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501" r:id="rId5"/>
    <p:sldId id="2147375320" r:id="rId6"/>
    <p:sldId id="2147375275" r:id="rId7"/>
    <p:sldId id="2147375280" r:id="rId8"/>
    <p:sldId id="2147375271" r:id="rId9"/>
    <p:sldId id="5246" r:id="rId10"/>
    <p:sldId id="2147375354" r:id="rId11"/>
    <p:sldId id="2147375322" r:id="rId12"/>
    <p:sldId id="2147375453" r:id="rId13"/>
    <p:sldId id="2147374904" r:id="rId14"/>
    <p:sldId id="2147474509" r:id="rId15"/>
    <p:sldId id="2147375463" r:id="rId16"/>
    <p:sldId id="2147469665" r:id="rId17"/>
  </p:sldIdLst>
  <p:sldSz cx="12192000" cy="6858000"/>
  <p:notesSz cx="6858000" cy="9144000"/>
  <p:embeddedFontLst>
    <p:embeddedFont>
      <p:font typeface="Montserrat" panose="00000500000000000000" pitchFamily="2" charset="0"/>
      <p:regular r:id="rId20"/>
      <p:bold r:id="rId21"/>
      <p:italic r:id="rId22"/>
      <p:boldItalic r:id="rId23"/>
    </p:embeddedFont>
    <p:embeddedFont>
      <p:font typeface="Montserrat ExtraBold" panose="00000900000000000000" pitchFamily="2" charset="0"/>
      <p:bold r:id="rId24"/>
      <p:boldItalic r:id="rId25"/>
    </p:embeddedFont>
    <p:embeddedFont>
      <p:font typeface="Montserrat Light" panose="00000400000000000000" pitchFamily="2" charset="0"/>
      <p:regular r:id="rId26"/>
      <p:italic r:id="rId27"/>
    </p:embeddedFont>
    <p:embeddedFont>
      <p:font typeface="Verdana" panose="020B0604030504040204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DA9281F-EE86-8F52-C283-45B26E668FFF}" name="Czarina Chung" initials="CC" userId="S::czarina.chung@illumio.com::d5ebd3aa-d279-4414-9f3b-a607e9fdc9f8" providerId="AD"/>
  <p188:author id="{CC345B99-D571-14C2-8F4D-BBAAA0A32B68}" name="Basel Baroudi" initials="BB" userId="S::basel.baroudi@illumio.com::ccf30435-c41c-4a5e-8c4c-2d8f4a5682a4" providerId="AD"/>
  <p188:author id="{3BCBF8B6-9151-3092-2C34-C10916FB9B3D}" name="Heather Shevlin" initials="" userId="S::Heather.Shevlin@illumio.com::74f197fb-1ee3-490a-a143-fbb142ca5c8b" providerId="AD"/>
  <p188:author id="{715D70E9-D46D-D5EB-5D91-D2D5C5DB1B1D}" name="Jacy Castellana" initials="" userId="S::jacy.castellana@illumio.com::951aec61-767c-437c-ae66-aed70cd7148a" providerId="AD"/>
  <p188:author id="{CA8101ED-113A-DF6E-4321-FEFAC6D66F5B}" name="Valerie Sheets" initials="VS" userId="S::valerie.sheets@illumio.com::1a937234-28c7-4e7a-b99c-bf345d1052a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FF22"/>
    <a:srgbClr val="BE122F"/>
    <a:srgbClr val="313638"/>
    <a:srgbClr val="FFA22F"/>
    <a:srgbClr val="2D454C"/>
    <a:srgbClr val="166644"/>
    <a:srgbClr val="8B407A"/>
    <a:srgbClr val="94CEE5"/>
    <a:srgbClr val="A95098"/>
    <a:srgbClr val="7236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48" autoAdjust="0"/>
    <p:restoredTop sz="92288" autoAdjust="0"/>
  </p:normalViewPr>
  <p:slideViewPr>
    <p:cSldViewPr snapToGrid="0">
      <p:cViewPr varScale="1">
        <p:scale>
          <a:sx n="101" d="100"/>
          <a:sy n="101" d="100"/>
        </p:scale>
        <p:origin x="15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21" Type="http://schemas.openxmlformats.org/officeDocument/2006/relationships/font" Target="fonts/font2.fntdata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32" Type="http://schemas.openxmlformats.org/officeDocument/2006/relationships/presProps" Target="presProps.xml"/><Relationship Id="rId37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31" Type="http://schemas.openxmlformats.org/officeDocument/2006/relationships/font" Target="fonts/font1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ine Farren" userId="9615cca4-dd77-4a4a-89e3-1c3c80563604" providerId="ADAL" clId="{1AB9358D-268B-4D79-A943-A8D65274C7A9}"/>
    <pc:docChg chg="modSld">
      <pc:chgData name="Christine Farren" userId="9615cca4-dd77-4a4a-89e3-1c3c80563604" providerId="ADAL" clId="{1AB9358D-268B-4D79-A943-A8D65274C7A9}" dt="2025-07-29T17:27:47.572" v="17" actId="20577"/>
      <pc:docMkLst>
        <pc:docMk/>
      </pc:docMkLst>
      <pc:sldChg chg="modSp mod">
        <pc:chgData name="Christine Farren" userId="9615cca4-dd77-4a4a-89e3-1c3c80563604" providerId="ADAL" clId="{1AB9358D-268B-4D79-A943-A8D65274C7A9}" dt="2025-07-29T17:27:47.572" v="17" actId="20577"/>
        <pc:sldMkLst>
          <pc:docMk/>
          <pc:sldMk cId="3865257118" sldId="2147375463"/>
        </pc:sldMkLst>
        <pc:spChg chg="mod">
          <ac:chgData name="Christine Farren" userId="9615cca4-dd77-4a4a-89e3-1c3c80563604" providerId="ADAL" clId="{1AB9358D-268B-4D79-A943-A8D65274C7A9}" dt="2025-07-29T17:27:47.572" v="17" actId="20577"/>
          <ac:spMkLst>
            <pc:docMk/>
            <pc:sldMk cId="3865257118" sldId="2147375463"/>
            <ac:spMk id="29" creationId="{C0F8010F-631D-9FD3-12D5-070EE5FF1A96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A07A841-2451-AD3B-E718-0E5FC3884A4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Montserrat" pitchFamily="2" charset="77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DD76D5-5586-1402-C5B1-5842311518D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F173FF-F665-4F98-B355-5C63CAB63C46}" type="datetimeFigureOut">
              <a:rPr lang="en-US" smtClean="0">
                <a:latin typeface="Montserrat" pitchFamily="2" charset="77"/>
              </a:rPr>
              <a:t>7/29/2025</a:t>
            </a:fld>
            <a:endParaRPr lang="en-US" dirty="0">
              <a:latin typeface="Montserrat" pitchFamily="2" charset="77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352594-F35D-AA30-C55D-1E6CA5FB886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Montserrat" pitchFamily="2" charset="77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690B67-53FB-289F-27D0-F750EDE0C4B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E1629C-F2DF-4A82-9D98-087B4752CD68}" type="slidenum">
              <a:rPr lang="en-US" smtClean="0">
                <a:latin typeface="Montserrat" pitchFamily="2" charset="77"/>
              </a:rPr>
              <a:t>‹#›</a:t>
            </a:fld>
            <a:endParaRPr lang="en-US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115689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Montserrat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Montserrat" pitchFamily="2" charset="77"/>
              </a:defRPr>
            </a:lvl1pPr>
          </a:lstStyle>
          <a:p>
            <a:fld id="{3DCC5D71-6DBB-4CE7-A592-D3C9695F8758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Montserrat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Montserrat" pitchFamily="2" charset="77"/>
              </a:defRPr>
            </a:lvl1pPr>
          </a:lstStyle>
          <a:p>
            <a:fld id="{223D2E96-42D2-4AC5-A332-0AE459A1A7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560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Montserrat" pitchFamily="2" charset="77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Montserrat" pitchFamily="2" charset="77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Montserrat" pitchFamily="2" charset="77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Montserrat" pitchFamily="2" charset="77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Montserrat" pitchFamily="2" charset="77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(Introductions)</a:t>
            </a:r>
          </a:p>
          <a:p>
            <a:endParaRPr lang="en-US" dirty="0"/>
          </a:p>
          <a:p>
            <a:r>
              <a:rPr lang="en-US" dirty="0"/>
              <a:t>Illumio is the Zero Trust Segmentation company. </a:t>
            </a:r>
          </a:p>
          <a:p>
            <a:endParaRPr lang="en-US" dirty="0"/>
          </a:p>
          <a:p>
            <a:r>
              <a:rPr lang="en-US" dirty="0"/>
              <a:t>We stop breaches and ransomware from spreading across the attack surface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37A681-2AD3-7A4D-A6D0-B45709F59B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205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78983C-7C58-3504-E7F6-26B69D668B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B16860-59DF-CCF3-87E7-61335C951B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83E61E-203A-808B-71AB-137D41ED53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70321D-C2D1-834E-245E-FED926EA2F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37A681-2AD3-7A4D-A6D0-B45709F59BE9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009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37A681-2AD3-7A4D-A6D0-B45709F59B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34350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37A681-2AD3-7A4D-A6D0-B45709F59B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2076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37A681-2AD3-7A4D-A6D0-B45709F59BE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8258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37A681-2AD3-7A4D-A6D0-B45709F59B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14601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37A681-2AD3-7A4D-A6D0-B45709F59B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47636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3D2E96-42D2-4AC5-A332-0AE459A1A74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6733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buNone/>
            </a:pPr>
            <a:r>
              <a:rPr lang="en-US" sz="1800" b="1" u="sng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Illumio Insights: A Game-Changer in Breach Containment</a:t>
            </a:r>
            <a:r>
              <a:rPr lang="en-US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 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>
              <a:buNone/>
            </a:pPr>
            <a:r>
              <a:rPr lang="en-US" sz="1800" b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Illumio Insights is an AI CDR</a:t>
            </a:r>
            <a:r>
              <a:rPr lang="en-US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. It is the </a:t>
            </a:r>
            <a:r>
              <a:rPr lang="en-US" sz="1800" b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world’s first CDR built on an AI security graph</a:t>
            </a:r>
            <a:r>
              <a:rPr lang="en-US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. It offers the following benefits: 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>
              <a:buNone/>
            </a:pPr>
            <a:r>
              <a:rPr lang="en-US" sz="1800" b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Rapid Cloud-Scale Deployment: </a:t>
            </a:r>
            <a:r>
              <a:rPr lang="en-US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Agentless deployment in minutes, with just read-only access required, immediately delivers AI security graph-powered insights across millions of cloud workloads.  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>
              <a:buNone/>
            </a:pPr>
            <a:r>
              <a:rPr lang="en-US" sz="1800" b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Unmatched Threat Detection with AI Observability: </a:t>
            </a:r>
            <a:r>
              <a:rPr lang="en-US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Significantly reduces the mean time to detect (MTTD) by uncovering unseen threats and attack paths.   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/>
            <a:r>
              <a:rPr lang="en-US" sz="1800" b="1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One-Click Attack Containment:</a:t>
            </a:r>
            <a:r>
              <a:rPr lang="en-US" sz="180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Immediately neutralizes potential risks and reduces the mean time to respond (MTTR) with one-click containment. </a:t>
            </a:r>
            <a:endParaRPr lang="en-US" sz="180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endParaRPr lang="en-US"/>
          </a:p>
          <a:p>
            <a:r>
              <a:rPr lang="en-US" dirty="0"/>
              <a:t>Push-button, agentless deployment delivers AI security graph-powered insights across millions of workloads in minutes.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3D2E96-42D2-4AC5-A332-0AE459A1A74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763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4.png"/><Relationship Id="rId3" Type="http://schemas.openxmlformats.org/officeDocument/2006/relationships/image" Target="../media/image26.svg"/><Relationship Id="rId7" Type="http://schemas.openxmlformats.org/officeDocument/2006/relationships/image" Target="../media/image42.png"/><Relationship Id="rId12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43.png"/><Relationship Id="rId4" Type="http://schemas.openxmlformats.org/officeDocument/2006/relationships/image" Target="../media/image41.png"/><Relationship Id="rId9" Type="http://schemas.openxmlformats.org/officeDocument/2006/relationships/image" Target="../media/image7.sv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6.svg"/><Relationship Id="rId7" Type="http://schemas.openxmlformats.org/officeDocument/2006/relationships/image" Target="../media/image4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5.png"/><Relationship Id="rId5" Type="http://schemas.openxmlformats.org/officeDocument/2006/relationships/image" Target="../media/image22.png"/><Relationship Id="rId10" Type="http://schemas.openxmlformats.org/officeDocument/2006/relationships/image" Target="../media/image30.svg"/><Relationship Id="rId4" Type="http://schemas.openxmlformats.org/officeDocument/2006/relationships/image" Target="../media/image41.png"/><Relationship Id="rId9" Type="http://schemas.openxmlformats.org/officeDocument/2006/relationships/image" Target="../media/image29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6.png"/><Relationship Id="rId7" Type="http://schemas.openxmlformats.org/officeDocument/2006/relationships/image" Target="../media/image47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17.svg"/><Relationship Id="rId9" Type="http://schemas.openxmlformats.org/officeDocument/2006/relationships/image" Target="../media/image14.sv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48.png"/><Relationship Id="rId3" Type="http://schemas.openxmlformats.org/officeDocument/2006/relationships/image" Target="../media/image26.svg"/><Relationship Id="rId7" Type="http://schemas.openxmlformats.org/officeDocument/2006/relationships/image" Target="../media/image4.png"/><Relationship Id="rId12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7.svg"/><Relationship Id="rId11" Type="http://schemas.openxmlformats.org/officeDocument/2006/relationships/image" Target="../media/image29.png"/><Relationship Id="rId5" Type="http://schemas.openxmlformats.org/officeDocument/2006/relationships/image" Target="../media/image36.png"/><Relationship Id="rId10" Type="http://schemas.openxmlformats.org/officeDocument/2006/relationships/image" Target="../media/image7.svg"/><Relationship Id="rId4" Type="http://schemas.openxmlformats.org/officeDocument/2006/relationships/image" Target="../media/image39.png"/><Relationship Id="rId9" Type="http://schemas.openxmlformats.org/officeDocument/2006/relationships/image" Target="../media/image6.png"/><Relationship Id="rId14" Type="http://schemas.openxmlformats.org/officeDocument/2006/relationships/image" Target="../media/image49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9.png"/><Relationship Id="rId3" Type="http://schemas.openxmlformats.org/officeDocument/2006/relationships/image" Target="../media/image26.svg"/><Relationship Id="rId7" Type="http://schemas.openxmlformats.org/officeDocument/2006/relationships/image" Target="../media/image16.png"/><Relationship Id="rId12" Type="http://schemas.openxmlformats.org/officeDocument/2006/relationships/image" Target="../media/image7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6.svg"/><Relationship Id="rId11" Type="http://schemas.openxmlformats.org/officeDocument/2006/relationships/image" Target="../media/image6.png"/><Relationship Id="rId5" Type="http://schemas.openxmlformats.org/officeDocument/2006/relationships/image" Target="../media/image45.png"/><Relationship Id="rId15" Type="http://schemas.openxmlformats.org/officeDocument/2006/relationships/image" Target="../media/image50.png"/><Relationship Id="rId10" Type="http://schemas.openxmlformats.org/officeDocument/2006/relationships/image" Target="../media/image5.svg"/><Relationship Id="rId4" Type="http://schemas.openxmlformats.org/officeDocument/2006/relationships/image" Target="../media/image39.png"/><Relationship Id="rId9" Type="http://schemas.openxmlformats.org/officeDocument/2006/relationships/image" Target="../media/image4.png"/><Relationship Id="rId14" Type="http://schemas.openxmlformats.org/officeDocument/2006/relationships/image" Target="../media/image30.sv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3.png"/><Relationship Id="rId3" Type="http://schemas.openxmlformats.org/officeDocument/2006/relationships/image" Target="../media/image25.png"/><Relationship Id="rId7" Type="http://schemas.openxmlformats.org/officeDocument/2006/relationships/image" Target="../media/image4.png"/><Relationship Id="rId12" Type="http://schemas.openxmlformats.org/officeDocument/2006/relationships/image" Target="../media/image7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svg"/><Relationship Id="rId11" Type="http://schemas.openxmlformats.org/officeDocument/2006/relationships/image" Target="../media/image6.png"/><Relationship Id="rId5" Type="http://schemas.openxmlformats.org/officeDocument/2006/relationships/image" Target="../media/image16.png"/><Relationship Id="rId10" Type="http://schemas.openxmlformats.org/officeDocument/2006/relationships/image" Target="../media/image24.svg"/><Relationship Id="rId4" Type="http://schemas.openxmlformats.org/officeDocument/2006/relationships/image" Target="../media/image26.svg"/><Relationship Id="rId9" Type="http://schemas.openxmlformats.org/officeDocument/2006/relationships/image" Target="../media/image23.png"/><Relationship Id="rId14" Type="http://schemas.openxmlformats.org/officeDocument/2006/relationships/image" Target="../media/image14.sv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svg"/><Relationship Id="rId3" Type="http://schemas.openxmlformats.org/officeDocument/2006/relationships/image" Target="../media/image26.svg"/><Relationship Id="rId7" Type="http://schemas.openxmlformats.org/officeDocument/2006/relationships/image" Target="../media/image17.svg"/><Relationship Id="rId12" Type="http://schemas.openxmlformats.org/officeDocument/2006/relationships/image" Target="../media/image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11" Type="http://schemas.openxmlformats.org/officeDocument/2006/relationships/image" Target="../media/image46.svg"/><Relationship Id="rId5" Type="http://schemas.openxmlformats.org/officeDocument/2006/relationships/image" Target="../media/image51.svg"/><Relationship Id="rId10" Type="http://schemas.openxmlformats.org/officeDocument/2006/relationships/image" Target="../media/image45.png"/><Relationship Id="rId4" Type="http://schemas.openxmlformats.org/officeDocument/2006/relationships/image" Target="../media/image2.png"/><Relationship Id="rId9" Type="http://schemas.openxmlformats.org/officeDocument/2006/relationships/image" Target="../media/image5.svg"/><Relationship Id="rId14" Type="http://schemas.openxmlformats.org/officeDocument/2006/relationships/image" Target="../media/image39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3.png"/><Relationship Id="rId3" Type="http://schemas.openxmlformats.org/officeDocument/2006/relationships/image" Target="../media/image26.svg"/><Relationship Id="rId7" Type="http://schemas.openxmlformats.org/officeDocument/2006/relationships/image" Target="../media/image5.svg"/><Relationship Id="rId12" Type="http://schemas.openxmlformats.org/officeDocument/2006/relationships/image" Target="../media/image14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13.png"/><Relationship Id="rId5" Type="http://schemas.openxmlformats.org/officeDocument/2006/relationships/image" Target="../media/image17.svg"/><Relationship Id="rId10" Type="http://schemas.openxmlformats.org/officeDocument/2006/relationships/image" Target="../media/image39.png"/><Relationship Id="rId4" Type="http://schemas.openxmlformats.org/officeDocument/2006/relationships/image" Target="../media/image16.png"/><Relationship Id="rId9" Type="http://schemas.openxmlformats.org/officeDocument/2006/relationships/image" Target="../media/image7.svg"/><Relationship Id="rId14" Type="http://schemas.openxmlformats.org/officeDocument/2006/relationships/image" Target="../media/image24.sv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6.png"/><Relationship Id="rId18" Type="http://schemas.openxmlformats.org/officeDocument/2006/relationships/image" Target="../media/image57.png"/><Relationship Id="rId3" Type="http://schemas.openxmlformats.org/officeDocument/2006/relationships/image" Target="../media/image5.svg"/><Relationship Id="rId7" Type="http://schemas.openxmlformats.org/officeDocument/2006/relationships/image" Target="../media/image53.svg"/><Relationship Id="rId12" Type="http://schemas.openxmlformats.org/officeDocument/2006/relationships/image" Target="../media/image56.svg"/><Relationship Id="rId17" Type="http://schemas.openxmlformats.org/officeDocument/2006/relationships/image" Target="../media/image51.svg"/><Relationship Id="rId2" Type="http://schemas.openxmlformats.org/officeDocument/2006/relationships/image" Target="../media/image4.png"/><Relationship Id="rId16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2.png"/><Relationship Id="rId11" Type="http://schemas.openxmlformats.org/officeDocument/2006/relationships/image" Target="../media/image55.png"/><Relationship Id="rId5" Type="http://schemas.openxmlformats.org/officeDocument/2006/relationships/image" Target="../media/image26.svg"/><Relationship Id="rId15" Type="http://schemas.openxmlformats.org/officeDocument/2006/relationships/image" Target="../media/image39.png"/><Relationship Id="rId10" Type="http://schemas.openxmlformats.org/officeDocument/2006/relationships/image" Target="../media/image54.png"/><Relationship Id="rId4" Type="http://schemas.openxmlformats.org/officeDocument/2006/relationships/image" Target="../media/image25.png"/><Relationship Id="rId9" Type="http://schemas.openxmlformats.org/officeDocument/2006/relationships/image" Target="../media/image17.svg"/><Relationship Id="rId14" Type="http://schemas.openxmlformats.org/officeDocument/2006/relationships/image" Target="../media/image7.sv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3.png"/><Relationship Id="rId18" Type="http://schemas.openxmlformats.org/officeDocument/2006/relationships/image" Target="../media/image57.png"/><Relationship Id="rId3" Type="http://schemas.openxmlformats.org/officeDocument/2006/relationships/image" Target="../media/image26.svg"/><Relationship Id="rId7" Type="http://schemas.openxmlformats.org/officeDocument/2006/relationships/image" Target="../media/image53.svg"/><Relationship Id="rId12" Type="http://schemas.openxmlformats.org/officeDocument/2006/relationships/image" Target="../media/image54.png"/><Relationship Id="rId17" Type="http://schemas.openxmlformats.org/officeDocument/2006/relationships/image" Target="../media/image39.png"/><Relationship Id="rId2" Type="http://schemas.openxmlformats.org/officeDocument/2006/relationships/image" Target="../media/image25.png"/><Relationship Id="rId16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2.png"/><Relationship Id="rId11" Type="http://schemas.openxmlformats.org/officeDocument/2006/relationships/image" Target="../media/image17.svg"/><Relationship Id="rId5" Type="http://schemas.openxmlformats.org/officeDocument/2006/relationships/image" Target="../media/image14.svg"/><Relationship Id="rId15" Type="http://schemas.openxmlformats.org/officeDocument/2006/relationships/image" Target="../media/image4.png"/><Relationship Id="rId10" Type="http://schemas.openxmlformats.org/officeDocument/2006/relationships/image" Target="../media/image16.png"/><Relationship Id="rId19" Type="http://schemas.openxmlformats.org/officeDocument/2006/relationships/image" Target="../media/image58.png"/><Relationship Id="rId4" Type="http://schemas.openxmlformats.org/officeDocument/2006/relationships/image" Target="../media/image13.png"/><Relationship Id="rId9" Type="http://schemas.openxmlformats.org/officeDocument/2006/relationships/image" Target="../media/image7.svg"/><Relationship Id="rId14" Type="http://schemas.openxmlformats.org/officeDocument/2006/relationships/image" Target="../media/image24.sv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7.svg"/><Relationship Id="rId3" Type="http://schemas.openxmlformats.org/officeDocument/2006/relationships/image" Target="../media/image26.svg"/><Relationship Id="rId7" Type="http://schemas.openxmlformats.org/officeDocument/2006/relationships/image" Target="../media/image5.svg"/><Relationship Id="rId12" Type="http://schemas.openxmlformats.org/officeDocument/2006/relationships/image" Target="../media/image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17.svg"/><Relationship Id="rId5" Type="http://schemas.openxmlformats.org/officeDocument/2006/relationships/image" Target="../media/image51.svg"/><Relationship Id="rId10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46.svg"/><Relationship Id="rId14" Type="http://schemas.openxmlformats.org/officeDocument/2006/relationships/image" Target="../media/image39.pn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36.png"/><Relationship Id="rId3" Type="http://schemas.openxmlformats.org/officeDocument/2006/relationships/image" Target="../media/image26.svg"/><Relationship Id="rId7" Type="http://schemas.openxmlformats.org/officeDocument/2006/relationships/image" Target="../media/image5.svg"/><Relationship Id="rId12" Type="http://schemas.openxmlformats.org/officeDocument/2006/relationships/image" Target="../media/image14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13.png"/><Relationship Id="rId5" Type="http://schemas.openxmlformats.org/officeDocument/2006/relationships/image" Target="../media/image17.svg"/><Relationship Id="rId10" Type="http://schemas.openxmlformats.org/officeDocument/2006/relationships/image" Target="../media/image39.png"/><Relationship Id="rId4" Type="http://schemas.openxmlformats.org/officeDocument/2006/relationships/image" Target="../media/image16.png"/><Relationship Id="rId9" Type="http://schemas.openxmlformats.org/officeDocument/2006/relationships/image" Target="../media/image7.svg"/><Relationship Id="rId14" Type="http://schemas.openxmlformats.org/officeDocument/2006/relationships/image" Target="../media/image59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12.png"/><Relationship Id="rId5" Type="http://schemas.openxmlformats.org/officeDocument/2006/relationships/image" Target="../media/image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0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0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5.svg"/><Relationship Id="rId12" Type="http://schemas.openxmlformats.org/officeDocument/2006/relationships/image" Target="../media/image17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8.png"/><Relationship Id="rId4" Type="http://schemas.openxmlformats.org/officeDocument/2006/relationships/image" Target="../media/image14.svg"/><Relationship Id="rId9" Type="http://schemas.openxmlformats.org/officeDocument/2006/relationships/image" Target="../media/image7.svg"/><Relationship Id="rId14" Type="http://schemas.openxmlformats.org/officeDocument/2006/relationships/image" Target="../media/image19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23.png"/><Relationship Id="rId3" Type="http://schemas.openxmlformats.org/officeDocument/2006/relationships/image" Target="../media/image21.svg"/><Relationship Id="rId7" Type="http://schemas.openxmlformats.org/officeDocument/2006/relationships/image" Target="../media/image4.png"/><Relationship Id="rId12" Type="http://schemas.openxmlformats.org/officeDocument/2006/relationships/image" Target="../media/image22.png"/><Relationship Id="rId2" Type="http://schemas.openxmlformats.org/officeDocument/2006/relationships/image" Target="../media/image20.png"/><Relationship Id="rId16" Type="http://schemas.openxmlformats.org/officeDocument/2006/relationships/image" Target="../media/image14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svg"/><Relationship Id="rId11" Type="http://schemas.openxmlformats.org/officeDocument/2006/relationships/image" Target="../media/image8.png"/><Relationship Id="rId5" Type="http://schemas.openxmlformats.org/officeDocument/2006/relationships/image" Target="../media/image16.png"/><Relationship Id="rId15" Type="http://schemas.openxmlformats.org/officeDocument/2006/relationships/image" Target="../media/image13.png"/><Relationship Id="rId10" Type="http://schemas.openxmlformats.org/officeDocument/2006/relationships/image" Target="../media/image7.svg"/><Relationship Id="rId4" Type="http://schemas.openxmlformats.org/officeDocument/2006/relationships/image" Target="../media/image18.png"/><Relationship Id="rId9" Type="http://schemas.openxmlformats.org/officeDocument/2006/relationships/image" Target="../media/image6.png"/><Relationship Id="rId14" Type="http://schemas.openxmlformats.org/officeDocument/2006/relationships/image" Target="../media/image24.sv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6.svg"/><Relationship Id="rId7" Type="http://schemas.openxmlformats.org/officeDocument/2006/relationships/image" Target="../media/image5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28.svg"/><Relationship Id="rId5" Type="http://schemas.openxmlformats.org/officeDocument/2006/relationships/image" Target="../media/image17.svg"/><Relationship Id="rId10" Type="http://schemas.openxmlformats.org/officeDocument/2006/relationships/image" Target="../media/image27.png"/><Relationship Id="rId4" Type="http://schemas.openxmlformats.org/officeDocument/2006/relationships/image" Target="../media/image16.png"/><Relationship Id="rId9" Type="http://schemas.openxmlformats.org/officeDocument/2006/relationships/image" Target="../media/image14.sv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7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17.svg"/><Relationship Id="rId7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svg"/><Relationship Id="rId11" Type="http://schemas.openxmlformats.org/officeDocument/2006/relationships/image" Target="../media/image14.svg"/><Relationship Id="rId5" Type="http://schemas.openxmlformats.org/officeDocument/2006/relationships/image" Target="../media/image23.png"/><Relationship Id="rId10" Type="http://schemas.openxmlformats.org/officeDocument/2006/relationships/image" Target="../media/image13.png"/><Relationship Id="rId4" Type="http://schemas.openxmlformats.org/officeDocument/2006/relationships/image" Target="../media/image22.png"/><Relationship Id="rId9" Type="http://schemas.openxmlformats.org/officeDocument/2006/relationships/image" Target="../media/image63.png"/></Relationships>
</file>

<file path=ppt/slideLayouts/_rels/slideLayout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29.png"/><Relationship Id="rId3" Type="http://schemas.microsoft.com/office/2007/relationships/hdphoto" Target="../media/hdphoto1.wdp"/><Relationship Id="rId7" Type="http://schemas.openxmlformats.org/officeDocument/2006/relationships/image" Target="../media/image45.png"/><Relationship Id="rId12" Type="http://schemas.openxmlformats.org/officeDocument/2006/relationships/image" Target="../media/image5.sv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11" Type="http://schemas.openxmlformats.org/officeDocument/2006/relationships/image" Target="../media/image4.png"/><Relationship Id="rId5" Type="http://schemas.openxmlformats.org/officeDocument/2006/relationships/image" Target="../media/image17.svg"/><Relationship Id="rId10" Type="http://schemas.openxmlformats.org/officeDocument/2006/relationships/image" Target="../media/image26.svg"/><Relationship Id="rId4" Type="http://schemas.openxmlformats.org/officeDocument/2006/relationships/image" Target="../media/image16.png"/><Relationship Id="rId9" Type="http://schemas.openxmlformats.org/officeDocument/2006/relationships/image" Target="../media/image25.png"/><Relationship Id="rId14" Type="http://schemas.openxmlformats.org/officeDocument/2006/relationships/image" Target="../media/image30.svg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17.sv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12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11" Type="http://schemas.openxmlformats.org/officeDocument/2006/relationships/image" Target="../media/image7.svg"/><Relationship Id="rId5" Type="http://schemas.openxmlformats.org/officeDocument/2006/relationships/image" Target="../media/image4.png"/><Relationship Id="rId15" Type="http://schemas.openxmlformats.org/officeDocument/2006/relationships/image" Target="../media/image35.png"/><Relationship Id="rId10" Type="http://schemas.openxmlformats.org/officeDocument/2006/relationships/image" Target="../media/image6.png"/><Relationship Id="rId4" Type="http://schemas.openxmlformats.org/officeDocument/2006/relationships/image" Target="../media/image30.svg"/><Relationship Id="rId9" Type="http://schemas.openxmlformats.org/officeDocument/2006/relationships/image" Target="../media/image33.svg"/><Relationship Id="rId14" Type="http://schemas.openxmlformats.org/officeDocument/2006/relationships/image" Target="../media/image34.pn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7" Type="http://schemas.openxmlformats.org/officeDocument/2006/relationships/image" Target="../media/image70.sv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9.png"/><Relationship Id="rId5" Type="http://schemas.openxmlformats.org/officeDocument/2006/relationships/image" Target="../media/image68.svg"/><Relationship Id="rId4" Type="http://schemas.openxmlformats.org/officeDocument/2006/relationships/image" Target="../media/image67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2.svg"/><Relationship Id="rId4" Type="http://schemas.openxmlformats.org/officeDocument/2006/relationships/image" Target="../media/image71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svg"/><Relationship Id="rId7" Type="http://schemas.openxmlformats.org/officeDocument/2006/relationships/image" Target="../media/image72.svg"/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1.png"/><Relationship Id="rId5" Type="http://schemas.openxmlformats.org/officeDocument/2006/relationships/image" Target="../media/image66.svg"/><Relationship Id="rId4" Type="http://schemas.openxmlformats.org/officeDocument/2006/relationships/image" Target="../media/image65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7" Type="http://schemas.openxmlformats.org/officeDocument/2006/relationships/image" Target="../media/image77.svg"/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1.png"/><Relationship Id="rId5" Type="http://schemas.openxmlformats.org/officeDocument/2006/relationships/image" Target="../media/image76.svg"/><Relationship Id="rId4" Type="http://schemas.openxmlformats.org/officeDocument/2006/relationships/image" Target="../media/image65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7" Type="http://schemas.openxmlformats.org/officeDocument/2006/relationships/image" Target="../media/image77.svg"/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1.png"/><Relationship Id="rId5" Type="http://schemas.openxmlformats.org/officeDocument/2006/relationships/image" Target="../media/image76.svg"/><Relationship Id="rId4" Type="http://schemas.openxmlformats.org/officeDocument/2006/relationships/image" Target="../media/image65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svg"/><Relationship Id="rId7" Type="http://schemas.openxmlformats.org/officeDocument/2006/relationships/image" Target="../media/image72.svg"/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1.png"/><Relationship Id="rId5" Type="http://schemas.openxmlformats.org/officeDocument/2006/relationships/image" Target="../media/image66.svg"/><Relationship Id="rId4" Type="http://schemas.openxmlformats.org/officeDocument/2006/relationships/image" Target="../media/image65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7.svg"/><Relationship Id="rId7" Type="http://schemas.openxmlformats.org/officeDocument/2006/relationships/image" Target="../media/image3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png"/><Relationship Id="rId5" Type="http://schemas.openxmlformats.org/officeDocument/2006/relationships/image" Target="../media/image5.svg"/><Relationship Id="rId10" Type="http://schemas.openxmlformats.org/officeDocument/2006/relationships/image" Target="../media/image14.svg"/><Relationship Id="rId4" Type="http://schemas.openxmlformats.org/officeDocument/2006/relationships/image" Target="../media/image4.png"/><Relationship Id="rId9" Type="http://schemas.openxmlformats.org/officeDocument/2006/relationships/image" Target="../media/image13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4.svg"/><Relationship Id="rId7" Type="http://schemas.openxmlformats.org/officeDocument/2006/relationships/image" Target="../media/image5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40.png"/><Relationship Id="rId5" Type="http://schemas.openxmlformats.org/officeDocument/2006/relationships/image" Target="../media/image17.svg"/><Relationship Id="rId10" Type="http://schemas.openxmlformats.org/officeDocument/2006/relationships/image" Target="../media/image39.png"/><Relationship Id="rId4" Type="http://schemas.openxmlformats.org/officeDocument/2006/relationships/image" Target="../media/image16.png"/><Relationship Id="rId9" Type="http://schemas.openxmlformats.org/officeDocument/2006/relationships/image" Target="../media/image7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ran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id Top Left">
            <a:extLst>
              <a:ext uri="{FF2B5EF4-FFF2-40B4-BE49-F238E27FC236}">
                <a16:creationId xmlns:a16="http://schemas.microsoft.com/office/drawing/2014/main" id="{279EF363-DEE4-41BE-D3D8-5626C4A62C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-1"/>
            <a:ext cx="1243692" cy="1231499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BD3592C2-DD7D-3629-EE19-C956D7481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738"/>
            <a:ext cx="7631797" cy="2852737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0DCC4F9C-B00C-BC53-2A6A-AFD512586D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8680" y="4589463"/>
            <a:ext cx="7631797" cy="1500187"/>
          </a:xfrm>
        </p:spPr>
        <p:txBody>
          <a:bodyPr tIns="137160"/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Illumio Logo White">
            <a:extLst>
              <a:ext uri="{FF2B5EF4-FFF2-40B4-BE49-F238E27FC236}">
                <a16:creationId xmlns:a16="http://schemas.microsoft.com/office/drawing/2014/main" id="{9C5327D3-0CA2-8221-91D3-923C1C83C5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68680" y="768350"/>
            <a:ext cx="1097280" cy="274320"/>
          </a:xfrm>
          <a:prstGeom prst="rect">
            <a:avLst/>
          </a:prstGeom>
        </p:spPr>
      </p:pic>
      <p:sp>
        <p:nvSpPr>
          <p:cNvPr id="33" name="Footer Placeholder 4">
            <a:extLst>
              <a:ext uri="{FF2B5EF4-FFF2-40B4-BE49-F238E27FC236}">
                <a16:creationId xmlns:a16="http://schemas.microsoft.com/office/drawing/2014/main" id="{4FD3A2C3-8FA3-86EE-99B2-F6F8F3BBD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8680" y="6356350"/>
            <a:ext cx="4092094" cy="365125"/>
          </a:xfrm>
        </p:spPr>
        <p:txBody>
          <a:bodyPr l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Illumio Copyright © 2024 / CONFIDENTIAL</a:t>
            </a:r>
          </a:p>
        </p:txBody>
      </p:sp>
      <p:grpSp>
        <p:nvGrpSpPr>
          <p:cNvPr id="22" name="Elements Group" hidden="1">
            <a:extLst>
              <a:ext uri="{FF2B5EF4-FFF2-40B4-BE49-F238E27FC236}">
                <a16:creationId xmlns:a16="http://schemas.microsoft.com/office/drawing/2014/main" id="{99DB78FB-2C36-8CDA-15FC-3BDEF6ADBD7D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9315216" y="1299855"/>
            <a:ext cx="3552485" cy="5569162"/>
            <a:chOff x="9315216" y="1299855"/>
            <a:chExt cx="3552485" cy="5569162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819FFB4-522A-1371-14C7-114105E0F80C}"/>
                </a:ext>
              </a:extLst>
            </p:cNvPr>
            <p:cNvCxnSpPr>
              <a:cxnSpLocks noGrp="1" noRot="1" noMove="1" noResize="1" noEditPoints="1" noAdjustHandles="1" noChangeArrowheads="1" noChangeShapeType="1"/>
              <a:stCxn id="29" idx="3"/>
            </p:cNvCxnSpPr>
            <p:nvPr/>
          </p:nvCxnSpPr>
          <p:spPr>
            <a:xfrm flipH="1">
              <a:off x="9324288" y="2270064"/>
              <a:ext cx="3543413" cy="2077446"/>
            </a:xfrm>
            <a:prstGeom prst="line">
              <a:avLst/>
            </a:prstGeom>
            <a:ln cap="rnd">
              <a:gradFill flip="none" rotWithShape="1">
                <a:gsLst>
                  <a:gs pos="25000">
                    <a:srgbClr val="E2EEF3">
                      <a:alpha val="0"/>
                    </a:srgbClr>
                  </a:gs>
                  <a:gs pos="84000">
                    <a:srgbClr val="E2EEF3"/>
                  </a:gs>
                </a:gsLst>
                <a:lin ang="0" scaled="1"/>
                <a:tileRect/>
              </a:gradFill>
              <a:beve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7C36830-6BE6-FFB1-4BFD-8BECE3B817E1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b="21198"/>
            <a:stretch/>
          </p:blipFill>
          <p:spPr>
            <a:xfrm>
              <a:off x="9588129" y="2271897"/>
              <a:ext cx="1647825" cy="4586103"/>
            </a:xfrm>
            <a:prstGeom prst="rect">
              <a:avLst/>
            </a:prstGeom>
          </p:spPr>
        </p:pic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D49BB548-058E-7BC3-83C5-7B5DDE5C7CA9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r="50000"/>
            <a:stretch/>
          </p:blipFill>
          <p:spPr>
            <a:xfrm>
              <a:off x="11788135" y="3807487"/>
              <a:ext cx="403866" cy="2852737"/>
            </a:xfrm>
            <a:prstGeom prst="rect">
              <a:avLst/>
            </a:prstGeom>
          </p:spPr>
        </p:pic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CFAD17A-B1BD-73BA-3629-12831DE21B07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9315216" y="4360795"/>
              <a:ext cx="1090750" cy="2508222"/>
              <a:chOff x="9304199" y="4349778"/>
              <a:chExt cx="1090750" cy="2508222"/>
            </a:xfrm>
          </p:grpSpPr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C8BF00A8-F466-868E-5BDD-DBBD2A4FE0BC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9307466" y="4349778"/>
                <a:ext cx="0" cy="313509"/>
              </a:xfrm>
              <a:prstGeom prst="line">
                <a:avLst/>
              </a:prstGeom>
              <a:ln cap="rnd">
                <a:solidFill>
                  <a:srgbClr val="E2EEF3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0792EFBB-FB29-23C5-E1CA-38E813D9F605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9307466" y="4669970"/>
                <a:ext cx="1087483" cy="627017"/>
              </a:xfrm>
              <a:prstGeom prst="line">
                <a:avLst/>
              </a:prstGeom>
              <a:ln cap="rnd">
                <a:solidFill>
                  <a:srgbClr val="E2EEF3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641F37CE-91EB-C68D-AAD1-F32D5BD05C29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 flipH="1">
                <a:off x="10391683" y="5296987"/>
                <a:ext cx="3266" cy="313509"/>
              </a:xfrm>
              <a:prstGeom prst="line">
                <a:avLst/>
              </a:prstGeom>
              <a:ln cap="rnd">
                <a:solidFill>
                  <a:srgbClr val="E2EEF3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9EF2E930-6432-7DC3-52F9-65E679000D40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 flipH="1" flipV="1">
                <a:off x="9307466" y="4983478"/>
                <a:ext cx="1084217" cy="627018"/>
              </a:xfrm>
              <a:prstGeom prst="line">
                <a:avLst/>
              </a:prstGeom>
              <a:ln cap="rnd">
                <a:solidFill>
                  <a:srgbClr val="E2EEF3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5CF4C4F5-D08C-7B4D-4466-B221E912A7CE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9307465" y="4983478"/>
                <a:ext cx="0" cy="313509"/>
              </a:xfrm>
              <a:prstGeom prst="line">
                <a:avLst/>
              </a:prstGeom>
              <a:ln cap="rnd">
                <a:solidFill>
                  <a:srgbClr val="E2EEF3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6C2C4733-0768-9DBB-67C3-7D2156BAC129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9304199" y="5296987"/>
                <a:ext cx="1087484" cy="620487"/>
              </a:xfrm>
              <a:prstGeom prst="line">
                <a:avLst/>
              </a:prstGeom>
              <a:ln cap="rnd">
                <a:solidFill>
                  <a:srgbClr val="E2EEF3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2C43CAF2-827D-E557-F55D-10B8EBE977E6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 flipH="1">
                <a:off x="10388417" y="5917474"/>
                <a:ext cx="3266" cy="320039"/>
              </a:xfrm>
              <a:prstGeom prst="line">
                <a:avLst/>
              </a:prstGeom>
              <a:ln cap="rnd">
                <a:solidFill>
                  <a:srgbClr val="E2EEF3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AF047026-C8EB-509C-9470-13B2848EBA8C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 flipH="1" flipV="1">
                <a:off x="9310732" y="5610495"/>
                <a:ext cx="1077685" cy="627018"/>
              </a:xfrm>
              <a:prstGeom prst="line">
                <a:avLst/>
              </a:prstGeom>
              <a:ln cap="rnd">
                <a:solidFill>
                  <a:srgbClr val="E2EEF3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4C9E2D5C-8048-F347-7841-11D10ED292EA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9310731" y="5610495"/>
                <a:ext cx="0" cy="313509"/>
              </a:xfrm>
              <a:prstGeom prst="line">
                <a:avLst/>
              </a:prstGeom>
              <a:ln cap="rnd">
                <a:solidFill>
                  <a:srgbClr val="E2EEF3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F460E384-432A-F901-0392-593FA629AFF8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9307465" y="5924004"/>
                <a:ext cx="1087484" cy="620487"/>
              </a:xfrm>
              <a:prstGeom prst="line">
                <a:avLst/>
              </a:prstGeom>
              <a:ln cap="rnd">
                <a:solidFill>
                  <a:srgbClr val="E2EEF3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48602819-BBD1-7FC1-B9DF-B440D6734CF4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 flipH="1">
                <a:off x="10391683" y="6544491"/>
                <a:ext cx="3266" cy="313509"/>
              </a:xfrm>
              <a:prstGeom prst="line">
                <a:avLst/>
              </a:prstGeom>
              <a:ln cap="rnd">
                <a:solidFill>
                  <a:srgbClr val="E2EEF3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A8BE1483-6AFA-D563-837E-B3D15B82482B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b="30443"/>
            <a:stretch/>
          </p:blipFill>
          <p:spPr>
            <a:xfrm>
              <a:off x="10774932" y="4196441"/>
              <a:ext cx="1083423" cy="2661559"/>
            </a:xfrm>
            <a:prstGeom prst="rect">
              <a:avLst/>
            </a:prstGeom>
          </p:spPr>
        </p:pic>
        <p:pic>
          <p:nvPicPr>
            <p:cNvPr id="28" name="Picture 27" descr="A diamond shaped diamond shaped object&#10;&#10;Description automatically generated with medium confidence">
              <a:extLst>
                <a:ext uri="{FF2B5EF4-FFF2-40B4-BE49-F238E27FC236}">
                  <a16:creationId xmlns:a16="http://schemas.microsoft.com/office/drawing/2014/main" id="{C4BB4446-F0CC-5DB3-0DAC-B0CE8244558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62101" y="3024116"/>
              <a:ext cx="2529899" cy="2159864"/>
            </a:xfrm>
            <a:prstGeom prst="rect">
              <a:avLst/>
            </a:prstGeom>
          </p:spPr>
        </p:pic>
        <p:sp>
          <p:nvSpPr>
            <p:cNvPr id="29" name="Diamond 28">
              <a:extLst>
                <a:ext uri="{FF2B5EF4-FFF2-40B4-BE49-F238E27FC236}">
                  <a16:creationId xmlns:a16="http://schemas.microsoft.com/office/drawing/2014/main" id="{6EF052DA-4727-A88E-5926-1C7F945E92E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588129" y="1299855"/>
              <a:ext cx="3279572" cy="1940418"/>
            </a:xfrm>
            <a:prstGeom prst="diamond">
              <a:avLst/>
            </a:prstGeom>
            <a:gradFill>
              <a:gsLst>
                <a:gs pos="0">
                  <a:srgbClr val="FFFFFF"/>
                </a:gs>
                <a:gs pos="50000">
                  <a:srgbClr val="FFFFFF">
                    <a:alpha val="49804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6942628" scaled="1"/>
            </a:gradFill>
            <a:ln w="9525" cap="flat">
              <a:noFill/>
              <a:prstDash val="solid"/>
              <a:miter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5" name="Elements">
            <a:extLst>
              <a:ext uri="{FF2B5EF4-FFF2-40B4-BE49-F238E27FC236}">
                <a16:creationId xmlns:a16="http://schemas.microsoft.com/office/drawing/2014/main" id="{86B40E74-B064-B906-4139-C14433210F8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8881"/>
          <a:stretch/>
        </p:blipFill>
        <p:spPr>
          <a:xfrm>
            <a:off x="9289039" y="1284597"/>
            <a:ext cx="2902961" cy="55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101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1 Oran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ot Grid" hidden="1">
            <a:extLst>
              <a:ext uri="{FF2B5EF4-FFF2-40B4-BE49-F238E27FC236}">
                <a16:creationId xmlns:a16="http://schemas.microsoft.com/office/drawing/2014/main" id="{FF3CA8EB-118B-0D2A-8DBE-F6ECD51B36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31902" y="25222"/>
            <a:ext cx="1746360" cy="2112264"/>
          </a:xfrm>
          <a:prstGeom prst="rect">
            <a:avLst/>
          </a:prstGeom>
        </p:spPr>
      </p:pic>
      <p:pic>
        <p:nvPicPr>
          <p:cNvPr id="6" name="Picture 5" descr="A black and white diamond shaped object&#10;&#10;Description automatically generated">
            <a:extLst>
              <a:ext uri="{FF2B5EF4-FFF2-40B4-BE49-F238E27FC236}">
                <a16:creationId xmlns:a16="http://schemas.microsoft.com/office/drawing/2014/main" id="{F66E1A27-FE82-4442-1B52-7E2C7AC51FB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3342" y="1458170"/>
            <a:ext cx="2636714" cy="1632252"/>
          </a:xfrm>
          <a:prstGeom prst="rect">
            <a:avLst/>
          </a:prstGeom>
        </p:spPr>
      </p:pic>
      <p:sp>
        <p:nvSpPr>
          <p:cNvPr id="8" name="Graphic 52">
            <a:extLst>
              <a:ext uri="{FF2B5EF4-FFF2-40B4-BE49-F238E27FC236}">
                <a16:creationId xmlns:a16="http://schemas.microsoft.com/office/drawing/2014/main" id="{1780F702-1723-D59A-E79B-238132745475}"/>
              </a:ext>
            </a:extLst>
          </p:cNvPr>
          <p:cNvSpPr/>
          <p:nvPr userDrawn="1"/>
        </p:nvSpPr>
        <p:spPr>
          <a:xfrm>
            <a:off x="2514052" y="1831647"/>
            <a:ext cx="2767015" cy="3194707"/>
          </a:xfrm>
          <a:custGeom>
            <a:avLst/>
            <a:gdLst>
              <a:gd name="connsiteX0" fmla="*/ 5939885 w 5939884"/>
              <a:gd name="connsiteY0" fmla="*/ 1714672 h 6858000"/>
              <a:gd name="connsiteX1" fmla="*/ 5939885 w 5939884"/>
              <a:gd name="connsiteY1" fmla="*/ 5143329 h 6858000"/>
              <a:gd name="connsiteX2" fmla="*/ 2969571 w 5939884"/>
              <a:gd name="connsiteY2" fmla="*/ 6858000 h 6858000"/>
              <a:gd name="connsiteX3" fmla="*/ 0 w 5939884"/>
              <a:gd name="connsiteY3" fmla="*/ 5143329 h 6858000"/>
              <a:gd name="connsiteX4" fmla="*/ 0 w 5939884"/>
              <a:gd name="connsiteY4" fmla="*/ 1714672 h 6858000"/>
              <a:gd name="connsiteX5" fmla="*/ 2969571 w 5939884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39884" h="6858000">
                <a:moveTo>
                  <a:pt x="5939885" y="1714672"/>
                </a:moveTo>
                <a:lnTo>
                  <a:pt x="5939885" y="5143329"/>
                </a:lnTo>
                <a:lnTo>
                  <a:pt x="2969571" y="6858000"/>
                </a:lnTo>
                <a:lnTo>
                  <a:pt x="0" y="5143329"/>
                </a:lnTo>
                <a:lnTo>
                  <a:pt x="0" y="1714672"/>
                </a:lnTo>
                <a:lnTo>
                  <a:pt x="2969571" y="0"/>
                </a:lnTo>
                <a:close/>
              </a:path>
            </a:pathLst>
          </a:custGeom>
          <a:noFill/>
          <a:ln w="12700" cap="flat">
            <a:gradFill flip="none" rotWithShape="1">
              <a:gsLst>
                <a:gs pos="80000">
                  <a:schemeClr val="tx1">
                    <a:alpha val="0"/>
                  </a:schemeClr>
                </a:gs>
                <a:gs pos="0">
                  <a:schemeClr val="tx1">
                    <a:alpha val="85000"/>
                  </a:schemeClr>
                </a:gs>
              </a:gsLst>
              <a:lin ang="5400000" scaled="1"/>
              <a:tileRect/>
            </a:gra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48CB081-649B-CDC0-C87C-A4C7D3F5876D}"/>
              </a:ext>
            </a:extLst>
          </p:cNvPr>
          <p:cNvSpPr/>
          <p:nvPr userDrawn="1"/>
        </p:nvSpPr>
        <p:spPr>
          <a:xfrm>
            <a:off x="2061255" y="2363191"/>
            <a:ext cx="294970" cy="2093286"/>
          </a:xfrm>
          <a:custGeom>
            <a:avLst/>
            <a:gdLst>
              <a:gd name="connsiteX0" fmla="*/ 0 w 294970"/>
              <a:gd name="connsiteY0" fmla="*/ 0 h 2093286"/>
              <a:gd name="connsiteX1" fmla="*/ 294970 w 294970"/>
              <a:gd name="connsiteY1" fmla="*/ 172251 h 2093286"/>
              <a:gd name="connsiteX2" fmla="*/ 294970 w 294970"/>
              <a:gd name="connsiteY2" fmla="*/ 2093286 h 2093286"/>
              <a:gd name="connsiteX3" fmla="*/ 0 w 294970"/>
              <a:gd name="connsiteY3" fmla="*/ 1919867 h 2093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970" h="2093286">
                <a:moveTo>
                  <a:pt x="0" y="0"/>
                </a:moveTo>
                <a:lnTo>
                  <a:pt x="294970" y="172251"/>
                </a:lnTo>
                <a:lnTo>
                  <a:pt x="294970" y="2093286"/>
                </a:lnTo>
                <a:lnTo>
                  <a:pt x="0" y="1919867"/>
                </a:lnTo>
                <a:close/>
              </a:path>
            </a:pathLst>
          </a:custGeom>
          <a:gradFill>
            <a:gsLst>
              <a:gs pos="100000">
                <a:schemeClr val="bg1"/>
              </a:gs>
              <a:gs pos="50000">
                <a:schemeClr val="bg1">
                  <a:alpha val="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1BD01B58-D47C-60AC-9668-97CD2D7E5DA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61256" y="2019592"/>
            <a:ext cx="905596" cy="519293"/>
          </a:xfrm>
          <a:prstGeom prst="rect">
            <a:avLst/>
          </a:prstGeom>
        </p:spPr>
      </p:pic>
      <p:pic>
        <p:nvPicPr>
          <p:cNvPr id="17" name="Picture 16" descr="A black background with a diamond pattern&#10;&#10;Description automatically generated">
            <a:extLst>
              <a:ext uri="{FF2B5EF4-FFF2-40B4-BE49-F238E27FC236}">
                <a16:creationId xmlns:a16="http://schemas.microsoft.com/office/drawing/2014/main" id="{F13F7C17-CD89-7203-E56D-FFE8F469220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3136937" y="4081902"/>
            <a:ext cx="1975104" cy="1222684"/>
          </a:xfrm>
          <a:prstGeom prst="rect">
            <a:avLst/>
          </a:prstGeom>
        </p:spPr>
      </p:pic>
      <p:grpSp>
        <p:nvGrpSpPr>
          <p:cNvPr id="18" name="Elements Bottom Group" hidden="1">
            <a:extLst>
              <a:ext uri="{FF2B5EF4-FFF2-40B4-BE49-F238E27FC236}">
                <a16:creationId xmlns:a16="http://schemas.microsoft.com/office/drawing/2014/main" id="{6E8852D6-0AE1-5D87-CE1C-DD213EA13CB6}"/>
              </a:ext>
            </a:extLst>
          </p:cNvPr>
          <p:cNvGrpSpPr/>
          <p:nvPr userDrawn="1"/>
        </p:nvGrpSpPr>
        <p:grpSpPr>
          <a:xfrm>
            <a:off x="-29980" y="4574670"/>
            <a:ext cx="3829125" cy="5558359"/>
            <a:chOff x="-29980" y="4574670"/>
            <a:chExt cx="3829125" cy="5558359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DFF1047-05E4-4094-02B6-0A110EEE2CA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7393" y="5553639"/>
              <a:ext cx="2356322" cy="1370323"/>
            </a:xfrm>
            <a:prstGeom prst="line">
              <a:avLst/>
            </a:prstGeom>
            <a:ln cap="rnd">
              <a:gradFill flip="none" rotWithShape="1">
                <a:gsLst>
                  <a:gs pos="100000">
                    <a:schemeClr val="bg1"/>
                  </a:gs>
                  <a:gs pos="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  <a:beve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CE21608C-66BE-0B94-CE59-646798820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-1068" t="-107" r="-627" b="3134"/>
            <a:stretch/>
          </p:blipFill>
          <p:spPr>
            <a:xfrm>
              <a:off x="-29980" y="4583430"/>
              <a:ext cx="1647825" cy="5549599"/>
            </a:xfrm>
            <a:prstGeom prst="rect">
              <a:avLst/>
            </a:prstGeom>
          </p:spPr>
        </p:pic>
        <p:pic>
          <p:nvPicPr>
            <p:cNvPr id="22" name="Picture 21" descr="A diamond shaped diamond shaped object&#10;&#10;Description automatically generated with medium confidence">
              <a:extLst>
                <a:ext uri="{FF2B5EF4-FFF2-40B4-BE49-F238E27FC236}">
                  <a16:creationId xmlns:a16="http://schemas.microsoft.com/office/drawing/2014/main" id="{397A17AF-0F4D-A508-C2D6-F849D8A6FB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alphaModFix amt="35000"/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6636"/>
            <a:stretch/>
          </p:blipFill>
          <p:spPr>
            <a:xfrm>
              <a:off x="78633" y="6278297"/>
              <a:ext cx="3720512" cy="2159864"/>
            </a:xfrm>
            <a:prstGeom prst="rect">
              <a:avLst/>
            </a:prstGeom>
          </p:spPr>
        </p:pic>
        <p:sp>
          <p:nvSpPr>
            <p:cNvPr id="19" name="Diamond 18">
              <a:extLst>
                <a:ext uri="{FF2B5EF4-FFF2-40B4-BE49-F238E27FC236}">
                  <a16:creationId xmlns:a16="http://schemas.microsoft.com/office/drawing/2014/main" id="{13D80C5A-C220-D11B-330B-E5BF395FE558}"/>
                </a:ext>
              </a:extLst>
            </p:cNvPr>
            <p:cNvSpPr/>
            <p:nvPr/>
          </p:nvSpPr>
          <p:spPr>
            <a:xfrm>
              <a:off x="-5348" y="4574670"/>
              <a:ext cx="3279572" cy="1940418"/>
            </a:xfrm>
            <a:prstGeom prst="diamond">
              <a:avLst/>
            </a:prstGeom>
            <a:gradFill>
              <a:gsLst>
                <a:gs pos="0">
                  <a:schemeClr val="bg2">
                    <a:alpha val="68000"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6942628" scaled="1"/>
            </a:gradFill>
            <a:ln w="9525" cap="flat">
              <a:noFill/>
              <a:prstDash val="solid"/>
              <a:miter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Picture Placeholder 17">
            <a:extLst>
              <a:ext uri="{FF2B5EF4-FFF2-40B4-BE49-F238E27FC236}">
                <a16:creationId xmlns:a16="http://schemas.microsoft.com/office/drawing/2014/main" id="{64D5E44B-9029-7F68-B7E0-CA50AAF5B8E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630383" y="1965960"/>
            <a:ext cx="2534352" cy="2926080"/>
          </a:xfrm>
          <a:custGeom>
            <a:avLst/>
            <a:gdLst>
              <a:gd name="connsiteX0" fmla="*/ 1267017 w 2534352"/>
              <a:gd name="connsiteY0" fmla="*/ 0 h 2926080"/>
              <a:gd name="connsiteX1" fmla="*/ 2534352 w 2534352"/>
              <a:gd name="connsiteY1" fmla="*/ 731594 h 2926080"/>
              <a:gd name="connsiteX2" fmla="*/ 2534352 w 2534352"/>
              <a:gd name="connsiteY2" fmla="*/ 2194487 h 2926080"/>
              <a:gd name="connsiteX3" fmla="*/ 1267017 w 2534352"/>
              <a:gd name="connsiteY3" fmla="*/ 2926080 h 2926080"/>
              <a:gd name="connsiteX4" fmla="*/ 0 w 2534352"/>
              <a:gd name="connsiteY4" fmla="*/ 2194487 h 2926080"/>
              <a:gd name="connsiteX5" fmla="*/ 0 w 2534352"/>
              <a:gd name="connsiteY5" fmla="*/ 731594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34352" h="2926080">
                <a:moveTo>
                  <a:pt x="1267017" y="0"/>
                </a:moveTo>
                <a:lnTo>
                  <a:pt x="2534352" y="731594"/>
                </a:lnTo>
                <a:lnTo>
                  <a:pt x="2534352" y="2194487"/>
                </a:lnTo>
                <a:lnTo>
                  <a:pt x="1267017" y="2926080"/>
                </a:lnTo>
                <a:lnTo>
                  <a:pt x="0" y="2194487"/>
                </a:lnTo>
                <a:lnTo>
                  <a:pt x="0" y="731594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4" name="Illumio Logo White">
            <a:extLst>
              <a:ext uri="{FF2B5EF4-FFF2-40B4-BE49-F238E27FC236}">
                <a16:creationId xmlns:a16="http://schemas.microsoft.com/office/drawing/2014/main" id="{4E2B7201-A072-3EE4-AF05-E886D8592B65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989416" y="260769"/>
            <a:ext cx="909159" cy="2272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F33F53-C3FA-AE93-C16E-06A94844C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0043" y="2019592"/>
            <a:ext cx="5711483" cy="1572838"/>
          </a:xfrm>
        </p:spPr>
        <p:txBody>
          <a:bodyPr anchor="b">
            <a:normAutofit/>
          </a:bodyPr>
          <a:lstStyle>
            <a:lvl1pPr>
              <a:def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33E713-7AD5-3AFE-36DB-6DFC5018F1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20043" y="3616945"/>
            <a:ext cx="5711483" cy="1500187"/>
          </a:xfrm>
        </p:spPr>
        <p:txBody>
          <a:bodyPr tIns="137160"/>
          <a:lstStyle>
            <a:lvl1pPr marL="0" indent="0"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Elements Bottom">
            <a:extLst>
              <a:ext uri="{FF2B5EF4-FFF2-40B4-BE49-F238E27FC236}">
                <a16:creationId xmlns:a16="http://schemas.microsoft.com/office/drawing/2014/main" id="{53C416A9-3DE6-2ABE-09E6-C6F11B2C575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980" y="4572995"/>
            <a:ext cx="3828620" cy="228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249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1 Sla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ot Grid" hidden="1">
            <a:extLst>
              <a:ext uri="{FF2B5EF4-FFF2-40B4-BE49-F238E27FC236}">
                <a16:creationId xmlns:a16="http://schemas.microsoft.com/office/drawing/2014/main" id="{FF3CA8EB-118B-0D2A-8DBE-F6ECD51B36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31902" y="25222"/>
            <a:ext cx="1746360" cy="2112264"/>
          </a:xfrm>
          <a:prstGeom prst="rect">
            <a:avLst/>
          </a:prstGeom>
        </p:spPr>
      </p:pic>
      <p:pic>
        <p:nvPicPr>
          <p:cNvPr id="4" name="Picture 3" descr="A black and white diamond shaped object&#10;&#10;Description automatically generated">
            <a:extLst>
              <a:ext uri="{FF2B5EF4-FFF2-40B4-BE49-F238E27FC236}">
                <a16:creationId xmlns:a16="http://schemas.microsoft.com/office/drawing/2014/main" id="{85BE78B0-3040-0BF3-4FA2-5C940368519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3342" y="1413926"/>
            <a:ext cx="2636714" cy="1632252"/>
          </a:xfrm>
          <a:prstGeom prst="rect">
            <a:avLst/>
          </a:prstGeom>
        </p:spPr>
      </p:pic>
      <p:pic>
        <p:nvPicPr>
          <p:cNvPr id="7" name="Picture 6" descr="A diamond shaped diamond shaped object&#10;&#10;Description automatically generated with medium confidence">
            <a:extLst>
              <a:ext uri="{FF2B5EF4-FFF2-40B4-BE49-F238E27FC236}">
                <a16:creationId xmlns:a16="http://schemas.microsoft.com/office/drawing/2014/main" id="{AA64E44D-333F-DC6B-020E-CF04EC1B2D0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3256543" y="4197649"/>
            <a:ext cx="1976597" cy="1223608"/>
          </a:xfrm>
          <a:prstGeom prst="rect">
            <a:avLst/>
          </a:prstGeom>
        </p:spPr>
      </p:pic>
      <p:sp>
        <p:nvSpPr>
          <p:cNvPr id="9" name="Graphic 52">
            <a:extLst>
              <a:ext uri="{FF2B5EF4-FFF2-40B4-BE49-F238E27FC236}">
                <a16:creationId xmlns:a16="http://schemas.microsoft.com/office/drawing/2014/main" id="{C4636886-9BD7-0284-D466-FC6DCAD90F69}"/>
              </a:ext>
            </a:extLst>
          </p:cNvPr>
          <p:cNvSpPr/>
          <p:nvPr userDrawn="1"/>
        </p:nvSpPr>
        <p:spPr>
          <a:xfrm>
            <a:off x="2514052" y="1831647"/>
            <a:ext cx="2767015" cy="3194707"/>
          </a:xfrm>
          <a:custGeom>
            <a:avLst/>
            <a:gdLst>
              <a:gd name="connsiteX0" fmla="*/ 5939885 w 5939884"/>
              <a:gd name="connsiteY0" fmla="*/ 1714672 h 6858000"/>
              <a:gd name="connsiteX1" fmla="*/ 5939885 w 5939884"/>
              <a:gd name="connsiteY1" fmla="*/ 5143329 h 6858000"/>
              <a:gd name="connsiteX2" fmla="*/ 2969571 w 5939884"/>
              <a:gd name="connsiteY2" fmla="*/ 6858000 h 6858000"/>
              <a:gd name="connsiteX3" fmla="*/ 0 w 5939884"/>
              <a:gd name="connsiteY3" fmla="*/ 5143329 h 6858000"/>
              <a:gd name="connsiteX4" fmla="*/ 0 w 5939884"/>
              <a:gd name="connsiteY4" fmla="*/ 1714672 h 6858000"/>
              <a:gd name="connsiteX5" fmla="*/ 2969571 w 5939884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39884" h="6858000">
                <a:moveTo>
                  <a:pt x="5939885" y="1714672"/>
                </a:moveTo>
                <a:lnTo>
                  <a:pt x="5939885" y="5143329"/>
                </a:lnTo>
                <a:lnTo>
                  <a:pt x="2969571" y="6858000"/>
                </a:lnTo>
                <a:lnTo>
                  <a:pt x="0" y="5143329"/>
                </a:lnTo>
                <a:lnTo>
                  <a:pt x="0" y="1714672"/>
                </a:lnTo>
                <a:lnTo>
                  <a:pt x="2969571" y="0"/>
                </a:lnTo>
                <a:close/>
              </a:path>
            </a:pathLst>
          </a:custGeom>
          <a:noFill/>
          <a:ln w="12700" cap="flat">
            <a:gradFill flip="none" rotWithShape="1">
              <a:gsLst>
                <a:gs pos="46000">
                  <a:schemeClr val="accent2"/>
                </a:gs>
                <a:gs pos="95000">
                  <a:schemeClr val="tx1">
                    <a:alpha val="85000"/>
                  </a:schemeClr>
                </a:gs>
              </a:gsLst>
              <a:lin ang="5400000" scaled="1"/>
              <a:tileRect/>
            </a:gra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E9E20D7-A0AF-AAE0-7D64-774F6FFB9CEC}"/>
              </a:ext>
            </a:extLst>
          </p:cNvPr>
          <p:cNvSpPr/>
          <p:nvPr userDrawn="1"/>
        </p:nvSpPr>
        <p:spPr>
          <a:xfrm>
            <a:off x="2061255" y="2363191"/>
            <a:ext cx="294970" cy="2093286"/>
          </a:xfrm>
          <a:custGeom>
            <a:avLst/>
            <a:gdLst>
              <a:gd name="connsiteX0" fmla="*/ 0 w 294970"/>
              <a:gd name="connsiteY0" fmla="*/ 0 h 2093286"/>
              <a:gd name="connsiteX1" fmla="*/ 294970 w 294970"/>
              <a:gd name="connsiteY1" fmla="*/ 172251 h 2093286"/>
              <a:gd name="connsiteX2" fmla="*/ 294970 w 294970"/>
              <a:gd name="connsiteY2" fmla="*/ 2093286 h 2093286"/>
              <a:gd name="connsiteX3" fmla="*/ 0 w 294970"/>
              <a:gd name="connsiteY3" fmla="*/ 1919867 h 2093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970" h="2093286">
                <a:moveTo>
                  <a:pt x="0" y="0"/>
                </a:moveTo>
                <a:lnTo>
                  <a:pt x="294970" y="172251"/>
                </a:lnTo>
                <a:lnTo>
                  <a:pt x="294970" y="2093286"/>
                </a:lnTo>
                <a:lnTo>
                  <a:pt x="0" y="1919867"/>
                </a:lnTo>
                <a:close/>
              </a:path>
            </a:pathLst>
          </a:custGeom>
          <a:gradFill>
            <a:gsLst>
              <a:gs pos="100000">
                <a:schemeClr val="bg1"/>
              </a:gs>
              <a:gs pos="50000">
                <a:schemeClr val="bg1">
                  <a:alpha val="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68B13BF-0F75-EDFF-AEE3-543D2A07FE7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61256" y="2019592"/>
            <a:ext cx="905596" cy="519293"/>
          </a:xfrm>
          <a:prstGeom prst="rect">
            <a:avLst/>
          </a:prstGeom>
        </p:spPr>
      </p:pic>
      <p:pic>
        <p:nvPicPr>
          <p:cNvPr id="14" name="Elements Bottom">
            <a:extLst>
              <a:ext uri="{FF2B5EF4-FFF2-40B4-BE49-F238E27FC236}">
                <a16:creationId xmlns:a16="http://schemas.microsoft.com/office/drawing/2014/main" id="{557A550B-55A8-ADC6-AACD-3E1F7317CF2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565723"/>
            <a:ext cx="3780208" cy="2292277"/>
          </a:xfrm>
          <a:prstGeom prst="rect">
            <a:avLst/>
          </a:prstGeom>
        </p:spPr>
      </p:pic>
      <p:sp>
        <p:nvSpPr>
          <p:cNvPr id="15" name="Picture Placeholder 17">
            <a:extLst>
              <a:ext uri="{FF2B5EF4-FFF2-40B4-BE49-F238E27FC236}">
                <a16:creationId xmlns:a16="http://schemas.microsoft.com/office/drawing/2014/main" id="{C4211446-D2F1-88CB-1798-6339E4E42D2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630383" y="1965960"/>
            <a:ext cx="2534352" cy="2926080"/>
          </a:xfrm>
          <a:custGeom>
            <a:avLst/>
            <a:gdLst>
              <a:gd name="connsiteX0" fmla="*/ 1267017 w 2534352"/>
              <a:gd name="connsiteY0" fmla="*/ 0 h 2926080"/>
              <a:gd name="connsiteX1" fmla="*/ 2534352 w 2534352"/>
              <a:gd name="connsiteY1" fmla="*/ 731594 h 2926080"/>
              <a:gd name="connsiteX2" fmla="*/ 2534352 w 2534352"/>
              <a:gd name="connsiteY2" fmla="*/ 2194487 h 2926080"/>
              <a:gd name="connsiteX3" fmla="*/ 1267017 w 2534352"/>
              <a:gd name="connsiteY3" fmla="*/ 2926080 h 2926080"/>
              <a:gd name="connsiteX4" fmla="*/ 0 w 2534352"/>
              <a:gd name="connsiteY4" fmla="*/ 2194487 h 2926080"/>
              <a:gd name="connsiteX5" fmla="*/ 0 w 2534352"/>
              <a:gd name="connsiteY5" fmla="*/ 731594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34352" h="2926080">
                <a:moveTo>
                  <a:pt x="1267017" y="0"/>
                </a:moveTo>
                <a:lnTo>
                  <a:pt x="2534352" y="731594"/>
                </a:lnTo>
                <a:lnTo>
                  <a:pt x="2534352" y="2194487"/>
                </a:lnTo>
                <a:lnTo>
                  <a:pt x="1267017" y="2926080"/>
                </a:lnTo>
                <a:lnTo>
                  <a:pt x="0" y="2194487"/>
                </a:lnTo>
                <a:lnTo>
                  <a:pt x="0" y="731594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anchor="ctr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3" name="Illumio Logo White">
            <a:extLst>
              <a:ext uri="{FF2B5EF4-FFF2-40B4-BE49-F238E27FC236}">
                <a16:creationId xmlns:a16="http://schemas.microsoft.com/office/drawing/2014/main" id="{9AC17B9C-1CD8-1DC5-D334-521B32C2831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989416" y="260769"/>
            <a:ext cx="909159" cy="22729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D502B31-75F0-11A4-E31C-8B0985372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0043" y="2019592"/>
            <a:ext cx="5711483" cy="1572838"/>
          </a:xfrm>
        </p:spPr>
        <p:txBody>
          <a:bodyPr anchor="b">
            <a:normAutofit/>
          </a:bodyPr>
          <a:lstStyle>
            <a:lvl1pPr>
              <a:def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453672BB-C08E-6B45-CB54-69471AA51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20043" y="3616945"/>
            <a:ext cx="5711483" cy="1500187"/>
          </a:xfrm>
        </p:spPr>
        <p:txBody>
          <a:bodyPr tIns="137160"/>
          <a:lstStyle>
            <a:lvl1pPr marL="0" indent="0"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46794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1 Ta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7">
            <a:extLst>
              <a:ext uri="{FF2B5EF4-FFF2-40B4-BE49-F238E27FC236}">
                <a16:creationId xmlns:a16="http://schemas.microsoft.com/office/drawing/2014/main" id="{4DBAE1F0-80DE-3727-6490-C7C873C79BF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630383" y="1965960"/>
            <a:ext cx="2534352" cy="2926080"/>
          </a:xfrm>
          <a:custGeom>
            <a:avLst/>
            <a:gdLst>
              <a:gd name="connsiteX0" fmla="*/ 1267017 w 2534352"/>
              <a:gd name="connsiteY0" fmla="*/ 0 h 2926080"/>
              <a:gd name="connsiteX1" fmla="*/ 2534352 w 2534352"/>
              <a:gd name="connsiteY1" fmla="*/ 731594 h 2926080"/>
              <a:gd name="connsiteX2" fmla="*/ 2534352 w 2534352"/>
              <a:gd name="connsiteY2" fmla="*/ 2194487 h 2926080"/>
              <a:gd name="connsiteX3" fmla="*/ 1267017 w 2534352"/>
              <a:gd name="connsiteY3" fmla="*/ 2926080 h 2926080"/>
              <a:gd name="connsiteX4" fmla="*/ 0 w 2534352"/>
              <a:gd name="connsiteY4" fmla="*/ 2194487 h 2926080"/>
              <a:gd name="connsiteX5" fmla="*/ 0 w 2534352"/>
              <a:gd name="connsiteY5" fmla="*/ 731594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34352" h="2926080">
                <a:moveTo>
                  <a:pt x="1267017" y="0"/>
                </a:moveTo>
                <a:lnTo>
                  <a:pt x="2534352" y="731594"/>
                </a:lnTo>
                <a:lnTo>
                  <a:pt x="2534352" y="2194487"/>
                </a:lnTo>
                <a:lnTo>
                  <a:pt x="1267017" y="2926080"/>
                </a:lnTo>
                <a:lnTo>
                  <a:pt x="0" y="2194487"/>
                </a:lnTo>
                <a:lnTo>
                  <a:pt x="0" y="731594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4" name="Grid Orange" descr="A diamond shaped diamond shaped object&#10;&#10;Description automatically generated with medium confidence">
            <a:extLst>
              <a:ext uri="{FF2B5EF4-FFF2-40B4-BE49-F238E27FC236}">
                <a16:creationId xmlns:a16="http://schemas.microsoft.com/office/drawing/2014/main" id="{4A30AFC8-D0F7-1701-888F-6F92D291D5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3256543" y="4197649"/>
            <a:ext cx="1976597" cy="1223608"/>
          </a:xfrm>
          <a:prstGeom prst="rect">
            <a:avLst/>
          </a:prstGeom>
        </p:spPr>
      </p:pic>
      <p:sp>
        <p:nvSpPr>
          <p:cNvPr id="7" name="Hexagon Outline">
            <a:extLst>
              <a:ext uri="{FF2B5EF4-FFF2-40B4-BE49-F238E27FC236}">
                <a16:creationId xmlns:a16="http://schemas.microsoft.com/office/drawing/2014/main" id="{B7D387E0-2B8C-68EC-E4C4-36FE7B2EB360}"/>
              </a:ext>
            </a:extLst>
          </p:cNvPr>
          <p:cNvSpPr/>
          <p:nvPr userDrawn="1"/>
        </p:nvSpPr>
        <p:spPr>
          <a:xfrm>
            <a:off x="2514052" y="1831647"/>
            <a:ext cx="2767015" cy="3194707"/>
          </a:xfrm>
          <a:custGeom>
            <a:avLst/>
            <a:gdLst>
              <a:gd name="connsiteX0" fmla="*/ 5939885 w 5939884"/>
              <a:gd name="connsiteY0" fmla="*/ 1714672 h 6858000"/>
              <a:gd name="connsiteX1" fmla="*/ 5939885 w 5939884"/>
              <a:gd name="connsiteY1" fmla="*/ 5143329 h 6858000"/>
              <a:gd name="connsiteX2" fmla="*/ 2969571 w 5939884"/>
              <a:gd name="connsiteY2" fmla="*/ 6858000 h 6858000"/>
              <a:gd name="connsiteX3" fmla="*/ 0 w 5939884"/>
              <a:gd name="connsiteY3" fmla="*/ 5143329 h 6858000"/>
              <a:gd name="connsiteX4" fmla="*/ 0 w 5939884"/>
              <a:gd name="connsiteY4" fmla="*/ 1714672 h 6858000"/>
              <a:gd name="connsiteX5" fmla="*/ 2969571 w 5939884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39884" h="6858000">
                <a:moveTo>
                  <a:pt x="5939885" y="1714672"/>
                </a:moveTo>
                <a:lnTo>
                  <a:pt x="5939885" y="5143329"/>
                </a:lnTo>
                <a:lnTo>
                  <a:pt x="2969571" y="6858000"/>
                </a:lnTo>
                <a:lnTo>
                  <a:pt x="0" y="5143329"/>
                </a:lnTo>
                <a:lnTo>
                  <a:pt x="0" y="1714672"/>
                </a:lnTo>
                <a:lnTo>
                  <a:pt x="2969571" y="0"/>
                </a:lnTo>
                <a:close/>
              </a:path>
            </a:pathLst>
          </a:custGeom>
          <a:noFill/>
          <a:ln w="5715" cap="flat">
            <a:gradFill>
              <a:gsLst>
                <a:gs pos="0">
                  <a:schemeClr val="accent2"/>
                </a:gs>
                <a:gs pos="74000">
                  <a:schemeClr val="bg1"/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" name="Elements Picture">
            <a:extLst>
              <a:ext uri="{FF2B5EF4-FFF2-40B4-BE49-F238E27FC236}">
                <a16:creationId xmlns:a16="http://schemas.microsoft.com/office/drawing/2014/main" id="{75CCA570-0F97-22AE-F2CE-F3093474F620}"/>
              </a:ext>
            </a:extLst>
          </p:cNvPr>
          <p:cNvGrpSpPr/>
          <p:nvPr userDrawn="1"/>
        </p:nvGrpSpPr>
        <p:grpSpPr>
          <a:xfrm>
            <a:off x="2061254" y="2019592"/>
            <a:ext cx="905596" cy="1409409"/>
            <a:chOff x="849041" y="1717156"/>
            <a:chExt cx="2222049" cy="3458250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9ED61ECB-8004-80F5-095F-53F0692173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49041" y="2557806"/>
              <a:ext cx="741153" cy="2617600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3C9DB943-E7F3-0429-ED4B-A074DB1F46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49041" y="1717156"/>
              <a:ext cx="2222049" cy="1274182"/>
            </a:xfrm>
            <a:prstGeom prst="rect">
              <a:avLst/>
            </a:prstGeom>
          </p:spPr>
        </p:pic>
      </p:grpSp>
      <p:pic>
        <p:nvPicPr>
          <p:cNvPr id="14" name="Elements Bottom">
            <a:extLst>
              <a:ext uri="{FF2B5EF4-FFF2-40B4-BE49-F238E27FC236}">
                <a16:creationId xmlns:a16="http://schemas.microsoft.com/office/drawing/2014/main" id="{86F0BE02-604C-54FC-3E22-3BD12FD8338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565723"/>
            <a:ext cx="3780208" cy="2292277"/>
          </a:xfrm>
          <a:prstGeom prst="rect">
            <a:avLst/>
          </a:prstGeom>
        </p:spPr>
      </p:pic>
      <p:pic>
        <p:nvPicPr>
          <p:cNvPr id="8" name="Illumio Logo">
            <a:extLst>
              <a:ext uri="{FF2B5EF4-FFF2-40B4-BE49-F238E27FC236}">
                <a16:creationId xmlns:a16="http://schemas.microsoft.com/office/drawing/2014/main" id="{30B4F6FD-683D-D063-0BB1-FD16782F97D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989416" y="260769"/>
            <a:ext cx="909159" cy="22729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3D480C6-538D-EE25-EC39-48A1C5788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0043" y="2019592"/>
            <a:ext cx="5711483" cy="1572838"/>
          </a:xfrm>
        </p:spPr>
        <p:txBody>
          <a:bodyPr anchor="b">
            <a:normAutofit/>
          </a:bodyPr>
          <a:lstStyle>
            <a:lvl1pPr>
              <a:def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EAC6231-7E20-43E5-73A6-202D8247BC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20043" y="3616945"/>
            <a:ext cx="5711483" cy="1500187"/>
          </a:xfrm>
        </p:spPr>
        <p:txBody>
          <a:bodyPr tIns="137160"/>
          <a:lstStyle>
            <a:lvl1pPr marL="0" indent="0">
              <a:buNone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4551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der 2 Oran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ot Grid" hidden="1">
            <a:extLst>
              <a:ext uri="{FF2B5EF4-FFF2-40B4-BE49-F238E27FC236}">
                <a16:creationId xmlns:a16="http://schemas.microsoft.com/office/drawing/2014/main" id="{FF3CA8EB-118B-0D2A-8DBE-F6ECD51B36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31902" y="25222"/>
            <a:ext cx="1746360" cy="2112264"/>
          </a:xfrm>
          <a:prstGeom prst="rect">
            <a:avLst/>
          </a:prstGeom>
        </p:spPr>
      </p:pic>
      <p:pic>
        <p:nvPicPr>
          <p:cNvPr id="4" name="Picture 3" descr="A diamond shaped diamond shaped object&#10;&#10;Description automatically generated with medium confidence">
            <a:extLst>
              <a:ext uri="{FF2B5EF4-FFF2-40B4-BE49-F238E27FC236}">
                <a16:creationId xmlns:a16="http://schemas.microsoft.com/office/drawing/2014/main" id="{AD6D2979-FE0F-F85F-433E-6B1494504BD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636"/>
          <a:stretch/>
        </p:blipFill>
        <p:spPr>
          <a:xfrm flipV="1">
            <a:off x="8235722" y="3149738"/>
            <a:ext cx="2208824" cy="1282286"/>
          </a:xfrm>
          <a:prstGeom prst="rect">
            <a:avLst/>
          </a:prstGeom>
        </p:spPr>
      </p:pic>
      <p:sp>
        <p:nvSpPr>
          <p:cNvPr id="9" name="Graphic 52">
            <a:extLst>
              <a:ext uri="{FF2B5EF4-FFF2-40B4-BE49-F238E27FC236}">
                <a16:creationId xmlns:a16="http://schemas.microsoft.com/office/drawing/2014/main" id="{C5A613F4-B537-EE56-D5FF-2EC9A69223D1}"/>
              </a:ext>
            </a:extLst>
          </p:cNvPr>
          <p:cNvSpPr/>
          <p:nvPr userDrawn="1"/>
        </p:nvSpPr>
        <p:spPr>
          <a:xfrm>
            <a:off x="2330319" y="1552385"/>
            <a:ext cx="2767015" cy="3194707"/>
          </a:xfrm>
          <a:custGeom>
            <a:avLst/>
            <a:gdLst>
              <a:gd name="connsiteX0" fmla="*/ 5939885 w 5939884"/>
              <a:gd name="connsiteY0" fmla="*/ 1714672 h 6858000"/>
              <a:gd name="connsiteX1" fmla="*/ 5939885 w 5939884"/>
              <a:gd name="connsiteY1" fmla="*/ 5143329 h 6858000"/>
              <a:gd name="connsiteX2" fmla="*/ 2969571 w 5939884"/>
              <a:gd name="connsiteY2" fmla="*/ 6858000 h 6858000"/>
              <a:gd name="connsiteX3" fmla="*/ 0 w 5939884"/>
              <a:gd name="connsiteY3" fmla="*/ 5143329 h 6858000"/>
              <a:gd name="connsiteX4" fmla="*/ 0 w 5939884"/>
              <a:gd name="connsiteY4" fmla="*/ 1714672 h 6858000"/>
              <a:gd name="connsiteX5" fmla="*/ 2969571 w 5939884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39884" h="6858000">
                <a:moveTo>
                  <a:pt x="5939885" y="1714672"/>
                </a:moveTo>
                <a:lnTo>
                  <a:pt x="5939885" y="5143329"/>
                </a:lnTo>
                <a:lnTo>
                  <a:pt x="2969571" y="6858000"/>
                </a:lnTo>
                <a:lnTo>
                  <a:pt x="0" y="5143329"/>
                </a:lnTo>
                <a:lnTo>
                  <a:pt x="0" y="1714672"/>
                </a:lnTo>
                <a:lnTo>
                  <a:pt x="2969571" y="0"/>
                </a:lnTo>
                <a:close/>
              </a:path>
            </a:pathLst>
          </a:custGeom>
          <a:noFill/>
          <a:ln w="5715" cap="flat">
            <a:gradFill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B87EABC-155A-EE4B-8129-AD00D2AD8328}"/>
              </a:ext>
            </a:extLst>
          </p:cNvPr>
          <p:cNvGrpSpPr/>
          <p:nvPr userDrawn="1"/>
        </p:nvGrpSpPr>
        <p:grpSpPr>
          <a:xfrm>
            <a:off x="1877523" y="1740330"/>
            <a:ext cx="905596" cy="1401811"/>
            <a:chOff x="849041" y="1717156"/>
            <a:chExt cx="2222049" cy="3439606"/>
          </a:xfrm>
        </p:grpSpPr>
        <p:sp>
          <p:nvSpPr>
            <p:cNvPr id="11" name="Graphic 102">
              <a:extLst>
                <a:ext uri="{FF2B5EF4-FFF2-40B4-BE49-F238E27FC236}">
                  <a16:creationId xmlns:a16="http://schemas.microsoft.com/office/drawing/2014/main" id="{3D958BAC-451F-E975-B0F8-1908AA21B955}"/>
                </a:ext>
              </a:extLst>
            </p:cNvPr>
            <p:cNvSpPr/>
            <p:nvPr/>
          </p:nvSpPr>
          <p:spPr>
            <a:xfrm>
              <a:off x="849041" y="2539416"/>
              <a:ext cx="740849" cy="2617346"/>
            </a:xfrm>
            <a:custGeom>
              <a:avLst/>
              <a:gdLst>
                <a:gd name="connsiteX0" fmla="*/ 740849 w 740848"/>
                <a:gd name="connsiteY0" fmla="*/ 2617347 h 2617347"/>
                <a:gd name="connsiteX1" fmla="*/ 0 w 740848"/>
                <a:gd name="connsiteY1" fmla="*/ 2181785 h 2617347"/>
                <a:gd name="connsiteX2" fmla="*/ 0 w 740848"/>
                <a:gd name="connsiteY2" fmla="*/ 0 h 2617347"/>
                <a:gd name="connsiteX3" fmla="*/ 740849 w 740848"/>
                <a:gd name="connsiteY3" fmla="*/ 432628 h 2617347"/>
                <a:gd name="connsiteX4" fmla="*/ 740849 w 740848"/>
                <a:gd name="connsiteY4" fmla="*/ 2617347 h 2617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0848" h="2617347">
                  <a:moveTo>
                    <a:pt x="740849" y="2617347"/>
                  </a:moveTo>
                  <a:lnTo>
                    <a:pt x="0" y="2181785"/>
                  </a:lnTo>
                  <a:lnTo>
                    <a:pt x="0" y="0"/>
                  </a:lnTo>
                  <a:lnTo>
                    <a:pt x="740849" y="432628"/>
                  </a:lnTo>
                  <a:lnTo>
                    <a:pt x="740849" y="261734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79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  <a:ln w="17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ED1877EB-8AF4-5B77-56FE-2511E3939E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49041" y="1717156"/>
              <a:ext cx="2222049" cy="1274182"/>
            </a:xfrm>
            <a:prstGeom prst="rect">
              <a:avLst/>
            </a:prstGeom>
          </p:spPr>
        </p:pic>
      </p:grpSp>
      <p:grpSp>
        <p:nvGrpSpPr>
          <p:cNvPr id="2" name="Elements Left Top" hidden="1">
            <a:extLst>
              <a:ext uri="{FF2B5EF4-FFF2-40B4-BE49-F238E27FC236}">
                <a16:creationId xmlns:a16="http://schemas.microsoft.com/office/drawing/2014/main" id="{34BA6D41-B758-4784-740D-623263860F02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-370286" y="-690736"/>
            <a:ext cx="2414766" cy="3298381"/>
            <a:chOff x="-370286" y="-690736"/>
            <a:chExt cx="2414766" cy="3298381"/>
          </a:xfrm>
        </p:grpSpPr>
        <p:pic>
          <p:nvPicPr>
            <p:cNvPr id="152" name="Graphic 151">
              <a:extLst>
                <a:ext uri="{FF2B5EF4-FFF2-40B4-BE49-F238E27FC236}">
                  <a16:creationId xmlns:a16="http://schemas.microsoft.com/office/drawing/2014/main" id="{37FEA1BC-0741-E942-5C40-AD56104DADA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flipV="1">
              <a:off x="-208261" y="-684195"/>
              <a:ext cx="932059" cy="3291840"/>
            </a:xfrm>
            <a:prstGeom prst="rect">
              <a:avLst/>
            </a:prstGeom>
          </p:spPr>
        </p:pic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B8C5282C-50BE-8466-9D82-0FD393B190F8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 flipH="1" flipV="1">
              <a:off x="-364900" y="801181"/>
              <a:ext cx="2103683" cy="1233356"/>
            </a:xfrm>
            <a:prstGeom prst="line">
              <a:avLst/>
            </a:prstGeom>
            <a:ln cap="rnd">
              <a:gradFill flip="none" rotWithShape="1">
                <a:gsLst>
                  <a:gs pos="3000">
                    <a:schemeClr val="accent2">
                      <a:alpha val="0"/>
                    </a:schemeClr>
                  </a:gs>
                  <a:gs pos="100000">
                    <a:schemeClr val="accent2"/>
                  </a:gs>
                </a:gsLst>
                <a:lin ang="0" scaled="1"/>
                <a:tileRect/>
              </a:gradFill>
              <a:beve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50D3BEA0-DD4B-1336-A4B8-F90417FD1252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r="50000"/>
            <a:stretch/>
          </p:blipFill>
          <p:spPr>
            <a:xfrm flipV="1">
              <a:off x="1097857" y="-566778"/>
              <a:ext cx="239771" cy="1693638"/>
            </a:xfrm>
            <a:prstGeom prst="rect">
              <a:avLst/>
            </a:prstGeom>
          </p:spPr>
        </p:pic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A2DB6E17-B53D-B958-3BD1-769D7EDCF0F3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 flipV="1">
              <a:off x="-370286" y="-690736"/>
              <a:ext cx="647566" cy="1489103"/>
              <a:chOff x="9304199" y="4349778"/>
              <a:chExt cx="1090750" cy="2508222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6BB4F2C7-2263-7644-911E-FFB1057530F6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9307466" y="4349778"/>
                <a:ext cx="0" cy="313509"/>
              </a:xfrm>
              <a:prstGeom prst="line">
                <a:avLst/>
              </a:prstGeom>
              <a:ln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E0AD6BB7-B745-BE6E-D544-3E191DA5624D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9307466" y="4669970"/>
                <a:ext cx="1087483" cy="627017"/>
              </a:xfrm>
              <a:prstGeom prst="line">
                <a:avLst/>
              </a:prstGeom>
              <a:ln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EF1EADE8-E423-2F2E-E82E-2478DF96B727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 flipH="1">
                <a:off x="10391683" y="5296987"/>
                <a:ext cx="3266" cy="313509"/>
              </a:xfrm>
              <a:prstGeom prst="line">
                <a:avLst/>
              </a:prstGeom>
              <a:ln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294C75E7-23CF-7A71-13A9-90186D01C7AF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 flipH="1" flipV="1">
                <a:off x="9307466" y="4983478"/>
                <a:ext cx="1084217" cy="627018"/>
              </a:xfrm>
              <a:prstGeom prst="line">
                <a:avLst/>
              </a:prstGeom>
              <a:ln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9FE857DE-D4B1-75B0-F6FF-DEA01CD8A6E4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9307465" y="4983478"/>
                <a:ext cx="0" cy="313509"/>
              </a:xfrm>
              <a:prstGeom prst="line">
                <a:avLst/>
              </a:prstGeom>
              <a:ln cap="rnd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4B406FC3-CFAA-4734-8C91-E900D9D32471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9304199" y="5296987"/>
                <a:ext cx="1087484" cy="620487"/>
              </a:xfrm>
              <a:prstGeom prst="line">
                <a:avLst/>
              </a:prstGeom>
              <a:ln cap="rnd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810D1D06-5350-B890-58A1-D8892719D883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 flipH="1">
                <a:off x="10388417" y="5917474"/>
                <a:ext cx="3266" cy="320039"/>
              </a:xfrm>
              <a:prstGeom prst="line">
                <a:avLst/>
              </a:prstGeom>
              <a:ln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41D5BEF5-ADB9-274E-C0EF-E994AD0C8ED3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 flipH="1" flipV="1">
                <a:off x="9310732" y="5610495"/>
                <a:ext cx="1077685" cy="627018"/>
              </a:xfrm>
              <a:prstGeom prst="line">
                <a:avLst/>
              </a:prstGeom>
              <a:ln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029A725F-976F-D66C-8BC0-F1102BFEF42C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9310731" y="5610495"/>
                <a:ext cx="0" cy="313509"/>
              </a:xfrm>
              <a:prstGeom prst="line">
                <a:avLst/>
              </a:prstGeom>
              <a:ln cap="rnd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64DDF7EA-C9B0-82B9-4AD9-91B60AE5E1B5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9307465" y="5924004"/>
                <a:ext cx="1087484" cy="620487"/>
              </a:xfrm>
              <a:prstGeom prst="line">
                <a:avLst/>
              </a:prstGeom>
              <a:ln cap="rnd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E082D24E-8F1F-F39F-746A-06A4927F71E1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 flipH="1">
                <a:off x="10391683" y="6544491"/>
                <a:ext cx="3266" cy="313509"/>
              </a:xfrm>
              <a:prstGeom prst="line">
                <a:avLst/>
              </a:prstGeom>
              <a:ln cap="rnd">
                <a:gradFill flip="none" rotWithShape="1">
                  <a:gsLst>
                    <a:gs pos="19000">
                      <a:schemeClr val="accent2">
                        <a:alpha val="0"/>
                      </a:schemeClr>
                    </a:gs>
                    <a:gs pos="100000">
                      <a:schemeClr val="accent2"/>
                    </a:gs>
                  </a:gsLst>
                  <a:lin ang="16200000" scaled="1"/>
                  <a:tileRect/>
                </a:gra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64CF3A73-5403-7738-62FE-5263B323CAC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b="30443"/>
            <a:stretch/>
          </p:blipFill>
          <p:spPr>
            <a:xfrm flipV="1">
              <a:off x="496330" y="-684195"/>
              <a:ext cx="643216" cy="1580138"/>
            </a:xfrm>
            <a:prstGeom prst="rect">
              <a:avLst/>
            </a:prstGeom>
          </p:spPr>
        </p:pic>
        <p:pic>
          <p:nvPicPr>
            <p:cNvPr id="31" name="Picture 30" descr="A diamond shaped diamond shaped object&#10;&#10;Description automatically generated with medium confidence">
              <a:extLst>
                <a:ext uri="{FF2B5EF4-FFF2-40B4-BE49-F238E27FC236}">
                  <a16:creationId xmlns:a16="http://schemas.microsoft.com/office/drawing/2014/main" id="{A586BA9E-C93D-57D6-A81E-3A85CF5D82AD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6636"/>
            <a:stretch/>
          </p:blipFill>
          <p:spPr>
            <a:xfrm flipV="1">
              <a:off x="-164344" y="309651"/>
              <a:ext cx="2208824" cy="1282287"/>
            </a:xfrm>
            <a:prstGeom prst="rect">
              <a:avLst/>
            </a:prstGeom>
          </p:spPr>
        </p:pic>
      </p:grpSp>
      <p:sp>
        <p:nvSpPr>
          <p:cNvPr id="43" name="Graphic 52">
            <a:extLst>
              <a:ext uri="{FF2B5EF4-FFF2-40B4-BE49-F238E27FC236}">
                <a16:creationId xmlns:a16="http://schemas.microsoft.com/office/drawing/2014/main" id="{9ABCE0D6-6080-5235-9FC4-C91634911C03}"/>
              </a:ext>
            </a:extLst>
          </p:cNvPr>
          <p:cNvSpPr/>
          <p:nvPr userDrawn="1"/>
        </p:nvSpPr>
        <p:spPr>
          <a:xfrm>
            <a:off x="7099414" y="1552385"/>
            <a:ext cx="2767015" cy="3194707"/>
          </a:xfrm>
          <a:custGeom>
            <a:avLst/>
            <a:gdLst>
              <a:gd name="connsiteX0" fmla="*/ 5939885 w 5939884"/>
              <a:gd name="connsiteY0" fmla="*/ 1714672 h 6858000"/>
              <a:gd name="connsiteX1" fmla="*/ 5939885 w 5939884"/>
              <a:gd name="connsiteY1" fmla="*/ 5143329 h 6858000"/>
              <a:gd name="connsiteX2" fmla="*/ 2969571 w 5939884"/>
              <a:gd name="connsiteY2" fmla="*/ 6858000 h 6858000"/>
              <a:gd name="connsiteX3" fmla="*/ 0 w 5939884"/>
              <a:gd name="connsiteY3" fmla="*/ 5143329 h 6858000"/>
              <a:gd name="connsiteX4" fmla="*/ 0 w 5939884"/>
              <a:gd name="connsiteY4" fmla="*/ 1714672 h 6858000"/>
              <a:gd name="connsiteX5" fmla="*/ 2969571 w 5939884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39884" h="6858000">
                <a:moveTo>
                  <a:pt x="5939885" y="1714672"/>
                </a:moveTo>
                <a:lnTo>
                  <a:pt x="5939885" y="5143329"/>
                </a:lnTo>
                <a:lnTo>
                  <a:pt x="2969571" y="6858000"/>
                </a:lnTo>
                <a:lnTo>
                  <a:pt x="0" y="5143329"/>
                </a:lnTo>
                <a:lnTo>
                  <a:pt x="0" y="1714672"/>
                </a:lnTo>
                <a:lnTo>
                  <a:pt x="2969571" y="0"/>
                </a:lnTo>
                <a:close/>
              </a:path>
            </a:pathLst>
          </a:custGeom>
          <a:noFill/>
          <a:ln w="5715" cap="flat">
            <a:gradFill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6" name="Elements Right Bottom" hidden="1">
            <a:extLst>
              <a:ext uri="{FF2B5EF4-FFF2-40B4-BE49-F238E27FC236}">
                <a16:creationId xmlns:a16="http://schemas.microsoft.com/office/drawing/2014/main" id="{6DD06D74-9CF5-8023-2B6B-6A874AD4490A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0614109" y="5170885"/>
            <a:ext cx="1577891" cy="2422103"/>
            <a:chOff x="10555777" y="5170885"/>
            <a:chExt cx="1577891" cy="2422103"/>
          </a:xfrm>
        </p:grpSpPr>
        <p:pic>
          <p:nvPicPr>
            <p:cNvPr id="155" name="Graphic 154">
              <a:extLst>
                <a:ext uri="{FF2B5EF4-FFF2-40B4-BE49-F238E27FC236}">
                  <a16:creationId xmlns:a16="http://schemas.microsoft.com/office/drawing/2014/main" id="{6F55744F-FAF2-5E62-2BA2-B533B0D0B60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1274721" y="5170885"/>
              <a:ext cx="685800" cy="2422103"/>
            </a:xfrm>
            <a:prstGeom prst="rect">
              <a:avLst/>
            </a:prstGeom>
          </p:spPr>
        </p:pic>
        <p:pic>
          <p:nvPicPr>
            <p:cNvPr id="49" name="Graphic 48">
              <a:extLst>
                <a:ext uri="{FF2B5EF4-FFF2-40B4-BE49-F238E27FC236}">
                  <a16:creationId xmlns:a16="http://schemas.microsoft.com/office/drawing/2014/main" id="{AFC9FFFD-FC80-0CC1-857D-10C149F9A667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b="42924"/>
            <a:stretch/>
          </p:blipFill>
          <p:spPr>
            <a:xfrm flipH="1">
              <a:off x="11675946" y="5946190"/>
              <a:ext cx="457722" cy="922675"/>
            </a:xfrm>
            <a:prstGeom prst="rect">
              <a:avLst/>
            </a:prstGeom>
          </p:spPr>
        </p:pic>
        <p:grpSp>
          <p:nvGrpSpPr>
            <p:cNvPr id="50" name="Graphic 75">
              <a:extLst>
                <a:ext uri="{FF2B5EF4-FFF2-40B4-BE49-F238E27FC236}">
                  <a16:creationId xmlns:a16="http://schemas.microsoft.com/office/drawing/2014/main" id="{ECDD3E75-98F6-6D12-7039-0A8436C032A4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0555777" y="6097558"/>
              <a:ext cx="794657" cy="801538"/>
              <a:chOff x="4646797" y="5648870"/>
              <a:chExt cx="1245737" cy="1256522"/>
            </a:xfrm>
            <a:gradFill>
              <a:gsLst>
                <a:gs pos="0">
                  <a:schemeClr val="bg2"/>
                </a:gs>
                <a:gs pos="50000">
                  <a:schemeClr val="bg2">
                    <a:alpha val="50000"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6942628" scaled="1"/>
            </a:gradFill>
          </p:grpSpPr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5AF5BEE2-CFDC-18C9-618E-4B9A6CDF1CA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861587" y="5648870"/>
                <a:ext cx="27726" cy="47548"/>
              </a:xfrm>
              <a:custGeom>
                <a:avLst/>
                <a:gdLst>
                  <a:gd name="connsiteX0" fmla="*/ 0 w 27726"/>
                  <a:gd name="connsiteY0" fmla="*/ 15981 h 47548"/>
                  <a:gd name="connsiteX1" fmla="*/ 115 w 27726"/>
                  <a:gd name="connsiteY1" fmla="*/ 47548 h 47548"/>
                  <a:gd name="connsiteX2" fmla="*/ 27727 w 27726"/>
                  <a:gd name="connsiteY2" fmla="*/ 31623 h 47548"/>
                  <a:gd name="connsiteX3" fmla="*/ 27616 w 27726"/>
                  <a:gd name="connsiteY3" fmla="*/ 0 h 47548"/>
                  <a:gd name="connsiteX4" fmla="*/ 0 w 27726"/>
                  <a:gd name="connsiteY4" fmla="*/ 15981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81"/>
                    </a:moveTo>
                    <a:lnTo>
                      <a:pt x="115" y="47548"/>
                    </a:lnTo>
                    <a:lnTo>
                      <a:pt x="27727" y="31623"/>
                    </a:lnTo>
                    <a:lnTo>
                      <a:pt x="27616" y="0"/>
                    </a:lnTo>
                    <a:lnTo>
                      <a:pt x="0" y="1598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08DAA83D-A6AC-D145-F95A-81C2CBA753A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751187" y="5712681"/>
                <a:ext cx="27556" cy="47491"/>
              </a:xfrm>
              <a:custGeom>
                <a:avLst/>
                <a:gdLst>
                  <a:gd name="connsiteX0" fmla="*/ 0 w 27556"/>
                  <a:gd name="connsiteY0" fmla="*/ 15869 h 47491"/>
                  <a:gd name="connsiteX1" fmla="*/ 55 w 27556"/>
                  <a:gd name="connsiteY1" fmla="*/ 47492 h 47491"/>
                  <a:gd name="connsiteX2" fmla="*/ 27556 w 27556"/>
                  <a:gd name="connsiteY2" fmla="*/ 31624 h 47491"/>
                  <a:gd name="connsiteX3" fmla="*/ 27501 w 27556"/>
                  <a:gd name="connsiteY3" fmla="*/ 0 h 47491"/>
                  <a:gd name="connsiteX4" fmla="*/ 0 w 27556"/>
                  <a:gd name="connsiteY4" fmla="*/ 15869 h 47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56" h="47491">
                    <a:moveTo>
                      <a:pt x="0" y="15869"/>
                    </a:moveTo>
                    <a:lnTo>
                      <a:pt x="55" y="47492"/>
                    </a:lnTo>
                    <a:lnTo>
                      <a:pt x="27556" y="31624"/>
                    </a:lnTo>
                    <a:lnTo>
                      <a:pt x="27501" y="0"/>
                    </a:lnTo>
                    <a:lnTo>
                      <a:pt x="0" y="15869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0A22764A-DD38-506D-2408-1547E279872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640617" y="5776437"/>
                <a:ext cx="27726" cy="47547"/>
              </a:xfrm>
              <a:custGeom>
                <a:avLst/>
                <a:gdLst>
                  <a:gd name="connsiteX0" fmla="*/ 0 w 27726"/>
                  <a:gd name="connsiteY0" fmla="*/ 15981 h 47547"/>
                  <a:gd name="connsiteX1" fmla="*/ 115 w 27726"/>
                  <a:gd name="connsiteY1" fmla="*/ 47548 h 47547"/>
                  <a:gd name="connsiteX2" fmla="*/ 27727 w 27726"/>
                  <a:gd name="connsiteY2" fmla="*/ 31623 h 47547"/>
                  <a:gd name="connsiteX3" fmla="*/ 27671 w 27726"/>
                  <a:gd name="connsiteY3" fmla="*/ 0 h 47547"/>
                  <a:gd name="connsiteX4" fmla="*/ 0 w 27726"/>
                  <a:gd name="connsiteY4" fmla="*/ 15981 h 47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7">
                    <a:moveTo>
                      <a:pt x="0" y="15981"/>
                    </a:moveTo>
                    <a:lnTo>
                      <a:pt x="115" y="47548"/>
                    </a:lnTo>
                    <a:lnTo>
                      <a:pt x="27727" y="31623"/>
                    </a:lnTo>
                    <a:lnTo>
                      <a:pt x="27671" y="0"/>
                    </a:lnTo>
                    <a:lnTo>
                      <a:pt x="0" y="1598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4E505E97-8849-D559-8DC3-F62C5854717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530222" y="5840192"/>
                <a:ext cx="27726" cy="47548"/>
              </a:xfrm>
              <a:custGeom>
                <a:avLst/>
                <a:gdLst>
                  <a:gd name="connsiteX0" fmla="*/ 0 w 27726"/>
                  <a:gd name="connsiteY0" fmla="*/ 15924 h 47548"/>
                  <a:gd name="connsiteX1" fmla="*/ 111 w 27726"/>
                  <a:gd name="connsiteY1" fmla="*/ 47548 h 47548"/>
                  <a:gd name="connsiteX2" fmla="*/ 27727 w 27726"/>
                  <a:gd name="connsiteY2" fmla="*/ 31567 h 47548"/>
                  <a:gd name="connsiteX3" fmla="*/ 27611 w 27726"/>
                  <a:gd name="connsiteY3" fmla="*/ 0 h 47548"/>
                  <a:gd name="connsiteX4" fmla="*/ 0 w 27726"/>
                  <a:gd name="connsiteY4" fmla="*/ 15924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24"/>
                    </a:moveTo>
                    <a:lnTo>
                      <a:pt x="111" y="47548"/>
                    </a:lnTo>
                    <a:lnTo>
                      <a:pt x="27727" y="31567"/>
                    </a:lnTo>
                    <a:lnTo>
                      <a:pt x="27611" y="0"/>
                    </a:lnTo>
                    <a:lnTo>
                      <a:pt x="0" y="15924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20EC8C09-BB90-2665-EA98-D67F757B419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419822" y="5903946"/>
                <a:ext cx="27726" cy="47547"/>
              </a:xfrm>
              <a:custGeom>
                <a:avLst/>
                <a:gdLst>
                  <a:gd name="connsiteX0" fmla="*/ 0 w 27726"/>
                  <a:gd name="connsiteY0" fmla="*/ 15924 h 47547"/>
                  <a:gd name="connsiteX1" fmla="*/ 55 w 27726"/>
                  <a:gd name="connsiteY1" fmla="*/ 47548 h 47547"/>
                  <a:gd name="connsiteX2" fmla="*/ 27727 w 27726"/>
                  <a:gd name="connsiteY2" fmla="*/ 31567 h 47547"/>
                  <a:gd name="connsiteX3" fmla="*/ 27611 w 27726"/>
                  <a:gd name="connsiteY3" fmla="*/ 0 h 47547"/>
                  <a:gd name="connsiteX4" fmla="*/ 0 w 27726"/>
                  <a:gd name="connsiteY4" fmla="*/ 15924 h 47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7">
                    <a:moveTo>
                      <a:pt x="0" y="15924"/>
                    </a:moveTo>
                    <a:lnTo>
                      <a:pt x="55" y="47548"/>
                    </a:lnTo>
                    <a:lnTo>
                      <a:pt x="27727" y="31567"/>
                    </a:lnTo>
                    <a:lnTo>
                      <a:pt x="27611" y="0"/>
                    </a:lnTo>
                    <a:lnTo>
                      <a:pt x="0" y="15924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FA63B53D-9A91-032B-0920-8B2010585D0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309422" y="5967646"/>
                <a:ext cx="27726" cy="47604"/>
              </a:xfrm>
              <a:custGeom>
                <a:avLst/>
                <a:gdLst>
                  <a:gd name="connsiteX0" fmla="*/ 0 w 27726"/>
                  <a:gd name="connsiteY0" fmla="*/ 15981 h 47604"/>
                  <a:gd name="connsiteX1" fmla="*/ 55 w 27726"/>
                  <a:gd name="connsiteY1" fmla="*/ 47605 h 47604"/>
                  <a:gd name="connsiteX2" fmla="*/ 27727 w 27726"/>
                  <a:gd name="connsiteY2" fmla="*/ 31623 h 47604"/>
                  <a:gd name="connsiteX3" fmla="*/ 27611 w 27726"/>
                  <a:gd name="connsiteY3" fmla="*/ 0 h 47604"/>
                  <a:gd name="connsiteX4" fmla="*/ 0 w 27726"/>
                  <a:gd name="connsiteY4" fmla="*/ 15981 h 47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604">
                    <a:moveTo>
                      <a:pt x="0" y="15981"/>
                    </a:moveTo>
                    <a:lnTo>
                      <a:pt x="55" y="47605"/>
                    </a:lnTo>
                    <a:lnTo>
                      <a:pt x="27727" y="31623"/>
                    </a:lnTo>
                    <a:lnTo>
                      <a:pt x="27611" y="0"/>
                    </a:lnTo>
                    <a:lnTo>
                      <a:pt x="0" y="1598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DE5DD331-4D9F-F2B0-4149-B793A6F2408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199022" y="6031401"/>
                <a:ext cx="27726" cy="47548"/>
              </a:xfrm>
              <a:custGeom>
                <a:avLst/>
                <a:gdLst>
                  <a:gd name="connsiteX0" fmla="*/ 0 w 27726"/>
                  <a:gd name="connsiteY0" fmla="*/ 15981 h 47548"/>
                  <a:gd name="connsiteX1" fmla="*/ 55 w 27726"/>
                  <a:gd name="connsiteY1" fmla="*/ 47548 h 47548"/>
                  <a:gd name="connsiteX2" fmla="*/ 27727 w 27726"/>
                  <a:gd name="connsiteY2" fmla="*/ 31623 h 47548"/>
                  <a:gd name="connsiteX3" fmla="*/ 27616 w 27726"/>
                  <a:gd name="connsiteY3" fmla="*/ 0 h 47548"/>
                  <a:gd name="connsiteX4" fmla="*/ 0 w 27726"/>
                  <a:gd name="connsiteY4" fmla="*/ 15981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81"/>
                    </a:moveTo>
                    <a:lnTo>
                      <a:pt x="55" y="47548"/>
                    </a:lnTo>
                    <a:lnTo>
                      <a:pt x="27727" y="31623"/>
                    </a:lnTo>
                    <a:lnTo>
                      <a:pt x="27616" y="0"/>
                    </a:lnTo>
                    <a:lnTo>
                      <a:pt x="0" y="1598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18975E7D-FD54-E6EB-CEA6-305C382933A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088565" y="6095155"/>
                <a:ext cx="27725" cy="47550"/>
              </a:xfrm>
              <a:custGeom>
                <a:avLst/>
                <a:gdLst>
                  <a:gd name="connsiteX0" fmla="*/ 0 w 27725"/>
                  <a:gd name="connsiteY0" fmla="*/ 15979 h 47550"/>
                  <a:gd name="connsiteX1" fmla="*/ 113 w 27725"/>
                  <a:gd name="connsiteY1" fmla="*/ 47550 h 47550"/>
                  <a:gd name="connsiteX2" fmla="*/ 27725 w 27725"/>
                  <a:gd name="connsiteY2" fmla="*/ 31624 h 47550"/>
                  <a:gd name="connsiteX3" fmla="*/ 27670 w 27725"/>
                  <a:gd name="connsiteY3" fmla="*/ 0 h 47550"/>
                  <a:gd name="connsiteX4" fmla="*/ 0 w 27725"/>
                  <a:gd name="connsiteY4" fmla="*/ 15979 h 47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5" h="47550">
                    <a:moveTo>
                      <a:pt x="0" y="15979"/>
                    </a:moveTo>
                    <a:lnTo>
                      <a:pt x="113" y="47550"/>
                    </a:lnTo>
                    <a:lnTo>
                      <a:pt x="27725" y="31624"/>
                    </a:lnTo>
                    <a:lnTo>
                      <a:pt x="27670" y="0"/>
                    </a:lnTo>
                    <a:lnTo>
                      <a:pt x="0" y="15979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D42E317B-B3D5-EE2D-0561-D03C1D2C595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978165" y="6158913"/>
                <a:ext cx="27726" cy="47548"/>
              </a:xfrm>
              <a:custGeom>
                <a:avLst/>
                <a:gdLst>
                  <a:gd name="connsiteX0" fmla="*/ 0 w 27726"/>
                  <a:gd name="connsiteY0" fmla="*/ 15922 h 47548"/>
                  <a:gd name="connsiteX1" fmla="*/ 113 w 27726"/>
                  <a:gd name="connsiteY1" fmla="*/ 47548 h 47548"/>
                  <a:gd name="connsiteX2" fmla="*/ 27727 w 27726"/>
                  <a:gd name="connsiteY2" fmla="*/ 31567 h 47548"/>
                  <a:gd name="connsiteX3" fmla="*/ 27671 w 27726"/>
                  <a:gd name="connsiteY3" fmla="*/ 0 h 47548"/>
                  <a:gd name="connsiteX4" fmla="*/ 0 w 27726"/>
                  <a:gd name="connsiteY4" fmla="*/ 15922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22"/>
                    </a:moveTo>
                    <a:lnTo>
                      <a:pt x="113" y="47548"/>
                    </a:lnTo>
                    <a:lnTo>
                      <a:pt x="27727" y="31567"/>
                    </a:lnTo>
                    <a:lnTo>
                      <a:pt x="27671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C9DF0F24-9D95-84EF-5595-0187B59B338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867764" y="6222720"/>
                <a:ext cx="27614" cy="47492"/>
              </a:xfrm>
              <a:custGeom>
                <a:avLst/>
                <a:gdLst>
                  <a:gd name="connsiteX0" fmla="*/ 0 w 27614"/>
                  <a:gd name="connsiteY0" fmla="*/ 15871 h 47492"/>
                  <a:gd name="connsiteX1" fmla="*/ 113 w 27614"/>
                  <a:gd name="connsiteY1" fmla="*/ 47493 h 47492"/>
                  <a:gd name="connsiteX2" fmla="*/ 27614 w 27614"/>
                  <a:gd name="connsiteY2" fmla="*/ 31627 h 47492"/>
                  <a:gd name="connsiteX3" fmla="*/ 27501 w 27614"/>
                  <a:gd name="connsiteY3" fmla="*/ 0 h 47492"/>
                  <a:gd name="connsiteX4" fmla="*/ 0 w 27614"/>
                  <a:gd name="connsiteY4" fmla="*/ 15871 h 47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14" h="47492">
                    <a:moveTo>
                      <a:pt x="0" y="15871"/>
                    </a:moveTo>
                    <a:lnTo>
                      <a:pt x="113" y="47493"/>
                    </a:lnTo>
                    <a:lnTo>
                      <a:pt x="27614" y="31627"/>
                    </a:lnTo>
                    <a:lnTo>
                      <a:pt x="27501" y="0"/>
                    </a:lnTo>
                    <a:lnTo>
                      <a:pt x="0" y="1587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A87AF852-5310-E14E-8443-7DD32B19CF3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757194" y="6286476"/>
                <a:ext cx="27726" cy="47548"/>
              </a:xfrm>
              <a:custGeom>
                <a:avLst/>
                <a:gdLst>
                  <a:gd name="connsiteX0" fmla="*/ 0 w 27726"/>
                  <a:gd name="connsiteY0" fmla="*/ 15926 h 47548"/>
                  <a:gd name="connsiteX1" fmla="*/ 113 w 27726"/>
                  <a:gd name="connsiteY1" fmla="*/ 47548 h 47548"/>
                  <a:gd name="connsiteX2" fmla="*/ 27727 w 27726"/>
                  <a:gd name="connsiteY2" fmla="*/ 31567 h 47548"/>
                  <a:gd name="connsiteX3" fmla="*/ 27671 w 27726"/>
                  <a:gd name="connsiteY3" fmla="*/ 0 h 47548"/>
                  <a:gd name="connsiteX4" fmla="*/ 0 w 27726"/>
                  <a:gd name="connsiteY4" fmla="*/ 15926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26"/>
                    </a:moveTo>
                    <a:lnTo>
                      <a:pt x="113" y="47548"/>
                    </a:lnTo>
                    <a:lnTo>
                      <a:pt x="27727" y="31567"/>
                    </a:lnTo>
                    <a:lnTo>
                      <a:pt x="2767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503F092D-6245-59D2-4BFF-BDD0B4041E5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646797" y="6350232"/>
                <a:ext cx="27726" cy="47548"/>
              </a:xfrm>
              <a:custGeom>
                <a:avLst/>
                <a:gdLst>
                  <a:gd name="connsiteX0" fmla="*/ 0 w 27726"/>
                  <a:gd name="connsiteY0" fmla="*/ 15926 h 47548"/>
                  <a:gd name="connsiteX1" fmla="*/ 113 w 27726"/>
                  <a:gd name="connsiteY1" fmla="*/ 47548 h 47548"/>
                  <a:gd name="connsiteX2" fmla="*/ 27727 w 27726"/>
                  <a:gd name="connsiteY2" fmla="*/ 31567 h 47548"/>
                  <a:gd name="connsiteX3" fmla="*/ 27670 w 27726"/>
                  <a:gd name="connsiteY3" fmla="*/ 0 h 47548"/>
                  <a:gd name="connsiteX4" fmla="*/ 0 w 27726"/>
                  <a:gd name="connsiteY4" fmla="*/ 15926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26"/>
                    </a:moveTo>
                    <a:lnTo>
                      <a:pt x="113" y="47548"/>
                    </a:lnTo>
                    <a:lnTo>
                      <a:pt x="27727" y="31567"/>
                    </a:lnTo>
                    <a:lnTo>
                      <a:pt x="27670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4A45E758-692F-EA64-12C9-6114E972BA4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861929" y="5775759"/>
                <a:ext cx="27726" cy="47717"/>
              </a:xfrm>
              <a:custGeom>
                <a:avLst/>
                <a:gdLst>
                  <a:gd name="connsiteX0" fmla="*/ 0 w 27726"/>
                  <a:gd name="connsiteY0" fmla="*/ 15924 h 47717"/>
                  <a:gd name="connsiteX1" fmla="*/ 111 w 27726"/>
                  <a:gd name="connsiteY1" fmla="*/ 47718 h 47717"/>
                  <a:gd name="connsiteX2" fmla="*/ 27727 w 27726"/>
                  <a:gd name="connsiteY2" fmla="*/ 31736 h 47717"/>
                  <a:gd name="connsiteX3" fmla="*/ 27667 w 27726"/>
                  <a:gd name="connsiteY3" fmla="*/ 0 h 47717"/>
                  <a:gd name="connsiteX4" fmla="*/ 0 w 27726"/>
                  <a:gd name="connsiteY4" fmla="*/ 15924 h 4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7">
                    <a:moveTo>
                      <a:pt x="0" y="15924"/>
                    </a:moveTo>
                    <a:lnTo>
                      <a:pt x="111" y="47718"/>
                    </a:lnTo>
                    <a:lnTo>
                      <a:pt x="27727" y="31736"/>
                    </a:lnTo>
                    <a:lnTo>
                      <a:pt x="27667" y="0"/>
                    </a:lnTo>
                    <a:lnTo>
                      <a:pt x="0" y="15924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B2B7BDB8-4D51-0A92-863E-548CA50A622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751524" y="5839571"/>
                <a:ext cx="27616" cy="47604"/>
              </a:xfrm>
              <a:custGeom>
                <a:avLst/>
                <a:gdLst>
                  <a:gd name="connsiteX0" fmla="*/ 0 w 27616"/>
                  <a:gd name="connsiteY0" fmla="*/ 15868 h 47604"/>
                  <a:gd name="connsiteX1" fmla="*/ 115 w 27616"/>
                  <a:gd name="connsiteY1" fmla="*/ 47605 h 47604"/>
                  <a:gd name="connsiteX2" fmla="*/ 27616 w 27616"/>
                  <a:gd name="connsiteY2" fmla="*/ 31736 h 47604"/>
                  <a:gd name="connsiteX3" fmla="*/ 27501 w 27616"/>
                  <a:gd name="connsiteY3" fmla="*/ 0 h 47604"/>
                  <a:gd name="connsiteX4" fmla="*/ 0 w 27616"/>
                  <a:gd name="connsiteY4" fmla="*/ 15868 h 47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16" h="47604">
                    <a:moveTo>
                      <a:pt x="0" y="15868"/>
                    </a:moveTo>
                    <a:lnTo>
                      <a:pt x="115" y="47605"/>
                    </a:lnTo>
                    <a:lnTo>
                      <a:pt x="27616" y="31736"/>
                    </a:lnTo>
                    <a:lnTo>
                      <a:pt x="27501" y="0"/>
                    </a:lnTo>
                    <a:lnTo>
                      <a:pt x="0" y="15868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71616DAC-7ADE-FB1B-60BE-07B927C25BE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641014" y="5903326"/>
                <a:ext cx="27726" cy="47717"/>
              </a:xfrm>
              <a:custGeom>
                <a:avLst/>
                <a:gdLst>
                  <a:gd name="connsiteX0" fmla="*/ 0 w 27726"/>
                  <a:gd name="connsiteY0" fmla="*/ 15924 h 47717"/>
                  <a:gd name="connsiteX1" fmla="*/ 55 w 27726"/>
                  <a:gd name="connsiteY1" fmla="*/ 47717 h 47717"/>
                  <a:gd name="connsiteX2" fmla="*/ 27727 w 27726"/>
                  <a:gd name="connsiteY2" fmla="*/ 31736 h 47717"/>
                  <a:gd name="connsiteX3" fmla="*/ 27611 w 27726"/>
                  <a:gd name="connsiteY3" fmla="*/ 0 h 47717"/>
                  <a:gd name="connsiteX4" fmla="*/ 0 w 27726"/>
                  <a:gd name="connsiteY4" fmla="*/ 15924 h 4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7">
                    <a:moveTo>
                      <a:pt x="0" y="15924"/>
                    </a:moveTo>
                    <a:lnTo>
                      <a:pt x="55" y="47717"/>
                    </a:lnTo>
                    <a:lnTo>
                      <a:pt x="27727" y="31736"/>
                    </a:lnTo>
                    <a:lnTo>
                      <a:pt x="27611" y="0"/>
                    </a:lnTo>
                    <a:lnTo>
                      <a:pt x="0" y="15924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072830F4-ED47-AEA5-36F0-0904D046D2A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530559" y="5967024"/>
                <a:ext cx="27726" cy="47717"/>
              </a:xfrm>
              <a:custGeom>
                <a:avLst/>
                <a:gdLst>
                  <a:gd name="connsiteX0" fmla="*/ 0 w 27726"/>
                  <a:gd name="connsiteY0" fmla="*/ 15981 h 47717"/>
                  <a:gd name="connsiteX1" fmla="*/ 111 w 27726"/>
                  <a:gd name="connsiteY1" fmla="*/ 47717 h 47717"/>
                  <a:gd name="connsiteX2" fmla="*/ 27727 w 27726"/>
                  <a:gd name="connsiteY2" fmla="*/ 31793 h 47717"/>
                  <a:gd name="connsiteX3" fmla="*/ 27671 w 27726"/>
                  <a:gd name="connsiteY3" fmla="*/ 0 h 47717"/>
                  <a:gd name="connsiteX4" fmla="*/ 0 w 27726"/>
                  <a:gd name="connsiteY4" fmla="*/ 15981 h 4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7">
                    <a:moveTo>
                      <a:pt x="0" y="15981"/>
                    </a:moveTo>
                    <a:lnTo>
                      <a:pt x="111" y="47717"/>
                    </a:lnTo>
                    <a:lnTo>
                      <a:pt x="27727" y="31793"/>
                    </a:lnTo>
                    <a:lnTo>
                      <a:pt x="27671" y="0"/>
                    </a:lnTo>
                    <a:lnTo>
                      <a:pt x="0" y="1598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9F59B38B-A049-49DB-FE78-B33E8EA0A79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420159" y="6030780"/>
                <a:ext cx="27726" cy="47717"/>
              </a:xfrm>
              <a:custGeom>
                <a:avLst/>
                <a:gdLst>
                  <a:gd name="connsiteX0" fmla="*/ 0 w 27726"/>
                  <a:gd name="connsiteY0" fmla="*/ 15981 h 47717"/>
                  <a:gd name="connsiteX1" fmla="*/ 111 w 27726"/>
                  <a:gd name="connsiteY1" fmla="*/ 47718 h 47717"/>
                  <a:gd name="connsiteX2" fmla="*/ 27727 w 27726"/>
                  <a:gd name="connsiteY2" fmla="*/ 31793 h 47717"/>
                  <a:gd name="connsiteX3" fmla="*/ 27671 w 27726"/>
                  <a:gd name="connsiteY3" fmla="*/ 0 h 47717"/>
                  <a:gd name="connsiteX4" fmla="*/ 0 w 27726"/>
                  <a:gd name="connsiteY4" fmla="*/ 15981 h 4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7">
                    <a:moveTo>
                      <a:pt x="0" y="15981"/>
                    </a:moveTo>
                    <a:lnTo>
                      <a:pt x="111" y="47718"/>
                    </a:lnTo>
                    <a:lnTo>
                      <a:pt x="27727" y="31793"/>
                    </a:lnTo>
                    <a:lnTo>
                      <a:pt x="27671" y="0"/>
                    </a:lnTo>
                    <a:lnTo>
                      <a:pt x="0" y="1598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844C865F-5A71-3BB6-D09A-803A0D0F475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309759" y="6094535"/>
                <a:ext cx="27726" cy="47718"/>
              </a:xfrm>
              <a:custGeom>
                <a:avLst/>
                <a:gdLst>
                  <a:gd name="connsiteX0" fmla="*/ 0 w 27726"/>
                  <a:gd name="connsiteY0" fmla="*/ 15981 h 47718"/>
                  <a:gd name="connsiteX1" fmla="*/ 115 w 27726"/>
                  <a:gd name="connsiteY1" fmla="*/ 47719 h 47718"/>
                  <a:gd name="connsiteX2" fmla="*/ 27727 w 27726"/>
                  <a:gd name="connsiteY2" fmla="*/ 31737 h 47718"/>
                  <a:gd name="connsiteX3" fmla="*/ 27616 w 27726"/>
                  <a:gd name="connsiteY3" fmla="*/ 0 h 47718"/>
                  <a:gd name="connsiteX4" fmla="*/ 0 w 27726"/>
                  <a:gd name="connsiteY4" fmla="*/ 15981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81"/>
                    </a:moveTo>
                    <a:lnTo>
                      <a:pt x="115" y="47719"/>
                    </a:lnTo>
                    <a:lnTo>
                      <a:pt x="27727" y="31737"/>
                    </a:lnTo>
                    <a:lnTo>
                      <a:pt x="27616" y="0"/>
                    </a:lnTo>
                    <a:lnTo>
                      <a:pt x="0" y="1598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088C8ECD-66D5-A18F-F694-51D2685C79D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199359" y="6158290"/>
                <a:ext cx="27726" cy="47718"/>
              </a:xfrm>
              <a:custGeom>
                <a:avLst/>
                <a:gdLst>
                  <a:gd name="connsiteX0" fmla="*/ 0 w 27726"/>
                  <a:gd name="connsiteY0" fmla="*/ 15926 h 47718"/>
                  <a:gd name="connsiteX1" fmla="*/ 115 w 27726"/>
                  <a:gd name="connsiteY1" fmla="*/ 47719 h 47718"/>
                  <a:gd name="connsiteX2" fmla="*/ 27727 w 27726"/>
                  <a:gd name="connsiteY2" fmla="*/ 31737 h 47718"/>
                  <a:gd name="connsiteX3" fmla="*/ 27616 w 27726"/>
                  <a:gd name="connsiteY3" fmla="*/ 0 h 47718"/>
                  <a:gd name="connsiteX4" fmla="*/ 0 w 27726"/>
                  <a:gd name="connsiteY4" fmla="*/ 15926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26"/>
                    </a:moveTo>
                    <a:lnTo>
                      <a:pt x="115" y="47719"/>
                    </a:lnTo>
                    <a:lnTo>
                      <a:pt x="27727" y="31737"/>
                    </a:lnTo>
                    <a:lnTo>
                      <a:pt x="27616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13A177E2-6AC7-5533-D3B8-7ECA96BFB23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088961" y="6222046"/>
                <a:ext cx="27725" cy="47714"/>
              </a:xfrm>
              <a:custGeom>
                <a:avLst/>
                <a:gdLst>
                  <a:gd name="connsiteX0" fmla="*/ 0 w 27725"/>
                  <a:gd name="connsiteY0" fmla="*/ 15922 h 47714"/>
                  <a:gd name="connsiteX1" fmla="*/ 57 w 27725"/>
                  <a:gd name="connsiteY1" fmla="*/ 47714 h 47714"/>
                  <a:gd name="connsiteX2" fmla="*/ 27725 w 27725"/>
                  <a:gd name="connsiteY2" fmla="*/ 31737 h 47714"/>
                  <a:gd name="connsiteX3" fmla="*/ 27615 w 27725"/>
                  <a:gd name="connsiteY3" fmla="*/ 0 h 47714"/>
                  <a:gd name="connsiteX4" fmla="*/ 0 w 27725"/>
                  <a:gd name="connsiteY4" fmla="*/ 1592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5" h="47714">
                    <a:moveTo>
                      <a:pt x="0" y="15922"/>
                    </a:moveTo>
                    <a:lnTo>
                      <a:pt x="57" y="47714"/>
                    </a:lnTo>
                    <a:lnTo>
                      <a:pt x="27725" y="31737"/>
                    </a:lnTo>
                    <a:lnTo>
                      <a:pt x="27615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4CE5DAD4-551C-1B71-F3FB-E0A53808604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978558" y="6285798"/>
                <a:ext cx="27726" cy="47663"/>
              </a:xfrm>
              <a:custGeom>
                <a:avLst/>
                <a:gdLst>
                  <a:gd name="connsiteX0" fmla="*/ 0 w 27726"/>
                  <a:gd name="connsiteY0" fmla="*/ 15926 h 47663"/>
                  <a:gd name="connsiteX1" fmla="*/ 56 w 27726"/>
                  <a:gd name="connsiteY1" fmla="*/ 47664 h 47663"/>
                  <a:gd name="connsiteX2" fmla="*/ 27727 w 27726"/>
                  <a:gd name="connsiteY2" fmla="*/ 31737 h 47663"/>
                  <a:gd name="connsiteX3" fmla="*/ 27614 w 27726"/>
                  <a:gd name="connsiteY3" fmla="*/ 0 h 47663"/>
                  <a:gd name="connsiteX4" fmla="*/ 0 w 27726"/>
                  <a:gd name="connsiteY4" fmla="*/ 15926 h 47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663">
                    <a:moveTo>
                      <a:pt x="0" y="15926"/>
                    </a:moveTo>
                    <a:lnTo>
                      <a:pt x="56" y="47664"/>
                    </a:lnTo>
                    <a:lnTo>
                      <a:pt x="27727" y="31737"/>
                    </a:lnTo>
                    <a:lnTo>
                      <a:pt x="27614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C8DDBC1D-EF69-2A5B-54F6-959A04AD348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868107" y="6349609"/>
                <a:ext cx="27614" cy="47608"/>
              </a:xfrm>
              <a:custGeom>
                <a:avLst/>
                <a:gdLst>
                  <a:gd name="connsiteX0" fmla="*/ 0 w 27614"/>
                  <a:gd name="connsiteY0" fmla="*/ 15871 h 47608"/>
                  <a:gd name="connsiteX1" fmla="*/ 113 w 27614"/>
                  <a:gd name="connsiteY1" fmla="*/ 47608 h 47608"/>
                  <a:gd name="connsiteX2" fmla="*/ 27614 w 27614"/>
                  <a:gd name="connsiteY2" fmla="*/ 31737 h 47608"/>
                  <a:gd name="connsiteX3" fmla="*/ 27501 w 27614"/>
                  <a:gd name="connsiteY3" fmla="*/ 0 h 47608"/>
                  <a:gd name="connsiteX4" fmla="*/ 0 w 27614"/>
                  <a:gd name="connsiteY4" fmla="*/ 15871 h 47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14" h="47608">
                    <a:moveTo>
                      <a:pt x="0" y="15871"/>
                    </a:moveTo>
                    <a:lnTo>
                      <a:pt x="113" y="47608"/>
                    </a:lnTo>
                    <a:lnTo>
                      <a:pt x="27614" y="31737"/>
                    </a:lnTo>
                    <a:lnTo>
                      <a:pt x="27501" y="0"/>
                    </a:lnTo>
                    <a:lnTo>
                      <a:pt x="0" y="1587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36C9904E-FA01-F8D4-F354-44D50CC4DF4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757590" y="6413365"/>
                <a:ext cx="27726" cy="47663"/>
              </a:xfrm>
              <a:custGeom>
                <a:avLst/>
                <a:gdLst>
                  <a:gd name="connsiteX0" fmla="*/ 0 w 27726"/>
                  <a:gd name="connsiteY0" fmla="*/ 15926 h 47663"/>
                  <a:gd name="connsiteX1" fmla="*/ 56 w 27726"/>
                  <a:gd name="connsiteY1" fmla="*/ 47664 h 47663"/>
                  <a:gd name="connsiteX2" fmla="*/ 27727 w 27726"/>
                  <a:gd name="connsiteY2" fmla="*/ 31737 h 47663"/>
                  <a:gd name="connsiteX3" fmla="*/ 27614 w 27726"/>
                  <a:gd name="connsiteY3" fmla="*/ 0 h 47663"/>
                  <a:gd name="connsiteX4" fmla="*/ 0 w 27726"/>
                  <a:gd name="connsiteY4" fmla="*/ 15926 h 47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663">
                    <a:moveTo>
                      <a:pt x="0" y="15926"/>
                    </a:moveTo>
                    <a:lnTo>
                      <a:pt x="56" y="47664"/>
                    </a:lnTo>
                    <a:lnTo>
                      <a:pt x="27727" y="31737"/>
                    </a:lnTo>
                    <a:lnTo>
                      <a:pt x="27614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8D61723D-7FEB-FA96-CC6B-B20B52C45C0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647193" y="6477066"/>
                <a:ext cx="27727" cy="47719"/>
              </a:xfrm>
              <a:custGeom>
                <a:avLst/>
                <a:gdLst>
                  <a:gd name="connsiteX0" fmla="*/ 0 w 27727"/>
                  <a:gd name="connsiteY0" fmla="*/ 15982 h 47719"/>
                  <a:gd name="connsiteX1" fmla="*/ 57 w 27727"/>
                  <a:gd name="connsiteY1" fmla="*/ 47719 h 47719"/>
                  <a:gd name="connsiteX2" fmla="*/ 27727 w 27727"/>
                  <a:gd name="connsiteY2" fmla="*/ 31793 h 47719"/>
                  <a:gd name="connsiteX3" fmla="*/ 27614 w 27727"/>
                  <a:gd name="connsiteY3" fmla="*/ 0 h 47719"/>
                  <a:gd name="connsiteX4" fmla="*/ 0 w 27727"/>
                  <a:gd name="connsiteY4" fmla="*/ 15982 h 47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7" h="47719">
                    <a:moveTo>
                      <a:pt x="0" y="15982"/>
                    </a:moveTo>
                    <a:lnTo>
                      <a:pt x="57" y="47719"/>
                    </a:lnTo>
                    <a:lnTo>
                      <a:pt x="27727" y="31793"/>
                    </a:lnTo>
                    <a:lnTo>
                      <a:pt x="27614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B31CE33B-F0F7-93BE-007C-47E50877D67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862326" y="5902592"/>
                <a:ext cx="27726" cy="47717"/>
              </a:xfrm>
              <a:custGeom>
                <a:avLst/>
                <a:gdLst>
                  <a:gd name="connsiteX0" fmla="*/ 0 w 27726"/>
                  <a:gd name="connsiteY0" fmla="*/ 15981 h 47717"/>
                  <a:gd name="connsiteX1" fmla="*/ 55 w 27726"/>
                  <a:gd name="connsiteY1" fmla="*/ 47718 h 47717"/>
                  <a:gd name="connsiteX2" fmla="*/ 27727 w 27726"/>
                  <a:gd name="connsiteY2" fmla="*/ 31793 h 47717"/>
                  <a:gd name="connsiteX3" fmla="*/ 27611 w 27726"/>
                  <a:gd name="connsiteY3" fmla="*/ 0 h 47717"/>
                  <a:gd name="connsiteX4" fmla="*/ 0 w 27726"/>
                  <a:gd name="connsiteY4" fmla="*/ 15981 h 4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7">
                    <a:moveTo>
                      <a:pt x="0" y="15981"/>
                    </a:moveTo>
                    <a:lnTo>
                      <a:pt x="55" y="47718"/>
                    </a:lnTo>
                    <a:lnTo>
                      <a:pt x="27727" y="31793"/>
                    </a:lnTo>
                    <a:lnTo>
                      <a:pt x="27611" y="0"/>
                    </a:lnTo>
                    <a:lnTo>
                      <a:pt x="0" y="1598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5860A541-7947-DE40-ACD1-64C15A74200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751921" y="5966403"/>
                <a:ext cx="27560" cy="47661"/>
              </a:xfrm>
              <a:custGeom>
                <a:avLst/>
                <a:gdLst>
                  <a:gd name="connsiteX0" fmla="*/ 0 w 27560"/>
                  <a:gd name="connsiteY0" fmla="*/ 15924 h 47661"/>
                  <a:gd name="connsiteX1" fmla="*/ 55 w 27560"/>
                  <a:gd name="connsiteY1" fmla="*/ 47661 h 47661"/>
                  <a:gd name="connsiteX2" fmla="*/ 27561 w 27560"/>
                  <a:gd name="connsiteY2" fmla="*/ 31793 h 47661"/>
                  <a:gd name="connsiteX3" fmla="*/ 27445 w 27560"/>
                  <a:gd name="connsiteY3" fmla="*/ 0 h 47661"/>
                  <a:gd name="connsiteX4" fmla="*/ 0 w 27560"/>
                  <a:gd name="connsiteY4" fmla="*/ 15924 h 47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60" h="47661">
                    <a:moveTo>
                      <a:pt x="0" y="15924"/>
                    </a:moveTo>
                    <a:lnTo>
                      <a:pt x="55" y="47661"/>
                    </a:lnTo>
                    <a:lnTo>
                      <a:pt x="27561" y="31793"/>
                    </a:lnTo>
                    <a:lnTo>
                      <a:pt x="27445" y="0"/>
                    </a:lnTo>
                    <a:lnTo>
                      <a:pt x="0" y="15924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6694B319-B5EC-F6C9-BF82-9B6997D430D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641355" y="6030158"/>
                <a:ext cx="27726" cy="47717"/>
              </a:xfrm>
              <a:custGeom>
                <a:avLst/>
                <a:gdLst>
                  <a:gd name="connsiteX0" fmla="*/ 0 w 27726"/>
                  <a:gd name="connsiteY0" fmla="*/ 15981 h 47717"/>
                  <a:gd name="connsiteX1" fmla="*/ 111 w 27726"/>
                  <a:gd name="connsiteY1" fmla="*/ 47718 h 47717"/>
                  <a:gd name="connsiteX2" fmla="*/ 27727 w 27726"/>
                  <a:gd name="connsiteY2" fmla="*/ 31793 h 47717"/>
                  <a:gd name="connsiteX3" fmla="*/ 27611 w 27726"/>
                  <a:gd name="connsiteY3" fmla="*/ 0 h 47717"/>
                  <a:gd name="connsiteX4" fmla="*/ 0 w 27726"/>
                  <a:gd name="connsiteY4" fmla="*/ 15981 h 4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7">
                    <a:moveTo>
                      <a:pt x="0" y="15981"/>
                    </a:moveTo>
                    <a:lnTo>
                      <a:pt x="111" y="47718"/>
                    </a:lnTo>
                    <a:lnTo>
                      <a:pt x="27727" y="31793"/>
                    </a:lnTo>
                    <a:lnTo>
                      <a:pt x="27611" y="0"/>
                    </a:lnTo>
                    <a:lnTo>
                      <a:pt x="0" y="1598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DD67D203-0BFF-3796-97EC-FA84B9D1838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530956" y="6093913"/>
                <a:ext cx="27726" cy="47717"/>
              </a:xfrm>
              <a:custGeom>
                <a:avLst/>
                <a:gdLst>
                  <a:gd name="connsiteX0" fmla="*/ 0 w 27726"/>
                  <a:gd name="connsiteY0" fmla="*/ 15981 h 47717"/>
                  <a:gd name="connsiteX1" fmla="*/ 55 w 27726"/>
                  <a:gd name="connsiteY1" fmla="*/ 47718 h 47717"/>
                  <a:gd name="connsiteX2" fmla="*/ 27727 w 27726"/>
                  <a:gd name="connsiteY2" fmla="*/ 31736 h 47717"/>
                  <a:gd name="connsiteX3" fmla="*/ 27611 w 27726"/>
                  <a:gd name="connsiteY3" fmla="*/ 0 h 47717"/>
                  <a:gd name="connsiteX4" fmla="*/ 0 w 27726"/>
                  <a:gd name="connsiteY4" fmla="*/ 15981 h 4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7">
                    <a:moveTo>
                      <a:pt x="0" y="15981"/>
                    </a:moveTo>
                    <a:lnTo>
                      <a:pt x="55" y="47718"/>
                    </a:lnTo>
                    <a:lnTo>
                      <a:pt x="27727" y="31736"/>
                    </a:lnTo>
                    <a:lnTo>
                      <a:pt x="27611" y="0"/>
                    </a:lnTo>
                    <a:lnTo>
                      <a:pt x="0" y="1598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E9D1C692-F2AD-6CD3-A20D-B3E3541FF98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420551" y="6157667"/>
                <a:ext cx="27726" cy="47718"/>
              </a:xfrm>
              <a:custGeom>
                <a:avLst/>
                <a:gdLst>
                  <a:gd name="connsiteX0" fmla="*/ 0 w 27726"/>
                  <a:gd name="connsiteY0" fmla="*/ 15926 h 47718"/>
                  <a:gd name="connsiteX1" fmla="*/ 60 w 27726"/>
                  <a:gd name="connsiteY1" fmla="*/ 47719 h 47718"/>
                  <a:gd name="connsiteX2" fmla="*/ 27727 w 27726"/>
                  <a:gd name="connsiteY2" fmla="*/ 31737 h 47718"/>
                  <a:gd name="connsiteX3" fmla="*/ 27616 w 27726"/>
                  <a:gd name="connsiteY3" fmla="*/ 0 h 47718"/>
                  <a:gd name="connsiteX4" fmla="*/ 0 w 27726"/>
                  <a:gd name="connsiteY4" fmla="*/ 15926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26"/>
                    </a:moveTo>
                    <a:lnTo>
                      <a:pt x="60" y="47719"/>
                    </a:lnTo>
                    <a:lnTo>
                      <a:pt x="27727" y="31737"/>
                    </a:lnTo>
                    <a:lnTo>
                      <a:pt x="27616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897EB638-0A10-6749-64C7-87E16D72280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310096" y="6221423"/>
                <a:ext cx="27726" cy="47718"/>
              </a:xfrm>
              <a:custGeom>
                <a:avLst/>
                <a:gdLst>
                  <a:gd name="connsiteX0" fmla="*/ 0 w 27726"/>
                  <a:gd name="connsiteY0" fmla="*/ 15926 h 47718"/>
                  <a:gd name="connsiteX1" fmla="*/ 115 w 27726"/>
                  <a:gd name="connsiteY1" fmla="*/ 47719 h 47718"/>
                  <a:gd name="connsiteX2" fmla="*/ 27727 w 27726"/>
                  <a:gd name="connsiteY2" fmla="*/ 31737 h 47718"/>
                  <a:gd name="connsiteX3" fmla="*/ 27671 w 27726"/>
                  <a:gd name="connsiteY3" fmla="*/ 0 h 47718"/>
                  <a:gd name="connsiteX4" fmla="*/ 0 w 27726"/>
                  <a:gd name="connsiteY4" fmla="*/ 15926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26"/>
                    </a:moveTo>
                    <a:lnTo>
                      <a:pt x="115" y="47719"/>
                    </a:lnTo>
                    <a:lnTo>
                      <a:pt x="27727" y="31737"/>
                    </a:lnTo>
                    <a:lnTo>
                      <a:pt x="2767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62B071F1-D780-D44F-0A9D-74CD82B9678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199696" y="6285179"/>
                <a:ext cx="27726" cy="47658"/>
              </a:xfrm>
              <a:custGeom>
                <a:avLst/>
                <a:gdLst>
                  <a:gd name="connsiteX0" fmla="*/ 0 w 27726"/>
                  <a:gd name="connsiteY0" fmla="*/ 15926 h 47658"/>
                  <a:gd name="connsiteX1" fmla="*/ 115 w 27726"/>
                  <a:gd name="connsiteY1" fmla="*/ 47659 h 47658"/>
                  <a:gd name="connsiteX2" fmla="*/ 27727 w 27726"/>
                  <a:gd name="connsiteY2" fmla="*/ 31737 h 47658"/>
                  <a:gd name="connsiteX3" fmla="*/ 27671 w 27726"/>
                  <a:gd name="connsiteY3" fmla="*/ 0 h 47658"/>
                  <a:gd name="connsiteX4" fmla="*/ 0 w 27726"/>
                  <a:gd name="connsiteY4" fmla="*/ 15926 h 4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658">
                    <a:moveTo>
                      <a:pt x="0" y="15926"/>
                    </a:moveTo>
                    <a:lnTo>
                      <a:pt x="115" y="47659"/>
                    </a:lnTo>
                    <a:lnTo>
                      <a:pt x="27727" y="31737"/>
                    </a:lnTo>
                    <a:lnTo>
                      <a:pt x="2767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8B5D923E-A50C-7F97-321C-A8A4A8CB8A3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089299" y="6348876"/>
                <a:ext cx="27728" cy="47718"/>
              </a:xfrm>
              <a:custGeom>
                <a:avLst/>
                <a:gdLst>
                  <a:gd name="connsiteX0" fmla="*/ 0 w 27728"/>
                  <a:gd name="connsiteY0" fmla="*/ 15982 h 47718"/>
                  <a:gd name="connsiteX1" fmla="*/ 113 w 27728"/>
                  <a:gd name="connsiteY1" fmla="*/ 47719 h 47718"/>
                  <a:gd name="connsiteX2" fmla="*/ 27729 w 27728"/>
                  <a:gd name="connsiteY2" fmla="*/ 31793 h 47718"/>
                  <a:gd name="connsiteX3" fmla="*/ 27669 w 27728"/>
                  <a:gd name="connsiteY3" fmla="*/ 0 h 47718"/>
                  <a:gd name="connsiteX4" fmla="*/ 0 w 27728"/>
                  <a:gd name="connsiteY4" fmla="*/ 15982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8" h="47718">
                    <a:moveTo>
                      <a:pt x="0" y="15982"/>
                    </a:moveTo>
                    <a:lnTo>
                      <a:pt x="113" y="47719"/>
                    </a:lnTo>
                    <a:lnTo>
                      <a:pt x="27729" y="31793"/>
                    </a:lnTo>
                    <a:lnTo>
                      <a:pt x="27669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22C10765-64F6-7BBB-A0C4-D893257AD37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978900" y="6412632"/>
                <a:ext cx="27726" cy="47718"/>
              </a:xfrm>
              <a:custGeom>
                <a:avLst/>
                <a:gdLst>
                  <a:gd name="connsiteX0" fmla="*/ 0 w 27726"/>
                  <a:gd name="connsiteY0" fmla="*/ 15982 h 47718"/>
                  <a:gd name="connsiteX1" fmla="*/ 113 w 27726"/>
                  <a:gd name="connsiteY1" fmla="*/ 47719 h 47718"/>
                  <a:gd name="connsiteX2" fmla="*/ 27727 w 27726"/>
                  <a:gd name="connsiteY2" fmla="*/ 31737 h 47718"/>
                  <a:gd name="connsiteX3" fmla="*/ 27614 w 27726"/>
                  <a:gd name="connsiteY3" fmla="*/ 0 h 47718"/>
                  <a:gd name="connsiteX4" fmla="*/ 0 w 27726"/>
                  <a:gd name="connsiteY4" fmla="*/ 15982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82"/>
                    </a:moveTo>
                    <a:lnTo>
                      <a:pt x="113" y="47719"/>
                    </a:lnTo>
                    <a:lnTo>
                      <a:pt x="27727" y="31737"/>
                    </a:lnTo>
                    <a:lnTo>
                      <a:pt x="27614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D2FAA583-CCAF-BDB4-7E3A-508C3D36A25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868499" y="6476443"/>
                <a:ext cx="27557" cy="47658"/>
              </a:xfrm>
              <a:custGeom>
                <a:avLst/>
                <a:gdLst>
                  <a:gd name="connsiteX0" fmla="*/ 0 w 27557"/>
                  <a:gd name="connsiteY0" fmla="*/ 15866 h 47658"/>
                  <a:gd name="connsiteX1" fmla="*/ 56 w 27557"/>
                  <a:gd name="connsiteY1" fmla="*/ 47659 h 47658"/>
                  <a:gd name="connsiteX2" fmla="*/ 27557 w 27557"/>
                  <a:gd name="connsiteY2" fmla="*/ 31793 h 47658"/>
                  <a:gd name="connsiteX3" fmla="*/ 27501 w 27557"/>
                  <a:gd name="connsiteY3" fmla="*/ 0 h 47658"/>
                  <a:gd name="connsiteX4" fmla="*/ 0 w 27557"/>
                  <a:gd name="connsiteY4" fmla="*/ 15866 h 4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57" h="47658">
                    <a:moveTo>
                      <a:pt x="0" y="15866"/>
                    </a:moveTo>
                    <a:lnTo>
                      <a:pt x="56" y="47659"/>
                    </a:lnTo>
                    <a:lnTo>
                      <a:pt x="27557" y="31793"/>
                    </a:lnTo>
                    <a:lnTo>
                      <a:pt x="27501" y="0"/>
                    </a:lnTo>
                    <a:lnTo>
                      <a:pt x="0" y="1586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E70244CF-2412-6282-D24C-4E2C101EA2C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757932" y="6540199"/>
                <a:ext cx="27727" cy="47718"/>
              </a:xfrm>
              <a:custGeom>
                <a:avLst/>
                <a:gdLst>
                  <a:gd name="connsiteX0" fmla="*/ 0 w 27727"/>
                  <a:gd name="connsiteY0" fmla="*/ 15982 h 47718"/>
                  <a:gd name="connsiteX1" fmla="*/ 113 w 27727"/>
                  <a:gd name="connsiteY1" fmla="*/ 47719 h 47718"/>
                  <a:gd name="connsiteX2" fmla="*/ 27727 w 27727"/>
                  <a:gd name="connsiteY2" fmla="*/ 31793 h 47718"/>
                  <a:gd name="connsiteX3" fmla="*/ 27671 w 27727"/>
                  <a:gd name="connsiteY3" fmla="*/ 0 h 47718"/>
                  <a:gd name="connsiteX4" fmla="*/ 0 w 27727"/>
                  <a:gd name="connsiteY4" fmla="*/ 15982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7" h="47718">
                    <a:moveTo>
                      <a:pt x="0" y="15982"/>
                    </a:moveTo>
                    <a:lnTo>
                      <a:pt x="113" y="47719"/>
                    </a:lnTo>
                    <a:lnTo>
                      <a:pt x="27727" y="31793"/>
                    </a:lnTo>
                    <a:lnTo>
                      <a:pt x="27671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78FC53E0-9AA1-DED3-827D-2B84D9BDD4B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647529" y="6603955"/>
                <a:ext cx="27726" cy="47714"/>
              </a:xfrm>
              <a:custGeom>
                <a:avLst/>
                <a:gdLst>
                  <a:gd name="connsiteX0" fmla="*/ 0 w 27726"/>
                  <a:gd name="connsiteY0" fmla="*/ 15982 h 47714"/>
                  <a:gd name="connsiteX1" fmla="*/ 113 w 27726"/>
                  <a:gd name="connsiteY1" fmla="*/ 47714 h 47714"/>
                  <a:gd name="connsiteX2" fmla="*/ 27727 w 27726"/>
                  <a:gd name="connsiteY2" fmla="*/ 31733 h 47714"/>
                  <a:gd name="connsiteX3" fmla="*/ 27614 w 27726"/>
                  <a:gd name="connsiteY3" fmla="*/ 0 h 47714"/>
                  <a:gd name="connsiteX4" fmla="*/ 0 w 27726"/>
                  <a:gd name="connsiteY4" fmla="*/ 1598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82"/>
                    </a:moveTo>
                    <a:lnTo>
                      <a:pt x="113" y="47714"/>
                    </a:lnTo>
                    <a:lnTo>
                      <a:pt x="27727" y="31733"/>
                    </a:lnTo>
                    <a:lnTo>
                      <a:pt x="27614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87DDD115-0E30-7B63-047B-CAEA868A1B6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862658" y="6029481"/>
                <a:ext cx="27726" cy="47717"/>
              </a:xfrm>
              <a:custGeom>
                <a:avLst/>
                <a:gdLst>
                  <a:gd name="connsiteX0" fmla="*/ 0 w 27726"/>
                  <a:gd name="connsiteY0" fmla="*/ 15924 h 47717"/>
                  <a:gd name="connsiteX1" fmla="*/ 115 w 27726"/>
                  <a:gd name="connsiteY1" fmla="*/ 47718 h 47717"/>
                  <a:gd name="connsiteX2" fmla="*/ 27727 w 27726"/>
                  <a:gd name="connsiteY2" fmla="*/ 31736 h 47717"/>
                  <a:gd name="connsiteX3" fmla="*/ 27616 w 27726"/>
                  <a:gd name="connsiteY3" fmla="*/ 0 h 47717"/>
                  <a:gd name="connsiteX4" fmla="*/ 0 w 27726"/>
                  <a:gd name="connsiteY4" fmla="*/ 15924 h 4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7">
                    <a:moveTo>
                      <a:pt x="0" y="15924"/>
                    </a:moveTo>
                    <a:lnTo>
                      <a:pt x="115" y="47718"/>
                    </a:lnTo>
                    <a:lnTo>
                      <a:pt x="27727" y="31736"/>
                    </a:lnTo>
                    <a:lnTo>
                      <a:pt x="27616" y="0"/>
                    </a:lnTo>
                    <a:lnTo>
                      <a:pt x="0" y="15924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3D4172A7-3CEC-86C5-3C20-0BC712E2DDA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752258" y="6093292"/>
                <a:ext cx="27560" cy="47659"/>
              </a:xfrm>
              <a:custGeom>
                <a:avLst/>
                <a:gdLst>
                  <a:gd name="connsiteX0" fmla="*/ 0 w 27560"/>
                  <a:gd name="connsiteY0" fmla="*/ 15868 h 47659"/>
                  <a:gd name="connsiteX1" fmla="*/ 60 w 27560"/>
                  <a:gd name="connsiteY1" fmla="*/ 47660 h 47659"/>
                  <a:gd name="connsiteX2" fmla="*/ 27561 w 27560"/>
                  <a:gd name="connsiteY2" fmla="*/ 31738 h 47659"/>
                  <a:gd name="connsiteX3" fmla="*/ 27505 w 27560"/>
                  <a:gd name="connsiteY3" fmla="*/ 0 h 47659"/>
                  <a:gd name="connsiteX4" fmla="*/ 0 w 27560"/>
                  <a:gd name="connsiteY4" fmla="*/ 15868 h 47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60" h="47659">
                    <a:moveTo>
                      <a:pt x="0" y="15868"/>
                    </a:moveTo>
                    <a:lnTo>
                      <a:pt x="60" y="47660"/>
                    </a:lnTo>
                    <a:lnTo>
                      <a:pt x="27561" y="31738"/>
                    </a:lnTo>
                    <a:lnTo>
                      <a:pt x="27505" y="0"/>
                    </a:lnTo>
                    <a:lnTo>
                      <a:pt x="0" y="15868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A846FDA2-B162-862A-09A5-679E8EDE9C7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641692" y="6157049"/>
                <a:ext cx="27726" cy="47714"/>
              </a:xfrm>
              <a:custGeom>
                <a:avLst/>
                <a:gdLst>
                  <a:gd name="connsiteX0" fmla="*/ 0 w 27726"/>
                  <a:gd name="connsiteY0" fmla="*/ 15922 h 47714"/>
                  <a:gd name="connsiteX1" fmla="*/ 111 w 27726"/>
                  <a:gd name="connsiteY1" fmla="*/ 47714 h 47714"/>
                  <a:gd name="connsiteX2" fmla="*/ 27727 w 27726"/>
                  <a:gd name="connsiteY2" fmla="*/ 31737 h 47714"/>
                  <a:gd name="connsiteX3" fmla="*/ 27671 w 27726"/>
                  <a:gd name="connsiteY3" fmla="*/ 0 h 47714"/>
                  <a:gd name="connsiteX4" fmla="*/ 0 w 27726"/>
                  <a:gd name="connsiteY4" fmla="*/ 1592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22"/>
                    </a:moveTo>
                    <a:lnTo>
                      <a:pt x="111" y="47714"/>
                    </a:lnTo>
                    <a:lnTo>
                      <a:pt x="27727" y="31737"/>
                    </a:lnTo>
                    <a:lnTo>
                      <a:pt x="27671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9558E8B2-A8DB-370F-2D0C-051DEAE7F1F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531292" y="6220800"/>
                <a:ext cx="27726" cy="47718"/>
              </a:xfrm>
              <a:custGeom>
                <a:avLst/>
                <a:gdLst>
                  <a:gd name="connsiteX0" fmla="*/ 0 w 27726"/>
                  <a:gd name="connsiteY0" fmla="*/ 15926 h 47718"/>
                  <a:gd name="connsiteX1" fmla="*/ 111 w 27726"/>
                  <a:gd name="connsiteY1" fmla="*/ 47719 h 47718"/>
                  <a:gd name="connsiteX2" fmla="*/ 27727 w 27726"/>
                  <a:gd name="connsiteY2" fmla="*/ 31737 h 47718"/>
                  <a:gd name="connsiteX3" fmla="*/ 27671 w 27726"/>
                  <a:gd name="connsiteY3" fmla="*/ 0 h 47718"/>
                  <a:gd name="connsiteX4" fmla="*/ 0 w 27726"/>
                  <a:gd name="connsiteY4" fmla="*/ 15926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26"/>
                    </a:moveTo>
                    <a:lnTo>
                      <a:pt x="111" y="47719"/>
                    </a:lnTo>
                    <a:lnTo>
                      <a:pt x="27727" y="31737"/>
                    </a:lnTo>
                    <a:lnTo>
                      <a:pt x="2767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EF1044C7-610A-6B41-1AB7-F5F5946334C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420893" y="6284556"/>
                <a:ext cx="27726" cy="47663"/>
              </a:xfrm>
              <a:custGeom>
                <a:avLst/>
                <a:gdLst>
                  <a:gd name="connsiteX0" fmla="*/ 0 w 27726"/>
                  <a:gd name="connsiteY0" fmla="*/ 15926 h 47663"/>
                  <a:gd name="connsiteX1" fmla="*/ 115 w 27726"/>
                  <a:gd name="connsiteY1" fmla="*/ 47664 h 47663"/>
                  <a:gd name="connsiteX2" fmla="*/ 27727 w 27726"/>
                  <a:gd name="connsiteY2" fmla="*/ 31737 h 47663"/>
                  <a:gd name="connsiteX3" fmla="*/ 27616 w 27726"/>
                  <a:gd name="connsiteY3" fmla="*/ 0 h 47663"/>
                  <a:gd name="connsiteX4" fmla="*/ 0 w 27726"/>
                  <a:gd name="connsiteY4" fmla="*/ 15926 h 47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663">
                    <a:moveTo>
                      <a:pt x="0" y="15926"/>
                    </a:moveTo>
                    <a:lnTo>
                      <a:pt x="115" y="47664"/>
                    </a:lnTo>
                    <a:lnTo>
                      <a:pt x="27727" y="31737"/>
                    </a:lnTo>
                    <a:lnTo>
                      <a:pt x="27616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85D420A5-78F3-F5A7-A9C3-9FB712B6B7A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310493" y="6348257"/>
                <a:ext cx="27726" cy="47714"/>
              </a:xfrm>
              <a:custGeom>
                <a:avLst/>
                <a:gdLst>
                  <a:gd name="connsiteX0" fmla="*/ 0 w 27726"/>
                  <a:gd name="connsiteY0" fmla="*/ 15982 h 47714"/>
                  <a:gd name="connsiteX1" fmla="*/ 55 w 27726"/>
                  <a:gd name="connsiteY1" fmla="*/ 47714 h 47714"/>
                  <a:gd name="connsiteX2" fmla="*/ 27727 w 27726"/>
                  <a:gd name="connsiteY2" fmla="*/ 31793 h 47714"/>
                  <a:gd name="connsiteX3" fmla="*/ 27616 w 27726"/>
                  <a:gd name="connsiteY3" fmla="*/ 0 h 47714"/>
                  <a:gd name="connsiteX4" fmla="*/ 0 w 27726"/>
                  <a:gd name="connsiteY4" fmla="*/ 1598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82"/>
                    </a:moveTo>
                    <a:lnTo>
                      <a:pt x="55" y="47714"/>
                    </a:lnTo>
                    <a:lnTo>
                      <a:pt x="27727" y="31793"/>
                    </a:lnTo>
                    <a:lnTo>
                      <a:pt x="27616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6C4742AA-E1FE-0182-2182-1383AD69ACB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00093" y="6412013"/>
                <a:ext cx="27726" cy="47714"/>
              </a:xfrm>
              <a:custGeom>
                <a:avLst/>
                <a:gdLst>
                  <a:gd name="connsiteX0" fmla="*/ 0 w 27726"/>
                  <a:gd name="connsiteY0" fmla="*/ 15977 h 47714"/>
                  <a:gd name="connsiteX1" fmla="*/ 55 w 27726"/>
                  <a:gd name="connsiteY1" fmla="*/ 47714 h 47714"/>
                  <a:gd name="connsiteX2" fmla="*/ 27727 w 27726"/>
                  <a:gd name="connsiteY2" fmla="*/ 31733 h 47714"/>
                  <a:gd name="connsiteX3" fmla="*/ 27611 w 27726"/>
                  <a:gd name="connsiteY3" fmla="*/ 0 h 47714"/>
                  <a:gd name="connsiteX4" fmla="*/ 0 w 27726"/>
                  <a:gd name="connsiteY4" fmla="*/ 15977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77"/>
                    </a:moveTo>
                    <a:lnTo>
                      <a:pt x="55" y="47714"/>
                    </a:lnTo>
                    <a:lnTo>
                      <a:pt x="27727" y="31733"/>
                    </a:lnTo>
                    <a:lnTo>
                      <a:pt x="27611" y="0"/>
                    </a:lnTo>
                    <a:lnTo>
                      <a:pt x="0" y="15977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8F0C1CBB-F268-100E-0A06-404DED59F02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089693" y="6475765"/>
                <a:ext cx="27726" cy="47719"/>
              </a:xfrm>
              <a:custGeom>
                <a:avLst/>
                <a:gdLst>
                  <a:gd name="connsiteX0" fmla="*/ 0 w 27726"/>
                  <a:gd name="connsiteY0" fmla="*/ 15926 h 47719"/>
                  <a:gd name="connsiteX1" fmla="*/ 57 w 27726"/>
                  <a:gd name="connsiteY1" fmla="*/ 47719 h 47719"/>
                  <a:gd name="connsiteX2" fmla="*/ 27727 w 27726"/>
                  <a:gd name="connsiteY2" fmla="*/ 31737 h 47719"/>
                  <a:gd name="connsiteX3" fmla="*/ 27616 w 27726"/>
                  <a:gd name="connsiteY3" fmla="*/ 0 h 47719"/>
                  <a:gd name="connsiteX4" fmla="*/ 0 w 27726"/>
                  <a:gd name="connsiteY4" fmla="*/ 15926 h 47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9">
                    <a:moveTo>
                      <a:pt x="0" y="15926"/>
                    </a:moveTo>
                    <a:lnTo>
                      <a:pt x="57" y="47719"/>
                    </a:lnTo>
                    <a:lnTo>
                      <a:pt x="27727" y="31737"/>
                    </a:lnTo>
                    <a:lnTo>
                      <a:pt x="27616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9D7EE079-4BD9-9389-8CCA-4DF984861E2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979238" y="6539521"/>
                <a:ext cx="27727" cy="47718"/>
              </a:xfrm>
              <a:custGeom>
                <a:avLst/>
                <a:gdLst>
                  <a:gd name="connsiteX0" fmla="*/ 0 w 27727"/>
                  <a:gd name="connsiteY0" fmla="*/ 15926 h 47718"/>
                  <a:gd name="connsiteX1" fmla="*/ 113 w 27727"/>
                  <a:gd name="connsiteY1" fmla="*/ 47719 h 47718"/>
                  <a:gd name="connsiteX2" fmla="*/ 27727 w 27727"/>
                  <a:gd name="connsiteY2" fmla="*/ 31737 h 47718"/>
                  <a:gd name="connsiteX3" fmla="*/ 27671 w 27727"/>
                  <a:gd name="connsiteY3" fmla="*/ 0 h 47718"/>
                  <a:gd name="connsiteX4" fmla="*/ 0 w 27727"/>
                  <a:gd name="connsiteY4" fmla="*/ 15926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7" h="47718">
                    <a:moveTo>
                      <a:pt x="0" y="15926"/>
                    </a:moveTo>
                    <a:lnTo>
                      <a:pt x="113" y="47719"/>
                    </a:lnTo>
                    <a:lnTo>
                      <a:pt x="27727" y="31737"/>
                    </a:lnTo>
                    <a:lnTo>
                      <a:pt x="2767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7FBF8D93-882F-1DF2-D7B4-958D0EE3C0C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868837" y="6603332"/>
                <a:ext cx="27614" cy="47603"/>
              </a:xfrm>
              <a:custGeom>
                <a:avLst/>
                <a:gdLst>
                  <a:gd name="connsiteX0" fmla="*/ 0 w 27614"/>
                  <a:gd name="connsiteY0" fmla="*/ 15871 h 47603"/>
                  <a:gd name="connsiteX1" fmla="*/ 113 w 27614"/>
                  <a:gd name="connsiteY1" fmla="*/ 47604 h 47603"/>
                  <a:gd name="connsiteX2" fmla="*/ 27614 w 27614"/>
                  <a:gd name="connsiteY2" fmla="*/ 31737 h 47603"/>
                  <a:gd name="connsiteX3" fmla="*/ 27501 w 27614"/>
                  <a:gd name="connsiteY3" fmla="*/ 0 h 47603"/>
                  <a:gd name="connsiteX4" fmla="*/ 0 w 27614"/>
                  <a:gd name="connsiteY4" fmla="*/ 15871 h 47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14" h="47603">
                    <a:moveTo>
                      <a:pt x="0" y="15871"/>
                    </a:moveTo>
                    <a:lnTo>
                      <a:pt x="113" y="47604"/>
                    </a:lnTo>
                    <a:lnTo>
                      <a:pt x="27614" y="31737"/>
                    </a:lnTo>
                    <a:lnTo>
                      <a:pt x="27501" y="0"/>
                    </a:lnTo>
                    <a:lnTo>
                      <a:pt x="0" y="1587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419FCD03-2485-CEFB-ABAA-476DDD7E814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758325" y="6667088"/>
                <a:ext cx="27726" cy="47719"/>
              </a:xfrm>
              <a:custGeom>
                <a:avLst/>
                <a:gdLst>
                  <a:gd name="connsiteX0" fmla="*/ 0 w 27726"/>
                  <a:gd name="connsiteY0" fmla="*/ 15926 h 47719"/>
                  <a:gd name="connsiteX1" fmla="*/ 56 w 27726"/>
                  <a:gd name="connsiteY1" fmla="*/ 47719 h 47719"/>
                  <a:gd name="connsiteX2" fmla="*/ 27727 w 27726"/>
                  <a:gd name="connsiteY2" fmla="*/ 31737 h 47719"/>
                  <a:gd name="connsiteX3" fmla="*/ 27614 w 27726"/>
                  <a:gd name="connsiteY3" fmla="*/ 0 h 47719"/>
                  <a:gd name="connsiteX4" fmla="*/ 0 w 27726"/>
                  <a:gd name="connsiteY4" fmla="*/ 15926 h 47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9">
                    <a:moveTo>
                      <a:pt x="0" y="15926"/>
                    </a:moveTo>
                    <a:lnTo>
                      <a:pt x="56" y="47719"/>
                    </a:lnTo>
                    <a:lnTo>
                      <a:pt x="27727" y="31737"/>
                    </a:lnTo>
                    <a:lnTo>
                      <a:pt x="27614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E100A983-B7DF-6BF6-863B-3D225A3A314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647869" y="6730844"/>
                <a:ext cx="27726" cy="47658"/>
              </a:xfrm>
              <a:custGeom>
                <a:avLst/>
                <a:gdLst>
                  <a:gd name="connsiteX0" fmla="*/ 0 w 27726"/>
                  <a:gd name="connsiteY0" fmla="*/ 15922 h 47658"/>
                  <a:gd name="connsiteX1" fmla="*/ 113 w 27726"/>
                  <a:gd name="connsiteY1" fmla="*/ 47659 h 47658"/>
                  <a:gd name="connsiteX2" fmla="*/ 27727 w 27726"/>
                  <a:gd name="connsiteY2" fmla="*/ 31737 h 47658"/>
                  <a:gd name="connsiteX3" fmla="*/ 27670 w 27726"/>
                  <a:gd name="connsiteY3" fmla="*/ 0 h 47658"/>
                  <a:gd name="connsiteX4" fmla="*/ 0 w 27726"/>
                  <a:gd name="connsiteY4" fmla="*/ 15922 h 4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658">
                    <a:moveTo>
                      <a:pt x="0" y="15922"/>
                    </a:moveTo>
                    <a:lnTo>
                      <a:pt x="113" y="47659"/>
                    </a:lnTo>
                    <a:lnTo>
                      <a:pt x="27727" y="31737"/>
                    </a:lnTo>
                    <a:lnTo>
                      <a:pt x="27670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517CE5E5-5131-66AE-04B5-3DC90FC7E2A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862999" y="6156315"/>
                <a:ext cx="27726" cy="47714"/>
              </a:xfrm>
              <a:custGeom>
                <a:avLst/>
                <a:gdLst>
                  <a:gd name="connsiteX0" fmla="*/ 0 w 27726"/>
                  <a:gd name="connsiteY0" fmla="*/ 15977 h 47714"/>
                  <a:gd name="connsiteX1" fmla="*/ 111 w 27726"/>
                  <a:gd name="connsiteY1" fmla="*/ 47714 h 47714"/>
                  <a:gd name="connsiteX2" fmla="*/ 27727 w 27726"/>
                  <a:gd name="connsiteY2" fmla="*/ 31793 h 47714"/>
                  <a:gd name="connsiteX3" fmla="*/ 27671 w 27726"/>
                  <a:gd name="connsiteY3" fmla="*/ 0 h 47714"/>
                  <a:gd name="connsiteX4" fmla="*/ 0 w 27726"/>
                  <a:gd name="connsiteY4" fmla="*/ 15977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77"/>
                    </a:moveTo>
                    <a:lnTo>
                      <a:pt x="111" y="47714"/>
                    </a:lnTo>
                    <a:lnTo>
                      <a:pt x="27727" y="31793"/>
                    </a:lnTo>
                    <a:lnTo>
                      <a:pt x="27671" y="0"/>
                    </a:lnTo>
                    <a:lnTo>
                      <a:pt x="0" y="15977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A24C22A7-569D-5B64-0102-272F3970683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752600" y="6220182"/>
                <a:ext cx="27616" cy="47603"/>
              </a:xfrm>
              <a:custGeom>
                <a:avLst/>
                <a:gdLst>
                  <a:gd name="connsiteX0" fmla="*/ 0 w 27616"/>
                  <a:gd name="connsiteY0" fmla="*/ 15866 h 47603"/>
                  <a:gd name="connsiteX1" fmla="*/ 115 w 27616"/>
                  <a:gd name="connsiteY1" fmla="*/ 47604 h 47603"/>
                  <a:gd name="connsiteX2" fmla="*/ 27616 w 27616"/>
                  <a:gd name="connsiteY2" fmla="*/ 31737 h 47603"/>
                  <a:gd name="connsiteX3" fmla="*/ 27501 w 27616"/>
                  <a:gd name="connsiteY3" fmla="*/ 0 h 47603"/>
                  <a:gd name="connsiteX4" fmla="*/ 0 w 27616"/>
                  <a:gd name="connsiteY4" fmla="*/ 15866 h 47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16" h="47603">
                    <a:moveTo>
                      <a:pt x="0" y="15866"/>
                    </a:moveTo>
                    <a:lnTo>
                      <a:pt x="115" y="47604"/>
                    </a:lnTo>
                    <a:lnTo>
                      <a:pt x="27616" y="31737"/>
                    </a:lnTo>
                    <a:lnTo>
                      <a:pt x="27501" y="0"/>
                    </a:lnTo>
                    <a:lnTo>
                      <a:pt x="0" y="1586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B8E74E08-6914-DB82-121C-4EF95F33739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642089" y="6283938"/>
                <a:ext cx="27726" cy="47658"/>
              </a:xfrm>
              <a:custGeom>
                <a:avLst/>
                <a:gdLst>
                  <a:gd name="connsiteX0" fmla="*/ 0 w 27726"/>
                  <a:gd name="connsiteY0" fmla="*/ 15922 h 47658"/>
                  <a:gd name="connsiteX1" fmla="*/ 55 w 27726"/>
                  <a:gd name="connsiteY1" fmla="*/ 47659 h 47658"/>
                  <a:gd name="connsiteX2" fmla="*/ 27727 w 27726"/>
                  <a:gd name="connsiteY2" fmla="*/ 31733 h 47658"/>
                  <a:gd name="connsiteX3" fmla="*/ 27611 w 27726"/>
                  <a:gd name="connsiteY3" fmla="*/ 0 h 47658"/>
                  <a:gd name="connsiteX4" fmla="*/ 0 w 27726"/>
                  <a:gd name="connsiteY4" fmla="*/ 15922 h 4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658">
                    <a:moveTo>
                      <a:pt x="0" y="15922"/>
                    </a:moveTo>
                    <a:lnTo>
                      <a:pt x="55" y="47659"/>
                    </a:lnTo>
                    <a:lnTo>
                      <a:pt x="27727" y="31733"/>
                    </a:lnTo>
                    <a:lnTo>
                      <a:pt x="27611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B11335E5-5E93-024E-421A-34BC5678784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531629" y="6347634"/>
                <a:ext cx="27726" cy="47718"/>
              </a:xfrm>
              <a:custGeom>
                <a:avLst/>
                <a:gdLst>
                  <a:gd name="connsiteX0" fmla="*/ 0 w 27726"/>
                  <a:gd name="connsiteY0" fmla="*/ 15982 h 47718"/>
                  <a:gd name="connsiteX1" fmla="*/ 115 w 27726"/>
                  <a:gd name="connsiteY1" fmla="*/ 47719 h 47718"/>
                  <a:gd name="connsiteX2" fmla="*/ 27727 w 27726"/>
                  <a:gd name="connsiteY2" fmla="*/ 31793 h 47718"/>
                  <a:gd name="connsiteX3" fmla="*/ 27671 w 27726"/>
                  <a:gd name="connsiteY3" fmla="*/ 0 h 47718"/>
                  <a:gd name="connsiteX4" fmla="*/ 0 w 27726"/>
                  <a:gd name="connsiteY4" fmla="*/ 15982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82"/>
                    </a:moveTo>
                    <a:lnTo>
                      <a:pt x="115" y="47719"/>
                    </a:lnTo>
                    <a:lnTo>
                      <a:pt x="27727" y="31793"/>
                    </a:lnTo>
                    <a:lnTo>
                      <a:pt x="27671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3A8769F8-2058-DDE9-953D-70C52929858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421230" y="6411390"/>
                <a:ext cx="27726" cy="47714"/>
              </a:xfrm>
              <a:custGeom>
                <a:avLst/>
                <a:gdLst>
                  <a:gd name="connsiteX0" fmla="*/ 0 w 27726"/>
                  <a:gd name="connsiteY0" fmla="*/ 15982 h 47714"/>
                  <a:gd name="connsiteX1" fmla="*/ 115 w 27726"/>
                  <a:gd name="connsiteY1" fmla="*/ 47714 h 47714"/>
                  <a:gd name="connsiteX2" fmla="*/ 27727 w 27726"/>
                  <a:gd name="connsiteY2" fmla="*/ 31737 h 47714"/>
                  <a:gd name="connsiteX3" fmla="*/ 27671 w 27726"/>
                  <a:gd name="connsiteY3" fmla="*/ 0 h 47714"/>
                  <a:gd name="connsiteX4" fmla="*/ 0 w 27726"/>
                  <a:gd name="connsiteY4" fmla="*/ 1598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82"/>
                    </a:moveTo>
                    <a:lnTo>
                      <a:pt x="115" y="47714"/>
                    </a:lnTo>
                    <a:lnTo>
                      <a:pt x="27727" y="31737"/>
                    </a:lnTo>
                    <a:lnTo>
                      <a:pt x="27671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1F047B55-CFDA-C446-3279-4BFA83A7B3C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310834" y="6475146"/>
                <a:ext cx="27726" cy="47714"/>
              </a:xfrm>
              <a:custGeom>
                <a:avLst/>
                <a:gdLst>
                  <a:gd name="connsiteX0" fmla="*/ 0 w 27726"/>
                  <a:gd name="connsiteY0" fmla="*/ 15922 h 47714"/>
                  <a:gd name="connsiteX1" fmla="*/ 111 w 27726"/>
                  <a:gd name="connsiteY1" fmla="*/ 47714 h 47714"/>
                  <a:gd name="connsiteX2" fmla="*/ 27727 w 27726"/>
                  <a:gd name="connsiteY2" fmla="*/ 31737 h 47714"/>
                  <a:gd name="connsiteX3" fmla="*/ 27667 w 27726"/>
                  <a:gd name="connsiteY3" fmla="*/ 0 h 47714"/>
                  <a:gd name="connsiteX4" fmla="*/ 0 w 27726"/>
                  <a:gd name="connsiteY4" fmla="*/ 1592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22"/>
                    </a:moveTo>
                    <a:lnTo>
                      <a:pt x="111" y="47714"/>
                    </a:lnTo>
                    <a:lnTo>
                      <a:pt x="27727" y="31737"/>
                    </a:lnTo>
                    <a:lnTo>
                      <a:pt x="27667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28DF41BE-B55F-2E53-CA0E-8A08A56AD11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00435" y="6538898"/>
                <a:ext cx="27726" cy="47718"/>
              </a:xfrm>
              <a:custGeom>
                <a:avLst/>
                <a:gdLst>
                  <a:gd name="connsiteX0" fmla="*/ 0 w 27726"/>
                  <a:gd name="connsiteY0" fmla="*/ 15926 h 47718"/>
                  <a:gd name="connsiteX1" fmla="*/ 111 w 27726"/>
                  <a:gd name="connsiteY1" fmla="*/ 47719 h 47718"/>
                  <a:gd name="connsiteX2" fmla="*/ 27727 w 27726"/>
                  <a:gd name="connsiteY2" fmla="*/ 31737 h 47718"/>
                  <a:gd name="connsiteX3" fmla="*/ 27611 w 27726"/>
                  <a:gd name="connsiteY3" fmla="*/ 0 h 47718"/>
                  <a:gd name="connsiteX4" fmla="*/ 0 w 27726"/>
                  <a:gd name="connsiteY4" fmla="*/ 15926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26"/>
                    </a:moveTo>
                    <a:lnTo>
                      <a:pt x="111" y="47719"/>
                    </a:lnTo>
                    <a:lnTo>
                      <a:pt x="27727" y="31737"/>
                    </a:lnTo>
                    <a:lnTo>
                      <a:pt x="2761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ABF1F62B-E3D2-2FBA-D5E1-D98B025EB90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090034" y="6602654"/>
                <a:ext cx="27728" cy="47663"/>
              </a:xfrm>
              <a:custGeom>
                <a:avLst/>
                <a:gdLst>
                  <a:gd name="connsiteX0" fmla="*/ 0 w 27728"/>
                  <a:gd name="connsiteY0" fmla="*/ 15926 h 47663"/>
                  <a:gd name="connsiteX1" fmla="*/ 57 w 27728"/>
                  <a:gd name="connsiteY1" fmla="*/ 47664 h 47663"/>
                  <a:gd name="connsiteX2" fmla="*/ 27728 w 27728"/>
                  <a:gd name="connsiteY2" fmla="*/ 31737 h 47663"/>
                  <a:gd name="connsiteX3" fmla="*/ 27613 w 27728"/>
                  <a:gd name="connsiteY3" fmla="*/ 0 h 47663"/>
                  <a:gd name="connsiteX4" fmla="*/ 0 w 27728"/>
                  <a:gd name="connsiteY4" fmla="*/ 15926 h 47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8" h="47663">
                    <a:moveTo>
                      <a:pt x="0" y="15926"/>
                    </a:moveTo>
                    <a:lnTo>
                      <a:pt x="57" y="47664"/>
                    </a:lnTo>
                    <a:lnTo>
                      <a:pt x="27728" y="31737"/>
                    </a:lnTo>
                    <a:lnTo>
                      <a:pt x="27613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B22021E8-2E45-F6E6-AAA3-471FC69F80C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979632" y="6666354"/>
                <a:ext cx="27726" cy="47714"/>
              </a:xfrm>
              <a:custGeom>
                <a:avLst/>
                <a:gdLst>
                  <a:gd name="connsiteX0" fmla="*/ 0 w 27726"/>
                  <a:gd name="connsiteY0" fmla="*/ 15982 h 47714"/>
                  <a:gd name="connsiteX1" fmla="*/ 56 w 27726"/>
                  <a:gd name="connsiteY1" fmla="*/ 47714 h 47714"/>
                  <a:gd name="connsiteX2" fmla="*/ 27727 w 27726"/>
                  <a:gd name="connsiteY2" fmla="*/ 31793 h 47714"/>
                  <a:gd name="connsiteX3" fmla="*/ 27614 w 27726"/>
                  <a:gd name="connsiteY3" fmla="*/ 0 h 47714"/>
                  <a:gd name="connsiteX4" fmla="*/ 0 w 27726"/>
                  <a:gd name="connsiteY4" fmla="*/ 1598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82"/>
                    </a:moveTo>
                    <a:lnTo>
                      <a:pt x="56" y="47714"/>
                    </a:lnTo>
                    <a:lnTo>
                      <a:pt x="27727" y="31793"/>
                    </a:lnTo>
                    <a:lnTo>
                      <a:pt x="27614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114C476E-794D-A158-7C32-D3C3ABF9C8C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869231" y="6730221"/>
                <a:ext cx="27557" cy="47603"/>
              </a:xfrm>
              <a:custGeom>
                <a:avLst/>
                <a:gdLst>
                  <a:gd name="connsiteX0" fmla="*/ 0 w 27557"/>
                  <a:gd name="connsiteY0" fmla="*/ 15866 h 47603"/>
                  <a:gd name="connsiteX1" fmla="*/ 57 w 27557"/>
                  <a:gd name="connsiteY1" fmla="*/ 47604 h 47603"/>
                  <a:gd name="connsiteX2" fmla="*/ 27557 w 27557"/>
                  <a:gd name="connsiteY2" fmla="*/ 31737 h 47603"/>
                  <a:gd name="connsiteX3" fmla="*/ 27501 w 27557"/>
                  <a:gd name="connsiteY3" fmla="*/ 0 h 47603"/>
                  <a:gd name="connsiteX4" fmla="*/ 0 w 27557"/>
                  <a:gd name="connsiteY4" fmla="*/ 15866 h 47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57" h="47603">
                    <a:moveTo>
                      <a:pt x="0" y="15866"/>
                    </a:moveTo>
                    <a:lnTo>
                      <a:pt x="57" y="47604"/>
                    </a:lnTo>
                    <a:lnTo>
                      <a:pt x="27557" y="31737"/>
                    </a:lnTo>
                    <a:lnTo>
                      <a:pt x="27501" y="0"/>
                    </a:lnTo>
                    <a:lnTo>
                      <a:pt x="0" y="1586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7F1D8643-1054-4AA2-4FE7-EF6318B8253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758665" y="6793922"/>
                <a:ext cx="27726" cy="47714"/>
              </a:xfrm>
              <a:custGeom>
                <a:avLst/>
                <a:gdLst>
                  <a:gd name="connsiteX0" fmla="*/ 0 w 27726"/>
                  <a:gd name="connsiteY0" fmla="*/ 15982 h 47714"/>
                  <a:gd name="connsiteX1" fmla="*/ 113 w 27726"/>
                  <a:gd name="connsiteY1" fmla="*/ 47714 h 47714"/>
                  <a:gd name="connsiteX2" fmla="*/ 27727 w 27726"/>
                  <a:gd name="connsiteY2" fmla="*/ 31793 h 47714"/>
                  <a:gd name="connsiteX3" fmla="*/ 27614 w 27726"/>
                  <a:gd name="connsiteY3" fmla="*/ 0 h 47714"/>
                  <a:gd name="connsiteX4" fmla="*/ 0 w 27726"/>
                  <a:gd name="connsiteY4" fmla="*/ 1598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82"/>
                    </a:moveTo>
                    <a:lnTo>
                      <a:pt x="113" y="47714"/>
                    </a:lnTo>
                    <a:lnTo>
                      <a:pt x="27727" y="31793"/>
                    </a:lnTo>
                    <a:lnTo>
                      <a:pt x="27614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5BBB8C6C-B459-8396-97C6-1C270600A79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648263" y="6857678"/>
                <a:ext cx="27726" cy="47714"/>
              </a:xfrm>
              <a:custGeom>
                <a:avLst/>
                <a:gdLst>
                  <a:gd name="connsiteX0" fmla="*/ 0 w 27726"/>
                  <a:gd name="connsiteY0" fmla="*/ 15982 h 47714"/>
                  <a:gd name="connsiteX1" fmla="*/ 56 w 27726"/>
                  <a:gd name="connsiteY1" fmla="*/ 47714 h 47714"/>
                  <a:gd name="connsiteX2" fmla="*/ 27727 w 27726"/>
                  <a:gd name="connsiteY2" fmla="*/ 31793 h 47714"/>
                  <a:gd name="connsiteX3" fmla="*/ 27614 w 27726"/>
                  <a:gd name="connsiteY3" fmla="*/ 0 h 47714"/>
                  <a:gd name="connsiteX4" fmla="*/ 0 w 27726"/>
                  <a:gd name="connsiteY4" fmla="*/ 1598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82"/>
                    </a:moveTo>
                    <a:lnTo>
                      <a:pt x="56" y="47714"/>
                    </a:lnTo>
                    <a:lnTo>
                      <a:pt x="27727" y="31793"/>
                    </a:lnTo>
                    <a:lnTo>
                      <a:pt x="27614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BFB32FB7-FE41-F61B-FCD9-EAA208FD740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863392" y="6283204"/>
                <a:ext cx="27726" cy="47714"/>
              </a:xfrm>
              <a:custGeom>
                <a:avLst/>
                <a:gdLst>
                  <a:gd name="connsiteX0" fmla="*/ 0 w 27726"/>
                  <a:gd name="connsiteY0" fmla="*/ 15982 h 47714"/>
                  <a:gd name="connsiteX1" fmla="*/ 60 w 27726"/>
                  <a:gd name="connsiteY1" fmla="*/ 47714 h 47714"/>
                  <a:gd name="connsiteX2" fmla="*/ 27727 w 27726"/>
                  <a:gd name="connsiteY2" fmla="*/ 31733 h 47714"/>
                  <a:gd name="connsiteX3" fmla="*/ 27616 w 27726"/>
                  <a:gd name="connsiteY3" fmla="*/ 0 h 47714"/>
                  <a:gd name="connsiteX4" fmla="*/ 0 w 27726"/>
                  <a:gd name="connsiteY4" fmla="*/ 1598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82"/>
                    </a:moveTo>
                    <a:lnTo>
                      <a:pt x="60" y="47714"/>
                    </a:lnTo>
                    <a:lnTo>
                      <a:pt x="27727" y="31733"/>
                    </a:lnTo>
                    <a:lnTo>
                      <a:pt x="27616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BDED3DB8-DA07-23AC-B3C4-E9847A2160C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752997" y="6347016"/>
                <a:ext cx="27556" cy="47658"/>
              </a:xfrm>
              <a:custGeom>
                <a:avLst/>
                <a:gdLst>
                  <a:gd name="connsiteX0" fmla="*/ 0 w 27556"/>
                  <a:gd name="connsiteY0" fmla="*/ 15866 h 47658"/>
                  <a:gd name="connsiteX1" fmla="*/ 55 w 27556"/>
                  <a:gd name="connsiteY1" fmla="*/ 47659 h 47658"/>
                  <a:gd name="connsiteX2" fmla="*/ 27556 w 27556"/>
                  <a:gd name="connsiteY2" fmla="*/ 31793 h 47658"/>
                  <a:gd name="connsiteX3" fmla="*/ 27501 w 27556"/>
                  <a:gd name="connsiteY3" fmla="*/ 0 h 47658"/>
                  <a:gd name="connsiteX4" fmla="*/ 0 w 27556"/>
                  <a:gd name="connsiteY4" fmla="*/ 15866 h 4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56" h="47658">
                    <a:moveTo>
                      <a:pt x="0" y="15866"/>
                    </a:moveTo>
                    <a:lnTo>
                      <a:pt x="55" y="47659"/>
                    </a:lnTo>
                    <a:lnTo>
                      <a:pt x="27556" y="31793"/>
                    </a:lnTo>
                    <a:lnTo>
                      <a:pt x="27501" y="0"/>
                    </a:lnTo>
                    <a:lnTo>
                      <a:pt x="0" y="1586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442EDDDA-E95D-5AC4-F898-47D0EF0348E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642426" y="6410767"/>
                <a:ext cx="27726" cy="47719"/>
              </a:xfrm>
              <a:custGeom>
                <a:avLst/>
                <a:gdLst>
                  <a:gd name="connsiteX0" fmla="*/ 0 w 27726"/>
                  <a:gd name="connsiteY0" fmla="*/ 15982 h 47719"/>
                  <a:gd name="connsiteX1" fmla="*/ 115 w 27726"/>
                  <a:gd name="connsiteY1" fmla="*/ 47719 h 47719"/>
                  <a:gd name="connsiteX2" fmla="*/ 27727 w 27726"/>
                  <a:gd name="connsiteY2" fmla="*/ 31737 h 47719"/>
                  <a:gd name="connsiteX3" fmla="*/ 27616 w 27726"/>
                  <a:gd name="connsiteY3" fmla="*/ 0 h 47719"/>
                  <a:gd name="connsiteX4" fmla="*/ 0 w 27726"/>
                  <a:gd name="connsiteY4" fmla="*/ 15982 h 47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9">
                    <a:moveTo>
                      <a:pt x="0" y="15982"/>
                    </a:moveTo>
                    <a:lnTo>
                      <a:pt x="115" y="47719"/>
                    </a:lnTo>
                    <a:lnTo>
                      <a:pt x="27727" y="31737"/>
                    </a:lnTo>
                    <a:lnTo>
                      <a:pt x="27616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7854F841-E45D-D62A-0488-3D4F0B0ED0A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532026" y="6474523"/>
                <a:ext cx="27726" cy="47718"/>
              </a:xfrm>
              <a:custGeom>
                <a:avLst/>
                <a:gdLst>
                  <a:gd name="connsiteX0" fmla="*/ 0 w 27726"/>
                  <a:gd name="connsiteY0" fmla="*/ 15982 h 47718"/>
                  <a:gd name="connsiteX1" fmla="*/ 55 w 27726"/>
                  <a:gd name="connsiteY1" fmla="*/ 47719 h 47718"/>
                  <a:gd name="connsiteX2" fmla="*/ 27727 w 27726"/>
                  <a:gd name="connsiteY2" fmla="*/ 31737 h 47718"/>
                  <a:gd name="connsiteX3" fmla="*/ 27616 w 27726"/>
                  <a:gd name="connsiteY3" fmla="*/ 0 h 47718"/>
                  <a:gd name="connsiteX4" fmla="*/ 0 w 27726"/>
                  <a:gd name="connsiteY4" fmla="*/ 15982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82"/>
                    </a:moveTo>
                    <a:lnTo>
                      <a:pt x="55" y="47719"/>
                    </a:lnTo>
                    <a:lnTo>
                      <a:pt x="27727" y="31737"/>
                    </a:lnTo>
                    <a:lnTo>
                      <a:pt x="27616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3F57BB0D-2A3E-0311-DAA7-1949E2D25E0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421626" y="6538279"/>
                <a:ext cx="27726" cy="47714"/>
              </a:xfrm>
              <a:custGeom>
                <a:avLst/>
                <a:gdLst>
                  <a:gd name="connsiteX0" fmla="*/ 0 w 27726"/>
                  <a:gd name="connsiteY0" fmla="*/ 15922 h 47714"/>
                  <a:gd name="connsiteX1" fmla="*/ 60 w 27726"/>
                  <a:gd name="connsiteY1" fmla="*/ 47714 h 47714"/>
                  <a:gd name="connsiteX2" fmla="*/ 27727 w 27726"/>
                  <a:gd name="connsiteY2" fmla="*/ 31733 h 47714"/>
                  <a:gd name="connsiteX3" fmla="*/ 27616 w 27726"/>
                  <a:gd name="connsiteY3" fmla="*/ 0 h 47714"/>
                  <a:gd name="connsiteX4" fmla="*/ 0 w 27726"/>
                  <a:gd name="connsiteY4" fmla="*/ 1592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22"/>
                    </a:moveTo>
                    <a:lnTo>
                      <a:pt x="60" y="47714"/>
                    </a:lnTo>
                    <a:lnTo>
                      <a:pt x="27727" y="31733"/>
                    </a:lnTo>
                    <a:lnTo>
                      <a:pt x="27616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97D7E8C3-687F-65BC-0BD4-BB36E9C5156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311227" y="6602035"/>
                <a:ext cx="27726" cy="47658"/>
              </a:xfrm>
              <a:custGeom>
                <a:avLst/>
                <a:gdLst>
                  <a:gd name="connsiteX0" fmla="*/ 0 w 27726"/>
                  <a:gd name="connsiteY0" fmla="*/ 15922 h 47658"/>
                  <a:gd name="connsiteX1" fmla="*/ 60 w 27726"/>
                  <a:gd name="connsiteY1" fmla="*/ 47659 h 47658"/>
                  <a:gd name="connsiteX2" fmla="*/ 27727 w 27726"/>
                  <a:gd name="connsiteY2" fmla="*/ 31733 h 47658"/>
                  <a:gd name="connsiteX3" fmla="*/ 27616 w 27726"/>
                  <a:gd name="connsiteY3" fmla="*/ 0 h 47658"/>
                  <a:gd name="connsiteX4" fmla="*/ 0 w 27726"/>
                  <a:gd name="connsiteY4" fmla="*/ 15922 h 4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658">
                    <a:moveTo>
                      <a:pt x="0" y="15922"/>
                    </a:moveTo>
                    <a:lnTo>
                      <a:pt x="60" y="47659"/>
                    </a:lnTo>
                    <a:lnTo>
                      <a:pt x="27727" y="31733"/>
                    </a:lnTo>
                    <a:lnTo>
                      <a:pt x="27616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B328ED0E-FBE6-86DD-C78C-0A5AD646624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00772" y="6665731"/>
                <a:ext cx="27726" cy="47718"/>
              </a:xfrm>
              <a:custGeom>
                <a:avLst/>
                <a:gdLst>
                  <a:gd name="connsiteX0" fmla="*/ 0 w 27726"/>
                  <a:gd name="connsiteY0" fmla="*/ 15982 h 47718"/>
                  <a:gd name="connsiteX1" fmla="*/ 111 w 27726"/>
                  <a:gd name="connsiteY1" fmla="*/ 47719 h 47718"/>
                  <a:gd name="connsiteX2" fmla="*/ 27727 w 27726"/>
                  <a:gd name="connsiteY2" fmla="*/ 31793 h 47718"/>
                  <a:gd name="connsiteX3" fmla="*/ 27671 w 27726"/>
                  <a:gd name="connsiteY3" fmla="*/ 0 h 47718"/>
                  <a:gd name="connsiteX4" fmla="*/ 0 w 27726"/>
                  <a:gd name="connsiteY4" fmla="*/ 15982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82"/>
                    </a:moveTo>
                    <a:lnTo>
                      <a:pt x="111" y="47719"/>
                    </a:lnTo>
                    <a:lnTo>
                      <a:pt x="27727" y="31793"/>
                    </a:lnTo>
                    <a:lnTo>
                      <a:pt x="27671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B7A262E2-BE6C-DD24-7039-8DC38FA504A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090372" y="6729488"/>
                <a:ext cx="27726" cy="47718"/>
              </a:xfrm>
              <a:custGeom>
                <a:avLst/>
                <a:gdLst>
                  <a:gd name="connsiteX0" fmla="*/ 0 w 27726"/>
                  <a:gd name="connsiteY0" fmla="*/ 15982 h 47718"/>
                  <a:gd name="connsiteX1" fmla="*/ 113 w 27726"/>
                  <a:gd name="connsiteY1" fmla="*/ 47719 h 47718"/>
                  <a:gd name="connsiteX2" fmla="*/ 27727 w 27726"/>
                  <a:gd name="connsiteY2" fmla="*/ 31793 h 47718"/>
                  <a:gd name="connsiteX3" fmla="*/ 27671 w 27726"/>
                  <a:gd name="connsiteY3" fmla="*/ 0 h 47718"/>
                  <a:gd name="connsiteX4" fmla="*/ 0 w 27726"/>
                  <a:gd name="connsiteY4" fmla="*/ 15982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82"/>
                    </a:moveTo>
                    <a:lnTo>
                      <a:pt x="113" y="47719"/>
                    </a:lnTo>
                    <a:lnTo>
                      <a:pt x="27727" y="31793"/>
                    </a:lnTo>
                    <a:lnTo>
                      <a:pt x="27671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90F9023D-3715-D716-38BA-320765854F2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979975" y="6793244"/>
                <a:ext cx="27726" cy="47714"/>
              </a:xfrm>
              <a:custGeom>
                <a:avLst/>
                <a:gdLst>
                  <a:gd name="connsiteX0" fmla="*/ 0 w 27726"/>
                  <a:gd name="connsiteY0" fmla="*/ 15982 h 47714"/>
                  <a:gd name="connsiteX1" fmla="*/ 113 w 27726"/>
                  <a:gd name="connsiteY1" fmla="*/ 47714 h 47714"/>
                  <a:gd name="connsiteX2" fmla="*/ 27727 w 27726"/>
                  <a:gd name="connsiteY2" fmla="*/ 31737 h 47714"/>
                  <a:gd name="connsiteX3" fmla="*/ 27614 w 27726"/>
                  <a:gd name="connsiteY3" fmla="*/ 0 h 47714"/>
                  <a:gd name="connsiteX4" fmla="*/ 0 w 27726"/>
                  <a:gd name="connsiteY4" fmla="*/ 1598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82"/>
                    </a:moveTo>
                    <a:lnTo>
                      <a:pt x="113" y="47714"/>
                    </a:lnTo>
                    <a:lnTo>
                      <a:pt x="27727" y="31737"/>
                    </a:lnTo>
                    <a:lnTo>
                      <a:pt x="27614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111BD7F6-5E2C-6F55-48E5-8AD3F9E095F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869571" y="6857055"/>
                <a:ext cx="27557" cy="47658"/>
              </a:xfrm>
              <a:custGeom>
                <a:avLst/>
                <a:gdLst>
                  <a:gd name="connsiteX0" fmla="*/ 0 w 27557"/>
                  <a:gd name="connsiteY0" fmla="*/ 15866 h 47658"/>
                  <a:gd name="connsiteX1" fmla="*/ 113 w 27557"/>
                  <a:gd name="connsiteY1" fmla="*/ 47659 h 47658"/>
                  <a:gd name="connsiteX2" fmla="*/ 27558 w 27557"/>
                  <a:gd name="connsiteY2" fmla="*/ 31793 h 47658"/>
                  <a:gd name="connsiteX3" fmla="*/ 27501 w 27557"/>
                  <a:gd name="connsiteY3" fmla="*/ 0 h 47658"/>
                  <a:gd name="connsiteX4" fmla="*/ 0 w 27557"/>
                  <a:gd name="connsiteY4" fmla="*/ 15866 h 4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57" h="47658">
                    <a:moveTo>
                      <a:pt x="0" y="15866"/>
                    </a:moveTo>
                    <a:lnTo>
                      <a:pt x="113" y="47659"/>
                    </a:lnTo>
                    <a:lnTo>
                      <a:pt x="27558" y="31793"/>
                    </a:lnTo>
                    <a:lnTo>
                      <a:pt x="27501" y="0"/>
                    </a:lnTo>
                    <a:lnTo>
                      <a:pt x="0" y="1586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4C9077A8-6C9A-A854-04B0-E05F37CEF3D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863733" y="6410093"/>
                <a:ext cx="27726" cy="47714"/>
              </a:xfrm>
              <a:custGeom>
                <a:avLst/>
                <a:gdLst>
                  <a:gd name="connsiteX0" fmla="*/ 0 w 27726"/>
                  <a:gd name="connsiteY0" fmla="*/ 15922 h 47714"/>
                  <a:gd name="connsiteX1" fmla="*/ 115 w 27726"/>
                  <a:gd name="connsiteY1" fmla="*/ 47714 h 47714"/>
                  <a:gd name="connsiteX2" fmla="*/ 27727 w 27726"/>
                  <a:gd name="connsiteY2" fmla="*/ 31733 h 47714"/>
                  <a:gd name="connsiteX3" fmla="*/ 27671 w 27726"/>
                  <a:gd name="connsiteY3" fmla="*/ 0 h 47714"/>
                  <a:gd name="connsiteX4" fmla="*/ 0 w 27726"/>
                  <a:gd name="connsiteY4" fmla="*/ 1592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22"/>
                    </a:moveTo>
                    <a:lnTo>
                      <a:pt x="115" y="47714"/>
                    </a:lnTo>
                    <a:lnTo>
                      <a:pt x="27727" y="31733"/>
                    </a:lnTo>
                    <a:lnTo>
                      <a:pt x="27671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15C4B696-04B7-28F8-5E46-16CAEEA1FE5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753333" y="6473900"/>
                <a:ext cx="27616" cy="47608"/>
              </a:xfrm>
              <a:custGeom>
                <a:avLst/>
                <a:gdLst>
                  <a:gd name="connsiteX0" fmla="*/ 0 w 27616"/>
                  <a:gd name="connsiteY0" fmla="*/ 15871 h 47608"/>
                  <a:gd name="connsiteX1" fmla="*/ 115 w 27616"/>
                  <a:gd name="connsiteY1" fmla="*/ 47608 h 47608"/>
                  <a:gd name="connsiteX2" fmla="*/ 27616 w 27616"/>
                  <a:gd name="connsiteY2" fmla="*/ 31737 h 47608"/>
                  <a:gd name="connsiteX3" fmla="*/ 27501 w 27616"/>
                  <a:gd name="connsiteY3" fmla="*/ 0 h 47608"/>
                  <a:gd name="connsiteX4" fmla="*/ 0 w 27616"/>
                  <a:gd name="connsiteY4" fmla="*/ 15871 h 47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16" h="47608">
                    <a:moveTo>
                      <a:pt x="0" y="15871"/>
                    </a:moveTo>
                    <a:lnTo>
                      <a:pt x="115" y="47608"/>
                    </a:lnTo>
                    <a:lnTo>
                      <a:pt x="27616" y="31737"/>
                    </a:lnTo>
                    <a:lnTo>
                      <a:pt x="27501" y="0"/>
                    </a:lnTo>
                    <a:lnTo>
                      <a:pt x="0" y="1587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E22AF957-4BCE-3901-0443-C725B86CB99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642767" y="6537656"/>
                <a:ext cx="27726" cy="47718"/>
              </a:xfrm>
              <a:custGeom>
                <a:avLst/>
                <a:gdLst>
                  <a:gd name="connsiteX0" fmla="*/ 0 w 27726"/>
                  <a:gd name="connsiteY0" fmla="*/ 15926 h 47718"/>
                  <a:gd name="connsiteX1" fmla="*/ 111 w 27726"/>
                  <a:gd name="connsiteY1" fmla="*/ 47719 h 47718"/>
                  <a:gd name="connsiteX2" fmla="*/ 27727 w 27726"/>
                  <a:gd name="connsiteY2" fmla="*/ 31737 h 47718"/>
                  <a:gd name="connsiteX3" fmla="*/ 27671 w 27726"/>
                  <a:gd name="connsiteY3" fmla="*/ 0 h 47718"/>
                  <a:gd name="connsiteX4" fmla="*/ 0 w 27726"/>
                  <a:gd name="connsiteY4" fmla="*/ 15926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26"/>
                    </a:moveTo>
                    <a:lnTo>
                      <a:pt x="111" y="47719"/>
                    </a:lnTo>
                    <a:lnTo>
                      <a:pt x="27727" y="31737"/>
                    </a:lnTo>
                    <a:lnTo>
                      <a:pt x="2767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DCDC137A-28C6-B75E-38D5-67A85427B38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532368" y="6601412"/>
                <a:ext cx="27726" cy="47663"/>
              </a:xfrm>
              <a:custGeom>
                <a:avLst/>
                <a:gdLst>
                  <a:gd name="connsiteX0" fmla="*/ 0 w 27726"/>
                  <a:gd name="connsiteY0" fmla="*/ 15926 h 47663"/>
                  <a:gd name="connsiteX1" fmla="*/ 111 w 27726"/>
                  <a:gd name="connsiteY1" fmla="*/ 47664 h 47663"/>
                  <a:gd name="connsiteX2" fmla="*/ 27727 w 27726"/>
                  <a:gd name="connsiteY2" fmla="*/ 31737 h 47663"/>
                  <a:gd name="connsiteX3" fmla="*/ 27671 w 27726"/>
                  <a:gd name="connsiteY3" fmla="*/ 0 h 47663"/>
                  <a:gd name="connsiteX4" fmla="*/ 0 w 27726"/>
                  <a:gd name="connsiteY4" fmla="*/ 15926 h 47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663">
                    <a:moveTo>
                      <a:pt x="0" y="15926"/>
                    </a:moveTo>
                    <a:lnTo>
                      <a:pt x="111" y="47664"/>
                    </a:lnTo>
                    <a:lnTo>
                      <a:pt x="27727" y="31737"/>
                    </a:lnTo>
                    <a:lnTo>
                      <a:pt x="2767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4FB072F9-DC45-27FA-6140-92E907419A2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421968" y="6665113"/>
                <a:ext cx="27726" cy="47718"/>
              </a:xfrm>
              <a:custGeom>
                <a:avLst/>
                <a:gdLst>
                  <a:gd name="connsiteX0" fmla="*/ 0 w 27726"/>
                  <a:gd name="connsiteY0" fmla="*/ 15982 h 47718"/>
                  <a:gd name="connsiteX1" fmla="*/ 111 w 27726"/>
                  <a:gd name="connsiteY1" fmla="*/ 47719 h 47718"/>
                  <a:gd name="connsiteX2" fmla="*/ 27727 w 27726"/>
                  <a:gd name="connsiteY2" fmla="*/ 31793 h 47718"/>
                  <a:gd name="connsiteX3" fmla="*/ 27611 w 27726"/>
                  <a:gd name="connsiteY3" fmla="*/ 0 h 47718"/>
                  <a:gd name="connsiteX4" fmla="*/ 0 w 27726"/>
                  <a:gd name="connsiteY4" fmla="*/ 15982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82"/>
                    </a:moveTo>
                    <a:lnTo>
                      <a:pt x="111" y="47719"/>
                    </a:lnTo>
                    <a:lnTo>
                      <a:pt x="27727" y="31793"/>
                    </a:lnTo>
                    <a:lnTo>
                      <a:pt x="27611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21703C3D-8075-14C1-4059-DBFCCCCE09D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311568" y="6728869"/>
                <a:ext cx="27726" cy="47714"/>
              </a:xfrm>
              <a:custGeom>
                <a:avLst/>
                <a:gdLst>
                  <a:gd name="connsiteX0" fmla="*/ 0 w 27726"/>
                  <a:gd name="connsiteY0" fmla="*/ 15977 h 47714"/>
                  <a:gd name="connsiteX1" fmla="*/ 111 w 27726"/>
                  <a:gd name="connsiteY1" fmla="*/ 47714 h 47714"/>
                  <a:gd name="connsiteX2" fmla="*/ 27727 w 27726"/>
                  <a:gd name="connsiteY2" fmla="*/ 31793 h 47714"/>
                  <a:gd name="connsiteX3" fmla="*/ 27611 w 27726"/>
                  <a:gd name="connsiteY3" fmla="*/ 0 h 47714"/>
                  <a:gd name="connsiteX4" fmla="*/ 0 w 27726"/>
                  <a:gd name="connsiteY4" fmla="*/ 15977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77"/>
                    </a:moveTo>
                    <a:lnTo>
                      <a:pt x="111" y="47714"/>
                    </a:lnTo>
                    <a:lnTo>
                      <a:pt x="27727" y="31793"/>
                    </a:lnTo>
                    <a:lnTo>
                      <a:pt x="27611" y="0"/>
                    </a:lnTo>
                    <a:lnTo>
                      <a:pt x="0" y="15977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5CF471EF-4302-0CB8-3E65-07854000C87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01168" y="6792621"/>
                <a:ext cx="27726" cy="47719"/>
              </a:xfrm>
              <a:custGeom>
                <a:avLst/>
                <a:gdLst>
                  <a:gd name="connsiteX0" fmla="*/ 0 w 27726"/>
                  <a:gd name="connsiteY0" fmla="*/ 15982 h 47719"/>
                  <a:gd name="connsiteX1" fmla="*/ 55 w 27726"/>
                  <a:gd name="connsiteY1" fmla="*/ 47719 h 47719"/>
                  <a:gd name="connsiteX2" fmla="*/ 27727 w 27726"/>
                  <a:gd name="connsiteY2" fmla="*/ 31737 h 47719"/>
                  <a:gd name="connsiteX3" fmla="*/ 27611 w 27726"/>
                  <a:gd name="connsiteY3" fmla="*/ 0 h 47719"/>
                  <a:gd name="connsiteX4" fmla="*/ 0 w 27726"/>
                  <a:gd name="connsiteY4" fmla="*/ 15982 h 47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9">
                    <a:moveTo>
                      <a:pt x="0" y="15982"/>
                    </a:moveTo>
                    <a:lnTo>
                      <a:pt x="55" y="47719"/>
                    </a:lnTo>
                    <a:lnTo>
                      <a:pt x="27727" y="31737"/>
                    </a:lnTo>
                    <a:lnTo>
                      <a:pt x="27611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0644AFBD-F1EF-C296-010D-7719887A54A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090766" y="6856377"/>
                <a:ext cx="27725" cy="47719"/>
              </a:xfrm>
              <a:custGeom>
                <a:avLst/>
                <a:gdLst>
                  <a:gd name="connsiteX0" fmla="*/ 0 w 27725"/>
                  <a:gd name="connsiteY0" fmla="*/ 15926 h 47719"/>
                  <a:gd name="connsiteX1" fmla="*/ 57 w 27725"/>
                  <a:gd name="connsiteY1" fmla="*/ 47719 h 47719"/>
                  <a:gd name="connsiteX2" fmla="*/ 27725 w 27725"/>
                  <a:gd name="connsiteY2" fmla="*/ 31737 h 47719"/>
                  <a:gd name="connsiteX3" fmla="*/ 27614 w 27725"/>
                  <a:gd name="connsiteY3" fmla="*/ 0 h 47719"/>
                  <a:gd name="connsiteX4" fmla="*/ 0 w 27725"/>
                  <a:gd name="connsiteY4" fmla="*/ 15926 h 47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5" h="47719">
                    <a:moveTo>
                      <a:pt x="0" y="15926"/>
                    </a:moveTo>
                    <a:lnTo>
                      <a:pt x="57" y="47719"/>
                    </a:lnTo>
                    <a:lnTo>
                      <a:pt x="27725" y="31737"/>
                    </a:lnTo>
                    <a:lnTo>
                      <a:pt x="27614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A6FE7B56-597F-714A-9ED1-F759AD7A30F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864130" y="6537093"/>
                <a:ext cx="27726" cy="47548"/>
              </a:xfrm>
              <a:custGeom>
                <a:avLst/>
                <a:gdLst>
                  <a:gd name="connsiteX0" fmla="*/ 0 w 27726"/>
                  <a:gd name="connsiteY0" fmla="*/ 15982 h 47548"/>
                  <a:gd name="connsiteX1" fmla="*/ 55 w 27726"/>
                  <a:gd name="connsiteY1" fmla="*/ 47548 h 47548"/>
                  <a:gd name="connsiteX2" fmla="*/ 27727 w 27726"/>
                  <a:gd name="connsiteY2" fmla="*/ 31622 h 47548"/>
                  <a:gd name="connsiteX3" fmla="*/ 27616 w 27726"/>
                  <a:gd name="connsiteY3" fmla="*/ 0 h 47548"/>
                  <a:gd name="connsiteX4" fmla="*/ 0 w 27726"/>
                  <a:gd name="connsiteY4" fmla="*/ 15982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82"/>
                    </a:moveTo>
                    <a:lnTo>
                      <a:pt x="55" y="47548"/>
                    </a:lnTo>
                    <a:lnTo>
                      <a:pt x="27727" y="31622"/>
                    </a:lnTo>
                    <a:lnTo>
                      <a:pt x="27616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E2A30B5F-EAC6-3822-4492-F7657C89645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753675" y="6600905"/>
                <a:ext cx="27611" cy="47492"/>
              </a:xfrm>
              <a:custGeom>
                <a:avLst/>
                <a:gdLst>
                  <a:gd name="connsiteX0" fmla="*/ 0 w 27611"/>
                  <a:gd name="connsiteY0" fmla="*/ 15926 h 47492"/>
                  <a:gd name="connsiteX1" fmla="*/ 111 w 27611"/>
                  <a:gd name="connsiteY1" fmla="*/ 47493 h 47492"/>
                  <a:gd name="connsiteX2" fmla="*/ 27611 w 27611"/>
                  <a:gd name="connsiteY2" fmla="*/ 31622 h 47492"/>
                  <a:gd name="connsiteX3" fmla="*/ 27501 w 27611"/>
                  <a:gd name="connsiteY3" fmla="*/ 0 h 47492"/>
                  <a:gd name="connsiteX4" fmla="*/ 0 w 27611"/>
                  <a:gd name="connsiteY4" fmla="*/ 15926 h 47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11" h="47492">
                    <a:moveTo>
                      <a:pt x="0" y="15926"/>
                    </a:moveTo>
                    <a:lnTo>
                      <a:pt x="111" y="47493"/>
                    </a:lnTo>
                    <a:lnTo>
                      <a:pt x="27611" y="31622"/>
                    </a:lnTo>
                    <a:lnTo>
                      <a:pt x="2750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8731155F-A18B-DC1B-6BBC-D0FE8675B37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643160" y="6664661"/>
                <a:ext cx="27726" cy="47548"/>
              </a:xfrm>
              <a:custGeom>
                <a:avLst/>
                <a:gdLst>
                  <a:gd name="connsiteX0" fmla="*/ 0 w 27726"/>
                  <a:gd name="connsiteY0" fmla="*/ 15982 h 47548"/>
                  <a:gd name="connsiteX1" fmla="*/ 55 w 27726"/>
                  <a:gd name="connsiteY1" fmla="*/ 47548 h 47548"/>
                  <a:gd name="connsiteX2" fmla="*/ 27727 w 27726"/>
                  <a:gd name="connsiteY2" fmla="*/ 31622 h 47548"/>
                  <a:gd name="connsiteX3" fmla="*/ 27616 w 27726"/>
                  <a:gd name="connsiteY3" fmla="*/ 0 h 47548"/>
                  <a:gd name="connsiteX4" fmla="*/ 0 w 27726"/>
                  <a:gd name="connsiteY4" fmla="*/ 15982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82"/>
                    </a:moveTo>
                    <a:lnTo>
                      <a:pt x="55" y="47548"/>
                    </a:lnTo>
                    <a:lnTo>
                      <a:pt x="27727" y="31622"/>
                    </a:lnTo>
                    <a:lnTo>
                      <a:pt x="27616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F22AF3CE-9922-8F07-B8F9-E19B869F3FC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532760" y="6728412"/>
                <a:ext cx="27726" cy="47548"/>
              </a:xfrm>
              <a:custGeom>
                <a:avLst/>
                <a:gdLst>
                  <a:gd name="connsiteX0" fmla="*/ 0 w 27726"/>
                  <a:gd name="connsiteY0" fmla="*/ 15982 h 47548"/>
                  <a:gd name="connsiteX1" fmla="*/ 60 w 27726"/>
                  <a:gd name="connsiteY1" fmla="*/ 47548 h 47548"/>
                  <a:gd name="connsiteX2" fmla="*/ 27727 w 27726"/>
                  <a:gd name="connsiteY2" fmla="*/ 31627 h 47548"/>
                  <a:gd name="connsiteX3" fmla="*/ 27616 w 27726"/>
                  <a:gd name="connsiteY3" fmla="*/ 0 h 47548"/>
                  <a:gd name="connsiteX4" fmla="*/ 0 w 27726"/>
                  <a:gd name="connsiteY4" fmla="*/ 15982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82"/>
                    </a:moveTo>
                    <a:lnTo>
                      <a:pt x="60" y="47548"/>
                    </a:lnTo>
                    <a:lnTo>
                      <a:pt x="27727" y="31627"/>
                    </a:lnTo>
                    <a:lnTo>
                      <a:pt x="27616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393AD25E-0BA6-E249-D38F-514FCA4B57D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422305" y="6792168"/>
                <a:ext cx="27726" cy="47548"/>
              </a:xfrm>
              <a:custGeom>
                <a:avLst/>
                <a:gdLst>
                  <a:gd name="connsiteX0" fmla="*/ 0 w 27726"/>
                  <a:gd name="connsiteY0" fmla="*/ 15926 h 47548"/>
                  <a:gd name="connsiteX1" fmla="*/ 115 w 27726"/>
                  <a:gd name="connsiteY1" fmla="*/ 47548 h 47548"/>
                  <a:gd name="connsiteX2" fmla="*/ 27727 w 27726"/>
                  <a:gd name="connsiteY2" fmla="*/ 31567 h 47548"/>
                  <a:gd name="connsiteX3" fmla="*/ 27671 w 27726"/>
                  <a:gd name="connsiteY3" fmla="*/ 0 h 47548"/>
                  <a:gd name="connsiteX4" fmla="*/ 0 w 27726"/>
                  <a:gd name="connsiteY4" fmla="*/ 15926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26"/>
                    </a:moveTo>
                    <a:lnTo>
                      <a:pt x="115" y="47548"/>
                    </a:lnTo>
                    <a:lnTo>
                      <a:pt x="27727" y="31567"/>
                    </a:lnTo>
                    <a:lnTo>
                      <a:pt x="2767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85D14686-AE7C-5FC8-0C48-9D660CD185A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311905" y="6855924"/>
                <a:ext cx="27726" cy="47548"/>
              </a:xfrm>
              <a:custGeom>
                <a:avLst/>
                <a:gdLst>
                  <a:gd name="connsiteX0" fmla="*/ 0 w 27726"/>
                  <a:gd name="connsiteY0" fmla="*/ 15926 h 47548"/>
                  <a:gd name="connsiteX1" fmla="*/ 111 w 27726"/>
                  <a:gd name="connsiteY1" fmla="*/ 47548 h 47548"/>
                  <a:gd name="connsiteX2" fmla="*/ 27727 w 27726"/>
                  <a:gd name="connsiteY2" fmla="*/ 31567 h 47548"/>
                  <a:gd name="connsiteX3" fmla="*/ 27671 w 27726"/>
                  <a:gd name="connsiteY3" fmla="*/ 0 h 47548"/>
                  <a:gd name="connsiteX4" fmla="*/ 0 w 27726"/>
                  <a:gd name="connsiteY4" fmla="*/ 15926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26"/>
                    </a:moveTo>
                    <a:lnTo>
                      <a:pt x="111" y="47548"/>
                    </a:lnTo>
                    <a:lnTo>
                      <a:pt x="27727" y="31567"/>
                    </a:lnTo>
                    <a:lnTo>
                      <a:pt x="2767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35200328-70BB-A7F3-611F-1652925A164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864467" y="6663982"/>
                <a:ext cx="27726" cy="47548"/>
              </a:xfrm>
              <a:custGeom>
                <a:avLst/>
                <a:gdLst>
                  <a:gd name="connsiteX0" fmla="*/ 0 w 27726"/>
                  <a:gd name="connsiteY0" fmla="*/ 15926 h 47548"/>
                  <a:gd name="connsiteX1" fmla="*/ 55 w 27726"/>
                  <a:gd name="connsiteY1" fmla="*/ 47548 h 47548"/>
                  <a:gd name="connsiteX2" fmla="*/ 27727 w 27726"/>
                  <a:gd name="connsiteY2" fmla="*/ 31567 h 47548"/>
                  <a:gd name="connsiteX3" fmla="*/ 27611 w 27726"/>
                  <a:gd name="connsiteY3" fmla="*/ 0 h 47548"/>
                  <a:gd name="connsiteX4" fmla="*/ 0 w 27726"/>
                  <a:gd name="connsiteY4" fmla="*/ 15926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26"/>
                    </a:moveTo>
                    <a:lnTo>
                      <a:pt x="55" y="47548"/>
                    </a:lnTo>
                    <a:lnTo>
                      <a:pt x="27727" y="31567"/>
                    </a:lnTo>
                    <a:lnTo>
                      <a:pt x="2761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F9080A86-8675-0444-6FC0-9E34918F59A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754067" y="6727794"/>
                <a:ext cx="27556" cy="47492"/>
              </a:xfrm>
              <a:custGeom>
                <a:avLst/>
                <a:gdLst>
                  <a:gd name="connsiteX0" fmla="*/ 0 w 27556"/>
                  <a:gd name="connsiteY0" fmla="*/ 15866 h 47492"/>
                  <a:gd name="connsiteX1" fmla="*/ 55 w 27556"/>
                  <a:gd name="connsiteY1" fmla="*/ 47493 h 47492"/>
                  <a:gd name="connsiteX2" fmla="*/ 27556 w 27556"/>
                  <a:gd name="connsiteY2" fmla="*/ 31622 h 47492"/>
                  <a:gd name="connsiteX3" fmla="*/ 27501 w 27556"/>
                  <a:gd name="connsiteY3" fmla="*/ 0 h 47492"/>
                  <a:gd name="connsiteX4" fmla="*/ 0 w 27556"/>
                  <a:gd name="connsiteY4" fmla="*/ 15866 h 47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56" h="47492">
                    <a:moveTo>
                      <a:pt x="0" y="15866"/>
                    </a:moveTo>
                    <a:lnTo>
                      <a:pt x="55" y="47493"/>
                    </a:lnTo>
                    <a:lnTo>
                      <a:pt x="27556" y="31622"/>
                    </a:lnTo>
                    <a:lnTo>
                      <a:pt x="27501" y="0"/>
                    </a:lnTo>
                    <a:lnTo>
                      <a:pt x="0" y="1586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E1DF566C-E3AC-8208-39D2-AA7CA484A7C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643497" y="6791550"/>
                <a:ext cx="27731" cy="47548"/>
              </a:xfrm>
              <a:custGeom>
                <a:avLst/>
                <a:gdLst>
                  <a:gd name="connsiteX0" fmla="*/ 0 w 27731"/>
                  <a:gd name="connsiteY0" fmla="*/ 15922 h 47548"/>
                  <a:gd name="connsiteX1" fmla="*/ 115 w 27731"/>
                  <a:gd name="connsiteY1" fmla="*/ 47548 h 47548"/>
                  <a:gd name="connsiteX2" fmla="*/ 27731 w 27731"/>
                  <a:gd name="connsiteY2" fmla="*/ 31567 h 47548"/>
                  <a:gd name="connsiteX3" fmla="*/ 27671 w 27731"/>
                  <a:gd name="connsiteY3" fmla="*/ 0 h 47548"/>
                  <a:gd name="connsiteX4" fmla="*/ 0 w 27731"/>
                  <a:gd name="connsiteY4" fmla="*/ 15922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31" h="47548">
                    <a:moveTo>
                      <a:pt x="0" y="15922"/>
                    </a:moveTo>
                    <a:lnTo>
                      <a:pt x="115" y="47548"/>
                    </a:lnTo>
                    <a:lnTo>
                      <a:pt x="27731" y="31567"/>
                    </a:lnTo>
                    <a:lnTo>
                      <a:pt x="27671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E5F5646C-2D29-47BD-9C54-D90F3806378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533101" y="6855306"/>
                <a:ext cx="27726" cy="47548"/>
              </a:xfrm>
              <a:custGeom>
                <a:avLst/>
                <a:gdLst>
                  <a:gd name="connsiteX0" fmla="*/ 0 w 27726"/>
                  <a:gd name="connsiteY0" fmla="*/ 15922 h 47548"/>
                  <a:gd name="connsiteX1" fmla="*/ 111 w 27726"/>
                  <a:gd name="connsiteY1" fmla="*/ 47548 h 47548"/>
                  <a:gd name="connsiteX2" fmla="*/ 27727 w 27726"/>
                  <a:gd name="connsiteY2" fmla="*/ 31567 h 47548"/>
                  <a:gd name="connsiteX3" fmla="*/ 27611 w 27726"/>
                  <a:gd name="connsiteY3" fmla="*/ 0 h 47548"/>
                  <a:gd name="connsiteX4" fmla="*/ 0 w 27726"/>
                  <a:gd name="connsiteY4" fmla="*/ 15922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22"/>
                    </a:moveTo>
                    <a:lnTo>
                      <a:pt x="111" y="47548"/>
                    </a:lnTo>
                    <a:lnTo>
                      <a:pt x="27727" y="31567"/>
                    </a:lnTo>
                    <a:lnTo>
                      <a:pt x="27611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432B25CB-2099-C3F0-0106-45183EB5D10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864808" y="6790816"/>
                <a:ext cx="27726" cy="47714"/>
              </a:xfrm>
              <a:custGeom>
                <a:avLst/>
                <a:gdLst>
                  <a:gd name="connsiteX0" fmla="*/ 0 w 27726"/>
                  <a:gd name="connsiteY0" fmla="*/ 15982 h 47714"/>
                  <a:gd name="connsiteX1" fmla="*/ 111 w 27726"/>
                  <a:gd name="connsiteY1" fmla="*/ 47714 h 47714"/>
                  <a:gd name="connsiteX2" fmla="*/ 27727 w 27726"/>
                  <a:gd name="connsiteY2" fmla="*/ 31793 h 47714"/>
                  <a:gd name="connsiteX3" fmla="*/ 27667 w 27726"/>
                  <a:gd name="connsiteY3" fmla="*/ 0 h 47714"/>
                  <a:gd name="connsiteX4" fmla="*/ 0 w 27726"/>
                  <a:gd name="connsiteY4" fmla="*/ 1598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82"/>
                    </a:moveTo>
                    <a:lnTo>
                      <a:pt x="111" y="47714"/>
                    </a:lnTo>
                    <a:lnTo>
                      <a:pt x="27727" y="31793"/>
                    </a:lnTo>
                    <a:lnTo>
                      <a:pt x="27667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5D9EBDF5-A8FE-7F24-AE33-2B6DF785344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754409" y="6854683"/>
                <a:ext cx="27611" cy="47603"/>
              </a:xfrm>
              <a:custGeom>
                <a:avLst/>
                <a:gdLst>
                  <a:gd name="connsiteX0" fmla="*/ 0 w 27611"/>
                  <a:gd name="connsiteY0" fmla="*/ 15866 h 47603"/>
                  <a:gd name="connsiteX1" fmla="*/ 111 w 27611"/>
                  <a:gd name="connsiteY1" fmla="*/ 47603 h 47603"/>
                  <a:gd name="connsiteX2" fmla="*/ 27611 w 27611"/>
                  <a:gd name="connsiteY2" fmla="*/ 31737 h 47603"/>
                  <a:gd name="connsiteX3" fmla="*/ 27501 w 27611"/>
                  <a:gd name="connsiteY3" fmla="*/ 0 h 47603"/>
                  <a:gd name="connsiteX4" fmla="*/ 0 w 27611"/>
                  <a:gd name="connsiteY4" fmla="*/ 15866 h 47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11" h="47603">
                    <a:moveTo>
                      <a:pt x="0" y="15866"/>
                    </a:moveTo>
                    <a:lnTo>
                      <a:pt x="111" y="47603"/>
                    </a:lnTo>
                    <a:lnTo>
                      <a:pt x="27611" y="31737"/>
                    </a:lnTo>
                    <a:lnTo>
                      <a:pt x="27501" y="0"/>
                    </a:lnTo>
                    <a:lnTo>
                      <a:pt x="0" y="1586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142" name="Text Placeholder 2">
            <a:extLst>
              <a:ext uri="{FF2B5EF4-FFF2-40B4-BE49-F238E27FC236}">
                <a16:creationId xmlns:a16="http://schemas.microsoft.com/office/drawing/2014/main" id="{2A80474E-8D74-0CB8-5229-67632230D3FC}"/>
              </a:ext>
            </a:extLst>
          </p:cNvPr>
          <p:cNvSpPr>
            <a:spLocks noGrp="1"/>
          </p:cNvSpPr>
          <p:nvPr userDrawn="1">
            <p:ph type="body" idx="10"/>
          </p:nvPr>
        </p:nvSpPr>
        <p:spPr>
          <a:xfrm>
            <a:off x="6569698" y="5194194"/>
            <a:ext cx="3874848" cy="606713"/>
          </a:xfrm>
        </p:spPr>
        <p:txBody>
          <a:bodyPr tIns="45720"/>
          <a:lstStyle>
            <a:lvl1pPr marL="0" indent="0" algn="ctr"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3" name="Text Placeholder 2">
            <a:extLst>
              <a:ext uri="{FF2B5EF4-FFF2-40B4-BE49-F238E27FC236}">
                <a16:creationId xmlns:a16="http://schemas.microsoft.com/office/drawing/2014/main" id="{F2DFDF87-522C-06D5-18DE-B4C13C4D1A27}"/>
              </a:ext>
            </a:extLst>
          </p:cNvPr>
          <p:cNvSpPr>
            <a:spLocks noGrp="1"/>
          </p:cNvSpPr>
          <p:nvPr userDrawn="1">
            <p:ph type="body" idx="11"/>
          </p:nvPr>
        </p:nvSpPr>
        <p:spPr>
          <a:xfrm>
            <a:off x="1772312" y="5194194"/>
            <a:ext cx="3874848" cy="606713"/>
          </a:xfrm>
        </p:spPr>
        <p:txBody>
          <a:bodyPr tIns="45720"/>
          <a:lstStyle>
            <a:lvl1pPr marL="0" indent="0" algn="ctr"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4" name="Picture Placeholder 17">
            <a:extLst>
              <a:ext uri="{FF2B5EF4-FFF2-40B4-BE49-F238E27FC236}">
                <a16:creationId xmlns:a16="http://schemas.microsoft.com/office/drawing/2014/main" id="{5735D401-B2DA-C6EC-3424-990D416B0E42}"/>
              </a:ext>
            </a:extLst>
          </p:cNvPr>
          <p:cNvSpPr>
            <a:spLocks noGrp="1"/>
          </p:cNvSpPr>
          <p:nvPr userDrawn="1">
            <p:ph type="pic" sz="quarter" idx="12"/>
          </p:nvPr>
        </p:nvSpPr>
        <p:spPr>
          <a:xfrm>
            <a:off x="2446650" y="1686698"/>
            <a:ext cx="2534352" cy="2926080"/>
          </a:xfrm>
          <a:custGeom>
            <a:avLst/>
            <a:gdLst>
              <a:gd name="connsiteX0" fmla="*/ 1267017 w 2534352"/>
              <a:gd name="connsiteY0" fmla="*/ 0 h 2926080"/>
              <a:gd name="connsiteX1" fmla="*/ 2534352 w 2534352"/>
              <a:gd name="connsiteY1" fmla="*/ 731594 h 2926080"/>
              <a:gd name="connsiteX2" fmla="*/ 2534352 w 2534352"/>
              <a:gd name="connsiteY2" fmla="*/ 2194487 h 2926080"/>
              <a:gd name="connsiteX3" fmla="*/ 1267017 w 2534352"/>
              <a:gd name="connsiteY3" fmla="*/ 2926080 h 2926080"/>
              <a:gd name="connsiteX4" fmla="*/ 0 w 2534352"/>
              <a:gd name="connsiteY4" fmla="*/ 2194487 h 2926080"/>
              <a:gd name="connsiteX5" fmla="*/ 0 w 2534352"/>
              <a:gd name="connsiteY5" fmla="*/ 731594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34352" h="2926080">
                <a:moveTo>
                  <a:pt x="1267017" y="0"/>
                </a:moveTo>
                <a:lnTo>
                  <a:pt x="2534352" y="731594"/>
                </a:lnTo>
                <a:lnTo>
                  <a:pt x="2534352" y="2194487"/>
                </a:lnTo>
                <a:lnTo>
                  <a:pt x="1267017" y="2926080"/>
                </a:lnTo>
                <a:lnTo>
                  <a:pt x="0" y="2194487"/>
                </a:lnTo>
                <a:lnTo>
                  <a:pt x="0" y="731594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5" name="Picture Placeholder 17">
            <a:extLst>
              <a:ext uri="{FF2B5EF4-FFF2-40B4-BE49-F238E27FC236}">
                <a16:creationId xmlns:a16="http://schemas.microsoft.com/office/drawing/2014/main" id="{3CFB47F3-A738-1FB6-CEF5-F64AC6FAD7D1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7215744" y="1686698"/>
            <a:ext cx="2534352" cy="2926080"/>
          </a:xfrm>
          <a:custGeom>
            <a:avLst/>
            <a:gdLst>
              <a:gd name="connsiteX0" fmla="*/ 1267017 w 2534352"/>
              <a:gd name="connsiteY0" fmla="*/ 0 h 2926080"/>
              <a:gd name="connsiteX1" fmla="*/ 2534352 w 2534352"/>
              <a:gd name="connsiteY1" fmla="*/ 731594 h 2926080"/>
              <a:gd name="connsiteX2" fmla="*/ 2534352 w 2534352"/>
              <a:gd name="connsiteY2" fmla="*/ 2194487 h 2926080"/>
              <a:gd name="connsiteX3" fmla="*/ 1267017 w 2534352"/>
              <a:gd name="connsiteY3" fmla="*/ 2926080 h 2926080"/>
              <a:gd name="connsiteX4" fmla="*/ 0 w 2534352"/>
              <a:gd name="connsiteY4" fmla="*/ 2194487 h 2926080"/>
              <a:gd name="connsiteX5" fmla="*/ 0 w 2534352"/>
              <a:gd name="connsiteY5" fmla="*/ 731594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34352" h="2926080">
                <a:moveTo>
                  <a:pt x="1267017" y="0"/>
                </a:moveTo>
                <a:lnTo>
                  <a:pt x="2534352" y="731594"/>
                </a:lnTo>
                <a:lnTo>
                  <a:pt x="2534352" y="2194487"/>
                </a:lnTo>
                <a:lnTo>
                  <a:pt x="1267017" y="2926080"/>
                </a:lnTo>
                <a:lnTo>
                  <a:pt x="0" y="2194487"/>
                </a:lnTo>
                <a:lnTo>
                  <a:pt x="0" y="731594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6" name="Text Placeholder 2">
            <a:extLst>
              <a:ext uri="{FF2B5EF4-FFF2-40B4-BE49-F238E27FC236}">
                <a16:creationId xmlns:a16="http://schemas.microsoft.com/office/drawing/2014/main" id="{A636680D-4365-D2F9-CD0F-8B1F63DFACFC}"/>
              </a:ext>
            </a:extLst>
          </p:cNvPr>
          <p:cNvSpPr>
            <a:spLocks noGrp="1"/>
          </p:cNvSpPr>
          <p:nvPr userDrawn="1">
            <p:ph type="body" idx="15" hasCustomPrompt="1"/>
          </p:nvPr>
        </p:nvSpPr>
        <p:spPr>
          <a:xfrm>
            <a:off x="6569698" y="4666410"/>
            <a:ext cx="3874848" cy="505186"/>
          </a:xfrm>
        </p:spPr>
        <p:txBody>
          <a:bodyPr tIns="45720" anchor="b"/>
          <a:lstStyle>
            <a:lvl1pPr marL="0" indent="0" algn="ctr">
              <a:buNone/>
              <a:defRPr lang="en-US" sz="2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47" name="Text Placeholder 2">
            <a:extLst>
              <a:ext uri="{FF2B5EF4-FFF2-40B4-BE49-F238E27FC236}">
                <a16:creationId xmlns:a16="http://schemas.microsoft.com/office/drawing/2014/main" id="{BE3447BB-A394-B4A4-EDB1-088E22C9DE34}"/>
              </a:ext>
            </a:extLst>
          </p:cNvPr>
          <p:cNvSpPr>
            <a:spLocks noGrp="1"/>
          </p:cNvSpPr>
          <p:nvPr userDrawn="1">
            <p:ph type="body" idx="16" hasCustomPrompt="1"/>
          </p:nvPr>
        </p:nvSpPr>
        <p:spPr>
          <a:xfrm>
            <a:off x="1772312" y="4666410"/>
            <a:ext cx="3874848" cy="505186"/>
          </a:xfrm>
        </p:spPr>
        <p:txBody>
          <a:bodyPr tIns="45720" anchor="b"/>
          <a:lstStyle>
            <a:lvl1pPr marL="0" indent="0" algn="ctr">
              <a:buNone/>
              <a:defRPr lang="en-US" sz="2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Presenter Name</a:t>
            </a:r>
          </a:p>
        </p:txBody>
      </p:sp>
      <p:pic>
        <p:nvPicPr>
          <p:cNvPr id="157" name="Illumio Logo White">
            <a:extLst>
              <a:ext uri="{FF2B5EF4-FFF2-40B4-BE49-F238E27FC236}">
                <a16:creationId xmlns:a16="http://schemas.microsoft.com/office/drawing/2014/main" id="{C19A38AE-A64D-33FF-A77B-F30BBE2DBD5B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989416" y="260769"/>
            <a:ext cx="909159" cy="227290"/>
          </a:xfrm>
          <a:prstGeom prst="rect">
            <a:avLst/>
          </a:prstGeom>
        </p:spPr>
      </p:pic>
      <p:pic>
        <p:nvPicPr>
          <p:cNvPr id="3" name="Elements Left Top">
            <a:extLst>
              <a:ext uri="{FF2B5EF4-FFF2-40B4-BE49-F238E27FC236}">
                <a16:creationId xmlns:a16="http://schemas.microsoft.com/office/drawing/2014/main" id="{AC2085D3-1856-D0FC-4901-4EFF7FD7450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299" t="20904"/>
          <a:stretch/>
        </p:blipFill>
        <p:spPr>
          <a:xfrm>
            <a:off x="0" y="0"/>
            <a:ext cx="2050036" cy="26135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D8F2A0-7E7E-BBFB-4309-020921EC407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0291"/>
          <a:stretch/>
        </p:blipFill>
        <p:spPr>
          <a:xfrm>
            <a:off x="10619096" y="5166570"/>
            <a:ext cx="1572904" cy="169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0417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der 2 Sla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7">
            <a:extLst>
              <a:ext uri="{FF2B5EF4-FFF2-40B4-BE49-F238E27FC236}">
                <a16:creationId xmlns:a16="http://schemas.microsoft.com/office/drawing/2014/main" id="{A8CEB425-6FA2-0C92-C03F-6336C3F7248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404944" y="1686698"/>
            <a:ext cx="2534352" cy="2926080"/>
          </a:xfrm>
          <a:custGeom>
            <a:avLst/>
            <a:gdLst>
              <a:gd name="connsiteX0" fmla="*/ 1267017 w 2534352"/>
              <a:gd name="connsiteY0" fmla="*/ 0 h 2926080"/>
              <a:gd name="connsiteX1" fmla="*/ 2534352 w 2534352"/>
              <a:gd name="connsiteY1" fmla="*/ 731594 h 2926080"/>
              <a:gd name="connsiteX2" fmla="*/ 2534352 w 2534352"/>
              <a:gd name="connsiteY2" fmla="*/ 2194487 h 2926080"/>
              <a:gd name="connsiteX3" fmla="*/ 1267017 w 2534352"/>
              <a:gd name="connsiteY3" fmla="*/ 2926080 h 2926080"/>
              <a:gd name="connsiteX4" fmla="*/ 0 w 2534352"/>
              <a:gd name="connsiteY4" fmla="*/ 2194487 h 2926080"/>
              <a:gd name="connsiteX5" fmla="*/ 0 w 2534352"/>
              <a:gd name="connsiteY5" fmla="*/ 731594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34352" h="2926080">
                <a:moveTo>
                  <a:pt x="1267017" y="0"/>
                </a:moveTo>
                <a:lnTo>
                  <a:pt x="2534352" y="731594"/>
                </a:lnTo>
                <a:lnTo>
                  <a:pt x="2534352" y="2194487"/>
                </a:lnTo>
                <a:lnTo>
                  <a:pt x="1267017" y="2926080"/>
                </a:lnTo>
                <a:lnTo>
                  <a:pt x="0" y="2194487"/>
                </a:lnTo>
                <a:lnTo>
                  <a:pt x="0" y="731594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17">
            <a:extLst>
              <a:ext uri="{FF2B5EF4-FFF2-40B4-BE49-F238E27FC236}">
                <a16:creationId xmlns:a16="http://schemas.microsoft.com/office/drawing/2014/main" id="{102605B4-59E4-4E8D-4B8B-CF7699EEE73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60225" y="1686698"/>
            <a:ext cx="2534352" cy="2926080"/>
          </a:xfrm>
          <a:custGeom>
            <a:avLst/>
            <a:gdLst>
              <a:gd name="connsiteX0" fmla="*/ 1267017 w 2534352"/>
              <a:gd name="connsiteY0" fmla="*/ 0 h 2926080"/>
              <a:gd name="connsiteX1" fmla="*/ 2534352 w 2534352"/>
              <a:gd name="connsiteY1" fmla="*/ 731594 h 2926080"/>
              <a:gd name="connsiteX2" fmla="*/ 2534352 w 2534352"/>
              <a:gd name="connsiteY2" fmla="*/ 2194487 h 2926080"/>
              <a:gd name="connsiteX3" fmla="*/ 1267017 w 2534352"/>
              <a:gd name="connsiteY3" fmla="*/ 2926080 h 2926080"/>
              <a:gd name="connsiteX4" fmla="*/ 0 w 2534352"/>
              <a:gd name="connsiteY4" fmla="*/ 2194487 h 2926080"/>
              <a:gd name="connsiteX5" fmla="*/ 0 w 2534352"/>
              <a:gd name="connsiteY5" fmla="*/ 731594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34352" h="2926080">
                <a:moveTo>
                  <a:pt x="1267017" y="0"/>
                </a:moveTo>
                <a:lnTo>
                  <a:pt x="2534352" y="731594"/>
                </a:lnTo>
                <a:lnTo>
                  <a:pt x="2534352" y="2194487"/>
                </a:lnTo>
                <a:lnTo>
                  <a:pt x="1267017" y="2926080"/>
                </a:lnTo>
                <a:lnTo>
                  <a:pt x="0" y="2194487"/>
                </a:lnTo>
                <a:lnTo>
                  <a:pt x="0" y="731594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5" name="Dot Grid" hidden="1">
            <a:extLst>
              <a:ext uri="{FF2B5EF4-FFF2-40B4-BE49-F238E27FC236}">
                <a16:creationId xmlns:a16="http://schemas.microsoft.com/office/drawing/2014/main" id="{FF3CA8EB-118B-0D2A-8DBE-F6ECD51B36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31902" y="25222"/>
            <a:ext cx="1746360" cy="2112264"/>
          </a:xfrm>
          <a:prstGeom prst="rect">
            <a:avLst/>
          </a:prstGeom>
        </p:spPr>
      </p:pic>
      <p:pic>
        <p:nvPicPr>
          <p:cNvPr id="4" name="Picture 3" descr="A diamond shaped diamond shaped object&#10;&#10;Description automatically generated with medium confidence">
            <a:extLst>
              <a:ext uri="{FF2B5EF4-FFF2-40B4-BE49-F238E27FC236}">
                <a16:creationId xmlns:a16="http://schemas.microsoft.com/office/drawing/2014/main" id="{AD6D2979-FE0F-F85F-433E-6B1494504BD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636"/>
          <a:stretch/>
        </p:blipFill>
        <p:spPr>
          <a:xfrm flipV="1">
            <a:off x="8280203" y="3149738"/>
            <a:ext cx="2208824" cy="1282286"/>
          </a:xfrm>
          <a:prstGeom prst="rect">
            <a:avLst/>
          </a:prstGeom>
        </p:spPr>
      </p:pic>
      <p:sp>
        <p:nvSpPr>
          <p:cNvPr id="9" name="Graphic 52">
            <a:extLst>
              <a:ext uri="{FF2B5EF4-FFF2-40B4-BE49-F238E27FC236}">
                <a16:creationId xmlns:a16="http://schemas.microsoft.com/office/drawing/2014/main" id="{C5A613F4-B537-EE56-D5FF-2EC9A69223D1}"/>
              </a:ext>
            </a:extLst>
          </p:cNvPr>
          <p:cNvSpPr/>
          <p:nvPr userDrawn="1"/>
        </p:nvSpPr>
        <p:spPr>
          <a:xfrm>
            <a:off x="2288613" y="1552385"/>
            <a:ext cx="2767015" cy="3194707"/>
          </a:xfrm>
          <a:custGeom>
            <a:avLst/>
            <a:gdLst>
              <a:gd name="connsiteX0" fmla="*/ 5939885 w 5939884"/>
              <a:gd name="connsiteY0" fmla="*/ 1714672 h 6858000"/>
              <a:gd name="connsiteX1" fmla="*/ 5939885 w 5939884"/>
              <a:gd name="connsiteY1" fmla="*/ 5143329 h 6858000"/>
              <a:gd name="connsiteX2" fmla="*/ 2969571 w 5939884"/>
              <a:gd name="connsiteY2" fmla="*/ 6858000 h 6858000"/>
              <a:gd name="connsiteX3" fmla="*/ 0 w 5939884"/>
              <a:gd name="connsiteY3" fmla="*/ 5143329 h 6858000"/>
              <a:gd name="connsiteX4" fmla="*/ 0 w 5939884"/>
              <a:gd name="connsiteY4" fmla="*/ 1714672 h 6858000"/>
              <a:gd name="connsiteX5" fmla="*/ 2969571 w 5939884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39884" h="6858000">
                <a:moveTo>
                  <a:pt x="5939885" y="1714672"/>
                </a:moveTo>
                <a:lnTo>
                  <a:pt x="5939885" y="5143329"/>
                </a:lnTo>
                <a:lnTo>
                  <a:pt x="2969571" y="6858000"/>
                </a:lnTo>
                <a:lnTo>
                  <a:pt x="0" y="5143329"/>
                </a:lnTo>
                <a:lnTo>
                  <a:pt x="0" y="1714672"/>
                </a:lnTo>
                <a:lnTo>
                  <a:pt x="2969571" y="0"/>
                </a:lnTo>
                <a:close/>
              </a:path>
            </a:pathLst>
          </a:custGeom>
          <a:noFill/>
          <a:ln w="5715" cap="flat">
            <a:gradFill>
              <a:gsLst>
                <a:gs pos="0">
                  <a:schemeClr val="accent2"/>
                </a:gs>
                <a:gs pos="74000">
                  <a:schemeClr val="bg1">
                    <a:alpha val="0"/>
                  </a:schemeClr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B87EABC-155A-EE4B-8129-AD00D2AD8328}"/>
              </a:ext>
            </a:extLst>
          </p:cNvPr>
          <p:cNvGrpSpPr/>
          <p:nvPr userDrawn="1"/>
        </p:nvGrpSpPr>
        <p:grpSpPr>
          <a:xfrm>
            <a:off x="1835817" y="1740330"/>
            <a:ext cx="905596" cy="1401811"/>
            <a:chOff x="849041" y="1717156"/>
            <a:chExt cx="2222049" cy="3439606"/>
          </a:xfrm>
        </p:grpSpPr>
        <p:sp>
          <p:nvSpPr>
            <p:cNvPr id="11" name="Graphic 102">
              <a:extLst>
                <a:ext uri="{FF2B5EF4-FFF2-40B4-BE49-F238E27FC236}">
                  <a16:creationId xmlns:a16="http://schemas.microsoft.com/office/drawing/2014/main" id="{3D958BAC-451F-E975-B0F8-1908AA21B955}"/>
                </a:ext>
              </a:extLst>
            </p:cNvPr>
            <p:cNvSpPr/>
            <p:nvPr/>
          </p:nvSpPr>
          <p:spPr>
            <a:xfrm>
              <a:off x="849041" y="2539416"/>
              <a:ext cx="740849" cy="2617346"/>
            </a:xfrm>
            <a:custGeom>
              <a:avLst/>
              <a:gdLst>
                <a:gd name="connsiteX0" fmla="*/ 740849 w 740848"/>
                <a:gd name="connsiteY0" fmla="*/ 2617347 h 2617347"/>
                <a:gd name="connsiteX1" fmla="*/ 0 w 740848"/>
                <a:gd name="connsiteY1" fmla="*/ 2181785 h 2617347"/>
                <a:gd name="connsiteX2" fmla="*/ 0 w 740848"/>
                <a:gd name="connsiteY2" fmla="*/ 0 h 2617347"/>
                <a:gd name="connsiteX3" fmla="*/ 740849 w 740848"/>
                <a:gd name="connsiteY3" fmla="*/ 432628 h 2617347"/>
                <a:gd name="connsiteX4" fmla="*/ 740849 w 740848"/>
                <a:gd name="connsiteY4" fmla="*/ 2617347 h 2617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0848" h="2617347">
                  <a:moveTo>
                    <a:pt x="740849" y="2617347"/>
                  </a:moveTo>
                  <a:lnTo>
                    <a:pt x="0" y="2181785"/>
                  </a:lnTo>
                  <a:lnTo>
                    <a:pt x="0" y="0"/>
                  </a:lnTo>
                  <a:lnTo>
                    <a:pt x="740849" y="432628"/>
                  </a:lnTo>
                  <a:lnTo>
                    <a:pt x="740849" y="261734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79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  <a:ln w="17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ED1877EB-8AF4-5B77-56FE-2511E3939E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49041" y="1717156"/>
              <a:ext cx="2222049" cy="1274182"/>
            </a:xfrm>
            <a:prstGeom prst="rect">
              <a:avLst/>
            </a:prstGeom>
          </p:spPr>
        </p:pic>
      </p:grpSp>
      <p:grpSp>
        <p:nvGrpSpPr>
          <p:cNvPr id="25" name="Elements Group">
            <a:extLst>
              <a:ext uri="{FF2B5EF4-FFF2-40B4-BE49-F238E27FC236}">
                <a16:creationId xmlns:a16="http://schemas.microsoft.com/office/drawing/2014/main" id="{4EB74F32-032D-63A5-FD60-EC144C7C9B27}"/>
              </a:ext>
            </a:extLst>
          </p:cNvPr>
          <p:cNvGrpSpPr/>
          <p:nvPr userDrawn="1"/>
        </p:nvGrpSpPr>
        <p:grpSpPr>
          <a:xfrm flipV="1">
            <a:off x="-370286" y="-690736"/>
            <a:ext cx="2414766" cy="3301275"/>
            <a:chOff x="9315216" y="1308401"/>
            <a:chExt cx="4067397" cy="5560616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B8C5282C-50BE-8466-9D82-0FD393B190F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324288" y="2278610"/>
              <a:ext cx="3543413" cy="2077446"/>
            </a:xfrm>
            <a:prstGeom prst="line">
              <a:avLst/>
            </a:prstGeom>
            <a:ln cap="rnd">
              <a:gradFill flip="none" rotWithShape="1">
                <a:gsLst>
                  <a:gs pos="3000">
                    <a:schemeClr val="accent2">
                      <a:alpha val="0"/>
                    </a:schemeClr>
                  </a:gs>
                  <a:gs pos="100000">
                    <a:schemeClr val="accent2"/>
                  </a:gs>
                </a:gsLst>
                <a:lin ang="0" scaled="1"/>
                <a:tileRect/>
              </a:gradFill>
              <a:beve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11465A0C-AD9C-2230-F3A2-3487223E8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t="90" b="4551"/>
            <a:stretch/>
          </p:blipFill>
          <p:spPr>
            <a:xfrm>
              <a:off x="9588129" y="1308401"/>
              <a:ext cx="1647825" cy="5549599"/>
            </a:xfrm>
            <a:prstGeom prst="rect">
              <a:avLst/>
            </a:prstGeom>
          </p:spPr>
        </p:pic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50D3BEA0-DD4B-1336-A4B8-F90417FD125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r="50000"/>
            <a:stretch/>
          </p:blipFill>
          <p:spPr>
            <a:xfrm>
              <a:off x="11788135" y="3807487"/>
              <a:ext cx="403866" cy="2852737"/>
            </a:xfrm>
            <a:prstGeom prst="rect">
              <a:avLst/>
            </a:prstGeom>
          </p:spPr>
        </p:pic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A2DB6E17-B53D-B958-3BD1-769D7EDCF0F3}"/>
                </a:ext>
              </a:extLst>
            </p:cNvPr>
            <p:cNvGrpSpPr/>
            <p:nvPr/>
          </p:nvGrpSpPr>
          <p:grpSpPr>
            <a:xfrm>
              <a:off x="9315216" y="4360795"/>
              <a:ext cx="1090750" cy="2508222"/>
              <a:chOff x="9304199" y="4349778"/>
              <a:chExt cx="1090750" cy="2508222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6BB4F2C7-2263-7644-911E-FFB1057530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07466" y="4349778"/>
                <a:ext cx="0" cy="313509"/>
              </a:xfrm>
              <a:prstGeom prst="line">
                <a:avLst/>
              </a:prstGeom>
              <a:ln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E0AD6BB7-B745-BE6E-D544-3E191DA5624D}"/>
                  </a:ext>
                </a:extLst>
              </p:cNvPr>
              <p:cNvCxnSpPr/>
              <p:nvPr/>
            </p:nvCxnSpPr>
            <p:spPr>
              <a:xfrm>
                <a:off x="9307466" y="4669970"/>
                <a:ext cx="1087483" cy="627017"/>
              </a:xfrm>
              <a:prstGeom prst="line">
                <a:avLst/>
              </a:prstGeom>
              <a:ln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EF1EADE8-E423-2F2E-E82E-2478DF96B72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391683" y="5296987"/>
                <a:ext cx="3266" cy="313509"/>
              </a:xfrm>
              <a:prstGeom prst="line">
                <a:avLst/>
              </a:prstGeom>
              <a:ln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294C75E7-23CF-7A71-13A9-90186D01C7A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307466" y="4983478"/>
                <a:ext cx="1084217" cy="627018"/>
              </a:xfrm>
              <a:prstGeom prst="line">
                <a:avLst/>
              </a:prstGeom>
              <a:ln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9FE857DE-D4B1-75B0-F6FF-DEA01CD8A6E4}"/>
                  </a:ext>
                </a:extLst>
              </p:cNvPr>
              <p:cNvCxnSpPr/>
              <p:nvPr/>
            </p:nvCxnSpPr>
            <p:spPr>
              <a:xfrm>
                <a:off x="9307465" y="4983478"/>
                <a:ext cx="0" cy="313509"/>
              </a:xfrm>
              <a:prstGeom prst="line">
                <a:avLst/>
              </a:prstGeom>
              <a:ln cap="rnd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4B406FC3-CFAA-4734-8C91-E900D9D324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04199" y="5296987"/>
                <a:ext cx="1087484" cy="620487"/>
              </a:xfrm>
              <a:prstGeom prst="line">
                <a:avLst/>
              </a:prstGeom>
              <a:ln cap="rnd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810D1D06-5350-B890-58A1-D8892719D88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388417" y="5917474"/>
                <a:ext cx="3266" cy="320039"/>
              </a:xfrm>
              <a:prstGeom prst="line">
                <a:avLst/>
              </a:prstGeom>
              <a:ln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41D5BEF5-ADB9-274E-C0EF-E994AD0C8ED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310732" y="5610495"/>
                <a:ext cx="1077685" cy="627018"/>
              </a:xfrm>
              <a:prstGeom prst="line">
                <a:avLst/>
              </a:prstGeom>
              <a:ln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029A725F-976F-D66C-8BC0-F1102BFEF42C}"/>
                  </a:ext>
                </a:extLst>
              </p:cNvPr>
              <p:cNvCxnSpPr/>
              <p:nvPr/>
            </p:nvCxnSpPr>
            <p:spPr>
              <a:xfrm>
                <a:off x="9310731" y="5610495"/>
                <a:ext cx="0" cy="313509"/>
              </a:xfrm>
              <a:prstGeom prst="line">
                <a:avLst/>
              </a:prstGeom>
              <a:ln cap="rnd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64DDF7EA-C9B0-82B9-4AD9-91B60AE5E1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07465" y="5924004"/>
                <a:ext cx="1087484" cy="620487"/>
              </a:xfrm>
              <a:prstGeom prst="line">
                <a:avLst/>
              </a:prstGeom>
              <a:ln cap="rnd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E082D24E-8F1F-F39F-746A-06A4927F71E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391683" y="6544491"/>
                <a:ext cx="3266" cy="313509"/>
              </a:xfrm>
              <a:prstGeom prst="line">
                <a:avLst/>
              </a:prstGeom>
              <a:ln cap="rnd">
                <a:gradFill flip="none" rotWithShape="1">
                  <a:gsLst>
                    <a:gs pos="19000">
                      <a:schemeClr val="accent2">
                        <a:alpha val="0"/>
                      </a:schemeClr>
                    </a:gs>
                    <a:gs pos="100000">
                      <a:schemeClr val="accent2"/>
                    </a:gs>
                  </a:gsLst>
                  <a:lin ang="16200000" scaled="1"/>
                  <a:tileRect/>
                </a:gra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64CF3A73-5403-7738-62FE-5263B323C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b="30443"/>
            <a:stretch/>
          </p:blipFill>
          <p:spPr>
            <a:xfrm>
              <a:off x="10774932" y="4196441"/>
              <a:ext cx="1083423" cy="2661559"/>
            </a:xfrm>
            <a:prstGeom prst="rect">
              <a:avLst/>
            </a:prstGeom>
          </p:spPr>
        </p:pic>
        <p:pic>
          <p:nvPicPr>
            <p:cNvPr id="31" name="Picture 30" descr="A diamond shaped diamond shaped object&#10;&#10;Description automatically generated with medium confidence">
              <a:extLst>
                <a:ext uri="{FF2B5EF4-FFF2-40B4-BE49-F238E27FC236}">
                  <a16:creationId xmlns:a16="http://schemas.microsoft.com/office/drawing/2014/main" id="{A586BA9E-C93D-57D6-A81E-3A85CF5D8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6636"/>
            <a:stretch/>
          </p:blipFill>
          <p:spPr>
            <a:xfrm>
              <a:off x="9662101" y="3024116"/>
              <a:ext cx="3720512" cy="2159864"/>
            </a:xfrm>
            <a:prstGeom prst="rect">
              <a:avLst/>
            </a:prstGeom>
          </p:spPr>
        </p:pic>
      </p:grpSp>
      <p:sp>
        <p:nvSpPr>
          <p:cNvPr id="43" name="Graphic 52">
            <a:extLst>
              <a:ext uri="{FF2B5EF4-FFF2-40B4-BE49-F238E27FC236}">
                <a16:creationId xmlns:a16="http://schemas.microsoft.com/office/drawing/2014/main" id="{9ABCE0D6-6080-5235-9FC4-C91634911C03}"/>
              </a:ext>
            </a:extLst>
          </p:cNvPr>
          <p:cNvSpPr/>
          <p:nvPr userDrawn="1"/>
        </p:nvSpPr>
        <p:spPr>
          <a:xfrm>
            <a:off x="7143895" y="1552385"/>
            <a:ext cx="2767015" cy="3194707"/>
          </a:xfrm>
          <a:custGeom>
            <a:avLst/>
            <a:gdLst>
              <a:gd name="connsiteX0" fmla="*/ 5939885 w 5939884"/>
              <a:gd name="connsiteY0" fmla="*/ 1714672 h 6858000"/>
              <a:gd name="connsiteX1" fmla="*/ 5939885 w 5939884"/>
              <a:gd name="connsiteY1" fmla="*/ 5143329 h 6858000"/>
              <a:gd name="connsiteX2" fmla="*/ 2969571 w 5939884"/>
              <a:gd name="connsiteY2" fmla="*/ 6858000 h 6858000"/>
              <a:gd name="connsiteX3" fmla="*/ 0 w 5939884"/>
              <a:gd name="connsiteY3" fmla="*/ 5143329 h 6858000"/>
              <a:gd name="connsiteX4" fmla="*/ 0 w 5939884"/>
              <a:gd name="connsiteY4" fmla="*/ 1714672 h 6858000"/>
              <a:gd name="connsiteX5" fmla="*/ 2969571 w 5939884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39884" h="6858000">
                <a:moveTo>
                  <a:pt x="5939885" y="1714672"/>
                </a:moveTo>
                <a:lnTo>
                  <a:pt x="5939885" y="5143329"/>
                </a:lnTo>
                <a:lnTo>
                  <a:pt x="2969571" y="6858000"/>
                </a:lnTo>
                <a:lnTo>
                  <a:pt x="0" y="5143329"/>
                </a:lnTo>
                <a:lnTo>
                  <a:pt x="0" y="1714672"/>
                </a:lnTo>
                <a:lnTo>
                  <a:pt x="2969571" y="0"/>
                </a:lnTo>
                <a:close/>
              </a:path>
            </a:pathLst>
          </a:custGeom>
          <a:noFill/>
          <a:ln w="5715" cap="flat">
            <a:gradFill>
              <a:gsLst>
                <a:gs pos="0">
                  <a:schemeClr val="accent2"/>
                </a:gs>
                <a:gs pos="74000">
                  <a:schemeClr val="bg1">
                    <a:alpha val="0"/>
                  </a:schemeClr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7" name="Elements Overlay">
            <a:extLst>
              <a:ext uri="{FF2B5EF4-FFF2-40B4-BE49-F238E27FC236}">
                <a16:creationId xmlns:a16="http://schemas.microsoft.com/office/drawing/2014/main" id="{7BAED00C-97D0-64CF-6DB2-D8055E2C8D5D}"/>
              </a:ext>
            </a:extLst>
          </p:cNvPr>
          <p:cNvGrpSpPr/>
          <p:nvPr userDrawn="1"/>
        </p:nvGrpSpPr>
        <p:grpSpPr>
          <a:xfrm>
            <a:off x="10600258" y="5170885"/>
            <a:ext cx="1533410" cy="1728211"/>
            <a:chOff x="4646797" y="4196181"/>
            <a:chExt cx="2403838" cy="2709211"/>
          </a:xfrm>
        </p:grpSpPr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id="{507F858B-0068-8AB4-23DD-B78FD0DF6361}"/>
                </a:ext>
              </a:extLst>
            </p:cNvPr>
            <p:cNvPicPr/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b="29710"/>
            <a:stretch/>
          </p:blipFill>
          <p:spPr>
            <a:xfrm>
              <a:off x="5704114" y="4196181"/>
              <a:ext cx="1072243" cy="2661820"/>
            </a:xfrm>
            <a:prstGeom prst="rect">
              <a:avLst/>
            </a:prstGeom>
          </p:spPr>
        </p:pic>
        <p:pic>
          <p:nvPicPr>
            <p:cNvPr id="49" name="Graphic 48">
              <a:extLst>
                <a:ext uri="{FF2B5EF4-FFF2-40B4-BE49-F238E27FC236}">
                  <a16:creationId xmlns:a16="http://schemas.microsoft.com/office/drawing/2014/main" id="{AFC9FFFD-FC80-0CC1-857D-10C149F9A667}"/>
                </a:ext>
              </a:extLst>
            </p:cNvPr>
            <p:cNvPicPr/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b="42924"/>
            <a:stretch/>
          </p:blipFill>
          <p:spPr>
            <a:xfrm flipH="1">
              <a:off x="6333090" y="5411579"/>
              <a:ext cx="717545" cy="1446421"/>
            </a:xfrm>
            <a:prstGeom prst="rect">
              <a:avLst/>
            </a:prstGeom>
          </p:spPr>
        </p:pic>
        <p:grpSp>
          <p:nvGrpSpPr>
            <p:cNvPr id="50" name="Graphic 75">
              <a:extLst>
                <a:ext uri="{FF2B5EF4-FFF2-40B4-BE49-F238E27FC236}">
                  <a16:creationId xmlns:a16="http://schemas.microsoft.com/office/drawing/2014/main" id="{ECDD3E75-98F6-6D12-7039-0A8436C032A4}"/>
                </a:ext>
              </a:extLst>
            </p:cNvPr>
            <p:cNvGrpSpPr/>
            <p:nvPr/>
          </p:nvGrpSpPr>
          <p:grpSpPr>
            <a:xfrm>
              <a:off x="4646797" y="5648870"/>
              <a:ext cx="1245737" cy="1256522"/>
              <a:chOff x="4646797" y="5648870"/>
              <a:chExt cx="1245737" cy="1256522"/>
            </a:xfrm>
            <a:gradFill>
              <a:gsLst>
                <a:gs pos="0">
                  <a:srgbClr val="FF5500"/>
                </a:gs>
                <a:gs pos="50000">
                  <a:srgbClr val="FF5500">
                    <a:alpha val="49804"/>
                  </a:srgbClr>
                </a:gs>
                <a:gs pos="100000">
                  <a:srgbClr val="FF5500">
                    <a:alpha val="0"/>
                  </a:srgbClr>
                </a:gs>
              </a:gsLst>
              <a:lin ang="6942628" scaled="1"/>
            </a:gradFill>
          </p:grpSpPr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5AF5BEE2-CFDC-18C9-618E-4B9A6CDF1CA7}"/>
                  </a:ext>
                </a:extLst>
              </p:cNvPr>
              <p:cNvSpPr/>
              <p:nvPr/>
            </p:nvSpPr>
            <p:spPr>
              <a:xfrm>
                <a:off x="5861587" y="5648870"/>
                <a:ext cx="27726" cy="47548"/>
              </a:xfrm>
              <a:custGeom>
                <a:avLst/>
                <a:gdLst>
                  <a:gd name="connsiteX0" fmla="*/ 0 w 27726"/>
                  <a:gd name="connsiteY0" fmla="*/ 15981 h 47548"/>
                  <a:gd name="connsiteX1" fmla="*/ 115 w 27726"/>
                  <a:gd name="connsiteY1" fmla="*/ 47548 h 47548"/>
                  <a:gd name="connsiteX2" fmla="*/ 27727 w 27726"/>
                  <a:gd name="connsiteY2" fmla="*/ 31623 h 47548"/>
                  <a:gd name="connsiteX3" fmla="*/ 27616 w 27726"/>
                  <a:gd name="connsiteY3" fmla="*/ 0 h 47548"/>
                  <a:gd name="connsiteX4" fmla="*/ 0 w 27726"/>
                  <a:gd name="connsiteY4" fmla="*/ 15981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81"/>
                    </a:moveTo>
                    <a:lnTo>
                      <a:pt x="115" y="47548"/>
                    </a:lnTo>
                    <a:lnTo>
                      <a:pt x="27727" y="31623"/>
                    </a:lnTo>
                    <a:lnTo>
                      <a:pt x="27616" y="0"/>
                    </a:lnTo>
                    <a:lnTo>
                      <a:pt x="0" y="1598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08DAA83D-A6AC-D145-F95A-81C2CBA753AD}"/>
                  </a:ext>
                </a:extLst>
              </p:cNvPr>
              <p:cNvSpPr/>
              <p:nvPr/>
            </p:nvSpPr>
            <p:spPr>
              <a:xfrm>
                <a:off x="5751187" y="5712681"/>
                <a:ext cx="27556" cy="47491"/>
              </a:xfrm>
              <a:custGeom>
                <a:avLst/>
                <a:gdLst>
                  <a:gd name="connsiteX0" fmla="*/ 0 w 27556"/>
                  <a:gd name="connsiteY0" fmla="*/ 15869 h 47491"/>
                  <a:gd name="connsiteX1" fmla="*/ 55 w 27556"/>
                  <a:gd name="connsiteY1" fmla="*/ 47492 h 47491"/>
                  <a:gd name="connsiteX2" fmla="*/ 27556 w 27556"/>
                  <a:gd name="connsiteY2" fmla="*/ 31624 h 47491"/>
                  <a:gd name="connsiteX3" fmla="*/ 27501 w 27556"/>
                  <a:gd name="connsiteY3" fmla="*/ 0 h 47491"/>
                  <a:gd name="connsiteX4" fmla="*/ 0 w 27556"/>
                  <a:gd name="connsiteY4" fmla="*/ 15869 h 47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56" h="47491">
                    <a:moveTo>
                      <a:pt x="0" y="15869"/>
                    </a:moveTo>
                    <a:lnTo>
                      <a:pt x="55" y="47492"/>
                    </a:lnTo>
                    <a:lnTo>
                      <a:pt x="27556" y="31624"/>
                    </a:lnTo>
                    <a:lnTo>
                      <a:pt x="27501" y="0"/>
                    </a:lnTo>
                    <a:lnTo>
                      <a:pt x="0" y="15869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0A22764A-DD38-506D-2408-1547E2798729}"/>
                  </a:ext>
                </a:extLst>
              </p:cNvPr>
              <p:cNvSpPr/>
              <p:nvPr/>
            </p:nvSpPr>
            <p:spPr>
              <a:xfrm>
                <a:off x="5640617" y="5776437"/>
                <a:ext cx="27726" cy="47547"/>
              </a:xfrm>
              <a:custGeom>
                <a:avLst/>
                <a:gdLst>
                  <a:gd name="connsiteX0" fmla="*/ 0 w 27726"/>
                  <a:gd name="connsiteY0" fmla="*/ 15981 h 47547"/>
                  <a:gd name="connsiteX1" fmla="*/ 115 w 27726"/>
                  <a:gd name="connsiteY1" fmla="*/ 47548 h 47547"/>
                  <a:gd name="connsiteX2" fmla="*/ 27727 w 27726"/>
                  <a:gd name="connsiteY2" fmla="*/ 31623 h 47547"/>
                  <a:gd name="connsiteX3" fmla="*/ 27671 w 27726"/>
                  <a:gd name="connsiteY3" fmla="*/ 0 h 47547"/>
                  <a:gd name="connsiteX4" fmla="*/ 0 w 27726"/>
                  <a:gd name="connsiteY4" fmla="*/ 15981 h 47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7">
                    <a:moveTo>
                      <a:pt x="0" y="15981"/>
                    </a:moveTo>
                    <a:lnTo>
                      <a:pt x="115" y="47548"/>
                    </a:lnTo>
                    <a:lnTo>
                      <a:pt x="27727" y="31623"/>
                    </a:lnTo>
                    <a:lnTo>
                      <a:pt x="27671" y="0"/>
                    </a:lnTo>
                    <a:lnTo>
                      <a:pt x="0" y="1598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4E505E97-8849-D559-8DC3-F62C58547170}"/>
                  </a:ext>
                </a:extLst>
              </p:cNvPr>
              <p:cNvSpPr/>
              <p:nvPr/>
            </p:nvSpPr>
            <p:spPr>
              <a:xfrm>
                <a:off x="5530222" y="5840192"/>
                <a:ext cx="27726" cy="47548"/>
              </a:xfrm>
              <a:custGeom>
                <a:avLst/>
                <a:gdLst>
                  <a:gd name="connsiteX0" fmla="*/ 0 w 27726"/>
                  <a:gd name="connsiteY0" fmla="*/ 15924 h 47548"/>
                  <a:gd name="connsiteX1" fmla="*/ 111 w 27726"/>
                  <a:gd name="connsiteY1" fmla="*/ 47548 h 47548"/>
                  <a:gd name="connsiteX2" fmla="*/ 27727 w 27726"/>
                  <a:gd name="connsiteY2" fmla="*/ 31567 h 47548"/>
                  <a:gd name="connsiteX3" fmla="*/ 27611 w 27726"/>
                  <a:gd name="connsiteY3" fmla="*/ 0 h 47548"/>
                  <a:gd name="connsiteX4" fmla="*/ 0 w 27726"/>
                  <a:gd name="connsiteY4" fmla="*/ 15924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24"/>
                    </a:moveTo>
                    <a:lnTo>
                      <a:pt x="111" y="47548"/>
                    </a:lnTo>
                    <a:lnTo>
                      <a:pt x="27727" y="31567"/>
                    </a:lnTo>
                    <a:lnTo>
                      <a:pt x="27611" y="0"/>
                    </a:lnTo>
                    <a:lnTo>
                      <a:pt x="0" y="15924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20EC8C09-BB90-2665-EA98-D67F757B4195}"/>
                  </a:ext>
                </a:extLst>
              </p:cNvPr>
              <p:cNvSpPr/>
              <p:nvPr/>
            </p:nvSpPr>
            <p:spPr>
              <a:xfrm>
                <a:off x="5419822" y="5903946"/>
                <a:ext cx="27726" cy="47547"/>
              </a:xfrm>
              <a:custGeom>
                <a:avLst/>
                <a:gdLst>
                  <a:gd name="connsiteX0" fmla="*/ 0 w 27726"/>
                  <a:gd name="connsiteY0" fmla="*/ 15924 h 47547"/>
                  <a:gd name="connsiteX1" fmla="*/ 55 w 27726"/>
                  <a:gd name="connsiteY1" fmla="*/ 47548 h 47547"/>
                  <a:gd name="connsiteX2" fmla="*/ 27727 w 27726"/>
                  <a:gd name="connsiteY2" fmla="*/ 31567 h 47547"/>
                  <a:gd name="connsiteX3" fmla="*/ 27611 w 27726"/>
                  <a:gd name="connsiteY3" fmla="*/ 0 h 47547"/>
                  <a:gd name="connsiteX4" fmla="*/ 0 w 27726"/>
                  <a:gd name="connsiteY4" fmla="*/ 15924 h 47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7">
                    <a:moveTo>
                      <a:pt x="0" y="15924"/>
                    </a:moveTo>
                    <a:lnTo>
                      <a:pt x="55" y="47548"/>
                    </a:lnTo>
                    <a:lnTo>
                      <a:pt x="27727" y="31567"/>
                    </a:lnTo>
                    <a:lnTo>
                      <a:pt x="27611" y="0"/>
                    </a:lnTo>
                    <a:lnTo>
                      <a:pt x="0" y="15924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FA63B53D-9A91-032B-0920-8B2010585D00}"/>
                  </a:ext>
                </a:extLst>
              </p:cNvPr>
              <p:cNvSpPr/>
              <p:nvPr/>
            </p:nvSpPr>
            <p:spPr>
              <a:xfrm>
                <a:off x="5309422" y="5967646"/>
                <a:ext cx="27726" cy="47604"/>
              </a:xfrm>
              <a:custGeom>
                <a:avLst/>
                <a:gdLst>
                  <a:gd name="connsiteX0" fmla="*/ 0 w 27726"/>
                  <a:gd name="connsiteY0" fmla="*/ 15981 h 47604"/>
                  <a:gd name="connsiteX1" fmla="*/ 55 w 27726"/>
                  <a:gd name="connsiteY1" fmla="*/ 47605 h 47604"/>
                  <a:gd name="connsiteX2" fmla="*/ 27727 w 27726"/>
                  <a:gd name="connsiteY2" fmla="*/ 31623 h 47604"/>
                  <a:gd name="connsiteX3" fmla="*/ 27611 w 27726"/>
                  <a:gd name="connsiteY3" fmla="*/ 0 h 47604"/>
                  <a:gd name="connsiteX4" fmla="*/ 0 w 27726"/>
                  <a:gd name="connsiteY4" fmla="*/ 15981 h 47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604">
                    <a:moveTo>
                      <a:pt x="0" y="15981"/>
                    </a:moveTo>
                    <a:lnTo>
                      <a:pt x="55" y="47605"/>
                    </a:lnTo>
                    <a:lnTo>
                      <a:pt x="27727" y="31623"/>
                    </a:lnTo>
                    <a:lnTo>
                      <a:pt x="27611" y="0"/>
                    </a:lnTo>
                    <a:lnTo>
                      <a:pt x="0" y="1598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DE5DD331-4D9F-F2B0-4149-B793A6F24081}"/>
                  </a:ext>
                </a:extLst>
              </p:cNvPr>
              <p:cNvSpPr/>
              <p:nvPr/>
            </p:nvSpPr>
            <p:spPr>
              <a:xfrm>
                <a:off x="5199022" y="6031401"/>
                <a:ext cx="27726" cy="47548"/>
              </a:xfrm>
              <a:custGeom>
                <a:avLst/>
                <a:gdLst>
                  <a:gd name="connsiteX0" fmla="*/ 0 w 27726"/>
                  <a:gd name="connsiteY0" fmla="*/ 15981 h 47548"/>
                  <a:gd name="connsiteX1" fmla="*/ 55 w 27726"/>
                  <a:gd name="connsiteY1" fmla="*/ 47548 h 47548"/>
                  <a:gd name="connsiteX2" fmla="*/ 27727 w 27726"/>
                  <a:gd name="connsiteY2" fmla="*/ 31623 h 47548"/>
                  <a:gd name="connsiteX3" fmla="*/ 27616 w 27726"/>
                  <a:gd name="connsiteY3" fmla="*/ 0 h 47548"/>
                  <a:gd name="connsiteX4" fmla="*/ 0 w 27726"/>
                  <a:gd name="connsiteY4" fmla="*/ 15981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81"/>
                    </a:moveTo>
                    <a:lnTo>
                      <a:pt x="55" y="47548"/>
                    </a:lnTo>
                    <a:lnTo>
                      <a:pt x="27727" y="31623"/>
                    </a:lnTo>
                    <a:lnTo>
                      <a:pt x="27616" y="0"/>
                    </a:lnTo>
                    <a:lnTo>
                      <a:pt x="0" y="1598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18975E7D-FD54-E6EB-CEA6-305C382933A8}"/>
                  </a:ext>
                </a:extLst>
              </p:cNvPr>
              <p:cNvSpPr/>
              <p:nvPr/>
            </p:nvSpPr>
            <p:spPr>
              <a:xfrm>
                <a:off x="5088565" y="6095155"/>
                <a:ext cx="27725" cy="47550"/>
              </a:xfrm>
              <a:custGeom>
                <a:avLst/>
                <a:gdLst>
                  <a:gd name="connsiteX0" fmla="*/ 0 w 27725"/>
                  <a:gd name="connsiteY0" fmla="*/ 15979 h 47550"/>
                  <a:gd name="connsiteX1" fmla="*/ 113 w 27725"/>
                  <a:gd name="connsiteY1" fmla="*/ 47550 h 47550"/>
                  <a:gd name="connsiteX2" fmla="*/ 27725 w 27725"/>
                  <a:gd name="connsiteY2" fmla="*/ 31624 h 47550"/>
                  <a:gd name="connsiteX3" fmla="*/ 27670 w 27725"/>
                  <a:gd name="connsiteY3" fmla="*/ 0 h 47550"/>
                  <a:gd name="connsiteX4" fmla="*/ 0 w 27725"/>
                  <a:gd name="connsiteY4" fmla="*/ 15979 h 47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5" h="47550">
                    <a:moveTo>
                      <a:pt x="0" y="15979"/>
                    </a:moveTo>
                    <a:lnTo>
                      <a:pt x="113" y="47550"/>
                    </a:lnTo>
                    <a:lnTo>
                      <a:pt x="27725" y="31624"/>
                    </a:lnTo>
                    <a:lnTo>
                      <a:pt x="27670" y="0"/>
                    </a:lnTo>
                    <a:lnTo>
                      <a:pt x="0" y="15979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D42E317B-B3D5-EE2D-0561-D03C1D2C595D}"/>
                  </a:ext>
                </a:extLst>
              </p:cNvPr>
              <p:cNvSpPr/>
              <p:nvPr/>
            </p:nvSpPr>
            <p:spPr>
              <a:xfrm>
                <a:off x="4978165" y="6158913"/>
                <a:ext cx="27726" cy="47548"/>
              </a:xfrm>
              <a:custGeom>
                <a:avLst/>
                <a:gdLst>
                  <a:gd name="connsiteX0" fmla="*/ 0 w 27726"/>
                  <a:gd name="connsiteY0" fmla="*/ 15922 h 47548"/>
                  <a:gd name="connsiteX1" fmla="*/ 113 w 27726"/>
                  <a:gd name="connsiteY1" fmla="*/ 47548 h 47548"/>
                  <a:gd name="connsiteX2" fmla="*/ 27727 w 27726"/>
                  <a:gd name="connsiteY2" fmla="*/ 31567 h 47548"/>
                  <a:gd name="connsiteX3" fmla="*/ 27671 w 27726"/>
                  <a:gd name="connsiteY3" fmla="*/ 0 h 47548"/>
                  <a:gd name="connsiteX4" fmla="*/ 0 w 27726"/>
                  <a:gd name="connsiteY4" fmla="*/ 15922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22"/>
                    </a:moveTo>
                    <a:lnTo>
                      <a:pt x="113" y="47548"/>
                    </a:lnTo>
                    <a:lnTo>
                      <a:pt x="27727" y="31567"/>
                    </a:lnTo>
                    <a:lnTo>
                      <a:pt x="27671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C9DF0F24-9D95-84EF-5595-0187B59B338D}"/>
                  </a:ext>
                </a:extLst>
              </p:cNvPr>
              <p:cNvSpPr/>
              <p:nvPr/>
            </p:nvSpPr>
            <p:spPr>
              <a:xfrm>
                <a:off x="4867764" y="6222720"/>
                <a:ext cx="27614" cy="47492"/>
              </a:xfrm>
              <a:custGeom>
                <a:avLst/>
                <a:gdLst>
                  <a:gd name="connsiteX0" fmla="*/ 0 w 27614"/>
                  <a:gd name="connsiteY0" fmla="*/ 15871 h 47492"/>
                  <a:gd name="connsiteX1" fmla="*/ 113 w 27614"/>
                  <a:gd name="connsiteY1" fmla="*/ 47493 h 47492"/>
                  <a:gd name="connsiteX2" fmla="*/ 27614 w 27614"/>
                  <a:gd name="connsiteY2" fmla="*/ 31627 h 47492"/>
                  <a:gd name="connsiteX3" fmla="*/ 27501 w 27614"/>
                  <a:gd name="connsiteY3" fmla="*/ 0 h 47492"/>
                  <a:gd name="connsiteX4" fmla="*/ 0 w 27614"/>
                  <a:gd name="connsiteY4" fmla="*/ 15871 h 47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14" h="47492">
                    <a:moveTo>
                      <a:pt x="0" y="15871"/>
                    </a:moveTo>
                    <a:lnTo>
                      <a:pt x="113" y="47493"/>
                    </a:lnTo>
                    <a:lnTo>
                      <a:pt x="27614" y="31627"/>
                    </a:lnTo>
                    <a:lnTo>
                      <a:pt x="27501" y="0"/>
                    </a:lnTo>
                    <a:lnTo>
                      <a:pt x="0" y="1587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A87AF852-5310-E14E-8443-7DD32B19CF38}"/>
                  </a:ext>
                </a:extLst>
              </p:cNvPr>
              <p:cNvSpPr/>
              <p:nvPr/>
            </p:nvSpPr>
            <p:spPr>
              <a:xfrm>
                <a:off x="4757194" y="6286476"/>
                <a:ext cx="27726" cy="47548"/>
              </a:xfrm>
              <a:custGeom>
                <a:avLst/>
                <a:gdLst>
                  <a:gd name="connsiteX0" fmla="*/ 0 w 27726"/>
                  <a:gd name="connsiteY0" fmla="*/ 15926 h 47548"/>
                  <a:gd name="connsiteX1" fmla="*/ 113 w 27726"/>
                  <a:gd name="connsiteY1" fmla="*/ 47548 h 47548"/>
                  <a:gd name="connsiteX2" fmla="*/ 27727 w 27726"/>
                  <a:gd name="connsiteY2" fmla="*/ 31567 h 47548"/>
                  <a:gd name="connsiteX3" fmla="*/ 27671 w 27726"/>
                  <a:gd name="connsiteY3" fmla="*/ 0 h 47548"/>
                  <a:gd name="connsiteX4" fmla="*/ 0 w 27726"/>
                  <a:gd name="connsiteY4" fmla="*/ 15926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26"/>
                    </a:moveTo>
                    <a:lnTo>
                      <a:pt x="113" y="47548"/>
                    </a:lnTo>
                    <a:lnTo>
                      <a:pt x="27727" y="31567"/>
                    </a:lnTo>
                    <a:lnTo>
                      <a:pt x="2767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503F092D-6245-59D2-4BFF-BDD0B4041E57}"/>
                  </a:ext>
                </a:extLst>
              </p:cNvPr>
              <p:cNvSpPr/>
              <p:nvPr/>
            </p:nvSpPr>
            <p:spPr>
              <a:xfrm>
                <a:off x="4646797" y="6350232"/>
                <a:ext cx="27726" cy="47548"/>
              </a:xfrm>
              <a:custGeom>
                <a:avLst/>
                <a:gdLst>
                  <a:gd name="connsiteX0" fmla="*/ 0 w 27726"/>
                  <a:gd name="connsiteY0" fmla="*/ 15926 h 47548"/>
                  <a:gd name="connsiteX1" fmla="*/ 113 w 27726"/>
                  <a:gd name="connsiteY1" fmla="*/ 47548 h 47548"/>
                  <a:gd name="connsiteX2" fmla="*/ 27727 w 27726"/>
                  <a:gd name="connsiteY2" fmla="*/ 31567 h 47548"/>
                  <a:gd name="connsiteX3" fmla="*/ 27670 w 27726"/>
                  <a:gd name="connsiteY3" fmla="*/ 0 h 47548"/>
                  <a:gd name="connsiteX4" fmla="*/ 0 w 27726"/>
                  <a:gd name="connsiteY4" fmla="*/ 15926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26"/>
                    </a:moveTo>
                    <a:lnTo>
                      <a:pt x="113" y="47548"/>
                    </a:lnTo>
                    <a:lnTo>
                      <a:pt x="27727" y="31567"/>
                    </a:lnTo>
                    <a:lnTo>
                      <a:pt x="27670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4A45E758-692F-EA64-12C9-6114E972BA4A}"/>
                  </a:ext>
                </a:extLst>
              </p:cNvPr>
              <p:cNvSpPr/>
              <p:nvPr/>
            </p:nvSpPr>
            <p:spPr>
              <a:xfrm>
                <a:off x="5861929" y="5775759"/>
                <a:ext cx="27726" cy="47717"/>
              </a:xfrm>
              <a:custGeom>
                <a:avLst/>
                <a:gdLst>
                  <a:gd name="connsiteX0" fmla="*/ 0 w 27726"/>
                  <a:gd name="connsiteY0" fmla="*/ 15924 h 47717"/>
                  <a:gd name="connsiteX1" fmla="*/ 111 w 27726"/>
                  <a:gd name="connsiteY1" fmla="*/ 47718 h 47717"/>
                  <a:gd name="connsiteX2" fmla="*/ 27727 w 27726"/>
                  <a:gd name="connsiteY2" fmla="*/ 31736 h 47717"/>
                  <a:gd name="connsiteX3" fmla="*/ 27667 w 27726"/>
                  <a:gd name="connsiteY3" fmla="*/ 0 h 47717"/>
                  <a:gd name="connsiteX4" fmla="*/ 0 w 27726"/>
                  <a:gd name="connsiteY4" fmla="*/ 15924 h 4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7">
                    <a:moveTo>
                      <a:pt x="0" y="15924"/>
                    </a:moveTo>
                    <a:lnTo>
                      <a:pt x="111" y="47718"/>
                    </a:lnTo>
                    <a:lnTo>
                      <a:pt x="27727" y="31736"/>
                    </a:lnTo>
                    <a:lnTo>
                      <a:pt x="27667" y="0"/>
                    </a:lnTo>
                    <a:lnTo>
                      <a:pt x="0" y="15924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B2B7BDB8-4D51-0A92-863E-548CA50A622C}"/>
                  </a:ext>
                </a:extLst>
              </p:cNvPr>
              <p:cNvSpPr/>
              <p:nvPr/>
            </p:nvSpPr>
            <p:spPr>
              <a:xfrm>
                <a:off x="5751524" y="5839571"/>
                <a:ext cx="27616" cy="47604"/>
              </a:xfrm>
              <a:custGeom>
                <a:avLst/>
                <a:gdLst>
                  <a:gd name="connsiteX0" fmla="*/ 0 w 27616"/>
                  <a:gd name="connsiteY0" fmla="*/ 15868 h 47604"/>
                  <a:gd name="connsiteX1" fmla="*/ 115 w 27616"/>
                  <a:gd name="connsiteY1" fmla="*/ 47605 h 47604"/>
                  <a:gd name="connsiteX2" fmla="*/ 27616 w 27616"/>
                  <a:gd name="connsiteY2" fmla="*/ 31736 h 47604"/>
                  <a:gd name="connsiteX3" fmla="*/ 27501 w 27616"/>
                  <a:gd name="connsiteY3" fmla="*/ 0 h 47604"/>
                  <a:gd name="connsiteX4" fmla="*/ 0 w 27616"/>
                  <a:gd name="connsiteY4" fmla="*/ 15868 h 47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16" h="47604">
                    <a:moveTo>
                      <a:pt x="0" y="15868"/>
                    </a:moveTo>
                    <a:lnTo>
                      <a:pt x="115" y="47605"/>
                    </a:lnTo>
                    <a:lnTo>
                      <a:pt x="27616" y="31736"/>
                    </a:lnTo>
                    <a:lnTo>
                      <a:pt x="27501" y="0"/>
                    </a:lnTo>
                    <a:lnTo>
                      <a:pt x="0" y="15868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71616DAC-7ADE-FB1B-60BE-07B927C25BED}"/>
                  </a:ext>
                </a:extLst>
              </p:cNvPr>
              <p:cNvSpPr/>
              <p:nvPr/>
            </p:nvSpPr>
            <p:spPr>
              <a:xfrm>
                <a:off x="5641014" y="5903326"/>
                <a:ext cx="27726" cy="47717"/>
              </a:xfrm>
              <a:custGeom>
                <a:avLst/>
                <a:gdLst>
                  <a:gd name="connsiteX0" fmla="*/ 0 w 27726"/>
                  <a:gd name="connsiteY0" fmla="*/ 15924 h 47717"/>
                  <a:gd name="connsiteX1" fmla="*/ 55 w 27726"/>
                  <a:gd name="connsiteY1" fmla="*/ 47717 h 47717"/>
                  <a:gd name="connsiteX2" fmla="*/ 27727 w 27726"/>
                  <a:gd name="connsiteY2" fmla="*/ 31736 h 47717"/>
                  <a:gd name="connsiteX3" fmla="*/ 27611 w 27726"/>
                  <a:gd name="connsiteY3" fmla="*/ 0 h 47717"/>
                  <a:gd name="connsiteX4" fmla="*/ 0 w 27726"/>
                  <a:gd name="connsiteY4" fmla="*/ 15924 h 4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7">
                    <a:moveTo>
                      <a:pt x="0" y="15924"/>
                    </a:moveTo>
                    <a:lnTo>
                      <a:pt x="55" y="47717"/>
                    </a:lnTo>
                    <a:lnTo>
                      <a:pt x="27727" y="31736"/>
                    </a:lnTo>
                    <a:lnTo>
                      <a:pt x="27611" y="0"/>
                    </a:lnTo>
                    <a:lnTo>
                      <a:pt x="0" y="15924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072830F4-ED47-AEA5-36F0-0904D046D2AD}"/>
                  </a:ext>
                </a:extLst>
              </p:cNvPr>
              <p:cNvSpPr/>
              <p:nvPr/>
            </p:nvSpPr>
            <p:spPr>
              <a:xfrm>
                <a:off x="5530559" y="5967024"/>
                <a:ext cx="27726" cy="47717"/>
              </a:xfrm>
              <a:custGeom>
                <a:avLst/>
                <a:gdLst>
                  <a:gd name="connsiteX0" fmla="*/ 0 w 27726"/>
                  <a:gd name="connsiteY0" fmla="*/ 15981 h 47717"/>
                  <a:gd name="connsiteX1" fmla="*/ 111 w 27726"/>
                  <a:gd name="connsiteY1" fmla="*/ 47717 h 47717"/>
                  <a:gd name="connsiteX2" fmla="*/ 27727 w 27726"/>
                  <a:gd name="connsiteY2" fmla="*/ 31793 h 47717"/>
                  <a:gd name="connsiteX3" fmla="*/ 27671 w 27726"/>
                  <a:gd name="connsiteY3" fmla="*/ 0 h 47717"/>
                  <a:gd name="connsiteX4" fmla="*/ 0 w 27726"/>
                  <a:gd name="connsiteY4" fmla="*/ 15981 h 4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7">
                    <a:moveTo>
                      <a:pt x="0" y="15981"/>
                    </a:moveTo>
                    <a:lnTo>
                      <a:pt x="111" y="47717"/>
                    </a:lnTo>
                    <a:lnTo>
                      <a:pt x="27727" y="31793"/>
                    </a:lnTo>
                    <a:lnTo>
                      <a:pt x="27671" y="0"/>
                    </a:lnTo>
                    <a:lnTo>
                      <a:pt x="0" y="1598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9F59B38B-A049-49DB-FE78-B33E8EA0A793}"/>
                  </a:ext>
                </a:extLst>
              </p:cNvPr>
              <p:cNvSpPr/>
              <p:nvPr/>
            </p:nvSpPr>
            <p:spPr>
              <a:xfrm>
                <a:off x="5420159" y="6030780"/>
                <a:ext cx="27726" cy="47717"/>
              </a:xfrm>
              <a:custGeom>
                <a:avLst/>
                <a:gdLst>
                  <a:gd name="connsiteX0" fmla="*/ 0 w 27726"/>
                  <a:gd name="connsiteY0" fmla="*/ 15981 h 47717"/>
                  <a:gd name="connsiteX1" fmla="*/ 111 w 27726"/>
                  <a:gd name="connsiteY1" fmla="*/ 47718 h 47717"/>
                  <a:gd name="connsiteX2" fmla="*/ 27727 w 27726"/>
                  <a:gd name="connsiteY2" fmla="*/ 31793 h 47717"/>
                  <a:gd name="connsiteX3" fmla="*/ 27671 w 27726"/>
                  <a:gd name="connsiteY3" fmla="*/ 0 h 47717"/>
                  <a:gd name="connsiteX4" fmla="*/ 0 w 27726"/>
                  <a:gd name="connsiteY4" fmla="*/ 15981 h 4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7">
                    <a:moveTo>
                      <a:pt x="0" y="15981"/>
                    </a:moveTo>
                    <a:lnTo>
                      <a:pt x="111" y="47718"/>
                    </a:lnTo>
                    <a:lnTo>
                      <a:pt x="27727" y="31793"/>
                    </a:lnTo>
                    <a:lnTo>
                      <a:pt x="27671" y="0"/>
                    </a:lnTo>
                    <a:lnTo>
                      <a:pt x="0" y="1598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844C865F-5A71-3BB6-D09A-803A0D0F4751}"/>
                  </a:ext>
                </a:extLst>
              </p:cNvPr>
              <p:cNvSpPr/>
              <p:nvPr/>
            </p:nvSpPr>
            <p:spPr>
              <a:xfrm>
                <a:off x="5309759" y="6094535"/>
                <a:ext cx="27726" cy="47718"/>
              </a:xfrm>
              <a:custGeom>
                <a:avLst/>
                <a:gdLst>
                  <a:gd name="connsiteX0" fmla="*/ 0 w 27726"/>
                  <a:gd name="connsiteY0" fmla="*/ 15981 h 47718"/>
                  <a:gd name="connsiteX1" fmla="*/ 115 w 27726"/>
                  <a:gd name="connsiteY1" fmla="*/ 47719 h 47718"/>
                  <a:gd name="connsiteX2" fmla="*/ 27727 w 27726"/>
                  <a:gd name="connsiteY2" fmla="*/ 31737 h 47718"/>
                  <a:gd name="connsiteX3" fmla="*/ 27616 w 27726"/>
                  <a:gd name="connsiteY3" fmla="*/ 0 h 47718"/>
                  <a:gd name="connsiteX4" fmla="*/ 0 w 27726"/>
                  <a:gd name="connsiteY4" fmla="*/ 15981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81"/>
                    </a:moveTo>
                    <a:lnTo>
                      <a:pt x="115" y="47719"/>
                    </a:lnTo>
                    <a:lnTo>
                      <a:pt x="27727" y="31737"/>
                    </a:lnTo>
                    <a:lnTo>
                      <a:pt x="27616" y="0"/>
                    </a:lnTo>
                    <a:lnTo>
                      <a:pt x="0" y="1598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088C8ECD-66D5-A18F-F694-51D2685C79DC}"/>
                  </a:ext>
                </a:extLst>
              </p:cNvPr>
              <p:cNvSpPr/>
              <p:nvPr/>
            </p:nvSpPr>
            <p:spPr>
              <a:xfrm>
                <a:off x="5199359" y="6158290"/>
                <a:ext cx="27726" cy="47718"/>
              </a:xfrm>
              <a:custGeom>
                <a:avLst/>
                <a:gdLst>
                  <a:gd name="connsiteX0" fmla="*/ 0 w 27726"/>
                  <a:gd name="connsiteY0" fmla="*/ 15926 h 47718"/>
                  <a:gd name="connsiteX1" fmla="*/ 115 w 27726"/>
                  <a:gd name="connsiteY1" fmla="*/ 47719 h 47718"/>
                  <a:gd name="connsiteX2" fmla="*/ 27727 w 27726"/>
                  <a:gd name="connsiteY2" fmla="*/ 31737 h 47718"/>
                  <a:gd name="connsiteX3" fmla="*/ 27616 w 27726"/>
                  <a:gd name="connsiteY3" fmla="*/ 0 h 47718"/>
                  <a:gd name="connsiteX4" fmla="*/ 0 w 27726"/>
                  <a:gd name="connsiteY4" fmla="*/ 15926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26"/>
                    </a:moveTo>
                    <a:lnTo>
                      <a:pt x="115" y="47719"/>
                    </a:lnTo>
                    <a:lnTo>
                      <a:pt x="27727" y="31737"/>
                    </a:lnTo>
                    <a:lnTo>
                      <a:pt x="27616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13A177E2-6AC7-5533-D3B8-7ECA96BFB234}"/>
                  </a:ext>
                </a:extLst>
              </p:cNvPr>
              <p:cNvSpPr/>
              <p:nvPr/>
            </p:nvSpPr>
            <p:spPr>
              <a:xfrm>
                <a:off x="5088961" y="6222046"/>
                <a:ext cx="27725" cy="47714"/>
              </a:xfrm>
              <a:custGeom>
                <a:avLst/>
                <a:gdLst>
                  <a:gd name="connsiteX0" fmla="*/ 0 w 27725"/>
                  <a:gd name="connsiteY0" fmla="*/ 15922 h 47714"/>
                  <a:gd name="connsiteX1" fmla="*/ 57 w 27725"/>
                  <a:gd name="connsiteY1" fmla="*/ 47714 h 47714"/>
                  <a:gd name="connsiteX2" fmla="*/ 27725 w 27725"/>
                  <a:gd name="connsiteY2" fmla="*/ 31737 h 47714"/>
                  <a:gd name="connsiteX3" fmla="*/ 27615 w 27725"/>
                  <a:gd name="connsiteY3" fmla="*/ 0 h 47714"/>
                  <a:gd name="connsiteX4" fmla="*/ 0 w 27725"/>
                  <a:gd name="connsiteY4" fmla="*/ 1592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5" h="47714">
                    <a:moveTo>
                      <a:pt x="0" y="15922"/>
                    </a:moveTo>
                    <a:lnTo>
                      <a:pt x="57" y="47714"/>
                    </a:lnTo>
                    <a:lnTo>
                      <a:pt x="27725" y="31737"/>
                    </a:lnTo>
                    <a:lnTo>
                      <a:pt x="27615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4CE5DAD4-551C-1B71-F3FB-E0A538086044}"/>
                  </a:ext>
                </a:extLst>
              </p:cNvPr>
              <p:cNvSpPr/>
              <p:nvPr/>
            </p:nvSpPr>
            <p:spPr>
              <a:xfrm>
                <a:off x="4978558" y="6285798"/>
                <a:ext cx="27726" cy="47663"/>
              </a:xfrm>
              <a:custGeom>
                <a:avLst/>
                <a:gdLst>
                  <a:gd name="connsiteX0" fmla="*/ 0 w 27726"/>
                  <a:gd name="connsiteY0" fmla="*/ 15926 h 47663"/>
                  <a:gd name="connsiteX1" fmla="*/ 56 w 27726"/>
                  <a:gd name="connsiteY1" fmla="*/ 47664 h 47663"/>
                  <a:gd name="connsiteX2" fmla="*/ 27727 w 27726"/>
                  <a:gd name="connsiteY2" fmla="*/ 31737 h 47663"/>
                  <a:gd name="connsiteX3" fmla="*/ 27614 w 27726"/>
                  <a:gd name="connsiteY3" fmla="*/ 0 h 47663"/>
                  <a:gd name="connsiteX4" fmla="*/ 0 w 27726"/>
                  <a:gd name="connsiteY4" fmla="*/ 15926 h 47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663">
                    <a:moveTo>
                      <a:pt x="0" y="15926"/>
                    </a:moveTo>
                    <a:lnTo>
                      <a:pt x="56" y="47664"/>
                    </a:lnTo>
                    <a:lnTo>
                      <a:pt x="27727" y="31737"/>
                    </a:lnTo>
                    <a:lnTo>
                      <a:pt x="27614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C8DDBC1D-EF69-2A5B-54F6-959A04AD348F}"/>
                  </a:ext>
                </a:extLst>
              </p:cNvPr>
              <p:cNvSpPr/>
              <p:nvPr/>
            </p:nvSpPr>
            <p:spPr>
              <a:xfrm>
                <a:off x="4868107" y="6349609"/>
                <a:ext cx="27614" cy="47608"/>
              </a:xfrm>
              <a:custGeom>
                <a:avLst/>
                <a:gdLst>
                  <a:gd name="connsiteX0" fmla="*/ 0 w 27614"/>
                  <a:gd name="connsiteY0" fmla="*/ 15871 h 47608"/>
                  <a:gd name="connsiteX1" fmla="*/ 113 w 27614"/>
                  <a:gd name="connsiteY1" fmla="*/ 47608 h 47608"/>
                  <a:gd name="connsiteX2" fmla="*/ 27614 w 27614"/>
                  <a:gd name="connsiteY2" fmla="*/ 31737 h 47608"/>
                  <a:gd name="connsiteX3" fmla="*/ 27501 w 27614"/>
                  <a:gd name="connsiteY3" fmla="*/ 0 h 47608"/>
                  <a:gd name="connsiteX4" fmla="*/ 0 w 27614"/>
                  <a:gd name="connsiteY4" fmla="*/ 15871 h 47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14" h="47608">
                    <a:moveTo>
                      <a:pt x="0" y="15871"/>
                    </a:moveTo>
                    <a:lnTo>
                      <a:pt x="113" y="47608"/>
                    </a:lnTo>
                    <a:lnTo>
                      <a:pt x="27614" y="31737"/>
                    </a:lnTo>
                    <a:lnTo>
                      <a:pt x="27501" y="0"/>
                    </a:lnTo>
                    <a:lnTo>
                      <a:pt x="0" y="1587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36C9904E-FA01-F8D4-F354-44D50CC4DF4B}"/>
                  </a:ext>
                </a:extLst>
              </p:cNvPr>
              <p:cNvSpPr/>
              <p:nvPr/>
            </p:nvSpPr>
            <p:spPr>
              <a:xfrm>
                <a:off x="4757590" y="6413365"/>
                <a:ext cx="27726" cy="47663"/>
              </a:xfrm>
              <a:custGeom>
                <a:avLst/>
                <a:gdLst>
                  <a:gd name="connsiteX0" fmla="*/ 0 w 27726"/>
                  <a:gd name="connsiteY0" fmla="*/ 15926 h 47663"/>
                  <a:gd name="connsiteX1" fmla="*/ 56 w 27726"/>
                  <a:gd name="connsiteY1" fmla="*/ 47664 h 47663"/>
                  <a:gd name="connsiteX2" fmla="*/ 27727 w 27726"/>
                  <a:gd name="connsiteY2" fmla="*/ 31737 h 47663"/>
                  <a:gd name="connsiteX3" fmla="*/ 27614 w 27726"/>
                  <a:gd name="connsiteY3" fmla="*/ 0 h 47663"/>
                  <a:gd name="connsiteX4" fmla="*/ 0 w 27726"/>
                  <a:gd name="connsiteY4" fmla="*/ 15926 h 47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663">
                    <a:moveTo>
                      <a:pt x="0" y="15926"/>
                    </a:moveTo>
                    <a:lnTo>
                      <a:pt x="56" y="47664"/>
                    </a:lnTo>
                    <a:lnTo>
                      <a:pt x="27727" y="31737"/>
                    </a:lnTo>
                    <a:lnTo>
                      <a:pt x="27614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8D61723D-7FEB-FA96-CC6B-B20B52C45C0A}"/>
                  </a:ext>
                </a:extLst>
              </p:cNvPr>
              <p:cNvSpPr/>
              <p:nvPr/>
            </p:nvSpPr>
            <p:spPr>
              <a:xfrm>
                <a:off x="4647193" y="6477066"/>
                <a:ext cx="27727" cy="47719"/>
              </a:xfrm>
              <a:custGeom>
                <a:avLst/>
                <a:gdLst>
                  <a:gd name="connsiteX0" fmla="*/ 0 w 27727"/>
                  <a:gd name="connsiteY0" fmla="*/ 15982 h 47719"/>
                  <a:gd name="connsiteX1" fmla="*/ 57 w 27727"/>
                  <a:gd name="connsiteY1" fmla="*/ 47719 h 47719"/>
                  <a:gd name="connsiteX2" fmla="*/ 27727 w 27727"/>
                  <a:gd name="connsiteY2" fmla="*/ 31793 h 47719"/>
                  <a:gd name="connsiteX3" fmla="*/ 27614 w 27727"/>
                  <a:gd name="connsiteY3" fmla="*/ 0 h 47719"/>
                  <a:gd name="connsiteX4" fmla="*/ 0 w 27727"/>
                  <a:gd name="connsiteY4" fmla="*/ 15982 h 47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7" h="47719">
                    <a:moveTo>
                      <a:pt x="0" y="15982"/>
                    </a:moveTo>
                    <a:lnTo>
                      <a:pt x="57" y="47719"/>
                    </a:lnTo>
                    <a:lnTo>
                      <a:pt x="27727" y="31793"/>
                    </a:lnTo>
                    <a:lnTo>
                      <a:pt x="27614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B31CE33B-F0F7-93BE-007C-47E50877D677}"/>
                  </a:ext>
                </a:extLst>
              </p:cNvPr>
              <p:cNvSpPr/>
              <p:nvPr/>
            </p:nvSpPr>
            <p:spPr>
              <a:xfrm>
                <a:off x="5862326" y="5902592"/>
                <a:ext cx="27726" cy="47717"/>
              </a:xfrm>
              <a:custGeom>
                <a:avLst/>
                <a:gdLst>
                  <a:gd name="connsiteX0" fmla="*/ 0 w 27726"/>
                  <a:gd name="connsiteY0" fmla="*/ 15981 h 47717"/>
                  <a:gd name="connsiteX1" fmla="*/ 55 w 27726"/>
                  <a:gd name="connsiteY1" fmla="*/ 47718 h 47717"/>
                  <a:gd name="connsiteX2" fmla="*/ 27727 w 27726"/>
                  <a:gd name="connsiteY2" fmla="*/ 31793 h 47717"/>
                  <a:gd name="connsiteX3" fmla="*/ 27611 w 27726"/>
                  <a:gd name="connsiteY3" fmla="*/ 0 h 47717"/>
                  <a:gd name="connsiteX4" fmla="*/ 0 w 27726"/>
                  <a:gd name="connsiteY4" fmla="*/ 15981 h 4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7">
                    <a:moveTo>
                      <a:pt x="0" y="15981"/>
                    </a:moveTo>
                    <a:lnTo>
                      <a:pt x="55" y="47718"/>
                    </a:lnTo>
                    <a:lnTo>
                      <a:pt x="27727" y="31793"/>
                    </a:lnTo>
                    <a:lnTo>
                      <a:pt x="27611" y="0"/>
                    </a:lnTo>
                    <a:lnTo>
                      <a:pt x="0" y="1598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5860A541-7947-DE40-ACD1-64C15A74200E}"/>
                  </a:ext>
                </a:extLst>
              </p:cNvPr>
              <p:cNvSpPr/>
              <p:nvPr/>
            </p:nvSpPr>
            <p:spPr>
              <a:xfrm>
                <a:off x="5751921" y="5966403"/>
                <a:ext cx="27560" cy="47661"/>
              </a:xfrm>
              <a:custGeom>
                <a:avLst/>
                <a:gdLst>
                  <a:gd name="connsiteX0" fmla="*/ 0 w 27560"/>
                  <a:gd name="connsiteY0" fmla="*/ 15924 h 47661"/>
                  <a:gd name="connsiteX1" fmla="*/ 55 w 27560"/>
                  <a:gd name="connsiteY1" fmla="*/ 47661 h 47661"/>
                  <a:gd name="connsiteX2" fmla="*/ 27561 w 27560"/>
                  <a:gd name="connsiteY2" fmla="*/ 31793 h 47661"/>
                  <a:gd name="connsiteX3" fmla="*/ 27445 w 27560"/>
                  <a:gd name="connsiteY3" fmla="*/ 0 h 47661"/>
                  <a:gd name="connsiteX4" fmla="*/ 0 w 27560"/>
                  <a:gd name="connsiteY4" fmla="*/ 15924 h 47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60" h="47661">
                    <a:moveTo>
                      <a:pt x="0" y="15924"/>
                    </a:moveTo>
                    <a:lnTo>
                      <a:pt x="55" y="47661"/>
                    </a:lnTo>
                    <a:lnTo>
                      <a:pt x="27561" y="31793"/>
                    </a:lnTo>
                    <a:lnTo>
                      <a:pt x="27445" y="0"/>
                    </a:lnTo>
                    <a:lnTo>
                      <a:pt x="0" y="15924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6694B319-B5EC-F6C9-BF82-9B6997D430DF}"/>
                  </a:ext>
                </a:extLst>
              </p:cNvPr>
              <p:cNvSpPr/>
              <p:nvPr/>
            </p:nvSpPr>
            <p:spPr>
              <a:xfrm>
                <a:off x="5641355" y="6030158"/>
                <a:ext cx="27726" cy="47717"/>
              </a:xfrm>
              <a:custGeom>
                <a:avLst/>
                <a:gdLst>
                  <a:gd name="connsiteX0" fmla="*/ 0 w 27726"/>
                  <a:gd name="connsiteY0" fmla="*/ 15981 h 47717"/>
                  <a:gd name="connsiteX1" fmla="*/ 111 w 27726"/>
                  <a:gd name="connsiteY1" fmla="*/ 47718 h 47717"/>
                  <a:gd name="connsiteX2" fmla="*/ 27727 w 27726"/>
                  <a:gd name="connsiteY2" fmla="*/ 31793 h 47717"/>
                  <a:gd name="connsiteX3" fmla="*/ 27611 w 27726"/>
                  <a:gd name="connsiteY3" fmla="*/ 0 h 47717"/>
                  <a:gd name="connsiteX4" fmla="*/ 0 w 27726"/>
                  <a:gd name="connsiteY4" fmla="*/ 15981 h 4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7">
                    <a:moveTo>
                      <a:pt x="0" y="15981"/>
                    </a:moveTo>
                    <a:lnTo>
                      <a:pt x="111" y="47718"/>
                    </a:lnTo>
                    <a:lnTo>
                      <a:pt x="27727" y="31793"/>
                    </a:lnTo>
                    <a:lnTo>
                      <a:pt x="27611" y="0"/>
                    </a:lnTo>
                    <a:lnTo>
                      <a:pt x="0" y="1598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DD67D203-0BFF-3796-97EC-FA84B9D1838F}"/>
                  </a:ext>
                </a:extLst>
              </p:cNvPr>
              <p:cNvSpPr/>
              <p:nvPr/>
            </p:nvSpPr>
            <p:spPr>
              <a:xfrm>
                <a:off x="5530956" y="6093913"/>
                <a:ext cx="27726" cy="47717"/>
              </a:xfrm>
              <a:custGeom>
                <a:avLst/>
                <a:gdLst>
                  <a:gd name="connsiteX0" fmla="*/ 0 w 27726"/>
                  <a:gd name="connsiteY0" fmla="*/ 15981 h 47717"/>
                  <a:gd name="connsiteX1" fmla="*/ 55 w 27726"/>
                  <a:gd name="connsiteY1" fmla="*/ 47718 h 47717"/>
                  <a:gd name="connsiteX2" fmla="*/ 27727 w 27726"/>
                  <a:gd name="connsiteY2" fmla="*/ 31736 h 47717"/>
                  <a:gd name="connsiteX3" fmla="*/ 27611 w 27726"/>
                  <a:gd name="connsiteY3" fmla="*/ 0 h 47717"/>
                  <a:gd name="connsiteX4" fmla="*/ 0 w 27726"/>
                  <a:gd name="connsiteY4" fmla="*/ 15981 h 4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7">
                    <a:moveTo>
                      <a:pt x="0" y="15981"/>
                    </a:moveTo>
                    <a:lnTo>
                      <a:pt x="55" y="47718"/>
                    </a:lnTo>
                    <a:lnTo>
                      <a:pt x="27727" y="31736"/>
                    </a:lnTo>
                    <a:lnTo>
                      <a:pt x="27611" y="0"/>
                    </a:lnTo>
                    <a:lnTo>
                      <a:pt x="0" y="1598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E9D1C692-F2AD-6CD3-A20D-B3E3541FF987}"/>
                  </a:ext>
                </a:extLst>
              </p:cNvPr>
              <p:cNvSpPr/>
              <p:nvPr/>
            </p:nvSpPr>
            <p:spPr>
              <a:xfrm>
                <a:off x="5420551" y="6157667"/>
                <a:ext cx="27726" cy="47718"/>
              </a:xfrm>
              <a:custGeom>
                <a:avLst/>
                <a:gdLst>
                  <a:gd name="connsiteX0" fmla="*/ 0 w 27726"/>
                  <a:gd name="connsiteY0" fmla="*/ 15926 h 47718"/>
                  <a:gd name="connsiteX1" fmla="*/ 60 w 27726"/>
                  <a:gd name="connsiteY1" fmla="*/ 47719 h 47718"/>
                  <a:gd name="connsiteX2" fmla="*/ 27727 w 27726"/>
                  <a:gd name="connsiteY2" fmla="*/ 31737 h 47718"/>
                  <a:gd name="connsiteX3" fmla="*/ 27616 w 27726"/>
                  <a:gd name="connsiteY3" fmla="*/ 0 h 47718"/>
                  <a:gd name="connsiteX4" fmla="*/ 0 w 27726"/>
                  <a:gd name="connsiteY4" fmla="*/ 15926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26"/>
                    </a:moveTo>
                    <a:lnTo>
                      <a:pt x="60" y="47719"/>
                    </a:lnTo>
                    <a:lnTo>
                      <a:pt x="27727" y="31737"/>
                    </a:lnTo>
                    <a:lnTo>
                      <a:pt x="27616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897EB638-0A10-6749-64C7-87E16D722808}"/>
                  </a:ext>
                </a:extLst>
              </p:cNvPr>
              <p:cNvSpPr/>
              <p:nvPr/>
            </p:nvSpPr>
            <p:spPr>
              <a:xfrm>
                <a:off x="5310096" y="6221423"/>
                <a:ext cx="27726" cy="47718"/>
              </a:xfrm>
              <a:custGeom>
                <a:avLst/>
                <a:gdLst>
                  <a:gd name="connsiteX0" fmla="*/ 0 w 27726"/>
                  <a:gd name="connsiteY0" fmla="*/ 15926 h 47718"/>
                  <a:gd name="connsiteX1" fmla="*/ 115 w 27726"/>
                  <a:gd name="connsiteY1" fmla="*/ 47719 h 47718"/>
                  <a:gd name="connsiteX2" fmla="*/ 27727 w 27726"/>
                  <a:gd name="connsiteY2" fmla="*/ 31737 h 47718"/>
                  <a:gd name="connsiteX3" fmla="*/ 27671 w 27726"/>
                  <a:gd name="connsiteY3" fmla="*/ 0 h 47718"/>
                  <a:gd name="connsiteX4" fmla="*/ 0 w 27726"/>
                  <a:gd name="connsiteY4" fmla="*/ 15926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26"/>
                    </a:moveTo>
                    <a:lnTo>
                      <a:pt x="115" y="47719"/>
                    </a:lnTo>
                    <a:lnTo>
                      <a:pt x="27727" y="31737"/>
                    </a:lnTo>
                    <a:lnTo>
                      <a:pt x="2767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62B071F1-D780-D44F-0A9D-74CD82B96787}"/>
                  </a:ext>
                </a:extLst>
              </p:cNvPr>
              <p:cNvSpPr/>
              <p:nvPr/>
            </p:nvSpPr>
            <p:spPr>
              <a:xfrm>
                <a:off x="5199696" y="6285179"/>
                <a:ext cx="27726" cy="47658"/>
              </a:xfrm>
              <a:custGeom>
                <a:avLst/>
                <a:gdLst>
                  <a:gd name="connsiteX0" fmla="*/ 0 w 27726"/>
                  <a:gd name="connsiteY0" fmla="*/ 15926 h 47658"/>
                  <a:gd name="connsiteX1" fmla="*/ 115 w 27726"/>
                  <a:gd name="connsiteY1" fmla="*/ 47659 h 47658"/>
                  <a:gd name="connsiteX2" fmla="*/ 27727 w 27726"/>
                  <a:gd name="connsiteY2" fmla="*/ 31737 h 47658"/>
                  <a:gd name="connsiteX3" fmla="*/ 27671 w 27726"/>
                  <a:gd name="connsiteY3" fmla="*/ 0 h 47658"/>
                  <a:gd name="connsiteX4" fmla="*/ 0 w 27726"/>
                  <a:gd name="connsiteY4" fmla="*/ 15926 h 4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658">
                    <a:moveTo>
                      <a:pt x="0" y="15926"/>
                    </a:moveTo>
                    <a:lnTo>
                      <a:pt x="115" y="47659"/>
                    </a:lnTo>
                    <a:lnTo>
                      <a:pt x="27727" y="31737"/>
                    </a:lnTo>
                    <a:lnTo>
                      <a:pt x="2767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8B5D923E-A50C-7F97-321C-A8A4A8CB8A3B}"/>
                  </a:ext>
                </a:extLst>
              </p:cNvPr>
              <p:cNvSpPr/>
              <p:nvPr/>
            </p:nvSpPr>
            <p:spPr>
              <a:xfrm>
                <a:off x="5089299" y="6348876"/>
                <a:ext cx="27728" cy="47718"/>
              </a:xfrm>
              <a:custGeom>
                <a:avLst/>
                <a:gdLst>
                  <a:gd name="connsiteX0" fmla="*/ 0 w 27728"/>
                  <a:gd name="connsiteY0" fmla="*/ 15982 h 47718"/>
                  <a:gd name="connsiteX1" fmla="*/ 113 w 27728"/>
                  <a:gd name="connsiteY1" fmla="*/ 47719 h 47718"/>
                  <a:gd name="connsiteX2" fmla="*/ 27729 w 27728"/>
                  <a:gd name="connsiteY2" fmla="*/ 31793 h 47718"/>
                  <a:gd name="connsiteX3" fmla="*/ 27669 w 27728"/>
                  <a:gd name="connsiteY3" fmla="*/ 0 h 47718"/>
                  <a:gd name="connsiteX4" fmla="*/ 0 w 27728"/>
                  <a:gd name="connsiteY4" fmla="*/ 15982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8" h="47718">
                    <a:moveTo>
                      <a:pt x="0" y="15982"/>
                    </a:moveTo>
                    <a:lnTo>
                      <a:pt x="113" y="47719"/>
                    </a:lnTo>
                    <a:lnTo>
                      <a:pt x="27729" y="31793"/>
                    </a:lnTo>
                    <a:lnTo>
                      <a:pt x="27669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22C10765-64F6-7BBB-A0C4-D893257AD373}"/>
                  </a:ext>
                </a:extLst>
              </p:cNvPr>
              <p:cNvSpPr/>
              <p:nvPr/>
            </p:nvSpPr>
            <p:spPr>
              <a:xfrm>
                <a:off x="4978900" y="6412632"/>
                <a:ext cx="27726" cy="47718"/>
              </a:xfrm>
              <a:custGeom>
                <a:avLst/>
                <a:gdLst>
                  <a:gd name="connsiteX0" fmla="*/ 0 w 27726"/>
                  <a:gd name="connsiteY0" fmla="*/ 15982 h 47718"/>
                  <a:gd name="connsiteX1" fmla="*/ 113 w 27726"/>
                  <a:gd name="connsiteY1" fmla="*/ 47719 h 47718"/>
                  <a:gd name="connsiteX2" fmla="*/ 27727 w 27726"/>
                  <a:gd name="connsiteY2" fmla="*/ 31737 h 47718"/>
                  <a:gd name="connsiteX3" fmla="*/ 27614 w 27726"/>
                  <a:gd name="connsiteY3" fmla="*/ 0 h 47718"/>
                  <a:gd name="connsiteX4" fmla="*/ 0 w 27726"/>
                  <a:gd name="connsiteY4" fmla="*/ 15982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82"/>
                    </a:moveTo>
                    <a:lnTo>
                      <a:pt x="113" y="47719"/>
                    </a:lnTo>
                    <a:lnTo>
                      <a:pt x="27727" y="31737"/>
                    </a:lnTo>
                    <a:lnTo>
                      <a:pt x="27614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D2FAA583-CCAF-BDB4-7E3A-508C3D36A257}"/>
                  </a:ext>
                </a:extLst>
              </p:cNvPr>
              <p:cNvSpPr/>
              <p:nvPr/>
            </p:nvSpPr>
            <p:spPr>
              <a:xfrm>
                <a:off x="4868499" y="6476443"/>
                <a:ext cx="27557" cy="47658"/>
              </a:xfrm>
              <a:custGeom>
                <a:avLst/>
                <a:gdLst>
                  <a:gd name="connsiteX0" fmla="*/ 0 w 27557"/>
                  <a:gd name="connsiteY0" fmla="*/ 15866 h 47658"/>
                  <a:gd name="connsiteX1" fmla="*/ 56 w 27557"/>
                  <a:gd name="connsiteY1" fmla="*/ 47659 h 47658"/>
                  <a:gd name="connsiteX2" fmla="*/ 27557 w 27557"/>
                  <a:gd name="connsiteY2" fmla="*/ 31793 h 47658"/>
                  <a:gd name="connsiteX3" fmla="*/ 27501 w 27557"/>
                  <a:gd name="connsiteY3" fmla="*/ 0 h 47658"/>
                  <a:gd name="connsiteX4" fmla="*/ 0 w 27557"/>
                  <a:gd name="connsiteY4" fmla="*/ 15866 h 4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57" h="47658">
                    <a:moveTo>
                      <a:pt x="0" y="15866"/>
                    </a:moveTo>
                    <a:lnTo>
                      <a:pt x="56" y="47659"/>
                    </a:lnTo>
                    <a:lnTo>
                      <a:pt x="27557" y="31793"/>
                    </a:lnTo>
                    <a:lnTo>
                      <a:pt x="27501" y="0"/>
                    </a:lnTo>
                    <a:lnTo>
                      <a:pt x="0" y="1586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E70244CF-2412-6282-D24C-4E2C101EA2C8}"/>
                  </a:ext>
                </a:extLst>
              </p:cNvPr>
              <p:cNvSpPr/>
              <p:nvPr/>
            </p:nvSpPr>
            <p:spPr>
              <a:xfrm>
                <a:off x="4757932" y="6540199"/>
                <a:ext cx="27727" cy="47718"/>
              </a:xfrm>
              <a:custGeom>
                <a:avLst/>
                <a:gdLst>
                  <a:gd name="connsiteX0" fmla="*/ 0 w 27727"/>
                  <a:gd name="connsiteY0" fmla="*/ 15982 h 47718"/>
                  <a:gd name="connsiteX1" fmla="*/ 113 w 27727"/>
                  <a:gd name="connsiteY1" fmla="*/ 47719 h 47718"/>
                  <a:gd name="connsiteX2" fmla="*/ 27727 w 27727"/>
                  <a:gd name="connsiteY2" fmla="*/ 31793 h 47718"/>
                  <a:gd name="connsiteX3" fmla="*/ 27671 w 27727"/>
                  <a:gd name="connsiteY3" fmla="*/ 0 h 47718"/>
                  <a:gd name="connsiteX4" fmla="*/ 0 w 27727"/>
                  <a:gd name="connsiteY4" fmla="*/ 15982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7" h="47718">
                    <a:moveTo>
                      <a:pt x="0" y="15982"/>
                    </a:moveTo>
                    <a:lnTo>
                      <a:pt x="113" y="47719"/>
                    </a:lnTo>
                    <a:lnTo>
                      <a:pt x="27727" y="31793"/>
                    </a:lnTo>
                    <a:lnTo>
                      <a:pt x="27671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78FC53E0-9AA1-DED3-827D-2B84D9BDD4B2}"/>
                  </a:ext>
                </a:extLst>
              </p:cNvPr>
              <p:cNvSpPr/>
              <p:nvPr/>
            </p:nvSpPr>
            <p:spPr>
              <a:xfrm>
                <a:off x="4647529" y="6603955"/>
                <a:ext cx="27726" cy="47714"/>
              </a:xfrm>
              <a:custGeom>
                <a:avLst/>
                <a:gdLst>
                  <a:gd name="connsiteX0" fmla="*/ 0 w 27726"/>
                  <a:gd name="connsiteY0" fmla="*/ 15982 h 47714"/>
                  <a:gd name="connsiteX1" fmla="*/ 113 w 27726"/>
                  <a:gd name="connsiteY1" fmla="*/ 47714 h 47714"/>
                  <a:gd name="connsiteX2" fmla="*/ 27727 w 27726"/>
                  <a:gd name="connsiteY2" fmla="*/ 31733 h 47714"/>
                  <a:gd name="connsiteX3" fmla="*/ 27614 w 27726"/>
                  <a:gd name="connsiteY3" fmla="*/ 0 h 47714"/>
                  <a:gd name="connsiteX4" fmla="*/ 0 w 27726"/>
                  <a:gd name="connsiteY4" fmla="*/ 1598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82"/>
                    </a:moveTo>
                    <a:lnTo>
                      <a:pt x="113" y="47714"/>
                    </a:lnTo>
                    <a:lnTo>
                      <a:pt x="27727" y="31733"/>
                    </a:lnTo>
                    <a:lnTo>
                      <a:pt x="27614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87DDD115-0E30-7B63-047B-CAEA868A1B63}"/>
                  </a:ext>
                </a:extLst>
              </p:cNvPr>
              <p:cNvSpPr/>
              <p:nvPr/>
            </p:nvSpPr>
            <p:spPr>
              <a:xfrm>
                <a:off x="5862658" y="6029481"/>
                <a:ext cx="27726" cy="47717"/>
              </a:xfrm>
              <a:custGeom>
                <a:avLst/>
                <a:gdLst>
                  <a:gd name="connsiteX0" fmla="*/ 0 w 27726"/>
                  <a:gd name="connsiteY0" fmla="*/ 15924 h 47717"/>
                  <a:gd name="connsiteX1" fmla="*/ 115 w 27726"/>
                  <a:gd name="connsiteY1" fmla="*/ 47718 h 47717"/>
                  <a:gd name="connsiteX2" fmla="*/ 27727 w 27726"/>
                  <a:gd name="connsiteY2" fmla="*/ 31736 h 47717"/>
                  <a:gd name="connsiteX3" fmla="*/ 27616 w 27726"/>
                  <a:gd name="connsiteY3" fmla="*/ 0 h 47717"/>
                  <a:gd name="connsiteX4" fmla="*/ 0 w 27726"/>
                  <a:gd name="connsiteY4" fmla="*/ 15924 h 4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7">
                    <a:moveTo>
                      <a:pt x="0" y="15924"/>
                    </a:moveTo>
                    <a:lnTo>
                      <a:pt x="115" y="47718"/>
                    </a:lnTo>
                    <a:lnTo>
                      <a:pt x="27727" y="31736"/>
                    </a:lnTo>
                    <a:lnTo>
                      <a:pt x="27616" y="0"/>
                    </a:lnTo>
                    <a:lnTo>
                      <a:pt x="0" y="15924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3D4172A7-3CEC-86C5-3C20-0BC712E2DDA1}"/>
                  </a:ext>
                </a:extLst>
              </p:cNvPr>
              <p:cNvSpPr/>
              <p:nvPr/>
            </p:nvSpPr>
            <p:spPr>
              <a:xfrm>
                <a:off x="5752258" y="6093292"/>
                <a:ext cx="27560" cy="47659"/>
              </a:xfrm>
              <a:custGeom>
                <a:avLst/>
                <a:gdLst>
                  <a:gd name="connsiteX0" fmla="*/ 0 w 27560"/>
                  <a:gd name="connsiteY0" fmla="*/ 15868 h 47659"/>
                  <a:gd name="connsiteX1" fmla="*/ 60 w 27560"/>
                  <a:gd name="connsiteY1" fmla="*/ 47660 h 47659"/>
                  <a:gd name="connsiteX2" fmla="*/ 27561 w 27560"/>
                  <a:gd name="connsiteY2" fmla="*/ 31738 h 47659"/>
                  <a:gd name="connsiteX3" fmla="*/ 27505 w 27560"/>
                  <a:gd name="connsiteY3" fmla="*/ 0 h 47659"/>
                  <a:gd name="connsiteX4" fmla="*/ 0 w 27560"/>
                  <a:gd name="connsiteY4" fmla="*/ 15868 h 47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60" h="47659">
                    <a:moveTo>
                      <a:pt x="0" y="15868"/>
                    </a:moveTo>
                    <a:lnTo>
                      <a:pt x="60" y="47660"/>
                    </a:lnTo>
                    <a:lnTo>
                      <a:pt x="27561" y="31738"/>
                    </a:lnTo>
                    <a:lnTo>
                      <a:pt x="27505" y="0"/>
                    </a:lnTo>
                    <a:lnTo>
                      <a:pt x="0" y="15868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A846FDA2-B162-862A-09A5-679E8EDE9C7C}"/>
                  </a:ext>
                </a:extLst>
              </p:cNvPr>
              <p:cNvSpPr/>
              <p:nvPr/>
            </p:nvSpPr>
            <p:spPr>
              <a:xfrm>
                <a:off x="5641692" y="6157049"/>
                <a:ext cx="27726" cy="47714"/>
              </a:xfrm>
              <a:custGeom>
                <a:avLst/>
                <a:gdLst>
                  <a:gd name="connsiteX0" fmla="*/ 0 w 27726"/>
                  <a:gd name="connsiteY0" fmla="*/ 15922 h 47714"/>
                  <a:gd name="connsiteX1" fmla="*/ 111 w 27726"/>
                  <a:gd name="connsiteY1" fmla="*/ 47714 h 47714"/>
                  <a:gd name="connsiteX2" fmla="*/ 27727 w 27726"/>
                  <a:gd name="connsiteY2" fmla="*/ 31737 h 47714"/>
                  <a:gd name="connsiteX3" fmla="*/ 27671 w 27726"/>
                  <a:gd name="connsiteY3" fmla="*/ 0 h 47714"/>
                  <a:gd name="connsiteX4" fmla="*/ 0 w 27726"/>
                  <a:gd name="connsiteY4" fmla="*/ 1592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22"/>
                    </a:moveTo>
                    <a:lnTo>
                      <a:pt x="111" y="47714"/>
                    </a:lnTo>
                    <a:lnTo>
                      <a:pt x="27727" y="31737"/>
                    </a:lnTo>
                    <a:lnTo>
                      <a:pt x="27671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9558E8B2-A8DB-370F-2D0C-051DEAE7F1F1}"/>
                  </a:ext>
                </a:extLst>
              </p:cNvPr>
              <p:cNvSpPr/>
              <p:nvPr/>
            </p:nvSpPr>
            <p:spPr>
              <a:xfrm>
                <a:off x="5531292" y="6220800"/>
                <a:ext cx="27726" cy="47718"/>
              </a:xfrm>
              <a:custGeom>
                <a:avLst/>
                <a:gdLst>
                  <a:gd name="connsiteX0" fmla="*/ 0 w 27726"/>
                  <a:gd name="connsiteY0" fmla="*/ 15926 h 47718"/>
                  <a:gd name="connsiteX1" fmla="*/ 111 w 27726"/>
                  <a:gd name="connsiteY1" fmla="*/ 47719 h 47718"/>
                  <a:gd name="connsiteX2" fmla="*/ 27727 w 27726"/>
                  <a:gd name="connsiteY2" fmla="*/ 31737 h 47718"/>
                  <a:gd name="connsiteX3" fmla="*/ 27671 w 27726"/>
                  <a:gd name="connsiteY3" fmla="*/ 0 h 47718"/>
                  <a:gd name="connsiteX4" fmla="*/ 0 w 27726"/>
                  <a:gd name="connsiteY4" fmla="*/ 15926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26"/>
                    </a:moveTo>
                    <a:lnTo>
                      <a:pt x="111" y="47719"/>
                    </a:lnTo>
                    <a:lnTo>
                      <a:pt x="27727" y="31737"/>
                    </a:lnTo>
                    <a:lnTo>
                      <a:pt x="2767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EF1044C7-610A-6B41-1AB7-F5F5946334C3}"/>
                  </a:ext>
                </a:extLst>
              </p:cNvPr>
              <p:cNvSpPr/>
              <p:nvPr/>
            </p:nvSpPr>
            <p:spPr>
              <a:xfrm>
                <a:off x="5420893" y="6284556"/>
                <a:ext cx="27726" cy="47663"/>
              </a:xfrm>
              <a:custGeom>
                <a:avLst/>
                <a:gdLst>
                  <a:gd name="connsiteX0" fmla="*/ 0 w 27726"/>
                  <a:gd name="connsiteY0" fmla="*/ 15926 h 47663"/>
                  <a:gd name="connsiteX1" fmla="*/ 115 w 27726"/>
                  <a:gd name="connsiteY1" fmla="*/ 47664 h 47663"/>
                  <a:gd name="connsiteX2" fmla="*/ 27727 w 27726"/>
                  <a:gd name="connsiteY2" fmla="*/ 31737 h 47663"/>
                  <a:gd name="connsiteX3" fmla="*/ 27616 w 27726"/>
                  <a:gd name="connsiteY3" fmla="*/ 0 h 47663"/>
                  <a:gd name="connsiteX4" fmla="*/ 0 w 27726"/>
                  <a:gd name="connsiteY4" fmla="*/ 15926 h 47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663">
                    <a:moveTo>
                      <a:pt x="0" y="15926"/>
                    </a:moveTo>
                    <a:lnTo>
                      <a:pt x="115" y="47664"/>
                    </a:lnTo>
                    <a:lnTo>
                      <a:pt x="27727" y="31737"/>
                    </a:lnTo>
                    <a:lnTo>
                      <a:pt x="27616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85D420A5-78F3-F5A7-A9C3-9FB712B6B7AA}"/>
                  </a:ext>
                </a:extLst>
              </p:cNvPr>
              <p:cNvSpPr/>
              <p:nvPr/>
            </p:nvSpPr>
            <p:spPr>
              <a:xfrm>
                <a:off x="5310493" y="6348257"/>
                <a:ext cx="27726" cy="47714"/>
              </a:xfrm>
              <a:custGeom>
                <a:avLst/>
                <a:gdLst>
                  <a:gd name="connsiteX0" fmla="*/ 0 w 27726"/>
                  <a:gd name="connsiteY0" fmla="*/ 15982 h 47714"/>
                  <a:gd name="connsiteX1" fmla="*/ 55 w 27726"/>
                  <a:gd name="connsiteY1" fmla="*/ 47714 h 47714"/>
                  <a:gd name="connsiteX2" fmla="*/ 27727 w 27726"/>
                  <a:gd name="connsiteY2" fmla="*/ 31793 h 47714"/>
                  <a:gd name="connsiteX3" fmla="*/ 27616 w 27726"/>
                  <a:gd name="connsiteY3" fmla="*/ 0 h 47714"/>
                  <a:gd name="connsiteX4" fmla="*/ 0 w 27726"/>
                  <a:gd name="connsiteY4" fmla="*/ 1598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82"/>
                    </a:moveTo>
                    <a:lnTo>
                      <a:pt x="55" y="47714"/>
                    </a:lnTo>
                    <a:lnTo>
                      <a:pt x="27727" y="31793"/>
                    </a:lnTo>
                    <a:lnTo>
                      <a:pt x="27616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6C4742AA-E1FE-0182-2182-1383AD69ACB4}"/>
                  </a:ext>
                </a:extLst>
              </p:cNvPr>
              <p:cNvSpPr/>
              <p:nvPr/>
            </p:nvSpPr>
            <p:spPr>
              <a:xfrm>
                <a:off x="5200093" y="6412013"/>
                <a:ext cx="27726" cy="47714"/>
              </a:xfrm>
              <a:custGeom>
                <a:avLst/>
                <a:gdLst>
                  <a:gd name="connsiteX0" fmla="*/ 0 w 27726"/>
                  <a:gd name="connsiteY0" fmla="*/ 15977 h 47714"/>
                  <a:gd name="connsiteX1" fmla="*/ 55 w 27726"/>
                  <a:gd name="connsiteY1" fmla="*/ 47714 h 47714"/>
                  <a:gd name="connsiteX2" fmla="*/ 27727 w 27726"/>
                  <a:gd name="connsiteY2" fmla="*/ 31733 h 47714"/>
                  <a:gd name="connsiteX3" fmla="*/ 27611 w 27726"/>
                  <a:gd name="connsiteY3" fmla="*/ 0 h 47714"/>
                  <a:gd name="connsiteX4" fmla="*/ 0 w 27726"/>
                  <a:gd name="connsiteY4" fmla="*/ 15977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77"/>
                    </a:moveTo>
                    <a:lnTo>
                      <a:pt x="55" y="47714"/>
                    </a:lnTo>
                    <a:lnTo>
                      <a:pt x="27727" y="31733"/>
                    </a:lnTo>
                    <a:lnTo>
                      <a:pt x="27611" y="0"/>
                    </a:lnTo>
                    <a:lnTo>
                      <a:pt x="0" y="15977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8F0C1CBB-F268-100E-0A06-404DED59F025}"/>
                  </a:ext>
                </a:extLst>
              </p:cNvPr>
              <p:cNvSpPr/>
              <p:nvPr/>
            </p:nvSpPr>
            <p:spPr>
              <a:xfrm>
                <a:off x="5089693" y="6475765"/>
                <a:ext cx="27726" cy="47719"/>
              </a:xfrm>
              <a:custGeom>
                <a:avLst/>
                <a:gdLst>
                  <a:gd name="connsiteX0" fmla="*/ 0 w 27726"/>
                  <a:gd name="connsiteY0" fmla="*/ 15926 h 47719"/>
                  <a:gd name="connsiteX1" fmla="*/ 57 w 27726"/>
                  <a:gd name="connsiteY1" fmla="*/ 47719 h 47719"/>
                  <a:gd name="connsiteX2" fmla="*/ 27727 w 27726"/>
                  <a:gd name="connsiteY2" fmla="*/ 31737 h 47719"/>
                  <a:gd name="connsiteX3" fmla="*/ 27616 w 27726"/>
                  <a:gd name="connsiteY3" fmla="*/ 0 h 47719"/>
                  <a:gd name="connsiteX4" fmla="*/ 0 w 27726"/>
                  <a:gd name="connsiteY4" fmla="*/ 15926 h 47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9">
                    <a:moveTo>
                      <a:pt x="0" y="15926"/>
                    </a:moveTo>
                    <a:lnTo>
                      <a:pt x="57" y="47719"/>
                    </a:lnTo>
                    <a:lnTo>
                      <a:pt x="27727" y="31737"/>
                    </a:lnTo>
                    <a:lnTo>
                      <a:pt x="27616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9D7EE079-4BD9-9389-8CCA-4DF984861E24}"/>
                  </a:ext>
                </a:extLst>
              </p:cNvPr>
              <p:cNvSpPr/>
              <p:nvPr/>
            </p:nvSpPr>
            <p:spPr>
              <a:xfrm>
                <a:off x="4979238" y="6539521"/>
                <a:ext cx="27727" cy="47718"/>
              </a:xfrm>
              <a:custGeom>
                <a:avLst/>
                <a:gdLst>
                  <a:gd name="connsiteX0" fmla="*/ 0 w 27727"/>
                  <a:gd name="connsiteY0" fmla="*/ 15926 h 47718"/>
                  <a:gd name="connsiteX1" fmla="*/ 113 w 27727"/>
                  <a:gd name="connsiteY1" fmla="*/ 47719 h 47718"/>
                  <a:gd name="connsiteX2" fmla="*/ 27727 w 27727"/>
                  <a:gd name="connsiteY2" fmla="*/ 31737 h 47718"/>
                  <a:gd name="connsiteX3" fmla="*/ 27671 w 27727"/>
                  <a:gd name="connsiteY3" fmla="*/ 0 h 47718"/>
                  <a:gd name="connsiteX4" fmla="*/ 0 w 27727"/>
                  <a:gd name="connsiteY4" fmla="*/ 15926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7" h="47718">
                    <a:moveTo>
                      <a:pt x="0" y="15926"/>
                    </a:moveTo>
                    <a:lnTo>
                      <a:pt x="113" y="47719"/>
                    </a:lnTo>
                    <a:lnTo>
                      <a:pt x="27727" y="31737"/>
                    </a:lnTo>
                    <a:lnTo>
                      <a:pt x="2767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7FBF8D93-882F-1DF2-D7B4-958D0EE3C0C8}"/>
                  </a:ext>
                </a:extLst>
              </p:cNvPr>
              <p:cNvSpPr/>
              <p:nvPr/>
            </p:nvSpPr>
            <p:spPr>
              <a:xfrm>
                <a:off x="4868837" y="6603332"/>
                <a:ext cx="27614" cy="47603"/>
              </a:xfrm>
              <a:custGeom>
                <a:avLst/>
                <a:gdLst>
                  <a:gd name="connsiteX0" fmla="*/ 0 w 27614"/>
                  <a:gd name="connsiteY0" fmla="*/ 15871 h 47603"/>
                  <a:gd name="connsiteX1" fmla="*/ 113 w 27614"/>
                  <a:gd name="connsiteY1" fmla="*/ 47604 h 47603"/>
                  <a:gd name="connsiteX2" fmla="*/ 27614 w 27614"/>
                  <a:gd name="connsiteY2" fmla="*/ 31737 h 47603"/>
                  <a:gd name="connsiteX3" fmla="*/ 27501 w 27614"/>
                  <a:gd name="connsiteY3" fmla="*/ 0 h 47603"/>
                  <a:gd name="connsiteX4" fmla="*/ 0 w 27614"/>
                  <a:gd name="connsiteY4" fmla="*/ 15871 h 47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14" h="47603">
                    <a:moveTo>
                      <a:pt x="0" y="15871"/>
                    </a:moveTo>
                    <a:lnTo>
                      <a:pt x="113" y="47604"/>
                    </a:lnTo>
                    <a:lnTo>
                      <a:pt x="27614" y="31737"/>
                    </a:lnTo>
                    <a:lnTo>
                      <a:pt x="27501" y="0"/>
                    </a:lnTo>
                    <a:lnTo>
                      <a:pt x="0" y="1587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419FCD03-2485-CEFB-ABAA-476DDD7E8149}"/>
                  </a:ext>
                </a:extLst>
              </p:cNvPr>
              <p:cNvSpPr/>
              <p:nvPr/>
            </p:nvSpPr>
            <p:spPr>
              <a:xfrm>
                <a:off x="4758325" y="6667088"/>
                <a:ext cx="27726" cy="47719"/>
              </a:xfrm>
              <a:custGeom>
                <a:avLst/>
                <a:gdLst>
                  <a:gd name="connsiteX0" fmla="*/ 0 w 27726"/>
                  <a:gd name="connsiteY0" fmla="*/ 15926 h 47719"/>
                  <a:gd name="connsiteX1" fmla="*/ 56 w 27726"/>
                  <a:gd name="connsiteY1" fmla="*/ 47719 h 47719"/>
                  <a:gd name="connsiteX2" fmla="*/ 27727 w 27726"/>
                  <a:gd name="connsiteY2" fmla="*/ 31737 h 47719"/>
                  <a:gd name="connsiteX3" fmla="*/ 27614 w 27726"/>
                  <a:gd name="connsiteY3" fmla="*/ 0 h 47719"/>
                  <a:gd name="connsiteX4" fmla="*/ 0 w 27726"/>
                  <a:gd name="connsiteY4" fmla="*/ 15926 h 47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9">
                    <a:moveTo>
                      <a:pt x="0" y="15926"/>
                    </a:moveTo>
                    <a:lnTo>
                      <a:pt x="56" y="47719"/>
                    </a:lnTo>
                    <a:lnTo>
                      <a:pt x="27727" y="31737"/>
                    </a:lnTo>
                    <a:lnTo>
                      <a:pt x="27614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E100A983-B7DF-6BF6-863B-3D225A3A3141}"/>
                  </a:ext>
                </a:extLst>
              </p:cNvPr>
              <p:cNvSpPr/>
              <p:nvPr/>
            </p:nvSpPr>
            <p:spPr>
              <a:xfrm>
                <a:off x="4647869" y="6730844"/>
                <a:ext cx="27726" cy="47658"/>
              </a:xfrm>
              <a:custGeom>
                <a:avLst/>
                <a:gdLst>
                  <a:gd name="connsiteX0" fmla="*/ 0 w 27726"/>
                  <a:gd name="connsiteY0" fmla="*/ 15922 h 47658"/>
                  <a:gd name="connsiteX1" fmla="*/ 113 w 27726"/>
                  <a:gd name="connsiteY1" fmla="*/ 47659 h 47658"/>
                  <a:gd name="connsiteX2" fmla="*/ 27727 w 27726"/>
                  <a:gd name="connsiteY2" fmla="*/ 31737 h 47658"/>
                  <a:gd name="connsiteX3" fmla="*/ 27670 w 27726"/>
                  <a:gd name="connsiteY3" fmla="*/ 0 h 47658"/>
                  <a:gd name="connsiteX4" fmla="*/ 0 w 27726"/>
                  <a:gd name="connsiteY4" fmla="*/ 15922 h 4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658">
                    <a:moveTo>
                      <a:pt x="0" y="15922"/>
                    </a:moveTo>
                    <a:lnTo>
                      <a:pt x="113" y="47659"/>
                    </a:lnTo>
                    <a:lnTo>
                      <a:pt x="27727" y="31737"/>
                    </a:lnTo>
                    <a:lnTo>
                      <a:pt x="27670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517CE5E5-5131-66AE-04B5-3DC90FC7E2AD}"/>
                  </a:ext>
                </a:extLst>
              </p:cNvPr>
              <p:cNvSpPr/>
              <p:nvPr/>
            </p:nvSpPr>
            <p:spPr>
              <a:xfrm>
                <a:off x="5862999" y="6156315"/>
                <a:ext cx="27726" cy="47714"/>
              </a:xfrm>
              <a:custGeom>
                <a:avLst/>
                <a:gdLst>
                  <a:gd name="connsiteX0" fmla="*/ 0 w 27726"/>
                  <a:gd name="connsiteY0" fmla="*/ 15977 h 47714"/>
                  <a:gd name="connsiteX1" fmla="*/ 111 w 27726"/>
                  <a:gd name="connsiteY1" fmla="*/ 47714 h 47714"/>
                  <a:gd name="connsiteX2" fmla="*/ 27727 w 27726"/>
                  <a:gd name="connsiteY2" fmla="*/ 31793 h 47714"/>
                  <a:gd name="connsiteX3" fmla="*/ 27671 w 27726"/>
                  <a:gd name="connsiteY3" fmla="*/ 0 h 47714"/>
                  <a:gd name="connsiteX4" fmla="*/ 0 w 27726"/>
                  <a:gd name="connsiteY4" fmla="*/ 15977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77"/>
                    </a:moveTo>
                    <a:lnTo>
                      <a:pt x="111" y="47714"/>
                    </a:lnTo>
                    <a:lnTo>
                      <a:pt x="27727" y="31793"/>
                    </a:lnTo>
                    <a:lnTo>
                      <a:pt x="27671" y="0"/>
                    </a:lnTo>
                    <a:lnTo>
                      <a:pt x="0" y="15977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A24C22A7-569D-5B64-0102-272F39706839}"/>
                  </a:ext>
                </a:extLst>
              </p:cNvPr>
              <p:cNvSpPr/>
              <p:nvPr/>
            </p:nvSpPr>
            <p:spPr>
              <a:xfrm>
                <a:off x="5752600" y="6220182"/>
                <a:ext cx="27616" cy="47603"/>
              </a:xfrm>
              <a:custGeom>
                <a:avLst/>
                <a:gdLst>
                  <a:gd name="connsiteX0" fmla="*/ 0 w 27616"/>
                  <a:gd name="connsiteY0" fmla="*/ 15866 h 47603"/>
                  <a:gd name="connsiteX1" fmla="*/ 115 w 27616"/>
                  <a:gd name="connsiteY1" fmla="*/ 47604 h 47603"/>
                  <a:gd name="connsiteX2" fmla="*/ 27616 w 27616"/>
                  <a:gd name="connsiteY2" fmla="*/ 31737 h 47603"/>
                  <a:gd name="connsiteX3" fmla="*/ 27501 w 27616"/>
                  <a:gd name="connsiteY3" fmla="*/ 0 h 47603"/>
                  <a:gd name="connsiteX4" fmla="*/ 0 w 27616"/>
                  <a:gd name="connsiteY4" fmla="*/ 15866 h 47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16" h="47603">
                    <a:moveTo>
                      <a:pt x="0" y="15866"/>
                    </a:moveTo>
                    <a:lnTo>
                      <a:pt x="115" y="47604"/>
                    </a:lnTo>
                    <a:lnTo>
                      <a:pt x="27616" y="31737"/>
                    </a:lnTo>
                    <a:lnTo>
                      <a:pt x="27501" y="0"/>
                    </a:lnTo>
                    <a:lnTo>
                      <a:pt x="0" y="1586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B8E74E08-6914-DB82-121C-4EF95F337399}"/>
                  </a:ext>
                </a:extLst>
              </p:cNvPr>
              <p:cNvSpPr/>
              <p:nvPr/>
            </p:nvSpPr>
            <p:spPr>
              <a:xfrm>
                <a:off x="5642089" y="6283938"/>
                <a:ext cx="27726" cy="47658"/>
              </a:xfrm>
              <a:custGeom>
                <a:avLst/>
                <a:gdLst>
                  <a:gd name="connsiteX0" fmla="*/ 0 w 27726"/>
                  <a:gd name="connsiteY0" fmla="*/ 15922 h 47658"/>
                  <a:gd name="connsiteX1" fmla="*/ 55 w 27726"/>
                  <a:gd name="connsiteY1" fmla="*/ 47659 h 47658"/>
                  <a:gd name="connsiteX2" fmla="*/ 27727 w 27726"/>
                  <a:gd name="connsiteY2" fmla="*/ 31733 h 47658"/>
                  <a:gd name="connsiteX3" fmla="*/ 27611 w 27726"/>
                  <a:gd name="connsiteY3" fmla="*/ 0 h 47658"/>
                  <a:gd name="connsiteX4" fmla="*/ 0 w 27726"/>
                  <a:gd name="connsiteY4" fmla="*/ 15922 h 4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658">
                    <a:moveTo>
                      <a:pt x="0" y="15922"/>
                    </a:moveTo>
                    <a:lnTo>
                      <a:pt x="55" y="47659"/>
                    </a:lnTo>
                    <a:lnTo>
                      <a:pt x="27727" y="31733"/>
                    </a:lnTo>
                    <a:lnTo>
                      <a:pt x="27611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B11335E5-5E93-024E-421A-34BC5678784B}"/>
                  </a:ext>
                </a:extLst>
              </p:cNvPr>
              <p:cNvSpPr/>
              <p:nvPr/>
            </p:nvSpPr>
            <p:spPr>
              <a:xfrm>
                <a:off x="5531629" y="6347634"/>
                <a:ext cx="27726" cy="47718"/>
              </a:xfrm>
              <a:custGeom>
                <a:avLst/>
                <a:gdLst>
                  <a:gd name="connsiteX0" fmla="*/ 0 w 27726"/>
                  <a:gd name="connsiteY0" fmla="*/ 15982 h 47718"/>
                  <a:gd name="connsiteX1" fmla="*/ 115 w 27726"/>
                  <a:gd name="connsiteY1" fmla="*/ 47719 h 47718"/>
                  <a:gd name="connsiteX2" fmla="*/ 27727 w 27726"/>
                  <a:gd name="connsiteY2" fmla="*/ 31793 h 47718"/>
                  <a:gd name="connsiteX3" fmla="*/ 27671 w 27726"/>
                  <a:gd name="connsiteY3" fmla="*/ 0 h 47718"/>
                  <a:gd name="connsiteX4" fmla="*/ 0 w 27726"/>
                  <a:gd name="connsiteY4" fmla="*/ 15982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82"/>
                    </a:moveTo>
                    <a:lnTo>
                      <a:pt x="115" y="47719"/>
                    </a:lnTo>
                    <a:lnTo>
                      <a:pt x="27727" y="31793"/>
                    </a:lnTo>
                    <a:lnTo>
                      <a:pt x="27671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3A8769F8-2058-DDE9-953D-70C52929858E}"/>
                  </a:ext>
                </a:extLst>
              </p:cNvPr>
              <p:cNvSpPr/>
              <p:nvPr/>
            </p:nvSpPr>
            <p:spPr>
              <a:xfrm>
                <a:off x="5421230" y="6411390"/>
                <a:ext cx="27726" cy="47714"/>
              </a:xfrm>
              <a:custGeom>
                <a:avLst/>
                <a:gdLst>
                  <a:gd name="connsiteX0" fmla="*/ 0 w 27726"/>
                  <a:gd name="connsiteY0" fmla="*/ 15982 h 47714"/>
                  <a:gd name="connsiteX1" fmla="*/ 115 w 27726"/>
                  <a:gd name="connsiteY1" fmla="*/ 47714 h 47714"/>
                  <a:gd name="connsiteX2" fmla="*/ 27727 w 27726"/>
                  <a:gd name="connsiteY2" fmla="*/ 31737 h 47714"/>
                  <a:gd name="connsiteX3" fmla="*/ 27671 w 27726"/>
                  <a:gd name="connsiteY3" fmla="*/ 0 h 47714"/>
                  <a:gd name="connsiteX4" fmla="*/ 0 w 27726"/>
                  <a:gd name="connsiteY4" fmla="*/ 1598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82"/>
                    </a:moveTo>
                    <a:lnTo>
                      <a:pt x="115" y="47714"/>
                    </a:lnTo>
                    <a:lnTo>
                      <a:pt x="27727" y="31737"/>
                    </a:lnTo>
                    <a:lnTo>
                      <a:pt x="27671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1F047B55-CFDA-C446-3279-4BFA83A7B3CD}"/>
                  </a:ext>
                </a:extLst>
              </p:cNvPr>
              <p:cNvSpPr/>
              <p:nvPr/>
            </p:nvSpPr>
            <p:spPr>
              <a:xfrm>
                <a:off x="5310834" y="6475146"/>
                <a:ext cx="27726" cy="47714"/>
              </a:xfrm>
              <a:custGeom>
                <a:avLst/>
                <a:gdLst>
                  <a:gd name="connsiteX0" fmla="*/ 0 w 27726"/>
                  <a:gd name="connsiteY0" fmla="*/ 15922 h 47714"/>
                  <a:gd name="connsiteX1" fmla="*/ 111 w 27726"/>
                  <a:gd name="connsiteY1" fmla="*/ 47714 h 47714"/>
                  <a:gd name="connsiteX2" fmla="*/ 27727 w 27726"/>
                  <a:gd name="connsiteY2" fmla="*/ 31737 h 47714"/>
                  <a:gd name="connsiteX3" fmla="*/ 27667 w 27726"/>
                  <a:gd name="connsiteY3" fmla="*/ 0 h 47714"/>
                  <a:gd name="connsiteX4" fmla="*/ 0 w 27726"/>
                  <a:gd name="connsiteY4" fmla="*/ 1592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22"/>
                    </a:moveTo>
                    <a:lnTo>
                      <a:pt x="111" y="47714"/>
                    </a:lnTo>
                    <a:lnTo>
                      <a:pt x="27727" y="31737"/>
                    </a:lnTo>
                    <a:lnTo>
                      <a:pt x="27667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28DF41BE-B55F-2E53-CA0E-8A08A56AD11B}"/>
                  </a:ext>
                </a:extLst>
              </p:cNvPr>
              <p:cNvSpPr/>
              <p:nvPr/>
            </p:nvSpPr>
            <p:spPr>
              <a:xfrm>
                <a:off x="5200435" y="6538898"/>
                <a:ext cx="27726" cy="47718"/>
              </a:xfrm>
              <a:custGeom>
                <a:avLst/>
                <a:gdLst>
                  <a:gd name="connsiteX0" fmla="*/ 0 w 27726"/>
                  <a:gd name="connsiteY0" fmla="*/ 15926 h 47718"/>
                  <a:gd name="connsiteX1" fmla="*/ 111 w 27726"/>
                  <a:gd name="connsiteY1" fmla="*/ 47719 h 47718"/>
                  <a:gd name="connsiteX2" fmla="*/ 27727 w 27726"/>
                  <a:gd name="connsiteY2" fmla="*/ 31737 h 47718"/>
                  <a:gd name="connsiteX3" fmla="*/ 27611 w 27726"/>
                  <a:gd name="connsiteY3" fmla="*/ 0 h 47718"/>
                  <a:gd name="connsiteX4" fmla="*/ 0 w 27726"/>
                  <a:gd name="connsiteY4" fmla="*/ 15926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26"/>
                    </a:moveTo>
                    <a:lnTo>
                      <a:pt x="111" y="47719"/>
                    </a:lnTo>
                    <a:lnTo>
                      <a:pt x="27727" y="31737"/>
                    </a:lnTo>
                    <a:lnTo>
                      <a:pt x="2761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ABF1F62B-E3D2-2FBA-D5E1-D98B025EB909}"/>
                  </a:ext>
                </a:extLst>
              </p:cNvPr>
              <p:cNvSpPr/>
              <p:nvPr/>
            </p:nvSpPr>
            <p:spPr>
              <a:xfrm>
                <a:off x="5090034" y="6602654"/>
                <a:ext cx="27728" cy="47663"/>
              </a:xfrm>
              <a:custGeom>
                <a:avLst/>
                <a:gdLst>
                  <a:gd name="connsiteX0" fmla="*/ 0 w 27728"/>
                  <a:gd name="connsiteY0" fmla="*/ 15926 h 47663"/>
                  <a:gd name="connsiteX1" fmla="*/ 57 w 27728"/>
                  <a:gd name="connsiteY1" fmla="*/ 47664 h 47663"/>
                  <a:gd name="connsiteX2" fmla="*/ 27728 w 27728"/>
                  <a:gd name="connsiteY2" fmla="*/ 31737 h 47663"/>
                  <a:gd name="connsiteX3" fmla="*/ 27613 w 27728"/>
                  <a:gd name="connsiteY3" fmla="*/ 0 h 47663"/>
                  <a:gd name="connsiteX4" fmla="*/ 0 w 27728"/>
                  <a:gd name="connsiteY4" fmla="*/ 15926 h 47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8" h="47663">
                    <a:moveTo>
                      <a:pt x="0" y="15926"/>
                    </a:moveTo>
                    <a:lnTo>
                      <a:pt x="57" y="47664"/>
                    </a:lnTo>
                    <a:lnTo>
                      <a:pt x="27728" y="31737"/>
                    </a:lnTo>
                    <a:lnTo>
                      <a:pt x="27613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B22021E8-2E45-F6E6-AAA3-471FC69F80C9}"/>
                  </a:ext>
                </a:extLst>
              </p:cNvPr>
              <p:cNvSpPr/>
              <p:nvPr/>
            </p:nvSpPr>
            <p:spPr>
              <a:xfrm>
                <a:off x="4979632" y="6666354"/>
                <a:ext cx="27726" cy="47714"/>
              </a:xfrm>
              <a:custGeom>
                <a:avLst/>
                <a:gdLst>
                  <a:gd name="connsiteX0" fmla="*/ 0 w 27726"/>
                  <a:gd name="connsiteY0" fmla="*/ 15982 h 47714"/>
                  <a:gd name="connsiteX1" fmla="*/ 56 w 27726"/>
                  <a:gd name="connsiteY1" fmla="*/ 47714 h 47714"/>
                  <a:gd name="connsiteX2" fmla="*/ 27727 w 27726"/>
                  <a:gd name="connsiteY2" fmla="*/ 31793 h 47714"/>
                  <a:gd name="connsiteX3" fmla="*/ 27614 w 27726"/>
                  <a:gd name="connsiteY3" fmla="*/ 0 h 47714"/>
                  <a:gd name="connsiteX4" fmla="*/ 0 w 27726"/>
                  <a:gd name="connsiteY4" fmla="*/ 1598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82"/>
                    </a:moveTo>
                    <a:lnTo>
                      <a:pt x="56" y="47714"/>
                    </a:lnTo>
                    <a:lnTo>
                      <a:pt x="27727" y="31793"/>
                    </a:lnTo>
                    <a:lnTo>
                      <a:pt x="27614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114C476E-794D-A158-7C32-D3C3ABF9C8CE}"/>
                  </a:ext>
                </a:extLst>
              </p:cNvPr>
              <p:cNvSpPr/>
              <p:nvPr/>
            </p:nvSpPr>
            <p:spPr>
              <a:xfrm>
                <a:off x="4869231" y="6730221"/>
                <a:ext cx="27557" cy="47603"/>
              </a:xfrm>
              <a:custGeom>
                <a:avLst/>
                <a:gdLst>
                  <a:gd name="connsiteX0" fmla="*/ 0 w 27557"/>
                  <a:gd name="connsiteY0" fmla="*/ 15866 h 47603"/>
                  <a:gd name="connsiteX1" fmla="*/ 57 w 27557"/>
                  <a:gd name="connsiteY1" fmla="*/ 47604 h 47603"/>
                  <a:gd name="connsiteX2" fmla="*/ 27557 w 27557"/>
                  <a:gd name="connsiteY2" fmla="*/ 31737 h 47603"/>
                  <a:gd name="connsiteX3" fmla="*/ 27501 w 27557"/>
                  <a:gd name="connsiteY3" fmla="*/ 0 h 47603"/>
                  <a:gd name="connsiteX4" fmla="*/ 0 w 27557"/>
                  <a:gd name="connsiteY4" fmla="*/ 15866 h 47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57" h="47603">
                    <a:moveTo>
                      <a:pt x="0" y="15866"/>
                    </a:moveTo>
                    <a:lnTo>
                      <a:pt x="57" y="47604"/>
                    </a:lnTo>
                    <a:lnTo>
                      <a:pt x="27557" y="31737"/>
                    </a:lnTo>
                    <a:lnTo>
                      <a:pt x="27501" y="0"/>
                    </a:lnTo>
                    <a:lnTo>
                      <a:pt x="0" y="1586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7F1D8643-1054-4AA2-4FE7-EF6318B8253A}"/>
                  </a:ext>
                </a:extLst>
              </p:cNvPr>
              <p:cNvSpPr/>
              <p:nvPr/>
            </p:nvSpPr>
            <p:spPr>
              <a:xfrm>
                <a:off x="4758665" y="6793922"/>
                <a:ext cx="27726" cy="47714"/>
              </a:xfrm>
              <a:custGeom>
                <a:avLst/>
                <a:gdLst>
                  <a:gd name="connsiteX0" fmla="*/ 0 w 27726"/>
                  <a:gd name="connsiteY0" fmla="*/ 15982 h 47714"/>
                  <a:gd name="connsiteX1" fmla="*/ 113 w 27726"/>
                  <a:gd name="connsiteY1" fmla="*/ 47714 h 47714"/>
                  <a:gd name="connsiteX2" fmla="*/ 27727 w 27726"/>
                  <a:gd name="connsiteY2" fmla="*/ 31793 h 47714"/>
                  <a:gd name="connsiteX3" fmla="*/ 27614 w 27726"/>
                  <a:gd name="connsiteY3" fmla="*/ 0 h 47714"/>
                  <a:gd name="connsiteX4" fmla="*/ 0 w 27726"/>
                  <a:gd name="connsiteY4" fmla="*/ 1598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82"/>
                    </a:moveTo>
                    <a:lnTo>
                      <a:pt x="113" y="47714"/>
                    </a:lnTo>
                    <a:lnTo>
                      <a:pt x="27727" y="31793"/>
                    </a:lnTo>
                    <a:lnTo>
                      <a:pt x="27614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5BBB8C6C-B459-8396-97C6-1C270600A798}"/>
                  </a:ext>
                </a:extLst>
              </p:cNvPr>
              <p:cNvSpPr/>
              <p:nvPr/>
            </p:nvSpPr>
            <p:spPr>
              <a:xfrm>
                <a:off x="4648263" y="6857678"/>
                <a:ext cx="27726" cy="47714"/>
              </a:xfrm>
              <a:custGeom>
                <a:avLst/>
                <a:gdLst>
                  <a:gd name="connsiteX0" fmla="*/ 0 w 27726"/>
                  <a:gd name="connsiteY0" fmla="*/ 15982 h 47714"/>
                  <a:gd name="connsiteX1" fmla="*/ 56 w 27726"/>
                  <a:gd name="connsiteY1" fmla="*/ 47714 h 47714"/>
                  <a:gd name="connsiteX2" fmla="*/ 27727 w 27726"/>
                  <a:gd name="connsiteY2" fmla="*/ 31793 h 47714"/>
                  <a:gd name="connsiteX3" fmla="*/ 27614 w 27726"/>
                  <a:gd name="connsiteY3" fmla="*/ 0 h 47714"/>
                  <a:gd name="connsiteX4" fmla="*/ 0 w 27726"/>
                  <a:gd name="connsiteY4" fmla="*/ 1598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82"/>
                    </a:moveTo>
                    <a:lnTo>
                      <a:pt x="56" y="47714"/>
                    </a:lnTo>
                    <a:lnTo>
                      <a:pt x="27727" y="31793"/>
                    </a:lnTo>
                    <a:lnTo>
                      <a:pt x="27614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BFB32FB7-FE41-F61B-FCD9-EAA208FD7402}"/>
                  </a:ext>
                </a:extLst>
              </p:cNvPr>
              <p:cNvSpPr/>
              <p:nvPr/>
            </p:nvSpPr>
            <p:spPr>
              <a:xfrm>
                <a:off x="5863392" y="6283204"/>
                <a:ext cx="27726" cy="47714"/>
              </a:xfrm>
              <a:custGeom>
                <a:avLst/>
                <a:gdLst>
                  <a:gd name="connsiteX0" fmla="*/ 0 w 27726"/>
                  <a:gd name="connsiteY0" fmla="*/ 15982 h 47714"/>
                  <a:gd name="connsiteX1" fmla="*/ 60 w 27726"/>
                  <a:gd name="connsiteY1" fmla="*/ 47714 h 47714"/>
                  <a:gd name="connsiteX2" fmla="*/ 27727 w 27726"/>
                  <a:gd name="connsiteY2" fmla="*/ 31733 h 47714"/>
                  <a:gd name="connsiteX3" fmla="*/ 27616 w 27726"/>
                  <a:gd name="connsiteY3" fmla="*/ 0 h 47714"/>
                  <a:gd name="connsiteX4" fmla="*/ 0 w 27726"/>
                  <a:gd name="connsiteY4" fmla="*/ 1598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82"/>
                    </a:moveTo>
                    <a:lnTo>
                      <a:pt x="60" y="47714"/>
                    </a:lnTo>
                    <a:lnTo>
                      <a:pt x="27727" y="31733"/>
                    </a:lnTo>
                    <a:lnTo>
                      <a:pt x="27616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BDED3DB8-DA07-23AC-B3C4-E9847A2160C7}"/>
                  </a:ext>
                </a:extLst>
              </p:cNvPr>
              <p:cNvSpPr/>
              <p:nvPr/>
            </p:nvSpPr>
            <p:spPr>
              <a:xfrm>
                <a:off x="5752997" y="6347016"/>
                <a:ext cx="27556" cy="47658"/>
              </a:xfrm>
              <a:custGeom>
                <a:avLst/>
                <a:gdLst>
                  <a:gd name="connsiteX0" fmla="*/ 0 w 27556"/>
                  <a:gd name="connsiteY0" fmla="*/ 15866 h 47658"/>
                  <a:gd name="connsiteX1" fmla="*/ 55 w 27556"/>
                  <a:gd name="connsiteY1" fmla="*/ 47659 h 47658"/>
                  <a:gd name="connsiteX2" fmla="*/ 27556 w 27556"/>
                  <a:gd name="connsiteY2" fmla="*/ 31793 h 47658"/>
                  <a:gd name="connsiteX3" fmla="*/ 27501 w 27556"/>
                  <a:gd name="connsiteY3" fmla="*/ 0 h 47658"/>
                  <a:gd name="connsiteX4" fmla="*/ 0 w 27556"/>
                  <a:gd name="connsiteY4" fmla="*/ 15866 h 4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56" h="47658">
                    <a:moveTo>
                      <a:pt x="0" y="15866"/>
                    </a:moveTo>
                    <a:lnTo>
                      <a:pt x="55" y="47659"/>
                    </a:lnTo>
                    <a:lnTo>
                      <a:pt x="27556" y="31793"/>
                    </a:lnTo>
                    <a:lnTo>
                      <a:pt x="27501" y="0"/>
                    </a:lnTo>
                    <a:lnTo>
                      <a:pt x="0" y="1586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442EDDDA-E95D-5AC4-F898-47D0EF0348EE}"/>
                  </a:ext>
                </a:extLst>
              </p:cNvPr>
              <p:cNvSpPr/>
              <p:nvPr/>
            </p:nvSpPr>
            <p:spPr>
              <a:xfrm>
                <a:off x="5642426" y="6410767"/>
                <a:ext cx="27726" cy="47719"/>
              </a:xfrm>
              <a:custGeom>
                <a:avLst/>
                <a:gdLst>
                  <a:gd name="connsiteX0" fmla="*/ 0 w 27726"/>
                  <a:gd name="connsiteY0" fmla="*/ 15982 h 47719"/>
                  <a:gd name="connsiteX1" fmla="*/ 115 w 27726"/>
                  <a:gd name="connsiteY1" fmla="*/ 47719 h 47719"/>
                  <a:gd name="connsiteX2" fmla="*/ 27727 w 27726"/>
                  <a:gd name="connsiteY2" fmla="*/ 31737 h 47719"/>
                  <a:gd name="connsiteX3" fmla="*/ 27616 w 27726"/>
                  <a:gd name="connsiteY3" fmla="*/ 0 h 47719"/>
                  <a:gd name="connsiteX4" fmla="*/ 0 w 27726"/>
                  <a:gd name="connsiteY4" fmla="*/ 15982 h 47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9">
                    <a:moveTo>
                      <a:pt x="0" y="15982"/>
                    </a:moveTo>
                    <a:lnTo>
                      <a:pt x="115" y="47719"/>
                    </a:lnTo>
                    <a:lnTo>
                      <a:pt x="27727" y="31737"/>
                    </a:lnTo>
                    <a:lnTo>
                      <a:pt x="27616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7854F841-E45D-D62A-0488-3D4F0B0ED0AD}"/>
                  </a:ext>
                </a:extLst>
              </p:cNvPr>
              <p:cNvSpPr/>
              <p:nvPr/>
            </p:nvSpPr>
            <p:spPr>
              <a:xfrm>
                <a:off x="5532026" y="6474523"/>
                <a:ext cx="27726" cy="47718"/>
              </a:xfrm>
              <a:custGeom>
                <a:avLst/>
                <a:gdLst>
                  <a:gd name="connsiteX0" fmla="*/ 0 w 27726"/>
                  <a:gd name="connsiteY0" fmla="*/ 15982 h 47718"/>
                  <a:gd name="connsiteX1" fmla="*/ 55 w 27726"/>
                  <a:gd name="connsiteY1" fmla="*/ 47719 h 47718"/>
                  <a:gd name="connsiteX2" fmla="*/ 27727 w 27726"/>
                  <a:gd name="connsiteY2" fmla="*/ 31737 h 47718"/>
                  <a:gd name="connsiteX3" fmla="*/ 27616 w 27726"/>
                  <a:gd name="connsiteY3" fmla="*/ 0 h 47718"/>
                  <a:gd name="connsiteX4" fmla="*/ 0 w 27726"/>
                  <a:gd name="connsiteY4" fmla="*/ 15982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82"/>
                    </a:moveTo>
                    <a:lnTo>
                      <a:pt x="55" y="47719"/>
                    </a:lnTo>
                    <a:lnTo>
                      <a:pt x="27727" y="31737"/>
                    </a:lnTo>
                    <a:lnTo>
                      <a:pt x="27616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3F57BB0D-2A3E-0311-DAA7-1949E2D25E0E}"/>
                  </a:ext>
                </a:extLst>
              </p:cNvPr>
              <p:cNvSpPr/>
              <p:nvPr/>
            </p:nvSpPr>
            <p:spPr>
              <a:xfrm>
                <a:off x="5421626" y="6538279"/>
                <a:ext cx="27726" cy="47714"/>
              </a:xfrm>
              <a:custGeom>
                <a:avLst/>
                <a:gdLst>
                  <a:gd name="connsiteX0" fmla="*/ 0 w 27726"/>
                  <a:gd name="connsiteY0" fmla="*/ 15922 h 47714"/>
                  <a:gd name="connsiteX1" fmla="*/ 60 w 27726"/>
                  <a:gd name="connsiteY1" fmla="*/ 47714 h 47714"/>
                  <a:gd name="connsiteX2" fmla="*/ 27727 w 27726"/>
                  <a:gd name="connsiteY2" fmla="*/ 31733 h 47714"/>
                  <a:gd name="connsiteX3" fmla="*/ 27616 w 27726"/>
                  <a:gd name="connsiteY3" fmla="*/ 0 h 47714"/>
                  <a:gd name="connsiteX4" fmla="*/ 0 w 27726"/>
                  <a:gd name="connsiteY4" fmla="*/ 1592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22"/>
                    </a:moveTo>
                    <a:lnTo>
                      <a:pt x="60" y="47714"/>
                    </a:lnTo>
                    <a:lnTo>
                      <a:pt x="27727" y="31733"/>
                    </a:lnTo>
                    <a:lnTo>
                      <a:pt x="27616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97D7E8C3-687F-65BC-0BD4-BB36E9C51565}"/>
                  </a:ext>
                </a:extLst>
              </p:cNvPr>
              <p:cNvSpPr/>
              <p:nvPr/>
            </p:nvSpPr>
            <p:spPr>
              <a:xfrm>
                <a:off x="5311227" y="6602035"/>
                <a:ext cx="27726" cy="47658"/>
              </a:xfrm>
              <a:custGeom>
                <a:avLst/>
                <a:gdLst>
                  <a:gd name="connsiteX0" fmla="*/ 0 w 27726"/>
                  <a:gd name="connsiteY0" fmla="*/ 15922 h 47658"/>
                  <a:gd name="connsiteX1" fmla="*/ 60 w 27726"/>
                  <a:gd name="connsiteY1" fmla="*/ 47659 h 47658"/>
                  <a:gd name="connsiteX2" fmla="*/ 27727 w 27726"/>
                  <a:gd name="connsiteY2" fmla="*/ 31733 h 47658"/>
                  <a:gd name="connsiteX3" fmla="*/ 27616 w 27726"/>
                  <a:gd name="connsiteY3" fmla="*/ 0 h 47658"/>
                  <a:gd name="connsiteX4" fmla="*/ 0 w 27726"/>
                  <a:gd name="connsiteY4" fmla="*/ 15922 h 4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658">
                    <a:moveTo>
                      <a:pt x="0" y="15922"/>
                    </a:moveTo>
                    <a:lnTo>
                      <a:pt x="60" y="47659"/>
                    </a:lnTo>
                    <a:lnTo>
                      <a:pt x="27727" y="31733"/>
                    </a:lnTo>
                    <a:lnTo>
                      <a:pt x="27616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B328ED0E-FBE6-86DD-C78C-0A5AD6466245}"/>
                  </a:ext>
                </a:extLst>
              </p:cNvPr>
              <p:cNvSpPr/>
              <p:nvPr/>
            </p:nvSpPr>
            <p:spPr>
              <a:xfrm>
                <a:off x="5200772" y="6665731"/>
                <a:ext cx="27726" cy="47718"/>
              </a:xfrm>
              <a:custGeom>
                <a:avLst/>
                <a:gdLst>
                  <a:gd name="connsiteX0" fmla="*/ 0 w 27726"/>
                  <a:gd name="connsiteY0" fmla="*/ 15982 h 47718"/>
                  <a:gd name="connsiteX1" fmla="*/ 111 w 27726"/>
                  <a:gd name="connsiteY1" fmla="*/ 47719 h 47718"/>
                  <a:gd name="connsiteX2" fmla="*/ 27727 w 27726"/>
                  <a:gd name="connsiteY2" fmla="*/ 31793 h 47718"/>
                  <a:gd name="connsiteX3" fmla="*/ 27671 w 27726"/>
                  <a:gd name="connsiteY3" fmla="*/ 0 h 47718"/>
                  <a:gd name="connsiteX4" fmla="*/ 0 w 27726"/>
                  <a:gd name="connsiteY4" fmla="*/ 15982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82"/>
                    </a:moveTo>
                    <a:lnTo>
                      <a:pt x="111" y="47719"/>
                    </a:lnTo>
                    <a:lnTo>
                      <a:pt x="27727" y="31793"/>
                    </a:lnTo>
                    <a:lnTo>
                      <a:pt x="27671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B7A262E2-BE6C-DD24-7039-8DC38FA504A4}"/>
                  </a:ext>
                </a:extLst>
              </p:cNvPr>
              <p:cNvSpPr/>
              <p:nvPr/>
            </p:nvSpPr>
            <p:spPr>
              <a:xfrm>
                <a:off x="5090372" y="6729488"/>
                <a:ext cx="27726" cy="47718"/>
              </a:xfrm>
              <a:custGeom>
                <a:avLst/>
                <a:gdLst>
                  <a:gd name="connsiteX0" fmla="*/ 0 w 27726"/>
                  <a:gd name="connsiteY0" fmla="*/ 15982 h 47718"/>
                  <a:gd name="connsiteX1" fmla="*/ 113 w 27726"/>
                  <a:gd name="connsiteY1" fmla="*/ 47719 h 47718"/>
                  <a:gd name="connsiteX2" fmla="*/ 27727 w 27726"/>
                  <a:gd name="connsiteY2" fmla="*/ 31793 h 47718"/>
                  <a:gd name="connsiteX3" fmla="*/ 27671 w 27726"/>
                  <a:gd name="connsiteY3" fmla="*/ 0 h 47718"/>
                  <a:gd name="connsiteX4" fmla="*/ 0 w 27726"/>
                  <a:gd name="connsiteY4" fmla="*/ 15982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82"/>
                    </a:moveTo>
                    <a:lnTo>
                      <a:pt x="113" y="47719"/>
                    </a:lnTo>
                    <a:lnTo>
                      <a:pt x="27727" y="31793"/>
                    </a:lnTo>
                    <a:lnTo>
                      <a:pt x="27671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90F9023D-3715-D716-38BA-320765854F26}"/>
                  </a:ext>
                </a:extLst>
              </p:cNvPr>
              <p:cNvSpPr/>
              <p:nvPr/>
            </p:nvSpPr>
            <p:spPr>
              <a:xfrm>
                <a:off x="4979975" y="6793244"/>
                <a:ext cx="27726" cy="47714"/>
              </a:xfrm>
              <a:custGeom>
                <a:avLst/>
                <a:gdLst>
                  <a:gd name="connsiteX0" fmla="*/ 0 w 27726"/>
                  <a:gd name="connsiteY0" fmla="*/ 15982 h 47714"/>
                  <a:gd name="connsiteX1" fmla="*/ 113 w 27726"/>
                  <a:gd name="connsiteY1" fmla="*/ 47714 h 47714"/>
                  <a:gd name="connsiteX2" fmla="*/ 27727 w 27726"/>
                  <a:gd name="connsiteY2" fmla="*/ 31737 h 47714"/>
                  <a:gd name="connsiteX3" fmla="*/ 27614 w 27726"/>
                  <a:gd name="connsiteY3" fmla="*/ 0 h 47714"/>
                  <a:gd name="connsiteX4" fmla="*/ 0 w 27726"/>
                  <a:gd name="connsiteY4" fmla="*/ 1598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82"/>
                    </a:moveTo>
                    <a:lnTo>
                      <a:pt x="113" y="47714"/>
                    </a:lnTo>
                    <a:lnTo>
                      <a:pt x="27727" y="31737"/>
                    </a:lnTo>
                    <a:lnTo>
                      <a:pt x="27614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111BD7F6-5E2C-6F55-48E5-8AD3F9E095F3}"/>
                  </a:ext>
                </a:extLst>
              </p:cNvPr>
              <p:cNvSpPr/>
              <p:nvPr/>
            </p:nvSpPr>
            <p:spPr>
              <a:xfrm>
                <a:off x="4869571" y="6857055"/>
                <a:ext cx="27557" cy="47658"/>
              </a:xfrm>
              <a:custGeom>
                <a:avLst/>
                <a:gdLst>
                  <a:gd name="connsiteX0" fmla="*/ 0 w 27557"/>
                  <a:gd name="connsiteY0" fmla="*/ 15866 h 47658"/>
                  <a:gd name="connsiteX1" fmla="*/ 113 w 27557"/>
                  <a:gd name="connsiteY1" fmla="*/ 47659 h 47658"/>
                  <a:gd name="connsiteX2" fmla="*/ 27558 w 27557"/>
                  <a:gd name="connsiteY2" fmla="*/ 31793 h 47658"/>
                  <a:gd name="connsiteX3" fmla="*/ 27501 w 27557"/>
                  <a:gd name="connsiteY3" fmla="*/ 0 h 47658"/>
                  <a:gd name="connsiteX4" fmla="*/ 0 w 27557"/>
                  <a:gd name="connsiteY4" fmla="*/ 15866 h 4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57" h="47658">
                    <a:moveTo>
                      <a:pt x="0" y="15866"/>
                    </a:moveTo>
                    <a:lnTo>
                      <a:pt x="113" y="47659"/>
                    </a:lnTo>
                    <a:lnTo>
                      <a:pt x="27558" y="31793"/>
                    </a:lnTo>
                    <a:lnTo>
                      <a:pt x="27501" y="0"/>
                    </a:lnTo>
                    <a:lnTo>
                      <a:pt x="0" y="1586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4C9077A8-6C9A-A854-04B0-E05F37CEF3D7}"/>
                  </a:ext>
                </a:extLst>
              </p:cNvPr>
              <p:cNvSpPr/>
              <p:nvPr/>
            </p:nvSpPr>
            <p:spPr>
              <a:xfrm>
                <a:off x="5863733" y="6410093"/>
                <a:ext cx="27726" cy="47714"/>
              </a:xfrm>
              <a:custGeom>
                <a:avLst/>
                <a:gdLst>
                  <a:gd name="connsiteX0" fmla="*/ 0 w 27726"/>
                  <a:gd name="connsiteY0" fmla="*/ 15922 h 47714"/>
                  <a:gd name="connsiteX1" fmla="*/ 115 w 27726"/>
                  <a:gd name="connsiteY1" fmla="*/ 47714 h 47714"/>
                  <a:gd name="connsiteX2" fmla="*/ 27727 w 27726"/>
                  <a:gd name="connsiteY2" fmla="*/ 31733 h 47714"/>
                  <a:gd name="connsiteX3" fmla="*/ 27671 w 27726"/>
                  <a:gd name="connsiteY3" fmla="*/ 0 h 47714"/>
                  <a:gd name="connsiteX4" fmla="*/ 0 w 27726"/>
                  <a:gd name="connsiteY4" fmla="*/ 1592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22"/>
                    </a:moveTo>
                    <a:lnTo>
                      <a:pt x="115" y="47714"/>
                    </a:lnTo>
                    <a:lnTo>
                      <a:pt x="27727" y="31733"/>
                    </a:lnTo>
                    <a:lnTo>
                      <a:pt x="27671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15C4B696-04B7-28F8-5E46-16CAEEA1FE50}"/>
                  </a:ext>
                </a:extLst>
              </p:cNvPr>
              <p:cNvSpPr/>
              <p:nvPr/>
            </p:nvSpPr>
            <p:spPr>
              <a:xfrm>
                <a:off x="5753333" y="6473900"/>
                <a:ext cx="27616" cy="47608"/>
              </a:xfrm>
              <a:custGeom>
                <a:avLst/>
                <a:gdLst>
                  <a:gd name="connsiteX0" fmla="*/ 0 w 27616"/>
                  <a:gd name="connsiteY0" fmla="*/ 15871 h 47608"/>
                  <a:gd name="connsiteX1" fmla="*/ 115 w 27616"/>
                  <a:gd name="connsiteY1" fmla="*/ 47608 h 47608"/>
                  <a:gd name="connsiteX2" fmla="*/ 27616 w 27616"/>
                  <a:gd name="connsiteY2" fmla="*/ 31737 h 47608"/>
                  <a:gd name="connsiteX3" fmla="*/ 27501 w 27616"/>
                  <a:gd name="connsiteY3" fmla="*/ 0 h 47608"/>
                  <a:gd name="connsiteX4" fmla="*/ 0 w 27616"/>
                  <a:gd name="connsiteY4" fmla="*/ 15871 h 47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16" h="47608">
                    <a:moveTo>
                      <a:pt x="0" y="15871"/>
                    </a:moveTo>
                    <a:lnTo>
                      <a:pt x="115" y="47608"/>
                    </a:lnTo>
                    <a:lnTo>
                      <a:pt x="27616" y="31737"/>
                    </a:lnTo>
                    <a:lnTo>
                      <a:pt x="27501" y="0"/>
                    </a:lnTo>
                    <a:lnTo>
                      <a:pt x="0" y="1587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E22AF957-4BCE-3901-0443-C725B86CB998}"/>
                  </a:ext>
                </a:extLst>
              </p:cNvPr>
              <p:cNvSpPr/>
              <p:nvPr/>
            </p:nvSpPr>
            <p:spPr>
              <a:xfrm>
                <a:off x="5642767" y="6537656"/>
                <a:ext cx="27726" cy="47718"/>
              </a:xfrm>
              <a:custGeom>
                <a:avLst/>
                <a:gdLst>
                  <a:gd name="connsiteX0" fmla="*/ 0 w 27726"/>
                  <a:gd name="connsiteY0" fmla="*/ 15926 h 47718"/>
                  <a:gd name="connsiteX1" fmla="*/ 111 w 27726"/>
                  <a:gd name="connsiteY1" fmla="*/ 47719 h 47718"/>
                  <a:gd name="connsiteX2" fmla="*/ 27727 w 27726"/>
                  <a:gd name="connsiteY2" fmla="*/ 31737 h 47718"/>
                  <a:gd name="connsiteX3" fmla="*/ 27671 w 27726"/>
                  <a:gd name="connsiteY3" fmla="*/ 0 h 47718"/>
                  <a:gd name="connsiteX4" fmla="*/ 0 w 27726"/>
                  <a:gd name="connsiteY4" fmla="*/ 15926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26"/>
                    </a:moveTo>
                    <a:lnTo>
                      <a:pt x="111" y="47719"/>
                    </a:lnTo>
                    <a:lnTo>
                      <a:pt x="27727" y="31737"/>
                    </a:lnTo>
                    <a:lnTo>
                      <a:pt x="2767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DCDC137A-28C6-B75E-38D5-67A85427B38F}"/>
                  </a:ext>
                </a:extLst>
              </p:cNvPr>
              <p:cNvSpPr/>
              <p:nvPr/>
            </p:nvSpPr>
            <p:spPr>
              <a:xfrm>
                <a:off x="5532368" y="6601412"/>
                <a:ext cx="27726" cy="47663"/>
              </a:xfrm>
              <a:custGeom>
                <a:avLst/>
                <a:gdLst>
                  <a:gd name="connsiteX0" fmla="*/ 0 w 27726"/>
                  <a:gd name="connsiteY0" fmla="*/ 15926 h 47663"/>
                  <a:gd name="connsiteX1" fmla="*/ 111 w 27726"/>
                  <a:gd name="connsiteY1" fmla="*/ 47664 h 47663"/>
                  <a:gd name="connsiteX2" fmla="*/ 27727 w 27726"/>
                  <a:gd name="connsiteY2" fmla="*/ 31737 h 47663"/>
                  <a:gd name="connsiteX3" fmla="*/ 27671 w 27726"/>
                  <a:gd name="connsiteY3" fmla="*/ 0 h 47663"/>
                  <a:gd name="connsiteX4" fmla="*/ 0 w 27726"/>
                  <a:gd name="connsiteY4" fmla="*/ 15926 h 47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663">
                    <a:moveTo>
                      <a:pt x="0" y="15926"/>
                    </a:moveTo>
                    <a:lnTo>
                      <a:pt x="111" y="47664"/>
                    </a:lnTo>
                    <a:lnTo>
                      <a:pt x="27727" y="31737"/>
                    </a:lnTo>
                    <a:lnTo>
                      <a:pt x="2767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4FB072F9-DC45-27FA-6140-92E907419A29}"/>
                  </a:ext>
                </a:extLst>
              </p:cNvPr>
              <p:cNvSpPr/>
              <p:nvPr/>
            </p:nvSpPr>
            <p:spPr>
              <a:xfrm>
                <a:off x="5421968" y="6665113"/>
                <a:ext cx="27726" cy="47718"/>
              </a:xfrm>
              <a:custGeom>
                <a:avLst/>
                <a:gdLst>
                  <a:gd name="connsiteX0" fmla="*/ 0 w 27726"/>
                  <a:gd name="connsiteY0" fmla="*/ 15982 h 47718"/>
                  <a:gd name="connsiteX1" fmla="*/ 111 w 27726"/>
                  <a:gd name="connsiteY1" fmla="*/ 47719 h 47718"/>
                  <a:gd name="connsiteX2" fmla="*/ 27727 w 27726"/>
                  <a:gd name="connsiteY2" fmla="*/ 31793 h 47718"/>
                  <a:gd name="connsiteX3" fmla="*/ 27611 w 27726"/>
                  <a:gd name="connsiteY3" fmla="*/ 0 h 47718"/>
                  <a:gd name="connsiteX4" fmla="*/ 0 w 27726"/>
                  <a:gd name="connsiteY4" fmla="*/ 15982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82"/>
                    </a:moveTo>
                    <a:lnTo>
                      <a:pt x="111" y="47719"/>
                    </a:lnTo>
                    <a:lnTo>
                      <a:pt x="27727" y="31793"/>
                    </a:lnTo>
                    <a:lnTo>
                      <a:pt x="27611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21703C3D-8075-14C1-4059-DBFCCCCE09D0}"/>
                  </a:ext>
                </a:extLst>
              </p:cNvPr>
              <p:cNvSpPr/>
              <p:nvPr/>
            </p:nvSpPr>
            <p:spPr>
              <a:xfrm>
                <a:off x="5311568" y="6728869"/>
                <a:ext cx="27726" cy="47714"/>
              </a:xfrm>
              <a:custGeom>
                <a:avLst/>
                <a:gdLst>
                  <a:gd name="connsiteX0" fmla="*/ 0 w 27726"/>
                  <a:gd name="connsiteY0" fmla="*/ 15977 h 47714"/>
                  <a:gd name="connsiteX1" fmla="*/ 111 w 27726"/>
                  <a:gd name="connsiteY1" fmla="*/ 47714 h 47714"/>
                  <a:gd name="connsiteX2" fmla="*/ 27727 w 27726"/>
                  <a:gd name="connsiteY2" fmla="*/ 31793 h 47714"/>
                  <a:gd name="connsiteX3" fmla="*/ 27611 w 27726"/>
                  <a:gd name="connsiteY3" fmla="*/ 0 h 47714"/>
                  <a:gd name="connsiteX4" fmla="*/ 0 w 27726"/>
                  <a:gd name="connsiteY4" fmla="*/ 15977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77"/>
                    </a:moveTo>
                    <a:lnTo>
                      <a:pt x="111" y="47714"/>
                    </a:lnTo>
                    <a:lnTo>
                      <a:pt x="27727" y="31793"/>
                    </a:lnTo>
                    <a:lnTo>
                      <a:pt x="27611" y="0"/>
                    </a:lnTo>
                    <a:lnTo>
                      <a:pt x="0" y="15977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5CF471EF-4302-0CB8-3E65-07854000C87A}"/>
                  </a:ext>
                </a:extLst>
              </p:cNvPr>
              <p:cNvSpPr/>
              <p:nvPr/>
            </p:nvSpPr>
            <p:spPr>
              <a:xfrm>
                <a:off x="5201168" y="6792621"/>
                <a:ext cx="27726" cy="47719"/>
              </a:xfrm>
              <a:custGeom>
                <a:avLst/>
                <a:gdLst>
                  <a:gd name="connsiteX0" fmla="*/ 0 w 27726"/>
                  <a:gd name="connsiteY0" fmla="*/ 15982 h 47719"/>
                  <a:gd name="connsiteX1" fmla="*/ 55 w 27726"/>
                  <a:gd name="connsiteY1" fmla="*/ 47719 h 47719"/>
                  <a:gd name="connsiteX2" fmla="*/ 27727 w 27726"/>
                  <a:gd name="connsiteY2" fmla="*/ 31737 h 47719"/>
                  <a:gd name="connsiteX3" fmla="*/ 27611 w 27726"/>
                  <a:gd name="connsiteY3" fmla="*/ 0 h 47719"/>
                  <a:gd name="connsiteX4" fmla="*/ 0 w 27726"/>
                  <a:gd name="connsiteY4" fmla="*/ 15982 h 47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9">
                    <a:moveTo>
                      <a:pt x="0" y="15982"/>
                    </a:moveTo>
                    <a:lnTo>
                      <a:pt x="55" y="47719"/>
                    </a:lnTo>
                    <a:lnTo>
                      <a:pt x="27727" y="31737"/>
                    </a:lnTo>
                    <a:lnTo>
                      <a:pt x="27611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0644AFBD-F1EF-C296-010D-7719887A54A0}"/>
                  </a:ext>
                </a:extLst>
              </p:cNvPr>
              <p:cNvSpPr/>
              <p:nvPr/>
            </p:nvSpPr>
            <p:spPr>
              <a:xfrm>
                <a:off x="5090766" y="6856377"/>
                <a:ext cx="27725" cy="47719"/>
              </a:xfrm>
              <a:custGeom>
                <a:avLst/>
                <a:gdLst>
                  <a:gd name="connsiteX0" fmla="*/ 0 w 27725"/>
                  <a:gd name="connsiteY0" fmla="*/ 15926 h 47719"/>
                  <a:gd name="connsiteX1" fmla="*/ 57 w 27725"/>
                  <a:gd name="connsiteY1" fmla="*/ 47719 h 47719"/>
                  <a:gd name="connsiteX2" fmla="*/ 27725 w 27725"/>
                  <a:gd name="connsiteY2" fmla="*/ 31737 h 47719"/>
                  <a:gd name="connsiteX3" fmla="*/ 27614 w 27725"/>
                  <a:gd name="connsiteY3" fmla="*/ 0 h 47719"/>
                  <a:gd name="connsiteX4" fmla="*/ 0 w 27725"/>
                  <a:gd name="connsiteY4" fmla="*/ 15926 h 47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5" h="47719">
                    <a:moveTo>
                      <a:pt x="0" y="15926"/>
                    </a:moveTo>
                    <a:lnTo>
                      <a:pt x="57" y="47719"/>
                    </a:lnTo>
                    <a:lnTo>
                      <a:pt x="27725" y="31737"/>
                    </a:lnTo>
                    <a:lnTo>
                      <a:pt x="27614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A6FE7B56-597F-714A-9ED1-F759AD7A30FC}"/>
                  </a:ext>
                </a:extLst>
              </p:cNvPr>
              <p:cNvSpPr/>
              <p:nvPr/>
            </p:nvSpPr>
            <p:spPr>
              <a:xfrm>
                <a:off x="5864130" y="6537093"/>
                <a:ext cx="27726" cy="47548"/>
              </a:xfrm>
              <a:custGeom>
                <a:avLst/>
                <a:gdLst>
                  <a:gd name="connsiteX0" fmla="*/ 0 w 27726"/>
                  <a:gd name="connsiteY0" fmla="*/ 15982 h 47548"/>
                  <a:gd name="connsiteX1" fmla="*/ 55 w 27726"/>
                  <a:gd name="connsiteY1" fmla="*/ 47548 h 47548"/>
                  <a:gd name="connsiteX2" fmla="*/ 27727 w 27726"/>
                  <a:gd name="connsiteY2" fmla="*/ 31622 h 47548"/>
                  <a:gd name="connsiteX3" fmla="*/ 27616 w 27726"/>
                  <a:gd name="connsiteY3" fmla="*/ 0 h 47548"/>
                  <a:gd name="connsiteX4" fmla="*/ 0 w 27726"/>
                  <a:gd name="connsiteY4" fmla="*/ 15982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82"/>
                    </a:moveTo>
                    <a:lnTo>
                      <a:pt x="55" y="47548"/>
                    </a:lnTo>
                    <a:lnTo>
                      <a:pt x="27727" y="31622"/>
                    </a:lnTo>
                    <a:lnTo>
                      <a:pt x="27616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E2A30B5F-EAC6-3822-4492-F7657C896450}"/>
                  </a:ext>
                </a:extLst>
              </p:cNvPr>
              <p:cNvSpPr/>
              <p:nvPr/>
            </p:nvSpPr>
            <p:spPr>
              <a:xfrm>
                <a:off x="5753675" y="6600905"/>
                <a:ext cx="27611" cy="47492"/>
              </a:xfrm>
              <a:custGeom>
                <a:avLst/>
                <a:gdLst>
                  <a:gd name="connsiteX0" fmla="*/ 0 w 27611"/>
                  <a:gd name="connsiteY0" fmla="*/ 15926 h 47492"/>
                  <a:gd name="connsiteX1" fmla="*/ 111 w 27611"/>
                  <a:gd name="connsiteY1" fmla="*/ 47493 h 47492"/>
                  <a:gd name="connsiteX2" fmla="*/ 27611 w 27611"/>
                  <a:gd name="connsiteY2" fmla="*/ 31622 h 47492"/>
                  <a:gd name="connsiteX3" fmla="*/ 27501 w 27611"/>
                  <a:gd name="connsiteY3" fmla="*/ 0 h 47492"/>
                  <a:gd name="connsiteX4" fmla="*/ 0 w 27611"/>
                  <a:gd name="connsiteY4" fmla="*/ 15926 h 47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11" h="47492">
                    <a:moveTo>
                      <a:pt x="0" y="15926"/>
                    </a:moveTo>
                    <a:lnTo>
                      <a:pt x="111" y="47493"/>
                    </a:lnTo>
                    <a:lnTo>
                      <a:pt x="27611" y="31622"/>
                    </a:lnTo>
                    <a:lnTo>
                      <a:pt x="2750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8731155F-A18B-DC1B-6BBC-D0FE8675B376}"/>
                  </a:ext>
                </a:extLst>
              </p:cNvPr>
              <p:cNvSpPr/>
              <p:nvPr/>
            </p:nvSpPr>
            <p:spPr>
              <a:xfrm>
                <a:off x="5643160" y="6664661"/>
                <a:ext cx="27726" cy="47548"/>
              </a:xfrm>
              <a:custGeom>
                <a:avLst/>
                <a:gdLst>
                  <a:gd name="connsiteX0" fmla="*/ 0 w 27726"/>
                  <a:gd name="connsiteY0" fmla="*/ 15982 h 47548"/>
                  <a:gd name="connsiteX1" fmla="*/ 55 w 27726"/>
                  <a:gd name="connsiteY1" fmla="*/ 47548 h 47548"/>
                  <a:gd name="connsiteX2" fmla="*/ 27727 w 27726"/>
                  <a:gd name="connsiteY2" fmla="*/ 31622 h 47548"/>
                  <a:gd name="connsiteX3" fmla="*/ 27616 w 27726"/>
                  <a:gd name="connsiteY3" fmla="*/ 0 h 47548"/>
                  <a:gd name="connsiteX4" fmla="*/ 0 w 27726"/>
                  <a:gd name="connsiteY4" fmla="*/ 15982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82"/>
                    </a:moveTo>
                    <a:lnTo>
                      <a:pt x="55" y="47548"/>
                    </a:lnTo>
                    <a:lnTo>
                      <a:pt x="27727" y="31622"/>
                    </a:lnTo>
                    <a:lnTo>
                      <a:pt x="27616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F22AF3CE-9922-8F07-B8F9-E19B869F3FC9}"/>
                  </a:ext>
                </a:extLst>
              </p:cNvPr>
              <p:cNvSpPr/>
              <p:nvPr/>
            </p:nvSpPr>
            <p:spPr>
              <a:xfrm>
                <a:off x="5532760" y="6728412"/>
                <a:ext cx="27726" cy="47548"/>
              </a:xfrm>
              <a:custGeom>
                <a:avLst/>
                <a:gdLst>
                  <a:gd name="connsiteX0" fmla="*/ 0 w 27726"/>
                  <a:gd name="connsiteY0" fmla="*/ 15982 h 47548"/>
                  <a:gd name="connsiteX1" fmla="*/ 60 w 27726"/>
                  <a:gd name="connsiteY1" fmla="*/ 47548 h 47548"/>
                  <a:gd name="connsiteX2" fmla="*/ 27727 w 27726"/>
                  <a:gd name="connsiteY2" fmla="*/ 31627 h 47548"/>
                  <a:gd name="connsiteX3" fmla="*/ 27616 w 27726"/>
                  <a:gd name="connsiteY3" fmla="*/ 0 h 47548"/>
                  <a:gd name="connsiteX4" fmla="*/ 0 w 27726"/>
                  <a:gd name="connsiteY4" fmla="*/ 15982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82"/>
                    </a:moveTo>
                    <a:lnTo>
                      <a:pt x="60" y="47548"/>
                    </a:lnTo>
                    <a:lnTo>
                      <a:pt x="27727" y="31627"/>
                    </a:lnTo>
                    <a:lnTo>
                      <a:pt x="27616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393AD25E-0BA6-E249-D38F-514FCA4B57DF}"/>
                  </a:ext>
                </a:extLst>
              </p:cNvPr>
              <p:cNvSpPr/>
              <p:nvPr/>
            </p:nvSpPr>
            <p:spPr>
              <a:xfrm>
                <a:off x="5422305" y="6792168"/>
                <a:ext cx="27726" cy="47548"/>
              </a:xfrm>
              <a:custGeom>
                <a:avLst/>
                <a:gdLst>
                  <a:gd name="connsiteX0" fmla="*/ 0 w 27726"/>
                  <a:gd name="connsiteY0" fmla="*/ 15926 h 47548"/>
                  <a:gd name="connsiteX1" fmla="*/ 115 w 27726"/>
                  <a:gd name="connsiteY1" fmla="*/ 47548 h 47548"/>
                  <a:gd name="connsiteX2" fmla="*/ 27727 w 27726"/>
                  <a:gd name="connsiteY2" fmla="*/ 31567 h 47548"/>
                  <a:gd name="connsiteX3" fmla="*/ 27671 w 27726"/>
                  <a:gd name="connsiteY3" fmla="*/ 0 h 47548"/>
                  <a:gd name="connsiteX4" fmla="*/ 0 w 27726"/>
                  <a:gd name="connsiteY4" fmla="*/ 15926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26"/>
                    </a:moveTo>
                    <a:lnTo>
                      <a:pt x="115" y="47548"/>
                    </a:lnTo>
                    <a:lnTo>
                      <a:pt x="27727" y="31567"/>
                    </a:lnTo>
                    <a:lnTo>
                      <a:pt x="2767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85D14686-AE7C-5FC8-0C48-9D660CD185A0}"/>
                  </a:ext>
                </a:extLst>
              </p:cNvPr>
              <p:cNvSpPr/>
              <p:nvPr/>
            </p:nvSpPr>
            <p:spPr>
              <a:xfrm>
                <a:off x="5311905" y="6855924"/>
                <a:ext cx="27726" cy="47548"/>
              </a:xfrm>
              <a:custGeom>
                <a:avLst/>
                <a:gdLst>
                  <a:gd name="connsiteX0" fmla="*/ 0 w 27726"/>
                  <a:gd name="connsiteY0" fmla="*/ 15926 h 47548"/>
                  <a:gd name="connsiteX1" fmla="*/ 111 w 27726"/>
                  <a:gd name="connsiteY1" fmla="*/ 47548 h 47548"/>
                  <a:gd name="connsiteX2" fmla="*/ 27727 w 27726"/>
                  <a:gd name="connsiteY2" fmla="*/ 31567 h 47548"/>
                  <a:gd name="connsiteX3" fmla="*/ 27671 w 27726"/>
                  <a:gd name="connsiteY3" fmla="*/ 0 h 47548"/>
                  <a:gd name="connsiteX4" fmla="*/ 0 w 27726"/>
                  <a:gd name="connsiteY4" fmla="*/ 15926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26"/>
                    </a:moveTo>
                    <a:lnTo>
                      <a:pt x="111" y="47548"/>
                    </a:lnTo>
                    <a:lnTo>
                      <a:pt x="27727" y="31567"/>
                    </a:lnTo>
                    <a:lnTo>
                      <a:pt x="2767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35200328-70BB-A7F3-611F-1652925A1646}"/>
                  </a:ext>
                </a:extLst>
              </p:cNvPr>
              <p:cNvSpPr/>
              <p:nvPr/>
            </p:nvSpPr>
            <p:spPr>
              <a:xfrm>
                <a:off x="5864467" y="6663982"/>
                <a:ext cx="27726" cy="47548"/>
              </a:xfrm>
              <a:custGeom>
                <a:avLst/>
                <a:gdLst>
                  <a:gd name="connsiteX0" fmla="*/ 0 w 27726"/>
                  <a:gd name="connsiteY0" fmla="*/ 15926 h 47548"/>
                  <a:gd name="connsiteX1" fmla="*/ 55 w 27726"/>
                  <a:gd name="connsiteY1" fmla="*/ 47548 h 47548"/>
                  <a:gd name="connsiteX2" fmla="*/ 27727 w 27726"/>
                  <a:gd name="connsiteY2" fmla="*/ 31567 h 47548"/>
                  <a:gd name="connsiteX3" fmla="*/ 27611 w 27726"/>
                  <a:gd name="connsiteY3" fmla="*/ 0 h 47548"/>
                  <a:gd name="connsiteX4" fmla="*/ 0 w 27726"/>
                  <a:gd name="connsiteY4" fmla="*/ 15926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26"/>
                    </a:moveTo>
                    <a:lnTo>
                      <a:pt x="55" y="47548"/>
                    </a:lnTo>
                    <a:lnTo>
                      <a:pt x="27727" y="31567"/>
                    </a:lnTo>
                    <a:lnTo>
                      <a:pt x="2761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F9080A86-8675-0444-6FC0-9E34918F59AB}"/>
                  </a:ext>
                </a:extLst>
              </p:cNvPr>
              <p:cNvSpPr/>
              <p:nvPr/>
            </p:nvSpPr>
            <p:spPr>
              <a:xfrm>
                <a:off x="5754067" y="6727794"/>
                <a:ext cx="27556" cy="47492"/>
              </a:xfrm>
              <a:custGeom>
                <a:avLst/>
                <a:gdLst>
                  <a:gd name="connsiteX0" fmla="*/ 0 w 27556"/>
                  <a:gd name="connsiteY0" fmla="*/ 15866 h 47492"/>
                  <a:gd name="connsiteX1" fmla="*/ 55 w 27556"/>
                  <a:gd name="connsiteY1" fmla="*/ 47493 h 47492"/>
                  <a:gd name="connsiteX2" fmla="*/ 27556 w 27556"/>
                  <a:gd name="connsiteY2" fmla="*/ 31622 h 47492"/>
                  <a:gd name="connsiteX3" fmla="*/ 27501 w 27556"/>
                  <a:gd name="connsiteY3" fmla="*/ 0 h 47492"/>
                  <a:gd name="connsiteX4" fmla="*/ 0 w 27556"/>
                  <a:gd name="connsiteY4" fmla="*/ 15866 h 47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56" h="47492">
                    <a:moveTo>
                      <a:pt x="0" y="15866"/>
                    </a:moveTo>
                    <a:lnTo>
                      <a:pt x="55" y="47493"/>
                    </a:lnTo>
                    <a:lnTo>
                      <a:pt x="27556" y="31622"/>
                    </a:lnTo>
                    <a:lnTo>
                      <a:pt x="27501" y="0"/>
                    </a:lnTo>
                    <a:lnTo>
                      <a:pt x="0" y="1586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E1DF566C-E3AC-8208-39D2-AA7CA484A7CC}"/>
                  </a:ext>
                </a:extLst>
              </p:cNvPr>
              <p:cNvSpPr/>
              <p:nvPr/>
            </p:nvSpPr>
            <p:spPr>
              <a:xfrm>
                <a:off x="5643497" y="6791550"/>
                <a:ext cx="27731" cy="47548"/>
              </a:xfrm>
              <a:custGeom>
                <a:avLst/>
                <a:gdLst>
                  <a:gd name="connsiteX0" fmla="*/ 0 w 27731"/>
                  <a:gd name="connsiteY0" fmla="*/ 15922 h 47548"/>
                  <a:gd name="connsiteX1" fmla="*/ 115 w 27731"/>
                  <a:gd name="connsiteY1" fmla="*/ 47548 h 47548"/>
                  <a:gd name="connsiteX2" fmla="*/ 27731 w 27731"/>
                  <a:gd name="connsiteY2" fmla="*/ 31567 h 47548"/>
                  <a:gd name="connsiteX3" fmla="*/ 27671 w 27731"/>
                  <a:gd name="connsiteY3" fmla="*/ 0 h 47548"/>
                  <a:gd name="connsiteX4" fmla="*/ 0 w 27731"/>
                  <a:gd name="connsiteY4" fmla="*/ 15922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31" h="47548">
                    <a:moveTo>
                      <a:pt x="0" y="15922"/>
                    </a:moveTo>
                    <a:lnTo>
                      <a:pt x="115" y="47548"/>
                    </a:lnTo>
                    <a:lnTo>
                      <a:pt x="27731" y="31567"/>
                    </a:lnTo>
                    <a:lnTo>
                      <a:pt x="27671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E5F5646C-2D29-47BD-9C54-D90F3806378E}"/>
                  </a:ext>
                </a:extLst>
              </p:cNvPr>
              <p:cNvSpPr/>
              <p:nvPr/>
            </p:nvSpPr>
            <p:spPr>
              <a:xfrm>
                <a:off x="5533101" y="6855306"/>
                <a:ext cx="27726" cy="47548"/>
              </a:xfrm>
              <a:custGeom>
                <a:avLst/>
                <a:gdLst>
                  <a:gd name="connsiteX0" fmla="*/ 0 w 27726"/>
                  <a:gd name="connsiteY0" fmla="*/ 15922 h 47548"/>
                  <a:gd name="connsiteX1" fmla="*/ 111 w 27726"/>
                  <a:gd name="connsiteY1" fmla="*/ 47548 h 47548"/>
                  <a:gd name="connsiteX2" fmla="*/ 27727 w 27726"/>
                  <a:gd name="connsiteY2" fmla="*/ 31567 h 47548"/>
                  <a:gd name="connsiteX3" fmla="*/ 27611 w 27726"/>
                  <a:gd name="connsiteY3" fmla="*/ 0 h 47548"/>
                  <a:gd name="connsiteX4" fmla="*/ 0 w 27726"/>
                  <a:gd name="connsiteY4" fmla="*/ 15922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22"/>
                    </a:moveTo>
                    <a:lnTo>
                      <a:pt x="111" y="47548"/>
                    </a:lnTo>
                    <a:lnTo>
                      <a:pt x="27727" y="31567"/>
                    </a:lnTo>
                    <a:lnTo>
                      <a:pt x="27611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432B25CB-2099-C3F0-0106-45183EB5D105}"/>
                  </a:ext>
                </a:extLst>
              </p:cNvPr>
              <p:cNvSpPr/>
              <p:nvPr/>
            </p:nvSpPr>
            <p:spPr>
              <a:xfrm>
                <a:off x="5864808" y="6790816"/>
                <a:ext cx="27726" cy="47714"/>
              </a:xfrm>
              <a:custGeom>
                <a:avLst/>
                <a:gdLst>
                  <a:gd name="connsiteX0" fmla="*/ 0 w 27726"/>
                  <a:gd name="connsiteY0" fmla="*/ 15982 h 47714"/>
                  <a:gd name="connsiteX1" fmla="*/ 111 w 27726"/>
                  <a:gd name="connsiteY1" fmla="*/ 47714 h 47714"/>
                  <a:gd name="connsiteX2" fmla="*/ 27727 w 27726"/>
                  <a:gd name="connsiteY2" fmla="*/ 31793 h 47714"/>
                  <a:gd name="connsiteX3" fmla="*/ 27667 w 27726"/>
                  <a:gd name="connsiteY3" fmla="*/ 0 h 47714"/>
                  <a:gd name="connsiteX4" fmla="*/ 0 w 27726"/>
                  <a:gd name="connsiteY4" fmla="*/ 1598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82"/>
                    </a:moveTo>
                    <a:lnTo>
                      <a:pt x="111" y="47714"/>
                    </a:lnTo>
                    <a:lnTo>
                      <a:pt x="27727" y="31793"/>
                    </a:lnTo>
                    <a:lnTo>
                      <a:pt x="27667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5D9EBDF5-A8FE-7F24-AE33-2B6DF785344E}"/>
                  </a:ext>
                </a:extLst>
              </p:cNvPr>
              <p:cNvSpPr/>
              <p:nvPr/>
            </p:nvSpPr>
            <p:spPr>
              <a:xfrm>
                <a:off x="5754409" y="6854683"/>
                <a:ext cx="27611" cy="47603"/>
              </a:xfrm>
              <a:custGeom>
                <a:avLst/>
                <a:gdLst>
                  <a:gd name="connsiteX0" fmla="*/ 0 w 27611"/>
                  <a:gd name="connsiteY0" fmla="*/ 15866 h 47603"/>
                  <a:gd name="connsiteX1" fmla="*/ 111 w 27611"/>
                  <a:gd name="connsiteY1" fmla="*/ 47603 h 47603"/>
                  <a:gd name="connsiteX2" fmla="*/ 27611 w 27611"/>
                  <a:gd name="connsiteY2" fmla="*/ 31737 h 47603"/>
                  <a:gd name="connsiteX3" fmla="*/ 27501 w 27611"/>
                  <a:gd name="connsiteY3" fmla="*/ 0 h 47603"/>
                  <a:gd name="connsiteX4" fmla="*/ 0 w 27611"/>
                  <a:gd name="connsiteY4" fmla="*/ 15866 h 47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11" h="47603">
                    <a:moveTo>
                      <a:pt x="0" y="15866"/>
                    </a:moveTo>
                    <a:lnTo>
                      <a:pt x="111" y="47603"/>
                    </a:lnTo>
                    <a:lnTo>
                      <a:pt x="27611" y="31737"/>
                    </a:lnTo>
                    <a:lnTo>
                      <a:pt x="27501" y="0"/>
                    </a:lnTo>
                    <a:lnTo>
                      <a:pt x="0" y="1586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BC70763-75AF-196C-76D7-E91453E1D36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6614179" y="5194194"/>
            <a:ext cx="3874848" cy="606713"/>
          </a:xfrm>
        </p:spPr>
        <p:txBody>
          <a:bodyPr tIns="45720"/>
          <a:lstStyle>
            <a:lvl1pPr marL="0" indent="0" algn="ctr"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Title, Company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0EF63A6-7BB5-5425-BE69-59159A288132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730606" y="5194194"/>
            <a:ext cx="3874848" cy="606713"/>
          </a:xfrm>
        </p:spPr>
        <p:txBody>
          <a:bodyPr tIns="45720"/>
          <a:lstStyle>
            <a:lvl1pPr marL="0" indent="0" algn="ctr"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Title, Company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228F2C23-EDC6-59DA-C2DF-8B035B77E2EB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614179" y="4666410"/>
            <a:ext cx="3874848" cy="505186"/>
          </a:xfrm>
        </p:spPr>
        <p:txBody>
          <a:bodyPr tIns="45720" anchor="b"/>
          <a:lstStyle>
            <a:lvl1pPr marL="0" indent="0" algn="ctr">
              <a:buNone/>
              <a:defRPr lang="en-US" sz="2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404C95A4-8BE5-9D48-BFFE-D9BB6428BE80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730606" y="4666410"/>
            <a:ext cx="3874848" cy="505186"/>
          </a:xfrm>
        </p:spPr>
        <p:txBody>
          <a:bodyPr tIns="45720" anchor="b"/>
          <a:lstStyle>
            <a:lvl1pPr marL="0" indent="0" algn="ctr">
              <a:buNone/>
              <a:defRPr lang="en-US" sz="2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Presenter Name</a:t>
            </a:r>
          </a:p>
        </p:txBody>
      </p:sp>
      <p:pic>
        <p:nvPicPr>
          <p:cNvPr id="22" name="Illumio Logo White">
            <a:extLst>
              <a:ext uri="{FF2B5EF4-FFF2-40B4-BE49-F238E27FC236}">
                <a16:creationId xmlns:a16="http://schemas.microsoft.com/office/drawing/2014/main" id="{CD82A4CD-5BE7-C101-7FBE-E897EFEBE8A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989416" y="260769"/>
            <a:ext cx="909159" cy="227290"/>
          </a:xfrm>
          <a:prstGeom prst="rect">
            <a:avLst/>
          </a:prstGeom>
        </p:spPr>
      </p:pic>
      <p:pic>
        <p:nvPicPr>
          <p:cNvPr id="2" name="Elements">
            <a:extLst>
              <a:ext uri="{FF2B5EF4-FFF2-40B4-BE49-F238E27FC236}">
                <a16:creationId xmlns:a16="http://schemas.microsoft.com/office/drawing/2014/main" id="{586F8DA0-403A-432F-6494-50ECABC97E0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299" t="20904"/>
          <a:stretch/>
        </p:blipFill>
        <p:spPr>
          <a:xfrm>
            <a:off x="0" y="0"/>
            <a:ext cx="2050035" cy="261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6514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der 2 Ta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7">
            <a:extLst>
              <a:ext uri="{FF2B5EF4-FFF2-40B4-BE49-F238E27FC236}">
                <a16:creationId xmlns:a16="http://schemas.microsoft.com/office/drawing/2014/main" id="{A8CEB425-6FA2-0C92-C03F-6336C3F7248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404944" y="1686698"/>
            <a:ext cx="2534352" cy="2926080"/>
          </a:xfrm>
          <a:custGeom>
            <a:avLst/>
            <a:gdLst>
              <a:gd name="connsiteX0" fmla="*/ 1267017 w 2534352"/>
              <a:gd name="connsiteY0" fmla="*/ 0 h 2926080"/>
              <a:gd name="connsiteX1" fmla="*/ 2534352 w 2534352"/>
              <a:gd name="connsiteY1" fmla="*/ 731594 h 2926080"/>
              <a:gd name="connsiteX2" fmla="*/ 2534352 w 2534352"/>
              <a:gd name="connsiteY2" fmla="*/ 2194487 h 2926080"/>
              <a:gd name="connsiteX3" fmla="*/ 1267017 w 2534352"/>
              <a:gd name="connsiteY3" fmla="*/ 2926080 h 2926080"/>
              <a:gd name="connsiteX4" fmla="*/ 0 w 2534352"/>
              <a:gd name="connsiteY4" fmla="*/ 2194487 h 2926080"/>
              <a:gd name="connsiteX5" fmla="*/ 0 w 2534352"/>
              <a:gd name="connsiteY5" fmla="*/ 731594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34352" h="2926080">
                <a:moveTo>
                  <a:pt x="1267017" y="0"/>
                </a:moveTo>
                <a:lnTo>
                  <a:pt x="2534352" y="731594"/>
                </a:lnTo>
                <a:lnTo>
                  <a:pt x="2534352" y="2194487"/>
                </a:lnTo>
                <a:lnTo>
                  <a:pt x="1267017" y="2926080"/>
                </a:lnTo>
                <a:lnTo>
                  <a:pt x="0" y="2194487"/>
                </a:lnTo>
                <a:lnTo>
                  <a:pt x="0" y="731594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50" name="Picture 149" descr="A diamond shaped diamond shaped object&#10;&#10;Description automatically generated with medium confidence">
            <a:extLst>
              <a:ext uri="{FF2B5EF4-FFF2-40B4-BE49-F238E27FC236}">
                <a16:creationId xmlns:a16="http://schemas.microsoft.com/office/drawing/2014/main" id="{0EB2943C-3235-B9FD-01CE-C9F12B8569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636"/>
          <a:stretch/>
        </p:blipFill>
        <p:spPr>
          <a:xfrm flipV="1">
            <a:off x="8557376" y="3149739"/>
            <a:ext cx="2208824" cy="1282286"/>
          </a:xfrm>
          <a:prstGeom prst="rect">
            <a:avLst/>
          </a:prstGeom>
        </p:spPr>
      </p:pic>
      <p:sp>
        <p:nvSpPr>
          <p:cNvPr id="17" name="Picture Placeholder 17">
            <a:extLst>
              <a:ext uri="{FF2B5EF4-FFF2-40B4-BE49-F238E27FC236}">
                <a16:creationId xmlns:a16="http://schemas.microsoft.com/office/drawing/2014/main" id="{102605B4-59E4-4E8D-4B8B-CF7699EEE73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60225" y="1686698"/>
            <a:ext cx="2534352" cy="2926080"/>
          </a:xfrm>
          <a:custGeom>
            <a:avLst/>
            <a:gdLst>
              <a:gd name="connsiteX0" fmla="*/ 1267017 w 2534352"/>
              <a:gd name="connsiteY0" fmla="*/ 0 h 2926080"/>
              <a:gd name="connsiteX1" fmla="*/ 2534352 w 2534352"/>
              <a:gd name="connsiteY1" fmla="*/ 731594 h 2926080"/>
              <a:gd name="connsiteX2" fmla="*/ 2534352 w 2534352"/>
              <a:gd name="connsiteY2" fmla="*/ 2194487 h 2926080"/>
              <a:gd name="connsiteX3" fmla="*/ 1267017 w 2534352"/>
              <a:gd name="connsiteY3" fmla="*/ 2926080 h 2926080"/>
              <a:gd name="connsiteX4" fmla="*/ 0 w 2534352"/>
              <a:gd name="connsiteY4" fmla="*/ 2194487 h 2926080"/>
              <a:gd name="connsiteX5" fmla="*/ 0 w 2534352"/>
              <a:gd name="connsiteY5" fmla="*/ 731594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34352" h="2926080">
                <a:moveTo>
                  <a:pt x="1267017" y="0"/>
                </a:moveTo>
                <a:lnTo>
                  <a:pt x="2534352" y="731594"/>
                </a:lnTo>
                <a:lnTo>
                  <a:pt x="2534352" y="2194487"/>
                </a:lnTo>
                <a:lnTo>
                  <a:pt x="1267017" y="2926080"/>
                </a:lnTo>
                <a:lnTo>
                  <a:pt x="0" y="2194487"/>
                </a:lnTo>
                <a:lnTo>
                  <a:pt x="0" y="731594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5" name="Dot Grid" hidden="1">
            <a:extLst>
              <a:ext uri="{FF2B5EF4-FFF2-40B4-BE49-F238E27FC236}">
                <a16:creationId xmlns:a16="http://schemas.microsoft.com/office/drawing/2014/main" id="{FF3CA8EB-118B-0D2A-8DBE-F6ECD51B36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31902" y="25222"/>
            <a:ext cx="1746360" cy="2112264"/>
          </a:xfrm>
          <a:prstGeom prst="rect">
            <a:avLst/>
          </a:prstGeom>
        </p:spPr>
      </p:pic>
      <p:sp>
        <p:nvSpPr>
          <p:cNvPr id="9" name="Graphic 52">
            <a:extLst>
              <a:ext uri="{FF2B5EF4-FFF2-40B4-BE49-F238E27FC236}">
                <a16:creationId xmlns:a16="http://schemas.microsoft.com/office/drawing/2014/main" id="{C5A613F4-B537-EE56-D5FF-2EC9A69223D1}"/>
              </a:ext>
            </a:extLst>
          </p:cNvPr>
          <p:cNvSpPr/>
          <p:nvPr userDrawn="1"/>
        </p:nvSpPr>
        <p:spPr>
          <a:xfrm>
            <a:off x="2288613" y="1552385"/>
            <a:ext cx="2767015" cy="3194707"/>
          </a:xfrm>
          <a:custGeom>
            <a:avLst/>
            <a:gdLst>
              <a:gd name="connsiteX0" fmla="*/ 5939885 w 5939884"/>
              <a:gd name="connsiteY0" fmla="*/ 1714672 h 6858000"/>
              <a:gd name="connsiteX1" fmla="*/ 5939885 w 5939884"/>
              <a:gd name="connsiteY1" fmla="*/ 5143329 h 6858000"/>
              <a:gd name="connsiteX2" fmla="*/ 2969571 w 5939884"/>
              <a:gd name="connsiteY2" fmla="*/ 6858000 h 6858000"/>
              <a:gd name="connsiteX3" fmla="*/ 0 w 5939884"/>
              <a:gd name="connsiteY3" fmla="*/ 5143329 h 6858000"/>
              <a:gd name="connsiteX4" fmla="*/ 0 w 5939884"/>
              <a:gd name="connsiteY4" fmla="*/ 1714672 h 6858000"/>
              <a:gd name="connsiteX5" fmla="*/ 2969571 w 5939884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39884" h="6858000">
                <a:moveTo>
                  <a:pt x="5939885" y="1714672"/>
                </a:moveTo>
                <a:lnTo>
                  <a:pt x="5939885" y="5143329"/>
                </a:lnTo>
                <a:lnTo>
                  <a:pt x="2969571" y="6858000"/>
                </a:lnTo>
                <a:lnTo>
                  <a:pt x="0" y="5143329"/>
                </a:lnTo>
                <a:lnTo>
                  <a:pt x="0" y="1714672"/>
                </a:lnTo>
                <a:lnTo>
                  <a:pt x="2969571" y="0"/>
                </a:lnTo>
                <a:close/>
              </a:path>
            </a:pathLst>
          </a:custGeom>
          <a:noFill/>
          <a:ln w="5715" cap="flat">
            <a:gradFill>
              <a:gsLst>
                <a:gs pos="0">
                  <a:schemeClr val="accent2"/>
                </a:gs>
                <a:gs pos="74000">
                  <a:schemeClr val="bg1">
                    <a:alpha val="0"/>
                  </a:schemeClr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3" name="Graphic 52">
            <a:extLst>
              <a:ext uri="{FF2B5EF4-FFF2-40B4-BE49-F238E27FC236}">
                <a16:creationId xmlns:a16="http://schemas.microsoft.com/office/drawing/2014/main" id="{9ABCE0D6-6080-5235-9FC4-C91634911C03}"/>
              </a:ext>
            </a:extLst>
          </p:cNvPr>
          <p:cNvSpPr/>
          <p:nvPr userDrawn="1"/>
        </p:nvSpPr>
        <p:spPr>
          <a:xfrm>
            <a:off x="7143895" y="1552385"/>
            <a:ext cx="2767015" cy="3194707"/>
          </a:xfrm>
          <a:custGeom>
            <a:avLst/>
            <a:gdLst>
              <a:gd name="connsiteX0" fmla="*/ 5939885 w 5939884"/>
              <a:gd name="connsiteY0" fmla="*/ 1714672 h 6858000"/>
              <a:gd name="connsiteX1" fmla="*/ 5939885 w 5939884"/>
              <a:gd name="connsiteY1" fmla="*/ 5143329 h 6858000"/>
              <a:gd name="connsiteX2" fmla="*/ 2969571 w 5939884"/>
              <a:gd name="connsiteY2" fmla="*/ 6858000 h 6858000"/>
              <a:gd name="connsiteX3" fmla="*/ 0 w 5939884"/>
              <a:gd name="connsiteY3" fmla="*/ 5143329 h 6858000"/>
              <a:gd name="connsiteX4" fmla="*/ 0 w 5939884"/>
              <a:gd name="connsiteY4" fmla="*/ 1714672 h 6858000"/>
              <a:gd name="connsiteX5" fmla="*/ 2969571 w 5939884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39884" h="6858000">
                <a:moveTo>
                  <a:pt x="5939885" y="1714672"/>
                </a:moveTo>
                <a:lnTo>
                  <a:pt x="5939885" y="5143329"/>
                </a:lnTo>
                <a:lnTo>
                  <a:pt x="2969571" y="6858000"/>
                </a:lnTo>
                <a:lnTo>
                  <a:pt x="0" y="5143329"/>
                </a:lnTo>
                <a:lnTo>
                  <a:pt x="0" y="1714672"/>
                </a:lnTo>
                <a:lnTo>
                  <a:pt x="2969571" y="0"/>
                </a:lnTo>
                <a:close/>
              </a:path>
            </a:pathLst>
          </a:custGeom>
          <a:noFill/>
          <a:ln w="5715" cap="flat">
            <a:gradFill>
              <a:gsLst>
                <a:gs pos="0">
                  <a:schemeClr val="accent2"/>
                </a:gs>
                <a:gs pos="74000">
                  <a:schemeClr val="bg1">
                    <a:alpha val="0"/>
                  </a:schemeClr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7" name="Elements Overlay">
            <a:extLst>
              <a:ext uri="{FF2B5EF4-FFF2-40B4-BE49-F238E27FC236}">
                <a16:creationId xmlns:a16="http://schemas.microsoft.com/office/drawing/2014/main" id="{7BAED00C-97D0-64CF-6DB2-D8055E2C8D5D}"/>
              </a:ext>
            </a:extLst>
          </p:cNvPr>
          <p:cNvGrpSpPr/>
          <p:nvPr userDrawn="1"/>
        </p:nvGrpSpPr>
        <p:grpSpPr>
          <a:xfrm>
            <a:off x="10600258" y="5170885"/>
            <a:ext cx="1533410" cy="1728211"/>
            <a:chOff x="4646797" y="4196181"/>
            <a:chExt cx="2403838" cy="2709211"/>
          </a:xfrm>
        </p:grpSpPr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id="{507F858B-0068-8AB4-23DD-B78FD0DF6361}"/>
                </a:ext>
              </a:extLst>
            </p:cNvPr>
            <p:cNvPicPr/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b="29710"/>
            <a:stretch/>
          </p:blipFill>
          <p:spPr>
            <a:xfrm>
              <a:off x="5704114" y="4196181"/>
              <a:ext cx="1072243" cy="2661820"/>
            </a:xfrm>
            <a:prstGeom prst="rect">
              <a:avLst/>
            </a:prstGeom>
          </p:spPr>
        </p:pic>
        <p:pic>
          <p:nvPicPr>
            <p:cNvPr id="49" name="Graphic 48">
              <a:extLst>
                <a:ext uri="{FF2B5EF4-FFF2-40B4-BE49-F238E27FC236}">
                  <a16:creationId xmlns:a16="http://schemas.microsoft.com/office/drawing/2014/main" id="{AFC9FFFD-FC80-0CC1-857D-10C149F9A667}"/>
                </a:ext>
              </a:extLst>
            </p:cNvPr>
            <p:cNvPicPr/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b="42924"/>
            <a:stretch/>
          </p:blipFill>
          <p:spPr>
            <a:xfrm flipH="1">
              <a:off x="6333090" y="5411579"/>
              <a:ext cx="717545" cy="1446421"/>
            </a:xfrm>
            <a:prstGeom prst="rect">
              <a:avLst/>
            </a:prstGeom>
          </p:spPr>
        </p:pic>
        <p:grpSp>
          <p:nvGrpSpPr>
            <p:cNvPr id="50" name="Graphic 75">
              <a:extLst>
                <a:ext uri="{FF2B5EF4-FFF2-40B4-BE49-F238E27FC236}">
                  <a16:creationId xmlns:a16="http://schemas.microsoft.com/office/drawing/2014/main" id="{ECDD3E75-98F6-6D12-7039-0A8436C032A4}"/>
                </a:ext>
              </a:extLst>
            </p:cNvPr>
            <p:cNvGrpSpPr/>
            <p:nvPr/>
          </p:nvGrpSpPr>
          <p:grpSpPr>
            <a:xfrm>
              <a:off x="4646797" y="5648870"/>
              <a:ext cx="1245737" cy="1256522"/>
              <a:chOff x="4646797" y="5648870"/>
              <a:chExt cx="1245737" cy="1256522"/>
            </a:xfrm>
            <a:gradFill>
              <a:gsLst>
                <a:gs pos="0">
                  <a:srgbClr val="FF5500"/>
                </a:gs>
                <a:gs pos="50000">
                  <a:srgbClr val="FF5500">
                    <a:alpha val="49804"/>
                  </a:srgbClr>
                </a:gs>
                <a:gs pos="100000">
                  <a:srgbClr val="FF5500">
                    <a:alpha val="0"/>
                  </a:srgbClr>
                </a:gs>
              </a:gsLst>
              <a:lin ang="6942628" scaled="1"/>
            </a:gradFill>
          </p:grpSpPr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5AF5BEE2-CFDC-18C9-618E-4B9A6CDF1CA7}"/>
                  </a:ext>
                </a:extLst>
              </p:cNvPr>
              <p:cNvSpPr/>
              <p:nvPr/>
            </p:nvSpPr>
            <p:spPr>
              <a:xfrm>
                <a:off x="5861587" y="5648870"/>
                <a:ext cx="27726" cy="47548"/>
              </a:xfrm>
              <a:custGeom>
                <a:avLst/>
                <a:gdLst>
                  <a:gd name="connsiteX0" fmla="*/ 0 w 27726"/>
                  <a:gd name="connsiteY0" fmla="*/ 15981 h 47548"/>
                  <a:gd name="connsiteX1" fmla="*/ 115 w 27726"/>
                  <a:gd name="connsiteY1" fmla="*/ 47548 h 47548"/>
                  <a:gd name="connsiteX2" fmla="*/ 27727 w 27726"/>
                  <a:gd name="connsiteY2" fmla="*/ 31623 h 47548"/>
                  <a:gd name="connsiteX3" fmla="*/ 27616 w 27726"/>
                  <a:gd name="connsiteY3" fmla="*/ 0 h 47548"/>
                  <a:gd name="connsiteX4" fmla="*/ 0 w 27726"/>
                  <a:gd name="connsiteY4" fmla="*/ 15981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81"/>
                    </a:moveTo>
                    <a:lnTo>
                      <a:pt x="115" y="47548"/>
                    </a:lnTo>
                    <a:lnTo>
                      <a:pt x="27727" y="31623"/>
                    </a:lnTo>
                    <a:lnTo>
                      <a:pt x="27616" y="0"/>
                    </a:lnTo>
                    <a:lnTo>
                      <a:pt x="0" y="1598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08DAA83D-A6AC-D145-F95A-81C2CBA753AD}"/>
                  </a:ext>
                </a:extLst>
              </p:cNvPr>
              <p:cNvSpPr/>
              <p:nvPr/>
            </p:nvSpPr>
            <p:spPr>
              <a:xfrm>
                <a:off x="5751187" y="5712681"/>
                <a:ext cx="27556" cy="47491"/>
              </a:xfrm>
              <a:custGeom>
                <a:avLst/>
                <a:gdLst>
                  <a:gd name="connsiteX0" fmla="*/ 0 w 27556"/>
                  <a:gd name="connsiteY0" fmla="*/ 15869 h 47491"/>
                  <a:gd name="connsiteX1" fmla="*/ 55 w 27556"/>
                  <a:gd name="connsiteY1" fmla="*/ 47492 h 47491"/>
                  <a:gd name="connsiteX2" fmla="*/ 27556 w 27556"/>
                  <a:gd name="connsiteY2" fmla="*/ 31624 h 47491"/>
                  <a:gd name="connsiteX3" fmla="*/ 27501 w 27556"/>
                  <a:gd name="connsiteY3" fmla="*/ 0 h 47491"/>
                  <a:gd name="connsiteX4" fmla="*/ 0 w 27556"/>
                  <a:gd name="connsiteY4" fmla="*/ 15869 h 47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56" h="47491">
                    <a:moveTo>
                      <a:pt x="0" y="15869"/>
                    </a:moveTo>
                    <a:lnTo>
                      <a:pt x="55" y="47492"/>
                    </a:lnTo>
                    <a:lnTo>
                      <a:pt x="27556" y="31624"/>
                    </a:lnTo>
                    <a:lnTo>
                      <a:pt x="27501" y="0"/>
                    </a:lnTo>
                    <a:lnTo>
                      <a:pt x="0" y="15869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0A22764A-DD38-506D-2408-1547E2798729}"/>
                  </a:ext>
                </a:extLst>
              </p:cNvPr>
              <p:cNvSpPr/>
              <p:nvPr/>
            </p:nvSpPr>
            <p:spPr>
              <a:xfrm>
                <a:off x="5640617" y="5776437"/>
                <a:ext cx="27726" cy="47547"/>
              </a:xfrm>
              <a:custGeom>
                <a:avLst/>
                <a:gdLst>
                  <a:gd name="connsiteX0" fmla="*/ 0 w 27726"/>
                  <a:gd name="connsiteY0" fmla="*/ 15981 h 47547"/>
                  <a:gd name="connsiteX1" fmla="*/ 115 w 27726"/>
                  <a:gd name="connsiteY1" fmla="*/ 47548 h 47547"/>
                  <a:gd name="connsiteX2" fmla="*/ 27727 w 27726"/>
                  <a:gd name="connsiteY2" fmla="*/ 31623 h 47547"/>
                  <a:gd name="connsiteX3" fmla="*/ 27671 w 27726"/>
                  <a:gd name="connsiteY3" fmla="*/ 0 h 47547"/>
                  <a:gd name="connsiteX4" fmla="*/ 0 w 27726"/>
                  <a:gd name="connsiteY4" fmla="*/ 15981 h 47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7">
                    <a:moveTo>
                      <a:pt x="0" y="15981"/>
                    </a:moveTo>
                    <a:lnTo>
                      <a:pt x="115" y="47548"/>
                    </a:lnTo>
                    <a:lnTo>
                      <a:pt x="27727" y="31623"/>
                    </a:lnTo>
                    <a:lnTo>
                      <a:pt x="27671" y="0"/>
                    </a:lnTo>
                    <a:lnTo>
                      <a:pt x="0" y="1598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4E505E97-8849-D559-8DC3-F62C58547170}"/>
                  </a:ext>
                </a:extLst>
              </p:cNvPr>
              <p:cNvSpPr/>
              <p:nvPr/>
            </p:nvSpPr>
            <p:spPr>
              <a:xfrm>
                <a:off x="5530222" y="5840192"/>
                <a:ext cx="27726" cy="47548"/>
              </a:xfrm>
              <a:custGeom>
                <a:avLst/>
                <a:gdLst>
                  <a:gd name="connsiteX0" fmla="*/ 0 w 27726"/>
                  <a:gd name="connsiteY0" fmla="*/ 15924 h 47548"/>
                  <a:gd name="connsiteX1" fmla="*/ 111 w 27726"/>
                  <a:gd name="connsiteY1" fmla="*/ 47548 h 47548"/>
                  <a:gd name="connsiteX2" fmla="*/ 27727 w 27726"/>
                  <a:gd name="connsiteY2" fmla="*/ 31567 h 47548"/>
                  <a:gd name="connsiteX3" fmla="*/ 27611 w 27726"/>
                  <a:gd name="connsiteY3" fmla="*/ 0 h 47548"/>
                  <a:gd name="connsiteX4" fmla="*/ 0 w 27726"/>
                  <a:gd name="connsiteY4" fmla="*/ 15924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24"/>
                    </a:moveTo>
                    <a:lnTo>
                      <a:pt x="111" y="47548"/>
                    </a:lnTo>
                    <a:lnTo>
                      <a:pt x="27727" y="31567"/>
                    </a:lnTo>
                    <a:lnTo>
                      <a:pt x="27611" y="0"/>
                    </a:lnTo>
                    <a:lnTo>
                      <a:pt x="0" y="15924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20EC8C09-BB90-2665-EA98-D67F757B4195}"/>
                  </a:ext>
                </a:extLst>
              </p:cNvPr>
              <p:cNvSpPr/>
              <p:nvPr/>
            </p:nvSpPr>
            <p:spPr>
              <a:xfrm>
                <a:off x="5419822" y="5903946"/>
                <a:ext cx="27726" cy="47547"/>
              </a:xfrm>
              <a:custGeom>
                <a:avLst/>
                <a:gdLst>
                  <a:gd name="connsiteX0" fmla="*/ 0 w 27726"/>
                  <a:gd name="connsiteY0" fmla="*/ 15924 h 47547"/>
                  <a:gd name="connsiteX1" fmla="*/ 55 w 27726"/>
                  <a:gd name="connsiteY1" fmla="*/ 47548 h 47547"/>
                  <a:gd name="connsiteX2" fmla="*/ 27727 w 27726"/>
                  <a:gd name="connsiteY2" fmla="*/ 31567 h 47547"/>
                  <a:gd name="connsiteX3" fmla="*/ 27611 w 27726"/>
                  <a:gd name="connsiteY3" fmla="*/ 0 h 47547"/>
                  <a:gd name="connsiteX4" fmla="*/ 0 w 27726"/>
                  <a:gd name="connsiteY4" fmla="*/ 15924 h 47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7">
                    <a:moveTo>
                      <a:pt x="0" y="15924"/>
                    </a:moveTo>
                    <a:lnTo>
                      <a:pt x="55" y="47548"/>
                    </a:lnTo>
                    <a:lnTo>
                      <a:pt x="27727" y="31567"/>
                    </a:lnTo>
                    <a:lnTo>
                      <a:pt x="27611" y="0"/>
                    </a:lnTo>
                    <a:lnTo>
                      <a:pt x="0" y="15924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FA63B53D-9A91-032B-0920-8B2010585D00}"/>
                  </a:ext>
                </a:extLst>
              </p:cNvPr>
              <p:cNvSpPr/>
              <p:nvPr/>
            </p:nvSpPr>
            <p:spPr>
              <a:xfrm>
                <a:off x="5309422" y="5967646"/>
                <a:ext cx="27726" cy="47604"/>
              </a:xfrm>
              <a:custGeom>
                <a:avLst/>
                <a:gdLst>
                  <a:gd name="connsiteX0" fmla="*/ 0 w 27726"/>
                  <a:gd name="connsiteY0" fmla="*/ 15981 h 47604"/>
                  <a:gd name="connsiteX1" fmla="*/ 55 w 27726"/>
                  <a:gd name="connsiteY1" fmla="*/ 47605 h 47604"/>
                  <a:gd name="connsiteX2" fmla="*/ 27727 w 27726"/>
                  <a:gd name="connsiteY2" fmla="*/ 31623 h 47604"/>
                  <a:gd name="connsiteX3" fmla="*/ 27611 w 27726"/>
                  <a:gd name="connsiteY3" fmla="*/ 0 h 47604"/>
                  <a:gd name="connsiteX4" fmla="*/ 0 w 27726"/>
                  <a:gd name="connsiteY4" fmla="*/ 15981 h 47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604">
                    <a:moveTo>
                      <a:pt x="0" y="15981"/>
                    </a:moveTo>
                    <a:lnTo>
                      <a:pt x="55" y="47605"/>
                    </a:lnTo>
                    <a:lnTo>
                      <a:pt x="27727" y="31623"/>
                    </a:lnTo>
                    <a:lnTo>
                      <a:pt x="27611" y="0"/>
                    </a:lnTo>
                    <a:lnTo>
                      <a:pt x="0" y="1598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DE5DD331-4D9F-F2B0-4149-B793A6F24081}"/>
                  </a:ext>
                </a:extLst>
              </p:cNvPr>
              <p:cNvSpPr/>
              <p:nvPr/>
            </p:nvSpPr>
            <p:spPr>
              <a:xfrm>
                <a:off x="5199022" y="6031401"/>
                <a:ext cx="27726" cy="47548"/>
              </a:xfrm>
              <a:custGeom>
                <a:avLst/>
                <a:gdLst>
                  <a:gd name="connsiteX0" fmla="*/ 0 w 27726"/>
                  <a:gd name="connsiteY0" fmla="*/ 15981 h 47548"/>
                  <a:gd name="connsiteX1" fmla="*/ 55 w 27726"/>
                  <a:gd name="connsiteY1" fmla="*/ 47548 h 47548"/>
                  <a:gd name="connsiteX2" fmla="*/ 27727 w 27726"/>
                  <a:gd name="connsiteY2" fmla="*/ 31623 h 47548"/>
                  <a:gd name="connsiteX3" fmla="*/ 27616 w 27726"/>
                  <a:gd name="connsiteY3" fmla="*/ 0 h 47548"/>
                  <a:gd name="connsiteX4" fmla="*/ 0 w 27726"/>
                  <a:gd name="connsiteY4" fmla="*/ 15981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81"/>
                    </a:moveTo>
                    <a:lnTo>
                      <a:pt x="55" y="47548"/>
                    </a:lnTo>
                    <a:lnTo>
                      <a:pt x="27727" y="31623"/>
                    </a:lnTo>
                    <a:lnTo>
                      <a:pt x="27616" y="0"/>
                    </a:lnTo>
                    <a:lnTo>
                      <a:pt x="0" y="1598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18975E7D-FD54-E6EB-CEA6-305C382933A8}"/>
                  </a:ext>
                </a:extLst>
              </p:cNvPr>
              <p:cNvSpPr/>
              <p:nvPr/>
            </p:nvSpPr>
            <p:spPr>
              <a:xfrm>
                <a:off x="5088565" y="6095155"/>
                <a:ext cx="27725" cy="47550"/>
              </a:xfrm>
              <a:custGeom>
                <a:avLst/>
                <a:gdLst>
                  <a:gd name="connsiteX0" fmla="*/ 0 w 27725"/>
                  <a:gd name="connsiteY0" fmla="*/ 15979 h 47550"/>
                  <a:gd name="connsiteX1" fmla="*/ 113 w 27725"/>
                  <a:gd name="connsiteY1" fmla="*/ 47550 h 47550"/>
                  <a:gd name="connsiteX2" fmla="*/ 27725 w 27725"/>
                  <a:gd name="connsiteY2" fmla="*/ 31624 h 47550"/>
                  <a:gd name="connsiteX3" fmla="*/ 27670 w 27725"/>
                  <a:gd name="connsiteY3" fmla="*/ 0 h 47550"/>
                  <a:gd name="connsiteX4" fmla="*/ 0 w 27725"/>
                  <a:gd name="connsiteY4" fmla="*/ 15979 h 47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5" h="47550">
                    <a:moveTo>
                      <a:pt x="0" y="15979"/>
                    </a:moveTo>
                    <a:lnTo>
                      <a:pt x="113" y="47550"/>
                    </a:lnTo>
                    <a:lnTo>
                      <a:pt x="27725" y="31624"/>
                    </a:lnTo>
                    <a:lnTo>
                      <a:pt x="27670" y="0"/>
                    </a:lnTo>
                    <a:lnTo>
                      <a:pt x="0" y="15979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D42E317B-B3D5-EE2D-0561-D03C1D2C595D}"/>
                  </a:ext>
                </a:extLst>
              </p:cNvPr>
              <p:cNvSpPr/>
              <p:nvPr/>
            </p:nvSpPr>
            <p:spPr>
              <a:xfrm>
                <a:off x="4978165" y="6158913"/>
                <a:ext cx="27726" cy="47548"/>
              </a:xfrm>
              <a:custGeom>
                <a:avLst/>
                <a:gdLst>
                  <a:gd name="connsiteX0" fmla="*/ 0 w 27726"/>
                  <a:gd name="connsiteY0" fmla="*/ 15922 h 47548"/>
                  <a:gd name="connsiteX1" fmla="*/ 113 w 27726"/>
                  <a:gd name="connsiteY1" fmla="*/ 47548 h 47548"/>
                  <a:gd name="connsiteX2" fmla="*/ 27727 w 27726"/>
                  <a:gd name="connsiteY2" fmla="*/ 31567 h 47548"/>
                  <a:gd name="connsiteX3" fmla="*/ 27671 w 27726"/>
                  <a:gd name="connsiteY3" fmla="*/ 0 h 47548"/>
                  <a:gd name="connsiteX4" fmla="*/ 0 w 27726"/>
                  <a:gd name="connsiteY4" fmla="*/ 15922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22"/>
                    </a:moveTo>
                    <a:lnTo>
                      <a:pt x="113" y="47548"/>
                    </a:lnTo>
                    <a:lnTo>
                      <a:pt x="27727" y="31567"/>
                    </a:lnTo>
                    <a:lnTo>
                      <a:pt x="27671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C9DF0F24-9D95-84EF-5595-0187B59B338D}"/>
                  </a:ext>
                </a:extLst>
              </p:cNvPr>
              <p:cNvSpPr/>
              <p:nvPr/>
            </p:nvSpPr>
            <p:spPr>
              <a:xfrm>
                <a:off x="4867764" y="6222720"/>
                <a:ext cx="27614" cy="47492"/>
              </a:xfrm>
              <a:custGeom>
                <a:avLst/>
                <a:gdLst>
                  <a:gd name="connsiteX0" fmla="*/ 0 w 27614"/>
                  <a:gd name="connsiteY0" fmla="*/ 15871 h 47492"/>
                  <a:gd name="connsiteX1" fmla="*/ 113 w 27614"/>
                  <a:gd name="connsiteY1" fmla="*/ 47493 h 47492"/>
                  <a:gd name="connsiteX2" fmla="*/ 27614 w 27614"/>
                  <a:gd name="connsiteY2" fmla="*/ 31627 h 47492"/>
                  <a:gd name="connsiteX3" fmla="*/ 27501 w 27614"/>
                  <a:gd name="connsiteY3" fmla="*/ 0 h 47492"/>
                  <a:gd name="connsiteX4" fmla="*/ 0 w 27614"/>
                  <a:gd name="connsiteY4" fmla="*/ 15871 h 47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14" h="47492">
                    <a:moveTo>
                      <a:pt x="0" y="15871"/>
                    </a:moveTo>
                    <a:lnTo>
                      <a:pt x="113" y="47493"/>
                    </a:lnTo>
                    <a:lnTo>
                      <a:pt x="27614" y="31627"/>
                    </a:lnTo>
                    <a:lnTo>
                      <a:pt x="27501" y="0"/>
                    </a:lnTo>
                    <a:lnTo>
                      <a:pt x="0" y="1587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A87AF852-5310-E14E-8443-7DD32B19CF38}"/>
                  </a:ext>
                </a:extLst>
              </p:cNvPr>
              <p:cNvSpPr/>
              <p:nvPr/>
            </p:nvSpPr>
            <p:spPr>
              <a:xfrm>
                <a:off x="4757194" y="6286476"/>
                <a:ext cx="27726" cy="47548"/>
              </a:xfrm>
              <a:custGeom>
                <a:avLst/>
                <a:gdLst>
                  <a:gd name="connsiteX0" fmla="*/ 0 w 27726"/>
                  <a:gd name="connsiteY0" fmla="*/ 15926 h 47548"/>
                  <a:gd name="connsiteX1" fmla="*/ 113 w 27726"/>
                  <a:gd name="connsiteY1" fmla="*/ 47548 h 47548"/>
                  <a:gd name="connsiteX2" fmla="*/ 27727 w 27726"/>
                  <a:gd name="connsiteY2" fmla="*/ 31567 h 47548"/>
                  <a:gd name="connsiteX3" fmla="*/ 27671 w 27726"/>
                  <a:gd name="connsiteY3" fmla="*/ 0 h 47548"/>
                  <a:gd name="connsiteX4" fmla="*/ 0 w 27726"/>
                  <a:gd name="connsiteY4" fmla="*/ 15926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26"/>
                    </a:moveTo>
                    <a:lnTo>
                      <a:pt x="113" y="47548"/>
                    </a:lnTo>
                    <a:lnTo>
                      <a:pt x="27727" y="31567"/>
                    </a:lnTo>
                    <a:lnTo>
                      <a:pt x="2767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503F092D-6245-59D2-4BFF-BDD0B4041E57}"/>
                  </a:ext>
                </a:extLst>
              </p:cNvPr>
              <p:cNvSpPr/>
              <p:nvPr/>
            </p:nvSpPr>
            <p:spPr>
              <a:xfrm>
                <a:off x="4646797" y="6350232"/>
                <a:ext cx="27726" cy="47548"/>
              </a:xfrm>
              <a:custGeom>
                <a:avLst/>
                <a:gdLst>
                  <a:gd name="connsiteX0" fmla="*/ 0 w 27726"/>
                  <a:gd name="connsiteY0" fmla="*/ 15926 h 47548"/>
                  <a:gd name="connsiteX1" fmla="*/ 113 w 27726"/>
                  <a:gd name="connsiteY1" fmla="*/ 47548 h 47548"/>
                  <a:gd name="connsiteX2" fmla="*/ 27727 w 27726"/>
                  <a:gd name="connsiteY2" fmla="*/ 31567 h 47548"/>
                  <a:gd name="connsiteX3" fmla="*/ 27670 w 27726"/>
                  <a:gd name="connsiteY3" fmla="*/ 0 h 47548"/>
                  <a:gd name="connsiteX4" fmla="*/ 0 w 27726"/>
                  <a:gd name="connsiteY4" fmla="*/ 15926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26"/>
                    </a:moveTo>
                    <a:lnTo>
                      <a:pt x="113" y="47548"/>
                    </a:lnTo>
                    <a:lnTo>
                      <a:pt x="27727" y="31567"/>
                    </a:lnTo>
                    <a:lnTo>
                      <a:pt x="27670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4A45E758-692F-EA64-12C9-6114E972BA4A}"/>
                  </a:ext>
                </a:extLst>
              </p:cNvPr>
              <p:cNvSpPr/>
              <p:nvPr/>
            </p:nvSpPr>
            <p:spPr>
              <a:xfrm>
                <a:off x="5861929" y="5775759"/>
                <a:ext cx="27726" cy="47717"/>
              </a:xfrm>
              <a:custGeom>
                <a:avLst/>
                <a:gdLst>
                  <a:gd name="connsiteX0" fmla="*/ 0 w 27726"/>
                  <a:gd name="connsiteY0" fmla="*/ 15924 h 47717"/>
                  <a:gd name="connsiteX1" fmla="*/ 111 w 27726"/>
                  <a:gd name="connsiteY1" fmla="*/ 47718 h 47717"/>
                  <a:gd name="connsiteX2" fmla="*/ 27727 w 27726"/>
                  <a:gd name="connsiteY2" fmla="*/ 31736 h 47717"/>
                  <a:gd name="connsiteX3" fmla="*/ 27667 w 27726"/>
                  <a:gd name="connsiteY3" fmla="*/ 0 h 47717"/>
                  <a:gd name="connsiteX4" fmla="*/ 0 w 27726"/>
                  <a:gd name="connsiteY4" fmla="*/ 15924 h 4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7">
                    <a:moveTo>
                      <a:pt x="0" y="15924"/>
                    </a:moveTo>
                    <a:lnTo>
                      <a:pt x="111" y="47718"/>
                    </a:lnTo>
                    <a:lnTo>
                      <a:pt x="27727" y="31736"/>
                    </a:lnTo>
                    <a:lnTo>
                      <a:pt x="27667" y="0"/>
                    </a:lnTo>
                    <a:lnTo>
                      <a:pt x="0" y="15924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B2B7BDB8-4D51-0A92-863E-548CA50A622C}"/>
                  </a:ext>
                </a:extLst>
              </p:cNvPr>
              <p:cNvSpPr/>
              <p:nvPr/>
            </p:nvSpPr>
            <p:spPr>
              <a:xfrm>
                <a:off x="5751524" y="5839571"/>
                <a:ext cx="27616" cy="47604"/>
              </a:xfrm>
              <a:custGeom>
                <a:avLst/>
                <a:gdLst>
                  <a:gd name="connsiteX0" fmla="*/ 0 w 27616"/>
                  <a:gd name="connsiteY0" fmla="*/ 15868 h 47604"/>
                  <a:gd name="connsiteX1" fmla="*/ 115 w 27616"/>
                  <a:gd name="connsiteY1" fmla="*/ 47605 h 47604"/>
                  <a:gd name="connsiteX2" fmla="*/ 27616 w 27616"/>
                  <a:gd name="connsiteY2" fmla="*/ 31736 h 47604"/>
                  <a:gd name="connsiteX3" fmla="*/ 27501 w 27616"/>
                  <a:gd name="connsiteY3" fmla="*/ 0 h 47604"/>
                  <a:gd name="connsiteX4" fmla="*/ 0 w 27616"/>
                  <a:gd name="connsiteY4" fmla="*/ 15868 h 47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16" h="47604">
                    <a:moveTo>
                      <a:pt x="0" y="15868"/>
                    </a:moveTo>
                    <a:lnTo>
                      <a:pt x="115" y="47605"/>
                    </a:lnTo>
                    <a:lnTo>
                      <a:pt x="27616" y="31736"/>
                    </a:lnTo>
                    <a:lnTo>
                      <a:pt x="27501" y="0"/>
                    </a:lnTo>
                    <a:lnTo>
                      <a:pt x="0" y="15868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71616DAC-7ADE-FB1B-60BE-07B927C25BED}"/>
                  </a:ext>
                </a:extLst>
              </p:cNvPr>
              <p:cNvSpPr/>
              <p:nvPr/>
            </p:nvSpPr>
            <p:spPr>
              <a:xfrm>
                <a:off x="5641014" y="5903326"/>
                <a:ext cx="27726" cy="47717"/>
              </a:xfrm>
              <a:custGeom>
                <a:avLst/>
                <a:gdLst>
                  <a:gd name="connsiteX0" fmla="*/ 0 w 27726"/>
                  <a:gd name="connsiteY0" fmla="*/ 15924 h 47717"/>
                  <a:gd name="connsiteX1" fmla="*/ 55 w 27726"/>
                  <a:gd name="connsiteY1" fmla="*/ 47717 h 47717"/>
                  <a:gd name="connsiteX2" fmla="*/ 27727 w 27726"/>
                  <a:gd name="connsiteY2" fmla="*/ 31736 h 47717"/>
                  <a:gd name="connsiteX3" fmla="*/ 27611 w 27726"/>
                  <a:gd name="connsiteY3" fmla="*/ 0 h 47717"/>
                  <a:gd name="connsiteX4" fmla="*/ 0 w 27726"/>
                  <a:gd name="connsiteY4" fmla="*/ 15924 h 4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7">
                    <a:moveTo>
                      <a:pt x="0" y="15924"/>
                    </a:moveTo>
                    <a:lnTo>
                      <a:pt x="55" y="47717"/>
                    </a:lnTo>
                    <a:lnTo>
                      <a:pt x="27727" y="31736"/>
                    </a:lnTo>
                    <a:lnTo>
                      <a:pt x="27611" y="0"/>
                    </a:lnTo>
                    <a:lnTo>
                      <a:pt x="0" y="15924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072830F4-ED47-AEA5-36F0-0904D046D2AD}"/>
                  </a:ext>
                </a:extLst>
              </p:cNvPr>
              <p:cNvSpPr/>
              <p:nvPr/>
            </p:nvSpPr>
            <p:spPr>
              <a:xfrm>
                <a:off x="5530559" y="5967024"/>
                <a:ext cx="27726" cy="47717"/>
              </a:xfrm>
              <a:custGeom>
                <a:avLst/>
                <a:gdLst>
                  <a:gd name="connsiteX0" fmla="*/ 0 w 27726"/>
                  <a:gd name="connsiteY0" fmla="*/ 15981 h 47717"/>
                  <a:gd name="connsiteX1" fmla="*/ 111 w 27726"/>
                  <a:gd name="connsiteY1" fmla="*/ 47717 h 47717"/>
                  <a:gd name="connsiteX2" fmla="*/ 27727 w 27726"/>
                  <a:gd name="connsiteY2" fmla="*/ 31793 h 47717"/>
                  <a:gd name="connsiteX3" fmla="*/ 27671 w 27726"/>
                  <a:gd name="connsiteY3" fmla="*/ 0 h 47717"/>
                  <a:gd name="connsiteX4" fmla="*/ 0 w 27726"/>
                  <a:gd name="connsiteY4" fmla="*/ 15981 h 4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7">
                    <a:moveTo>
                      <a:pt x="0" y="15981"/>
                    </a:moveTo>
                    <a:lnTo>
                      <a:pt x="111" y="47717"/>
                    </a:lnTo>
                    <a:lnTo>
                      <a:pt x="27727" y="31793"/>
                    </a:lnTo>
                    <a:lnTo>
                      <a:pt x="27671" y="0"/>
                    </a:lnTo>
                    <a:lnTo>
                      <a:pt x="0" y="1598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9F59B38B-A049-49DB-FE78-B33E8EA0A793}"/>
                  </a:ext>
                </a:extLst>
              </p:cNvPr>
              <p:cNvSpPr/>
              <p:nvPr/>
            </p:nvSpPr>
            <p:spPr>
              <a:xfrm>
                <a:off x="5420159" y="6030780"/>
                <a:ext cx="27726" cy="47717"/>
              </a:xfrm>
              <a:custGeom>
                <a:avLst/>
                <a:gdLst>
                  <a:gd name="connsiteX0" fmla="*/ 0 w 27726"/>
                  <a:gd name="connsiteY0" fmla="*/ 15981 h 47717"/>
                  <a:gd name="connsiteX1" fmla="*/ 111 w 27726"/>
                  <a:gd name="connsiteY1" fmla="*/ 47718 h 47717"/>
                  <a:gd name="connsiteX2" fmla="*/ 27727 w 27726"/>
                  <a:gd name="connsiteY2" fmla="*/ 31793 h 47717"/>
                  <a:gd name="connsiteX3" fmla="*/ 27671 w 27726"/>
                  <a:gd name="connsiteY3" fmla="*/ 0 h 47717"/>
                  <a:gd name="connsiteX4" fmla="*/ 0 w 27726"/>
                  <a:gd name="connsiteY4" fmla="*/ 15981 h 4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7">
                    <a:moveTo>
                      <a:pt x="0" y="15981"/>
                    </a:moveTo>
                    <a:lnTo>
                      <a:pt x="111" y="47718"/>
                    </a:lnTo>
                    <a:lnTo>
                      <a:pt x="27727" y="31793"/>
                    </a:lnTo>
                    <a:lnTo>
                      <a:pt x="27671" y="0"/>
                    </a:lnTo>
                    <a:lnTo>
                      <a:pt x="0" y="1598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844C865F-5A71-3BB6-D09A-803A0D0F4751}"/>
                  </a:ext>
                </a:extLst>
              </p:cNvPr>
              <p:cNvSpPr/>
              <p:nvPr/>
            </p:nvSpPr>
            <p:spPr>
              <a:xfrm>
                <a:off x="5309759" y="6094535"/>
                <a:ext cx="27726" cy="47718"/>
              </a:xfrm>
              <a:custGeom>
                <a:avLst/>
                <a:gdLst>
                  <a:gd name="connsiteX0" fmla="*/ 0 w 27726"/>
                  <a:gd name="connsiteY0" fmla="*/ 15981 h 47718"/>
                  <a:gd name="connsiteX1" fmla="*/ 115 w 27726"/>
                  <a:gd name="connsiteY1" fmla="*/ 47719 h 47718"/>
                  <a:gd name="connsiteX2" fmla="*/ 27727 w 27726"/>
                  <a:gd name="connsiteY2" fmla="*/ 31737 h 47718"/>
                  <a:gd name="connsiteX3" fmla="*/ 27616 w 27726"/>
                  <a:gd name="connsiteY3" fmla="*/ 0 h 47718"/>
                  <a:gd name="connsiteX4" fmla="*/ 0 w 27726"/>
                  <a:gd name="connsiteY4" fmla="*/ 15981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81"/>
                    </a:moveTo>
                    <a:lnTo>
                      <a:pt x="115" y="47719"/>
                    </a:lnTo>
                    <a:lnTo>
                      <a:pt x="27727" y="31737"/>
                    </a:lnTo>
                    <a:lnTo>
                      <a:pt x="27616" y="0"/>
                    </a:lnTo>
                    <a:lnTo>
                      <a:pt x="0" y="1598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088C8ECD-66D5-A18F-F694-51D2685C79DC}"/>
                  </a:ext>
                </a:extLst>
              </p:cNvPr>
              <p:cNvSpPr/>
              <p:nvPr/>
            </p:nvSpPr>
            <p:spPr>
              <a:xfrm>
                <a:off x="5199359" y="6158290"/>
                <a:ext cx="27726" cy="47718"/>
              </a:xfrm>
              <a:custGeom>
                <a:avLst/>
                <a:gdLst>
                  <a:gd name="connsiteX0" fmla="*/ 0 w 27726"/>
                  <a:gd name="connsiteY0" fmla="*/ 15926 h 47718"/>
                  <a:gd name="connsiteX1" fmla="*/ 115 w 27726"/>
                  <a:gd name="connsiteY1" fmla="*/ 47719 h 47718"/>
                  <a:gd name="connsiteX2" fmla="*/ 27727 w 27726"/>
                  <a:gd name="connsiteY2" fmla="*/ 31737 h 47718"/>
                  <a:gd name="connsiteX3" fmla="*/ 27616 w 27726"/>
                  <a:gd name="connsiteY3" fmla="*/ 0 h 47718"/>
                  <a:gd name="connsiteX4" fmla="*/ 0 w 27726"/>
                  <a:gd name="connsiteY4" fmla="*/ 15926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26"/>
                    </a:moveTo>
                    <a:lnTo>
                      <a:pt x="115" y="47719"/>
                    </a:lnTo>
                    <a:lnTo>
                      <a:pt x="27727" y="31737"/>
                    </a:lnTo>
                    <a:lnTo>
                      <a:pt x="27616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13A177E2-6AC7-5533-D3B8-7ECA96BFB234}"/>
                  </a:ext>
                </a:extLst>
              </p:cNvPr>
              <p:cNvSpPr/>
              <p:nvPr/>
            </p:nvSpPr>
            <p:spPr>
              <a:xfrm>
                <a:off x="5088961" y="6222046"/>
                <a:ext cx="27725" cy="47714"/>
              </a:xfrm>
              <a:custGeom>
                <a:avLst/>
                <a:gdLst>
                  <a:gd name="connsiteX0" fmla="*/ 0 w 27725"/>
                  <a:gd name="connsiteY0" fmla="*/ 15922 h 47714"/>
                  <a:gd name="connsiteX1" fmla="*/ 57 w 27725"/>
                  <a:gd name="connsiteY1" fmla="*/ 47714 h 47714"/>
                  <a:gd name="connsiteX2" fmla="*/ 27725 w 27725"/>
                  <a:gd name="connsiteY2" fmla="*/ 31737 h 47714"/>
                  <a:gd name="connsiteX3" fmla="*/ 27615 w 27725"/>
                  <a:gd name="connsiteY3" fmla="*/ 0 h 47714"/>
                  <a:gd name="connsiteX4" fmla="*/ 0 w 27725"/>
                  <a:gd name="connsiteY4" fmla="*/ 1592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5" h="47714">
                    <a:moveTo>
                      <a:pt x="0" y="15922"/>
                    </a:moveTo>
                    <a:lnTo>
                      <a:pt x="57" y="47714"/>
                    </a:lnTo>
                    <a:lnTo>
                      <a:pt x="27725" y="31737"/>
                    </a:lnTo>
                    <a:lnTo>
                      <a:pt x="27615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4CE5DAD4-551C-1B71-F3FB-E0A538086044}"/>
                  </a:ext>
                </a:extLst>
              </p:cNvPr>
              <p:cNvSpPr/>
              <p:nvPr/>
            </p:nvSpPr>
            <p:spPr>
              <a:xfrm>
                <a:off x="4978558" y="6285798"/>
                <a:ext cx="27726" cy="47663"/>
              </a:xfrm>
              <a:custGeom>
                <a:avLst/>
                <a:gdLst>
                  <a:gd name="connsiteX0" fmla="*/ 0 w 27726"/>
                  <a:gd name="connsiteY0" fmla="*/ 15926 h 47663"/>
                  <a:gd name="connsiteX1" fmla="*/ 56 w 27726"/>
                  <a:gd name="connsiteY1" fmla="*/ 47664 h 47663"/>
                  <a:gd name="connsiteX2" fmla="*/ 27727 w 27726"/>
                  <a:gd name="connsiteY2" fmla="*/ 31737 h 47663"/>
                  <a:gd name="connsiteX3" fmla="*/ 27614 w 27726"/>
                  <a:gd name="connsiteY3" fmla="*/ 0 h 47663"/>
                  <a:gd name="connsiteX4" fmla="*/ 0 w 27726"/>
                  <a:gd name="connsiteY4" fmla="*/ 15926 h 47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663">
                    <a:moveTo>
                      <a:pt x="0" y="15926"/>
                    </a:moveTo>
                    <a:lnTo>
                      <a:pt x="56" y="47664"/>
                    </a:lnTo>
                    <a:lnTo>
                      <a:pt x="27727" y="31737"/>
                    </a:lnTo>
                    <a:lnTo>
                      <a:pt x="27614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C8DDBC1D-EF69-2A5B-54F6-959A04AD348F}"/>
                  </a:ext>
                </a:extLst>
              </p:cNvPr>
              <p:cNvSpPr/>
              <p:nvPr/>
            </p:nvSpPr>
            <p:spPr>
              <a:xfrm>
                <a:off x="4868107" y="6349609"/>
                <a:ext cx="27614" cy="47608"/>
              </a:xfrm>
              <a:custGeom>
                <a:avLst/>
                <a:gdLst>
                  <a:gd name="connsiteX0" fmla="*/ 0 w 27614"/>
                  <a:gd name="connsiteY0" fmla="*/ 15871 h 47608"/>
                  <a:gd name="connsiteX1" fmla="*/ 113 w 27614"/>
                  <a:gd name="connsiteY1" fmla="*/ 47608 h 47608"/>
                  <a:gd name="connsiteX2" fmla="*/ 27614 w 27614"/>
                  <a:gd name="connsiteY2" fmla="*/ 31737 h 47608"/>
                  <a:gd name="connsiteX3" fmla="*/ 27501 w 27614"/>
                  <a:gd name="connsiteY3" fmla="*/ 0 h 47608"/>
                  <a:gd name="connsiteX4" fmla="*/ 0 w 27614"/>
                  <a:gd name="connsiteY4" fmla="*/ 15871 h 47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14" h="47608">
                    <a:moveTo>
                      <a:pt x="0" y="15871"/>
                    </a:moveTo>
                    <a:lnTo>
                      <a:pt x="113" y="47608"/>
                    </a:lnTo>
                    <a:lnTo>
                      <a:pt x="27614" y="31737"/>
                    </a:lnTo>
                    <a:lnTo>
                      <a:pt x="27501" y="0"/>
                    </a:lnTo>
                    <a:lnTo>
                      <a:pt x="0" y="1587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36C9904E-FA01-F8D4-F354-44D50CC4DF4B}"/>
                  </a:ext>
                </a:extLst>
              </p:cNvPr>
              <p:cNvSpPr/>
              <p:nvPr/>
            </p:nvSpPr>
            <p:spPr>
              <a:xfrm>
                <a:off x="4757590" y="6413365"/>
                <a:ext cx="27726" cy="47663"/>
              </a:xfrm>
              <a:custGeom>
                <a:avLst/>
                <a:gdLst>
                  <a:gd name="connsiteX0" fmla="*/ 0 w 27726"/>
                  <a:gd name="connsiteY0" fmla="*/ 15926 h 47663"/>
                  <a:gd name="connsiteX1" fmla="*/ 56 w 27726"/>
                  <a:gd name="connsiteY1" fmla="*/ 47664 h 47663"/>
                  <a:gd name="connsiteX2" fmla="*/ 27727 w 27726"/>
                  <a:gd name="connsiteY2" fmla="*/ 31737 h 47663"/>
                  <a:gd name="connsiteX3" fmla="*/ 27614 w 27726"/>
                  <a:gd name="connsiteY3" fmla="*/ 0 h 47663"/>
                  <a:gd name="connsiteX4" fmla="*/ 0 w 27726"/>
                  <a:gd name="connsiteY4" fmla="*/ 15926 h 47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663">
                    <a:moveTo>
                      <a:pt x="0" y="15926"/>
                    </a:moveTo>
                    <a:lnTo>
                      <a:pt x="56" y="47664"/>
                    </a:lnTo>
                    <a:lnTo>
                      <a:pt x="27727" y="31737"/>
                    </a:lnTo>
                    <a:lnTo>
                      <a:pt x="27614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8D61723D-7FEB-FA96-CC6B-B20B52C45C0A}"/>
                  </a:ext>
                </a:extLst>
              </p:cNvPr>
              <p:cNvSpPr/>
              <p:nvPr/>
            </p:nvSpPr>
            <p:spPr>
              <a:xfrm>
                <a:off x="4647193" y="6477066"/>
                <a:ext cx="27727" cy="47719"/>
              </a:xfrm>
              <a:custGeom>
                <a:avLst/>
                <a:gdLst>
                  <a:gd name="connsiteX0" fmla="*/ 0 w 27727"/>
                  <a:gd name="connsiteY0" fmla="*/ 15982 h 47719"/>
                  <a:gd name="connsiteX1" fmla="*/ 57 w 27727"/>
                  <a:gd name="connsiteY1" fmla="*/ 47719 h 47719"/>
                  <a:gd name="connsiteX2" fmla="*/ 27727 w 27727"/>
                  <a:gd name="connsiteY2" fmla="*/ 31793 h 47719"/>
                  <a:gd name="connsiteX3" fmla="*/ 27614 w 27727"/>
                  <a:gd name="connsiteY3" fmla="*/ 0 h 47719"/>
                  <a:gd name="connsiteX4" fmla="*/ 0 w 27727"/>
                  <a:gd name="connsiteY4" fmla="*/ 15982 h 47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7" h="47719">
                    <a:moveTo>
                      <a:pt x="0" y="15982"/>
                    </a:moveTo>
                    <a:lnTo>
                      <a:pt x="57" y="47719"/>
                    </a:lnTo>
                    <a:lnTo>
                      <a:pt x="27727" y="31793"/>
                    </a:lnTo>
                    <a:lnTo>
                      <a:pt x="27614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B31CE33B-F0F7-93BE-007C-47E50877D677}"/>
                  </a:ext>
                </a:extLst>
              </p:cNvPr>
              <p:cNvSpPr/>
              <p:nvPr/>
            </p:nvSpPr>
            <p:spPr>
              <a:xfrm>
                <a:off x="5862326" y="5902592"/>
                <a:ext cx="27726" cy="47717"/>
              </a:xfrm>
              <a:custGeom>
                <a:avLst/>
                <a:gdLst>
                  <a:gd name="connsiteX0" fmla="*/ 0 w 27726"/>
                  <a:gd name="connsiteY0" fmla="*/ 15981 h 47717"/>
                  <a:gd name="connsiteX1" fmla="*/ 55 w 27726"/>
                  <a:gd name="connsiteY1" fmla="*/ 47718 h 47717"/>
                  <a:gd name="connsiteX2" fmla="*/ 27727 w 27726"/>
                  <a:gd name="connsiteY2" fmla="*/ 31793 h 47717"/>
                  <a:gd name="connsiteX3" fmla="*/ 27611 w 27726"/>
                  <a:gd name="connsiteY3" fmla="*/ 0 h 47717"/>
                  <a:gd name="connsiteX4" fmla="*/ 0 w 27726"/>
                  <a:gd name="connsiteY4" fmla="*/ 15981 h 4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7">
                    <a:moveTo>
                      <a:pt x="0" y="15981"/>
                    </a:moveTo>
                    <a:lnTo>
                      <a:pt x="55" y="47718"/>
                    </a:lnTo>
                    <a:lnTo>
                      <a:pt x="27727" y="31793"/>
                    </a:lnTo>
                    <a:lnTo>
                      <a:pt x="27611" y="0"/>
                    </a:lnTo>
                    <a:lnTo>
                      <a:pt x="0" y="1598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5860A541-7947-DE40-ACD1-64C15A74200E}"/>
                  </a:ext>
                </a:extLst>
              </p:cNvPr>
              <p:cNvSpPr/>
              <p:nvPr/>
            </p:nvSpPr>
            <p:spPr>
              <a:xfrm>
                <a:off x="5751921" y="5966403"/>
                <a:ext cx="27560" cy="47661"/>
              </a:xfrm>
              <a:custGeom>
                <a:avLst/>
                <a:gdLst>
                  <a:gd name="connsiteX0" fmla="*/ 0 w 27560"/>
                  <a:gd name="connsiteY0" fmla="*/ 15924 h 47661"/>
                  <a:gd name="connsiteX1" fmla="*/ 55 w 27560"/>
                  <a:gd name="connsiteY1" fmla="*/ 47661 h 47661"/>
                  <a:gd name="connsiteX2" fmla="*/ 27561 w 27560"/>
                  <a:gd name="connsiteY2" fmla="*/ 31793 h 47661"/>
                  <a:gd name="connsiteX3" fmla="*/ 27445 w 27560"/>
                  <a:gd name="connsiteY3" fmla="*/ 0 h 47661"/>
                  <a:gd name="connsiteX4" fmla="*/ 0 w 27560"/>
                  <a:gd name="connsiteY4" fmla="*/ 15924 h 47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60" h="47661">
                    <a:moveTo>
                      <a:pt x="0" y="15924"/>
                    </a:moveTo>
                    <a:lnTo>
                      <a:pt x="55" y="47661"/>
                    </a:lnTo>
                    <a:lnTo>
                      <a:pt x="27561" y="31793"/>
                    </a:lnTo>
                    <a:lnTo>
                      <a:pt x="27445" y="0"/>
                    </a:lnTo>
                    <a:lnTo>
                      <a:pt x="0" y="15924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6694B319-B5EC-F6C9-BF82-9B6997D430DF}"/>
                  </a:ext>
                </a:extLst>
              </p:cNvPr>
              <p:cNvSpPr/>
              <p:nvPr/>
            </p:nvSpPr>
            <p:spPr>
              <a:xfrm>
                <a:off x="5641355" y="6030158"/>
                <a:ext cx="27726" cy="47717"/>
              </a:xfrm>
              <a:custGeom>
                <a:avLst/>
                <a:gdLst>
                  <a:gd name="connsiteX0" fmla="*/ 0 w 27726"/>
                  <a:gd name="connsiteY0" fmla="*/ 15981 h 47717"/>
                  <a:gd name="connsiteX1" fmla="*/ 111 w 27726"/>
                  <a:gd name="connsiteY1" fmla="*/ 47718 h 47717"/>
                  <a:gd name="connsiteX2" fmla="*/ 27727 w 27726"/>
                  <a:gd name="connsiteY2" fmla="*/ 31793 h 47717"/>
                  <a:gd name="connsiteX3" fmla="*/ 27611 w 27726"/>
                  <a:gd name="connsiteY3" fmla="*/ 0 h 47717"/>
                  <a:gd name="connsiteX4" fmla="*/ 0 w 27726"/>
                  <a:gd name="connsiteY4" fmla="*/ 15981 h 4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7">
                    <a:moveTo>
                      <a:pt x="0" y="15981"/>
                    </a:moveTo>
                    <a:lnTo>
                      <a:pt x="111" y="47718"/>
                    </a:lnTo>
                    <a:lnTo>
                      <a:pt x="27727" y="31793"/>
                    </a:lnTo>
                    <a:lnTo>
                      <a:pt x="27611" y="0"/>
                    </a:lnTo>
                    <a:lnTo>
                      <a:pt x="0" y="1598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DD67D203-0BFF-3796-97EC-FA84B9D1838F}"/>
                  </a:ext>
                </a:extLst>
              </p:cNvPr>
              <p:cNvSpPr/>
              <p:nvPr/>
            </p:nvSpPr>
            <p:spPr>
              <a:xfrm>
                <a:off x="5530956" y="6093913"/>
                <a:ext cx="27726" cy="47717"/>
              </a:xfrm>
              <a:custGeom>
                <a:avLst/>
                <a:gdLst>
                  <a:gd name="connsiteX0" fmla="*/ 0 w 27726"/>
                  <a:gd name="connsiteY0" fmla="*/ 15981 h 47717"/>
                  <a:gd name="connsiteX1" fmla="*/ 55 w 27726"/>
                  <a:gd name="connsiteY1" fmla="*/ 47718 h 47717"/>
                  <a:gd name="connsiteX2" fmla="*/ 27727 w 27726"/>
                  <a:gd name="connsiteY2" fmla="*/ 31736 h 47717"/>
                  <a:gd name="connsiteX3" fmla="*/ 27611 w 27726"/>
                  <a:gd name="connsiteY3" fmla="*/ 0 h 47717"/>
                  <a:gd name="connsiteX4" fmla="*/ 0 w 27726"/>
                  <a:gd name="connsiteY4" fmla="*/ 15981 h 4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7">
                    <a:moveTo>
                      <a:pt x="0" y="15981"/>
                    </a:moveTo>
                    <a:lnTo>
                      <a:pt x="55" y="47718"/>
                    </a:lnTo>
                    <a:lnTo>
                      <a:pt x="27727" y="31736"/>
                    </a:lnTo>
                    <a:lnTo>
                      <a:pt x="27611" y="0"/>
                    </a:lnTo>
                    <a:lnTo>
                      <a:pt x="0" y="1598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E9D1C692-F2AD-6CD3-A20D-B3E3541FF987}"/>
                  </a:ext>
                </a:extLst>
              </p:cNvPr>
              <p:cNvSpPr/>
              <p:nvPr/>
            </p:nvSpPr>
            <p:spPr>
              <a:xfrm>
                <a:off x="5420551" y="6157667"/>
                <a:ext cx="27726" cy="47718"/>
              </a:xfrm>
              <a:custGeom>
                <a:avLst/>
                <a:gdLst>
                  <a:gd name="connsiteX0" fmla="*/ 0 w 27726"/>
                  <a:gd name="connsiteY0" fmla="*/ 15926 h 47718"/>
                  <a:gd name="connsiteX1" fmla="*/ 60 w 27726"/>
                  <a:gd name="connsiteY1" fmla="*/ 47719 h 47718"/>
                  <a:gd name="connsiteX2" fmla="*/ 27727 w 27726"/>
                  <a:gd name="connsiteY2" fmla="*/ 31737 h 47718"/>
                  <a:gd name="connsiteX3" fmla="*/ 27616 w 27726"/>
                  <a:gd name="connsiteY3" fmla="*/ 0 h 47718"/>
                  <a:gd name="connsiteX4" fmla="*/ 0 w 27726"/>
                  <a:gd name="connsiteY4" fmla="*/ 15926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26"/>
                    </a:moveTo>
                    <a:lnTo>
                      <a:pt x="60" y="47719"/>
                    </a:lnTo>
                    <a:lnTo>
                      <a:pt x="27727" y="31737"/>
                    </a:lnTo>
                    <a:lnTo>
                      <a:pt x="27616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897EB638-0A10-6749-64C7-87E16D722808}"/>
                  </a:ext>
                </a:extLst>
              </p:cNvPr>
              <p:cNvSpPr/>
              <p:nvPr/>
            </p:nvSpPr>
            <p:spPr>
              <a:xfrm>
                <a:off x="5310096" y="6221423"/>
                <a:ext cx="27726" cy="47718"/>
              </a:xfrm>
              <a:custGeom>
                <a:avLst/>
                <a:gdLst>
                  <a:gd name="connsiteX0" fmla="*/ 0 w 27726"/>
                  <a:gd name="connsiteY0" fmla="*/ 15926 h 47718"/>
                  <a:gd name="connsiteX1" fmla="*/ 115 w 27726"/>
                  <a:gd name="connsiteY1" fmla="*/ 47719 h 47718"/>
                  <a:gd name="connsiteX2" fmla="*/ 27727 w 27726"/>
                  <a:gd name="connsiteY2" fmla="*/ 31737 h 47718"/>
                  <a:gd name="connsiteX3" fmla="*/ 27671 w 27726"/>
                  <a:gd name="connsiteY3" fmla="*/ 0 h 47718"/>
                  <a:gd name="connsiteX4" fmla="*/ 0 w 27726"/>
                  <a:gd name="connsiteY4" fmla="*/ 15926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26"/>
                    </a:moveTo>
                    <a:lnTo>
                      <a:pt x="115" y="47719"/>
                    </a:lnTo>
                    <a:lnTo>
                      <a:pt x="27727" y="31737"/>
                    </a:lnTo>
                    <a:lnTo>
                      <a:pt x="2767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62B071F1-D780-D44F-0A9D-74CD82B96787}"/>
                  </a:ext>
                </a:extLst>
              </p:cNvPr>
              <p:cNvSpPr/>
              <p:nvPr/>
            </p:nvSpPr>
            <p:spPr>
              <a:xfrm>
                <a:off x="5199696" y="6285179"/>
                <a:ext cx="27726" cy="47658"/>
              </a:xfrm>
              <a:custGeom>
                <a:avLst/>
                <a:gdLst>
                  <a:gd name="connsiteX0" fmla="*/ 0 w 27726"/>
                  <a:gd name="connsiteY0" fmla="*/ 15926 h 47658"/>
                  <a:gd name="connsiteX1" fmla="*/ 115 w 27726"/>
                  <a:gd name="connsiteY1" fmla="*/ 47659 h 47658"/>
                  <a:gd name="connsiteX2" fmla="*/ 27727 w 27726"/>
                  <a:gd name="connsiteY2" fmla="*/ 31737 h 47658"/>
                  <a:gd name="connsiteX3" fmla="*/ 27671 w 27726"/>
                  <a:gd name="connsiteY3" fmla="*/ 0 h 47658"/>
                  <a:gd name="connsiteX4" fmla="*/ 0 w 27726"/>
                  <a:gd name="connsiteY4" fmla="*/ 15926 h 4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658">
                    <a:moveTo>
                      <a:pt x="0" y="15926"/>
                    </a:moveTo>
                    <a:lnTo>
                      <a:pt x="115" y="47659"/>
                    </a:lnTo>
                    <a:lnTo>
                      <a:pt x="27727" y="31737"/>
                    </a:lnTo>
                    <a:lnTo>
                      <a:pt x="2767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8B5D923E-A50C-7F97-321C-A8A4A8CB8A3B}"/>
                  </a:ext>
                </a:extLst>
              </p:cNvPr>
              <p:cNvSpPr/>
              <p:nvPr/>
            </p:nvSpPr>
            <p:spPr>
              <a:xfrm>
                <a:off x="5089299" y="6348876"/>
                <a:ext cx="27728" cy="47718"/>
              </a:xfrm>
              <a:custGeom>
                <a:avLst/>
                <a:gdLst>
                  <a:gd name="connsiteX0" fmla="*/ 0 w 27728"/>
                  <a:gd name="connsiteY0" fmla="*/ 15982 h 47718"/>
                  <a:gd name="connsiteX1" fmla="*/ 113 w 27728"/>
                  <a:gd name="connsiteY1" fmla="*/ 47719 h 47718"/>
                  <a:gd name="connsiteX2" fmla="*/ 27729 w 27728"/>
                  <a:gd name="connsiteY2" fmla="*/ 31793 h 47718"/>
                  <a:gd name="connsiteX3" fmla="*/ 27669 w 27728"/>
                  <a:gd name="connsiteY3" fmla="*/ 0 h 47718"/>
                  <a:gd name="connsiteX4" fmla="*/ 0 w 27728"/>
                  <a:gd name="connsiteY4" fmla="*/ 15982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8" h="47718">
                    <a:moveTo>
                      <a:pt x="0" y="15982"/>
                    </a:moveTo>
                    <a:lnTo>
                      <a:pt x="113" y="47719"/>
                    </a:lnTo>
                    <a:lnTo>
                      <a:pt x="27729" y="31793"/>
                    </a:lnTo>
                    <a:lnTo>
                      <a:pt x="27669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22C10765-64F6-7BBB-A0C4-D893257AD373}"/>
                  </a:ext>
                </a:extLst>
              </p:cNvPr>
              <p:cNvSpPr/>
              <p:nvPr/>
            </p:nvSpPr>
            <p:spPr>
              <a:xfrm>
                <a:off x="4978900" y="6412632"/>
                <a:ext cx="27726" cy="47718"/>
              </a:xfrm>
              <a:custGeom>
                <a:avLst/>
                <a:gdLst>
                  <a:gd name="connsiteX0" fmla="*/ 0 w 27726"/>
                  <a:gd name="connsiteY0" fmla="*/ 15982 h 47718"/>
                  <a:gd name="connsiteX1" fmla="*/ 113 w 27726"/>
                  <a:gd name="connsiteY1" fmla="*/ 47719 h 47718"/>
                  <a:gd name="connsiteX2" fmla="*/ 27727 w 27726"/>
                  <a:gd name="connsiteY2" fmla="*/ 31737 h 47718"/>
                  <a:gd name="connsiteX3" fmla="*/ 27614 w 27726"/>
                  <a:gd name="connsiteY3" fmla="*/ 0 h 47718"/>
                  <a:gd name="connsiteX4" fmla="*/ 0 w 27726"/>
                  <a:gd name="connsiteY4" fmla="*/ 15982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82"/>
                    </a:moveTo>
                    <a:lnTo>
                      <a:pt x="113" y="47719"/>
                    </a:lnTo>
                    <a:lnTo>
                      <a:pt x="27727" y="31737"/>
                    </a:lnTo>
                    <a:lnTo>
                      <a:pt x="27614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D2FAA583-CCAF-BDB4-7E3A-508C3D36A257}"/>
                  </a:ext>
                </a:extLst>
              </p:cNvPr>
              <p:cNvSpPr/>
              <p:nvPr/>
            </p:nvSpPr>
            <p:spPr>
              <a:xfrm>
                <a:off x="4868499" y="6476443"/>
                <a:ext cx="27557" cy="47658"/>
              </a:xfrm>
              <a:custGeom>
                <a:avLst/>
                <a:gdLst>
                  <a:gd name="connsiteX0" fmla="*/ 0 w 27557"/>
                  <a:gd name="connsiteY0" fmla="*/ 15866 h 47658"/>
                  <a:gd name="connsiteX1" fmla="*/ 56 w 27557"/>
                  <a:gd name="connsiteY1" fmla="*/ 47659 h 47658"/>
                  <a:gd name="connsiteX2" fmla="*/ 27557 w 27557"/>
                  <a:gd name="connsiteY2" fmla="*/ 31793 h 47658"/>
                  <a:gd name="connsiteX3" fmla="*/ 27501 w 27557"/>
                  <a:gd name="connsiteY3" fmla="*/ 0 h 47658"/>
                  <a:gd name="connsiteX4" fmla="*/ 0 w 27557"/>
                  <a:gd name="connsiteY4" fmla="*/ 15866 h 4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57" h="47658">
                    <a:moveTo>
                      <a:pt x="0" y="15866"/>
                    </a:moveTo>
                    <a:lnTo>
                      <a:pt x="56" y="47659"/>
                    </a:lnTo>
                    <a:lnTo>
                      <a:pt x="27557" y="31793"/>
                    </a:lnTo>
                    <a:lnTo>
                      <a:pt x="27501" y="0"/>
                    </a:lnTo>
                    <a:lnTo>
                      <a:pt x="0" y="1586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E70244CF-2412-6282-D24C-4E2C101EA2C8}"/>
                  </a:ext>
                </a:extLst>
              </p:cNvPr>
              <p:cNvSpPr/>
              <p:nvPr/>
            </p:nvSpPr>
            <p:spPr>
              <a:xfrm>
                <a:off x="4757932" y="6540199"/>
                <a:ext cx="27727" cy="47718"/>
              </a:xfrm>
              <a:custGeom>
                <a:avLst/>
                <a:gdLst>
                  <a:gd name="connsiteX0" fmla="*/ 0 w 27727"/>
                  <a:gd name="connsiteY0" fmla="*/ 15982 h 47718"/>
                  <a:gd name="connsiteX1" fmla="*/ 113 w 27727"/>
                  <a:gd name="connsiteY1" fmla="*/ 47719 h 47718"/>
                  <a:gd name="connsiteX2" fmla="*/ 27727 w 27727"/>
                  <a:gd name="connsiteY2" fmla="*/ 31793 h 47718"/>
                  <a:gd name="connsiteX3" fmla="*/ 27671 w 27727"/>
                  <a:gd name="connsiteY3" fmla="*/ 0 h 47718"/>
                  <a:gd name="connsiteX4" fmla="*/ 0 w 27727"/>
                  <a:gd name="connsiteY4" fmla="*/ 15982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7" h="47718">
                    <a:moveTo>
                      <a:pt x="0" y="15982"/>
                    </a:moveTo>
                    <a:lnTo>
                      <a:pt x="113" y="47719"/>
                    </a:lnTo>
                    <a:lnTo>
                      <a:pt x="27727" y="31793"/>
                    </a:lnTo>
                    <a:lnTo>
                      <a:pt x="27671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78FC53E0-9AA1-DED3-827D-2B84D9BDD4B2}"/>
                  </a:ext>
                </a:extLst>
              </p:cNvPr>
              <p:cNvSpPr/>
              <p:nvPr/>
            </p:nvSpPr>
            <p:spPr>
              <a:xfrm>
                <a:off x="4647529" y="6603955"/>
                <a:ext cx="27726" cy="47714"/>
              </a:xfrm>
              <a:custGeom>
                <a:avLst/>
                <a:gdLst>
                  <a:gd name="connsiteX0" fmla="*/ 0 w 27726"/>
                  <a:gd name="connsiteY0" fmla="*/ 15982 h 47714"/>
                  <a:gd name="connsiteX1" fmla="*/ 113 w 27726"/>
                  <a:gd name="connsiteY1" fmla="*/ 47714 h 47714"/>
                  <a:gd name="connsiteX2" fmla="*/ 27727 w 27726"/>
                  <a:gd name="connsiteY2" fmla="*/ 31733 h 47714"/>
                  <a:gd name="connsiteX3" fmla="*/ 27614 w 27726"/>
                  <a:gd name="connsiteY3" fmla="*/ 0 h 47714"/>
                  <a:gd name="connsiteX4" fmla="*/ 0 w 27726"/>
                  <a:gd name="connsiteY4" fmla="*/ 1598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82"/>
                    </a:moveTo>
                    <a:lnTo>
                      <a:pt x="113" y="47714"/>
                    </a:lnTo>
                    <a:lnTo>
                      <a:pt x="27727" y="31733"/>
                    </a:lnTo>
                    <a:lnTo>
                      <a:pt x="27614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87DDD115-0E30-7B63-047B-CAEA868A1B63}"/>
                  </a:ext>
                </a:extLst>
              </p:cNvPr>
              <p:cNvSpPr/>
              <p:nvPr/>
            </p:nvSpPr>
            <p:spPr>
              <a:xfrm>
                <a:off x="5862658" y="6029481"/>
                <a:ext cx="27726" cy="47717"/>
              </a:xfrm>
              <a:custGeom>
                <a:avLst/>
                <a:gdLst>
                  <a:gd name="connsiteX0" fmla="*/ 0 w 27726"/>
                  <a:gd name="connsiteY0" fmla="*/ 15924 h 47717"/>
                  <a:gd name="connsiteX1" fmla="*/ 115 w 27726"/>
                  <a:gd name="connsiteY1" fmla="*/ 47718 h 47717"/>
                  <a:gd name="connsiteX2" fmla="*/ 27727 w 27726"/>
                  <a:gd name="connsiteY2" fmla="*/ 31736 h 47717"/>
                  <a:gd name="connsiteX3" fmla="*/ 27616 w 27726"/>
                  <a:gd name="connsiteY3" fmla="*/ 0 h 47717"/>
                  <a:gd name="connsiteX4" fmla="*/ 0 w 27726"/>
                  <a:gd name="connsiteY4" fmla="*/ 15924 h 4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7">
                    <a:moveTo>
                      <a:pt x="0" y="15924"/>
                    </a:moveTo>
                    <a:lnTo>
                      <a:pt x="115" y="47718"/>
                    </a:lnTo>
                    <a:lnTo>
                      <a:pt x="27727" y="31736"/>
                    </a:lnTo>
                    <a:lnTo>
                      <a:pt x="27616" y="0"/>
                    </a:lnTo>
                    <a:lnTo>
                      <a:pt x="0" y="15924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3D4172A7-3CEC-86C5-3C20-0BC712E2DDA1}"/>
                  </a:ext>
                </a:extLst>
              </p:cNvPr>
              <p:cNvSpPr/>
              <p:nvPr/>
            </p:nvSpPr>
            <p:spPr>
              <a:xfrm>
                <a:off x="5752258" y="6093292"/>
                <a:ext cx="27560" cy="47659"/>
              </a:xfrm>
              <a:custGeom>
                <a:avLst/>
                <a:gdLst>
                  <a:gd name="connsiteX0" fmla="*/ 0 w 27560"/>
                  <a:gd name="connsiteY0" fmla="*/ 15868 h 47659"/>
                  <a:gd name="connsiteX1" fmla="*/ 60 w 27560"/>
                  <a:gd name="connsiteY1" fmla="*/ 47660 h 47659"/>
                  <a:gd name="connsiteX2" fmla="*/ 27561 w 27560"/>
                  <a:gd name="connsiteY2" fmla="*/ 31738 h 47659"/>
                  <a:gd name="connsiteX3" fmla="*/ 27505 w 27560"/>
                  <a:gd name="connsiteY3" fmla="*/ 0 h 47659"/>
                  <a:gd name="connsiteX4" fmla="*/ 0 w 27560"/>
                  <a:gd name="connsiteY4" fmla="*/ 15868 h 47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60" h="47659">
                    <a:moveTo>
                      <a:pt x="0" y="15868"/>
                    </a:moveTo>
                    <a:lnTo>
                      <a:pt x="60" y="47660"/>
                    </a:lnTo>
                    <a:lnTo>
                      <a:pt x="27561" y="31738"/>
                    </a:lnTo>
                    <a:lnTo>
                      <a:pt x="27505" y="0"/>
                    </a:lnTo>
                    <a:lnTo>
                      <a:pt x="0" y="15868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A846FDA2-B162-862A-09A5-679E8EDE9C7C}"/>
                  </a:ext>
                </a:extLst>
              </p:cNvPr>
              <p:cNvSpPr/>
              <p:nvPr/>
            </p:nvSpPr>
            <p:spPr>
              <a:xfrm>
                <a:off x="5641692" y="6157049"/>
                <a:ext cx="27726" cy="47714"/>
              </a:xfrm>
              <a:custGeom>
                <a:avLst/>
                <a:gdLst>
                  <a:gd name="connsiteX0" fmla="*/ 0 w 27726"/>
                  <a:gd name="connsiteY0" fmla="*/ 15922 h 47714"/>
                  <a:gd name="connsiteX1" fmla="*/ 111 w 27726"/>
                  <a:gd name="connsiteY1" fmla="*/ 47714 h 47714"/>
                  <a:gd name="connsiteX2" fmla="*/ 27727 w 27726"/>
                  <a:gd name="connsiteY2" fmla="*/ 31737 h 47714"/>
                  <a:gd name="connsiteX3" fmla="*/ 27671 w 27726"/>
                  <a:gd name="connsiteY3" fmla="*/ 0 h 47714"/>
                  <a:gd name="connsiteX4" fmla="*/ 0 w 27726"/>
                  <a:gd name="connsiteY4" fmla="*/ 1592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22"/>
                    </a:moveTo>
                    <a:lnTo>
                      <a:pt x="111" y="47714"/>
                    </a:lnTo>
                    <a:lnTo>
                      <a:pt x="27727" y="31737"/>
                    </a:lnTo>
                    <a:lnTo>
                      <a:pt x="27671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9558E8B2-A8DB-370F-2D0C-051DEAE7F1F1}"/>
                  </a:ext>
                </a:extLst>
              </p:cNvPr>
              <p:cNvSpPr/>
              <p:nvPr/>
            </p:nvSpPr>
            <p:spPr>
              <a:xfrm>
                <a:off x="5531292" y="6220800"/>
                <a:ext cx="27726" cy="47718"/>
              </a:xfrm>
              <a:custGeom>
                <a:avLst/>
                <a:gdLst>
                  <a:gd name="connsiteX0" fmla="*/ 0 w 27726"/>
                  <a:gd name="connsiteY0" fmla="*/ 15926 h 47718"/>
                  <a:gd name="connsiteX1" fmla="*/ 111 w 27726"/>
                  <a:gd name="connsiteY1" fmla="*/ 47719 h 47718"/>
                  <a:gd name="connsiteX2" fmla="*/ 27727 w 27726"/>
                  <a:gd name="connsiteY2" fmla="*/ 31737 h 47718"/>
                  <a:gd name="connsiteX3" fmla="*/ 27671 w 27726"/>
                  <a:gd name="connsiteY3" fmla="*/ 0 h 47718"/>
                  <a:gd name="connsiteX4" fmla="*/ 0 w 27726"/>
                  <a:gd name="connsiteY4" fmla="*/ 15926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26"/>
                    </a:moveTo>
                    <a:lnTo>
                      <a:pt x="111" y="47719"/>
                    </a:lnTo>
                    <a:lnTo>
                      <a:pt x="27727" y="31737"/>
                    </a:lnTo>
                    <a:lnTo>
                      <a:pt x="2767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EF1044C7-610A-6B41-1AB7-F5F5946334C3}"/>
                  </a:ext>
                </a:extLst>
              </p:cNvPr>
              <p:cNvSpPr/>
              <p:nvPr/>
            </p:nvSpPr>
            <p:spPr>
              <a:xfrm>
                <a:off x="5420893" y="6284556"/>
                <a:ext cx="27726" cy="47663"/>
              </a:xfrm>
              <a:custGeom>
                <a:avLst/>
                <a:gdLst>
                  <a:gd name="connsiteX0" fmla="*/ 0 w 27726"/>
                  <a:gd name="connsiteY0" fmla="*/ 15926 h 47663"/>
                  <a:gd name="connsiteX1" fmla="*/ 115 w 27726"/>
                  <a:gd name="connsiteY1" fmla="*/ 47664 h 47663"/>
                  <a:gd name="connsiteX2" fmla="*/ 27727 w 27726"/>
                  <a:gd name="connsiteY2" fmla="*/ 31737 h 47663"/>
                  <a:gd name="connsiteX3" fmla="*/ 27616 w 27726"/>
                  <a:gd name="connsiteY3" fmla="*/ 0 h 47663"/>
                  <a:gd name="connsiteX4" fmla="*/ 0 w 27726"/>
                  <a:gd name="connsiteY4" fmla="*/ 15926 h 47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663">
                    <a:moveTo>
                      <a:pt x="0" y="15926"/>
                    </a:moveTo>
                    <a:lnTo>
                      <a:pt x="115" y="47664"/>
                    </a:lnTo>
                    <a:lnTo>
                      <a:pt x="27727" y="31737"/>
                    </a:lnTo>
                    <a:lnTo>
                      <a:pt x="27616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85D420A5-78F3-F5A7-A9C3-9FB712B6B7AA}"/>
                  </a:ext>
                </a:extLst>
              </p:cNvPr>
              <p:cNvSpPr/>
              <p:nvPr/>
            </p:nvSpPr>
            <p:spPr>
              <a:xfrm>
                <a:off x="5310493" y="6348257"/>
                <a:ext cx="27726" cy="47714"/>
              </a:xfrm>
              <a:custGeom>
                <a:avLst/>
                <a:gdLst>
                  <a:gd name="connsiteX0" fmla="*/ 0 w 27726"/>
                  <a:gd name="connsiteY0" fmla="*/ 15982 h 47714"/>
                  <a:gd name="connsiteX1" fmla="*/ 55 w 27726"/>
                  <a:gd name="connsiteY1" fmla="*/ 47714 h 47714"/>
                  <a:gd name="connsiteX2" fmla="*/ 27727 w 27726"/>
                  <a:gd name="connsiteY2" fmla="*/ 31793 h 47714"/>
                  <a:gd name="connsiteX3" fmla="*/ 27616 w 27726"/>
                  <a:gd name="connsiteY3" fmla="*/ 0 h 47714"/>
                  <a:gd name="connsiteX4" fmla="*/ 0 w 27726"/>
                  <a:gd name="connsiteY4" fmla="*/ 1598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82"/>
                    </a:moveTo>
                    <a:lnTo>
                      <a:pt x="55" y="47714"/>
                    </a:lnTo>
                    <a:lnTo>
                      <a:pt x="27727" y="31793"/>
                    </a:lnTo>
                    <a:lnTo>
                      <a:pt x="27616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6C4742AA-E1FE-0182-2182-1383AD69ACB4}"/>
                  </a:ext>
                </a:extLst>
              </p:cNvPr>
              <p:cNvSpPr/>
              <p:nvPr/>
            </p:nvSpPr>
            <p:spPr>
              <a:xfrm>
                <a:off x="5200093" y="6412013"/>
                <a:ext cx="27726" cy="47714"/>
              </a:xfrm>
              <a:custGeom>
                <a:avLst/>
                <a:gdLst>
                  <a:gd name="connsiteX0" fmla="*/ 0 w 27726"/>
                  <a:gd name="connsiteY0" fmla="*/ 15977 h 47714"/>
                  <a:gd name="connsiteX1" fmla="*/ 55 w 27726"/>
                  <a:gd name="connsiteY1" fmla="*/ 47714 h 47714"/>
                  <a:gd name="connsiteX2" fmla="*/ 27727 w 27726"/>
                  <a:gd name="connsiteY2" fmla="*/ 31733 h 47714"/>
                  <a:gd name="connsiteX3" fmla="*/ 27611 w 27726"/>
                  <a:gd name="connsiteY3" fmla="*/ 0 h 47714"/>
                  <a:gd name="connsiteX4" fmla="*/ 0 w 27726"/>
                  <a:gd name="connsiteY4" fmla="*/ 15977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77"/>
                    </a:moveTo>
                    <a:lnTo>
                      <a:pt x="55" y="47714"/>
                    </a:lnTo>
                    <a:lnTo>
                      <a:pt x="27727" y="31733"/>
                    </a:lnTo>
                    <a:lnTo>
                      <a:pt x="27611" y="0"/>
                    </a:lnTo>
                    <a:lnTo>
                      <a:pt x="0" y="15977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8F0C1CBB-F268-100E-0A06-404DED59F025}"/>
                  </a:ext>
                </a:extLst>
              </p:cNvPr>
              <p:cNvSpPr/>
              <p:nvPr/>
            </p:nvSpPr>
            <p:spPr>
              <a:xfrm>
                <a:off x="5089693" y="6475765"/>
                <a:ext cx="27726" cy="47719"/>
              </a:xfrm>
              <a:custGeom>
                <a:avLst/>
                <a:gdLst>
                  <a:gd name="connsiteX0" fmla="*/ 0 w 27726"/>
                  <a:gd name="connsiteY0" fmla="*/ 15926 h 47719"/>
                  <a:gd name="connsiteX1" fmla="*/ 57 w 27726"/>
                  <a:gd name="connsiteY1" fmla="*/ 47719 h 47719"/>
                  <a:gd name="connsiteX2" fmla="*/ 27727 w 27726"/>
                  <a:gd name="connsiteY2" fmla="*/ 31737 h 47719"/>
                  <a:gd name="connsiteX3" fmla="*/ 27616 w 27726"/>
                  <a:gd name="connsiteY3" fmla="*/ 0 h 47719"/>
                  <a:gd name="connsiteX4" fmla="*/ 0 w 27726"/>
                  <a:gd name="connsiteY4" fmla="*/ 15926 h 47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9">
                    <a:moveTo>
                      <a:pt x="0" y="15926"/>
                    </a:moveTo>
                    <a:lnTo>
                      <a:pt x="57" y="47719"/>
                    </a:lnTo>
                    <a:lnTo>
                      <a:pt x="27727" y="31737"/>
                    </a:lnTo>
                    <a:lnTo>
                      <a:pt x="27616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9D7EE079-4BD9-9389-8CCA-4DF984861E24}"/>
                  </a:ext>
                </a:extLst>
              </p:cNvPr>
              <p:cNvSpPr/>
              <p:nvPr/>
            </p:nvSpPr>
            <p:spPr>
              <a:xfrm>
                <a:off x="4979238" y="6539521"/>
                <a:ext cx="27727" cy="47718"/>
              </a:xfrm>
              <a:custGeom>
                <a:avLst/>
                <a:gdLst>
                  <a:gd name="connsiteX0" fmla="*/ 0 w 27727"/>
                  <a:gd name="connsiteY0" fmla="*/ 15926 h 47718"/>
                  <a:gd name="connsiteX1" fmla="*/ 113 w 27727"/>
                  <a:gd name="connsiteY1" fmla="*/ 47719 h 47718"/>
                  <a:gd name="connsiteX2" fmla="*/ 27727 w 27727"/>
                  <a:gd name="connsiteY2" fmla="*/ 31737 h 47718"/>
                  <a:gd name="connsiteX3" fmla="*/ 27671 w 27727"/>
                  <a:gd name="connsiteY3" fmla="*/ 0 h 47718"/>
                  <a:gd name="connsiteX4" fmla="*/ 0 w 27727"/>
                  <a:gd name="connsiteY4" fmla="*/ 15926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7" h="47718">
                    <a:moveTo>
                      <a:pt x="0" y="15926"/>
                    </a:moveTo>
                    <a:lnTo>
                      <a:pt x="113" y="47719"/>
                    </a:lnTo>
                    <a:lnTo>
                      <a:pt x="27727" y="31737"/>
                    </a:lnTo>
                    <a:lnTo>
                      <a:pt x="2767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7FBF8D93-882F-1DF2-D7B4-958D0EE3C0C8}"/>
                  </a:ext>
                </a:extLst>
              </p:cNvPr>
              <p:cNvSpPr/>
              <p:nvPr/>
            </p:nvSpPr>
            <p:spPr>
              <a:xfrm>
                <a:off x="4868837" y="6603332"/>
                <a:ext cx="27614" cy="47603"/>
              </a:xfrm>
              <a:custGeom>
                <a:avLst/>
                <a:gdLst>
                  <a:gd name="connsiteX0" fmla="*/ 0 w 27614"/>
                  <a:gd name="connsiteY0" fmla="*/ 15871 h 47603"/>
                  <a:gd name="connsiteX1" fmla="*/ 113 w 27614"/>
                  <a:gd name="connsiteY1" fmla="*/ 47604 h 47603"/>
                  <a:gd name="connsiteX2" fmla="*/ 27614 w 27614"/>
                  <a:gd name="connsiteY2" fmla="*/ 31737 h 47603"/>
                  <a:gd name="connsiteX3" fmla="*/ 27501 w 27614"/>
                  <a:gd name="connsiteY3" fmla="*/ 0 h 47603"/>
                  <a:gd name="connsiteX4" fmla="*/ 0 w 27614"/>
                  <a:gd name="connsiteY4" fmla="*/ 15871 h 47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14" h="47603">
                    <a:moveTo>
                      <a:pt x="0" y="15871"/>
                    </a:moveTo>
                    <a:lnTo>
                      <a:pt x="113" y="47604"/>
                    </a:lnTo>
                    <a:lnTo>
                      <a:pt x="27614" y="31737"/>
                    </a:lnTo>
                    <a:lnTo>
                      <a:pt x="27501" y="0"/>
                    </a:lnTo>
                    <a:lnTo>
                      <a:pt x="0" y="1587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419FCD03-2485-CEFB-ABAA-476DDD7E8149}"/>
                  </a:ext>
                </a:extLst>
              </p:cNvPr>
              <p:cNvSpPr/>
              <p:nvPr/>
            </p:nvSpPr>
            <p:spPr>
              <a:xfrm>
                <a:off x="4758325" y="6667088"/>
                <a:ext cx="27726" cy="47719"/>
              </a:xfrm>
              <a:custGeom>
                <a:avLst/>
                <a:gdLst>
                  <a:gd name="connsiteX0" fmla="*/ 0 w 27726"/>
                  <a:gd name="connsiteY0" fmla="*/ 15926 h 47719"/>
                  <a:gd name="connsiteX1" fmla="*/ 56 w 27726"/>
                  <a:gd name="connsiteY1" fmla="*/ 47719 h 47719"/>
                  <a:gd name="connsiteX2" fmla="*/ 27727 w 27726"/>
                  <a:gd name="connsiteY2" fmla="*/ 31737 h 47719"/>
                  <a:gd name="connsiteX3" fmla="*/ 27614 w 27726"/>
                  <a:gd name="connsiteY3" fmla="*/ 0 h 47719"/>
                  <a:gd name="connsiteX4" fmla="*/ 0 w 27726"/>
                  <a:gd name="connsiteY4" fmla="*/ 15926 h 47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9">
                    <a:moveTo>
                      <a:pt x="0" y="15926"/>
                    </a:moveTo>
                    <a:lnTo>
                      <a:pt x="56" y="47719"/>
                    </a:lnTo>
                    <a:lnTo>
                      <a:pt x="27727" y="31737"/>
                    </a:lnTo>
                    <a:lnTo>
                      <a:pt x="27614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E100A983-B7DF-6BF6-863B-3D225A3A3141}"/>
                  </a:ext>
                </a:extLst>
              </p:cNvPr>
              <p:cNvSpPr/>
              <p:nvPr/>
            </p:nvSpPr>
            <p:spPr>
              <a:xfrm>
                <a:off x="4647869" y="6730844"/>
                <a:ext cx="27726" cy="47658"/>
              </a:xfrm>
              <a:custGeom>
                <a:avLst/>
                <a:gdLst>
                  <a:gd name="connsiteX0" fmla="*/ 0 w 27726"/>
                  <a:gd name="connsiteY0" fmla="*/ 15922 h 47658"/>
                  <a:gd name="connsiteX1" fmla="*/ 113 w 27726"/>
                  <a:gd name="connsiteY1" fmla="*/ 47659 h 47658"/>
                  <a:gd name="connsiteX2" fmla="*/ 27727 w 27726"/>
                  <a:gd name="connsiteY2" fmla="*/ 31737 h 47658"/>
                  <a:gd name="connsiteX3" fmla="*/ 27670 w 27726"/>
                  <a:gd name="connsiteY3" fmla="*/ 0 h 47658"/>
                  <a:gd name="connsiteX4" fmla="*/ 0 w 27726"/>
                  <a:gd name="connsiteY4" fmla="*/ 15922 h 4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658">
                    <a:moveTo>
                      <a:pt x="0" y="15922"/>
                    </a:moveTo>
                    <a:lnTo>
                      <a:pt x="113" y="47659"/>
                    </a:lnTo>
                    <a:lnTo>
                      <a:pt x="27727" y="31737"/>
                    </a:lnTo>
                    <a:lnTo>
                      <a:pt x="27670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517CE5E5-5131-66AE-04B5-3DC90FC7E2AD}"/>
                  </a:ext>
                </a:extLst>
              </p:cNvPr>
              <p:cNvSpPr/>
              <p:nvPr/>
            </p:nvSpPr>
            <p:spPr>
              <a:xfrm>
                <a:off x="5862999" y="6156315"/>
                <a:ext cx="27726" cy="47714"/>
              </a:xfrm>
              <a:custGeom>
                <a:avLst/>
                <a:gdLst>
                  <a:gd name="connsiteX0" fmla="*/ 0 w 27726"/>
                  <a:gd name="connsiteY0" fmla="*/ 15977 h 47714"/>
                  <a:gd name="connsiteX1" fmla="*/ 111 w 27726"/>
                  <a:gd name="connsiteY1" fmla="*/ 47714 h 47714"/>
                  <a:gd name="connsiteX2" fmla="*/ 27727 w 27726"/>
                  <a:gd name="connsiteY2" fmla="*/ 31793 h 47714"/>
                  <a:gd name="connsiteX3" fmla="*/ 27671 w 27726"/>
                  <a:gd name="connsiteY3" fmla="*/ 0 h 47714"/>
                  <a:gd name="connsiteX4" fmla="*/ 0 w 27726"/>
                  <a:gd name="connsiteY4" fmla="*/ 15977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77"/>
                    </a:moveTo>
                    <a:lnTo>
                      <a:pt x="111" y="47714"/>
                    </a:lnTo>
                    <a:lnTo>
                      <a:pt x="27727" y="31793"/>
                    </a:lnTo>
                    <a:lnTo>
                      <a:pt x="27671" y="0"/>
                    </a:lnTo>
                    <a:lnTo>
                      <a:pt x="0" y="15977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A24C22A7-569D-5B64-0102-272F39706839}"/>
                  </a:ext>
                </a:extLst>
              </p:cNvPr>
              <p:cNvSpPr/>
              <p:nvPr/>
            </p:nvSpPr>
            <p:spPr>
              <a:xfrm>
                <a:off x="5752600" y="6220182"/>
                <a:ext cx="27616" cy="47603"/>
              </a:xfrm>
              <a:custGeom>
                <a:avLst/>
                <a:gdLst>
                  <a:gd name="connsiteX0" fmla="*/ 0 w 27616"/>
                  <a:gd name="connsiteY0" fmla="*/ 15866 h 47603"/>
                  <a:gd name="connsiteX1" fmla="*/ 115 w 27616"/>
                  <a:gd name="connsiteY1" fmla="*/ 47604 h 47603"/>
                  <a:gd name="connsiteX2" fmla="*/ 27616 w 27616"/>
                  <a:gd name="connsiteY2" fmla="*/ 31737 h 47603"/>
                  <a:gd name="connsiteX3" fmla="*/ 27501 w 27616"/>
                  <a:gd name="connsiteY3" fmla="*/ 0 h 47603"/>
                  <a:gd name="connsiteX4" fmla="*/ 0 w 27616"/>
                  <a:gd name="connsiteY4" fmla="*/ 15866 h 47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16" h="47603">
                    <a:moveTo>
                      <a:pt x="0" y="15866"/>
                    </a:moveTo>
                    <a:lnTo>
                      <a:pt x="115" y="47604"/>
                    </a:lnTo>
                    <a:lnTo>
                      <a:pt x="27616" y="31737"/>
                    </a:lnTo>
                    <a:lnTo>
                      <a:pt x="27501" y="0"/>
                    </a:lnTo>
                    <a:lnTo>
                      <a:pt x="0" y="1586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B8E74E08-6914-DB82-121C-4EF95F337399}"/>
                  </a:ext>
                </a:extLst>
              </p:cNvPr>
              <p:cNvSpPr/>
              <p:nvPr/>
            </p:nvSpPr>
            <p:spPr>
              <a:xfrm>
                <a:off x="5642089" y="6283938"/>
                <a:ext cx="27726" cy="47658"/>
              </a:xfrm>
              <a:custGeom>
                <a:avLst/>
                <a:gdLst>
                  <a:gd name="connsiteX0" fmla="*/ 0 w 27726"/>
                  <a:gd name="connsiteY0" fmla="*/ 15922 h 47658"/>
                  <a:gd name="connsiteX1" fmla="*/ 55 w 27726"/>
                  <a:gd name="connsiteY1" fmla="*/ 47659 h 47658"/>
                  <a:gd name="connsiteX2" fmla="*/ 27727 w 27726"/>
                  <a:gd name="connsiteY2" fmla="*/ 31733 h 47658"/>
                  <a:gd name="connsiteX3" fmla="*/ 27611 w 27726"/>
                  <a:gd name="connsiteY3" fmla="*/ 0 h 47658"/>
                  <a:gd name="connsiteX4" fmla="*/ 0 w 27726"/>
                  <a:gd name="connsiteY4" fmla="*/ 15922 h 4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658">
                    <a:moveTo>
                      <a:pt x="0" y="15922"/>
                    </a:moveTo>
                    <a:lnTo>
                      <a:pt x="55" y="47659"/>
                    </a:lnTo>
                    <a:lnTo>
                      <a:pt x="27727" y="31733"/>
                    </a:lnTo>
                    <a:lnTo>
                      <a:pt x="27611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B11335E5-5E93-024E-421A-34BC5678784B}"/>
                  </a:ext>
                </a:extLst>
              </p:cNvPr>
              <p:cNvSpPr/>
              <p:nvPr/>
            </p:nvSpPr>
            <p:spPr>
              <a:xfrm>
                <a:off x="5531629" y="6347634"/>
                <a:ext cx="27726" cy="47718"/>
              </a:xfrm>
              <a:custGeom>
                <a:avLst/>
                <a:gdLst>
                  <a:gd name="connsiteX0" fmla="*/ 0 w 27726"/>
                  <a:gd name="connsiteY0" fmla="*/ 15982 h 47718"/>
                  <a:gd name="connsiteX1" fmla="*/ 115 w 27726"/>
                  <a:gd name="connsiteY1" fmla="*/ 47719 h 47718"/>
                  <a:gd name="connsiteX2" fmla="*/ 27727 w 27726"/>
                  <a:gd name="connsiteY2" fmla="*/ 31793 h 47718"/>
                  <a:gd name="connsiteX3" fmla="*/ 27671 w 27726"/>
                  <a:gd name="connsiteY3" fmla="*/ 0 h 47718"/>
                  <a:gd name="connsiteX4" fmla="*/ 0 w 27726"/>
                  <a:gd name="connsiteY4" fmla="*/ 15982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82"/>
                    </a:moveTo>
                    <a:lnTo>
                      <a:pt x="115" y="47719"/>
                    </a:lnTo>
                    <a:lnTo>
                      <a:pt x="27727" y="31793"/>
                    </a:lnTo>
                    <a:lnTo>
                      <a:pt x="27671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3A8769F8-2058-DDE9-953D-70C52929858E}"/>
                  </a:ext>
                </a:extLst>
              </p:cNvPr>
              <p:cNvSpPr/>
              <p:nvPr/>
            </p:nvSpPr>
            <p:spPr>
              <a:xfrm>
                <a:off x="5421230" y="6411390"/>
                <a:ext cx="27726" cy="47714"/>
              </a:xfrm>
              <a:custGeom>
                <a:avLst/>
                <a:gdLst>
                  <a:gd name="connsiteX0" fmla="*/ 0 w 27726"/>
                  <a:gd name="connsiteY0" fmla="*/ 15982 h 47714"/>
                  <a:gd name="connsiteX1" fmla="*/ 115 w 27726"/>
                  <a:gd name="connsiteY1" fmla="*/ 47714 h 47714"/>
                  <a:gd name="connsiteX2" fmla="*/ 27727 w 27726"/>
                  <a:gd name="connsiteY2" fmla="*/ 31737 h 47714"/>
                  <a:gd name="connsiteX3" fmla="*/ 27671 w 27726"/>
                  <a:gd name="connsiteY3" fmla="*/ 0 h 47714"/>
                  <a:gd name="connsiteX4" fmla="*/ 0 w 27726"/>
                  <a:gd name="connsiteY4" fmla="*/ 1598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82"/>
                    </a:moveTo>
                    <a:lnTo>
                      <a:pt x="115" y="47714"/>
                    </a:lnTo>
                    <a:lnTo>
                      <a:pt x="27727" y="31737"/>
                    </a:lnTo>
                    <a:lnTo>
                      <a:pt x="27671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1F047B55-CFDA-C446-3279-4BFA83A7B3CD}"/>
                  </a:ext>
                </a:extLst>
              </p:cNvPr>
              <p:cNvSpPr/>
              <p:nvPr/>
            </p:nvSpPr>
            <p:spPr>
              <a:xfrm>
                <a:off x="5310834" y="6475146"/>
                <a:ext cx="27726" cy="47714"/>
              </a:xfrm>
              <a:custGeom>
                <a:avLst/>
                <a:gdLst>
                  <a:gd name="connsiteX0" fmla="*/ 0 w 27726"/>
                  <a:gd name="connsiteY0" fmla="*/ 15922 h 47714"/>
                  <a:gd name="connsiteX1" fmla="*/ 111 w 27726"/>
                  <a:gd name="connsiteY1" fmla="*/ 47714 h 47714"/>
                  <a:gd name="connsiteX2" fmla="*/ 27727 w 27726"/>
                  <a:gd name="connsiteY2" fmla="*/ 31737 h 47714"/>
                  <a:gd name="connsiteX3" fmla="*/ 27667 w 27726"/>
                  <a:gd name="connsiteY3" fmla="*/ 0 h 47714"/>
                  <a:gd name="connsiteX4" fmla="*/ 0 w 27726"/>
                  <a:gd name="connsiteY4" fmla="*/ 1592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22"/>
                    </a:moveTo>
                    <a:lnTo>
                      <a:pt x="111" y="47714"/>
                    </a:lnTo>
                    <a:lnTo>
                      <a:pt x="27727" y="31737"/>
                    </a:lnTo>
                    <a:lnTo>
                      <a:pt x="27667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28DF41BE-B55F-2E53-CA0E-8A08A56AD11B}"/>
                  </a:ext>
                </a:extLst>
              </p:cNvPr>
              <p:cNvSpPr/>
              <p:nvPr/>
            </p:nvSpPr>
            <p:spPr>
              <a:xfrm>
                <a:off x="5200435" y="6538898"/>
                <a:ext cx="27726" cy="47718"/>
              </a:xfrm>
              <a:custGeom>
                <a:avLst/>
                <a:gdLst>
                  <a:gd name="connsiteX0" fmla="*/ 0 w 27726"/>
                  <a:gd name="connsiteY0" fmla="*/ 15926 h 47718"/>
                  <a:gd name="connsiteX1" fmla="*/ 111 w 27726"/>
                  <a:gd name="connsiteY1" fmla="*/ 47719 h 47718"/>
                  <a:gd name="connsiteX2" fmla="*/ 27727 w 27726"/>
                  <a:gd name="connsiteY2" fmla="*/ 31737 h 47718"/>
                  <a:gd name="connsiteX3" fmla="*/ 27611 w 27726"/>
                  <a:gd name="connsiteY3" fmla="*/ 0 h 47718"/>
                  <a:gd name="connsiteX4" fmla="*/ 0 w 27726"/>
                  <a:gd name="connsiteY4" fmla="*/ 15926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26"/>
                    </a:moveTo>
                    <a:lnTo>
                      <a:pt x="111" y="47719"/>
                    </a:lnTo>
                    <a:lnTo>
                      <a:pt x="27727" y="31737"/>
                    </a:lnTo>
                    <a:lnTo>
                      <a:pt x="2761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ABF1F62B-E3D2-2FBA-D5E1-D98B025EB909}"/>
                  </a:ext>
                </a:extLst>
              </p:cNvPr>
              <p:cNvSpPr/>
              <p:nvPr/>
            </p:nvSpPr>
            <p:spPr>
              <a:xfrm>
                <a:off x="5090034" y="6602654"/>
                <a:ext cx="27728" cy="47663"/>
              </a:xfrm>
              <a:custGeom>
                <a:avLst/>
                <a:gdLst>
                  <a:gd name="connsiteX0" fmla="*/ 0 w 27728"/>
                  <a:gd name="connsiteY0" fmla="*/ 15926 h 47663"/>
                  <a:gd name="connsiteX1" fmla="*/ 57 w 27728"/>
                  <a:gd name="connsiteY1" fmla="*/ 47664 h 47663"/>
                  <a:gd name="connsiteX2" fmla="*/ 27728 w 27728"/>
                  <a:gd name="connsiteY2" fmla="*/ 31737 h 47663"/>
                  <a:gd name="connsiteX3" fmla="*/ 27613 w 27728"/>
                  <a:gd name="connsiteY3" fmla="*/ 0 h 47663"/>
                  <a:gd name="connsiteX4" fmla="*/ 0 w 27728"/>
                  <a:gd name="connsiteY4" fmla="*/ 15926 h 47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8" h="47663">
                    <a:moveTo>
                      <a:pt x="0" y="15926"/>
                    </a:moveTo>
                    <a:lnTo>
                      <a:pt x="57" y="47664"/>
                    </a:lnTo>
                    <a:lnTo>
                      <a:pt x="27728" y="31737"/>
                    </a:lnTo>
                    <a:lnTo>
                      <a:pt x="27613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B22021E8-2E45-F6E6-AAA3-471FC69F80C9}"/>
                  </a:ext>
                </a:extLst>
              </p:cNvPr>
              <p:cNvSpPr/>
              <p:nvPr/>
            </p:nvSpPr>
            <p:spPr>
              <a:xfrm>
                <a:off x="4979632" y="6666354"/>
                <a:ext cx="27726" cy="47714"/>
              </a:xfrm>
              <a:custGeom>
                <a:avLst/>
                <a:gdLst>
                  <a:gd name="connsiteX0" fmla="*/ 0 w 27726"/>
                  <a:gd name="connsiteY0" fmla="*/ 15982 h 47714"/>
                  <a:gd name="connsiteX1" fmla="*/ 56 w 27726"/>
                  <a:gd name="connsiteY1" fmla="*/ 47714 h 47714"/>
                  <a:gd name="connsiteX2" fmla="*/ 27727 w 27726"/>
                  <a:gd name="connsiteY2" fmla="*/ 31793 h 47714"/>
                  <a:gd name="connsiteX3" fmla="*/ 27614 w 27726"/>
                  <a:gd name="connsiteY3" fmla="*/ 0 h 47714"/>
                  <a:gd name="connsiteX4" fmla="*/ 0 w 27726"/>
                  <a:gd name="connsiteY4" fmla="*/ 1598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82"/>
                    </a:moveTo>
                    <a:lnTo>
                      <a:pt x="56" y="47714"/>
                    </a:lnTo>
                    <a:lnTo>
                      <a:pt x="27727" y="31793"/>
                    </a:lnTo>
                    <a:lnTo>
                      <a:pt x="27614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114C476E-794D-A158-7C32-D3C3ABF9C8CE}"/>
                  </a:ext>
                </a:extLst>
              </p:cNvPr>
              <p:cNvSpPr/>
              <p:nvPr/>
            </p:nvSpPr>
            <p:spPr>
              <a:xfrm>
                <a:off x="4869231" y="6730221"/>
                <a:ext cx="27557" cy="47603"/>
              </a:xfrm>
              <a:custGeom>
                <a:avLst/>
                <a:gdLst>
                  <a:gd name="connsiteX0" fmla="*/ 0 w 27557"/>
                  <a:gd name="connsiteY0" fmla="*/ 15866 h 47603"/>
                  <a:gd name="connsiteX1" fmla="*/ 57 w 27557"/>
                  <a:gd name="connsiteY1" fmla="*/ 47604 h 47603"/>
                  <a:gd name="connsiteX2" fmla="*/ 27557 w 27557"/>
                  <a:gd name="connsiteY2" fmla="*/ 31737 h 47603"/>
                  <a:gd name="connsiteX3" fmla="*/ 27501 w 27557"/>
                  <a:gd name="connsiteY3" fmla="*/ 0 h 47603"/>
                  <a:gd name="connsiteX4" fmla="*/ 0 w 27557"/>
                  <a:gd name="connsiteY4" fmla="*/ 15866 h 47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57" h="47603">
                    <a:moveTo>
                      <a:pt x="0" y="15866"/>
                    </a:moveTo>
                    <a:lnTo>
                      <a:pt x="57" y="47604"/>
                    </a:lnTo>
                    <a:lnTo>
                      <a:pt x="27557" y="31737"/>
                    </a:lnTo>
                    <a:lnTo>
                      <a:pt x="27501" y="0"/>
                    </a:lnTo>
                    <a:lnTo>
                      <a:pt x="0" y="1586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7F1D8643-1054-4AA2-4FE7-EF6318B8253A}"/>
                  </a:ext>
                </a:extLst>
              </p:cNvPr>
              <p:cNvSpPr/>
              <p:nvPr/>
            </p:nvSpPr>
            <p:spPr>
              <a:xfrm>
                <a:off x="4758665" y="6793922"/>
                <a:ext cx="27726" cy="47714"/>
              </a:xfrm>
              <a:custGeom>
                <a:avLst/>
                <a:gdLst>
                  <a:gd name="connsiteX0" fmla="*/ 0 w 27726"/>
                  <a:gd name="connsiteY0" fmla="*/ 15982 h 47714"/>
                  <a:gd name="connsiteX1" fmla="*/ 113 w 27726"/>
                  <a:gd name="connsiteY1" fmla="*/ 47714 h 47714"/>
                  <a:gd name="connsiteX2" fmla="*/ 27727 w 27726"/>
                  <a:gd name="connsiteY2" fmla="*/ 31793 h 47714"/>
                  <a:gd name="connsiteX3" fmla="*/ 27614 w 27726"/>
                  <a:gd name="connsiteY3" fmla="*/ 0 h 47714"/>
                  <a:gd name="connsiteX4" fmla="*/ 0 w 27726"/>
                  <a:gd name="connsiteY4" fmla="*/ 1598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82"/>
                    </a:moveTo>
                    <a:lnTo>
                      <a:pt x="113" y="47714"/>
                    </a:lnTo>
                    <a:lnTo>
                      <a:pt x="27727" y="31793"/>
                    </a:lnTo>
                    <a:lnTo>
                      <a:pt x="27614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5BBB8C6C-B459-8396-97C6-1C270600A798}"/>
                  </a:ext>
                </a:extLst>
              </p:cNvPr>
              <p:cNvSpPr/>
              <p:nvPr/>
            </p:nvSpPr>
            <p:spPr>
              <a:xfrm>
                <a:off x="4648263" y="6857678"/>
                <a:ext cx="27726" cy="47714"/>
              </a:xfrm>
              <a:custGeom>
                <a:avLst/>
                <a:gdLst>
                  <a:gd name="connsiteX0" fmla="*/ 0 w 27726"/>
                  <a:gd name="connsiteY0" fmla="*/ 15982 h 47714"/>
                  <a:gd name="connsiteX1" fmla="*/ 56 w 27726"/>
                  <a:gd name="connsiteY1" fmla="*/ 47714 h 47714"/>
                  <a:gd name="connsiteX2" fmla="*/ 27727 w 27726"/>
                  <a:gd name="connsiteY2" fmla="*/ 31793 h 47714"/>
                  <a:gd name="connsiteX3" fmla="*/ 27614 w 27726"/>
                  <a:gd name="connsiteY3" fmla="*/ 0 h 47714"/>
                  <a:gd name="connsiteX4" fmla="*/ 0 w 27726"/>
                  <a:gd name="connsiteY4" fmla="*/ 1598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82"/>
                    </a:moveTo>
                    <a:lnTo>
                      <a:pt x="56" y="47714"/>
                    </a:lnTo>
                    <a:lnTo>
                      <a:pt x="27727" y="31793"/>
                    </a:lnTo>
                    <a:lnTo>
                      <a:pt x="27614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BFB32FB7-FE41-F61B-FCD9-EAA208FD7402}"/>
                  </a:ext>
                </a:extLst>
              </p:cNvPr>
              <p:cNvSpPr/>
              <p:nvPr/>
            </p:nvSpPr>
            <p:spPr>
              <a:xfrm>
                <a:off x="5863392" y="6283204"/>
                <a:ext cx="27726" cy="47714"/>
              </a:xfrm>
              <a:custGeom>
                <a:avLst/>
                <a:gdLst>
                  <a:gd name="connsiteX0" fmla="*/ 0 w 27726"/>
                  <a:gd name="connsiteY0" fmla="*/ 15982 h 47714"/>
                  <a:gd name="connsiteX1" fmla="*/ 60 w 27726"/>
                  <a:gd name="connsiteY1" fmla="*/ 47714 h 47714"/>
                  <a:gd name="connsiteX2" fmla="*/ 27727 w 27726"/>
                  <a:gd name="connsiteY2" fmla="*/ 31733 h 47714"/>
                  <a:gd name="connsiteX3" fmla="*/ 27616 w 27726"/>
                  <a:gd name="connsiteY3" fmla="*/ 0 h 47714"/>
                  <a:gd name="connsiteX4" fmla="*/ 0 w 27726"/>
                  <a:gd name="connsiteY4" fmla="*/ 1598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82"/>
                    </a:moveTo>
                    <a:lnTo>
                      <a:pt x="60" y="47714"/>
                    </a:lnTo>
                    <a:lnTo>
                      <a:pt x="27727" y="31733"/>
                    </a:lnTo>
                    <a:lnTo>
                      <a:pt x="27616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BDED3DB8-DA07-23AC-B3C4-E9847A2160C7}"/>
                  </a:ext>
                </a:extLst>
              </p:cNvPr>
              <p:cNvSpPr/>
              <p:nvPr/>
            </p:nvSpPr>
            <p:spPr>
              <a:xfrm>
                <a:off x="5752997" y="6347016"/>
                <a:ext cx="27556" cy="47658"/>
              </a:xfrm>
              <a:custGeom>
                <a:avLst/>
                <a:gdLst>
                  <a:gd name="connsiteX0" fmla="*/ 0 w 27556"/>
                  <a:gd name="connsiteY0" fmla="*/ 15866 h 47658"/>
                  <a:gd name="connsiteX1" fmla="*/ 55 w 27556"/>
                  <a:gd name="connsiteY1" fmla="*/ 47659 h 47658"/>
                  <a:gd name="connsiteX2" fmla="*/ 27556 w 27556"/>
                  <a:gd name="connsiteY2" fmla="*/ 31793 h 47658"/>
                  <a:gd name="connsiteX3" fmla="*/ 27501 w 27556"/>
                  <a:gd name="connsiteY3" fmla="*/ 0 h 47658"/>
                  <a:gd name="connsiteX4" fmla="*/ 0 w 27556"/>
                  <a:gd name="connsiteY4" fmla="*/ 15866 h 4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56" h="47658">
                    <a:moveTo>
                      <a:pt x="0" y="15866"/>
                    </a:moveTo>
                    <a:lnTo>
                      <a:pt x="55" y="47659"/>
                    </a:lnTo>
                    <a:lnTo>
                      <a:pt x="27556" y="31793"/>
                    </a:lnTo>
                    <a:lnTo>
                      <a:pt x="27501" y="0"/>
                    </a:lnTo>
                    <a:lnTo>
                      <a:pt x="0" y="1586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442EDDDA-E95D-5AC4-F898-47D0EF0348EE}"/>
                  </a:ext>
                </a:extLst>
              </p:cNvPr>
              <p:cNvSpPr/>
              <p:nvPr/>
            </p:nvSpPr>
            <p:spPr>
              <a:xfrm>
                <a:off x="5642426" y="6410767"/>
                <a:ext cx="27726" cy="47719"/>
              </a:xfrm>
              <a:custGeom>
                <a:avLst/>
                <a:gdLst>
                  <a:gd name="connsiteX0" fmla="*/ 0 w 27726"/>
                  <a:gd name="connsiteY0" fmla="*/ 15982 h 47719"/>
                  <a:gd name="connsiteX1" fmla="*/ 115 w 27726"/>
                  <a:gd name="connsiteY1" fmla="*/ 47719 h 47719"/>
                  <a:gd name="connsiteX2" fmla="*/ 27727 w 27726"/>
                  <a:gd name="connsiteY2" fmla="*/ 31737 h 47719"/>
                  <a:gd name="connsiteX3" fmla="*/ 27616 w 27726"/>
                  <a:gd name="connsiteY3" fmla="*/ 0 h 47719"/>
                  <a:gd name="connsiteX4" fmla="*/ 0 w 27726"/>
                  <a:gd name="connsiteY4" fmla="*/ 15982 h 47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9">
                    <a:moveTo>
                      <a:pt x="0" y="15982"/>
                    </a:moveTo>
                    <a:lnTo>
                      <a:pt x="115" y="47719"/>
                    </a:lnTo>
                    <a:lnTo>
                      <a:pt x="27727" y="31737"/>
                    </a:lnTo>
                    <a:lnTo>
                      <a:pt x="27616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7854F841-E45D-D62A-0488-3D4F0B0ED0AD}"/>
                  </a:ext>
                </a:extLst>
              </p:cNvPr>
              <p:cNvSpPr/>
              <p:nvPr/>
            </p:nvSpPr>
            <p:spPr>
              <a:xfrm>
                <a:off x="5532026" y="6474523"/>
                <a:ext cx="27726" cy="47718"/>
              </a:xfrm>
              <a:custGeom>
                <a:avLst/>
                <a:gdLst>
                  <a:gd name="connsiteX0" fmla="*/ 0 w 27726"/>
                  <a:gd name="connsiteY0" fmla="*/ 15982 h 47718"/>
                  <a:gd name="connsiteX1" fmla="*/ 55 w 27726"/>
                  <a:gd name="connsiteY1" fmla="*/ 47719 h 47718"/>
                  <a:gd name="connsiteX2" fmla="*/ 27727 w 27726"/>
                  <a:gd name="connsiteY2" fmla="*/ 31737 h 47718"/>
                  <a:gd name="connsiteX3" fmla="*/ 27616 w 27726"/>
                  <a:gd name="connsiteY3" fmla="*/ 0 h 47718"/>
                  <a:gd name="connsiteX4" fmla="*/ 0 w 27726"/>
                  <a:gd name="connsiteY4" fmla="*/ 15982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82"/>
                    </a:moveTo>
                    <a:lnTo>
                      <a:pt x="55" y="47719"/>
                    </a:lnTo>
                    <a:lnTo>
                      <a:pt x="27727" y="31737"/>
                    </a:lnTo>
                    <a:lnTo>
                      <a:pt x="27616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3F57BB0D-2A3E-0311-DAA7-1949E2D25E0E}"/>
                  </a:ext>
                </a:extLst>
              </p:cNvPr>
              <p:cNvSpPr/>
              <p:nvPr/>
            </p:nvSpPr>
            <p:spPr>
              <a:xfrm>
                <a:off x="5421626" y="6538279"/>
                <a:ext cx="27726" cy="47714"/>
              </a:xfrm>
              <a:custGeom>
                <a:avLst/>
                <a:gdLst>
                  <a:gd name="connsiteX0" fmla="*/ 0 w 27726"/>
                  <a:gd name="connsiteY0" fmla="*/ 15922 h 47714"/>
                  <a:gd name="connsiteX1" fmla="*/ 60 w 27726"/>
                  <a:gd name="connsiteY1" fmla="*/ 47714 h 47714"/>
                  <a:gd name="connsiteX2" fmla="*/ 27727 w 27726"/>
                  <a:gd name="connsiteY2" fmla="*/ 31733 h 47714"/>
                  <a:gd name="connsiteX3" fmla="*/ 27616 w 27726"/>
                  <a:gd name="connsiteY3" fmla="*/ 0 h 47714"/>
                  <a:gd name="connsiteX4" fmla="*/ 0 w 27726"/>
                  <a:gd name="connsiteY4" fmla="*/ 1592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22"/>
                    </a:moveTo>
                    <a:lnTo>
                      <a:pt x="60" y="47714"/>
                    </a:lnTo>
                    <a:lnTo>
                      <a:pt x="27727" y="31733"/>
                    </a:lnTo>
                    <a:lnTo>
                      <a:pt x="27616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97D7E8C3-687F-65BC-0BD4-BB36E9C51565}"/>
                  </a:ext>
                </a:extLst>
              </p:cNvPr>
              <p:cNvSpPr/>
              <p:nvPr/>
            </p:nvSpPr>
            <p:spPr>
              <a:xfrm>
                <a:off x="5311227" y="6602035"/>
                <a:ext cx="27726" cy="47658"/>
              </a:xfrm>
              <a:custGeom>
                <a:avLst/>
                <a:gdLst>
                  <a:gd name="connsiteX0" fmla="*/ 0 w 27726"/>
                  <a:gd name="connsiteY0" fmla="*/ 15922 h 47658"/>
                  <a:gd name="connsiteX1" fmla="*/ 60 w 27726"/>
                  <a:gd name="connsiteY1" fmla="*/ 47659 h 47658"/>
                  <a:gd name="connsiteX2" fmla="*/ 27727 w 27726"/>
                  <a:gd name="connsiteY2" fmla="*/ 31733 h 47658"/>
                  <a:gd name="connsiteX3" fmla="*/ 27616 w 27726"/>
                  <a:gd name="connsiteY3" fmla="*/ 0 h 47658"/>
                  <a:gd name="connsiteX4" fmla="*/ 0 w 27726"/>
                  <a:gd name="connsiteY4" fmla="*/ 15922 h 4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658">
                    <a:moveTo>
                      <a:pt x="0" y="15922"/>
                    </a:moveTo>
                    <a:lnTo>
                      <a:pt x="60" y="47659"/>
                    </a:lnTo>
                    <a:lnTo>
                      <a:pt x="27727" y="31733"/>
                    </a:lnTo>
                    <a:lnTo>
                      <a:pt x="27616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B328ED0E-FBE6-86DD-C78C-0A5AD6466245}"/>
                  </a:ext>
                </a:extLst>
              </p:cNvPr>
              <p:cNvSpPr/>
              <p:nvPr/>
            </p:nvSpPr>
            <p:spPr>
              <a:xfrm>
                <a:off x="5200772" y="6665731"/>
                <a:ext cx="27726" cy="47718"/>
              </a:xfrm>
              <a:custGeom>
                <a:avLst/>
                <a:gdLst>
                  <a:gd name="connsiteX0" fmla="*/ 0 w 27726"/>
                  <a:gd name="connsiteY0" fmla="*/ 15982 h 47718"/>
                  <a:gd name="connsiteX1" fmla="*/ 111 w 27726"/>
                  <a:gd name="connsiteY1" fmla="*/ 47719 h 47718"/>
                  <a:gd name="connsiteX2" fmla="*/ 27727 w 27726"/>
                  <a:gd name="connsiteY2" fmla="*/ 31793 h 47718"/>
                  <a:gd name="connsiteX3" fmla="*/ 27671 w 27726"/>
                  <a:gd name="connsiteY3" fmla="*/ 0 h 47718"/>
                  <a:gd name="connsiteX4" fmla="*/ 0 w 27726"/>
                  <a:gd name="connsiteY4" fmla="*/ 15982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82"/>
                    </a:moveTo>
                    <a:lnTo>
                      <a:pt x="111" y="47719"/>
                    </a:lnTo>
                    <a:lnTo>
                      <a:pt x="27727" y="31793"/>
                    </a:lnTo>
                    <a:lnTo>
                      <a:pt x="27671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B7A262E2-BE6C-DD24-7039-8DC38FA504A4}"/>
                  </a:ext>
                </a:extLst>
              </p:cNvPr>
              <p:cNvSpPr/>
              <p:nvPr/>
            </p:nvSpPr>
            <p:spPr>
              <a:xfrm>
                <a:off x="5090372" y="6729488"/>
                <a:ext cx="27726" cy="47718"/>
              </a:xfrm>
              <a:custGeom>
                <a:avLst/>
                <a:gdLst>
                  <a:gd name="connsiteX0" fmla="*/ 0 w 27726"/>
                  <a:gd name="connsiteY0" fmla="*/ 15982 h 47718"/>
                  <a:gd name="connsiteX1" fmla="*/ 113 w 27726"/>
                  <a:gd name="connsiteY1" fmla="*/ 47719 h 47718"/>
                  <a:gd name="connsiteX2" fmla="*/ 27727 w 27726"/>
                  <a:gd name="connsiteY2" fmla="*/ 31793 h 47718"/>
                  <a:gd name="connsiteX3" fmla="*/ 27671 w 27726"/>
                  <a:gd name="connsiteY3" fmla="*/ 0 h 47718"/>
                  <a:gd name="connsiteX4" fmla="*/ 0 w 27726"/>
                  <a:gd name="connsiteY4" fmla="*/ 15982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82"/>
                    </a:moveTo>
                    <a:lnTo>
                      <a:pt x="113" y="47719"/>
                    </a:lnTo>
                    <a:lnTo>
                      <a:pt x="27727" y="31793"/>
                    </a:lnTo>
                    <a:lnTo>
                      <a:pt x="27671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90F9023D-3715-D716-38BA-320765854F26}"/>
                  </a:ext>
                </a:extLst>
              </p:cNvPr>
              <p:cNvSpPr/>
              <p:nvPr/>
            </p:nvSpPr>
            <p:spPr>
              <a:xfrm>
                <a:off x="4979975" y="6793244"/>
                <a:ext cx="27726" cy="47714"/>
              </a:xfrm>
              <a:custGeom>
                <a:avLst/>
                <a:gdLst>
                  <a:gd name="connsiteX0" fmla="*/ 0 w 27726"/>
                  <a:gd name="connsiteY0" fmla="*/ 15982 h 47714"/>
                  <a:gd name="connsiteX1" fmla="*/ 113 w 27726"/>
                  <a:gd name="connsiteY1" fmla="*/ 47714 h 47714"/>
                  <a:gd name="connsiteX2" fmla="*/ 27727 w 27726"/>
                  <a:gd name="connsiteY2" fmla="*/ 31737 h 47714"/>
                  <a:gd name="connsiteX3" fmla="*/ 27614 w 27726"/>
                  <a:gd name="connsiteY3" fmla="*/ 0 h 47714"/>
                  <a:gd name="connsiteX4" fmla="*/ 0 w 27726"/>
                  <a:gd name="connsiteY4" fmla="*/ 1598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82"/>
                    </a:moveTo>
                    <a:lnTo>
                      <a:pt x="113" y="47714"/>
                    </a:lnTo>
                    <a:lnTo>
                      <a:pt x="27727" y="31737"/>
                    </a:lnTo>
                    <a:lnTo>
                      <a:pt x="27614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111BD7F6-5E2C-6F55-48E5-8AD3F9E095F3}"/>
                  </a:ext>
                </a:extLst>
              </p:cNvPr>
              <p:cNvSpPr/>
              <p:nvPr/>
            </p:nvSpPr>
            <p:spPr>
              <a:xfrm>
                <a:off x="4869571" y="6857055"/>
                <a:ext cx="27557" cy="47658"/>
              </a:xfrm>
              <a:custGeom>
                <a:avLst/>
                <a:gdLst>
                  <a:gd name="connsiteX0" fmla="*/ 0 w 27557"/>
                  <a:gd name="connsiteY0" fmla="*/ 15866 h 47658"/>
                  <a:gd name="connsiteX1" fmla="*/ 113 w 27557"/>
                  <a:gd name="connsiteY1" fmla="*/ 47659 h 47658"/>
                  <a:gd name="connsiteX2" fmla="*/ 27558 w 27557"/>
                  <a:gd name="connsiteY2" fmla="*/ 31793 h 47658"/>
                  <a:gd name="connsiteX3" fmla="*/ 27501 w 27557"/>
                  <a:gd name="connsiteY3" fmla="*/ 0 h 47658"/>
                  <a:gd name="connsiteX4" fmla="*/ 0 w 27557"/>
                  <a:gd name="connsiteY4" fmla="*/ 15866 h 4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57" h="47658">
                    <a:moveTo>
                      <a:pt x="0" y="15866"/>
                    </a:moveTo>
                    <a:lnTo>
                      <a:pt x="113" y="47659"/>
                    </a:lnTo>
                    <a:lnTo>
                      <a:pt x="27558" y="31793"/>
                    </a:lnTo>
                    <a:lnTo>
                      <a:pt x="27501" y="0"/>
                    </a:lnTo>
                    <a:lnTo>
                      <a:pt x="0" y="1586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4C9077A8-6C9A-A854-04B0-E05F37CEF3D7}"/>
                  </a:ext>
                </a:extLst>
              </p:cNvPr>
              <p:cNvSpPr/>
              <p:nvPr/>
            </p:nvSpPr>
            <p:spPr>
              <a:xfrm>
                <a:off x="5863733" y="6410093"/>
                <a:ext cx="27726" cy="47714"/>
              </a:xfrm>
              <a:custGeom>
                <a:avLst/>
                <a:gdLst>
                  <a:gd name="connsiteX0" fmla="*/ 0 w 27726"/>
                  <a:gd name="connsiteY0" fmla="*/ 15922 h 47714"/>
                  <a:gd name="connsiteX1" fmla="*/ 115 w 27726"/>
                  <a:gd name="connsiteY1" fmla="*/ 47714 h 47714"/>
                  <a:gd name="connsiteX2" fmla="*/ 27727 w 27726"/>
                  <a:gd name="connsiteY2" fmla="*/ 31733 h 47714"/>
                  <a:gd name="connsiteX3" fmla="*/ 27671 w 27726"/>
                  <a:gd name="connsiteY3" fmla="*/ 0 h 47714"/>
                  <a:gd name="connsiteX4" fmla="*/ 0 w 27726"/>
                  <a:gd name="connsiteY4" fmla="*/ 1592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22"/>
                    </a:moveTo>
                    <a:lnTo>
                      <a:pt x="115" y="47714"/>
                    </a:lnTo>
                    <a:lnTo>
                      <a:pt x="27727" y="31733"/>
                    </a:lnTo>
                    <a:lnTo>
                      <a:pt x="27671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15C4B696-04B7-28F8-5E46-16CAEEA1FE50}"/>
                  </a:ext>
                </a:extLst>
              </p:cNvPr>
              <p:cNvSpPr/>
              <p:nvPr/>
            </p:nvSpPr>
            <p:spPr>
              <a:xfrm>
                <a:off x="5753333" y="6473900"/>
                <a:ext cx="27616" cy="47608"/>
              </a:xfrm>
              <a:custGeom>
                <a:avLst/>
                <a:gdLst>
                  <a:gd name="connsiteX0" fmla="*/ 0 w 27616"/>
                  <a:gd name="connsiteY0" fmla="*/ 15871 h 47608"/>
                  <a:gd name="connsiteX1" fmla="*/ 115 w 27616"/>
                  <a:gd name="connsiteY1" fmla="*/ 47608 h 47608"/>
                  <a:gd name="connsiteX2" fmla="*/ 27616 w 27616"/>
                  <a:gd name="connsiteY2" fmla="*/ 31737 h 47608"/>
                  <a:gd name="connsiteX3" fmla="*/ 27501 w 27616"/>
                  <a:gd name="connsiteY3" fmla="*/ 0 h 47608"/>
                  <a:gd name="connsiteX4" fmla="*/ 0 w 27616"/>
                  <a:gd name="connsiteY4" fmla="*/ 15871 h 47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16" h="47608">
                    <a:moveTo>
                      <a:pt x="0" y="15871"/>
                    </a:moveTo>
                    <a:lnTo>
                      <a:pt x="115" y="47608"/>
                    </a:lnTo>
                    <a:lnTo>
                      <a:pt x="27616" y="31737"/>
                    </a:lnTo>
                    <a:lnTo>
                      <a:pt x="27501" y="0"/>
                    </a:lnTo>
                    <a:lnTo>
                      <a:pt x="0" y="1587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E22AF957-4BCE-3901-0443-C725B86CB998}"/>
                  </a:ext>
                </a:extLst>
              </p:cNvPr>
              <p:cNvSpPr/>
              <p:nvPr/>
            </p:nvSpPr>
            <p:spPr>
              <a:xfrm>
                <a:off x="5642767" y="6537656"/>
                <a:ext cx="27726" cy="47718"/>
              </a:xfrm>
              <a:custGeom>
                <a:avLst/>
                <a:gdLst>
                  <a:gd name="connsiteX0" fmla="*/ 0 w 27726"/>
                  <a:gd name="connsiteY0" fmla="*/ 15926 h 47718"/>
                  <a:gd name="connsiteX1" fmla="*/ 111 w 27726"/>
                  <a:gd name="connsiteY1" fmla="*/ 47719 h 47718"/>
                  <a:gd name="connsiteX2" fmla="*/ 27727 w 27726"/>
                  <a:gd name="connsiteY2" fmla="*/ 31737 h 47718"/>
                  <a:gd name="connsiteX3" fmla="*/ 27671 w 27726"/>
                  <a:gd name="connsiteY3" fmla="*/ 0 h 47718"/>
                  <a:gd name="connsiteX4" fmla="*/ 0 w 27726"/>
                  <a:gd name="connsiteY4" fmla="*/ 15926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26"/>
                    </a:moveTo>
                    <a:lnTo>
                      <a:pt x="111" y="47719"/>
                    </a:lnTo>
                    <a:lnTo>
                      <a:pt x="27727" y="31737"/>
                    </a:lnTo>
                    <a:lnTo>
                      <a:pt x="2767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DCDC137A-28C6-B75E-38D5-67A85427B38F}"/>
                  </a:ext>
                </a:extLst>
              </p:cNvPr>
              <p:cNvSpPr/>
              <p:nvPr/>
            </p:nvSpPr>
            <p:spPr>
              <a:xfrm>
                <a:off x="5532368" y="6601412"/>
                <a:ext cx="27726" cy="47663"/>
              </a:xfrm>
              <a:custGeom>
                <a:avLst/>
                <a:gdLst>
                  <a:gd name="connsiteX0" fmla="*/ 0 w 27726"/>
                  <a:gd name="connsiteY0" fmla="*/ 15926 h 47663"/>
                  <a:gd name="connsiteX1" fmla="*/ 111 w 27726"/>
                  <a:gd name="connsiteY1" fmla="*/ 47664 h 47663"/>
                  <a:gd name="connsiteX2" fmla="*/ 27727 w 27726"/>
                  <a:gd name="connsiteY2" fmla="*/ 31737 h 47663"/>
                  <a:gd name="connsiteX3" fmla="*/ 27671 w 27726"/>
                  <a:gd name="connsiteY3" fmla="*/ 0 h 47663"/>
                  <a:gd name="connsiteX4" fmla="*/ 0 w 27726"/>
                  <a:gd name="connsiteY4" fmla="*/ 15926 h 47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663">
                    <a:moveTo>
                      <a:pt x="0" y="15926"/>
                    </a:moveTo>
                    <a:lnTo>
                      <a:pt x="111" y="47664"/>
                    </a:lnTo>
                    <a:lnTo>
                      <a:pt x="27727" y="31737"/>
                    </a:lnTo>
                    <a:lnTo>
                      <a:pt x="2767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4FB072F9-DC45-27FA-6140-92E907419A29}"/>
                  </a:ext>
                </a:extLst>
              </p:cNvPr>
              <p:cNvSpPr/>
              <p:nvPr/>
            </p:nvSpPr>
            <p:spPr>
              <a:xfrm>
                <a:off x="5421968" y="6665113"/>
                <a:ext cx="27726" cy="47718"/>
              </a:xfrm>
              <a:custGeom>
                <a:avLst/>
                <a:gdLst>
                  <a:gd name="connsiteX0" fmla="*/ 0 w 27726"/>
                  <a:gd name="connsiteY0" fmla="*/ 15982 h 47718"/>
                  <a:gd name="connsiteX1" fmla="*/ 111 w 27726"/>
                  <a:gd name="connsiteY1" fmla="*/ 47719 h 47718"/>
                  <a:gd name="connsiteX2" fmla="*/ 27727 w 27726"/>
                  <a:gd name="connsiteY2" fmla="*/ 31793 h 47718"/>
                  <a:gd name="connsiteX3" fmla="*/ 27611 w 27726"/>
                  <a:gd name="connsiteY3" fmla="*/ 0 h 47718"/>
                  <a:gd name="connsiteX4" fmla="*/ 0 w 27726"/>
                  <a:gd name="connsiteY4" fmla="*/ 15982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82"/>
                    </a:moveTo>
                    <a:lnTo>
                      <a:pt x="111" y="47719"/>
                    </a:lnTo>
                    <a:lnTo>
                      <a:pt x="27727" y="31793"/>
                    </a:lnTo>
                    <a:lnTo>
                      <a:pt x="27611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21703C3D-8075-14C1-4059-DBFCCCCE09D0}"/>
                  </a:ext>
                </a:extLst>
              </p:cNvPr>
              <p:cNvSpPr/>
              <p:nvPr/>
            </p:nvSpPr>
            <p:spPr>
              <a:xfrm>
                <a:off x="5311568" y="6728869"/>
                <a:ext cx="27726" cy="47714"/>
              </a:xfrm>
              <a:custGeom>
                <a:avLst/>
                <a:gdLst>
                  <a:gd name="connsiteX0" fmla="*/ 0 w 27726"/>
                  <a:gd name="connsiteY0" fmla="*/ 15977 h 47714"/>
                  <a:gd name="connsiteX1" fmla="*/ 111 w 27726"/>
                  <a:gd name="connsiteY1" fmla="*/ 47714 h 47714"/>
                  <a:gd name="connsiteX2" fmla="*/ 27727 w 27726"/>
                  <a:gd name="connsiteY2" fmla="*/ 31793 h 47714"/>
                  <a:gd name="connsiteX3" fmla="*/ 27611 w 27726"/>
                  <a:gd name="connsiteY3" fmla="*/ 0 h 47714"/>
                  <a:gd name="connsiteX4" fmla="*/ 0 w 27726"/>
                  <a:gd name="connsiteY4" fmla="*/ 15977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77"/>
                    </a:moveTo>
                    <a:lnTo>
                      <a:pt x="111" y="47714"/>
                    </a:lnTo>
                    <a:lnTo>
                      <a:pt x="27727" y="31793"/>
                    </a:lnTo>
                    <a:lnTo>
                      <a:pt x="27611" y="0"/>
                    </a:lnTo>
                    <a:lnTo>
                      <a:pt x="0" y="15977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5CF471EF-4302-0CB8-3E65-07854000C87A}"/>
                  </a:ext>
                </a:extLst>
              </p:cNvPr>
              <p:cNvSpPr/>
              <p:nvPr/>
            </p:nvSpPr>
            <p:spPr>
              <a:xfrm>
                <a:off x="5201168" y="6792621"/>
                <a:ext cx="27726" cy="47719"/>
              </a:xfrm>
              <a:custGeom>
                <a:avLst/>
                <a:gdLst>
                  <a:gd name="connsiteX0" fmla="*/ 0 w 27726"/>
                  <a:gd name="connsiteY0" fmla="*/ 15982 h 47719"/>
                  <a:gd name="connsiteX1" fmla="*/ 55 w 27726"/>
                  <a:gd name="connsiteY1" fmla="*/ 47719 h 47719"/>
                  <a:gd name="connsiteX2" fmla="*/ 27727 w 27726"/>
                  <a:gd name="connsiteY2" fmla="*/ 31737 h 47719"/>
                  <a:gd name="connsiteX3" fmla="*/ 27611 w 27726"/>
                  <a:gd name="connsiteY3" fmla="*/ 0 h 47719"/>
                  <a:gd name="connsiteX4" fmla="*/ 0 w 27726"/>
                  <a:gd name="connsiteY4" fmla="*/ 15982 h 47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9">
                    <a:moveTo>
                      <a:pt x="0" y="15982"/>
                    </a:moveTo>
                    <a:lnTo>
                      <a:pt x="55" y="47719"/>
                    </a:lnTo>
                    <a:lnTo>
                      <a:pt x="27727" y="31737"/>
                    </a:lnTo>
                    <a:lnTo>
                      <a:pt x="27611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0644AFBD-F1EF-C296-010D-7719887A54A0}"/>
                  </a:ext>
                </a:extLst>
              </p:cNvPr>
              <p:cNvSpPr/>
              <p:nvPr/>
            </p:nvSpPr>
            <p:spPr>
              <a:xfrm>
                <a:off x="5090766" y="6856377"/>
                <a:ext cx="27725" cy="47719"/>
              </a:xfrm>
              <a:custGeom>
                <a:avLst/>
                <a:gdLst>
                  <a:gd name="connsiteX0" fmla="*/ 0 w 27725"/>
                  <a:gd name="connsiteY0" fmla="*/ 15926 h 47719"/>
                  <a:gd name="connsiteX1" fmla="*/ 57 w 27725"/>
                  <a:gd name="connsiteY1" fmla="*/ 47719 h 47719"/>
                  <a:gd name="connsiteX2" fmla="*/ 27725 w 27725"/>
                  <a:gd name="connsiteY2" fmla="*/ 31737 h 47719"/>
                  <a:gd name="connsiteX3" fmla="*/ 27614 w 27725"/>
                  <a:gd name="connsiteY3" fmla="*/ 0 h 47719"/>
                  <a:gd name="connsiteX4" fmla="*/ 0 w 27725"/>
                  <a:gd name="connsiteY4" fmla="*/ 15926 h 47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5" h="47719">
                    <a:moveTo>
                      <a:pt x="0" y="15926"/>
                    </a:moveTo>
                    <a:lnTo>
                      <a:pt x="57" y="47719"/>
                    </a:lnTo>
                    <a:lnTo>
                      <a:pt x="27725" y="31737"/>
                    </a:lnTo>
                    <a:lnTo>
                      <a:pt x="27614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A6FE7B56-597F-714A-9ED1-F759AD7A30FC}"/>
                  </a:ext>
                </a:extLst>
              </p:cNvPr>
              <p:cNvSpPr/>
              <p:nvPr/>
            </p:nvSpPr>
            <p:spPr>
              <a:xfrm>
                <a:off x="5864130" y="6537093"/>
                <a:ext cx="27726" cy="47548"/>
              </a:xfrm>
              <a:custGeom>
                <a:avLst/>
                <a:gdLst>
                  <a:gd name="connsiteX0" fmla="*/ 0 w 27726"/>
                  <a:gd name="connsiteY0" fmla="*/ 15982 h 47548"/>
                  <a:gd name="connsiteX1" fmla="*/ 55 w 27726"/>
                  <a:gd name="connsiteY1" fmla="*/ 47548 h 47548"/>
                  <a:gd name="connsiteX2" fmla="*/ 27727 w 27726"/>
                  <a:gd name="connsiteY2" fmla="*/ 31622 h 47548"/>
                  <a:gd name="connsiteX3" fmla="*/ 27616 w 27726"/>
                  <a:gd name="connsiteY3" fmla="*/ 0 h 47548"/>
                  <a:gd name="connsiteX4" fmla="*/ 0 w 27726"/>
                  <a:gd name="connsiteY4" fmla="*/ 15982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82"/>
                    </a:moveTo>
                    <a:lnTo>
                      <a:pt x="55" y="47548"/>
                    </a:lnTo>
                    <a:lnTo>
                      <a:pt x="27727" y="31622"/>
                    </a:lnTo>
                    <a:lnTo>
                      <a:pt x="27616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E2A30B5F-EAC6-3822-4492-F7657C896450}"/>
                  </a:ext>
                </a:extLst>
              </p:cNvPr>
              <p:cNvSpPr/>
              <p:nvPr/>
            </p:nvSpPr>
            <p:spPr>
              <a:xfrm>
                <a:off x="5753675" y="6600905"/>
                <a:ext cx="27611" cy="47492"/>
              </a:xfrm>
              <a:custGeom>
                <a:avLst/>
                <a:gdLst>
                  <a:gd name="connsiteX0" fmla="*/ 0 w 27611"/>
                  <a:gd name="connsiteY0" fmla="*/ 15926 h 47492"/>
                  <a:gd name="connsiteX1" fmla="*/ 111 w 27611"/>
                  <a:gd name="connsiteY1" fmla="*/ 47493 h 47492"/>
                  <a:gd name="connsiteX2" fmla="*/ 27611 w 27611"/>
                  <a:gd name="connsiteY2" fmla="*/ 31622 h 47492"/>
                  <a:gd name="connsiteX3" fmla="*/ 27501 w 27611"/>
                  <a:gd name="connsiteY3" fmla="*/ 0 h 47492"/>
                  <a:gd name="connsiteX4" fmla="*/ 0 w 27611"/>
                  <a:gd name="connsiteY4" fmla="*/ 15926 h 47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11" h="47492">
                    <a:moveTo>
                      <a:pt x="0" y="15926"/>
                    </a:moveTo>
                    <a:lnTo>
                      <a:pt x="111" y="47493"/>
                    </a:lnTo>
                    <a:lnTo>
                      <a:pt x="27611" y="31622"/>
                    </a:lnTo>
                    <a:lnTo>
                      <a:pt x="2750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8731155F-A18B-DC1B-6BBC-D0FE8675B376}"/>
                  </a:ext>
                </a:extLst>
              </p:cNvPr>
              <p:cNvSpPr/>
              <p:nvPr/>
            </p:nvSpPr>
            <p:spPr>
              <a:xfrm>
                <a:off x="5643160" y="6664661"/>
                <a:ext cx="27726" cy="47548"/>
              </a:xfrm>
              <a:custGeom>
                <a:avLst/>
                <a:gdLst>
                  <a:gd name="connsiteX0" fmla="*/ 0 w 27726"/>
                  <a:gd name="connsiteY0" fmla="*/ 15982 h 47548"/>
                  <a:gd name="connsiteX1" fmla="*/ 55 w 27726"/>
                  <a:gd name="connsiteY1" fmla="*/ 47548 h 47548"/>
                  <a:gd name="connsiteX2" fmla="*/ 27727 w 27726"/>
                  <a:gd name="connsiteY2" fmla="*/ 31622 h 47548"/>
                  <a:gd name="connsiteX3" fmla="*/ 27616 w 27726"/>
                  <a:gd name="connsiteY3" fmla="*/ 0 h 47548"/>
                  <a:gd name="connsiteX4" fmla="*/ 0 w 27726"/>
                  <a:gd name="connsiteY4" fmla="*/ 15982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82"/>
                    </a:moveTo>
                    <a:lnTo>
                      <a:pt x="55" y="47548"/>
                    </a:lnTo>
                    <a:lnTo>
                      <a:pt x="27727" y="31622"/>
                    </a:lnTo>
                    <a:lnTo>
                      <a:pt x="27616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F22AF3CE-9922-8F07-B8F9-E19B869F3FC9}"/>
                  </a:ext>
                </a:extLst>
              </p:cNvPr>
              <p:cNvSpPr/>
              <p:nvPr/>
            </p:nvSpPr>
            <p:spPr>
              <a:xfrm>
                <a:off x="5532760" y="6728412"/>
                <a:ext cx="27726" cy="47548"/>
              </a:xfrm>
              <a:custGeom>
                <a:avLst/>
                <a:gdLst>
                  <a:gd name="connsiteX0" fmla="*/ 0 w 27726"/>
                  <a:gd name="connsiteY0" fmla="*/ 15982 h 47548"/>
                  <a:gd name="connsiteX1" fmla="*/ 60 w 27726"/>
                  <a:gd name="connsiteY1" fmla="*/ 47548 h 47548"/>
                  <a:gd name="connsiteX2" fmla="*/ 27727 w 27726"/>
                  <a:gd name="connsiteY2" fmla="*/ 31627 h 47548"/>
                  <a:gd name="connsiteX3" fmla="*/ 27616 w 27726"/>
                  <a:gd name="connsiteY3" fmla="*/ 0 h 47548"/>
                  <a:gd name="connsiteX4" fmla="*/ 0 w 27726"/>
                  <a:gd name="connsiteY4" fmla="*/ 15982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82"/>
                    </a:moveTo>
                    <a:lnTo>
                      <a:pt x="60" y="47548"/>
                    </a:lnTo>
                    <a:lnTo>
                      <a:pt x="27727" y="31627"/>
                    </a:lnTo>
                    <a:lnTo>
                      <a:pt x="27616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393AD25E-0BA6-E249-D38F-514FCA4B57DF}"/>
                  </a:ext>
                </a:extLst>
              </p:cNvPr>
              <p:cNvSpPr/>
              <p:nvPr/>
            </p:nvSpPr>
            <p:spPr>
              <a:xfrm>
                <a:off x="5422305" y="6792168"/>
                <a:ext cx="27726" cy="47548"/>
              </a:xfrm>
              <a:custGeom>
                <a:avLst/>
                <a:gdLst>
                  <a:gd name="connsiteX0" fmla="*/ 0 w 27726"/>
                  <a:gd name="connsiteY0" fmla="*/ 15926 h 47548"/>
                  <a:gd name="connsiteX1" fmla="*/ 115 w 27726"/>
                  <a:gd name="connsiteY1" fmla="*/ 47548 h 47548"/>
                  <a:gd name="connsiteX2" fmla="*/ 27727 w 27726"/>
                  <a:gd name="connsiteY2" fmla="*/ 31567 h 47548"/>
                  <a:gd name="connsiteX3" fmla="*/ 27671 w 27726"/>
                  <a:gd name="connsiteY3" fmla="*/ 0 h 47548"/>
                  <a:gd name="connsiteX4" fmla="*/ 0 w 27726"/>
                  <a:gd name="connsiteY4" fmla="*/ 15926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26"/>
                    </a:moveTo>
                    <a:lnTo>
                      <a:pt x="115" y="47548"/>
                    </a:lnTo>
                    <a:lnTo>
                      <a:pt x="27727" y="31567"/>
                    </a:lnTo>
                    <a:lnTo>
                      <a:pt x="2767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85D14686-AE7C-5FC8-0C48-9D660CD185A0}"/>
                  </a:ext>
                </a:extLst>
              </p:cNvPr>
              <p:cNvSpPr/>
              <p:nvPr/>
            </p:nvSpPr>
            <p:spPr>
              <a:xfrm>
                <a:off x="5311905" y="6855924"/>
                <a:ext cx="27726" cy="47548"/>
              </a:xfrm>
              <a:custGeom>
                <a:avLst/>
                <a:gdLst>
                  <a:gd name="connsiteX0" fmla="*/ 0 w 27726"/>
                  <a:gd name="connsiteY0" fmla="*/ 15926 h 47548"/>
                  <a:gd name="connsiteX1" fmla="*/ 111 w 27726"/>
                  <a:gd name="connsiteY1" fmla="*/ 47548 h 47548"/>
                  <a:gd name="connsiteX2" fmla="*/ 27727 w 27726"/>
                  <a:gd name="connsiteY2" fmla="*/ 31567 h 47548"/>
                  <a:gd name="connsiteX3" fmla="*/ 27671 w 27726"/>
                  <a:gd name="connsiteY3" fmla="*/ 0 h 47548"/>
                  <a:gd name="connsiteX4" fmla="*/ 0 w 27726"/>
                  <a:gd name="connsiteY4" fmla="*/ 15926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26"/>
                    </a:moveTo>
                    <a:lnTo>
                      <a:pt x="111" y="47548"/>
                    </a:lnTo>
                    <a:lnTo>
                      <a:pt x="27727" y="31567"/>
                    </a:lnTo>
                    <a:lnTo>
                      <a:pt x="2767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35200328-70BB-A7F3-611F-1652925A1646}"/>
                  </a:ext>
                </a:extLst>
              </p:cNvPr>
              <p:cNvSpPr/>
              <p:nvPr/>
            </p:nvSpPr>
            <p:spPr>
              <a:xfrm>
                <a:off x="5864467" y="6663982"/>
                <a:ext cx="27726" cy="47548"/>
              </a:xfrm>
              <a:custGeom>
                <a:avLst/>
                <a:gdLst>
                  <a:gd name="connsiteX0" fmla="*/ 0 w 27726"/>
                  <a:gd name="connsiteY0" fmla="*/ 15926 h 47548"/>
                  <a:gd name="connsiteX1" fmla="*/ 55 w 27726"/>
                  <a:gd name="connsiteY1" fmla="*/ 47548 h 47548"/>
                  <a:gd name="connsiteX2" fmla="*/ 27727 w 27726"/>
                  <a:gd name="connsiteY2" fmla="*/ 31567 h 47548"/>
                  <a:gd name="connsiteX3" fmla="*/ 27611 w 27726"/>
                  <a:gd name="connsiteY3" fmla="*/ 0 h 47548"/>
                  <a:gd name="connsiteX4" fmla="*/ 0 w 27726"/>
                  <a:gd name="connsiteY4" fmla="*/ 15926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26"/>
                    </a:moveTo>
                    <a:lnTo>
                      <a:pt x="55" y="47548"/>
                    </a:lnTo>
                    <a:lnTo>
                      <a:pt x="27727" y="31567"/>
                    </a:lnTo>
                    <a:lnTo>
                      <a:pt x="2761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F9080A86-8675-0444-6FC0-9E34918F59AB}"/>
                  </a:ext>
                </a:extLst>
              </p:cNvPr>
              <p:cNvSpPr/>
              <p:nvPr/>
            </p:nvSpPr>
            <p:spPr>
              <a:xfrm>
                <a:off x="5754067" y="6727794"/>
                <a:ext cx="27556" cy="47492"/>
              </a:xfrm>
              <a:custGeom>
                <a:avLst/>
                <a:gdLst>
                  <a:gd name="connsiteX0" fmla="*/ 0 w 27556"/>
                  <a:gd name="connsiteY0" fmla="*/ 15866 h 47492"/>
                  <a:gd name="connsiteX1" fmla="*/ 55 w 27556"/>
                  <a:gd name="connsiteY1" fmla="*/ 47493 h 47492"/>
                  <a:gd name="connsiteX2" fmla="*/ 27556 w 27556"/>
                  <a:gd name="connsiteY2" fmla="*/ 31622 h 47492"/>
                  <a:gd name="connsiteX3" fmla="*/ 27501 w 27556"/>
                  <a:gd name="connsiteY3" fmla="*/ 0 h 47492"/>
                  <a:gd name="connsiteX4" fmla="*/ 0 w 27556"/>
                  <a:gd name="connsiteY4" fmla="*/ 15866 h 47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56" h="47492">
                    <a:moveTo>
                      <a:pt x="0" y="15866"/>
                    </a:moveTo>
                    <a:lnTo>
                      <a:pt x="55" y="47493"/>
                    </a:lnTo>
                    <a:lnTo>
                      <a:pt x="27556" y="31622"/>
                    </a:lnTo>
                    <a:lnTo>
                      <a:pt x="27501" y="0"/>
                    </a:lnTo>
                    <a:lnTo>
                      <a:pt x="0" y="1586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E1DF566C-E3AC-8208-39D2-AA7CA484A7CC}"/>
                  </a:ext>
                </a:extLst>
              </p:cNvPr>
              <p:cNvSpPr/>
              <p:nvPr/>
            </p:nvSpPr>
            <p:spPr>
              <a:xfrm>
                <a:off x="5643497" y="6791550"/>
                <a:ext cx="27731" cy="47548"/>
              </a:xfrm>
              <a:custGeom>
                <a:avLst/>
                <a:gdLst>
                  <a:gd name="connsiteX0" fmla="*/ 0 w 27731"/>
                  <a:gd name="connsiteY0" fmla="*/ 15922 h 47548"/>
                  <a:gd name="connsiteX1" fmla="*/ 115 w 27731"/>
                  <a:gd name="connsiteY1" fmla="*/ 47548 h 47548"/>
                  <a:gd name="connsiteX2" fmla="*/ 27731 w 27731"/>
                  <a:gd name="connsiteY2" fmla="*/ 31567 h 47548"/>
                  <a:gd name="connsiteX3" fmla="*/ 27671 w 27731"/>
                  <a:gd name="connsiteY3" fmla="*/ 0 h 47548"/>
                  <a:gd name="connsiteX4" fmla="*/ 0 w 27731"/>
                  <a:gd name="connsiteY4" fmla="*/ 15922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31" h="47548">
                    <a:moveTo>
                      <a:pt x="0" y="15922"/>
                    </a:moveTo>
                    <a:lnTo>
                      <a:pt x="115" y="47548"/>
                    </a:lnTo>
                    <a:lnTo>
                      <a:pt x="27731" y="31567"/>
                    </a:lnTo>
                    <a:lnTo>
                      <a:pt x="27671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E5F5646C-2D29-47BD-9C54-D90F3806378E}"/>
                  </a:ext>
                </a:extLst>
              </p:cNvPr>
              <p:cNvSpPr/>
              <p:nvPr/>
            </p:nvSpPr>
            <p:spPr>
              <a:xfrm>
                <a:off x="5533101" y="6855306"/>
                <a:ext cx="27726" cy="47548"/>
              </a:xfrm>
              <a:custGeom>
                <a:avLst/>
                <a:gdLst>
                  <a:gd name="connsiteX0" fmla="*/ 0 w 27726"/>
                  <a:gd name="connsiteY0" fmla="*/ 15922 h 47548"/>
                  <a:gd name="connsiteX1" fmla="*/ 111 w 27726"/>
                  <a:gd name="connsiteY1" fmla="*/ 47548 h 47548"/>
                  <a:gd name="connsiteX2" fmla="*/ 27727 w 27726"/>
                  <a:gd name="connsiteY2" fmla="*/ 31567 h 47548"/>
                  <a:gd name="connsiteX3" fmla="*/ 27611 w 27726"/>
                  <a:gd name="connsiteY3" fmla="*/ 0 h 47548"/>
                  <a:gd name="connsiteX4" fmla="*/ 0 w 27726"/>
                  <a:gd name="connsiteY4" fmla="*/ 15922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22"/>
                    </a:moveTo>
                    <a:lnTo>
                      <a:pt x="111" y="47548"/>
                    </a:lnTo>
                    <a:lnTo>
                      <a:pt x="27727" y="31567"/>
                    </a:lnTo>
                    <a:lnTo>
                      <a:pt x="27611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432B25CB-2099-C3F0-0106-45183EB5D105}"/>
                  </a:ext>
                </a:extLst>
              </p:cNvPr>
              <p:cNvSpPr/>
              <p:nvPr/>
            </p:nvSpPr>
            <p:spPr>
              <a:xfrm>
                <a:off x="5864808" y="6790816"/>
                <a:ext cx="27726" cy="47714"/>
              </a:xfrm>
              <a:custGeom>
                <a:avLst/>
                <a:gdLst>
                  <a:gd name="connsiteX0" fmla="*/ 0 w 27726"/>
                  <a:gd name="connsiteY0" fmla="*/ 15982 h 47714"/>
                  <a:gd name="connsiteX1" fmla="*/ 111 w 27726"/>
                  <a:gd name="connsiteY1" fmla="*/ 47714 h 47714"/>
                  <a:gd name="connsiteX2" fmla="*/ 27727 w 27726"/>
                  <a:gd name="connsiteY2" fmla="*/ 31793 h 47714"/>
                  <a:gd name="connsiteX3" fmla="*/ 27667 w 27726"/>
                  <a:gd name="connsiteY3" fmla="*/ 0 h 47714"/>
                  <a:gd name="connsiteX4" fmla="*/ 0 w 27726"/>
                  <a:gd name="connsiteY4" fmla="*/ 1598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82"/>
                    </a:moveTo>
                    <a:lnTo>
                      <a:pt x="111" y="47714"/>
                    </a:lnTo>
                    <a:lnTo>
                      <a:pt x="27727" y="31793"/>
                    </a:lnTo>
                    <a:lnTo>
                      <a:pt x="27667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5D9EBDF5-A8FE-7F24-AE33-2B6DF785344E}"/>
                  </a:ext>
                </a:extLst>
              </p:cNvPr>
              <p:cNvSpPr/>
              <p:nvPr/>
            </p:nvSpPr>
            <p:spPr>
              <a:xfrm>
                <a:off x="5754409" y="6854683"/>
                <a:ext cx="27611" cy="47603"/>
              </a:xfrm>
              <a:custGeom>
                <a:avLst/>
                <a:gdLst>
                  <a:gd name="connsiteX0" fmla="*/ 0 w 27611"/>
                  <a:gd name="connsiteY0" fmla="*/ 15866 h 47603"/>
                  <a:gd name="connsiteX1" fmla="*/ 111 w 27611"/>
                  <a:gd name="connsiteY1" fmla="*/ 47603 h 47603"/>
                  <a:gd name="connsiteX2" fmla="*/ 27611 w 27611"/>
                  <a:gd name="connsiteY2" fmla="*/ 31737 h 47603"/>
                  <a:gd name="connsiteX3" fmla="*/ 27501 w 27611"/>
                  <a:gd name="connsiteY3" fmla="*/ 0 h 47603"/>
                  <a:gd name="connsiteX4" fmla="*/ 0 w 27611"/>
                  <a:gd name="connsiteY4" fmla="*/ 15866 h 47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11" h="47603">
                    <a:moveTo>
                      <a:pt x="0" y="15866"/>
                    </a:moveTo>
                    <a:lnTo>
                      <a:pt x="111" y="47603"/>
                    </a:lnTo>
                    <a:lnTo>
                      <a:pt x="27611" y="31737"/>
                    </a:lnTo>
                    <a:lnTo>
                      <a:pt x="27501" y="0"/>
                    </a:lnTo>
                    <a:lnTo>
                      <a:pt x="0" y="1586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BC70763-75AF-196C-76D7-E91453E1D36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6614179" y="5194194"/>
            <a:ext cx="3874848" cy="606713"/>
          </a:xfrm>
        </p:spPr>
        <p:txBody>
          <a:bodyPr tIns="45720"/>
          <a:lstStyle>
            <a:lvl1pPr marL="0" indent="0" algn="ctr">
              <a:buNone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Title, Company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0EF63A6-7BB5-5425-BE69-59159A288132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730606" y="5194194"/>
            <a:ext cx="3874848" cy="606713"/>
          </a:xfrm>
        </p:spPr>
        <p:txBody>
          <a:bodyPr tIns="45720"/>
          <a:lstStyle>
            <a:lvl1pPr marL="0" indent="0" algn="ctr">
              <a:buNone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Title, Company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228F2C23-EDC6-59DA-C2DF-8B035B77E2EB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614179" y="4666410"/>
            <a:ext cx="3874848" cy="505186"/>
          </a:xfrm>
        </p:spPr>
        <p:txBody>
          <a:bodyPr tIns="45720" anchor="b"/>
          <a:lstStyle>
            <a:lvl1pPr marL="0" indent="0" algn="ctr">
              <a:buNone/>
              <a:defRPr lang="en-US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404C95A4-8BE5-9D48-BFFE-D9BB6428BE80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730606" y="4666410"/>
            <a:ext cx="3874848" cy="505186"/>
          </a:xfrm>
        </p:spPr>
        <p:txBody>
          <a:bodyPr tIns="45720" anchor="b"/>
          <a:lstStyle>
            <a:lvl1pPr marL="0" indent="0" algn="ctr">
              <a:buNone/>
              <a:defRPr lang="en-US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Presenter Name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04D061B-C57B-1D28-1A37-CB36BC780A28}"/>
              </a:ext>
            </a:extLst>
          </p:cNvPr>
          <p:cNvGrpSpPr/>
          <p:nvPr userDrawn="1"/>
        </p:nvGrpSpPr>
        <p:grpSpPr>
          <a:xfrm>
            <a:off x="1835817" y="1740330"/>
            <a:ext cx="905596" cy="1409409"/>
            <a:chOff x="849041" y="1717156"/>
            <a:chExt cx="2222049" cy="3458250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32DF8DFB-E4EC-EA01-2D54-5C6039652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49041" y="2557806"/>
              <a:ext cx="741153" cy="2617600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C1856F11-B9B8-A0CD-8CA4-5A62081171B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49041" y="1717156"/>
              <a:ext cx="2222049" cy="1274182"/>
            </a:xfrm>
            <a:prstGeom prst="rect">
              <a:avLst/>
            </a:prstGeom>
          </p:spPr>
        </p:pic>
      </p:grpSp>
      <p:grpSp>
        <p:nvGrpSpPr>
          <p:cNvPr id="15" name="Elements Group" hidden="1">
            <a:extLst>
              <a:ext uri="{FF2B5EF4-FFF2-40B4-BE49-F238E27FC236}">
                <a16:creationId xmlns:a16="http://schemas.microsoft.com/office/drawing/2014/main" id="{E8D84154-AD2A-CF0F-279F-2690A24A3E03}"/>
              </a:ext>
            </a:extLst>
          </p:cNvPr>
          <p:cNvGrpSpPr/>
          <p:nvPr userDrawn="1"/>
        </p:nvGrpSpPr>
        <p:grpSpPr>
          <a:xfrm flipV="1">
            <a:off x="-370286" y="-690736"/>
            <a:ext cx="2414766" cy="3301275"/>
            <a:chOff x="9315216" y="1308401"/>
            <a:chExt cx="4067397" cy="5560616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3BD8B84-189B-735B-5308-806D6A488BF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324288" y="2278610"/>
              <a:ext cx="3543413" cy="2077446"/>
            </a:xfrm>
            <a:prstGeom prst="line">
              <a:avLst/>
            </a:prstGeom>
            <a:ln cap="rnd">
              <a:gradFill flip="none" rotWithShape="1">
                <a:gsLst>
                  <a:gs pos="3000">
                    <a:schemeClr val="bg2"/>
                  </a:gs>
                  <a:gs pos="100000">
                    <a:schemeClr val="accent2"/>
                  </a:gs>
                </a:gsLst>
                <a:lin ang="0" scaled="1"/>
                <a:tileRect/>
              </a:gradFill>
              <a:beve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7ECDA1C5-77D2-9C6C-8932-665754CE9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t="90" b="4551"/>
            <a:stretch/>
          </p:blipFill>
          <p:spPr>
            <a:xfrm>
              <a:off x="9588129" y="1308401"/>
              <a:ext cx="1647825" cy="5549599"/>
            </a:xfrm>
            <a:prstGeom prst="rect">
              <a:avLst/>
            </a:prstGeom>
          </p:spPr>
        </p:pic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67FCB81A-72E4-59AF-8830-BBCEA5355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r="50000"/>
            <a:stretch/>
          </p:blipFill>
          <p:spPr>
            <a:xfrm>
              <a:off x="11788135" y="3807487"/>
              <a:ext cx="403866" cy="2852737"/>
            </a:xfrm>
            <a:prstGeom prst="rect">
              <a:avLst/>
            </a:prstGeom>
          </p:spPr>
        </p:pic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FBEB550-104A-847F-9A16-E3EED9C4C3A5}"/>
                </a:ext>
              </a:extLst>
            </p:cNvPr>
            <p:cNvGrpSpPr/>
            <p:nvPr/>
          </p:nvGrpSpPr>
          <p:grpSpPr>
            <a:xfrm>
              <a:off x="9315216" y="4360795"/>
              <a:ext cx="1090750" cy="2508222"/>
              <a:chOff x="9304199" y="4349778"/>
              <a:chExt cx="1090750" cy="2508222"/>
            </a:xfrm>
          </p:grpSpPr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3FC682FA-AD4E-1EE2-941E-C46B0F45F5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07466" y="4349778"/>
                <a:ext cx="0" cy="313509"/>
              </a:xfrm>
              <a:prstGeom prst="line">
                <a:avLst/>
              </a:prstGeom>
              <a:ln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810C52B5-C71E-FFA9-3C4C-793AB1D96DDD}"/>
                  </a:ext>
                </a:extLst>
              </p:cNvPr>
              <p:cNvCxnSpPr/>
              <p:nvPr/>
            </p:nvCxnSpPr>
            <p:spPr>
              <a:xfrm>
                <a:off x="9307466" y="4669970"/>
                <a:ext cx="1087483" cy="627017"/>
              </a:xfrm>
              <a:prstGeom prst="line">
                <a:avLst/>
              </a:prstGeom>
              <a:ln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FE705CCE-BC5F-1603-0DF4-91DC2146EAB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391683" y="5296987"/>
                <a:ext cx="3266" cy="313509"/>
              </a:xfrm>
              <a:prstGeom prst="line">
                <a:avLst/>
              </a:prstGeom>
              <a:ln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83FD3EF5-1CB9-CC3D-8C36-C35FD7E05DB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307466" y="4983478"/>
                <a:ext cx="1084217" cy="627018"/>
              </a:xfrm>
              <a:prstGeom prst="line">
                <a:avLst/>
              </a:prstGeom>
              <a:ln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9E472E85-47D7-DDE1-30AB-3F170FF82E7F}"/>
                  </a:ext>
                </a:extLst>
              </p:cNvPr>
              <p:cNvCxnSpPr/>
              <p:nvPr/>
            </p:nvCxnSpPr>
            <p:spPr>
              <a:xfrm>
                <a:off x="9307465" y="4983478"/>
                <a:ext cx="0" cy="313509"/>
              </a:xfrm>
              <a:prstGeom prst="line">
                <a:avLst/>
              </a:prstGeom>
              <a:ln cap="rnd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05D145ED-252B-8CAF-AB27-F9F7623FAF7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04199" y="5296987"/>
                <a:ext cx="1087484" cy="620487"/>
              </a:xfrm>
              <a:prstGeom prst="line">
                <a:avLst/>
              </a:prstGeom>
              <a:ln cap="rnd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B44ACA32-C0A0-CE2A-E697-454EA55A3E1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388417" y="5917474"/>
                <a:ext cx="3266" cy="320039"/>
              </a:xfrm>
              <a:prstGeom prst="line">
                <a:avLst/>
              </a:prstGeom>
              <a:ln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CED5CFC1-FA13-09B7-B5F1-A4097E64F2E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310732" y="5610495"/>
                <a:ext cx="1077685" cy="627018"/>
              </a:xfrm>
              <a:prstGeom prst="line">
                <a:avLst/>
              </a:prstGeom>
              <a:ln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182B5985-3CB8-AE2D-B7E2-0A15530BABB9}"/>
                  </a:ext>
                </a:extLst>
              </p:cNvPr>
              <p:cNvCxnSpPr/>
              <p:nvPr/>
            </p:nvCxnSpPr>
            <p:spPr>
              <a:xfrm>
                <a:off x="9310731" y="5610495"/>
                <a:ext cx="0" cy="313509"/>
              </a:xfrm>
              <a:prstGeom prst="line">
                <a:avLst/>
              </a:prstGeom>
              <a:ln cap="rnd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215ECC20-CAA1-3165-1BAE-3218572ACF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07465" y="5924004"/>
                <a:ext cx="1087484" cy="620487"/>
              </a:xfrm>
              <a:prstGeom prst="line">
                <a:avLst/>
              </a:prstGeom>
              <a:ln cap="rnd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4823B430-6DD9-CCA3-2B43-0465563BC10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391683" y="6544491"/>
                <a:ext cx="3266" cy="313509"/>
              </a:xfrm>
              <a:prstGeom prst="line">
                <a:avLst/>
              </a:prstGeom>
              <a:ln cap="rnd">
                <a:gradFill flip="none" rotWithShape="1">
                  <a:gsLst>
                    <a:gs pos="19000">
                      <a:schemeClr val="accent2">
                        <a:alpha val="0"/>
                      </a:schemeClr>
                    </a:gs>
                    <a:gs pos="100000">
                      <a:schemeClr val="accent2"/>
                    </a:gs>
                  </a:gsLst>
                  <a:lin ang="16200000" scaled="1"/>
                  <a:tileRect/>
                </a:gra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4A68B5D6-86B2-666F-0502-EC8E0AE7D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b="30443"/>
            <a:stretch/>
          </p:blipFill>
          <p:spPr>
            <a:xfrm>
              <a:off x="10774932" y="4196441"/>
              <a:ext cx="1083423" cy="2661559"/>
            </a:xfrm>
            <a:prstGeom prst="rect">
              <a:avLst/>
            </a:prstGeom>
          </p:spPr>
        </p:pic>
        <p:pic>
          <p:nvPicPr>
            <p:cNvPr id="44" name="Picture 43" descr="A diamond shaped diamond shaped object&#10;&#10;Description automatically generated with medium confidence">
              <a:extLst>
                <a:ext uri="{FF2B5EF4-FFF2-40B4-BE49-F238E27FC236}">
                  <a16:creationId xmlns:a16="http://schemas.microsoft.com/office/drawing/2014/main" id="{D5F290BF-3937-AB8F-284E-940B6CEDC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6636"/>
            <a:stretch/>
          </p:blipFill>
          <p:spPr>
            <a:xfrm>
              <a:off x="9662101" y="3024116"/>
              <a:ext cx="3720512" cy="2159864"/>
            </a:xfrm>
            <a:prstGeom prst="rect">
              <a:avLst/>
            </a:prstGeom>
          </p:spPr>
        </p:pic>
      </p:grpSp>
      <p:pic>
        <p:nvPicPr>
          <p:cNvPr id="152" name="Illumio Logo">
            <a:extLst>
              <a:ext uri="{FF2B5EF4-FFF2-40B4-BE49-F238E27FC236}">
                <a16:creationId xmlns:a16="http://schemas.microsoft.com/office/drawing/2014/main" id="{B76ADF6A-03EC-39E1-C931-E6C4C08C897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989416" y="260769"/>
            <a:ext cx="909159" cy="227290"/>
          </a:xfrm>
          <a:prstGeom prst="rect">
            <a:avLst/>
          </a:prstGeom>
        </p:spPr>
      </p:pic>
      <p:grpSp>
        <p:nvGrpSpPr>
          <p:cNvPr id="2" name="Group 1" hidden="1">
            <a:extLst>
              <a:ext uri="{FF2B5EF4-FFF2-40B4-BE49-F238E27FC236}">
                <a16:creationId xmlns:a16="http://schemas.microsoft.com/office/drawing/2014/main" id="{02C378BC-2493-86E6-0815-E6F4C0A4D356}"/>
              </a:ext>
            </a:extLst>
          </p:cNvPr>
          <p:cNvGrpSpPr/>
          <p:nvPr userDrawn="1"/>
        </p:nvGrpSpPr>
        <p:grpSpPr>
          <a:xfrm flipV="1">
            <a:off x="-370286" y="-690736"/>
            <a:ext cx="2414766" cy="3301275"/>
            <a:chOff x="9315216" y="1308401"/>
            <a:chExt cx="4067397" cy="5560616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20E50183-B783-1325-2749-E517D96D3D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324288" y="2278610"/>
              <a:ext cx="3543413" cy="2077446"/>
            </a:xfrm>
            <a:prstGeom prst="line">
              <a:avLst/>
            </a:prstGeom>
            <a:ln cap="rnd">
              <a:gradFill flip="none" rotWithShape="1">
                <a:gsLst>
                  <a:gs pos="3000">
                    <a:schemeClr val="accent2">
                      <a:alpha val="0"/>
                    </a:schemeClr>
                  </a:gs>
                  <a:gs pos="100000">
                    <a:schemeClr val="accent2"/>
                  </a:gs>
                </a:gsLst>
                <a:lin ang="0" scaled="1"/>
                <a:tileRect/>
              </a:gradFill>
              <a:beve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CA0771F6-817C-1B6F-02BA-E510845994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t="90" b="4551"/>
            <a:stretch/>
          </p:blipFill>
          <p:spPr>
            <a:xfrm>
              <a:off x="9588129" y="1308401"/>
              <a:ext cx="1647825" cy="5549599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1E8A1370-DF65-3CBB-E53C-359960F22B5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r="50000"/>
            <a:stretch/>
          </p:blipFill>
          <p:spPr>
            <a:xfrm>
              <a:off x="11788135" y="3807487"/>
              <a:ext cx="403866" cy="2852737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B534475-E0AD-0C7A-1161-4EC702A9C8F7}"/>
                </a:ext>
              </a:extLst>
            </p:cNvPr>
            <p:cNvGrpSpPr/>
            <p:nvPr/>
          </p:nvGrpSpPr>
          <p:grpSpPr>
            <a:xfrm>
              <a:off x="9315216" y="4360795"/>
              <a:ext cx="1090750" cy="2508222"/>
              <a:chOff x="9304199" y="4349778"/>
              <a:chExt cx="1090750" cy="2508222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9425C775-4AA6-72D3-2E4F-06D055A6FC9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07466" y="4349778"/>
                <a:ext cx="0" cy="313509"/>
              </a:xfrm>
              <a:prstGeom prst="line">
                <a:avLst/>
              </a:prstGeom>
              <a:ln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AA859DA-293A-8B1D-C206-4E81257F668B}"/>
                  </a:ext>
                </a:extLst>
              </p:cNvPr>
              <p:cNvCxnSpPr/>
              <p:nvPr/>
            </p:nvCxnSpPr>
            <p:spPr>
              <a:xfrm>
                <a:off x="9307466" y="4669970"/>
                <a:ext cx="1087483" cy="627017"/>
              </a:xfrm>
              <a:prstGeom prst="line">
                <a:avLst/>
              </a:prstGeom>
              <a:ln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19FAFF96-F395-ACA7-1777-106BE39945E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391683" y="5296987"/>
                <a:ext cx="3266" cy="313509"/>
              </a:xfrm>
              <a:prstGeom prst="line">
                <a:avLst/>
              </a:prstGeom>
              <a:ln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375C13DB-1131-9F17-4153-10BE8A2636A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307466" y="4983478"/>
                <a:ext cx="1084217" cy="627018"/>
              </a:xfrm>
              <a:prstGeom prst="line">
                <a:avLst/>
              </a:prstGeom>
              <a:ln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5F11702B-90E5-8908-C53A-6FCA95F66244}"/>
                  </a:ext>
                </a:extLst>
              </p:cNvPr>
              <p:cNvCxnSpPr/>
              <p:nvPr/>
            </p:nvCxnSpPr>
            <p:spPr>
              <a:xfrm>
                <a:off x="9307465" y="4983478"/>
                <a:ext cx="0" cy="313509"/>
              </a:xfrm>
              <a:prstGeom prst="line">
                <a:avLst/>
              </a:prstGeom>
              <a:ln cap="rnd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D5C9AE7A-38E6-C31D-6245-980BFE3004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04199" y="5296987"/>
                <a:ext cx="1087484" cy="620487"/>
              </a:xfrm>
              <a:prstGeom prst="line">
                <a:avLst/>
              </a:prstGeom>
              <a:ln cap="rnd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FB7FC0FF-A683-EB46-2983-9F20DD00B8A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388417" y="5917474"/>
                <a:ext cx="3266" cy="320039"/>
              </a:xfrm>
              <a:prstGeom prst="line">
                <a:avLst/>
              </a:prstGeom>
              <a:ln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3715B012-20C5-834C-46B9-9C8444F362C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310732" y="5610495"/>
                <a:ext cx="1077685" cy="627018"/>
              </a:xfrm>
              <a:prstGeom prst="line">
                <a:avLst/>
              </a:prstGeom>
              <a:ln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12DEE941-0919-1D2C-4BEC-60720387D5B3}"/>
                  </a:ext>
                </a:extLst>
              </p:cNvPr>
              <p:cNvCxnSpPr/>
              <p:nvPr/>
            </p:nvCxnSpPr>
            <p:spPr>
              <a:xfrm>
                <a:off x="9310731" y="5610495"/>
                <a:ext cx="0" cy="313509"/>
              </a:xfrm>
              <a:prstGeom prst="line">
                <a:avLst/>
              </a:prstGeom>
              <a:ln cap="rnd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0C88D176-7BD7-968D-CEA4-A5AAEC649F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07465" y="5924004"/>
                <a:ext cx="1087484" cy="620487"/>
              </a:xfrm>
              <a:prstGeom prst="line">
                <a:avLst/>
              </a:prstGeom>
              <a:ln cap="rnd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B29294C0-2A17-67B8-E58D-FB5C2F50A83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391683" y="6544491"/>
                <a:ext cx="3266" cy="313509"/>
              </a:xfrm>
              <a:prstGeom prst="line">
                <a:avLst/>
              </a:prstGeom>
              <a:ln cap="rnd">
                <a:gradFill flip="none" rotWithShape="1">
                  <a:gsLst>
                    <a:gs pos="19000">
                      <a:schemeClr val="accent2">
                        <a:alpha val="0"/>
                      </a:schemeClr>
                    </a:gs>
                    <a:gs pos="100000">
                      <a:schemeClr val="accent2"/>
                    </a:gs>
                  </a:gsLst>
                  <a:lin ang="16200000" scaled="1"/>
                  <a:tileRect/>
                </a:gra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99F9600E-D3CF-9574-0EB5-8DD23F32B9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b="30443"/>
            <a:stretch/>
          </p:blipFill>
          <p:spPr>
            <a:xfrm>
              <a:off x="10774932" y="4196441"/>
              <a:ext cx="1083423" cy="2661559"/>
            </a:xfrm>
            <a:prstGeom prst="rect">
              <a:avLst/>
            </a:prstGeom>
          </p:spPr>
        </p:pic>
        <p:pic>
          <p:nvPicPr>
            <p:cNvPr id="25" name="Picture 24" descr="A diamond shaped diamond shaped object&#10;&#10;Description automatically generated with medium confidence">
              <a:extLst>
                <a:ext uri="{FF2B5EF4-FFF2-40B4-BE49-F238E27FC236}">
                  <a16:creationId xmlns:a16="http://schemas.microsoft.com/office/drawing/2014/main" id="{AAAD1DE2-4507-2982-A5C5-C6513306A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6636"/>
            <a:stretch/>
          </p:blipFill>
          <p:spPr>
            <a:xfrm>
              <a:off x="9662101" y="3024116"/>
              <a:ext cx="3720512" cy="21598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63787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2 Title Stacked Sla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ot Grid" hidden="1">
            <a:extLst>
              <a:ext uri="{FF2B5EF4-FFF2-40B4-BE49-F238E27FC236}">
                <a16:creationId xmlns:a16="http://schemas.microsoft.com/office/drawing/2014/main" id="{FF3CA8EB-118B-0D2A-8DBE-F6ECD51B36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31902" y="25222"/>
            <a:ext cx="1746360" cy="2112264"/>
          </a:xfrm>
          <a:prstGeom prst="rect">
            <a:avLst/>
          </a:prstGeom>
        </p:spPr>
      </p:pic>
      <p:pic>
        <p:nvPicPr>
          <p:cNvPr id="152" name="Illumio Logo White">
            <a:extLst>
              <a:ext uri="{FF2B5EF4-FFF2-40B4-BE49-F238E27FC236}">
                <a16:creationId xmlns:a16="http://schemas.microsoft.com/office/drawing/2014/main" id="{B76ADF6A-03EC-39E1-C931-E6C4C08C89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89416" y="260769"/>
            <a:ext cx="909159" cy="227290"/>
          </a:xfrm>
          <a:prstGeom prst="rect">
            <a:avLst/>
          </a:prstGeom>
        </p:spPr>
      </p:pic>
      <p:grpSp>
        <p:nvGrpSpPr>
          <p:cNvPr id="6" name="Elements Overlay">
            <a:extLst>
              <a:ext uri="{FF2B5EF4-FFF2-40B4-BE49-F238E27FC236}">
                <a16:creationId xmlns:a16="http://schemas.microsoft.com/office/drawing/2014/main" id="{16E85679-2DA2-C8C1-1A0E-68664A70DA80}"/>
              </a:ext>
            </a:extLst>
          </p:cNvPr>
          <p:cNvGrpSpPr/>
          <p:nvPr userDrawn="1"/>
        </p:nvGrpSpPr>
        <p:grpSpPr>
          <a:xfrm>
            <a:off x="-170444" y="5554590"/>
            <a:ext cx="1204231" cy="1357210"/>
            <a:chOff x="4646797" y="4196181"/>
            <a:chExt cx="2403838" cy="2709211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7557A797-07D4-FFF1-D3F9-095E5BD98154}"/>
                </a:ext>
              </a:extLst>
            </p:cNvPr>
            <p:cNvPicPr/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b="29710"/>
            <a:stretch/>
          </p:blipFill>
          <p:spPr>
            <a:xfrm>
              <a:off x="5704114" y="4196181"/>
              <a:ext cx="1072242" cy="2661820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39915420-9105-92E8-A935-584E519D0AA7}"/>
                </a:ext>
              </a:extLst>
            </p:cNvPr>
            <p:cNvPicPr/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b="42924"/>
            <a:stretch/>
          </p:blipFill>
          <p:spPr>
            <a:xfrm flipH="1">
              <a:off x="6333090" y="5411579"/>
              <a:ext cx="717545" cy="1446421"/>
            </a:xfrm>
            <a:prstGeom prst="rect">
              <a:avLst/>
            </a:prstGeom>
          </p:spPr>
        </p:pic>
        <p:grpSp>
          <p:nvGrpSpPr>
            <p:cNvPr id="13" name="Graphic 75">
              <a:extLst>
                <a:ext uri="{FF2B5EF4-FFF2-40B4-BE49-F238E27FC236}">
                  <a16:creationId xmlns:a16="http://schemas.microsoft.com/office/drawing/2014/main" id="{6252FA71-0806-C98F-DC04-2FD8F2FF5D3F}"/>
                </a:ext>
              </a:extLst>
            </p:cNvPr>
            <p:cNvGrpSpPr/>
            <p:nvPr/>
          </p:nvGrpSpPr>
          <p:grpSpPr>
            <a:xfrm>
              <a:off x="4646797" y="5648870"/>
              <a:ext cx="1245737" cy="1256522"/>
              <a:chOff x="4646797" y="5648870"/>
              <a:chExt cx="1245737" cy="1256522"/>
            </a:xfrm>
            <a:gradFill>
              <a:gsLst>
                <a:gs pos="0">
                  <a:srgbClr val="FF5500"/>
                </a:gs>
                <a:gs pos="50000">
                  <a:srgbClr val="FF5500">
                    <a:alpha val="49804"/>
                  </a:srgbClr>
                </a:gs>
                <a:gs pos="100000">
                  <a:srgbClr val="FF5500">
                    <a:alpha val="0"/>
                  </a:srgbClr>
                </a:gs>
              </a:gsLst>
              <a:lin ang="6942628" scaled="1"/>
            </a:gradFill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50B4B8D9-2268-2501-29D9-6BD883DD189D}"/>
                  </a:ext>
                </a:extLst>
              </p:cNvPr>
              <p:cNvSpPr/>
              <p:nvPr/>
            </p:nvSpPr>
            <p:spPr>
              <a:xfrm>
                <a:off x="5861587" y="5648870"/>
                <a:ext cx="27726" cy="47548"/>
              </a:xfrm>
              <a:custGeom>
                <a:avLst/>
                <a:gdLst>
                  <a:gd name="connsiteX0" fmla="*/ 0 w 27726"/>
                  <a:gd name="connsiteY0" fmla="*/ 15981 h 47548"/>
                  <a:gd name="connsiteX1" fmla="*/ 115 w 27726"/>
                  <a:gd name="connsiteY1" fmla="*/ 47548 h 47548"/>
                  <a:gd name="connsiteX2" fmla="*/ 27727 w 27726"/>
                  <a:gd name="connsiteY2" fmla="*/ 31623 h 47548"/>
                  <a:gd name="connsiteX3" fmla="*/ 27616 w 27726"/>
                  <a:gd name="connsiteY3" fmla="*/ 0 h 47548"/>
                  <a:gd name="connsiteX4" fmla="*/ 0 w 27726"/>
                  <a:gd name="connsiteY4" fmla="*/ 15981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81"/>
                    </a:moveTo>
                    <a:lnTo>
                      <a:pt x="115" y="47548"/>
                    </a:lnTo>
                    <a:lnTo>
                      <a:pt x="27727" y="31623"/>
                    </a:lnTo>
                    <a:lnTo>
                      <a:pt x="27616" y="0"/>
                    </a:lnTo>
                    <a:lnTo>
                      <a:pt x="0" y="1598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2A7BB02A-06D3-0C7E-4DBA-2F7A36FA7986}"/>
                  </a:ext>
                </a:extLst>
              </p:cNvPr>
              <p:cNvSpPr/>
              <p:nvPr/>
            </p:nvSpPr>
            <p:spPr>
              <a:xfrm>
                <a:off x="5751187" y="5712681"/>
                <a:ext cx="27556" cy="47491"/>
              </a:xfrm>
              <a:custGeom>
                <a:avLst/>
                <a:gdLst>
                  <a:gd name="connsiteX0" fmla="*/ 0 w 27556"/>
                  <a:gd name="connsiteY0" fmla="*/ 15869 h 47491"/>
                  <a:gd name="connsiteX1" fmla="*/ 55 w 27556"/>
                  <a:gd name="connsiteY1" fmla="*/ 47492 h 47491"/>
                  <a:gd name="connsiteX2" fmla="*/ 27556 w 27556"/>
                  <a:gd name="connsiteY2" fmla="*/ 31624 h 47491"/>
                  <a:gd name="connsiteX3" fmla="*/ 27501 w 27556"/>
                  <a:gd name="connsiteY3" fmla="*/ 0 h 47491"/>
                  <a:gd name="connsiteX4" fmla="*/ 0 w 27556"/>
                  <a:gd name="connsiteY4" fmla="*/ 15869 h 47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56" h="47491">
                    <a:moveTo>
                      <a:pt x="0" y="15869"/>
                    </a:moveTo>
                    <a:lnTo>
                      <a:pt x="55" y="47492"/>
                    </a:lnTo>
                    <a:lnTo>
                      <a:pt x="27556" y="31624"/>
                    </a:lnTo>
                    <a:lnTo>
                      <a:pt x="27501" y="0"/>
                    </a:lnTo>
                    <a:lnTo>
                      <a:pt x="0" y="15869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8B2FA279-8999-8A5C-A156-1B98CD771470}"/>
                  </a:ext>
                </a:extLst>
              </p:cNvPr>
              <p:cNvSpPr/>
              <p:nvPr/>
            </p:nvSpPr>
            <p:spPr>
              <a:xfrm>
                <a:off x="5640617" y="5776437"/>
                <a:ext cx="27726" cy="47547"/>
              </a:xfrm>
              <a:custGeom>
                <a:avLst/>
                <a:gdLst>
                  <a:gd name="connsiteX0" fmla="*/ 0 w 27726"/>
                  <a:gd name="connsiteY0" fmla="*/ 15981 h 47547"/>
                  <a:gd name="connsiteX1" fmla="*/ 115 w 27726"/>
                  <a:gd name="connsiteY1" fmla="*/ 47548 h 47547"/>
                  <a:gd name="connsiteX2" fmla="*/ 27727 w 27726"/>
                  <a:gd name="connsiteY2" fmla="*/ 31623 h 47547"/>
                  <a:gd name="connsiteX3" fmla="*/ 27671 w 27726"/>
                  <a:gd name="connsiteY3" fmla="*/ 0 h 47547"/>
                  <a:gd name="connsiteX4" fmla="*/ 0 w 27726"/>
                  <a:gd name="connsiteY4" fmla="*/ 15981 h 47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7">
                    <a:moveTo>
                      <a:pt x="0" y="15981"/>
                    </a:moveTo>
                    <a:lnTo>
                      <a:pt x="115" y="47548"/>
                    </a:lnTo>
                    <a:lnTo>
                      <a:pt x="27727" y="31623"/>
                    </a:lnTo>
                    <a:lnTo>
                      <a:pt x="27671" y="0"/>
                    </a:lnTo>
                    <a:lnTo>
                      <a:pt x="0" y="1598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6FCCD532-1368-C8E8-3FCC-7FA2F4D536DC}"/>
                  </a:ext>
                </a:extLst>
              </p:cNvPr>
              <p:cNvSpPr/>
              <p:nvPr/>
            </p:nvSpPr>
            <p:spPr>
              <a:xfrm>
                <a:off x="5530222" y="5840192"/>
                <a:ext cx="27726" cy="47548"/>
              </a:xfrm>
              <a:custGeom>
                <a:avLst/>
                <a:gdLst>
                  <a:gd name="connsiteX0" fmla="*/ 0 w 27726"/>
                  <a:gd name="connsiteY0" fmla="*/ 15924 h 47548"/>
                  <a:gd name="connsiteX1" fmla="*/ 111 w 27726"/>
                  <a:gd name="connsiteY1" fmla="*/ 47548 h 47548"/>
                  <a:gd name="connsiteX2" fmla="*/ 27727 w 27726"/>
                  <a:gd name="connsiteY2" fmla="*/ 31567 h 47548"/>
                  <a:gd name="connsiteX3" fmla="*/ 27611 w 27726"/>
                  <a:gd name="connsiteY3" fmla="*/ 0 h 47548"/>
                  <a:gd name="connsiteX4" fmla="*/ 0 w 27726"/>
                  <a:gd name="connsiteY4" fmla="*/ 15924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24"/>
                    </a:moveTo>
                    <a:lnTo>
                      <a:pt x="111" y="47548"/>
                    </a:lnTo>
                    <a:lnTo>
                      <a:pt x="27727" y="31567"/>
                    </a:lnTo>
                    <a:lnTo>
                      <a:pt x="27611" y="0"/>
                    </a:lnTo>
                    <a:lnTo>
                      <a:pt x="0" y="15924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8F0F5DFD-758C-9F2C-7B6F-D19D3000C02E}"/>
                  </a:ext>
                </a:extLst>
              </p:cNvPr>
              <p:cNvSpPr/>
              <p:nvPr/>
            </p:nvSpPr>
            <p:spPr>
              <a:xfrm>
                <a:off x="5419822" y="5903946"/>
                <a:ext cx="27726" cy="47547"/>
              </a:xfrm>
              <a:custGeom>
                <a:avLst/>
                <a:gdLst>
                  <a:gd name="connsiteX0" fmla="*/ 0 w 27726"/>
                  <a:gd name="connsiteY0" fmla="*/ 15924 h 47547"/>
                  <a:gd name="connsiteX1" fmla="*/ 55 w 27726"/>
                  <a:gd name="connsiteY1" fmla="*/ 47548 h 47547"/>
                  <a:gd name="connsiteX2" fmla="*/ 27727 w 27726"/>
                  <a:gd name="connsiteY2" fmla="*/ 31567 h 47547"/>
                  <a:gd name="connsiteX3" fmla="*/ 27611 w 27726"/>
                  <a:gd name="connsiteY3" fmla="*/ 0 h 47547"/>
                  <a:gd name="connsiteX4" fmla="*/ 0 w 27726"/>
                  <a:gd name="connsiteY4" fmla="*/ 15924 h 47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7">
                    <a:moveTo>
                      <a:pt x="0" y="15924"/>
                    </a:moveTo>
                    <a:lnTo>
                      <a:pt x="55" y="47548"/>
                    </a:lnTo>
                    <a:lnTo>
                      <a:pt x="27727" y="31567"/>
                    </a:lnTo>
                    <a:lnTo>
                      <a:pt x="27611" y="0"/>
                    </a:lnTo>
                    <a:lnTo>
                      <a:pt x="0" y="15924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E40FCABA-F98F-627A-1455-0CB7E4E8D1A2}"/>
                  </a:ext>
                </a:extLst>
              </p:cNvPr>
              <p:cNvSpPr/>
              <p:nvPr/>
            </p:nvSpPr>
            <p:spPr>
              <a:xfrm>
                <a:off x="5309422" y="5967646"/>
                <a:ext cx="27726" cy="47604"/>
              </a:xfrm>
              <a:custGeom>
                <a:avLst/>
                <a:gdLst>
                  <a:gd name="connsiteX0" fmla="*/ 0 w 27726"/>
                  <a:gd name="connsiteY0" fmla="*/ 15981 h 47604"/>
                  <a:gd name="connsiteX1" fmla="*/ 55 w 27726"/>
                  <a:gd name="connsiteY1" fmla="*/ 47605 h 47604"/>
                  <a:gd name="connsiteX2" fmla="*/ 27727 w 27726"/>
                  <a:gd name="connsiteY2" fmla="*/ 31623 h 47604"/>
                  <a:gd name="connsiteX3" fmla="*/ 27611 w 27726"/>
                  <a:gd name="connsiteY3" fmla="*/ 0 h 47604"/>
                  <a:gd name="connsiteX4" fmla="*/ 0 w 27726"/>
                  <a:gd name="connsiteY4" fmla="*/ 15981 h 47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604">
                    <a:moveTo>
                      <a:pt x="0" y="15981"/>
                    </a:moveTo>
                    <a:lnTo>
                      <a:pt x="55" y="47605"/>
                    </a:lnTo>
                    <a:lnTo>
                      <a:pt x="27727" y="31623"/>
                    </a:lnTo>
                    <a:lnTo>
                      <a:pt x="27611" y="0"/>
                    </a:lnTo>
                    <a:lnTo>
                      <a:pt x="0" y="1598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BF77335A-F348-8944-7ADC-343FAEC13F1B}"/>
                  </a:ext>
                </a:extLst>
              </p:cNvPr>
              <p:cNvSpPr/>
              <p:nvPr/>
            </p:nvSpPr>
            <p:spPr>
              <a:xfrm>
                <a:off x="5199022" y="6031401"/>
                <a:ext cx="27726" cy="47548"/>
              </a:xfrm>
              <a:custGeom>
                <a:avLst/>
                <a:gdLst>
                  <a:gd name="connsiteX0" fmla="*/ 0 w 27726"/>
                  <a:gd name="connsiteY0" fmla="*/ 15981 h 47548"/>
                  <a:gd name="connsiteX1" fmla="*/ 55 w 27726"/>
                  <a:gd name="connsiteY1" fmla="*/ 47548 h 47548"/>
                  <a:gd name="connsiteX2" fmla="*/ 27727 w 27726"/>
                  <a:gd name="connsiteY2" fmla="*/ 31623 h 47548"/>
                  <a:gd name="connsiteX3" fmla="*/ 27616 w 27726"/>
                  <a:gd name="connsiteY3" fmla="*/ 0 h 47548"/>
                  <a:gd name="connsiteX4" fmla="*/ 0 w 27726"/>
                  <a:gd name="connsiteY4" fmla="*/ 15981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81"/>
                    </a:moveTo>
                    <a:lnTo>
                      <a:pt x="55" y="47548"/>
                    </a:lnTo>
                    <a:lnTo>
                      <a:pt x="27727" y="31623"/>
                    </a:lnTo>
                    <a:lnTo>
                      <a:pt x="27616" y="0"/>
                    </a:lnTo>
                    <a:lnTo>
                      <a:pt x="0" y="1598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A29EAC38-E36A-E0EE-1907-D2F2ACF81481}"/>
                  </a:ext>
                </a:extLst>
              </p:cNvPr>
              <p:cNvSpPr/>
              <p:nvPr/>
            </p:nvSpPr>
            <p:spPr>
              <a:xfrm>
                <a:off x="5088565" y="6095155"/>
                <a:ext cx="27725" cy="47550"/>
              </a:xfrm>
              <a:custGeom>
                <a:avLst/>
                <a:gdLst>
                  <a:gd name="connsiteX0" fmla="*/ 0 w 27725"/>
                  <a:gd name="connsiteY0" fmla="*/ 15979 h 47550"/>
                  <a:gd name="connsiteX1" fmla="*/ 113 w 27725"/>
                  <a:gd name="connsiteY1" fmla="*/ 47550 h 47550"/>
                  <a:gd name="connsiteX2" fmla="*/ 27725 w 27725"/>
                  <a:gd name="connsiteY2" fmla="*/ 31624 h 47550"/>
                  <a:gd name="connsiteX3" fmla="*/ 27670 w 27725"/>
                  <a:gd name="connsiteY3" fmla="*/ 0 h 47550"/>
                  <a:gd name="connsiteX4" fmla="*/ 0 w 27725"/>
                  <a:gd name="connsiteY4" fmla="*/ 15979 h 47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5" h="47550">
                    <a:moveTo>
                      <a:pt x="0" y="15979"/>
                    </a:moveTo>
                    <a:lnTo>
                      <a:pt x="113" y="47550"/>
                    </a:lnTo>
                    <a:lnTo>
                      <a:pt x="27725" y="31624"/>
                    </a:lnTo>
                    <a:lnTo>
                      <a:pt x="27670" y="0"/>
                    </a:lnTo>
                    <a:lnTo>
                      <a:pt x="0" y="15979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8C21038A-6858-E4DE-E9CC-39670108E3A0}"/>
                  </a:ext>
                </a:extLst>
              </p:cNvPr>
              <p:cNvSpPr/>
              <p:nvPr/>
            </p:nvSpPr>
            <p:spPr>
              <a:xfrm>
                <a:off x="4978165" y="6158913"/>
                <a:ext cx="27726" cy="47548"/>
              </a:xfrm>
              <a:custGeom>
                <a:avLst/>
                <a:gdLst>
                  <a:gd name="connsiteX0" fmla="*/ 0 w 27726"/>
                  <a:gd name="connsiteY0" fmla="*/ 15922 h 47548"/>
                  <a:gd name="connsiteX1" fmla="*/ 113 w 27726"/>
                  <a:gd name="connsiteY1" fmla="*/ 47548 h 47548"/>
                  <a:gd name="connsiteX2" fmla="*/ 27727 w 27726"/>
                  <a:gd name="connsiteY2" fmla="*/ 31567 h 47548"/>
                  <a:gd name="connsiteX3" fmla="*/ 27671 w 27726"/>
                  <a:gd name="connsiteY3" fmla="*/ 0 h 47548"/>
                  <a:gd name="connsiteX4" fmla="*/ 0 w 27726"/>
                  <a:gd name="connsiteY4" fmla="*/ 15922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22"/>
                    </a:moveTo>
                    <a:lnTo>
                      <a:pt x="113" y="47548"/>
                    </a:lnTo>
                    <a:lnTo>
                      <a:pt x="27727" y="31567"/>
                    </a:lnTo>
                    <a:lnTo>
                      <a:pt x="27671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4DEB213F-B595-75A5-68D8-1E9AAECDD3F7}"/>
                  </a:ext>
                </a:extLst>
              </p:cNvPr>
              <p:cNvSpPr/>
              <p:nvPr/>
            </p:nvSpPr>
            <p:spPr>
              <a:xfrm>
                <a:off x="4867764" y="6222720"/>
                <a:ext cx="27614" cy="47492"/>
              </a:xfrm>
              <a:custGeom>
                <a:avLst/>
                <a:gdLst>
                  <a:gd name="connsiteX0" fmla="*/ 0 w 27614"/>
                  <a:gd name="connsiteY0" fmla="*/ 15871 h 47492"/>
                  <a:gd name="connsiteX1" fmla="*/ 113 w 27614"/>
                  <a:gd name="connsiteY1" fmla="*/ 47493 h 47492"/>
                  <a:gd name="connsiteX2" fmla="*/ 27614 w 27614"/>
                  <a:gd name="connsiteY2" fmla="*/ 31627 h 47492"/>
                  <a:gd name="connsiteX3" fmla="*/ 27501 w 27614"/>
                  <a:gd name="connsiteY3" fmla="*/ 0 h 47492"/>
                  <a:gd name="connsiteX4" fmla="*/ 0 w 27614"/>
                  <a:gd name="connsiteY4" fmla="*/ 15871 h 47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14" h="47492">
                    <a:moveTo>
                      <a:pt x="0" y="15871"/>
                    </a:moveTo>
                    <a:lnTo>
                      <a:pt x="113" y="47493"/>
                    </a:lnTo>
                    <a:lnTo>
                      <a:pt x="27614" y="31627"/>
                    </a:lnTo>
                    <a:lnTo>
                      <a:pt x="27501" y="0"/>
                    </a:lnTo>
                    <a:lnTo>
                      <a:pt x="0" y="1587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B6EC08A1-A1A4-3FFA-51D2-479828DA93E1}"/>
                  </a:ext>
                </a:extLst>
              </p:cNvPr>
              <p:cNvSpPr/>
              <p:nvPr/>
            </p:nvSpPr>
            <p:spPr>
              <a:xfrm>
                <a:off x="4757194" y="6286476"/>
                <a:ext cx="27726" cy="47548"/>
              </a:xfrm>
              <a:custGeom>
                <a:avLst/>
                <a:gdLst>
                  <a:gd name="connsiteX0" fmla="*/ 0 w 27726"/>
                  <a:gd name="connsiteY0" fmla="*/ 15926 h 47548"/>
                  <a:gd name="connsiteX1" fmla="*/ 113 w 27726"/>
                  <a:gd name="connsiteY1" fmla="*/ 47548 h 47548"/>
                  <a:gd name="connsiteX2" fmla="*/ 27727 w 27726"/>
                  <a:gd name="connsiteY2" fmla="*/ 31567 h 47548"/>
                  <a:gd name="connsiteX3" fmla="*/ 27671 w 27726"/>
                  <a:gd name="connsiteY3" fmla="*/ 0 h 47548"/>
                  <a:gd name="connsiteX4" fmla="*/ 0 w 27726"/>
                  <a:gd name="connsiteY4" fmla="*/ 15926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26"/>
                    </a:moveTo>
                    <a:lnTo>
                      <a:pt x="113" y="47548"/>
                    </a:lnTo>
                    <a:lnTo>
                      <a:pt x="27727" y="31567"/>
                    </a:lnTo>
                    <a:lnTo>
                      <a:pt x="2767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D383A467-0B18-BD0B-B3DC-8BD122CA9CC0}"/>
                  </a:ext>
                </a:extLst>
              </p:cNvPr>
              <p:cNvSpPr/>
              <p:nvPr/>
            </p:nvSpPr>
            <p:spPr>
              <a:xfrm>
                <a:off x="4646797" y="6350232"/>
                <a:ext cx="27726" cy="47548"/>
              </a:xfrm>
              <a:custGeom>
                <a:avLst/>
                <a:gdLst>
                  <a:gd name="connsiteX0" fmla="*/ 0 w 27726"/>
                  <a:gd name="connsiteY0" fmla="*/ 15926 h 47548"/>
                  <a:gd name="connsiteX1" fmla="*/ 113 w 27726"/>
                  <a:gd name="connsiteY1" fmla="*/ 47548 h 47548"/>
                  <a:gd name="connsiteX2" fmla="*/ 27727 w 27726"/>
                  <a:gd name="connsiteY2" fmla="*/ 31567 h 47548"/>
                  <a:gd name="connsiteX3" fmla="*/ 27670 w 27726"/>
                  <a:gd name="connsiteY3" fmla="*/ 0 h 47548"/>
                  <a:gd name="connsiteX4" fmla="*/ 0 w 27726"/>
                  <a:gd name="connsiteY4" fmla="*/ 15926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26"/>
                    </a:moveTo>
                    <a:lnTo>
                      <a:pt x="113" y="47548"/>
                    </a:lnTo>
                    <a:lnTo>
                      <a:pt x="27727" y="31567"/>
                    </a:lnTo>
                    <a:lnTo>
                      <a:pt x="27670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FB17A602-4E63-98A1-122D-D9E7838CA008}"/>
                  </a:ext>
                </a:extLst>
              </p:cNvPr>
              <p:cNvSpPr/>
              <p:nvPr/>
            </p:nvSpPr>
            <p:spPr>
              <a:xfrm>
                <a:off x="5861929" y="5775759"/>
                <a:ext cx="27726" cy="47717"/>
              </a:xfrm>
              <a:custGeom>
                <a:avLst/>
                <a:gdLst>
                  <a:gd name="connsiteX0" fmla="*/ 0 w 27726"/>
                  <a:gd name="connsiteY0" fmla="*/ 15924 h 47717"/>
                  <a:gd name="connsiteX1" fmla="*/ 111 w 27726"/>
                  <a:gd name="connsiteY1" fmla="*/ 47718 h 47717"/>
                  <a:gd name="connsiteX2" fmla="*/ 27727 w 27726"/>
                  <a:gd name="connsiteY2" fmla="*/ 31736 h 47717"/>
                  <a:gd name="connsiteX3" fmla="*/ 27667 w 27726"/>
                  <a:gd name="connsiteY3" fmla="*/ 0 h 47717"/>
                  <a:gd name="connsiteX4" fmla="*/ 0 w 27726"/>
                  <a:gd name="connsiteY4" fmla="*/ 15924 h 4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7">
                    <a:moveTo>
                      <a:pt x="0" y="15924"/>
                    </a:moveTo>
                    <a:lnTo>
                      <a:pt x="111" y="47718"/>
                    </a:lnTo>
                    <a:lnTo>
                      <a:pt x="27727" y="31736"/>
                    </a:lnTo>
                    <a:lnTo>
                      <a:pt x="27667" y="0"/>
                    </a:lnTo>
                    <a:lnTo>
                      <a:pt x="0" y="15924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2A0A0EBB-3FD7-A24D-D91E-73BC0348779E}"/>
                  </a:ext>
                </a:extLst>
              </p:cNvPr>
              <p:cNvSpPr/>
              <p:nvPr/>
            </p:nvSpPr>
            <p:spPr>
              <a:xfrm>
                <a:off x="5751524" y="5839571"/>
                <a:ext cx="27616" cy="47604"/>
              </a:xfrm>
              <a:custGeom>
                <a:avLst/>
                <a:gdLst>
                  <a:gd name="connsiteX0" fmla="*/ 0 w 27616"/>
                  <a:gd name="connsiteY0" fmla="*/ 15868 h 47604"/>
                  <a:gd name="connsiteX1" fmla="*/ 115 w 27616"/>
                  <a:gd name="connsiteY1" fmla="*/ 47605 h 47604"/>
                  <a:gd name="connsiteX2" fmla="*/ 27616 w 27616"/>
                  <a:gd name="connsiteY2" fmla="*/ 31736 h 47604"/>
                  <a:gd name="connsiteX3" fmla="*/ 27501 w 27616"/>
                  <a:gd name="connsiteY3" fmla="*/ 0 h 47604"/>
                  <a:gd name="connsiteX4" fmla="*/ 0 w 27616"/>
                  <a:gd name="connsiteY4" fmla="*/ 15868 h 47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16" h="47604">
                    <a:moveTo>
                      <a:pt x="0" y="15868"/>
                    </a:moveTo>
                    <a:lnTo>
                      <a:pt x="115" y="47605"/>
                    </a:lnTo>
                    <a:lnTo>
                      <a:pt x="27616" y="31736"/>
                    </a:lnTo>
                    <a:lnTo>
                      <a:pt x="27501" y="0"/>
                    </a:lnTo>
                    <a:lnTo>
                      <a:pt x="0" y="15868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C9FD9E2D-091D-B89C-86EC-B26A63A7196F}"/>
                  </a:ext>
                </a:extLst>
              </p:cNvPr>
              <p:cNvSpPr/>
              <p:nvPr/>
            </p:nvSpPr>
            <p:spPr>
              <a:xfrm>
                <a:off x="5641014" y="5903326"/>
                <a:ext cx="27726" cy="47717"/>
              </a:xfrm>
              <a:custGeom>
                <a:avLst/>
                <a:gdLst>
                  <a:gd name="connsiteX0" fmla="*/ 0 w 27726"/>
                  <a:gd name="connsiteY0" fmla="*/ 15924 h 47717"/>
                  <a:gd name="connsiteX1" fmla="*/ 55 w 27726"/>
                  <a:gd name="connsiteY1" fmla="*/ 47717 h 47717"/>
                  <a:gd name="connsiteX2" fmla="*/ 27727 w 27726"/>
                  <a:gd name="connsiteY2" fmla="*/ 31736 h 47717"/>
                  <a:gd name="connsiteX3" fmla="*/ 27611 w 27726"/>
                  <a:gd name="connsiteY3" fmla="*/ 0 h 47717"/>
                  <a:gd name="connsiteX4" fmla="*/ 0 w 27726"/>
                  <a:gd name="connsiteY4" fmla="*/ 15924 h 4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7">
                    <a:moveTo>
                      <a:pt x="0" y="15924"/>
                    </a:moveTo>
                    <a:lnTo>
                      <a:pt x="55" y="47717"/>
                    </a:lnTo>
                    <a:lnTo>
                      <a:pt x="27727" y="31736"/>
                    </a:lnTo>
                    <a:lnTo>
                      <a:pt x="27611" y="0"/>
                    </a:lnTo>
                    <a:lnTo>
                      <a:pt x="0" y="15924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15C5281E-F509-EC39-C625-92E2D3091469}"/>
                  </a:ext>
                </a:extLst>
              </p:cNvPr>
              <p:cNvSpPr/>
              <p:nvPr/>
            </p:nvSpPr>
            <p:spPr>
              <a:xfrm>
                <a:off x="5530559" y="5967024"/>
                <a:ext cx="27726" cy="47717"/>
              </a:xfrm>
              <a:custGeom>
                <a:avLst/>
                <a:gdLst>
                  <a:gd name="connsiteX0" fmla="*/ 0 w 27726"/>
                  <a:gd name="connsiteY0" fmla="*/ 15981 h 47717"/>
                  <a:gd name="connsiteX1" fmla="*/ 111 w 27726"/>
                  <a:gd name="connsiteY1" fmla="*/ 47717 h 47717"/>
                  <a:gd name="connsiteX2" fmla="*/ 27727 w 27726"/>
                  <a:gd name="connsiteY2" fmla="*/ 31793 h 47717"/>
                  <a:gd name="connsiteX3" fmla="*/ 27671 w 27726"/>
                  <a:gd name="connsiteY3" fmla="*/ 0 h 47717"/>
                  <a:gd name="connsiteX4" fmla="*/ 0 w 27726"/>
                  <a:gd name="connsiteY4" fmla="*/ 15981 h 4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7">
                    <a:moveTo>
                      <a:pt x="0" y="15981"/>
                    </a:moveTo>
                    <a:lnTo>
                      <a:pt x="111" y="47717"/>
                    </a:lnTo>
                    <a:lnTo>
                      <a:pt x="27727" y="31793"/>
                    </a:lnTo>
                    <a:lnTo>
                      <a:pt x="27671" y="0"/>
                    </a:lnTo>
                    <a:lnTo>
                      <a:pt x="0" y="1598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3D54C816-61E4-5A2F-2F22-115028DDE029}"/>
                  </a:ext>
                </a:extLst>
              </p:cNvPr>
              <p:cNvSpPr/>
              <p:nvPr/>
            </p:nvSpPr>
            <p:spPr>
              <a:xfrm>
                <a:off x="5420159" y="6030780"/>
                <a:ext cx="27726" cy="47717"/>
              </a:xfrm>
              <a:custGeom>
                <a:avLst/>
                <a:gdLst>
                  <a:gd name="connsiteX0" fmla="*/ 0 w 27726"/>
                  <a:gd name="connsiteY0" fmla="*/ 15981 h 47717"/>
                  <a:gd name="connsiteX1" fmla="*/ 111 w 27726"/>
                  <a:gd name="connsiteY1" fmla="*/ 47718 h 47717"/>
                  <a:gd name="connsiteX2" fmla="*/ 27727 w 27726"/>
                  <a:gd name="connsiteY2" fmla="*/ 31793 h 47717"/>
                  <a:gd name="connsiteX3" fmla="*/ 27671 w 27726"/>
                  <a:gd name="connsiteY3" fmla="*/ 0 h 47717"/>
                  <a:gd name="connsiteX4" fmla="*/ 0 w 27726"/>
                  <a:gd name="connsiteY4" fmla="*/ 15981 h 4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7">
                    <a:moveTo>
                      <a:pt x="0" y="15981"/>
                    </a:moveTo>
                    <a:lnTo>
                      <a:pt x="111" y="47718"/>
                    </a:lnTo>
                    <a:lnTo>
                      <a:pt x="27727" y="31793"/>
                    </a:lnTo>
                    <a:lnTo>
                      <a:pt x="27671" y="0"/>
                    </a:lnTo>
                    <a:lnTo>
                      <a:pt x="0" y="1598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731DA761-4916-2EE5-C3D8-8351A03EC41B}"/>
                  </a:ext>
                </a:extLst>
              </p:cNvPr>
              <p:cNvSpPr/>
              <p:nvPr/>
            </p:nvSpPr>
            <p:spPr>
              <a:xfrm>
                <a:off x="5309759" y="6094535"/>
                <a:ext cx="27726" cy="47718"/>
              </a:xfrm>
              <a:custGeom>
                <a:avLst/>
                <a:gdLst>
                  <a:gd name="connsiteX0" fmla="*/ 0 w 27726"/>
                  <a:gd name="connsiteY0" fmla="*/ 15981 h 47718"/>
                  <a:gd name="connsiteX1" fmla="*/ 115 w 27726"/>
                  <a:gd name="connsiteY1" fmla="*/ 47719 h 47718"/>
                  <a:gd name="connsiteX2" fmla="*/ 27727 w 27726"/>
                  <a:gd name="connsiteY2" fmla="*/ 31737 h 47718"/>
                  <a:gd name="connsiteX3" fmla="*/ 27616 w 27726"/>
                  <a:gd name="connsiteY3" fmla="*/ 0 h 47718"/>
                  <a:gd name="connsiteX4" fmla="*/ 0 w 27726"/>
                  <a:gd name="connsiteY4" fmla="*/ 15981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81"/>
                    </a:moveTo>
                    <a:lnTo>
                      <a:pt x="115" y="47719"/>
                    </a:lnTo>
                    <a:lnTo>
                      <a:pt x="27727" y="31737"/>
                    </a:lnTo>
                    <a:lnTo>
                      <a:pt x="27616" y="0"/>
                    </a:lnTo>
                    <a:lnTo>
                      <a:pt x="0" y="1598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DED210AD-A6F8-5FC1-AC80-0E18E79E4216}"/>
                  </a:ext>
                </a:extLst>
              </p:cNvPr>
              <p:cNvSpPr/>
              <p:nvPr/>
            </p:nvSpPr>
            <p:spPr>
              <a:xfrm>
                <a:off x="5199359" y="6158290"/>
                <a:ext cx="27726" cy="47718"/>
              </a:xfrm>
              <a:custGeom>
                <a:avLst/>
                <a:gdLst>
                  <a:gd name="connsiteX0" fmla="*/ 0 w 27726"/>
                  <a:gd name="connsiteY0" fmla="*/ 15926 h 47718"/>
                  <a:gd name="connsiteX1" fmla="*/ 115 w 27726"/>
                  <a:gd name="connsiteY1" fmla="*/ 47719 h 47718"/>
                  <a:gd name="connsiteX2" fmla="*/ 27727 w 27726"/>
                  <a:gd name="connsiteY2" fmla="*/ 31737 h 47718"/>
                  <a:gd name="connsiteX3" fmla="*/ 27616 w 27726"/>
                  <a:gd name="connsiteY3" fmla="*/ 0 h 47718"/>
                  <a:gd name="connsiteX4" fmla="*/ 0 w 27726"/>
                  <a:gd name="connsiteY4" fmla="*/ 15926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26"/>
                    </a:moveTo>
                    <a:lnTo>
                      <a:pt x="115" y="47719"/>
                    </a:lnTo>
                    <a:lnTo>
                      <a:pt x="27727" y="31737"/>
                    </a:lnTo>
                    <a:lnTo>
                      <a:pt x="27616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5D5AA924-821C-91EF-73EF-C797F142B30F}"/>
                  </a:ext>
                </a:extLst>
              </p:cNvPr>
              <p:cNvSpPr/>
              <p:nvPr/>
            </p:nvSpPr>
            <p:spPr>
              <a:xfrm>
                <a:off x="5088961" y="6222046"/>
                <a:ext cx="27725" cy="47714"/>
              </a:xfrm>
              <a:custGeom>
                <a:avLst/>
                <a:gdLst>
                  <a:gd name="connsiteX0" fmla="*/ 0 w 27725"/>
                  <a:gd name="connsiteY0" fmla="*/ 15922 h 47714"/>
                  <a:gd name="connsiteX1" fmla="*/ 57 w 27725"/>
                  <a:gd name="connsiteY1" fmla="*/ 47714 h 47714"/>
                  <a:gd name="connsiteX2" fmla="*/ 27725 w 27725"/>
                  <a:gd name="connsiteY2" fmla="*/ 31737 h 47714"/>
                  <a:gd name="connsiteX3" fmla="*/ 27615 w 27725"/>
                  <a:gd name="connsiteY3" fmla="*/ 0 h 47714"/>
                  <a:gd name="connsiteX4" fmla="*/ 0 w 27725"/>
                  <a:gd name="connsiteY4" fmla="*/ 1592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5" h="47714">
                    <a:moveTo>
                      <a:pt x="0" y="15922"/>
                    </a:moveTo>
                    <a:lnTo>
                      <a:pt x="57" y="47714"/>
                    </a:lnTo>
                    <a:lnTo>
                      <a:pt x="27725" y="31737"/>
                    </a:lnTo>
                    <a:lnTo>
                      <a:pt x="27615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258F26E8-07F2-DB64-02D9-BDEB26980540}"/>
                  </a:ext>
                </a:extLst>
              </p:cNvPr>
              <p:cNvSpPr/>
              <p:nvPr/>
            </p:nvSpPr>
            <p:spPr>
              <a:xfrm>
                <a:off x="4978558" y="6285798"/>
                <a:ext cx="27726" cy="47663"/>
              </a:xfrm>
              <a:custGeom>
                <a:avLst/>
                <a:gdLst>
                  <a:gd name="connsiteX0" fmla="*/ 0 w 27726"/>
                  <a:gd name="connsiteY0" fmla="*/ 15926 h 47663"/>
                  <a:gd name="connsiteX1" fmla="*/ 56 w 27726"/>
                  <a:gd name="connsiteY1" fmla="*/ 47664 h 47663"/>
                  <a:gd name="connsiteX2" fmla="*/ 27727 w 27726"/>
                  <a:gd name="connsiteY2" fmla="*/ 31737 h 47663"/>
                  <a:gd name="connsiteX3" fmla="*/ 27614 w 27726"/>
                  <a:gd name="connsiteY3" fmla="*/ 0 h 47663"/>
                  <a:gd name="connsiteX4" fmla="*/ 0 w 27726"/>
                  <a:gd name="connsiteY4" fmla="*/ 15926 h 47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663">
                    <a:moveTo>
                      <a:pt x="0" y="15926"/>
                    </a:moveTo>
                    <a:lnTo>
                      <a:pt x="56" y="47664"/>
                    </a:lnTo>
                    <a:lnTo>
                      <a:pt x="27727" y="31737"/>
                    </a:lnTo>
                    <a:lnTo>
                      <a:pt x="27614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53BF3A63-089F-E660-35D0-40D3A86E2C2E}"/>
                  </a:ext>
                </a:extLst>
              </p:cNvPr>
              <p:cNvSpPr/>
              <p:nvPr/>
            </p:nvSpPr>
            <p:spPr>
              <a:xfrm>
                <a:off x="4868107" y="6349609"/>
                <a:ext cx="27614" cy="47608"/>
              </a:xfrm>
              <a:custGeom>
                <a:avLst/>
                <a:gdLst>
                  <a:gd name="connsiteX0" fmla="*/ 0 w 27614"/>
                  <a:gd name="connsiteY0" fmla="*/ 15871 h 47608"/>
                  <a:gd name="connsiteX1" fmla="*/ 113 w 27614"/>
                  <a:gd name="connsiteY1" fmla="*/ 47608 h 47608"/>
                  <a:gd name="connsiteX2" fmla="*/ 27614 w 27614"/>
                  <a:gd name="connsiteY2" fmla="*/ 31737 h 47608"/>
                  <a:gd name="connsiteX3" fmla="*/ 27501 w 27614"/>
                  <a:gd name="connsiteY3" fmla="*/ 0 h 47608"/>
                  <a:gd name="connsiteX4" fmla="*/ 0 w 27614"/>
                  <a:gd name="connsiteY4" fmla="*/ 15871 h 47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14" h="47608">
                    <a:moveTo>
                      <a:pt x="0" y="15871"/>
                    </a:moveTo>
                    <a:lnTo>
                      <a:pt x="113" y="47608"/>
                    </a:lnTo>
                    <a:lnTo>
                      <a:pt x="27614" y="31737"/>
                    </a:lnTo>
                    <a:lnTo>
                      <a:pt x="27501" y="0"/>
                    </a:lnTo>
                    <a:lnTo>
                      <a:pt x="0" y="1587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D23957EF-4A88-836D-86A2-AEA433A2F1B3}"/>
                  </a:ext>
                </a:extLst>
              </p:cNvPr>
              <p:cNvSpPr/>
              <p:nvPr/>
            </p:nvSpPr>
            <p:spPr>
              <a:xfrm>
                <a:off x="4757590" y="6413365"/>
                <a:ext cx="27726" cy="47663"/>
              </a:xfrm>
              <a:custGeom>
                <a:avLst/>
                <a:gdLst>
                  <a:gd name="connsiteX0" fmla="*/ 0 w 27726"/>
                  <a:gd name="connsiteY0" fmla="*/ 15926 h 47663"/>
                  <a:gd name="connsiteX1" fmla="*/ 56 w 27726"/>
                  <a:gd name="connsiteY1" fmla="*/ 47664 h 47663"/>
                  <a:gd name="connsiteX2" fmla="*/ 27727 w 27726"/>
                  <a:gd name="connsiteY2" fmla="*/ 31737 h 47663"/>
                  <a:gd name="connsiteX3" fmla="*/ 27614 w 27726"/>
                  <a:gd name="connsiteY3" fmla="*/ 0 h 47663"/>
                  <a:gd name="connsiteX4" fmla="*/ 0 w 27726"/>
                  <a:gd name="connsiteY4" fmla="*/ 15926 h 47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663">
                    <a:moveTo>
                      <a:pt x="0" y="15926"/>
                    </a:moveTo>
                    <a:lnTo>
                      <a:pt x="56" y="47664"/>
                    </a:lnTo>
                    <a:lnTo>
                      <a:pt x="27727" y="31737"/>
                    </a:lnTo>
                    <a:lnTo>
                      <a:pt x="27614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FCA00909-270B-F987-E3F1-C84428680DC0}"/>
                  </a:ext>
                </a:extLst>
              </p:cNvPr>
              <p:cNvSpPr/>
              <p:nvPr/>
            </p:nvSpPr>
            <p:spPr>
              <a:xfrm>
                <a:off x="4647193" y="6477066"/>
                <a:ext cx="27727" cy="47719"/>
              </a:xfrm>
              <a:custGeom>
                <a:avLst/>
                <a:gdLst>
                  <a:gd name="connsiteX0" fmla="*/ 0 w 27727"/>
                  <a:gd name="connsiteY0" fmla="*/ 15982 h 47719"/>
                  <a:gd name="connsiteX1" fmla="*/ 57 w 27727"/>
                  <a:gd name="connsiteY1" fmla="*/ 47719 h 47719"/>
                  <a:gd name="connsiteX2" fmla="*/ 27727 w 27727"/>
                  <a:gd name="connsiteY2" fmla="*/ 31793 h 47719"/>
                  <a:gd name="connsiteX3" fmla="*/ 27614 w 27727"/>
                  <a:gd name="connsiteY3" fmla="*/ 0 h 47719"/>
                  <a:gd name="connsiteX4" fmla="*/ 0 w 27727"/>
                  <a:gd name="connsiteY4" fmla="*/ 15982 h 47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7" h="47719">
                    <a:moveTo>
                      <a:pt x="0" y="15982"/>
                    </a:moveTo>
                    <a:lnTo>
                      <a:pt x="57" y="47719"/>
                    </a:lnTo>
                    <a:lnTo>
                      <a:pt x="27727" y="31793"/>
                    </a:lnTo>
                    <a:lnTo>
                      <a:pt x="27614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F41DB5D9-7D2B-D52D-ACF8-8219984C06AC}"/>
                  </a:ext>
                </a:extLst>
              </p:cNvPr>
              <p:cNvSpPr/>
              <p:nvPr/>
            </p:nvSpPr>
            <p:spPr>
              <a:xfrm>
                <a:off x="5862326" y="5902592"/>
                <a:ext cx="27726" cy="47717"/>
              </a:xfrm>
              <a:custGeom>
                <a:avLst/>
                <a:gdLst>
                  <a:gd name="connsiteX0" fmla="*/ 0 w 27726"/>
                  <a:gd name="connsiteY0" fmla="*/ 15981 h 47717"/>
                  <a:gd name="connsiteX1" fmla="*/ 55 w 27726"/>
                  <a:gd name="connsiteY1" fmla="*/ 47718 h 47717"/>
                  <a:gd name="connsiteX2" fmla="*/ 27727 w 27726"/>
                  <a:gd name="connsiteY2" fmla="*/ 31793 h 47717"/>
                  <a:gd name="connsiteX3" fmla="*/ 27611 w 27726"/>
                  <a:gd name="connsiteY3" fmla="*/ 0 h 47717"/>
                  <a:gd name="connsiteX4" fmla="*/ 0 w 27726"/>
                  <a:gd name="connsiteY4" fmla="*/ 15981 h 4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7">
                    <a:moveTo>
                      <a:pt x="0" y="15981"/>
                    </a:moveTo>
                    <a:lnTo>
                      <a:pt x="55" y="47718"/>
                    </a:lnTo>
                    <a:lnTo>
                      <a:pt x="27727" y="31793"/>
                    </a:lnTo>
                    <a:lnTo>
                      <a:pt x="27611" y="0"/>
                    </a:lnTo>
                    <a:lnTo>
                      <a:pt x="0" y="1598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95C6911C-514F-F773-4DE2-BA39FDAE7A83}"/>
                  </a:ext>
                </a:extLst>
              </p:cNvPr>
              <p:cNvSpPr/>
              <p:nvPr/>
            </p:nvSpPr>
            <p:spPr>
              <a:xfrm>
                <a:off x="5751921" y="5966403"/>
                <a:ext cx="27560" cy="47661"/>
              </a:xfrm>
              <a:custGeom>
                <a:avLst/>
                <a:gdLst>
                  <a:gd name="connsiteX0" fmla="*/ 0 w 27560"/>
                  <a:gd name="connsiteY0" fmla="*/ 15924 h 47661"/>
                  <a:gd name="connsiteX1" fmla="*/ 55 w 27560"/>
                  <a:gd name="connsiteY1" fmla="*/ 47661 h 47661"/>
                  <a:gd name="connsiteX2" fmla="*/ 27561 w 27560"/>
                  <a:gd name="connsiteY2" fmla="*/ 31793 h 47661"/>
                  <a:gd name="connsiteX3" fmla="*/ 27445 w 27560"/>
                  <a:gd name="connsiteY3" fmla="*/ 0 h 47661"/>
                  <a:gd name="connsiteX4" fmla="*/ 0 w 27560"/>
                  <a:gd name="connsiteY4" fmla="*/ 15924 h 47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60" h="47661">
                    <a:moveTo>
                      <a:pt x="0" y="15924"/>
                    </a:moveTo>
                    <a:lnTo>
                      <a:pt x="55" y="47661"/>
                    </a:lnTo>
                    <a:lnTo>
                      <a:pt x="27561" y="31793"/>
                    </a:lnTo>
                    <a:lnTo>
                      <a:pt x="27445" y="0"/>
                    </a:lnTo>
                    <a:lnTo>
                      <a:pt x="0" y="15924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AA673E6A-761C-8265-7B52-3BE76707BF6D}"/>
                  </a:ext>
                </a:extLst>
              </p:cNvPr>
              <p:cNvSpPr/>
              <p:nvPr/>
            </p:nvSpPr>
            <p:spPr>
              <a:xfrm>
                <a:off x="5641355" y="6030158"/>
                <a:ext cx="27726" cy="47717"/>
              </a:xfrm>
              <a:custGeom>
                <a:avLst/>
                <a:gdLst>
                  <a:gd name="connsiteX0" fmla="*/ 0 w 27726"/>
                  <a:gd name="connsiteY0" fmla="*/ 15981 h 47717"/>
                  <a:gd name="connsiteX1" fmla="*/ 111 w 27726"/>
                  <a:gd name="connsiteY1" fmla="*/ 47718 h 47717"/>
                  <a:gd name="connsiteX2" fmla="*/ 27727 w 27726"/>
                  <a:gd name="connsiteY2" fmla="*/ 31793 h 47717"/>
                  <a:gd name="connsiteX3" fmla="*/ 27611 w 27726"/>
                  <a:gd name="connsiteY3" fmla="*/ 0 h 47717"/>
                  <a:gd name="connsiteX4" fmla="*/ 0 w 27726"/>
                  <a:gd name="connsiteY4" fmla="*/ 15981 h 4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7">
                    <a:moveTo>
                      <a:pt x="0" y="15981"/>
                    </a:moveTo>
                    <a:lnTo>
                      <a:pt x="111" y="47718"/>
                    </a:lnTo>
                    <a:lnTo>
                      <a:pt x="27727" y="31793"/>
                    </a:lnTo>
                    <a:lnTo>
                      <a:pt x="27611" y="0"/>
                    </a:lnTo>
                    <a:lnTo>
                      <a:pt x="0" y="1598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B89A69CE-8271-19C7-F3EB-B89DBB8DB07C}"/>
                  </a:ext>
                </a:extLst>
              </p:cNvPr>
              <p:cNvSpPr/>
              <p:nvPr/>
            </p:nvSpPr>
            <p:spPr>
              <a:xfrm>
                <a:off x="5530956" y="6093913"/>
                <a:ext cx="27726" cy="47717"/>
              </a:xfrm>
              <a:custGeom>
                <a:avLst/>
                <a:gdLst>
                  <a:gd name="connsiteX0" fmla="*/ 0 w 27726"/>
                  <a:gd name="connsiteY0" fmla="*/ 15981 h 47717"/>
                  <a:gd name="connsiteX1" fmla="*/ 55 w 27726"/>
                  <a:gd name="connsiteY1" fmla="*/ 47718 h 47717"/>
                  <a:gd name="connsiteX2" fmla="*/ 27727 w 27726"/>
                  <a:gd name="connsiteY2" fmla="*/ 31736 h 47717"/>
                  <a:gd name="connsiteX3" fmla="*/ 27611 w 27726"/>
                  <a:gd name="connsiteY3" fmla="*/ 0 h 47717"/>
                  <a:gd name="connsiteX4" fmla="*/ 0 w 27726"/>
                  <a:gd name="connsiteY4" fmla="*/ 15981 h 4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7">
                    <a:moveTo>
                      <a:pt x="0" y="15981"/>
                    </a:moveTo>
                    <a:lnTo>
                      <a:pt x="55" y="47718"/>
                    </a:lnTo>
                    <a:lnTo>
                      <a:pt x="27727" y="31736"/>
                    </a:lnTo>
                    <a:lnTo>
                      <a:pt x="27611" y="0"/>
                    </a:lnTo>
                    <a:lnTo>
                      <a:pt x="0" y="1598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476DD45C-B207-3D91-81AB-2CBDCB9C4F93}"/>
                  </a:ext>
                </a:extLst>
              </p:cNvPr>
              <p:cNvSpPr/>
              <p:nvPr/>
            </p:nvSpPr>
            <p:spPr>
              <a:xfrm>
                <a:off x="5420551" y="6157667"/>
                <a:ext cx="27726" cy="47718"/>
              </a:xfrm>
              <a:custGeom>
                <a:avLst/>
                <a:gdLst>
                  <a:gd name="connsiteX0" fmla="*/ 0 w 27726"/>
                  <a:gd name="connsiteY0" fmla="*/ 15926 h 47718"/>
                  <a:gd name="connsiteX1" fmla="*/ 60 w 27726"/>
                  <a:gd name="connsiteY1" fmla="*/ 47719 h 47718"/>
                  <a:gd name="connsiteX2" fmla="*/ 27727 w 27726"/>
                  <a:gd name="connsiteY2" fmla="*/ 31737 h 47718"/>
                  <a:gd name="connsiteX3" fmla="*/ 27616 w 27726"/>
                  <a:gd name="connsiteY3" fmla="*/ 0 h 47718"/>
                  <a:gd name="connsiteX4" fmla="*/ 0 w 27726"/>
                  <a:gd name="connsiteY4" fmla="*/ 15926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26"/>
                    </a:moveTo>
                    <a:lnTo>
                      <a:pt x="60" y="47719"/>
                    </a:lnTo>
                    <a:lnTo>
                      <a:pt x="27727" y="31737"/>
                    </a:lnTo>
                    <a:lnTo>
                      <a:pt x="27616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B9A4439C-556D-E538-B275-AC82BBF26907}"/>
                  </a:ext>
                </a:extLst>
              </p:cNvPr>
              <p:cNvSpPr/>
              <p:nvPr/>
            </p:nvSpPr>
            <p:spPr>
              <a:xfrm>
                <a:off x="5310096" y="6221423"/>
                <a:ext cx="27726" cy="47718"/>
              </a:xfrm>
              <a:custGeom>
                <a:avLst/>
                <a:gdLst>
                  <a:gd name="connsiteX0" fmla="*/ 0 w 27726"/>
                  <a:gd name="connsiteY0" fmla="*/ 15926 h 47718"/>
                  <a:gd name="connsiteX1" fmla="*/ 115 w 27726"/>
                  <a:gd name="connsiteY1" fmla="*/ 47719 h 47718"/>
                  <a:gd name="connsiteX2" fmla="*/ 27727 w 27726"/>
                  <a:gd name="connsiteY2" fmla="*/ 31737 h 47718"/>
                  <a:gd name="connsiteX3" fmla="*/ 27671 w 27726"/>
                  <a:gd name="connsiteY3" fmla="*/ 0 h 47718"/>
                  <a:gd name="connsiteX4" fmla="*/ 0 w 27726"/>
                  <a:gd name="connsiteY4" fmla="*/ 15926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26"/>
                    </a:moveTo>
                    <a:lnTo>
                      <a:pt x="115" y="47719"/>
                    </a:lnTo>
                    <a:lnTo>
                      <a:pt x="27727" y="31737"/>
                    </a:lnTo>
                    <a:lnTo>
                      <a:pt x="2767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AE7C8EB2-F5E3-F69D-BE65-55FE12EEBF5E}"/>
                  </a:ext>
                </a:extLst>
              </p:cNvPr>
              <p:cNvSpPr/>
              <p:nvPr/>
            </p:nvSpPr>
            <p:spPr>
              <a:xfrm>
                <a:off x="5199696" y="6285179"/>
                <a:ext cx="27726" cy="47658"/>
              </a:xfrm>
              <a:custGeom>
                <a:avLst/>
                <a:gdLst>
                  <a:gd name="connsiteX0" fmla="*/ 0 w 27726"/>
                  <a:gd name="connsiteY0" fmla="*/ 15926 h 47658"/>
                  <a:gd name="connsiteX1" fmla="*/ 115 w 27726"/>
                  <a:gd name="connsiteY1" fmla="*/ 47659 h 47658"/>
                  <a:gd name="connsiteX2" fmla="*/ 27727 w 27726"/>
                  <a:gd name="connsiteY2" fmla="*/ 31737 h 47658"/>
                  <a:gd name="connsiteX3" fmla="*/ 27671 w 27726"/>
                  <a:gd name="connsiteY3" fmla="*/ 0 h 47658"/>
                  <a:gd name="connsiteX4" fmla="*/ 0 w 27726"/>
                  <a:gd name="connsiteY4" fmla="*/ 15926 h 4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658">
                    <a:moveTo>
                      <a:pt x="0" y="15926"/>
                    </a:moveTo>
                    <a:lnTo>
                      <a:pt x="115" y="47659"/>
                    </a:lnTo>
                    <a:lnTo>
                      <a:pt x="27727" y="31737"/>
                    </a:lnTo>
                    <a:lnTo>
                      <a:pt x="2767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BD5B4BD0-4C6A-4320-0BE0-856FB90975EE}"/>
                  </a:ext>
                </a:extLst>
              </p:cNvPr>
              <p:cNvSpPr/>
              <p:nvPr/>
            </p:nvSpPr>
            <p:spPr>
              <a:xfrm>
                <a:off x="5089299" y="6348876"/>
                <a:ext cx="27728" cy="47718"/>
              </a:xfrm>
              <a:custGeom>
                <a:avLst/>
                <a:gdLst>
                  <a:gd name="connsiteX0" fmla="*/ 0 w 27728"/>
                  <a:gd name="connsiteY0" fmla="*/ 15982 h 47718"/>
                  <a:gd name="connsiteX1" fmla="*/ 113 w 27728"/>
                  <a:gd name="connsiteY1" fmla="*/ 47719 h 47718"/>
                  <a:gd name="connsiteX2" fmla="*/ 27729 w 27728"/>
                  <a:gd name="connsiteY2" fmla="*/ 31793 h 47718"/>
                  <a:gd name="connsiteX3" fmla="*/ 27669 w 27728"/>
                  <a:gd name="connsiteY3" fmla="*/ 0 h 47718"/>
                  <a:gd name="connsiteX4" fmla="*/ 0 w 27728"/>
                  <a:gd name="connsiteY4" fmla="*/ 15982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8" h="47718">
                    <a:moveTo>
                      <a:pt x="0" y="15982"/>
                    </a:moveTo>
                    <a:lnTo>
                      <a:pt x="113" y="47719"/>
                    </a:lnTo>
                    <a:lnTo>
                      <a:pt x="27729" y="31793"/>
                    </a:lnTo>
                    <a:lnTo>
                      <a:pt x="27669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8821DDD3-40C8-3DDA-22FE-D4074863C46D}"/>
                  </a:ext>
                </a:extLst>
              </p:cNvPr>
              <p:cNvSpPr/>
              <p:nvPr/>
            </p:nvSpPr>
            <p:spPr>
              <a:xfrm>
                <a:off x="4978900" y="6412632"/>
                <a:ext cx="27726" cy="47718"/>
              </a:xfrm>
              <a:custGeom>
                <a:avLst/>
                <a:gdLst>
                  <a:gd name="connsiteX0" fmla="*/ 0 w 27726"/>
                  <a:gd name="connsiteY0" fmla="*/ 15982 h 47718"/>
                  <a:gd name="connsiteX1" fmla="*/ 113 w 27726"/>
                  <a:gd name="connsiteY1" fmla="*/ 47719 h 47718"/>
                  <a:gd name="connsiteX2" fmla="*/ 27727 w 27726"/>
                  <a:gd name="connsiteY2" fmla="*/ 31737 h 47718"/>
                  <a:gd name="connsiteX3" fmla="*/ 27614 w 27726"/>
                  <a:gd name="connsiteY3" fmla="*/ 0 h 47718"/>
                  <a:gd name="connsiteX4" fmla="*/ 0 w 27726"/>
                  <a:gd name="connsiteY4" fmla="*/ 15982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82"/>
                    </a:moveTo>
                    <a:lnTo>
                      <a:pt x="113" y="47719"/>
                    </a:lnTo>
                    <a:lnTo>
                      <a:pt x="27727" y="31737"/>
                    </a:lnTo>
                    <a:lnTo>
                      <a:pt x="27614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D6F33A9E-6686-0B67-CEDC-8AAE8DE86367}"/>
                  </a:ext>
                </a:extLst>
              </p:cNvPr>
              <p:cNvSpPr/>
              <p:nvPr/>
            </p:nvSpPr>
            <p:spPr>
              <a:xfrm>
                <a:off x="4868499" y="6476443"/>
                <a:ext cx="27557" cy="47658"/>
              </a:xfrm>
              <a:custGeom>
                <a:avLst/>
                <a:gdLst>
                  <a:gd name="connsiteX0" fmla="*/ 0 w 27557"/>
                  <a:gd name="connsiteY0" fmla="*/ 15866 h 47658"/>
                  <a:gd name="connsiteX1" fmla="*/ 56 w 27557"/>
                  <a:gd name="connsiteY1" fmla="*/ 47659 h 47658"/>
                  <a:gd name="connsiteX2" fmla="*/ 27557 w 27557"/>
                  <a:gd name="connsiteY2" fmla="*/ 31793 h 47658"/>
                  <a:gd name="connsiteX3" fmla="*/ 27501 w 27557"/>
                  <a:gd name="connsiteY3" fmla="*/ 0 h 47658"/>
                  <a:gd name="connsiteX4" fmla="*/ 0 w 27557"/>
                  <a:gd name="connsiteY4" fmla="*/ 15866 h 4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57" h="47658">
                    <a:moveTo>
                      <a:pt x="0" y="15866"/>
                    </a:moveTo>
                    <a:lnTo>
                      <a:pt x="56" y="47659"/>
                    </a:lnTo>
                    <a:lnTo>
                      <a:pt x="27557" y="31793"/>
                    </a:lnTo>
                    <a:lnTo>
                      <a:pt x="27501" y="0"/>
                    </a:lnTo>
                    <a:lnTo>
                      <a:pt x="0" y="1586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951C00AF-B62E-9362-3582-0DCC1F7E54D1}"/>
                  </a:ext>
                </a:extLst>
              </p:cNvPr>
              <p:cNvSpPr/>
              <p:nvPr/>
            </p:nvSpPr>
            <p:spPr>
              <a:xfrm>
                <a:off x="4757932" y="6540199"/>
                <a:ext cx="27727" cy="47718"/>
              </a:xfrm>
              <a:custGeom>
                <a:avLst/>
                <a:gdLst>
                  <a:gd name="connsiteX0" fmla="*/ 0 w 27727"/>
                  <a:gd name="connsiteY0" fmla="*/ 15982 h 47718"/>
                  <a:gd name="connsiteX1" fmla="*/ 113 w 27727"/>
                  <a:gd name="connsiteY1" fmla="*/ 47719 h 47718"/>
                  <a:gd name="connsiteX2" fmla="*/ 27727 w 27727"/>
                  <a:gd name="connsiteY2" fmla="*/ 31793 h 47718"/>
                  <a:gd name="connsiteX3" fmla="*/ 27671 w 27727"/>
                  <a:gd name="connsiteY3" fmla="*/ 0 h 47718"/>
                  <a:gd name="connsiteX4" fmla="*/ 0 w 27727"/>
                  <a:gd name="connsiteY4" fmla="*/ 15982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7" h="47718">
                    <a:moveTo>
                      <a:pt x="0" y="15982"/>
                    </a:moveTo>
                    <a:lnTo>
                      <a:pt x="113" y="47719"/>
                    </a:lnTo>
                    <a:lnTo>
                      <a:pt x="27727" y="31793"/>
                    </a:lnTo>
                    <a:lnTo>
                      <a:pt x="27671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339E6F51-A81C-0691-571A-AC388E68C8D5}"/>
                  </a:ext>
                </a:extLst>
              </p:cNvPr>
              <p:cNvSpPr/>
              <p:nvPr/>
            </p:nvSpPr>
            <p:spPr>
              <a:xfrm>
                <a:off x="4647529" y="6603955"/>
                <a:ext cx="27726" cy="47714"/>
              </a:xfrm>
              <a:custGeom>
                <a:avLst/>
                <a:gdLst>
                  <a:gd name="connsiteX0" fmla="*/ 0 w 27726"/>
                  <a:gd name="connsiteY0" fmla="*/ 15982 h 47714"/>
                  <a:gd name="connsiteX1" fmla="*/ 113 w 27726"/>
                  <a:gd name="connsiteY1" fmla="*/ 47714 h 47714"/>
                  <a:gd name="connsiteX2" fmla="*/ 27727 w 27726"/>
                  <a:gd name="connsiteY2" fmla="*/ 31733 h 47714"/>
                  <a:gd name="connsiteX3" fmla="*/ 27614 w 27726"/>
                  <a:gd name="connsiteY3" fmla="*/ 0 h 47714"/>
                  <a:gd name="connsiteX4" fmla="*/ 0 w 27726"/>
                  <a:gd name="connsiteY4" fmla="*/ 1598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82"/>
                    </a:moveTo>
                    <a:lnTo>
                      <a:pt x="113" y="47714"/>
                    </a:lnTo>
                    <a:lnTo>
                      <a:pt x="27727" y="31733"/>
                    </a:lnTo>
                    <a:lnTo>
                      <a:pt x="27614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2C2476A4-798E-EBCA-495C-18E24FCC1B00}"/>
                  </a:ext>
                </a:extLst>
              </p:cNvPr>
              <p:cNvSpPr/>
              <p:nvPr/>
            </p:nvSpPr>
            <p:spPr>
              <a:xfrm>
                <a:off x="5862658" y="6029481"/>
                <a:ext cx="27726" cy="47717"/>
              </a:xfrm>
              <a:custGeom>
                <a:avLst/>
                <a:gdLst>
                  <a:gd name="connsiteX0" fmla="*/ 0 w 27726"/>
                  <a:gd name="connsiteY0" fmla="*/ 15924 h 47717"/>
                  <a:gd name="connsiteX1" fmla="*/ 115 w 27726"/>
                  <a:gd name="connsiteY1" fmla="*/ 47718 h 47717"/>
                  <a:gd name="connsiteX2" fmla="*/ 27727 w 27726"/>
                  <a:gd name="connsiteY2" fmla="*/ 31736 h 47717"/>
                  <a:gd name="connsiteX3" fmla="*/ 27616 w 27726"/>
                  <a:gd name="connsiteY3" fmla="*/ 0 h 47717"/>
                  <a:gd name="connsiteX4" fmla="*/ 0 w 27726"/>
                  <a:gd name="connsiteY4" fmla="*/ 15924 h 4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7">
                    <a:moveTo>
                      <a:pt x="0" y="15924"/>
                    </a:moveTo>
                    <a:lnTo>
                      <a:pt x="115" y="47718"/>
                    </a:lnTo>
                    <a:lnTo>
                      <a:pt x="27727" y="31736"/>
                    </a:lnTo>
                    <a:lnTo>
                      <a:pt x="27616" y="0"/>
                    </a:lnTo>
                    <a:lnTo>
                      <a:pt x="0" y="15924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B73FC706-C6B2-B33A-11E5-D424F7081939}"/>
                  </a:ext>
                </a:extLst>
              </p:cNvPr>
              <p:cNvSpPr/>
              <p:nvPr/>
            </p:nvSpPr>
            <p:spPr>
              <a:xfrm>
                <a:off x="5752258" y="6093292"/>
                <a:ext cx="27560" cy="47659"/>
              </a:xfrm>
              <a:custGeom>
                <a:avLst/>
                <a:gdLst>
                  <a:gd name="connsiteX0" fmla="*/ 0 w 27560"/>
                  <a:gd name="connsiteY0" fmla="*/ 15868 h 47659"/>
                  <a:gd name="connsiteX1" fmla="*/ 60 w 27560"/>
                  <a:gd name="connsiteY1" fmla="*/ 47660 h 47659"/>
                  <a:gd name="connsiteX2" fmla="*/ 27561 w 27560"/>
                  <a:gd name="connsiteY2" fmla="*/ 31738 h 47659"/>
                  <a:gd name="connsiteX3" fmla="*/ 27505 w 27560"/>
                  <a:gd name="connsiteY3" fmla="*/ 0 h 47659"/>
                  <a:gd name="connsiteX4" fmla="*/ 0 w 27560"/>
                  <a:gd name="connsiteY4" fmla="*/ 15868 h 47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60" h="47659">
                    <a:moveTo>
                      <a:pt x="0" y="15868"/>
                    </a:moveTo>
                    <a:lnTo>
                      <a:pt x="60" y="47660"/>
                    </a:lnTo>
                    <a:lnTo>
                      <a:pt x="27561" y="31738"/>
                    </a:lnTo>
                    <a:lnTo>
                      <a:pt x="27505" y="0"/>
                    </a:lnTo>
                    <a:lnTo>
                      <a:pt x="0" y="15868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DEB8B3DD-CB2B-54F2-E993-43F345B0A2DE}"/>
                  </a:ext>
                </a:extLst>
              </p:cNvPr>
              <p:cNvSpPr/>
              <p:nvPr/>
            </p:nvSpPr>
            <p:spPr>
              <a:xfrm>
                <a:off x="5641692" y="6157049"/>
                <a:ext cx="27726" cy="47714"/>
              </a:xfrm>
              <a:custGeom>
                <a:avLst/>
                <a:gdLst>
                  <a:gd name="connsiteX0" fmla="*/ 0 w 27726"/>
                  <a:gd name="connsiteY0" fmla="*/ 15922 h 47714"/>
                  <a:gd name="connsiteX1" fmla="*/ 111 w 27726"/>
                  <a:gd name="connsiteY1" fmla="*/ 47714 h 47714"/>
                  <a:gd name="connsiteX2" fmla="*/ 27727 w 27726"/>
                  <a:gd name="connsiteY2" fmla="*/ 31737 h 47714"/>
                  <a:gd name="connsiteX3" fmla="*/ 27671 w 27726"/>
                  <a:gd name="connsiteY3" fmla="*/ 0 h 47714"/>
                  <a:gd name="connsiteX4" fmla="*/ 0 w 27726"/>
                  <a:gd name="connsiteY4" fmla="*/ 1592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22"/>
                    </a:moveTo>
                    <a:lnTo>
                      <a:pt x="111" y="47714"/>
                    </a:lnTo>
                    <a:lnTo>
                      <a:pt x="27727" y="31737"/>
                    </a:lnTo>
                    <a:lnTo>
                      <a:pt x="27671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309DB3C3-3DF9-E669-39E9-5E5100F31327}"/>
                  </a:ext>
                </a:extLst>
              </p:cNvPr>
              <p:cNvSpPr/>
              <p:nvPr/>
            </p:nvSpPr>
            <p:spPr>
              <a:xfrm>
                <a:off x="5531292" y="6220800"/>
                <a:ext cx="27726" cy="47718"/>
              </a:xfrm>
              <a:custGeom>
                <a:avLst/>
                <a:gdLst>
                  <a:gd name="connsiteX0" fmla="*/ 0 w 27726"/>
                  <a:gd name="connsiteY0" fmla="*/ 15926 h 47718"/>
                  <a:gd name="connsiteX1" fmla="*/ 111 w 27726"/>
                  <a:gd name="connsiteY1" fmla="*/ 47719 h 47718"/>
                  <a:gd name="connsiteX2" fmla="*/ 27727 w 27726"/>
                  <a:gd name="connsiteY2" fmla="*/ 31737 h 47718"/>
                  <a:gd name="connsiteX3" fmla="*/ 27671 w 27726"/>
                  <a:gd name="connsiteY3" fmla="*/ 0 h 47718"/>
                  <a:gd name="connsiteX4" fmla="*/ 0 w 27726"/>
                  <a:gd name="connsiteY4" fmla="*/ 15926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26"/>
                    </a:moveTo>
                    <a:lnTo>
                      <a:pt x="111" y="47719"/>
                    </a:lnTo>
                    <a:lnTo>
                      <a:pt x="27727" y="31737"/>
                    </a:lnTo>
                    <a:lnTo>
                      <a:pt x="2767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C145CD0B-8AAD-3F58-2DF5-6A162631E391}"/>
                  </a:ext>
                </a:extLst>
              </p:cNvPr>
              <p:cNvSpPr/>
              <p:nvPr/>
            </p:nvSpPr>
            <p:spPr>
              <a:xfrm>
                <a:off x="5420893" y="6284556"/>
                <a:ext cx="27726" cy="47663"/>
              </a:xfrm>
              <a:custGeom>
                <a:avLst/>
                <a:gdLst>
                  <a:gd name="connsiteX0" fmla="*/ 0 w 27726"/>
                  <a:gd name="connsiteY0" fmla="*/ 15926 h 47663"/>
                  <a:gd name="connsiteX1" fmla="*/ 115 w 27726"/>
                  <a:gd name="connsiteY1" fmla="*/ 47664 h 47663"/>
                  <a:gd name="connsiteX2" fmla="*/ 27727 w 27726"/>
                  <a:gd name="connsiteY2" fmla="*/ 31737 h 47663"/>
                  <a:gd name="connsiteX3" fmla="*/ 27616 w 27726"/>
                  <a:gd name="connsiteY3" fmla="*/ 0 h 47663"/>
                  <a:gd name="connsiteX4" fmla="*/ 0 w 27726"/>
                  <a:gd name="connsiteY4" fmla="*/ 15926 h 47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663">
                    <a:moveTo>
                      <a:pt x="0" y="15926"/>
                    </a:moveTo>
                    <a:lnTo>
                      <a:pt x="115" y="47664"/>
                    </a:lnTo>
                    <a:lnTo>
                      <a:pt x="27727" y="31737"/>
                    </a:lnTo>
                    <a:lnTo>
                      <a:pt x="27616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8D700755-9332-016C-0C0B-E9904E6789A1}"/>
                  </a:ext>
                </a:extLst>
              </p:cNvPr>
              <p:cNvSpPr/>
              <p:nvPr/>
            </p:nvSpPr>
            <p:spPr>
              <a:xfrm>
                <a:off x="5310493" y="6348257"/>
                <a:ext cx="27726" cy="47714"/>
              </a:xfrm>
              <a:custGeom>
                <a:avLst/>
                <a:gdLst>
                  <a:gd name="connsiteX0" fmla="*/ 0 w 27726"/>
                  <a:gd name="connsiteY0" fmla="*/ 15982 h 47714"/>
                  <a:gd name="connsiteX1" fmla="*/ 55 w 27726"/>
                  <a:gd name="connsiteY1" fmla="*/ 47714 h 47714"/>
                  <a:gd name="connsiteX2" fmla="*/ 27727 w 27726"/>
                  <a:gd name="connsiteY2" fmla="*/ 31793 h 47714"/>
                  <a:gd name="connsiteX3" fmla="*/ 27616 w 27726"/>
                  <a:gd name="connsiteY3" fmla="*/ 0 h 47714"/>
                  <a:gd name="connsiteX4" fmla="*/ 0 w 27726"/>
                  <a:gd name="connsiteY4" fmla="*/ 1598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82"/>
                    </a:moveTo>
                    <a:lnTo>
                      <a:pt x="55" y="47714"/>
                    </a:lnTo>
                    <a:lnTo>
                      <a:pt x="27727" y="31793"/>
                    </a:lnTo>
                    <a:lnTo>
                      <a:pt x="27616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EBFDEEE6-8CBB-5250-8EF7-083F245955A5}"/>
                  </a:ext>
                </a:extLst>
              </p:cNvPr>
              <p:cNvSpPr/>
              <p:nvPr/>
            </p:nvSpPr>
            <p:spPr>
              <a:xfrm>
                <a:off x="5200093" y="6412013"/>
                <a:ext cx="27726" cy="47714"/>
              </a:xfrm>
              <a:custGeom>
                <a:avLst/>
                <a:gdLst>
                  <a:gd name="connsiteX0" fmla="*/ 0 w 27726"/>
                  <a:gd name="connsiteY0" fmla="*/ 15977 h 47714"/>
                  <a:gd name="connsiteX1" fmla="*/ 55 w 27726"/>
                  <a:gd name="connsiteY1" fmla="*/ 47714 h 47714"/>
                  <a:gd name="connsiteX2" fmla="*/ 27727 w 27726"/>
                  <a:gd name="connsiteY2" fmla="*/ 31733 h 47714"/>
                  <a:gd name="connsiteX3" fmla="*/ 27611 w 27726"/>
                  <a:gd name="connsiteY3" fmla="*/ 0 h 47714"/>
                  <a:gd name="connsiteX4" fmla="*/ 0 w 27726"/>
                  <a:gd name="connsiteY4" fmla="*/ 15977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77"/>
                    </a:moveTo>
                    <a:lnTo>
                      <a:pt x="55" y="47714"/>
                    </a:lnTo>
                    <a:lnTo>
                      <a:pt x="27727" y="31733"/>
                    </a:lnTo>
                    <a:lnTo>
                      <a:pt x="27611" y="0"/>
                    </a:lnTo>
                    <a:lnTo>
                      <a:pt x="0" y="15977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70F7A884-B2F0-34BD-11A1-3C0A144EE669}"/>
                  </a:ext>
                </a:extLst>
              </p:cNvPr>
              <p:cNvSpPr/>
              <p:nvPr/>
            </p:nvSpPr>
            <p:spPr>
              <a:xfrm>
                <a:off x="5089693" y="6475765"/>
                <a:ext cx="27726" cy="47719"/>
              </a:xfrm>
              <a:custGeom>
                <a:avLst/>
                <a:gdLst>
                  <a:gd name="connsiteX0" fmla="*/ 0 w 27726"/>
                  <a:gd name="connsiteY0" fmla="*/ 15926 h 47719"/>
                  <a:gd name="connsiteX1" fmla="*/ 57 w 27726"/>
                  <a:gd name="connsiteY1" fmla="*/ 47719 h 47719"/>
                  <a:gd name="connsiteX2" fmla="*/ 27727 w 27726"/>
                  <a:gd name="connsiteY2" fmla="*/ 31737 h 47719"/>
                  <a:gd name="connsiteX3" fmla="*/ 27616 w 27726"/>
                  <a:gd name="connsiteY3" fmla="*/ 0 h 47719"/>
                  <a:gd name="connsiteX4" fmla="*/ 0 w 27726"/>
                  <a:gd name="connsiteY4" fmla="*/ 15926 h 47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9">
                    <a:moveTo>
                      <a:pt x="0" y="15926"/>
                    </a:moveTo>
                    <a:lnTo>
                      <a:pt x="57" y="47719"/>
                    </a:lnTo>
                    <a:lnTo>
                      <a:pt x="27727" y="31737"/>
                    </a:lnTo>
                    <a:lnTo>
                      <a:pt x="27616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BF207392-9714-2C77-58D3-055E40760D0C}"/>
                  </a:ext>
                </a:extLst>
              </p:cNvPr>
              <p:cNvSpPr/>
              <p:nvPr/>
            </p:nvSpPr>
            <p:spPr>
              <a:xfrm>
                <a:off x="4979238" y="6539521"/>
                <a:ext cx="27727" cy="47718"/>
              </a:xfrm>
              <a:custGeom>
                <a:avLst/>
                <a:gdLst>
                  <a:gd name="connsiteX0" fmla="*/ 0 w 27727"/>
                  <a:gd name="connsiteY0" fmla="*/ 15926 h 47718"/>
                  <a:gd name="connsiteX1" fmla="*/ 113 w 27727"/>
                  <a:gd name="connsiteY1" fmla="*/ 47719 h 47718"/>
                  <a:gd name="connsiteX2" fmla="*/ 27727 w 27727"/>
                  <a:gd name="connsiteY2" fmla="*/ 31737 h 47718"/>
                  <a:gd name="connsiteX3" fmla="*/ 27671 w 27727"/>
                  <a:gd name="connsiteY3" fmla="*/ 0 h 47718"/>
                  <a:gd name="connsiteX4" fmla="*/ 0 w 27727"/>
                  <a:gd name="connsiteY4" fmla="*/ 15926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7" h="47718">
                    <a:moveTo>
                      <a:pt x="0" y="15926"/>
                    </a:moveTo>
                    <a:lnTo>
                      <a:pt x="113" y="47719"/>
                    </a:lnTo>
                    <a:lnTo>
                      <a:pt x="27727" y="31737"/>
                    </a:lnTo>
                    <a:lnTo>
                      <a:pt x="2767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115E3042-B2FF-6B63-B997-452603AAC3FC}"/>
                  </a:ext>
                </a:extLst>
              </p:cNvPr>
              <p:cNvSpPr/>
              <p:nvPr/>
            </p:nvSpPr>
            <p:spPr>
              <a:xfrm>
                <a:off x="4868837" y="6603332"/>
                <a:ext cx="27614" cy="47603"/>
              </a:xfrm>
              <a:custGeom>
                <a:avLst/>
                <a:gdLst>
                  <a:gd name="connsiteX0" fmla="*/ 0 w 27614"/>
                  <a:gd name="connsiteY0" fmla="*/ 15871 h 47603"/>
                  <a:gd name="connsiteX1" fmla="*/ 113 w 27614"/>
                  <a:gd name="connsiteY1" fmla="*/ 47604 h 47603"/>
                  <a:gd name="connsiteX2" fmla="*/ 27614 w 27614"/>
                  <a:gd name="connsiteY2" fmla="*/ 31737 h 47603"/>
                  <a:gd name="connsiteX3" fmla="*/ 27501 w 27614"/>
                  <a:gd name="connsiteY3" fmla="*/ 0 h 47603"/>
                  <a:gd name="connsiteX4" fmla="*/ 0 w 27614"/>
                  <a:gd name="connsiteY4" fmla="*/ 15871 h 47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14" h="47603">
                    <a:moveTo>
                      <a:pt x="0" y="15871"/>
                    </a:moveTo>
                    <a:lnTo>
                      <a:pt x="113" y="47604"/>
                    </a:lnTo>
                    <a:lnTo>
                      <a:pt x="27614" y="31737"/>
                    </a:lnTo>
                    <a:lnTo>
                      <a:pt x="27501" y="0"/>
                    </a:lnTo>
                    <a:lnTo>
                      <a:pt x="0" y="1587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C9FC86FB-8CA7-E98F-8A9D-A1ECC5547DA4}"/>
                  </a:ext>
                </a:extLst>
              </p:cNvPr>
              <p:cNvSpPr/>
              <p:nvPr/>
            </p:nvSpPr>
            <p:spPr>
              <a:xfrm>
                <a:off x="4758325" y="6667088"/>
                <a:ext cx="27726" cy="47719"/>
              </a:xfrm>
              <a:custGeom>
                <a:avLst/>
                <a:gdLst>
                  <a:gd name="connsiteX0" fmla="*/ 0 w 27726"/>
                  <a:gd name="connsiteY0" fmla="*/ 15926 h 47719"/>
                  <a:gd name="connsiteX1" fmla="*/ 56 w 27726"/>
                  <a:gd name="connsiteY1" fmla="*/ 47719 h 47719"/>
                  <a:gd name="connsiteX2" fmla="*/ 27727 w 27726"/>
                  <a:gd name="connsiteY2" fmla="*/ 31737 h 47719"/>
                  <a:gd name="connsiteX3" fmla="*/ 27614 w 27726"/>
                  <a:gd name="connsiteY3" fmla="*/ 0 h 47719"/>
                  <a:gd name="connsiteX4" fmla="*/ 0 w 27726"/>
                  <a:gd name="connsiteY4" fmla="*/ 15926 h 47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9">
                    <a:moveTo>
                      <a:pt x="0" y="15926"/>
                    </a:moveTo>
                    <a:lnTo>
                      <a:pt x="56" y="47719"/>
                    </a:lnTo>
                    <a:lnTo>
                      <a:pt x="27727" y="31737"/>
                    </a:lnTo>
                    <a:lnTo>
                      <a:pt x="27614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43B24ABD-7F1B-CB8D-2C0B-2E6076039B00}"/>
                  </a:ext>
                </a:extLst>
              </p:cNvPr>
              <p:cNvSpPr/>
              <p:nvPr/>
            </p:nvSpPr>
            <p:spPr>
              <a:xfrm>
                <a:off x="4647869" y="6730844"/>
                <a:ext cx="27726" cy="47658"/>
              </a:xfrm>
              <a:custGeom>
                <a:avLst/>
                <a:gdLst>
                  <a:gd name="connsiteX0" fmla="*/ 0 w 27726"/>
                  <a:gd name="connsiteY0" fmla="*/ 15922 h 47658"/>
                  <a:gd name="connsiteX1" fmla="*/ 113 w 27726"/>
                  <a:gd name="connsiteY1" fmla="*/ 47659 h 47658"/>
                  <a:gd name="connsiteX2" fmla="*/ 27727 w 27726"/>
                  <a:gd name="connsiteY2" fmla="*/ 31737 h 47658"/>
                  <a:gd name="connsiteX3" fmla="*/ 27670 w 27726"/>
                  <a:gd name="connsiteY3" fmla="*/ 0 h 47658"/>
                  <a:gd name="connsiteX4" fmla="*/ 0 w 27726"/>
                  <a:gd name="connsiteY4" fmla="*/ 15922 h 4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658">
                    <a:moveTo>
                      <a:pt x="0" y="15922"/>
                    </a:moveTo>
                    <a:lnTo>
                      <a:pt x="113" y="47659"/>
                    </a:lnTo>
                    <a:lnTo>
                      <a:pt x="27727" y="31737"/>
                    </a:lnTo>
                    <a:lnTo>
                      <a:pt x="27670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163070A4-3C58-2792-BC53-A139A47139BE}"/>
                  </a:ext>
                </a:extLst>
              </p:cNvPr>
              <p:cNvSpPr/>
              <p:nvPr/>
            </p:nvSpPr>
            <p:spPr>
              <a:xfrm>
                <a:off x="5862999" y="6156315"/>
                <a:ext cx="27726" cy="47714"/>
              </a:xfrm>
              <a:custGeom>
                <a:avLst/>
                <a:gdLst>
                  <a:gd name="connsiteX0" fmla="*/ 0 w 27726"/>
                  <a:gd name="connsiteY0" fmla="*/ 15977 h 47714"/>
                  <a:gd name="connsiteX1" fmla="*/ 111 w 27726"/>
                  <a:gd name="connsiteY1" fmla="*/ 47714 h 47714"/>
                  <a:gd name="connsiteX2" fmla="*/ 27727 w 27726"/>
                  <a:gd name="connsiteY2" fmla="*/ 31793 h 47714"/>
                  <a:gd name="connsiteX3" fmla="*/ 27671 w 27726"/>
                  <a:gd name="connsiteY3" fmla="*/ 0 h 47714"/>
                  <a:gd name="connsiteX4" fmla="*/ 0 w 27726"/>
                  <a:gd name="connsiteY4" fmla="*/ 15977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77"/>
                    </a:moveTo>
                    <a:lnTo>
                      <a:pt x="111" y="47714"/>
                    </a:lnTo>
                    <a:lnTo>
                      <a:pt x="27727" y="31793"/>
                    </a:lnTo>
                    <a:lnTo>
                      <a:pt x="27671" y="0"/>
                    </a:lnTo>
                    <a:lnTo>
                      <a:pt x="0" y="15977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0BD2CD89-361C-1F9A-6AA4-B77B8508009F}"/>
                  </a:ext>
                </a:extLst>
              </p:cNvPr>
              <p:cNvSpPr/>
              <p:nvPr/>
            </p:nvSpPr>
            <p:spPr>
              <a:xfrm>
                <a:off x="5752600" y="6220182"/>
                <a:ext cx="27616" cy="47603"/>
              </a:xfrm>
              <a:custGeom>
                <a:avLst/>
                <a:gdLst>
                  <a:gd name="connsiteX0" fmla="*/ 0 w 27616"/>
                  <a:gd name="connsiteY0" fmla="*/ 15866 h 47603"/>
                  <a:gd name="connsiteX1" fmla="*/ 115 w 27616"/>
                  <a:gd name="connsiteY1" fmla="*/ 47604 h 47603"/>
                  <a:gd name="connsiteX2" fmla="*/ 27616 w 27616"/>
                  <a:gd name="connsiteY2" fmla="*/ 31737 h 47603"/>
                  <a:gd name="connsiteX3" fmla="*/ 27501 w 27616"/>
                  <a:gd name="connsiteY3" fmla="*/ 0 h 47603"/>
                  <a:gd name="connsiteX4" fmla="*/ 0 w 27616"/>
                  <a:gd name="connsiteY4" fmla="*/ 15866 h 47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16" h="47603">
                    <a:moveTo>
                      <a:pt x="0" y="15866"/>
                    </a:moveTo>
                    <a:lnTo>
                      <a:pt x="115" y="47604"/>
                    </a:lnTo>
                    <a:lnTo>
                      <a:pt x="27616" y="31737"/>
                    </a:lnTo>
                    <a:lnTo>
                      <a:pt x="27501" y="0"/>
                    </a:lnTo>
                    <a:lnTo>
                      <a:pt x="0" y="1586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86F63779-0A9F-B086-BE3F-D15B35B5E6F1}"/>
                  </a:ext>
                </a:extLst>
              </p:cNvPr>
              <p:cNvSpPr/>
              <p:nvPr/>
            </p:nvSpPr>
            <p:spPr>
              <a:xfrm>
                <a:off x="5642089" y="6283938"/>
                <a:ext cx="27726" cy="47658"/>
              </a:xfrm>
              <a:custGeom>
                <a:avLst/>
                <a:gdLst>
                  <a:gd name="connsiteX0" fmla="*/ 0 w 27726"/>
                  <a:gd name="connsiteY0" fmla="*/ 15922 h 47658"/>
                  <a:gd name="connsiteX1" fmla="*/ 55 w 27726"/>
                  <a:gd name="connsiteY1" fmla="*/ 47659 h 47658"/>
                  <a:gd name="connsiteX2" fmla="*/ 27727 w 27726"/>
                  <a:gd name="connsiteY2" fmla="*/ 31733 h 47658"/>
                  <a:gd name="connsiteX3" fmla="*/ 27611 w 27726"/>
                  <a:gd name="connsiteY3" fmla="*/ 0 h 47658"/>
                  <a:gd name="connsiteX4" fmla="*/ 0 w 27726"/>
                  <a:gd name="connsiteY4" fmla="*/ 15922 h 4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658">
                    <a:moveTo>
                      <a:pt x="0" y="15922"/>
                    </a:moveTo>
                    <a:lnTo>
                      <a:pt x="55" y="47659"/>
                    </a:lnTo>
                    <a:lnTo>
                      <a:pt x="27727" y="31733"/>
                    </a:lnTo>
                    <a:lnTo>
                      <a:pt x="27611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BE371BBE-F641-04FD-1235-B061C549FF4A}"/>
                  </a:ext>
                </a:extLst>
              </p:cNvPr>
              <p:cNvSpPr/>
              <p:nvPr/>
            </p:nvSpPr>
            <p:spPr>
              <a:xfrm>
                <a:off x="5531629" y="6347634"/>
                <a:ext cx="27726" cy="47718"/>
              </a:xfrm>
              <a:custGeom>
                <a:avLst/>
                <a:gdLst>
                  <a:gd name="connsiteX0" fmla="*/ 0 w 27726"/>
                  <a:gd name="connsiteY0" fmla="*/ 15982 h 47718"/>
                  <a:gd name="connsiteX1" fmla="*/ 115 w 27726"/>
                  <a:gd name="connsiteY1" fmla="*/ 47719 h 47718"/>
                  <a:gd name="connsiteX2" fmla="*/ 27727 w 27726"/>
                  <a:gd name="connsiteY2" fmla="*/ 31793 h 47718"/>
                  <a:gd name="connsiteX3" fmla="*/ 27671 w 27726"/>
                  <a:gd name="connsiteY3" fmla="*/ 0 h 47718"/>
                  <a:gd name="connsiteX4" fmla="*/ 0 w 27726"/>
                  <a:gd name="connsiteY4" fmla="*/ 15982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82"/>
                    </a:moveTo>
                    <a:lnTo>
                      <a:pt x="115" y="47719"/>
                    </a:lnTo>
                    <a:lnTo>
                      <a:pt x="27727" y="31793"/>
                    </a:lnTo>
                    <a:lnTo>
                      <a:pt x="27671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10E89CF1-0B5D-6AB3-5BBC-C80765C05A46}"/>
                  </a:ext>
                </a:extLst>
              </p:cNvPr>
              <p:cNvSpPr/>
              <p:nvPr/>
            </p:nvSpPr>
            <p:spPr>
              <a:xfrm>
                <a:off x="5421230" y="6411390"/>
                <a:ext cx="27726" cy="47714"/>
              </a:xfrm>
              <a:custGeom>
                <a:avLst/>
                <a:gdLst>
                  <a:gd name="connsiteX0" fmla="*/ 0 w 27726"/>
                  <a:gd name="connsiteY0" fmla="*/ 15982 h 47714"/>
                  <a:gd name="connsiteX1" fmla="*/ 115 w 27726"/>
                  <a:gd name="connsiteY1" fmla="*/ 47714 h 47714"/>
                  <a:gd name="connsiteX2" fmla="*/ 27727 w 27726"/>
                  <a:gd name="connsiteY2" fmla="*/ 31737 h 47714"/>
                  <a:gd name="connsiteX3" fmla="*/ 27671 w 27726"/>
                  <a:gd name="connsiteY3" fmla="*/ 0 h 47714"/>
                  <a:gd name="connsiteX4" fmla="*/ 0 w 27726"/>
                  <a:gd name="connsiteY4" fmla="*/ 1598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82"/>
                    </a:moveTo>
                    <a:lnTo>
                      <a:pt x="115" y="47714"/>
                    </a:lnTo>
                    <a:lnTo>
                      <a:pt x="27727" y="31737"/>
                    </a:lnTo>
                    <a:lnTo>
                      <a:pt x="27671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89F1B1ED-0466-EB20-6388-06AF1744F0DD}"/>
                  </a:ext>
                </a:extLst>
              </p:cNvPr>
              <p:cNvSpPr/>
              <p:nvPr/>
            </p:nvSpPr>
            <p:spPr>
              <a:xfrm>
                <a:off x="5310834" y="6475146"/>
                <a:ext cx="27726" cy="47714"/>
              </a:xfrm>
              <a:custGeom>
                <a:avLst/>
                <a:gdLst>
                  <a:gd name="connsiteX0" fmla="*/ 0 w 27726"/>
                  <a:gd name="connsiteY0" fmla="*/ 15922 h 47714"/>
                  <a:gd name="connsiteX1" fmla="*/ 111 w 27726"/>
                  <a:gd name="connsiteY1" fmla="*/ 47714 h 47714"/>
                  <a:gd name="connsiteX2" fmla="*/ 27727 w 27726"/>
                  <a:gd name="connsiteY2" fmla="*/ 31737 h 47714"/>
                  <a:gd name="connsiteX3" fmla="*/ 27667 w 27726"/>
                  <a:gd name="connsiteY3" fmla="*/ 0 h 47714"/>
                  <a:gd name="connsiteX4" fmla="*/ 0 w 27726"/>
                  <a:gd name="connsiteY4" fmla="*/ 1592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22"/>
                    </a:moveTo>
                    <a:lnTo>
                      <a:pt x="111" y="47714"/>
                    </a:lnTo>
                    <a:lnTo>
                      <a:pt x="27727" y="31737"/>
                    </a:lnTo>
                    <a:lnTo>
                      <a:pt x="27667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55BA3151-EF69-E400-0ECF-27B6B9AD85A6}"/>
                  </a:ext>
                </a:extLst>
              </p:cNvPr>
              <p:cNvSpPr/>
              <p:nvPr/>
            </p:nvSpPr>
            <p:spPr>
              <a:xfrm>
                <a:off x="5200435" y="6538898"/>
                <a:ext cx="27726" cy="47718"/>
              </a:xfrm>
              <a:custGeom>
                <a:avLst/>
                <a:gdLst>
                  <a:gd name="connsiteX0" fmla="*/ 0 w 27726"/>
                  <a:gd name="connsiteY0" fmla="*/ 15926 h 47718"/>
                  <a:gd name="connsiteX1" fmla="*/ 111 w 27726"/>
                  <a:gd name="connsiteY1" fmla="*/ 47719 h 47718"/>
                  <a:gd name="connsiteX2" fmla="*/ 27727 w 27726"/>
                  <a:gd name="connsiteY2" fmla="*/ 31737 h 47718"/>
                  <a:gd name="connsiteX3" fmla="*/ 27611 w 27726"/>
                  <a:gd name="connsiteY3" fmla="*/ 0 h 47718"/>
                  <a:gd name="connsiteX4" fmla="*/ 0 w 27726"/>
                  <a:gd name="connsiteY4" fmla="*/ 15926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26"/>
                    </a:moveTo>
                    <a:lnTo>
                      <a:pt x="111" y="47719"/>
                    </a:lnTo>
                    <a:lnTo>
                      <a:pt x="27727" y="31737"/>
                    </a:lnTo>
                    <a:lnTo>
                      <a:pt x="2761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952339C9-6DC1-576A-0AFB-244344F0210C}"/>
                  </a:ext>
                </a:extLst>
              </p:cNvPr>
              <p:cNvSpPr/>
              <p:nvPr/>
            </p:nvSpPr>
            <p:spPr>
              <a:xfrm>
                <a:off x="5090034" y="6602654"/>
                <a:ext cx="27728" cy="47663"/>
              </a:xfrm>
              <a:custGeom>
                <a:avLst/>
                <a:gdLst>
                  <a:gd name="connsiteX0" fmla="*/ 0 w 27728"/>
                  <a:gd name="connsiteY0" fmla="*/ 15926 h 47663"/>
                  <a:gd name="connsiteX1" fmla="*/ 57 w 27728"/>
                  <a:gd name="connsiteY1" fmla="*/ 47664 h 47663"/>
                  <a:gd name="connsiteX2" fmla="*/ 27728 w 27728"/>
                  <a:gd name="connsiteY2" fmla="*/ 31737 h 47663"/>
                  <a:gd name="connsiteX3" fmla="*/ 27613 w 27728"/>
                  <a:gd name="connsiteY3" fmla="*/ 0 h 47663"/>
                  <a:gd name="connsiteX4" fmla="*/ 0 w 27728"/>
                  <a:gd name="connsiteY4" fmla="*/ 15926 h 47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8" h="47663">
                    <a:moveTo>
                      <a:pt x="0" y="15926"/>
                    </a:moveTo>
                    <a:lnTo>
                      <a:pt x="57" y="47664"/>
                    </a:lnTo>
                    <a:lnTo>
                      <a:pt x="27728" y="31737"/>
                    </a:lnTo>
                    <a:lnTo>
                      <a:pt x="27613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76CEADC2-ADD2-C5AF-93FD-E7DE9E2BF25B}"/>
                  </a:ext>
                </a:extLst>
              </p:cNvPr>
              <p:cNvSpPr/>
              <p:nvPr/>
            </p:nvSpPr>
            <p:spPr>
              <a:xfrm>
                <a:off x="4979632" y="6666354"/>
                <a:ext cx="27726" cy="47714"/>
              </a:xfrm>
              <a:custGeom>
                <a:avLst/>
                <a:gdLst>
                  <a:gd name="connsiteX0" fmla="*/ 0 w 27726"/>
                  <a:gd name="connsiteY0" fmla="*/ 15982 h 47714"/>
                  <a:gd name="connsiteX1" fmla="*/ 56 w 27726"/>
                  <a:gd name="connsiteY1" fmla="*/ 47714 h 47714"/>
                  <a:gd name="connsiteX2" fmla="*/ 27727 w 27726"/>
                  <a:gd name="connsiteY2" fmla="*/ 31793 h 47714"/>
                  <a:gd name="connsiteX3" fmla="*/ 27614 w 27726"/>
                  <a:gd name="connsiteY3" fmla="*/ 0 h 47714"/>
                  <a:gd name="connsiteX4" fmla="*/ 0 w 27726"/>
                  <a:gd name="connsiteY4" fmla="*/ 1598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82"/>
                    </a:moveTo>
                    <a:lnTo>
                      <a:pt x="56" y="47714"/>
                    </a:lnTo>
                    <a:lnTo>
                      <a:pt x="27727" y="31793"/>
                    </a:lnTo>
                    <a:lnTo>
                      <a:pt x="27614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id="{2249F3DE-D9D9-E440-097B-4E1C33F6D68E}"/>
                  </a:ext>
                </a:extLst>
              </p:cNvPr>
              <p:cNvSpPr/>
              <p:nvPr/>
            </p:nvSpPr>
            <p:spPr>
              <a:xfrm>
                <a:off x="4869231" y="6730221"/>
                <a:ext cx="27557" cy="47603"/>
              </a:xfrm>
              <a:custGeom>
                <a:avLst/>
                <a:gdLst>
                  <a:gd name="connsiteX0" fmla="*/ 0 w 27557"/>
                  <a:gd name="connsiteY0" fmla="*/ 15866 h 47603"/>
                  <a:gd name="connsiteX1" fmla="*/ 57 w 27557"/>
                  <a:gd name="connsiteY1" fmla="*/ 47604 h 47603"/>
                  <a:gd name="connsiteX2" fmla="*/ 27557 w 27557"/>
                  <a:gd name="connsiteY2" fmla="*/ 31737 h 47603"/>
                  <a:gd name="connsiteX3" fmla="*/ 27501 w 27557"/>
                  <a:gd name="connsiteY3" fmla="*/ 0 h 47603"/>
                  <a:gd name="connsiteX4" fmla="*/ 0 w 27557"/>
                  <a:gd name="connsiteY4" fmla="*/ 15866 h 47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57" h="47603">
                    <a:moveTo>
                      <a:pt x="0" y="15866"/>
                    </a:moveTo>
                    <a:lnTo>
                      <a:pt x="57" y="47604"/>
                    </a:lnTo>
                    <a:lnTo>
                      <a:pt x="27557" y="31737"/>
                    </a:lnTo>
                    <a:lnTo>
                      <a:pt x="27501" y="0"/>
                    </a:lnTo>
                    <a:lnTo>
                      <a:pt x="0" y="1586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631A4F99-5F31-E723-E5B6-D22D28DFD408}"/>
                  </a:ext>
                </a:extLst>
              </p:cNvPr>
              <p:cNvSpPr/>
              <p:nvPr/>
            </p:nvSpPr>
            <p:spPr>
              <a:xfrm>
                <a:off x="4758665" y="6793922"/>
                <a:ext cx="27726" cy="47714"/>
              </a:xfrm>
              <a:custGeom>
                <a:avLst/>
                <a:gdLst>
                  <a:gd name="connsiteX0" fmla="*/ 0 w 27726"/>
                  <a:gd name="connsiteY0" fmla="*/ 15982 h 47714"/>
                  <a:gd name="connsiteX1" fmla="*/ 113 w 27726"/>
                  <a:gd name="connsiteY1" fmla="*/ 47714 h 47714"/>
                  <a:gd name="connsiteX2" fmla="*/ 27727 w 27726"/>
                  <a:gd name="connsiteY2" fmla="*/ 31793 h 47714"/>
                  <a:gd name="connsiteX3" fmla="*/ 27614 w 27726"/>
                  <a:gd name="connsiteY3" fmla="*/ 0 h 47714"/>
                  <a:gd name="connsiteX4" fmla="*/ 0 w 27726"/>
                  <a:gd name="connsiteY4" fmla="*/ 1598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82"/>
                    </a:moveTo>
                    <a:lnTo>
                      <a:pt x="113" y="47714"/>
                    </a:lnTo>
                    <a:lnTo>
                      <a:pt x="27727" y="31793"/>
                    </a:lnTo>
                    <a:lnTo>
                      <a:pt x="27614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9698DA2D-03B7-42F2-18D8-F66C7A85636D}"/>
                  </a:ext>
                </a:extLst>
              </p:cNvPr>
              <p:cNvSpPr/>
              <p:nvPr/>
            </p:nvSpPr>
            <p:spPr>
              <a:xfrm>
                <a:off x="4648263" y="6857678"/>
                <a:ext cx="27726" cy="47714"/>
              </a:xfrm>
              <a:custGeom>
                <a:avLst/>
                <a:gdLst>
                  <a:gd name="connsiteX0" fmla="*/ 0 w 27726"/>
                  <a:gd name="connsiteY0" fmla="*/ 15982 h 47714"/>
                  <a:gd name="connsiteX1" fmla="*/ 56 w 27726"/>
                  <a:gd name="connsiteY1" fmla="*/ 47714 h 47714"/>
                  <a:gd name="connsiteX2" fmla="*/ 27727 w 27726"/>
                  <a:gd name="connsiteY2" fmla="*/ 31793 h 47714"/>
                  <a:gd name="connsiteX3" fmla="*/ 27614 w 27726"/>
                  <a:gd name="connsiteY3" fmla="*/ 0 h 47714"/>
                  <a:gd name="connsiteX4" fmla="*/ 0 w 27726"/>
                  <a:gd name="connsiteY4" fmla="*/ 1598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82"/>
                    </a:moveTo>
                    <a:lnTo>
                      <a:pt x="56" y="47714"/>
                    </a:lnTo>
                    <a:lnTo>
                      <a:pt x="27727" y="31793"/>
                    </a:lnTo>
                    <a:lnTo>
                      <a:pt x="27614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87EF03CC-C29F-0D96-2432-16F98584738E}"/>
                  </a:ext>
                </a:extLst>
              </p:cNvPr>
              <p:cNvSpPr/>
              <p:nvPr/>
            </p:nvSpPr>
            <p:spPr>
              <a:xfrm>
                <a:off x="5863392" y="6283204"/>
                <a:ext cx="27726" cy="47714"/>
              </a:xfrm>
              <a:custGeom>
                <a:avLst/>
                <a:gdLst>
                  <a:gd name="connsiteX0" fmla="*/ 0 w 27726"/>
                  <a:gd name="connsiteY0" fmla="*/ 15982 h 47714"/>
                  <a:gd name="connsiteX1" fmla="*/ 60 w 27726"/>
                  <a:gd name="connsiteY1" fmla="*/ 47714 h 47714"/>
                  <a:gd name="connsiteX2" fmla="*/ 27727 w 27726"/>
                  <a:gd name="connsiteY2" fmla="*/ 31733 h 47714"/>
                  <a:gd name="connsiteX3" fmla="*/ 27616 w 27726"/>
                  <a:gd name="connsiteY3" fmla="*/ 0 h 47714"/>
                  <a:gd name="connsiteX4" fmla="*/ 0 w 27726"/>
                  <a:gd name="connsiteY4" fmla="*/ 1598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82"/>
                    </a:moveTo>
                    <a:lnTo>
                      <a:pt x="60" y="47714"/>
                    </a:lnTo>
                    <a:lnTo>
                      <a:pt x="27727" y="31733"/>
                    </a:lnTo>
                    <a:lnTo>
                      <a:pt x="27616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1301759D-97B0-61C0-02E0-0D0FBB1C39AF}"/>
                  </a:ext>
                </a:extLst>
              </p:cNvPr>
              <p:cNvSpPr/>
              <p:nvPr/>
            </p:nvSpPr>
            <p:spPr>
              <a:xfrm>
                <a:off x="5752997" y="6347016"/>
                <a:ext cx="27556" cy="47658"/>
              </a:xfrm>
              <a:custGeom>
                <a:avLst/>
                <a:gdLst>
                  <a:gd name="connsiteX0" fmla="*/ 0 w 27556"/>
                  <a:gd name="connsiteY0" fmla="*/ 15866 h 47658"/>
                  <a:gd name="connsiteX1" fmla="*/ 55 w 27556"/>
                  <a:gd name="connsiteY1" fmla="*/ 47659 h 47658"/>
                  <a:gd name="connsiteX2" fmla="*/ 27556 w 27556"/>
                  <a:gd name="connsiteY2" fmla="*/ 31793 h 47658"/>
                  <a:gd name="connsiteX3" fmla="*/ 27501 w 27556"/>
                  <a:gd name="connsiteY3" fmla="*/ 0 h 47658"/>
                  <a:gd name="connsiteX4" fmla="*/ 0 w 27556"/>
                  <a:gd name="connsiteY4" fmla="*/ 15866 h 4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56" h="47658">
                    <a:moveTo>
                      <a:pt x="0" y="15866"/>
                    </a:moveTo>
                    <a:lnTo>
                      <a:pt x="55" y="47659"/>
                    </a:lnTo>
                    <a:lnTo>
                      <a:pt x="27556" y="31793"/>
                    </a:lnTo>
                    <a:lnTo>
                      <a:pt x="27501" y="0"/>
                    </a:lnTo>
                    <a:lnTo>
                      <a:pt x="0" y="1586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19D52E79-94C6-C36A-805F-1931E5974A80}"/>
                  </a:ext>
                </a:extLst>
              </p:cNvPr>
              <p:cNvSpPr/>
              <p:nvPr/>
            </p:nvSpPr>
            <p:spPr>
              <a:xfrm>
                <a:off x="5642426" y="6410767"/>
                <a:ext cx="27726" cy="47719"/>
              </a:xfrm>
              <a:custGeom>
                <a:avLst/>
                <a:gdLst>
                  <a:gd name="connsiteX0" fmla="*/ 0 w 27726"/>
                  <a:gd name="connsiteY0" fmla="*/ 15982 h 47719"/>
                  <a:gd name="connsiteX1" fmla="*/ 115 w 27726"/>
                  <a:gd name="connsiteY1" fmla="*/ 47719 h 47719"/>
                  <a:gd name="connsiteX2" fmla="*/ 27727 w 27726"/>
                  <a:gd name="connsiteY2" fmla="*/ 31737 h 47719"/>
                  <a:gd name="connsiteX3" fmla="*/ 27616 w 27726"/>
                  <a:gd name="connsiteY3" fmla="*/ 0 h 47719"/>
                  <a:gd name="connsiteX4" fmla="*/ 0 w 27726"/>
                  <a:gd name="connsiteY4" fmla="*/ 15982 h 47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9">
                    <a:moveTo>
                      <a:pt x="0" y="15982"/>
                    </a:moveTo>
                    <a:lnTo>
                      <a:pt x="115" y="47719"/>
                    </a:lnTo>
                    <a:lnTo>
                      <a:pt x="27727" y="31737"/>
                    </a:lnTo>
                    <a:lnTo>
                      <a:pt x="27616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527C0DFC-0FAA-5B42-C892-25984125C934}"/>
                  </a:ext>
                </a:extLst>
              </p:cNvPr>
              <p:cNvSpPr/>
              <p:nvPr/>
            </p:nvSpPr>
            <p:spPr>
              <a:xfrm>
                <a:off x="5532026" y="6474523"/>
                <a:ext cx="27726" cy="47718"/>
              </a:xfrm>
              <a:custGeom>
                <a:avLst/>
                <a:gdLst>
                  <a:gd name="connsiteX0" fmla="*/ 0 w 27726"/>
                  <a:gd name="connsiteY0" fmla="*/ 15982 h 47718"/>
                  <a:gd name="connsiteX1" fmla="*/ 55 w 27726"/>
                  <a:gd name="connsiteY1" fmla="*/ 47719 h 47718"/>
                  <a:gd name="connsiteX2" fmla="*/ 27727 w 27726"/>
                  <a:gd name="connsiteY2" fmla="*/ 31737 h 47718"/>
                  <a:gd name="connsiteX3" fmla="*/ 27616 w 27726"/>
                  <a:gd name="connsiteY3" fmla="*/ 0 h 47718"/>
                  <a:gd name="connsiteX4" fmla="*/ 0 w 27726"/>
                  <a:gd name="connsiteY4" fmla="*/ 15982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82"/>
                    </a:moveTo>
                    <a:lnTo>
                      <a:pt x="55" y="47719"/>
                    </a:lnTo>
                    <a:lnTo>
                      <a:pt x="27727" y="31737"/>
                    </a:lnTo>
                    <a:lnTo>
                      <a:pt x="27616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15CA61DF-CF3E-811F-895F-E6CC8CEB4729}"/>
                  </a:ext>
                </a:extLst>
              </p:cNvPr>
              <p:cNvSpPr/>
              <p:nvPr/>
            </p:nvSpPr>
            <p:spPr>
              <a:xfrm>
                <a:off x="5421626" y="6538279"/>
                <a:ext cx="27726" cy="47714"/>
              </a:xfrm>
              <a:custGeom>
                <a:avLst/>
                <a:gdLst>
                  <a:gd name="connsiteX0" fmla="*/ 0 w 27726"/>
                  <a:gd name="connsiteY0" fmla="*/ 15922 h 47714"/>
                  <a:gd name="connsiteX1" fmla="*/ 60 w 27726"/>
                  <a:gd name="connsiteY1" fmla="*/ 47714 h 47714"/>
                  <a:gd name="connsiteX2" fmla="*/ 27727 w 27726"/>
                  <a:gd name="connsiteY2" fmla="*/ 31733 h 47714"/>
                  <a:gd name="connsiteX3" fmla="*/ 27616 w 27726"/>
                  <a:gd name="connsiteY3" fmla="*/ 0 h 47714"/>
                  <a:gd name="connsiteX4" fmla="*/ 0 w 27726"/>
                  <a:gd name="connsiteY4" fmla="*/ 1592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22"/>
                    </a:moveTo>
                    <a:lnTo>
                      <a:pt x="60" y="47714"/>
                    </a:lnTo>
                    <a:lnTo>
                      <a:pt x="27727" y="31733"/>
                    </a:lnTo>
                    <a:lnTo>
                      <a:pt x="27616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17B96610-95D7-30C0-1F8E-D041660F5EE0}"/>
                  </a:ext>
                </a:extLst>
              </p:cNvPr>
              <p:cNvSpPr/>
              <p:nvPr/>
            </p:nvSpPr>
            <p:spPr>
              <a:xfrm>
                <a:off x="5311227" y="6602035"/>
                <a:ext cx="27726" cy="47658"/>
              </a:xfrm>
              <a:custGeom>
                <a:avLst/>
                <a:gdLst>
                  <a:gd name="connsiteX0" fmla="*/ 0 w 27726"/>
                  <a:gd name="connsiteY0" fmla="*/ 15922 h 47658"/>
                  <a:gd name="connsiteX1" fmla="*/ 60 w 27726"/>
                  <a:gd name="connsiteY1" fmla="*/ 47659 h 47658"/>
                  <a:gd name="connsiteX2" fmla="*/ 27727 w 27726"/>
                  <a:gd name="connsiteY2" fmla="*/ 31733 h 47658"/>
                  <a:gd name="connsiteX3" fmla="*/ 27616 w 27726"/>
                  <a:gd name="connsiteY3" fmla="*/ 0 h 47658"/>
                  <a:gd name="connsiteX4" fmla="*/ 0 w 27726"/>
                  <a:gd name="connsiteY4" fmla="*/ 15922 h 4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658">
                    <a:moveTo>
                      <a:pt x="0" y="15922"/>
                    </a:moveTo>
                    <a:lnTo>
                      <a:pt x="60" y="47659"/>
                    </a:lnTo>
                    <a:lnTo>
                      <a:pt x="27727" y="31733"/>
                    </a:lnTo>
                    <a:lnTo>
                      <a:pt x="27616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E5C0EA88-B88A-D099-7705-65C8AD768732}"/>
                  </a:ext>
                </a:extLst>
              </p:cNvPr>
              <p:cNvSpPr/>
              <p:nvPr/>
            </p:nvSpPr>
            <p:spPr>
              <a:xfrm>
                <a:off x="5200772" y="6665731"/>
                <a:ext cx="27726" cy="47718"/>
              </a:xfrm>
              <a:custGeom>
                <a:avLst/>
                <a:gdLst>
                  <a:gd name="connsiteX0" fmla="*/ 0 w 27726"/>
                  <a:gd name="connsiteY0" fmla="*/ 15982 h 47718"/>
                  <a:gd name="connsiteX1" fmla="*/ 111 w 27726"/>
                  <a:gd name="connsiteY1" fmla="*/ 47719 h 47718"/>
                  <a:gd name="connsiteX2" fmla="*/ 27727 w 27726"/>
                  <a:gd name="connsiteY2" fmla="*/ 31793 h 47718"/>
                  <a:gd name="connsiteX3" fmla="*/ 27671 w 27726"/>
                  <a:gd name="connsiteY3" fmla="*/ 0 h 47718"/>
                  <a:gd name="connsiteX4" fmla="*/ 0 w 27726"/>
                  <a:gd name="connsiteY4" fmla="*/ 15982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82"/>
                    </a:moveTo>
                    <a:lnTo>
                      <a:pt x="111" y="47719"/>
                    </a:lnTo>
                    <a:lnTo>
                      <a:pt x="27727" y="31793"/>
                    </a:lnTo>
                    <a:lnTo>
                      <a:pt x="27671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7E910BCA-ABBD-A391-9EA6-FAA1CE6AC6C7}"/>
                  </a:ext>
                </a:extLst>
              </p:cNvPr>
              <p:cNvSpPr/>
              <p:nvPr/>
            </p:nvSpPr>
            <p:spPr>
              <a:xfrm>
                <a:off x="5090372" y="6729488"/>
                <a:ext cx="27726" cy="47718"/>
              </a:xfrm>
              <a:custGeom>
                <a:avLst/>
                <a:gdLst>
                  <a:gd name="connsiteX0" fmla="*/ 0 w 27726"/>
                  <a:gd name="connsiteY0" fmla="*/ 15982 h 47718"/>
                  <a:gd name="connsiteX1" fmla="*/ 113 w 27726"/>
                  <a:gd name="connsiteY1" fmla="*/ 47719 h 47718"/>
                  <a:gd name="connsiteX2" fmla="*/ 27727 w 27726"/>
                  <a:gd name="connsiteY2" fmla="*/ 31793 h 47718"/>
                  <a:gd name="connsiteX3" fmla="*/ 27671 w 27726"/>
                  <a:gd name="connsiteY3" fmla="*/ 0 h 47718"/>
                  <a:gd name="connsiteX4" fmla="*/ 0 w 27726"/>
                  <a:gd name="connsiteY4" fmla="*/ 15982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82"/>
                    </a:moveTo>
                    <a:lnTo>
                      <a:pt x="113" y="47719"/>
                    </a:lnTo>
                    <a:lnTo>
                      <a:pt x="27727" y="31793"/>
                    </a:lnTo>
                    <a:lnTo>
                      <a:pt x="27671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F9F47B5F-F3FB-91E4-FF50-B63B87FEB58C}"/>
                  </a:ext>
                </a:extLst>
              </p:cNvPr>
              <p:cNvSpPr/>
              <p:nvPr/>
            </p:nvSpPr>
            <p:spPr>
              <a:xfrm>
                <a:off x="4979975" y="6793244"/>
                <a:ext cx="27726" cy="47714"/>
              </a:xfrm>
              <a:custGeom>
                <a:avLst/>
                <a:gdLst>
                  <a:gd name="connsiteX0" fmla="*/ 0 w 27726"/>
                  <a:gd name="connsiteY0" fmla="*/ 15982 h 47714"/>
                  <a:gd name="connsiteX1" fmla="*/ 113 w 27726"/>
                  <a:gd name="connsiteY1" fmla="*/ 47714 h 47714"/>
                  <a:gd name="connsiteX2" fmla="*/ 27727 w 27726"/>
                  <a:gd name="connsiteY2" fmla="*/ 31737 h 47714"/>
                  <a:gd name="connsiteX3" fmla="*/ 27614 w 27726"/>
                  <a:gd name="connsiteY3" fmla="*/ 0 h 47714"/>
                  <a:gd name="connsiteX4" fmla="*/ 0 w 27726"/>
                  <a:gd name="connsiteY4" fmla="*/ 1598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82"/>
                    </a:moveTo>
                    <a:lnTo>
                      <a:pt x="113" y="47714"/>
                    </a:lnTo>
                    <a:lnTo>
                      <a:pt x="27727" y="31737"/>
                    </a:lnTo>
                    <a:lnTo>
                      <a:pt x="27614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E4E4C403-AF1C-F12E-09FB-EF92A1A69471}"/>
                  </a:ext>
                </a:extLst>
              </p:cNvPr>
              <p:cNvSpPr/>
              <p:nvPr/>
            </p:nvSpPr>
            <p:spPr>
              <a:xfrm>
                <a:off x="4869571" y="6857055"/>
                <a:ext cx="27557" cy="47658"/>
              </a:xfrm>
              <a:custGeom>
                <a:avLst/>
                <a:gdLst>
                  <a:gd name="connsiteX0" fmla="*/ 0 w 27557"/>
                  <a:gd name="connsiteY0" fmla="*/ 15866 h 47658"/>
                  <a:gd name="connsiteX1" fmla="*/ 113 w 27557"/>
                  <a:gd name="connsiteY1" fmla="*/ 47659 h 47658"/>
                  <a:gd name="connsiteX2" fmla="*/ 27558 w 27557"/>
                  <a:gd name="connsiteY2" fmla="*/ 31793 h 47658"/>
                  <a:gd name="connsiteX3" fmla="*/ 27501 w 27557"/>
                  <a:gd name="connsiteY3" fmla="*/ 0 h 47658"/>
                  <a:gd name="connsiteX4" fmla="*/ 0 w 27557"/>
                  <a:gd name="connsiteY4" fmla="*/ 15866 h 4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57" h="47658">
                    <a:moveTo>
                      <a:pt x="0" y="15866"/>
                    </a:moveTo>
                    <a:lnTo>
                      <a:pt x="113" y="47659"/>
                    </a:lnTo>
                    <a:lnTo>
                      <a:pt x="27558" y="31793"/>
                    </a:lnTo>
                    <a:lnTo>
                      <a:pt x="27501" y="0"/>
                    </a:lnTo>
                    <a:lnTo>
                      <a:pt x="0" y="1586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DC226B0C-E993-08BD-9B9C-EC4CF5D6CE91}"/>
                  </a:ext>
                </a:extLst>
              </p:cNvPr>
              <p:cNvSpPr/>
              <p:nvPr/>
            </p:nvSpPr>
            <p:spPr>
              <a:xfrm>
                <a:off x="5863733" y="6410093"/>
                <a:ext cx="27726" cy="47714"/>
              </a:xfrm>
              <a:custGeom>
                <a:avLst/>
                <a:gdLst>
                  <a:gd name="connsiteX0" fmla="*/ 0 w 27726"/>
                  <a:gd name="connsiteY0" fmla="*/ 15922 h 47714"/>
                  <a:gd name="connsiteX1" fmla="*/ 115 w 27726"/>
                  <a:gd name="connsiteY1" fmla="*/ 47714 h 47714"/>
                  <a:gd name="connsiteX2" fmla="*/ 27727 w 27726"/>
                  <a:gd name="connsiteY2" fmla="*/ 31733 h 47714"/>
                  <a:gd name="connsiteX3" fmla="*/ 27671 w 27726"/>
                  <a:gd name="connsiteY3" fmla="*/ 0 h 47714"/>
                  <a:gd name="connsiteX4" fmla="*/ 0 w 27726"/>
                  <a:gd name="connsiteY4" fmla="*/ 1592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22"/>
                    </a:moveTo>
                    <a:lnTo>
                      <a:pt x="115" y="47714"/>
                    </a:lnTo>
                    <a:lnTo>
                      <a:pt x="27727" y="31733"/>
                    </a:lnTo>
                    <a:lnTo>
                      <a:pt x="27671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D7A28AD3-2BD4-F7B1-A840-67018CE078D0}"/>
                  </a:ext>
                </a:extLst>
              </p:cNvPr>
              <p:cNvSpPr/>
              <p:nvPr/>
            </p:nvSpPr>
            <p:spPr>
              <a:xfrm>
                <a:off x="5753333" y="6473900"/>
                <a:ext cx="27616" cy="47608"/>
              </a:xfrm>
              <a:custGeom>
                <a:avLst/>
                <a:gdLst>
                  <a:gd name="connsiteX0" fmla="*/ 0 w 27616"/>
                  <a:gd name="connsiteY0" fmla="*/ 15871 h 47608"/>
                  <a:gd name="connsiteX1" fmla="*/ 115 w 27616"/>
                  <a:gd name="connsiteY1" fmla="*/ 47608 h 47608"/>
                  <a:gd name="connsiteX2" fmla="*/ 27616 w 27616"/>
                  <a:gd name="connsiteY2" fmla="*/ 31737 h 47608"/>
                  <a:gd name="connsiteX3" fmla="*/ 27501 w 27616"/>
                  <a:gd name="connsiteY3" fmla="*/ 0 h 47608"/>
                  <a:gd name="connsiteX4" fmla="*/ 0 w 27616"/>
                  <a:gd name="connsiteY4" fmla="*/ 15871 h 47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16" h="47608">
                    <a:moveTo>
                      <a:pt x="0" y="15871"/>
                    </a:moveTo>
                    <a:lnTo>
                      <a:pt x="115" y="47608"/>
                    </a:lnTo>
                    <a:lnTo>
                      <a:pt x="27616" y="31737"/>
                    </a:lnTo>
                    <a:lnTo>
                      <a:pt x="27501" y="0"/>
                    </a:lnTo>
                    <a:lnTo>
                      <a:pt x="0" y="1587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7" name="Freeform: Shape 276">
                <a:extLst>
                  <a:ext uri="{FF2B5EF4-FFF2-40B4-BE49-F238E27FC236}">
                    <a16:creationId xmlns:a16="http://schemas.microsoft.com/office/drawing/2014/main" id="{C6BDFFB7-D402-434C-D261-756D671C8BAB}"/>
                  </a:ext>
                </a:extLst>
              </p:cNvPr>
              <p:cNvSpPr/>
              <p:nvPr/>
            </p:nvSpPr>
            <p:spPr>
              <a:xfrm>
                <a:off x="5642767" y="6537656"/>
                <a:ext cx="27726" cy="47718"/>
              </a:xfrm>
              <a:custGeom>
                <a:avLst/>
                <a:gdLst>
                  <a:gd name="connsiteX0" fmla="*/ 0 w 27726"/>
                  <a:gd name="connsiteY0" fmla="*/ 15926 h 47718"/>
                  <a:gd name="connsiteX1" fmla="*/ 111 w 27726"/>
                  <a:gd name="connsiteY1" fmla="*/ 47719 h 47718"/>
                  <a:gd name="connsiteX2" fmla="*/ 27727 w 27726"/>
                  <a:gd name="connsiteY2" fmla="*/ 31737 h 47718"/>
                  <a:gd name="connsiteX3" fmla="*/ 27671 w 27726"/>
                  <a:gd name="connsiteY3" fmla="*/ 0 h 47718"/>
                  <a:gd name="connsiteX4" fmla="*/ 0 w 27726"/>
                  <a:gd name="connsiteY4" fmla="*/ 15926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26"/>
                    </a:moveTo>
                    <a:lnTo>
                      <a:pt x="111" y="47719"/>
                    </a:lnTo>
                    <a:lnTo>
                      <a:pt x="27727" y="31737"/>
                    </a:lnTo>
                    <a:lnTo>
                      <a:pt x="2767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8" name="Freeform: Shape 277">
                <a:extLst>
                  <a:ext uri="{FF2B5EF4-FFF2-40B4-BE49-F238E27FC236}">
                    <a16:creationId xmlns:a16="http://schemas.microsoft.com/office/drawing/2014/main" id="{3E746615-D8F8-5A57-AE48-D99CC54560A1}"/>
                  </a:ext>
                </a:extLst>
              </p:cNvPr>
              <p:cNvSpPr/>
              <p:nvPr/>
            </p:nvSpPr>
            <p:spPr>
              <a:xfrm>
                <a:off x="5532368" y="6601412"/>
                <a:ext cx="27726" cy="47663"/>
              </a:xfrm>
              <a:custGeom>
                <a:avLst/>
                <a:gdLst>
                  <a:gd name="connsiteX0" fmla="*/ 0 w 27726"/>
                  <a:gd name="connsiteY0" fmla="*/ 15926 h 47663"/>
                  <a:gd name="connsiteX1" fmla="*/ 111 w 27726"/>
                  <a:gd name="connsiteY1" fmla="*/ 47664 h 47663"/>
                  <a:gd name="connsiteX2" fmla="*/ 27727 w 27726"/>
                  <a:gd name="connsiteY2" fmla="*/ 31737 h 47663"/>
                  <a:gd name="connsiteX3" fmla="*/ 27671 w 27726"/>
                  <a:gd name="connsiteY3" fmla="*/ 0 h 47663"/>
                  <a:gd name="connsiteX4" fmla="*/ 0 w 27726"/>
                  <a:gd name="connsiteY4" fmla="*/ 15926 h 47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663">
                    <a:moveTo>
                      <a:pt x="0" y="15926"/>
                    </a:moveTo>
                    <a:lnTo>
                      <a:pt x="111" y="47664"/>
                    </a:lnTo>
                    <a:lnTo>
                      <a:pt x="27727" y="31737"/>
                    </a:lnTo>
                    <a:lnTo>
                      <a:pt x="2767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543D5BAF-5FEA-412F-3D13-C5A7C3B29825}"/>
                  </a:ext>
                </a:extLst>
              </p:cNvPr>
              <p:cNvSpPr/>
              <p:nvPr/>
            </p:nvSpPr>
            <p:spPr>
              <a:xfrm>
                <a:off x="5421968" y="6665113"/>
                <a:ext cx="27726" cy="47718"/>
              </a:xfrm>
              <a:custGeom>
                <a:avLst/>
                <a:gdLst>
                  <a:gd name="connsiteX0" fmla="*/ 0 w 27726"/>
                  <a:gd name="connsiteY0" fmla="*/ 15982 h 47718"/>
                  <a:gd name="connsiteX1" fmla="*/ 111 w 27726"/>
                  <a:gd name="connsiteY1" fmla="*/ 47719 h 47718"/>
                  <a:gd name="connsiteX2" fmla="*/ 27727 w 27726"/>
                  <a:gd name="connsiteY2" fmla="*/ 31793 h 47718"/>
                  <a:gd name="connsiteX3" fmla="*/ 27611 w 27726"/>
                  <a:gd name="connsiteY3" fmla="*/ 0 h 47718"/>
                  <a:gd name="connsiteX4" fmla="*/ 0 w 27726"/>
                  <a:gd name="connsiteY4" fmla="*/ 15982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82"/>
                    </a:moveTo>
                    <a:lnTo>
                      <a:pt x="111" y="47719"/>
                    </a:lnTo>
                    <a:lnTo>
                      <a:pt x="27727" y="31793"/>
                    </a:lnTo>
                    <a:lnTo>
                      <a:pt x="27611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0" name="Freeform: Shape 279">
                <a:extLst>
                  <a:ext uri="{FF2B5EF4-FFF2-40B4-BE49-F238E27FC236}">
                    <a16:creationId xmlns:a16="http://schemas.microsoft.com/office/drawing/2014/main" id="{45025062-4EED-9599-EDD0-E986A81EC40F}"/>
                  </a:ext>
                </a:extLst>
              </p:cNvPr>
              <p:cNvSpPr/>
              <p:nvPr/>
            </p:nvSpPr>
            <p:spPr>
              <a:xfrm>
                <a:off x="5311568" y="6728869"/>
                <a:ext cx="27726" cy="47714"/>
              </a:xfrm>
              <a:custGeom>
                <a:avLst/>
                <a:gdLst>
                  <a:gd name="connsiteX0" fmla="*/ 0 w 27726"/>
                  <a:gd name="connsiteY0" fmla="*/ 15977 h 47714"/>
                  <a:gd name="connsiteX1" fmla="*/ 111 w 27726"/>
                  <a:gd name="connsiteY1" fmla="*/ 47714 h 47714"/>
                  <a:gd name="connsiteX2" fmla="*/ 27727 w 27726"/>
                  <a:gd name="connsiteY2" fmla="*/ 31793 h 47714"/>
                  <a:gd name="connsiteX3" fmla="*/ 27611 w 27726"/>
                  <a:gd name="connsiteY3" fmla="*/ 0 h 47714"/>
                  <a:gd name="connsiteX4" fmla="*/ 0 w 27726"/>
                  <a:gd name="connsiteY4" fmla="*/ 15977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77"/>
                    </a:moveTo>
                    <a:lnTo>
                      <a:pt x="111" y="47714"/>
                    </a:lnTo>
                    <a:lnTo>
                      <a:pt x="27727" y="31793"/>
                    </a:lnTo>
                    <a:lnTo>
                      <a:pt x="27611" y="0"/>
                    </a:lnTo>
                    <a:lnTo>
                      <a:pt x="0" y="15977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1" name="Freeform: Shape 280">
                <a:extLst>
                  <a:ext uri="{FF2B5EF4-FFF2-40B4-BE49-F238E27FC236}">
                    <a16:creationId xmlns:a16="http://schemas.microsoft.com/office/drawing/2014/main" id="{0DE0E75B-9F8D-35DA-0F7B-B89982BB4AEE}"/>
                  </a:ext>
                </a:extLst>
              </p:cNvPr>
              <p:cNvSpPr/>
              <p:nvPr/>
            </p:nvSpPr>
            <p:spPr>
              <a:xfrm>
                <a:off x="5201168" y="6792621"/>
                <a:ext cx="27726" cy="47719"/>
              </a:xfrm>
              <a:custGeom>
                <a:avLst/>
                <a:gdLst>
                  <a:gd name="connsiteX0" fmla="*/ 0 w 27726"/>
                  <a:gd name="connsiteY0" fmla="*/ 15982 h 47719"/>
                  <a:gd name="connsiteX1" fmla="*/ 55 w 27726"/>
                  <a:gd name="connsiteY1" fmla="*/ 47719 h 47719"/>
                  <a:gd name="connsiteX2" fmla="*/ 27727 w 27726"/>
                  <a:gd name="connsiteY2" fmla="*/ 31737 h 47719"/>
                  <a:gd name="connsiteX3" fmla="*/ 27611 w 27726"/>
                  <a:gd name="connsiteY3" fmla="*/ 0 h 47719"/>
                  <a:gd name="connsiteX4" fmla="*/ 0 w 27726"/>
                  <a:gd name="connsiteY4" fmla="*/ 15982 h 47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9">
                    <a:moveTo>
                      <a:pt x="0" y="15982"/>
                    </a:moveTo>
                    <a:lnTo>
                      <a:pt x="55" y="47719"/>
                    </a:lnTo>
                    <a:lnTo>
                      <a:pt x="27727" y="31737"/>
                    </a:lnTo>
                    <a:lnTo>
                      <a:pt x="27611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F3EB432A-DAFE-A969-C024-D77F097F792B}"/>
                  </a:ext>
                </a:extLst>
              </p:cNvPr>
              <p:cNvSpPr/>
              <p:nvPr/>
            </p:nvSpPr>
            <p:spPr>
              <a:xfrm>
                <a:off x="5090766" y="6856377"/>
                <a:ext cx="27725" cy="47719"/>
              </a:xfrm>
              <a:custGeom>
                <a:avLst/>
                <a:gdLst>
                  <a:gd name="connsiteX0" fmla="*/ 0 w 27725"/>
                  <a:gd name="connsiteY0" fmla="*/ 15926 h 47719"/>
                  <a:gd name="connsiteX1" fmla="*/ 57 w 27725"/>
                  <a:gd name="connsiteY1" fmla="*/ 47719 h 47719"/>
                  <a:gd name="connsiteX2" fmla="*/ 27725 w 27725"/>
                  <a:gd name="connsiteY2" fmla="*/ 31737 h 47719"/>
                  <a:gd name="connsiteX3" fmla="*/ 27614 w 27725"/>
                  <a:gd name="connsiteY3" fmla="*/ 0 h 47719"/>
                  <a:gd name="connsiteX4" fmla="*/ 0 w 27725"/>
                  <a:gd name="connsiteY4" fmla="*/ 15926 h 47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5" h="47719">
                    <a:moveTo>
                      <a:pt x="0" y="15926"/>
                    </a:moveTo>
                    <a:lnTo>
                      <a:pt x="57" y="47719"/>
                    </a:lnTo>
                    <a:lnTo>
                      <a:pt x="27725" y="31737"/>
                    </a:lnTo>
                    <a:lnTo>
                      <a:pt x="27614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F8AA6BB0-3552-E014-88E2-236FFADF5CC5}"/>
                  </a:ext>
                </a:extLst>
              </p:cNvPr>
              <p:cNvSpPr/>
              <p:nvPr/>
            </p:nvSpPr>
            <p:spPr>
              <a:xfrm>
                <a:off x="5864130" y="6537093"/>
                <a:ext cx="27726" cy="47548"/>
              </a:xfrm>
              <a:custGeom>
                <a:avLst/>
                <a:gdLst>
                  <a:gd name="connsiteX0" fmla="*/ 0 w 27726"/>
                  <a:gd name="connsiteY0" fmla="*/ 15982 h 47548"/>
                  <a:gd name="connsiteX1" fmla="*/ 55 w 27726"/>
                  <a:gd name="connsiteY1" fmla="*/ 47548 h 47548"/>
                  <a:gd name="connsiteX2" fmla="*/ 27727 w 27726"/>
                  <a:gd name="connsiteY2" fmla="*/ 31622 h 47548"/>
                  <a:gd name="connsiteX3" fmla="*/ 27616 w 27726"/>
                  <a:gd name="connsiteY3" fmla="*/ 0 h 47548"/>
                  <a:gd name="connsiteX4" fmla="*/ 0 w 27726"/>
                  <a:gd name="connsiteY4" fmla="*/ 15982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82"/>
                    </a:moveTo>
                    <a:lnTo>
                      <a:pt x="55" y="47548"/>
                    </a:lnTo>
                    <a:lnTo>
                      <a:pt x="27727" y="31622"/>
                    </a:lnTo>
                    <a:lnTo>
                      <a:pt x="27616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93AE7F24-6FFE-2378-2597-9C85DAC17BE5}"/>
                  </a:ext>
                </a:extLst>
              </p:cNvPr>
              <p:cNvSpPr/>
              <p:nvPr/>
            </p:nvSpPr>
            <p:spPr>
              <a:xfrm>
                <a:off x="5753675" y="6600905"/>
                <a:ext cx="27611" cy="47492"/>
              </a:xfrm>
              <a:custGeom>
                <a:avLst/>
                <a:gdLst>
                  <a:gd name="connsiteX0" fmla="*/ 0 w 27611"/>
                  <a:gd name="connsiteY0" fmla="*/ 15926 h 47492"/>
                  <a:gd name="connsiteX1" fmla="*/ 111 w 27611"/>
                  <a:gd name="connsiteY1" fmla="*/ 47493 h 47492"/>
                  <a:gd name="connsiteX2" fmla="*/ 27611 w 27611"/>
                  <a:gd name="connsiteY2" fmla="*/ 31622 h 47492"/>
                  <a:gd name="connsiteX3" fmla="*/ 27501 w 27611"/>
                  <a:gd name="connsiteY3" fmla="*/ 0 h 47492"/>
                  <a:gd name="connsiteX4" fmla="*/ 0 w 27611"/>
                  <a:gd name="connsiteY4" fmla="*/ 15926 h 47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11" h="47492">
                    <a:moveTo>
                      <a:pt x="0" y="15926"/>
                    </a:moveTo>
                    <a:lnTo>
                      <a:pt x="111" y="47493"/>
                    </a:lnTo>
                    <a:lnTo>
                      <a:pt x="27611" y="31622"/>
                    </a:lnTo>
                    <a:lnTo>
                      <a:pt x="2750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887EB4D7-8EC3-6961-597D-49F49251D08B}"/>
                  </a:ext>
                </a:extLst>
              </p:cNvPr>
              <p:cNvSpPr/>
              <p:nvPr/>
            </p:nvSpPr>
            <p:spPr>
              <a:xfrm>
                <a:off x="5643160" y="6664661"/>
                <a:ext cx="27726" cy="47548"/>
              </a:xfrm>
              <a:custGeom>
                <a:avLst/>
                <a:gdLst>
                  <a:gd name="connsiteX0" fmla="*/ 0 w 27726"/>
                  <a:gd name="connsiteY0" fmla="*/ 15982 h 47548"/>
                  <a:gd name="connsiteX1" fmla="*/ 55 w 27726"/>
                  <a:gd name="connsiteY1" fmla="*/ 47548 h 47548"/>
                  <a:gd name="connsiteX2" fmla="*/ 27727 w 27726"/>
                  <a:gd name="connsiteY2" fmla="*/ 31622 h 47548"/>
                  <a:gd name="connsiteX3" fmla="*/ 27616 w 27726"/>
                  <a:gd name="connsiteY3" fmla="*/ 0 h 47548"/>
                  <a:gd name="connsiteX4" fmla="*/ 0 w 27726"/>
                  <a:gd name="connsiteY4" fmla="*/ 15982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82"/>
                    </a:moveTo>
                    <a:lnTo>
                      <a:pt x="55" y="47548"/>
                    </a:lnTo>
                    <a:lnTo>
                      <a:pt x="27727" y="31622"/>
                    </a:lnTo>
                    <a:lnTo>
                      <a:pt x="27616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8EEC556D-ADBC-26CA-4455-AF3237947C98}"/>
                  </a:ext>
                </a:extLst>
              </p:cNvPr>
              <p:cNvSpPr/>
              <p:nvPr/>
            </p:nvSpPr>
            <p:spPr>
              <a:xfrm>
                <a:off x="5532760" y="6728412"/>
                <a:ext cx="27726" cy="47548"/>
              </a:xfrm>
              <a:custGeom>
                <a:avLst/>
                <a:gdLst>
                  <a:gd name="connsiteX0" fmla="*/ 0 w 27726"/>
                  <a:gd name="connsiteY0" fmla="*/ 15982 h 47548"/>
                  <a:gd name="connsiteX1" fmla="*/ 60 w 27726"/>
                  <a:gd name="connsiteY1" fmla="*/ 47548 h 47548"/>
                  <a:gd name="connsiteX2" fmla="*/ 27727 w 27726"/>
                  <a:gd name="connsiteY2" fmla="*/ 31627 h 47548"/>
                  <a:gd name="connsiteX3" fmla="*/ 27616 w 27726"/>
                  <a:gd name="connsiteY3" fmla="*/ 0 h 47548"/>
                  <a:gd name="connsiteX4" fmla="*/ 0 w 27726"/>
                  <a:gd name="connsiteY4" fmla="*/ 15982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82"/>
                    </a:moveTo>
                    <a:lnTo>
                      <a:pt x="60" y="47548"/>
                    </a:lnTo>
                    <a:lnTo>
                      <a:pt x="27727" y="31627"/>
                    </a:lnTo>
                    <a:lnTo>
                      <a:pt x="27616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8F0B61AB-D406-2155-4140-58A7913B6D45}"/>
                  </a:ext>
                </a:extLst>
              </p:cNvPr>
              <p:cNvSpPr/>
              <p:nvPr/>
            </p:nvSpPr>
            <p:spPr>
              <a:xfrm>
                <a:off x="5422305" y="6792168"/>
                <a:ext cx="27726" cy="47548"/>
              </a:xfrm>
              <a:custGeom>
                <a:avLst/>
                <a:gdLst>
                  <a:gd name="connsiteX0" fmla="*/ 0 w 27726"/>
                  <a:gd name="connsiteY0" fmla="*/ 15926 h 47548"/>
                  <a:gd name="connsiteX1" fmla="*/ 115 w 27726"/>
                  <a:gd name="connsiteY1" fmla="*/ 47548 h 47548"/>
                  <a:gd name="connsiteX2" fmla="*/ 27727 w 27726"/>
                  <a:gd name="connsiteY2" fmla="*/ 31567 h 47548"/>
                  <a:gd name="connsiteX3" fmla="*/ 27671 w 27726"/>
                  <a:gd name="connsiteY3" fmla="*/ 0 h 47548"/>
                  <a:gd name="connsiteX4" fmla="*/ 0 w 27726"/>
                  <a:gd name="connsiteY4" fmla="*/ 15926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26"/>
                    </a:moveTo>
                    <a:lnTo>
                      <a:pt x="115" y="47548"/>
                    </a:lnTo>
                    <a:lnTo>
                      <a:pt x="27727" y="31567"/>
                    </a:lnTo>
                    <a:lnTo>
                      <a:pt x="2767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261B42EC-B558-9CB6-120A-2AC9F8DCE74B}"/>
                  </a:ext>
                </a:extLst>
              </p:cNvPr>
              <p:cNvSpPr/>
              <p:nvPr/>
            </p:nvSpPr>
            <p:spPr>
              <a:xfrm>
                <a:off x="5311905" y="6855924"/>
                <a:ext cx="27726" cy="47548"/>
              </a:xfrm>
              <a:custGeom>
                <a:avLst/>
                <a:gdLst>
                  <a:gd name="connsiteX0" fmla="*/ 0 w 27726"/>
                  <a:gd name="connsiteY0" fmla="*/ 15926 h 47548"/>
                  <a:gd name="connsiteX1" fmla="*/ 111 w 27726"/>
                  <a:gd name="connsiteY1" fmla="*/ 47548 h 47548"/>
                  <a:gd name="connsiteX2" fmla="*/ 27727 w 27726"/>
                  <a:gd name="connsiteY2" fmla="*/ 31567 h 47548"/>
                  <a:gd name="connsiteX3" fmla="*/ 27671 w 27726"/>
                  <a:gd name="connsiteY3" fmla="*/ 0 h 47548"/>
                  <a:gd name="connsiteX4" fmla="*/ 0 w 27726"/>
                  <a:gd name="connsiteY4" fmla="*/ 15926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26"/>
                    </a:moveTo>
                    <a:lnTo>
                      <a:pt x="111" y="47548"/>
                    </a:lnTo>
                    <a:lnTo>
                      <a:pt x="27727" y="31567"/>
                    </a:lnTo>
                    <a:lnTo>
                      <a:pt x="2767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B56652C7-B52B-5C13-2D02-EAEE515D0B1D}"/>
                  </a:ext>
                </a:extLst>
              </p:cNvPr>
              <p:cNvSpPr/>
              <p:nvPr/>
            </p:nvSpPr>
            <p:spPr>
              <a:xfrm>
                <a:off x="5864467" y="6663982"/>
                <a:ext cx="27726" cy="47548"/>
              </a:xfrm>
              <a:custGeom>
                <a:avLst/>
                <a:gdLst>
                  <a:gd name="connsiteX0" fmla="*/ 0 w 27726"/>
                  <a:gd name="connsiteY0" fmla="*/ 15926 h 47548"/>
                  <a:gd name="connsiteX1" fmla="*/ 55 w 27726"/>
                  <a:gd name="connsiteY1" fmla="*/ 47548 h 47548"/>
                  <a:gd name="connsiteX2" fmla="*/ 27727 w 27726"/>
                  <a:gd name="connsiteY2" fmla="*/ 31567 h 47548"/>
                  <a:gd name="connsiteX3" fmla="*/ 27611 w 27726"/>
                  <a:gd name="connsiteY3" fmla="*/ 0 h 47548"/>
                  <a:gd name="connsiteX4" fmla="*/ 0 w 27726"/>
                  <a:gd name="connsiteY4" fmla="*/ 15926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26"/>
                    </a:moveTo>
                    <a:lnTo>
                      <a:pt x="55" y="47548"/>
                    </a:lnTo>
                    <a:lnTo>
                      <a:pt x="27727" y="31567"/>
                    </a:lnTo>
                    <a:lnTo>
                      <a:pt x="2761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4B619372-4B29-37EC-CAAF-5214DF0FB677}"/>
                  </a:ext>
                </a:extLst>
              </p:cNvPr>
              <p:cNvSpPr/>
              <p:nvPr/>
            </p:nvSpPr>
            <p:spPr>
              <a:xfrm>
                <a:off x="5754067" y="6727794"/>
                <a:ext cx="27556" cy="47492"/>
              </a:xfrm>
              <a:custGeom>
                <a:avLst/>
                <a:gdLst>
                  <a:gd name="connsiteX0" fmla="*/ 0 w 27556"/>
                  <a:gd name="connsiteY0" fmla="*/ 15866 h 47492"/>
                  <a:gd name="connsiteX1" fmla="*/ 55 w 27556"/>
                  <a:gd name="connsiteY1" fmla="*/ 47493 h 47492"/>
                  <a:gd name="connsiteX2" fmla="*/ 27556 w 27556"/>
                  <a:gd name="connsiteY2" fmla="*/ 31622 h 47492"/>
                  <a:gd name="connsiteX3" fmla="*/ 27501 w 27556"/>
                  <a:gd name="connsiteY3" fmla="*/ 0 h 47492"/>
                  <a:gd name="connsiteX4" fmla="*/ 0 w 27556"/>
                  <a:gd name="connsiteY4" fmla="*/ 15866 h 47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56" h="47492">
                    <a:moveTo>
                      <a:pt x="0" y="15866"/>
                    </a:moveTo>
                    <a:lnTo>
                      <a:pt x="55" y="47493"/>
                    </a:lnTo>
                    <a:lnTo>
                      <a:pt x="27556" y="31622"/>
                    </a:lnTo>
                    <a:lnTo>
                      <a:pt x="27501" y="0"/>
                    </a:lnTo>
                    <a:lnTo>
                      <a:pt x="0" y="1586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99C4B6C4-3B87-E209-A1F9-40E30BBC5635}"/>
                  </a:ext>
                </a:extLst>
              </p:cNvPr>
              <p:cNvSpPr/>
              <p:nvPr/>
            </p:nvSpPr>
            <p:spPr>
              <a:xfrm>
                <a:off x="5643497" y="6791550"/>
                <a:ext cx="27731" cy="47548"/>
              </a:xfrm>
              <a:custGeom>
                <a:avLst/>
                <a:gdLst>
                  <a:gd name="connsiteX0" fmla="*/ 0 w 27731"/>
                  <a:gd name="connsiteY0" fmla="*/ 15922 h 47548"/>
                  <a:gd name="connsiteX1" fmla="*/ 115 w 27731"/>
                  <a:gd name="connsiteY1" fmla="*/ 47548 h 47548"/>
                  <a:gd name="connsiteX2" fmla="*/ 27731 w 27731"/>
                  <a:gd name="connsiteY2" fmla="*/ 31567 h 47548"/>
                  <a:gd name="connsiteX3" fmla="*/ 27671 w 27731"/>
                  <a:gd name="connsiteY3" fmla="*/ 0 h 47548"/>
                  <a:gd name="connsiteX4" fmla="*/ 0 w 27731"/>
                  <a:gd name="connsiteY4" fmla="*/ 15922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31" h="47548">
                    <a:moveTo>
                      <a:pt x="0" y="15922"/>
                    </a:moveTo>
                    <a:lnTo>
                      <a:pt x="115" y="47548"/>
                    </a:lnTo>
                    <a:lnTo>
                      <a:pt x="27731" y="31567"/>
                    </a:lnTo>
                    <a:lnTo>
                      <a:pt x="27671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FB19B224-008F-C7F5-D11D-D6DBAC0412DF}"/>
                  </a:ext>
                </a:extLst>
              </p:cNvPr>
              <p:cNvSpPr/>
              <p:nvPr/>
            </p:nvSpPr>
            <p:spPr>
              <a:xfrm>
                <a:off x="5533101" y="6855306"/>
                <a:ext cx="27726" cy="47548"/>
              </a:xfrm>
              <a:custGeom>
                <a:avLst/>
                <a:gdLst>
                  <a:gd name="connsiteX0" fmla="*/ 0 w 27726"/>
                  <a:gd name="connsiteY0" fmla="*/ 15922 h 47548"/>
                  <a:gd name="connsiteX1" fmla="*/ 111 w 27726"/>
                  <a:gd name="connsiteY1" fmla="*/ 47548 h 47548"/>
                  <a:gd name="connsiteX2" fmla="*/ 27727 w 27726"/>
                  <a:gd name="connsiteY2" fmla="*/ 31567 h 47548"/>
                  <a:gd name="connsiteX3" fmla="*/ 27611 w 27726"/>
                  <a:gd name="connsiteY3" fmla="*/ 0 h 47548"/>
                  <a:gd name="connsiteX4" fmla="*/ 0 w 27726"/>
                  <a:gd name="connsiteY4" fmla="*/ 15922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22"/>
                    </a:moveTo>
                    <a:lnTo>
                      <a:pt x="111" y="47548"/>
                    </a:lnTo>
                    <a:lnTo>
                      <a:pt x="27727" y="31567"/>
                    </a:lnTo>
                    <a:lnTo>
                      <a:pt x="27611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3" name="Freeform: Shape 292">
                <a:extLst>
                  <a:ext uri="{FF2B5EF4-FFF2-40B4-BE49-F238E27FC236}">
                    <a16:creationId xmlns:a16="http://schemas.microsoft.com/office/drawing/2014/main" id="{10AD215B-3DFF-BD57-29CB-75A86427FDC0}"/>
                  </a:ext>
                </a:extLst>
              </p:cNvPr>
              <p:cNvSpPr/>
              <p:nvPr/>
            </p:nvSpPr>
            <p:spPr>
              <a:xfrm>
                <a:off x="5864808" y="6790816"/>
                <a:ext cx="27726" cy="47714"/>
              </a:xfrm>
              <a:custGeom>
                <a:avLst/>
                <a:gdLst>
                  <a:gd name="connsiteX0" fmla="*/ 0 w 27726"/>
                  <a:gd name="connsiteY0" fmla="*/ 15982 h 47714"/>
                  <a:gd name="connsiteX1" fmla="*/ 111 w 27726"/>
                  <a:gd name="connsiteY1" fmla="*/ 47714 h 47714"/>
                  <a:gd name="connsiteX2" fmla="*/ 27727 w 27726"/>
                  <a:gd name="connsiteY2" fmla="*/ 31793 h 47714"/>
                  <a:gd name="connsiteX3" fmla="*/ 27667 w 27726"/>
                  <a:gd name="connsiteY3" fmla="*/ 0 h 47714"/>
                  <a:gd name="connsiteX4" fmla="*/ 0 w 27726"/>
                  <a:gd name="connsiteY4" fmla="*/ 1598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82"/>
                    </a:moveTo>
                    <a:lnTo>
                      <a:pt x="111" y="47714"/>
                    </a:lnTo>
                    <a:lnTo>
                      <a:pt x="27727" y="31793"/>
                    </a:lnTo>
                    <a:lnTo>
                      <a:pt x="27667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4" name="Freeform: Shape 293">
                <a:extLst>
                  <a:ext uri="{FF2B5EF4-FFF2-40B4-BE49-F238E27FC236}">
                    <a16:creationId xmlns:a16="http://schemas.microsoft.com/office/drawing/2014/main" id="{DE66C8F6-1977-FA2A-DF47-1EC040F3D498}"/>
                  </a:ext>
                </a:extLst>
              </p:cNvPr>
              <p:cNvSpPr/>
              <p:nvPr/>
            </p:nvSpPr>
            <p:spPr>
              <a:xfrm>
                <a:off x="5754409" y="6854683"/>
                <a:ext cx="27611" cy="47603"/>
              </a:xfrm>
              <a:custGeom>
                <a:avLst/>
                <a:gdLst>
                  <a:gd name="connsiteX0" fmla="*/ 0 w 27611"/>
                  <a:gd name="connsiteY0" fmla="*/ 15866 h 47603"/>
                  <a:gd name="connsiteX1" fmla="*/ 111 w 27611"/>
                  <a:gd name="connsiteY1" fmla="*/ 47603 h 47603"/>
                  <a:gd name="connsiteX2" fmla="*/ 27611 w 27611"/>
                  <a:gd name="connsiteY2" fmla="*/ 31737 h 47603"/>
                  <a:gd name="connsiteX3" fmla="*/ 27501 w 27611"/>
                  <a:gd name="connsiteY3" fmla="*/ 0 h 47603"/>
                  <a:gd name="connsiteX4" fmla="*/ 0 w 27611"/>
                  <a:gd name="connsiteY4" fmla="*/ 15866 h 47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11" h="47603">
                    <a:moveTo>
                      <a:pt x="0" y="15866"/>
                    </a:moveTo>
                    <a:lnTo>
                      <a:pt x="111" y="47603"/>
                    </a:lnTo>
                    <a:lnTo>
                      <a:pt x="27611" y="31737"/>
                    </a:lnTo>
                    <a:lnTo>
                      <a:pt x="27501" y="0"/>
                    </a:lnTo>
                    <a:lnTo>
                      <a:pt x="0" y="1586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95" name="Graphic 52">
            <a:extLst>
              <a:ext uri="{FF2B5EF4-FFF2-40B4-BE49-F238E27FC236}">
                <a16:creationId xmlns:a16="http://schemas.microsoft.com/office/drawing/2014/main" id="{9DCB31FB-CFB0-DD69-2119-0AA1604CD80F}"/>
              </a:ext>
            </a:extLst>
          </p:cNvPr>
          <p:cNvSpPr/>
          <p:nvPr userDrawn="1"/>
        </p:nvSpPr>
        <p:spPr>
          <a:xfrm>
            <a:off x="6521074" y="1296334"/>
            <a:ext cx="1719699" cy="1985510"/>
          </a:xfrm>
          <a:custGeom>
            <a:avLst/>
            <a:gdLst>
              <a:gd name="connsiteX0" fmla="*/ 5939885 w 5939884"/>
              <a:gd name="connsiteY0" fmla="*/ 1714672 h 6858000"/>
              <a:gd name="connsiteX1" fmla="*/ 5939885 w 5939884"/>
              <a:gd name="connsiteY1" fmla="*/ 5143329 h 6858000"/>
              <a:gd name="connsiteX2" fmla="*/ 2969571 w 5939884"/>
              <a:gd name="connsiteY2" fmla="*/ 6858000 h 6858000"/>
              <a:gd name="connsiteX3" fmla="*/ 0 w 5939884"/>
              <a:gd name="connsiteY3" fmla="*/ 5143329 h 6858000"/>
              <a:gd name="connsiteX4" fmla="*/ 0 w 5939884"/>
              <a:gd name="connsiteY4" fmla="*/ 1714672 h 6858000"/>
              <a:gd name="connsiteX5" fmla="*/ 2969571 w 5939884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39884" h="6858000">
                <a:moveTo>
                  <a:pt x="5939885" y="1714672"/>
                </a:moveTo>
                <a:lnTo>
                  <a:pt x="5939885" y="5143329"/>
                </a:lnTo>
                <a:lnTo>
                  <a:pt x="2969571" y="6858000"/>
                </a:lnTo>
                <a:lnTo>
                  <a:pt x="0" y="5143329"/>
                </a:lnTo>
                <a:lnTo>
                  <a:pt x="0" y="1714672"/>
                </a:lnTo>
                <a:lnTo>
                  <a:pt x="2969571" y="0"/>
                </a:lnTo>
                <a:close/>
              </a:path>
            </a:pathLst>
          </a:custGeom>
          <a:noFill/>
          <a:ln w="5715" cap="flat">
            <a:gradFill>
              <a:gsLst>
                <a:gs pos="0">
                  <a:schemeClr val="accent2"/>
                </a:gs>
                <a:gs pos="59000">
                  <a:schemeClr val="accent2">
                    <a:alpha val="0"/>
                  </a:schemeClr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96" name="Graphic 295">
            <a:extLst>
              <a:ext uri="{FF2B5EF4-FFF2-40B4-BE49-F238E27FC236}">
                <a16:creationId xmlns:a16="http://schemas.microsoft.com/office/drawing/2014/main" id="{0E15123D-2A1F-CF4D-5663-054F701E801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239661" y="1413142"/>
            <a:ext cx="562828" cy="322740"/>
          </a:xfrm>
          <a:prstGeom prst="rect">
            <a:avLst/>
          </a:prstGeom>
        </p:spPr>
      </p:pic>
      <p:sp>
        <p:nvSpPr>
          <p:cNvPr id="298" name="Graphic 102">
            <a:extLst>
              <a:ext uri="{FF2B5EF4-FFF2-40B4-BE49-F238E27FC236}">
                <a16:creationId xmlns:a16="http://schemas.microsoft.com/office/drawing/2014/main" id="{362645B4-9857-3BCC-4351-BCAD4EB6EFAD}"/>
              </a:ext>
            </a:extLst>
          </p:cNvPr>
          <p:cNvSpPr/>
          <p:nvPr userDrawn="1"/>
        </p:nvSpPr>
        <p:spPr>
          <a:xfrm>
            <a:off x="6239661" y="1624638"/>
            <a:ext cx="186872" cy="660199"/>
          </a:xfrm>
          <a:custGeom>
            <a:avLst/>
            <a:gdLst>
              <a:gd name="connsiteX0" fmla="*/ 740849 w 740848"/>
              <a:gd name="connsiteY0" fmla="*/ 2617347 h 2617347"/>
              <a:gd name="connsiteX1" fmla="*/ 0 w 740848"/>
              <a:gd name="connsiteY1" fmla="*/ 2181785 h 2617347"/>
              <a:gd name="connsiteX2" fmla="*/ 0 w 740848"/>
              <a:gd name="connsiteY2" fmla="*/ 0 h 2617347"/>
              <a:gd name="connsiteX3" fmla="*/ 740849 w 740848"/>
              <a:gd name="connsiteY3" fmla="*/ 432628 h 2617347"/>
              <a:gd name="connsiteX4" fmla="*/ 740849 w 740848"/>
              <a:gd name="connsiteY4" fmla="*/ 2617347 h 2617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0848" h="2617347">
                <a:moveTo>
                  <a:pt x="740849" y="2617347"/>
                </a:moveTo>
                <a:lnTo>
                  <a:pt x="0" y="2181785"/>
                </a:lnTo>
                <a:lnTo>
                  <a:pt x="0" y="0"/>
                </a:lnTo>
                <a:lnTo>
                  <a:pt x="740849" y="432628"/>
                </a:lnTo>
                <a:lnTo>
                  <a:pt x="740849" y="2617347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79000">
                <a:schemeClr val="bg1">
                  <a:alpha val="0"/>
                </a:schemeClr>
              </a:gs>
            </a:gsLst>
            <a:lin ang="5400000" scaled="1"/>
            <a:tileRect/>
          </a:gradFill>
          <a:ln w="1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03" name="Graphic 52">
            <a:extLst>
              <a:ext uri="{FF2B5EF4-FFF2-40B4-BE49-F238E27FC236}">
                <a16:creationId xmlns:a16="http://schemas.microsoft.com/office/drawing/2014/main" id="{26375E45-FC4E-8B48-F56C-3A6025A5F10E}"/>
              </a:ext>
            </a:extLst>
          </p:cNvPr>
          <p:cNvSpPr/>
          <p:nvPr/>
        </p:nvSpPr>
        <p:spPr>
          <a:xfrm>
            <a:off x="6521074" y="3701600"/>
            <a:ext cx="1719699" cy="1985510"/>
          </a:xfrm>
          <a:custGeom>
            <a:avLst/>
            <a:gdLst>
              <a:gd name="connsiteX0" fmla="*/ 5939885 w 5939884"/>
              <a:gd name="connsiteY0" fmla="*/ 1714672 h 6858000"/>
              <a:gd name="connsiteX1" fmla="*/ 5939885 w 5939884"/>
              <a:gd name="connsiteY1" fmla="*/ 5143329 h 6858000"/>
              <a:gd name="connsiteX2" fmla="*/ 2969571 w 5939884"/>
              <a:gd name="connsiteY2" fmla="*/ 6858000 h 6858000"/>
              <a:gd name="connsiteX3" fmla="*/ 0 w 5939884"/>
              <a:gd name="connsiteY3" fmla="*/ 5143329 h 6858000"/>
              <a:gd name="connsiteX4" fmla="*/ 0 w 5939884"/>
              <a:gd name="connsiteY4" fmla="*/ 1714672 h 6858000"/>
              <a:gd name="connsiteX5" fmla="*/ 2969571 w 5939884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39884" h="6858000">
                <a:moveTo>
                  <a:pt x="5939885" y="1714672"/>
                </a:moveTo>
                <a:lnTo>
                  <a:pt x="5939885" y="5143329"/>
                </a:lnTo>
                <a:lnTo>
                  <a:pt x="2969571" y="6858000"/>
                </a:lnTo>
                <a:lnTo>
                  <a:pt x="0" y="5143329"/>
                </a:lnTo>
                <a:lnTo>
                  <a:pt x="0" y="1714672"/>
                </a:lnTo>
                <a:lnTo>
                  <a:pt x="2969571" y="0"/>
                </a:lnTo>
                <a:close/>
              </a:path>
            </a:pathLst>
          </a:custGeom>
          <a:noFill/>
          <a:ln w="5715" cap="flat">
            <a:gradFill>
              <a:gsLst>
                <a:gs pos="0">
                  <a:schemeClr val="accent2"/>
                </a:gs>
                <a:gs pos="69000">
                  <a:schemeClr val="accent2">
                    <a:alpha val="0"/>
                  </a:schemeClr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04" name="Group 303">
            <a:extLst>
              <a:ext uri="{FF2B5EF4-FFF2-40B4-BE49-F238E27FC236}">
                <a16:creationId xmlns:a16="http://schemas.microsoft.com/office/drawing/2014/main" id="{04043913-B69F-6E76-01C4-C31936CD9D5E}"/>
              </a:ext>
            </a:extLst>
          </p:cNvPr>
          <p:cNvGrpSpPr/>
          <p:nvPr/>
        </p:nvGrpSpPr>
        <p:grpSpPr>
          <a:xfrm>
            <a:off x="6239661" y="3818408"/>
            <a:ext cx="562828" cy="875947"/>
            <a:chOff x="849041" y="1717156"/>
            <a:chExt cx="2222049" cy="3458246"/>
          </a:xfrm>
        </p:grpSpPr>
        <p:pic>
          <p:nvPicPr>
            <p:cNvPr id="306" name="Graphic 305">
              <a:extLst>
                <a:ext uri="{FF2B5EF4-FFF2-40B4-BE49-F238E27FC236}">
                  <a16:creationId xmlns:a16="http://schemas.microsoft.com/office/drawing/2014/main" id="{5035FC5C-8682-08B2-D493-B1C518653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849041" y="2557809"/>
              <a:ext cx="741151" cy="2617593"/>
            </a:xfrm>
            <a:prstGeom prst="rect">
              <a:avLst/>
            </a:prstGeom>
          </p:spPr>
        </p:pic>
        <p:pic>
          <p:nvPicPr>
            <p:cNvPr id="307" name="Graphic 306">
              <a:extLst>
                <a:ext uri="{FF2B5EF4-FFF2-40B4-BE49-F238E27FC236}">
                  <a16:creationId xmlns:a16="http://schemas.microsoft.com/office/drawing/2014/main" id="{87E6E308-A55A-D28B-3769-F0C55523F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49041" y="1717156"/>
              <a:ext cx="2222049" cy="1274182"/>
            </a:xfrm>
            <a:prstGeom prst="rect">
              <a:avLst/>
            </a:prstGeom>
          </p:spPr>
        </p:pic>
      </p:grpSp>
      <p:grpSp>
        <p:nvGrpSpPr>
          <p:cNvPr id="308" name="Group 307">
            <a:extLst>
              <a:ext uri="{FF2B5EF4-FFF2-40B4-BE49-F238E27FC236}">
                <a16:creationId xmlns:a16="http://schemas.microsoft.com/office/drawing/2014/main" id="{BD15C280-FBCC-78A5-7E8A-1D10969F6239}"/>
              </a:ext>
            </a:extLst>
          </p:cNvPr>
          <p:cNvGrpSpPr/>
          <p:nvPr userDrawn="1"/>
        </p:nvGrpSpPr>
        <p:grpSpPr>
          <a:xfrm flipV="1">
            <a:off x="289834" y="-959305"/>
            <a:ext cx="2414766" cy="3301275"/>
            <a:chOff x="9315216" y="1308401"/>
            <a:chExt cx="4067397" cy="5560616"/>
          </a:xfrm>
        </p:grpSpPr>
        <p:cxnSp>
          <p:nvCxnSpPr>
            <p:cNvPr id="309" name="Straight Connector 308">
              <a:extLst>
                <a:ext uri="{FF2B5EF4-FFF2-40B4-BE49-F238E27FC236}">
                  <a16:creationId xmlns:a16="http://schemas.microsoft.com/office/drawing/2014/main" id="{73A084E6-4A37-E5B5-0E9A-CDE2B5E5AA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324288" y="2278610"/>
              <a:ext cx="3543413" cy="2077446"/>
            </a:xfrm>
            <a:prstGeom prst="line">
              <a:avLst/>
            </a:prstGeom>
            <a:ln cap="rnd">
              <a:gradFill flip="none" rotWithShape="1">
                <a:gsLst>
                  <a:gs pos="3000">
                    <a:schemeClr val="accent2">
                      <a:alpha val="0"/>
                    </a:schemeClr>
                  </a:gs>
                  <a:gs pos="100000">
                    <a:schemeClr val="accent2"/>
                  </a:gs>
                </a:gsLst>
                <a:lin ang="0" scaled="1"/>
                <a:tileRect/>
              </a:gradFill>
              <a:beve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10" name="Graphic 309">
              <a:extLst>
                <a:ext uri="{FF2B5EF4-FFF2-40B4-BE49-F238E27FC236}">
                  <a16:creationId xmlns:a16="http://schemas.microsoft.com/office/drawing/2014/main" id="{C38CA8DC-36C3-B338-4DF9-EDD17B46C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t="90" b="4551"/>
            <a:stretch/>
          </p:blipFill>
          <p:spPr>
            <a:xfrm>
              <a:off x="9588129" y="1308401"/>
              <a:ext cx="1647825" cy="5549599"/>
            </a:xfrm>
            <a:prstGeom prst="rect">
              <a:avLst/>
            </a:prstGeom>
          </p:spPr>
        </p:pic>
        <p:pic>
          <p:nvPicPr>
            <p:cNvPr id="311" name="Graphic 310">
              <a:extLst>
                <a:ext uri="{FF2B5EF4-FFF2-40B4-BE49-F238E27FC236}">
                  <a16:creationId xmlns:a16="http://schemas.microsoft.com/office/drawing/2014/main" id="{3763E18A-EB6D-B700-DB87-B4428A4F4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r="50000"/>
            <a:stretch/>
          </p:blipFill>
          <p:spPr>
            <a:xfrm>
              <a:off x="11788135" y="3807487"/>
              <a:ext cx="403866" cy="2852737"/>
            </a:xfrm>
            <a:prstGeom prst="rect">
              <a:avLst/>
            </a:prstGeom>
          </p:spPr>
        </p:pic>
        <p:grpSp>
          <p:nvGrpSpPr>
            <p:cNvPr id="312" name="Group 311">
              <a:extLst>
                <a:ext uri="{FF2B5EF4-FFF2-40B4-BE49-F238E27FC236}">
                  <a16:creationId xmlns:a16="http://schemas.microsoft.com/office/drawing/2014/main" id="{ADC77728-2F78-9B9C-C5A7-E7ABC499002F}"/>
                </a:ext>
              </a:extLst>
            </p:cNvPr>
            <p:cNvGrpSpPr/>
            <p:nvPr/>
          </p:nvGrpSpPr>
          <p:grpSpPr>
            <a:xfrm>
              <a:off x="9315216" y="4360795"/>
              <a:ext cx="1090750" cy="2508222"/>
              <a:chOff x="9304199" y="4349778"/>
              <a:chExt cx="1090750" cy="2508222"/>
            </a:xfrm>
          </p:grpSpPr>
          <p:cxnSp>
            <p:nvCxnSpPr>
              <p:cNvPr id="315" name="Straight Connector 314">
                <a:extLst>
                  <a:ext uri="{FF2B5EF4-FFF2-40B4-BE49-F238E27FC236}">
                    <a16:creationId xmlns:a16="http://schemas.microsoft.com/office/drawing/2014/main" id="{13750D3D-675E-CE27-3C82-B5283EDAE5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07466" y="4349778"/>
                <a:ext cx="0" cy="313509"/>
              </a:xfrm>
              <a:prstGeom prst="line">
                <a:avLst/>
              </a:prstGeom>
              <a:ln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Straight Connector 315">
                <a:extLst>
                  <a:ext uri="{FF2B5EF4-FFF2-40B4-BE49-F238E27FC236}">
                    <a16:creationId xmlns:a16="http://schemas.microsoft.com/office/drawing/2014/main" id="{0E0E2662-2781-E839-0C64-012C04E9EE23}"/>
                  </a:ext>
                </a:extLst>
              </p:cNvPr>
              <p:cNvCxnSpPr/>
              <p:nvPr/>
            </p:nvCxnSpPr>
            <p:spPr>
              <a:xfrm>
                <a:off x="9307466" y="4669970"/>
                <a:ext cx="1087483" cy="627017"/>
              </a:xfrm>
              <a:prstGeom prst="line">
                <a:avLst/>
              </a:prstGeom>
              <a:ln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7" name="Straight Connector 316">
                <a:extLst>
                  <a:ext uri="{FF2B5EF4-FFF2-40B4-BE49-F238E27FC236}">
                    <a16:creationId xmlns:a16="http://schemas.microsoft.com/office/drawing/2014/main" id="{369AFC1A-3D26-599C-0CF9-62E9F853FA6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391683" y="5296987"/>
                <a:ext cx="3266" cy="313509"/>
              </a:xfrm>
              <a:prstGeom prst="line">
                <a:avLst/>
              </a:prstGeom>
              <a:ln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8" name="Straight Connector 317">
                <a:extLst>
                  <a:ext uri="{FF2B5EF4-FFF2-40B4-BE49-F238E27FC236}">
                    <a16:creationId xmlns:a16="http://schemas.microsoft.com/office/drawing/2014/main" id="{A3CD7CC1-EA79-6611-B053-8BC56469076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307466" y="4983478"/>
                <a:ext cx="1084217" cy="627018"/>
              </a:xfrm>
              <a:prstGeom prst="line">
                <a:avLst/>
              </a:prstGeom>
              <a:ln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" name="Straight Connector 318">
                <a:extLst>
                  <a:ext uri="{FF2B5EF4-FFF2-40B4-BE49-F238E27FC236}">
                    <a16:creationId xmlns:a16="http://schemas.microsoft.com/office/drawing/2014/main" id="{D6A1EBE1-AFF3-EC00-DD3D-C4F62DB84C69}"/>
                  </a:ext>
                </a:extLst>
              </p:cNvPr>
              <p:cNvCxnSpPr/>
              <p:nvPr/>
            </p:nvCxnSpPr>
            <p:spPr>
              <a:xfrm>
                <a:off x="9307465" y="4983478"/>
                <a:ext cx="0" cy="313509"/>
              </a:xfrm>
              <a:prstGeom prst="line">
                <a:avLst/>
              </a:prstGeom>
              <a:ln cap="rnd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0" name="Straight Connector 319">
                <a:extLst>
                  <a:ext uri="{FF2B5EF4-FFF2-40B4-BE49-F238E27FC236}">
                    <a16:creationId xmlns:a16="http://schemas.microsoft.com/office/drawing/2014/main" id="{70E2BFE6-3B63-095B-87C8-8F20FE627F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04199" y="5296987"/>
                <a:ext cx="1087484" cy="620487"/>
              </a:xfrm>
              <a:prstGeom prst="line">
                <a:avLst/>
              </a:prstGeom>
              <a:ln cap="rnd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1" name="Straight Connector 320">
                <a:extLst>
                  <a:ext uri="{FF2B5EF4-FFF2-40B4-BE49-F238E27FC236}">
                    <a16:creationId xmlns:a16="http://schemas.microsoft.com/office/drawing/2014/main" id="{6E14867E-2BD9-057D-B3C5-6686807D7D6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388417" y="5917474"/>
                <a:ext cx="3266" cy="320039"/>
              </a:xfrm>
              <a:prstGeom prst="line">
                <a:avLst/>
              </a:prstGeom>
              <a:ln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2" name="Straight Connector 321">
                <a:extLst>
                  <a:ext uri="{FF2B5EF4-FFF2-40B4-BE49-F238E27FC236}">
                    <a16:creationId xmlns:a16="http://schemas.microsoft.com/office/drawing/2014/main" id="{E187D0B4-02EF-3F14-B1E1-D790068B2C5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310732" y="5610495"/>
                <a:ext cx="1077685" cy="627018"/>
              </a:xfrm>
              <a:prstGeom prst="line">
                <a:avLst/>
              </a:prstGeom>
              <a:ln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3" name="Straight Connector 322">
                <a:extLst>
                  <a:ext uri="{FF2B5EF4-FFF2-40B4-BE49-F238E27FC236}">
                    <a16:creationId xmlns:a16="http://schemas.microsoft.com/office/drawing/2014/main" id="{7DC75ED5-874F-2E03-B638-D675C9E9F2BA}"/>
                  </a:ext>
                </a:extLst>
              </p:cNvPr>
              <p:cNvCxnSpPr/>
              <p:nvPr/>
            </p:nvCxnSpPr>
            <p:spPr>
              <a:xfrm>
                <a:off x="9310731" y="5610495"/>
                <a:ext cx="0" cy="313509"/>
              </a:xfrm>
              <a:prstGeom prst="line">
                <a:avLst/>
              </a:prstGeom>
              <a:ln cap="rnd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4" name="Straight Connector 323">
                <a:extLst>
                  <a:ext uri="{FF2B5EF4-FFF2-40B4-BE49-F238E27FC236}">
                    <a16:creationId xmlns:a16="http://schemas.microsoft.com/office/drawing/2014/main" id="{469D29CC-1EC5-80DB-4E46-FE7EFE6C22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07465" y="5924004"/>
                <a:ext cx="1087484" cy="620487"/>
              </a:xfrm>
              <a:prstGeom prst="line">
                <a:avLst/>
              </a:prstGeom>
              <a:ln cap="rnd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5" name="Straight Connector 324">
                <a:extLst>
                  <a:ext uri="{FF2B5EF4-FFF2-40B4-BE49-F238E27FC236}">
                    <a16:creationId xmlns:a16="http://schemas.microsoft.com/office/drawing/2014/main" id="{BAA753B9-AEB7-5038-7BCF-9DE3AFF1AD3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391683" y="6544491"/>
                <a:ext cx="3266" cy="313509"/>
              </a:xfrm>
              <a:prstGeom prst="line">
                <a:avLst/>
              </a:prstGeom>
              <a:ln cap="rnd">
                <a:gradFill flip="none" rotWithShape="1">
                  <a:gsLst>
                    <a:gs pos="19000">
                      <a:schemeClr val="accent2">
                        <a:alpha val="0"/>
                      </a:schemeClr>
                    </a:gs>
                    <a:gs pos="100000">
                      <a:schemeClr val="accent2"/>
                    </a:gs>
                  </a:gsLst>
                  <a:lin ang="16200000" scaled="1"/>
                  <a:tileRect/>
                </a:gra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13" name="Graphic 312">
              <a:extLst>
                <a:ext uri="{FF2B5EF4-FFF2-40B4-BE49-F238E27FC236}">
                  <a16:creationId xmlns:a16="http://schemas.microsoft.com/office/drawing/2014/main" id="{A11D9788-4ACA-1C58-574E-06CA0B523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b="30443"/>
            <a:stretch/>
          </p:blipFill>
          <p:spPr>
            <a:xfrm>
              <a:off x="10774932" y="4196441"/>
              <a:ext cx="1083423" cy="2661559"/>
            </a:xfrm>
            <a:prstGeom prst="rect">
              <a:avLst/>
            </a:prstGeom>
          </p:spPr>
        </p:pic>
        <p:pic>
          <p:nvPicPr>
            <p:cNvPr id="314" name="Picture 313" descr="A diamond shaped diamond shaped object&#10;&#10;Description automatically generated with medium confidence">
              <a:extLst>
                <a:ext uri="{FF2B5EF4-FFF2-40B4-BE49-F238E27FC236}">
                  <a16:creationId xmlns:a16="http://schemas.microsoft.com/office/drawing/2014/main" id="{3536AD2A-106D-4F3F-2F1B-6A2D2BA93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6636"/>
            <a:stretch/>
          </p:blipFill>
          <p:spPr>
            <a:xfrm>
              <a:off x="9662101" y="3024116"/>
              <a:ext cx="3720512" cy="2159864"/>
            </a:xfrm>
            <a:prstGeom prst="rect">
              <a:avLst/>
            </a:prstGeom>
          </p:spPr>
        </p:pic>
      </p:grpSp>
      <p:sp>
        <p:nvSpPr>
          <p:cNvPr id="327" name="Text Placeholder 2">
            <a:extLst>
              <a:ext uri="{FF2B5EF4-FFF2-40B4-BE49-F238E27FC236}">
                <a16:creationId xmlns:a16="http://schemas.microsoft.com/office/drawing/2014/main" id="{8FB48047-4DEC-C06C-4D8F-774BE0502245}"/>
              </a:ext>
            </a:extLst>
          </p:cNvPr>
          <p:cNvSpPr>
            <a:spLocks noGrp="1"/>
          </p:cNvSpPr>
          <p:nvPr userDrawn="1">
            <p:ph type="body" idx="11" hasCustomPrompt="1"/>
          </p:nvPr>
        </p:nvSpPr>
        <p:spPr>
          <a:xfrm>
            <a:off x="8549104" y="2409038"/>
            <a:ext cx="2895236" cy="429919"/>
          </a:xfrm>
        </p:spPr>
        <p:txBody>
          <a:bodyPr tIns="45720"/>
          <a:lstStyle>
            <a:lvl1pPr marL="0" indent="0" algn="l">
              <a:buNone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Title, Company</a:t>
            </a:r>
          </a:p>
        </p:txBody>
      </p:sp>
      <p:sp>
        <p:nvSpPr>
          <p:cNvPr id="328" name="Text Placeholder 2">
            <a:extLst>
              <a:ext uri="{FF2B5EF4-FFF2-40B4-BE49-F238E27FC236}">
                <a16:creationId xmlns:a16="http://schemas.microsoft.com/office/drawing/2014/main" id="{B0ED1037-8520-0C39-68EB-46F9FA5BD1B8}"/>
              </a:ext>
            </a:extLst>
          </p:cNvPr>
          <p:cNvSpPr>
            <a:spLocks noGrp="1"/>
          </p:cNvSpPr>
          <p:nvPr userDrawn="1">
            <p:ph type="body" idx="16" hasCustomPrompt="1"/>
          </p:nvPr>
        </p:nvSpPr>
        <p:spPr>
          <a:xfrm>
            <a:off x="8549104" y="1933575"/>
            <a:ext cx="2901537" cy="452570"/>
          </a:xfrm>
        </p:spPr>
        <p:txBody>
          <a:bodyPr tIns="45720" anchor="b"/>
          <a:lstStyle>
            <a:lvl1pPr marL="0" indent="0" algn="l">
              <a:buNone/>
              <a:def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329" name="Text Placeholder 2">
            <a:extLst>
              <a:ext uri="{FF2B5EF4-FFF2-40B4-BE49-F238E27FC236}">
                <a16:creationId xmlns:a16="http://schemas.microsoft.com/office/drawing/2014/main" id="{42B9FCE4-3050-A922-5744-215305FD884B}"/>
              </a:ext>
            </a:extLst>
          </p:cNvPr>
          <p:cNvSpPr>
            <a:spLocks noGrp="1"/>
          </p:cNvSpPr>
          <p:nvPr userDrawn="1">
            <p:ph type="body" idx="17" hasCustomPrompt="1"/>
          </p:nvPr>
        </p:nvSpPr>
        <p:spPr>
          <a:xfrm>
            <a:off x="8542803" y="4703629"/>
            <a:ext cx="2895236" cy="429919"/>
          </a:xfrm>
        </p:spPr>
        <p:txBody>
          <a:bodyPr tIns="45720"/>
          <a:lstStyle>
            <a:lvl1pPr marL="0" indent="0" algn="l">
              <a:buNone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Title, Company</a:t>
            </a:r>
          </a:p>
        </p:txBody>
      </p:sp>
      <p:sp>
        <p:nvSpPr>
          <p:cNvPr id="330" name="Text Placeholder 2">
            <a:extLst>
              <a:ext uri="{FF2B5EF4-FFF2-40B4-BE49-F238E27FC236}">
                <a16:creationId xmlns:a16="http://schemas.microsoft.com/office/drawing/2014/main" id="{8CB1809E-0092-BA33-9801-BF55E4BDC4D0}"/>
              </a:ext>
            </a:extLst>
          </p:cNvPr>
          <p:cNvSpPr>
            <a:spLocks noGrp="1"/>
          </p:cNvSpPr>
          <p:nvPr userDrawn="1">
            <p:ph type="body" idx="18" hasCustomPrompt="1"/>
          </p:nvPr>
        </p:nvSpPr>
        <p:spPr>
          <a:xfrm>
            <a:off x="8542803" y="4228166"/>
            <a:ext cx="2901537" cy="452570"/>
          </a:xfrm>
        </p:spPr>
        <p:txBody>
          <a:bodyPr tIns="45720" anchor="b"/>
          <a:lstStyle>
            <a:lvl1pPr marL="0" indent="0" algn="l">
              <a:buNone/>
              <a:def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331" name="Picture Placeholder 17">
            <a:extLst>
              <a:ext uri="{FF2B5EF4-FFF2-40B4-BE49-F238E27FC236}">
                <a16:creationId xmlns:a16="http://schemas.microsoft.com/office/drawing/2014/main" id="{9FA63BB2-72B7-B26C-EB76-C0CBFABFEB0C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6592422" y="1379810"/>
            <a:ext cx="1576050" cy="1819656"/>
          </a:xfrm>
          <a:custGeom>
            <a:avLst/>
            <a:gdLst>
              <a:gd name="connsiteX0" fmla="*/ 1267017 w 2534352"/>
              <a:gd name="connsiteY0" fmla="*/ 0 h 2926080"/>
              <a:gd name="connsiteX1" fmla="*/ 2534352 w 2534352"/>
              <a:gd name="connsiteY1" fmla="*/ 731594 h 2926080"/>
              <a:gd name="connsiteX2" fmla="*/ 2534352 w 2534352"/>
              <a:gd name="connsiteY2" fmla="*/ 2194487 h 2926080"/>
              <a:gd name="connsiteX3" fmla="*/ 1267017 w 2534352"/>
              <a:gd name="connsiteY3" fmla="*/ 2926080 h 2926080"/>
              <a:gd name="connsiteX4" fmla="*/ 0 w 2534352"/>
              <a:gd name="connsiteY4" fmla="*/ 2194487 h 2926080"/>
              <a:gd name="connsiteX5" fmla="*/ 0 w 2534352"/>
              <a:gd name="connsiteY5" fmla="*/ 731594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34352" h="2926080">
                <a:moveTo>
                  <a:pt x="1267017" y="0"/>
                </a:moveTo>
                <a:lnTo>
                  <a:pt x="2534352" y="731594"/>
                </a:lnTo>
                <a:lnTo>
                  <a:pt x="2534352" y="2194487"/>
                </a:lnTo>
                <a:lnTo>
                  <a:pt x="1267017" y="2926080"/>
                </a:lnTo>
                <a:lnTo>
                  <a:pt x="0" y="2194487"/>
                </a:lnTo>
                <a:lnTo>
                  <a:pt x="0" y="731594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anchor="ctr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2" name="Picture Placeholder 17">
            <a:extLst>
              <a:ext uri="{FF2B5EF4-FFF2-40B4-BE49-F238E27FC236}">
                <a16:creationId xmlns:a16="http://schemas.microsoft.com/office/drawing/2014/main" id="{77FE6D86-D9C4-5C98-F26B-4CCF669349B9}"/>
              </a:ext>
            </a:extLst>
          </p:cNvPr>
          <p:cNvSpPr>
            <a:spLocks noGrp="1" noChangeAspect="1"/>
          </p:cNvSpPr>
          <p:nvPr userDrawn="1">
            <p:ph type="pic" sz="quarter" idx="19"/>
          </p:nvPr>
        </p:nvSpPr>
        <p:spPr>
          <a:xfrm>
            <a:off x="6592422" y="3783978"/>
            <a:ext cx="1576050" cy="1819656"/>
          </a:xfrm>
          <a:custGeom>
            <a:avLst/>
            <a:gdLst>
              <a:gd name="connsiteX0" fmla="*/ 1267017 w 2534352"/>
              <a:gd name="connsiteY0" fmla="*/ 0 h 2926080"/>
              <a:gd name="connsiteX1" fmla="*/ 2534352 w 2534352"/>
              <a:gd name="connsiteY1" fmla="*/ 731594 h 2926080"/>
              <a:gd name="connsiteX2" fmla="*/ 2534352 w 2534352"/>
              <a:gd name="connsiteY2" fmla="*/ 2194487 h 2926080"/>
              <a:gd name="connsiteX3" fmla="*/ 1267017 w 2534352"/>
              <a:gd name="connsiteY3" fmla="*/ 2926080 h 2926080"/>
              <a:gd name="connsiteX4" fmla="*/ 0 w 2534352"/>
              <a:gd name="connsiteY4" fmla="*/ 2194487 h 2926080"/>
              <a:gd name="connsiteX5" fmla="*/ 0 w 2534352"/>
              <a:gd name="connsiteY5" fmla="*/ 731594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34352" h="2926080">
                <a:moveTo>
                  <a:pt x="1267017" y="0"/>
                </a:moveTo>
                <a:lnTo>
                  <a:pt x="2534352" y="731594"/>
                </a:lnTo>
                <a:lnTo>
                  <a:pt x="2534352" y="2194487"/>
                </a:lnTo>
                <a:lnTo>
                  <a:pt x="1267017" y="2926080"/>
                </a:lnTo>
                <a:lnTo>
                  <a:pt x="0" y="2194487"/>
                </a:lnTo>
                <a:lnTo>
                  <a:pt x="0" y="731594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anchor="ctr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4" name="Title 1">
            <a:extLst>
              <a:ext uri="{FF2B5EF4-FFF2-40B4-BE49-F238E27FC236}">
                <a16:creationId xmlns:a16="http://schemas.microsoft.com/office/drawing/2014/main" id="{C4C22ECE-0156-23F2-BF53-E93CC05A5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0152" y="1724453"/>
            <a:ext cx="4389497" cy="3409094"/>
          </a:xfrm>
        </p:spPr>
        <p:txBody>
          <a:bodyPr anchor="ctr">
            <a:normAutofit/>
          </a:bodyPr>
          <a:lstStyle>
            <a:lvl1pPr>
              <a:defRPr lang="en-US" sz="4000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70164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2 Title Stacked T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Picture Placeholder 17">
            <a:extLst>
              <a:ext uri="{FF2B5EF4-FFF2-40B4-BE49-F238E27FC236}">
                <a16:creationId xmlns:a16="http://schemas.microsoft.com/office/drawing/2014/main" id="{77FE6D86-D9C4-5C98-F26B-4CCF669349B9}"/>
              </a:ext>
            </a:extLst>
          </p:cNvPr>
          <p:cNvSpPr>
            <a:spLocks noGrp="1" noChangeAspect="1"/>
          </p:cNvSpPr>
          <p:nvPr userDrawn="1">
            <p:ph type="pic" sz="quarter" idx="19"/>
          </p:nvPr>
        </p:nvSpPr>
        <p:spPr>
          <a:xfrm>
            <a:off x="6592422" y="3783978"/>
            <a:ext cx="1576050" cy="1819656"/>
          </a:xfrm>
          <a:custGeom>
            <a:avLst/>
            <a:gdLst>
              <a:gd name="connsiteX0" fmla="*/ 1267017 w 2534352"/>
              <a:gd name="connsiteY0" fmla="*/ 0 h 2926080"/>
              <a:gd name="connsiteX1" fmla="*/ 2534352 w 2534352"/>
              <a:gd name="connsiteY1" fmla="*/ 731594 h 2926080"/>
              <a:gd name="connsiteX2" fmla="*/ 2534352 w 2534352"/>
              <a:gd name="connsiteY2" fmla="*/ 2194487 h 2926080"/>
              <a:gd name="connsiteX3" fmla="*/ 1267017 w 2534352"/>
              <a:gd name="connsiteY3" fmla="*/ 2926080 h 2926080"/>
              <a:gd name="connsiteX4" fmla="*/ 0 w 2534352"/>
              <a:gd name="connsiteY4" fmla="*/ 2194487 h 2926080"/>
              <a:gd name="connsiteX5" fmla="*/ 0 w 2534352"/>
              <a:gd name="connsiteY5" fmla="*/ 731594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34352" h="2926080">
                <a:moveTo>
                  <a:pt x="1267017" y="0"/>
                </a:moveTo>
                <a:lnTo>
                  <a:pt x="2534352" y="731594"/>
                </a:lnTo>
                <a:lnTo>
                  <a:pt x="2534352" y="2194487"/>
                </a:lnTo>
                <a:lnTo>
                  <a:pt x="1267017" y="2926080"/>
                </a:lnTo>
                <a:lnTo>
                  <a:pt x="0" y="2194487"/>
                </a:lnTo>
                <a:lnTo>
                  <a:pt x="0" y="731594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1" name="Picture Placeholder 17">
            <a:extLst>
              <a:ext uri="{FF2B5EF4-FFF2-40B4-BE49-F238E27FC236}">
                <a16:creationId xmlns:a16="http://schemas.microsoft.com/office/drawing/2014/main" id="{9FA63BB2-72B7-B26C-EB76-C0CBFABFEB0C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6592422" y="1379810"/>
            <a:ext cx="1576050" cy="1819656"/>
          </a:xfrm>
          <a:custGeom>
            <a:avLst/>
            <a:gdLst>
              <a:gd name="connsiteX0" fmla="*/ 1267017 w 2534352"/>
              <a:gd name="connsiteY0" fmla="*/ 0 h 2926080"/>
              <a:gd name="connsiteX1" fmla="*/ 2534352 w 2534352"/>
              <a:gd name="connsiteY1" fmla="*/ 731594 h 2926080"/>
              <a:gd name="connsiteX2" fmla="*/ 2534352 w 2534352"/>
              <a:gd name="connsiteY2" fmla="*/ 2194487 h 2926080"/>
              <a:gd name="connsiteX3" fmla="*/ 1267017 w 2534352"/>
              <a:gd name="connsiteY3" fmla="*/ 2926080 h 2926080"/>
              <a:gd name="connsiteX4" fmla="*/ 0 w 2534352"/>
              <a:gd name="connsiteY4" fmla="*/ 2194487 h 2926080"/>
              <a:gd name="connsiteX5" fmla="*/ 0 w 2534352"/>
              <a:gd name="connsiteY5" fmla="*/ 731594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34352" h="2926080">
                <a:moveTo>
                  <a:pt x="1267017" y="0"/>
                </a:moveTo>
                <a:lnTo>
                  <a:pt x="2534352" y="731594"/>
                </a:lnTo>
                <a:lnTo>
                  <a:pt x="2534352" y="2194487"/>
                </a:lnTo>
                <a:lnTo>
                  <a:pt x="1267017" y="2926080"/>
                </a:lnTo>
                <a:lnTo>
                  <a:pt x="0" y="2194487"/>
                </a:lnTo>
                <a:lnTo>
                  <a:pt x="0" y="731594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5" name="Graphic 52">
            <a:extLst>
              <a:ext uri="{FF2B5EF4-FFF2-40B4-BE49-F238E27FC236}">
                <a16:creationId xmlns:a16="http://schemas.microsoft.com/office/drawing/2014/main" id="{9DCB31FB-CFB0-DD69-2119-0AA1604CD80F}"/>
              </a:ext>
            </a:extLst>
          </p:cNvPr>
          <p:cNvSpPr/>
          <p:nvPr userDrawn="1"/>
        </p:nvSpPr>
        <p:spPr>
          <a:xfrm>
            <a:off x="6521074" y="1296334"/>
            <a:ext cx="1719699" cy="1985510"/>
          </a:xfrm>
          <a:custGeom>
            <a:avLst/>
            <a:gdLst>
              <a:gd name="connsiteX0" fmla="*/ 5939885 w 5939884"/>
              <a:gd name="connsiteY0" fmla="*/ 1714672 h 6858000"/>
              <a:gd name="connsiteX1" fmla="*/ 5939885 w 5939884"/>
              <a:gd name="connsiteY1" fmla="*/ 5143329 h 6858000"/>
              <a:gd name="connsiteX2" fmla="*/ 2969571 w 5939884"/>
              <a:gd name="connsiteY2" fmla="*/ 6858000 h 6858000"/>
              <a:gd name="connsiteX3" fmla="*/ 0 w 5939884"/>
              <a:gd name="connsiteY3" fmla="*/ 5143329 h 6858000"/>
              <a:gd name="connsiteX4" fmla="*/ 0 w 5939884"/>
              <a:gd name="connsiteY4" fmla="*/ 1714672 h 6858000"/>
              <a:gd name="connsiteX5" fmla="*/ 2969571 w 5939884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39884" h="6858000">
                <a:moveTo>
                  <a:pt x="5939885" y="1714672"/>
                </a:moveTo>
                <a:lnTo>
                  <a:pt x="5939885" y="5143329"/>
                </a:lnTo>
                <a:lnTo>
                  <a:pt x="2969571" y="6858000"/>
                </a:lnTo>
                <a:lnTo>
                  <a:pt x="0" y="5143329"/>
                </a:lnTo>
                <a:lnTo>
                  <a:pt x="0" y="1714672"/>
                </a:lnTo>
                <a:lnTo>
                  <a:pt x="2969571" y="0"/>
                </a:lnTo>
                <a:close/>
              </a:path>
            </a:pathLst>
          </a:custGeom>
          <a:noFill/>
          <a:ln w="5715" cap="flat">
            <a:gradFill>
              <a:gsLst>
                <a:gs pos="0">
                  <a:schemeClr val="accent2"/>
                </a:gs>
                <a:gs pos="59000">
                  <a:schemeClr val="bg1">
                    <a:alpha val="0"/>
                  </a:schemeClr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5" name="Dot Grid" hidden="1">
            <a:extLst>
              <a:ext uri="{FF2B5EF4-FFF2-40B4-BE49-F238E27FC236}">
                <a16:creationId xmlns:a16="http://schemas.microsoft.com/office/drawing/2014/main" id="{FF3CA8EB-118B-0D2A-8DBE-F6ECD51B36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31902" y="25222"/>
            <a:ext cx="1746360" cy="2112264"/>
          </a:xfrm>
          <a:prstGeom prst="rect">
            <a:avLst/>
          </a:prstGeom>
        </p:spPr>
      </p:pic>
      <p:grpSp>
        <p:nvGrpSpPr>
          <p:cNvPr id="6" name="Elements Overlay">
            <a:extLst>
              <a:ext uri="{FF2B5EF4-FFF2-40B4-BE49-F238E27FC236}">
                <a16:creationId xmlns:a16="http://schemas.microsoft.com/office/drawing/2014/main" id="{16E85679-2DA2-C8C1-1A0E-68664A70DA80}"/>
              </a:ext>
            </a:extLst>
          </p:cNvPr>
          <p:cNvGrpSpPr/>
          <p:nvPr userDrawn="1"/>
        </p:nvGrpSpPr>
        <p:grpSpPr>
          <a:xfrm>
            <a:off x="-170444" y="5554590"/>
            <a:ext cx="1204231" cy="1357210"/>
            <a:chOff x="4646797" y="4196181"/>
            <a:chExt cx="2403838" cy="2709211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7557A797-07D4-FFF1-D3F9-095E5BD98154}"/>
                </a:ext>
              </a:extLst>
            </p:cNvPr>
            <p:cNvPicPr/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29710"/>
            <a:stretch/>
          </p:blipFill>
          <p:spPr>
            <a:xfrm>
              <a:off x="5704114" y="4196181"/>
              <a:ext cx="1072242" cy="2661820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39915420-9105-92E8-A935-584E519D0AA7}"/>
                </a:ext>
              </a:extLst>
            </p:cNvPr>
            <p:cNvPicPr/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b="42924"/>
            <a:stretch/>
          </p:blipFill>
          <p:spPr>
            <a:xfrm flipH="1">
              <a:off x="6333090" y="5411579"/>
              <a:ext cx="717545" cy="1446421"/>
            </a:xfrm>
            <a:prstGeom prst="rect">
              <a:avLst/>
            </a:prstGeom>
          </p:spPr>
        </p:pic>
        <p:grpSp>
          <p:nvGrpSpPr>
            <p:cNvPr id="13" name="Graphic 75">
              <a:extLst>
                <a:ext uri="{FF2B5EF4-FFF2-40B4-BE49-F238E27FC236}">
                  <a16:creationId xmlns:a16="http://schemas.microsoft.com/office/drawing/2014/main" id="{6252FA71-0806-C98F-DC04-2FD8F2FF5D3F}"/>
                </a:ext>
              </a:extLst>
            </p:cNvPr>
            <p:cNvGrpSpPr/>
            <p:nvPr/>
          </p:nvGrpSpPr>
          <p:grpSpPr>
            <a:xfrm>
              <a:off x="4646797" y="5648870"/>
              <a:ext cx="1245737" cy="1256522"/>
              <a:chOff x="4646797" y="5648870"/>
              <a:chExt cx="1245737" cy="1256522"/>
            </a:xfrm>
            <a:gradFill>
              <a:gsLst>
                <a:gs pos="0">
                  <a:srgbClr val="FF5500"/>
                </a:gs>
                <a:gs pos="50000">
                  <a:srgbClr val="FF5500">
                    <a:alpha val="49804"/>
                  </a:srgbClr>
                </a:gs>
                <a:gs pos="100000">
                  <a:srgbClr val="FF5500">
                    <a:alpha val="0"/>
                  </a:srgbClr>
                </a:gs>
              </a:gsLst>
              <a:lin ang="6942628" scaled="1"/>
            </a:gradFill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50B4B8D9-2268-2501-29D9-6BD883DD189D}"/>
                  </a:ext>
                </a:extLst>
              </p:cNvPr>
              <p:cNvSpPr/>
              <p:nvPr/>
            </p:nvSpPr>
            <p:spPr>
              <a:xfrm>
                <a:off x="5861587" y="5648870"/>
                <a:ext cx="27726" cy="47548"/>
              </a:xfrm>
              <a:custGeom>
                <a:avLst/>
                <a:gdLst>
                  <a:gd name="connsiteX0" fmla="*/ 0 w 27726"/>
                  <a:gd name="connsiteY0" fmla="*/ 15981 h 47548"/>
                  <a:gd name="connsiteX1" fmla="*/ 115 w 27726"/>
                  <a:gd name="connsiteY1" fmla="*/ 47548 h 47548"/>
                  <a:gd name="connsiteX2" fmla="*/ 27727 w 27726"/>
                  <a:gd name="connsiteY2" fmla="*/ 31623 h 47548"/>
                  <a:gd name="connsiteX3" fmla="*/ 27616 w 27726"/>
                  <a:gd name="connsiteY3" fmla="*/ 0 h 47548"/>
                  <a:gd name="connsiteX4" fmla="*/ 0 w 27726"/>
                  <a:gd name="connsiteY4" fmla="*/ 15981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81"/>
                    </a:moveTo>
                    <a:lnTo>
                      <a:pt x="115" y="47548"/>
                    </a:lnTo>
                    <a:lnTo>
                      <a:pt x="27727" y="31623"/>
                    </a:lnTo>
                    <a:lnTo>
                      <a:pt x="27616" y="0"/>
                    </a:lnTo>
                    <a:lnTo>
                      <a:pt x="0" y="1598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2A7BB02A-06D3-0C7E-4DBA-2F7A36FA7986}"/>
                  </a:ext>
                </a:extLst>
              </p:cNvPr>
              <p:cNvSpPr/>
              <p:nvPr/>
            </p:nvSpPr>
            <p:spPr>
              <a:xfrm>
                <a:off x="5751187" y="5712681"/>
                <a:ext cx="27556" cy="47491"/>
              </a:xfrm>
              <a:custGeom>
                <a:avLst/>
                <a:gdLst>
                  <a:gd name="connsiteX0" fmla="*/ 0 w 27556"/>
                  <a:gd name="connsiteY0" fmla="*/ 15869 h 47491"/>
                  <a:gd name="connsiteX1" fmla="*/ 55 w 27556"/>
                  <a:gd name="connsiteY1" fmla="*/ 47492 h 47491"/>
                  <a:gd name="connsiteX2" fmla="*/ 27556 w 27556"/>
                  <a:gd name="connsiteY2" fmla="*/ 31624 h 47491"/>
                  <a:gd name="connsiteX3" fmla="*/ 27501 w 27556"/>
                  <a:gd name="connsiteY3" fmla="*/ 0 h 47491"/>
                  <a:gd name="connsiteX4" fmla="*/ 0 w 27556"/>
                  <a:gd name="connsiteY4" fmla="*/ 15869 h 47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56" h="47491">
                    <a:moveTo>
                      <a:pt x="0" y="15869"/>
                    </a:moveTo>
                    <a:lnTo>
                      <a:pt x="55" y="47492"/>
                    </a:lnTo>
                    <a:lnTo>
                      <a:pt x="27556" y="31624"/>
                    </a:lnTo>
                    <a:lnTo>
                      <a:pt x="27501" y="0"/>
                    </a:lnTo>
                    <a:lnTo>
                      <a:pt x="0" y="15869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8B2FA279-8999-8A5C-A156-1B98CD771470}"/>
                  </a:ext>
                </a:extLst>
              </p:cNvPr>
              <p:cNvSpPr/>
              <p:nvPr/>
            </p:nvSpPr>
            <p:spPr>
              <a:xfrm>
                <a:off x="5640617" y="5776437"/>
                <a:ext cx="27726" cy="47547"/>
              </a:xfrm>
              <a:custGeom>
                <a:avLst/>
                <a:gdLst>
                  <a:gd name="connsiteX0" fmla="*/ 0 w 27726"/>
                  <a:gd name="connsiteY0" fmla="*/ 15981 h 47547"/>
                  <a:gd name="connsiteX1" fmla="*/ 115 w 27726"/>
                  <a:gd name="connsiteY1" fmla="*/ 47548 h 47547"/>
                  <a:gd name="connsiteX2" fmla="*/ 27727 w 27726"/>
                  <a:gd name="connsiteY2" fmla="*/ 31623 h 47547"/>
                  <a:gd name="connsiteX3" fmla="*/ 27671 w 27726"/>
                  <a:gd name="connsiteY3" fmla="*/ 0 h 47547"/>
                  <a:gd name="connsiteX4" fmla="*/ 0 w 27726"/>
                  <a:gd name="connsiteY4" fmla="*/ 15981 h 47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7">
                    <a:moveTo>
                      <a:pt x="0" y="15981"/>
                    </a:moveTo>
                    <a:lnTo>
                      <a:pt x="115" y="47548"/>
                    </a:lnTo>
                    <a:lnTo>
                      <a:pt x="27727" y="31623"/>
                    </a:lnTo>
                    <a:lnTo>
                      <a:pt x="27671" y="0"/>
                    </a:lnTo>
                    <a:lnTo>
                      <a:pt x="0" y="1598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6FCCD532-1368-C8E8-3FCC-7FA2F4D536DC}"/>
                  </a:ext>
                </a:extLst>
              </p:cNvPr>
              <p:cNvSpPr/>
              <p:nvPr/>
            </p:nvSpPr>
            <p:spPr>
              <a:xfrm>
                <a:off x="5530222" y="5840192"/>
                <a:ext cx="27726" cy="47548"/>
              </a:xfrm>
              <a:custGeom>
                <a:avLst/>
                <a:gdLst>
                  <a:gd name="connsiteX0" fmla="*/ 0 w 27726"/>
                  <a:gd name="connsiteY0" fmla="*/ 15924 h 47548"/>
                  <a:gd name="connsiteX1" fmla="*/ 111 w 27726"/>
                  <a:gd name="connsiteY1" fmla="*/ 47548 h 47548"/>
                  <a:gd name="connsiteX2" fmla="*/ 27727 w 27726"/>
                  <a:gd name="connsiteY2" fmla="*/ 31567 h 47548"/>
                  <a:gd name="connsiteX3" fmla="*/ 27611 w 27726"/>
                  <a:gd name="connsiteY3" fmla="*/ 0 h 47548"/>
                  <a:gd name="connsiteX4" fmla="*/ 0 w 27726"/>
                  <a:gd name="connsiteY4" fmla="*/ 15924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24"/>
                    </a:moveTo>
                    <a:lnTo>
                      <a:pt x="111" y="47548"/>
                    </a:lnTo>
                    <a:lnTo>
                      <a:pt x="27727" y="31567"/>
                    </a:lnTo>
                    <a:lnTo>
                      <a:pt x="27611" y="0"/>
                    </a:lnTo>
                    <a:lnTo>
                      <a:pt x="0" y="15924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8F0F5DFD-758C-9F2C-7B6F-D19D3000C02E}"/>
                  </a:ext>
                </a:extLst>
              </p:cNvPr>
              <p:cNvSpPr/>
              <p:nvPr/>
            </p:nvSpPr>
            <p:spPr>
              <a:xfrm>
                <a:off x="5419822" y="5903946"/>
                <a:ext cx="27726" cy="47547"/>
              </a:xfrm>
              <a:custGeom>
                <a:avLst/>
                <a:gdLst>
                  <a:gd name="connsiteX0" fmla="*/ 0 w 27726"/>
                  <a:gd name="connsiteY0" fmla="*/ 15924 h 47547"/>
                  <a:gd name="connsiteX1" fmla="*/ 55 w 27726"/>
                  <a:gd name="connsiteY1" fmla="*/ 47548 h 47547"/>
                  <a:gd name="connsiteX2" fmla="*/ 27727 w 27726"/>
                  <a:gd name="connsiteY2" fmla="*/ 31567 h 47547"/>
                  <a:gd name="connsiteX3" fmla="*/ 27611 w 27726"/>
                  <a:gd name="connsiteY3" fmla="*/ 0 h 47547"/>
                  <a:gd name="connsiteX4" fmla="*/ 0 w 27726"/>
                  <a:gd name="connsiteY4" fmla="*/ 15924 h 47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7">
                    <a:moveTo>
                      <a:pt x="0" y="15924"/>
                    </a:moveTo>
                    <a:lnTo>
                      <a:pt x="55" y="47548"/>
                    </a:lnTo>
                    <a:lnTo>
                      <a:pt x="27727" y="31567"/>
                    </a:lnTo>
                    <a:lnTo>
                      <a:pt x="27611" y="0"/>
                    </a:lnTo>
                    <a:lnTo>
                      <a:pt x="0" y="15924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E40FCABA-F98F-627A-1455-0CB7E4E8D1A2}"/>
                  </a:ext>
                </a:extLst>
              </p:cNvPr>
              <p:cNvSpPr/>
              <p:nvPr/>
            </p:nvSpPr>
            <p:spPr>
              <a:xfrm>
                <a:off x="5309422" y="5967646"/>
                <a:ext cx="27726" cy="47604"/>
              </a:xfrm>
              <a:custGeom>
                <a:avLst/>
                <a:gdLst>
                  <a:gd name="connsiteX0" fmla="*/ 0 w 27726"/>
                  <a:gd name="connsiteY0" fmla="*/ 15981 h 47604"/>
                  <a:gd name="connsiteX1" fmla="*/ 55 w 27726"/>
                  <a:gd name="connsiteY1" fmla="*/ 47605 h 47604"/>
                  <a:gd name="connsiteX2" fmla="*/ 27727 w 27726"/>
                  <a:gd name="connsiteY2" fmla="*/ 31623 h 47604"/>
                  <a:gd name="connsiteX3" fmla="*/ 27611 w 27726"/>
                  <a:gd name="connsiteY3" fmla="*/ 0 h 47604"/>
                  <a:gd name="connsiteX4" fmla="*/ 0 w 27726"/>
                  <a:gd name="connsiteY4" fmla="*/ 15981 h 47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604">
                    <a:moveTo>
                      <a:pt x="0" y="15981"/>
                    </a:moveTo>
                    <a:lnTo>
                      <a:pt x="55" y="47605"/>
                    </a:lnTo>
                    <a:lnTo>
                      <a:pt x="27727" y="31623"/>
                    </a:lnTo>
                    <a:lnTo>
                      <a:pt x="27611" y="0"/>
                    </a:lnTo>
                    <a:lnTo>
                      <a:pt x="0" y="1598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BF77335A-F348-8944-7ADC-343FAEC13F1B}"/>
                  </a:ext>
                </a:extLst>
              </p:cNvPr>
              <p:cNvSpPr/>
              <p:nvPr/>
            </p:nvSpPr>
            <p:spPr>
              <a:xfrm>
                <a:off x="5199022" y="6031401"/>
                <a:ext cx="27726" cy="47548"/>
              </a:xfrm>
              <a:custGeom>
                <a:avLst/>
                <a:gdLst>
                  <a:gd name="connsiteX0" fmla="*/ 0 w 27726"/>
                  <a:gd name="connsiteY0" fmla="*/ 15981 h 47548"/>
                  <a:gd name="connsiteX1" fmla="*/ 55 w 27726"/>
                  <a:gd name="connsiteY1" fmla="*/ 47548 h 47548"/>
                  <a:gd name="connsiteX2" fmla="*/ 27727 w 27726"/>
                  <a:gd name="connsiteY2" fmla="*/ 31623 h 47548"/>
                  <a:gd name="connsiteX3" fmla="*/ 27616 w 27726"/>
                  <a:gd name="connsiteY3" fmla="*/ 0 h 47548"/>
                  <a:gd name="connsiteX4" fmla="*/ 0 w 27726"/>
                  <a:gd name="connsiteY4" fmla="*/ 15981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81"/>
                    </a:moveTo>
                    <a:lnTo>
                      <a:pt x="55" y="47548"/>
                    </a:lnTo>
                    <a:lnTo>
                      <a:pt x="27727" y="31623"/>
                    </a:lnTo>
                    <a:lnTo>
                      <a:pt x="27616" y="0"/>
                    </a:lnTo>
                    <a:lnTo>
                      <a:pt x="0" y="1598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A29EAC38-E36A-E0EE-1907-D2F2ACF81481}"/>
                  </a:ext>
                </a:extLst>
              </p:cNvPr>
              <p:cNvSpPr/>
              <p:nvPr/>
            </p:nvSpPr>
            <p:spPr>
              <a:xfrm>
                <a:off x="5088565" y="6095155"/>
                <a:ext cx="27725" cy="47550"/>
              </a:xfrm>
              <a:custGeom>
                <a:avLst/>
                <a:gdLst>
                  <a:gd name="connsiteX0" fmla="*/ 0 w 27725"/>
                  <a:gd name="connsiteY0" fmla="*/ 15979 h 47550"/>
                  <a:gd name="connsiteX1" fmla="*/ 113 w 27725"/>
                  <a:gd name="connsiteY1" fmla="*/ 47550 h 47550"/>
                  <a:gd name="connsiteX2" fmla="*/ 27725 w 27725"/>
                  <a:gd name="connsiteY2" fmla="*/ 31624 h 47550"/>
                  <a:gd name="connsiteX3" fmla="*/ 27670 w 27725"/>
                  <a:gd name="connsiteY3" fmla="*/ 0 h 47550"/>
                  <a:gd name="connsiteX4" fmla="*/ 0 w 27725"/>
                  <a:gd name="connsiteY4" fmla="*/ 15979 h 47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5" h="47550">
                    <a:moveTo>
                      <a:pt x="0" y="15979"/>
                    </a:moveTo>
                    <a:lnTo>
                      <a:pt x="113" y="47550"/>
                    </a:lnTo>
                    <a:lnTo>
                      <a:pt x="27725" y="31624"/>
                    </a:lnTo>
                    <a:lnTo>
                      <a:pt x="27670" y="0"/>
                    </a:lnTo>
                    <a:lnTo>
                      <a:pt x="0" y="15979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8C21038A-6858-E4DE-E9CC-39670108E3A0}"/>
                  </a:ext>
                </a:extLst>
              </p:cNvPr>
              <p:cNvSpPr/>
              <p:nvPr/>
            </p:nvSpPr>
            <p:spPr>
              <a:xfrm>
                <a:off x="4978165" y="6158913"/>
                <a:ext cx="27726" cy="47548"/>
              </a:xfrm>
              <a:custGeom>
                <a:avLst/>
                <a:gdLst>
                  <a:gd name="connsiteX0" fmla="*/ 0 w 27726"/>
                  <a:gd name="connsiteY0" fmla="*/ 15922 h 47548"/>
                  <a:gd name="connsiteX1" fmla="*/ 113 w 27726"/>
                  <a:gd name="connsiteY1" fmla="*/ 47548 h 47548"/>
                  <a:gd name="connsiteX2" fmla="*/ 27727 w 27726"/>
                  <a:gd name="connsiteY2" fmla="*/ 31567 h 47548"/>
                  <a:gd name="connsiteX3" fmla="*/ 27671 w 27726"/>
                  <a:gd name="connsiteY3" fmla="*/ 0 h 47548"/>
                  <a:gd name="connsiteX4" fmla="*/ 0 w 27726"/>
                  <a:gd name="connsiteY4" fmla="*/ 15922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22"/>
                    </a:moveTo>
                    <a:lnTo>
                      <a:pt x="113" y="47548"/>
                    </a:lnTo>
                    <a:lnTo>
                      <a:pt x="27727" y="31567"/>
                    </a:lnTo>
                    <a:lnTo>
                      <a:pt x="27671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4DEB213F-B595-75A5-68D8-1E9AAECDD3F7}"/>
                  </a:ext>
                </a:extLst>
              </p:cNvPr>
              <p:cNvSpPr/>
              <p:nvPr/>
            </p:nvSpPr>
            <p:spPr>
              <a:xfrm>
                <a:off x="4867764" y="6222720"/>
                <a:ext cx="27614" cy="47492"/>
              </a:xfrm>
              <a:custGeom>
                <a:avLst/>
                <a:gdLst>
                  <a:gd name="connsiteX0" fmla="*/ 0 w 27614"/>
                  <a:gd name="connsiteY0" fmla="*/ 15871 h 47492"/>
                  <a:gd name="connsiteX1" fmla="*/ 113 w 27614"/>
                  <a:gd name="connsiteY1" fmla="*/ 47493 h 47492"/>
                  <a:gd name="connsiteX2" fmla="*/ 27614 w 27614"/>
                  <a:gd name="connsiteY2" fmla="*/ 31627 h 47492"/>
                  <a:gd name="connsiteX3" fmla="*/ 27501 w 27614"/>
                  <a:gd name="connsiteY3" fmla="*/ 0 h 47492"/>
                  <a:gd name="connsiteX4" fmla="*/ 0 w 27614"/>
                  <a:gd name="connsiteY4" fmla="*/ 15871 h 47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14" h="47492">
                    <a:moveTo>
                      <a:pt x="0" y="15871"/>
                    </a:moveTo>
                    <a:lnTo>
                      <a:pt x="113" y="47493"/>
                    </a:lnTo>
                    <a:lnTo>
                      <a:pt x="27614" y="31627"/>
                    </a:lnTo>
                    <a:lnTo>
                      <a:pt x="27501" y="0"/>
                    </a:lnTo>
                    <a:lnTo>
                      <a:pt x="0" y="1587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B6EC08A1-A1A4-3FFA-51D2-479828DA93E1}"/>
                  </a:ext>
                </a:extLst>
              </p:cNvPr>
              <p:cNvSpPr/>
              <p:nvPr/>
            </p:nvSpPr>
            <p:spPr>
              <a:xfrm>
                <a:off x="4757194" y="6286476"/>
                <a:ext cx="27726" cy="47548"/>
              </a:xfrm>
              <a:custGeom>
                <a:avLst/>
                <a:gdLst>
                  <a:gd name="connsiteX0" fmla="*/ 0 w 27726"/>
                  <a:gd name="connsiteY0" fmla="*/ 15926 h 47548"/>
                  <a:gd name="connsiteX1" fmla="*/ 113 w 27726"/>
                  <a:gd name="connsiteY1" fmla="*/ 47548 h 47548"/>
                  <a:gd name="connsiteX2" fmla="*/ 27727 w 27726"/>
                  <a:gd name="connsiteY2" fmla="*/ 31567 h 47548"/>
                  <a:gd name="connsiteX3" fmla="*/ 27671 w 27726"/>
                  <a:gd name="connsiteY3" fmla="*/ 0 h 47548"/>
                  <a:gd name="connsiteX4" fmla="*/ 0 w 27726"/>
                  <a:gd name="connsiteY4" fmla="*/ 15926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26"/>
                    </a:moveTo>
                    <a:lnTo>
                      <a:pt x="113" y="47548"/>
                    </a:lnTo>
                    <a:lnTo>
                      <a:pt x="27727" y="31567"/>
                    </a:lnTo>
                    <a:lnTo>
                      <a:pt x="2767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D383A467-0B18-BD0B-B3DC-8BD122CA9CC0}"/>
                  </a:ext>
                </a:extLst>
              </p:cNvPr>
              <p:cNvSpPr/>
              <p:nvPr/>
            </p:nvSpPr>
            <p:spPr>
              <a:xfrm>
                <a:off x="4646797" y="6350232"/>
                <a:ext cx="27726" cy="47548"/>
              </a:xfrm>
              <a:custGeom>
                <a:avLst/>
                <a:gdLst>
                  <a:gd name="connsiteX0" fmla="*/ 0 w 27726"/>
                  <a:gd name="connsiteY0" fmla="*/ 15926 h 47548"/>
                  <a:gd name="connsiteX1" fmla="*/ 113 w 27726"/>
                  <a:gd name="connsiteY1" fmla="*/ 47548 h 47548"/>
                  <a:gd name="connsiteX2" fmla="*/ 27727 w 27726"/>
                  <a:gd name="connsiteY2" fmla="*/ 31567 h 47548"/>
                  <a:gd name="connsiteX3" fmla="*/ 27670 w 27726"/>
                  <a:gd name="connsiteY3" fmla="*/ 0 h 47548"/>
                  <a:gd name="connsiteX4" fmla="*/ 0 w 27726"/>
                  <a:gd name="connsiteY4" fmla="*/ 15926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26"/>
                    </a:moveTo>
                    <a:lnTo>
                      <a:pt x="113" y="47548"/>
                    </a:lnTo>
                    <a:lnTo>
                      <a:pt x="27727" y="31567"/>
                    </a:lnTo>
                    <a:lnTo>
                      <a:pt x="27670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FB17A602-4E63-98A1-122D-D9E7838CA008}"/>
                  </a:ext>
                </a:extLst>
              </p:cNvPr>
              <p:cNvSpPr/>
              <p:nvPr/>
            </p:nvSpPr>
            <p:spPr>
              <a:xfrm>
                <a:off x="5861929" y="5775759"/>
                <a:ext cx="27726" cy="47717"/>
              </a:xfrm>
              <a:custGeom>
                <a:avLst/>
                <a:gdLst>
                  <a:gd name="connsiteX0" fmla="*/ 0 w 27726"/>
                  <a:gd name="connsiteY0" fmla="*/ 15924 h 47717"/>
                  <a:gd name="connsiteX1" fmla="*/ 111 w 27726"/>
                  <a:gd name="connsiteY1" fmla="*/ 47718 h 47717"/>
                  <a:gd name="connsiteX2" fmla="*/ 27727 w 27726"/>
                  <a:gd name="connsiteY2" fmla="*/ 31736 h 47717"/>
                  <a:gd name="connsiteX3" fmla="*/ 27667 w 27726"/>
                  <a:gd name="connsiteY3" fmla="*/ 0 h 47717"/>
                  <a:gd name="connsiteX4" fmla="*/ 0 w 27726"/>
                  <a:gd name="connsiteY4" fmla="*/ 15924 h 4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7">
                    <a:moveTo>
                      <a:pt x="0" y="15924"/>
                    </a:moveTo>
                    <a:lnTo>
                      <a:pt x="111" y="47718"/>
                    </a:lnTo>
                    <a:lnTo>
                      <a:pt x="27727" y="31736"/>
                    </a:lnTo>
                    <a:lnTo>
                      <a:pt x="27667" y="0"/>
                    </a:lnTo>
                    <a:lnTo>
                      <a:pt x="0" y="15924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2A0A0EBB-3FD7-A24D-D91E-73BC0348779E}"/>
                  </a:ext>
                </a:extLst>
              </p:cNvPr>
              <p:cNvSpPr/>
              <p:nvPr/>
            </p:nvSpPr>
            <p:spPr>
              <a:xfrm>
                <a:off x="5751524" y="5839571"/>
                <a:ext cx="27616" cy="47604"/>
              </a:xfrm>
              <a:custGeom>
                <a:avLst/>
                <a:gdLst>
                  <a:gd name="connsiteX0" fmla="*/ 0 w 27616"/>
                  <a:gd name="connsiteY0" fmla="*/ 15868 h 47604"/>
                  <a:gd name="connsiteX1" fmla="*/ 115 w 27616"/>
                  <a:gd name="connsiteY1" fmla="*/ 47605 h 47604"/>
                  <a:gd name="connsiteX2" fmla="*/ 27616 w 27616"/>
                  <a:gd name="connsiteY2" fmla="*/ 31736 h 47604"/>
                  <a:gd name="connsiteX3" fmla="*/ 27501 w 27616"/>
                  <a:gd name="connsiteY3" fmla="*/ 0 h 47604"/>
                  <a:gd name="connsiteX4" fmla="*/ 0 w 27616"/>
                  <a:gd name="connsiteY4" fmla="*/ 15868 h 47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16" h="47604">
                    <a:moveTo>
                      <a:pt x="0" y="15868"/>
                    </a:moveTo>
                    <a:lnTo>
                      <a:pt x="115" y="47605"/>
                    </a:lnTo>
                    <a:lnTo>
                      <a:pt x="27616" y="31736"/>
                    </a:lnTo>
                    <a:lnTo>
                      <a:pt x="27501" y="0"/>
                    </a:lnTo>
                    <a:lnTo>
                      <a:pt x="0" y="15868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C9FD9E2D-091D-B89C-86EC-B26A63A7196F}"/>
                  </a:ext>
                </a:extLst>
              </p:cNvPr>
              <p:cNvSpPr/>
              <p:nvPr/>
            </p:nvSpPr>
            <p:spPr>
              <a:xfrm>
                <a:off x="5641014" y="5903326"/>
                <a:ext cx="27726" cy="47717"/>
              </a:xfrm>
              <a:custGeom>
                <a:avLst/>
                <a:gdLst>
                  <a:gd name="connsiteX0" fmla="*/ 0 w 27726"/>
                  <a:gd name="connsiteY0" fmla="*/ 15924 h 47717"/>
                  <a:gd name="connsiteX1" fmla="*/ 55 w 27726"/>
                  <a:gd name="connsiteY1" fmla="*/ 47717 h 47717"/>
                  <a:gd name="connsiteX2" fmla="*/ 27727 w 27726"/>
                  <a:gd name="connsiteY2" fmla="*/ 31736 h 47717"/>
                  <a:gd name="connsiteX3" fmla="*/ 27611 w 27726"/>
                  <a:gd name="connsiteY3" fmla="*/ 0 h 47717"/>
                  <a:gd name="connsiteX4" fmla="*/ 0 w 27726"/>
                  <a:gd name="connsiteY4" fmla="*/ 15924 h 4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7">
                    <a:moveTo>
                      <a:pt x="0" y="15924"/>
                    </a:moveTo>
                    <a:lnTo>
                      <a:pt x="55" y="47717"/>
                    </a:lnTo>
                    <a:lnTo>
                      <a:pt x="27727" y="31736"/>
                    </a:lnTo>
                    <a:lnTo>
                      <a:pt x="27611" y="0"/>
                    </a:lnTo>
                    <a:lnTo>
                      <a:pt x="0" y="15924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15C5281E-F509-EC39-C625-92E2D3091469}"/>
                  </a:ext>
                </a:extLst>
              </p:cNvPr>
              <p:cNvSpPr/>
              <p:nvPr/>
            </p:nvSpPr>
            <p:spPr>
              <a:xfrm>
                <a:off x="5530559" y="5967024"/>
                <a:ext cx="27726" cy="47717"/>
              </a:xfrm>
              <a:custGeom>
                <a:avLst/>
                <a:gdLst>
                  <a:gd name="connsiteX0" fmla="*/ 0 w 27726"/>
                  <a:gd name="connsiteY0" fmla="*/ 15981 h 47717"/>
                  <a:gd name="connsiteX1" fmla="*/ 111 w 27726"/>
                  <a:gd name="connsiteY1" fmla="*/ 47717 h 47717"/>
                  <a:gd name="connsiteX2" fmla="*/ 27727 w 27726"/>
                  <a:gd name="connsiteY2" fmla="*/ 31793 h 47717"/>
                  <a:gd name="connsiteX3" fmla="*/ 27671 w 27726"/>
                  <a:gd name="connsiteY3" fmla="*/ 0 h 47717"/>
                  <a:gd name="connsiteX4" fmla="*/ 0 w 27726"/>
                  <a:gd name="connsiteY4" fmla="*/ 15981 h 4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7">
                    <a:moveTo>
                      <a:pt x="0" y="15981"/>
                    </a:moveTo>
                    <a:lnTo>
                      <a:pt x="111" y="47717"/>
                    </a:lnTo>
                    <a:lnTo>
                      <a:pt x="27727" y="31793"/>
                    </a:lnTo>
                    <a:lnTo>
                      <a:pt x="27671" y="0"/>
                    </a:lnTo>
                    <a:lnTo>
                      <a:pt x="0" y="1598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3D54C816-61E4-5A2F-2F22-115028DDE029}"/>
                  </a:ext>
                </a:extLst>
              </p:cNvPr>
              <p:cNvSpPr/>
              <p:nvPr/>
            </p:nvSpPr>
            <p:spPr>
              <a:xfrm>
                <a:off x="5420159" y="6030780"/>
                <a:ext cx="27726" cy="47717"/>
              </a:xfrm>
              <a:custGeom>
                <a:avLst/>
                <a:gdLst>
                  <a:gd name="connsiteX0" fmla="*/ 0 w 27726"/>
                  <a:gd name="connsiteY0" fmla="*/ 15981 h 47717"/>
                  <a:gd name="connsiteX1" fmla="*/ 111 w 27726"/>
                  <a:gd name="connsiteY1" fmla="*/ 47718 h 47717"/>
                  <a:gd name="connsiteX2" fmla="*/ 27727 w 27726"/>
                  <a:gd name="connsiteY2" fmla="*/ 31793 h 47717"/>
                  <a:gd name="connsiteX3" fmla="*/ 27671 w 27726"/>
                  <a:gd name="connsiteY3" fmla="*/ 0 h 47717"/>
                  <a:gd name="connsiteX4" fmla="*/ 0 w 27726"/>
                  <a:gd name="connsiteY4" fmla="*/ 15981 h 4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7">
                    <a:moveTo>
                      <a:pt x="0" y="15981"/>
                    </a:moveTo>
                    <a:lnTo>
                      <a:pt x="111" y="47718"/>
                    </a:lnTo>
                    <a:lnTo>
                      <a:pt x="27727" y="31793"/>
                    </a:lnTo>
                    <a:lnTo>
                      <a:pt x="27671" y="0"/>
                    </a:lnTo>
                    <a:lnTo>
                      <a:pt x="0" y="1598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731DA761-4916-2EE5-C3D8-8351A03EC41B}"/>
                  </a:ext>
                </a:extLst>
              </p:cNvPr>
              <p:cNvSpPr/>
              <p:nvPr/>
            </p:nvSpPr>
            <p:spPr>
              <a:xfrm>
                <a:off x="5309759" y="6094535"/>
                <a:ext cx="27726" cy="47718"/>
              </a:xfrm>
              <a:custGeom>
                <a:avLst/>
                <a:gdLst>
                  <a:gd name="connsiteX0" fmla="*/ 0 w 27726"/>
                  <a:gd name="connsiteY0" fmla="*/ 15981 h 47718"/>
                  <a:gd name="connsiteX1" fmla="*/ 115 w 27726"/>
                  <a:gd name="connsiteY1" fmla="*/ 47719 h 47718"/>
                  <a:gd name="connsiteX2" fmla="*/ 27727 w 27726"/>
                  <a:gd name="connsiteY2" fmla="*/ 31737 h 47718"/>
                  <a:gd name="connsiteX3" fmla="*/ 27616 w 27726"/>
                  <a:gd name="connsiteY3" fmla="*/ 0 h 47718"/>
                  <a:gd name="connsiteX4" fmla="*/ 0 w 27726"/>
                  <a:gd name="connsiteY4" fmla="*/ 15981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81"/>
                    </a:moveTo>
                    <a:lnTo>
                      <a:pt x="115" y="47719"/>
                    </a:lnTo>
                    <a:lnTo>
                      <a:pt x="27727" y="31737"/>
                    </a:lnTo>
                    <a:lnTo>
                      <a:pt x="27616" y="0"/>
                    </a:lnTo>
                    <a:lnTo>
                      <a:pt x="0" y="1598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DED210AD-A6F8-5FC1-AC80-0E18E79E4216}"/>
                  </a:ext>
                </a:extLst>
              </p:cNvPr>
              <p:cNvSpPr/>
              <p:nvPr/>
            </p:nvSpPr>
            <p:spPr>
              <a:xfrm>
                <a:off x="5199359" y="6158290"/>
                <a:ext cx="27726" cy="47718"/>
              </a:xfrm>
              <a:custGeom>
                <a:avLst/>
                <a:gdLst>
                  <a:gd name="connsiteX0" fmla="*/ 0 w 27726"/>
                  <a:gd name="connsiteY0" fmla="*/ 15926 h 47718"/>
                  <a:gd name="connsiteX1" fmla="*/ 115 w 27726"/>
                  <a:gd name="connsiteY1" fmla="*/ 47719 h 47718"/>
                  <a:gd name="connsiteX2" fmla="*/ 27727 w 27726"/>
                  <a:gd name="connsiteY2" fmla="*/ 31737 h 47718"/>
                  <a:gd name="connsiteX3" fmla="*/ 27616 w 27726"/>
                  <a:gd name="connsiteY3" fmla="*/ 0 h 47718"/>
                  <a:gd name="connsiteX4" fmla="*/ 0 w 27726"/>
                  <a:gd name="connsiteY4" fmla="*/ 15926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26"/>
                    </a:moveTo>
                    <a:lnTo>
                      <a:pt x="115" y="47719"/>
                    </a:lnTo>
                    <a:lnTo>
                      <a:pt x="27727" y="31737"/>
                    </a:lnTo>
                    <a:lnTo>
                      <a:pt x="27616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5D5AA924-821C-91EF-73EF-C797F142B30F}"/>
                  </a:ext>
                </a:extLst>
              </p:cNvPr>
              <p:cNvSpPr/>
              <p:nvPr/>
            </p:nvSpPr>
            <p:spPr>
              <a:xfrm>
                <a:off x="5088961" y="6222046"/>
                <a:ext cx="27725" cy="47714"/>
              </a:xfrm>
              <a:custGeom>
                <a:avLst/>
                <a:gdLst>
                  <a:gd name="connsiteX0" fmla="*/ 0 w 27725"/>
                  <a:gd name="connsiteY0" fmla="*/ 15922 h 47714"/>
                  <a:gd name="connsiteX1" fmla="*/ 57 w 27725"/>
                  <a:gd name="connsiteY1" fmla="*/ 47714 h 47714"/>
                  <a:gd name="connsiteX2" fmla="*/ 27725 w 27725"/>
                  <a:gd name="connsiteY2" fmla="*/ 31737 h 47714"/>
                  <a:gd name="connsiteX3" fmla="*/ 27615 w 27725"/>
                  <a:gd name="connsiteY3" fmla="*/ 0 h 47714"/>
                  <a:gd name="connsiteX4" fmla="*/ 0 w 27725"/>
                  <a:gd name="connsiteY4" fmla="*/ 1592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5" h="47714">
                    <a:moveTo>
                      <a:pt x="0" y="15922"/>
                    </a:moveTo>
                    <a:lnTo>
                      <a:pt x="57" y="47714"/>
                    </a:lnTo>
                    <a:lnTo>
                      <a:pt x="27725" y="31737"/>
                    </a:lnTo>
                    <a:lnTo>
                      <a:pt x="27615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258F26E8-07F2-DB64-02D9-BDEB26980540}"/>
                  </a:ext>
                </a:extLst>
              </p:cNvPr>
              <p:cNvSpPr/>
              <p:nvPr/>
            </p:nvSpPr>
            <p:spPr>
              <a:xfrm>
                <a:off x="4978558" y="6285798"/>
                <a:ext cx="27726" cy="47663"/>
              </a:xfrm>
              <a:custGeom>
                <a:avLst/>
                <a:gdLst>
                  <a:gd name="connsiteX0" fmla="*/ 0 w 27726"/>
                  <a:gd name="connsiteY0" fmla="*/ 15926 h 47663"/>
                  <a:gd name="connsiteX1" fmla="*/ 56 w 27726"/>
                  <a:gd name="connsiteY1" fmla="*/ 47664 h 47663"/>
                  <a:gd name="connsiteX2" fmla="*/ 27727 w 27726"/>
                  <a:gd name="connsiteY2" fmla="*/ 31737 h 47663"/>
                  <a:gd name="connsiteX3" fmla="*/ 27614 w 27726"/>
                  <a:gd name="connsiteY3" fmla="*/ 0 h 47663"/>
                  <a:gd name="connsiteX4" fmla="*/ 0 w 27726"/>
                  <a:gd name="connsiteY4" fmla="*/ 15926 h 47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663">
                    <a:moveTo>
                      <a:pt x="0" y="15926"/>
                    </a:moveTo>
                    <a:lnTo>
                      <a:pt x="56" y="47664"/>
                    </a:lnTo>
                    <a:lnTo>
                      <a:pt x="27727" y="31737"/>
                    </a:lnTo>
                    <a:lnTo>
                      <a:pt x="27614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53BF3A63-089F-E660-35D0-40D3A86E2C2E}"/>
                  </a:ext>
                </a:extLst>
              </p:cNvPr>
              <p:cNvSpPr/>
              <p:nvPr/>
            </p:nvSpPr>
            <p:spPr>
              <a:xfrm>
                <a:off x="4868107" y="6349609"/>
                <a:ext cx="27614" cy="47608"/>
              </a:xfrm>
              <a:custGeom>
                <a:avLst/>
                <a:gdLst>
                  <a:gd name="connsiteX0" fmla="*/ 0 w 27614"/>
                  <a:gd name="connsiteY0" fmla="*/ 15871 h 47608"/>
                  <a:gd name="connsiteX1" fmla="*/ 113 w 27614"/>
                  <a:gd name="connsiteY1" fmla="*/ 47608 h 47608"/>
                  <a:gd name="connsiteX2" fmla="*/ 27614 w 27614"/>
                  <a:gd name="connsiteY2" fmla="*/ 31737 h 47608"/>
                  <a:gd name="connsiteX3" fmla="*/ 27501 w 27614"/>
                  <a:gd name="connsiteY3" fmla="*/ 0 h 47608"/>
                  <a:gd name="connsiteX4" fmla="*/ 0 w 27614"/>
                  <a:gd name="connsiteY4" fmla="*/ 15871 h 47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14" h="47608">
                    <a:moveTo>
                      <a:pt x="0" y="15871"/>
                    </a:moveTo>
                    <a:lnTo>
                      <a:pt x="113" y="47608"/>
                    </a:lnTo>
                    <a:lnTo>
                      <a:pt x="27614" y="31737"/>
                    </a:lnTo>
                    <a:lnTo>
                      <a:pt x="27501" y="0"/>
                    </a:lnTo>
                    <a:lnTo>
                      <a:pt x="0" y="1587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D23957EF-4A88-836D-86A2-AEA433A2F1B3}"/>
                  </a:ext>
                </a:extLst>
              </p:cNvPr>
              <p:cNvSpPr/>
              <p:nvPr/>
            </p:nvSpPr>
            <p:spPr>
              <a:xfrm>
                <a:off x="4757590" y="6413365"/>
                <a:ext cx="27726" cy="47663"/>
              </a:xfrm>
              <a:custGeom>
                <a:avLst/>
                <a:gdLst>
                  <a:gd name="connsiteX0" fmla="*/ 0 w 27726"/>
                  <a:gd name="connsiteY0" fmla="*/ 15926 h 47663"/>
                  <a:gd name="connsiteX1" fmla="*/ 56 w 27726"/>
                  <a:gd name="connsiteY1" fmla="*/ 47664 h 47663"/>
                  <a:gd name="connsiteX2" fmla="*/ 27727 w 27726"/>
                  <a:gd name="connsiteY2" fmla="*/ 31737 h 47663"/>
                  <a:gd name="connsiteX3" fmla="*/ 27614 w 27726"/>
                  <a:gd name="connsiteY3" fmla="*/ 0 h 47663"/>
                  <a:gd name="connsiteX4" fmla="*/ 0 w 27726"/>
                  <a:gd name="connsiteY4" fmla="*/ 15926 h 47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663">
                    <a:moveTo>
                      <a:pt x="0" y="15926"/>
                    </a:moveTo>
                    <a:lnTo>
                      <a:pt x="56" y="47664"/>
                    </a:lnTo>
                    <a:lnTo>
                      <a:pt x="27727" y="31737"/>
                    </a:lnTo>
                    <a:lnTo>
                      <a:pt x="27614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FCA00909-270B-F987-E3F1-C84428680DC0}"/>
                  </a:ext>
                </a:extLst>
              </p:cNvPr>
              <p:cNvSpPr/>
              <p:nvPr/>
            </p:nvSpPr>
            <p:spPr>
              <a:xfrm>
                <a:off x="4647193" y="6477066"/>
                <a:ext cx="27727" cy="47719"/>
              </a:xfrm>
              <a:custGeom>
                <a:avLst/>
                <a:gdLst>
                  <a:gd name="connsiteX0" fmla="*/ 0 w 27727"/>
                  <a:gd name="connsiteY0" fmla="*/ 15982 h 47719"/>
                  <a:gd name="connsiteX1" fmla="*/ 57 w 27727"/>
                  <a:gd name="connsiteY1" fmla="*/ 47719 h 47719"/>
                  <a:gd name="connsiteX2" fmla="*/ 27727 w 27727"/>
                  <a:gd name="connsiteY2" fmla="*/ 31793 h 47719"/>
                  <a:gd name="connsiteX3" fmla="*/ 27614 w 27727"/>
                  <a:gd name="connsiteY3" fmla="*/ 0 h 47719"/>
                  <a:gd name="connsiteX4" fmla="*/ 0 w 27727"/>
                  <a:gd name="connsiteY4" fmla="*/ 15982 h 47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7" h="47719">
                    <a:moveTo>
                      <a:pt x="0" y="15982"/>
                    </a:moveTo>
                    <a:lnTo>
                      <a:pt x="57" y="47719"/>
                    </a:lnTo>
                    <a:lnTo>
                      <a:pt x="27727" y="31793"/>
                    </a:lnTo>
                    <a:lnTo>
                      <a:pt x="27614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F41DB5D9-7D2B-D52D-ACF8-8219984C06AC}"/>
                  </a:ext>
                </a:extLst>
              </p:cNvPr>
              <p:cNvSpPr/>
              <p:nvPr/>
            </p:nvSpPr>
            <p:spPr>
              <a:xfrm>
                <a:off x="5862326" y="5902592"/>
                <a:ext cx="27726" cy="47717"/>
              </a:xfrm>
              <a:custGeom>
                <a:avLst/>
                <a:gdLst>
                  <a:gd name="connsiteX0" fmla="*/ 0 w 27726"/>
                  <a:gd name="connsiteY0" fmla="*/ 15981 h 47717"/>
                  <a:gd name="connsiteX1" fmla="*/ 55 w 27726"/>
                  <a:gd name="connsiteY1" fmla="*/ 47718 h 47717"/>
                  <a:gd name="connsiteX2" fmla="*/ 27727 w 27726"/>
                  <a:gd name="connsiteY2" fmla="*/ 31793 h 47717"/>
                  <a:gd name="connsiteX3" fmla="*/ 27611 w 27726"/>
                  <a:gd name="connsiteY3" fmla="*/ 0 h 47717"/>
                  <a:gd name="connsiteX4" fmla="*/ 0 w 27726"/>
                  <a:gd name="connsiteY4" fmla="*/ 15981 h 4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7">
                    <a:moveTo>
                      <a:pt x="0" y="15981"/>
                    </a:moveTo>
                    <a:lnTo>
                      <a:pt x="55" y="47718"/>
                    </a:lnTo>
                    <a:lnTo>
                      <a:pt x="27727" y="31793"/>
                    </a:lnTo>
                    <a:lnTo>
                      <a:pt x="27611" y="0"/>
                    </a:lnTo>
                    <a:lnTo>
                      <a:pt x="0" y="1598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95C6911C-514F-F773-4DE2-BA39FDAE7A83}"/>
                  </a:ext>
                </a:extLst>
              </p:cNvPr>
              <p:cNvSpPr/>
              <p:nvPr/>
            </p:nvSpPr>
            <p:spPr>
              <a:xfrm>
                <a:off x="5751921" y="5966403"/>
                <a:ext cx="27560" cy="47661"/>
              </a:xfrm>
              <a:custGeom>
                <a:avLst/>
                <a:gdLst>
                  <a:gd name="connsiteX0" fmla="*/ 0 w 27560"/>
                  <a:gd name="connsiteY0" fmla="*/ 15924 h 47661"/>
                  <a:gd name="connsiteX1" fmla="*/ 55 w 27560"/>
                  <a:gd name="connsiteY1" fmla="*/ 47661 h 47661"/>
                  <a:gd name="connsiteX2" fmla="*/ 27561 w 27560"/>
                  <a:gd name="connsiteY2" fmla="*/ 31793 h 47661"/>
                  <a:gd name="connsiteX3" fmla="*/ 27445 w 27560"/>
                  <a:gd name="connsiteY3" fmla="*/ 0 h 47661"/>
                  <a:gd name="connsiteX4" fmla="*/ 0 w 27560"/>
                  <a:gd name="connsiteY4" fmla="*/ 15924 h 47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60" h="47661">
                    <a:moveTo>
                      <a:pt x="0" y="15924"/>
                    </a:moveTo>
                    <a:lnTo>
                      <a:pt x="55" y="47661"/>
                    </a:lnTo>
                    <a:lnTo>
                      <a:pt x="27561" y="31793"/>
                    </a:lnTo>
                    <a:lnTo>
                      <a:pt x="27445" y="0"/>
                    </a:lnTo>
                    <a:lnTo>
                      <a:pt x="0" y="15924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AA673E6A-761C-8265-7B52-3BE76707BF6D}"/>
                  </a:ext>
                </a:extLst>
              </p:cNvPr>
              <p:cNvSpPr/>
              <p:nvPr/>
            </p:nvSpPr>
            <p:spPr>
              <a:xfrm>
                <a:off x="5641355" y="6030158"/>
                <a:ext cx="27726" cy="47717"/>
              </a:xfrm>
              <a:custGeom>
                <a:avLst/>
                <a:gdLst>
                  <a:gd name="connsiteX0" fmla="*/ 0 w 27726"/>
                  <a:gd name="connsiteY0" fmla="*/ 15981 h 47717"/>
                  <a:gd name="connsiteX1" fmla="*/ 111 w 27726"/>
                  <a:gd name="connsiteY1" fmla="*/ 47718 h 47717"/>
                  <a:gd name="connsiteX2" fmla="*/ 27727 w 27726"/>
                  <a:gd name="connsiteY2" fmla="*/ 31793 h 47717"/>
                  <a:gd name="connsiteX3" fmla="*/ 27611 w 27726"/>
                  <a:gd name="connsiteY3" fmla="*/ 0 h 47717"/>
                  <a:gd name="connsiteX4" fmla="*/ 0 w 27726"/>
                  <a:gd name="connsiteY4" fmla="*/ 15981 h 4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7">
                    <a:moveTo>
                      <a:pt x="0" y="15981"/>
                    </a:moveTo>
                    <a:lnTo>
                      <a:pt x="111" y="47718"/>
                    </a:lnTo>
                    <a:lnTo>
                      <a:pt x="27727" y="31793"/>
                    </a:lnTo>
                    <a:lnTo>
                      <a:pt x="27611" y="0"/>
                    </a:lnTo>
                    <a:lnTo>
                      <a:pt x="0" y="1598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B89A69CE-8271-19C7-F3EB-B89DBB8DB07C}"/>
                  </a:ext>
                </a:extLst>
              </p:cNvPr>
              <p:cNvSpPr/>
              <p:nvPr/>
            </p:nvSpPr>
            <p:spPr>
              <a:xfrm>
                <a:off x="5530956" y="6093913"/>
                <a:ext cx="27726" cy="47717"/>
              </a:xfrm>
              <a:custGeom>
                <a:avLst/>
                <a:gdLst>
                  <a:gd name="connsiteX0" fmla="*/ 0 w 27726"/>
                  <a:gd name="connsiteY0" fmla="*/ 15981 h 47717"/>
                  <a:gd name="connsiteX1" fmla="*/ 55 w 27726"/>
                  <a:gd name="connsiteY1" fmla="*/ 47718 h 47717"/>
                  <a:gd name="connsiteX2" fmla="*/ 27727 w 27726"/>
                  <a:gd name="connsiteY2" fmla="*/ 31736 h 47717"/>
                  <a:gd name="connsiteX3" fmla="*/ 27611 w 27726"/>
                  <a:gd name="connsiteY3" fmla="*/ 0 h 47717"/>
                  <a:gd name="connsiteX4" fmla="*/ 0 w 27726"/>
                  <a:gd name="connsiteY4" fmla="*/ 15981 h 4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7">
                    <a:moveTo>
                      <a:pt x="0" y="15981"/>
                    </a:moveTo>
                    <a:lnTo>
                      <a:pt x="55" y="47718"/>
                    </a:lnTo>
                    <a:lnTo>
                      <a:pt x="27727" y="31736"/>
                    </a:lnTo>
                    <a:lnTo>
                      <a:pt x="27611" y="0"/>
                    </a:lnTo>
                    <a:lnTo>
                      <a:pt x="0" y="1598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476DD45C-B207-3D91-81AB-2CBDCB9C4F93}"/>
                  </a:ext>
                </a:extLst>
              </p:cNvPr>
              <p:cNvSpPr/>
              <p:nvPr/>
            </p:nvSpPr>
            <p:spPr>
              <a:xfrm>
                <a:off x="5420551" y="6157667"/>
                <a:ext cx="27726" cy="47718"/>
              </a:xfrm>
              <a:custGeom>
                <a:avLst/>
                <a:gdLst>
                  <a:gd name="connsiteX0" fmla="*/ 0 w 27726"/>
                  <a:gd name="connsiteY0" fmla="*/ 15926 h 47718"/>
                  <a:gd name="connsiteX1" fmla="*/ 60 w 27726"/>
                  <a:gd name="connsiteY1" fmla="*/ 47719 h 47718"/>
                  <a:gd name="connsiteX2" fmla="*/ 27727 w 27726"/>
                  <a:gd name="connsiteY2" fmla="*/ 31737 h 47718"/>
                  <a:gd name="connsiteX3" fmla="*/ 27616 w 27726"/>
                  <a:gd name="connsiteY3" fmla="*/ 0 h 47718"/>
                  <a:gd name="connsiteX4" fmla="*/ 0 w 27726"/>
                  <a:gd name="connsiteY4" fmla="*/ 15926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26"/>
                    </a:moveTo>
                    <a:lnTo>
                      <a:pt x="60" y="47719"/>
                    </a:lnTo>
                    <a:lnTo>
                      <a:pt x="27727" y="31737"/>
                    </a:lnTo>
                    <a:lnTo>
                      <a:pt x="27616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B9A4439C-556D-E538-B275-AC82BBF26907}"/>
                  </a:ext>
                </a:extLst>
              </p:cNvPr>
              <p:cNvSpPr/>
              <p:nvPr/>
            </p:nvSpPr>
            <p:spPr>
              <a:xfrm>
                <a:off x="5310096" y="6221423"/>
                <a:ext cx="27726" cy="47718"/>
              </a:xfrm>
              <a:custGeom>
                <a:avLst/>
                <a:gdLst>
                  <a:gd name="connsiteX0" fmla="*/ 0 w 27726"/>
                  <a:gd name="connsiteY0" fmla="*/ 15926 h 47718"/>
                  <a:gd name="connsiteX1" fmla="*/ 115 w 27726"/>
                  <a:gd name="connsiteY1" fmla="*/ 47719 h 47718"/>
                  <a:gd name="connsiteX2" fmla="*/ 27727 w 27726"/>
                  <a:gd name="connsiteY2" fmla="*/ 31737 h 47718"/>
                  <a:gd name="connsiteX3" fmla="*/ 27671 w 27726"/>
                  <a:gd name="connsiteY3" fmla="*/ 0 h 47718"/>
                  <a:gd name="connsiteX4" fmla="*/ 0 w 27726"/>
                  <a:gd name="connsiteY4" fmla="*/ 15926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26"/>
                    </a:moveTo>
                    <a:lnTo>
                      <a:pt x="115" y="47719"/>
                    </a:lnTo>
                    <a:lnTo>
                      <a:pt x="27727" y="31737"/>
                    </a:lnTo>
                    <a:lnTo>
                      <a:pt x="2767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AE7C8EB2-F5E3-F69D-BE65-55FE12EEBF5E}"/>
                  </a:ext>
                </a:extLst>
              </p:cNvPr>
              <p:cNvSpPr/>
              <p:nvPr/>
            </p:nvSpPr>
            <p:spPr>
              <a:xfrm>
                <a:off x="5199696" y="6285179"/>
                <a:ext cx="27726" cy="47658"/>
              </a:xfrm>
              <a:custGeom>
                <a:avLst/>
                <a:gdLst>
                  <a:gd name="connsiteX0" fmla="*/ 0 w 27726"/>
                  <a:gd name="connsiteY0" fmla="*/ 15926 h 47658"/>
                  <a:gd name="connsiteX1" fmla="*/ 115 w 27726"/>
                  <a:gd name="connsiteY1" fmla="*/ 47659 h 47658"/>
                  <a:gd name="connsiteX2" fmla="*/ 27727 w 27726"/>
                  <a:gd name="connsiteY2" fmla="*/ 31737 h 47658"/>
                  <a:gd name="connsiteX3" fmla="*/ 27671 w 27726"/>
                  <a:gd name="connsiteY3" fmla="*/ 0 h 47658"/>
                  <a:gd name="connsiteX4" fmla="*/ 0 w 27726"/>
                  <a:gd name="connsiteY4" fmla="*/ 15926 h 4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658">
                    <a:moveTo>
                      <a:pt x="0" y="15926"/>
                    </a:moveTo>
                    <a:lnTo>
                      <a:pt x="115" y="47659"/>
                    </a:lnTo>
                    <a:lnTo>
                      <a:pt x="27727" y="31737"/>
                    </a:lnTo>
                    <a:lnTo>
                      <a:pt x="2767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BD5B4BD0-4C6A-4320-0BE0-856FB90975EE}"/>
                  </a:ext>
                </a:extLst>
              </p:cNvPr>
              <p:cNvSpPr/>
              <p:nvPr/>
            </p:nvSpPr>
            <p:spPr>
              <a:xfrm>
                <a:off x="5089299" y="6348876"/>
                <a:ext cx="27728" cy="47718"/>
              </a:xfrm>
              <a:custGeom>
                <a:avLst/>
                <a:gdLst>
                  <a:gd name="connsiteX0" fmla="*/ 0 w 27728"/>
                  <a:gd name="connsiteY0" fmla="*/ 15982 h 47718"/>
                  <a:gd name="connsiteX1" fmla="*/ 113 w 27728"/>
                  <a:gd name="connsiteY1" fmla="*/ 47719 h 47718"/>
                  <a:gd name="connsiteX2" fmla="*/ 27729 w 27728"/>
                  <a:gd name="connsiteY2" fmla="*/ 31793 h 47718"/>
                  <a:gd name="connsiteX3" fmla="*/ 27669 w 27728"/>
                  <a:gd name="connsiteY3" fmla="*/ 0 h 47718"/>
                  <a:gd name="connsiteX4" fmla="*/ 0 w 27728"/>
                  <a:gd name="connsiteY4" fmla="*/ 15982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8" h="47718">
                    <a:moveTo>
                      <a:pt x="0" y="15982"/>
                    </a:moveTo>
                    <a:lnTo>
                      <a:pt x="113" y="47719"/>
                    </a:lnTo>
                    <a:lnTo>
                      <a:pt x="27729" y="31793"/>
                    </a:lnTo>
                    <a:lnTo>
                      <a:pt x="27669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8821DDD3-40C8-3DDA-22FE-D4074863C46D}"/>
                  </a:ext>
                </a:extLst>
              </p:cNvPr>
              <p:cNvSpPr/>
              <p:nvPr/>
            </p:nvSpPr>
            <p:spPr>
              <a:xfrm>
                <a:off x="4978900" y="6412632"/>
                <a:ext cx="27726" cy="47718"/>
              </a:xfrm>
              <a:custGeom>
                <a:avLst/>
                <a:gdLst>
                  <a:gd name="connsiteX0" fmla="*/ 0 w 27726"/>
                  <a:gd name="connsiteY0" fmla="*/ 15982 h 47718"/>
                  <a:gd name="connsiteX1" fmla="*/ 113 w 27726"/>
                  <a:gd name="connsiteY1" fmla="*/ 47719 h 47718"/>
                  <a:gd name="connsiteX2" fmla="*/ 27727 w 27726"/>
                  <a:gd name="connsiteY2" fmla="*/ 31737 h 47718"/>
                  <a:gd name="connsiteX3" fmla="*/ 27614 w 27726"/>
                  <a:gd name="connsiteY3" fmla="*/ 0 h 47718"/>
                  <a:gd name="connsiteX4" fmla="*/ 0 w 27726"/>
                  <a:gd name="connsiteY4" fmla="*/ 15982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82"/>
                    </a:moveTo>
                    <a:lnTo>
                      <a:pt x="113" y="47719"/>
                    </a:lnTo>
                    <a:lnTo>
                      <a:pt x="27727" y="31737"/>
                    </a:lnTo>
                    <a:lnTo>
                      <a:pt x="27614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D6F33A9E-6686-0B67-CEDC-8AAE8DE86367}"/>
                  </a:ext>
                </a:extLst>
              </p:cNvPr>
              <p:cNvSpPr/>
              <p:nvPr/>
            </p:nvSpPr>
            <p:spPr>
              <a:xfrm>
                <a:off x="4868499" y="6476443"/>
                <a:ext cx="27557" cy="47658"/>
              </a:xfrm>
              <a:custGeom>
                <a:avLst/>
                <a:gdLst>
                  <a:gd name="connsiteX0" fmla="*/ 0 w 27557"/>
                  <a:gd name="connsiteY0" fmla="*/ 15866 h 47658"/>
                  <a:gd name="connsiteX1" fmla="*/ 56 w 27557"/>
                  <a:gd name="connsiteY1" fmla="*/ 47659 h 47658"/>
                  <a:gd name="connsiteX2" fmla="*/ 27557 w 27557"/>
                  <a:gd name="connsiteY2" fmla="*/ 31793 h 47658"/>
                  <a:gd name="connsiteX3" fmla="*/ 27501 w 27557"/>
                  <a:gd name="connsiteY3" fmla="*/ 0 h 47658"/>
                  <a:gd name="connsiteX4" fmla="*/ 0 w 27557"/>
                  <a:gd name="connsiteY4" fmla="*/ 15866 h 4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57" h="47658">
                    <a:moveTo>
                      <a:pt x="0" y="15866"/>
                    </a:moveTo>
                    <a:lnTo>
                      <a:pt x="56" y="47659"/>
                    </a:lnTo>
                    <a:lnTo>
                      <a:pt x="27557" y="31793"/>
                    </a:lnTo>
                    <a:lnTo>
                      <a:pt x="27501" y="0"/>
                    </a:lnTo>
                    <a:lnTo>
                      <a:pt x="0" y="1586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951C00AF-B62E-9362-3582-0DCC1F7E54D1}"/>
                  </a:ext>
                </a:extLst>
              </p:cNvPr>
              <p:cNvSpPr/>
              <p:nvPr/>
            </p:nvSpPr>
            <p:spPr>
              <a:xfrm>
                <a:off x="4757932" y="6540199"/>
                <a:ext cx="27727" cy="47718"/>
              </a:xfrm>
              <a:custGeom>
                <a:avLst/>
                <a:gdLst>
                  <a:gd name="connsiteX0" fmla="*/ 0 w 27727"/>
                  <a:gd name="connsiteY0" fmla="*/ 15982 h 47718"/>
                  <a:gd name="connsiteX1" fmla="*/ 113 w 27727"/>
                  <a:gd name="connsiteY1" fmla="*/ 47719 h 47718"/>
                  <a:gd name="connsiteX2" fmla="*/ 27727 w 27727"/>
                  <a:gd name="connsiteY2" fmla="*/ 31793 h 47718"/>
                  <a:gd name="connsiteX3" fmla="*/ 27671 w 27727"/>
                  <a:gd name="connsiteY3" fmla="*/ 0 h 47718"/>
                  <a:gd name="connsiteX4" fmla="*/ 0 w 27727"/>
                  <a:gd name="connsiteY4" fmla="*/ 15982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7" h="47718">
                    <a:moveTo>
                      <a:pt x="0" y="15982"/>
                    </a:moveTo>
                    <a:lnTo>
                      <a:pt x="113" y="47719"/>
                    </a:lnTo>
                    <a:lnTo>
                      <a:pt x="27727" y="31793"/>
                    </a:lnTo>
                    <a:lnTo>
                      <a:pt x="27671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339E6F51-A81C-0691-571A-AC388E68C8D5}"/>
                  </a:ext>
                </a:extLst>
              </p:cNvPr>
              <p:cNvSpPr/>
              <p:nvPr/>
            </p:nvSpPr>
            <p:spPr>
              <a:xfrm>
                <a:off x="4647529" y="6603955"/>
                <a:ext cx="27726" cy="47714"/>
              </a:xfrm>
              <a:custGeom>
                <a:avLst/>
                <a:gdLst>
                  <a:gd name="connsiteX0" fmla="*/ 0 w 27726"/>
                  <a:gd name="connsiteY0" fmla="*/ 15982 h 47714"/>
                  <a:gd name="connsiteX1" fmla="*/ 113 w 27726"/>
                  <a:gd name="connsiteY1" fmla="*/ 47714 h 47714"/>
                  <a:gd name="connsiteX2" fmla="*/ 27727 w 27726"/>
                  <a:gd name="connsiteY2" fmla="*/ 31733 h 47714"/>
                  <a:gd name="connsiteX3" fmla="*/ 27614 w 27726"/>
                  <a:gd name="connsiteY3" fmla="*/ 0 h 47714"/>
                  <a:gd name="connsiteX4" fmla="*/ 0 w 27726"/>
                  <a:gd name="connsiteY4" fmla="*/ 1598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82"/>
                    </a:moveTo>
                    <a:lnTo>
                      <a:pt x="113" y="47714"/>
                    </a:lnTo>
                    <a:lnTo>
                      <a:pt x="27727" y="31733"/>
                    </a:lnTo>
                    <a:lnTo>
                      <a:pt x="27614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2C2476A4-798E-EBCA-495C-18E24FCC1B00}"/>
                  </a:ext>
                </a:extLst>
              </p:cNvPr>
              <p:cNvSpPr/>
              <p:nvPr/>
            </p:nvSpPr>
            <p:spPr>
              <a:xfrm>
                <a:off x="5862658" y="6029481"/>
                <a:ext cx="27726" cy="47717"/>
              </a:xfrm>
              <a:custGeom>
                <a:avLst/>
                <a:gdLst>
                  <a:gd name="connsiteX0" fmla="*/ 0 w 27726"/>
                  <a:gd name="connsiteY0" fmla="*/ 15924 h 47717"/>
                  <a:gd name="connsiteX1" fmla="*/ 115 w 27726"/>
                  <a:gd name="connsiteY1" fmla="*/ 47718 h 47717"/>
                  <a:gd name="connsiteX2" fmla="*/ 27727 w 27726"/>
                  <a:gd name="connsiteY2" fmla="*/ 31736 h 47717"/>
                  <a:gd name="connsiteX3" fmla="*/ 27616 w 27726"/>
                  <a:gd name="connsiteY3" fmla="*/ 0 h 47717"/>
                  <a:gd name="connsiteX4" fmla="*/ 0 w 27726"/>
                  <a:gd name="connsiteY4" fmla="*/ 15924 h 4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7">
                    <a:moveTo>
                      <a:pt x="0" y="15924"/>
                    </a:moveTo>
                    <a:lnTo>
                      <a:pt x="115" y="47718"/>
                    </a:lnTo>
                    <a:lnTo>
                      <a:pt x="27727" y="31736"/>
                    </a:lnTo>
                    <a:lnTo>
                      <a:pt x="27616" y="0"/>
                    </a:lnTo>
                    <a:lnTo>
                      <a:pt x="0" y="15924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B73FC706-C6B2-B33A-11E5-D424F7081939}"/>
                  </a:ext>
                </a:extLst>
              </p:cNvPr>
              <p:cNvSpPr/>
              <p:nvPr/>
            </p:nvSpPr>
            <p:spPr>
              <a:xfrm>
                <a:off x="5752258" y="6093292"/>
                <a:ext cx="27560" cy="47659"/>
              </a:xfrm>
              <a:custGeom>
                <a:avLst/>
                <a:gdLst>
                  <a:gd name="connsiteX0" fmla="*/ 0 w 27560"/>
                  <a:gd name="connsiteY0" fmla="*/ 15868 h 47659"/>
                  <a:gd name="connsiteX1" fmla="*/ 60 w 27560"/>
                  <a:gd name="connsiteY1" fmla="*/ 47660 h 47659"/>
                  <a:gd name="connsiteX2" fmla="*/ 27561 w 27560"/>
                  <a:gd name="connsiteY2" fmla="*/ 31738 h 47659"/>
                  <a:gd name="connsiteX3" fmla="*/ 27505 w 27560"/>
                  <a:gd name="connsiteY3" fmla="*/ 0 h 47659"/>
                  <a:gd name="connsiteX4" fmla="*/ 0 w 27560"/>
                  <a:gd name="connsiteY4" fmla="*/ 15868 h 47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60" h="47659">
                    <a:moveTo>
                      <a:pt x="0" y="15868"/>
                    </a:moveTo>
                    <a:lnTo>
                      <a:pt x="60" y="47660"/>
                    </a:lnTo>
                    <a:lnTo>
                      <a:pt x="27561" y="31738"/>
                    </a:lnTo>
                    <a:lnTo>
                      <a:pt x="27505" y="0"/>
                    </a:lnTo>
                    <a:lnTo>
                      <a:pt x="0" y="15868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DEB8B3DD-CB2B-54F2-E993-43F345B0A2DE}"/>
                  </a:ext>
                </a:extLst>
              </p:cNvPr>
              <p:cNvSpPr/>
              <p:nvPr/>
            </p:nvSpPr>
            <p:spPr>
              <a:xfrm>
                <a:off x="5641692" y="6157049"/>
                <a:ext cx="27726" cy="47714"/>
              </a:xfrm>
              <a:custGeom>
                <a:avLst/>
                <a:gdLst>
                  <a:gd name="connsiteX0" fmla="*/ 0 w 27726"/>
                  <a:gd name="connsiteY0" fmla="*/ 15922 h 47714"/>
                  <a:gd name="connsiteX1" fmla="*/ 111 w 27726"/>
                  <a:gd name="connsiteY1" fmla="*/ 47714 h 47714"/>
                  <a:gd name="connsiteX2" fmla="*/ 27727 w 27726"/>
                  <a:gd name="connsiteY2" fmla="*/ 31737 h 47714"/>
                  <a:gd name="connsiteX3" fmla="*/ 27671 w 27726"/>
                  <a:gd name="connsiteY3" fmla="*/ 0 h 47714"/>
                  <a:gd name="connsiteX4" fmla="*/ 0 w 27726"/>
                  <a:gd name="connsiteY4" fmla="*/ 1592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22"/>
                    </a:moveTo>
                    <a:lnTo>
                      <a:pt x="111" y="47714"/>
                    </a:lnTo>
                    <a:lnTo>
                      <a:pt x="27727" y="31737"/>
                    </a:lnTo>
                    <a:lnTo>
                      <a:pt x="27671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309DB3C3-3DF9-E669-39E9-5E5100F31327}"/>
                  </a:ext>
                </a:extLst>
              </p:cNvPr>
              <p:cNvSpPr/>
              <p:nvPr/>
            </p:nvSpPr>
            <p:spPr>
              <a:xfrm>
                <a:off x="5531292" y="6220800"/>
                <a:ext cx="27726" cy="47718"/>
              </a:xfrm>
              <a:custGeom>
                <a:avLst/>
                <a:gdLst>
                  <a:gd name="connsiteX0" fmla="*/ 0 w 27726"/>
                  <a:gd name="connsiteY0" fmla="*/ 15926 h 47718"/>
                  <a:gd name="connsiteX1" fmla="*/ 111 w 27726"/>
                  <a:gd name="connsiteY1" fmla="*/ 47719 h 47718"/>
                  <a:gd name="connsiteX2" fmla="*/ 27727 w 27726"/>
                  <a:gd name="connsiteY2" fmla="*/ 31737 h 47718"/>
                  <a:gd name="connsiteX3" fmla="*/ 27671 w 27726"/>
                  <a:gd name="connsiteY3" fmla="*/ 0 h 47718"/>
                  <a:gd name="connsiteX4" fmla="*/ 0 w 27726"/>
                  <a:gd name="connsiteY4" fmla="*/ 15926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26"/>
                    </a:moveTo>
                    <a:lnTo>
                      <a:pt x="111" y="47719"/>
                    </a:lnTo>
                    <a:lnTo>
                      <a:pt x="27727" y="31737"/>
                    </a:lnTo>
                    <a:lnTo>
                      <a:pt x="2767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C145CD0B-8AAD-3F58-2DF5-6A162631E391}"/>
                  </a:ext>
                </a:extLst>
              </p:cNvPr>
              <p:cNvSpPr/>
              <p:nvPr/>
            </p:nvSpPr>
            <p:spPr>
              <a:xfrm>
                <a:off x="5420893" y="6284556"/>
                <a:ext cx="27726" cy="47663"/>
              </a:xfrm>
              <a:custGeom>
                <a:avLst/>
                <a:gdLst>
                  <a:gd name="connsiteX0" fmla="*/ 0 w 27726"/>
                  <a:gd name="connsiteY0" fmla="*/ 15926 h 47663"/>
                  <a:gd name="connsiteX1" fmla="*/ 115 w 27726"/>
                  <a:gd name="connsiteY1" fmla="*/ 47664 h 47663"/>
                  <a:gd name="connsiteX2" fmla="*/ 27727 w 27726"/>
                  <a:gd name="connsiteY2" fmla="*/ 31737 h 47663"/>
                  <a:gd name="connsiteX3" fmla="*/ 27616 w 27726"/>
                  <a:gd name="connsiteY3" fmla="*/ 0 h 47663"/>
                  <a:gd name="connsiteX4" fmla="*/ 0 w 27726"/>
                  <a:gd name="connsiteY4" fmla="*/ 15926 h 47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663">
                    <a:moveTo>
                      <a:pt x="0" y="15926"/>
                    </a:moveTo>
                    <a:lnTo>
                      <a:pt x="115" y="47664"/>
                    </a:lnTo>
                    <a:lnTo>
                      <a:pt x="27727" y="31737"/>
                    </a:lnTo>
                    <a:lnTo>
                      <a:pt x="27616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8D700755-9332-016C-0C0B-E9904E6789A1}"/>
                  </a:ext>
                </a:extLst>
              </p:cNvPr>
              <p:cNvSpPr/>
              <p:nvPr/>
            </p:nvSpPr>
            <p:spPr>
              <a:xfrm>
                <a:off x="5310493" y="6348257"/>
                <a:ext cx="27726" cy="47714"/>
              </a:xfrm>
              <a:custGeom>
                <a:avLst/>
                <a:gdLst>
                  <a:gd name="connsiteX0" fmla="*/ 0 w 27726"/>
                  <a:gd name="connsiteY0" fmla="*/ 15982 h 47714"/>
                  <a:gd name="connsiteX1" fmla="*/ 55 w 27726"/>
                  <a:gd name="connsiteY1" fmla="*/ 47714 h 47714"/>
                  <a:gd name="connsiteX2" fmla="*/ 27727 w 27726"/>
                  <a:gd name="connsiteY2" fmla="*/ 31793 h 47714"/>
                  <a:gd name="connsiteX3" fmla="*/ 27616 w 27726"/>
                  <a:gd name="connsiteY3" fmla="*/ 0 h 47714"/>
                  <a:gd name="connsiteX4" fmla="*/ 0 w 27726"/>
                  <a:gd name="connsiteY4" fmla="*/ 1598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82"/>
                    </a:moveTo>
                    <a:lnTo>
                      <a:pt x="55" y="47714"/>
                    </a:lnTo>
                    <a:lnTo>
                      <a:pt x="27727" y="31793"/>
                    </a:lnTo>
                    <a:lnTo>
                      <a:pt x="27616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EBFDEEE6-8CBB-5250-8EF7-083F245955A5}"/>
                  </a:ext>
                </a:extLst>
              </p:cNvPr>
              <p:cNvSpPr/>
              <p:nvPr/>
            </p:nvSpPr>
            <p:spPr>
              <a:xfrm>
                <a:off x="5200093" y="6412013"/>
                <a:ext cx="27726" cy="47714"/>
              </a:xfrm>
              <a:custGeom>
                <a:avLst/>
                <a:gdLst>
                  <a:gd name="connsiteX0" fmla="*/ 0 w 27726"/>
                  <a:gd name="connsiteY0" fmla="*/ 15977 h 47714"/>
                  <a:gd name="connsiteX1" fmla="*/ 55 w 27726"/>
                  <a:gd name="connsiteY1" fmla="*/ 47714 h 47714"/>
                  <a:gd name="connsiteX2" fmla="*/ 27727 w 27726"/>
                  <a:gd name="connsiteY2" fmla="*/ 31733 h 47714"/>
                  <a:gd name="connsiteX3" fmla="*/ 27611 w 27726"/>
                  <a:gd name="connsiteY3" fmla="*/ 0 h 47714"/>
                  <a:gd name="connsiteX4" fmla="*/ 0 w 27726"/>
                  <a:gd name="connsiteY4" fmla="*/ 15977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77"/>
                    </a:moveTo>
                    <a:lnTo>
                      <a:pt x="55" y="47714"/>
                    </a:lnTo>
                    <a:lnTo>
                      <a:pt x="27727" y="31733"/>
                    </a:lnTo>
                    <a:lnTo>
                      <a:pt x="27611" y="0"/>
                    </a:lnTo>
                    <a:lnTo>
                      <a:pt x="0" y="15977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70F7A884-B2F0-34BD-11A1-3C0A144EE669}"/>
                  </a:ext>
                </a:extLst>
              </p:cNvPr>
              <p:cNvSpPr/>
              <p:nvPr/>
            </p:nvSpPr>
            <p:spPr>
              <a:xfrm>
                <a:off x="5089693" y="6475765"/>
                <a:ext cx="27726" cy="47719"/>
              </a:xfrm>
              <a:custGeom>
                <a:avLst/>
                <a:gdLst>
                  <a:gd name="connsiteX0" fmla="*/ 0 w 27726"/>
                  <a:gd name="connsiteY0" fmla="*/ 15926 h 47719"/>
                  <a:gd name="connsiteX1" fmla="*/ 57 w 27726"/>
                  <a:gd name="connsiteY1" fmla="*/ 47719 h 47719"/>
                  <a:gd name="connsiteX2" fmla="*/ 27727 w 27726"/>
                  <a:gd name="connsiteY2" fmla="*/ 31737 h 47719"/>
                  <a:gd name="connsiteX3" fmla="*/ 27616 w 27726"/>
                  <a:gd name="connsiteY3" fmla="*/ 0 h 47719"/>
                  <a:gd name="connsiteX4" fmla="*/ 0 w 27726"/>
                  <a:gd name="connsiteY4" fmla="*/ 15926 h 47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9">
                    <a:moveTo>
                      <a:pt x="0" y="15926"/>
                    </a:moveTo>
                    <a:lnTo>
                      <a:pt x="57" y="47719"/>
                    </a:lnTo>
                    <a:lnTo>
                      <a:pt x="27727" y="31737"/>
                    </a:lnTo>
                    <a:lnTo>
                      <a:pt x="27616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BF207392-9714-2C77-58D3-055E40760D0C}"/>
                  </a:ext>
                </a:extLst>
              </p:cNvPr>
              <p:cNvSpPr/>
              <p:nvPr/>
            </p:nvSpPr>
            <p:spPr>
              <a:xfrm>
                <a:off x="4979238" y="6539521"/>
                <a:ext cx="27727" cy="47718"/>
              </a:xfrm>
              <a:custGeom>
                <a:avLst/>
                <a:gdLst>
                  <a:gd name="connsiteX0" fmla="*/ 0 w 27727"/>
                  <a:gd name="connsiteY0" fmla="*/ 15926 h 47718"/>
                  <a:gd name="connsiteX1" fmla="*/ 113 w 27727"/>
                  <a:gd name="connsiteY1" fmla="*/ 47719 h 47718"/>
                  <a:gd name="connsiteX2" fmla="*/ 27727 w 27727"/>
                  <a:gd name="connsiteY2" fmla="*/ 31737 h 47718"/>
                  <a:gd name="connsiteX3" fmla="*/ 27671 w 27727"/>
                  <a:gd name="connsiteY3" fmla="*/ 0 h 47718"/>
                  <a:gd name="connsiteX4" fmla="*/ 0 w 27727"/>
                  <a:gd name="connsiteY4" fmla="*/ 15926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7" h="47718">
                    <a:moveTo>
                      <a:pt x="0" y="15926"/>
                    </a:moveTo>
                    <a:lnTo>
                      <a:pt x="113" y="47719"/>
                    </a:lnTo>
                    <a:lnTo>
                      <a:pt x="27727" y="31737"/>
                    </a:lnTo>
                    <a:lnTo>
                      <a:pt x="2767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115E3042-B2FF-6B63-B997-452603AAC3FC}"/>
                  </a:ext>
                </a:extLst>
              </p:cNvPr>
              <p:cNvSpPr/>
              <p:nvPr/>
            </p:nvSpPr>
            <p:spPr>
              <a:xfrm>
                <a:off x="4868837" y="6603332"/>
                <a:ext cx="27614" cy="47603"/>
              </a:xfrm>
              <a:custGeom>
                <a:avLst/>
                <a:gdLst>
                  <a:gd name="connsiteX0" fmla="*/ 0 w 27614"/>
                  <a:gd name="connsiteY0" fmla="*/ 15871 h 47603"/>
                  <a:gd name="connsiteX1" fmla="*/ 113 w 27614"/>
                  <a:gd name="connsiteY1" fmla="*/ 47604 h 47603"/>
                  <a:gd name="connsiteX2" fmla="*/ 27614 w 27614"/>
                  <a:gd name="connsiteY2" fmla="*/ 31737 h 47603"/>
                  <a:gd name="connsiteX3" fmla="*/ 27501 w 27614"/>
                  <a:gd name="connsiteY3" fmla="*/ 0 h 47603"/>
                  <a:gd name="connsiteX4" fmla="*/ 0 w 27614"/>
                  <a:gd name="connsiteY4" fmla="*/ 15871 h 47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14" h="47603">
                    <a:moveTo>
                      <a:pt x="0" y="15871"/>
                    </a:moveTo>
                    <a:lnTo>
                      <a:pt x="113" y="47604"/>
                    </a:lnTo>
                    <a:lnTo>
                      <a:pt x="27614" y="31737"/>
                    </a:lnTo>
                    <a:lnTo>
                      <a:pt x="27501" y="0"/>
                    </a:lnTo>
                    <a:lnTo>
                      <a:pt x="0" y="1587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C9FC86FB-8CA7-E98F-8A9D-A1ECC5547DA4}"/>
                  </a:ext>
                </a:extLst>
              </p:cNvPr>
              <p:cNvSpPr/>
              <p:nvPr/>
            </p:nvSpPr>
            <p:spPr>
              <a:xfrm>
                <a:off x="4758325" y="6667088"/>
                <a:ext cx="27726" cy="47719"/>
              </a:xfrm>
              <a:custGeom>
                <a:avLst/>
                <a:gdLst>
                  <a:gd name="connsiteX0" fmla="*/ 0 w 27726"/>
                  <a:gd name="connsiteY0" fmla="*/ 15926 h 47719"/>
                  <a:gd name="connsiteX1" fmla="*/ 56 w 27726"/>
                  <a:gd name="connsiteY1" fmla="*/ 47719 h 47719"/>
                  <a:gd name="connsiteX2" fmla="*/ 27727 w 27726"/>
                  <a:gd name="connsiteY2" fmla="*/ 31737 h 47719"/>
                  <a:gd name="connsiteX3" fmla="*/ 27614 w 27726"/>
                  <a:gd name="connsiteY3" fmla="*/ 0 h 47719"/>
                  <a:gd name="connsiteX4" fmla="*/ 0 w 27726"/>
                  <a:gd name="connsiteY4" fmla="*/ 15926 h 47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9">
                    <a:moveTo>
                      <a:pt x="0" y="15926"/>
                    </a:moveTo>
                    <a:lnTo>
                      <a:pt x="56" y="47719"/>
                    </a:lnTo>
                    <a:lnTo>
                      <a:pt x="27727" y="31737"/>
                    </a:lnTo>
                    <a:lnTo>
                      <a:pt x="27614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43B24ABD-7F1B-CB8D-2C0B-2E6076039B00}"/>
                  </a:ext>
                </a:extLst>
              </p:cNvPr>
              <p:cNvSpPr/>
              <p:nvPr/>
            </p:nvSpPr>
            <p:spPr>
              <a:xfrm>
                <a:off x="4647869" y="6730844"/>
                <a:ext cx="27726" cy="47658"/>
              </a:xfrm>
              <a:custGeom>
                <a:avLst/>
                <a:gdLst>
                  <a:gd name="connsiteX0" fmla="*/ 0 w 27726"/>
                  <a:gd name="connsiteY0" fmla="*/ 15922 h 47658"/>
                  <a:gd name="connsiteX1" fmla="*/ 113 w 27726"/>
                  <a:gd name="connsiteY1" fmla="*/ 47659 h 47658"/>
                  <a:gd name="connsiteX2" fmla="*/ 27727 w 27726"/>
                  <a:gd name="connsiteY2" fmla="*/ 31737 h 47658"/>
                  <a:gd name="connsiteX3" fmla="*/ 27670 w 27726"/>
                  <a:gd name="connsiteY3" fmla="*/ 0 h 47658"/>
                  <a:gd name="connsiteX4" fmla="*/ 0 w 27726"/>
                  <a:gd name="connsiteY4" fmla="*/ 15922 h 4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658">
                    <a:moveTo>
                      <a:pt x="0" y="15922"/>
                    </a:moveTo>
                    <a:lnTo>
                      <a:pt x="113" y="47659"/>
                    </a:lnTo>
                    <a:lnTo>
                      <a:pt x="27727" y="31737"/>
                    </a:lnTo>
                    <a:lnTo>
                      <a:pt x="27670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163070A4-3C58-2792-BC53-A139A47139BE}"/>
                  </a:ext>
                </a:extLst>
              </p:cNvPr>
              <p:cNvSpPr/>
              <p:nvPr/>
            </p:nvSpPr>
            <p:spPr>
              <a:xfrm>
                <a:off x="5862999" y="6156315"/>
                <a:ext cx="27726" cy="47714"/>
              </a:xfrm>
              <a:custGeom>
                <a:avLst/>
                <a:gdLst>
                  <a:gd name="connsiteX0" fmla="*/ 0 w 27726"/>
                  <a:gd name="connsiteY0" fmla="*/ 15977 h 47714"/>
                  <a:gd name="connsiteX1" fmla="*/ 111 w 27726"/>
                  <a:gd name="connsiteY1" fmla="*/ 47714 h 47714"/>
                  <a:gd name="connsiteX2" fmla="*/ 27727 w 27726"/>
                  <a:gd name="connsiteY2" fmla="*/ 31793 h 47714"/>
                  <a:gd name="connsiteX3" fmla="*/ 27671 w 27726"/>
                  <a:gd name="connsiteY3" fmla="*/ 0 h 47714"/>
                  <a:gd name="connsiteX4" fmla="*/ 0 w 27726"/>
                  <a:gd name="connsiteY4" fmla="*/ 15977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77"/>
                    </a:moveTo>
                    <a:lnTo>
                      <a:pt x="111" y="47714"/>
                    </a:lnTo>
                    <a:lnTo>
                      <a:pt x="27727" y="31793"/>
                    </a:lnTo>
                    <a:lnTo>
                      <a:pt x="27671" y="0"/>
                    </a:lnTo>
                    <a:lnTo>
                      <a:pt x="0" y="15977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0BD2CD89-361C-1F9A-6AA4-B77B8508009F}"/>
                  </a:ext>
                </a:extLst>
              </p:cNvPr>
              <p:cNvSpPr/>
              <p:nvPr/>
            </p:nvSpPr>
            <p:spPr>
              <a:xfrm>
                <a:off x="5752600" y="6220182"/>
                <a:ext cx="27616" cy="47603"/>
              </a:xfrm>
              <a:custGeom>
                <a:avLst/>
                <a:gdLst>
                  <a:gd name="connsiteX0" fmla="*/ 0 w 27616"/>
                  <a:gd name="connsiteY0" fmla="*/ 15866 h 47603"/>
                  <a:gd name="connsiteX1" fmla="*/ 115 w 27616"/>
                  <a:gd name="connsiteY1" fmla="*/ 47604 h 47603"/>
                  <a:gd name="connsiteX2" fmla="*/ 27616 w 27616"/>
                  <a:gd name="connsiteY2" fmla="*/ 31737 h 47603"/>
                  <a:gd name="connsiteX3" fmla="*/ 27501 w 27616"/>
                  <a:gd name="connsiteY3" fmla="*/ 0 h 47603"/>
                  <a:gd name="connsiteX4" fmla="*/ 0 w 27616"/>
                  <a:gd name="connsiteY4" fmla="*/ 15866 h 47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16" h="47603">
                    <a:moveTo>
                      <a:pt x="0" y="15866"/>
                    </a:moveTo>
                    <a:lnTo>
                      <a:pt x="115" y="47604"/>
                    </a:lnTo>
                    <a:lnTo>
                      <a:pt x="27616" y="31737"/>
                    </a:lnTo>
                    <a:lnTo>
                      <a:pt x="27501" y="0"/>
                    </a:lnTo>
                    <a:lnTo>
                      <a:pt x="0" y="1586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86F63779-0A9F-B086-BE3F-D15B35B5E6F1}"/>
                  </a:ext>
                </a:extLst>
              </p:cNvPr>
              <p:cNvSpPr/>
              <p:nvPr/>
            </p:nvSpPr>
            <p:spPr>
              <a:xfrm>
                <a:off x="5642089" y="6283938"/>
                <a:ext cx="27726" cy="47658"/>
              </a:xfrm>
              <a:custGeom>
                <a:avLst/>
                <a:gdLst>
                  <a:gd name="connsiteX0" fmla="*/ 0 w 27726"/>
                  <a:gd name="connsiteY0" fmla="*/ 15922 h 47658"/>
                  <a:gd name="connsiteX1" fmla="*/ 55 w 27726"/>
                  <a:gd name="connsiteY1" fmla="*/ 47659 h 47658"/>
                  <a:gd name="connsiteX2" fmla="*/ 27727 w 27726"/>
                  <a:gd name="connsiteY2" fmla="*/ 31733 h 47658"/>
                  <a:gd name="connsiteX3" fmla="*/ 27611 w 27726"/>
                  <a:gd name="connsiteY3" fmla="*/ 0 h 47658"/>
                  <a:gd name="connsiteX4" fmla="*/ 0 w 27726"/>
                  <a:gd name="connsiteY4" fmla="*/ 15922 h 4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658">
                    <a:moveTo>
                      <a:pt x="0" y="15922"/>
                    </a:moveTo>
                    <a:lnTo>
                      <a:pt x="55" y="47659"/>
                    </a:lnTo>
                    <a:lnTo>
                      <a:pt x="27727" y="31733"/>
                    </a:lnTo>
                    <a:lnTo>
                      <a:pt x="27611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BE371BBE-F641-04FD-1235-B061C549FF4A}"/>
                  </a:ext>
                </a:extLst>
              </p:cNvPr>
              <p:cNvSpPr/>
              <p:nvPr/>
            </p:nvSpPr>
            <p:spPr>
              <a:xfrm>
                <a:off x="5531629" y="6347634"/>
                <a:ext cx="27726" cy="47718"/>
              </a:xfrm>
              <a:custGeom>
                <a:avLst/>
                <a:gdLst>
                  <a:gd name="connsiteX0" fmla="*/ 0 w 27726"/>
                  <a:gd name="connsiteY0" fmla="*/ 15982 h 47718"/>
                  <a:gd name="connsiteX1" fmla="*/ 115 w 27726"/>
                  <a:gd name="connsiteY1" fmla="*/ 47719 h 47718"/>
                  <a:gd name="connsiteX2" fmla="*/ 27727 w 27726"/>
                  <a:gd name="connsiteY2" fmla="*/ 31793 h 47718"/>
                  <a:gd name="connsiteX3" fmla="*/ 27671 w 27726"/>
                  <a:gd name="connsiteY3" fmla="*/ 0 h 47718"/>
                  <a:gd name="connsiteX4" fmla="*/ 0 w 27726"/>
                  <a:gd name="connsiteY4" fmla="*/ 15982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82"/>
                    </a:moveTo>
                    <a:lnTo>
                      <a:pt x="115" y="47719"/>
                    </a:lnTo>
                    <a:lnTo>
                      <a:pt x="27727" y="31793"/>
                    </a:lnTo>
                    <a:lnTo>
                      <a:pt x="27671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10E89CF1-0B5D-6AB3-5BBC-C80765C05A46}"/>
                  </a:ext>
                </a:extLst>
              </p:cNvPr>
              <p:cNvSpPr/>
              <p:nvPr/>
            </p:nvSpPr>
            <p:spPr>
              <a:xfrm>
                <a:off x="5421230" y="6411390"/>
                <a:ext cx="27726" cy="47714"/>
              </a:xfrm>
              <a:custGeom>
                <a:avLst/>
                <a:gdLst>
                  <a:gd name="connsiteX0" fmla="*/ 0 w 27726"/>
                  <a:gd name="connsiteY0" fmla="*/ 15982 h 47714"/>
                  <a:gd name="connsiteX1" fmla="*/ 115 w 27726"/>
                  <a:gd name="connsiteY1" fmla="*/ 47714 h 47714"/>
                  <a:gd name="connsiteX2" fmla="*/ 27727 w 27726"/>
                  <a:gd name="connsiteY2" fmla="*/ 31737 h 47714"/>
                  <a:gd name="connsiteX3" fmla="*/ 27671 w 27726"/>
                  <a:gd name="connsiteY3" fmla="*/ 0 h 47714"/>
                  <a:gd name="connsiteX4" fmla="*/ 0 w 27726"/>
                  <a:gd name="connsiteY4" fmla="*/ 1598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82"/>
                    </a:moveTo>
                    <a:lnTo>
                      <a:pt x="115" y="47714"/>
                    </a:lnTo>
                    <a:lnTo>
                      <a:pt x="27727" y="31737"/>
                    </a:lnTo>
                    <a:lnTo>
                      <a:pt x="27671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89F1B1ED-0466-EB20-6388-06AF1744F0DD}"/>
                  </a:ext>
                </a:extLst>
              </p:cNvPr>
              <p:cNvSpPr/>
              <p:nvPr/>
            </p:nvSpPr>
            <p:spPr>
              <a:xfrm>
                <a:off x="5310834" y="6475146"/>
                <a:ext cx="27726" cy="47714"/>
              </a:xfrm>
              <a:custGeom>
                <a:avLst/>
                <a:gdLst>
                  <a:gd name="connsiteX0" fmla="*/ 0 w 27726"/>
                  <a:gd name="connsiteY0" fmla="*/ 15922 h 47714"/>
                  <a:gd name="connsiteX1" fmla="*/ 111 w 27726"/>
                  <a:gd name="connsiteY1" fmla="*/ 47714 h 47714"/>
                  <a:gd name="connsiteX2" fmla="*/ 27727 w 27726"/>
                  <a:gd name="connsiteY2" fmla="*/ 31737 h 47714"/>
                  <a:gd name="connsiteX3" fmla="*/ 27667 w 27726"/>
                  <a:gd name="connsiteY3" fmla="*/ 0 h 47714"/>
                  <a:gd name="connsiteX4" fmla="*/ 0 w 27726"/>
                  <a:gd name="connsiteY4" fmla="*/ 1592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22"/>
                    </a:moveTo>
                    <a:lnTo>
                      <a:pt x="111" y="47714"/>
                    </a:lnTo>
                    <a:lnTo>
                      <a:pt x="27727" y="31737"/>
                    </a:lnTo>
                    <a:lnTo>
                      <a:pt x="27667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55BA3151-EF69-E400-0ECF-27B6B9AD85A6}"/>
                  </a:ext>
                </a:extLst>
              </p:cNvPr>
              <p:cNvSpPr/>
              <p:nvPr/>
            </p:nvSpPr>
            <p:spPr>
              <a:xfrm>
                <a:off x="5200435" y="6538898"/>
                <a:ext cx="27726" cy="47718"/>
              </a:xfrm>
              <a:custGeom>
                <a:avLst/>
                <a:gdLst>
                  <a:gd name="connsiteX0" fmla="*/ 0 w 27726"/>
                  <a:gd name="connsiteY0" fmla="*/ 15926 h 47718"/>
                  <a:gd name="connsiteX1" fmla="*/ 111 w 27726"/>
                  <a:gd name="connsiteY1" fmla="*/ 47719 h 47718"/>
                  <a:gd name="connsiteX2" fmla="*/ 27727 w 27726"/>
                  <a:gd name="connsiteY2" fmla="*/ 31737 h 47718"/>
                  <a:gd name="connsiteX3" fmla="*/ 27611 w 27726"/>
                  <a:gd name="connsiteY3" fmla="*/ 0 h 47718"/>
                  <a:gd name="connsiteX4" fmla="*/ 0 w 27726"/>
                  <a:gd name="connsiteY4" fmla="*/ 15926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26"/>
                    </a:moveTo>
                    <a:lnTo>
                      <a:pt x="111" y="47719"/>
                    </a:lnTo>
                    <a:lnTo>
                      <a:pt x="27727" y="31737"/>
                    </a:lnTo>
                    <a:lnTo>
                      <a:pt x="2761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952339C9-6DC1-576A-0AFB-244344F0210C}"/>
                  </a:ext>
                </a:extLst>
              </p:cNvPr>
              <p:cNvSpPr/>
              <p:nvPr/>
            </p:nvSpPr>
            <p:spPr>
              <a:xfrm>
                <a:off x="5090034" y="6602654"/>
                <a:ext cx="27728" cy="47663"/>
              </a:xfrm>
              <a:custGeom>
                <a:avLst/>
                <a:gdLst>
                  <a:gd name="connsiteX0" fmla="*/ 0 w 27728"/>
                  <a:gd name="connsiteY0" fmla="*/ 15926 h 47663"/>
                  <a:gd name="connsiteX1" fmla="*/ 57 w 27728"/>
                  <a:gd name="connsiteY1" fmla="*/ 47664 h 47663"/>
                  <a:gd name="connsiteX2" fmla="*/ 27728 w 27728"/>
                  <a:gd name="connsiteY2" fmla="*/ 31737 h 47663"/>
                  <a:gd name="connsiteX3" fmla="*/ 27613 w 27728"/>
                  <a:gd name="connsiteY3" fmla="*/ 0 h 47663"/>
                  <a:gd name="connsiteX4" fmla="*/ 0 w 27728"/>
                  <a:gd name="connsiteY4" fmla="*/ 15926 h 47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8" h="47663">
                    <a:moveTo>
                      <a:pt x="0" y="15926"/>
                    </a:moveTo>
                    <a:lnTo>
                      <a:pt x="57" y="47664"/>
                    </a:lnTo>
                    <a:lnTo>
                      <a:pt x="27728" y="31737"/>
                    </a:lnTo>
                    <a:lnTo>
                      <a:pt x="27613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76CEADC2-ADD2-C5AF-93FD-E7DE9E2BF25B}"/>
                  </a:ext>
                </a:extLst>
              </p:cNvPr>
              <p:cNvSpPr/>
              <p:nvPr/>
            </p:nvSpPr>
            <p:spPr>
              <a:xfrm>
                <a:off x="4979632" y="6666354"/>
                <a:ext cx="27726" cy="47714"/>
              </a:xfrm>
              <a:custGeom>
                <a:avLst/>
                <a:gdLst>
                  <a:gd name="connsiteX0" fmla="*/ 0 w 27726"/>
                  <a:gd name="connsiteY0" fmla="*/ 15982 h 47714"/>
                  <a:gd name="connsiteX1" fmla="*/ 56 w 27726"/>
                  <a:gd name="connsiteY1" fmla="*/ 47714 h 47714"/>
                  <a:gd name="connsiteX2" fmla="*/ 27727 w 27726"/>
                  <a:gd name="connsiteY2" fmla="*/ 31793 h 47714"/>
                  <a:gd name="connsiteX3" fmla="*/ 27614 w 27726"/>
                  <a:gd name="connsiteY3" fmla="*/ 0 h 47714"/>
                  <a:gd name="connsiteX4" fmla="*/ 0 w 27726"/>
                  <a:gd name="connsiteY4" fmla="*/ 1598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82"/>
                    </a:moveTo>
                    <a:lnTo>
                      <a:pt x="56" y="47714"/>
                    </a:lnTo>
                    <a:lnTo>
                      <a:pt x="27727" y="31793"/>
                    </a:lnTo>
                    <a:lnTo>
                      <a:pt x="27614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id="{2249F3DE-D9D9-E440-097B-4E1C33F6D68E}"/>
                  </a:ext>
                </a:extLst>
              </p:cNvPr>
              <p:cNvSpPr/>
              <p:nvPr/>
            </p:nvSpPr>
            <p:spPr>
              <a:xfrm>
                <a:off x="4869231" y="6730221"/>
                <a:ext cx="27557" cy="47603"/>
              </a:xfrm>
              <a:custGeom>
                <a:avLst/>
                <a:gdLst>
                  <a:gd name="connsiteX0" fmla="*/ 0 w 27557"/>
                  <a:gd name="connsiteY0" fmla="*/ 15866 h 47603"/>
                  <a:gd name="connsiteX1" fmla="*/ 57 w 27557"/>
                  <a:gd name="connsiteY1" fmla="*/ 47604 h 47603"/>
                  <a:gd name="connsiteX2" fmla="*/ 27557 w 27557"/>
                  <a:gd name="connsiteY2" fmla="*/ 31737 h 47603"/>
                  <a:gd name="connsiteX3" fmla="*/ 27501 w 27557"/>
                  <a:gd name="connsiteY3" fmla="*/ 0 h 47603"/>
                  <a:gd name="connsiteX4" fmla="*/ 0 w 27557"/>
                  <a:gd name="connsiteY4" fmla="*/ 15866 h 47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57" h="47603">
                    <a:moveTo>
                      <a:pt x="0" y="15866"/>
                    </a:moveTo>
                    <a:lnTo>
                      <a:pt x="57" y="47604"/>
                    </a:lnTo>
                    <a:lnTo>
                      <a:pt x="27557" y="31737"/>
                    </a:lnTo>
                    <a:lnTo>
                      <a:pt x="27501" y="0"/>
                    </a:lnTo>
                    <a:lnTo>
                      <a:pt x="0" y="1586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631A4F99-5F31-E723-E5B6-D22D28DFD408}"/>
                  </a:ext>
                </a:extLst>
              </p:cNvPr>
              <p:cNvSpPr/>
              <p:nvPr/>
            </p:nvSpPr>
            <p:spPr>
              <a:xfrm>
                <a:off x="4758665" y="6793922"/>
                <a:ext cx="27726" cy="47714"/>
              </a:xfrm>
              <a:custGeom>
                <a:avLst/>
                <a:gdLst>
                  <a:gd name="connsiteX0" fmla="*/ 0 w 27726"/>
                  <a:gd name="connsiteY0" fmla="*/ 15982 h 47714"/>
                  <a:gd name="connsiteX1" fmla="*/ 113 w 27726"/>
                  <a:gd name="connsiteY1" fmla="*/ 47714 h 47714"/>
                  <a:gd name="connsiteX2" fmla="*/ 27727 w 27726"/>
                  <a:gd name="connsiteY2" fmla="*/ 31793 h 47714"/>
                  <a:gd name="connsiteX3" fmla="*/ 27614 w 27726"/>
                  <a:gd name="connsiteY3" fmla="*/ 0 h 47714"/>
                  <a:gd name="connsiteX4" fmla="*/ 0 w 27726"/>
                  <a:gd name="connsiteY4" fmla="*/ 1598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82"/>
                    </a:moveTo>
                    <a:lnTo>
                      <a:pt x="113" y="47714"/>
                    </a:lnTo>
                    <a:lnTo>
                      <a:pt x="27727" y="31793"/>
                    </a:lnTo>
                    <a:lnTo>
                      <a:pt x="27614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9698DA2D-03B7-42F2-18D8-F66C7A85636D}"/>
                  </a:ext>
                </a:extLst>
              </p:cNvPr>
              <p:cNvSpPr/>
              <p:nvPr/>
            </p:nvSpPr>
            <p:spPr>
              <a:xfrm>
                <a:off x="4648263" y="6857678"/>
                <a:ext cx="27726" cy="47714"/>
              </a:xfrm>
              <a:custGeom>
                <a:avLst/>
                <a:gdLst>
                  <a:gd name="connsiteX0" fmla="*/ 0 w 27726"/>
                  <a:gd name="connsiteY0" fmla="*/ 15982 h 47714"/>
                  <a:gd name="connsiteX1" fmla="*/ 56 w 27726"/>
                  <a:gd name="connsiteY1" fmla="*/ 47714 h 47714"/>
                  <a:gd name="connsiteX2" fmla="*/ 27727 w 27726"/>
                  <a:gd name="connsiteY2" fmla="*/ 31793 h 47714"/>
                  <a:gd name="connsiteX3" fmla="*/ 27614 w 27726"/>
                  <a:gd name="connsiteY3" fmla="*/ 0 h 47714"/>
                  <a:gd name="connsiteX4" fmla="*/ 0 w 27726"/>
                  <a:gd name="connsiteY4" fmla="*/ 1598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82"/>
                    </a:moveTo>
                    <a:lnTo>
                      <a:pt x="56" y="47714"/>
                    </a:lnTo>
                    <a:lnTo>
                      <a:pt x="27727" y="31793"/>
                    </a:lnTo>
                    <a:lnTo>
                      <a:pt x="27614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87EF03CC-C29F-0D96-2432-16F98584738E}"/>
                  </a:ext>
                </a:extLst>
              </p:cNvPr>
              <p:cNvSpPr/>
              <p:nvPr/>
            </p:nvSpPr>
            <p:spPr>
              <a:xfrm>
                <a:off x="5863392" y="6283204"/>
                <a:ext cx="27726" cy="47714"/>
              </a:xfrm>
              <a:custGeom>
                <a:avLst/>
                <a:gdLst>
                  <a:gd name="connsiteX0" fmla="*/ 0 w 27726"/>
                  <a:gd name="connsiteY0" fmla="*/ 15982 h 47714"/>
                  <a:gd name="connsiteX1" fmla="*/ 60 w 27726"/>
                  <a:gd name="connsiteY1" fmla="*/ 47714 h 47714"/>
                  <a:gd name="connsiteX2" fmla="*/ 27727 w 27726"/>
                  <a:gd name="connsiteY2" fmla="*/ 31733 h 47714"/>
                  <a:gd name="connsiteX3" fmla="*/ 27616 w 27726"/>
                  <a:gd name="connsiteY3" fmla="*/ 0 h 47714"/>
                  <a:gd name="connsiteX4" fmla="*/ 0 w 27726"/>
                  <a:gd name="connsiteY4" fmla="*/ 1598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82"/>
                    </a:moveTo>
                    <a:lnTo>
                      <a:pt x="60" y="47714"/>
                    </a:lnTo>
                    <a:lnTo>
                      <a:pt x="27727" y="31733"/>
                    </a:lnTo>
                    <a:lnTo>
                      <a:pt x="27616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1301759D-97B0-61C0-02E0-0D0FBB1C39AF}"/>
                  </a:ext>
                </a:extLst>
              </p:cNvPr>
              <p:cNvSpPr/>
              <p:nvPr/>
            </p:nvSpPr>
            <p:spPr>
              <a:xfrm>
                <a:off x="5752997" y="6347016"/>
                <a:ext cx="27556" cy="47658"/>
              </a:xfrm>
              <a:custGeom>
                <a:avLst/>
                <a:gdLst>
                  <a:gd name="connsiteX0" fmla="*/ 0 w 27556"/>
                  <a:gd name="connsiteY0" fmla="*/ 15866 h 47658"/>
                  <a:gd name="connsiteX1" fmla="*/ 55 w 27556"/>
                  <a:gd name="connsiteY1" fmla="*/ 47659 h 47658"/>
                  <a:gd name="connsiteX2" fmla="*/ 27556 w 27556"/>
                  <a:gd name="connsiteY2" fmla="*/ 31793 h 47658"/>
                  <a:gd name="connsiteX3" fmla="*/ 27501 w 27556"/>
                  <a:gd name="connsiteY3" fmla="*/ 0 h 47658"/>
                  <a:gd name="connsiteX4" fmla="*/ 0 w 27556"/>
                  <a:gd name="connsiteY4" fmla="*/ 15866 h 4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56" h="47658">
                    <a:moveTo>
                      <a:pt x="0" y="15866"/>
                    </a:moveTo>
                    <a:lnTo>
                      <a:pt x="55" y="47659"/>
                    </a:lnTo>
                    <a:lnTo>
                      <a:pt x="27556" y="31793"/>
                    </a:lnTo>
                    <a:lnTo>
                      <a:pt x="27501" y="0"/>
                    </a:lnTo>
                    <a:lnTo>
                      <a:pt x="0" y="1586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19D52E79-94C6-C36A-805F-1931E5974A80}"/>
                  </a:ext>
                </a:extLst>
              </p:cNvPr>
              <p:cNvSpPr/>
              <p:nvPr/>
            </p:nvSpPr>
            <p:spPr>
              <a:xfrm>
                <a:off x="5642426" y="6410767"/>
                <a:ext cx="27726" cy="47719"/>
              </a:xfrm>
              <a:custGeom>
                <a:avLst/>
                <a:gdLst>
                  <a:gd name="connsiteX0" fmla="*/ 0 w 27726"/>
                  <a:gd name="connsiteY0" fmla="*/ 15982 h 47719"/>
                  <a:gd name="connsiteX1" fmla="*/ 115 w 27726"/>
                  <a:gd name="connsiteY1" fmla="*/ 47719 h 47719"/>
                  <a:gd name="connsiteX2" fmla="*/ 27727 w 27726"/>
                  <a:gd name="connsiteY2" fmla="*/ 31737 h 47719"/>
                  <a:gd name="connsiteX3" fmla="*/ 27616 w 27726"/>
                  <a:gd name="connsiteY3" fmla="*/ 0 h 47719"/>
                  <a:gd name="connsiteX4" fmla="*/ 0 w 27726"/>
                  <a:gd name="connsiteY4" fmla="*/ 15982 h 47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9">
                    <a:moveTo>
                      <a:pt x="0" y="15982"/>
                    </a:moveTo>
                    <a:lnTo>
                      <a:pt x="115" y="47719"/>
                    </a:lnTo>
                    <a:lnTo>
                      <a:pt x="27727" y="31737"/>
                    </a:lnTo>
                    <a:lnTo>
                      <a:pt x="27616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527C0DFC-0FAA-5B42-C892-25984125C934}"/>
                  </a:ext>
                </a:extLst>
              </p:cNvPr>
              <p:cNvSpPr/>
              <p:nvPr/>
            </p:nvSpPr>
            <p:spPr>
              <a:xfrm>
                <a:off x="5532026" y="6474523"/>
                <a:ext cx="27726" cy="47718"/>
              </a:xfrm>
              <a:custGeom>
                <a:avLst/>
                <a:gdLst>
                  <a:gd name="connsiteX0" fmla="*/ 0 w 27726"/>
                  <a:gd name="connsiteY0" fmla="*/ 15982 h 47718"/>
                  <a:gd name="connsiteX1" fmla="*/ 55 w 27726"/>
                  <a:gd name="connsiteY1" fmla="*/ 47719 h 47718"/>
                  <a:gd name="connsiteX2" fmla="*/ 27727 w 27726"/>
                  <a:gd name="connsiteY2" fmla="*/ 31737 h 47718"/>
                  <a:gd name="connsiteX3" fmla="*/ 27616 w 27726"/>
                  <a:gd name="connsiteY3" fmla="*/ 0 h 47718"/>
                  <a:gd name="connsiteX4" fmla="*/ 0 w 27726"/>
                  <a:gd name="connsiteY4" fmla="*/ 15982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82"/>
                    </a:moveTo>
                    <a:lnTo>
                      <a:pt x="55" y="47719"/>
                    </a:lnTo>
                    <a:lnTo>
                      <a:pt x="27727" y="31737"/>
                    </a:lnTo>
                    <a:lnTo>
                      <a:pt x="27616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15CA61DF-CF3E-811F-895F-E6CC8CEB4729}"/>
                  </a:ext>
                </a:extLst>
              </p:cNvPr>
              <p:cNvSpPr/>
              <p:nvPr/>
            </p:nvSpPr>
            <p:spPr>
              <a:xfrm>
                <a:off x="5421626" y="6538279"/>
                <a:ext cx="27726" cy="47714"/>
              </a:xfrm>
              <a:custGeom>
                <a:avLst/>
                <a:gdLst>
                  <a:gd name="connsiteX0" fmla="*/ 0 w 27726"/>
                  <a:gd name="connsiteY0" fmla="*/ 15922 h 47714"/>
                  <a:gd name="connsiteX1" fmla="*/ 60 w 27726"/>
                  <a:gd name="connsiteY1" fmla="*/ 47714 h 47714"/>
                  <a:gd name="connsiteX2" fmla="*/ 27727 w 27726"/>
                  <a:gd name="connsiteY2" fmla="*/ 31733 h 47714"/>
                  <a:gd name="connsiteX3" fmla="*/ 27616 w 27726"/>
                  <a:gd name="connsiteY3" fmla="*/ 0 h 47714"/>
                  <a:gd name="connsiteX4" fmla="*/ 0 w 27726"/>
                  <a:gd name="connsiteY4" fmla="*/ 1592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22"/>
                    </a:moveTo>
                    <a:lnTo>
                      <a:pt x="60" y="47714"/>
                    </a:lnTo>
                    <a:lnTo>
                      <a:pt x="27727" y="31733"/>
                    </a:lnTo>
                    <a:lnTo>
                      <a:pt x="27616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17B96610-95D7-30C0-1F8E-D041660F5EE0}"/>
                  </a:ext>
                </a:extLst>
              </p:cNvPr>
              <p:cNvSpPr/>
              <p:nvPr/>
            </p:nvSpPr>
            <p:spPr>
              <a:xfrm>
                <a:off x="5311227" y="6602035"/>
                <a:ext cx="27726" cy="47658"/>
              </a:xfrm>
              <a:custGeom>
                <a:avLst/>
                <a:gdLst>
                  <a:gd name="connsiteX0" fmla="*/ 0 w 27726"/>
                  <a:gd name="connsiteY0" fmla="*/ 15922 h 47658"/>
                  <a:gd name="connsiteX1" fmla="*/ 60 w 27726"/>
                  <a:gd name="connsiteY1" fmla="*/ 47659 h 47658"/>
                  <a:gd name="connsiteX2" fmla="*/ 27727 w 27726"/>
                  <a:gd name="connsiteY2" fmla="*/ 31733 h 47658"/>
                  <a:gd name="connsiteX3" fmla="*/ 27616 w 27726"/>
                  <a:gd name="connsiteY3" fmla="*/ 0 h 47658"/>
                  <a:gd name="connsiteX4" fmla="*/ 0 w 27726"/>
                  <a:gd name="connsiteY4" fmla="*/ 15922 h 4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658">
                    <a:moveTo>
                      <a:pt x="0" y="15922"/>
                    </a:moveTo>
                    <a:lnTo>
                      <a:pt x="60" y="47659"/>
                    </a:lnTo>
                    <a:lnTo>
                      <a:pt x="27727" y="31733"/>
                    </a:lnTo>
                    <a:lnTo>
                      <a:pt x="27616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E5C0EA88-B88A-D099-7705-65C8AD768732}"/>
                  </a:ext>
                </a:extLst>
              </p:cNvPr>
              <p:cNvSpPr/>
              <p:nvPr/>
            </p:nvSpPr>
            <p:spPr>
              <a:xfrm>
                <a:off x="5200772" y="6665731"/>
                <a:ext cx="27726" cy="47718"/>
              </a:xfrm>
              <a:custGeom>
                <a:avLst/>
                <a:gdLst>
                  <a:gd name="connsiteX0" fmla="*/ 0 w 27726"/>
                  <a:gd name="connsiteY0" fmla="*/ 15982 h 47718"/>
                  <a:gd name="connsiteX1" fmla="*/ 111 w 27726"/>
                  <a:gd name="connsiteY1" fmla="*/ 47719 h 47718"/>
                  <a:gd name="connsiteX2" fmla="*/ 27727 w 27726"/>
                  <a:gd name="connsiteY2" fmla="*/ 31793 h 47718"/>
                  <a:gd name="connsiteX3" fmla="*/ 27671 w 27726"/>
                  <a:gd name="connsiteY3" fmla="*/ 0 h 47718"/>
                  <a:gd name="connsiteX4" fmla="*/ 0 w 27726"/>
                  <a:gd name="connsiteY4" fmla="*/ 15982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82"/>
                    </a:moveTo>
                    <a:lnTo>
                      <a:pt x="111" y="47719"/>
                    </a:lnTo>
                    <a:lnTo>
                      <a:pt x="27727" y="31793"/>
                    </a:lnTo>
                    <a:lnTo>
                      <a:pt x="27671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7E910BCA-ABBD-A391-9EA6-FAA1CE6AC6C7}"/>
                  </a:ext>
                </a:extLst>
              </p:cNvPr>
              <p:cNvSpPr/>
              <p:nvPr/>
            </p:nvSpPr>
            <p:spPr>
              <a:xfrm>
                <a:off x="5090372" y="6729488"/>
                <a:ext cx="27726" cy="47718"/>
              </a:xfrm>
              <a:custGeom>
                <a:avLst/>
                <a:gdLst>
                  <a:gd name="connsiteX0" fmla="*/ 0 w 27726"/>
                  <a:gd name="connsiteY0" fmla="*/ 15982 h 47718"/>
                  <a:gd name="connsiteX1" fmla="*/ 113 w 27726"/>
                  <a:gd name="connsiteY1" fmla="*/ 47719 h 47718"/>
                  <a:gd name="connsiteX2" fmla="*/ 27727 w 27726"/>
                  <a:gd name="connsiteY2" fmla="*/ 31793 h 47718"/>
                  <a:gd name="connsiteX3" fmla="*/ 27671 w 27726"/>
                  <a:gd name="connsiteY3" fmla="*/ 0 h 47718"/>
                  <a:gd name="connsiteX4" fmla="*/ 0 w 27726"/>
                  <a:gd name="connsiteY4" fmla="*/ 15982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82"/>
                    </a:moveTo>
                    <a:lnTo>
                      <a:pt x="113" y="47719"/>
                    </a:lnTo>
                    <a:lnTo>
                      <a:pt x="27727" y="31793"/>
                    </a:lnTo>
                    <a:lnTo>
                      <a:pt x="27671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F9F47B5F-F3FB-91E4-FF50-B63B87FEB58C}"/>
                  </a:ext>
                </a:extLst>
              </p:cNvPr>
              <p:cNvSpPr/>
              <p:nvPr/>
            </p:nvSpPr>
            <p:spPr>
              <a:xfrm>
                <a:off x="4979975" y="6793244"/>
                <a:ext cx="27726" cy="47714"/>
              </a:xfrm>
              <a:custGeom>
                <a:avLst/>
                <a:gdLst>
                  <a:gd name="connsiteX0" fmla="*/ 0 w 27726"/>
                  <a:gd name="connsiteY0" fmla="*/ 15982 h 47714"/>
                  <a:gd name="connsiteX1" fmla="*/ 113 w 27726"/>
                  <a:gd name="connsiteY1" fmla="*/ 47714 h 47714"/>
                  <a:gd name="connsiteX2" fmla="*/ 27727 w 27726"/>
                  <a:gd name="connsiteY2" fmla="*/ 31737 h 47714"/>
                  <a:gd name="connsiteX3" fmla="*/ 27614 w 27726"/>
                  <a:gd name="connsiteY3" fmla="*/ 0 h 47714"/>
                  <a:gd name="connsiteX4" fmla="*/ 0 w 27726"/>
                  <a:gd name="connsiteY4" fmla="*/ 1598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82"/>
                    </a:moveTo>
                    <a:lnTo>
                      <a:pt x="113" y="47714"/>
                    </a:lnTo>
                    <a:lnTo>
                      <a:pt x="27727" y="31737"/>
                    </a:lnTo>
                    <a:lnTo>
                      <a:pt x="27614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E4E4C403-AF1C-F12E-09FB-EF92A1A69471}"/>
                  </a:ext>
                </a:extLst>
              </p:cNvPr>
              <p:cNvSpPr/>
              <p:nvPr/>
            </p:nvSpPr>
            <p:spPr>
              <a:xfrm>
                <a:off x="4869571" y="6857055"/>
                <a:ext cx="27557" cy="47658"/>
              </a:xfrm>
              <a:custGeom>
                <a:avLst/>
                <a:gdLst>
                  <a:gd name="connsiteX0" fmla="*/ 0 w 27557"/>
                  <a:gd name="connsiteY0" fmla="*/ 15866 h 47658"/>
                  <a:gd name="connsiteX1" fmla="*/ 113 w 27557"/>
                  <a:gd name="connsiteY1" fmla="*/ 47659 h 47658"/>
                  <a:gd name="connsiteX2" fmla="*/ 27558 w 27557"/>
                  <a:gd name="connsiteY2" fmla="*/ 31793 h 47658"/>
                  <a:gd name="connsiteX3" fmla="*/ 27501 w 27557"/>
                  <a:gd name="connsiteY3" fmla="*/ 0 h 47658"/>
                  <a:gd name="connsiteX4" fmla="*/ 0 w 27557"/>
                  <a:gd name="connsiteY4" fmla="*/ 15866 h 4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57" h="47658">
                    <a:moveTo>
                      <a:pt x="0" y="15866"/>
                    </a:moveTo>
                    <a:lnTo>
                      <a:pt x="113" y="47659"/>
                    </a:lnTo>
                    <a:lnTo>
                      <a:pt x="27558" y="31793"/>
                    </a:lnTo>
                    <a:lnTo>
                      <a:pt x="27501" y="0"/>
                    </a:lnTo>
                    <a:lnTo>
                      <a:pt x="0" y="1586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DC226B0C-E993-08BD-9B9C-EC4CF5D6CE91}"/>
                  </a:ext>
                </a:extLst>
              </p:cNvPr>
              <p:cNvSpPr/>
              <p:nvPr/>
            </p:nvSpPr>
            <p:spPr>
              <a:xfrm>
                <a:off x="5863733" y="6410093"/>
                <a:ext cx="27726" cy="47714"/>
              </a:xfrm>
              <a:custGeom>
                <a:avLst/>
                <a:gdLst>
                  <a:gd name="connsiteX0" fmla="*/ 0 w 27726"/>
                  <a:gd name="connsiteY0" fmla="*/ 15922 h 47714"/>
                  <a:gd name="connsiteX1" fmla="*/ 115 w 27726"/>
                  <a:gd name="connsiteY1" fmla="*/ 47714 h 47714"/>
                  <a:gd name="connsiteX2" fmla="*/ 27727 w 27726"/>
                  <a:gd name="connsiteY2" fmla="*/ 31733 h 47714"/>
                  <a:gd name="connsiteX3" fmla="*/ 27671 w 27726"/>
                  <a:gd name="connsiteY3" fmla="*/ 0 h 47714"/>
                  <a:gd name="connsiteX4" fmla="*/ 0 w 27726"/>
                  <a:gd name="connsiteY4" fmla="*/ 1592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22"/>
                    </a:moveTo>
                    <a:lnTo>
                      <a:pt x="115" y="47714"/>
                    </a:lnTo>
                    <a:lnTo>
                      <a:pt x="27727" y="31733"/>
                    </a:lnTo>
                    <a:lnTo>
                      <a:pt x="27671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D7A28AD3-2BD4-F7B1-A840-67018CE078D0}"/>
                  </a:ext>
                </a:extLst>
              </p:cNvPr>
              <p:cNvSpPr/>
              <p:nvPr/>
            </p:nvSpPr>
            <p:spPr>
              <a:xfrm>
                <a:off x="5753333" y="6473900"/>
                <a:ext cx="27616" cy="47608"/>
              </a:xfrm>
              <a:custGeom>
                <a:avLst/>
                <a:gdLst>
                  <a:gd name="connsiteX0" fmla="*/ 0 w 27616"/>
                  <a:gd name="connsiteY0" fmla="*/ 15871 h 47608"/>
                  <a:gd name="connsiteX1" fmla="*/ 115 w 27616"/>
                  <a:gd name="connsiteY1" fmla="*/ 47608 h 47608"/>
                  <a:gd name="connsiteX2" fmla="*/ 27616 w 27616"/>
                  <a:gd name="connsiteY2" fmla="*/ 31737 h 47608"/>
                  <a:gd name="connsiteX3" fmla="*/ 27501 w 27616"/>
                  <a:gd name="connsiteY3" fmla="*/ 0 h 47608"/>
                  <a:gd name="connsiteX4" fmla="*/ 0 w 27616"/>
                  <a:gd name="connsiteY4" fmla="*/ 15871 h 47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16" h="47608">
                    <a:moveTo>
                      <a:pt x="0" y="15871"/>
                    </a:moveTo>
                    <a:lnTo>
                      <a:pt x="115" y="47608"/>
                    </a:lnTo>
                    <a:lnTo>
                      <a:pt x="27616" y="31737"/>
                    </a:lnTo>
                    <a:lnTo>
                      <a:pt x="27501" y="0"/>
                    </a:lnTo>
                    <a:lnTo>
                      <a:pt x="0" y="1587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7" name="Freeform: Shape 276">
                <a:extLst>
                  <a:ext uri="{FF2B5EF4-FFF2-40B4-BE49-F238E27FC236}">
                    <a16:creationId xmlns:a16="http://schemas.microsoft.com/office/drawing/2014/main" id="{C6BDFFB7-D402-434C-D261-756D671C8BAB}"/>
                  </a:ext>
                </a:extLst>
              </p:cNvPr>
              <p:cNvSpPr/>
              <p:nvPr/>
            </p:nvSpPr>
            <p:spPr>
              <a:xfrm>
                <a:off x="5642767" y="6537656"/>
                <a:ext cx="27726" cy="47718"/>
              </a:xfrm>
              <a:custGeom>
                <a:avLst/>
                <a:gdLst>
                  <a:gd name="connsiteX0" fmla="*/ 0 w 27726"/>
                  <a:gd name="connsiteY0" fmla="*/ 15926 h 47718"/>
                  <a:gd name="connsiteX1" fmla="*/ 111 w 27726"/>
                  <a:gd name="connsiteY1" fmla="*/ 47719 h 47718"/>
                  <a:gd name="connsiteX2" fmla="*/ 27727 w 27726"/>
                  <a:gd name="connsiteY2" fmla="*/ 31737 h 47718"/>
                  <a:gd name="connsiteX3" fmla="*/ 27671 w 27726"/>
                  <a:gd name="connsiteY3" fmla="*/ 0 h 47718"/>
                  <a:gd name="connsiteX4" fmla="*/ 0 w 27726"/>
                  <a:gd name="connsiteY4" fmla="*/ 15926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26"/>
                    </a:moveTo>
                    <a:lnTo>
                      <a:pt x="111" y="47719"/>
                    </a:lnTo>
                    <a:lnTo>
                      <a:pt x="27727" y="31737"/>
                    </a:lnTo>
                    <a:lnTo>
                      <a:pt x="2767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8" name="Freeform: Shape 277">
                <a:extLst>
                  <a:ext uri="{FF2B5EF4-FFF2-40B4-BE49-F238E27FC236}">
                    <a16:creationId xmlns:a16="http://schemas.microsoft.com/office/drawing/2014/main" id="{3E746615-D8F8-5A57-AE48-D99CC54560A1}"/>
                  </a:ext>
                </a:extLst>
              </p:cNvPr>
              <p:cNvSpPr/>
              <p:nvPr/>
            </p:nvSpPr>
            <p:spPr>
              <a:xfrm>
                <a:off x="5532368" y="6601412"/>
                <a:ext cx="27726" cy="47663"/>
              </a:xfrm>
              <a:custGeom>
                <a:avLst/>
                <a:gdLst>
                  <a:gd name="connsiteX0" fmla="*/ 0 w 27726"/>
                  <a:gd name="connsiteY0" fmla="*/ 15926 h 47663"/>
                  <a:gd name="connsiteX1" fmla="*/ 111 w 27726"/>
                  <a:gd name="connsiteY1" fmla="*/ 47664 h 47663"/>
                  <a:gd name="connsiteX2" fmla="*/ 27727 w 27726"/>
                  <a:gd name="connsiteY2" fmla="*/ 31737 h 47663"/>
                  <a:gd name="connsiteX3" fmla="*/ 27671 w 27726"/>
                  <a:gd name="connsiteY3" fmla="*/ 0 h 47663"/>
                  <a:gd name="connsiteX4" fmla="*/ 0 w 27726"/>
                  <a:gd name="connsiteY4" fmla="*/ 15926 h 47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663">
                    <a:moveTo>
                      <a:pt x="0" y="15926"/>
                    </a:moveTo>
                    <a:lnTo>
                      <a:pt x="111" y="47664"/>
                    </a:lnTo>
                    <a:lnTo>
                      <a:pt x="27727" y="31737"/>
                    </a:lnTo>
                    <a:lnTo>
                      <a:pt x="2767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543D5BAF-5FEA-412F-3D13-C5A7C3B29825}"/>
                  </a:ext>
                </a:extLst>
              </p:cNvPr>
              <p:cNvSpPr/>
              <p:nvPr/>
            </p:nvSpPr>
            <p:spPr>
              <a:xfrm>
                <a:off x="5421968" y="6665113"/>
                <a:ext cx="27726" cy="47718"/>
              </a:xfrm>
              <a:custGeom>
                <a:avLst/>
                <a:gdLst>
                  <a:gd name="connsiteX0" fmla="*/ 0 w 27726"/>
                  <a:gd name="connsiteY0" fmla="*/ 15982 h 47718"/>
                  <a:gd name="connsiteX1" fmla="*/ 111 w 27726"/>
                  <a:gd name="connsiteY1" fmla="*/ 47719 h 47718"/>
                  <a:gd name="connsiteX2" fmla="*/ 27727 w 27726"/>
                  <a:gd name="connsiteY2" fmla="*/ 31793 h 47718"/>
                  <a:gd name="connsiteX3" fmla="*/ 27611 w 27726"/>
                  <a:gd name="connsiteY3" fmla="*/ 0 h 47718"/>
                  <a:gd name="connsiteX4" fmla="*/ 0 w 27726"/>
                  <a:gd name="connsiteY4" fmla="*/ 15982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82"/>
                    </a:moveTo>
                    <a:lnTo>
                      <a:pt x="111" y="47719"/>
                    </a:lnTo>
                    <a:lnTo>
                      <a:pt x="27727" y="31793"/>
                    </a:lnTo>
                    <a:lnTo>
                      <a:pt x="27611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0" name="Freeform: Shape 279">
                <a:extLst>
                  <a:ext uri="{FF2B5EF4-FFF2-40B4-BE49-F238E27FC236}">
                    <a16:creationId xmlns:a16="http://schemas.microsoft.com/office/drawing/2014/main" id="{45025062-4EED-9599-EDD0-E986A81EC40F}"/>
                  </a:ext>
                </a:extLst>
              </p:cNvPr>
              <p:cNvSpPr/>
              <p:nvPr/>
            </p:nvSpPr>
            <p:spPr>
              <a:xfrm>
                <a:off x="5311568" y="6728869"/>
                <a:ext cx="27726" cy="47714"/>
              </a:xfrm>
              <a:custGeom>
                <a:avLst/>
                <a:gdLst>
                  <a:gd name="connsiteX0" fmla="*/ 0 w 27726"/>
                  <a:gd name="connsiteY0" fmla="*/ 15977 h 47714"/>
                  <a:gd name="connsiteX1" fmla="*/ 111 w 27726"/>
                  <a:gd name="connsiteY1" fmla="*/ 47714 h 47714"/>
                  <a:gd name="connsiteX2" fmla="*/ 27727 w 27726"/>
                  <a:gd name="connsiteY2" fmla="*/ 31793 h 47714"/>
                  <a:gd name="connsiteX3" fmla="*/ 27611 w 27726"/>
                  <a:gd name="connsiteY3" fmla="*/ 0 h 47714"/>
                  <a:gd name="connsiteX4" fmla="*/ 0 w 27726"/>
                  <a:gd name="connsiteY4" fmla="*/ 15977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77"/>
                    </a:moveTo>
                    <a:lnTo>
                      <a:pt x="111" y="47714"/>
                    </a:lnTo>
                    <a:lnTo>
                      <a:pt x="27727" y="31793"/>
                    </a:lnTo>
                    <a:lnTo>
                      <a:pt x="27611" y="0"/>
                    </a:lnTo>
                    <a:lnTo>
                      <a:pt x="0" y="15977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1" name="Freeform: Shape 280">
                <a:extLst>
                  <a:ext uri="{FF2B5EF4-FFF2-40B4-BE49-F238E27FC236}">
                    <a16:creationId xmlns:a16="http://schemas.microsoft.com/office/drawing/2014/main" id="{0DE0E75B-9F8D-35DA-0F7B-B89982BB4AEE}"/>
                  </a:ext>
                </a:extLst>
              </p:cNvPr>
              <p:cNvSpPr/>
              <p:nvPr/>
            </p:nvSpPr>
            <p:spPr>
              <a:xfrm>
                <a:off x="5201168" y="6792621"/>
                <a:ext cx="27726" cy="47719"/>
              </a:xfrm>
              <a:custGeom>
                <a:avLst/>
                <a:gdLst>
                  <a:gd name="connsiteX0" fmla="*/ 0 w 27726"/>
                  <a:gd name="connsiteY0" fmla="*/ 15982 h 47719"/>
                  <a:gd name="connsiteX1" fmla="*/ 55 w 27726"/>
                  <a:gd name="connsiteY1" fmla="*/ 47719 h 47719"/>
                  <a:gd name="connsiteX2" fmla="*/ 27727 w 27726"/>
                  <a:gd name="connsiteY2" fmla="*/ 31737 h 47719"/>
                  <a:gd name="connsiteX3" fmla="*/ 27611 w 27726"/>
                  <a:gd name="connsiteY3" fmla="*/ 0 h 47719"/>
                  <a:gd name="connsiteX4" fmla="*/ 0 w 27726"/>
                  <a:gd name="connsiteY4" fmla="*/ 15982 h 47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9">
                    <a:moveTo>
                      <a:pt x="0" y="15982"/>
                    </a:moveTo>
                    <a:lnTo>
                      <a:pt x="55" y="47719"/>
                    </a:lnTo>
                    <a:lnTo>
                      <a:pt x="27727" y="31737"/>
                    </a:lnTo>
                    <a:lnTo>
                      <a:pt x="27611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F3EB432A-DAFE-A969-C024-D77F097F792B}"/>
                  </a:ext>
                </a:extLst>
              </p:cNvPr>
              <p:cNvSpPr/>
              <p:nvPr/>
            </p:nvSpPr>
            <p:spPr>
              <a:xfrm>
                <a:off x="5090766" y="6856377"/>
                <a:ext cx="27725" cy="47719"/>
              </a:xfrm>
              <a:custGeom>
                <a:avLst/>
                <a:gdLst>
                  <a:gd name="connsiteX0" fmla="*/ 0 w 27725"/>
                  <a:gd name="connsiteY0" fmla="*/ 15926 h 47719"/>
                  <a:gd name="connsiteX1" fmla="*/ 57 w 27725"/>
                  <a:gd name="connsiteY1" fmla="*/ 47719 h 47719"/>
                  <a:gd name="connsiteX2" fmla="*/ 27725 w 27725"/>
                  <a:gd name="connsiteY2" fmla="*/ 31737 h 47719"/>
                  <a:gd name="connsiteX3" fmla="*/ 27614 w 27725"/>
                  <a:gd name="connsiteY3" fmla="*/ 0 h 47719"/>
                  <a:gd name="connsiteX4" fmla="*/ 0 w 27725"/>
                  <a:gd name="connsiteY4" fmla="*/ 15926 h 47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5" h="47719">
                    <a:moveTo>
                      <a:pt x="0" y="15926"/>
                    </a:moveTo>
                    <a:lnTo>
                      <a:pt x="57" y="47719"/>
                    </a:lnTo>
                    <a:lnTo>
                      <a:pt x="27725" y="31737"/>
                    </a:lnTo>
                    <a:lnTo>
                      <a:pt x="27614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F8AA6BB0-3552-E014-88E2-236FFADF5CC5}"/>
                  </a:ext>
                </a:extLst>
              </p:cNvPr>
              <p:cNvSpPr/>
              <p:nvPr/>
            </p:nvSpPr>
            <p:spPr>
              <a:xfrm>
                <a:off x="5864130" y="6537093"/>
                <a:ext cx="27726" cy="47548"/>
              </a:xfrm>
              <a:custGeom>
                <a:avLst/>
                <a:gdLst>
                  <a:gd name="connsiteX0" fmla="*/ 0 w 27726"/>
                  <a:gd name="connsiteY0" fmla="*/ 15982 h 47548"/>
                  <a:gd name="connsiteX1" fmla="*/ 55 w 27726"/>
                  <a:gd name="connsiteY1" fmla="*/ 47548 h 47548"/>
                  <a:gd name="connsiteX2" fmla="*/ 27727 w 27726"/>
                  <a:gd name="connsiteY2" fmla="*/ 31622 h 47548"/>
                  <a:gd name="connsiteX3" fmla="*/ 27616 w 27726"/>
                  <a:gd name="connsiteY3" fmla="*/ 0 h 47548"/>
                  <a:gd name="connsiteX4" fmla="*/ 0 w 27726"/>
                  <a:gd name="connsiteY4" fmla="*/ 15982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82"/>
                    </a:moveTo>
                    <a:lnTo>
                      <a:pt x="55" y="47548"/>
                    </a:lnTo>
                    <a:lnTo>
                      <a:pt x="27727" y="31622"/>
                    </a:lnTo>
                    <a:lnTo>
                      <a:pt x="27616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93AE7F24-6FFE-2378-2597-9C85DAC17BE5}"/>
                  </a:ext>
                </a:extLst>
              </p:cNvPr>
              <p:cNvSpPr/>
              <p:nvPr/>
            </p:nvSpPr>
            <p:spPr>
              <a:xfrm>
                <a:off x="5753675" y="6600905"/>
                <a:ext cx="27611" cy="47492"/>
              </a:xfrm>
              <a:custGeom>
                <a:avLst/>
                <a:gdLst>
                  <a:gd name="connsiteX0" fmla="*/ 0 w 27611"/>
                  <a:gd name="connsiteY0" fmla="*/ 15926 h 47492"/>
                  <a:gd name="connsiteX1" fmla="*/ 111 w 27611"/>
                  <a:gd name="connsiteY1" fmla="*/ 47493 h 47492"/>
                  <a:gd name="connsiteX2" fmla="*/ 27611 w 27611"/>
                  <a:gd name="connsiteY2" fmla="*/ 31622 h 47492"/>
                  <a:gd name="connsiteX3" fmla="*/ 27501 w 27611"/>
                  <a:gd name="connsiteY3" fmla="*/ 0 h 47492"/>
                  <a:gd name="connsiteX4" fmla="*/ 0 w 27611"/>
                  <a:gd name="connsiteY4" fmla="*/ 15926 h 47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11" h="47492">
                    <a:moveTo>
                      <a:pt x="0" y="15926"/>
                    </a:moveTo>
                    <a:lnTo>
                      <a:pt x="111" y="47493"/>
                    </a:lnTo>
                    <a:lnTo>
                      <a:pt x="27611" y="31622"/>
                    </a:lnTo>
                    <a:lnTo>
                      <a:pt x="2750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887EB4D7-8EC3-6961-597D-49F49251D08B}"/>
                  </a:ext>
                </a:extLst>
              </p:cNvPr>
              <p:cNvSpPr/>
              <p:nvPr/>
            </p:nvSpPr>
            <p:spPr>
              <a:xfrm>
                <a:off x="5643160" y="6664661"/>
                <a:ext cx="27726" cy="47548"/>
              </a:xfrm>
              <a:custGeom>
                <a:avLst/>
                <a:gdLst>
                  <a:gd name="connsiteX0" fmla="*/ 0 w 27726"/>
                  <a:gd name="connsiteY0" fmla="*/ 15982 h 47548"/>
                  <a:gd name="connsiteX1" fmla="*/ 55 w 27726"/>
                  <a:gd name="connsiteY1" fmla="*/ 47548 h 47548"/>
                  <a:gd name="connsiteX2" fmla="*/ 27727 w 27726"/>
                  <a:gd name="connsiteY2" fmla="*/ 31622 h 47548"/>
                  <a:gd name="connsiteX3" fmla="*/ 27616 w 27726"/>
                  <a:gd name="connsiteY3" fmla="*/ 0 h 47548"/>
                  <a:gd name="connsiteX4" fmla="*/ 0 w 27726"/>
                  <a:gd name="connsiteY4" fmla="*/ 15982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82"/>
                    </a:moveTo>
                    <a:lnTo>
                      <a:pt x="55" y="47548"/>
                    </a:lnTo>
                    <a:lnTo>
                      <a:pt x="27727" y="31622"/>
                    </a:lnTo>
                    <a:lnTo>
                      <a:pt x="27616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8EEC556D-ADBC-26CA-4455-AF3237947C98}"/>
                  </a:ext>
                </a:extLst>
              </p:cNvPr>
              <p:cNvSpPr/>
              <p:nvPr/>
            </p:nvSpPr>
            <p:spPr>
              <a:xfrm>
                <a:off x="5532760" y="6728412"/>
                <a:ext cx="27726" cy="47548"/>
              </a:xfrm>
              <a:custGeom>
                <a:avLst/>
                <a:gdLst>
                  <a:gd name="connsiteX0" fmla="*/ 0 w 27726"/>
                  <a:gd name="connsiteY0" fmla="*/ 15982 h 47548"/>
                  <a:gd name="connsiteX1" fmla="*/ 60 w 27726"/>
                  <a:gd name="connsiteY1" fmla="*/ 47548 h 47548"/>
                  <a:gd name="connsiteX2" fmla="*/ 27727 w 27726"/>
                  <a:gd name="connsiteY2" fmla="*/ 31627 h 47548"/>
                  <a:gd name="connsiteX3" fmla="*/ 27616 w 27726"/>
                  <a:gd name="connsiteY3" fmla="*/ 0 h 47548"/>
                  <a:gd name="connsiteX4" fmla="*/ 0 w 27726"/>
                  <a:gd name="connsiteY4" fmla="*/ 15982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82"/>
                    </a:moveTo>
                    <a:lnTo>
                      <a:pt x="60" y="47548"/>
                    </a:lnTo>
                    <a:lnTo>
                      <a:pt x="27727" y="31627"/>
                    </a:lnTo>
                    <a:lnTo>
                      <a:pt x="27616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8F0B61AB-D406-2155-4140-58A7913B6D45}"/>
                  </a:ext>
                </a:extLst>
              </p:cNvPr>
              <p:cNvSpPr/>
              <p:nvPr/>
            </p:nvSpPr>
            <p:spPr>
              <a:xfrm>
                <a:off x="5422305" y="6792168"/>
                <a:ext cx="27726" cy="47548"/>
              </a:xfrm>
              <a:custGeom>
                <a:avLst/>
                <a:gdLst>
                  <a:gd name="connsiteX0" fmla="*/ 0 w 27726"/>
                  <a:gd name="connsiteY0" fmla="*/ 15926 h 47548"/>
                  <a:gd name="connsiteX1" fmla="*/ 115 w 27726"/>
                  <a:gd name="connsiteY1" fmla="*/ 47548 h 47548"/>
                  <a:gd name="connsiteX2" fmla="*/ 27727 w 27726"/>
                  <a:gd name="connsiteY2" fmla="*/ 31567 h 47548"/>
                  <a:gd name="connsiteX3" fmla="*/ 27671 w 27726"/>
                  <a:gd name="connsiteY3" fmla="*/ 0 h 47548"/>
                  <a:gd name="connsiteX4" fmla="*/ 0 w 27726"/>
                  <a:gd name="connsiteY4" fmla="*/ 15926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26"/>
                    </a:moveTo>
                    <a:lnTo>
                      <a:pt x="115" y="47548"/>
                    </a:lnTo>
                    <a:lnTo>
                      <a:pt x="27727" y="31567"/>
                    </a:lnTo>
                    <a:lnTo>
                      <a:pt x="2767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261B42EC-B558-9CB6-120A-2AC9F8DCE74B}"/>
                  </a:ext>
                </a:extLst>
              </p:cNvPr>
              <p:cNvSpPr/>
              <p:nvPr/>
            </p:nvSpPr>
            <p:spPr>
              <a:xfrm>
                <a:off x="5311905" y="6855924"/>
                <a:ext cx="27726" cy="47548"/>
              </a:xfrm>
              <a:custGeom>
                <a:avLst/>
                <a:gdLst>
                  <a:gd name="connsiteX0" fmla="*/ 0 w 27726"/>
                  <a:gd name="connsiteY0" fmla="*/ 15926 h 47548"/>
                  <a:gd name="connsiteX1" fmla="*/ 111 w 27726"/>
                  <a:gd name="connsiteY1" fmla="*/ 47548 h 47548"/>
                  <a:gd name="connsiteX2" fmla="*/ 27727 w 27726"/>
                  <a:gd name="connsiteY2" fmla="*/ 31567 h 47548"/>
                  <a:gd name="connsiteX3" fmla="*/ 27671 w 27726"/>
                  <a:gd name="connsiteY3" fmla="*/ 0 h 47548"/>
                  <a:gd name="connsiteX4" fmla="*/ 0 w 27726"/>
                  <a:gd name="connsiteY4" fmla="*/ 15926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26"/>
                    </a:moveTo>
                    <a:lnTo>
                      <a:pt x="111" y="47548"/>
                    </a:lnTo>
                    <a:lnTo>
                      <a:pt x="27727" y="31567"/>
                    </a:lnTo>
                    <a:lnTo>
                      <a:pt x="2767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B56652C7-B52B-5C13-2D02-EAEE515D0B1D}"/>
                  </a:ext>
                </a:extLst>
              </p:cNvPr>
              <p:cNvSpPr/>
              <p:nvPr/>
            </p:nvSpPr>
            <p:spPr>
              <a:xfrm>
                <a:off x="5864467" y="6663982"/>
                <a:ext cx="27726" cy="47548"/>
              </a:xfrm>
              <a:custGeom>
                <a:avLst/>
                <a:gdLst>
                  <a:gd name="connsiteX0" fmla="*/ 0 w 27726"/>
                  <a:gd name="connsiteY0" fmla="*/ 15926 h 47548"/>
                  <a:gd name="connsiteX1" fmla="*/ 55 w 27726"/>
                  <a:gd name="connsiteY1" fmla="*/ 47548 h 47548"/>
                  <a:gd name="connsiteX2" fmla="*/ 27727 w 27726"/>
                  <a:gd name="connsiteY2" fmla="*/ 31567 h 47548"/>
                  <a:gd name="connsiteX3" fmla="*/ 27611 w 27726"/>
                  <a:gd name="connsiteY3" fmla="*/ 0 h 47548"/>
                  <a:gd name="connsiteX4" fmla="*/ 0 w 27726"/>
                  <a:gd name="connsiteY4" fmla="*/ 15926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26"/>
                    </a:moveTo>
                    <a:lnTo>
                      <a:pt x="55" y="47548"/>
                    </a:lnTo>
                    <a:lnTo>
                      <a:pt x="27727" y="31567"/>
                    </a:lnTo>
                    <a:lnTo>
                      <a:pt x="2761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4B619372-4B29-37EC-CAAF-5214DF0FB677}"/>
                  </a:ext>
                </a:extLst>
              </p:cNvPr>
              <p:cNvSpPr/>
              <p:nvPr/>
            </p:nvSpPr>
            <p:spPr>
              <a:xfrm>
                <a:off x="5754067" y="6727794"/>
                <a:ext cx="27556" cy="47492"/>
              </a:xfrm>
              <a:custGeom>
                <a:avLst/>
                <a:gdLst>
                  <a:gd name="connsiteX0" fmla="*/ 0 w 27556"/>
                  <a:gd name="connsiteY0" fmla="*/ 15866 h 47492"/>
                  <a:gd name="connsiteX1" fmla="*/ 55 w 27556"/>
                  <a:gd name="connsiteY1" fmla="*/ 47493 h 47492"/>
                  <a:gd name="connsiteX2" fmla="*/ 27556 w 27556"/>
                  <a:gd name="connsiteY2" fmla="*/ 31622 h 47492"/>
                  <a:gd name="connsiteX3" fmla="*/ 27501 w 27556"/>
                  <a:gd name="connsiteY3" fmla="*/ 0 h 47492"/>
                  <a:gd name="connsiteX4" fmla="*/ 0 w 27556"/>
                  <a:gd name="connsiteY4" fmla="*/ 15866 h 47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56" h="47492">
                    <a:moveTo>
                      <a:pt x="0" y="15866"/>
                    </a:moveTo>
                    <a:lnTo>
                      <a:pt x="55" y="47493"/>
                    </a:lnTo>
                    <a:lnTo>
                      <a:pt x="27556" y="31622"/>
                    </a:lnTo>
                    <a:lnTo>
                      <a:pt x="27501" y="0"/>
                    </a:lnTo>
                    <a:lnTo>
                      <a:pt x="0" y="1586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99C4B6C4-3B87-E209-A1F9-40E30BBC5635}"/>
                  </a:ext>
                </a:extLst>
              </p:cNvPr>
              <p:cNvSpPr/>
              <p:nvPr/>
            </p:nvSpPr>
            <p:spPr>
              <a:xfrm>
                <a:off x="5643497" y="6791550"/>
                <a:ext cx="27731" cy="47548"/>
              </a:xfrm>
              <a:custGeom>
                <a:avLst/>
                <a:gdLst>
                  <a:gd name="connsiteX0" fmla="*/ 0 w 27731"/>
                  <a:gd name="connsiteY0" fmla="*/ 15922 h 47548"/>
                  <a:gd name="connsiteX1" fmla="*/ 115 w 27731"/>
                  <a:gd name="connsiteY1" fmla="*/ 47548 h 47548"/>
                  <a:gd name="connsiteX2" fmla="*/ 27731 w 27731"/>
                  <a:gd name="connsiteY2" fmla="*/ 31567 h 47548"/>
                  <a:gd name="connsiteX3" fmla="*/ 27671 w 27731"/>
                  <a:gd name="connsiteY3" fmla="*/ 0 h 47548"/>
                  <a:gd name="connsiteX4" fmla="*/ 0 w 27731"/>
                  <a:gd name="connsiteY4" fmla="*/ 15922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31" h="47548">
                    <a:moveTo>
                      <a:pt x="0" y="15922"/>
                    </a:moveTo>
                    <a:lnTo>
                      <a:pt x="115" y="47548"/>
                    </a:lnTo>
                    <a:lnTo>
                      <a:pt x="27731" y="31567"/>
                    </a:lnTo>
                    <a:lnTo>
                      <a:pt x="27671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FB19B224-008F-C7F5-D11D-D6DBAC0412DF}"/>
                  </a:ext>
                </a:extLst>
              </p:cNvPr>
              <p:cNvSpPr/>
              <p:nvPr/>
            </p:nvSpPr>
            <p:spPr>
              <a:xfrm>
                <a:off x="5533101" y="6855306"/>
                <a:ext cx="27726" cy="47548"/>
              </a:xfrm>
              <a:custGeom>
                <a:avLst/>
                <a:gdLst>
                  <a:gd name="connsiteX0" fmla="*/ 0 w 27726"/>
                  <a:gd name="connsiteY0" fmla="*/ 15922 h 47548"/>
                  <a:gd name="connsiteX1" fmla="*/ 111 w 27726"/>
                  <a:gd name="connsiteY1" fmla="*/ 47548 h 47548"/>
                  <a:gd name="connsiteX2" fmla="*/ 27727 w 27726"/>
                  <a:gd name="connsiteY2" fmla="*/ 31567 h 47548"/>
                  <a:gd name="connsiteX3" fmla="*/ 27611 w 27726"/>
                  <a:gd name="connsiteY3" fmla="*/ 0 h 47548"/>
                  <a:gd name="connsiteX4" fmla="*/ 0 w 27726"/>
                  <a:gd name="connsiteY4" fmla="*/ 15922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22"/>
                    </a:moveTo>
                    <a:lnTo>
                      <a:pt x="111" y="47548"/>
                    </a:lnTo>
                    <a:lnTo>
                      <a:pt x="27727" y="31567"/>
                    </a:lnTo>
                    <a:lnTo>
                      <a:pt x="27611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3" name="Freeform: Shape 292">
                <a:extLst>
                  <a:ext uri="{FF2B5EF4-FFF2-40B4-BE49-F238E27FC236}">
                    <a16:creationId xmlns:a16="http://schemas.microsoft.com/office/drawing/2014/main" id="{10AD215B-3DFF-BD57-29CB-75A86427FDC0}"/>
                  </a:ext>
                </a:extLst>
              </p:cNvPr>
              <p:cNvSpPr/>
              <p:nvPr/>
            </p:nvSpPr>
            <p:spPr>
              <a:xfrm>
                <a:off x="5864808" y="6790816"/>
                <a:ext cx="27726" cy="47714"/>
              </a:xfrm>
              <a:custGeom>
                <a:avLst/>
                <a:gdLst>
                  <a:gd name="connsiteX0" fmla="*/ 0 w 27726"/>
                  <a:gd name="connsiteY0" fmla="*/ 15982 h 47714"/>
                  <a:gd name="connsiteX1" fmla="*/ 111 w 27726"/>
                  <a:gd name="connsiteY1" fmla="*/ 47714 h 47714"/>
                  <a:gd name="connsiteX2" fmla="*/ 27727 w 27726"/>
                  <a:gd name="connsiteY2" fmla="*/ 31793 h 47714"/>
                  <a:gd name="connsiteX3" fmla="*/ 27667 w 27726"/>
                  <a:gd name="connsiteY3" fmla="*/ 0 h 47714"/>
                  <a:gd name="connsiteX4" fmla="*/ 0 w 27726"/>
                  <a:gd name="connsiteY4" fmla="*/ 1598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82"/>
                    </a:moveTo>
                    <a:lnTo>
                      <a:pt x="111" y="47714"/>
                    </a:lnTo>
                    <a:lnTo>
                      <a:pt x="27727" y="31793"/>
                    </a:lnTo>
                    <a:lnTo>
                      <a:pt x="27667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4" name="Freeform: Shape 293">
                <a:extLst>
                  <a:ext uri="{FF2B5EF4-FFF2-40B4-BE49-F238E27FC236}">
                    <a16:creationId xmlns:a16="http://schemas.microsoft.com/office/drawing/2014/main" id="{DE66C8F6-1977-FA2A-DF47-1EC040F3D498}"/>
                  </a:ext>
                </a:extLst>
              </p:cNvPr>
              <p:cNvSpPr/>
              <p:nvPr/>
            </p:nvSpPr>
            <p:spPr>
              <a:xfrm>
                <a:off x="5754409" y="6854683"/>
                <a:ext cx="27611" cy="47603"/>
              </a:xfrm>
              <a:custGeom>
                <a:avLst/>
                <a:gdLst>
                  <a:gd name="connsiteX0" fmla="*/ 0 w 27611"/>
                  <a:gd name="connsiteY0" fmla="*/ 15866 h 47603"/>
                  <a:gd name="connsiteX1" fmla="*/ 111 w 27611"/>
                  <a:gd name="connsiteY1" fmla="*/ 47603 h 47603"/>
                  <a:gd name="connsiteX2" fmla="*/ 27611 w 27611"/>
                  <a:gd name="connsiteY2" fmla="*/ 31737 h 47603"/>
                  <a:gd name="connsiteX3" fmla="*/ 27501 w 27611"/>
                  <a:gd name="connsiteY3" fmla="*/ 0 h 47603"/>
                  <a:gd name="connsiteX4" fmla="*/ 0 w 27611"/>
                  <a:gd name="connsiteY4" fmla="*/ 15866 h 47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11" h="47603">
                    <a:moveTo>
                      <a:pt x="0" y="15866"/>
                    </a:moveTo>
                    <a:lnTo>
                      <a:pt x="111" y="47603"/>
                    </a:lnTo>
                    <a:lnTo>
                      <a:pt x="27611" y="31737"/>
                    </a:lnTo>
                    <a:lnTo>
                      <a:pt x="27501" y="0"/>
                    </a:lnTo>
                    <a:lnTo>
                      <a:pt x="0" y="1586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303" name="Graphic 52">
            <a:extLst>
              <a:ext uri="{FF2B5EF4-FFF2-40B4-BE49-F238E27FC236}">
                <a16:creationId xmlns:a16="http://schemas.microsoft.com/office/drawing/2014/main" id="{26375E45-FC4E-8B48-F56C-3A6025A5F10E}"/>
              </a:ext>
            </a:extLst>
          </p:cNvPr>
          <p:cNvSpPr/>
          <p:nvPr/>
        </p:nvSpPr>
        <p:spPr>
          <a:xfrm>
            <a:off x="6521074" y="3701600"/>
            <a:ext cx="1719699" cy="1985510"/>
          </a:xfrm>
          <a:custGeom>
            <a:avLst/>
            <a:gdLst>
              <a:gd name="connsiteX0" fmla="*/ 5939885 w 5939884"/>
              <a:gd name="connsiteY0" fmla="*/ 1714672 h 6858000"/>
              <a:gd name="connsiteX1" fmla="*/ 5939885 w 5939884"/>
              <a:gd name="connsiteY1" fmla="*/ 5143329 h 6858000"/>
              <a:gd name="connsiteX2" fmla="*/ 2969571 w 5939884"/>
              <a:gd name="connsiteY2" fmla="*/ 6858000 h 6858000"/>
              <a:gd name="connsiteX3" fmla="*/ 0 w 5939884"/>
              <a:gd name="connsiteY3" fmla="*/ 5143329 h 6858000"/>
              <a:gd name="connsiteX4" fmla="*/ 0 w 5939884"/>
              <a:gd name="connsiteY4" fmla="*/ 1714672 h 6858000"/>
              <a:gd name="connsiteX5" fmla="*/ 2969571 w 5939884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39884" h="6858000">
                <a:moveTo>
                  <a:pt x="5939885" y="1714672"/>
                </a:moveTo>
                <a:lnTo>
                  <a:pt x="5939885" y="5143329"/>
                </a:lnTo>
                <a:lnTo>
                  <a:pt x="2969571" y="6858000"/>
                </a:lnTo>
                <a:lnTo>
                  <a:pt x="0" y="5143329"/>
                </a:lnTo>
                <a:lnTo>
                  <a:pt x="0" y="1714672"/>
                </a:lnTo>
                <a:lnTo>
                  <a:pt x="2969571" y="0"/>
                </a:lnTo>
                <a:close/>
              </a:path>
            </a:pathLst>
          </a:custGeom>
          <a:noFill/>
          <a:ln w="5715" cap="flat">
            <a:gradFill>
              <a:gsLst>
                <a:gs pos="0">
                  <a:schemeClr val="accent2"/>
                </a:gs>
                <a:gs pos="74000">
                  <a:schemeClr val="bg1"/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08" name="Group 307">
            <a:extLst>
              <a:ext uri="{FF2B5EF4-FFF2-40B4-BE49-F238E27FC236}">
                <a16:creationId xmlns:a16="http://schemas.microsoft.com/office/drawing/2014/main" id="{BD15C280-FBCC-78A5-7E8A-1D10969F6239}"/>
              </a:ext>
            </a:extLst>
          </p:cNvPr>
          <p:cNvGrpSpPr/>
          <p:nvPr userDrawn="1"/>
        </p:nvGrpSpPr>
        <p:grpSpPr>
          <a:xfrm flipV="1">
            <a:off x="289834" y="-959305"/>
            <a:ext cx="2414766" cy="3301275"/>
            <a:chOff x="9315216" y="1308401"/>
            <a:chExt cx="4067397" cy="5560616"/>
          </a:xfrm>
        </p:grpSpPr>
        <p:cxnSp>
          <p:nvCxnSpPr>
            <p:cNvPr id="309" name="Straight Connector 308">
              <a:extLst>
                <a:ext uri="{FF2B5EF4-FFF2-40B4-BE49-F238E27FC236}">
                  <a16:creationId xmlns:a16="http://schemas.microsoft.com/office/drawing/2014/main" id="{73A084E6-4A37-E5B5-0E9A-CDE2B5E5AA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324288" y="2278610"/>
              <a:ext cx="3543413" cy="2077446"/>
            </a:xfrm>
            <a:prstGeom prst="line">
              <a:avLst/>
            </a:prstGeom>
            <a:ln cap="rnd">
              <a:gradFill flip="none" rotWithShape="1">
                <a:gsLst>
                  <a:gs pos="3000">
                    <a:schemeClr val="accent2">
                      <a:alpha val="0"/>
                    </a:schemeClr>
                  </a:gs>
                  <a:gs pos="100000">
                    <a:schemeClr val="accent2"/>
                  </a:gs>
                </a:gsLst>
                <a:lin ang="0" scaled="1"/>
                <a:tileRect/>
              </a:gradFill>
              <a:beve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10" name="Graphic 309">
              <a:extLst>
                <a:ext uri="{FF2B5EF4-FFF2-40B4-BE49-F238E27FC236}">
                  <a16:creationId xmlns:a16="http://schemas.microsoft.com/office/drawing/2014/main" id="{C38CA8DC-36C3-B338-4DF9-EDD17B46C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90" b="4551"/>
            <a:stretch/>
          </p:blipFill>
          <p:spPr>
            <a:xfrm>
              <a:off x="9588129" y="1308401"/>
              <a:ext cx="1647825" cy="5549599"/>
            </a:xfrm>
            <a:prstGeom prst="rect">
              <a:avLst/>
            </a:prstGeom>
          </p:spPr>
        </p:pic>
        <p:pic>
          <p:nvPicPr>
            <p:cNvPr id="311" name="Graphic 310">
              <a:extLst>
                <a:ext uri="{FF2B5EF4-FFF2-40B4-BE49-F238E27FC236}">
                  <a16:creationId xmlns:a16="http://schemas.microsoft.com/office/drawing/2014/main" id="{3763E18A-EB6D-B700-DB87-B4428A4F4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r="50000"/>
            <a:stretch/>
          </p:blipFill>
          <p:spPr>
            <a:xfrm>
              <a:off x="11788135" y="3807487"/>
              <a:ext cx="403866" cy="2852737"/>
            </a:xfrm>
            <a:prstGeom prst="rect">
              <a:avLst/>
            </a:prstGeom>
          </p:spPr>
        </p:pic>
        <p:grpSp>
          <p:nvGrpSpPr>
            <p:cNvPr id="312" name="Group 311">
              <a:extLst>
                <a:ext uri="{FF2B5EF4-FFF2-40B4-BE49-F238E27FC236}">
                  <a16:creationId xmlns:a16="http://schemas.microsoft.com/office/drawing/2014/main" id="{ADC77728-2F78-9B9C-C5A7-E7ABC499002F}"/>
                </a:ext>
              </a:extLst>
            </p:cNvPr>
            <p:cNvGrpSpPr/>
            <p:nvPr/>
          </p:nvGrpSpPr>
          <p:grpSpPr>
            <a:xfrm>
              <a:off x="9315216" y="4360795"/>
              <a:ext cx="1090750" cy="2508222"/>
              <a:chOff x="9304199" y="4349778"/>
              <a:chExt cx="1090750" cy="2508222"/>
            </a:xfrm>
          </p:grpSpPr>
          <p:cxnSp>
            <p:nvCxnSpPr>
              <p:cNvPr id="315" name="Straight Connector 314">
                <a:extLst>
                  <a:ext uri="{FF2B5EF4-FFF2-40B4-BE49-F238E27FC236}">
                    <a16:creationId xmlns:a16="http://schemas.microsoft.com/office/drawing/2014/main" id="{13750D3D-675E-CE27-3C82-B5283EDAE5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07466" y="4349778"/>
                <a:ext cx="0" cy="313509"/>
              </a:xfrm>
              <a:prstGeom prst="line">
                <a:avLst/>
              </a:prstGeom>
              <a:ln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Straight Connector 315">
                <a:extLst>
                  <a:ext uri="{FF2B5EF4-FFF2-40B4-BE49-F238E27FC236}">
                    <a16:creationId xmlns:a16="http://schemas.microsoft.com/office/drawing/2014/main" id="{0E0E2662-2781-E839-0C64-012C04E9EE23}"/>
                  </a:ext>
                </a:extLst>
              </p:cNvPr>
              <p:cNvCxnSpPr/>
              <p:nvPr/>
            </p:nvCxnSpPr>
            <p:spPr>
              <a:xfrm>
                <a:off x="9307466" y="4669970"/>
                <a:ext cx="1087483" cy="627017"/>
              </a:xfrm>
              <a:prstGeom prst="line">
                <a:avLst/>
              </a:prstGeom>
              <a:ln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7" name="Straight Connector 316">
                <a:extLst>
                  <a:ext uri="{FF2B5EF4-FFF2-40B4-BE49-F238E27FC236}">
                    <a16:creationId xmlns:a16="http://schemas.microsoft.com/office/drawing/2014/main" id="{369AFC1A-3D26-599C-0CF9-62E9F853FA6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391683" y="5296987"/>
                <a:ext cx="3266" cy="313509"/>
              </a:xfrm>
              <a:prstGeom prst="line">
                <a:avLst/>
              </a:prstGeom>
              <a:ln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8" name="Straight Connector 317">
                <a:extLst>
                  <a:ext uri="{FF2B5EF4-FFF2-40B4-BE49-F238E27FC236}">
                    <a16:creationId xmlns:a16="http://schemas.microsoft.com/office/drawing/2014/main" id="{A3CD7CC1-EA79-6611-B053-8BC56469076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307466" y="4983478"/>
                <a:ext cx="1084217" cy="627018"/>
              </a:xfrm>
              <a:prstGeom prst="line">
                <a:avLst/>
              </a:prstGeom>
              <a:ln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" name="Straight Connector 318">
                <a:extLst>
                  <a:ext uri="{FF2B5EF4-FFF2-40B4-BE49-F238E27FC236}">
                    <a16:creationId xmlns:a16="http://schemas.microsoft.com/office/drawing/2014/main" id="{D6A1EBE1-AFF3-EC00-DD3D-C4F62DB84C69}"/>
                  </a:ext>
                </a:extLst>
              </p:cNvPr>
              <p:cNvCxnSpPr/>
              <p:nvPr/>
            </p:nvCxnSpPr>
            <p:spPr>
              <a:xfrm>
                <a:off x="9307465" y="4983478"/>
                <a:ext cx="0" cy="313509"/>
              </a:xfrm>
              <a:prstGeom prst="line">
                <a:avLst/>
              </a:prstGeom>
              <a:ln cap="rnd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0" name="Straight Connector 319">
                <a:extLst>
                  <a:ext uri="{FF2B5EF4-FFF2-40B4-BE49-F238E27FC236}">
                    <a16:creationId xmlns:a16="http://schemas.microsoft.com/office/drawing/2014/main" id="{70E2BFE6-3B63-095B-87C8-8F20FE627F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04199" y="5296987"/>
                <a:ext cx="1087484" cy="620487"/>
              </a:xfrm>
              <a:prstGeom prst="line">
                <a:avLst/>
              </a:prstGeom>
              <a:ln cap="rnd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1" name="Straight Connector 320">
                <a:extLst>
                  <a:ext uri="{FF2B5EF4-FFF2-40B4-BE49-F238E27FC236}">
                    <a16:creationId xmlns:a16="http://schemas.microsoft.com/office/drawing/2014/main" id="{6E14867E-2BD9-057D-B3C5-6686807D7D6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388417" y="5917474"/>
                <a:ext cx="3266" cy="320039"/>
              </a:xfrm>
              <a:prstGeom prst="line">
                <a:avLst/>
              </a:prstGeom>
              <a:ln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2" name="Straight Connector 321">
                <a:extLst>
                  <a:ext uri="{FF2B5EF4-FFF2-40B4-BE49-F238E27FC236}">
                    <a16:creationId xmlns:a16="http://schemas.microsoft.com/office/drawing/2014/main" id="{E187D0B4-02EF-3F14-B1E1-D790068B2C5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310732" y="5610495"/>
                <a:ext cx="1077685" cy="627018"/>
              </a:xfrm>
              <a:prstGeom prst="line">
                <a:avLst/>
              </a:prstGeom>
              <a:ln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3" name="Straight Connector 322">
                <a:extLst>
                  <a:ext uri="{FF2B5EF4-FFF2-40B4-BE49-F238E27FC236}">
                    <a16:creationId xmlns:a16="http://schemas.microsoft.com/office/drawing/2014/main" id="{7DC75ED5-874F-2E03-B638-D675C9E9F2BA}"/>
                  </a:ext>
                </a:extLst>
              </p:cNvPr>
              <p:cNvCxnSpPr/>
              <p:nvPr/>
            </p:nvCxnSpPr>
            <p:spPr>
              <a:xfrm>
                <a:off x="9310731" y="5610495"/>
                <a:ext cx="0" cy="313509"/>
              </a:xfrm>
              <a:prstGeom prst="line">
                <a:avLst/>
              </a:prstGeom>
              <a:ln cap="rnd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4" name="Straight Connector 323">
                <a:extLst>
                  <a:ext uri="{FF2B5EF4-FFF2-40B4-BE49-F238E27FC236}">
                    <a16:creationId xmlns:a16="http://schemas.microsoft.com/office/drawing/2014/main" id="{469D29CC-1EC5-80DB-4E46-FE7EFE6C22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07465" y="5924004"/>
                <a:ext cx="1087484" cy="620487"/>
              </a:xfrm>
              <a:prstGeom prst="line">
                <a:avLst/>
              </a:prstGeom>
              <a:ln cap="rnd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5" name="Straight Connector 324">
                <a:extLst>
                  <a:ext uri="{FF2B5EF4-FFF2-40B4-BE49-F238E27FC236}">
                    <a16:creationId xmlns:a16="http://schemas.microsoft.com/office/drawing/2014/main" id="{BAA753B9-AEB7-5038-7BCF-9DE3AFF1AD3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391683" y="6544491"/>
                <a:ext cx="3266" cy="313509"/>
              </a:xfrm>
              <a:prstGeom prst="line">
                <a:avLst/>
              </a:prstGeom>
              <a:ln cap="rnd">
                <a:gradFill flip="none" rotWithShape="1">
                  <a:gsLst>
                    <a:gs pos="19000">
                      <a:schemeClr val="accent2">
                        <a:alpha val="0"/>
                      </a:schemeClr>
                    </a:gs>
                    <a:gs pos="100000">
                      <a:schemeClr val="accent2"/>
                    </a:gs>
                  </a:gsLst>
                  <a:lin ang="16200000" scaled="1"/>
                  <a:tileRect/>
                </a:gra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13" name="Graphic 312">
              <a:extLst>
                <a:ext uri="{FF2B5EF4-FFF2-40B4-BE49-F238E27FC236}">
                  <a16:creationId xmlns:a16="http://schemas.microsoft.com/office/drawing/2014/main" id="{A11D9788-4ACA-1C58-574E-06CA0B523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b="30443"/>
            <a:stretch/>
          </p:blipFill>
          <p:spPr>
            <a:xfrm>
              <a:off x="10774932" y="4196441"/>
              <a:ext cx="1083423" cy="2661559"/>
            </a:xfrm>
            <a:prstGeom prst="rect">
              <a:avLst/>
            </a:prstGeom>
          </p:spPr>
        </p:pic>
        <p:pic>
          <p:nvPicPr>
            <p:cNvPr id="314" name="Picture 313" descr="A diamond shaped diamond shaped object&#10;&#10;Description automatically generated with medium confidence">
              <a:extLst>
                <a:ext uri="{FF2B5EF4-FFF2-40B4-BE49-F238E27FC236}">
                  <a16:creationId xmlns:a16="http://schemas.microsoft.com/office/drawing/2014/main" id="{3536AD2A-106D-4F3F-2F1B-6A2D2BA93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6636"/>
            <a:stretch/>
          </p:blipFill>
          <p:spPr>
            <a:xfrm>
              <a:off x="9662101" y="3024116"/>
              <a:ext cx="3720512" cy="2159864"/>
            </a:xfrm>
            <a:prstGeom prst="rect">
              <a:avLst/>
            </a:prstGeom>
          </p:spPr>
        </p:pic>
      </p:grpSp>
      <p:sp>
        <p:nvSpPr>
          <p:cNvPr id="327" name="Text Placeholder 2">
            <a:extLst>
              <a:ext uri="{FF2B5EF4-FFF2-40B4-BE49-F238E27FC236}">
                <a16:creationId xmlns:a16="http://schemas.microsoft.com/office/drawing/2014/main" id="{8FB48047-4DEC-C06C-4D8F-774BE0502245}"/>
              </a:ext>
            </a:extLst>
          </p:cNvPr>
          <p:cNvSpPr>
            <a:spLocks noGrp="1"/>
          </p:cNvSpPr>
          <p:nvPr userDrawn="1">
            <p:ph type="body" idx="11" hasCustomPrompt="1"/>
          </p:nvPr>
        </p:nvSpPr>
        <p:spPr>
          <a:xfrm>
            <a:off x="8549104" y="2409038"/>
            <a:ext cx="2895236" cy="429919"/>
          </a:xfrm>
        </p:spPr>
        <p:txBody>
          <a:bodyPr tIns="45720"/>
          <a:lstStyle>
            <a:lvl1pPr marL="0" indent="0" algn="l">
              <a:buNone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Title, Company</a:t>
            </a:r>
          </a:p>
        </p:txBody>
      </p:sp>
      <p:sp>
        <p:nvSpPr>
          <p:cNvPr id="328" name="Text Placeholder 2">
            <a:extLst>
              <a:ext uri="{FF2B5EF4-FFF2-40B4-BE49-F238E27FC236}">
                <a16:creationId xmlns:a16="http://schemas.microsoft.com/office/drawing/2014/main" id="{B0ED1037-8520-0C39-68EB-46F9FA5BD1B8}"/>
              </a:ext>
            </a:extLst>
          </p:cNvPr>
          <p:cNvSpPr>
            <a:spLocks noGrp="1"/>
          </p:cNvSpPr>
          <p:nvPr userDrawn="1">
            <p:ph type="body" idx="16" hasCustomPrompt="1"/>
          </p:nvPr>
        </p:nvSpPr>
        <p:spPr>
          <a:xfrm>
            <a:off x="8549104" y="1933575"/>
            <a:ext cx="2901537" cy="452570"/>
          </a:xfrm>
        </p:spPr>
        <p:txBody>
          <a:bodyPr tIns="45720" anchor="b"/>
          <a:lstStyle>
            <a:lvl1pPr marL="0" indent="0" algn="l"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329" name="Text Placeholder 2">
            <a:extLst>
              <a:ext uri="{FF2B5EF4-FFF2-40B4-BE49-F238E27FC236}">
                <a16:creationId xmlns:a16="http://schemas.microsoft.com/office/drawing/2014/main" id="{42B9FCE4-3050-A922-5744-215305FD884B}"/>
              </a:ext>
            </a:extLst>
          </p:cNvPr>
          <p:cNvSpPr>
            <a:spLocks noGrp="1"/>
          </p:cNvSpPr>
          <p:nvPr userDrawn="1">
            <p:ph type="body" idx="17" hasCustomPrompt="1"/>
          </p:nvPr>
        </p:nvSpPr>
        <p:spPr>
          <a:xfrm>
            <a:off x="8542803" y="4703629"/>
            <a:ext cx="2895236" cy="429919"/>
          </a:xfrm>
        </p:spPr>
        <p:txBody>
          <a:bodyPr tIns="45720"/>
          <a:lstStyle>
            <a:lvl1pPr marL="0" indent="0" algn="l">
              <a:buNone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Title, Company</a:t>
            </a:r>
          </a:p>
        </p:txBody>
      </p:sp>
      <p:sp>
        <p:nvSpPr>
          <p:cNvPr id="330" name="Text Placeholder 2">
            <a:extLst>
              <a:ext uri="{FF2B5EF4-FFF2-40B4-BE49-F238E27FC236}">
                <a16:creationId xmlns:a16="http://schemas.microsoft.com/office/drawing/2014/main" id="{8CB1809E-0092-BA33-9801-BF55E4BDC4D0}"/>
              </a:ext>
            </a:extLst>
          </p:cNvPr>
          <p:cNvSpPr>
            <a:spLocks noGrp="1"/>
          </p:cNvSpPr>
          <p:nvPr userDrawn="1">
            <p:ph type="body" idx="18" hasCustomPrompt="1"/>
          </p:nvPr>
        </p:nvSpPr>
        <p:spPr>
          <a:xfrm>
            <a:off x="8542803" y="4228166"/>
            <a:ext cx="2901537" cy="452570"/>
          </a:xfrm>
        </p:spPr>
        <p:txBody>
          <a:bodyPr tIns="45720" anchor="b"/>
          <a:lstStyle>
            <a:lvl1pPr marL="0" indent="0" algn="l"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Presenter Name</a:t>
            </a:r>
          </a:p>
        </p:txBody>
      </p:sp>
      <p:pic>
        <p:nvPicPr>
          <p:cNvPr id="10" name="Illumio Logo">
            <a:extLst>
              <a:ext uri="{FF2B5EF4-FFF2-40B4-BE49-F238E27FC236}">
                <a16:creationId xmlns:a16="http://schemas.microsoft.com/office/drawing/2014/main" id="{95F2D61A-7715-8531-877A-B0E4FD1A1AC7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989416" y="260769"/>
            <a:ext cx="909159" cy="22729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32CF5146-4E8B-FE88-175F-AD91457EB6F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244332" y="3834949"/>
            <a:ext cx="558157" cy="868680"/>
            <a:chOff x="849041" y="1717156"/>
            <a:chExt cx="2222049" cy="3458250"/>
          </a:xfrm>
        </p:grpSpPr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5142A842-7C43-5FD7-6EA7-256DD997E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49041" y="2557806"/>
              <a:ext cx="741153" cy="2617600"/>
            </a:xfrm>
            <a:prstGeom prst="rect">
              <a:avLst/>
            </a:prstGeom>
          </p:spPr>
        </p:pic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957C48FB-1D31-8142-C63A-BF7E0E84F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849041" y="1717156"/>
              <a:ext cx="2222049" cy="127418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6B86367-F104-D93F-D993-EF466E5CF12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244332" y="1422416"/>
            <a:ext cx="558157" cy="868680"/>
            <a:chOff x="849041" y="1717156"/>
            <a:chExt cx="2222049" cy="3458250"/>
          </a:xfrm>
        </p:grpSpPr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2D9E6C5F-6EA9-132F-BDB9-E36522096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49041" y="2557806"/>
              <a:ext cx="741153" cy="2617600"/>
            </a:xfrm>
            <a:prstGeom prst="rect">
              <a:avLst/>
            </a:prstGeom>
          </p:spPr>
        </p:pic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E78541B3-5B91-6916-7C9D-6FB0DE566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849041" y="1717156"/>
              <a:ext cx="2222049" cy="1274182"/>
            </a:xfrm>
            <a:prstGeom prst="rect">
              <a:avLst/>
            </a:prstGeom>
          </p:spPr>
        </p:pic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CBF45902-E240-9803-6242-788A4CCD2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0152" y="1724453"/>
            <a:ext cx="4389497" cy="3409094"/>
          </a:xfrm>
        </p:spPr>
        <p:txBody>
          <a:bodyPr anchor="ctr">
            <a:normAutofit/>
          </a:bodyPr>
          <a:lstStyle>
            <a:lvl1pPr>
              <a:def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544812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3 Sla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icture Placeholder 17">
            <a:extLst>
              <a:ext uri="{FF2B5EF4-FFF2-40B4-BE49-F238E27FC236}">
                <a16:creationId xmlns:a16="http://schemas.microsoft.com/office/drawing/2014/main" id="{E9CBA713-F145-3806-5270-D06BEB76459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575620" y="1664185"/>
            <a:ext cx="2193798" cy="2532888"/>
          </a:xfrm>
          <a:custGeom>
            <a:avLst/>
            <a:gdLst>
              <a:gd name="connsiteX0" fmla="*/ 1267017 w 2534352"/>
              <a:gd name="connsiteY0" fmla="*/ 0 h 2926080"/>
              <a:gd name="connsiteX1" fmla="*/ 2534352 w 2534352"/>
              <a:gd name="connsiteY1" fmla="*/ 731594 h 2926080"/>
              <a:gd name="connsiteX2" fmla="*/ 2534352 w 2534352"/>
              <a:gd name="connsiteY2" fmla="*/ 2194487 h 2926080"/>
              <a:gd name="connsiteX3" fmla="*/ 1267017 w 2534352"/>
              <a:gd name="connsiteY3" fmla="*/ 2926080 h 2926080"/>
              <a:gd name="connsiteX4" fmla="*/ 0 w 2534352"/>
              <a:gd name="connsiteY4" fmla="*/ 2194487 h 2926080"/>
              <a:gd name="connsiteX5" fmla="*/ 0 w 2534352"/>
              <a:gd name="connsiteY5" fmla="*/ 731594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34352" h="2926080">
                <a:moveTo>
                  <a:pt x="1267017" y="0"/>
                </a:moveTo>
                <a:lnTo>
                  <a:pt x="2534352" y="731594"/>
                </a:lnTo>
                <a:lnTo>
                  <a:pt x="2534352" y="2194487"/>
                </a:lnTo>
                <a:lnTo>
                  <a:pt x="1267017" y="2926080"/>
                </a:lnTo>
                <a:lnTo>
                  <a:pt x="0" y="2194487"/>
                </a:lnTo>
                <a:lnTo>
                  <a:pt x="0" y="731594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anchor="ctr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3312EED-84B3-ED40-7533-2CE1E505517F}"/>
              </a:ext>
            </a:extLst>
          </p:cNvPr>
          <p:cNvPicPr/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53" b="253"/>
          <a:stretch/>
        </p:blipFill>
        <p:spPr>
          <a:xfrm flipV="1">
            <a:off x="10342146" y="2354331"/>
            <a:ext cx="454525" cy="1597163"/>
          </a:xfrm>
          <a:prstGeom prst="rect">
            <a:avLst/>
          </a:prstGeom>
        </p:spPr>
      </p:pic>
      <p:pic>
        <p:nvPicPr>
          <p:cNvPr id="5" name="Dot Grid" hidden="1">
            <a:extLst>
              <a:ext uri="{FF2B5EF4-FFF2-40B4-BE49-F238E27FC236}">
                <a16:creationId xmlns:a16="http://schemas.microsoft.com/office/drawing/2014/main" id="{FF3CA8EB-118B-0D2A-8DBE-F6ECD51B360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31902" y="25222"/>
            <a:ext cx="1746360" cy="2112264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0EF63A6-7BB5-5425-BE69-59159A288132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202888" y="4826026"/>
            <a:ext cx="2935564" cy="891916"/>
          </a:xfrm>
        </p:spPr>
        <p:txBody>
          <a:bodyPr tIns="45720"/>
          <a:lstStyle>
            <a:lvl1pPr marL="0" indent="0" algn="ctr"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Title, Company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404C95A4-8BE5-9D48-BFFE-D9BB6428BE80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202888" y="4396107"/>
            <a:ext cx="2935564" cy="429919"/>
          </a:xfrm>
        </p:spPr>
        <p:txBody>
          <a:bodyPr tIns="0" anchor="t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000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Presenter Name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A08DA90-1D83-1A2F-E6D3-A8D5472FE64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72906" y="1511252"/>
            <a:ext cx="1742574" cy="99923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48DDCF0-AAFF-C0C0-91BC-54CFAC8C5FE9}"/>
              </a:ext>
            </a:extLst>
          </p:cNvPr>
          <p:cNvPicPr/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b="505"/>
          <a:stretch/>
        </p:blipFill>
        <p:spPr>
          <a:xfrm>
            <a:off x="6660058" y="1758224"/>
            <a:ext cx="454525" cy="1597163"/>
          </a:xfrm>
          <a:prstGeom prst="rect">
            <a:avLst/>
          </a:prstGeom>
        </p:spPr>
      </p:pic>
      <p:pic>
        <p:nvPicPr>
          <p:cNvPr id="11" name="Picture 10" descr="A diamond shaped diamond shaped object&#10;&#10;Description automatically generated with medium confidence">
            <a:extLst>
              <a:ext uri="{FF2B5EF4-FFF2-40B4-BE49-F238E27FC236}">
                <a16:creationId xmlns:a16="http://schemas.microsoft.com/office/drawing/2014/main" id="{95159580-3D5A-447D-2E01-D93FFC8A1C6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636"/>
          <a:stretch/>
        </p:blipFill>
        <p:spPr>
          <a:xfrm flipV="1">
            <a:off x="4595254" y="2949427"/>
            <a:ext cx="2292066" cy="1330611"/>
          </a:xfrm>
          <a:prstGeom prst="rect">
            <a:avLst/>
          </a:prstGeom>
        </p:spPr>
      </p:pic>
      <p:sp>
        <p:nvSpPr>
          <p:cNvPr id="21" name="Graphic 52">
            <a:extLst>
              <a:ext uri="{FF2B5EF4-FFF2-40B4-BE49-F238E27FC236}">
                <a16:creationId xmlns:a16="http://schemas.microsoft.com/office/drawing/2014/main" id="{4A9F39F0-D026-FD13-A939-DC61BB629BEB}"/>
              </a:ext>
            </a:extLst>
          </p:cNvPr>
          <p:cNvSpPr/>
          <p:nvPr userDrawn="1"/>
        </p:nvSpPr>
        <p:spPr>
          <a:xfrm>
            <a:off x="1475090" y="1552386"/>
            <a:ext cx="2391159" cy="2760756"/>
          </a:xfrm>
          <a:custGeom>
            <a:avLst/>
            <a:gdLst>
              <a:gd name="connsiteX0" fmla="*/ 5939885 w 5939884"/>
              <a:gd name="connsiteY0" fmla="*/ 1714672 h 6858000"/>
              <a:gd name="connsiteX1" fmla="*/ 5939885 w 5939884"/>
              <a:gd name="connsiteY1" fmla="*/ 5143329 h 6858000"/>
              <a:gd name="connsiteX2" fmla="*/ 2969571 w 5939884"/>
              <a:gd name="connsiteY2" fmla="*/ 6858000 h 6858000"/>
              <a:gd name="connsiteX3" fmla="*/ 0 w 5939884"/>
              <a:gd name="connsiteY3" fmla="*/ 5143329 h 6858000"/>
              <a:gd name="connsiteX4" fmla="*/ 0 w 5939884"/>
              <a:gd name="connsiteY4" fmla="*/ 1714672 h 6858000"/>
              <a:gd name="connsiteX5" fmla="*/ 2969571 w 5939884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39884" h="6858000">
                <a:moveTo>
                  <a:pt x="5939885" y="1714672"/>
                </a:moveTo>
                <a:lnTo>
                  <a:pt x="5939885" y="5143329"/>
                </a:lnTo>
                <a:lnTo>
                  <a:pt x="2969571" y="6858000"/>
                </a:lnTo>
                <a:lnTo>
                  <a:pt x="0" y="5143329"/>
                </a:lnTo>
                <a:lnTo>
                  <a:pt x="0" y="1714672"/>
                </a:lnTo>
                <a:lnTo>
                  <a:pt x="2969571" y="0"/>
                </a:lnTo>
                <a:close/>
              </a:path>
            </a:pathLst>
          </a:custGeom>
          <a:noFill/>
          <a:ln w="5715" cap="flat">
            <a:gradFill>
              <a:gsLst>
                <a:gs pos="0">
                  <a:schemeClr val="accent2"/>
                </a:gs>
                <a:gs pos="74000">
                  <a:schemeClr val="bg1"/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67FA163-19EA-4F3A-8CCF-576F25E35A65}"/>
              </a:ext>
            </a:extLst>
          </p:cNvPr>
          <p:cNvGrpSpPr/>
          <p:nvPr userDrawn="1"/>
        </p:nvGrpSpPr>
        <p:grpSpPr>
          <a:xfrm>
            <a:off x="1083003" y="1714802"/>
            <a:ext cx="782584" cy="1217963"/>
            <a:chOff x="849041" y="1717156"/>
            <a:chExt cx="2222049" cy="3458250"/>
          </a:xfrm>
        </p:grpSpPr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6AF45A88-4B37-8B86-9C4F-C4A3E88E3C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49041" y="2557806"/>
              <a:ext cx="741153" cy="2617600"/>
            </a:xfrm>
            <a:prstGeom prst="rect">
              <a:avLst/>
            </a:prstGeom>
          </p:spPr>
        </p:pic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F5A2F523-89FD-22CB-EEA5-E0F15CD48E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49041" y="1717156"/>
              <a:ext cx="2222049" cy="1274182"/>
            </a:xfrm>
            <a:prstGeom prst="rect">
              <a:avLst/>
            </a:prstGeom>
          </p:spPr>
        </p:pic>
      </p:grpSp>
      <p:grpSp>
        <p:nvGrpSpPr>
          <p:cNvPr id="30" name="Elements Group" hidden="1">
            <a:extLst>
              <a:ext uri="{FF2B5EF4-FFF2-40B4-BE49-F238E27FC236}">
                <a16:creationId xmlns:a16="http://schemas.microsoft.com/office/drawing/2014/main" id="{03DB2CAE-03BF-E930-28DD-72DFBD9492D0}"/>
              </a:ext>
            </a:extLst>
          </p:cNvPr>
          <p:cNvGrpSpPr/>
          <p:nvPr userDrawn="1"/>
        </p:nvGrpSpPr>
        <p:grpSpPr>
          <a:xfrm flipV="1">
            <a:off x="-174121" y="-1031822"/>
            <a:ext cx="2414766" cy="3301275"/>
            <a:chOff x="9315216" y="1308401"/>
            <a:chExt cx="4067397" cy="5560616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7D2315D-7BBC-B904-1F56-079CE8FD57A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324288" y="2278610"/>
              <a:ext cx="3543413" cy="2077446"/>
            </a:xfrm>
            <a:prstGeom prst="line">
              <a:avLst/>
            </a:prstGeom>
            <a:ln cap="rnd">
              <a:gradFill flip="none" rotWithShape="1">
                <a:gsLst>
                  <a:gs pos="3000">
                    <a:schemeClr val="accent2">
                      <a:alpha val="0"/>
                    </a:schemeClr>
                  </a:gs>
                  <a:gs pos="100000">
                    <a:schemeClr val="accent2"/>
                  </a:gs>
                </a:gsLst>
                <a:lin ang="0" scaled="1"/>
                <a:tileRect/>
              </a:gradFill>
              <a:beve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75E5260D-66A2-C6E6-58A7-6ACC71671D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t="90" b="4551"/>
            <a:stretch/>
          </p:blipFill>
          <p:spPr>
            <a:xfrm>
              <a:off x="9588129" y="1308401"/>
              <a:ext cx="1647825" cy="5549599"/>
            </a:xfrm>
            <a:prstGeom prst="rect">
              <a:avLst/>
            </a:prstGeom>
          </p:spPr>
        </p:pic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F3FEC513-5AA8-FB11-39FF-62C18BDBA2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50000"/>
            <a:stretch/>
          </p:blipFill>
          <p:spPr>
            <a:xfrm>
              <a:off x="11788135" y="3807487"/>
              <a:ext cx="403866" cy="2852737"/>
            </a:xfrm>
            <a:prstGeom prst="rect">
              <a:avLst/>
            </a:prstGeom>
          </p:spPr>
        </p:pic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92C04A9-A9E1-D02F-79F3-F58DCAFD5207}"/>
                </a:ext>
              </a:extLst>
            </p:cNvPr>
            <p:cNvGrpSpPr/>
            <p:nvPr/>
          </p:nvGrpSpPr>
          <p:grpSpPr>
            <a:xfrm>
              <a:off x="9315216" y="4360795"/>
              <a:ext cx="1090750" cy="2508222"/>
              <a:chOff x="9304199" y="4349778"/>
              <a:chExt cx="1090750" cy="2508222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FDF5803D-36EA-6313-D93D-395E78EC41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07466" y="4349778"/>
                <a:ext cx="0" cy="313509"/>
              </a:xfrm>
              <a:prstGeom prst="line">
                <a:avLst/>
              </a:prstGeom>
              <a:ln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857301B5-5625-ED7A-EBE2-74C37F11006E}"/>
                  </a:ext>
                </a:extLst>
              </p:cNvPr>
              <p:cNvCxnSpPr/>
              <p:nvPr/>
            </p:nvCxnSpPr>
            <p:spPr>
              <a:xfrm>
                <a:off x="9307466" y="4669970"/>
                <a:ext cx="1087483" cy="627017"/>
              </a:xfrm>
              <a:prstGeom prst="line">
                <a:avLst/>
              </a:prstGeom>
              <a:ln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ABC70390-E2F0-D49B-E7F1-C52A27B2CC4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391683" y="5296987"/>
                <a:ext cx="3266" cy="313509"/>
              </a:xfrm>
              <a:prstGeom prst="line">
                <a:avLst/>
              </a:prstGeom>
              <a:ln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670E61ED-CBBB-F36A-492E-709B00C25A0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307466" y="4983478"/>
                <a:ext cx="1084217" cy="627018"/>
              </a:xfrm>
              <a:prstGeom prst="line">
                <a:avLst/>
              </a:prstGeom>
              <a:ln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B06C7108-5498-B789-2C55-1FA151DCCBC0}"/>
                  </a:ext>
                </a:extLst>
              </p:cNvPr>
              <p:cNvCxnSpPr/>
              <p:nvPr/>
            </p:nvCxnSpPr>
            <p:spPr>
              <a:xfrm>
                <a:off x="9307465" y="4983478"/>
                <a:ext cx="0" cy="313509"/>
              </a:xfrm>
              <a:prstGeom prst="line">
                <a:avLst/>
              </a:prstGeom>
              <a:ln cap="rnd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D8AE84B0-5CB0-3F1E-CA27-E5426F0CE2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04199" y="5296987"/>
                <a:ext cx="1087484" cy="620487"/>
              </a:xfrm>
              <a:prstGeom prst="line">
                <a:avLst/>
              </a:prstGeom>
              <a:ln cap="rnd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D7321E14-EC5B-B5CD-6922-413BEF79165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388417" y="5917474"/>
                <a:ext cx="3266" cy="320039"/>
              </a:xfrm>
              <a:prstGeom prst="line">
                <a:avLst/>
              </a:prstGeom>
              <a:ln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62C71CA1-0D29-FD31-CEB0-C62EB366EE8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310732" y="5610495"/>
                <a:ext cx="1077685" cy="627018"/>
              </a:xfrm>
              <a:prstGeom prst="line">
                <a:avLst/>
              </a:prstGeom>
              <a:ln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97C294C0-8DB6-1DE9-554E-F9C9CA466910}"/>
                  </a:ext>
                </a:extLst>
              </p:cNvPr>
              <p:cNvCxnSpPr/>
              <p:nvPr/>
            </p:nvCxnSpPr>
            <p:spPr>
              <a:xfrm>
                <a:off x="9310731" y="5610495"/>
                <a:ext cx="0" cy="313509"/>
              </a:xfrm>
              <a:prstGeom prst="line">
                <a:avLst/>
              </a:prstGeom>
              <a:ln cap="rnd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B4843DDE-46F8-3526-9B53-89DC7CD87B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07465" y="5924004"/>
                <a:ext cx="1087484" cy="620487"/>
              </a:xfrm>
              <a:prstGeom prst="line">
                <a:avLst/>
              </a:prstGeom>
              <a:ln cap="rnd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4E71BE99-CB2B-691C-9529-C44699CF11B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391683" y="6544491"/>
                <a:ext cx="3266" cy="313509"/>
              </a:xfrm>
              <a:prstGeom prst="line">
                <a:avLst/>
              </a:prstGeom>
              <a:ln cap="rnd">
                <a:gradFill flip="none" rotWithShape="1">
                  <a:gsLst>
                    <a:gs pos="19000">
                      <a:schemeClr val="accent2">
                        <a:alpha val="0"/>
                      </a:schemeClr>
                    </a:gs>
                    <a:gs pos="100000">
                      <a:schemeClr val="accent2"/>
                    </a:gs>
                  </a:gsLst>
                  <a:lin ang="16200000" scaled="1"/>
                  <a:tileRect/>
                </a:gra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6C0EC236-5304-F1E4-AFA2-EE090ADC8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b="30443"/>
            <a:stretch/>
          </p:blipFill>
          <p:spPr>
            <a:xfrm>
              <a:off x="10774932" y="4196441"/>
              <a:ext cx="1083423" cy="2661559"/>
            </a:xfrm>
            <a:prstGeom prst="rect">
              <a:avLst/>
            </a:prstGeom>
          </p:spPr>
        </p:pic>
        <p:pic>
          <p:nvPicPr>
            <p:cNvPr id="36" name="Picture 35" descr="A diamond shaped diamond shaped object&#10;&#10;Description automatically generated with medium confidence">
              <a:extLst>
                <a:ext uri="{FF2B5EF4-FFF2-40B4-BE49-F238E27FC236}">
                  <a16:creationId xmlns:a16="http://schemas.microsoft.com/office/drawing/2014/main" id="{DEC3CEFF-5447-F979-16BC-97F574EABD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6636"/>
            <a:stretch/>
          </p:blipFill>
          <p:spPr>
            <a:xfrm>
              <a:off x="9662101" y="3024116"/>
              <a:ext cx="3720512" cy="2159864"/>
            </a:xfrm>
            <a:prstGeom prst="rect">
              <a:avLst/>
            </a:prstGeom>
          </p:spPr>
        </p:pic>
      </p:grpSp>
      <p:grpSp>
        <p:nvGrpSpPr>
          <p:cNvPr id="157" name="Elements Overlay">
            <a:extLst>
              <a:ext uri="{FF2B5EF4-FFF2-40B4-BE49-F238E27FC236}">
                <a16:creationId xmlns:a16="http://schemas.microsoft.com/office/drawing/2014/main" id="{A73FEB82-CD97-3AA2-42AC-C09CF8E88000}"/>
              </a:ext>
            </a:extLst>
          </p:cNvPr>
          <p:cNvGrpSpPr/>
          <p:nvPr userDrawn="1"/>
        </p:nvGrpSpPr>
        <p:grpSpPr>
          <a:xfrm>
            <a:off x="10989115" y="5509846"/>
            <a:ext cx="1364412" cy="1537742"/>
            <a:chOff x="4646797" y="4196181"/>
            <a:chExt cx="2403838" cy="2709211"/>
          </a:xfrm>
        </p:grpSpPr>
        <p:pic>
          <p:nvPicPr>
            <p:cNvPr id="158" name="Graphic 157">
              <a:extLst>
                <a:ext uri="{FF2B5EF4-FFF2-40B4-BE49-F238E27FC236}">
                  <a16:creationId xmlns:a16="http://schemas.microsoft.com/office/drawing/2014/main" id="{B632D10A-2B2D-C150-900A-6E4D539D5796}"/>
                </a:ext>
              </a:extLst>
            </p:cNvPr>
            <p:cNvPicPr/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b="29710"/>
            <a:stretch/>
          </p:blipFill>
          <p:spPr>
            <a:xfrm>
              <a:off x="5704114" y="4196181"/>
              <a:ext cx="1072243" cy="2661820"/>
            </a:xfrm>
            <a:prstGeom prst="rect">
              <a:avLst/>
            </a:prstGeom>
          </p:spPr>
        </p:pic>
        <p:pic>
          <p:nvPicPr>
            <p:cNvPr id="159" name="Graphic 158">
              <a:extLst>
                <a:ext uri="{FF2B5EF4-FFF2-40B4-BE49-F238E27FC236}">
                  <a16:creationId xmlns:a16="http://schemas.microsoft.com/office/drawing/2014/main" id="{0FFE7FE0-3420-0399-7ADE-2CF871A18C09}"/>
                </a:ext>
              </a:extLst>
            </p:cNvPr>
            <p:cNvPicPr/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42924"/>
            <a:stretch/>
          </p:blipFill>
          <p:spPr>
            <a:xfrm flipH="1">
              <a:off x="6333090" y="5411579"/>
              <a:ext cx="717545" cy="1446421"/>
            </a:xfrm>
            <a:prstGeom prst="rect">
              <a:avLst/>
            </a:prstGeom>
          </p:spPr>
        </p:pic>
        <p:grpSp>
          <p:nvGrpSpPr>
            <p:cNvPr id="160" name="Graphic 75">
              <a:extLst>
                <a:ext uri="{FF2B5EF4-FFF2-40B4-BE49-F238E27FC236}">
                  <a16:creationId xmlns:a16="http://schemas.microsoft.com/office/drawing/2014/main" id="{8552637A-591F-8F89-5752-36DB73FBA8A2}"/>
                </a:ext>
              </a:extLst>
            </p:cNvPr>
            <p:cNvGrpSpPr/>
            <p:nvPr/>
          </p:nvGrpSpPr>
          <p:grpSpPr>
            <a:xfrm>
              <a:off x="4646797" y="5648870"/>
              <a:ext cx="1245737" cy="1256522"/>
              <a:chOff x="4646797" y="5648870"/>
              <a:chExt cx="1245737" cy="1256522"/>
            </a:xfrm>
            <a:gradFill>
              <a:gsLst>
                <a:gs pos="0">
                  <a:srgbClr val="FF5500"/>
                </a:gs>
                <a:gs pos="50000">
                  <a:srgbClr val="FF5500">
                    <a:alpha val="49804"/>
                  </a:srgbClr>
                </a:gs>
                <a:gs pos="100000">
                  <a:srgbClr val="FF5500">
                    <a:alpha val="0"/>
                  </a:srgbClr>
                </a:gs>
              </a:gsLst>
              <a:lin ang="6942628" scaled="1"/>
            </a:gradFill>
          </p:grpSpPr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F5EAB726-D505-DE4F-EDD8-E8CC46F8FF7F}"/>
                  </a:ext>
                </a:extLst>
              </p:cNvPr>
              <p:cNvSpPr/>
              <p:nvPr/>
            </p:nvSpPr>
            <p:spPr>
              <a:xfrm>
                <a:off x="5861587" y="5648870"/>
                <a:ext cx="27726" cy="47548"/>
              </a:xfrm>
              <a:custGeom>
                <a:avLst/>
                <a:gdLst>
                  <a:gd name="connsiteX0" fmla="*/ 0 w 27726"/>
                  <a:gd name="connsiteY0" fmla="*/ 15981 h 47548"/>
                  <a:gd name="connsiteX1" fmla="*/ 115 w 27726"/>
                  <a:gd name="connsiteY1" fmla="*/ 47548 h 47548"/>
                  <a:gd name="connsiteX2" fmla="*/ 27727 w 27726"/>
                  <a:gd name="connsiteY2" fmla="*/ 31623 h 47548"/>
                  <a:gd name="connsiteX3" fmla="*/ 27616 w 27726"/>
                  <a:gd name="connsiteY3" fmla="*/ 0 h 47548"/>
                  <a:gd name="connsiteX4" fmla="*/ 0 w 27726"/>
                  <a:gd name="connsiteY4" fmla="*/ 15981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81"/>
                    </a:moveTo>
                    <a:lnTo>
                      <a:pt x="115" y="47548"/>
                    </a:lnTo>
                    <a:lnTo>
                      <a:pt x="27727" y="31623"/>
                    </a:lnTo>
                    <a:lnTo>
                      <a:pt x="27616" y="0"/>
                    </a:lnTo>
                    <a:lnTo>
                      <a:pt x="0" y="1598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E76ED9C5-AD87-A85C-3F69-C4B6FCB97B27}"/>
                  </a:ext>
                </a:extLst>
              </p:cNvPr>
              <p:cNvSpPr/>
              <p:nvPr/>
            </p:nvSpPr>
            <p:spPr>
              <a:xfrm>
                <a:off x="5751187" y="5712681"/>
                <a:ext cx="27556" cy="47491"/>
              </a:xfrm>
              <a:custGeom>
                <a:avLst/>
                <a:gdLst>
                  <a:gd name="connsiteX0" fmla="*/ 0 w 27556"/>
                  <a:gd name="connsiteY0" fmla="*/ 15869 h 47491"/>
                  <a:gd name="connsiteX1" fmla="*/ 55 w 27556"/>
                  <a:gd name="connsiteY1" fmla="*/ 47492 h 47491"/>
                  <a:gd name="connsiteX2" fmla="*/ 27556 w 27556"/>
                  <a:gd name="connsiteY2" fmla="*/ 31624 h 47491"/>
                  <a:gd name="connsiteX3" fmla="*/ 27501 w 27556"/>
                  <a:gd name="connsiteY3" fmla="*/ 0 h 47491"/>
                  <a:gd name="connsiteX4" fmla="*/ 0 w 27556"/>
                  <a:gd name="connsiteY4" fmla="*/ 15869 h 47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56" h="47491">
                    <a:moveTo>
                      <a:pt x="0" y="15869"/>
                    </a:moveTo>
                    <a:lnTo>
                      <a:pt x="55" y="47492"/>
                    </a:lnTo>
                    <a:lnTo>
                      <a:pt x="27556" y="31624"/>
                    </a:lnTo>
                    <a:lnTo>
                      <a:pt x="27501" y="0"/>
                    </a:lnTo>
                    <a:lnTo>
                      <a:pt x="0" y="15869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76466212-A164-66B0-8CB6-D0DE20581D9B}"/>
                  </a:ext>
                </a:extLst>
              </p:cNvPr>
              <p:cNvSpPr/>
              <p:nvPr/>
            </p:nvSpPr>
            <p:spPr>
              <a:xfrm>
                <a:off x="5640617" y="5776437"/>
                <a:ext cx="27726" cy="47547"/>
              </a:xfrm>
              <a:custGeom>
                <a:avLst/>
                <a:gdLst>
                  <a:gd name="connsiteX0" fmla="*/ 0 w 27726"/>
                  <a:gd name="connsiteY0" fmla="*/ 15981 h 47547"/>
                  <a:gd name="connsiteX1" fmla="*/ 115 w 27726"/>
                  <a:gd name="connsiteY1" fmla="*/ 47548 h 47547"/>
                  <a:gd name="connsiteX2" fmla="*/ 27727 w 27726"/>
                  <a:gd name="connsiteY2" fmla="*/ 31623 h 47547"/>
                  <a:gd name="connsiteX3" fmla="*/ 27671 w 27726"/>
                  <a:gd name="connsiteY3" fmla="*/ 0 h 47547"/>
                  <a:gd name="connsiteX4" fmla="*/ 0 w 27726"/>
                  <a:gd name="connsiteY4" fmla="*/ 15981 h 47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7">
                    <a:moveTo>
                      <a:pt x="0" y="15981"/>
                    </a:moveTo>
                    <a:lnTo>
                      <a:pt x="115" y="47548"/>
                    </a:lnTo>
                    <a:lnTo>
                      <a:pt x="27727" y="31623"/>
                    </a:lnTo>
                    <a:lnTo>
                      <a:pt x="27671" y="0"/>
                    </a:lnTo>
                    <a:lnTo>
                      <a:pt x="0" y="1598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69C0D0FF-9529-91D5-B173-757B0AF824F2}"/>
                  </a:ext>
                </a:extLst>
              </p:cNvPr>
              <p:cNvSpPr/>
              <p:nvPr/>
            </p:nvSpPr>
            <p:spPr>
              <a:xfrm>
                <a:off x="5530222" y="5840192"/>
                <a:ext cx="27726" cy="47548"/>
              </a:xfrm>
              <a:custGeom>
                <a:avLst/>
                <a:gdLst>
                  <a:gd name="connsiteX0" fmla="*/ 0 w 27726"/>
                  <a:gd name="connsiteY0" fmla="*/ 15924 h 47548"/>
                  <a:gd name="connsiteX1" fmla="*/ 111 w 27726"/>
                  <a:gd name="connsiteY1" fmla="*/ 47548 h 47548"/>
                  <a:gd name="connsiteX2" fmla="*/ 27727 w 27726"/>
                  <a:gd name="connsiteY2" fmla="*/ 31567 h 47548"/>
                  <a:gd name="connsiteX3" fmla="*/ 27611 w 27726"/>
                  <a:gd name="connsiteY3" fmla="*/ 0 h 47548"/>
                  <a:gd name="connsiteX4" fmla="*/ 0 w 27726"/>
                  <a:gd name="connsiteY4" fmla="*/ 15924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24"/>
                    </a:moveTo>
                    <a:lnTo>
                      <a:pt x="111" y="47548"/>
                    </a:lnTo>
                    <a:lnTo>
                      <a:pt x="27727" y="31567"/>
                    </a:lnTo>
                    <a:lnTo>
                      <a:pt x="27611" y="0"/>
                    </a:lnTo>
                    <a:lnTo>
                      <a:pt x="0" y="15924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96195BE2-0F28-AB20-BBFF-D8ACAC2D50C6}"/>
                  </a:ext>
                </a:extLst>
              </p:cNvPr>
              <p:cNvSpPr/>
              <p:nvPr/>
            </p:nvSpPr>
            <p:spPr>
              <a:xfrm>
                <a:off x="5419822" y="5903946"/>
                <a:ext cx="27726" cy="47547"/>
              </a:xfrm>
              <a:custGeom>
                <a:avLst/>
                <a:gdLst>
                  <a:gd name="connsiteX0" fmla="*/ 0 w 27726"/>
                  <a:gd name="connsiteY0" fmla="*/ 15924 h 47547"/>
                  <a:gd name="connsiteX1" fmla="*/ 55 w 27726"/>
                  <a:gd name="connsiteY1" fmla="*/ 47548 h 47547"/>
                  <a:gd name="connsiteX2" fmla="*/ 27727 w 27726"/>
                  <a:gd name="connsiteY2" fmla="*/ 31567 h 47547"/>
                  <a:gd name="connsiteX3" fmla="*/ 27611 w 27726"/>
                  <a:gd name="connsiteY3" fmla="*/ 0 h 47547"/>
                  <a:gd name="connsiteX4" fmla="*/ 0 w 27726"/>
                  <a:gd name="connsiteY4" fmla="*/ 15924 h 47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7">
                    <a:moveTo>
                      <a:pt x="0" y="15924"/>
                    </a:moveTo>
                    <a:lnTo>
                      <a:pt x="55" y="47548"/>
                    </a:lnTo>
                    <a:lnTo>
                      <a:pt x="27727" y="31567"/>
                    </a:lnTo>
                    <a:lnTo>
                      <a:pt x="27611" y="0"/>
                    </a:lnTo>
                    <a:lnTo>
                      <a:pt x="0" y="15924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199CC78A-5BC5-2640-DD7A-D9EC274F42C2}"/>
                  </a:ext>
                </a:extLst>
              </p:cNvPr>
              <p:cNvSpPr/>
              <p:nvPr/>
            </p:nvSpPr>
            <p:spPr>
              <a:xfrm>
                <a:off x="5309422" y="5967646"/>
                <a:ext cx="27726" cy="47604"/>
              </a:xfrm>
              <a:custGeom>
                <a:avLst/>
                <a:gdLst>
                  <a:gd name="connsiteX0" fmla="*/ 0 w 27726"/>
                  <a:gd name="connsiteY0" fmla="*/ 15981 h 47604"/>
                  <a:gd name="connsiteX1" fmla="*/ 55 w 27726"/>
                  <a:gd name="connsiteY1" fmla="*/ 47605 h 47604"/>
                  <a:gd name="connsiteX2" fmla="*/ 27727 w 27726"/>
                  <a:gd name="connsiteY2" fmla="*/ 31623 h 47604"/>
                  <a:gd name="connsiteX3" fmla="*/ 27611 w 27726"/>
                  <a:gd name="connsiteY3" fmla="*/ 0 h 47604"/>
                  <a:gd name="connsiteX4" fmla="*/ 0 w 27726"/>
                  <a:gd name="connsiteY4" fmla="*/ 15981 h 47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604">
                    <a:moveTo>
                      <a:pt x="0" y="15981"/>
                    </a:moveTo>
                    <a:lnTo>
                      <a:pt x="55" y="47605"/>
                    </a:lnTo>
                    <a:lnTo>
                      <a:pt x="27727" y="31623"/>
                    </a:lnTo>
                    <a:lnTo>
                      <a:pt x="27611" y="0"/>
                    </a:lnTo>
                    <a:lnTo>
                      <a:pt x="0" y="1598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80EEDFFE-3CFE-455C-4A4A-8C8A42D5917E}"/>
                  </a:ext>
                </a:extLst>
              </p:cNvPr>
              <p:cNvSpPr/>
              <p:nvPr/>
            </p:nvSpPr>
            <p:spPr>
              <a:xfrm>
                <a:off x="5199022" y="6031401"/>
                <a:ext cx="27726" cy="47548"/>
              </a:xfrm>
              <a:custGeom>
                <a:avLst/>
                <a:gdLst>
                  <a:gd name="connsiteX0" fmla="*/ 0 w 27726"/>
                  <a:gd name="connsiteY0" fmla="*/ 15981 h 47548"/>
                  <a:gd name="connsiteX1" fmla="*/ 55 w 27726"/>
                  <a:gd name="connsiteY1" fmla="*/ 47548 h 47548"/>
                  <a:gd name="connsiteX2" fmla="*/ 27727 w 27726"/>
                  <a:gd name="connsiteY2" fmla="*/ 31623 h 47548"/>
                  <a:gd name="connsiteX3" fmla="*/ 27616 w 27726"/>
                  <a:gd name="connsiteY3" fmla="*/ 0 h 47548"/>
                  <a:gd name="connsiteX4" fmla="*/ 0 w 27726"/>
                  <a:gd name="connsiteY4" fmla="*/ 15981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81"/>
                    </a:moveTo>
                    <a:lnTo>
                      <a:pt x="55" y="47548"/>
                    </a:lnTo>
                    <a:lnTo>
                      <a:pt x="27727" y="31623"/>
                    </a:lnTo>
                    <a:lnTo>
                      <a:pt x="27616" y="0"/>
                    </a:lnTo>
                    <a:lnTo>
                      <a:pt x="0" y="1598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6C7B2A6A-C8E3-E48C-9D1E-5B225780D540}"/>
                  </a:ext>
                </a:extLst>
              </p:cNvPr>
              <p:cNvSpPr/>
              <p:nvPr/>
            </p:nvSpPr>
            <p:spPr>
              <a:xfrm>
                <a:off x="5088565" y="6095155"/>
                <a:ext cx="27725" cy="47550"/>
              </a:xfrm>
              <a:custGeom>
                <a:avLst/>
                <a:gdLst>
                  <a:gd name="connsiteX0" fmla="*/ 0 w 27725"/>
                  <a:gd name="connsiteY0" fmla="*/ 15979 h 47550"/>
                  <a:gd name="connsiteX1" fmla="*/ 113 w 27725"/>
                  <a:gd name="connsiteY1" fmla="*/ 47550 h 47550"/>
                  <a:gd name="connsiteX2" fmla="*/ 27725 w 27725"/>
                  <a:gd name="connsiteY2" fmla="*/ 31624 h 47550"/>
                  <a:gd name="connsiteX3" fmla="*/ 27670 w 27725"/>
                  <a:gd name="connsiteY3" fmla="*/ 0 h 47550"/>
                  <a:gd name="connsiteX4" fmla="*/ 0 w 27725"/>
                  <a:gd name="connsiteY4" fmla="*/ 15979 h 47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5" h="47550">
                    <a:moveTo>
                      <a:pt x="0" y="15979"/>
                    </a:moveTo>
                    <a:lnTo>
                      <a:pt x="113" y="47550"/>
                    </a:lnTo>
                    <a:lnTo>
                      <a:pt x="27725" y="31624"/>
                    </a:lnTo>
                    <a:lnTo>
                      <a:pt x="27670" y="0"/>
                    </a:lnTo>
                    <a:lnTo>
                      <a:pt x="0" y="15979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855D03C6-0B7B-41A6-1619-98830B947F08}"/>
                  </a:ext>
                </a:extLst>
              </p:cNvPr>
              <p:cNvSpPr/>
              <p:nvPr/>
            </p:nvSpPr>
            <p:spPr>
              <a:xfrm>
                <a:off x="4978165" y="6158913"/>
                <a:ext cx="27726" cy="47548"/>
              </a:xfrm>
              <a:custGeom>
                <a:avLst/>
                <a:gdLst>
                  <a:gd name="connsiteX0" fmla="*/ 0 w 27726"/>
                  <a:gd name="connsiteY0" fmla="*/ 15922 h 47548"/>
                  <a:gd name="connsiteX1" fmla="*/ 113 w 27726"/>
                  <a:gd name="connsiteY1" fmla="*/ 47548 h 47548"/>
                  <a:gd name="connsiteX2" fmla="*/ 27727 w 27726"/>
                  <a:gd name="connsiteY2" fmla="*/ 31567 h 47548"/>
                  <a:gd name="connsiteX3" fmla="*/ 27671 w 27726"/>
                  <a:gd name="connsiteY3" fmla="*/ 0 h 47548"/>
                  <a:gd name="connsiteX4" fmla="*/ 0 w 27726"/>
                  <a:gd name="connsiteY4" fmla="*/ 15922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22"/>
                    </a:moveTo>
                    <a:lnTo>
                      <a:pt x="113" y="47548"/>
                    </a:lnTo>
                    <a:lnTo>
                      <a:pt x="27727" y="31567"/>
                    </a:lnTo>
                    <a:lnTo>
                      <a:pt x="27671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92A27633-569B-A237-2836-1B2F2E84B636}"/>
                  </a:ext>
                </a:extLst>
              </p:cNvPr>
              <p:cNvSpPr/>
              <p:nvPr/>
            </p:nvSpPr>
            <p:spPr>
              <a:xfrm>
                <a:off x="4867764" y="6222720"/>
                <a:ext cx="27614" cy="47492"/>
              </a:xfrm>
              <a:custGeom>
                <a:avLst/>
                <a:gdLst>
                  <a:gd name="connsiteX0" fmla="*/ 0 w 27614"/>
                  <a:gd name="connsiteY0" fmla="*/ 15871 h 47492"/>
                  <a:gd name="connsiteX1" fmla="*/ 113 w 27614"/>
                  <a:gd name="connsiteY1" fmla="*/ 47493 h 47492"/>
                  <a:gd name="connsiteX2" fmla="*/ 27614 w 27614"/>
                  <a:gd name="connsiteY2" fmla="*/ 31627 h 47492"/>
                  <a:gd name="connsiteX3" fmla="*/ 27501 w 27614"/>
                  <a:gd name="connsiteY3" fmla="*/ 0 h 47492"/>
                  <a:gd name="connsiteX4" fmla="*/ 0 w 27614"/>
                  <a:gd name="connsiteY4" fmla="*/ 15871 h 47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14" h="47492">
                    <a:moveTo>
                      <a:pt x="0" y="15871"/>
                    </a:moveTo>
                    <a:lnTo>
                      <a:pt x="113" y="47493"/>
                    </a:lnTo>
                    <a:lnTo>
                      <a:pt x="27614" y="31627"/>
                    </a:lnTo>
                    <a:lnTo>
                      <a:pt x="27501" y="0"/>
                    </a:lnTo>
                    <a:lnTo>
                      <a:pt x="0" y="1587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EED21A7D-471B-AA53-6B77-61B26B30734D}"/>
                  </a:ext>
                </a:extLst>
              </p:cNvPr>
              <p:cNvSpPr/>
              <p:nvPr/>
            </p:nvSpPr>
            <p:spPr>
              <a:xfrm>
                <a:off x="4757194" y="6286476"/>
                <a:ext cx="27726" cy="47548"/>
              </a:xfrm>
              <a:custGeom>
                <a:avLst/>
                <a:gdLst>
                  <a:gd name="connsiteX0" fmla="*/ 0 w 27726"/>
                  <a:gd name="connsiteY0" fmla="*/ 15926 h 47548"/>
                  <a:gd name="connsiteX1" fmla="*/ 113 w 27726"/>
                  <a:gd name="connsiteY1" fmla="*/ 47548 h 47548"/>
                  <a:gd name="connsiteX2" fmla="*/ 27727 w 27726"/>
                  <a:gd name="connsiteY2" fmla="*/ 31567 h 47548"/>
                  <a:gd name="connsiteX3" fmla="*/ 27671 w 27726"/>
                  <a:gd name="connsiteY3" fmla="*/ 0 h 47548"/>
                  <a:gd name="connsiteX4" fmla="*/ 0 w 27726"/>
                  <a:gd name="connsiteY4" fmla="*/ 15926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26"/>
                    </a:moveTo>
                    <a:lnTo>
                      <a:pt x="113" y="47548"/>
                    </a:lnTo>
                    <a:lnTo>
                      <a:pt x="27727" y="31567"/>
                    </a:lnTo>
                    <a:lnTo>
                      <a:pt x="2767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655DA2C9-4D24-566A-0C51-B8ADC570F3D2}"/>
                  </a:ext>
                </a:extLst>
              </p:cNvPr>
              <p:cNvSpPr/>
              <p:nvPr/>
            </p:nvSpPr>
            <p:spPr>
              <a:xfrm>
                <a:off x="4646797" y="6350232"/>
                <a:ext cx="27726" cy="47548"/>
              </a:xfrm>
              <a:custGeom>
                <a:avLst/>
                <a:gdLst>
                  <a:gd name="connsiteX0" fmla="*/ 0 w 27726"/>
                  <a:gd name="connsiteY0" fmla="*/ 15926 h 47548"/>
                  <a:gd name="connsiteX1" fmla="*/ 113 w 27726"/>
                  <a:gd name="connsiteY1" fmla="*/ 47548 h 47548"/>
                  <a:gd name="connsiteX2" fmla="*/ 27727 w 27726"/>
                  <a:gd name="connsiteY2" fmla="*/ 31567 h 47548"/>
                  <a:gd name="connsiteX3" fmla="*/ 27670 w 27726"/>
                  <a:gd name="connsiteY3" fmla="*/ 0 h 47548"/>
                  <a:gd name="connsiteX4" fmla="*/ 0 w 27726"/>
                  <a:gd name="connsiteY4" fmla="*/ 15926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26"/>
                    </a:moveTo>
                    <a:lnTo>
                      <a:pt x="113" y="47548"/>
                    </a:lnTo>
                    <a:lnTo>
                      <a:pt x="27727" y="31567"/>
                    </a:lnTo>
                    <a:lnTo>
                      <a:pt x="27670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F82C2956-D504-4B3D-C90B-2ABBAA9E1039}"/>
                  </a:ext>
                </a:extLst>
              </p:cNvPr>
              <p:cNvSpPr/>
              <p:nvPr/>
            </p:nvSpPr>
            <p:spPr>
              <a:xfrm>
                <a:off x="5861929" y="5775759"/>
                <a:ext cx="27726" cy="47717"/>
              </a:xfrm>
              <a:custGeom>
                <a:avLst/>
                <a:gdLst>
                  <a:gd name="connsiteX0" fmla="*/ 0 w 27726"/>
                  <a:gd name="connsiteY0" fmla="*/ 15924 h 47717"/>
                  <a:gd name="connsiteX1" fmla="*/ 111 w 27726"/>
                  <a:gd name="connsiteY1" fmla="*/ 47718 h 47717"/>
                  <a:gd name="connsiteX2" fmla="*/ 27727 w 27726"/>
                  <a:gd name="connsiteY2" fmla="*/ 31736 h 47717"/>
                  <a:gd name="connsiteX3" fmla="*/ 27667 w 27726"/>
                  <a:gd name="connsiteY3" fmla="*/ 0 h 47717"/>
                  <a:gd name="connsiteX4" fmla="*/ 0 w 27726"/>
                  <a:gd name="connsiteY4" fmla="*/ 15924 h 4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7">
                    <a:moveTo>
                      <a:pt x="0" y="15924"/>
                    </a:moveTo>
                    <a:lnTo>
                      <a:pt x="111" y="47718"/>
                    </a:lnTo>
                    <a:lnTo>
                      <a:pt x="27727" y="31736"/>
                    </a:lnTo>
                    <a:lnTo>
                      <a:pt x="27667" y="0"/>
                    </a:lnTo>
                    <a:lnTo>
                      <a:pt x="0" y="15924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EBA3F10C-1F00-446B-DE95-F9D0C9B7D7F3}"/>
                  </a:ext>
                </a:extLst>
              </p:cNvPr>
              <p:cNvSpPr/>
              <p:nvPr/>
            </p:nvSpPr>
            <p:spPr>
              <a:xfrm>
                <a:off x="5751524" y="5839571"/>
                <a:ext cx="27616" cy="47604"/>
              </a:xfrm>
              <a:custGeom>
                <a:avLst/>
                <a:gdLst>
                  <a:gd name="connsiteX0" fmla="*/ 0 w 27616"/>
                  <a:gd name="connsiteY0" fmla="*/ 15868 h 47604"/>
                  <a:gd name="connsiteX1" fmla="*/ 115 w 27616"/>
                  <a:gd name="connsiteY1" fmla="*/ 47605 h 47604"/>
                  <a:gd name="connsiteX2" fmla="*/ 27616 w 27616"/>
                  <a:gd name="connsiteY2" fmla="*/ 31736 h 47604"/>
                  <a:gd name="connsiteX3" fmla="*/ 27501 w 27616"/>
                  <a:gd name="connsiteY3" fmla="*/ 0 h 47604"/>
                  <a:gd name="connsiteX4" fmla="*/ 0 w 27616"/>
                  <a:gd name="connsiteY4" fmla="*/ 15868 h 47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16" h="47604">
                    <a:moveTo>
                      <a:pt x="0" y="15868"/>
                    </a:moveTo>
                    <a:lnTo>
                      <a:pt x="115" y="47605"/>
                    </a:lnTo>
                    <a:lnTo>
                      <a:pt x="27616" y="31736"/>
                    </a:lnTo>
                    <a:lnTo>
                      <a:pt x="27501" y="0"/>
                    </a:lnTo>
                    <a:lnTo>
                      <a:pt x="0" y="15868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71B3A9D4-50BB-3957-367C-AADC36B10098}"/>
                  </a:ext>
                </a:extLst>
              </p:cNvPr>
              <p:cNvSpPr/>
              <p:nvPr/>
            </p:nvSpPr>
            <p:spPr>
              <a:xfrm>
                <a:off x="5641014" y="5903326"/>
                <a:ext cx="27726" cy="47717"/>
              </a:xfrm>
              <a:custGeom>
                <a:avLst/>
                <a:gdLst>
                  <a:gd name="connsiteX0" fmla="*/ 0 w 27726"/>
                  <a:gd name="connsiteY0" fmla="*/ 15924 h 47717"/>
                  <a:gd name="connsiteX1" fmla="*/ 55 w 27726"/>
                  <a:gd name="connsiteY1" fmla="*/ 47717 h 47717"/>
                  <a:gd name="connsiteX2" fmla="*/ 27727 w 27726"/>
                  <a:gd name="connsiteY2" fmla="*/ 31736 h 47717"/>
                  <a:gd name="connsiteX3" fmla="*/ 27611 w 27726"/>
                  <a:gd name="connsiteY3" fmla="*/ 0 h 47717"/>
                  <a:gd name="connsiteX4" fmla="*/ 0 w 27726"/>
                  <a:gd name="connsiteY4" fmla="*/ 15924 h 4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7">
                    <a:moveTo>
                      <a:pt x="0" y="15924"/>
                    </a:moveTo>
                    <a:lnTo>
                      <a:pt x="55" y="47717"/>
                    </a:lnTo>
                    <a:lnTo>
                      <a:pt x="27727" y="31736"/>
                    </a:lnTo>
                    <a:lnTo>
                      <a:pt x="27611" y="0"/>
                    </a:lnTo>
                    <a:lnTo>
                      <a:pt x="0" y="15924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9386AAB1-1E40-2403-1688-85706CFF2936}"/>
                  </a:ext>
                </a:extLst>
              </p:cNvPr>
              <p:cNvSpPr/>
              <p:nvPr/>
            </p:nvSpPr>
            <p:spPr>
              <a:xfrm>
                <a:off x="5530559" y="5967024"/>
                <a:ext cx="27726" cy="47717"/>
              </a:xfrm>
              <a:custGeom>
                <a:avLst/>
                <a:gdLst>
                  <a:gd name="connsiteX0" fmla="*/ 0 w 27726"/>
                  <a:gd name="connsiteY0" fmla="*/ 15981 h 47717"/>
                  <a:gd name="connsiteX1" fmla="*/ 111 w 27726"/>
                  <a:gd name="connsiteY1" fmla="*/ 47717 h 47717"/>
                  <a:gd name="connsiteX2" fmla="*/ 27727 w 27726"/>
                  <a:gd name="connsiteY2" fmla="*/ 31793 h 47717"/>
                  <a:gd name="connsiteX3" fmla="*/ 27671 w 27726"/>
                  <a:gd name="connsiteY3" fmla="*/ 0 h 47717"/>
                  <a:gd name="connsiteX4" fmla="*/ 0 w 27726"/>
                  <a:gd name="connsiteY4" fmla="*/ 15981 h 4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7">
                    <a:moveTo>
                      <a:pt x="0" y="15981"/>
                    </a:moveTo>
                    <a:lnTo>
                      <a:pt x="111" y="47717"/>
                    </a:lnTo>
                    <a:lnTo>
                      <a:pt x="27727" y="31793"/>
                    </a:lnTo>
                    <a:lnTo>
                      <a:pt x="27671" y="0"/>
                    </a:lnTo>
                    <a:lnTo>
                      <a:pt x="0" y="1598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EDC89E8E-682B-2DAF-AAD0-0A1AEEAF88C0}"/>
                  </a:ext>
                </a:extLst>
              </p:cNvPr>
              <p:cNvSpPr/>
              <p:nvPr/>
            </p:nvSpPr>
            <p:spPr>
              <a:xfrm>
                <a:off x="5420159" y="6030780"/>
                <a:ext cx="27726" cy="47717"/>
              </a:xfrm>
              <a:custGeom>
                <a:avLst/>
                <a:gdLst>
                  <a:gd name="connsiteX0" fmla="*/ 0 w 27726"/>
                  <a:gd name="connsiteY0" fmla="*/ 15981 h 47717"/>
                  <a:gd name="connsiteX1" fmla="*/ 111 w 27726"/>
                  <a:gd name="connsiteY1" fmla="*/ 47718 h 47717"/>
                  <a:gd name="connsiteX2" fmla="*/ 27727 w 27726"/>
                  <a:gd name="connsiteY2" fmla="*/ 31793 h 47717"/>
                  <a:gd name="connsiteX3" fmla="*/ 27671 w 27726"/>
                  <a:gd name="connsiteY3" fmla="*/ 0 h 47717"/>
                  <a:gd name="connsiteX4" fmla="*/ 0 w 27726"/>
                  <a:gd name="connsiteY4" fmla="*/ 15981 h 4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7">
                    <a:moveTo>
                      <a:pt x="0" y="15981"/>
                    </a:moveTo>
                    <a:lnTo>
                      <a:pt x="111" y="47718"/>
                    </a:lnTo>
                    <a:lnTo>
                      <a:pt x="27727" y="31793"/>
                    </a:lnTo>
                    <a:lnTo>
                      <a:pt x="27671" y="0"/>
                    </a:lnTo>
                    <a:lnTo>
                      <a:pt x="0" y="1598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F76C5A9D-7B8F-349C-40A9-2319D526E10C}"/>
                  </a:ext>
                </a:extLst>
              </p:cNvPr>
              <p:cNvSpPr/>
              <p:nvPr/>
            </p:nvSpPr>
            <p:spPr>
              <a:xfrm>
                <a:off x="5309759" y="6094535"/>
                <a:ext cx="27726" cy="47718"/>
              </a:xfrm>
              <a:custGeom>
                <a:avLst/>
                <a:gdLst>
                  <a:gd name="connsiteX0" fmla="*/ 0 w 27726"/>
                  <a:gd name="connsiteY0" fmla="*/ 15981 h 47718"/>
                  <a:gd name="connsiteX1" fmla="*/ 115 w 27726"/>
                  <a:gd name="connsiteY1" fmla="*/ 47719 h 47718"/>
                  <a:gd name="connsiteX2" fmla="*/ 27727 w 27726"/>
                  <a:gd name="connsiteY2" fmla="*/ 31737 h 47718"/>
                  <a:gd name="connsiteX3" fmla="*/ 27616 w 27726"/>
                  <a:gd name="connsiteY3" fmla="*/ 0 h 47718"/>
                  <a:gd name="connsiteX4" fmla="*/ 0 w 27726"/>
                  <a:gd name="connsiteY4" fmla="*/ 15981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81"/>
                    </a:moveTo>
                    <a:lnTo>
                      <a:pt x="115" y="47719"/>
                    </a:lnTo>
                    <a:lnTo>
                      <a:pt x="27727" y="31737"/>
                    </a:lnTo>
                    <a:lnTo>
                      <a:pt x="27616" y="0"/>
                    </a:lnTo>
                    <a:lnTo>
                      <a:pt x="0" y="1598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FFFDF0FA-1D7E-1290-8B7B-D6022B7C9D58}"/>
                  </a:ext>
                </a:extLst>
              </p:cNvPr>
              <p:cNvSpPr/>
              <p:nvPr/>
            </p:nvSpPr>
            <p:spPr>
              <a:xfrm>
                <a:off x="5199359" y="6158290"/>
                <a:ext cx="27726" cy="47718"/>
              </a:xfrm>
              <a:custGeom>
                <a:avLst/>
                <a:gdLst>
                  <a:gd name="connsiteX0" fmla="*/ 0 w 27726"/>
                  <a:gd name="connsiteY0" fmla="*/ 15926 h 47718"/>
                  <a:gd name="connsiteX1" fmla="*/ 115 w 27726"/>
                  <a:gd name="connsiteY1" fmla="*/ 47719 h 47718"/>
                  <a:gd name="connsiteX2" fmla="*/ 27727 w 27726"/>
                  <a:gd name="connsiteY2" fmla="*/ 31737 h 47718"/>
                  <a:gd name="connsiteX3" fmla="*/ 27616 w 27726"/>
                  <a:gd name="connsiteY3" fmla="*/ 0 h 47718"/>
                  <a:gd name="connsiteX4" fmla="*/ 0 w 27726"/>
                  <a:gd name="connsiteY4" fmla="*/ 15926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26"/>
                    </a:moveTo>
                    <a:lnTo>
                      <a:pt x="115" y="47719"/>
                    </a:lnTo>
                    <a:lnTo>
                      <a:pt x="27727" y="31737"/>
                    </a:lnTo>
                    <a:lnTo>
                      <a:pt x="27616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174F3227-7E6B-4C2A-145B-00B03426226A}"/>
                  </a:ext>
                </a:extLst>
              </p:cNvPr>
              <p:cNvSpPr/>
              <p:nvPr/>
            </p:nvSpPr>
            <p:spPr>
              <a:xfrm>
                <a:off x="5088961" y="6222046"/>
                <a:ext cx="27725" cy="47714"/>
              </a:xfrm>
              <a:custGeom>
                <a:avLst/>
                <a:gdLst>
                  <a:gd name="connsiteX0" fmla="*/ 0 w 27725"/>
                  <a:gd name="connsiteY0" fmla="*/ 15922 h 47714"/>
                  <a:gd name="connsiteX1" fmla="*/ 57 w 27725"/>
                  <a:gd name="connsiteY1" fmla="*/ 47714 h 47714"/>
                  <a:gd name="connsiteX2" fmla="*/ 27725 w 27725"/>
                  <a:gd name="connsiteY2" fmla="*/ 31737 h 47714"/>
                  <a:gd name="connsiteX3" fmla="*/ 27615 w 27725"/>
                  <a:gd name="connsiteY3" fmla="*/ 0 h 47714"/>
                  <a:gd name="connsiteX4" fmla="*/ 0 w 27725"/>
                  <a:gd name="connsiteY4" fmla="*/ 1592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5" h="47714">
                    <a:moveTo>
                      <a:pt x="0" y="15922"/>
                    </a:moveTo>
                    <a:lnTo>
                      <a:pt x="57" y="47714"/>
                    </a:lnTo>
                    <a:lnTo>
                      <a:pt x="27725" y="31737"/>
                    </a:lnTo>
                    <a:lnTo>
                      <a:pt x="27615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9D12D73A-A601-61D9-F2E1-A594012C5B1A}"/>
                  </a:ext>
                </a:extLst>
              </p:cNvPr>
              <p:cNvSpPr/>
              <p:nvPr/>
            </p:nvSpPr>
            <p:spPr>
              <a:xfrm>
                <a:off x="4978558" y="6285798"/>
                <a:ext cx="27726" cy="47663"/>
              </a:xfrm>
              <a:custGeom>
                <a:avLst/>
                <a:gdLst>
                  <a:gd name="connsiteX0" fmla="*/ 0 w 27726"/>
                  <a:gd name="connsiteY0" fmla="*/ 15926 h 47663"/>
                  <a:gd name="connsiteX1" fmla="*/ 56 w 27726"/>
                  <a:gd name="connsiteY1" fmla="*/ 47664 h 47663"/>
                  <a:gd name="connsiteX2" fmla="*/ 27727 w 27726"/>
                  <a:gd name="connsiteY2" fmla="*/ 31737 h 47663"/>
                  <a:gd name="connsiteX3" fmla="*/ 27614 w 27726"/>
                  <a:gd name="connsiteY3" fmla="*/ 0 h 47663"/>
                  <a:gd name="connsiteX4" fmla="*/ 0 w 27726"/>
                  <a:gd name="connsiteY4" fmla="*/ 15926 h 47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663">
                    <a:moveTo>
                      <a:pt x="0" y="15926"/>
                    </a:moveTo>
                    <a:lnTo>
                      <a:pt x="56" y="47664"/>
                    </a:lnTo>
                    <a:lnTo>
                      <a:pt x="27727" y="31737"/>
                    </a:lnTo>
                    <a:lnTo>
                      <a:pt x="27614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9DC6921D-0410-9F53-4EA6-502247759B3D}"/>
                  </a:ext>
                </a:extLst>
              </p:cNvPr>
              <p:cNvSpPr/>
              <p:nvPr/>
            </p:nvSpPr>
            <p:spPr>
              <a:xfrm>
                <a:off x="4868107" y="6349609"/>
                <a:ext cx="27614" cy="47608"/>
              </a:xfrm>
              <a:custGeom>
                <a:avLst/>
                <a:gdLst>
                  <a:gd name="connsiteX0" fmla="*/ 0 w 27614"/>
                  <a:gd name="connsiteY0" fmla="*/ 15871 h 47608"/>
                  <a:gd name="connsiteX1" fmla="*/ 113 w 27614"/>
                  <a:gd name="connsiteY1" fmla="*/ 47608 h 47608"/>
                  <a:gd name="connsiteX2" fmla="*/ 27614 w 27614"/>
                  <a:gd name="connsiteY2" fmla="*/ 31737 h 47608"/>
                  <a:gd name="connsiteX3" fmla="*/ 27501 w 27614"/>
                  <a:gd name="connsiteY3" fmla="*/ 0 h 47608"/>
                  <a:gd name="connsiteX4" fmla="*/ 0 w 27614"/>
                  <a:gd name="connsiteY4" fmla="*/ 15871 h 47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14" h="47608">
                    <a:moveTo>
                      <a:pt x="0" y="15871"/>
                    </a:moveTo>
                    <a:lnTo>
                      <a:pt x="113" y="47608"/>
                    </a:lnTo>
                    <a:lnTo>
                      <a:pt x="27614" y="31737"/>
                    </a:lnTo>
                    <a:lnTo>
                      <a:pt x="27501" y="0"/>
                    </a:lnTo>
                    <a:lnTo>
                      <a:pt x="0" y="1587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D160A5AB-783A-8823-7A97-F37FA9402D99}"/>
                  </a:ext>
                </a:extLst>
              </p:cNvPr>
              <p:cNvSpPr/>
              <p:nvPr/>
            </p:nvSpPr>
            <p:spPr>
              <a:xfrm>
                <a:off x="4757590" y="6413365"/>
                <a:ext cx="27726" cy="47663"/>
              </a:xfrm>
              <a:custGeom>
                <a:avLst/>
                <a:gdLst>
                  <a:gd name="connsiteX0" fmla="*/ 0 w 27726"/>
                  <a:gd name="connsiteY0" fmla="*/ 15926 h 47663"/>
                  <a:gd name="connsiteX1" fmla="*/ 56 w 27726"/>
                  <a:gd name="connsiteY1" fmla="*/ 47664 h 47663"/>
                  <a:gd name="connsiteX2" fmla="*/ 27727 w 27726"/>
                  <a:gd name="connsiteY2" fmla="*/ 31737 h 47663"/>
                  <a:gd name="connsiteX3" fmla="*/ 27614 w 27726"/>
                  <a:gd name="connsiteY3" fmla="*/ 0 h 47663"/>
                  <a:gd name="connsiteX4" fmla="*/ 0 w 27726"/>
                  <a:gd name="connsiteY4" fmla="*/ 15926 h 47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663">
                    <a:moveTo>
                      <a:pt x="0" y="15926"/>
                    </a:moveTo>
                    <a:lnTo>
                      <a:pt x="56" y="47664"/>
                    </a:lnTo>
                    <a:lnTo>
                      <a:pt x="27727" y="31737"/>
                    </a:lnTo>
                    <a:lnTo>
                      <a:pt x="27614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212E0DE2-A15E-DCE5-9761-08BEC3076F6F}"/>
                  </a:ext>
                </a:extLst>
              </p:cNvPr>
              <p:cNvSpPr/>
              <p:nvPr/>
            </p:nvSpPr>
            <p:spPr>
              <a:xfrm>
                <a:off x="4647193" y="6477066"/>
                <a:ext cx="27727" cy="47719"/>
              </a:xfrm>
              <a:custGeom>
                <a:avLst/>
                <a:gdLst>
                  <a:gd name="connsiteX0" fmla="*/ 0 w 27727"/>
                  <a:gd name="connsiteY0" fmla="*/ 15982 h 47719"/>
                  <a:gd name="connsiteX1" fmla="*/ 57 w 27727"/>
                  <a:gd name="connsiteY1" fmla="*/ 47719 h 47719"/>
                  <a:gd name="connsiteX2" fmla="*/ 27727 w 27727"/>
                  <a:gd name="connsiteY2" fmla="*/ 31793 h 47719"/>
                  <a:gd name="connsiteX3" fmla="*/ 27614 w 27727"/>
                  <a:gd name="connsiteY3" fmla="*/ 0 h 47719"/>
                  <a:gd name="connsiteX4" fmla="*/ 0 w 27727"/>
                  <a:gd name="connsiteY4" fmla="*/ 15982 h 47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7" h="47719">
                    <a:moveTo>
                      <a:pt x="0" y="15982"/>
                    </a:moveTo>
                    <a:lnTo>
                      <a:pt x="57" y="47719"/>
                    </a:lnTo>
                    <a:lnTo>
                      <a:pt x="27727" y="31793"/>
                    </a:lnTo>
                    <a:lnTo>
                      <a:pt x="27614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112979A0-2818-86B1-7B74-68F1CA2E2F52}"/>
                  </a:ext>
                </a:extLst>
              </p:cNvPr>
              <p:cNvSpPr/>
              <p:nvPr/>
            </p:nvSpPr>
            <p:spPr>
              <a:xfrm>
                <a:off x="5862326" y="5902592"/>
                <a:ext cx="27726" cy="47717"/>
              </a:xfrm>
              <a:custGeom>
                <a:avLst/>
                <a:gdLst>
                  <a:gd name="connsiteX0" fmla="*/ 0 w 27726"/>
                  <a:gd name="connsiteY0" fmla="*/ 15981 h 47717"/>
                  <a:gd name="connsiteX1" fmla="*/ 55 w 27726"/>
                  <a:gd name="connsiteY1" fmla="*/ 47718 h 47717"/>
                  <a:gd name="connsiteX2" fmla="*/ 27727 w 27726"/>
                  <a:gd name="connsiteY2" fmla="*/ 31793 h 47717"/>
                  <a:gd name="connsiteX3" fmla="*/ 27611 w 27726"/>
                  <a:gd name="connsiteY3" fmla="*/ 0 h 47717"/>
                  <a:gd name="connsiteX4" fmla="*/ 0 w 27726"/>
                  <a:gd name="connsiteY4" fmla="*/ 15981 h 4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7">
                    <a:moveTo>
                      <a:pt x="0" y="15981"/>
                    </a:moveTo>
                    <a:lnTo>
                      <a:pt x="55" y="47718"/>
                    </a:lnTo>
                    <a:lnTo>
                      <a:pt x="27727" y="31793"/>
                    </a:lnTo>
                    <a:lnTo>
                      <a:pt x="27611" y="0"/>
                    </a:lnTo>
                    <a:lnTo>
                      <a:pt x="0" y="1598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D281027E-7D88-7DA5-A2DB-857D5C99A6D4}"/>
                  </a:ext>
                </a:extLst>
              </p:cNvPr>
              <p:cNvSpPr/>
              <p:nvPr/>
            </p:nvSpPr>
            <p:spPr>
              <a:xfrm>
                <a:off x="5751921" y="5966403"/>
                <a:ext cx="27560" cy="47661"/>
              </a:xfrm>
              <a:custGeom>
                <a:avLst/>
                <a:gdLst>
                  <a:gd name="connsiteX0" fmla="*/ 0 w 27560"/>
                  <a:gd name="connsiteY0" fmla="*/ 15924 h 47661"/>
                  <a:gd name="connsiteX1" fmla="*/ 55 w 27560"/>
                  <a:gd name="connsiteY1" fmla="*/ 47661 h 47661"/>
                  <a:gd name="connsiteX2" fmla="*/ 27561 w 27560"/>
                  <a:gd name="connsiteY2" fmla="*/ 31793 h 47661"/>
                  <a:gd name="connsiteX3" fmla="*/ 27445 w 27560"/>
                  <a:gd name="connsiteY3" fmla="*/ 0 h 47661"/>
                  <a:gd name="connsiteX4" fmla="*/ 0 w 27560"/>
                  <a:gd name="connsiteY4" fmla="*/ 15924 h 47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60" h="47661">
                    <a:moveTo>
                      <a:pt x="0" y="15924"/>
                    </a:moveTo>
                    <a:lnTo>
                      <a:pt x="55" y="47661"/>
                    </a:lnTo>
                    <a:lnTo>
                      <a:pt x="27561" y="31793"/>
                    </a:lnTo>
                    <a:lnTo>
                      <a:pt x="27445" y="0"/>
                    </a:lnTo>
                    <a:lnTo>
                      <a:pt x="0" y="15924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2B00D14A-9855-FDE7-0566-C09B8A170953}"/>
                  </a:ext>
                </a:extLst>
              </p:cNvPr>
              <p:cNvSpPr/>
              <p:nvPr/>
            </p:nvSpPr>
            <p:spPr>
              <a:xfrm>
                <a:off x="5641355" y="6030158"/>
                <a:ext cx="27726" cy="47717"/>
              </a:xfrm>
              <a:custGeom>
                <a:avLst/>
                <a:gdLst>
                  <a:gd name="connsiteX0" fmla="*/ 0 w 27726"/>
                  <a:gd name="connsiteY0" fmla="*/ 15981 h 47717"/>
                  <a:gd name="connsiteX1" fmla="*/ 111 w 27726"/>
                  <a:gd name="connsiteY1" fmla="*/ 47718 h 47717"/>
                  <a:gd name="connsiteX2" fmla="*/ 27727 w 27726"/>
                  <a:gd name="connsiteY2" fmla="*/ 31793 h 47717"/>
                  <a:gd name="connsiteX3" fmla="*/ 27611 w 27726"/>
                  <a:gd name="connsiteY3" fmla="*/ 0 h 47717"/>
                  <a:gd name="connsiteX4" fmla="*/ 0 w 27726"/>
                  <a:gd name="connsiteY4" fmla="*/ 15981 h 4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7">
                    <a:moveTo>
                      <a:pt x="0" y="15981"/>
                    </a:moveTo>
                    <a:lnTo>
                      <a:pt x="111" y="47718"/>
                    </a:lnTo>
                    <a:lnTo>
                      <a:pt x="27727" y="31793"/>
                    </a:lnTo>
                    <a:lnTo>
                      <a:pt x="27611" y="0"/>
                    </a:lnTo>
                    <a:lnTo>
                      <a:pt x="0" y="1598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0C29EDE9-68B5-99CF-2B05-F5CF4019985B}"/>
                  </a:ext>
                </a:extLst>
              </p:cNvPr>
              <p:cNvSpPr/>
              <p:nvPr/>
            </p:nvSpPr>
            <p:spPr>
              <a:xfrm>
                <a:off x="5530956" y="6093913"/>
                <a:ext cx="27726" cy="47717"/>
              </a:xfrm>
              <a:custGeom>
                <a:avLst/>
                <a:gdLst>
                  <a:gd name="connsiteX0" fmla="*/ 0 w 27726"/>
                  <a:gd name="connsiteY0" fmla="*/ 15981 h 47717"/>
                  <a:gd name="connsiteX1" fmla="*/ 55 w 27726"/>
                  <a:gd name="connsiteY1" fmla="*/ 47718 h 47717"/>
                  <a:gd name="connsiteX2" fmla="*/ 27727 w 27726"/>
                  <a:gd name="connsiteY2" fmla="*/ 31736 h 47717"/>
                  <a:gd name="connsiteX3" fmla="*/ 27611 w 27726"/>
                  <a:gd name="connsiteY3" fmla="*/ 0 h 47717"/>
                  <a:gd name="connsiteX4" fmla="*/ 0 w 27726"/>
                  <a:gd name="connsiteY4" fmla="*/ 15981 h 4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7">
                    <a:moveTo>
                      <a:pt x="0" y="15981"/>
                    </a:moveTo>
                    <a:lnTo>
                      <a:pt x="55" y="47718"/>
                    </a:lnTo>
                    <a:lnTo>
                      <a:pt x="27727" y="31736"/>
                    </a:lnTo>
                    <a:lnTo>
                      <a:pt x="27611" y="0"/>
                    </a:lnTo>
                    <a:lnTo>
                      <a:pt x="0" y="1598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FF75E253-A189-7967-BE6A-3FC99334F546}"/>
                  </a:ext>
                </a:extLst>
              </p:cNvPr>
              <p:cNvSpPr/>
              <p:nvPr/>
            </p:nvSpPr>
            <p:spPr>
              <a:xfrm>
                <a:off x="5420551" y="6157667"/>
                <a:ext cx="27726" cy="47718"/>
              </a:xfrm>
              <a:custGeom>
                <a:avLst/>
                <a:gdLst>
                  <a:gd name="connsiteX0" fmla="*/ 0 w 27726"/>
                  <a:gd name="connsiteY0" fmla="*/ 15926 h 47718"/>
                  <a:gd name="connsiteX1" fmla="*/ 60 w 27726"/>
                  <a:gd name="connsiteY1" fmla="*/ 47719 h 47718"/>
                  <a:gd name="connsiteX2" fmla="*/ 27727 w 27726"/>
                  <a:gd name="connsiteY2" fmla="*/ 31737 h 47718"/>
                  <a:gd name="connsiteX3" fmla="*/ 27616 w 27726"/>
                  <a:gd name="connsiteY3" fmla="*/ 0 h 47718"/>
                  <a:gd name="connsiteX4" fmla="*/ 0 w 27726"/>
                  <a:gd name="connsiteY4" fmla="*/ 15926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26"/>
                    </a:moveTo>
                    <a:lnTo>
                      <a:pt x="60" y="47719"/>
                    </a:lnTo>
                    <a:lnTo>
                      <a:pt x="27727" y="31737"/>
                    </a:lnTo>
                    <a:lnTo>
                      <a:pt x="27616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C30B446D-8E5A-3AFC-B4FA-FD697794BCE4}"/>
                  </a:ext>
                </a:extLst>
              </p:cNvPr>
              <p:cNvSpPr/>
              <p:nvPr/>
            </p:nvSpPr>
            <p:spPr>
              <a:xfrm>
                <a:off x="5310096" y="6221423"/>
                <a:ext cx="27726" cy="47718"/>
              </a:xfrm>
              <a:custGeom>
                <a:avLst/>
                <a:gdLst>
                  <a:gd name="connsiteX0" fmla="*/ 0 w 27726"/>
                  <a:gd name="connsiteY0" fmla="*/ 15926 h 47718"/>
                  <a:gd name="connsiteX1" fmla="*/ 115 w 27726"/>
                  <a:gd name="connsiteY1" fmla="*/ 47719 h 47718"/>
                  <a:gd name="connsiteX2" fmla="*/ 27727 w 27726"/>
                  <a:gd name="connsiteY2" fmla="*/ 31737 h 47718"/>
                  <a:gd name="connsiteX3" fmla="*/ 27671 w 27726"/>
                  <a:gd name="connsiteY3" fmla="*/ 0 h 47718"/>
                  <a:gd name="connsiteX4" fmla="*/ 0 w 27726"/>
                  <a:gd name="connsiteY4" fmla="*/ 15926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26"/>
                    </a:moveTo>
                    <a:lnTo>
                      <a:pt x="115" y="47719"/>
                    </a:lnTo>
                    <a:lnTo>
                      <a:pt x="27727" y="31737"/>
                    </a:lnTo>
                    <a:lnTo>
                      <a:pt x="2767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952168FB-6380-DFAD-84FA-CAD5B34F4E70}"/>
                  </a:ext>
                </a:extLst>
              </p:cNvPr>
              <p:cNvSpPr/>
              <p:nvPr/>
            </p:nvSpPr>
            <p:spPr>
              <a:xfrm>
                <a:off x="5199696" y="6285179"/>
                <a:ext cx="27726" cy="47658"/>
              </a:xfrm>
              <a:custGeom>
                <a:avLst/>
                <a:gdLst>
                  <a:gd name="connsiteX0" fmla="*/ 0 w 27726"/>
                  <a:gd name="connsiteY0" fmla="*/ 15926 h 47658"/>
                  <a:gd name="connsiteX1" fmla="*/ 115 w 27726"/>
                  <a:gd name="connsiteY1" fmla="*/ 47659 h 47658"/>
                  <a:gd name="connsiteX2" fmla="*/ 27727 w 27726"/>
                  <a:gd name="connsiteY2" fmla="*/ 31737 h 47658"/>
                  <a:gd name="connsiteX3" fmla="*/ 27671 w 27726"/>
                  <a:gd name="connsiteY3" fmla="*/ 0 h 47658"/>
                  <a:gd name="connsiteX4" fmla="*/ 0 w 27726"/>
                  <a:gd name="connsiteY4" fmla="*/ 15926 h 4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658">
                    <a:moveTo>
                      <a:pt x="0" y="15926"/>
                    </a:moveTo>
                    <a:lnTo>
                      <a:pt x="115" y="47659"/>
                    </a:lnTo>
                    <a:lnTo>
                      <a:pt x="27727" y="31737"/>
                    </a:lnTo>
                    <a:lnTo>
                      <a:pt x="2767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1E02EFDB-BA0C-3577-3D32-352C069AD91E}"/>
                  </a:ext>
                </a:extLst>
              </p:cNvPr>
              <p:cNvSpPr/>
              <p:nvPr/>
            </p:nvSpPr>
            <p:spPr>
              <a:xfrm>
                <a:off x="5089299" y="6348876"/>
                <a:ext cx="27728" cy="47718"/>
              </a:xfrm>
              <a:custGeom>
                <a:avLst/>
                <a:gdLst>
                  <a:gd name="connsiteX0" fmla="*/ 0 w 27728"/>
                  <a:gd name="connsiteY0" fmla="*/ 15982 h 47718"/>
                  <a:gd name="connsiteX1" fmla="*/ 113 w 27728"/>
                  <a:gd name="connsiteY1" fmla="*/ 47719 h 47718"/>
                  <a:gd name="connsiteX2" fmla="*/ 27729 w 27728"/>
                  <a:gd name="connsiteY2" fmla="*/ 31793 h 47718"/>
                  <a:gd name="connsiteX3" fmla="*/ 27669 w 27728"/>
                  <a:gd name="connsiteY3" fmla="*/ 0 h 47718"/>
                  <a:gd name="connsiteX4" fmla="*/ 0 w 27728"/>
                  <a:gd name="connsiteY4" fmla="*/ 15982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8" h="47718">
                    <a:moveTo>
                      <a:pt x="0" y="15982"/>
                    </a:moveTo>
                    <a:lnTo>
                      <a:pt x="113" y="47719"/>
                    </a:lnTo>
                    <a:lnTo>
                      <a:pt x="27729" y="31793"/>
                    </a:lnTo>
                    <a:lnTo>
                      <a:pt x="27669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502C7F0A-303A-372C-6D56-EF66FF82531F}"/>
                  </a:ext>
                </a:extLst>
              </p:cNvPr>
              <p:cNvSpPr/>
              <p:nvPr/>
            </p:nvSpPr>
            <p:spPr>
              <a:xfrm>
                <a:off x="4978900" y="6412632"/>
                <a:ext cx="27726" cy="47718"/>
              </a:xfrm>
              <a:custGeom>
                <a:avLst/>
                <a:gdLst>
                  <a:gd name="connsiteX0" fmla="*/ 0 w 27726"/>
                  <a:gd name="connsiteY0" fmla="*/ 15982 h 47718"/>
                  <a:gd name="connsiteX1" fmla="*/ 113 w 27726"/>
                  <a:gd name="connsiteY1" fmla="*/ 47719 h 47718"/>
                  <a:gd name="connsiteX2" fmla="*/ 27727 w 27726"/>
                  <a:gd name="connsiteY2" fmla="*/ 31737 h 47718"/>
                  <a:gd name="connsiteX3" fmla="*/ 27614 w 27726"/>
                  <a:gd name="connsiteY3" fmla="*/ 0 h 47718"/>
                  <a:gd name="connsiteX4" fmla="*/ 0 w 27726"/>
                  <a:gd name="connsiteY4" fmla="*/ 15982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82"/>
                    </a:moveTo>
                    <a:lnTo>
                      <a:pt x="113" y="47719"/>
                    </a:lnTo>
                    <a:lnTo>
                      <a:pt x="27727" y="31737"/>
                    </a:lnTo>
                    <a:lnTo>
                      <a:pt x="27614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D70D9E72-8E59-A0B7-02E1-BAEC6554ED21}"/>
                  </a:ext>
                </a:extLst>
              </p:cNvPr>
              <p:cNvSpPr/>
              <p:nvPr/>
            </p:nvSpPr>
            <p:spPr>
              <a:xfrm>
                <a:off x="4868499" y="6476443"/>
                <a:ext cx="27557" cy="47658"/>
              </a:xfrm>
              <a:custGeom>
                <a:avLst/>
                <a:gdLst>
                  <a:gd name="connsiteX0" fmla="*/ 0 w 27557"/>
                  <a:gd name="connsiteY0" fmla="*/ 15866 h 47658"/>
                  <a:gd name="connsiteX1" fmla="*/ 56 w 27557"/>
                  <a:gd name="connsiteY1" fmla="*/ 47659 h 47658"/>
                  <a:gd name="connsiteX2" fmla="*/ 27557 w 27557"/>
                  <a:gd name="connsiteY2" fmla="*/ 31793 h 47658"/>
                  <a:gd name="connsiteX3" fmla="*/ 27501 w 27557"/>
                  <a:gd name="connsiteY3" fmla="*/ 0 h 47658"/>
                  <a:gd name="connsiteX4" fmla="*/ 0 w 27557"/>
                  <a:gd name="connsiteY4" fmla="*/ 15866 h 4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57" h="47658">
                    <a:moveTo>
                      <a:pt x="0" y="15866"/>
                    </a:moveTo>
                    <a:lnTo>
                      <a:pt x="56" y="47659"/>
                    </a:lnTo>
                    <a:lnTo>
                      <a:pt x="27557" y="31793"/>
                    </a:lnTo>
                    <a:lnTo>
                      <a:pt x="27501" y="0"/>
                    </a:lnTo>
                    <a:lnTo>
                      <a:pt x="0" y="1586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4ED1B7C7-A332-AAC9-BABC-D67A26E090A2}"/>
                  </a:ext>
                </a:extLst>
              </p:cNvPr>
              <p:cNvSpPr/>
              <p:nvPr/>
            </p:nvSpPr>
            <p:spPr>
              <a:xfrm>
                <a:off x="4757932" y="6540199"/>
                <a:ext cx="27727" cy="47718"/>
              </a:xfrm>
              <a:custGeom>
                <a:avLst/>
                <a:gdLst>
                  <a:gd name="connsiteX0" fmla="*/ 0 w 27727"/>
                  <a:gd name="connsiteY0" fmla="*/ 15982 h 47718"/>
                  <a:gd name="connsiteX1" fmla="*/ 113 w 27727"/>
                  <a:gd name="connsiteY1" fmla="*/ 47719 h 47718"/>
                  <a:gd name="connsiteX2" fmla="*/ 27727 w 27727"/>
                  <a:gd name="connsiteY2" fmla="*/ 31793 h 47718"/>
                  <a:gd name="connsiteX3" fmla="*/ 27671 w 27727"/>
                  <a:gd name="connsiteY3" fmla="*/ 0 h 47718"/>
                  <a:gd name="connsiteX4" fmla="*/ 0 w 27727"/>
                  <a:gd name="connsiteY4" fmla="*/ 15982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7" h="47718">
                    <a:moveTo>
                      <a:pt x="0" y="15982"/>
                    </a:moveTo>
                    <a:lnTo>
                      <a:pt x="113" y="47719"/>
                    </a:lnTo>
                    <a:lnTo>
                      <a:pt x="27727" y="31793"/>
                    </a:lnTo>
                    <a:lnTo>
                      <a:pt x="27671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A15261AC-478D-ABDB-7E6D-FC7DF44F61A8}"/>
                  </a:ext>
                </a:extLst>
              </p:cNvPr>
              <p:cNvSpPr/>
              <p:nvPr/>
            </p:nvSpPr>
            <p:spPr>
              <a:xfrm>
                <a:off x="4647529" y="6603955"/>
                <a:ext cx="27726" cy="47714"/>
              </a:xfrm>
              <a:custGeom>
                <a:avLst/>
                <a:gdLst>
                  <a:gd name="connsiteX0" fmla="*/ 0 w 27726"/>
                  <a:gd name="connsiteY0" fmla="*/ 15982 h 47714"/>
                  <a:gd name="connsiteX1" fmla="*/ 113 w 27726"/>
                  <a:gd name="connsiteY1" fmla="*/ 47714 h 47714"/>
                  <a:gd name="connsiteX2" fmla="*/ 27727 w 27726"/>
                  <a:gd name="connsiteY2" fmla="*/ 31733 h 47714"/>
                  <a:gd name="connsiteX3" fmla="*/ 27614 w 27726"/>
                  <a:gd name="connsiteY3" fmla="*/ 0 h 47714"/>
                  <a:gd name="connsiteX4" fmla="*/ 0 w 27726"/>
                  <a:gd name="connsiteY4" fmla="*/ 1598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82"/>
                    </a:moveTo>
                    <a:lnTo>
                      <a:pt x="113" y="47714"/>
                    </a:lnTo>
                    <a:lnTo>
                      <a:pt x="27727" y="31733"/>
                    </a:lnTo>
                    <a:lnTo>
                      <a:pt x="27614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9869A43F-10FD-6BA8-8443-416C284280FE}"/>
                  </a:ext>
                </a:extLst>
              </p:cNvPr>
              <p:cNvSpPr/>
              <p:nvPr/>
            </p:nvSpPr>
            <p:spPr>
              <a:xfrm>
                <a:off x="5862658" y="6029481"/>
                <a:ext cx="27726" cy="47717"/>
              </a:xfrm>
              <a:custGeom>
                <a:avLst/>
                <a:gdLst>
                  <a:gd name="connsiteX0" fmla="*/ 0 w 27726"/>
                  <a:gd name="connsiteY0" fmla="*/ 15924 h 47717"/>
                  <a:gd name="connsiteX1" fmla="*/ 115 w 27726"/>
                  <a:gd name="connsiteY1" fmla="*/ 47718 h 47717"/>
                  <a:gd name="connsiteX2" fmla="*/ 27727 w 27726"/>
                  <a:gd name="connsiteY2" fmla="*/ 31736 h 47717"/>
                  <a:gd name="connsiteX3" fmla="*/ 27616 w 27726"/>
                  <a:gd name="connsiteY3" fmla="*/ 0 h 47717"/>
                  <a:gd name="connsiteX4" fmla="*/ 0 w 27726"/>
                  <a:gd name="connsiteY4" fmla="*/ 15924 h 4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7">
                    <a:moveTo>
                      <a:pt x="0" y="15924"/>
                    </a:moveTo>
                    <a:lnTo>
                      <a:pt x="115" y="47718"/>
                    </a:lnTo>
                    <a:lnTo>
                      <a:pt x="27727" y="31736"/>
                    </a:lnTo>
                    <a:lnTo>
                      <a:pt x="27616" y="0"/>
                    </a:lnTo>
                    <a:lnTo>
                      <a:pt x="0" y="15924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079E2F49-5ECC-226E-BC40-D074FECA4121}"/>
                  </a:ext>
                </a:extLst>
              </p:cNvPr>
              <p:cNvSpPr/>
              <p:nvPr/>
            </p:nvSpPr>
            <p:spPr>
              <a:xfrm>
                <a:off x="5752258" y="6093292"/>
                <a:ext cx="27560" cy="47659"/>
              </a:xfrm>
              <a:custGeom>
                <a:avLst/>
                <a:gdLst>
                  <a:gd name="connsiteX0" fmla="*/ 0 w 27560"/>
                  <a:gd name="connsiteY0" fmla="*/ 15868 h 47659"/>
                  <a:gd name="connsiteX1" fmla="*/ 60 w 27560"/>
                  <a:gd name="connsiteY1" fmla="*/ 47660 h 47659"/>
                  <a:gd name="connsiteX2" fmla="*/ 27561 w 27560"/>
                  <a:gd name="connsiteY2" fmla="*/ 31738 h 47659"/>
                  <a:gd name="connsiteX3" fmla="*/ 27505 w 27560"/>
                  <a:gd name="connsiteY3" fmla="*/ 0 h 47659"/>
                  <a:gd name="connsiteX4" fmla="*/ 0 w 27560"/>
                  <a:gd name="connsiteY4" fmla="*/ 15868 h 47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60" h="47659">
                    <a:moveTo>
                      <a:pt x="0" y="15868"/>
                    </a:moveTo>
                    <a:lnTo>
                      <a:pt x="60" y="47660"/>
                    </a:lnTo>
                    <a:lnTo>
                      <a:pt x="27561" y="31738"/>
                    </a:lnTo>
                    <a:lnTo>
                      <a:pt x="27505" y="0"/>
                    </a:lnTo>
                    <a:lnTo>
                      <a:pt x="0" y="15868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DD197356-BFD3-F1E3-B734-4027949B17C7}"/>
                  </a:ext>
                </a:extLst>
              </p:cNvPr>
              <p:cNvSpPr/>
              <p:nvPr/>
            </p:nvSpPr>
            <p:spPr>
              <a:xfrm>
                <a:off x="5641692" y="6157049"/>
                <a:ext cx="27726" cy="47714"/>
              </a:xfrm>
              <a:custGeom>
                <a:avLst/>
                <a:gdLst>
                  <a:gd name="connsiteX0" fmla="*/ 0 w 27726"/>
                  <a:gd name="connsiteY0" fmla="*/ 15922 h 47714"/>
                  <a:gd name="connsiteX1" fmla="*/ 111 w 27726"/>
                  <a:gd name="connsiteY1" fmla="*/ 47714 h 47714"/>
                  <a:gd name="connsiteX2" fmla="*/ 27727 w 27726"/>
                  <a:gd name="connsiteY2" fmla="*/ 31737 h 47714"/>
                  <a:gd name="connsiteX3" fmla="*/ 27671 w 27726"/>
                  <a:gd name="connsiteY3" fmla="*/ 0 h 47714"/>
                  <a:gd name="connsiteX4" fmla="*/ 0 w 27726"/>
                  <a:gd name="connsiteY4" fmla="*/ 1592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22"/>
                    </a:moveTo>
                    <a:lnTo>
                      <a:pt x="111" y="47714"/>
                    </a:lnTo>
                    <a:lnTo>
                      <a:pt x="27727" y="31737"/>
                    </a:lnTo>
                    <a:lnTo>
                      <a:pt x="27671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FE9B1A1A-F34E-EF50-5FE1-EDE4D477F600}"/>
                  </a:ext>
                </a:extLst>
              </p:cNvPr>
              <p:cNvSpPr/>
              <p:nvPr/>
            </p:nvSpPr>
            <p:spPr>
              <a:xfrm>
                <a:off x="5531292" y="6220800"/>
                <a:ext cx="27726" cy="47718"/>
              </a:xfrm>
              <a:custGeom>
                <a:avLst/>
                <a:gdLst>
                  <a:gd name="connsiteX0" fmla="*/ 0 w 27726"/>
                  <a:gd name="connsiteY0" fmla="*/ 15926 h 47718"/>
                  <a:gd name="connsiteX1" fmla="*/ 111 w 27726"/>
                  <a:gd name="connsiteY1" fmla="*/ 47719 h 47718"/>
                  <a:gd name="connsiteX2" fmla="*/ 27727 w 27726"/>
                  <a:gd name="connsiteY2" fmla="*/ 31737 h 47718"/>
                  <a:gd name="connsiteX3" fmla="*/ 27671 w 27726"/>
                  <a:gd name="connsiteY3" fmla="*/ 0 h 47718"/>
                  <a:gd name="connsiteX4" fmla="*/ 0 w 27726"/>
                  <a:gd name="connsiteY4" fmla="*/ 15926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26"/>
                    </a:moveTo>
                    <a:lnTo>
                      <a:pt x="111" y="47719"/>
                    </a:lnTo>
                    <a:lnTo>
                      <a:pt x="27727" y="31737"/>
                    </a:lnTo>
                    <a:lnTo>
                      <a:pt x="2767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FAF900B1-C6AE-EA70-4583-2BF23913BFA1}"/>
                  </a:ext>
                </a:extLst>
              </p:cNvPr>
              <p:cNvSpPr/>
              <p:nvPr/>
            </p:nvSpPr>
            <p:spPr>
              <a:xfrm>
                <a:off x="5420893" y="6284556"/>
                <a:ext cx="27726" cy="47663"/>
              </a:xfrm>
              <a:custGeom>
                <a:avLst/>
                <a:gdLst>
                  <a:gd name="connsiteX0" fmla="*/ 0 w 27726"/>
                  <a:gd name="connsiteY0" fmla="*/ 15926 h 47663"/>
                  <a:gd name="connsiteX1" fmla="*/ 115 w 27726"/>
                  <a:gd name="connsiteY1" fmla="*/ 47664 h 47663"/>
                  <a:gd name="connsiteX2" fmla="*/ 27727 w 27726"/>
                  <a:gd name="connsiteY2" fmla="*/ 31737 h 47663"/>
                  <a:gd name="connsiteX3" fmla="*/ 27616 w 27726"/>
                  <a:gd name="connsiteY3" fmla="*/ 0 h 47663"/>
                  <a:gd name="connsiteX4" fmla="*/ 0 w 27726"/>
                  <a:gd name="connsiteY4" fmla="*/ 15926 h 47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663">
                    <a:moveTo>
                      <a:pt x="0" y="15926"/>
                    </a:moveTo>
                    <a:lnTo>
                      <a:pt x="115" y="47664"/>
                    </a:lnTo>
                    <a:lnTo>
                      <a:pt x="27727" y="31737"/>
                    </a:lnTo>
                    <a:lnTo>
                      <a:pt x="27616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C59027C6-3A70-A4CB-13D3-6BA727174D7F}"/>
                  </a:ext>
                </a:extLst>
              </p:cNvPr>
              <p:cNvSpPr/>
              <p:nvPr/>
            </p:nvSpPr>
            <p:spPr>
              <a:xfrm>
                <a:off x="5310493" y="6348257"/>
                <a:ext cx="27726" cy="47714"/>
              </a:xfrm>
              <a:custGeom>
                <a:avLst/>
                <a:gdLst>
                  <a:gd name="connsiteX0" fmla="*/ 0 w 27726"/>
                  <a:gd name="connsiteY0" fmla="*/ 15982 h 47714"/>
                  <a:gd name="connsiteX1" fmla="*/ 55 w 27726"/>
                  <a:gd name="connsiteY1" fmla="*/ 47714 h 47714"/>
                  <a:gd name="connsiteX2" fmla="*/ 27727 w 27726"/>
                  <a:gd name="connsiteY2" fmla="*/ 31793 h 47714"/>
                  <a:gd name="connsiteX3" fmla="*/ 27616 w 27726"/>
                  <a:gd name="connsiteY3" fmla="*/ 0 h 47714"/>
                  <a:gd name="connsiteX4" fmla="*/ 0 w 27726"/>
                  <a:gd name="connsiteY4" fmla="*/ 1598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82"/>
                    </a:moveTo>
                    <a:lnTo>
                      <a:pt x="55" y="47714"/>
                    </a:lnTo>
                    <a:lnTo>
                      <a:pt x="27727" y="31793"/>
                    </a:lnTo>
                    <a:lnTo>
                      <a:pt x="27616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EFC5D196-955E-3C73-BEB2-17B59719CD0A}"/>
                  </a:ext>
                </a:extLst>
              </p:cNvPr>
              <p:cNvSpPr/>
              <p:nvPr/>
            </p:nvSpPr>
            <p:spPr>
              <a:xfrm>
                <a:off x="5200093" y="6412013"/>
                <a:ext cx="27726" cy="47714"/>
              </a:xfrm>
              <a:custGeom>
                <a:avLst/>
                <a:gdLst>
                  <a:gd name="connsiteX0" fmla="*/ 0 w 27726"/>
                  <a:gd name="connsiteY0" fmla="*/ 15977 h 47714"/>
                  <a:gd name="connsiteX1" fmla="*/ 55 w 27726"/>
                  <a:gd name="connsiteY1" fmla="*/ 47714 h 47714"/>
                  <a:gd name="connsiteX2" fmla="*/ 27727 w 27726"/>
                  <a:gd name="connsiteY2" fmla="*/ 31733 h 47714"/>
                  <a:gd name="connsiteX3" fmla="*/ 27611 w 27726"/>
                  <a:gd name="connsiteY3" fmla="*/ 0 h 47714"/>
                  <a:gd name="connsiteX4" fmla="*/ 0 w 27726"/>
                  <a:gd name="connsiteY4" fmla="*/ 15977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77"/>
                    </a:moveTo>
                    <a:lnTo>
                      <a:pt x="55" y="47714"/>
                    </a:lnTo>
                    <a:lnTo>
                      <a:pt x="27727" y="31733"/>
                    </a:lnTo>
                    <a:lnTo>
                      <a:pt x="27611" y="0"/>
                    </a:lnTo>
                    <a:lnTo>
                      <a:pt x="0" y="15977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27F86BEE-F1E1-42CA-999B-A66AD27AF4C7}"/>
                  </a:ext>
                </a:extLst>
              </p:cNvPr>
              <p:cNvSpPr/>
              <p:nvPr/>
            </p:nvSpPr>
            <p:spPr>
              <a:xfrm>
                <a:off x="5089693" y="6475765"/>
                <a:ext cx="27726" cy="47719"/>
              </a:xfrm>
              <a:custGeom>
                <a:avLst/>
                <a:gdLst>
                  <a:gd name="connsiteX0" fmla="*/ 0 w 27726"/>
                  <a:gd name="connsiteY0" fmla="*/ 15926 h 47719"/>
                  <a:gd name="connsiteX1" fmla="*/ 57 w 27726"/>
                  <a:gd name="connsiteY1" fmla="*/ 47719 h 47719"/>
                  <a:gd name="connsiteX2" fmla="*/ 27727 w 27726"/>
                  <a:gd name="connsiteY2" fmla="*/ 31737 h 47719"/>
                  <a:gd name="connsiteX3" fmla="*/ 27616 w 27726"/>
                  <a:gd name="connsiteY3" fmla="*/ 0 h 47719"/>
                  <a:gd name="connsiteX4" fmla="*/ 0 w 27726"/>
                  <a:gd name="connsiteY4" fmla="*/ 15926 h 47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9">
                    <a:moveTo>
                      <a:pt x="0" y="15926"/>
                    </a:moveTo>
                    <a:lnTo>
                      <a:pt x="57" y="47719"/>
                    </a:lnTo>
                    <a:lnTo>
                      <a:pt x="27727" y="31737"/>
                    </a:lnTo>
                    <a:lnTo>
                      <a:pt x="27616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1E4786B3-4A7E-E6C2-3C8A-2D0E9A5E091B}"/>
                  </a:ext>
                </a:extLst>
              </p:cNvPr>
              <p:cNvSpPr/>
              <p:nvPr/>
            </p:nvSpPr>
            <p:spPr>
              <a:xfrm>
                <a:off x="4979238" y="6539521"/>
                <a:ext cx="27727" cy="47718"/>
              </a:xfrm>
              <a:custGeom>
                <a:avLst/>
                <a:gdLst>
                  <a:gd name="connsiteX0" fmla="*/ 0 w 27727"/>
                  <a:gd name="connsiteY0" fmla="*/ 15926 h 47718"/>
                  <a:gd name="connsiteX1" fmla="*/ 113 w 27727"/>
                  <a:gd name="connsiteY1" fmla="*/ 47719 h 47718"/>
                  <a:gd name="connsiteX2" fmla="*/ 27727 w 27727"/>
                  <a:gd name="connsiteY2" fmla="*/ 31737 h 47718"/>
                  <a:gd name="connsiteX3" fmla="*/ 27671 w 27727"/>
                  <a:gd name="connsiteY3" fmla="*/ 0 h 47718"/>
                  <a:gd name="connsiteX4" fmla="*/ 0 w 27727"/>
                  <a:gd name="connsiteY4" fmla="*/ 15926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7" h="47718">
                    <a:moveTo>
                      <a:pt x="0" y="15926"/>
                    </a:moveTo>
                    <a:lnTo>
                      <a:pt x="113" y="47719"/>
                    </a:lnTo>
                    <a:lnTo>
                      <a:pt x="27727" y="31737"/>
                    </a:lnTo>
                    <a:lnTo>
                      <a:pt x="2767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6FD61D30-3A8E-2106-8742-5DC57C082A77}"/>
                  </a:ext>
                </a:extLst>
              </p:cNvPr>
              <p:cNvSpPr/>
              <p:nvPr/>
            </p:nvSpPr>
            <p:spPr>
              <a:xfrm>
                <a:off x="4868837" y="6603332"/>
                <a:ext cx="27614" cy="47603"/>
              </a:xfrm>
              <a:custGeom>
                <a:avLst/>
                <a:gdLst>
                  <a:gd name="connsiteX0" fmla="*/ 0 w 27614"/>
                  <a:gd name="connsiteY0" fmla="*/ 15871 h 47603"/>
                  <a:gd name="connsiteX1" fmla="*/ 113 w 27614"/>
                  <a:gd name="connsiteY1" fmla="*/ 47604 h 47603"/>
                  <a:gd name="connsiteX2" fmla="*/ 27614 w 27614"/>
                  <a:gd name="connsiteY2" fmla="*/ 31737 h 47603"/>
                  <a:gd name="connsiteX3" fmla="*/ 27501 w 27614"/>
                  <a:gd name="connsiteY3" fmla="*/ 0 h 47603"/>
                  <a:gd name="connsiteX4" fmla="*/ 0 w 27614"/>
                  <a:gd name="connsiteY4" fmla="*/ 15871 h 47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14" h="47603">
                    <a:moveTo>
                      <a:pt x="0" y="15871"/>
                    </a:moveTo>
                    <a:lnTo>
                      <a:pt x="113" y="47604"/>
                    </a:lnTo>
                    <a:lnTo>
                      <a:pt x="27614" y="31737"/>
                    </a:lnTo>
                    <a:lnTo>
                      <a:pt x="27501" y="0"/>
                    </a:lnTo>
                    <a:lnTo>
                      <a:pt x="0" y="1587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2D10EEA3-4091-3D0B-FA40-7AE9D4E0A376}"/>
                  </a:ext>
                </a:extLst>
              </p:cNvPr>
              <p:cNvSpPr/>
              <p:nvPr/>
            </p:nvSpPr>
            <p:spPr>
              <a:xfrm>
                <a:off x="4758325" y="6667088"/>
                <a:ext cx="27726" cy="47719"/>
              </a:xfrm>
              <a:custGeom>
                <a:avLst/>
                <a:gdLst>
                  <a:gd name="connsiteX0" fmla="*/ 0 w 27726"/>
                  <a:gd name="connsiteY0" fmla="*/ 15926 h 47719"/>
                  <a:gd name="connsiteX1" fmla="*/ 56 w 27726"/>
                  <a:gd name="connsiteY1" fmla="*/ 47719 h 47719"/>
                  <a:gd name="connsiteX2" fmla="*/ 27727 w 27726"/>
                  <a:gd name="connsiteY2" fmla="*/ 31737 h 47719"/>
                  <a:gd name="connsiteX3" fmla="*/ 27614 w 27726"/>
                  <a:gd name="connsiteY3" fmla="*/ 0 h 47719"/>
                  <a:gd name="connsiteX4" fmla="*/ 0 w 27726"/>
                  <a:gd name="connsiteY4" fmla="*/ 15926 h 47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9">
                    <a:moveTo>
                      <a:pt x="0" y="15926"/>
                    </a:moveTo>
                    <a:lnTo>
                      <a:pt x="56" y="47719"/>
                    </a:lnTo>
                    <a:lnTo>
                      <a:pt x="27727" y="31737"/>
                    </a:lnTo>
                    <a:lnTo>
                      <a:pt x="27614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CFF3BB89-1357-3E27-2986-F6A72A3AED03}"/>
                  </a:ext>
                </a:extLst>
              </p:cNvPr>
              <p:cNvSpPr/>
              <p:nvPr/>
            </p:nvSpPr>
            <p:spPr>
              <a:xfrm>
                <a:off x="4647869" y="6730844"/>
                <a:ext cx="27726" cy="47658"/>
              </a:xfrm>
              <a:custGeom>
                <a:avLst/>
                <a:gdLst>
                  <a:gd name="connsiteX0" fmla="*/ 0 w 27726"/>
                  <a:gd name="connsiteY0" fmla="*/ 15922 h 47658"/>
                  <a:gd name="connsiteX1" fmla="*/ 113 w 27726"/>
                  <a:gd name="connsiteY1" fmla="*/ 47659 h 47658"/>
                  <a:gd name="connsiteX2" fmla="*/ 27727 w 27726"/>
                  <a:gd name="connsiteY2" fmla="*/ 31737 h 47658"/>
                  <a:gd name="connsiteX3" fmla="*/ 27670 w 27726"/>
                  <a:gd name="connsiteY3" fmla="*/ 0 h 47658"/>
                  <a:gd name="connsiteX4" fmla="*/ 0 w 27726"/>
                  <a:gd name="connsiteY4" fmla="*/ 15922 h 4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658">
                    <a:moveTo>
                      <a:pt x="0" y="15922"/>
                    </a:moveTo>
                    <a:lnTo>
                      <a:pt x="113" y="47659"/>
                    </a:lnTo>
                    <a:lnTo>
                      <a:pt x="27727" y="31737"/>
                    </a:lnTo>
                    <a:lnTo>
                      <a:pt x="27670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5DF66C01-C013-09DF-0E8D-DBD654A78C54}"/>
                  </a:ext>
                </a:extLst>
              </p:cNvPr>
              <p:cNvSpPr/>
              <p:nvPr/>
            </p:nvSpPr>
            <p:spPr>
              <a:xfrm>
                <a:off x="5862999" y="6156315"/>
                <a:ext cx="27726" cy="47714"/>
              </a:xfrm>
              <a:custGeom>
                <a:avLst/>
                <a:gdLst>
                  <a:gd name="connsiteX0" fmla="*/ 0 w 27726"/>
                  <a:gd name="connsiteY0" fmla="*/ 15977 h 47714"/>
                  <a:gd name="connsiteX1" fmla="*/ 111 w 27726"/>
                  <a:gd name="connsiteY1" fmla="*/ 47714 h 47714"/>
                  <a:gd name="connsiteX2" fmla="*/ 27727 w 27726"/>
                  <a:gd name="connsiteY2" fmla="*/ 31793 h 47714"/>
                  <a:gd name="connsiteX3" fmla="*/ 27671 w 27726"/>
                  <a:gd name="connsiteY3" fmla="*/ 0 h 47714"/>
                  <a:gd name="connsiteX4" fmla="*/ 0 w 27726"/>
                  <a:gd name="connsiteY4" fmla="*/ 15977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77"/>
                    </a:moveTo>
                    <a:lnTo>
                      <a:pt x="111" y="47714"/>
                    </a:lnTo>
                    <a:lnTo>
                      <a:pt x="27727" y="31793"/>
                    </a:lnTo>
                    <a:lnTo>
                      <a:pt x="27671" y="0"/>
                    </a:lnTo>
                    <a:lnTo>
                      <a:pt x="0" y="15977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62CD813A-17BD-2944-779F-5FB492FA16C9}"/>
                  </a:ext>
                </a:extLst>
              </p:cNvPr>
              <p:cNvSpPr/>
              <p:nvPr/>
            </p:nvSpPr>
            <p:spPr>
              <a:xfrm>
                <a:off x="5752600" y="6220182"/>
                <a:ext cx="27616" cy="47603"/>
              </a:xfrm>
              <a:custGeom>
                <a:avLst/>
                <a:gdLst>
                  <a:gd name="connsiteX0" fmla="*/ 0 w 27616"/>
                  <a:gd name="connsiteY0" fmla="*/ 15866 h 47603"/>
                  <a:gd name="connsiteX1" fmla="*/ 115 w 27616"/>
                  <a:gd name="connsiteY1" fmla="*/ 47604 h 47603"/>
                  <a:gd name="connsiteX2" fmla="*/ 27616 w 27616"/>
                  <a:gd name="connsiteY2" fmla="*/ 31737 h 47603"/>
                  <a:gd name="connsiteX3" fmla="*/ 27501 w 27616"/>
                  <a:gd name="connsiteY3" fmla="*/ 0 h 47603"/>
                  <a:gd name="connsiteX4" fmla="*/ 0 w 27616"/>
                  <a:gd name="connsiteY4" fmla="*/ 15866 h 47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16" h="47603">
                    <a:moveTo>
                      <a:pt x="0" y="15866"/>
                    </a:moveTo>
                    <a:lnTo>
                      <a:pt x="115" y="47604"/>
                    </a:lnTo>
                    <a:lnTo>
                      <a:pt x="27616" y="31737"/>
                    </a:lnTo>
                    <a:lnTo>
                      <a:pt x="27501" y="0"/>
                    </a:lnTo>
                    <a:lnTo>
                      <a:pt x="0" y="1586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F4602F35-E4C8-27AD-C5EE-D6FFD954F574}"/>
                  </a:ext>
                </a:extLst>
              </p:cNvPr>
              <p:cNvSpPr/>
              <p:nvPr/>
            </p:nvSpPr>
            <p:spPr>
              <a:xfrm>
                <a:off x="5642089" y="6283938"/>
                <a:ext cx="27726" cy="47658"/>
              </a:xfrm>
              <a:custGeom>
                <a:avLst/>
                <a:gdLst>
                  <a:gd name="connsiteX0" fmla="*/ 0 w 27726"/>
                  <a:gd name="connsiteY0" fmla="*/ 15922 h 47658"/>
                  <a:gd name="connsiteX1" fmla="*/ 55 w 27726"/>
                  <a:gd name="connsiteY1" fmla="*/ 47659 h 47658"/>
                  <a:gd name="connsiteX2" fmla="*/ 27727 w 27726"/>
                  <a:gd name="connsiteY2" fmla="*/ 31733 h 47658"/>
                  <a:gd name="connsiteX3" fmla="*/ 27611 w 27726"/>
                  <a:gd name="connsiteY3" fmla="*/ 0 h 47658"/>
                  <a:gd name="connsiteX4" fmla="*/ 0 w 27726"/>
                  <a:gd name="connsiteY4" fmla="*/ 15922 h 4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658">
                    <a:moveTo>
                      <a:pt x="0" y="15922"/>
                    </a:moveTo>
                    <a:lnTo>
                      <a:pt x="55" y="47659"/>
                    </a:lnTo>
                    <a:lnTo>
                      <a:pt x="27727" y="31733"/>
                    </a:lnTo>
                    <a:lnTo>
                      <a:pt x="27611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C5D68F46-C836-5EBF-1998-C7EB569EA089}"/>
                  </a:ext>
                </a:extLst>
              </p:cNvPr>
              <p:cNvSpPr/>
              <p:nvPr/>
            </p:nvSpPr>
            <p:spPr>
              <a:xfrm>
                <a:off x="5531629" y="6347634"/>
                <a:ext cx="27726" cy="47718"/>
              </a:xfrm>
              <a:custGeom>
                <a:avLst/>
                <a:gdLst>
                  <a:gd name="connsiteX0" fmla="*/ 0 w 27726"/>
                  <a:gd name="connsiteY0" fmla="*/ 15982 h 47718"/>
                  <a:gd name="connsiteX1" fmla="*/ 115 w 27726"/>
                  <a:gd name="connsiteY1" fmla="*/ 47719 h 47718"/>
                  <a:gd name="connsiteX2" fmla="*/ 27727 w 27726"/>
                  <a:gd name="connsiteY2" fmla="*/ 31793 h 47718"/>
                  <a:gd name="connsiteX3" fmla="*/ 27671 w 27726"/>
                  <a:gd name="connsiteY3" fmla="*/ 0 h 47718"/>
                  <a:gd name="connsiteX4" fmla="*/ 0 w 27726"/>
                  <a:gd name="connsiteY4" fmla="*/ 15982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82"/>
                    </a:moveTo>
                    <a:lnTo>
                      <a:pt x="115" y="47719"/>
                    </a:lnTo>
                    <a:lnTo>
                      <a:pt x="27727" y="31793"/>
                    </a:lnTo>
                    <a:lnTo>
                      <a:pt x="27671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50DBA64C-CAE5-F414-0529-8FE5E8FA5CB2}"/>
                  </a:ext>
                </a:extLst>
              </p:cNvPr>
              <p:cNvSpPr/>
              <p:nvPr/>
            </p:nvSpPr>
            <p:spPr>
              <a:xfrm>
                <a:off x="5421230" y="6411390"/>
                <a:ext cx="27726" cy="47714"/>
              </a:xfrm>
              <a:custGeom>
                <a:avLst/>
                <a:gdLst>
                  <a:gd name="connsiteX0" fmla="*/ 0 w 27726"/>
                  <a:gd name="connsiteY0" fmla="*/ 15982 h 47714"/>
                  <a:gd name="connsiteX1" fmla="*/ 115 w 27726"/>
                  <a:gd name="connsiteY1" fmla="*/ 47714 h 47714"/>
                  <a:gd name="connsiteX2" fmla="*/ 27727 w 27726"/>
                  <a:gd name="connsiteY2" fmla="*/ 31737 h 47714"/>
                  <a:gd name="connsiteX3" fmla="*/ 27671 w 27726"/>
                  <a:gd name="connsiteY3" fmla="*/ 0 h 47714"/>
                  <a:gd name="connsiteX4" fmla="*/ 0 w 27726"/>
                  <a:gd name="connsiteY4" fmla="*/ 1598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82"/>
                    </a:moveTo>
                    <a:lnTo>
                      <a:pt x="115" y="47714"/>
                    </a:lnTo>
                    <a:lnTo>
                      <a:pt x="27727" y="31737"/>
                    </a:lnTo>
                    <a:lnTo>
                      <a:pt x="27671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765F8D24-FE4E-85A4-64C7-C2DC6D447856}"/>
                  </a:ext>
                </a:extLst>
              </p:cNvPr>
              <p:cNvSpPr/>
              <p:nvPr/>
            </p:nvSpPr>
            <p:spPr>
              <a:xfrm>
                <a:off x="5310834" y="6475146"/>
                <a:ext cx="27726" cy="47714"/>
              </a:xfrm>
              <a:custGeom>
                <a:avLst/>
                <a:gdLst>
                  <a:gd name="connsiteX0" fmla="*/ 0 w 27726"/>
                  <a:gd name="connsiteY0" fmla="*/ 15922 h 47714"/>
                  <a:gd name="connsiteX1" fmla="*/ 111 w 27726"/>
                  <a:gd name="connsiteY1" fmla="*/ 47714 h 47714"/>
                  <a:gd name="connsiteX2" fmla="*/ 27727 w 27726"/>
                  <a:gd name="connsiteY2" fmla="*/ 31737 h 47714"/>
                  <a:gd name="connsiteX3" fmla="*/ 27667 w 27726"/>
                  <a:gd name="connsiteY3" fmla="*/ 0 h 47714"/>
                  <a:gd name="connsiteX4" fmla="*/ 0 w 27726"/>
                  <a:gd name="connsiteY4" fmla="*/ 1592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22"/>
                    </a:moveTo>
                    <a:lnTo>
                      <a:pt x="111" y="47714"/>
                    </a:lnTo>
                    <a:lnTo>
                      <a:pt x="27727" y="31737"/>
                    </a:lnTo>
                    <a:lnTo>
                      <a:pt x="27667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A80A8DA1-688A-B0E5-022E-C059691E5F20}"/>
                  </a:ext>
                </a:extLst>
              </p:cNvPr>
              <p:cNvSpPr/>
              <p:nvPr/>
            </p:nvSpPr>
            <p:spPr>
              <a:xfrm>
                <a:off x="5200435" y="6538898"/>
                <a:ext cx="27726" cy="47718"/>
              </a:xfrm>
              <a:custGeom>
                <a:avLst/>
                <a:gdLst>
                  <a:gd name="connsiteX0" fmla="*/ 0 w 27726"/>
                  <a:gd name="connsiteY0" fmla="*/ 15926 h 47718"/>
                  <a:gd name="connsiteX1" fmla="*/ 111 w 27726"/>
                  <a:gd name="connsiteY1" fmla="*/ 47719 h 47718"/>
                  <a:gd name="connsiteX2" fmla="*/ 27727 w 27726"/>
                  <a:gd name="connsiteY2" fmla="*/ 31737 h 47718"/>
                  <a:gd name="connsiteX3" fmla="*/ 27611 w 27726"/>
                  <a:gd name="connsiteY3" fmla="*/ 0 h 47718"/>
                  <a:gd name="connsiteX4" fmla="*/ 0 w 27726"/>
                  <a:gd name="connsiteY4" fmla="*/ 15926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26"/>
                    </a:moveTo>
                    <a:lnTo>
                      <a:pt x="111" y="47719"/>
                    </a:lnTo>
                    <a:lnTo>
                      <a:pt x="27727" y="31737"/>
                    </a:lnTo>
                    <a:lnTo>
                      <a:pt x="2761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10EAA630-B534-0435-34DB-3F96E3A854B7}"/>
                  </a:ext>
                </a:extLst>
              </p:cNvPr>
              <p:cNvSpPr/>
              <p:nvPr/>
            </p:nvSpPr>
            <p:spPr>
              <a:xfrm>
                <a:off x="5090034" y="6602654"/>
                <a:ext cx="27728" cy="47663"/>
              </a:xfrm>
              <a:custGeom>
                <a:avLst/>
                <a:gdLst>
                  <a:gd name="connsiteX0" fmla="*/ 0 w 27728"/>
                  <a:gd name="connsiteY0" fmla="*/ 15926 h 47663"/>
                  <a:gd name="connsiteX1" fmla="*/ 57 w 27728"/>
                  <a:gd name="connsiteY1" fmla="*/ 47664 h 47663"/>
                  <a:gd name="connsiteX2" fmla="*/ 27728 w 27728"/>
                  <a:gd name="connsiteY2" fmla="*/ 31737 h 47663"/>
                  <a:gd name="connsiteX3" fmla="*/ 27613 w 27728"/>
                  <a:gd name="connsiteY3" fmla="*/ 0 h 47663"/>
                  <a:gd name="connsiteX4" fmla="*/ 0 w 27728"/>
                  <a:gd name="connsiteY4" fmla="*/ 15926 h 47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8" h="47663">
                    <a:moveTo>
                      <a:pt x="0" y="15926"/>
                    </a:moveTo>
                    <a:lnTo>
                      <a:pt x="57" y="47664"/>
                    </a:lnTo>
                    <a:lnTo>
                      <a:pt x="27728" y="31737"/>
                    </a:lnTo>
                    <a:lnTo>
                      <a:pt x="27613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A69DE28C-9BF5-C1B6-097F-9B551A839F29}"/>
                  </a:ext>
                </a:extLst>
              </p:cNvPr>
              <p:cNvSpPr/>
              <p:nvPr/>
            </p:nvSpPr>
            <p:spPr>
              <a:xfrm>
                <a:off x="4979632" y="6666354"/>
                <a:ext cx="27726" cy="47714"/>
              </a:xfrm>
              <a:custGeom>
                <a:avLst/>
                <a:gdLst>
                  <a:gd name="connsiteX0" fmla="*/ 0 w 27726"/>
                  <a:gd name="connsiteY0" fmla="*/ 15982 h 47714"/>
                  <a:gd name="connsiteX1" fmla="*/ 56 w 27726"/>
                  <a:gd name="connsiteY1" fmla="*/ 47714 h 47714"/>
                  <a:gd name="connsiteX2" fmla="*/ 27727 w 27726"/>
                  <a:gd name="connsiteY2" fmla="*/ 31793 h 47714"/>
                  <a:gd name="connsiteX3" fmla="*/ 27614 w 27726"/>
                  <a:gd name="connsiteY3" fmla="*/ 0 h 47714"/>
                  <a:gd name="connsiteX4" fmla="*/ 0 w 27726"/>
                  <a:gd name="connsiteY4" fmla="*/ 1598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82"/>
                    </a:moveTo>
                    <a:lnTo>
                      <a:pt x="56" y="47714"/>
                    </a:lnTo>
                    <a:lnTo>
                      <a:pt x="27727" y="31793"/>
                    </a:lnTo>
                    <a:lnTo>
                      <a:pt x="27614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4E816AFE-0563-D3F0-6D4B-F61F6446791E}"/>
                  </a:ext>
                </a:extLst>
              </p:cNvPr>
              <p:cNvSpPr/>
              <p:nvPr/>
            </p:nvSpPr>
            <p:spPr>
              <a:xfrm>
                <a:off x="4869231" y="6730221"/>
                <a:ext cx="27557" cy="47603"/>
              </a:xfrm>
              <a:custGeom>
                <a:avLst/>
                <a:gdLst>
                  <a:gd name="connsiteX0" fmla="*/ 0 w 27557"/>
                  <a:gd name="connsiteY0" fmla="*/ 15866 h 47603"/>
                  <a:gd name="connsiteX1" fmla="*/ 57 w 27557"/>
                  <a:gd name="connsiteY1" fmla="*/ 47604 h 47603"/>
                  <a:gd name="connsiteX2" fmla="*/ 27557 w 27557"/>
                  <a:gd name="connsiteY2" fmla="*/ 31737 h 47603"/>
                  <a:gd name="connsiteX3" fmla="*/ 27501 w 27557"/>
                  <a:gd name="connsiteY3" fmla="*/ 0 h 47603"/>
                  <a:gd name="connsiteX4" fmla="*/ 0 w 27557"/>
                  <a:gd name="connsiteY4" fmla="*/ 15866 h 47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57" h="47603">
                    <a:moveTo>
                      <a:pt x="0" y="15866"/>
                    </a:moveTo>
                    <a:lnTo>
                      <a:pt x="57" y="47604"/>
                    </a:lnTo>
                    <a:lnTo>
                      <a:pt x="27557" y="31737"/>
                    </a:lnTo>
                    <a:lnTo>
                      <a:pt x="27501" y="0"/>
                    </a:lnTo>
                    <a:lnTo>
                      <a:pt x="0" y="1586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F390B8AD-E013-C656-A1D0-92329F212C9F}"/>
                  </a:ext>
                </a:extLst>
              </p:cNvPr>
              <p:cNvSpPr/>
              <p:nvPr/>
            </p:nvSpPr>
            <p:spPr>
              <a:xfrm>
                <a:off x="4758665" y="6793922"/>
                <a:ext cx="27726" cy="47714"/>
              </a:xfrm>
              <a:custGeom>
                <a:avLst/>
                <a:gdLst>
                  <a:gd name="connsiteX0" fmla="*/ 0 w 27726"/>
                  <a:gd name="connsiteY0" fmla="*/ 15982 h 47714"/>
                  <a:gd name="connsiteX1" fmla="*/ 113 w 27726"/>
                  <a:gd name="connsiteY1" fmla="*/ 47714 h 47714"/>
                  <a:gd name="connsiteX2" fmla="*/ 27727 w 27726"/>
                  <a:gd name="connsiteY2" fmla="*/ 31793 h 47714"/>
                  <a:gd name="connsiteX3" fmla="*/ 27614 w 27726"/>
                  <a:gd name="connsiteY3" fmla="*/ 0 h 47714"/>
                  <a:gd name="connsiteX4" fmla="*/ 0 w 27726"/>
                  <a:gd name="connsiteY4" fmla="*/ 1598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82"/>
                    </a:moveTo>
                    <a:lnTo>
                      <a:pt x="113" y="47714"/>
                    </a:lnTo>
                    <a:lnTo>
                      <a:pt x="27727" y="31793"/>
                    </a:lnTo>
                    <a:lnTo>
                      <a:pt x="27614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ECD2E0CF-6DDB-8179-225E-58CAE74FD0AF}"/>
                  </a:ext>
                </a:extLst>
              </p:cNvPr>
              <p:cNvSpPr/>
              <p:nvPr/>
            </p:nvSpPr>
            <p:spPr>
              <a:xfrm>
                <a:off x="4648263" y="6857678"/>
                <a:ext cx="27726" cy="47714"/>
              </a:xfrm>
              <a:custGeom>
                <a:avLst/>
                <a:gdLst>
                  <a:gd name="connsiteX0" fmla="*/ 0 w 27726"/>
                  <a:gd name="connsiteY0" fmla="*/ 15982 h 47714"/>
                  <a:gd name="connsiteX1" fmla="*/ 56 w 27726"/>
                  <a:gd name="connsiteY1" fmla="*/ 47714 h 47714"/>
                  <a:gd name="connsiteX2" fmla="*/ 27727 w 27726"/>
                  <a:gd name="connsiteY2" fmla="*/ 31793 h 47714"/>
                  <a:gd name="connsiteX3" fmla="*/ 27614 w 27726"/>
                  <a:gd name="connsiteY3" fmla="*/ 0 h 47714"/>
                  <a:gd name="connsiteX4" fmla="*/ 0 w 27726"/>
                  <a:gd name="connsiteY4" fmla="*/ 1598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82"/>
                    </a:moveTo>
                    <a:lnTo>
                      <a:pt x="56" y="47714"/>
                    </a:lnTo>
                    <a:lnTo>
                      <a:pt x="27727" y="31793"/>
                    </a:lnTo>
                    <a:lnTo>
                      <a:pt x="27614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D502F883-F16A-5BEF-1289-7A924C3786B5}"/>
                  </a:ext>
                </a:extLst>
              </p:cNvPr>
              <p:cNvSpPr/>
              <p:nvPr/>
            </p:nvSpPr>
            <p:spPr>
              <a:xfrm>
                <a:off x="5863392" y="6283204"/>
                <a:ext cx="27726" cy="47714"/>
              </a:xfrm>
              <a:custGeom>
                <a:avLst/>
                <a:gdLst>
                  <a:gd name="connsiteX0" fmla="*/ 0 w 27726"/>
                  <a:gd name="connsiteY0" fmla="*/ 15982 h 47714"/>
                  <a:gd name="connsiteX1" fmla="*/ 60 w 27726"/>
                  <a:gd name="connsiteY1" fmla="*/ 47714 h 47714"/>
                  <a:gd name="connsiteX2" fmla="*/ 27727 w 27726"/>
                  <a:gd name="connsiteY2" fmla="*/ 31733 h 47714"/>
                  <a:gd name="connsiteX3" fmla="*/ 27616 w 27726"/>
                  <a:gd name="connsiteY3" fmla="*/ 0 h 47714"/>
                  <a:gd name="connsiteX4" fmla="*/ 0 w 27726"/>
                  <a:gd name="connsiteY4" fmla="*/ 1598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82"/>
                    </a:moveTo>
                    <a:lnTo>
                      <a:pt x="60" y="47714"/>
                    </a:lnTo>
                    <a:lnTo>
                      <a:pt x="27727" y="31733"/>
                    </a:lnTo>
                    <a:lnTo>
                      <a:pt x="27616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832F6C1B-BB99-D314-0F2A-9A39BB5663DB}"/>
                  </a:ext>
                </a:extLst>
              </p:cNvPr>
              <p:cNvSpPr/>
              <p:nvPr/>
            </p:nvSpPr>
            <p:spPr>
              <a:xfrm>
                <a:off x="5752997" y="6347016"/>
                <a:ext cx="27556" cy="47658"/>
              </a:xfrm>
              <a:custGeom>
                <a:avLst/>
                <a:gdLst>
                  <a:gd name="connsiteX0" fmla="*/ 0 w 27556"/>
                  <a:gd name="connsiteY0" fmla="*/ 15866 h 47658"/>
                  <a:gd name="connsiteX1" fmla="*/ 55 w 27556"/>
                  <a:gd name="connsiteY1" fmla="*/ 47659 h 47658"/>
                  <a:gd name="connsiteX2" fmla="*/ 27556 w 27556"/>
                  <a:gd name="connsiteY2" fmla="*/ 31793 h 47658"/>
                  <a:gd name="connsiteX3" fmla="*/ 27501 w 27556"/>
                  <a:gd name="connsiteY3" fmla="*/ 0 h 47658"/>
                  <a:gd name="connsiteX4" fmla="*/ 0 w 27556"/>
                  <a:gd name="connsiteY4" fmla="*/ 15866 h 4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56" h="47658">
                    <a:moveTo>
                      <a:pt x="0" y="15866"/>
                    </a:moveTo>
                    <a:lnTo>
                      <a:pt x="55" y="47659"/>
                    </a:lnTo>
                    <a:lnTo>
                      <a:pt x="27556" y="31793"/>
                    </a:lnTo>
                    <a:lnTo>
                      <a:pt x="27501" y="0"/>
                    </a:lnTo>
                    <a:lnTo>
                      <a:pt x="0" y="1586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056628E8-F90B-05E5-6450-D35713CC6709}"/>
                  </a:ext>
                </a:extLst>
              </p:cNvPr>
              <p:cNvSpPr/>
              <p:nvPr/>
            </p:nvSpPr>
            <p:spPr>
              <a:xfrm>
                <a:off x="5642426" y="6410767"/>
                <a:ext cx="27726" cy="47719"/>
              </a:xfrm>
              <a:custGeom>
                <a:avLst/>
                <a:gdLst>
                  <a:gd name="connsiteX0" fmla="*/ 0 w 27726"/>
                  <a:gd name="connsiteY0" fmla="*/ 15982 h 47719"/>
                  <a:gd name="connsiteX1" fmla="*/ 115 w 27726"/>
                  <a:gd name="connsiteY1" fmla="*/ 47719 h 47719"/>
                  <a:gd name="connsiteX2" fmla="*/ 27727 w 27726"/>
                  <a:gd name="connsiteY2" fmla="*/ 31737 h 47719"/>
                  <a:gd name="connsiteX3" fmla="*/ 27616 w 27726"/>
                  <a:gd name="connsiteY3" fmla="*/ 0 h 47719"/>
                  <a:gd name="connsiteX4" fmla="*/ 0 w 27726"/>
                  <a:gd name="connsiteY4" fmla="*/ 15982 h 47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9">
                    <a:moveTo>
                      <a:pt x="0" y="15982"/>
                    </a:moveTo>
                    <a:lnTo>
                      <a:pt x="115" y="47719"/>
                    </a:lnTo>
                    <a:lnTo>
                      <a:pt x="27727" y="31737"/>
                    </a:lnTo>
                    <a:lnTo>
                      <a:pt x="27616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328BB250-5996-FE6D-75F9-40046C958A18}"/>
                  </a:ext>
                </a:extLst>
              </p:cNvPr>
              <p:cNvSpPr/>
              <p:nvPr/>
            </p:nvSpPr>
            <p:spPr>
              <a:xfrm>
                <a:off x="5532026" y="6474523"/>
                <a:ext cx="27726" cy="47718"/>
              </a:xfrm>
              <a:custGeom>
                <a:avLst/>
                <a:gdLst>
                  <a:gd name="connsiteX0" fmla="*/ 0 w 27726"/>
                  <a:gd name="connsiteY0" fmla="*/ 15982 h 47718"/>
                  <a:gd name="connsiteX1" fmla="*/ 55 w 27726"/>
                  <a:gd name="connsiteY1" fmla="*/ 47719 h 47718"/>
                  <a:gd name="connsiteX2" fmla="*/ 27727 w 27726"/>
                  <a:gd name="connsiteY2" fmla="*/ 31737 h 47718"/>
                  <a:gd name="connsiteX3" fmla="*/ 27616 w 27726"/>
                  <a:gd name="connsiteY3" fmla="*/ 0 h 47718"/>
                  <a:gd name="connsiteX4" fmla="*/ 0 w 27726"/>
                  <a:gd name="connsiteY4" fmla="*/ 15982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82"/>
                    </a:moveTo>
                    <a:lnTo>
                      <a:pt x="55" y="47719"/>
                    </a:lnTo>
                    <a:lnTo>
                      <a:pt x="27727" y="31737"/>
                    </a:lnTo>
                    <a:lnTo>
                      <a:pt x="27616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4880676A-50C5-FAD9-1A60-48A8ACC7511F}"/>
                  </a:ext>
                </a:extLst>
              </p:cNvPr>
              <p:cNvSpPr/>
              <p:nvPr/>
            </p:nvSpPr>
            <p:spPr>
              <a:xfrm>
                <a:off x="5421626" y="6538279"/>
                <a:ext cx="27726" cy="47714"/>
              </a:xfrm>
              <a:custGeom>
                <a:avLst/>
                <a:gdLst>
                  <a:gd name="connsiteX0" fmla="*/ 0 w 27726"/>
                  <a:gd name="connsiteY0" fmla="*/ 15922 h 47714"/>
                  <a:gd name="connsiteX1" fmla="*/ 60 w 27726"/>
                  <a:gd name="connsiteY1" fmla="*/ 47714 h 47714"/>
                  <a:gd name="connsiteX2" fmla="*/ 27727 w 27726"/>
                  <a:gd name="connsiteY2" fmla="*/ 31733 h 47714"/>
                  <a:gd name="connsiteX3" fmla="*/ 27616 w 27726"/>
                  <a:gd name="connsiteY3" fmla="*/ 0 h 47714"/>
                  <a:gd name="connsiteX4" fmla="*/ 0 w 27726"/>
                  <a:gd name="connsiteY4" fmla="*/ 1592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22"/>
                    </a:moveTo>
                    <a:lnTo>
                      <a:pt x="60" y="47714"/>
                    </a:lnTo>
                    <a:lnTo>
                      <a:pt x="27727" y="31733"/>
                    </a:lnTo>
                    <a:lnTo>
                      <a:pt x="27616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D66521AA-C5E4-8F86-231F-3D1842FD0868}"/>
                  </a:ext>
                </a:extLst>
              </p:cNvPr>
              <p:cNvSpPr/>
              <p:nvPr/>
            </p:nvSpPr>
            <p:spPr>
              <a:xfrm>
                <a:off x="5311227" y="6602035"/>
                <a:ext cx="27726" cy="47658"/>
              </a:xfrm>
              <a:custGeom>
                <a:avLst/>
                <a:gdLst>
                  <a:gd name="connsiteX0" fmla="*/ 0 w 27726"/>
                  <a:gd name="connsiteY0" fmla="*/ 15922 h 47658"/>
                  <a:gd name="connsiteX1" fmla="*/ 60 w 27726"/>
                  <a:gd name="connsiteY1" fmla="*/ 47659 h 47658"/>
                  <a:gd name="connsiteX2" fmla="*/ 27727 w 27726"/>
                  <a:gd name="connsiteY2" fmla="*/ 31733 h 47658"/>
                  <a:gd name="connsiteX3" fmla="*/ 27616 w 27726"/>
                  <a:gd name="connsiteY3" fmla="*/ 0 h 47658"/>
                  <a:gd name="connsiteX4" fmla="*/ 0 w 27726"/>
                  <a:gd name="connsiteY4" fmla="*/ 15922 h 4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658">
                    <a:moveTo>
                      <a:pt x="0" y="15922"/>
                    </a:moveTo>
                    <a:lnTo>
                      <a:pt x="60" y="47659"/>
                    </a:lnTo>
                    <a:lnTo>
                      <a:pt x="27727" y="31733"/>
                    </a:lnTo>
                    <a:lnTo>
                      <a:pt x="27616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4DCA04AB-1614-B026-2B5C-CE4EB0F50B65}"/>
                  </a:ext>
                </a:extLst>
              </p:cNvPr>
              <p:cNvSpPr/>
              <p:nvPr/>
            </p:nvSpPr>
            <p:spPr>
              <a:xfrm>
                <a:off x="5200772" y="6665731"/>
                <a:ext cx="27726" cy="47718"/>
              </a:xfrm>
              <a:custGeom>
                <a:avLst/>
                <a:gdLst>
                  <a:gd name="connsiteX0" fmla="*/ 0 w 27726"/>
                  <a:gd name="connsiteY0" fmla="*/ 15982 h 47718"/>
                  <a:gd name="connsiteX1" fmla="*/ 111 w 27726"/>
                  <a:gd name="connsiteY1" fmla="*/ 47719 h 47718"/>
                  <a:gd name="connsiteX2" fmla="*/ 27727 w 27726"/>
                  <a:gd name="connsiteY2" fmla="*/ 31793 h 47718"/>
                  <a:gd name="connsiteX3" fmla="*/ 27671 w 27726"/>
                  <a:gd name="connsiteY3" fmla="*/ 0 h 47718"/>
                  <a:gd name="connsiteX4" fmla="*/ 0 w 27726"/>
                  <a:gd name="connsiteY4" fmla="*/ 15982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82"/>
                    </a:moveTo>
                    <a:lnTo>
                      <a:pt x="111" y="47719"/>
                    </a:lnTo>
                    <a:lnTo>
                      <a:pt x="27727" y="31793"/>
                    </a:lnTo>
                    <a:lnTo>
                      <a:pt x="27671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ACBCC69C-91AC-9963-BED6-CB8921A32EAF}"/>
                  </a:ext>
                </a:extLst>
              </p:cNvPr>
              <p:cNvSpPr/>
              <p:nvPr/>
            </p:nvSpPr>
            <p:spPr>
              <a:xfrm>
                <a:off x="5090372" y="6729488"/>
                <a:ext cx="27726" cy="47718"/>
              </a:xfrm>
              <a:custGeom>
                <a:avLst/>
                <a:gdLst>
                  <a:gd name="connsiteX0" fmla="*/ 0 w 27726"/>
                  <a:gd name="connsiteY0" fmla="*/ 15982 h 47718"/>
                  <a:gd name="connsiteX1" fmla="*/ 113 w 27726"/>
                  <a:gd name="connsiteY1" fmla="*/ 47719 h 47718"/>
                  <a:gd name="connsiteX2" fmla="*/ 27727 w 27726"/>
                  <a:gd name="connsiteY2" fmla="*/ 31793 h 47718"/>
                  <a:gd name="connsiteX3" fmla="*/ 27671 w 27726"/>
                  <a:gd name="connsiteY3" fmla="*/ 0 h 47718"/>
                  <a:gd name="connsiteX4" fmla="*/ 0 w 27726"/>
                  <a:gd name="connsiteY4" fmla="*/ 15982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82"/>
                    </a:moveTo>
                    <a:lnTo>
                      <a:pt x="113" y="47719"/>
                    </a:lnTo>
                    <a:lnTo>
                      <a:pt x="27727" y="31793"/>
                    </a:lnTo>
                    <a:lnTo>
                      <a:pt x="27671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9DA25852-CEE5-848A-F973-DD12377578C4}"/>
                  </a:ext>
                </a:extLst>
              </p:cNvPr>
              <p:cNvSpPr/>
              <p:nvPr/>
            </p:nvSpPr>
            <p:spPr>
              <a:xfrm>
                <a:off x="4979975" y="6793244"/>
                <a:ext cx="27726" cy="47714"/>
              </a:xfrm>
              <a:custGeom>
                <a:avLst/>
                <a:gdLst>
                  <a:gd name="connsiteX0" fmla="*/ 0 w 27726"/>
                  <a:gd name="connsiteY0" fmla="*/ 15982 h 47714"/>
                  <a:gd name="connsiteX1" fmla="*/ 113 w 27726"/>
                  <a:gd name="connsiteY1" fmla="*/ 47714 h 47714"/>
                  <a:gd name="connsiteX2" fmla="*/ 27727 w 27726"/>
                  <a:gd name="connsiteY2" fmla="*/ 31737 h 47714"/>
                  <a:gd name="connsiteX3" fmla="*/ 27614 w 27726"/>
                  <a:gd name="connsiteY3" fmla="*/ 0 h 47714"/>
                  <a:gd name="connsiteX4" fmla="*/ 0 w 27726"/>
                  <a:gd name="connsiteY4" fmla="*/ 1598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82"/>
                    </a:moveTo>
                    <a:lnTo>
                      <a:pt x="113" y="47714"/>
                    </a:lnTo>
                    <a:lnTo>
                      <a:pt x="27727" y="31737"/>
                    </a:lnTo>
                    <a:lnTo>
                      <a:pt x="27614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B389A729-F7D8-14B9-D205-9296A3BD2800}"/>
                  </a:ext>
                </a:extLst>
              </p:cNvPr>
              <p:cNvSpPr/>
              <p:nvPr/>
            </p:nvSpPr>
            <p:spPr>
              <a:xfrm>
                <a:off x="4869571" y="6857055"/>
                <a:ext cx="27557" cy="47658"/>
              </a:xfrm>
              <a:custGeom>
                <a:avLst/>
                <a:gdLst>
                  <a:gd name="connsiteX0" fmla="*/ 0 w 27557"/>
                  <a:gd name="connsiteY0" fmla="*/ 15866 h 47658"/>
                  <a:gd name="connsiteX1" fmla="*/ 113 w 27557"/>
                  <a:gd name="connsiteY1" fmla="*/ 47659 h 47658"/>
                  <a:gd name="connsiteX2" fmla="*/ 27558 w 27557"/>
                  <a:gd name="connsiteY2" fmla="*/ 31793 h 47658"/>
                  <a:gd name="connsiteX3" fmla="*/ 27501 w 27557"/>
                  <a:gd name="connsiteY3" fmla="*/ 0 h 47658"/>
                  <a:gd name="connsiteX4" fmla="*/ 0 w 27557"/>
                  <a:gd name="connsiteY4" fmla="*/ 15866 h 4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57" h="47658">
                    <a:moveTo>
                      <a:pt x="0" y="15866"/>
                    </a:moveTo>
                    <a:lnTo>
                      <a:pt x="113" y="47659"/>
                    </a:lnTo>
                    <a:lnTo>
                      <a:pt x="27558" y="31793"/>
                    </a:lnTo>
                    <a:lnTo>
                      <a:pt x="27501" y="0"/>
                    </a:lnTo>
                    <a:lnTo>
                      <a:pt x="0" y="1586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83D22C70-FF3C-2C70-33F2-8370DAF6E5C5}"/>
                  </a:ext>
                </a:extLst>
              </p:cNvPr>
              <p:cNvSpPr/>
              <p:nvPr/>
            </p:nvSpPr>
            <p:spPr>
              <a:xfrm>
                <a:off x="5863733" y="6410093"/>
                <a:ext cx="27726" cy="47714"/>
              </a:xfrm>
              <a:custGeom>
                <a:avLst/>
                <a:gdLst>
                  <a:gd name="connsiteX0" fmla="*/ 0 w 27726"/>
                  <a:gd name="connsiteY0" fmla="*/ 15922 h 47714"/>
                  <a:gd name="connsiteX1" fmla="*/ 115 w 27726"/>
                  <a:gd name="connsiteY1" fmla="*/ 47714 h 47714"/>
                  <a:gd name="connsiteX2" fmla="*/ 27727 w 27726"/>
                  <a:gd name="connsiteY2" fmla="*/ 31733 h 47714"/>
                  <a:gd name="connsiteX3" fmla="*/ 27671 w 27726"/>
                  <a:gd name="connsiteY3" fmla="*/ 0 h 47714"/>
                  <a:gd name="connsiteX4" fmla="*/ 0 w 27726"/>
                  <a:gd name="connsiteY4" fmla="*/ 1592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22"/>
                    </a:moveTo>
                    <a:lnTo>
                      <a:pt x="115" y="47714"/>
                    </a:lnTo>
                    <a:lnTo>
                      <a:pt x="27727" y="31733"/>
                    </a:lnTo>
                    <a:lnTo>
                      <a:pt x="27671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id="{1EC2B5CA-8120-2F59-114C-2124FFC12C0F}"/>
                  </a:ext>
                </a:extLst>
              </p:cNvPr>
              <p:cNvSpPr/>
              <p:nvPr/>
            </p:nvSpPr>
            <p:spPr>
              <a:xfrm>
                <a:off x="5753333" y="6473900"/>
                <a:ext cx="27616" cy="47608"/>
              </a:xfrm>
              <a:custGeom>
                <a:avLst/>
                <a:gdLst>
                  <a:gd name="connsiteX0" fmla="*/ 0 w 27616"/>
                  <a:gd name="connsiteY0" fmla="*/ 15871 h 47608"/>
                  <a:gd name="connsiteX1" fmla="*/ 115 w 27616"/>
                  <a:gd name="connsiteY1" fmla="*/ 47608 h 47608"/>
                  <a:gd name="connsiteX2" fmla="*/ 27616 w 27616"/>
                  <a:gd name="connsiteY2" fmla="*/ 31737 h 47608"/>
                  <a:gd name="connsiteX3" fmla="*/ 27501 w 27616"/>
                  <a:gd name="connsiteY3" fmla="*/ 0 h 47608"/>
                  <a:gd name="connsiteX4" fmla="*/ 0 w 27616"/>
                  <a:gd name="connsiteY4" fmla="*/ 15871 h 47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16" h="47608">
                    <a:moveTo>
                      <a:pt x="0" y="15871"/>
                    </a:moveTo>
                    <a:lnTo>
                      <a:pt x="115" y="47608"/>
                    </a:lnTo>
                    <a:lnTo>
                      <a:pt x="27616" y="31737"/>
                    </a:lnTo>
                    <a:lnTo>
                      <a:pt x="27501" y="0"/>
                    </a:lnTo>
                    <a:lnTo>
                      <a:pt x="0" y="1587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id="{8C9132A2-F39E-A0AA-3752-C8C74A35007B}"/>
                  </a:ext>
                </a:extLst>
              </p:cNvPr>
              <p:cNvSpPr/>
              <p:nvPr/>
            </p:nvSpPr>
            <p:spPr>
              <a:xfrm>
                <a:off x="5642767" y="6537656"/>
                <a:ext cx="27726" cy="47718"/>
              </a:xfrm>
              <a:custGeom>
                <a:avLst/>
                <a:gdLst>
                  <a:gd name="connsiteX0" fmla="*/ 0 w 27726"/>
                  <a:gd name="connsiteY0" fmla="*/ 15926 h 47718"/>
                  <a:gd name="connsiteX1" fmla="*/ 111 w 27726"/>
                  <a:gd name="connsiteY1" fmla="*/ 47719 h 47718"/>
                  <a:gd name="connsiteX2" fmla="*/ 27727 w 27726"/>
                  <a:gd name="connsiteY2" fmla="*/ 31737 h 47718"/>
                  <a:gd name="connsiteX3" fmla="*/ 27671 w 27726"/>
                  <a:gd name="connsiteY3" fmla="*/ 0 h 47718"/>
                  <a:gd name="connsiteX4" fmla="*/ 0 w 27726"/>
                  <a:gd name="connsiteY4" fmla="*/ 15926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26"/>
                    </a:moveTo>
                    <a:lnTo>
                      <a:pt x="111" y="47719"/>
                    </a:lnTo>
                    <a:lnTo>
                      <a:pt x="27727" y="31737"/>
                    </a:lnTo>
                    <a:lnTo>
                      <a:pt x="2767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39E62744-4D0A-BEA3-8317-A2315FE4486C}"/>
                  </a:ext>
                </a:extLst>
              </p:cNvPr>
              <p:cNvSpPr/>
              <p:nvPr/>
            </p:nvSpPr>
            <p:spPr>
              <a:xfrm>
                <a:off x="5532368" y="6601412"/>
                <a:ext cx="27726" cy="47663"/>
              </a:xfrm>
              <a:custGeom>
                <a:avLst/>
                <a:gdLst>
                  <a:gd name="connsiteX0" fmla="*/ 0 w 27726"/>
                  <a:gd name="connsiteY0" fmla="*/ 15926 h 47663"/>
                  <a:gd name="connsiteX1" fmla="*/ 111 w 27726"/>
                  <a:gd name="connsiteY1" fmla="*/ 47664 h 47663"/>
                  <a:gd name="connsiteX2" fmla="*/ 27727 w 27726"/>
                  <a:gd name="connsiteY2" fmla="*/ 31737 h 47663"/>
                  <a:gd name="connsiteX3" fmla="*/ 27671 w 27726"/>
                  <a:gd name="connsiteY3" fmla="*/ 0 h 47663"/>
                  <a:gd name="connsiteX4" fmla="*/ 0 w 27726"/>
                  <a:gd name="connsiteY4" fmla="*/ 15926 h 47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663">
                    <a:moveTo>
                      <a:pt x="0" y="15926"/>
                    </a:moveTo>
                    <a:lnTo>
                      <a:pt x="111" y="47664"/>
                    </a:lnTo>
                    <a:lnTo>
                      <a:pt x="27727" y="31737"/>
                    </a:lnTo>
                    <a:lnTo>
                      <a:pt x="2767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id="{CA5B9FAD-7A39-85A3-BC23-7E4894183B3E}"/>
                  </a:ext>
                </a:extLst>
              </p:cNvPr>
              <p:cNvSpPr/>
              <p:nvPr/>
            </p:nvSpPr>
            <p:spPr>
              <a:xfrm>
                <a:off x="5421968" y="6665113"/>
                <a:ext cx="27726" cy="47718"/>
              </a:xfrm>
              <a:custGeom>
                <a:avLst/>
                <a:gdLst>
                  <a:gd name="connsiteX0" fmla="*/ 0 w 27726"/>
                  <a:gd name="connsiteY0" fmla="*/ 15982 h 47718"/>
                  <a:gd name="connsiteX1" fmla="*/ 111 w 27726"/>
                  <a:gd name="connsiteY1" fmla="*/ 47719 h 47718"/>
                  <a:gd name="connsiteX2" fmla="*/ 27727 w 27726"/>
                  <a:gd name="connsiteY2" fmla="*/ 31793 h 47718"/>
                  <a:gd name="connsiteX3" fmla="*/ 27611 w 27726"/>
                  <a:gd name="connsiteY3" fmla="*/ 0 h 47718"/>
                  <a:gd name="connsiteX4" fmla="*/ 0 w 27726"/>
                  <a:gd name="connsiteY4" fmla="*/ 15982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82"/>
                    </a:moveTo>
                    <a:lnTo>
                      <a:pt x="111" y="47719"/>
                    </a:lnTo>
                    <a:lnTo>
                      <a:pt x="27727" y="31793"/>
                    </a:lnTo>
                    <a:lnTo>
                      <a:pt x="27611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36F1471A-8EF3-1BA6-E615-7B2FD5EF768A}"/>
                  </a:ext>
                </a:extLst>
              </p:cNvPr>
              <p:cNvSpPr/>
              <p:nvPr/>
            </p:nvSpPr>
            <p:spPr>
              <a:xfrm>
                <a:off x="5311568" y="6728869"/>
                <a:ext cx="27726" cy="47714"/>
              </a:xfrm>
              <a:custGeom>
                <a:avLst/>
                <a:gdLst>
                  <a:gd name="connsiteX0" fmla="*/ 0 w 27726"/>
                  <a:gd name="connsiteY0" fmla="*/ 15977 h 47714"/>
                  <a:gd name="connsiteX1" fmla="*/ 111 w 27726"/>
                  <a:gd name="connsiteY1" fmla="*/ 47714 h 47714"/>
                  <a:gd name="connsiteX2" fmla="*/ 27727 w 27726"/>
                  <a:gd name="connsiteY2" fmla="*/ 31793 h 47714"/>
                  <a:gd name="connsiteX3" fmla="*/ 27611 w 27726"/>
                  <a:gd name="connsiteY3" fmla="*/ 0 h 47714"/>
                  <a:gd name="connsiteX4" fmla="*/ 0 w 27726"/>
                  <a:gd name="connsiteY4" fmla="*/ 15977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77"/>
                    </a:moveTo>
                    <a:lnTo>
                      <a:pt x="111" y="47714"/>
                    </a:lnTo>
                    <a:lnTo>
                      <a:pt x="27727" y="31793"/>
                    </a:lnTo>
                    <a:lnTo>
                      <a:pt x="27611" y="0"/>
                    </a:lnTo>
                    <a:lnTo>
                      <a:pt x="0" y="15977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49C1AAFB-2E5B-8B62-E3DD-1A22289D11FD}"/>
                  </a:ext>
                </a:extLst>
              </p:cNvPr>
              <p:cNvSpPr/>
              <p:nvPr/>
            </p:nvSpPr>
            <p:spPr>
              <a:xfrm>
                <a:off x="5201168" y="6792621"/>
                <a:ext cx="27726" cy="47719"/>
              </a:xfrm>
              <a:custGeom>
                <a:avLst/>
                <a:gdLst>
                  <a:gd name="connsiteX0" fmla="*/ 0 w 27726"/>
                  <a:gd name="connsiteY0" fmla="*/ 15982 h 47719"/>
                  <a:gd name="connsiteX1" fmla="*/ 55 w 27726"/>
                  <a:gd name="connsiteY1" fmla="*/ 47719 h 47719"/>
                  <a:gd name="connsiteX2" fmla="*/ 27727 w 27726"/>
                  <a:gd name="connsiteY2" fmla="*/ 31737 h 47719"/>
                  <a:gd name="connsiteX3" fmla="*/ 27611 w 27726"/>
                  <a:gd name="connsiteY3" fmla="*/ 0 h 47719"/>
                  <a:gd name="connsiteX4" fmla="*/ 0 w 27726"/>
                  <a:gd name="connsiteY4" fmla="*/ 15982 h 47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9">
                    <a:moveTo>
                      <a:pt x="0" y="15982"/>
                    </a:moveTo>
                    <a:lnTo>
                      <a:pt x="55" y="47719"/>
                    </a:lnTo>
                    <a:lnTo>
                      <a:pt x="27727" y="31737"/>
                    </a:lnTo>
                    <a:lnTo>
                      <a:pt x="27611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id="{1523ED73-0FEF-EEF1-392C-4386D9072AA5}"/>
                  </a:ext>
                </a:extLst>
              </p:cNvPr>
              <p:cNvSpPr/>
              <p:nvPr/>
            </p:nvSpPr>
            <p:spPr>
              <a:xfrm>
                <a:off x="5090766" y="6856377"/>
                <a:ext cx="27725" cy="47719"/>
              </a:xfrm>
              <a:custGeom>
                <a:avLst/>
                <a:gdLst>
                  <a:gd name="connsiteX0" fmla="*/ 0 w 27725"/>
                  <a:gd name="connsiteY0" fmla="*/ 15926 h 47719"/>
                  <a:gd name="connsiteX1" fmla="*/ 57 w 27725"/>
                  <a:gd name="connsiteY1" fmla="*/ 47719 h 47719"/>
                  <a:gd name="connsiteX2" fmla="*/ 27725 w 27725"/>
                  <a:gd name="connsiteY2" fmla="*/ 31737 h 47719"/>
                  <a:gd name="connsiteX3" fmla="*/ 27614 w 27725"/>
                  <a:gd name="connsiteY3" fmla="*/ 0 h 47719"/>
                  <a:gd name="connsiteX4" fmla="*/ 0 w 27725"/>
                  <a:gd name="connsiteY4" fmla="*/ 15926 h 47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5" h="47719">
                    <a:moveTo>
                      <a:pt x="0" y="15926"/>
                    </a:moveTo>
                    <a:lnTo>
                      <a:pt x="57" y="47719"/>
                    </a:lnTo>
                    <a:lnTo>
                      <a:pt x="27725" y="31737"/>
                    </a:lnTo>
                    <a:lnTo>
                      <a:pt x="27614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id="{4739A373-4FA8-3EEE-3B67-412F0D0C0CA8}"/>
                  </a:ext>
                </a:extLst>
              </p:cNvPr>
              <p:cNvSpPr/>
              <p:nvPr/>
            </p:nvSpPr>
            <p:spPr>
              <a:xfrm>
                <a:off x="5864130" y="6537093"/>
                <a:ext cx="27726" cy="47548"/>
              </a:xfrm>
              <a:custGeom>
                <a:avLst/>
                <a:gdLst>
                  <a:gd name="connsiteX0" fmla="*/ 0 w 27726"/>
                  <a:gd name="connsiteY0" fmla="*/ 15982 h 47548"/>
                  <a:gd name="connsiteX1" fmla="*/ 55 w 27726"/>
                  <a:gd name="connsiteY1" fmla="*/ 47548 h 47548"/>
                  <a:gd name="connsiteX2" fmla="*/ 27727 w 27726"/>
                  <a:gd name="connsiteY2" fmla="*/ 31622 h 47548"/>
                  <a:gd name="connsiteX3" fmla="*/ 27616 w 27726"/>
                  <a:gd name="connsiteY3" fmla="*/ 0 h 47548"/>
                  <a:gd name="connsiteX4" fmla="*/ 0 w 27726"/>
                  <a:gd name="connsiteY4" fmla="*/ 15982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82"/>
                    </a:moveTo>
                    <a:lnTo>
                      <a:pt x="55" y="47548"/>
                    </a:lnTo>
                    <a:lnTo>
                      <a:pt x="27727" y="31622"/>
                    </a:lnTo>
                    <a:lnTo>
                      <a:pt x="27616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0" name="Freeform: Shape 239">
                <a:extLst>
                  <a:ext uri="{FF2B5EF4-FFF2-40B4-BE49-F238E27FC236}">
                    <a16:creationId xmlns:a16="http://schemas.microsoft.com/office/drawing/2014/main" id="{E211CDAA-F607-53DA-EA81-4695C26767CE}"/>
                  </a:ext>
                </a:extLst>
              </p:cNvPr>
              <p:cNvSpPr/>
              <p:nvPr/>
            </p:nvSpPr>
            <p:spPr>
              <a:xfrm>
                <a:off x="5753675" y="6600905"/>
                <a:ext cx="27611" cy="47492"/>
              </a:xfrm>
              <a:custGeom>
                <a:avLst/>
                <a:gdLst>
                  <a:gd name="connsiteX0" fmla="*/ 0 w 27611"/>
                  <a:gd name="connsiteY0" fmla="*/ 15926 h 47492"/>
                  <a:gd name="connsiteX1" fmla="*/ 111 w 27611"/>
                  <a:gd name="connsiteY1" fmla="*/ 47493 h 47492"/>
                  <a:gd name="connsiteX2" fmla="*/ 27611 w 27611"/>
                  <a:gd name="connsiteY2" fmla="*/ 31622 h 47492"/>
                  <a:gd name="connsiteX3" fmla="*/ 27501 w 27611"/>
                  <a:gd name="connsiteY3" fmla="*/ 0 h 47492"/>
                  <a:gd name="connsiteX4" fmla="*/ 0 w 27611"/>
                  <a:gd name="connsiteY4" fmla="*/ 15926 h 47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11" h="47492">
                    <a:moveTo>
                      <a:pt x="0" y="15926"/>
                    </a:moveTo>
                    <a:lnTo>
                      <a:pt x="111" y="47493"/>
                    </a:lnTo>
                    <a:lnTo>
                      <a:pt x="27611" y="31622"/>
                    </a:lnTo>
                    <a:lnTo>
                      <a:pt x="2750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BB7EF9FA-306A-3185-3C4C-2A7C33B81715}"/>
                  </a:ext>
                </a:extLst>
              </p:cNvPr>
              <p:cNvSpPr/>
              <p:nvPr/>
            </p:nvSpPr>
            <p:spPr>
              <a:xfrm>
                <a:off x="5643160" y="6664661"/>
                <a:ext cx="27726" cy="47548"/>
              </a:xfrm>
              <a:custGeom>
                <a:avLst/>
                <a:gdLst>
                  <a:gd name="connsiteX0" fmla="*/ 0 w 27726"/>
                  <a:gd name="connsiteY0" fmla="*/ 15982 h 47548"/>
                  <a:gd name="connsiteX1" fmla="*/ 55 w 27726"/>
                  <a:gd name="connsiteY1" fmla="*/ 47548 h 47548"/>
                  <a:gd name="connsiteX2" fmla="*/ 27727 w 27726"/>
                  <a:gd name="connsiteY2" fmla="*/ 31622 h 47548"/>
                  <a:gd name="connsiteX3" fmla="*/ 27616 w 27726"/>
                  <a:gd name="connsiteY3" fmla="*/ 0 h 47548"/>
                  <a:gd name="connsiteX4" fmla="*/ 0 w 27726"/>
                  <a:gd name="connsiteY4" fmla="*/ 15982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82"/>
                    </a:moveTo>
                    <a:lnTo>
                      <a:pt x="55" y="47548"/>
                    </a:lnTo>
                    <a:lnTo>
                      <a:pt x="27727" y="31622"/>
                    </a:lnTo>
                    <a:lnTo>
                      <a:pt x="27616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20089C97-64B8-C06D-3DDC-C03CF5DF1016}"/>
                  </a:ext>
                </a:extLst>
              </p:cNvPr>
              <p:cNvSpPr/>
              <p:nvPr/>
            </p:nvSpPr>
            <p:spPr>
              <a:xfrm>
                <a:off x="5532760" y="6728412"/>
                <a:ext cx="27726" cy="47548"/>
              </a:xfrm>
              <a:custGeom>
                <a:avLst/>
                <a:gdLst>
                  <a:gd name="connsiteX0" fmla="*/ 0 w 27726"/>
                  <a:gd name="connsiteY0" fmla="*/ 15982 h 47548"/>
                  <a:gd name="connsiteX1" fmla="*/ 60 w 27726"/>
                  <a:gd name="connsiteY1" fmla="*/ 47548 h 47548"/>
                  <a:gd name="connsiteX2" fmla="*/ 27727 w 27726"/>
                  <a:gd name="connsiteY2" fmla="*/ 31627 h 47548"/>
                  <a:gd name="connsiteX3" fmla="*/ 27616 w 27726"/>
                  <a:gd name="connsiteY3" fmla="*/ 0 h 47548"/>
                  <a:gd name="connsiteX4" fmla="*/ 0 w 27726"/>
                  <a:gd name="connsiteY4" fmla="*/ 15982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82"/>
                    </a:moveTo>
                    <a:lnTo>
                      <a:pt x="60" y="47548"/>
                    </a:lnTo>
                    <a:lnTo>
                      <a:pt x="27727" y="31627"/>
                    </a:lnTo>
                    <a:lnTo>
                      <a:pt x="27616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id="{DA18EAE7-8411-8B3F-7247-0F6229E4C663}"/>
                  </a:ext>
                </a:extLst>
              </p:cNvPr>
              <p:cNvSpPr/>
              <p:nvPr/>
            </p:nvSpPr>
            <p:spPr>
              <a:xfrm>
                <a:off x="5422305" y="6792168"/>
                <a:ext cx="27726" cy="47548"/>
              </a:xfrm>
              <a:custGeom>
                <a:avLst/>
                <a:gdLst>
                  <a:gd name="connsiteX0" fmla="*/ 0 w 27726"/>
                  <a:gd name="connsiteY0" fmla="*/ 15926 h 47548"/>
                  <a:gd name="connsiteX1" fmla="*/ 115 w 27726"/>
                  <a:gd name="connsiteY1" fmla="*/ 47548 h 47548"/>
                  <a:gd name="connsiteX2" fmla="*/ 27727 w 27726"/>
                  <a:gd name="connsiteY2" fmla="*/ 31567 h 47548"/>
                  <a:gd name="connsiteX3" fmla="*/ 27671 w 27726"/>
                  <a:gd name="connsiteY3" fmla="*/ 0 h 47548"/>
                  <a:gd name="connsiteX4" fmla="*/ 0 w 27726"/>
                  <a:gd name="connsiteY4" fmla="*/ 15926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26"/>
                    </a:moveTo>
                    <a:lnTo>
                      <a:pt x="115" y="47548"/>
                    </a:lnTo>
                    <a:lnTo>
                      <a:pt x="27727" y="31567"/>
                    </a:lnTo>
                    <a:lnTo>
                      <a:pt x="2767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id="{0ABA9975-22DA-EE0E-D155-37AD25CE9D0D}"/>
                  </a:ext>
                </a:extLst>
              </p:cNvPr>
              <p:cNvSpPr/>
              <p:nvPr/>
            </p:nvSpPr>
            <p:spPr>
              <a:xfrm>
                <a:off x="5311905" y="6855924"/>
                <a:ext cx="27726" cy="47548"/>
              </a:xfrm>
              <a:custGeom>
                <a:avLst/>
                <a:gdLst>
                  <a:gd name="connsiteX0" fmla="*/ 0 w 27726"/>
                  <a:gd name="connsiteY0" fmla="*/ 15926 h 47548"/>
                  <a:gd name="connsiteX1" fmla="*/ 111 w 27726"/>
                  <a:gd name="connsiteY1" fmla="*/ 47548 h 47548"/>
                  <a:gd name="connsiteX2" fmla="*/ 27727 w 27726"/>
                  <a:gd name="connsiteY2" fmla="*/ 31567 h 47548"/>
                  <a:gd name="connsiteX3" fmla="*/ 27671 w 27726"/>
                  <a:gd name="connsiteY3" fmla="*/ 0 h 47548"/>
                  <a:gd name="connsiteX4" fmla="*/ 0 w 27726"/>
                  <a:gd name="connsiteY4" fmla="*/ 15926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26"/>
                    </a:moveTo>
                    <a:lnTo>
                      <a:pt x="111" y="47548"/>
                    </a:lnTo>
                    <a:lnTo>
                      <a:pt x="27727" y="31567"/>
                    </a:lnTo>
                    <a:lnTo>
                      <a:pt x="2767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A2EE7ABE-3B80-F482-706B-D5471E37AEFE}"/>
                  </a:ext>
                </a:extLst>
              </p:cNvPr>
              <p:cNvSpPr/>
              <p:nvPr/>
            </p:nvSpPr>
            <p:spPr>
              <a:xfrm>
                <a:off x="5864467" y="6663982"/>
                <a:ext cx="27726" cy="47548"/>
              </a:xfrm>
              <a:custGeom>
                <a:avLst/>
                <a:gdLst>
                  <a:gd name="connsiteX0" fmla="*/ 0 w 27726"/>
                  <a:gd name="connsiteY0" fmla="*/ 15926 h 47548"/>
                  <a:gd name="connsiteX1" fmla="*/ 55 w 27726"/>
                  <a:gd name="connsiteY1" fmla="*/ 47548 h 47548"/>
                  <a:gd name="connsiteX2" fmla="*/ 27727 w 27726"/>
                  <a:gd name="connsiteY2" fmla="*/ 31567 h 47548"/>
                  <a:gd name="connsiteX3" fmla="*/ 27611 w 27726"/>
                  <a:gd name="connsiteY3" fmla="*/ 0 h 47548"/>
                  <a:gd name="connsiteX4" fmla="*/ 0 w 27726"/>
                  <a:gd name="connsiteY4" fmla="*/ 15926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26"/>
                    </a:moveTo>
                    <a:lnTo>
                      <a:pt x="55" y="47548"/>
                    </a:lnTo>
                    <a:lnTo>
                      <a:pt x="27727" y="31567"/>
                    </a:lnTo>
                    <a:lnTo>
                      <a:pt x="2761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3D3D2C16-8ED2-CA8E-48A2-1852C1270C7A}"/>
                  </a:ext>
                </a:extLst>
              </p:cNvPr>
              <p:cNvSpPr/>
              <p:nvPr/>
            </p:nvSpPr>
            <p:spPr>
              <a:xfrm>
                <a:off x="5754067" y="6727794"/>
                <a:ext cx="27556" cy="47492"/>
              </a:xfrm>
              <a:custGeom>
                <a:avLst/>
                <a:gdLst>
                  <a:gd name="connsiteX0" fmla="*/ 0 w 27556"/>
                  <a:gd name="connsiteY0" fmla="*/ 15866 h 47492"/>
                  <a:gd name="connsiteX1" fmla="*/ 55 w 27556"/>
                  <a:gd name="connsiteY1" fmla="*/ 47493 h 47492"/>
                  <a:gd name="connsiteX2" fmla="*/ 27556 w 27556"/>
                  <a:gd name="connsiteY2" fmla="*/ 31622 h 47492"/>
                  <a:gd name="connsiteX3" fmla="*/ 27501 w 27556"/>
                  <a:gd name="connsiteY3" fmla="*/ 0 h 47492"/>
                  <a:gd name="connsiteX4" fmla="*/ 0 w 27556"/>
                  <a:gd name="connsiteY4" fmla="*/ 15866 h 47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56" h="47492">
                    <a:moveTo>
                      <a:pt x="0" y="15866"/>
                    </a:moveTo>
                    <a:lnTo>
                      <a:pt x="55" y="47493"/>
                    </a:lnTo>
                    <a:lnTo>
                      <a:pt x="27556" y="31622"/>
                    </a:lnTo>
                    <a:lnTo>
                      <a:pt x="27501" y="0"/>
                    </a:lnTo>
                    <a:lnTo>
                      <a:pt x="0" y="1586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4A4D6232-0256-905B-6D22-1184B072EA1C}"/>
                  </a:ext>
                </a:extLst>
              </p:cNvPr>
              <p:cNvSpPr/>
              <p:nvPr/>
            </p:nvSpPr>
            <p:spPr>
              <a:xfrm>
                <a:off x="5643497" y="6791550"/>
                <a:ext cx="27731" cy="47548"/>
              </a:xfrm>
              <a:custGeom>
                <a:avLst/>
                <a:gdLst>
                  <a:gd name="connsiteX0" fmla="*/ 0 w 27731"/>
                  <a:gd name="connsiteY0" fmla="*/ 15922 h 47548"/>
                  <a:gd name="connsiteX1" fmla="*/ 115 w 27731"/>
                  <a:gd name="connsiteY1" fmla="*/ 47548 h 47548"/>
                  <a:gd name="connsiteX2" fmla="*/ 27731 w 27731"/>
                  <a:gd name="connsiteY2" fmla="*/ 31567 h 47548"/>
                  <a:gd name="connsiteX3" fmla="*/ 27671 w 27731"/>
                  <a:gd name="connsiteY3" fmla="*/ 0 h 47548"/>
                  <a:gd name="connsiteX4" fmla="*/ 0 w 27731"/>
                  <a:gd name="connsiteY4" fmla="*/ 15922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31" h="47548">
                    <a:moveTo>
                      <a:pt x="0" y="15922"/>
                    </a:moveTo>
                    <a:lnTo>
                      <a:pt x="115" y="47548"/>
                    </a:lnTo>
                    <a:lnTo>
                      <a:pt x="27731" y="31567"/>
                    </a:lnTo>
                    <a:lnTo>
                      <a:pt x="27671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290AA9A1-2E6F-F6E4-7BFA-8347437B52BC}"/>
                  </a:ext>
                </a:extLst>
              </p:cNvPr>
              <p:cNvSpPr/>
              <p:nvPr/>
            </p:nvSpPr>
            <p:spPr>
              <a:xfrm>
                <a:off x="5533101" y="6855306"/>
                <a:ext cx="27726" cy="47548"/>
              </a:xfrm>
              <a:custGeom>
                <a:avLst/>
                <a:gdLst>
                  <a:gd name="connsiteX0" fmla="*/ 0 w 27726"/>
                  <a:gd name="connsiteY0" fmla="*/ 15922 h 47548"/>
                  <a:gd name="connsiteX1" fmla="*/ 111 w 27726"/>
                  <a:gd name="connsiteY1" fmla="*/ 47548 h 47548"/>
                  <a:gd name="connsiteX2" fmla="*/ 27727 w 27726"/>
                  <a:gd name="connsiteY2" fmla="*/ 31567 h 47548"/>
                  <a:gd name="connsiteX3" fmla="*/ 27611 w 27726"/>
                  <a:gd name="connsiteY3" fmla="*/ 0 h 47548"/>
                  <a:gd name="connsiteX4" fmla="*/ 0 w 27726"/>
                  <a:gd name="connsiteY4" fmla="*/ 15922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22"/>
                    </a:moveTo>
                    <a:lnTo>
                      <a:pt x="111" y="47548"/>
                    </a:lnTo>
                    <a:lnTo>
                      <a:pt x="27727" y="31567"/>
                    </a:lnTo>
                    <a:lnTo>
                      <a:pt x="27611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53B27A03-D0B8-EC55-9406-0AD51C28AE33}"/>
                  </a:ext>
                </a:extLst>
              </p:cNvPr>
              <p:cNvSpPr/>
              <p:nvPr/>
            </p:nvSpPr>
            <p:spPr>
              <a:xfrm>
                <a:off x="5864808" y="6790816"/>
                <a:ext cx="27726" cy="47714"/>
              </a:xfrm>
              <a:custGeom>
                <a:avLst/>
                <a:gdLst>
                  <a:gd name="connsiteX0" fmla="*/ 0 w 27726"/>
                  <a:gd name="connsiteY0" fmla="*/ 15982 h 47714"/>
                  <a:gd name="connsiteX1" fmla="*/ 111 w 27726"/>
                  <a:gd name="connsiteY1" fmla="*/ 47714 h 47714"/>
                  <a:gd name="connsiteX2" fmla="*/ 27727 w 27726"/>
                  <a:gd name="connsiteY2" fmla="*/ 31793 h 47714"/>
                  <a:gd name="connsiteX3" fmla="*/ 27667 w 27726"/>
                  <a:gd name="connsiteY3" fmla="*/ 0 h 47714"/>
                  <a:gd name="connsiteX4" fmla="*/ 0 w 27726"/>
                  <a:gd name="connsiteY4" fmla="*/ 1598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82"/>
                    </a:moveTo>
                    <a:lnTo>
                      <a:pt x="111" y="47714"/>
                    </a:lnTo>
                    <a:lnTo>
                      <a:pt x="27727" y="31793"/>
                    </a:lnTo>
                    <a:lnTo>
                      <a:pt x="27667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id="{95790E66-BC7A-7CF5-77D0-3B2A2D7CDB72}"/>
                  </a:ext>
                </a:extLst>
              </p:cNvPr>
              <p:cNvSpPr/>
              <p:nvPr/>
            </p:nvSpPr>
            <p:spPr>
              <a:xfrm>
                <a:off x="5754409" y="6854683"/>
                <a:ext cx="27611" cy="47603"/>
              </a:xfrm>
              <a:custGeom>
                <a:avLst/>
                <a:gdLst>
                  <a:gd name="connsiteX0" fmla="*/ 0 w 27611"/>
                  <a:gd name="connsiteY0" fmla="*/ 15866 h 47603"/>
                  <a:gd name="connsiteX1" fmla="*/ 111 w 27611"/>
                  <a:gd name="connsiteY1" fmla="*/ 47603 h 47603"/>
                  <a:gd name="connsiteX2" fmla="*/ 27611 w 27611"/>
                  <a:gd name="connsiteY2" fmla="*/ 31737 h 47603"/>
                  <a:gd name="connsiteX3" fmla="*/ 27501 w 27611"/>
                  <a:gd name="connsiteY3" fmla="*/ 0 h 47603"/>
                  <a:gd name="connsiteX4" fmla="*/ 0 w 27611"/>
                  <a:gd name="connsiteY4" fmla="*/ 15866 h 47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11" h="47603">
                    <a:moveTo>
                      <a:pt x="0" y="15866"/>
                    </a:moveTo>
                    <a:lnTo>
                      <a:pt x="111" y="47603"/>
                    </a:lnTo>
                    <a:lnTo>
                      <a:pt x="27611" y="31737"/>
                    </a:lnTo>
                    <a:lnTo>
                      <a:pt x="27501" y="0"/>
                    </a:lnTo>
                    <a:lnTo>
                      <a:pt x="0" y="1586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52" name="Graphic 52">
            <a:extLst>
              <a:ext uri="{FF2B5EF4-FFF2-40B4-BE49-F238E27FC236}">
                <a16:creationId xmlns:a16="http://schemas.microsoft.com/office/drawing/2014/main" id="{50A0E914-97C5-EBD3-E019-A788FF494C7D}"/>
              </a:ext>
            </a:extLst>
          </p:cNvPr>
          <p:cNvSpPr/>
          <p:nvPr userDrawn="1"/>
        </p:nvSpPr>
        <p:spPr>
          <a:xfrm>
            <a:off x="4900421" y="1552386"/>
            <a:ext cx="2391159" cy="2760756"/>
          </a:xfrm>
          <a:custGeom>
            <a:avLst/>
            <a:gdLst>
              <a:gd name="connsiteX0" fmla="*/ 5939885 w 5939884"/>
              <a:gd name="connsiteY0" fmla="*/ 1714672 h 6858000"/>
              <a:gd name="connsiteX1" fmla="*/ 5939885 w 5939884"/>
              <a:gd name="connsiteY1" fmla="*/ 5143329 h 6858000"/>
              <a:gd name="connsiteX2" fmla="*/ 2969571 w 5939884"/>
              <a:gd name="connsiteY2" fmla="*/ 6858000 h 6858000"/>
              <a:gd name="connsiteX3" fmla="*/ 0 w 5939884"/>
              <a:gd name="connsiteY3" fmla="*/ 5143329 h 6858000"/>
              <a:gd name="connsiteX4" fmla="*/ 0 w 5939884"/>
              <a:gd name="connsiteY4" fmla="*/ 1714672 h 6858000"/>
              <a:gd name="connsiteX5" fmla="*/ 2969571 w 5939884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39884" h="6858000">
                <a:moveTo>
                  <a:pt x="5939885" y="1714672"/>
                </a:moveTo>
                <a:lnTo>
                  <a:pt x="5939885" y="5143329"/>
                </a:lnTo>
                <a:lnTo>
                  <a:pt x="2969571" y="6858000"/>
                </a:lnTo>
                <a:lnTo>
                  <a:pt x="0" y="5143329"/>
                </a:lnTo>
                <a:lnTo>
                  <a:pt x="0" y="1714672"/>
                </a:lnTo>
                <a:lnTo>
                  <a:pt x="2969571" y="0"/>
                </a:lnTo>
                <a:close/>
              </a:path>
            </a:pathLst>
          </a:custGeom>
          <a:noFill/>
          <a:ln w="5715" cap="flat">
            <a:gradFill>
              <a:gsLst>
                <a:gs pos="0">
                  <a:schemeClr val="accent2"/>
                </a:gs>
                <a:gs pos="74000">
                  <a:schemeClr val="bg1"/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6" name="Graphic 52">
            <a:extLst>
              <a:ext uri="{FF2B5EF4-FFF2-40B4-BE49-F238E27FC236}">
                <a16:creationId xmlns:a16="http://schemas.microsoft.com/office/drawing/2014/main" id="{F1B18B76-FD9B-38CD-5F5B-E04AEDF955DF}"/>
              </a:ext>
            </a:extLst>
          </p:cNvPr>
          <p:cNvSpPr/>
          <p:nvPr userDrawn="1"/>
        </p:nvSpPr>
        <p:spPr>
          <a:xfrm>
            <a:off x="8325751" y="1552386"/>
            <a:ext cx="2391159" cy="2760756"/>
          </a:xfrm>
          <a:custGeom>
            <a:avLst/>
            <a:gdLst>
              <a:gd name="connsiteX0" fmla="*/ 5939885 w 5939884"/>
              <a:gd name="connsiteY0" fmla="*/ 1714672 h 6858000"/>
              <a:gd name="connsiteX1" fmla="*/ 5939885 w 5939884"/>
              <a:gd name="connsiteY1" fmla="*/ 5143329 h 6858000"/>
              <a:gd name="connsiteX2" fmla="*/ 2969571 w 5939884"/>
              <a:gd name="connsiteY2" fmla="*/ 6858000 h 6858000"/>
              <a:gd name="connsiteX3" fmla="*/ 0 w 5939884"/>
              <a:gd name="connsiteY3" fmla="*/ 5143329 h 6858000"/>
              <a:gd name="connsiteX4" fmla="*/ 0 w 5939884"/>
              <a:gd name="connsiteY4" fmla="*/ 1714672 h 6858000"/>
              <a:gd name="connsiteX5" fmla="*/ 2969571 w 5939884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39884" h="6858000">
                <a:moveTo>
                  <a:pt x="5939885" y="1714672"/>
                </a:moveTo>
                <a:lnTo>
                  <a:pt x="5939885" y="5143329"/>
                </a:lnTo>
                <a:lnTo>
                  <a:pt x="2969571" y="6858000"/>
                </a:lnTo>
                <a:lnTo>
                  <a:pt x="0" y="5143329"/>
                </a:lnTo>
                <a:lnTo>
                  <a:pt x="0" y="1714672"/>
                </a:lnTo>
                <a:lnTo>
                  <a:pt x="2969571" y="0"/>
                </a:lnTo>
                <a:close/>
              </a:path>
            </a:pathLst>
          </a:custGeom>
          <a:noFill/>
          <a:ln w="5715" cap="flat">
            <a:gradFill>
              <a:gsLst>
                <a:gs pos="0">
                  <a:schemeClr val="accent2"/>
                </a:gs>
                <a:gs pos="74000">
                  <a:schemeClr val="bg1"/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9" name="Text Placeholder 2">
            <a:extLst>
              <a:ext uri="{FF2B5EF4-FFF2-40B4-BE49-F238E27FC236}">
                <a16:creationId xmlns:a16="http://schemas.microsoft.com/office/drawing/2014/main" id="{6293D78C-2E7E-4FD8-FBF1-807E4D40B565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4628218" y="4826026"/>
            <a:ext cx="2935564" cy="891916"/>
          </a:xfrm>
        </p:spPr>
        <p:txBody>
          <a:bodyPr tIns="45720"/>
          <a:lstStyle>
            <a:lvl1pPr marL="0" indent="0" algn="ctr"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Title, Company</a:t>
            </a:r>
          </a:p>
        </p:txBody>
      </p:sp>
      <p:sp>
        <p:nvSpPr>
          <p:cNvPr id="260" name="Text Placeholder 2">
            <a:extLst>
              <a:ext uri="{FF2B5EF4-FFF2-40B4-BE49-F238E27FC236}">
                <a16:creationId xmlns:a16="http://schemas.microsoft.com/office/drawing/2014/main" id="{ADC2A3EB-B8A9-73F7-C756-FD0F06EE1416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4628218" y="4383776"/>
            <a:ext cx="2935564" cy="429919"/>
          </a:xfrm>
        </p:spPr>
        <p:txBody>
          <a:bodyPr tIns="0" anchor="t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000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61" name="Text Placeholder 2">
            <a:extLst>
              <a:ext uri="{FF2B5EF4-FFF2-40B4-BE49-F238E27FC236}">
                <a16:creationId xmlns:a16="http://schemas.microsoft.com/office/drawing/2014/main" id="{5796EB1F-807B-E1A9-47B4-0C4360469047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8046388" y="4826026"/>
            <a:ext cx="2935564" cy="891916"/>
          </a:xfrm>
        </p:spPr>
        <p:txBody>
          <a:bodyPr tIns="45720"/>
          <a:lstStyle>
            <a:lvl1pPr marL="0" indent="0" algn="ctr"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Title, Company</a:t>
            </a:r>
          </a:p>
        </p:txBody>
      </p:sp>
      <p:sp>
        <p:nvSpPr>
          <p:cNvPr id="262" name="Text Placeholder 2">
            <a:extLst>
              <a:ext uri="{FF2B5EF4-FFF2-40B4-BE49-F238E27FC236}">
                <a16:creationId xmlns:a16="http://schemas.microsoft.com/office/drawing/2014/main" id="{DDC020D3-04B1-541D-891C-0DEDFBAF22F6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8046388" y="4383776"/>
            <a:ext cx="2942724" cy="429919"/>
          </a:xfrm>
        </p:spPr>
        <p:txBody>
          <a:bodyPr tIns="0" anchor="t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000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66" name="Picture Placeholder 17">
            <a:extLst>
              <a:ext uri="{FF2B5EF4-FFF2-40B4-BE49-F238E27FC236}">
                <a16:creationId xmlns:a16="http://schemas.microsoft.com/office/drawing/2014/main" id="{DA17149B-60B8-E14D-C882-5336A5F41CD1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997252" y="1664185"/>
            <a:ext cx="2193798" cy="2532888"/>
          </a:xfrm>
          <a:custGeom>
            <a:avLst/>
            <a:gdLst>
              <a:gd name="connsiteX0" fmla="*/ 1267017 w 2534352"/>
              <a:gd name="connsiteY0" fmla="*/ 0 h 2926080"/>
              <a:gd name="connsiteX1" fmla="*/ 2534352 w 2534352"/>
              <a:gd name="connsiteY1" fmla="*/ 731594 h 2926080"/>
              <a:gd name="connsiteX2" fmla="*/ 2534352 w 2534352"/>
              <a:gd name="connsiteY2" fmla="*/ 2194487 h 2926080"/>
              <a:gd name="connsiteX3" fmla="*/ 1267017 w 2534352"/>
              <a:gd name="connsiteY3" fmla="*/ 2926080 h 2926080"/>
              <a:gd name="connsiteX4" fmla="*/ 0 w 2534352"/>
              <a:gd name="connsiteY4" fmla="*/ 2194487 h 2926080"/>
              <a:gd name="connsiteX5" fmla="*/ 0 w 2534352"/>
              <a:gd name="connsiteY5" fmla="*/ 731594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34352" h="2926080">
                <a:moveTo>
                  <a:pt x="1267017" y="0"/>
                </a:moveTo>
                <a:lnTo>
                  <a:pt x="2534352" y="731594"/>
                </a:lnTo>
                <a:lnTo>
                  <a:pt x="2534352" y="2194487"/>
                </a:lnTo>
                <a:lnTo>
                  <a:pt x="1267017" y="2926080"/>
                </a:lnTo>
                <a:lnTo>
                  <a:pt x="0" y="2194487"/>
                </a:lnTo>
                <a:lnTo>
                  <a:pt x="0" y="731594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anchor="ctr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7" name="Picture Placeholder 17">
            <a:extLst>
              <a:ext uri="{FF2B5EF4-FFF2-40B4-BE49-F238E27FC236}">
                <a16:creationId xmlns:a16="http://schemas.microsoft.com/office/drawing/2014/main" id="{C0DD2DB0-0F94-91C9-8D73-C81343AB7C4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8422582" y="1664185"/>
            <a:ext cx="2193798" cy="2532888"/>
          </a:xfrm>
          <a:custGeom>
            <a:avLst/>
            <a:gdLst>
              <a:gd name="connsiteX0" fmla="*/ 1267017 w 2534352"/>
              <a:gd name="connsiteY0" fmla="*/ 0 h 2926080"/>
              <a:gd name="connsiteX1" fmla="*/ 2534352 w 2534352"/>
              <a:gd name="connsiteY1" fmla="*/ 731594 h 2926080"/>
              <a:gd name="connsiteX2" fmla="*/ 2534352 w 2534352"/>
              <a:gd name="connsiteY2" fmla="*/ 2194487 h 2926080"/>
              <a:gd name="connsiteX3" fmla="*/ 1267017 w 2534352"/>
              <a:gd name="connsiteY3" fmla="*/ 2926080 h 2926080"/>
              <a:gd name="connsiteX4" fmla="*/ 0 w 2534352"/>
              <a:gd name="connsiteY4" fmla="*/ 2194487 h 2926080"/>
              <a:gd name="connsiteX5" fmla="*/ 0 w 2534352"/>
              <a:gd name="connsiteY5" fmla="*/ 731594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34352" h="2926080">
                <a:moveTo>
                  <a:pt x="1267017" y="0"/>
                </a:moveTo>
                <a:lnTo>
                  <a:pt x="2534352" y="731594"/>
                </a:lnTo>
                <a:lnTo>
                  <a:pt x="2534352" y="2194487"/>
                </a:lnTo>
                <a:lnTo>
                  <a:pt x="1267017" y="2926080"/>
                </a:lnTo>
                <a:lnTo>
                  <a:pt x="0" y="2194487"/>
                </a:lnTo>
                <a:lnTo>
                  <a:pt x="0" y="731594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anchor="ctr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52" name="Illumio Logo White">
            <a:extLst>
              <a:ext uri="{FF2B5EF4-FFF2-40B4-BE49-F238E27FC236}">
                <a16:creationId xmlns:a16="http://schemas.microsoft.com/office/drawing/2014/main" id="{B76ADF6A-03EC-39E1-C931-E6C4C08C897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989416" y="260769"/>
            <a:ext cx="909159" cy="2272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174A10-54E9-8EC0-F64A-BBCD7C854D4E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76" t="30275"/>
          <a:stretch/>
        </p:blipFill>
        <p:spPr>
          <a:xfrm>
            <a:off x="-1" y="-31436"/>
            <a:ext cx="2252297" cy="230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0195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3 Ta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icture Placeholder 17">
            <a:extLst>
              <a:ext uri="{FF2B5EF4-FFF2-40B4-BE49-F238E27FC236}">
                <a16:creationId xmlns:a16="http://schemas.microsoft.com/office/drawing/2014/main" id="{E9CBA713-F145-3806-5270-D06BEB76459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575620" y="1664185"/>
            <a:ext cx="2193798" cy="2532888"/>
          </a:xfrm>
          <a:custGeom>
            <a:avLst/>
            <a:gdLst>
              <a:gd name="connsiteX0" fmla="*/ 1267017 w 2534352"/>
              <a:gd name="connsiteY0" fmla="*/ 0 h 2926080"/>
              <a:gd name="connsiteX1" fmla="*/ 2534352 w 2534352"/>
              <a:gd name="connsiteY1" fmla="*/ 731594 h 2926080"/>
              <a:gd name="connsiteX2" fmla="*/ 2534352 w 2534352"/>
              <a:gd name="connsiteY2" fmla="*/ 2194487 h 2926080"/>
              <a:gd name="connsiteX3" fmla="*/ 1267017 w 2534352"/>
              <a:gd name="connsiteY3" fmla="*/ 2926080 h 2926080"/>
              <a:gd name="connsiteX4" fmla="*/ 0 w 2534352"/>
              <a:gd name="connsiteY4" fmla="*/ 2194487 h 2926080"/>
              <a:gd name="connsiteX5" fmla="*/ 0 w 2534352"/>
              <a:gd name="connsiteY5" fmla="*/ 731594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34352" h="2926080">
                <a:moveTo>
                  <a:pt x="1267017" y="0"/>
                </a:moveTo>
                <a:lnTo>
                  <a:pt x="2534352" y="731594"/>
                </a:lnTo>
                <a:lnTo>
                  <a:pt x="2534352" y="2194487"/>
                </a:lnTo>
                <a:lnTo>
                  <a:pt x="1267017" y="2926080"/>
                </a:lnTo>
                <a:lnTo>
                  <a:pt x="0" y="2194487"/>
                </a:lnTo>
                <a:lnTo>
                  <a:pt x="0" y="731594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5" name="Dot Grid" hidden="1">
            <a:extLst>
              <a:ext uri="{FF2B5EF4-FFF2-40B4-BE49-F238E27FC236}">
                <a16:creationId xmlns:a16="http://schemas.microsoft.com/office/drawing/2014/main" id="{FF3CA8EB-118B-0D2A-8DBE-F6ECD51B36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31902" y="25222"/>
            <a:ext cx="1746360" cy="2112264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0EF63A6-7BB5-5425-BE69-59159A288132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202888" y="4826026"/>
            <a:ext cx="2935564" cy="891916"/>
          </a:xfrm>
        </p:spPr>
        <p:txBody>
          <a:bodyPr tIns="45720"/>
          <a:lstStyle>
            <a:lvl1pPr marL="0" indent="0" algn="ctr">
              <a:buNone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Title, Company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404C95A4-8BE5-9D48-BFFE-D9BB6428BE80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202888" y="4396107"/>
            <a:ext cx="2935564" cy="429919"/>
          </a:xfrm>
        </p:spPr>
        <p:txBody>
          <a:bodyPr tIns="0" anchor="t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Presenter Name</a:t>
            </a:r>
          </a:p>
        </p:txBody>
      </p:sp>
      <p:pic>
        <p:nvPicPr>
          <p:cNvPr id="152" name="Illumio Logo">
            <a:extLst>
              <a:ext uri="{FF2B5EF4-FFF2-40B4-BE49-F238E27FC236}">
                <a16:creationId xmlns:a16="http://schemas.microsoft.com/office/drawing/2014/main" id="{B76ADF6A-03EC-39E1-C931-E6C4C08C89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89416" y="260769"/>
            <a:ext cx="909159" cy="22729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6A08DA90-1D83-1A2F-E6D3-A8D5472FE64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72906" y="1511252"/>
            <a:ext cx="1742574" cy="999238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B33D3AE3-1C20-C1F0-F3A1-39CF91BB3CDB}"/>
              </a:ext>
            </a:extLst>
          </p:cNvPr>
          <p:cNvPicPr/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t="253" b="253"/>
          <a:stretch/>
        </p:blipFill>
        <p:spPr>
          <a:xfrm flipV="1">
            <a:off x="10342146" y="2354331"/>
            <a:ext cx="454525" cy="1597163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48DDCF0-AAFF-C0C0-91BC-54CFAC8C5FE9}"/>
              </a:ext>
            </a:extLst>
          </p:cNvPr>
          <p:cNvPicPr/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505"/>
          <a:stretch/>
        </p:blipFill>
        <p:spPr>
          <a:xfrm>
            <a:off x="6660058" y="1758224"/>
            <a:ext cx="454525" cy="1597163"/>
          </a:xfrm>
          <a:prstGeom prst="rect">
            <a:avLst/>
          </a:prstGeom>
        </p:spPr>
      </p:pic>
      <p:pic>
        <p:nvPicPr>
          <p:cNvPr id="11" name="Picture 10" descr="A diamond shaped diamond shaped object&#10;&#10;Description automatically generated with medium confidence">
            <a:extLst>
              <a:ext uri="{FF2B5EF4-FFF2-40B4-BE49-F238E27FC236}">
                <a16:creationId xmlns:a16="http://schemas.microsoft.com/office/drawing/2014/main" id="{95159580-3D5A-447D-2E01-D93FFC8A1C6B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636"/>
          <a:stretch/>
        </p:blipFill>
        <p:spPr>
          <a:xfrm flipV="1">
            <a:off x="4595254" y="2949427"/>
            <a:ext cx="2292066" cy="1330611"/>
          </a:xfrm>
          <a:prstGeom prst="rect">
            <a:avLst/>
          </a:prstGeom>
        </p:spPr>
      </p:pic>
      <p:sp>
        <p:nvSpPr>
          <p:cNvPr id="21" name="Graphic 52">
            <a:extLst>
              <a:ext uri="{FF2B5EF4-FFF2-40B4-BE49-F238E27FC236}">
                <a16:creationId xmlns:a16="http://schemas.microsoft.com/office/drawing/2014/main" id="{4A9F39F0-D026-FD13-A939-DC61BB629BEB}"/>
              </a:ext>
            </a:extLst>
          </p:cNvPr>
          <p:cNvSpPr/>
          <p:nvPr userDrawn="1"/>
        </p:nvSpPr>
        <p:spPr>
          <a:xfrm>
            <a:off x="1475090" y="1552386"/>
            <a:ext cx="2391159" cy="2760756"/>
          </a:xfrm>
          <a:custGeom>
            <a:avLst/>
            <a:gdLst>
              <a:gd name="connsiteX0" fmla="*/ 5939885 w 5939884"/>
              <a:gd name="connsiteY0" fmla="*/ 1714672 h 6858000"/>
              <a:gd name="connsiteX1" fmla="*/ 5939885 w 5939884"/>
              <a:gd name="connsiteY1" fmla="*/ 5143329 h 6858000"/>
              <a:gd name="connsiteX2" fmla="*/ 2969571 w 5939884"/>
              <a:gd name="connsiteY2" fmla="*/ 6858000 h 6858000"/>
              <a:gd name="connsiteX3" fmla="*/ 0 w 5939884"/>
              <a:gd name="connsiteY3" fmla="*/ 5143329 h 6858000"/>
              <a:gd name="connsiteX4" fmla="*/ 0 w 5939884"/>
              <a:gd name="connsiteY4" fmla="*/ 1714672 h 6858000"/>
              <a:gd name="connsiteX5" fmla="*/ 2969571 w 5939884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39884" h="6858000">
                <a:moveTo>
                  <a:pt x="5939885" y="1714672"/>
                </a:moveTo>
                <a:lnTo>
                  <a:pt x="5939885" y="5143329"/>
                </a:lnTo>
                <a:lnTo>
                  <a:pt x="2969571" y="6858000"/>
                </a:lnTo>
                <a:lnTo>
                  <a:pt x="0" y="5143329"/>
                </a:lnTo>
                <a:lnTo>
                  <a:pt x="0" y="1714672"/>
                </a:lnTo>
                <a:lnTo>
                  <a:pt x="2969571" y="0"/>
                </a:lnTo>
                <a:close/>
              </a:path>
            </a:pathLst>
          </a:custGeom>
          <a:noFill/>
          <a:ln w="5715" cap="flat">
            <a:gradFill>
              <a:gsLst>
                <a:gs pos="0">
                  <a:schemeClr val="accent2"/>
                </a:gs>
                <a:gs pos="74000">
                  <a:schemeClr val="bg1"/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67FA163-19EA-4F3A-8CCF-576F25E35A65}"/>
              </a:ext>
            </a:extLst>
          </p:cNvPr>
          <p:cNvGrpSpPr/>
          <p:nvPr userDrawn="1"/>
        </p:nvGrpSpPr>
        <p:grpSpPr>
          <a:xfrm>
            <a:off x="1083003" y="1714802"/>
            <a:ext cx="782584" cy="1217963"/>
            <a:chOff x="849041" y="1717156"/>
            <a:chExt cx="2222049" cy="3458250"/>
          </a:xfrm>
        </p:grpSpPr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6AF45A88-4B37-8B86-9C4F-C4A3E88E3C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49041" y="2557806"/>
              <a:ext cx="741153" cy="2617600"/>
            </a:xfrm>
            <a:prstGeom prst="rect">
              <a:avLst/>
            </a:prstGeom>
          </p:spPr>
        </p:pic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F5A2F523-89FD-22CB-EEA5-E0F15CD48E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849041" y="1717156"/>
              <a:ext cx="2222049" cy="1274182"/>
            </a:xfrm>
            <a:prstGeom prst="rect">
              <a:avLst/>
            </a:prstGeom>
          </p:spPr>
        </p:pic>
      </p:grpSp>
      <p:grpSp>
        <p:nvGrpSpPr>
          <p:cNvPr id="30" name="Elements Group Top Left" hidden="1">
            <a:extLst>
              <a:ext uri="{FF2B5EF4-FFF2-40B4-BE49-F238E27FC236}">
                <a16:creationId xmlns:a16="http://schemas.microsoft.com/office/drawing/2014/main" id="{03DB2CAE-03BF-E930-28DD-72DFBD9492D0}"/>
              </a:ext>
            </a:extLst>
          </p:cNvPr>
          <p:cNvGrpSpPr/>
          <p:nvPr userDrawn="1"/>
        </p:nvGrpSpPr>
        <p:grpSpPr>
          <a:xfrm flipV="1">
            <a:off x="-174121" y="-1031822"/>
            <a:ext cx="2414766" cy="3301275"/>
            <a:chOff x="9315216" y="1308401"/>
            <a:chExt cx="4067397" cy="5560616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7D2315D-7BBC-B904-1F56-079CE8FD57A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324288" y="2278610"/>
              <a:ext cx="3543413" cy="2077446"/>
            </a:xfrm>
            <a:prstGeom prst="line">
              <a:avLst/>
            </a:prstGeom>
            <a:ln cap="rnd">
              <a:gradFill flip="none" rotWithShape="1">
                <a:gsLst>
                  <a:gs pos="3000">
                    <a:schemeClr val="accent2">
                      <a:alpha val="0"/>
                    </a:schemeClr>
                  </a:gs>
                  <a:gs pos="100000">
                    <a:schemeClr val="accent2"/>
                  </a:gs>
                </a:gsLst>
                <a:lin ang="0" scaled="1"/>
                <a:tileRect/>
              </a:gradFill>
              <a:beve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75E5260D-66A2-C6E6-58A7-6ACC71671D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t="90" b="4551"/>
            <a:stretch/>
          </p:blipFill>
          <p:spPr>
            <a:xfrm>
              <a:off x="9588129" y="1308401"/>
              <a:ext cx="1647825" cy="5549599"/>
            </a:xfrm>
            <a:prstGeom prst="rect">
              <a:avLst/>
            </a:prstGeom>
          </p:spPr>
        </p:pic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F3FEC513-5AA8-FB11-39FF-62C18BDBA2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r="50000"/>
            <a:stretch/>
          </p:blipFill>
          <p:spPr>
            <a:xfrm>
              <a:off x="11788135" y="3807487"/>
              <a:ext cx="403866" cy="2852737"/>
            </a:xfrm>
            <a:prstGeom prst="rect">
              <a:avLst/>
            </a:prstGeom>
          </p:spPr>
        </p:pic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92C04A9-A9E1-D02F-79F3-F58DCAFD5207}"/>
                </a:ext>
              </a:extLst>
            </p:cNvPr>
            <p:cNvGrpSpPr/>
            <p:nvPr/>
          </p:nvGrpSpPr>
          <p:grpSpPr>
            <a:xfrm>
              <a:off x="9315216" y="4360795"/>
              <a:ext cx="1090750" cy="2508222"/>
              <a:chOff x="9304199" y="4349778"/>
              <a:chExt cx="1090750" cy="2508222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FDF5803D-36EA-6313-D93D-395E78EC41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07466" y="4349778"/>
                <a:ext cx="0" cy="313509"/>
              </a:xfrm>
              <a:prstGeom prst="line">
                <a:avLst/>
              </a:prstGeom>
              <a:ln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857301B5-5625-ED7A-EBE2-74C37F11006E}"/>
                  </a:ext>
                </a:extLst>
              </p:cNvPr>
              <p:cNvCxnSpPr/>
              <p:nvPr/>
            </p:nvCxnSpPr>
            <p:spPr>
              <a:xfrm>
                <a:off x="9307466" y="4669970"/>
                <a:ext cx="1087483" cy="627017"/>
              </a:xfrm>
              <a:prstGeom prst="line">
                <a:avLst/>
              </a:prstGeom>
              <a:ln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ABC70390-E2F0-D49B-E7F1-C52A27B2CC4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391683" y="5296987"/>
                <a:ext cx="3266" cy="313509"/>
              </a:xfrm>
              <a:prstGeom prst="line">
                <a:avLst/>
              </a:prstGeom>
              <a:ln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670E61ED-CBBB-F36A-492E-709B00C25A0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307466" y="4983478"/>
                <a:ext cx="1084217" cy="627018"/>
              </a:xfrm>
              <a:prstGeom prst="line">
                <a:avLst/>
              </a:prstGeom>
              <a:ln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B06C7108-5498-B789-2C55-1FA151DCCBC0}"/>
                  </a:ext>
                </a:extLst>
              </p:cNvPr>
              <p:cNvCxnSpPr/>
              <p:nvPr/>
            </p:nvCxnSpPr>
            <p:spPr>
              <a:xfrm>
                <a:off x="9307465" y="4983478"/>
                <a:ext cx="0" cy="313509"/>
              </a:xfrm>
              <a:prstGeom prst="line">
                <a:avLst/>
              </a:prstGeom>
              <a:ln cap="rnd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D8AE84B0-5CB0-3F1E-CA27-E5426F0CE2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04199" y="5296987"/>
                <a:ext cx="1087484" cy="620487"/>
              </a:xfrm>
              <a:prstGeom prst="line">
                <a:avLst/>
              </a:prstGeom>
              <a:ln cap="rnd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D7321E14-EC5B-B5CD-6922-413BEF79165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388417" y="5917474"/>
                <a:ext cx="3266" cy="320039"/>
              </a:xfrm>
              <a:prstGeom prst="line">
                <a:avLst/>
              </a:prstGeom>
              <a:ln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62C71CA1-0D29-FD31-CEB0-C62EB366EE8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310732" y="5610495"/>
                <a:ext cx="1077685" cy="627018"/>
              </a:xfrm>
              <a:prstGeom prst="line">
                <a:avLst/>
              </a:prstGeom>
              <a:ln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97C294C0-8DB6-1DE9-554E-F9C9CA466910}"/>
                  </a:ext>
                </a:extLst>
              </p:cNvPr>
              <p:cNvCxnSpPr/>
              <p:nvPr/>
            </p:nvCxnSpPr>
            <p:spPr>
              <a:xfrm>
                <a:off x="9310731" y="5610495"/>
                <a:ext cx="0" cy="313509"/>
              </a:xfrm>
              <a:prstGeom prst="line">
                <a:avLst/>
              </a:prstGeom>
              <a:ln cap="rnd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B4843DDE-46F8-3526-9B53-89DC7CD87B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07465" y="5924004"/>
                <a:ext cx="1087484" cy="620487"/>
              </a:xfrm>
              <a:prstGeom prst="line">
                <a:avLst/>
              </a:prstGeom>
              <a:ln cap="rnd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4E71BE99-CB2B-691C-9529-C44699CF11B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391683" y="6544491"/>
                <a:ext cx="3266" cy="313509"/>
              </a:xfrm>
              <a:prstGeom prst="line">
                <a:avLst/>
              </a:prstGeom>
              <a:ln cap="rnd">
                <a:gradFill flip="none" rotWithShape="1">
                  <a:gsLst>
                    <a:gs pos="19000">
                      <a:schemeClr val="accent2">
                        <a:alpha val="0"/>
                      </a:schemeClr>
                    </a:gs>
                    <a:gs pos="100000">
                      <a:schemeClr val="accent2"/>
                    </a:gs>
                  </a:gsLst>
                  <a:lin ang="16200000" scaled="1"/>
                  <a:tileRect/>
                </a:gra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6C0EC236-5304-F1E4-AFA2-EE090ADC8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b="30443"/>
            <a:stretch/>
          </p:blipFill>
          <p:spPr>
            <a:xfrm>
              <a:off x="10774932" y="4196441"/>
              <a:ext cx="1083423" cy="2661559"/>
            </a:xfrm>
            <a:prstGeom prst="rect">
              <a:avLst/>
            </a:prstGeom>
          </p:spPr>
        </p:pic>
        <p:pic>
          <p:nvPicPr>
            <p:cNvPr id="36" name="Picture 35" descr="A diamond shaped diamond shaped object&#10;&#10;Description automatically generated with medium confidence">
              <a:extLst>
                <a:ext uri="{FF2B5EF4-FFF2-40B4-BE49-F238E27FC236}">
                  <a16:creationId xmlns:a16="http://schemas.microsoft.com/office/drawing/2014/main" id="{DEC3CEFF-5447-F979-16BC-97F574EABD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6636"/>
            <a:stretch/>
          </p:blipFill>
          <p:spPr>
            <a:xfrm>
              <a:off x="9662101" y="3024116"/>
              <a:ext cx="3720512" cy="2159864"/>
            </a:xfrm>
            <a:prstGeom prst="rect">
              <a:avLst/>
            </a:prstGeom>
          </p:spPr>
        </p:pic>
      </p:grpSp>
      <p:grpSp>
        <p:nvGrpSpPr>
          <p:cNvPr id="157" name="Elements Group Bottom Right" hidden="1">
            <a:extLst>
              <a:ext uri="{FF2B5EF4-FFF2-40B4-BE49-F238E27FC236}">
                <a16:creationId xmlns:a16="http://schemas.microsoft.com/office/drawing/2014/main" id="{A73FEB82-CD97-3AA2-42AC-C09CF8E88000}"/>
              </a:ext>
            </a:extLst>
          </p:cNvPr>
          <p:cNvGrpSpPr/>
          <p:nvPr userDrawn="1"/>
        </p:nvGrpSpPr>
        <p:grpSpPr>
          <a:xfrm>
            <a:off x="10989115" y="5509846"/>
            <a:ext cx="1364412" cy="1537742"/>
            <a:chOff x="4646797" y="4196181"/>
            <a:chExt cx="2403838" cy="2709211"/>
          </a:xfrm>
        </p:grpSpPr>
        <p:pic>
          <p:nvPicPr>
            <p:cNvPr id="158" name="Graphic 157">
              <a:extLst>
                <a:ext uri="{FF2B5EF4-FFF2-40B4-BE49-F238E27FC236}">
                  <a16:creationId xmlns:a16="http://schemas.microsoft.com/office/drawing/2014/main" id="{B632D10A-2B2D-C150-900A-6E4D539D5796}"/>
                </a:ext>
              </a:extLst>
            </p:cNvPr>
            <p:cNvPicPr/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b="29710"/>
            <a:stretch/>
          </p:blipFill>
          <p:spPr>
            <a:xfrm>
              <a:off x="5704114" y="4196181"/>
              <a:ext cx="1072243" cy="2661820"/>
            </a:xfrm>
            <a:prstGeom prst="rect">
              <a:avLst/>
            </a:prstGeom>
          </p:spPr>
        </p:pic>
        <p:pic>
          <p:nvPicPr>
            <p:cNvPr id="159" name="Graphic 158">
              <a:extLst>
                <a:ext uri="{FF2B5EF4-FFF2-40B4-BE49-F238E27FC236}">
                  <a16:creationId xmlns:a16="http://schemas.microsoft.com/office/drawing/2014/main" id="{0FFE7FE0-3420-0399-7ADE-2CF871A18C09}"/>
                </a:ext>
              </a:extLst>
            </p:cNvPr>
            <p:cNvPicPr/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b="42924"/>
            <a:stretch/>
          </p:blipFill>
          <p:spPr>
            <a:xfrm flipH="1">
              <a:off x="6333090" y="5411579"/>
              <a:ext cx="717545" cy="1446421"/>
            </a:xfrm>
            <a:prstGeom prst="rect">
              <a:avLst/>
            </a:prstGeom>
          </p:spPr>
        </p:pic>
        <p:grpSp>
          <p:nvGrpSpPr>
            <p:cNvPr id="160" name="Graphic 75">
              <a:extLst>
                <a:ext uri="{FF2B5EF4-FFF2-40B4-BE49-F238E27FC236}">
                  <a16:creationId xmlns:a16="http://schemas.microsoft.com/office/drawing/2014/main" id="{8552637A-591F-8F89-5752-36DB73FBA8A2}"/>
                </a:ext>
              </a:extLst>
            </p:cNvPr>
            <p:cNvGrpSpPr/>
            <p:nvPr/>
          </p:nvGrpSpPr>
          <p:grpSpPr>
            <a:xfrm>
              <a:off x="4646797" y="5648870"/>
              <a:ext cx="1245737" cy="1256522"/>
              <a:chOff x="4646797" y="5648870"/>
              <a:chExt cx="1245737" cy="1256522"/>
            </a:xfrm>
            <a:gradFill>
              <a:gsLst>
                <a:gs pos="0">
                  <a:srgbClr val="FF5500"/>
                </a:gs>
                <a:gs pos="50000">
                  <a:srgbClr val="FF5500">
                    <a:alpha val="49804"/>
                  </a:srgbClr>
                </a:gs>
                <a:gs pos="100000">
                  <a:srgbClr val="FF5500">
                    <a:alpha val="0"/>
                  </a:srgbClr>
                </a:gs>
              </a:gsLst>
              <a:lin ang="6942628" scaled="1"/>
            </a:gradFill>
          </p:grpSpPr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F5EAB726-D505-DE4F-EDD8-E8CC46F8FF7F}"/>
                  </a:ext>
                </a:extLst>
              </p:cNvPr>
              <p:cNvSpPr/>
              <p:nvPr/>
            </p:nvSpPr>
            <p:spPr>
              <a:xfrm>
                <a:off x="5861587" y="5648870"/>
                <a:ext cx="27726" cy="47548"/>
              </a:xfrm>
              <a:custGeom>
                <a:avLst/>
                <a:gdLst>
                  <a:gd name="connsiteX0" fmla="*/ 0 w 27726"/>
                  <a:gd name="connsiteY0" fmla="*/ 15981 h 47548"/>
                  <a:gd name="connsiteX1" fmla="*/ 115 w 27726"/>
                  <a:gd name="connsiteY1" fmla="*/ 47548 h 47548"/>
                  <a:gd name="connsiteX2" fmla="*/ 27727 w 27726"/>
                  <a:gd name="connsiteY2" fmla="*/ 31623 h 47548"/>
                  <a:gd name="connsiteX3" fmla="*/ 27616 w 27726"/>
                  <a:gd name="connsiteY3" fmla="*/ 0 h 47548"/>
                  <a:gd name="connsiteX4" fmla="*/ 0 w 27726"/>
                  <a:gd name="connsiteY4" fmla="*/ 15981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81"/>
                    </a:moveTo>
                    <a:lnTo>
                      <a:pt x="115" y="47548"/>
                    </a:lnTo>
                    <a:lnTo>
                      <a:pt x="27727" y="31623"/>
                    </a:lnTo>
                    <a:lnTo>
                      <a:pt x="27616" y="0"/>
                    </a:lnTo>
                    <a:lnTo>
                      <a:pt x="0" y="1598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E76ED9C5-AD87-A85C-3F69-C4B6FCB97B27}"/>
                  </a:ext>
                </a:extLst>
              </p:cNvPr>
              <p:cNvSpPr/>
              <p:nvPr/>
            </p:nvSpPr>
            <p:spPr>
              <a:xfrm>
                <a:off x="5751187" y="5712681"/>
                <a:ext cx="27556" cy="47491"/>
              </a:xfrm>
              <a:custGeom>
                <a:avLst/>
                <a:gdLst>
                  <a:gd name="connsiteX0" fmla="*/ 0 w 27556"/>
                  <a:gd name="connsiteY0" fmla="*/ 15869 h 47491"/>
                  <a:gd name="connsiteX1" fmla="*/ 55 w 27556"/>
                  <a:gd name="connsiteY1" fmla="*/ 47492 h 47491"/>
                  <a:gd name="connsiteX2" fmla="*/ 27556 w 27556"/>
                  <a:gd name="connsiteY2" fmla="*/ 31624 h 47491"/>
                  <a:gd name="connsiteX3" fmla="*/ 27501 w 27556"/>
                  <a:gd name="connsiteY3" fmla="*/ 0 h 47491"/>
                  <a:gd name="connsiteX4" fmla="*/ 0 w 27556"/>
                  <a:gd name="connsiteY4" fmla="*/ 15869 h 47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56" h="47491">
                    <a:moveTo>
                      <a:pt x="0" y="15869"/>
                    </a:moveTo>
                    <a:lnTo>
                      <a:pt x="55" y="47492"/>
                    </a:lnTo>
                    <a:lnTo>
                      <a:pt x="27556" y="31624"/>
                    </a:lnTo>
                    <a:lnTo>
                      <a:pt x="27501" y="0"/>
                    </a:lnTo>
                    <a:lnTo>
                      <a:pt x="0" y="15869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76466212-A164-66B0-8CB6-D0DE20581D9B}"/>
                  </a:ext>
                </a:extLst>
              </p:cNvPr>
              <p:cNvSpPr/>
              <p:nvPr/>
            </p:nvSpPr>
            <p:spPr>
              <a:xfrm>
                <a:off x="5640617" y="5776437"/>
                <a:ext cx="27726" cy="47547"/>
              </a:xfrm>
              <a:custGeom>
                <a:avLst/>
                <a:gdLst>
                  <a:gd name="connsiteX0" fmla="*/ 0 w 27726"/>
                  <a:gd name="connsiteY0" fmla="*/ 15981 h 47547"/>
                  <a:gd name="connsiteX1" fmla="*/ 115 w 27726"/>
                  <a:gd name="connsiteY1" fmla="*/ 47548 h 47547"/>
                  <a:gd name="connsiteX2" fmla="*/ 27727 w 27726"/>
                  <a:gd name="connsiteY2" fmla="*/ 31623 h 47547"/>
                  <a:gd name="connsiteX3" fmla="*/ 27671 w 27726"/>
                  <a:gd name="connsiteY3" fmla="*/ 0 h 47547"/>
                  <a:gd name="connsiteX4" fmla="*/ 0 w 27726"/>
                  <a:gd name="connsiteY4" fmla="*/ 15981 h 47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7">
                    <a:moveTo>
                      <a:pt x="0" y="15981"/>
                    </a:moveTo>
                    <a:lnTo>
                      <a:pt x="115" y="47548"/>
                    </a:lnTo>
                    <a:lnTo>
                      <a:pt x="27727" y="31623"/>
                    </a:lnTo>
                    <a:lnTo>
                      <a:pt x="27671" y="0"/>
                    </a:lnTo>
                    <a:lnTo>
                      <a:pt x="0" y="1598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69C0D0FF-9529-91D5-B173-757B0AF824F2}"/>
                  </a:ext>
                </a:extLst>
              </p:cNvPr>
              <p:cNvSpPr/>
              <p:nvPr/>
            </p:nvSpPr>
            <p:spPr>
              <a:xfrm>
                <a:off x="5530222" y="5840192"/>
                <a:ext cx="27726" cy="47548"/>
              </a:xfrm>
              <a:custGeom>
                <a:avLst/>
                <a:gdLst>
                  <a:gd name="connsiteX0" fmla="*/ 0 w 27726"/>
                  <a:gd name="connsiteY0" fmla="*/ 15924 h 47548"/>
                  <a:gd name="connsiteX1" fmla="*/ 111 w 27726"/>
                  <a:gd name="connsiteY1" fmla="*/ 47548 h 47548"/>
                  <a:gd name="connsiteX2" fmla="*/ 27727 w 27726"/>
                  <a:gd name="connsiteY2" fmla="*/ 31567 h 47548"/>
                  <a:gd name="connsiteX3" fmla="*/ 27611 w 27726"/>
                  <a:gd name="connsiteY3" fmla="*/ 0 h 47548"/>
                  <a:gd name="connsiteX4" fmla="*/ 0 w 27726"/>
                  <a:gd name="connsiteY4" fmla="*/ 15924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24"/>
                    </a:moveTo>
                    <a:lnTo>
                      <a:pt x="111" y="47548"/>
                    </a:lnTo>
                    <a:lnTo>
                      <a:pt x="27727" y="31567"/>
                    </a:lnTo>
                    <a:lnTo>
                      <a:pt x="27611" y="0"/>
                    </a:lnTo>
                    <a:lnTo>
                      <a:pt x="0" y="15924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96195BE2-0F28-AB20-BBFF-D8ACAC2D50C6}"/>
                  </a:ext>
                </a:extLst>
              </p:cNvPr>
              <p:cNvSpPr/>
              <p:nvPr/>
            </p:nvSpPr>
            <p:spPr>
              <a:xfrm>
                <a:off x="5419822" y="5903946"/>
                <a:ext cx="27726" cy="47547"/>
              </a:xfrm>
              <a:custGeom>
                <a:avLst/>
                <a:gdLst>
                  <a:gd name="connsiteX0" fmla="*/ 0 w 27726"/>
                  <a:gd name="connsiteY0" fmla="*/ 15924 h 47547"/>
                  <a:gd name="connsiteX1" fmla="*/ 55 w 27726"/>
                  <a:gd name="connsiteY1" fmla="*/ 47548 h 47547"/>
                  <a:gd name="connsiteX2" fmla="*/ 27727 w 27726"/>
                  <a:gd name="connsiteY2" fmla="*/ 31567 h 47547"/>
                  <a:gd name="connsiteX3" fmla="*/ 27611 w 27726"/>
                  <a:gd name="connsiteY3" fmla="*/ 0 h 47547"/>
                  <a:gd name="connsiteX4" fmla="*/ 0 w 27726"/>
                  <a:gd name="connsiteY4" fmla="*/ 15924 h 47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7">
                    <a:moveTo>
                      <a:pt x="0" y="15924"/>
                    </a:moveTo>
                    <a:lnTo>
                      <a:pt x="55" y="47548"/>
                    </a:lnTo>
                    <a:lnTo>
                      <a:pt x="27727" y="31567"/>
                    </a:lnTo>
                    <a:lnTo>
                      <a:pt x="27611" y="0"/>
                    </a:lnTo>
                    <a:lnTo>
                      <a:pt x="0" y="15924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199CC78A-5BC5-2640-DD7A-D9EC274F42C2}"/>
                  </a:ext>
                </a:extLst>
              </p:cNvPr>
              <p:cNvSpPr/>
              <p:nvPr/>
            </p:nvSpPr>
            <p:spPr>
              <a:xfrm>
                <a:off x="5309422" y="5967646"/>
                <a:ext cx="27726" cy="47604"/>
              </a:xfrm>
              <a:custGeom>
                <a:avLst/>
                <a:gdLst>
                  <a:gd name="connsiteX0" fmla="*/ 0 w 27726"/>
                  <a:gd name="connsiteY0" fmla="*/ 15981 h 47604"/>
                  <a:gd name="connsiteX1" fmla="*/ 55 w 27726"/>
                  <a:gd name="connsiteY1" fmla="*/ 47605 h 47604"/>
                  <a:gd name="connsiteX2" fmla="*/ 27727 w 27726"/>
                  <a:gd name="connsiteY2" fmla="*/ 31623 h 47604"/>
                  <a:gd name="connsiteX3" fmla="*/ 27611 w 27726"/>
                  <a:gd name="connsiteY3" fmla="*/ 0 h 47604"/>
                  <a:gd name="connsiteX4" fmla="*/ 0 w 27726"/>
                  <a:gd name="connsiteY4" fmla="*/ 15981 h 47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604">
                    <a:moveTo>
                      <a:pt x="0" y="15981"/>
                    </a:moveTo>
                    <a:lnTo>
                      <a:pt x="55" y="47605"/>
                    </a:lnTo>
                    <a:lnTo>
                      <a:pt x="27727" y="31623"/>
                    </a:lnTo>
                    <a:lnTo>
                      <a:pt x="27611" y="0"/>
                    </a:lnTo>
                    <a:lnTo>
                      <a:pt x="0" y="1598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80EEDFFE-3CFE-455C-4A4A-8C8A42D5917E}"/>
                  </a:ext>
                </a:extLst>
              </p:cNvPr>
              <p:cNvSpPr/>
              <p:nvPr/>
            </p:nvSpPr>
            <p:spPr>
              <a:xfrm>
                <a:off x="5199022" y="6031401"/>
                <a:ext cx="27726" cy="47548"/>
              </a:xfrm>
              <a:custGeom>
                <a:avLst/>
                <a:gdLst>
                  <a:gd name="connsiteX0" fmla="*/ 0 w 27726"/>
                  <a:gd name="connsiteY0" fmla="*/ 15981 h 47548"/>
                  <a:gd name="connsiteX1" fmla="*/ 55 w 27726"/>
                  <a:gd name="connsiteY1" fmla="*/ 47548 h 47548"/>
                  <a:gd name="connsiteX2" fmla="*/ 27727 w 27726"/>
                  <a:gd name="connsiteY2" fmla="*/ 31623 h 47548"/>
                  <a:gd name="connsiteX3" fmla="*/ 27616 w 27726"/>
                  <a:gd name="connsiteY3" fmla="*/ 0 h 47548"/>
                  <a:gd name="connsiteX4" fmla="*/ 0 w 27726"/>
                  <a:gd name="connsiteY4" fmla="*/ 15981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81"/>
                    </a:moveTo>
                    <a:lnTo>
                      <a:pt x="55" y="47548"/>
                    </a:lnTo>
                    <a:lnTo>
                      <a:pt x="27727" y="31623"/>
                    </a:lnTo>
                    <a:lnTo>
                      <a:pt x="27616" y="0"/>
                    </a:lnTo>
                    <a:lnTo>
                      <a:pt x="0" y="1598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6C7B2A6A-C8E3-E48C-9D1E-5B225780D540}"/>
                  </a:ext>
                </a:extLst>
              </p:cNvPr>
              <p:cNvSpPr/>
              <p:nvPr/>
            </p:nvSpPr>
            <p:spPr>
              <a:xfrm>
                <a:off x="5088565" y="6095155"/>
                <a:ext cx="27725" cy="47550"/>
              </a:xfrm>
              <a:custGeom>
                <a:avLst/>
                <a:gdLst>
                  <a:gd name="connsiteX0" fmla="*/ 0 w 27725"/>
                  <a:gd name="connsiteY0" fmla="*/ 15979 h 47550"/>
                  <a:gd name="connsiteX1" fmla="*/ 113 w 27725"/>
                  <a:gd name="connsiteY1" fmla="*/ 47550 h 47550"/>
                  <a:gd name="connsiteX2" fmla="*/ 27725 w 27725"/>
                  <a:gd name="connsiteY2" fmla="*/ 31624 h 47550"/>
                  <a:gd name="connsiteX3" fmla="*/ 27670 w 27725"/>
                  <a:gd name="connsiteY3" fmla="*/ 0 h 47550"/>
                  <a:gd name="connsiteX4" fmla="*/ 0 w 27725"/>
                  <a:gd name="connsiteY4" fmla="*/ 15979 h 47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5" h="47550">
                    <a:moveTo>
                      <a:pt x="0" y="15979"/>
                    </a:moveTo>
                    <a:lnTo>
                      <a:pt x="113" y="47550"/>
                    </a:lnTo>
                    <a:lnTo>
                      <a:pt x="27725" y="31624"/>
                    </a:lnTo>
                    <a:lnTo>
                      <a:pt x="27670" y="0"/>
                    </a:lnTo>
                    <a:lnTo>
                      <a:pt x="0" y="15979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855D03C6-0B7B-41A6-1619-98830B947F08}"/>
                  </a:ext>
                </a:extLst>
              </p:cNvPr>
              <p:cNvSpPr/>
              <p:nvPr/>
            </p:nvSpPr>
            <p:spPr>
              <a:xfrm>
                <a:off x="4978165" y="6158913"/>
                <a:ext cx="27726" cy="47548"/>
              </a:xfrm>
              <a:custGeom>
                <a:avLst/>
                <a:gdLst>
                  <a:gd name="connsiteX0" fmla="*/ 0 w 27726"/>
                  <a:gd name="connsiteY0" fmla="*/ 15922 h 47548"/>
                  <a:gd name="connsiteX1" fmla="*/ 113 w 27726"/>
                  <a:gd name="connsiteY1" fmla="*/ 47548 h 47548"/>
                  <a:gd name="connsiteX2" fmla="*/ 27727 w 27726"/>
                  <a:gd name="connsiteY2" fmla="*/ 31567 h 47548"/>
                  <a:gd name="connsiteX3" fmla="*/ 27671 w 27726"/>
                  <a:gd name="connsiteY3" fmla="*/ 0 h 47548"/>
                  <a:gd name="connsiteX4" fmla="*/ 0 w 27726"/>
                  <a:gd name="connsiteY4" fmla="*/ 15922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22"/>
                    </a:moveTo>
                    <a:lnTo>
                      <a:pt x="113" y="47548"/>
                    </a:lnTo>
                    <a:lnTo>
                      <a:pt x="27727" y="31567"/>
                    </a:lnTo>
                    <a:lnTo>
                      <a:pt x="27671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92A27633-569B-A237-2836-1B2F2E84B636}"/>
                  </a:ext>
                </a:extLst>
              </p:cNvPr>
              <p:cNvSpPr/>
              <p:nvPr/>
            </p:nvSpPr>
            <p:spPr>
              <a:xfrm>
                <a:off x="4867764" y="6222720"/>
                <a:ext cx="27614" cy="47492"/>
              </a:xfrm>
              <a:custGeom>
                <a:avLst/>
                <a:gdLst>
                  <a:gd name="connsiteX0" fmla="*/ 0 w 27614"/>
                  <a:gd name="connsiteY0" fmla="*/ 15871 h 47492"/>
                  <a:gd name="connsiteX1" fmla="*/ 113 w 27614"/>
                  <a:gd name="connsiteY1" fmla="*/ 47493 h 47492"/>
                  <a:gd name="connsiteX2" fmla="*/ 27614 w 27614"/>
                  <a:gd name="connsiteY2" fmla="*/ 31627 h 47492"/>
                  <a:gd name="connsiteX3" fmla="*/ 27501 w 27614"/>
                  <a:gd name="connsiteY3" fmla="*/ 0 h 47492"/>
                  <a:gd name="connsiteX4" fmla="*/ 0 w 27614"/>
                  <a:gd name="connsiteY4" fmla="*/ 15871 h 47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14" h="47492">
                    <a:moveTo>
                      <a:pt x="0" y="15871"/>
                    </a:moveTo>
                    <a:lnTo>
                      <a:pt x="113" y="47493"/>
                    </a:lnTo>
                    <a:lnTo>
                      <a:pt x="27614" y="31627"/>
                    </a:lnTo>
                    <a:lnTo>
                      <a:pt x="27501" y="0"/>
                    </a:lnTo>
                    <a:lnTo>
                      <a:pt x="0" y="1587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EED21A7D-471B-AA53-6B77-61B26B30734D}"/>
                  </a:ext>
                </a:extLst>
              </p:cNvPr>
              <p:cNvSpPr/>
              <p:nvPr/>
            </p:nvSpPr>
            <p:spPr>
              <a:xfrm>
                <a:off x="4757194" y="6286476"/>
                <a:ext cx="27726" cy="47548"/>
              </a:xfrm>
              <a:custGeom>
                <a:avLst/>
                <a:gdLst>
                  <a:gd name="connsiteX0" fmla="*/ 0 w 27726"/>
                  <a:gd name="connsiteY0" fmla="*/ 15926 h 47548"/>
                  <a:gd name="connsiteX1" fmla="*/ 113 w 27726"/>
                  <a:gd name="connsiteY1" fmla="*/ 47548 h 47548"/>
                  <a:gd name="connsiteX2" fmla="*/ 27727 w 27726"/>
                  <a:gd name="connsiteY2" fmla="*/ 31567 h 47548"/>
                  <a:gd name="connsiteX3" fmla="*/ 27671 w 27726"/>
                  <a:gd name="connsiteY3" fmla="*/ 0 h 47548"/>
                  <a:gd name="connsiteX4" fmla="*/ 0 w 27726"/>
                  <a:gd name="connsiteY4" fmla="*/ 15926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26"/>
                    </a:moveTo>
                    <a:lnTo>
                      <a:pt x="113" y="47548"/>
                    </a:lnTo>
                    <a:lnTo>
                      <a:pt x="27727" y="31567"/>
                    </a:lnTo>
                    <a:lnTo>
                      <a:pt x="2767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655DA2C9-4D24-566A-0C51-B8ADC570F3D2}"/>
                  </a:ext>
                </a:extLst>
              </p:cNvPr>
              <p:cNvSpPr/>
              <p:nvPr/>
            </p:nvSpPr>
            <p:spPr>
              <a:xfrm>
                <a:off x="4646797" y="6350232"/>
                <a:ext cx="27726" cy="47548"/>
              </a:xfrm>
              <a:custGeom>
                <a:avLst/>
                <a:gdLst>
                  <a:gd name="connsiteX0" fmla="*/ 0 w 27726"/>
                  <a:gd name="connsiteY0" fmla="*/ 15926 h 47548"/>
                  <a:gd name="connsiteX1" fmla="*/ 113 w 27726"/>
                  <a:gd name="connsiteY1" fmla="*/ 47548 h 47548"/>
                  <a:gd name="connsiteX2" fmla="*/ 27727 w 27726"/>
                  <a:gd name="connsiteY2" fmla="*/ 31567 h 47548"/>
                  <a:gd name="connsiteX3" fmla="*/ 27670 w 27726"/>
                  <a:gd name="connsiteY3" fmla="*/ 0 h 47548"/>
                  <a:gd name="connsiteX4" fmla="*/ 0 w 27726"/>
                  <a:gd name="connsiteY4" fmla="*/ 15926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26"/>
                    </a:moveTo>
                    <a:lnTo>
                      <a:pt x="113" y="47548"/>
                    </a:lnTo>
                    <a:lnTo>
                      <a:pt x="27727" y="31567"/>
                    </a:lnTo>
                    <a:lnTo>
                      <a:pt x="27670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F82C2956-D504-4B3D-C90B-2ABBAA9E1039}"/>
                  </a:ext>
                </a:extLst>
              </p:cNvPr>
              <p:cNvSpPr/>
              <p:nvPr/>
            </p:nvSpPr>
            <p:spPr>
              <a:xfrm>
                <a:off x="5861929" y="5775759"/>
                <a:ext cx="27726" cy="47717"/>
              </a:xfrm>
              <a:custGeom>
                <a:avLst/>
                <a:gdLst>
                  <a:gd name="connsiteX0" fmla="*/ 0 w 27726"/>
                  <a:gd name="connsiteY0" fmla="*/ 15924 h 47717"/>
                  <a:gd name="connsiteX1" fmla="*/ 111 w 27726"/>
                  <a:gd name="connsiteY1" fmla="*/ 47718 h 47717"/>
                  <a:gd name="connsiteX2" fmla="*/ 27727 w 27726"/>
                  <a:gd name="connsiteY2" fmla="*/ 31736 h 47717"/>
                  <a:gd name="connsiteX3" fmla="*/ 27667 w 27726"/>
                  <a:gd name="connsiteY3" fmla="*/ 0 h 47717"/>
                  <a:gd name="connsiteX4" fmla="*/ 0 w 27726"/>
                  <a:gd name="connsiteY4" fmla="*/ 15924 h 4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7">
                    <a:moveTo>
                      <a:pt x="0" y="15924"/>
                    </a:moveTo>
                    <a:lnTo>
                      <a:pt x="111" y="47718"/>
                    </a:lnTo>
                    <a:lnTo>
                      <a:pt x="27727" y="31736"/>
                    </a:lnTo>
                    <a:lnTo>
                      <a:pt x="27667" y="0"/>
                    </a:lnTo>
                    <a:lnTo>
                      <a:pt x="0" y="15924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EBA3F10C-1F00-446B-DE95-F9D0C9B7D7F3}"/>
                  </a:ext>
                </a:extLst>
              </p:cNvPr>
              <p:cNvSpPr/>
              <p:nvPr/>
            </p:nvSpPr>
            <p:spPr>
              <a:xfrm>
                <a:off x="5751524" y="5839571"/>
                <a:ext cx="27616" cy="47604"/>
              </a:xfrm>
              <a:custGeom>
                <a:avLst/>
                <a:gdLst>
                  <a:gd name="connsiteX0" fmla="*/ 0 w 27616"/>
                  <a:gd name="connsiteY0" fmla="*/ 15868 h 47604"/>
                  <a:gd name="connsiteX1" fmla="*/ 115 w 27616"/>
                  <a:gd name="connsiteY1" fmla="*/ 47605 h 47604"/>
                  <a:gd name="connsiteX2" fmla="*/ 27616 w 27616"/>
                  <a:gd name="connsiteY2" fmla="*/ 31736 h 47604"/>
                  <a:gd name="connsiteX3" fmla="*/ 27501 w 27616"/>
                  <a:gd name="connsiteY3" fmla="*/ 0 h 47604"/>
                  <a:gd name="connsiteX4" fmla="*/ 0 w 27616"/>
                  <a:gd name="connsiteY4" fmla="*/ 15868 h 47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16" h="47604">
                    <a:moveTo>
                      <a:pt x="0" y="15868"/>
                    </a:moveTo>
                    <a:lnTo>
                      <a:pt x="115" y="47605"/>
                    </a:lnTo>
                    <a:lnTo>
                      <a:pt x="27616" y="31736"/>
                    </a:lnTo>
                    <a:lnTo>
                      <a:pt x="27501" y="0"/>
                    </a:lnTo>
                    <a:lnTo>
                      <a:pt x="0" y="15868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71B3A9D4-50BB-3957-367C-AADC36B10098}"/>
                  </a:ext>
                </a:extLst>
              </p:cNvPr>
              <p:cNvSpPr/>
              <p:nvPr/>
            </p:nvSpPr>
            <p:spPr>
              <a:xfrm>
                <a:off x="5641014" y="5903326"/>
                <a:ext cx="27726" cy="47717"/>
              </a:xfrm>
              <a:custGeom>
                <a:avLst/>
                <a:gdLst>
                  <a:gd name="connsiteX0" fmla="*/ 0 w 27726"/>
                  <a:gd name="connsiteY0" fmla="*/ 15924 h 47717"/>
                  <a:gd name="connsiteX1" fmla="*/ 55 w 27726"/>
                  <a:gd name="connsiteY1" fmla="*/ 47717 h 47717"/>
                  <a:gd name="connsiteX2" fmla="*/ 27727 w 27726"/>
                  <a:gd name="connsiteY2" fmla="*/ 31736 h 47717"/>
                  <a:gd name="connsiteX3" fmla="*/ 27611 w 27726"/>
                  <a:gd name="connsiteY3" fmla="*/ 0 h 47717"/>
                  <a:gd name="connsiteX4" fmla="*/ 0 w 27726"/>
                  <a:gd name="connsiteY4" fmla="*/ 15924 h 4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7">
                    <a:moveTo>
                      <a:pt x="0" y="15924"/>
                    </a:moveTo>
                    <a:lnTo>
                      <a:pt x="55" y="47717"/>
                    </a:lnTo>
                    <a:lnTo>
                      <a:pt x="27727" y="31736"/>
                    </a:lnTo>
                    <a:lnTo>
                      <a:pt x="27611" y="0"/>
                    </a:lnTo>
                    <a:lnTo>
                      <a:pt x="0" y="15924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9386AAB1-1E40-2403-1688-85706CFF2936}"/>
                  </a:ext>
                </a:extLst>
              </p:cNvPr>
              <p:cNvSpPr/>
              <p:nvPr/>
            </p:nvSpPr>
            <p:spPr>
              <a:xfrm>
                <a:off x="5530559" y="5967024"/>
                <a:ext cx="27726" cy="47717"/>
              </a:xfrm>
              <a:custGeom>
                <a:avLst/>
                <a:gdLst>
                  <a:gd name="connsiteX0" fmla="*/ 0 w 27726"/>
                  <a:gd name="connsiteY0" fmla="*/ 15981 h 47717"/>
                  <a:gd name="connsiteX1" fmla="*/ 111 w 27726"/>
                  <a:gd name="connsiteY1" fmla="*/ 47717 h 47717"/>
                  <a:gd name="connsiteX2" fmla="*/ 27727 w 27726"/>
                  <a:gd name="connsiteY2" fmla="*/ 31793 h 47717"/>
                  <a:gd name="connsiteX3" fmla="*/ 27671 w 27726"/>
                  <a:gd name="connsiteY3" fmla="*/ 0 h 47717"/>
                  <a:gd name="connsiteX4" fmla="*/ 0 w 27726"/>
                  <a:gd name="connsiteY4" fmla="*/ 15981 h 4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7">
                    <a:moveTo>
                      <a:pt x="0" y="15981"/>
                    </a:moveTo>
                    <a:lnTo>
                      <a:pt x="111" y="47717"/>
                    </a:lnTo>
                    <a:lnTo>
                      <a:pt x="27727" y="31793"/>
                    </a:lnTo>
                    <a:lnTo>
                      <a:pt x="27671" y="0"/>
                    </a:lnTo>
                    <a:lnTo>
                      <a:pt x="0" y="1598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EDC89E8E-682B-2DAF-AAD0-0A1AEEAF88C0}"/>
                  </a:ext>
                </a:extLst>
              </p:cNvPr>
              <p:cNvSpPr/>
              <p:nvPr/>
            </p:nvSpPr>
            <p:spPr>
              <a:xfrm>
                <a:off x="5420159" y="6030780"/>
                <a:ext cx="27726" cy="47717"/>
              </a:xfrm>
              <a:custGeom>
                <a:avLst/>
                <a:gdLst>
                  <a:gd name="connsiteX0" fmla="*/ 0 w 27726"/>
                  <a:gd name="connsiteY0" fmla="*/ 15981 h 47717"/>
                  <a:gd name="connsiteX1" fmla="*/ 111 w 27726"/>
                  <a:gd name="connsiteY1" fmla="*/ 47718 h 47717"/>
                  <a:gd name="connsiteX2" fmla="*/ 27727 w 27726"/>
                  <a:gd name="connsiteY2" fmla="*/ 31793 h 47717"/>
                  <a:gd name="connsiteX3" fmla="*/ 27671 w 27726"/>
                  <a:gd name="connsiteY3" fmla="*/ 0 h 47717"/>
                  <a:gd name="connsiteX4" fmla="*/ 0 w 27726"/>
                  <a:gd name="connsiteY4" fmla="*/ 15981 h 4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7">
                    <a:moveTo>
                      <a:pt x="0" y="15981"/>
                    </a:moveTo>
                    <a:lnTo>
                      <a:pt x="111" y="47718"/>
                    </a:lnTo>
                    <a:lnTo>
                      <a:pt x="27727" y="31793"/>
                    </a:lnTo>
                    <a:lnTo>
                      <a:pt x="27671" y="0"/>
                    </a:lnTo>
                    <a:lnTo>
                      <a:pt x="0" y="1598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F76C5A9D-7B8F-349C-40A9-2319D526E10C}"/>
                  </a:ext>
                </a:extLst>
              </p:cNvPr>
              <p:cNvSpPr/>
              <p:nvPr/>
            </p:nvSpPr>
            <p:spPr>
              <a:xfrm>
                <a:off x="5309759" y="6094535"/>
                <a:ext cx="27726" cy="47718"/>
              </a:xfrm>
              <a:custGeom>
                <a:avLst/>
                <a:gdLst>
                  <a:gd name="connsiteX0" fmla="*/ 0 w 27726"/>
                  <a:gd name="connsiteY0" fmla="*/ 15981 h 47718"/>
                  <a:gd name="connsiteX1" fmla="*/ 115 w 27726"/>
                  <a:gd name="connsiteY1" fmla="*/ 47719 h 47718"/>
                  <a:gd name="connsiteX2" fmla="*/ 27727 w 27726"/>
                  <a:gd name="connsiteY2" fmla="*/ 31737 h 47718"/>
                  <a:gd name="connsiteX3" fmla="*/ 27616 w 27726"/>
                  <a:gd name="connsiteY3" fmla="*/ 0 h 47718"/>
                  <a:gd name="connsiteX4" fmla="*/ 0 w 27726"/>
                  <a:gd name="connsiteY4" fmla="*/ 15981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81"/>
                    </a:moveTo>
                    <a:lnTo>
                      <a:pt x="115" y="47719"/>
                    </a:lnTo>
                    <a:lnTo>
                      <a:pt x="27727" y="31737"/>
                    </a:lnTo>
                    <a:lnTo>
                      <a:pt x="27616" y="0"/>
                    </a:lnTo>
                    <a:lnTo>
                      <a:pt x="0" y="1598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FFFDF0FA-1D7E-1290-8B7B-D6022B7C9D58}"/>
                  </a:ext>
                </a:extLst>
              </p:cNvPr>
              <p:cNvSpPr/>
              <p:nvPr/>
            </p:nvSpPr>
            <p:spPr>
              <a:xfrm>
                <a:off x="5199359" y="6158290"/>
                <a:ext cx="27726" cy="47718"/>
              </a:xfrm>
              <a:custGeom>
                <a:avLst/>
                <a:gdLst>
                  <a:gd name="connsiteX0" fmla="*/ 0 w 27726"/>
                  <a:gd name="connsiteY0" fmla="*/ 15926 h 47718"/>
                  <a:gd name="connsiteX1" fmla="*/ 115 w 27726"/>
                  <a:gd name="connsiteY1" fmla="*/ 47719 h 47718"/>
                  <a:gd name="connsiteX2" fmla="*/ 27727 w 27726"/>
                  <a:gd name="connsiteY2" fmla="*/ 31737 h 47718"/>
                  <a:gd name="connsiteX3" fmla="*/ 27616 w 27726"/>
                  <a:gd name="connsiteY3" fmla="*/ 0 h 47718"/>
                  <a:gd name="connsiteX4" fmla="*/ 0 w 27726"/>
                  <a:gd name="connsiteY4" fmla="*/ 15926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26"/>
                    </a:moveTo>
                    <a:lnTo>
                      <a:pt x="115" y="47719"/>
                    </a:lnTo>
                    <a:lnTo>
                      <a:pt x="27727" y="31737"/>
                    </a:lnTo>
                    <a:lnTo>
                      <a:pt x="27616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174F3227-7E6B-4C2A-145B-00B03426226A}"/>
                  </a:ext>
                </a:extLst>
              </p:cNvPr>
              <p:cNvSpPr/>
              <p:nvPr/>
            </p:nvSpPr>
            <p:spPr>
              <a:xfrm>
                <a:off x="5088961" y="6222046"/>
                <a:ext cx="27725" cy="47714"/>
              </a:xfrm>
              <a:custGeom>
                <a:avLst/>
                <a:gdLst>
                  <a:gd name="connsiteX0" fmla="*/ 0 w 27725"/>
                  <a:gd name="connsiteY0" fmla="*/ 15922 h 47714"/>
                  <a:gd name="connsiteX1" fmla="*/ 57 w 27725"/>
                  <a:gd name="connsiteY1" fmla="*/ 47714 h 47714"/>
                  <a:gd name="connsiteX2" fmla="*/ 27725 w 27725"/>
                  <a:gd name="connsiteY2" fmla="*/ 31737 h 47714"/>
                  <a:gd name="connsiteX3" fmla="*/ 27615 w 27725"/>
                  <a:gd name="connsiteY3" fmla="*/ 0 h 47714"/>
                  <a:gd name="connsiteX4" fmla="*/ 0 w 27725"/>
                  <a:gd name="connsiteY4" fmla="*/ 1592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5" h="47714">
                    <a:moveTo>
                      <a:pt x="0" y="15922"/>
                    </a:moveTo>
                    <a:lnTo>
                      <a:pt x="57" y="47714"/>
                    </a:lnTo>
                    <a:lnTo>
                      <a:pt x="27725" y="31737"/>
                    </a:lnTo>
                    <a:lnTo>
                      <a:pt x="27615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9D12D73A-A601-61D9-F2E1-A594012C5B1A}"/>
                  </a:ext>
                </a:extLst>
              </p:cNvPr>
              <p:cNvSpPr/>
              <p:nvPr/>
            </p:nvSpPr>
            <p:spPr>
              <a:xfrm>
                <a:off x="4978558" y="6285798"/>
                <a:ext cx="27726" cy="47663"/>
              </a:xfrm>
              <a:custGeom>
                <a:avLst/>
                <a:gdLst>
                  <a:gd name="connsiteX0" fmla="*/ 0 w 27726"/>
                  <a:gd name="connsiteY0" fmla="*/ 15926 h 47663"/>
                  <a:gd name="connsiteX1" fmla="*/ 56 w 27726"/>
                  <a:gd name="connsiteY1" fmla="*/ 47664 h 47663"/>
                  <a:gd name="connsiteX2" fmla="*/ 27727 w 27726"/>
                  <a:gd name="connsiteY2" fmla="*/ 31737 h 47663"/>
                  <a:gd name="connsiteX3" fmla="*/ 27614 w 27726"/>
                  <a:gd name="connsiteY3" fmla="*/ 0 h 47663"/>
                  <a:gd name="connsiteX4" fmla="*/ 0 w 27726"/>
                  <a:gd name="connsiteY4" fmla="*/ 15926 h 47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663">
                    <a:moveTo>
                      <a:pt x="0" y="15926"/>
                    </a:moveTo>
                    <a:lnTo>
                      <a:pt x="56" y="47664"/>
                    </a:lnTo>
                    <a:lnTo>
                      <a:pt x="27727" y="31737"/>
                    </a:lnTo>
                    <a:lnTo>
                      <a:pt x="27614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9DC6921D-0410-9F53-4EA6-502247759B3D}"/>
                  </a:ext>
                </a:extLst>
              </p:cNvPr>
              <p:cNvSpPr/>
              <p:nvPr/>
            </p:nvSpPr>
            <p:spPr>
              <a:xfrm>
                <a:off x="4868107" y="6349609"/>
                <a:ext cx="27614" cy="47608"/>
              </a:xfrm>
              <a:custGeom>
                <a:avLst/>
                <a:gdLst>
                  <a:gd name="connsiteX0" fmla="*/ 0 w 27614"/>
                  <a:gd name="connsiteY0" fmla="*/ 15871 h 47608"/>
                  <a:gd name="connsiteX1" fmla="*/ 113 w 27614"/>
                  <a:gd name="connsiteY1" fmla="*/ 47608 h 47608"/>
                  <a:gd name="connsiteX2" fmla="*/ 27614 w 27614"/>
                  <a:gd name="connsiteY2" fmla="*/ 31737 h 47608"/>
                  <a:gd name="connsiteX3" fmla="*/ 27501 w 27614"/>
                  <a:gd name="connsiteY3" fmla="*/ 0 h 47608"/>
                  <a:gd name="connsiteX4" fmla="*/ 0 w 27614"/>
                  <a:gd name="connsiteY4" fmla="*/ 15871 h 47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14" h="47608">
                    <a:moveTo>
                      <a:pt x="0" y="15871"/>
                    </a:moveTo>
                    <a:lnTo>
                      <a:pt x="113" y="47608"/>
                    </a:lnTo>
                    <a:lnTo>
                      <a:pt x="27614" y="31737"/>
                    </a:lnTo>
                    <a:lnTo>
                      <a:pt x="27501" y="0"/>
                    </a:lnTo>
                    <a:lnTo>
                      <a:pt x="0" y="1587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D160A5AB-783A-8823-7A97-F37FA9402D99}"/>
                  </a:ext>
                </a:extLst>
              </p:cNvPr>
              <p:cNvSpPr/>
              <p:nvPr/>
            </p:nvSpPr>
            <p:spPr>
              <a:xfrm>
                <a:off x="4757590" y="6413365"/>
                <a:ext cx="27726" cy="47663"/>
              </a:xfrm>
              <a:custGeom>
                <a:avLst/>
                <a:gdLst>
                  <a:gd name="connsiteX0" fmla="*/ 0 w 27726"/>
                  <a:gd name="connsiteY0" fmla="*/ 15926 h 47663"/>
                  <a:gd name="connsiteX1" fmla="*/ 56 w 27726"/>
                  <a:gd name="connsiteY1" fmla="*/ 47664 h 47663"/>
                  <a:gd name="connsiteX2" fmla="*/ 27727 w 27726"/>
                  <a:gd name="connsiteY2" fmla="*/ 31737 h 47663"/>
                  <a:gd name="connsiteX3" fmla="*/ 27614 w 27726"/>
                  <a:gd name="connsiteY3" fmla="*/ 0 h 47663"/>
                  <a:gd name="connsiteX4" fmla="*/ 0 w 27726"/>
                  <a:gd name="connsiteY4" fmla="*/ 15926 h 47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663">
                    <a:moveTo>
                      <a:pt x="0" y="15926"/>
                    </a:moveTo>
                    <a:lnTo>
                      <a:pt x="56" y="47664"/>
                    </a:lnTo>
                    <a:lnTo>
                      <a:pt x="27727" y="31737"/>
                    </a:lnTo>
                    <a:lnTo>
                      <a:pt x="27614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212E0DE2-A15E-DCE5-9761-08BEC3076F6F}"/>
                  </a:ext>
                </a:extLst>
              </p:cNvPr>
              <p:cNvSpPr/>
              <p:nvPr/>
            </p:nvSpPr>
            <p:spPr>
              <a:xfrm>
                <a:off x="4647193" y="6477066"/>
                <a:ext cx="27727" cy="47719"/>
              </a:xfrm>
              <a:custGeom>
                <a:avLst/>
                <a:gdLst>
                  <a:gd name="connsiteX0" fmla="*/ 0 w 27727"/>
                  <a:gd name="connsiteY0" fmla="*/ 15982 h 47719"/>
                  <a:gd name="connsiteX1" fmla="*/ 57 w 27727"/>
                  <a:gd name="connsiteY1" fmla="*/ 47719 h 47719"/>
                  <a:gd name="connsiteX2" fmla="*/ 27727 w 27727"/>
                  <a:gd name="connsiteY2" fmla="*/ 31793 h 47719"/>
                  <a:gd name="connsiteX3" fmla="*/ 27614 w 27727"/>
                  <a:gd name="connsiteY3" fmla="*/ 0 h 47719"/>
                  <a:gd name="connsiteX4" fmla="*/ 0 w 27727"/>
                  <a:gd name="connsiteY4" fmla="*/ 15982 h 47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7" h="47719">
                    <a:moveTo>
                      <a:pt x="0" y="15982"/>
                    </a:moveTo>
                    <a:lnTo>
                      <a:pt x="57" y="47719"/>
                    </a:lnTo>
                    <a:lnTo>
                      <a:pt x="27727" y="31793"/>
                    </a:lnTo>
                    <a:lnTo>
                      <a:pt x="27614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112979A0-2818-86B1-7B74-68F1CA2E2F52}"/>
                  </a:ext>
                </a:extLst>
              </p:cNvPr>
              <p:cNvSpPr/>
              <p:nvPr/>
            </p:nvSpPr>
            <p:spPr>
              <a:xfrm>
                <a:off x="5862326" y="5902592"/>
                <a:ext cx="27726" cy="47717"/>
              </a:xfrm>
              <a:custGeom>
                <a:avLst/>
                <a:gdLst>
                  <a:gd name="connsiteX0" fmla="*/ 0 w 27726"/>
                  <a:gd name="connsiteY0" fmla="*/ 15981 h 47717"/>
                  <a:gd name="connsiteX1" fmla="*/ 55 w 27726"/>
                  <a:gd name="connsiteY1" fmla="*/ 47718 h 47717"/>
                  <a:gd name="connsiteX2" fmla="*/ 27727 w 27726"/>
                  <a:gd name="connsiteY2" fmla="*/ 31793 h 47717"/>
                  <a:gd name="connsiteX3" fmla="*/ 27611 w 27726"/>
                  <a:gd name="connsiteY3" fmla="*/ 0 h 47717"/>
                  <a:gd name="connsiteX4" fmla="*/ 0 w 27726"/>
                  <a:gd name="connsiteY4" fmla="*/ 15981 h 4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7">
                    <a:moveTo>
                      <a:pt x="0" y="15981"/>
                    </a:moveTo>
                    <a:lnTo>
                      <a:pt x="55" y="47718"/>
                    </a:lnTo>
                    <a:lnTo>
                      <a:pt x="27727" y="31793"/>
                    </a:lnTo>
                    <a:lnTo>
                      <a:pt x="27611" y="0"/>
                    </a:lnTo>
                    <a:lnTo>
                      <a:pt x="0" y="1598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D281027E-7D88-7DA5-A2DB-857D5C99A6D4}"/>
                  </a:ext>
                </a:extLst>
              </p:cNvPr>
              <p:cNvSpPr/>
              <p:nvPr/>
            </p:nvSpPr>
            <p:spPr>
              <a:xfrm>
                <a:off x="5751921" y="5966403"/>
                <a:ext cx="27560" cy="47661"/>
              </a:xfrm>
              <a:custGeom>
                <a:avLst/>
                <a:gdLst>
                  <a:gd name="connsiteX0" fmla="*/ 0 w 27560"/>
                  <a:gd name="connsiteY0" fmla="*/ 15924 h 47661"/>
                  <a:gd name="connsiteX1" fmla="*/ 55 w 27560"/>
                  <a:gd name="connsiteY1" fmla="*/ 47661 h 47661"/>
                  <a:gd name="connsiteX2" fmla="*/ 27561 w 27560"/>
                  <a:gd name="connsiteY2" fmla="*/ 31793 h 47661"/>
                  <a:gd name="connsiteX3" fmla="*/ 27445 w 27560"/>
                  <a:gd name="connsiteY3" fmla="*/ 0 h 47661"/>
                  <a:gd name="connsiteX4" fmla="*/ 0 w 27560"/>
                  <a:gd name="connsiteY4" fmla="*/ 15924 h 47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60" h="47661">
                    <a:moveTo>
                      <a:pt x="0" y="15924"/>
                    </a:moveTo>
                    <a:lnTo>
                      <a:pt x="55" y="47661"/>
                    </a:lnTo>
                    <a:lnTo>
                      <a:pt x="27561" y="31793"/>
                    </a:lnTo>
                    <a:lnTo>
                      <a:pt x="27445" y="0"/>
                    </a:lnTo>
                    <a:lnTo>
                      <a:pt x="0" y="15924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2B00D14A-9855-FDE7-0566-C09B8A170953}"/>
                  </a:ext>
                </a:extLst>
              </p:cNvPr>
              <p:cNvSpPr/>
              <p:nvPr/>
            </p:nvSpPr>
            <p:spPr>
              <a:xfrm>
                <a:off x="5641355" y="6030158"/>
                <a:ext cx="27726" cy="47717"/>
              </a:xfrm>
              <a:custGeom>
                <a:avLst/>
                <a:gdLst>
                  <a:gd name="connsiteX0" fmla="*/ 0 w 27726"/>
                  <a:gd name="connsiteY0" fmla="*/ 15981 h 47717"/>
                  <a:gd name="connsiteX1" fmla="*/ 111 w 27726"/>
                  <a:gd name="connsiteY1" fmla="*/ 47718 h 47717"/>
                  <a:gd name="connsiteX2" fmla="*/ 27727 w 27726"/>
                  <a:gd name="connsiteY2" fmla="*/ 31793 h 47717"/>
                  <a:gd name="connsiteX3" fmla="*/ 27611 w 27726"/>
                  <a:gd name="connsiteY3" fmla="*/ 0 h 47717"/>
                  <a:gd name="connsiteX4" fmla="*/ 0 w 27726"/>
                  <a:gd name="connsiteY4" fmla="*/ 15981 h 4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7">
                    <a:moveTo>
                      <a:pt x="0" y="15981"/>
                    </a:moveTo>
                    <a:lnTo>
                      <a:pt x="111" y="47718"/>
                    </a:lnTo>
                    <a:lnTo>
                      <a:pt x="27727" y="31793"/>
                    </a:lnTo>
                    <a:lnTo>
                      <a:pt x="27611" y="0"/>
                    </a:lnTo>
                    <a:lnTo>
                      <a:pt x="0" y="1598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0C29EDE9-68B5-99CF-2B05-F5CF4019985B}"/>
                  </a:ext>
                </a:extLst>
              </p:cNvPr>
              <p:cNvSpPr/>
              <p:nvPr/>
            </p:nvSpPr>
            <p:spPr>
              <a:xfrm>
                <a:off x="5530956" y="6093913"/>
                <a:ext cx="27726" cy="47717"/>
              </a:xfrm>
              <a:custGeom>
                <a:avLst/>
                <a:gdLst>
                  <a:gd name="connsiteX0" fmla="*/ 0 w 27726"/>
                  <a:gd name="connsiteY0" fmla="*/ 15981 h 47717"/>
                  <a:gd name="connsiteX1" fmla="*/ 55 w 27726"/>
                  <a:gd name="connsiteY1" fmla="*/ 47718 h 47717"/>
                  <a:gd name="connsiteX2" fmla="*/ 27727 w 27726"/>
                  <a:gd name="connsiteY2" fmla="*/ 31736 h 47717"/>
                  <a:gd name="connsiteX3" fmla="*/ 27611 w 27726"/>
                  <a:gd name="connsiteY3" fmla="*/ 0 h 47717"/>
                  <a:gd name="connsiteX4" fmla="*/ 0 w 27726"/>
                  <a:gd name="connsiteY4" fmla="*/ 15981 h 4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7">
                    <a:moveTo>
                      <a:pt x="0" y="15981"/>
                    </a:moveTo>
                    <a:lnTo>
                      <a:pt x="55" y="47718"/>
                    </a:lnTo>
                    <a:lnTo>
                      <a:pt x="27727" y="31736"/>
                    </a:lnTo>
                    <a:lnTo>
                      <a:pt x="27611" y="0"/>
                    </a:lnTo>
                    <a:lnTo>
                      <a:pt x="0" y="1598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FF75E253-A189-7967-BE6A-3FC99334F546}"/>
                  </a:ext>
                </a:extLst>
              </p:cNvPr>
              <p:cNvSpPr/>
              <p:nvPr/>
            </p:nvSpPr>
            <p:spPr>
              <a:xfrm>
                <a:off x="5420551" y="6157667"/>
                <a:ext cx="27726" cy="47718"/>
              </a:xfrm>
              <a:custGeom>
                <a:avLst/>
                <a:gdLst>
                  <a:gd name="connsiteX0" fmla="*/ 0 w 27726"/>
                  <a:gd name="connsiteY0" fmla="*/ 15926 h 47718"/>
                  <a:gd name="connsiteX1" fmla="*/ 60 w 27726"/>
                  <a:gd name="connsiteY1" fmla="*/ 47719 h 47718"/>
                  <a:gd name="connsiteX2" fmla="*/ 27727 w 27726"/>
                  <a:gd name="connsiteY2" fmla="*/ 31737 h 47718"/>
                  <a:gd name="connsiteX3" fmla="*/ 27616 w 27726"/>
                  <a:gd name="connsiteY3" fmla="*/ 0 h 47718"/>
                  <a:gd name="connsiteX4" fmla="*/ 0 w 27726"/>
                  <a:gd name="connsiteY4" fmla="*/ 15926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26"/>
                    </a:moveTo>
                    <a:lnTo>
                      <a:pt x="60" y="47719"/>
                    </a:lnTo>
                    <a:lnTo>
                      <a:pt x="27727" y="31737"/>
                    </a:lnTo>
                    <a:lnTo>
                      <a:pt x="27616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C30B446D-8E5A-3AFC-B4FA-FD697794BCE4}"/>
                  </a:ext>
                </a:extLst>
              </p:cNvPr>
              <p:cNvSpPr/>
              <p:nvPr/>
            </p:nvSpPr>
            <p:spPr>
              <a:xfrm>
                <a:off x="5310096" y="6221423"/>
                <a:ext cx="27726" cy="47718"/>
              </a:xfrm>
              <a:custGeom>
                <a:avLst/>
                <a:gdLst>
                  <a:gd name="connsiteX0" fmla="*/ 0 w 27726"/>
                  <a:gd name="connsiteY0" fmla="*/ 15926 h 47718"/>
                  <a:gd name="connsiteX1" fmla="*/ 115 w 27726"/>
                  <a:gd name="connsiteY1" fmla="*/ 47719 h 47718"/>
                  <a:gd name="connsiteX2" fmla="*/ 27727 w 27726"/>
                  <a:gd name="connsiteY2" fmla="*/ 31737 h 47718"/>
                  <a:gd name="connsiteX3" fmla="*/ 27671 w 27726"/>
                  <a:gd name="connsiteY3" fmla="*/ 0 h 47718"/>
                  <a:gd name="connsiteX4" fmla="*/ 0 w 27726"/>
                  <a:gd name="connsiteY4" fmla="*/ 15926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26"/>
                    </a:moveTo>
                    <a:lnTo>
                      <a:pt x="115" y="47719"/>
                    </a:lnTo>
                    <a:lnTo>
                      <a:pt x="27727" y="31737"/>
                    </a:lnTo>
                    <a:lnTo>
                      <a:pt x="2767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952168FB-6380-DFAD-84FA-CAD5B34F4E70}"/>
                  </a:ext>
                </a:extLst>
              </p:cNvPr>
              <p:cNvSpPr/>
              <p:nvPr/>
            </p:nvSpPr>
            <p:spPr>
              <a:xfrm>
                <a:off x="5199696" y="6285179"/>
                <a:ext cx="27726" cy="47658"/>
              </a:xfrm>
              <a:custGeom>
                <a:avLst/>
                <a:gdLst>
                  <a:gd name="connsiteX0" fmla="*/ 0 w 27726"/>
                  <a:gd name="connsiteY0" fmla="*/ 15926 h 47658"/>
                  <a:gd name="connsiteX1" fmla="*/ 115 w 27726"/>
                  <a:gd name="connsiteY1" fmla="*/ 47659 h 47658"/>
                  <a:gd name="connsiteX2" fmla="*/ 27727 w 27726"/>
                  <a:gd name="connsiteY2" fmla="*/ 31737 h 47658"/>
                  <a:gd name="connsiteX3" fmla="*/ 27671 w 27726"/>
                  <a:gd name="connsiteY3" fmla="*/ 0 h 47658"/>
                  <a:gd name="connsiteX4" fmla="*/ 0 w 27726"/>
                  <a:gd name="connsiteY4" fmla="*/ 15926 h 4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658">
                    <a:moveTo>
                      <a:pt x="0" y="15926"/>
                    </a:moveTo>
                    <a:lnTo>
                      <a:pt x="115" y="47659"/>
                    </a:lnTo>
                    <a:lnTo>
                      <a:pt x="27727" y="31737"/>
                    </a:lnTo>
                    <a:lnTo>
                      <a:pt x="2767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1E02EFDB-BA0C-3577-3D32-352C069AD91E}"/>
                  </a:ext>
                </a:extLst>
              </p:cNvPr>
              <p:cNvSpPr/>
              <p:nvPr/>
            </p:nvSpPr>
            <p:spPr>
              <a:xfrm>
                <a:off x="5089299" y="6348876"/>
                <a:ext cx="27728" cy="47718"/>
              </a:xfrm>
              <a:custGeom>
                <a:avLst/>
                <a:gdLst>
                  <a:gd name="connsiteX0" fmla="*/ 0 w 27728"/>
                  <a:gd name="connsiteY0" fmla="*/ 15982 h 47718"/>
                  <a:gd name="connsiteX1" fmla="*/ 113 w 27728"/>
                  <a:gd name="connsiteY1" fmla="*/ 47719 h 47718"/>
                  <a:gd name="connsiteX2" fmla="*/ 27729 w 27728"/>
                  <a:gd name="connsiteY2" fmla="*/ 31793 h 47718"/>
                  <a:gd name="connsiteX3" fmla="*/ 27669 w 27728"/>
                  <a:gd name="connsiteY3" fmla="*/ 0 h 47718"/>
                  <a:gd name="connsiteX4" fmla="*/ 0 w 27728"/>
                  <a:gd name="connsiteY4" fmla="*/ 15982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8" h="47718">
                    <a:moveTo>
                      <a:pt x="0" y="15982"/>
                    </a:moveTo>
                    <a:lnTo>
                      <a:pt x="113" y="47719"/>
                    </a:lnTo>
                    <a:lnTo>
                      <a:pt x="27729" y="31793"/>
                    </a:lnTo>
                    <a:lnTo>
                      <a:pt x="27669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502C7F0A-303A-372C-6D56-EF66FF82531F}"/>
                  </a:ext>
                </a:extLst>
              </p:cNvPr>
              <p:cNvSpPr/>
              <p:nvPr/>
            </p:nvSpPr>
            <p:spPr>
              <a:xfrm>
                <a:off x="4978900" y="6412632"/>
                <a:ext cx="27726" cy="47718"/>
              </a:xfrm>
              <a:custGeom>
                <a:avLst/>
                <a:gdLst>
                  <a:gd name="connsiteX0" fmla="*/ 0 w 27726"/>
                  <a:gd name="connsiteY0" fmla="*/ 15982 h 47718"/>
                  <a:gd name="connsiteX1" fmla="*/ 113 w 27726"/>
                  <a:gd name="connsiteY1" fmla="*/ 47719 h 47718"/>
                  <a:gd name="connsiteX2" fmla="*/ 27727 w 27726"/>
                  <a:gd name="connsiteY2" fmla="*/ 31737 h 47718"/>
                  <a:gd name="connsiteX3" fmla="*/ 27614 w 27726"/>
                  <a:gd name="connsiteY3" fmla="*/ 0 h 47718"/>
                  <a:gd name="connsiteX4" fmla="*/ 0 w 27726"/>
                  <a:gd name="connsiteY4" fmla="*/ 15982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82"/>
                    </a:moveTo>
                    <a:lnTo>
                      <a:pt x="113" y="47719"/>
                    </a:lnTo>
                    <a:lnTo>
                      <a:pt x="27727" y="31737"/>
                    </a:lnTo>
                    <a:lnTo>
                      <a:pt x="27614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D70D9E72-8E59-A0B7-02E1-BAEC6554ED21}"/>
                  </a:ext>
                </a:extLst>
              </p:cNvPr>
              <p:cNvSpPr/>
              <p:nvPr/>
            </p:nvSpPr>
            <p:spPr>
              <a:xfrm>
                <a:off x="4868499" y="6476443"/>
                <a:ext cx="27557" cy="47658"/>
              </a:xfrm>
              <a:custGeom>
                <a:avLst/>
                <a:gdLst>
                  <a:gd name="connsiteX0" fmla="*/ 0 w 27557"/>
                  <a:gd name="connsiteY0" fmla="*/ 15866 h 47658"/>
                  <a:gd name="connsiteX1" fmla="*/ 56 w 27557"/>
                  <a:gd name="connsiteY1" fmla="*/ 47659 h 47658"/>
                  <a:gd name="connsiteX2" fmla="*/ 27557 w 27557"/>
                  <a:gd name="connsiteY2" fmla="*/ 31793 h 47658"/>
                  <a:gd name="connsiteX3" fmla="*/ 27501 w 27557"/>
                  <a:gd name="connsiteY3" fmla="*/ 0 h 47658"/>
                  <a:gd name="connsiteX4" fmla="*/ 0 w 27557"/>
                  <a:gd name="connsiteY4" fmla="*/ 15866 h 4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57" h="47658">
                    <a:moveTo>
                      <a:pt x="0" y="15866"/>
                    </a:moveTo>
                    <a:lnTo>
                      <a:pt x="56" y="47659"/>
                    </a:lnTo>
                    <a:lnTo>
                      <a:pt x="27557" y="31793"/>
                    </a:lnTo>
                    <a:lnTo>
                      <a:pt x="27501" y="0"/>
                    </a:lnTo>
                    <a:lnTo>
                      <a:pt x="0" y="1586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4ED1B7C7-A332-AAC9-BABC-D67A26E090A2}"/>
                  </a:ext>
                </a:extLst>
              </p:cNvPr>
              <p:cNvSpPr/>
              <p:nvPr/>
            </p:nvSpPr>
            <p:spPr>
              <a:xfrm>
                <a:off x="4757932" y="6540199"/>
                <a:ext cx="27727" cy="47718"/>
              </a:xfrm>
              <a:custGeom>
                <a:avLst/>
                <a:gdLst>
                  <a:gd name="connsiteX0" fmla="*/ 0 w 27727"/>
                  <a:gd name="connsiteY0" fmla="*/ 15982 h 47718"/>
                  <a:gd name="connsiteX1" fmla="*/ 113 w 27727"/>
                  <a:gd name="connsiteY1" fmla="*/ 47719 h 47718"/>
                  <a:gd name="connsiteX2" fmla="*/ 27727 w 27727"/>
                  <a:gd name="connsiteY2" fmla="*/ 31793 h 47718"/>
                  <a:gd name="connsiteX3" fmla="*/ 27671 w 27727"/>
                  <a:gd name="connsiteY3" fmla="*/ 0 h 47718"/>
                  <a:gd name="connsiteX4" fmla="*/ 0 w 27727"/>
                  <a:gd name="connsiteY4" fmla="*/ 15982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7" h="47718">
                    <a:moveTo>
                      <a:pt x="0" y="15982"/>
                    </a:moveTo>
                    <a:lnTo>
                      <a:pt x="113" y="47719"/>
                    </a:lnTo>
                    <a:lnTo>
                      <a:pt x="27727" y="31793"/>
                    </a:lnTo>
                    <a:lnTo>
                      <a:pt x="27671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A15261AC-478D-ABDB-7E6D-FC7DF44F61A8}"/>
                  </a:ext>
                </a:extLst>
              </p:cNvPr>
              <p:cNvSpPr/>
              <p:nvPr/>
            </p:nvSpPr>
            <p:spPr>
              <a:xfrm>
                <a:off x="4647529" y="6603955"/>
                <a:ext cx="27726" cy="47714"/>
              </a:xfrm>
              <a:custGeom>
                <a:avLst/>
                <a:gdLst>
                  <a:gd name="connsiteX0" fmla="*/ 0 w 27726"/>
                  <a:gd name="connsiteY0" fmla="*/ 15982 h 47714"/>
                  <a:gd name="connsiteX1" fmla="*/ 113 w 27726"/>
                  <a:gd name="connsiteY1" fmla="*/ 47714 h 47714"/>
                  <a:gd name="connsiteX2" fmla="*/ 27727 w 27726"/>
                  <a:gd name="connsiteY2" fmla="*/ 31733 h 47714"/>
                  <a:gd name="connsiteX3" fmla="*/ 27614 w 27726"/>
                  <a:gd name="connsiteY3" fmla="*/ 0 h 47714"/>
                  <a:gd name="connsiteX4" fmla="*/ 0 w 27726"/>
                  <a:gd name="connsiteY4" fmla="*/ 1598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82"/>
                    </a:moveTo>
                    <a:lnTo>
                      <a:pt x="113" y="47714"/>
                    </a:lnTo>
                    <a:lnTo>
                      <a:pt x="27727" y="31733"/>
                    </a:lnTo>
                    <a:lnTo>
                      <a:pt x="27614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9869A43F-10FD-6BA8-8443-416C284280FE}"/>
                  </a:ext>
                </a:extLst>
              </p:cNvPr>
              <p:cNvSpPr/>
              <p:nvPr/>
            </p:nvSpPr>
            <p:spPr>
              <a:xfrm>
                <a:off x="5862658" y="6029481"/>
                <a:ext cx="27726" cy="47717"/>
              </a:xfrm>
              <a:custGeom>
                <a:avLst/>
                <a:gdLst>
                  <a:gd name="connsiteX0" fmla="*/ 0 w 27726"/>
                  <a:gd name="connsiteY0" fmla="*/ 15924 h 47717"/>
                  <a:gd name="connsiteX1" fmla="*/ 115 w 27726"/>
                  <a:gd name="connsiteY1" fmla="*/ 47718 h 47717"/>
                  <a:gd name="connsiteX2" fmla="*/ 27727 w 27726"/>
                  <a:gd name="connsiteY2" fmla="*/ 31736 h 47717"/>
                  <a:gd name="connsiteX3" fmla="*/ 27616 w 27726"/>
                  <a:gd name="connsiteY3" fmla="*/ 0 h 47717"/>
                  <a:gd name="connsiteX4" fmla="*/ 0 w 27726"/>
                  <a:gd name="connsiteY4" fmla="*/ 15924 h 4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7">
                    <a:moveTo>
                      <a:pt x="0" y="15924"/>
                    </a:moveTo>
                    <a:lnTo>
                      <a:pt x="115" y="47718"/>
                    </a:lnTo>
                    <a:lnTo>
                      <a:pt x="27727" y="31736"/>
                    </a:lnTo>
                    <a:lnTo>
                      <a:pt x="27616" y="0"/>
                    </a:lnTo>
                    <a:lnTo>
                      <a:pt x="0" y="15924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079E2F49-5ECC-226E-BC40-D074FECA4121}"/>
                  </a:ext>
                </a:extLst>
              </p:cNvPr>
              <p:cNvSpPr/>
              <p:nvPr/>
            </p:nvSpPr>
            <p:spPr>
              <a:xfrm>
                <a:off x="5752258" y="6093292"/>
                <a:ext cx="27560" cy="47659"/>
              </a:xfrm>
              <a:custGeom>
                <a:avLst/>
                <a:gdLst>
                  <a:gd name="connsiteX0" fmla="*/ 0 w 27560"/>
                  <a:gd name="connsiteY0" fmla="*/ 15868 h 47659"/>
                  <a:gd name="connsiteX1" fmla="*/ 60 w 27560"/>
                  <a:gd name="connsiteY1" fmla="*/ 47660 h 47659"/>
                  <a:gd name="connsiteX2" fmla="*/ 27561 w 27560"/>
                  <a:gd name="connsiteY2" fmla="*/ 31738 h 47659"/>
                  <a:gd name="connsiteX3" fmla="*/ 27505 w 27560"/>
                  <a:gd name="connsiteY3" fmla="*/ 0 h 47659"/>
                  <a:gd name="connsiteX4" fmla="*/ 0 w 27560"/>
                  <a:gd name="connsiteY4" fmla="*/ 15868 h 47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60" h="47659">
                    <a:moveTo>
                      <a:pt x="0" y="15868"/>
                    </a:moveTo>
                    <a:lnTo>
                      <a:pt x="60" y="47660"/>
                    </a:lnTo>
                    <a:lnTo>
                      <a:pt x="27561" y="31738"/>
                    </a:lnTo>
                    <a:lnTo>
                      <a:pt x="27505" y="0"/>
                    </a:lnTo>
                    <a:lnTo>
                      <a:pt x="0" y="15868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DD197356-BFD3-F1E3-B734-4027949B17C7}"/>
                  </a:ext>
                </a:extLst>
              </p:cNvPr>
              <p:cNvSpPr/>
              <p:nvPr/>
            </p:nvSpPr>
            <p:spPr>
              <a:xfrm>
                <a:off x="5641692" y="6157049"/>
                <a:ext cx="27726" cy="47714"/>
              </a:xfrm>
              <a:custGeom>
                <a:avLst/>
                <a:gdLst>
                  <a:gd name="connsiteX0" fmla="*/ 0 w 27726"/>
                  <a:gd name="connsiteY0" fmla="*/ 15922 h 47714"/>
                  <a:gd name="connsiteX1" fmla="*/ 111 w 27726"/>
                  <a:gd name="connsiteY1" fmla="*/ 47714 h 47714"/>
                  <a:gd name="connsiteX2" fmla="*/ 27727 w 27726"/>
                  <a:gd name="connsiteY2" fmla="*/ 31737 h 47714"/>
                  <a:gd name="connsiteX3" fmla="*/ 27671 w 27726"/>
                  <a:gd name="connsiteY3" fmla="*/ 0 h 47714"/>
                  <a:gd name="connsiteX4" fmla="*/ 0 w 27726"/>
                  <a:gd name="connsiteY4" fmla="*/ 1592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22"/>
                    </a:moveTo>
                    <a:lnTo>
                      <a:pt x="111" y="47714"/>
                    </a:lnTo>
                    <a:lnTo>
                      <a:pt x="27727" y="31737"/>
                    </a:lnTo>
                    <a:lnTo>
                      <a:pt x="27671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FE9B1A1A-F34E-EF50-5FE1-EDE4D477F600}"/>
                  </a:ext>
                </a:extLst>
              </p:cNvPr>
              <p:cNvSpPr/>
              <p:nvPr/>
            </p:nvSpPr>
            <p:spPr>
              <a:xfrm>
                <a:off x="5531292" y="6220800"/>
                <a:ext cx="27726" cy="47718"/>
              </a:xfrm>
              <a:custGeom>
                <a:avLst/>
                <a:gdLst>
                  <a:gd name="connsiteX0" fmla="*/ 0 w 27726"/>
                  <a:gd name="connsiteY0" fmla="*/ 15926 h 47718"/>
                  <a:gd name="connsiteX1" fmla="*/ 111 w 27726"/>
                  <a:gd name="connsiteY1" fmla="*/ 47719 h 47718"/>
                  <a:gd name="connsiteX2" fmla="*/ 27727 w 27726"/>
                  <a:gd name="connsiteY2" fmla="*/ 31737 h 47718"/>
                  <a:gd name="connsiteX3" fmla="*/ 27671 w 27726"/>
                  <a:gd name="connsiteY3" fmla="*/ 0 h 47718"/>
                  <a:gd name="connsiteX4" fmla="*/ 0 w 27726"/>
                  <a:gd name="connsiteY4" fmla="*/ 15926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26"/>
                    </a:moveTo>
                    <a:lnTo>
                      <a:pt x="111" y="47719"/>
                    </a:lnTo>
                    <a:lnTo>
                      <a:pt x="27727" y="31737"/>
                    </a:lnTo>
                    <a:lnTo>
                      <a:pt x="2767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FAF900B1-C6AE-EA70-4583-2BF23913BFA1}"/>
                  </a:ext>
                </a:extLst>
              </p:cNvPr>
              <p:cNvSpPr/>
              <p:nvPr/>
            </p:nvSpPr>
            <p:spPr>
              <a:xfrm>
                <a:off x="5420893" y="6284556"/>
                <a:ext cx="27726" cy="47663"/>
              </a:xfrm>
              <a:custGeom>
                <a:avLst/>
                <a:gdLst>
                  <a:gd name="connsiteX0" fmla="*/ 0 w 27726"/>
                  <a:gd name="connsiteY0" fmla="*/ 15926 h 47663"/>
                  <a:gd name="connsiteX1" fmla="*/ 115 w 27726"/>
                  <a:gd name="connsiteY1" fmla="*/ 47664 h 47663"/>
                  <a:gd name="connsiteX2" fmla="*/ 27727 w 27726"/>
                  <a:gd name="connsiteY2" fmla="*/ 31737 h 47663"/>
                  <a:gd name="connsiteX3" fmla="*/ 27616 w 27726"/>
                  <a:gd name="connsiteY3" fmla="*/ 0 h 47663"/>
                  <a:gd name="connsiteX4" fmla="*/ 0 w 27726"/>
                  <a:gd name="connsiteY4" fmla="*/ 15926 h 47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663">
                    <a:moveTo>
                      <a:pt x="0" y="15926"/>
                    </a:moveTo>
                    <a:lnTo>
                      <a:pt x="115" y="47664"/>
                    </a:lnTo>
                    <a:lnTo>
                      <a:pt x="27727" y="31737"/>
                    </a:lnTo>
                    <a:lnTo>
                      <a:pt x="27616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C59027C6-3A70-A4CB-13D3-6BA727174D7F}"/>
                  </a:ext>
                </a:extLst>
              </p:cNvPr>
              <p:cNvSpPr/>
              <p:nvPr/>
            </p:nvSpPr>
            <p:spPr>
              <a:xfrm>
                <a:off x="5310493" y="6348257"/>
                <a:ext cx="27726" cy="47714"/>
              </a:xfrm>
              <a:custGeom>
                <a:avLst/>
                <a:gdLst>
                  <a:gd name="connsiteX0" fmla="*/ 0 w 27726"/>
                  <a:gd name="connsiteY0" fmla="*/ 15982 h 47714"/>
                  <a:gd name="connsiteX1" fmla="*/ 55 w 27726"/>
                  <a:gd name="connsiteY1" fmla="*/ 47714 h 47714"/>
                  <a:gd name="connsiteX2" fmla="*/ 27727 w 27726"/>
                  <a:gd name="connsiteY2" fmla="*/ 31793 h 47714"/>
                  <a:gd name="connsiteX3" fmla="*/ 27616 w 27726"/>
                  <a:gd name="connsiteY3" fmla="*/ 0 h 47714"/>
                  <a:gd name="connsiteX4" fmla="*/ 0 w 27726"/>
                  <a:gd name="connsiteY4" fmla="*/ 1598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82"/>
                    </a:moveTo>
                    <a:lnTo>
                      <a:pt x="55" y="47714"/>
                    </a:lnTo>
                    <a:lnTo>
                      <a:pt x="27727" y="31793"/>
                    </a:lnTo>
                    <a:lnTo>
                      <a:pt x="27616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EFC5D196-955E-3C73-BEB2-17B59719CD0A}"/>
                  </a:ext>
                </a:extLst>
              </p:cNvPr>
              <p:cNvSpPr/>
              <p:nvPr/>
            </p:nvSpPr>
            <p:spPr>
              <a:xfrm>
                <a:off x="5200093" y="6412013"/>
                <a:ext cx="27726" cy="47714"/>
              </a:xfrm>
              <a:custGeom>
                <a:avLst/>
                <a:gdLst>
                  <a:gd name="connsiteX0" fmla="*/ 0 w 27726"/>
                  <a:gd name="connsiteY0" fmla="*/ 15977 h 47714"/>
                  <a:gd name="connsiteX1" fmla="*/ 55 w 27726"/>
                  <a:gd name="connsiteY1" fmla="*/ 47714 h 47714"/>
                  <a:gd name="connsiteX2" fmla="*/ 27727 w 27726"/>
                  <a:gd name="connsiteY2" fmla="*/ 31733 h 47714"/>
                  <a:gd name="connsiteX3" fmla="*/ 27611 w 27726"/>
                  <a:gd name="connsiteY3" fmla="*/ 0 h 47714"/>
                  <a:gd name="connsiteX4" fmla="*/ 0 w 27726"/>
                  <a:gd name="connsiteY4" fmla="*/ 15977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77"/>
                    </a:moveTo>
                    <a:lnTo>
                      <a:pt x="55" y="47714"/>
                    </a:lnTo>
                    <a:lnTo>
                      <a:pt x="27727" y="31733"/>
                    </a:lnTo>
                    <a:lnTo>
                      <a:pt x="27611" y="0"/>
                    </a:lnTo>
                    <a:lnTo>
                      <a:pt x="0" y="15977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27F86BEE-F1E1-42CA-999B-A66AD27AF4C7}"/>
                  </a:ext>
                </a:extLst>
              </p:cNvPr>
              <p:cNvSpPr/>
              <p:nvPr/>
            </p:nvSpPr>
            <p:spPr>
              <a:xfrm>
                <a:off x="5089693" y="6475765"/>
                <a:ext cx="27726" cy="47719"/>
              </a:xfrm>
              <a:custGeom>
                <a:avLst/>
                <a:gdLst>
                  <a:gd name="connsiteX0" fmla="*/ 0 w 27726"/>
                  <a:gd name="connsiteY0" fmla="*/ 15926 h 47719"/>
                  <a:gd name="connsiteX1" fmla="*/ 57 w 27726"/>
                  <a:gd name="connsiteY1" fmla="*/ 47719 h 47719"/>
                  <a:gd name="connsiteX2" fmla="*/ 27727 w 27726"/>
                  <a:gd name="connsiteY2" fmla="*/ 31737 h 47719"/>
                  <a:gd name="connsiteX3" fmla="*/ 27616 w 27726"/>
                  <a:gd name="connsiteY3" fmla="*/ 0 h 47719"/>
                  <a:gd name="connsiteX4" fmla="*/ 0 w 27726"/>
                  <a:gd name="connsiteY4" fmla="*/ 15926 h 47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9">
                    <a:moveTo>
                      <a:pt x="0" y="15926"/>
                    </a:moveTo>
                    <a:lnTo>
                      <a:pt x="57" y="47719"/>
                    </a:lnTo>
                    <a:lnTo>
                      <a:pt x="27727" y="31737"/>
                    </a:lnTo>
                    <a:lnTo>
                      <a:pt x="27616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1E4786B3-4A7E-E6C2-3C8A-2D0E9A5E091B}"/>
                  </a:ext>
                </a:extLst>
              </p:cNvPr>
              <p:cNvSpPr/>
              <p:nvPr/>
            </p:nvSpPr>
            <p:spPr>
              <a:xfrm>
                <a:off x="4979238" y="6539521"/>
                <a:ext cx="27727" cy="47718"/>
              </a:xfrm>
              <a:custGeom>
                <a:avLst/>
                <a:gdLst>
                  <a:gd name="connsiteX0" fmla="*/ 0 w 27727"/>
                  <a:gd name="connsiteY0" fmla="*/ 15926 h 47718"/>
                  <a:gd name="connsiteX1" fmla="*/ 113 w 27727"/>
                  <a:gd name="connsiteY1" fmla="*/ 47719 h 47718"/>
                  <a:gd name="connsiteX2" fmla="*/ 27727 w 27727"/>
                  <a:gd name="connsiteY2" fmla="*/ 31737 h 47718"/>
                  <a:gd name="connsiteX3" fmla="*/ 27671 w 27727"/>
                  <a:gd name="connsiteY3" fmla="*/ 0 h 47718"/>
                  <a:gd name="connsiteX4" fmla="*/ 0 w 27727"/>
                  <a:gd name="connsiteY4" fmla="*/ 15926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7" h="47718">
                    <a:moveTo>
                      <a:pt x="0" y="15926"/>
                    </a:moveTo>
                    <a:lnTo>
                      <a:pt x="113" y="47719"/>
                    </a:lnTo>
                    <a:lnTo>
                      <a:pt x="27727" y="31737"/>
                    </a:lnTo>
                    <a:lnTo>
                      <a:pt x="2767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6FD61D30-3A8E-2106-8742-5DC57C082A77}"/>
                  </a:ext>
                </a:extLst>
              </p:cNvPr>
              <p:cNvSpPr/>
              <p:nvPr/>
            </p:nvSpPr>
            <p:spPr>
              <a:xfrm>
                <a:off x="4868837" y="6603332"/>
                <a:ext cx="27614" cy="47603"/>
              </a:xfrm>
              <a:custGeom>
                <a:avLst/>
                <a:gdLst>
                  <a:gd name="connsiteX0" fmla="*/ 0 w 27614"/>
                  <a:gd name="connsiteY0" fmla="*/ 15871 h 47603"/>
                  <a:gd name="connsiteX1" fmla="*/ 113 w 27614"/>
                  <a:gd name="connsiteY1" fmla="*/ 47604 h 47603"/>
                  <a:gd name="connsiteX2" fmla="*/ 27614 w 27614"/>
                  <a:gd name="connsiteY2" fmla="*/ 31737 h 47603"/>
                  <a:gd name="connsiteX3" fmla="*/ 27501 w 27614"/>
                  <a:gd name="connsiteY3" fmla="*/ 0 h 47603"/>
                  <a:gd name="connsiteX4" fmla="*/ 0 w 27614"/>
                  <a:gd name="connsiteY4" fmla="*/ 15871 h 47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14" h="47603">
                    <a:moveTo>
                      <a:pt x="0" y="15871"/>
                    </a:moveTo>
                    <a:lnTo>
                      <a:pt x="113" y="47604"/>
                    </a:lnTo>
                    <a:lnTo>
                      <a:pt x="27614" y="31737"/>
                    </a:lnTo>
                    <a:lnTo>
                      <a:pt x="27501" y="0"/>
                    </a:lnTo>
                    <a:lnTo>
                      <a:pt x="0" y="1587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2D10EEA3-4091-3D0B-FA40-7AE9D4E0A376}"/>
                  </a:ext>
                </a:extLst>
              </p:cNvPr>
              <p:cNvSpPr/>
              <p:nvPr/>
            </p:nvSpPr>
            <p:spPr>
              <a:xfrm>
                <a:off x="4758325" y="6667088"/>
                <a:ext cx="27726" cy="47719"/>
              </a:xfrm>
              <a:custGeom>
                <a:avLst/>
                <a:gdLst>
                  <a:gd name="connsiteX0" fmla="*/ 0 w 27726"/>
                  <a:gd name="connsiteY0" fmla="*/ 15926 h 47719"/>
                  <a:gd name="connsiteX1" fmla="*/ 56 w 27726"/>
                  <a:gd name="connsiteY1" fmla="*/ 47719 h 47719"/>
                  <a:gd name="connsiteX2" fmla="*/ 27727 w 27726"/>
                  <a:gd name="connsiteY2" fmla="*/ 31737 h 47719"/>
                  <a:gd name="connsiteX3" fmla="*/ 27614 w 27726"/>
                  <a:gd name="connsiteY3" fmla="*/ 0 h 47719"/>
                  <a:gd name="connsiteX4" fmla="*/ 0 w 27726"/>
                  <a:gd name="connsiteY4" fmla="*/ 15926 h 47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9">
                    <a:moveTo>
                      <a:pt x="0" y="15926"/>
                    </a:moveTo>
                    <a:lnTo>
                      <a:pt x="56" y="47719"/>
                    </a:lnTo>
                    <a:lnTo>
                      <a:pt x="27727" y="31737"/>
                    </a:lnTo>
                    <a:lnTo>
                      <a:pt x="27614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CFF3BB89-1357-3E27-2986-F6A72A3AED03}"/>
                  </a:ext>
                </a:extLst>
              </p:cNvPr>
              <p:cNvSpPr/>
              <p:nvPr/>
            </p:nvSpPr>
            <p:spPr>
              <a:xfrm>
                <a:off x="4647869" y="6730844"/>
                <a:ext cx="27726" cy="47658"/>
              </a:xfrm>
              <a:custGeom>
                <a:avLst/>
                <a:gdLst>
                  <a:gd name="connsiteX0" fmla="*/ 0 w 27726"/>
                  <a:gd name="connsiteY0" fmla="*/ 15922 h 47658"/>
                  <a:gd name="connsiteX1" fmla="*/ 113 w 27726"/>
                  <a:gd name="connsiteY1" fmla="*/ 47659 h 47658"/>
                  <a:gd name="connsiteX2" fmla="*/ 27727 w 27726"/>
                  <a:gd name="connsiteY2" fmla="*/ 31737 h 47658"/>
                  <a:gd name="connsiteX3" fmla="*/ 27670 w 27726"/>
                  <a:gd name="connsiteY3" fmla="*/ 0 h 47658"/>
                  <a:gd name="connsiteX4" fmla="*/ 0 w 27726"/>
                  <a:gd name="connsiteY4" fmla="*/ 15922 h 4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658">
                    <a:moveTo>
                      <a:pt x="0" y="15922"/>
                    </a:moveTo>
                    <a:lnTo>
                      <a:pt x="113" y="47659"/>
                    </a:lnTo>
                    <a:lnTo>
                      <a:pt x="27727" y="31737"/>
                    </a:lnTo>
                    <a:lnTo>
                      <a:pt x="27670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5DF66C01-C013-09DF-0E8D-DBD654A78C54}"/>
                  </a:ext>
                </a:extLst>
              </p:cNvPr>
              <p:cNvSpPr/>
              <p:nvPr/>
            </p:nvSpPr>
            <p:spPr>
              <a:xfrm>
                <a:off x="5862999" y="6156315"/>
                <a:ext cx="27726" cy="47714"/>
              </a:xfrm>
              <a:custGeom>
                <a:avLst/>
                <a:gdLst>
                  <a:gd name="connsiteX0" fmla="*/ 0 w 27726"/>
                  <a:gd name="connsiteY0" fmla="*/ 15977 h 47714"/>
                  <a:gd name="connsiteX1" fmla="*/ 111 w 27726"/>
                  <a:gd name="connsiteY1" fmla="*/ 47714 h 47714"/>
                  <a:gd name="connsiteX2" fmla="*/ 27727 w 27726"/>
                  <a:gd name="connsiteY2" fmla="*/ 31793 h 47714"/>
                  <a:gd name="connsiteX3" fmla="*/ 27671 w 27726"/>
                  <a:gd name="connsiteY3" fmla="*/ 0 h 47714"/>
                  <a:gd name="connsiteX4" fmla="*/ 0 w 27726"/>
                  <a:gd name="connsiteY4" fmla="*/ 15977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77"/>
                    </a:moveTo>
                    <a:lnTo>
                      <a:pt x="111" y="47714"/>
                    </a:lnTo>
                    <a:lnTo>
                      <a:pt x="27727" y="31793"/>
                    </a:lnTo>
                    <a:lnTo>
                      <a:pt x="27671" y="0"/>
                    </a:lnTo>
                    <a:lnTo>
                      <a:pt x="0" y="15977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62CD813A-17BD-2944-779F-5FB492FA16C9}"/>
                  </a:ext>
                </a:extLst>
              </p:cNvPr>
              <p:cNvSpPr/>
              <p:nvPr/>
            </p:nvSpPr>
            <p:spPr>
              <a:xfrm>
                <a:off x="5752600" y="6220182"/>
                <a:ext cx="27616" cy="47603"/>
              </a:xfrm>
              <a:custGeom>
                <a:avLst/>
                <a:gdLst>
                  <a:gd name="connsiteX0" fmla="*/ 0 w 27616"/>
                  <a:gd name="connsiteY0" fmla="*/ 15866 h 47603"/>
                  <a:gd name="connsiteX1" fmla="*/ 115 w 27616"/>
                  <a:gd name="connsiteY1" fmla="*/ 47604 h 47603"/>
                  <a:gd name="connsiteX2" fmla="*/ 27616 w 27616"/>
                  <a:gd name="connsiteY2" fmla="*/ 31737 h 47603"/>
                  <a:gd name="connsiteX3" fmla="*/ 27501 w 27616"/>
                  <a:gd name="connsiteY3" fmla="*/ 0 h 47603"/>
                  <a:gd name="connsiteX4" fmla="*/ 0 w 27616"/>
                  <a:gd name="connsiteY4" fmla="*/ 15866 h 47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16" h="47603">
                    <a:moveTo>
                      <a:pt x="0" y="15866"/>
                    </a:moveTo>
                    <a:lnTo>
                      <a:pt x="115" y="47604"/>
                    </a:lnTo>
                    <a:lnTo>
                      <a:pt x="27616" y="31737"/>
                    </a:lnTo>
                    <a:lnTo>
                      <a:pt x="27501" y="0"/>
                    </a:lnTo>
                    <a:lnTo>
                      <a:pt x="0" y="1586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F4602F35-E4C8-27AD-C5EE-D6FFD954F574}"/>
                  </a:ext>
                </a:extLst>
              </p:cNvPr>
              <p:cNvSpPr/>
              <p:nvPr/>
            </p:nvSpPr>
            <p:spPr>
              <a:xfrm>
                <a:off x="5642089" y="6283938"/>
                <a:ext cx="27726" cy="47658"/>
              </a:xfrm>
              <a:custGeom>
                <a:avLst/>
                <a:gdLst>
                  <a:gd name="connsiteX0" fmla="*/ 0 w 27726"/>
                  <a:gd name="connsiteY0" fmla="*/ 15922 h 47658"/>
                  <a:gd name="connsiteX1" fmla="*/ 55 w 27726"/>
                  <a:gd name="connsiteY1" fmla="*/ 47659 h 47658"/>
                  <a:gd name="connsiteX2" fmla="*/ 27727 w 27726"/>
                  <a:gd name="connsiteY2" fmla="*/ 31733 h 47658"/>
                  <a:gd name="connsiteX3" fmla="*/ 27611 w 27726"/>
                  <a:gd name="connsiteY3" fmla="*/ 0 h 47658"/>
                  <a:gd name="connsiteX4" fmla="*/ 0 w 27726"/>
                  <a:gd name="connsiteY4" fmla="*/ 15922 h 4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658">
                    <a:moveTo>
                      <a:pt x="0" y="15922"/>
                    </a:moveTo>
                    <a:lnTo>
                      <a:pt x="55" y="47659"/>
                    </a:lnTo>
                    <a:lnTo>
                      <a:pt x="27727" y="31733"/>
                    </a:lnTo>
                    <a:lnTo>
                      <a:pt x="27611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C5D68F46-C836-5EBF-1998-C7EB569EA089}"/>
                  </a:ext>
                </a:extLst>
              </p:cNvPr>
              <p:cNvSpPr/>
              <p:nvPr/>
            </p:nvSpPr>
            <p:spPr>
              <a:xfrm>
                <a:off x="5531629" y="6347634"/>
                <a:ext cx="27726" cy="47718"/>
              </a:xfrm>
              <a:custGeom>
                <a:avLst/>
                <a:gdLst>
                  <a:gd name="connsiteX0" fmla="*/ 0 w 27726"/>
                  <a:gd name="connsiteY0" fmla="*/ 15982 h 47718"/>
                  <a:gd name="connsiteX1" fmla="*/ 115 w 27726"/>
                  <a:gd name="connsiteY1" fmla="*/ 47719 h 47718"/>
                  <a:gd name="connsiteX2" fmla="*/ 27727 w 27726"/>
                  <a:gd name="connsiteY2" fmla="*/ 31793 h 47718"/>
                  <a:gd name="connsiteX3" fmla="*/ 27671 w 27726"/>
                  <a:gd name="connsiteY3" fmla="*/ 0 h 47718"/>
                  <a:gd name="connsiteX4" fmla="*/ 0 w 27726"/>
                  <a:gd name="connsiteY4" fmla="*/ 15982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82"/>
                    </a:moveTo>
                    <a:lnTo>
                      <a:pt x="115" y="47719"/>
                    </a:lnTo>
                    <a:lnTo>
                      <a:pt x="27727" y="31793"/>
                    </a:lnTo>
                    <a:lnTo>
                      <a:pt x="27671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50DBA64C-CAE5-F414-0529-8FE5E8FA5CB2}"/>
                  </a:ext>
                </a:extLst>
              </p:cNvPr>
              <p:cNvSpPr/>
              <p:nvPr/>
            </p:nvSpPr>
            <p:spPr>
              <a:xfrm>
                <a:off x="5421230" y="6411390"/>
                <a:ext cx="27726" cy="47714"/>
              </a:xfrm>
              <a:custGeom>
                <a:avLst/>
                <a:gdLst>
                  <a:gd name="connsiteX0" fmla="*/ 0 w 27726"/>
                  <a:gd name="connsiteY0" fmla="*/ 15982 h 47714"/>
                  <a:gd name="connsiteX1" fmla="*/ 115 w 27726"/>
                  <a:gd name="connsiteY1" fmla="*/ 47714 h 47714"/>
                  <a:gd name="connsiteX2" fmla="*/ 27727 w 27726"/>
                  <a:gd name="connsiteY2" fmla="*/ 31737 h 47714"/>
                  <a:gd name="connsiteX3" fmla="*/ 27671 w 27726"/>
                  <a:gd name="connsiteY3" fmla="*/ 0 h 47714"/>
                  <a:gd name="connsiteX4" fmla="*/ 0 w 27726"/>
                  <a:gd name="connsiteY4" fmla="*/ 1598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82"/>
                    </a:moveTo>
                    <a:lnTo>
                      <a:pt x="115" y="47714"/>
                    </a:lnTo>
                    <a:lnTo>
                      <a:pt x="27727" y="31737"/>
                    </a:lnTo>
                    <a:lnTo>
                      <a:pt x="27671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765F8D24-FE4E-85A4-64C7-C2DC6D447856}"/>
                  </a:ext>
                </a:extLst>
              </p:cNvPr>
              <p:cNvSpPr/>
              <p:nvPr/>
            </p:nvSpPr>
            <p:spPr>
              <a:xfrm>
                <a:off x="5310834" y="6475146"/>
                <a:ext cx="27726" cy="47714"/>
              </a:xfrm>
              <a:custGeom>
                <a:avLst/>
                <a:gdLst>
                  <a:gd name="connsiteX0" fmla="*/ 0 w 27726"/>
                  <a:gd name="connsiteY0" fmla="*/ 15922 h 47714"/>
                  <a:gd name="connsiteX1" fmla="*/ 111 w 27726"/>
                  <a:gd name="connsiteY1" fmla="*/ 47714 h 47714"/>
                  <a:gd name="connsiteX2" fmla="*/ 27727 w 27726"/>
                  <a:gd name="connsiteY2" fmla="*/ 31737 h 47714"/>
                  <a:gd name="connsiteX3" fmla="*/ 27667 w 27726"/>
                  <a:gd name="connsiteY3" fmla="*/ 0 h 47714"/>
                  <a:gd name="connsiteX4" fmla="*/ 0 w 27726"/>
                  <a:gd name="connsiteY4" fmla="*/ 1592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22"/>
                    </a:moveTo>
                    <a:lnTo>
                      <a:pt x="111" y="47714"/>
                    </a:lnTo>
                    <a:lnTo>
                      <a:pt x="27727" y="31737"/>
                    </a:lnTo>
                    <a:lnTo>
                      <a:pt x="27667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A80A8DA1-688A-B0E5-022E-C059691E5F20}"/>
                  </a:ext>
                </a:extLst>
              </p:cNvPr>
              <p:cNvSpPr/>
              <p:nvPr/>
            </p:nvSpPr>
            <p:spPr>
              <a:xfrm>
                <a:off x="5200435" y="6538898"/>
                <a:ext cx="27726" cy="47718"/>
              </a:xfrm>
              <a:custGeom>
                <a:avLst/>
                <a:gdLst>
                  <a:gd name="connsiteX0" fmla="*/ 0 w 27726"/>
                  <a:gd name="connsiteY0" fmla="*/ 15926 h 47718"/>
                  <a:gd name="connsiteX1" fmla="*/ 111 w 27726"/>
                  <a:gd name="connsiteY1" fmla="*/ 47719 h 47718"/>
                  <a:gd name="connsiteX2" fmla="*/ 27727 w 27726"/>
                  <a:gd name="connsiteY2" fmla="*/ 31737 h 47718"/>
                  <a:gd name="connsiteX3" fmla="*/ 27611 w 27726"/>
                  <a:gd name="connsiteY3" fmla="*/ 0 h 47718"/>
                  <a:gd name="connsiteX4" fmla="*/ 0 w 27726"/>
                  <a:gd name="connsiteY4" fmla="*/ 15926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26"/>
                    </a:moveTo>
                    <a:lnTo>
                      <a:pt x="111" y="47719"/>
                    </a:lnTo>
                    <a:lnTo>
                      <a:pt x="27727" y="31737"/>
                    </a:lnTo>
                    <a:lnTo>
                      <a:pt x="2761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10EAA630-B534-0435-34DB-3F96E3A854B7}"/>
                  </a:ext>
                </a:extLst>
              </p:cNvPr>
              <p:cNvSpPr/>
              <p:nvPr/>
            </p:nvSpPr>
            <p:spPr>
              <a:xfrm>
                <a:off x="5090034" y="6602654"/>
                <a:ext cx="27728" cy="47663"/>
              </a:xfrm>
              <a:custGeom>
                <a:avLst/>
                <a:gdLst>
                  <a:gd name="connsiteX0" fmla="*/ 0 w 27728"/>
                  <a:gd name="connsiteY0" fmla="*/ 15926 h 47663"/>
                  <a:gd name="connsiteX1" fmla="*/ 57 w 27728"/>
                  <a:gd name="connsiteY1" fmla="*/ 47664 h 47663"/>
                  <a:gd name="connsiteX2" fmla="*/ 27728 w 27728"/>
                  <a:gd name="connsiteY2" fmla="*/ 31737 h 47663"/>
                  <a:gd name="connsiteX3" fmla="*/ 27613 w 27728"/>
                  <a:gd name="connsiteY3" fmla="*/ 0 h 47663"/>
                  <a:gd name="connsiteX4" fmla="*/ 0 w 27728"/>
                  <a:gd name="connsiteY4" fmla="*/ 15926 h 47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8" h="47663">
                    <a:moveTo>
                      <a:pt x="0" y="15926"/>
                    </a:moveTo>
                    <a:lnTo>
                      <a:pt x="57" y="47664"/>
                    </a:lnTo>
                    <a:lnTo>
                      <a:pt x="27728" y="31737"/>
                    </a:lnTo>
                    <a:lnTo>
                      <a:pt x="27613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A69DE28C-9BF5-C1B6-097F-9B551A839F29}"/>
                  </a:ext>
                </a:extLst>
              </p:cNvPr>
              <p:cNvSpPr/>
              <p:nvPr/>
            </p:nvSpPr>
            <p:spPr>
              <a:xfrm>
                <a:off x="4979632" y="6666354"/>
                <a:ext cx="27726" cy="47714"/>
              </a:xfrm>
              <a:custGeom>
                <a:avLst/>
                <a:gdLst>
                  <a:gd name="connsiteX0" fmla="*/ 0 w 27726"/>
                  <a:gd name="connsiteY0" fmla="*/ 15982 h 47714"/>
                  <a:gd name="connsiteX1" fmla="*/ 56 w 27726"/>
                  <a:gd name="connsiteY1" fmla="*/ 47714 h 47714"/>
                  <a:gd name="connsiteX2" fmla="*/ 27727 w 27726"/>
                  <a:gd name="connsiteY2" fmla="*/ 31793 h 47714"/>
                  <a:gd name="connsiteX3" fmla="*/ 27614 w 27726"/>
                  <a:gd name="connsiteY3" fmla="*/ 0 h 47714"/>
                  <a:gd name="connsiteX4" fmla="*/ 0 w 27726"/>
                  <a:gd name="connsiteY4" fmla="*/ 1598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82"/>
                    </a:moveTo>
                    <a:lnTo>
                      <a:pt x="56" y="47714"/>
                    </a:lnTo>
                    <a:lnTo>
                      <a:pt x="27727" y="31793"/>
                    </a:lnTo>
                    <a:lnTo>
                      <a:pt x="27614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4E816AFE-0563-D3F0-6D4B-F61F6446791E}"/>
                  </a:ext>
                </a:extLst>
              </p:cNvPr>
              <p:cNvSpPr/>
              <p:nvPr/>
            </p:nvSpPr>
            <p:spPr>
              <a:xfrm>
                <a:off x="4869231" y="6730221"/>
                <a:ext cx="27557" cy="47603"/>
              </a:xfrm>
              <a:custGeom>
                <a:avLst/>
                <a:gdLst>
                  <a:gd name="connsiteX0" fmla="*/ 0 w 27557"/>
                  <a:gd name="connsiteY0" fmla="*/ 15866 h 47603"/>
                  <a:gd name="connsiteX1" fmla="*/ 57 w 27557"/>
                  <a:gd name="connsiteY1" fmla="*/ 47604 h 47603"/>
                  <a:gd name="connsiteX2" fmla="*/ 27557 w 27557"/>
                  <a:gd name="connsiteY2" fmla="*/ 31737 h 47603"/>
                  <a:gd name="connsiteX3" fmla="*/ 27501 w 27557"/>
                  <a:gd name="connsiteY3" fmla="*/ 0 h 47603"/>
                  <a:gd name="connsiteX4" fmla="*/ 0 w 27557"/>
                  <a:gd name="connsiteY4" fmla="*/ 15866 h 47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57" h="47603">
                    <a:moveTo>
                      <a:pt x="0" y="15866"/>
                    </a:moveTo>
                    <a:lnTo>
                      <a:pt x="57" y="47604"/>
                    </a:lnTo>
                    <a:lnTo>
                      <a:pt x="27557" y="31737"/>
                    </a:lnTo>
                    <a:lnTo>
                      <a:pt x="27501" y="0"/>
                    </a:lnTo>
                    <a:lnTo>
                      <a:pt x="0" y="1586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F390B8AD-E013-C656-A1D0-92329F212C9F}"/>
                  </a:ext>
                </a:extLst>
              </p:cNvPr>
              <p:cNvSpPr/>
              <p:nvPr/>
            </p:nvSpPr>
            <p:spPr>
              <a:xfrm>
                <a:off x="4758665" y="6793922"/>
                <a:ext cx="27726" cy="47714"/>
              </a:xfrm>
              <a:custGeom>
                <a:avLst/>
                <a:gdLst>
                  <a:gd name="connsiteX0" fmla="*/ 0 w 27726"/>
                  <a:gd name="connsiteY0" fmla="*/ 15982 h 47714"/>
                  <a:gd name="connsiteX1" fmla="*/ 113 w 27726"/>
                  <a:gd name="connsiteY1" fmla="*/ 47714 h 47714"/>
                  <a:gd name="connsiteX2" fmla="*/ 27727 w 27726"/>
                  <a:gd name="connsiteY2" fmla="*/ 31793 h 47714"/>
                  <a:gd name="connsiteX3" fmla="*/ 27614 w 27726"/>
                  <a:gd name="connsiteY3" fmla="*/ 0 h 47714"/>
                  <a:gd name="connsiteX4" fmla="*/ 0 w 27726"/>
                  <a:gd name="connsiteY4" fmla="*/ 1598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82"/>
                    </a:moveTo>
                    <a:lnTo>
                      <a:pt x="113" y="47714"/>
                    </a:lnTo>
                    <a:lnTo>
                      <a:pt x="27727" y="31793"/>
                    </a:lnTo>
                    <a:lnTo>
                      <a:pt x="27614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ECD2E0CF-6DDB-8179-225E-58CAE74FD0AF}"/>
                  </a:ext>
                </a:extLst>
              </p:cNvPr>
              <p:cNvSpPr/>
              <p:nvPr/>
            </p:nvSpPr>
            <p:spPr>
              <a:xfrm>
                <a:off x="4648263" y="6857678"/>
                <a:ext cx="27726" cy="47714"/>
              </a:xfrm>
              <a:custGeom>
                <a:avLst/>
                <a:gdLst>
                  <a:gd name="connsiteX0" fmla="*/ 0 w 27726"/>
                  <a:gd name="connsiteY0" fmla="*/ 15982 h 47714"/>
                  <a:gd name="connsiteX1" fmla="*/ 56 w 27726"/>
                  <a:gd name="connsiteY1" fmla="*/ 47714 h 47714"/>
                  <a:gd name="connsiteX2" fmla="*/ 27727 w 27726"/>
                  <a:gd name="connsiteY2" fmla="*/ 31793 h 47714"/>
                  <a:gd name="connsiteX3" fmla="*/ 27614 w 27726"/>
                  <a:gd name="connsiteY3" fmla="*/ 0 h 47714"/>
                  <a:gd name="connsiteX4" fmla="*/ 0 w 27726"/>
                  <a:gd name="connsiteY4" fmla="*/ 1598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82"/>
                    </a:moveTo>
                    <a:lnTo>
                      <a:pt x="56" y="47714"/>
                    </a:lnTo>
                    <a:lnTo>
                      <a:pt x="27727" y="31793"/>
                    </a:lnTo>
                    <a:lnTo>
                      <a:pt x="27614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D502F883-F16A-5BEF-1289-7A924C3786B5}"/>
                  </a:ext>
                </a:extLst>
              </p:cNvPr>
              <p:cNvSpPr/>
              <p:nvPr/>
            </p:nvSpPr>
            <p:spPr>
              <a:xfrm>
                <a:off x="5863392" y="6283204"/>
                <a:ext cx="27726" cy="47714"/>
              </a:xfrm>
              <a:custGeom>
                <a:avLst/>
                <a:gdLst>
                  <a:gd name="connsiteX0" fmla="*/ 0 w 27726"/>
                  <a:gd name="connsiteY0" fmla="*/ 15982 h 47714"/>
                  <a:gd name="connsiteX1" fmla="*/ 60 w 27726"/>
                  <a:gd name="connsiteY1" fmla="*/ 47714 h 47714"/>
                  <a:gd name="connsiteX2" fmla="*/ 27727 w 27726"/>
                  <a:gd name="connsiteY2" fmla="*/ 31733 h 47714"/>
                  <a:gd name="connsiteX3" fmla="*/ 27616 w 27726"/>
                  <a:gd name="connsiteY3" fmla="*/ 0 h 47714"/>
                  <a:gd name="connsiteX4" fmla="*/ 0 w 27726"/>
                  <a:gd name="connsiteY4" fmla="*/ 1598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82"/>
                    </a:moveTo>
                    <a:lnTo>
                      <a:pt x="60" y="47714"/>
                    </a:lnTo>
                    <a:lnTo>
                      <a:pt x="27727" y="31733"/>
                    </a:lnTo>
                    <a:lnTo>
                      <a:pt x="27616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832F6C1B-BB99-D314-0F2A-9A39BB5663DB}"/>
                  </a:ext>
                </a:extLst>
              </p:cNvPr>
              <p:cNvSpPr/>
              <p:nvPr/>
            </p:nvSpPr>
            <p:spPr>
              <a:xfrm>
                <a:off x="5752997" y="6347016"/>
                <a:ext cx="27556" cy="47658"/>
              </a:xfrm>
              <a:custGeom>
                <a:avLst/>
                <a:gdLst>
                  <a:gd name="connsiteX0" fmla="*/ 0 w 27556"/>
                  <a:gd name="connsiteY0" fmla="*/ 15866 h 47658"/>
                  <a:gd name="connsiteX1" fmla="*/ 55 w 27556"/>
                  <a:gd name="connsiteY1" fmla="*/ 47659 h 47658"/>
                  <a:gd name="connsiteX2" fmla="*/ 27556 w 27556"/>
                  <a:gd name="connsiteY2" fmla="*/ 31793 h 47658"/>
                  <a:gd name="connsiteX3" fmla="*/ 27501 w 27556"/>
                  <a:gd name="connsiteY3" fmla="*/ 0 h 47658"/>
                  <a:gd name="connsiteX4" fmla="*/ 0 w 27556"/>
                  <a:gd name="connsiteY4" fmla="*/ 15866 h 4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56" h="47658">
                    <a:moveTo>
                      <a:pt x="0" y="15866"/>
                    </a:moveTo>
                    <a:lnTo>
                      <a:pt x="55" y="47659"/>
                    </a:lnTo>
                    <a:lnTo>
                      <a:pt x="27556" y="31793"/>
                    </a:lnTo>
                    <a:lnTo>
                      <a:pt x="27501" y="0"/>
                    </a:lnTo>
                    <a:lnTo>
                      <a:pt x="0" y="1586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056628E8-F90B-05E5-6450-D35713CC6709}"/>
                  </a:ext>
                </a:extLst>
              </p:cNvPr>
              <p:cNvSpPr/>
              <p:nvPr/>
            </p:nvSpPr>
            <p:spPr>
              <a:xfrm>
                <a:off x="5642426" y="6410767"/>
                <a:ext cx="27726" cy="47719"/>
              </a:xfrm>
              <a:custGeom>
                <a:avLst/>
                <a:gdLst>
                  <a:gd name="connsiteX0" fmla="*/ 0 w 27726"/>
                  <a:gd name="connsiteY0" fmla="*/ 15982 h 47719"/>
                  <a:gd name="connsiteX1" fmla="*/ 115 w 27726"/>
                  <a:gd name="connsiteY1" fmla="*/ 47719 h 47719"/>
                  <a:gd name="connsiteX2" fmla="*/ 27727 w 27726"/>
                  <a:gd name="connsiteY2" fmla="*/ 31737 h 47719"/>
                  <a:gd name="connsiteX3" fmla="*/ 27616 w 27726"/>
                  <a:gd name="connsiteY3" fmla="*/ 0 h 47719"/>
                  <a:gd name="connsiteX4" fmla="*/ 0 w 27726"/>
                  <a:gd name="connsiteY4" fmla="*/ 15982 h 47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9">
                    <a:moveTo>
                      <a:pt x="0" y="15982"/>
                    </a:moveTo>
                    <a:lnTo>
                      <a:pt x="115" y="47719"/>
                    </a:lnTo>
                    <a:lnTo>
                      <a:pt x="27727" y="31737"/>
                    </a:lnTo>
                    <a:lnTo>
                      <a:pt x="27616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328BB250-5996-FE6D-75F9-40046C958A18}"/>
                  </a:ext>
                </a:extLst>
              </p:cNvPr>
              <p:cNvSpPr/>
              <p:nvPr/>
            </p:nvSpPr>
            <p:spPr>
              <a:xfrm>
                <a:off x="5532026" y="6474523"/>
                <a:ext cx="27726" cy="47718"/>
              </a:xfrm>
              <a:custGeom>
                <a:avLst/>
                <a:gdLst>
                  <a:gd name="connsiteX0" fmla="*/ 0 w 27726"/>
                  <a:gd name="connsiteY0" fmla="*/ 15982 h 47718"/>
                  <a:gd name="connsiteX1" fmla="*/ 55 w 27726"/>
                  <a:gd name="connsiteY1" fmla="*/ 47719 h 47718"/>
                  <a:gd name="connsiteX2" fmla="*/ 27727 w 27726"/>
                  <a:gd name="connsiteY2" fmla="*/ 31737 h 47718"/>
                  <a:gd name="connsiteX3" fmla="*/ 27616 w 27726"/>
                  <a:gd name="connsiteY3" fmla="*/ 0 h 47718"/>
                  <a:gd name="connsiteX4" fmla="*/ 0 w 27726"/>
                  <a:gd name="connsiteY4" fmla="*/ 15982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82"/>
                    </a:moveTo>
                    <a:lnTo>
                      <a:pt x="55" y="47719"/>
                    </a:lnTo>
                    <a:lnTo>
                      <a:pt x="27727" y="31737"/>
                    </a:lnTo>
                    <a:lnTo>
                      <a:pt x="27616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4880676A-50C5-FAD9-1A60-48A8ACC7511F}"/>
                  </a:ext>
                </a:extLst>
              </p:cNvPr>
              <p:cNvSpPr/>
              <p:nvPr/>
            </p:nvSpPr>
            <p:spPr>
              <a:xfrm>
                <a:off x="5421626" y="6538279"/>
                <a:ext cx="27726" cy="47714"/>
              </a:xfrm>
              <a:custGeom>
                <a:avLst/>
                <a:gdLst>
                  <a:gd name="connsiteX0" fmla="*/ 0 w 27726"/>
                  <a:gd name="connsiteY0" fmla="*/ 15922 h 47714"/>
                  <a:gd name="connsiteX1" fmla="*/ 60 w 27726"/>
                  <a:gd name="connsiteY1" fmla="*/ 47714 h 47714"/>
                  <a:gd name="connsiteX2" fmla="*/ 27727 w 27726"/>
                  <a:gd name="connsiteY2" fmla="*/ 31733 h 47714"/>
                  <a:gd name="connsiteX3" fmla="*/ 27616 w 27726"/>
                  <a:gd name="connsiteY3" fmla="*/ 0 h 47714"/>
                  <a:gd name="connsiteX4" fmla="*/ 0 w 27726"/>
                  <a:gd name="connsiteY4" fmla="*/ 1592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22"/>
                    </a:moveTo>
                    <a:lnTo>
                      <a:pt x="60" y="47714"/>
                    </a:lnTo>
                    <a:lnTo>
                      <a:pt x="27727" y="31733"/>
                    </a:lnTo>
                    <a:lnTo>
                      <a:pt x="27616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D66521AA-C5E4-8F86-231F-3D1842FD0868}"/>
                  </a:ext>
                </a:extLst>
              </p:cNvPr>
              <p:cNvSpPr/>
              <p:nvPr/>
            </p:nvSpPr>
            <p:spPr>
              <a:xfrm>
                <a:off x="5311227" y="6602035"/>
                <a:ext cx="27726" cy="47658"/>
              </a:xfrm>
              <a:custGeom>
                <a:avLst/>
                <a:gdLst>
                  <a:gd name="connsiteX0" fmla="*/ 0 w 27726"/>
                  <a:gd name="connsiteY0" fmla="*/ 15922 h 47658"/>
                  <a:gd name="connsiteX1" fmla="*/ 60 w 27726"/>
                  <a:gd name="connsiteY1" fmla="*/ 47659 h 47658"/>
                  <a:gd name="connsiteX2" fmla="*/ 27727 w 27726"/>
                  <a:gd name="connsiteY2" fmla="*/ 31733 h 47658"/>
                  <a:gd name="connsiteX3" fmla="*/ 27616 w 27726"/>
                  <a:gd name="connsiteY3" fmla="*/ 0 h 47658"/>
                  <a:gd name="connsiteX4" fmla="*/ 0 w 27726"/>
                  <a:gd name="connsiteY4" fmla="*/ 15922 h 4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658">
                    <a:moveTo>
                      <a:pt x="0" y="15922"/>
                    </a:moveTo>
                    <a:lnTo>
                      <a:pt x="60" y="47659"/>
                    </a:lnTo>
                    <a:lnTo>
                      <a:pt x="27727" y="31733"/>
                    </a:lnTo>
                    <a:lnTo>
                      <a:pt x="27616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4DCA04AB-1614-B026-2B5C-CE4EB0F50B65}"/>
                  </a:ext>
                </a:extLst>
              </p:cNvPr>
              <p:cNvSpPr/>
              <p:nvPr/>
            </p:nvSpPr>
            <p:spPr>
              <a:xfrm>
                <a:off x="5200772" y="6665731"/>
                <a:ext cx="27726" cy="47718"/>
              </a:xfrm>
              <a:custGeom>
                <a:avLst/>
                <a:gdLst>
                  <a:gd name="connsiteX0" fmla="*/ 0 w 27726"/>
                  <a:gd name="connsiteY0" fmla="*/ 15982 h 47718"/>
                  <a:gd name="connsiteX1" fmla="*/ 111 w 27726"/>
                  <a:gd name="connsiteY1" fmla="*/ 47719 h 47718"/>
                  <a:gd name="connsiteX2" fmla="*/ 27727 w 27726"/>
                  <a:gd name="connsiteY2" fmla="*/ 31793 h 47718"/>
                  <a:gd name="connsiteX3" fmla="*/ 27671 w 27726"/>
                  <a:gd name="connsiteY3" fmla="*/ 0 h 47718"/>
                  <a:gd name="connsiteX4" fmla="*/ 0 w 27726"/>
                  <a:gd name="connsiteY4" fmla="*/ 15982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82"/>
                    </a:moveTo>
                    <a:lnTo>
                      <a:pt x="111" y="47719"/>
                    </a:lnTo>
                    <a:lnTo>
                      <a:pt x="27727" y="31793"/>
                    </a:lnTo>
                    <a:lnTo>
                      <a:pt x="27671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ACBCC69C-91AC-9963-BED6-CB8921A32EAF}"/>
                  </a:ext>
                </a:extLst>
              </p:cNvPr>
              <p:cNvSpPr/>
              <p:nvPr/>
            </p:nvSpPr>
            <p:spPr>
              <a:xfrm>
                <a:off x="5090372" y="6729488"/>
                <a:ext cx="27726" cy="47718"/>
              </a:xfrm>
              <a:custGeom>
                <a:avLst/>
                <a:gdLst>
                  <a:gd name="connsiteX0" fmla="*/ 0 w 27726"/>
                  <a:gd name="connsiteY0" fmla="*/ 15982 h 47718"/>
                  <a:gd name="connsiteX1" fmla="*/ 113 w 27726"/>
                  <a:gd name="connsiteY1" fmla="*/ 47719 h 47718"/>
                  <a:gd name="connsiteX2" fmla="*/ 27727 w 27726"/>
                  <a:gd name="connsiteY2" fmla="*/ 31793 h 47718"/>
                  <a:gd name="connsiteX3" fmla="*/ 27671 w 27726"/>
                  <a:gd name="connsiteY3" fmla="*/ 0 h 47718"/>
                  <a:gd name="connsiteX4" fmla="*/ 0 w 27726"/>
                  <a:gd name="connsiteY4" fmla="*/ 15982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82"/>
                    </a:moveTo>
                    <a:lnTo>
                      <a:pt x="113" y="47719"/>
                    </a:lnTo>
                    <a:lnTo>
                      <a:pt x="27727" y="31793"/>
                    </a:lnTo>
                    <a:lnTo>
                      <a:pt x="27671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9DA25852-CEE5-848A-F973-DD12377578C4}"/>
                  </a:ext>
                </a:extLst>
              </p:cNvPr>
              <p:cNvSpPr/>
              <p:nvPr/>
            </p:nvSpPr>
            <p:spPr>
              <a:xfrm>
                <a:off x="4979975" y="6793244"/>
                <a:ext cx="27726" cy="47714"/>
              </a:xfrm>
              <a:custGeom>
                <a:avLst/>
                <a:gdLst>
                  <a:gd name="connsiteX0" fmla="*/ 0 w 27726"/>
                  <a:gd name="connsiteY0" fmla="*/ 15982 h 47714"/>
                  <a:gd name="connsiteX1" fmla="*/ 113 w 27726"/>
                  <a:gd name="connsiteY1" fmla="*/ 47714 h 47714"/>
                  <a:gd name="connsiteX2" fmla="*/ 27727 w 27726"/>
                  <a:gd name="connsiteY2" fmla="*/ 31737 h 47714"/>
                  <a:gd name="connsiteX3" fmla="*/ 27614 w 27726"/>
                  <a:gd name="connsiteY3" fmla="*/ 0 h 47714"/>
                  <a:gd name="connsiteX4" fmla="*/ 0 w 27726"/>
                  <a:gd name="connsiteY4" fmla="*/ 1598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82"/>
                    </a:moveTo>
                    <a:lnTo>
                      <a:pt x="113" y="47714"/>
                    </a:lnTo>
                    <a:lnTo>
                      <a:pt x="27727" y="31737"/>
                    </a:lnTo>
                    <a:lnTo>
                      <a:pt x="27614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B389A729-F7D8-14B9-D205-9296A3BD2800}"/>
                  </a:ext>
                </a:extLst>
              </p:cNvPr>
              <p:cNvSpPr/>
              <p:nvPr/>
            </p:nvSpPr>
            <p:spPr>
              <a:xfrm>
                <a:off x="4869571" y="6857055"/>
                <a:ext cx="27557" cy="47658"/>
              </a:xfrm>
              <a:custGeom>
                <a:avLst/>
                <a:gdLst>
                  <a:gd name="connsiteX0" fmla="*/ 0 w 27557"/>
                  <a:gd name="connsiteY0" fmla="*/ 15866 h 47658"/>
                  <a:gd name="connsiteX1" fmla="*/ 113 w 27557"/>
                  <a:gd name="connsiteY1" fmla="*/ 47659 h 47658"/>
                  <a:gd name="connsiteX2" fmla="*/ 27558 w 27557"/>
                  <a:gd name="connsiteY2" fmla="*/ 31793 h 47658"/>
                  <a:gd name="connsiteX3" fmla="*/ 27501 w 27557"/>
                  <a:gd name="connsiteY3" fmla="*/ 0 h 47658"/>
                  <a:gd name="connsiteX4" fmla="*/ 0 w 27557"/>
                  <a:gd name="connsiteY4" fmla="*/ 15866 h 4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57" h="47658">
                    <a:moveTo>
                      <a:pt x="0" y="15866"/>
                    </a:moveTo>
                    <a:lnTo>
                      <a:pt x="113" y="47659"/>
                    </a:lnTo>
                    <a:lnTo>
                      <a:pt x="27558" y="31793"/>
                    </a:lnTo>
                    <a:lnTo>
                      <a:pt x="27501" y="0"/>
                    </a:lnTo>
                    <a:lnTo>
                      <a:pt x="0" y="1586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83D22C70-FF3C-2C70-33F2-8370DAF6E5C5}"/>
                  </a:ext>
                </a:extLst>
              </p:cNvPr>
              <p:cNvSpPr/>
              <p:nvPr/>
            </p:nvSpPr>
            <p:spPr>
              <a:xfrm>
                <a:off x="5863733" y="6410093"/>
                <a:ext cx="27726" cy="47714"/>
              </a:xfrm>
              <a:custGeom>
                <a:avLst/>
                <a:gdLst>
                  <a:gd name="connsiteX0" fmla="*/ 0 w 27726"/>
                  <a:gd name="connsiteY0" fmla="*/ 15922 h 47714"/>
                  <a:gd name="connsiteX1" fmla="*/ 115 w 27726"/>
                  <a:gd name="connsiteY1" fmla="*/ 47714 h 47714"/>
                  <a:gd name="connsiteX2" fmla="*/ 27727 w 27726"/>
                  <a:gd name="connsiteY2" fmla="*/ 31733 h 47714"/>
                  <a:gd name="connsiteX3" fmla="*/ 27671 w 27726"/>
                  <a:gd name="connsiteY3" fmla="*/ 0 h 47714"/>
                  <a:gd name="connsiteX4" fmla="*/ 0 w 27726"/>
                  <a:gd name="connsiteY4" fmla="*/ 1592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22"/>
                    </a:moveTo>
                    <a:lnTo>
                      <a:pt x="115" y="47714"/>
                    </a:lnTo>
                    <a:lnTo>
                      <a:pt x="27727" y="31733"/>
                    </a:lnTo>
                    <a:lnTo>
                      <a:pt x="27671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id="{1EC2B5CA-8120-2F59-114C-2124FFC12C0F}"/>
                  </a:ext>
                </a:extLst>
              </p:cNvPr>
              <p:cNvSpPr/>
              <p:nvPr/>
            </p:nvSpPr>
            <p:spPr>
              <a:xfrm>
                <a:off x="5753333" y="6473900"/>
                <a:ext cx="27616" cy="47608"/>
              </a:xfrm>
              <a:custGeom>
                <a:avLst/>
                <a:gdLst>
                  <a:gd name="connsiteX0" fmla="*/ 0 w 27616"/>
                  <a:gd name="connsiteY0" fmla="*/ 15871 h 47608"/>
                  <a:gd name="connsiteX1" fmla="*/ 115 w 27616"/>
                  <a:gd name="connsiteY1" fmla="*/ 47608 h 47608"/>
                  <a:gd name="connsiteX2" fmla="*/ 27616 w 27616"/>
                  <a:gd name="connsiteY2" fmla="*/ 31737 h 47608"/>
                  <a:gd name="connsiteX3" fmla="*/ 27501 w 27616"/>
                  <a:gd name="connsiteY3" fmla="*/ 0 h 47608"/>
                  <a:gd name="connsiteX4" fmla="*/ 0 w 27616"/>
                  <a:gd name="connsiteY4" fmla="*/ 15871 h 47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16" h="47608">
                    <a:moveTo>
                      <a:pt x="0" y="15871"/>
                    </a:moveTo>
                    <a:lnTo>
                      <a:pt x="115" y="47608"/>
                    </a:lnTo>
                    <a:lnTo>
                      <a:pt x="27616" y="31737"/>
                    </a:lnTo>
                    <a:lnTo>
                      <a:pt x="27501" y="0"/>
                    </a:lnTo>
                    <a:lnTo>
                      <a:pt x="0" y="1587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id="{8C9132A2-F39E-A0AA-3752-C8C74A35007B}"/>
                  </a:ext>
                </a:extLst>
              </p:cNvPr>
              <p:cNvSpPr/>
              <p:nvPr/>
            </p:nvSpPr>
            <p:spPr>
              <a:xfrm>
                <a:off x="5642767" y="6537656"/>
                <a:ext cx="27726" cy="47718"/>
              </a:xfrm>
              <a:custGeom>
                <a:avLst/>
                <a:gdLst>
                  <a:gd name="connsiteX0" fmla="*/ 0 w 27726"/>
                  <a:gd name="connsiteY0" fmla="*/ 15926 h 47718"/>
                  <a:gd name="connsiteX1" fmla="*/ 111 w 27726"/>
                  <a:gd name="connsiteY1" fmla="*/ 47719 h 47718"/>
                  <a:gd name="connsiteX2" fmla="*/ 27727 w 27726"/>
                  <a:gd name="connsiteY2" fmla="*/ 31737 h 47718"/>
                  <a:gd name="connsiteX3" fmla="*/ 27671 w 27726"/>
                  <a:gd name="connsiteY3" fmla="*/ 0 h 47718"/>
                  <a:gd name="connsiteX4" fmla="*/ 0 w 27726"/>
                  <a:gd name="connsiteY4" fmla="*/ 15926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26"/>
                    </a:moveTo>
                    <a:lnTo>
                      <a:pt x="111" y="47719"/>
                    </a:lnTo>
                    <a:lnTo>
                      <a:pt x="27727" y="31737"/>
                    </a:lnTo>
                    <a:lnTo>
                      <a:pt x="2767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39E62744-4D0A-BEA3-8317-A2315FE4486C}"/>
                  </a:ext>
                </a:extLst>
              </p:cNvPr>
              <p:cNvSpPr/>
              <p:nvPr/>
            </p:nvSpPr>
            <p:spPr>
              <a:xfrm>
                <a:off x="5532368" y="6601412"/>
                <a:ext cx="27726" cy="47663"/>
              </a:xfrm>
              <a:custGeom>
                <a:avLst/>
                <a:gdLst>
                  <a:gd name="connsiteX0" fmla="*/ 0 w 27726"/>
                  <a:gd name="connsiteY0" fmla="*/ 15926 h 47663"/>
                  <a:gd name="connsiteX1" fmla="*/ 111 w 27726"/>
                  <a:gd name="connsiteY1" fmla="*/ 47664 h 47663"/>
                  <a:gd name="connsiteX2" fmla="*/ 27727 w 27726"/>
                  <a:gd name="connsiteY2" fmla="*/ 31737 h 47663"/>
                  <a:gd name="connsiteX3" fmla="*/ 27671 w 27726"/>
                  <a:gd name="connsiteY3" fmla="*/ 0 h 47663"/>
                  <a:gd name="connsiteX4" fmla="*/ 0 w 27726"/>
                  <a:gd name="connsiteY4" fmla="*/ 15926 h 47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663">
                    <a:moveTo>
                      <a:pt x="0" y="15926"/>
                    </a:moveTo>
                    <a:lnTo>
                      <a:pt x="111" y="47664"/>
                    </a:lnTo>
                    <a:lnTo>
                      <a:pt x="27727" y="31737"/>
                    </a:lnTo>
                    <a:lnTo>
                      <a:pt x="2767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id="{CA5B9FAD-7A39-85A3-BC23-7E4894183B3E}"/>
                  </a:ext>
                </a:extLst>
              </p:cNvPr>
              <p:cNvSpPr/>
              <p:nvPr/>
            </p:nvSpPr>
            <p:spPr>
              <a:xfrm>
                <a:off x="5421968" y="6665113"/>
                <a:ext cx="27726" cy="47718"/>
              </a:xfrm>
              <a:custGeom>
                <a:avLst/>
                <a:gdLst>
                  <a:gd name="connsiteX0" fmla="*/ 0 w 27726"/>
                  <a:gd name="connsiteY0" fmla="*/ 15982 h 47718"/>
                  <a:gd name="connsiteX1" fmla="*/ 111 w 27726"/>
                  <a:gd name="connsiteY1" fmla="*/ 47719 h 47718"/>
                  <a:gd name="connsiteX2" fmla="*/ 27727 w 27726"/>
                  <a:gd name="connsiteY2" fmla="*/ 31793 h 47718"/>
                  <a:gd name="connsiteX3" fmla="*/ 27611 w 27726"/>
                  <a:gd name="connsiteY3" fmla="*/ 0 h 47718"/>
                  <a:gd name="connsiteX4" fmla="*/ 0 w 27726"/>
                  <a:gd name="connsiteY4" fmla="*/ 15982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82"/>
                    </a:moveTo>
                    <a:lnTo>
                      <a:pt x="111" y="47719"/>
                    </a:lnTo>
                    <a:lnTo>
                      <a:pt x="27727" y="31793"/>
                    </a:lnTo>
                    <a:lnTo>
                      <a:pt x="27611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36F1471A-8EF3-1BA6-E615-7B2FD5EF768A}"/>
                  </a:ext>
                </a:extLst>
              </p:cNvPr>
              <p:cNvSpPr/>
              <p:nvPr/>
            </p:nvSpPr>
            <p:spPr>
              <a:xfrm>
                <a:off x="5311568" y="6728869"/>
                <a:ext cx="27726" cy="47714"/>
              </a:xfrm>
              <a:custGeom>
                <a:avLst/>
                <a:gdLst>
                  <a:gd name="connsiteX0" fmla="*/ 0 w 27726"/>
                  <a:gd name="connsiteY0" fmla="*/ 15977 h 47714"/>
                  <a:gd name="connsiteX1" fmla="*/ 111 w 27726"/>
                  <a:gd name="connsiteY1" fmla="*/ 47714 h 47714"/>
                  <a:gd name="connsiteX2" fmla="*/ 27727 w 27726"/>
                  <a:gd name="connsiteY2" fmla="*/ 31793 h 47714"/>
                  <a:gd name="connsiteX3" fmla="*/ 27611 w 27726"/>
                  <a:gd name="connsiteY3" fmla="*/ 0 h 47714"/>
                  <a:gd name="connsiteX4" fmla="*/ 0 w 27726"/>
                  <a:gd name="connsiteY4" fmla="*/ 15977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77"/>
                    </a:moveTo>
                    <a:lnTo>
                      <a:pt x="111" y="47714"/>
                    </a:lnTo>
                    <a:lnTo>
                      <a:pt x="27727" y="31793"/>
                    </a:lnTo>
                    <a:lnTo>
                      <a:pt x="27611" y="0"/>
                    </a:lnTo>
                    <a:lnTo>
                      <a:pt x="0" y="15977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49C1AAFB-2E5B-8B62-E3DD-1A22289D11FD}"/>
                  </a:ext>
                </a:extLst>
              </p:cNvPr>
              <p:cNvSpPr/>
              <p:nvPr/>
            </p:nvSpPr>
            <p:spPr>
              <a:xfrm>
                <a:off x="5201168" y="6792621"/>
                <a:ext cx="27726" cy="47719"/>
              </a:xfrm>
              <a:custGeom>
                <a:avLst/>
                <a:gdLst>
                  <a:gd name="connsiteX0" fmla="*/ 0 w 27726"/>
                  <a:gd name="connsiteY0" fmla="*/ 15982 h 47719"/>
                  <a:gd name="connsiteX1" fmla="*/ 55 w 27726"/>
                  <a:gd name="connsiteY1" fmla="*/ 47719 h 47719"/>
                  <a:gd name="connsiteX2" fmla="*/ 27727 w 27726"/>
                  <a:gd name="connsiteY2" fmla="*/ 31737 h 47719"/>
                  <a:gd name="connsiteX3" fmla="*/ 27611 w 27726"/>
                  <a:gd name="connsiteY3" fmla="*/ 0 h 47719"/>
                  <a:gd name="connsiteX4" fmla="*/ 0 w 27726"/>
                  <a:gd name="connsiteY4" fmla="*/ 15982 h 47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9">
                    <a:moveTo>
                      <a:pt x="0" y="15982"/>
                    </a:moveTo>
                    <a:lnTo>
                      <a:pt x="55" y="47719"/>
                    </a:lnTo>
                    <a:lnTo>
                      <a:pt x="27727" y="31737"/>
                    </a:lnTo>
                    <a:lnTo>
                      <a:pt x="27611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id="{1523ED73-0FEF-EEF1-392C-4386D9072AA5}"/>
                  </a:ext>
                </a:extLst>
              </p:cNvPr>
              <p:cNvSpPr/>
              <p:nvPr/>
            </p:nvSpPr>
            <p:spPr>
              <a:xfrm>
                <a:off x="5090766" y="6856377"/>
                <a:ext cx="27725" cy="47719"/>
              </a:xfrm>
              <a:custGeom>
                <a:avLst/>
                <a:gdLst>
                  <a:gd name="connsiteX0" fmla="*/ 0 w 27725"/>
                  <a:gd name="connsiteY0" fmla="*/ 15926 h 47719"/>
                  <a:gd name="connsiteX1" fmla="*/ 57 w 27725"/>
                  <a:gd name="connsiteY1" fmla="*/ 47719 h 47719"/>
                  <a:gd name="connsiteX2" fmla="*/ 27725 w 27725"/>
                  <a:gd name="connsiteY2" fmla="*/ 31737 h 47719"/>
                  <a:gd name="connsiteX3" fmla="*/ 27614 w 27725"/>
                  <a:gd name="connsiteY3" fmla="*/ 0 h 47719"/>
                  <a:gd name="connsiteX4" fmla="*/ 0 w 27725"/>
                  <a:gd name="connsiteY4" fmla="*/ 15926 h 47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5" h="47719">
                    <a:moveTo>
                      <a:pt x="0" y="15926"/>
                    </a:moveTo>
                    <a:lnTo>
                      <a:pt x="57" y="47719"/>
                    </a:lnTo>
                    <a:lnTo>
                      <a:pt x="27725" y="31737"/>
                    </a:lnTo>
                    <a:lnTo>
                      <a:pt x="27614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id="{4739A373-4FA8-3EEE-3B67-412F0D0C0CA8}"/>
                  </a:ext>
                </a:extLst>
              </p:cNvPr>
              <p:cNvSpPr/>
              <p:nvPr/>
            </p:nvSpPr>
            <p:spPr>
              <a:xfrm>
                <a:off x="5864130" y="6537093"/>
                <a:ext cx="27726" cy="47548"/>
              </a:xfrm>
              <a:custGeom>
                <a:avLst/>
                <a:gdLst>
                  <a:gd name="connsiteX0" fmla="*/ 0 w 27726"/>
                  <a:gd name="connsiteY0" fmla="*/ 15982 h 47548"/>
                  <a:gd name="connsiteX1" fmla="*/ 55 w 27726"/>
                  <a:gd name="connsiteY1" fmla="*/ 47548 h 47548"/>
                  <a:gd name="connsiteX2" fmla="*/ 27727 w 27726"/>
                  <a:gd name="connsiteY2" fmla="*/ 31622 h 47548"/>
                  <a:gd name="connsiteX3" fmla="*/ 27616 w 27726"/>
                  <a:gd name="connsiteY3" fmla="*/ 0 h 47548"/>
                  <a:gd name="connsiteX4" fmla="*/ 0 w 27726"/>
                  <a:gd name="connsiteY4" fmla="*/ 15982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82"/>
                    </a:moveTo>
                    <a:lnTo>
                      <a:pt x="55" y="47548"/>
                    </a:lnTo>
                    <a:lnTo>
                      <a:pt x="27727" y="31622"/>
                    </a:lnTo>
                    <a:lnTo>
                      <a:pt x="27616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0" name="Freeform: Shape 239">
                <a:extLst>
                  <a:ext uri="{FF2B5EF4-FFF2-40B4-BE49-F238E27FC236}">
                    <a16:creationId xmlns:a16="http://schemas.microsoft.com/office/drawing/2014/main" id="{E211CDAA-F607-53DA-EA81-4695C26767CE}"/>
                  </a:ext>
                </a:extLst>
              </p:cNvPr>
              <p:cNvSpPr/>
              <p:nvPr/>
            </p:nvSpPr>
            <p:spPr>
              <a:xfrm>
                <a:off x="5753675" y="6600905"/>
                <a:ext cx="27611" cy="47492"/>
              </a:xfrm>
              <a:custGeom>
                <a:avLst/>
                <a:gdLst>
                  <a:gd name="connsiteX0" fmla="*/ 0 w 27611"/>
                  <a:gd name="connsiteY0" fmla="*/ 15926 h 47492"/>
                  <a:gd name="connsiteX1" fmla="*/ 111 w 27611"/>
                  <a:gd name="connsiteY1" fmla="*/ 47493 h 47492"/>
                  <a:gd name="connsiteX2" fmla="*/ 27611 w 27611"/>
                  <a:gd name="connsiteY2" fmla="*/ 31622 h 47492"/>
                  <a:gd name="connsiteX3" fmla="*/ 27501 w 27611"/>
                  <a:gd name="connsiteY3" fmla="*/ 0 h 47492"/>
                  <a:gd name="connsiteX4" fmla="*/ 0 w 27611"/>
                  <a:gd name="connsiteY4" fmla="*/ 15926 h 47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11" h="47492">
                    <a:moveTo>
                      <a:pt x="0" y="15926"/>
                    </a:moveTo>
                    <a:lnTo>
                      <a:pt x="111" y="47493"/>
                    </a:lnTo>
                    <a:lnTo>
                      <a:pt x="27611" y="31622"/>
                    </a:lnTo>
                    <a:lnTo>
                      <a:pt x="2750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BB7EF9FA-306A-3185-3C4C-2A7C33B81715}"/>
                  </a:ext>
                </a:extLst>
              </p:cNvPr>
              <p:cNvSpPr/>
              <p:nvPr/>
            </p:nvSpPr>
            <p:spPr>
              <a:xfrm>
                <a:off x="5643160" y="6664661"/>
                <a:ext cx="27726" cy="47548"/>
              </a:xfrm>
              <a:custGeom>
                <a:avLst/>
                <a:gdLst>
                  <a:gd name="connsiteX0" fmla="*/ 0 w 27726"/>
                  <a:gd name="connsiteY0" fmla="*/ 15982 h 47548"/>
                  <a:gd name="connsiteX1" fmla="*/ 55 w 27726"/>
                  <a:gd name="connsiteY1" fmla="*/ 47548 h 47548"/>
                  <a:gd name="connsiteX2" fmla="*/ 27727 w 27726"/>
                  <a:gd name="connsiteY2" fmla="*/ 31622 h 47548"/>
                  <a:gd name="connsiteX3" fmla="*/ 27616 w 27726"/>
                  <a:gd name="connsiteY3" fmla="*/ 0 h 47548"/>
                  <a:gd name="connsiteX4" fmla="*/ 0 w 27726"/>
                  <a:gd name="connsiteY4" fmla="*/ 15982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82"/>
                    </a:moveTo>
                    <a:lnTo>
                      <a:pt x="55" y="47548"/>
                    </a:lnTo>
                    <a:lnTo>
                      <a:pt x="27727" y="31622"/>
                    </a:lnTo>
                    <a:lnTo>
                      <a:pt x="27616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20089C97-64B8-C06D-3DDC-C03CF5DF1016}"/>
                  </a:ext>
                </a:extLst>
              </p:cNvPr>
              <p:cNvSpPr/>
              <p:nvPr/>
            </p:nvSpPr>
            <p:spPr>
              <a:xfrm>
                <a:off x="5532760" y="6728412"/>
                <a:ext cx="27726" cy="47548"/>
              </a:xfrm>
              <a:custGeom>
                <a:avLst/>
                <a:gdLst>
                  <a:gd name="connsiteX0" fmla="*/ 0 w 27726"/>
                  <a:gd name="connsiteY0" fmla="*/ 15982 h 47548"/>
                  <a:gd name="connsiteX1" fmla="*/ 60 w 27726"/>
                  <a:gd name="connsiteY1" fmla="*/ 47548 h 47548"/>
                  <a:gd name="connsiteX2" fmla="*/ 27727 w 27726"/>
                  <a:gd name="connsiteY2" fmla="*/ 31627 h 47548"/>
                  <a:gd name="connsiteX3" fmla="*/ 27616 w 27726"/>
                  <a:gd name="connsiteY3" fmla="*/ 0 h 47548"/>
                  <a:gd name="connsiteX4" fmla="*/ 0 w 27726"/>
                  <a:gd name="connsiteY4" fmla="*/ 15982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82"/>
                    </a:moveTo>
                    <a:lnTo>
                      <a:pt x="60" y="47548"/>
                    </a:lnTo>
                    <a:lnTo>
                      <a:pt x="27727" y="31627"/>
                    </a:lnTo>
                    <a:lnTo>
                      <a:pt x="27616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id="{DA18EAE7-8411-8B3F-7247-0F6229E4C663}"/>
                  </a:ext>
                </a:extLst>
              </p:cNvPr>
              <p:cNvSpPr/>
              <p:nvPr/>
            </p:nvSpPr>
            <p:spPr>
              <a:xfrm>
                <a:off x="5422305" y="6792168"/>
                <a:ext cx="27726" cy="47548"/>
              </a:xfrm>
              <a:custGeom>
                <a:avLst/>
                <a:gdLst>
                  <a:gd name="connsiteX0" fmla="*/ 0 w 27726"/>
                  <a:gd name="connsiteY0" fmla="*/ 15926 h 47548"/>
                  <a:gd name="connsiteX1" fmla="*/ 115 w 27726"/>
                  <a:gd name="connsiteY1" fmla="*/ 47548 h 47548"/>
                  <a:gd name="connsiteX2" fmla="*/ 27727 w 27726"/>
                  <a:gd name="connsiteY2" fmla="*/ 31567 h 47548"/>
                  <a:gd name="connsiteX3" fmla="*/ 27671 w 27726"/>
                  <a:gd name="connsiteY3" fmla="*/ 0 h 47548"/>
                  <a:gd name="connsiteX4" fmla="*/ 0 w 27726"/>
                  <a:gd name="connsiteY4" fmla="*/ 15926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26"/>
                    </a:moveTo>
                    <a:lnTo>
                      <a:pt x="115" y="47548"/>
                    </a:lnTo>
                    <a:lnTo>
                      <a:pt x="27727" y="31567"/>
                    </a:lnTo>
                    <a:lnTo>
                      <a:pt x="2767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id="{0ABA9975-22DA-EE0E-D155-37AD25CE9D0D}"/>
                  </a:ext>
                </a:extLst>
              </p:cNvPr>
              <p:cNvSpPr/>
              <p:nvPr/>
            </p:nvSpPr>
            <p:spPr>
              <a:xfrm>
                <a:off x="5311905" y="6855924"/>
                <a:ext cx="27726" cy="47548"/>
              </a:xfrm>
              <a:custGeom>
                <a:avLst/>
                <a:gdLst>
                  <a:gd name="connsiteX0" fmla="*/ 0 w 27726"/>
                  <a:gd name="connsiteY0" fmla="*/ 15926 h 47548"/>
                  <a:gd name="connsiteX1" fmla="*/ 111 w 27726"/>
                  <a:gd name="connsiteY1" fmla="*/ 47548 h 47548"/>
                  <a:gd name="connsiteX2" fmla="*/ 27727 w 27726"/>
                  <a:gd name="connsiteY2" fmla="*/ 31567 h 47548"/>
                  <a:gd name="connsiteX3" fmla="*/ 27671 w 27726"/>
                  <a:gd name="connsiteY3" fmla="*/ 0 h 47548"/>
                  <a:gd name="connsiteX4" fmla="*/ 0 w 27726"/>
                  <a:gd name="connsiteY4" fmla="*/ 15926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26"/>
                    </a:moveTo>
                    <a:lnTo>
                      <a:pt x="111" y="47548"/>
                    </a:lnTo>
                    <a:lnTo>
                      <a:pt x="27727" y="31567"/>
                    </a:lnTo>
                    <a:lnTo>
                      <a:pt x="2767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A2EE7ABE-3B80-F482-706B-D5471E37AEFE}"/>
                  </a:ext>
                </a:extLst>
              </p:cNvPr>
              <p:cNvSpPr/>
              <p:nvPr/>
            </p:nvSpPr>
            <p:spPr>
              <a:xfrm>
                <a:off x="5864467" y="6663982"/>
                <a:ext cx="27726" cy="47548"/>
              </a:xfrm>
              <a:custGeom>
                <a:avLst/>
                <a:gdLst>
                  <a:gd name="connsiteX0" fmla="*/ 0 w 27726"/>
                  <a:gd name="connsiteY0" fmla="*/ 15926 h 47548"/>
                  <a:gd name="connsiteX1" fmla="*/ 55 w 27726"/>
                  <a:gd name="connsiteY1" fmla="*/ 47548 h 47548"/>
                  <a:gd name="connsiteX2" fmla="*/ 27727 w 27726"/>
                  <a:gd name="connsiteY2" fmla="*/ 31567 h 47548"/>
                  <a:gd name="connsiteX3" fmla="*/ 27611 w 27726"/>
                  <a:gd name="connsiteY3" fmla="*/ 0 h 47548"/>
                  <a:gd name="connsiteX4" fmla="*/ 0 w 27726"/>
                  <a:gd name="connsiteY4" fmla="*/ 15926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26"/>
                    </a:moveTo>
                    <a:lnTo>
                      <a:pt x="55" y="47548"/>
                    </a:lnTo>
                    <a:lnTo>
                      <a:pt x="27727" y="31567"/>
                    </a:lnTo>
                    <a:lnTo>
                      <a:pt x="2761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3D3D2C16-8ED2-CA8E-48A2-1852C1270C7A}"/>
                  </a:ext>
                </a:extLst>
              </p:cNvPr>
              <p:cNvSpPr/>
              <p:nvPr/>
            </p:nvSpPr>
            <p:spPr>
              <a:xfrm>
                <a:off x="5754067" y="6727794"/>
                <a:ext cx="27556" cy="47492"/>
              </a:xfrm>
              <a:custGeom>
                <a:avLst/>
                <a:gdLst>
                  <a:gd name="connsiteX0" fmla="*/ 0 w 27556"/>
                  <a:gd name="connsiteY0" fmla="*/ 15866 h 47492"/>
                  <a:gd name="connsiteX1" fmla="*/ 55 w 27556"/>
                  <a:gd name="connsiteY1" fmla="*/ 47493 h 47492"/>
                  <a:gd name="connsiteX2" fmla="*/ 27556 w 27556"/>
                  <a:gd name="connsiteY2" fmla="*/ 31622 h 47492"/>
                  <a:gd name="connsiteX3" fmla="*/ 27501 w 27556"/>
                  <a:gd name="connsiteY3" fmla="*/ 0 h 47492"/>
                  <a:gd name="connsiteX4" fmla="*/ 0 w 27556"/>
                  <a:gd name="connsiteY4" fmla="*/ 15866 h 47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56" h="47492">
                    <a:moveTo>
                      <a:pt x="0" y="15866"/>
                    </a:moveTo>
                    <a:lnTo>
                      <a:pt x="55" y="47493"/>
                    </a:lnTo>
                    <a:lnTo>
                      <a:pt x="27556" y="31622"/>
                    </a:lnTo>
                    <a:lnTo>
                      <a:pt x="27501" y="0"/>
                    </a:lnTo>
                    <a:lnTo>
                      <a:pt x="0" y="1586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4A4D6232-0256-905B-6D22-1184B072EA1C}"/>
                  </a:ext>
                </a:extLst>
              </p:cNvPr>
              <p:cNvSpPr/>
              <p:nvPr/>
            </p:nvSpPr>
            <p:spPr>
              <a:xfrm>
                <a:off x="5643497" y="6791550"/>
                <a:ext cx="27731" cy="47548"/>
              </a:xfrm>
              <a:custGeom>
                <a:avLst/>
                <a:gdLst>
                  <a:gd name="connsiteX0" fmla="*/ 0 w 27731"/>
                  <a:gd name="connsiteY0" fmla="*/ 15922 h 47548"/>
                  <a:gd name="connsiteX1" fmla="*/ 115 w 27731"/>
                  <a:gd name="connsiteY1" fmla="*/ 47548 h 47548"/>
                  <a:gd name="connsiteX2" fmla="*/ 27731 w 27731"/>
                  <a:gd name="connsiteY2" fmla="*/ 31567 h 47548"/>
                  <a:gd name="connsiteX3" fmla="*/ 27671 w 27731"/>
                  <a:gd name="connsiteY3" fmla="*/ 0 h 47548"/>
                  <a:gd name="connsiteX4" fmla="*/ 0 w 27731"/>
                  <a:gd name="connsiteY4" fmla="*/ 15922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31" h="47548">
                    <a:moveTo>
                      <a:pt x="0" y="15922"/>
                    </a:moveTo>
                    <a:lnTo>
                      <a:pt x="115" y="47548"/>
                    </a:lnTo>
                    <a:lnTo>
                      <a:pt x="27731" y="31567"/>
                    </a:lnTo>
                    <a:lnTo>
                      <a:pt x="27671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290AA9A1-2E6F-F6E4-7BFA-8347437B52BC}"/>
                  </a:ext>
                </a:extLst>
              </p:cNvPr>
              <p:cNvSpPr/>
              <p:nvPr/>
            </p:nvSpPr>
            <p:spPr>
              <a:xfrm>
                <a:off x="5533101" y="6855306"/>
                <a:ext cx="27726" cy="47548"/>
              </a:xfrm>
              <a:custGeom>
                <a:avLst/>
                <a:gdLst>
                  <a:gd name="connsiteX0" fmla="*/ 0 w 27726"/>
                  <a:gd name="connsiteY0" fmla="*/ 15922 h 47548"/>
                  <a:gd name="connsiteX1" fmla="*/ 111 w 27726"/>
                  <a:gd name="connsiteY1" fmla="*/ 47548 h 47548"/>
                  <a:gd name="connsiteX2" fmla="*/ 27727 w 27726"/>
                  <a:gd name="connsiteY2" fmla="*/ 31567 h 47548"/>
                  <a:gd name="connsiteX3" fmla="*/ 27611 w 27726"/>
                  <a:gd name="connsiteY3" fmla="*/ 0 h 47548"/>
                  <a:gd name="connsiteX4" fmla="*/ 0 w 27726"/>
                  <a:gd name="connsiteY4" fmla="*/ 15922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22"/>
                    </a:moveTo>
                    <a:lnTo>
                      <a:pt x="111" y="47548"/>
                    </a:lnTo>
                    <a:lnTo>
                      <a:pt x="27727" y="31567"/>
                    </a:lnTo>
                    <a:lnTo>
                      <a:pt x="27611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53B27A03-D0B8-EC55-9406-0AD51C28AE33}"/>
                  </a:ext>
                </a:extLst>
              </p:cNvPr>
              <p:cNvSpPr/>
              <p:nvPr/>
            </p:nvSpPr>
            <p:spPr>
              <a:xfrm>
                <a:off x="5864808" y="6790816"/>
                <a:ext cx="27726" cy="47714"/>
              </a:xfrm>
              <a:custGeom>
                <a:avLst/>
                <a:gdLst>
                  <a:gd name="connsiteX0" fmla="*/ 0 w 27726"/>
                  <a:gd name="connsiteY0" fmla="*/ 15982 h 47714"/>
                  <a:gd name="connsiteX1" fmla="*/ 111 w 27726"/>
                  <a:gd name="connsiteY1" fmla="*/ 47714 h 47714"/>
                  <a:gd name="connsiteX2" fmla="*/ 27727 w 27726"/>
                  <a:gd name="connsiteY2" fmla="*/ 31793 h 47714"/>
                  <a:gd name="connsiteX3" fmla="*/ 27667 w 27726"/>
                  <a:gd name="connsiteY3" fmla="*/ 0 h 47714"/>
                  <a:gd name="connsiteX4" fmla="*/ 0 w 27726"/>
                  <a:gd name="connsiteY4" fmla="*/ 1598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82"/>
                    </a:moveTo>
                    <a:lnTo>
                      <a:pt x="111" y="47714"/>
                    </a:lnTo>
                    <a:lnTo>
                      <a:pt x="27727" y="31793"/>
                    </a:lnTo>
                    <a:lnTo>
                      <a:pt x="27667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id="{95790E66-BC7A-7CF5-77D0-3B2A2D7CDB72}"/>
                  </a:ext>
                </a:extLst>
              </p:cNvPr>
              <p:cNvSpPr/>
              <p:nvPr/>
            </p:nvSpPr>
            <p:spPr>
              <a:xfrm>
                <a:off x="5754409" y="6854683"/>
                <a:ext cx="27611" cy="47603"/>
              </a:xfrm>
              <a:custGeom>
                <a:avLst/>
                <a:gdLst>
                  <a:gd name="connsiteX0" fmla="*/ 0 w 27611"/>
                  <a:gd name="connsiteY0" fmla="*/ 15866 h 47603"/>
                  <a:gd name="connsiteX1" fmla="*/ 111 w 27611"/>
                  <a:gd name="connsiteY1" fmla="*/ 47603 h 47603"/>
                  <a:gd name="connsiteX2" fmla="*/ 27611 w 27611"/>
                  <a:gd name="connsiteY2" fmla="*/ 31737 h 47603"/>
                  <a:gd name="connsiteX3" fmla="*/ 27501 w 27611"/>
                  <a:gd name="connsiteY3" fmla="*/ 0 h 47603"/>
                  <a:gd name="connsiteX4" fmla="*/ 0 w 27611"/>
                  <a:gd name="connsiteY4" fmla="*/ 15866 h 47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11" h="47603">
                    <a:moveTo>
                      <a:pt x="0" y="15866"/>
                    </a:moveTo>
                    <a:lnTo>
                      <a:pt x="111" y="47603"/>
                    </a:lnTo>
                    <a:lnTo>
                      <a:pt x="27611" y="31737"/>
                    </a:lnTo>
                    <a:lnTo>
                      <a:pt x="27501" y="0"/>
                    </a:lnTo>
                    <a:lnTo>
                      <a:pt x="0" y="1586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52" name="Graphic 52">
            <a:extLst>
              <a:ext uri="{FF2B5EF4-FFF2-40B4-BE49-F238E27FC236}">
                <a16:creationId xmlns:a16="http://schemas.microsoft.com/office/drawing/2014/main" id="{50A0E914-97C5-EBD3-E019-A788FF494C7D}"/>
              </a:ext>
            </a:extLst>
          </p:cNvPr>
          <p:cNvSpPr/>
          <p:nvPr userDrawn="1"/>
        </p:nvSpPr>
        <p:spPr>
          <a:xfrm>
            <a:off x="4900421" y="1552386"/>
            <a:ext cx="2391159" cy="2760756"/>
          </a:xfrm>
          <a:custGeom>
            <a:avLst/>
            <a:gdLst>
              <a:gd name="connsiteX0" fmla="*/ 5939885 w 5939884"/>
              <a:gd name="connsiteY0" fmla="*/ 1714672 h 6858000"/>
              <a:gd name="connsiteX1" fmla="*/ 5939885 w 5939884"/>
              <a:gd name="connsiteY1" fmla="*/ 5143329 h 6858000"/>
              <a:gd name="connsiteX2" fmla="*/ 2969571 w 5939884"/>
              <a:gd name="connsiteY2" fmla="*/ 6858000 h 6858000"/>
              <a:gd name="connsiteX3" fmla="*/ 0 w 5939884"/>
              <a:gd name="connsiteY3" fmla="*/ 5143329 h 6858000"/>
              <a:gd name="connsiteX4" fmla="*/ 0 w 5939884"/>
              <a:gd name="connsiteY4" fmla="*/ 1714672 h 6858000"/>
              <a:gd name="connsiteX5" fmla="*/ 2969571 w 5939884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39884" h="6858000">
                <a:moveTo>
                  <a:pt x="5939885" y="1714672"/>
                </a:moveTo>
                <a:lnTo>
                  <a:pt x="5939885" y="5143329"/>
                </a:lnTo>
                <a:lnTo>
                  <a:pt x="2969571" y="6858000"/>
                </a:lnTo>
                <a:lnTo>
                  <a:pt x="0" y="5143329"/>
                </a:lnTo>
                <a:lnTo>
                  <a:pt x="0" y="1714672"/>
                </a:lnTo>
                <a:lnTo>
                  <a:pt x="2969571" y="0"/>
                </a:lnTo>
                <a:close/>
              </a:path>
            </a:pathLst>
          </a:custGeom>
          <a:noFill/>
          <a:ln w="5715" cap="flat">
            <a:gradFill>
              <a:gsLst>
                <a:gs pos="0">
                  <a:schemeClr val="accent2"/>
                </a:gs>
                <a:gs pos="74000">
                  <a:schemeClr val="bg1"/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6" name="Graphic 52">
            <a:extLst>
              <a:ext uri="{FF2B5EF4-FFF2-40B4-BE49-F238E27FC236}">
                <a16:creationId xmlns:a16="http://schemas.microsoft.com/office/drawing/2014/main" id="{F1B18B76-FD9B-38CD-5F5B-E04AEDF955DF}"/>
              </a:ext>
            </a:extLst>
          </p:cNvPr>
          <p:cNvSpPr/>
          <p:nvPr userDrawn="1"/>
        </p:nvSpPr>
        <p:spPr>
          <a:xfrm>
            <a:off x="8325751" y="1552386"/>
            <a:ext cx="2391159" cy="2760756"/>
          </a:xfrm>
          <a:custGeom>
            <a:avLst/>
            <a:gdLst>
              <a:gd name="connsiteX0" fmla="*/ 5939885 w 5939884"/>
              <a:gd name="connsiteY0" fmla="*/ 1714672 h 6858000"/>
              <a:gd name="connsiteX1" fmla="*/ 5939885 w 5939884"/>
              <a:gd name="connsiteY1" fmla="*/ 5143329 h 6858000"/>
              <a:gd name="connsiteX2" fmla="*/ 2969571 w 5939884"/>
              <a:gd name="connsiteY2" fmla="*/ 6858000 h 6858000"/>
              <a:gd name="connsiteX3" fmla="*/ 0 w 5939884"/>
              <a:gd name="connsiteY3" fmla="*/ 5143329 h 6858000"/>
              <a:gd name="connsiteX4" fmla="*/ 0 w 5939884"/>
              <a:gd name="connsiteY4" fmla="*/ 1714672 h 6858000"/>
              <a:gd name="connsiteX5" fmla="*/ 2969571 w 5939884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39884" h="6858000">
                <a:moveTo>
                  <a:pt x="5939885" y="1714672"/>
                </a:moveTo>
                <a:lnTo>
                  <a:pt x="5939885" y="5143329"/>
                </a:lnTo>
                <a:lnTo>
                  <a:pt x="2969571" y="6858000"/>
                </a:lnTo>
                <a:lnTo>
                  <a:pt x="0" y="5143329"/>
                </a:lnTo>
                <a:lnTo>
                  <a:pt x="0" y="1714672"/>
                </a:lnTo>
                <a:lnTo>
                  <a:pt x="2969571" y="0"/>
                </a:lnTo>
                <a:close/>
              </a:path>
            </a:pathLst>
          </a:custGeom>
          <a:noFill/>
          <a:ln w="5715" cap="flat">
            <a:gradFill>
              <a:gsLst>
                <a:gs pos="0">
                  <a:schemeClr val="accent2"/>
                </a:gs>
                <a:gs pos="74000">
                  <a:schemeClr val="bg1"/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9" name="Text Placeholder 2">
            <a:extLst>
              <a:ext uri="{FF2B5EF4-FFF2-40B4-BE49-F238E27FC236}">
                <a16:creationId xmlns:a16="http://schemas.microsoft.com/office/drawing/2014/main" id="{6293D78C-2E7E-4FD8-FBF1-807E4D40B565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4628218" y="4826026"/>
            <a:ext cx="2935564" cy="891916"/>
          </a:xfrm>
        </p:spPr>
        <p:txBody>
          <a:bodyPr tIns="45720"/>
          <a:lstStyle>
            <a:lvl1pPr marL="0" indent="0" algn="ctr">
              <a:buNone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Title, Company</a:t>
            </a:r>
          </a:p>
        </p:txBody>
      </p:sp>
      <p:sp>
        <p:nvSpPr>
          <p:cNvPr id="260" name="Text Placeholder 2">
            <a:extLst>
              <a:ext uri="{FF2B5EF4-FFF2-40B4-BE49-F238E27FC236}">
                <a16:creationId xmlns:a16="http://schemas.microsoft.com/office/drawing/2014/main" id="{ADC2A3EB-B8A9-73F7-C756-FD0F06EE1416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4628218" y="4383776"/>
            <a:ext cx="2935564" cy="429919"/>
          </a:xfrm>
        </p:spPr>
        <p:txBody>
          <a:bodyPr tIns="0" anchor="t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61" name="Text Placeholder 2">
            <a:extLst>
              <a:ext uri="{FF2B5EF4-FFF2-40B4-BE49-F238E27FC236}">
                <a16:creationId xmlns:a16="http://schemas.microsoft.com/office/drawing/2014/main" id="{5796EB1F-807B-E1A9-47B4-0C4360469047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8046388" y="4826026"/>
            <a:ext cx="2935564" cy="891916"/>
          </a:xfrm>
        </p:spPr>
        <p:txBody>
          <a:bodyPr tIns="45720"/>
          <a:lstStyle>
            <a:lvl1pPr marL="0" indent="0" algn="ctr">
              <a:buNone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Title, Company</a:t>
            </a:r>
          </a:p>
        </p:txBody>
      </p:sp>
      <p:sp>
        <p:nvSpPr>
          <p:cNvPr id="262" name="Text Placeholder 2">
            <a:extLst>
              <a:ext uri="{FF2B5EF4-FFF2-40B4-BE49-F238E27FC236}">
                <a16:creationId xmlns:a16="http://schemas.microsoft.com/office/drawing/2014/main" id="{DDC020D3-04B1-541D-891C-0DEDFBAF22F6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8046388" y="4383776"/>
            <a:ext cx="2942724" cy="429919"/>
          </a:xfrm>
        </p:spPr>
        <p:txBody>
          <a:bodyPr tIns="0" anchor="t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66" name="Picture Placeholder 17">
            <a:extLst>
              <a:ext uri="{FF2B5EF4-FFF2-40B4-BE49-F238E27FC236}">
                <a16:creationId xmlns:a16="http://schemas.microsoft.com/office/drawing/2014/main" id="{DA17149B-60B8-E14D-C882-5336A5F41CD1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997252" y="1664185"/>
            <a:ext cx="2193798" cy="2532888"/>
          </a:xfrm>
          <a:custGeom>
            <a:avLst/>
            <a:gdLst>
              <a:gd name="connsiteX0" fmla="*/ 1267017 w 2534352"/>
              <a:gd name="connsiteY0" fmla="*/ 0 h 2926080"/>
              <a:gd name="connsiteX1" fmla="*/ 2534352 w 2534352"/>
              <a:gd name="connsiteY1" fmla="*/ 731594 h 2926080"/>
              <a:gd name="connsiteX2" fmla="*/ 2534352 w 2534352"/>
              <a:gd name="connsiteY2" fmla="*/ 2194487 h 2926080"/>
              <a:gd name="connsiteX3" fmla="*/ 1267017 w 2534352"/>
              <a:gd name="connsiteY3" fmla="*/ 2926080 h 2926080"/>
              <a:gd name="connsiteX4" fmla="*/ 0 w 2534352"/>
              <a:gd name="connsiteY4" fmla="*/ 2194487 h 2926080"/>
              <a:gd name="connsiteX5" fmla="*/ 0 w 2534352"/>
              <a:gd name="connsiteY5" fmla="*/ 731594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34352" h="2926080">
                <a:moveTo>
                  <a:pt x="1267017" y="0"/>
                </a:moveTo>
                <a:lnTo>
                  <a:pt x="2534352" y="731594"/>
                </a:lnTo>
                <a:lnTo>
                  <a:pt x="2534352" y="2194487"/>
                </a:lnTo>
                <a:lnTo>
                  <a:pt x="1267017" y="2926080"/>
                </a:lnTo>
                <a:lnTo>
                  <a:pt x="0" y="2194487"/>
                </a:lnTo>
                <a:lnTo>
                  <a:pt x="0" y="731594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7" name="Picture Placeholder 17">
            <a:extLst>
              <a:ext uri="{FF2B5EF4-FFF2-40B4-BE49-F238E27FC236}">
                <a16:creationId xmlns:a16="http://schemas.microsoft.com/office/drawing/2014/main" id="{C0DD2DB0-0F94-91C9-8D73-C81343AB7C4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8422582" y="1664185"/>
            <a:ext cx="2193798" cy="2532888"/>
          </a:xfrm>
          <a:custGeom>
            <a:avLst/>
            <a:gdLst>
              <a:gd name="connsiteX0" fmla="*/ 1267017 w 2534352"/>
              <a:gd name="connsiteY0" fmla="*/ 0 h 2926080"/>
              <a:gd name="connsiteX1" fmla="*/ 2534352 w 2534352"/>
              <a:gd name="connsiteY1" fmla="*/ 731594 h 2926080"/>
              <a:gd name="connsiteX2" fmla="*/ 2534352 w 2534352"/>
              <a:gd name="connsiteY2" fmla="*/ 2194487 h 2926080"/>
              <a:gd name="connsiteX3" fmla="*/ 1267017 w 2534352"/>
              <a:gd name="connsiteY3" fmla="*/ 2926080 h 2926080"/>
              <a:gd name="connsiteX4" fmla="*/ 0 w 2534352"/>
              <a:gd name="connsiteY4" fmla="*/ 2194487 h 2926080"/>
              <a:gd name="connsiteX5" fmla="*/ 0 w 2534352"/>
              <a:gd name="connsiteY5" fmla="*/ 731594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34352" h="2926080">
                <a:moveTo>
                  <a:pt x="1267017" y="0"/>
                </a:moveTo>
                <a:lnTo>
                  <a:pt x="2534352" y="731594"/>
                </a:lnTo>
                <a:lnTo>
                  <a:pt x="2534352" y="2194487"/>
                </a:lnTo>
                <a:lnTo>
                  <a:pt x="1267017" y="2926080"/>
                </a:lnTo>
                <a:lnTo>
                  <a:pt x="0" y="2194487"/>
                </a:lnTo>
                <a:lnTo>
                  <a:pt x="0" y="731594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6" name="Element Top Left">
            <a:extLst>
              <a:ext uri="{FF2B5EF4-FFF2-40B4-BE49-F238E27FC236}">
                <a16:creationId xmlns:a16="http://schemas.microsoft.com/office/drawing/2014/main" id="{C2079AAB-B680-992E-667C-C4FC76C9DD5C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78" t="31226"/>
          <a:stretch/>
        </p:blipFill>
        <p:spPr>
          <a:xfrm>
            <a:off x="-12097" y="0"/>
            <a:ext cx="2264393" cy="2272496"/>
          </a:xfrm>
          <a:prstGeom prst="rect">
            <a:avLst/>
          </a:prstGeom>
        </p:spPr>
      </p:pic>
      <p:pic>
        <p:nvPicPr>
          <p:cNvPr id="8" name="Element Bottom Right">
            <a:extLst>
              <a:ext uri="{FF2B5EF4-FFF2-40B4-BE49-F238E27FC236}">
                <a16:creationId xmlns:a16="http://schemas.microsoft.com/office/drawing/2014/main" id="{B9833180-E13D-4099-6ACF-D98FCC828BDE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94001" y="5511263"/>
            <a:ext cx="1197999" cy="134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468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a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id Left Top">
            <a:extLst>
              <a:ext uri="{FF2B5EF4-FFF2-40B4-BE49-F238E27FC236}">
                <a16:creationId xmlns:a16="http://schemas.microsoft.com/office/drawing/2014/main" id="{279EF363-DEE4-41BE-D3D8-5626C4A62C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-1"/>
            <a:ext cx="1243692" cy="1231499"/>
          </a:xfrm>
          <a:prstGeom prst="rect">
            <a:avLst/>
          </a:prstGeom>
        </p:spPr>
      </p:pic>
      <p:pic>
        <p:nvPicPr>
          <p:cNvPr id="9" name="Illumio Logo White">
            <a:extLst>
              <a:ext uri="{FF2B5EF4-FFF2-40B4-BE49-F238E27FC236}">
                <a16:creationId xmlns:a16="http://schemas.microsoft.com/office/drawing/2014/main" id="{9C5327D3-0CA2-8221-91D3-923C1C83C5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68680" y="768350"/>
            <a:ext cx="1097280" cy="27432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B656BD7-557D-39CF-A8A1-0F93AD47A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738"/>
            <a:ext cx="7631797" cy="2852737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ABCB407-C83A-828A-76E6-DF590377EF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8680" y="4589463"/>
            <a:ext cx="7631797" cy="1500187"/>
          </a:xfrm>
        </p:spPr>
        <p:txBody>
          <a:bodyPr tIns="137160"/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1C5784F-CA50-4107-C8C0-BB267DF10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8680" y="6356350"/>
            <a:ext cx="4092094" cy="365125"/>
          </a:xfrm>
        </p:spPr>
        <p:txBody>
          <a:bodyPr l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Illumio Copyright © 2024 / CONFIDENTIAL</a:t>
            </a:r>
          </a:p>
        </p:txBody>
      </p:sp>
      <p:grpSp>
        <p:nvGrpSpPr>
          <p:cNvPr id="26" name="Elements Group" hidden="1">
            <a:extLst>
              <a:ext uri="{FF2B5EF4-FFF2-40B4-BE49-F238E27FC236}">
                <a16:creationId xmlns:a16="http://schemas.microsoft.com/office/drawing/2014/main" id="{BE9E6C68-8228-7001-7FE5-131CC8D03118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9315216" y="1279087"/>
            <a:ext cx="3552485" cy="5966168"/>
            <a:chOff x="9315216" y="1279087"/>
            <a:chExt cx="3552485" cy="596616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0C144FE-18CD-854E-F9C0-B83E0EE4D18E}"/>
                </a:ext>
              </a:extLst>
            </p:cNvPr>
            <p:cNvCxnSpPr>
              <a:cxnSpLocks noGrp="1" noRot="1" noMove="1" noResize="1" noEditPoints="1" noAdjustHandles="1" noChangeArrowheads="1" noChangeShapeType="1"/>
              <a:stCxn id="34" idx="3"/>
            </p:cNvCxnSpPr>
            <p:nvPr/>
          </p:nvCxnSpPr>
          <p:spPr>
            <a:xfrm flipH="1">
              <a:off x="9324288" y="2260585"/>
              <a:ext cx="3543413" cy="2088735"/>
            </a:xfrm>
            <a:prstGeom prst="line">
              <a:avLst/>
            </a:prstGeom>
            <a:ln cap="rnd">
              <a:gradFill flip="none" rotWithShape="1">
                <a:gsLst>
                  <a:gs pos="11000">
                    <a:srgbClr val="E2EEF3">
                      <a:alpha val="0"/>
                    </a:srgbClr>
                  </a:gs>
                  <a:gs pos="80000">
                    <a:schemeClr val="accent2"/>
                  </a:gs>
                </a:gsLst>
                <a:lin ang="21594000" scaled="0"/>
                <a:tileRect/>
              </a:gradFill>
              <a:beve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F8785710-4E76-7261-BEC6-AB4478A0129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b="21198"/>
            <a:stretch/>
          </p:blipFill>
          <p:spPr>
            <a:xfrm>
              <a:off x="9590811" y="2263851"/>
              <a:ext cx="1647825" cy="4586103"/>
            </a:xfrm>
            <a:prstGeom prst="rect">
              <a:avLst/>
            </a:prstGeom>
          </p:spPr>
        </p:pic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421DD716-FDF1-B570-DA0A-3734B62367F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741919" y="3447400"/>
              <a:ext cx="450081" cy="3797855"/>
            </a:xfrm>
            <a:custGeom>
              <a:avLst/>
              <a:gdLst>
                <a:gd name="connsiteX0" fmla="*/ 0 w 450081"/>
                <a:gd name="connsiteY0" fmla="*/ 0 h 3797855"/>
                <a:gd name="connsiteX1" fmla="*/ 450081 w 450081"/>
                <a:gd name="connsiteY1" fmla="*/ 262830 h 3797855"/>
                <a:gd name="connsiteX2" fmla="*/ 450081 w 450081"/>
                <a:gd name="connsiteY2" fmla="*/ 3797855 h 3797855"/>
                <a:gd name="connsiteX3" fmla="*/ 0 w 450081"/>
                <a:gd name="connsiteY3" fmla="*/ 3533242 h 3797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0081" h="3797855">
                  <a:moveTo>
                    <a:pt x="0" y="0"/>
                  </a:moveTo>
                  <a:lnTo>
                    <a:pt x="450081" y="262830"/>
                  </a:lnTo>
                  <a:lnTo>
                    <a:pt x="450081" y="3797855"/>
                  </a:lnTo>
                  <a:lnTo>
                    <a:pt x="0" y="3533242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tx1">
                    <a:alpha val="0"/>
                  </a:schemeClr>
                </a:gs>
                <a:gs pos="100000">
                  <a:schemeClr val="accent2"/>
                </a:gs>
              </a:gsLst>
              <a:lin ang="16200000" scaled="1"/>
              <a:tileRect/>
            </a:gradFill>
            <a:ln w="25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EF8FC3E-1B3B-88A1-14EB-FB7F6EE9451D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9315216" y="4360795"/>
              <a:ext cx="1090750" cy="2508222"/>
              <a:chOff x="9304199" y="4349778"/>
              <a:chExt cx="1090750" cy="2508222"/>
            </a:xfrm>
          </p:grpSpPr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4CDEEAAC-7277-8C83-D8B2-70FF2F2BF133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9307466" y="4349778"/>
                <a:ext cx="0" cy="313509"/>
              </a:xfrm>
              <a:prstGeom prst="line">
                <a:avLst/>
              </a:prstGeom>
              <a:ln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9DDBB14A-1E49-F98F-5062-29145D4BAC9F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9307466" y="4669970"/>
                <a:ext cx="1087483" cy="627017"/>
              </a:xfrm>
              <a:prstGeom prst="line">
                <a:avLst/>
              </a:prstGeom>
              <a:ln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BCD11C19-B38E-F3F7-E010-6445730ABDEB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 flipH="1">
                <a:off x="10391683" y="5296987"/>
                <a:ext cx="3266" cy="313509"/>
              </a:xfrm>
              <a:prstGeom prst="line">
                <a:avLst/>
              </a:prstGeom>
              <a:ln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6E26E388-8966-4B61-66CD-48A03A266068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 flipH="1" flipV="1">
                <a:off x="9307466" y="4983478"/>
                <a:ext cx="1084217" cy="627018"/>
              </a:xfrm>
              <a:prstGeom prst="line">
                <a:avLst/>
              </a:prstGeom>
              <a:ln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00A3BBC0-754A-AE8F-87FA-D5E13580C26A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 flipH="1">
                <a:off x="9304199" y="4983478"/>
                <a:ext cx="3266" cy="313509"/>
              </a:xfrm>
              <a:prstGeom prst="line">
                <a:avLst/>
              </a:prstGeom>
              <a:ln cap="rnd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9B923475-6F45-5770-E66E-91D286ABFB2B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9304199" y="5296987"/>
                <a:ext cx="1087484" cy="620487"/>
              </a:xfrm>
              <a:prstGeom prst="line">
                <a:avLst/>
              </a:prstGeom>
              <a:ln cap="rnd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B41709B9-42E1-C4FD-45F1-458412546D25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 flipH="1">
                <a:off x="10388417" y="5917474"/>
                <a:ext cx="3266" cy="320039"/>
              </a:xfrm>
              <a:prstGeom prst="line">
                <a:avLst/>
              </a:prstGeom>
              <a:ln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351F31E8-06E5-E280-7C8C-B77BACBD9DE2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 flipH="1" flipV="1">
                <a:off x="9310732" y="5610495"/>
                <a:ext cx="1077685" cy="627018"/>
              </a:xfrm>
              <a:prstGeom prst="line">
                <a:avLst/>
              </a:prstGeom>
              <a:ln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6B06B202-C496-D60D-7668-76968748B79A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9310731" y="5610495"/>
                <a:ext cx="0" cy="313509"/>
              </a:xfrm>
              <a:prstGeom prst="line">
                <a:avLst/>
              </a:prstGeom>
              <a:ln cap="rnd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C97E0739-7732-57E6-EFBD-3DFBA1A43F85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9307465" y="5924004"/>
                <a:ext cx="1087484" cy="620487"/>
              </a:xfrm>
              <a:prstGeom prst="line">
                <a:avLst/>
              </a:prstGeom>
              <a:ln cap="rnd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5764938D-4A38-E3A1-1BFB-D02B571C1BA6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 flipH="1">
                <a:off x="10391683" y="6544491"/>
                <a:ext cx="3266" cy="313509"/>
              </a:xfrm>
              <a:prstGeom prst="line">
                <a:avLst/>
              </a:prstGeom>
              <a:ln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5D53F10C-9E55-66A8-9A7D-A950C4F1C5B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b="30443"/>
            <a:stretch/>
          </p:blipFill>
          <p:spPr>
            <a:xfrm>
              <a:off x="10774932" y="4196441"/>
              <a:ext cx="1083423" cy="2661559"/>
            </a:xfrm>
            <a:prstGeom prst="rect">
              <a:avLst/>
            </a:prstGeom>
          </p:spPr>
        </p:pic>
        <p:pic>
          <p:nvPicPr>
            <p:cNvPr id="33" name="Picture 32" descr="A diamond shaped diamond shaped object&#10;&#10;Description automatically generated with medium confidence">
              <a:extLst>
                <a:ext uri="{FF2B5EF4-FFF2-40B4-BE49-F238E27FC236}">
                  <a16:creationId xmlns:a16="http://schemas.microsoft.com/office/drawing/2014/main" id="{02DEDA14-AA88-FDCD-FF22-D50FF5039CA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62101" y="3024116"/>
              <a:ext cx="2529899" cy="2159864"/>
            </a:xfrm>
            <a:prstGeom prst="rect">
              <a:avLst/>
            </a:prstGeom>
          </p:spPr>
        </p:pic>
        <p:sp>
          <p:nvSpPr>
            <p:cNvPr id="34" name="Diamond 33">
              <a:extLst>
                <a:ext uri="{FF2B5EF4-FFF2-40B4-BE49-F238E27FC236}">
                  <a16:creationId xmlns:a16="http://schemas.microsoft.com/office/drawing/2014/main" id="{F9A9CE72-AD24-35F2-90A3-CDAE830CBC6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588129" y="1279087"/>
              <a:ext cx="3279572" cy="1962996"/>
            </a:xfrm>
            <a:prstGeom prst="diamond">
              <a:avLst/>
            </a:prstGeom>
            <a:gradFill>
              <a:gsLst>
                <a:gs pos="0">
                  <a:srgbClr val="FFFFFF"/>
                </a:gs>
                <a:gs pos="50000">
                  <a:srgbClr val="FFFFFF">
                    <a:alpha val="49804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6942628" scaled="1"/>
            </a:gradFill>
            <a:ln w="9525" cap="flat">
              <a:noFill/>
              <a:prstDash val="solid"/>
              <a:miter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6" name="Elements Right">
            <a:extLst>
              <a:ext uri="{FF2B5EF4-FFF2-40B4-BE49-F238E27FC236}">
                <a16:creationId xmlns:a16="http://schemas.microsoft.com/office/drawing/2014/main" id="{5E96908B-3369-78A7-16C2-2723D21F4AC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8881" b="6304"/>
          <a:stretch/>
        </p:blipFill>
        <p:spPr>
          <a:xfrm>
            <a:off x="9289039" y="1276754"/>
            <a:ext cx="2902961" cy="559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0317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3 Title Stacked Sla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ot Grid" hidden="1">
            <a:extLst>
              <a:ext uri="{FF2B5EF4-FFF2-40B4-BE49-F238E27FC236}">
                <a16:creationId xmlns:a16="http://schemas.microsoft.com/office/drawing/2014/main" id="{FF3CA8EB-118B-0D2A-8DBE-F6ECD51B36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31902" y="25222"/>
            <a:ext cx="1746360" cy="2112264"/>
          </a:xfrm>
          <a:prstGeom prst="rect">
            <a:avLst/>
          </a:prstGeom>
        </p:spPr>
      </p:pic>
      <p:pic>
        <p:nvPicPr>
          <p:cNvPr id="152" name="Illumio Logo White">
            <a:extLst>
              <a:ext uri="{FF2B5EF4-FFF2-40B4-BE49-F238E27FC236}">
                <a16:creationId xmlns:a16="http://schemas.microsoft.com/office/drawing/2014/main" id="{B76ADF6A-03EC-39E1-C931-E6C4C08C89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89416" y="260769"/>
            <a:ext cx="909159" cy="227290"/>
          </a:xfrm>
          <a:prstGeom prst="rect">
            <a:avLst/>
          </a:prstGeom>
        </p:spPr>
      </p:pic>
      <p:sp>
        <p:nvSpPr>
          <p:cNvPr id="327" name="Text Placeholder 2">
            <a:extLst>
              <a:ext uri="{FF2B5EF4-FFF2-40B4-BE49-F238E27FC236}">
                <a16:creationId xmlns:a16="http://schemas.microsoft.com/office/drawing/2014/main" id="{8FB48047-4DEC-C06C-4D8F-774BE0502245}"/>
              </a:ext>
            </a:extLst>
          </p:cNvPr>
          <p:cNvSpPr>
            <a:spLocks noGrp="1"/>
          </p:cNvSpPr>
          <p:nvPr userDrawn="1">
            <p:ph type="body" idx="11" hasCustomPrompt="1"/>
          </p:nvPr>
        </p:nvSpPr>
        <p:spPr>
          <a:xfrm>
            <a:off x="8160971" y="1724453"/>
            <a:ext cx="3283370" cy="429919"/>
          </a:xfrm>
        </p:spPr>
        <p:txBody>
          <a:bodyPr tIns="45720"/>
          <a:lstStyle>
            <a:lvl1pPr marL="0" indent="0" algn="l">
              <a:buNone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Title, Company</a:t>
            </a:r>
          </a:p>
        </p:txBody>
      </p:sp>
      <p:sp>
        <p:nvSpPr>
          <p:cNvPr id="328" name="Text Placeholder 2">
            <a:extLst>
              <a:ext uri="{FF2B5EF4-FFF2-40B4-BE49-F238E27FC236}">
                <a16:creationId xmlns:a16="http://schemas.microsoft.com/office/drawing/2014/main" id="{B0ED1037-8520-0C39-68EB-46F9FA5BD1B8}"/>
              </a:ext>
            </a:extLst>
          </p:cNvPr>
          <p:cNvSpPr>
            <a:spLocks noGrp="1"/>
          </p:cNvSpPr>
          <p:nvPr userDrawn="1">
            <p:ph type="body" idx="16" hasCustomPrompt="1"/>
          </p:nvPr>
        </p:nvSpPr>
        <p:spPr>
          <a:xfrm>
            <a:off x="8160127" y="1248990"/>
            <a:ext cx="3290515" cy="452570"/>
          </a:xfrm>
        </p:spPr>
        <p:txBody>
          <a:bodyPr tIns="45720" anchor="b"/>
          <a:lstStyle>
            <a:lvl1pPr marL="0" indent="0" algn="l">
              <a:buNone/>
              <a:def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329" name="Text Placeholder 2">
            <a:extLst>
              <a:ext uri="{FF2B5EF4-FFF2-40B4-BE49-F238E27FC236}">
                <a16:creationId xmlns:a16="http://schemas.microsoft.com/office/drawing/2014/main" id="{42B9FCE4-3050-A922-5744-215305FD884B}"/>
              </a:ext>
            </a:extLst>
          </p:cNvPr>
          <p:cNvSpPr>
            <a:spLocks noGrp="1"/>
          </p:cNvSpPr>
          <p:nvPr userDrawn="1">
            <p:ph type="body" idx="17" hasCustomPrompt="1"/>
          </p:nvPr>
        </p:nvSpPr>
        <p:spPr>
          <a:xfrm>
            <a:off x="8161170" y="3570233"/>
            <a:ext cx="3276869" cy="429919"/>
          </a:xfrm>
        </p:spPr>
        <p:txBody>
          <a:bodyPr tIns="45720"/>
          <a:lstStyle>
            <a:lvl1pPr marL="0" indent="0" algn="l">
              <a:buNone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Title, Company</a:t>
            </a:r>
          </a:p>
        </p:txBody>
      </p:sp>
      <p:sp>
        <p:nvSpPr>
          <p:cNvPr id="330" name="Text Placeholder 2">
            <a:extLst>
              <a:ext uri="{FF2B5EF4-FFF2-40B4-BE49-F238E27FC236}">
                <a16:creationId xmlns:a16="http://schemas.microsoft.com/office/drawing/2014/main" id="{8CB1809E-0092-BA33-9801-BF55E4BDC4D0}"/>
              </a:ext>
            </a:extLst>
          </p:cNvPr>
          <p:cNvSpPr>
            <a:spLocks noGrp="1"/>
          </p:cNvSpPr>
          <p:nvPr userDrawn="1">
            <p:ph type="body" idx="18" hasCustomPrompt="1"/>
          </p:nvPr>
        </p:nvSpPr>
        <p:spPr>
          <a:xfrm>
            <a:off x="8160340" y="3094770"/>
            <a:ext cx="3284001" cy="452570"/>
          </a:xfrm>
        </p:spPr>
        <p:txBody>
          <a:bodyPr tIns="45720" anchor="b"/>
          <a:lstStyle>
            <a:lvl1pPr marL="0" indent="0" algn="l">
              <a:buNone/>
              <a:def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334" name="Title 1">
            <a:extLst>
              <a:ext uri="{FF2B5EF4-FFF2-40B4-BE49-F238E27FC236}">
                <a16:creationId xmlns:a16="http://schemas.microsoft.com/office/drawing/2014/main" id="{C4C22ECE-0156-23F2-BF53-E93CC05A5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0152" y="1724453"/>
            <a:ext cx="4389497" cy="3409094"/>
          </a:xfrm>
        </p:spPr>
        <p:txBody>
          <a:bodyPr anchor="ctr">
            <a:normAutofit/>
          </a:bodyPr>
          <a:lstStyle>
            <a:lvl1pPr>
              <a:defRPr lang="en-US" sz="4000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Graphic 52">
            <a:extLst>
              <a:ext uri="{FF2B5EF4-FFF2-40B4-BE49-F238E27FC236}">
                <a16:creationId xmlns:a16="http://schemas.microsoft.com/office/drawing/2014/main" id="{E60ADC71-9970-1E07-9EFB-DAB674213932}"/>
              </a:ext>
            </a:extLst>
          </p:cNvPr>
          <p:cNvSpPr/>
          <p:nvPr/>
        </p:nvSpPr>
        <p:spPr>
          <a:xfrm>
            <a:off x="6407823" y="909709"/>
            <a:ext cx="1414457" cy="1633088"/>
          </a:xfrm>
          <a:custGeom>
            <a:avLst/>
            <a:gdLst>
              <a:gd name="connsiteX0" fmla="*/ 5939885 w 5939884"/>
              <a:gd name="connsiteY0" fmla="*/ 1714672 h 6858000"/>
              <a:gd name="connsiteX1" fmla="*/ 5939885 w 5939884"/>
              <a:gd name="connsiteY1" fmla="*/ 5143329 h 6858000"/>
              <a:gd name="connsiteX2" fmla="*/ 2969571 w 5939884"/>
              <a:gd name="connsiteY2" fmla="*/ 6858000 h 6858000"/>
              <a:gd name="connsiteX3" fmla="*/ 0 w 5939884"/>
              <a:gd name="connsiteY3" fmla="*/ 5143329 h 6858000"/>
              <a:gd name="connsiteX4" fmla="*/ 0 w 5939884"/>
              <a:gd name="connsiteY4" fmla="*/ 1714672 h 6858000"/>
              <a:gd name="connsiteX5" fmla="*/ 2969571 w 5939884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39884" h="6858000">
                <a:moveTo>
                  <a:pt x="5939885" y="1714672"/>
                </a:moveTo>
                <a:lnTo>
                  <a:pt x="5939885" y="5143329"/>
                </a:lnTo>
                <a:lnTo>
                  <a:pt x="2969571" y="6858000"/>
                </a:lnTo>
                <a:lnTo>
                  <a:pt x="0" y="5143329"/>
                </a:lnTo>
                <a:lnTo>
                  <a:pt x="0" y="1714672"/>
                </a:lnTo>
                <a:lnTo>
                  <a:pt x="2969571" y="0"/>
                </a:lnTo>
                <a:close/>
              </a:path>
            </a:pathLst>
          </a:custGeom>
          <a:noFill/>
          <a:ln w="5715" cap="flat">
            <a:gradFill>
              <a:gsLst>
                <a:gs pos="0">
                  <a:schemeClr val="accent2"/>
                </a:gs>
                <a:gs pos="74000">
                  <a:schemeClr val="accent2">
                    <a:alpha val="0"/>
                  </a:schemeClr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71D4B7A-69AF-EABD-E2AC-C1B8065C6C04}"/>
              </a:ext>
            </a:extLst>
          </p:cNvPr>
          <p:cNvGrpSpPr/>
          <p:nvPr/>
        </p:nvGrpSpPr>
        <p:grpSpPr>
          <a:xfrm>
            <a:off x="6176360" y="1005784"/>
            <a:ext cx="462927" cy="720468"/>
            <a:chOff x="849041" y="1717156"/>
            <a:chExt cx="2222049" cy="3458245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308AC433-EFF3-6CE3-62D2-E3EE795336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849041" y="2557804"/>
              <a:ext cx="741153" cy="2617597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64D23E79-F8D2-3F00-9183-5C75B4A49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49041" y="1717156"/>
              <a:ext cx="2222049" cy="1274182"/>
            </a:xfrm>
            <a:prstGeom prst="rect">
              <a:avLst/>
            </a:prstGeom>
          </p:spPr>
        </p:pic>
      </p:grpSp>
      <p:sp>
        <p:nvSpPr>
          <p:cNvPr id="20" name="Graphic 52">
            <a:extLst>
              <a:ext uri="{FF2B5EF4-FFF2-40B4-BE49-F238E27FC236}">
                <a16:creationId xmlns:a16="http://schemas.microsoft.com/office/drawing/2014/main" id="{22576629-90EC-A67B-C095-B2F1015C88D2}"/>
              </a:ext>
            </a:extLst>
          </p:cNvPr>
          <p:cNvSpPr/>
          <p:nvPr/>
        </p:nvSpPr>
        <p:spPr>
          <a:xfrm>
            <a:off x="6407823" y="2827416"/>
            <a:ext cx="1414457" cy="1633088"/>
          </a:xfrm>
          <a:custGeom>
            <a:avLst/>
            <a:gdLst>
              <a:gd name="connsiteX0" fmla="*/ 5939885 w 5939884"/>
              <a:gd name="connsiteY0" fmla="*/ 1714672 h 6858000"/>
              <a:gd name="connsiteX1" fmla="*/ 5939885 w 5939884"/>
              <a:gd name="connsiteY1" fmla="*/ 5143329 h 6858000"/>
              <a:gd name="connsiteX2" fmla="*/ 2969571 w 5939884"/>
              <a:gd name="connsiteY2" fmla="*/ 6858000 h 6858000"/>
              <a:gd name="connsiteX3" fmla="*/ 0 w 5939884"/>
              <a:gd name="connsiteY3" fmla="*/ 5143329 h 6858000"/>
              <a:gd name="connsiteX4" fmla="*/ 0 w 5939884"/>
              <a:gd name="connsiteY4" fmla="*/ 1714672 h 6858000"/>
              <a:gd name="connsiteX5" fmla="*/ 2969571 w 5939884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39884" h="6858000">
                <a:moveTo>
                  <a:pt x="5939885" y="1714672"/>
                </a:moveTo>
                <a:lnTo>
                  <a:pt x="5939885" y="5143329"/>
                </a:lnTo>
                <a:lnTo>
                  <a:pt x="2969571" y="6858000"/>
                </a:lnTo>
                <a:lnTo>
                  <a:pt x="0" y="5143329"/>
                </a:lnTo>
                <a:lnTo>
                  <a:pt x="0" y="1714672"/>
                </a:lnTo>
                <a:lnTo>
                  <a:pt x="2969571" y="0"/>
                </a:lnTo>
                <a:close/>
              </a:path>
            </a:pathLst>
          </a:custGeom>
          <a:noFill/>
          <a:ln w="5715" cap="flat">
            <a:gradFill>
              <a:gsLst>
                <a:gs pos="0">
                  <a:schemeClr val="accent2"/>
                </a:gs>
                <a:gs pos="74000">
                  <a:schemeClr val="accent2">
                    <a:alpha val="0"/>
                  </a:schemeClr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CC101B6-E045-7C4C-839B-1CF7F5F205D7}"/>
              </a:ext>
            </a:extLst>
          </p:cNvPr>
          <p:cNvGrpSpPr/>
          <p:nvPr/>
        </p:nvGrpSpPr>
        <p:grpSpPr>
          <a:xfrm>
            <a:off x="6176360" y="2923491"/>
            <a:ext cx="462927" cy="720468"/>
            <a:chOff x="849041" y="1717156"/>
            <a:chExt cx="2222049" cy="3458245"/>
          </a:xfrm>
        </p:grpSpPr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504EB6F6-96FA-A23E-6C2B-0F814E6F2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849041" y="2557804"/>
              <a:ext cx="741153" cy="2617597"/>
            </a:xfrm>
            <a:prstGeom prst="rect">
              <a:avLst/>
            </a:prstGeom>
          </p:spPr>
        </p:pic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971880D1-257C-AD7D-8EFF-EDA4111E2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49041" y="1717156"/>
              <a:ext cx="2222049" cy="1274182"/>
            </a:xfrm>
            <a:prstGeom prst="rect">
              <a:avLst/>
            </a:prstGeom>
          </p:spPr>
        </p:pic>
      </p:grpSp>
      <p:sp>
        <p:nvSpPr>
          <p:cNvPr id="31" name="Graphic 52">
            <a:extLst>
              <a:ext uri="{FF2B5EF4-FFF2-40B4-BE49-F238E27FC236}">
                <a16:creationId xmlns:a16="http://schemas.microsoft.com/office/drawing/2014/main" id="{8FA6E670-BEBF-E0F0-62DB-C3B49702A374}"/>
              </a:ext>
            </a:extLst>
          </p:cNvPr>
          <p:cNvSpPr/>
          <p:nvPr/>
        </p:nvSpPr>
        <p:spPr>
          <a:xfrm>
            <a:off x="6407823" y="4768015"/>
            <a:ext cx="1414457" cy="1633088"/>
          </a:xfrm>
          <a:custGeom>
            <a:avLst/>
            <a:gdLst>
              <a:gd name="connsiteX0" fmla="*/ 5939885 w 5939884"/>
              <a:gd name="connsiteY0" fmla="*/ 1714672 h 6858000"/>
              <a:gd name="connsiteX1" fmla="*/ 5939885 w 5939884"/>
              <a:gd name="connsiteY1" fmla="*/ 5143329 h 6858000"/>
              <a:gd name="connsiteX2" fmla="*/ 2969571 w 5939884"/>
              <a:gd name="connsiteY2" fmla="*/ 6858000 h 6858000"/>
              <a:gd name="connsiteX3" fmla="*/ 0 w 5939884"/>
              <a:gd name="connsiteY3" fmla="*/ 5143329 h 6858000"/>
              <a:gd name="connsiteX4" fmla="*/ 0 w 5939884"/>
              <a:gd name="connsiteY4" fmla="*/ 1714672 h 6858000"/>
              <a:gd name="connsiteX5" fmla="*/ 2969571 w 5939884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39884" h="6858000">
                <a:moveTo>
                  <a:pt x="5939885" y="1714672"/>
                </a:moveTo>
                <a:lnTo>
                  <a:pt x="5939885" y="5143329"/>
                </a:lnTo>
                <a:lnTo>
                  <a:pt x="2969571" y="6858000"/>
                </a:lnTo>
                <a:lnTo>
                  <a:pt x="0" y="5143329"/>
                </a:lnTo>
                <a:lnTo>
                  <a:pt x="0" y="1714672"/>
                </a:lnTo>
                <a:lnTo>
                  <a:pt x="2969571" y="0"/>
                </a:lnTo>
                <a:close/>
              </a:path>
            </a:pathLst>
          </a:custGeom>
          <a:noFill/>
          <a:ln w="5715" cap="flat">
            <a:gradFill>
              <a:gsLst>
                <a:gs pos="0">
                  <a:schemeClr val="accent2"/>
                </a:gs>
                <a:gs pos="74000">
                  <a:schemeClr val="accent2">
                    <a:alpha val="0"/>
                  </a:schemeClr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586C259-A323-26F4-C76F-9A9259536DE1}"/>
              </a:ext>
            </a:extLst>
          </p:cNvPr>
          <p:cNvGrpSpPr/>
          <p:nvPr/>
        </p:nvGrpSpPr>
        <p:grpSpPr>
          <a:xfrm>
            <a:off x="6176360" y="4864090"/>
            <a:ext cx="462927" cy="720468"/>
            <a:chOff x="849041" y="1717156"/>
            <a:chExt cx="2222049" cy="3458245"/>
          </a:xfrm>
        </p:grpSpPr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B5173970-55C6-477C-867B-FCAEC077C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849041" y="2557804"/>
              <a:ext cx="741153" cy="2617597"/>
            </a:xfrm>
            <a:prstGeom prst="rect">
              <a:avLst/>
            </a:prstGeom>
          </p:spPr>
        </p:pic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76592200-DF6D-8DF8-1C68-54065994B36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49041" y="1717156"/>
              <a:ext cx="2222049" cy="1274182"/>
            </a:xfrm>
            <a:prstGeom prst="rect">
              <a:avLst/>
            </a:prstGeom>
          </p:spPr>
        </p:pic>
      </p:grpSp>
      <p:grpSp>
        <p:nvGrpSpPr>
          <p:cNvPr id="36" name="Elements Overlay">
            <a:extLst>
              <a:ext uri="{FF2B5EF4-FFF2-40B4-BE49-F238E27FC236}">
                <a16:creationId xmlns:a16="http://schemas.microsoft.com/office/drawing/2014/main" id="{F00E50C1-4991-6F4E-A95B-B7C35CE4AE45}"/>
              </a:ext>
            </a:extLst>
          </p:cNvPr>
          <p:cNvGrpSpPr/>
          <p:nvPr userDrawn="1"/>
        </p:nvGrpSpPr>
        <p:grpSpPr>
          <a:xfrm>
            <a:off x="-170444" y="5554590"/>
            <a:ext cx="1204231" cy="1357210"/>
            <a:chOff x="4646797" y="4196181"/>
            <a:chExt cx="2403838" cy="2709211"/>
          </a:xfrm>
        </p:grpSpPr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A40B978A-ECAD-8B37-EBBF-2DDB8523EF1D}"/>
                </a:ext>
              </a:extLst>
            </p:cNvPr>
            <p:cNvPicPr/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b="29710"/>
            <a:stretch/>
          </p:blipFill>
          <p:spPr>
            <a:xfrm>
              <a:off x="5704114" y="4196181"/>
              <a:ext cx="1072242" cy="2661820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E1BA0B7C-1962-C196-DDFA-373E7CAAF9BF}"/>
                </a:ext>
              </a:extLst>
            </p:cNvPr>
            <p:cNvPicPr/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b="42924"/>
            <a:stretch/>
          </p:blipFill>
          <p:spPr>
            <a:xfrm flipH="1">
              <a:off x="6333090" y="5411579"/>
              <a:ext cx="717545" cy="1446421"/>
            </a:xfrm>
            <a:prstGeom prst="rect">
              <a:avLst/>
            </a:prstGeom>
          </p:spPr>
        </p:pic>
        <p:grpSp>
          <p:nvGrpSpPr>
            <p:cNvPr id="39" name="Graphic 75">
              <a:extLst>
                <a:ext uri="{FF2B5EF4-FFF2-40B4-BE49-F238E27FC236}">
                  <a16:creationId xmlns:a16="http://schemas.microsoft.com/office/drawing/2014/main" id="{43B83869-CE9F-D3AE-7892-40C68D845BF8}"/>
                </a:ext>
              </a:extLst>
            </p:cNvPr>
            <p:cNvGrpSpPr/>
            <p:nvPr/>
          </p:nvGrpSpPr>
          <p:grpSpPr>
            <a:xfrm>
              <a:off x="4646797" y="5648870"/>
              <a:ext cx="1245737" cy="1256522"/>
              <a:chOff x="4646797" y="5648870"/>
              <a:chExt cx="1245737" cy="1256522"/>
            </a:xfrm>
            <a:gradFill>
              <a:gsLst>
                <a:gs pos="0">
                  <a:srgbClr val="FF5500"/>
                </a:gs>
                <a:gs pos="50000">
                  <a:srgbClr val="FF5500">
                    <a:alpha val="49804"/>
                  </a:srgbClr>
                </a:gs>
                <a:gs pos="100000">
                  <a:srgbClr val="FF5500">
                    <a:alpha val="0"/>
                  </a:srgbClr>
                </a:gs>
              </a:gsLst>
              <a:lin ang="6942628" scaled="1"/>
            </a:gradFill>
          </p:grpSpPr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C929801D-E4FE-705B-676D-EF3C34953EC8}"/>
                  </a:ext>
                </a:extLst>
              </p:cNvPr>
              <p:cNvSpPr/>
              <p:nvPr/>
            </p:nvSpPr>
            <p:spPr>
              <a:xfrm>
                <a:off x="5861587" y="5648870"/>
                <a:ext cx="27726" cy="47548"/>
              </a:xfrm>
              <a:custGeom>
                <a:avLst/>
                <a:gdLst>
                  <a:gd name="connsiteX0" fmla="*/ 0 w 27726"/>
                  <a:gd name="connsiteY0" fmla="*/ 15981 h 47548"/>
                  <a:gd name="connsiteX1" fmla="*/ 115 w 27726"/>
                  <a:gd name="connsiteY1" fmla="*/ 47548 h 47548"/>
                  <a:gd name="connsiteX2" fmla="*/ 27727 w 27726"/>
                  <a:gd name="connsiteY2" fmla="*/ 31623 h 47548"/>
                  <a:gd name="connsiteX3" fmla="*/ 27616 w 27726"/>
                  <a:gd name="connsiteY3" fmla="*/ 0 h 47548"/>
                  <a:gd name="connsiteX4" fmla="*/ 0 w 27726"/>
                  <a:gd name="connsiteY4" fmla="*/ 15981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81"/>
                    </a:moveTo>
                    <a:lnTo>
                      <a:pt x="115" y="47548"/>
                    </a:lnTo>
                    <a:lnTo>
                      <a:pt x="27727" y="31623"/>
                    </a:lnTo>
                    <a:lnTo>
                      <a:pt x="27616" y="0"/>
                    </a:lnTo>
                    <a:lnTo>
                      <a:pt x="0" y="1598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C3609A6E-F723-8B38-E612-64E41B9A03A4}"/>
                  </a:ext>
                </a:extLst>
              </p:cNvPr>
              <p:cNvSpPr/>
              <p:nvPr/>
            </p:nvSpPr>
            <p:spPr>
              <a:xfrm>
                <a:off x="5751187" y="5712681"/>
                <a:ext cx="27556" cy="47491"/>
              </a:xfrm>
              <a:custGeom>
                <a:avLst/>
                <a:gdLst>
                  <a:gd name="connsiteX0" fmla="*/ 0 w 27556"/>
                  <a:gd name="connsiteY0" fmla="*/ 15869 h 47491"/>
                  <a:gd name="connsiteX1" fmla="*/ 55 w 27556"/>
                  <a:gd name="connsiteY1" fmla="*/ 47492 h 47491"/>
                  <a:gd name="connsiteX2" fmla="*/ 27556 w 27556"/>
                  <a:gd name="connsiteY2" fmla="*/ 31624 h 47491"/>
                  <a:gd name="connsiteX3" fmla="*/ 27501 w 27556"/>
                  <a:gd name="connsiteY3" fmla="*/ 0 h 47491"/>
                  <a:gd name="connsiteX4" fmla="*/ 0 w 27556"/>
                  <a:gd name="connsiteY4" fmla="*/ 15869 h 47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56" h="47491">
                    <a:moveTo>
                      <a:pt x="0" y="15869"/>
                    </a:moveTo>
                    <a:lnTo>
                      <a:pt x="55" y="47492"/>
                    </a:lnTo>
                    <a:lnTo>
                      <a:pt x="27556" y="31624"/>
                    </a:lnTo>
                    <a:lnTo>
                      <a:pt x="27501" y="0"/>
                    </a:lnTo>
                    <a:lnTo>
                      <a:pt x="0" y="15869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B80D2097-C1A1-0663-7F6D-6099D0FF64DB}"/>
                  </a:ext>
                </a:extLst>
              </p:cNvPr>
              <p:cNvSpPr/>
              <p:nvPr/>
            </p:nvSpPr>
            <p:spPr>
              <a:xfrm>
                <a:off x="5640617" y="5776437"/>
                <a:ext cx="27726" cy="47547"/>
              </a:xfrm>
              <a:custGeom>
                <a:avLst/>
                <a:gdLst>
                  <a:gd name="connsiteX0" fmla="*/ 0 w 27726"/>
                  <a:gd name="connsiteY0" fmla="*/ 15981 h 47547"/>
                  <a:gd name="connsiteX1" fmla="*/ 115 w 27726"/>
                  <a:gd name="connsiteY1" fmla="*/ 47548 h 47547"/>
                  <a:gd name="connsiteX2" fmla="*/ 27727 w 27726"/>
                  <a:gd name="connsiteY2" fmla="*/ 31623 h 47547"/>
                  <a:gd name="connsiteX3" fmla="*/ 27671 w 27726"/>
                  <a:gd name="connsiteY3" fmla="*/ 0 h 47547"/>
                  <a:gd name="connsiteX4" fmla="*/ 0 w 27726"/>
                  <a:gd name="connsiteY4" fmla="*/ 15981 h 47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7">
                    <a:moveTo>
                      <a:pt x="0" y="15981"/>
                    </a:moveTo>
                    <a:lnTo>
                      <a:pt x="115" y="47548"/>
                    </a:lnTo>
                    <a:lnTo>
                      <a:pt x="27727" y="31623"/>
                    </a:lnTo>
                    <a:lnTo>
                      <a:pt x="27671" y="0"/>
                    </a:lnTo>
                    <a:lnTo>
                      <a:pt x="0" y="1598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24F4C35F-9259-1582-F5A3-3D4288D0AE5A}"/>
                  </a:ext>
                </a:extLst>
              </p:cNvPr>
              <p:cNvSpPr/>
              <p:nvPr/>
            </p:nvSpPr>
            <p:spPr>
              <a:xfrm>
                <a:off x="5530222" y="5840192"/>
                <a:ext cx="27726" cy="47548"/>
              </a:xfrm>
              <a:custGeom>
                <a:avLst/>
                <a:gdLst>
                  <a:gd name="connsiteX0" fmla="*/ 0 w 27726"/>
                  <a:gd name="connsiteY0" fmla="*/ 15924 h 47548"/>
                  <a:gd name="connsiteX1" fmla="*/ 111 w 27726"/>
                  <a:gd name="connsiteY1" fmla="*/ 47548 h 47548"/>
                  <a:gd name="connsiteX2" fmla="*/ 27727 w 27726"/>
                  <a:gd name="connsiteY2" fmla="*/ 31567 h 47548"/>
                  <a:gd name="connsiteX3" fmla="*/ 27611 w 27726"/>
                  <a:gd name="connsiteY3" fmla="*/ 0 h 47548"/>
                  <a:gd name="connsiteX4" fmla="*/ 0 w 27726"/>
                  <a:gd name="connsiteY4" fmla="*/ 15924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24"/>
                    </a:moveTo>
                    <a:lnTo>
                      <a:pt x="111" y="47548"/>
                    </a:lnTo>
                    <a:lnTo>
                      <a:pt x="27727" y="31567"/>
                    </a:lnTo>
                    <a:lnTo>
                      <a:pt x="27611" y="0"/>
                    </a:lnTo>
                    <a:lnTo>
                      <a:pt x="0" y="15924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A6EB8BBE-6D10-FE53-1230-89B27FF1E5CE}"/>
                  </a:ext>
                </a:extLst>
              </p:cNvPr>
              <p:cNvSpPr/>
              <p:nvPr/>
            </p:nvSpPr>
            <p:spPr>
              <a:xfrm>
                <a:off x="5419822" y="5903946"/>
                <a:ext cx="27726" cy="47547"/>
              </a:xfrm>
              <a:custGeom>
                <a:avLst/>
                <a:gdLst>
                  <a:gd name="connsiteX0" fmla="*/ 0 w 27726"/>
                  <a:gd name="connsiteY0" fmla="*/ 15924 h 47547"/>
                  <a:gd name="connsiteX1" fmla="*/ 55 w 27726"/>
                  <a:gd name="connsiteY1" fmla="*/ 47548 h 47547"/>
                  <a:gd name="connsiteX2" fmla="*/ 27727 w 27726"/>
                  <a:gd name="connsiteY2" fmla="*/ 31567 h 47547"/>
                  <a:gd name="connsiteX3" fmla="*/ 27611 w 27726"/>
                  <a:gd name="connsiteY3" fmla="*/ 0 h 47547"/>
                  <a:gd name="connsiteX4" fmla="*/ 0 w 27726"/>
                  <a:gd name="connsiteY4" fmla="*/ 15924 h 47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7">
                    <a:moveTo>
                      <a:pt x="0" y="15924"/>
                    </a:moveTo>
                    <a:lnTo>
                      <a:pt x="55" y="47548"/>
                    </a:lnTo>
                    <a:lnTo>
                      <a:pt x="27727" y="31567"/>
                    </a:lnTo>
                    <a:lnTo>
                      <a:pt x="27611" y="0"/>
                    </a:lnTo>
                    <a:lnTo>
                      <a:pt x="0" y="15924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35C0A533-1BBB-0E93-758A-9E6B2566EFDC}"/>
                  </a:ext>
                </a:extLst>
              </p:cNvPr>
              <p:cNvSpPr/>
              <p:nvPr/>
            </p:nvSpPr>
            <p:spPr>
              <a:xfrm>
                <a:off x="5309422" y="5967646"/>
                <a:ext cx="27726" cy="47604"/>
              </a:xfrm>
              <a:custGeom>
                <a:avLst/>
                <a:gdLst>
                  <a:gd name="connsiteX0" fmla="*/ 0 w 27726"/>
                  <a:gd name="connsiteY0" fmla="*/ 15981 h 47604"/>
                  <a:gd name="connsiteX1" fmla="*/ 55 w 27726"/>
                  <a:gd name="connsiteY1" fmla="*/ 47605 h 47604"/>
                  <a:gd name="connsiteX2" fmla="*/ 27727 w 27726"/>
                  <a:gd name="connsiteY2" fmla="*/ 31623 h 47604"/>
                  <a:gd name="connsiteX3" fmla="*/ 27611 w 27726"/>
                  <a:gd name="connsiteY3" fmla="*/ 0 h 47604"/>
                  <a:gd name="connsiteX4" fmla="*/ 0 w 27726"/>
                  <a:gd name="connsiteY4" fmla="*/ 15981 h 47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604">
                    <a:moveTo>
                      <a:pt x="0" y="15981"/>
                    </a:moveTo>
                    <a:lnTo>
                      <a:pt x="55" y="47605"/>
                    </a:lnTo>
                    <a:lnTo>
                      <a:pt x="27727" y="31623"/>
                    </a:lnTo>
                    <a:lnTo>
                      <a:pt x="27611" y="0"/>
                    </a:lnTo>
                    <a:lnTo>
                      <a:pt x="0" y="1598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AB9500F2-61C6-5958-4B48-DB79FEEF3C1E}"/>
                  </a:ext>
                </a:extLst>
              </p:cNvPr>
              <p:cNvSpPr/>
              <p:nvPr/>
            </p:nvSpPr>
            <p:spPr>
              <a:xfrm>
                <a:off x="5199022" y="6031401"/>
                <a:ext cx="27726" cy="47548"/>
              </a:xfrm>
              <a:custGeom>
                <a:avLst/>
                <a:gdLst>
                  <a:gd name="connsiteX0" fmla="*/ 0 w 27726"/>
                  <a:gd name="connsiteY0" fmla="*/ 15981 h 47548"/>
                  <a:gd name="connsiteX1" fmla="*/ 55 w 27726"/>
                  <a:gd name="connsiteY1" fmla="*/ 47548 h 47548"/>
                  <a:gd name="connsiteX2" fmla="*/ 27727 w 27726"/>
                  <a:gd name="connsiteY2" fmla="*/ 31623 h 47548"/>
                  <a:gd name="connsiteX3" fmla="*/ 27616 w 27726"/>
                  <a:gd name="connsiteY3" fmla="*/ 0 h 47548"/>
                  <a:gd name="connsiteX4" fmla="*/ 0 w 27726"/>
                  <a:gd name="connsiteY4" fmla="*/ 15981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81"/>
                    </a:moveTo>
                    <a:lnTo>
                      <a:pt x="55" y="47548"/>
                    </a:lnTo>
                    <a:lnTo>
                      <a:pt x="27727" y="31623"/>
                    </a:lnTo>
                    <a:lnTo>
                      <a:pt x="27616" y="0"/>
                    </a:lnTo>
                    <a:lnTo>
                      <a:pt x="0" y="1598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5CF431FA-9540-A0DB-F797-A9B5FB82C5B7}"/>
                  </a:ext>
                </a:extLst>
              </p:cNvPr>
              <p:cNvSpPr/>
              <p:nvPr/>
            </p:nvSpPr>
            <p:spPr>
              <a:xfrm>
                <a:off x="5088565" y="6095155"/>
                <a:ext cx="27725" cy="47550"/>
              </a:xfrm>
              <a:custGeom>
                <a:avLst/>
                <a:gdLst>
                  <a:gd name="connsiteX0" fmla="*/ 0 w 27725"/>
                  <a:gd name="connsiteY0" fmla="*/ 15979 h 47550"/>
                  <a:gd name="connsiteX1" fmla="*/ 113 w 27725"/>
                  <a:gd name="connsiteY1" fmla="*/ 47550 h 47550"/>
                  <a:gd name="connsiteX2" fmla="*/ 27725 w 27725"/>
                  <a:gd name="connsiteY2" fmla="*/ 31624 h 47550"/>
                  <a:gd name="connsiteX3" fmla="*/ 27670 w 27725"/>
                  <a:gd name="connsiteY3" fmla="*/ 0 h 47550"/>
                  <a:gd name="connsiteX4" fmla="*/ 0 w 27725"/>
                  <a:gd name="connsiteY4" fmla="*/ 15979 h 47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5" h="47550">
                    <a:moveTo>
                      <a:pt x="0" y="15979"/>
                    </a:moveTo>
                    <a:lnTo>
                      <a:pt x="113" y="47550"/>
                    </a:lnTo>
                    <a:lnTo>
                      <a:pt x="27725" y="31624"/>
                    </a:lnTo>
                    <a:lnTo>
                      <a:pt x="27670" y="0"/>
                    </a:lnTo>
                    <a:lnTo>
                      <a:pt x="0" y="15979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096D9741-860A-1F35-6521-9D7FEEC94DFF}"/>
                  </a:ext>
                </a:extLst>
              </p:cNvPr>
              <p:cNvSpPr/>
              <p:nvPr/>
            </p:nvSpPr>
            <p:spPr>
              <a:xfrm>
                <a:off x="4978165" y="6158913"/>
                <a:ext cx="27726" cy="47548"/>
              </a:xfrm>
              <a:custGeom>
                <a:avLst/>
                <a:gdLst>
                  <a:gd name="connsiteX0" fmla="*/ 0 w 27726"/>
                  <a:gd name="connsiteY0" fmla="*/ 15922 h 47548"/>
                  <a:gd name="connsiteX1" fmla="*/ 113 w 27726"/>
                  <a:gd name="connsiteY1" fmla="*/ 47548 h 47548"/>
                  <a:gd name="connsiteX2" fmla="*/ 27727 w 27726"/>
                  <a:gd name="connsiteY2" fmla="*/ 31567 h 47548"/>
                  <a:gd name="connsiteX3" fmla="*/ 27671 w 27726"/>
                  <a:gd name="connsiteY3" fmla="*/ 0 h 47548"/>
                  <a:gd name="connsiteX4" fmla="*/ 0 w 27726"/>
                  <a:gd name="connsiteY4" fmla="*/ 15922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22"/>
                    </a:moveTo>
                    <a:lnTo>
                      <a:pt x="113" y="47548"/>
                    </a:lnTo>
                    <a:lnTo>
                      <a:pt x="27727" y="31567"/>
                    </a:lnTo>
                    <a:lnTo>
                      <a:pt x="27671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C74FF55C-899D-0EBE-CC3A-85B5E087D291}"/>
                  </a:ext>
                </a:extLst>
              </p:cNvPr>
              <p:cNvSpPr/>
              <p:nvPr/>
            </p:nvSpPr>
            <p:spPr>
              <a:xfrm>
                <a:off x="4867764" y="6222720"/>
                <a:ext cx="27614" cy="47492"/>
              </a:xfrm>
              <a:custGeom>
                <a:avLst/>
                <a:gdLst>
                  <a:gd name="connsiteX0" fmla="*/ 0 w 27614"/>
                  <a:gd name="connsiteY0" fmla="*/ 15871 h 47492"/>
                  <a:gd name="connsiteX1" fmla="*/ 113 w 27614"/>
                  <a:gd name="connsiteY1" fmla="*/ 47493 h 47492"/>
                  <a:gd name="connsiteX2" fmla="*/ 27614 w 27614"/>
                  <a:gd name="connsiteY2" fmla="*/ 31627 h 47492"/>
                  <a:gd name="connsiteX3" fmla="*/ 27501 w 27614"/>
                  <a:gd name="connsiteY3" fmla="*/ 0 h 47492"/>
                  <a:gd name="connsiteX4" fmla="*/ 0 w 27614"/>
                  <a:gd name="connsiteY4" fmla="*/ 15871 h 47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14" h="47492">
                    <a:moveTo>
                      <a:pt x="0" y="15871"/>
                    </a:moveTo>
                    <a:lnTo>
                      <a:pt x="113" y="47493"/>
                    </a:lnTo>
                    <a:lnTo>
                      <a:pt x="27614" y="31627"/>
                    </a:lnTo>
                    <a:lnTo>
                      <a:pt x="27501" y="0"/>
                    </a:lnTo>
                    <a:lnTo>
                      <a:pt x="0" y="1587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E1FC777B-7C66-A0D7-9725-D17DE683EDC6}"/>
                  </a:ext>
                </a:extLst>
              </p:cNvPr>
              <p:cNvSpPr/>
              <p:nvPr/>
            </p:nvSpPr>
            <p:spPr>
              <a:xfrm>
                <a:off x="4757194" y="6286476"/>
                <a:ext cx="27726" cy="47548"/>
              </a:xfrm>
              <a:custGeom>
                <a:avLst/>
                <a:gdLst>
                  <a:gd name="connsiteX0" fmla="*/ 0 w 27726"/>
                  <a:gd name="connsiteY0" fmla="*/ 15926 h 47548"/>
                  <a:gd name="connsiteX1" fmla="*/ 113 w 27726"/>
                  <a:gd name="connsiteY1" fmla="*/ 47548 h 47548"/>
                  <a:gd name="connsiteX2" fmla="*/ 27727 w 27726"/>
                  <a:gd name="connsiteY2" fmla="*/ 31567 h 47548"/>
                  <a:gd name="connsiteX3" fmla="*/ 27671 w 27726"/>
                  <a:gd name="connsiteY3" fmla="*/ 0 h 47548"/>
                  <a:gd name="connsiteX4" fmla="*/ 0 w 27726"/>
                  <a:gd name="connsiteY4" fmla="*/ 15926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26"/>
                    </a:moveTo>
                    <a:lnTo>
                      <a:pt x="113" y="47548"/>
                    </a:lnTo>
                    <a:lnTo>
                      <a:pt x="27727" y="31567"/>
                    </a:lnTo>
                    <a:lnTo>
                      <a:pt x="2767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1F45DD7B-9708-E5A7-0C06-F81CE721F0FC}"/>
                  </a:ext>
                </a:extLst>
              </p:cNvPr>
              <p:cNvSpPr/>
              <p:nvPr/>
            </p:nvSpPr>
            <p:spPr>
              <a:xfrm>
                <a:off x="4646797" y="6350232"/>
                <a:ext cx="27726" cy="47548"/>
              </a:xfrm>
              <a:custGeom>
                <a:avLst/>
                <a:gdLst>
                  <a:gd name="connsiteX0" fmla="*/ 0 w 27726"/>
                  <a:gd name="connsiteY0" fmla="*/ 15926 h 47548"/>
                  <a:gd name="connsiteX1" fmla="*/ 113 w 27726"/>
                  <a:gd name="connsiteY1" fmla="*/ 47548 h 47548"/>
                  <a:gd name="connsiteX2" fmla="*/ 27727 w 27726"/>
                  <a:gd name="connsiteY2" fmla="*/ 31567 h 47548"/>
                  <a:gd name="connsiteX3" fmla="*/ 27670 w 27726"/>
                  <a:gd name="connsiteY3" fmla="*/ 0 h 47548"/>
                  <a:gd name="connsiteX4" fmla="*/ 0 w 27726"/>
                  <a:gd name="connsiteY4" fmla="*/ 15926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26"/>
                    </a:moveTo>
                    <a:lnTo>
                      <a:pt x="113" y="47548"/>
                    </a:lnTo>
                    <a:lnTo>
                      <a:pt x="27727" y="31567"/>
                    </a:lnTo>
                    <a:lnTo>
                      <a:pt x="27670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AC18986D-99F1-A3C4-8974-DD74D41073E9}"/>
                  </a:ext>
                </a:extLst>
              </p:cNvPr>
              <p:cNvSpPr/>
              <p:nvPr/>
            </p:nvSpPr>
            <p:spPr>
              <a:xfrm>
                <a:off x="5861929" y="5775759"/>
                <a:ext cx="27726" cy="47717"/>
              </a:xfrm>
              <a:custGeom>
                <a:avLst/>
                <a:gdLst>
                  <a:gd name="connsiteX0" fmla="*/ 0 w 27726"/>
                  <a:gd name="connsiteY0" fmla="*/ 15924 h 47717"/>
                  <a:gd name="connsiteX1" fmla="*/ 111 w 27726"/>
                  <a:gd name="connsiteY1" fmla="*/ 47718 h 47717"/>
                  <a:gd name="connsiteX2" fmla="*/ 27727 w 27726"/>
                  <a:gd name="connsiteY2" fmla="*/ 31736 h 47717"/>
                  <a:gd name="connsiteX3" fmla="*/ 27667 w 27726"/>
                  <a:gd name="connsiteY3" fmla="*/ 0 h 47717"/>
                  <a:gd name="connsiteX4" fmla="*/ 0 w 27726"/>
                  <a:gd name="connsiteY4" fmla="*/ 15924 h 4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7">
                    <a:moveTo>
                      <a:pt x="0" y="15924"/>
                    </a:moveTo>
                    <a:lnTo>
                      <a:pt x="111" y="47718"/>
                    </a:lnTo>
                    <a:lnTo>
                      <a:pt x="27727" y="31736"/>
                    </a:lnTo>
                    <a:lnTo>
                      <a:pt x="27667" y="0"/>
                    </a:lnTo>
                    <a:lnTo>
                      <a:pt x="0" y="15924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77C23BEC-92D3-FD7C-C8EA-0DCDB0954BBC}"/>
                  </a:ext>
                </a:extLst>
              </p:cNvPr>
              <p:cNvSpPr/>
              <p:nvPr/>
            </p:nvSpPr>
            <p:spPr>
              <a:xfrm>
                <a:off x="5751524" y="5839571"/>
                <a:ext cx="27616" cy="47604"/>
              </a:xfrm>
              <a:custGeom>
                <a:avLst/>
                <a:gdLst>
                  <a:gd name="connsiteX0" fmla="*/ 0 w 27616"/>
                  <a:gd name="connsiteY0" fmla="*/ 15868 h 47604"/>
                  <a:gd name="connsiteX1" fmla="*/ 115 w 27616"/>
                  <a:gd name="connsiteY1" fmla="*/ 47605 h 47604"/>
                  <a:gd name="connsiteX2" fmla="*/ 27616 w 27616"/>
                  <a:gd name="connsiteY2" fmla="*/ 31736 h 47604"/>
                  <a:gd name="connsiteX3" fmla="*/ 27501 w 27616"/>
                  <a:gd name="connsiteY3" fmla="*/ 0 h 47604"/>
                  <a:gd name="connsiteX4" fmla="*/ 0 w 27616"/>
                  <a:gd name="connsiteY4" fmla="*/ 15868 h 47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16" h="47604">
                    <a:moveTo>
                      <a:pt x="0" y="15868"/>
                    </a:moveTo>
                    <a:lnTo>
                      <a:pt x="115" y="47605"/>
                    </a:lnTo>
                    <a:lnTo>
                      <a:pt x="27616" y="31736"/>
                    </a:lnTo>
                    <a:lnTo>
                      <a:pt x="27501" y="0"/>
                    </a:lnTo>
                    <a:lnTo>
                      <a:pt x="0" y="15868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35419BA8-CC18-9D4C-4CED-171EADE70D9F}"/>
                  </a:ext>
                </a:extLst>
              </p:cNvPr>
              <p:cNvSpPr/>
              <p:nvPr/>
            </p:nvSpPr>
            <p:spPr>
              <a:xfrm>
                <a:off x="5641014" y="5903326"/>
                <a:ext cx="27726" cy="47717"/>
              </a:xfrm>
              <a:custGeom>
                <a:avLst/>
                <a:gdLst>
                  <a:gd name="connsiteX0" fmla="*/ 0 w 27726"/>
                  <a:gd name="connsiteY0" fmla="*/ 15924 h 47717"/>
                  <a:gd name="connsiteX1" fmla="*/ 55 w 27726"/>
                  <a:gd name="connsiteY1" fmla="*/ 47717 h 47717"/>
                  <a:gd name="connsiteX2" fmla="*/ 27727 w 27726"/>
                  <a:gd name="connsiteY2" fmla="*/ 31736 h 47717"/>
                  <a:gd name="connsiteX3" fmla="*/ 27611 w 27726"/>
                  <a:gd name="connsiteY3" fmla="*/ 0 h 47717"/>
                  <a:gd name="connsiteX4" fmla="*/ 0 w 27726"/>
                  <a:gd name="connsiteY4" fmla="*/ 15924 h 4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7">
                    <a:moveTo>
                      <a:pt x="0" y="15924"/>
                    </a:moveTo>
                    <a:lnTo>
                      <a:pt x="55" y="47717"/>
                    </a:lnTo>
                    <a:lnTo>
                      <a:pt x="27727" y="31736"/>
                    </a:lnTo>
                    <a:lnTo>
                      <a:pt x="27611" y="0"/>
                    </a:lnTo>
                    <a:lnTo>
                      <a:pt x="0" y="15924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9912BA00-B5F5-4769-762A-F71AC328319D}"/>
                  </a:ext>
                </a:extLst>
              </p:cNvPr>
              <p:cNvSpPr/>
              <p:nvPr/>
            </p:nvSpPr>
            <p:spPr>
              <a:xfrm>
                <a:off x="5530559" y="5967024"/>
                <a:ext cx="27726" cy="47717"/>
              </a:xfrm>
              <a:custGeom>
                <a:avLst/>
                <a:gdLst>
                  <a:gd name="connsiteX0" fmla="*/ 0 w 27726"/>
                  <a:gd name="connsiteY0" fmla="*/ 15981 h 47717"/>
                  <a:gd name="connsiteX1" fmla="*/ 111 w 27726"/>
                  <a:gd name="connsiteY1" fmla="*/ 47717 h 47717"/>
                  <a:gd name="connsiteX2" fmla="*/ 27727 w 27726"/>
                  <a:gd name="connsiteY2" fmla="*/ 31793 h 47717"/>
                  <a:gd name="connsiteX3" fmla="*/ 27671 w 27726"/>
                  <a:gd name="connsiteY3" fmla="*/ 0 h 47717"/>
                  <a:gd name="connsiteX4" fmla="*/ 0 w 27726"/>
                  <a:gd name="connsiteY4" fmla="*/ 15981 h 4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7">
                    <a:moveTo>
                      <a:pt x="0" y="15981"/>
                    </a:moveTo>
                    <a:lnTo>
                      <a:pt x="111" y="47717"/>
                    </a:lnTo>
                    <a:lnTo>
                      <a:pt x="27727" y="31793"/>
                    </a:lnTo>
                    <a:lnTo>
                      <a:pt x="27671" y="0"/>
                    </a:lnTo>
                    <a:lnTo>
                      <a:pt x="0" y="1598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0364294F-96CD-15A5-47D3-3D8C0E624E72}"/>
                  </a:ext>
                </a:extLst>
              </p:cNvPr>
              <p:cNvSpPr/>
              <p:nvPr/>
            </p:nvSpPr>
            <p:spPr>
              <a:xfrm>
                <a:off x="5420159" y="6030780"/>
                <a:ext cx="27726" cy="47717"/>
              </a:xfrm>
              <a:custGeom>
                <a:avLst/>
                <a:gdLst>
                  <a:gd name="connsiteX0" fmla="*/ 0 w 27726"/>
                  <a:gd name="connsiteY0" fmla="*/ 15981 h 47717"/>
                  <a:gd name="connsiteX1" fmla="*/ 111 w 27726"/>
                  <a:gd name="connsiteY1" fmla="*/ 47718 h 47717"/>
                  <a:gd name="connsiteX2" fmla="*/ 27727 w 27726"/>
                  <a:gd name="connsiteY2" fmla="*/ 31793 h 47717"/>
                  <a:gd name="connsiteX3" fmla="*/ 27671 w 27726"/>
                  <a:gd name="connsiteY3" fmla="*/ 0 h 47717"/>
                  <a:gd name="connsiteX4" fmla="*/ 0 w 27726"/>
                  <a:gd name="connsiteY4" fmla="*/ 15981 h 4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7">
                    <a:moveTo>
                      <a:pt x="0" y="15981"/>
                    </a:moveTo>
                    <a:lnTo>
                      <a:pt x="111" y="47718"/>
                    </a:lnTo>
                    <a:lnTo>
                      <a:pt x="27727" y="31793"/>
                    </a:lnTo>
                    <a:lnTo>
                      <a:pt x="27671" y="0"/>
                    </a:lnTo>
                    <a:lnTo>
                      <a:pt x="0" y="1598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3615831B-9FAB-002F-CE71-7555050D0D94}"/>
                  </a:ext>
                </a:extLst>
              </p:cNvPr>
              <p:cNvSpPr/>
              <p:nvPr/>
            </p:nvSpPr>
            <p:spPr>
              <a:xfrm>
                <a:off x="5309759" y="6094535"/>
                <a:ext cx="27726" cy="47718"/>
              </a:xfrm>
              <a:custGeom>
                <a:avLst/>
                <a:gdLst>
                  <a:gd name="connsiteX0" fmla="*/ 0 w 27726"/>
                  <a:gd name="connsiteY0" fmla="*/ 15981 h 47718"/>
                  <a:gd name="connsiteX1" fmla="*/ 115 w 27726"/>
                  <a:gd name="connsiteY1" fmla="*/ 47719 h 47718"/>
                  <a:gd name="connsiteX2" fmla="*/ 27727 w 27726"/>
                  <a:gd name="connsiteY2" fmla="*/ 31737 h 47718"/>
                  <a:gd name="connsiteX3" fmla="*/ 27616 w 27726"/>
                  <a:gd name="connsiteY3" fmla="*/ 0 h 47718"/>
                  <a:gd name="connsiteX4" fmla="*/ 0 w 27726"/>
                  <a:gd name="connsiteY4" fmla="*/ 15981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81"/>
                    </a:moveTo>
                    <a:lnTo>
                      <a:pt x="115" y="47719"/>
                    </a:lnTo>
                    <a:lnTo>
                      <a:pt x="27727" y="31737"/>
                    </a:lnTo>
                    <a:lnTo>
                      <a:pt x="27616" y="0"/>
                    </a:lnTo>
                    <a:lnTo>
                      <a:pt x="0" y="1598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7DD727E1-D84A-2BC0-AEFF-D55010B1A5DF}"/>
                  </a:ext>
                </a:extLst>
              </p:cNvPr>
              <p:cNvSpPr/>
              <p:nvPr/>
            </p:nvSpPr>
            <p:spPr>
              <a:xfrm>
                <a:off x="5199359" y="6158290"/>
                <a:ext cx="27726" cy="47718"/>
              </a:xfrm>
              <a:custGeom>
                <a:avLst/>
                <a:gdLst>
                  <a:gd name="connsiteX0" fmla="*/ 0 w 27726"/>
                  <a:gd name="connsiteY0" fmla="*/ 15926 h 47718"/>
                  <a:gd name="connsiteX1" fmla="*/ 115 w 27726"/>
                  <a:gd name="connsiteY1" fmla="*/ 47719 h 47718"/>
                  <a:gd name="connsiteX2" fmla="*/ 27727 w 27726"/>
                  <a:gd name="connsiteY2" fmla="*/ 31737 h 47718"/>
                  <a:gd name="connsiteX3" fmla="*/ 27616 w 27726"/>
                  <a:gd name="connsiteY3" fmla="*/ 0 h 47718"/>
                  <a:gd name="connsiteX4" fmla="*/ 0 w 27726"/>
                  <a:gd name="connsiteY4" fmla="*/ 15926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26"/>
                    </a:moveTo>
                    <a:lnTo>
                      <a:pt x="115" y="47719"/>
                    </a:lnTo>
                    <a:lnTo>
                      <a:pt x="27727" y="31737"/>
                    </a:lnTo>
                    <a:lnTo>
                      <a:pt x="27616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786E7A7A-9875-DB75-EABC-808C8F3E7662}"/>
                  </a:ext>
                </a:extLst>
              </p:cNvPr>
              <p:cNvSpPr/>
              <p:nvPr/>
            </p:nvSpPr>
            <p:spPr>
              <a:xfrm>
                <a:off x="5088961" y="6222046"/>
                <a:ext cx="27725" cy="47714"/>
              </a:xfrm>
              <a:custGeom>
                <a:avLst/>
                <a:gdLst>
                  <a:gd name="connsiteX0" fmla="*/ 0 w 27725"/>
                  <a:gd name="connsiteY0" fmla="*/ 15922 h 47714"/>
                  <a:gd name="connsiteX1" fmla="*/ 57 w 27725"/>
                  <a:gd name="connsiteY1" fmla="*/ 47714 h 47714"/>
                  <a:gd name="connsiteX2" fmla="*/ 27725 w 27725"/>
                  <a:gd name="connsiteY2" fmla="*/ 31737 h 47714"/>
                  <a:gd name="connsiteX3" fmla="*/ 27615 w 27725"/>
                  <a:gd name="connsiteY3" fmla="*/ 0 h 47714"/>
                  <a:gd name="connsiteX4" fmla="*/ 0 w 27725"/>
                  <a:gd name="connsiteY4" fmla="*/ 1592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5" h="47714">
                    <a:moveTo>
                      <a:pt x="0" y="15922"/>
                    </a:moveTo>
                    <a:lnTo>
                      <a:pt x="57" y="47714"/>
                    </a:lnTo>
                    <a:lnTo>
                      <a:pt x="27725" y="31737"/>
                    </a:lnTo>
                    <a:lnTo>
                      <a:pt x="27615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465823B0-8306-9F0D-F3CD-50BE56CE827A}"/>
                  </a:ext>
                </a:extLst>
              </p:cNvPr>
              <p:cNvSpPr/>
              <p:nvPr/>
            </p:nvSpPr>
            <p:spPr>
              <a:xfrm>
                <a:off x="4978558" y="6285798"/>
                <a:ext cx="27726" cy="47663"/>
              </a:xfrm>
              <a:custGeom>
                <a:avLst/>
                <a:gdLst>
                  <a:gd name="connsiteX0" fmla="*/ 0 w 27726"/>
                  <a:gd name="connsiteY0" fmla="*/ 15926 h 47663"/>
                  <a:gd name="connsiteX1" fmla="*/ 56 w 27726"/>
                  <a:gd name="connsiteY1" fmla="*/ 47664 h 47663"/>
                  <a:gd name="connsiteX2" fmla="*/ 27727 w 27726"/>
                  <a:gd name="connsiteY2" fmla="*/ 31737 h 47663"/>
                  <a:gd name="connsiteX3" fmla="*/ 27614 w 27726"/>
                  <a:gd name="connsiteY3" fmla="*/ 0 h 47663"/>
                  <a:gd name="connsiteX4" fmla="*/ 0 w 27726"/>
                  <a:gd name="connsiteY4" fmla="*/ 15926 h 47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663">
                    <a:moveTo>
                      <a:pt x="0" y="15926"/>
                    </a:moveTo>
                    <a:lnTo>
                      <a:pt x="56" y="47664"/>
                    </a:lnTo>
                    <a:lnTo>
                      <a:pt x="27727" y="31737"/>
                    </a:lnTo>
                    <a:lnTo>
                      <a:pt x="27614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BF38D8B4-2763-E6BD-065B-C8F5BD5D85C9}"/>
                  </a:ext>
                </a:extLst>
              </p:cNvPr>
              <p:cNvSpPr/>
              <p:nvPr/>
            </p:nvSpPr>
            <p:spPr>
              <a:xfrm>
                <a:off x="4868107" y="6349609"/>
                <a:ext cx="27614" cy="47608"/>
              </a:xfrm>
              <a:custGeom>
                <a:avLst/>
                <a:gdLst>
                  <a:gd name="connsiteX0" fmla="*/ 0 w 27614"/>
                  <a:gd name="connsiteY0" fmla="*/ 15871 h 47608"/>
                  <a:gd name="connsiteX1" fmla="*/ 113 w 27614"/>
                  <a:gd name="connsiteY1" fmla="*/ 47608 h 47608"/>
                  <a:gd name="connsiteX2" fmla="*/ 27614 w 27614"/>
                  <a:gd name="connsiteY2" fmla="*/ 31737 h 47608"/>
                  <a:gd name="connsiteX3" fmla="*/ 27501 w 27614"/>
                  <a:gd name="connsiteY3" fmla="*/ 0 h 47608"/>
                  <a:gd name="connsiteX4" fmla="*/ 0 w 27614"/>
                  <a:gd name="connsiteY4" fmla="*/ 15871 h 47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14" h="47608">
                    <a:moveTo>
                      <a:pt x="0" y="15871"/>
                    </a:moveTo>
                    <a:lnTo>
                      <a:pt x="113" y="47608"/>
                    </a:lnTo>
                    <a:lnTo>
                      <a:pt x="27614" y="31737"/>
                    </a:lnTo>
                    <a:lnTo>
                      <a:pt x="27501" y="0"/>
                    </a:lnTo>
                    <a:lnTo>
                      <a:pt x="0" y="1587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CB23A880-4FDF-56E2-3A15-98C6A0F1E32B}"/>
                  </a:ext>
                </a:extLst>
              </p:cNvPr>
              <p:cNvSpPr/>
              <p:nvPr/>
            </p:nvSpPr>
            <p:spPr>
              <a:xfrm>
                <a:off x="4757590" y="6413365"/>
                <a:ext cx="27726" cy="47663"/>
              </a:xfrm>
              <a:custGeom>
                <a:avLst/>
                <a:gdLst>
                  <a:gd name="connsiteX0" fmla="*/ 0 w 27726"/>
                  <a:gd name="connsiteY0" fmla="*/ 15926 h 47663"/>
                  <a:gd name="connsiteX1" fmla="*/ 56 w 27726"/>
                  <a:gd name="connsiteY1" fmla="*/ 47664 h 47663"/>
                  <a:gd name="connsiteX2" fmla="*/ 27727 w 27726"/>
                  <a:gd name="connsiteY2" fmla="*/ 31737 h 47663"/>
                  <a:gd name="connsiteX3" fmla="*/ 27614 w 27726"/>
                  <a:gd name="connsiteY3" fmla="*/ 0 h 47663"/>
                  <a:gd name="connsiteX4" fmla="*/ 0 w 27726"/>
                  <a:gd name="connsiteY4" fmla="*/ 15926 h 47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663">
                    <a:moveTo>
                      <a:pt x="0" y="15926"/>
                    </a:moveTo>
                    <a:lnTo>
                      <a:pt x="56" y="47664"/>
                    </a:lnTo>
                    <a:lnTo>
                      <a:pt x="27727" y="31737"/>
                    </a:lnTo>
                    <a:lnTo>
                      <a:pt x="27614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7D86CE37-55B6-4986-74C9-4E7EFB7B9D60}"/>
                  </a:ext>
                </a:extLst>
              </p:cNvPr>
              <p:cNvSpPr/>
              <p:nvPr/>
            </p:nvSpPr>
            <p:spPr>
              <a:xfrm>
                <a:off x="4647193" y="6477066"/>
                <a:ext cx="27727" cy="47719"/>
              </a:xfrm>
              <a:custGeom>
                <a:avLst/>
                <a:gdLst>
                  <a:gd name="connsiteX0" fmla="*/ 0 w 27727"/>
                  <a:gd name="connsiteY0" fmla="*/ 15982 h 47719"/>
                  <a:gd name="connsiteX1" fmla="*/ 57 w 27727"/>
                  <a:gd name="connsiteY1" fmla="*/ 47719 h 47719"/>
                  <a:gd name="connsiteX2" fmla="*/ 27727 w 27727"/>
                  <a:gd name="connsiteY2" fmla="*/ 31793 h 47719"/>
                  <a:gd name="connsiteX3" fmla="*/ 27614 w 27727"/>
                  <a:gd name="connsiteY3" fmla="*/ 0 h 47719"/>
                  <a:gd name="connsiteX4" fmla="*/ 0 w 27727"/>
                  <a:gd name="connsiteY4" fmla="*/ 15982 h 47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7" h="47719">
                    <a:moveTo>
                      <a:pt x="0" y="15982"/>
                    </a:moveTo>
                    <a:lnTo>
                      <a:pt x="57" y="47719"/>
                    </a:lnTo>
                    <a:lnTo>
                      <a:pt x="27727" y="31793"/>
                    </a:lnTo>
                    <a:lnTo>
                      <a:pt x="27614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594180CD-28D9-E25C-8241-1EF28C97284B}"/>
                  </a:ext>
                </a:extLst>
              </p:cNvPr>
              <p:cNvSpPr/>
              <p:nvPr/>
            </p:nvSpPr>
            <p:spPr>
              <a:xfrm>
                <a:off x="5862326" y="5902592"/>
                <a:ext cx="27726" cy="47717"/>
              </a:xfrm>
              <a:custGeom>
                <a:avLst/>
                <a:gdLst>
                  <a:gd name="connsiteX0" fmla="*/ 0 w 27726"/>
                  <a:gd name="connsiteY0" fmla="*/ 15981 h 47717"/>
                  <a:gd name="connsiteX1" fmla="*/ 55 w 27726"/>
                  <a:gd name="connsiteY1" fmla="*/ 47718 h 47717"/>
                  <a:gd name="connsiteX2" fmla="*/ 27727 w 27726"/>
                  <a:gd name="connsiteY2" fmla="*/ 31793 h 47717"/>
                  <a:gd name="connsiteX3" fmla="*/ 27611 w 27726"/>
                  <a:gd name="connsiteY3" fmla="*/ 0 h 47717"/>
                  <a:gd name="connsiteX4" fmla="*/ 0 w 27726"/>
                  <a:gd name="connsiteY4" fmla="*/ 15981 h 4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7">
                    <a:moveTo>
                      <a:pt x="0" y="15981"/>
                    </a:moveTo>
                    <a:lnTo>
                      <a:pt x="55" y="47718"/>
                    </a:lnTo>
                    <a:lnTo>
                      <a:pt x="27727" y="31793"/>
                    </a:lnTo>
                    <a:lnTo>
                      <a:pt x="27611" y="0"/>
                    </a:lnTo>
                    <a:lnTo>
                      <a:pt x="0" y="1598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2F39076F-0851-769B-7638-D475B49050E0}"/>
                  </a:ext>
                </a:extLst>
              </p:cNvPr>
              <p:cNvSpPr/>
              <p:nvPr/>
            </p:nvSpPr>
            <p:spPr>
              <a:xfrm>
                <a:off x="5751921" y="5966403"/>
                <a:ext cx="27560" cy="47661"/>
              </a:xfrm>
              <a:custGeom>
                <a:avLst/>
                <a:gdLst>
                  <a:gd name="connsiteX0" fmla="*/ 0 w 27560"/>
                  <a:gd name="connsiteY0" fmla="*/ 15924 h 47661"/>
                  <a:gd name="connsiteX1" fmla="*/ 55 w 27560"/>
                  <a:gd name="connsiteY1" fmla="*/ 47661 h 47661"/>
                  <a:gd name="connsiteX2" fmla="*/ 27561 w 27560"/>
                  <a:gd name="connsiteY2" fmla="*/ 31793 h 47661"/>
                  <a:gd name="connsiteX3" fmla="*/ 27445 w 27560"/>
                  <a:gd name="connsiteY3" fmla="*/ 0 h 47661"/>
                  <a:gd name="connsiteX4" fmla="*/ 0 w 27560"/>
                  <a:gd name="connsiteY4" fmla="*/ 15924 h 47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60" h="47661">
                    <a:moveTo>
                      <a:pt x="0" y="15924"/>
                    </a:moveTo>
                    <a:lnTo>
                      <a:pt x="55" y="47661"/>
                    </a:lnTo>
                    <a:lnTo>
                      <a:pt x="27561" y="31793"/>
                    </a:lnTo>
                    <a:lnTo>
                      <a:pt x="27445" y="0"/>
                    </a:lnTo>
                    <a:lnTo>
                      <a:pt x="0" y="15924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EA0553A7-EABB-F02D-FC07-182034DC1459}"/>
                  </a:ext>
                </a:extLst>
              </p:cNvPr>
              <p:cNvSpPr/>
              <p:nvPr/>
            </p:nvSpPr>
            <p:spPr>
              <a:xfrm>
                <a:off x="5641355" y="6030158"/>
                <a:ext cx="27726" cy="47717"/>
              </a:xfrm>
              <a:custGeom>
                <a:avLst/>
                <a:gdLst>
                  <a:gd name="connsiteX0" fmla="*/ 0 w 27726"/>
                  <a:gd name="connsiteY0" fmla="*/ 15981 h 47717"/>
                  <a:gd name="connsiteX1" fmla="*/ 111 w 27726"/>
                  <a:gd name="connsiteY1" fmla="*/ 47718 h 47717"/>
                  <a:gd name="connsiteX2" fmla="*/ 27727 w 27726"/>
                  <a:gd name="connsiteY2" fmla="*/ 31793 h 47717"/>
                  <a:gd name="connsiteX3" fmla="*/ 27611 w 27726"/>
                  <a:gd name="connsiteY3" fmla="*/ 0 h 47717"/>
                  <a:gd name="connsiteX4" fmla="*/ 0 w 27726"/>
                  <a:gd name="connsiteY4" fmla="*/ 15981 h 4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7">
                    <a:moveTo>
                      <a:pt x="0" y="15981"/>
                    </a:moveTo>
                    <a:lnTo>
                      <a:pt x="111" y="47718"/>
                    </a:lnTo>
                    <a:lnTo>
                      <a:pt x="27727" y="31793"/>
                    </a:lnTo>
                    <a:lnTo>
                      <a:pt x="27611" y="0"/>
                    </a:lnTo>
                    <a:lnTo>
                      <a:pt x="0" y="1598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347E97FC-E564-ED2B-0650-75D22E790DBD}"/>
                  </a:ext>
                </a:extLst>
              </p:cNvPr>
              <p:cNvSpPr/>
              <p:nvPr/>
            </p:nvSpPr>
            <p:spPr>
              <a:xfrm>
                <a:off x="5530956" y="6093913"/>
                <a:ext cx="27726" cy="47717"/>
              </a:xfrm>
              <a:custGeom>
                <a:avLst/>
                <a:gdLst>
                  <a:gd name="connsiteX0" fmla="*/ 0 w 27726"/>
                  <a:gd name="connsiteY0" fmla="*/ 15981 h 47717"/>
                  <a:gd name="connsiteX1" fmla="*/ 55 w 27726"/>
                  <a:gd name="connsiteY1" fmla="*/ 47718 h 47717"/>
                  <a:gd name="connsiteX2" fmla="*/ 27727 w 27726"/>
                  <a:gd name="connsiteY2" fmla="*/ 31736 h 47717"/>
                  <a:gd name="connsiteX3" fmla="*/ 27611 w 27726"/>
                  <a:gd name="connsiteY3" fmla="*/ 0 h 47717"/>
                  <a:gd name="connsiteX4" fmla="*/ 0 w 27726"/>
                  <a:gd name="connsiteY4" fmla="*/ 15981 h 4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7">
                    <a:moveTo>
                      <a:pt x="0" y="15981"/>
                    </a:moveTo>
                    <a:lnTo>
                      <a:pt x="55" y="47718"/>
                    </a:lnTo>
                    <a:lnTo>
                      <a:pt x="27727" y="31736"/>
                    </a:lnTo>
                    <a:lnTo>
                      <a:pt x="27611" y="0"/>
                    </a:lnTo>
                    <a:lnTo>
                      <a:pt x="0" y="1598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D9F0A7A3-42F1-ECF7-4F0A-A425520DBF1F}"/>
                  </a:ext>
                </a:extLst>
              </p:cNvPr>
              <p:cNvSpPr/>
              <p:nvPr/>
            </p:nvSpPr>
            <p:spPr>
              <a:xfrm>
                <a:off x="5420551" y="6157667"/>
                <a:ext cx="27726" cy="47718"/>
              </a:xfrm>
              <a:custGeom>
                <a:avLst/>
                <a:gdLst>
                  <a:gd name="connsiteX0" fmla="*/ 0 w 27726"/>
                  <a:gd name="connsiteY0" fmla="*/ 15926 h 47718"/>
                  <a:gd name="connsiteX1" fmla="*/ 60 w 27726"/>
                  <a:gd name="connsiteY1" fmla="*/ 47719 h 47718"/>
                  <a:gd name="connsiteX2" fmla="*/ 27727 w 27726"/>
                  <a:gd name="connsiteY2" fmla="*/ 31737 h 47718"/>
                  <a:gd name="connsiteX3" fmla="*/ 27616 w 27726"/>
                  <a:gd name="connsiteY3" fmla="*/ 0 h 47718"/>
                  <a:gd name="connsiteX4" fmla="*/ 0 w 27726"/>
                  <a:gd name="connsiteY4" fmla="*/ 15926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26"/>
                    </a:moveTo>
                    <a:lnTo>
                      <a:pt x="60" y="47719"/>
                    </a:lnTo>
                    <a:lnTo>
                      <a:pt x="27727" y="31737"/>
                    </a:lnTo>
                    <a:lnTo>
                      <a:pt x="27616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0D92C89F-9D1B-693D-4BB1-034AB81C0571}"/>
                  </a:ext>
                </a:extLst>
              </p:cNvPr>
              <p:cNvSpPr/>
              <p:nvPr/>
            </p:nvSpPr>
            <p:spPr>
              <a:xfrm>
                <a:off x="5310096" y="6221423"/>
                <a:ext cx="27726" cy="47718"/>
              </a:xfrm>
              <a:custGeom>
                <a:avLst/>
                <a:gdLst>
                  <a:gd name="connsiteX0" fmla="*/ 0 w 27726"/>
                  <a:gd name="connsiteY0" fmla="*/ 15926 h 47718"/>
                  <a:gd name="connsiteX1" fmla="*/ 115 w 27726"/>
                  <a:gd name="connsiteY1" fmla="*/ 47719 h 47718"/>
                  <a:gd name="connsiteX2" fmla="*/ 27727 w 27726"/>
                  <a:gd name="connsiteY2" fmla="*/ 31737 h 47718"/>
                  <a:gd name="connsiteX3" fmla="*/ 27671 w 27726"/>
                  <a:gd name="connsiteY3" fmla="*/ 0 h 47718"/>
                  <a:gd name="connsiteX4" fmla="*/ 0 w 27726"/>
                  <a:gd name="connsiteY4" fmla="*/ 15926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26"/>
                    </a:moveTo>
                    <a:lnTo>
                      <a:pt x="115" y="47719"/>
                    </a:lnTo>
                    <a:lnTo>
                      <a:pt x="27727" y="31737"/>
                    </a:lnTo>
                    <a:lnTo>
                      <a:pt x="2767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78A35382-9463-6C43-1620-47B8948C8985}"/>
                  </a:ext>
                </a:extLst>
              </p:cNvPr>
              <p:cNvSpPr/>
              <p:nvPr/>
            </p:nvSpPr>
            <p:spPr>
              <a:xfrm>
                <a:off x="5199696" y="6285179"/>
                <a:ext cx="27726" cy="47658"/>
              </a:xfrm>
              <a:custGeom>
                <a:avLst/>
                <a:gdLst>
                  <a:gd name="connsiteX0" fmla="*/ 0 w 27726"/>
                  <a:gd name="connsiteY0" fmla="*/ 15926 h 47658"/>
                  <a:gd name="connsiteX1" fmla="*/ 115 w 27726"/>
                  <a:gd name="connsiteY1" fmla="*/ 47659 h 47658"/>
                  <a:gd name="connsiteX2" fmla="*/ 27727 w 27726"/>
                  <a:gd name="connsiteY2" fmla="*/ 31737 h 47658"/>
                  <a:gd name="connsiteX3" fmla="*/ 27671 w 27726"/>
                  <a:gd name="connsiteY3" fmla="*/ 0 h 47658"/>
                  <a:gd name="connsiteX4" fmla="*/ 0 w 27726"/>
                  <a:gd name="connsiteY4" fmla="*/ 15926 h 4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658">
                    <a:moveTo>
                      <a:pt x="0" y="15926"/>
                    </a:moveTo>
                    <a:lnTo>
                      <a:pt x="115" y="47659"/>
                    </a:lnTo>
                    <a:lnTo>
                      <a:pt x="27727" y="31737"/>
                    </a:lnTo>
                    <a:lnTo>
                      <a:pt x="2767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C1B33348-BA96-F7AE-03FF-636324540E58}"/>
                  </a:ext>
                </a:extLst>
              </p:cNvPr>
              <p:cNvSpPr/>
              <p:nvPr/>
            </p:nvSpPr>
            <p:spPr>
              <a:xfrm>
                <a:off x="5089299" y="6348876"/>
                <a:ext cx="27728" cy="47718"/>
              </a:xfrm>
              <a:custGeom>
                <a:avLst/>
                <a:gdLst>
                  <a:gd name="connsiteX0" fmla="*/ 0 w 27728"/>
                  <a:gd name="connsiteY0" fmla="*/ 15982 h 47718"/>
                  <a:gd name="connsiteX1" fmla="*/ 113 w 27728"/>
                  <a:gd name="connsiteY1" fmla="*/ 47719 h 47718"/>
                  <a:gd name="connsiteX2" fmla="*/ 27729 w 27728"/>
                  <a:gd name="connsiteY2" fmla="*/ 31793 h 47718"/>
                  <a:gd name="connsiteX3" fmla="*/ 27669 w 27728"/>
                  <a:gd name="connsiteY3" fmla="*/ 0 h 47718"/>
                  <a:gd name="connsiteX4" fmla="*/ 0 w 27728"/>
                  <a:gd name="connsiteY4" fmla="*/ 15982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8" h="47718">
                    <a:moveTo>
                      <a:pt x="0" y="15982"/>
                    </a:moveTo>
                    <a:lnTo>
                      <a:pt x="113" y="47719"/>
                    </a:lnTo>
                    <a:lnTo>
                      <a:pt x="27729" y="31793"/>
                    </a:lnTo>
                    <a:lnTo>
                      <a:pt x="27669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45DE7AC6-87AE-E528-4313-698DEDE6C35F}"/>
                  </a:ext>
                </a:extLst>
              </p:cNvPr>
              <p:cNvSpPr/>
              <p:nvPr/>
            </p:nvSpPr>
            <p:spPr>
              <a:xfrm>
                <a:off x="4978900" y="6412632"/>
                <a:ext cx="27726" cy="47718"/>
              </a:xfrm>
              <a:custGeom>
                <a:avLst/>
                <a:gdLst>
                  <a:gd name="connsiteX0" fmla="*/ 0 w 27726"/>
                  <a:gd name="connsiteY0" fmla="*/ 15982 h 47718"/>
                  <a:gd name="connsiteX1" fmla="*/ 113 w 27726"/>
                  <a:gd name="connsiteY1" fmla="*/ 47719 h 47718"/>
                  <a:gd name="connsiteX2" fmla="*/ 27727 w 27726"/>
                  <a:gd name="connsiteY2" fmla="*/ 31737 h 47718"/>
                  <a:gd name="connsiteX3" fmla="*/ 27614 w 27726"/>
                  <a:gd name="connsiteY3" fmla="*/ 0 h 47718"/>
                  <a:gd name="connsiteX4" fmla="*/ 0 w 27726"/>
                  <a:gd name="connsiteY4" fmla="*/ 15982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82"/>
                    </a:moveTo>
                    <a:lnTo>
                      <a:pt x="113" y="47719"/>
                    </a:lnTo>
                    <a:lnTo>
                      <a:pt x="27727" y="31737"/>
                    </a:lnTo>
                    <a:lnTo>
                      <a:pt x="27614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302D424F-6903-BBED-27EE-BD26C235EFA2}"/>
                  </a:ext>
                </a:extLst>
              </p:cNvPr>
              <p:cNvSpPr/>
              <p:nvPr/>
            </p:nvSpPr>
            <p:spPr>
              <a:xfrm>
                <a:off x="4868499" y="6476443"/>
                <a:ext cx="27557" cy="47658"/>
              </a:xfrm>
              <a:custGeom>
                <a:avLst/>
                <a:gdLst>
                  <a:gd name="connsiteX0" fmla="*/ 0 w 27557"/>
                  <a:gd name="connsiteY0" fmla="*/ 15866 h 47658"/>
                  <a:gd name="connsiteX1" fmla="*/ 56 w 27557"/>
                  <a:gd name="connsiteY1" fmla="*/ 47659 h 47658"/>
                  <a:gd name="connsiteX2" fmla="*/ 27557 w 27557"/>
                  <a:gd name="connsiteY2" fmla="*/ 31793 h 47658"/>
                  <a:gd name="connsiteX3" fmla="*/ 27501 w 27557"/>
                  <a:gd name="connsiteY3" fmla="*/ 0 h 47658"/>
                  <a:gd name="connsiteX4" fmla="*/ 0 w 27557"/>
                  <a:gd name="connsiteY4" fmla="*/ 15866 h 4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57" h="47658">
                    <a:moveTo>
                      <a:pt x="0" y="15866"/>
                    </a:moveTo>
                    <a:lnTo>
                      <a:pt x="56" y="47659"/>
                    </a:lnTo>
                    <a:lnTo>
                      <a:pt x="27557" y="31793"/>
                    </a:lnTo>
                    <a:lnTo>
                      <a:pt x="27501" y="0"/>
                    </a:lnTo>
                    <a:lnTo>
                      <a:pt x="0" y="1586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E1E70B75-4750-7639-369D-69675734B026}"/>
                  </a:ext>
                </a:extLst>
              </p:cNvPr>
              <p:cNvSpPr/>
              <p:nvPr/>
            </p:nvSpPr>
            <p:spPr>
              <a:xfrm>
                <a:off x="4757932" y="6540199"/>
                <a:ext cx="27727" cy="47718"/>
              </a:xfrm>
              <a:custGeom>
                <a:avLst/>
                <a:gdLst>
                  <a:gd name="connsiteX0" fmla="*/ 0 w 27727"/>
                  <a:gd name="connsiteY0" fmla="*/ 15982 h 47718"/>
                  <a:gd name="connsiteX1" fmla="*/ 113 w 27727"/>
                  <a:gd name="connsiteY1" fmla="*/ 47719 h 47718"/>
                  <a:gd name="connsiteX2" fmla="*/ 27727 w 27727"/>
                  <a:gd name="connsiteY2" fmla="*/ 31793 h 47718"/>
                  <a:gd name="connsiteX3" fmla="*/ 27671 w 27727"/>
                  <a:gd name="connsiteY3" fmla="*/ 0 h 47718"/>
                  <a:gd name="connsiteX4" fmla="*/ 0 w 27727"/>
                  <a:gd name="connsiteY4" fmla="*/ 15982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7" h="47718">
                    <a:moveTo>
                      <a:pt x="0" y="15982"/>
                    </a:moveTo>
                    <a:lnTo>
                      <a:pt x="113" y="47719"/>
                    </a:lnTo>
                    <a:lnTo>
                      <a:pt x="27727" y="31793"/>
                    </a:lnTo>
                    <a:lnTo>
                      <a:pt x="27671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557A7CDF-3609-57AF-1BFA-6C73AB0333C3}"/>
                  </a:ext>
                </a:extLst>
              </p:cNvPr>
              <p:cNvSpPr/>
              <p:nvPr/>
            </p:nvSpPr>
            <p:spPr>
              <a:xfrm>
                <a:off x="4647529" y="6603955"/>
                <a:ext cx="27726" cy="47714"/>
              </a:xfrm>
              <a:custGeom>
                <a:avLst/>
                <a:gdLst>
                  <a:gd name="connsiteX0" fmla="*/ 0 w 27726"/>
                  <a:gd name="connsiteY0" fmla="*/ 15982 h 47714"/>
                  <a:gd name="connsiteX1" fmla="*/ 113 w 27726"/>
                  <a:gd name="connsiteY1" fmla="*/ 47714 h 47714"/>
                  <a:gd name="connsiteX2" fmla="*/ 27727 w 27726"/>
                  <a:gd name="connsiteY2" fmla="*/ 31733 h 47714"/>
                  <a:gd name="connsiteX3" fmla="*/ 27614 w 27726"/>
                  <a:gd name="connsiteY3" fmla="*/ 0 h 47714"/>
                  <a:gd name="connsiteX4" fmla="*/ 0 w 27726"/>
                  <a:gd name="connsiteY4" fmla="*/ 1598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82"/>
                    </a:moveTo>
                    <a:lnTo>
                      <a:pt x="113" y="47714"/>
                    </a:lnTo>
                    <a:lnTo>
                      <a:pt x="27727" y="31733"/>
                    </a:lnTo>
                    <a:lnTo>
                      <a:pt x="27614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4C548591-CB2A-BC96-DEE1-AB4B5DEF5D90}"/>
                  </a:ext>
                </a:extLst>
              </p:cNvPr>
              <p:cNvSpPr/>
              <p:nvPr/>
            </p:nvSpPr>
            <p:spPr>
              <a:xfrm>
                <a:off x="5862658" y="6029481"/>
                <a:ext cx="27726" cy="47717"/>
              </a:xfrm>
              <a:custGeom>
                <a:avLst/>
                <a:gdLst>
                  <a:gd name="connsiteX0" fmla="*/ 0 w 27726"/>
                  <a:gd name="connsiteY0" fmla="*/ 15924 h 47717"/>
                  <a:gd name="connsiteX1" fmla="*/ 115 w 27726"/>
                  <a:gd name="connsiteY1" fmla="*/ 47718 h 47717"/>
                  <a:gd name="connsiteX2" fmla="*/ 27727 w 27726"/>
                  <a:gd name="connsiteY2" fmla="*/ 31736 h 47717"/>
                  <a:gd name="connsiteX3" fmla="*/ 27616 w 27726"/>
                  <a:gd name="connsiteY3" fmla="*/ 0 h 47717"/>
                  <a:gd name="connsiteX4" fmla="*/ 0 w 27726"/>
                  <a:gd name="connsiteY4" fmla="*/ 15924 h 4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7">
                    <a:moveTo>
                      <a:pt x="0" y="15924"/>
                    </a:moveTo>
                    <a:lnTo>
                      <a:pt x="115" y="47718"/>
                    </a:lnTo>
                    <a:lnTo>
                      <a:pt x="27727" y="31736"/>
                    </a:lnTo>
                    <a:lnTo>
                      <a:pt x="27616" y="0"/>
                    </a:lnTo>
                    <a:lnTo>
                      <a:pt x="0" y="15924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10775D63-B286-3C10-B0D5-9CAF15887AF1}"/>
                  </a:ext>
                </a:extLst>
              </p:cNvPr>
              <p:cNvSpPr/>
              <p:nvPr/>
            </p:nvSpPr>
            <p:spPr>
              <a:xfrm>
                <a:off x="5752258" y="6093292"/>
                <a:ext cx="27560" cy="47659"/>
              </a:xfrm>
              <a:custGeom>
                <a:avLst/>
                <a:gdLst>
                  <a:gd name="connsiteX0" fmla="*/ 0 w 27560"/>
                  <a:gd name="connsiteY0" fmla="*/ 15868 h 47659"/>
                  <a:gd name="connsiteX1" fmla="*/ 60 w 27560"/>
                  <a:gd name="connsiteY1" fmla="*/ 47660 h 47659"/>
                  <a:gd name="connsiteX2" fmla="*/ 27561 w 27560"/>
                  <a:gd name="connsiteY2" fmla="*/ 31738 h 47659"/>
                  <a:gd name="connsiteX3" fmla="*/ 27505 w 27560"/>
                  <a:gd name="connsiteY3" fmla="*/ 0 h 47659"/>
                  <a:gd name="connsiteX4" fmla="*/ 0 w 27560"/>
                  <a:gd name="connsiteY4" fmla="*/ 15868 h 47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60" h="47659">
                    <a:moveTo>
                      <a:pt x="0" y="15868"/>
                    </a:moveTo>
                    <a:lnTo>
                      <a:pt x="60" y="47660"/>
                    </a:lnTo>
                    <a:lnTo>
                      <a:pt x="27561" y="31738"/>
                    </a:lnTo>
                    <a:lnTo>
                      <a:pt x="27505" y="0"/>
                    </a:lnTo>
                    <a:lnTo>
                      <a:pt x="0" y="15868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57FEBFE5-368C-4128-47E0-57E4AFE17E0F}"/>
                  </a:ext>
                </a:extLst>
              </p:cNvPr>
              <p:cNvSpPr/>
              <p:nvPr/>
            </p:nvSpPr>
            <p:spPr>
              <a:xfrm>
                <a:off x="5641692" y="6157049"/>
                <a:ext cx="27726" cy="47714"/>
              </a:xfrm>
              <a:custGeom>
                <a:avLst/>
                <a:gdLst>
                  <a:gd name="connsiteX0" fmla="*/ 0 w 27726"/>
                  <a:gd name="connsiteY0" fmla="*/ 15922 h 47714"/>
                  <a:gd name="connsiteX1" fmla="*/ 111 w 27726"/>
                  <a:gd name="connsiteY1" fmla="*/ 47714 h 47714"/>
                  <a:gd name="connsiteX2" fmla="*/ 27727 w 27726"/>
                  <a:gd name="connsiteY2" fmla="*/ 31737 h 47714"/>
                  <a:gd name="connsiteX3" fmla="*/ 27671 w 27726"/>
                  <a:gd name="connsiteY3" fmla="*/ 0 h 47714"/>
                  <a:gd name="connsiteX4" fmla="*/ 0 w 27726"/>
                  <a:gd name="connsiteY4" fmla="*/ 1592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22"/>
                    </a:moveTo>
                    <a:lnTo>
                      <a:pt x="111" y="47714"/>
                    </a:lnTo>
                    <a:lnTo>
                      <a:pt x="27727" y="31737"/>
                    </a:lnTo>
                    <a:lnTo>
                      <a:pt x="27671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264D0938-C055-2F59-EEE1-909E608D0674}"/>
                  </a:ext>
                </a:extLst>
              </p:cNvPr>
              <p:cNvSpPr/>
              <p:nvPr/>
            </p:nvSpPr>
            <p:spPr>
              <a:xfrm>
                <a:off x="5531292" y="6220800"/>
                <a:ext cx="27726" cy="47718"/>
              </a:xfrm>
              <a:custGeom>
                <a:avLst/>
                <a:gdLst>
                  <a:gd name="connsiteX0" fmla="*/ 0 w 27726"/>
                  <a:gd name="connsiteY0" fmla="*/ 15926 h 47718"/>
                  <a:gd name="connsiteX1" fmla="*/ 111 w 27726"/>
                  <a:gd name="connsiteY1" fmla="*/ 47719 h 47718"/>
                  <a:gd name="connsiteX2" fmla="*/ 27727 w 27726"/>
                  <a:gd name="connsiteY2" fmla="*/ 31737 h 47718"/>
                  <a:gd name="connsiteX3" fmla="*/ 27671 w 27726"/>
                  <a:gd name="connsiteY3" fmla="*/ 0 h 47718"/>
                  <a:gd name="connsiteX4" fmla="*/ 0 w 27726"/>
                  <a:gd name="connsiteY4" fmla="*/ 15926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26"/>
                    </a:moveTo>
                    <a:lnTo>
                      <a:pt x="111" y="47719"/>
                    </a:lnTo>
                    <a:lnTo>
                      <a:pt x="27727" y="31737"/>
                    </a:lnTo>
                    <a:lnTo>
                      <a:pt x="2767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93E53BEA-C9B4-9468-6C42-383AE18F3A6E}"/>
                  </a:ext>
                </a:extLst>
              </p:cNvPr>
              <p:cNvSpPr/>
              <p:nvPr/>
            </p:nvSpPr>
            <p:spPr>
              <a:xfrm>
                <a:off x="5420893" y="6284556"/>
                <a:ext cx="27726" cy="47663"/>
              </a:xfrm>
              <a:custGeom>
                <a:avLst/>
                <a:gdLst>
                  <a:gd name="connsiteX0" fmla="*/ 0 w 27726"/>
                  <a:gd name="connsiteY0" fmla="*/ 15926 h 47663"/>
                  <a:gd name="connsiteX1" fmla="*/ 115 w 27726"/>
                  <a:gd name="connsiteY1" fmla="*/ 47664 h 47663"/>
                  <a:gd name="connsiteX2" fmla="*/ 27727 w 27726"/>
                  <a:gd name="connsiteY2" fmla="*/ 31737 h 47663"/>
                  <a:gd name="connsiteX3" fmla="*/ 27616 w 27726"/>
                  <a:gd name="connsiteY3" fmla="*/ 0 h 47663"/>
                  <a:gd name="connsiteX4" fmla="*/ 0 w 27726"/>
                  <a:gd name="connsiteY4" fmla="*/ 15926 h 47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663">
                    <a:moveTo>
                      <a:pt x="0" y="15926"/>
                    </a:moveTo>
                    <a:lnTo>
                      <a:pt x="115" y="47664"/>
                    </a:lnTo>
                    <a:lnTo>
                      <a:pt x="27727" y="31737"/>
                    </a:lnTo>
                    <a:lnTo>
                      <a:pt x="27616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C2AA689A-354D-60FC-EBD1-CC5FC32F41A9}"/>
                  </a:ext>
                </a:extLst>
              </p:cNvPr>
              <p:cNvSpPr/>
              <p:nvPr/>
            </p:nvSpPr>
            <p:spPr>
              <a:xfrm>
                <a:off x="5310493" y="6348257"/>
                <a:ext cx="27726" cy="47714"/>
              </a:xfrm>
              <a:custGeom>
                <a:avLst/>
                <a:gdLst>
                  <a:gd name="connsiteX0" fmla="*/ 0 w 27726"/>
                  <a:gd name="connsiteY0" fmla="*/ 15982 h 47714"/>
                  <a:gd name="connsiteX1" fmla="*/ 55 w 27726"/>
                  <a:gd name="connsiteY1" fmla="*/ 47714 h 47714"/>
                  <a:gd name="connsiteX2" fmla="*/ 27727 w 27726"/>
                  <a:gd name="connsiteY2" fmla="*/ 31793 h 47714"/>
                  <a:gd name="connsiteX3" fmla="*/ 27616 w 27726"/>
                  <a:gd name="connsiteY3" fmla="*/ 0 h 47714"/>
                  <a:gd name="connsiteX4" fmla="*/ 0 w 27726"/>
                  <a:gd name="connsiteY4" fmla="*/ 1598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82"/>
                    </a:moveTo>
                    <a:lnTo>
                      <a:pt x="55" y="47714"/>
                    </a:lnTo>
                    <a:lnTo>
                      <a:pt x="27727" y="31793"/>
                    </a:lnTo>
                    <a:lnTo>
                      <a:pt x="27616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649C54DF-AB09-6763-EE87-0166C1FD9C18}"/>
                  </a:ext>
                </a:extLst>
              </p:cNvPr>
              <p:cNvSpPr/>
              <p:nvPr/>
            </p:nvSpPr>
            <p:spPr>
              <a:xfrm>
                <a:off x="5200093" y="6412013"/>
                <a:ext cx="27726" cy="47714"/>
              </a:xfrm>
              <a:custGeom>
                <a:avLst/>
                <a:gdLst>
                  <a:gd name="connsiteX0" fmla="*/ 0 w 27726"/>
                  <a:gd name="connsiteY0" fmla="*/ 15977 h 47714"/>
                  <a:gd name="connsiteX1" fmla="*/ 55 w 27726"/>
                  <a:gd name="connsiteY1" fmla="*/ 47714 h 47714"/>
                  <a:gd name="connsiteX2" fmla="*/ 27727 w 27726"/>
                  <a:gd name="connsiteY2" fmla="*/ 31733 h 47714"/>
                  <a:gd name="connsiteX3" fmla="*/ 27611 w 27726"/>
                  <a:gd name="connsiteY3" fmla="*/ 0 h 47714"/>
                  <a:gd name="connsiteX4" fmla="*/ 0 w 27726"/>
                  <a:gd name="connsiteY4" fmla="*/ 15977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77"/>
                    </a:moveTo>
                    <a:lnTo>
                      <a:pt x="55" y="47714"/>
                    </a:lnTo>
                    <a:lnTo>
                      <a:pt x="27727" y="31733"/>
                    </a:lnTo>
                    <a:lnTo>
                      <a:pt x="27611" y="0"/>
                    </a:lnTo>
                    <a:lnTo>
                      <a:pt x="0" y="15977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82F6690A-634D-3408-600F-1855DCC6BB26}"/>
                  </a:ext>
                </a:extLst>
              </p:cNvPr>
              <p:cNvSpPr/>
              <p:nvPr/>
            </p:nvSpPr>
            <p:spPr>
              <a:xfrm>
                <a:off x="5089693" y="6475765"/>
                <a:ext cx="27726" cy="47719"/>
              </a:xfrm>
              <a:custGeom>
                <a:avLst/>
                <a:gdLst>
                  <a:gd name="connsiteX0" fmla="*/ 0 w 27726"/>
                  <a:gd name="connsiteY0" fmla="*/ 15926 h 47719"/>
                  <a:gd name="connsiteX1" fmla="*/ 57 w 27726"/>
                  <a:gd name="connsiteY1" fmla="*/ 47719 h 47719"/>
                  <a:gd name="connsiteX2" fmla="*/ 27727 w 27726"/>
                  <a:gd name="connsiteY2" fmla="*/ 31737 h 47719"/>
                  <a:gd name="connsiteX3" fmla="*/ 27616 w 27726"/>
                  <a:gd name="connsiteY3" fmla="*/ 0 h 47719"/>
                  <a:gd name="connsiteX4" fmla="*/ 0 w 27726"/>
                  <a:gd name="connsiteY4" fmla="*/ 15926 h 47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9">
                    <a:moveTo>
                      <a:pt x="0" y="15926"/>
                    </a:moveTo>
                    <a:lnTo>
                      <a:pt x="57" y="47719"/>
                    </a:lnTo>
                    <a:lnTo>
                      <a:pt x="27727" y="31737"/>
                    </a:lnTo>
                    <a:lnTo>
                      <a:pt x="27616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DAED185C-0560-BBE7-FB78-9BCC38B27CE5}"/>
                  </a:ext>
                </a:extLst>
              </p:cNvPr>
              <p:cNvSpPr/>
              <p:nvPr/>
            </p:nvSpPr>
            <p:spPr>
              <a:xfrm>
                <a:off x="4979238" y="6539521"/>
                <a:ext cx="27727" cy="47718"/>
              </a:xfrm>
              <a:custGeom>
                <a:avLst/>
                <a:gdLst>
                  <a:gd name="connsiteX0" fmla="*/ 0 w 27727"/>
                  <a:gd name="connsiteY0" fmla="*/ 15926 h 47718"/>
                  <a:gd name="connsiteX1" fmla="*/ 113 w 27727"/>
                  <a:gd name="connsiteY1" fmla="*/ 47719 h 47718"/>
                  <a:gd name="connsiteX2" fmla="*/ 27727 w 27727"/>
                  <a:gd name="connsiteY2" fmla="*/ 31737 h 47718"/>
                  <a:gd name="connsiteX3" fmla="*/ 27671 w 27727"/>
                  <a:gd name="connsiteY3" fmla="*/ 0 h 47718"/>
                  <a:gd name="connsiteX4" fmla="*/ 0 w 27727"/>
                  <a:gd name="connsiteY4" fmla="*/ 15926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7" h="47718">
                    <a:moveTo>
                      <a:pt x="0" y="15926"/>
                    </a:moveTo>
                    <a:lnTo>
                      <a:pt x="113" y="47719"/>
                    </a:lnTo>
                    <a:lnTo>
                      <a:pt x="27727" y="31737"/>
                    </a:lnTo>
                    <a:lnTo>
                      <a:pt x="2767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8887E2FE-C160-53D6-6CBC-B3E1035C34EA}"/>
                  </a:ext>
                </a:extLst>
              </p:cNvPr>
              <p:cNvSpPr/>
              <p:nvPr/>
            </p:nvSpPr>
            <p:spPr>
              <a:xfrm>
                <a:off x="4868837" y="6603332"/>
                <a:ext cx="27614" cy="47603"/>
              </a:xfrm>
              <a:custGeom>
                <a:avLst/>
                <a:gdLst>
                  <a:gd name="connsiteX0" fmla="*/ 0 w 27614"/>
                  <a:gd name="connsiteY0" fmla="*/ 15871 h 47603"/>
                  <a:gd name="connsiteX1" fmla="*/ 113 w 27614"/>
                  <a:gd name="connsiteY1" fmla="*/ 47604 h 47603"/>
                  <a:gd name="connsiteX2" fmla="*/ 27614 w 27614"/>
                  <a:gd name="connsiteY2" fmla="*/ 31737 h 47603"/>
                  <a:gd name="connsiteX3" fmla="*/ 27501 w 27614"/>
                  <a:gd name="connsiteY3" fmla="*/ 0 h 47603"/>
                  <a:gd name="connsiteX4" fmla="*/ 0 w 27614"/>
                  <a:gd name="connsiteY4" fmla="*/ 15871 h 47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14" h="47603">
                    <a:moveTo>
                      <a:pt x="0" y="15871"/>
                    </a:moveTo>
                    <a:lnTo>
                      <a:pt x="113" y="47604"/>
                    </a:lnTo>
                    <a:lnTo>
                      <a:pt x="27614" y="31737"/>
                    </a:lnTo>
                    <a:lnTo>
                      <a:pt x="27501" y="0"/>
                    </a:lnTo>
                    <a:lnTo>
                      <a:pt x="0" y="1587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136EC593-C5F5-62F8-1948-3389988F557E}"/>
                  </a:ext>
                </a:extLst>
              </p:cNvPr>
              <p:cNvSpPr/>
              <p:nvPr/>
            </p:nvSpPr>
            <p:spPr>
              <a:xfrm>
                <a:off x="4758325" y="6667088"/>
                <a:ext cx="27726" cy="47719"/>
              </a:xfrm>
              <a:custGeom>
                <a:avLst/>
                <a:gdLst>
                  <a:gd name="connsiteX0" fmla="*/ 0 w 27726"/>
                  <a:gd name="connsiteY0" fmla="*/ 15926 h 47719"/>
                  <a:gd name="connsiteX1" fmla="*/ 56 w 27726"/>
                  <a:gd name="connsiteY1" fmla="*/ 47719 h 47719"/>
                  <a:gd name="connsiteX2" fmla="*/ 27727 w 27726"/>
                  <a:gd name="connsiteY2" fmla="*/ 31737 h 47719"/>
                  <a:gd name="connsiteX3" fmla="*/ 27614 w 27726"/>
                  <a:gd name="connsiteY3" fmla="*/ 0 h 47719"/>
                  <a:gd name="connsiteX4" fmla="*/ 0 w 27726"/>
                  <a:gd name="connsiteY4" fmla="*/ 15926 h 47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9">
                    <a:moveTo>
                      <a:pt x="0" y="15926"/>
                    </a:moveTo>
                    <a:lnTo>
                      <a:pt x="56" y="47719"/>
                    </a:lnTo>
                    <a:lnTo>
                      <a:pt x="27727" y="31737"/>
                    </a:lnTo>
                    <a:lnTo>
                      <a:pt x="27614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28E38F12-E69B-863A-9CEC-C5E471C572E6}"/>
                  </a:ext>
                </a:extLst>
              </p:cNvPr>
              <p:cNvSpPr/>
              <p:nvPr/>
            </p:nvSpPr>
            <p:spPr>
              <a:xfrm>
                <a:off x="4647869" y="6730844"/>
                <a:ext cx="27726" cy="47658"/>
              </a:xfrm>
              <a:custGeom>
                <a:avLst/>
                <a:gdLst>
                  <a:gd name="connsiteX0" fmla="*/ 0 w 27726"/>
                  <a:gd name="connsiteY0" fmla="*/ 15922 h 47658"/>
                  <a:gd name="connsiteX1" fmla="*/ 113 w 27726"/>
                  <a:gd name="connsiteY1" fmla="*/ 47659 h 47658"/>
                  <a:gd name="connsiteX2" fmla="*/ 27727 w 27726"/>
                  <a:gd name="connsiteY2" fmla="*/ 31737 h 47658"/>
                  <a:gd name="connsiteX3" fmla="*/ 27670 w 27726"/>
                  <a:gd name="connsiteY3" fmla="*/ 0 h 47658"/>
                  <a:gd name="connsiteX4" fmla="*/ 0 w 27726"/>
                  <a:gd name="connsiteY4" fmla="*/ 15922 h 4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658">
                    <a:moveTo>
                      <a:pt x="0" y="15922"/>
                    </a:moveTo>
                    <a:lnTo>
                      <a:pt x="113" y="47659"/>
                    </a:lnTo>
                    <a:lnTo>
                      <a:pt x="27727" y="31737"/>
                    </a:lnTo>
                    <a:lnTo>
                      <a:pt x="27670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FA7F164D-7099-3BAB-F2B0-761B0C08FB82}"/>
                  </a:ext>
                </a:extLst>
              </p:cNvPr>
              <p:cNvSpPr/>
              <p:nvPr/>
            </p:nvSpPr>
            <p:spPr>
              <a:xfrm>
                <a:off x="5862999" y="6156315"/>
                <a:ext cx="27726" cy="47714"/>
              </a:xfrm>
              <a:custGeom>
                <a:avLst/>
                <a:gdLst>
                  <a:gd name="connsiteX0" fmla="*/ 0 w 27726"/>
                  <a:gd name="connsiteY0" fmla="*/ 15977 h 47714"/>
                  <a:gd name="connsiteX1" fmla="*/ 111 w 27726"/>
                  <a:gd name="connsiteY1" fmla="*/ 47714 h 47714"/>
                  <a:gd name="connsiteX2" fmla="*/ 27727 w 27726"/>
                  <a:gd name="connsiteY2" fmla="*/ 31793 h 47714"/>
                  <a:gd name="connsiteX3" fmla="*/ 27671 w 27726"/>
                  <a:gd name="connsiteY3" fmla="*/ 0 h 47714"/>
                  <a:gd name="connsiteX4" fmla="*/ 0 w 27726"/>
                  <a:gd name="connsiteY4" fmla="*/ 15977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77"/>
                    </a:moveTo>
                    <a:lnTo>
                      <a:pt x="111" y="47714"/>
                    </a:lnTo>
                    <a:lnTo>
                      <a:pt x="27727" y="31793"/>
                    </a:lnTo>
                    <a:lnTo>
                      <a:pt x="27671" y="0"/>
                    </a:lnTo>
                    <a:lnTo>
                      <a:pt x="0" y="15977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8D010502-CDAC-69B2-DF54-C38B92259AEF}"/>
                  </a:ext>
                </a:extLst>
              </p:cNvPr>
              <p:cNvSpPr/>
              <p:nvPr/>
            </p:nvSpPr>
            <p:spPr>
              <a:xfrm>
                <a:off x="5752600" y="6220182"/>
                <a:ext cx="27616" cy="47603"/>
              </a:xfrm>
              <a:custGeom>
                <a:avLst/>
                <a:gdLst>
                  <a:gd name="connsiteX0" fmla="*/ 0 w 27616"/>
                  <a:gd name="connsiteY0" fmla="*/ 15866 h 47603"/>
                  <a:gd name="connsiteX1" fmla="*/ 115 w 27616"/>
                  <a:gd name="connsiteY1" fmla="*/ 47604 h 47603"/>
                  <a:gd name="connsiteX2" fmla="*/ 27616 w 27616"/>
                  <a:gd name="connsiteY2" fmla="*/ 31737 h 47603"/>
                  <a:gd name="connsiteX3" fmla="*/ 27501 w 27616"/>
                  <a:gd name="connsiteY3" fmla="*/ 0 h 47603"/>
                  <a:gd name="connsiteX4" fmla="*/ 0 w 27616"/>
                  <a:gd name="connsiteY4" fmla="*/ 15866 h 47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16" h="47603">
                    <a:moveTo>
                      <a:pt x="0" y="15866"/>
                    </a:moveTo>
                    <a:lnTo>
                      <a:pt x="115" y="47604"/>
                    </a:lnTo>
                    <a:lnTo>
                      <a:pt x="27616" y="31737"/>
                    </a:lnTo>
                    <a:lnTo>
                      <a:pt x="27501" y="0"/>
                    </a:lnTo>
                    <a:lnTo>
                      <a:pt x="0" y="1586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E03E6F51-3D07-2485-E399-8E815EFE4E63}"/>
                  </a:ext>
                </a:extLst>
              </p:cNvPr>
              <p:cNvSpPr/>
              <p:nvPr/>
            </p:nvSpPr>
            <p:spPr>
              <a:xfrm>
                <a:off x="5642089" y="6283938"/>
                <a:ext cx="27726" cy="47658"/>
              </a:xfrm>
              <a:custGeom>
                <a:avLst/>
                <a:gdLst>
                  <a:gd name="connsiteX0" fmla="*/ 0 w 27726"/>
                  <a:gd name="connsiteY0" fmla="*/ 15922 h 47658"/>
                  <a:gd name="connsiteX1" fmla="*/ 55 w 27726"/>
                  <a:gd name="connsiteY1" fmla="*/ 47659 h 47658"/>
                  <a:gd name="connsiteX2" fmla="*/ 27727 w 27726"/>
                  <a:gd name="connsiteY2" fmla="*/ 31733 h 47658"/>
                  <a:gd name="connsiteX3" fmla="*/ 27611 w 27726"/>
                  <a:gd name="connsiteY3" fmla="*/ 0 h 47658"/>
                  <a:gd name="connsiteX4" fmla="*/ 0 w 27726"/>
                  <a:gd name="connsiteY4" fmla="*/ 15922 h 4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658">
                    <a:moveTo>
                      <a:pt x="0" y="15922"/>
                    </a:moveTo>
                    <a:lnTo>
                      <a:pt x="55" y="47659"/>
                    </a:lnTo>
                    <a:lnTo>
                      <a:pt x="27727" y="31733"/>
                    </a:lnTo>
                    <a:lnTo>
                      <a:pt x="27611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604AEB5E-7C8C-2480-ECF6-F329915E6AF0}"/>
                  </a:ext>
                </a:extLst>
              </p:cNvPr>
              <p:cNvSpPr/>
              <p:nvPr/>
            </p:nvSpPr>
            <p:spPr>
              <a:xfrm>
                <a:off x="5531629" y="6347634"/>
                <a:ext cx="27726" cy="47718"/>
              </a:xfrm>
              <a:custGeom>
                <a:avLst/>
                <a:gdLst>
                  <a:gd name="connsiteX0" fmla="*/ 0 w 27726"/>
                  <a:gd name="connsiteY0" fmla="*/ 15982 h 47718"/>
                  <a:gd name="connsiteX1" fmla="*/ 115 w 27726"/>
                  <a:gd name="connsiteY1" fmla="*/ 47719 h 47718"/>
                  <a:gd name="connsiteX2" fmla="*/ 27727 w 27726"/>
                  <a:gd name="connsiteY2" fmla="*/ 31793 h 47718"/>
                  <a:gd name="connsiteX3" fmla="*/ 27671 w 27726"/>
                  <a:gd name="connsiteY3" fmla="*/ 0 h 47718"/>
                  <a:gd name="connsiteX4" fmla="*/ 0 w 27726"/>
                  <a:gd name="connsiteY4" fmla="*/ 15982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82"/>
                    </a:moveTo>
                    <a:lnTo>
                      <a:pt x="115" y="47719"/>
                    </a:lnTo>
                    <a:lnTo>
                      <a:pt x="27727" y="31793"/>
                    </a:lnTo>
                    <a:lnTo>
                      <a:pt x="27671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5031A988-2898-9208-F4D6-FE2B6F46D5E9}"/>
                  </a:ext>
                </a:extLst>
              </p:cNvPr>
              <p:cNvSpPr/>
              <p:nvPr/>
            </p:nvSpPr>
            <p:spPr>
              <a:xfrm>
                <a:off x="5421230" y="6411390"/>
                <a:ext cx="27726" cy="47714"/>
              </a:xfrm>
              <a:custGeom>
                <a:avLst/>
                <a:gdLst>
                  <a:gd name="connsiteX0" fmla="*/ 0 w 27726"/>
                  <a:gd name="connsiteY0" fmla="*/ 15982 h 47714"/>
                  <a:gd name="connsiteX1" fmla="*/ 115 w 27726"/>
                  <a:gd name="connsiteY1" fmla="*/ 47714 h 47714"/>
                  <a:gd name="connsiteX2" fmla="*/ 27727 w 27726"/>
                  <a:gd name="connsiteY2" fmla="*/ 31737 h 47714"/>
                  <a:gd name="connsiteX3" fmla="*/ 27671 w 27726"/>
                  <a:gd name="connsiteY3" fmla="*/ 0 h 47714"/>
                  <a:gd name="connsiteX4" fmla="*/ 0 w 27726"/>
                  <a:gd name="connsiteY4" fmla="*/ 1598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82"/>
                    </a:moveTo>
                    <a:lnTo>
                      <a:pt x="115" y="47714"/>
                    </a:lnTo>
                    <a:lnTo>
                      <a:pt x="27727" y="31737"/>
                    </a:lnTo>
                    <a:lnTo>
                      <a:pt x="27671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2556FC5A-9C45-126B-9C15-41C1B9C87765}"/>
                  </a:ext>
                </a:extLst>
              </p:cNvPr>
              <p:cNvSpPr/>
              <p:nvPr/>
            </p:nvSpPr>
            <p:spPr>
              <a:xfrm>
                <a:off x="5310834" y="6475146"/>
                <a:ext cx="27726" cy="47714"/>
              </a:xfrm>
              <a:custGeom>
                <a:avLst/>
                <a:gdLst>
                  <a:gd name="connsiteX0" fmla="*/ 0 w 27726"/>
                  <a:gd name="connsiteY0" fmla="*/ 15922 h 47714"/>
                  <a:gd name="connsiteX1" fmla="*/ 111 w 27726"/>
                  <a:gd name="connsiteY1" fmla="*/ 47714 h 47714"/>
                  <a:gd name="connsiteX2" fmla="*/ 27727 w 27726"/>
                  <a:gd name="connsiteY2" fmla="*/ 31737 h 47714"/>
                  <a:gd name="connsiteX3" fmla="*/ 27667 w 27726"/>
                  <a:gd name="connsiteY3" fmla="*/ 0 h 47714"/>
                  <a:gd name="connsiteX4" fmla="*/ 0 w 27726"/>
                  <a:gd name="connsiteY4" fmla="*/ 1592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22"/>
                    </a:moveTo>
                    <a:lnTo>
                      <a:pt x="111" y="47714"/>
                    </a:lnTo>
                    <a:lnTo>
                      <a:pt x="27727" y="31737"/>
                    </a:lnTo>
                    <a:lnTo>
                      <a:pt x="27667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AA83E8F4-34B3-8886-C3FD-607F13B4B6DB}"/>
                  </a:ext>
                </a:extLst>
              </p:cNvPr>
              <p:cNvSpPr/>
              <p:nvPr/>
            </p:nvSpPr>
            <p:spPr>
              <a:xfrm>
                <a:off x="5200435" y="6538898"/>
                <a:ext cx="27726" cy="47718"/>
              </a:xfrm>
              <a:custGeom>
                <a:avLst/>
                <a:gdLst>
                  <a:gd name="connsiteX0" fmla="*/ 0 w 27726"/>
                  <a:gd name="connsiteY0" fmla="*/ 15926 h 47718"/>
                  <a:gd name="connsiteX1" fmla="*/ 111 w 27726"/>
                  <a:gd name="connsiteY1" fmla="*/ 47719 h 47718"/>
                  <a:gd name="connsiteX2" fmla="*/ 27727 w 27726"/>
                  <a:gd name="connsiteY2" fmla="*/ 31737 h 47718"/>
                  <a:gd name="connsiteX3" fmla="*/ 27611 w 27726"/>
                  <a:gd name="connsiteY3" fmla="*/ 0 h 47718"/>
                  <a:gd name="connsiteX4" fmla="*/ 0 w 27726"/>
                  <a:gd name="connsiteY4" fmla="*/ 15926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26"/>
                    </a:moveTo>
                    <a:lnTo>
                      <a:pt x="111" y="47719"/>
                    </a:lnTo>
                    <a:lnTo>
                      <a:pt x="27727" y="31737"/>
                    </a:lnTo>
                    <a:lnTo>
                      <a:pt x="2761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C3D18852-D147-DC77-4963-E4679F59A48B}"/>
                  </a:ext>
                </a:extLst>
              </p:cNvPr>
              <p:cNvSpPr/>
              <p:nvPr/>
            </p:nvSpPr>
            <p:spPr>
              <a:xfrm>
                <a:off x="5090034" y="6602654"/>
                <a:ext cx="27728" cy="47663"/>
              </a:xfrm>
              <a:custGeom>
                <a:avLst/>
                <a:gdLst>
                  <a:gd name="connsiteX0" fmla="*/ 0 w 27728"/>
                  <a:gd name="connsiteY0" fmla="*/ 15926 h 47663"/>
                  <a:gd name="connsiteX1" fmla="*/ 57 w 27728"/>
                  <a:gd name="connsiteY1" fmla="*/ 47664 h 47663"/>
                  <a:gd name="connsiteX2" fmla="*/ 27728 w 27728"/>
                  <a:gd name="connsiteY2" fmla="*/ 31737 h 47663"/>
                  <a:gd name="connsiteX3" fmla="*/ 27613 w 27728"/>
                  <a:gd name="connsiteY3" fmla="*/ 0 h 47663"/>
                  <a:gd name="connsiteX4" fmla="*/ 0 w 27728"/>
                  <a:gd name="connsiteY4" fmla="*/ 15926 h 47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8" h="47663">
                    <a:moveTo>
                      <a:pt x="0" y="15926"/>
                    </a:moveTo>
                    <a:lnTo>
                      <a:pt x="57" y="47664"/>
                    </a:lnTo>
                    <a:lnTo>
                      <a:pt x="27728" y="31737"/>
                    </a:lnTo>
                    <a:lnTo>
                      <a:pt x="27613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5DC79909-B98D-3E31-96D6-62FFB038A726}"/>
                  </a:ext>
                </a:extLst>
              </p:cNvPr>
              <p:cNvSpPr/>
              <p:nvPr/>
            </p:nvSpPr>
            <p:spPr>
              <a:xfrm>
                <a:off x="4979632" y="6666354"/>
                <a:ext cx="27726" cy="47714"/>
              </a:xfrm>
              <a:custGeom>
                <a:avLst/>
                <a:gdLst>
                  <a:gd name="connsiteX0" fmla="*/ 0 w 27726"/>
                  <a:gd name="connsiteY0" fmla="*/ 15982 h 47714"/>
                  <a:gd name="connsiteX1" fmla="*/ 56 w 27726"/>
                  <a:gd name="connsiteY1" fmla="*/ 47714 h 47714"/>
                  <a:gd name="connsiteX2" fmla="*/ 27727 w 27726"/>
                  <a:gd name="connsiteY2" fmla="*/ 31793 h 47714"/>
                  <a:gd name="connsiteX3" fmla="*/ 27614 w 27726"/>
                  <a:gd name="connsiteY3" fmla="*/ 0 h 47714"/>
                  <a:gd name="connsiteX4" fmla="*/ 0 w 27726"/>
                  <a:gd name="connsiteY4" fmla="*/ 1598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82"/>
                    </a:moveTo>
                    <a:lnTo>
                      <a:pt x="56" y="47714"/>
                    </a:lnTo>
                    <a:lnTo>
                      <a:pt x="27727" y="31793"/>
                    </a:lnTo>
                    <a:lnTo>
                      <a:pt x="27614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921731C8-56A1-66C0-4458-35EF448B9360}"/>
                  </a:ext>
                </a:extLst>
              </p:cNvPr>
              <p:cNvSpPr/>
              <p:nvPr/>
            </p:nvSpPr>
            <p:spPr>
              <a:xfrm>
                <a:off x="4869231" y="6730221"/>
                <a:ext cx="27557" cy="47603"/>
              </a:xfrm>
              <a:custGeom>
                <a:avLst/>
                <a:gdLst>
                  <a:gd name="connsiteX0" fmla="*/ 0 w 27557"/>
                  <a:gd name="connsiteY0" fmla="*/ 15866 h 47603"/>
                  <a:gd name="connsiteX1" fmla="*/ 57 w 27557"/>
                  <a:gd name="connsiteY1" fmla="*/ 47604 h 47603"/>
                  <a:gd name="connsiteX2" fmla="*/ 27557 w 27557"/>
                  <a:gd name="connsiteY2" fmla="*/ 31737 h 47603"/>
                  <a:gd name="connsiteX3" fmla="*/ 27501 w 27557"/>
                  <a:gd name="connsiteY3" fmla="*/ 0 h 47603"/>
                  <a:gd name="connsiteX4" fmla="*/ 0 w 27557"/>
                  <a:gd name="connsiteY4" fmla="*/ 15866 h 47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57" h="47603">
                    <a:moveTo>
                      <a:pt x="0" y="15866"/>
                    </a:moveTo>
                    <a:lnTo>
                      <a:pt x="57" y="47604"/>
                    </a:lnTo>
                    <a:lnTo>
                      <a:pt x="27557" y="31737"/>
                    </a:lnTo>
                    <a:lnTo>
                      <a:pt x="27501" y="0"/>
                    </a:lnTo>
                    <a:lnTo>
                      <a:pt x="0" y="1586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B60ECA03-A18C-45DD-6E57-36D59669F4BC}"/>
                  </a:ext>
                </a:extLst>
              </p:cNvPr>
              <p:cNvSpPr/>
              <p:nvPr/>
            </p:nvSpPr>
            <p:spPr>
              <a:xfrm>
                <a:off x="4758665" y="6793922"/>
                <a:ext cx="27726" cy="47714"/>
              </a:xfrm>
              <a:custGeom>
                <a:avLst/>
                <a:gdLst>
                  <a:gd name="connsiteX0" fmla="*/ 0 w 27726"/>
                  <a:gd name="connsiteY0" fmla="*/ 15982 h 47714"/>
                  <a:gd name="connsiteX1" fmla="*/ 113 w 27726"/>
                  <a:gd name="connsiteY1" fmla="*/ 47714 h 47714"/>
                  <a:gd name="connsiteX2" fmla="*/ 27727 w 27726"/>
                  <a:gd name="connsiteY2" fmla="*/ 31793 h 47714"/>
                  <a:gd name="connsiteX3" fmla="*/ 27614 w 27726"/>
                  <a:gd name="connsiteY3" fmla="*/ 0 h 47714"/>
                  <a:gd name="connsiteX4" fmla="*/ 0 w 27726"/>
                  <a:gd name="connsiteY4" fmla="*/ 1598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82"/>
                    </a:moveTo>
                    <a:lnTo>
                      <a:pt x="113" y="47714"/>
                    </a:lnTo>
                    <a:lnTo>
                      <a:pt x="27727" y="31793"/>
                    </a:lnTo>
                    <a:lnTo>
                      <a:pt x="27614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0E17D416-27E3-E474-6FAF-BEC658FA8A49}"/>
                  </a:ext>
                </a:extLst>
              </p:cNvPr>
              <p:cNvSpPr/>
              <p:nvPr/>
            </p:nvSpPr>
            <p:spPr>
              <a:xfrm>
                <a:off x="4648263" y="6857678"/>
                <a:ext cx="27726" cy="47714"/>
              </a:xfrm>
              <a:custGeom>
                <a:avLst/>
                <a:gdLst>
                  <a:gd name="connsiteX0" fmla="*/ 0 w 27726"/>
                  <a:gd name="connsiteY0" fmla="*/ 15982 h 47714"/>
                  <a:gd name="connsiteX1" fmla="*/ 56 w 27726"/>
                  <a:gd name="connsiteY1" fmla="*/ 47714 h 47714"/>
                  <a:gd name="connsiteX2" fmla="*/ 27727 w 27726"/>
                  <a:gd name="connsiteY2" fmla="*/ 31793 h 47714"/>
                  <a:gd name="connsiteX3" fmla="*/ 27614 w 27726"/>
                  <a:gd name="connsiteY3" fmla="*/ 0 h 47714"/>
                  <a:gd name="connsiteX4" fmla="*/ 0 w 27726"/>
                  <a:gd name="connsiteY4" fmla="*/ 1598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82"/>
                    </a:moveTo>
                    <a:lnTo>
                      <a:pt x="56" y="47714"/>
                    </a:lnTo>
                    <a:lnTo>
                      <a:pt x="27727" y="31793"/>
                    </a:lnTo>
                    <a:lnTo>
                      <a:pt x="27614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A6949F85-8254-01B7-BF11-9FB14E5E19A2}"/>
                  </a:ext>
                </a:extLst>
              </p:cNvPr>
              <p:cNvSpPr/>
              <p:nvPr/>
            </p:nvSpPr>
            <p:spPr>
              <a:xfrm>
                <a:off x="5863392" y="6283204"/>
                <a:ext cx="27726" cy="47714"/>
              </a:xfrm>
              <a:custGeom>
                <a:avLst/>
                <a:gdLst>
                  <a:gd name="connsiteX0" fmla="*/ 0 w 27726"/>
                  <a:gd name="connsiteY0" fmla="*/ 15982 h 47714"/>
                  <a:gd name="connsiteX1" fmla="*/ 60 w 27726"/>
                  <a:gd name="connsiteY1" fmla="*/ 47714 h 47714"/>
                  <a:gd name="connsiteX2" fmla="*/ 27727 w 27726"/>
                  <a:gd name="connsiteY2" fmla="*/ 31733 h 47714"/>
                  <a:gd name="connsiteX3" fmla="*/ 27616 w 27726"/>
                  <a:gd name="connsiteY3" fmla="*/ 0 h 47714"/>
                  <a:gd name="connsiteX4" fmla="*/ 0 w 27726"/>
                  <a:gd name="connsiteY4" fmla="*/ 1598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82"/>
                    </a:moveTo>
                    <a:lnTo>
                      <a:pt x="60" y="47714"/>
                    </a:lnTo>
                    <a:lnTo>
                      <a:pt x="27727" y="31733"/>
                    </a:lnTo>
                    <a:lnTo>
                      <a:pt x="27616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A13E34D7-07AC-BF41-8E75-97AE39A79ED0}"/>
                  </a:ext>
                </a:extLst>
              </p:cNvPr>
              <p:cNvSpPr/>
              <p:nvPr/>
            </p:nvSpPr>
            <p:spPr>
              <a:xfrm>
                <a:off x="5752997" y="6347016"/>
                <a:ext cx="27556" cy="47658"/>
              </a:xfrm>
              <a:custGeom>
                <a:avLst/>
                <a:gdLst>
                  <a:gd name="connsiteX0" fmla="*/ 0 w 27556"/>
                  <a:gd name="connsiteY0" fmla="*/ 15866 h 47658"/>
                  <a:gd name="connsiteX1" fmla="*/ 55 w 27556"/>
                  <a:gd name="connsiteY1" fmla="*/ 47659 h 47658"/>
                  <a:gd name="connsiteX2" fmla="*/ 27556 w 27556"/>
                  <a:gd name="connsiteY2" fmla="*/ 31793 h 47658"/>
                  <a:gd name="connsiteX3" fmla="*/ 27501 w 27556"/>
                  <a:gd name="connsiteY3" fmla="*/ 0 h 47658"/>
                  <a:gd name="connsiteX4" fmla="*/ 0 w 27556"/>
                  <a:gd name="connsiteY4" fmla="*/ 15866 h 4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56" h="47658">
                    <a:moveTo>
                      <a:pt x="0" y="15866"/>
                    </a:moveTo>
                    <a:lnTo>
                      <a:pt x="55" y="47659"/>
                    </a:lnTo>
                    <a:lnTo>
                      <a:pt x="27556" y="31793"/>
                    </a:lnTo>
                    <a:lnTo>
                      <a:pt x="27501" y="0"/>
                    </a:lnTo>
                    <a:lnTo>
                      <a:pt x="0" y="1586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1807EFF3-E85A-2434-717A-94C7E5FF80F8}"/>
                  </a:ext>
                </a:extLst>
              </p:cNvPr>
              <p:cNvSpPr/>
              <p:nvPr/>
            </p:nvSpPr>
            <p:spPr>
              <a:xfrm>
                <a:off x="5642426" y="6410767"/>
                <a:ext cx="27726" cy="47719"/>
              </a:xfrm>
              <a:custGeom>
                <a:avLst/>
                <a:gdLst>
                  <a:gd name="connsiteX0" fmla="*/ 0 w 27726"/>
                  <a:gd name="connsiteY0" fmla="*/ 15982 h 47719"/>
                  <a:gd name="connsiteX1" fmla="*/ 115 w 27726"/>
                  <a:gd name="connsiteY1" fmla="*/ 47719 h 47719"/>
                  <a:gd name="connsiteX2" fmla="*/ 27727 w 27726"/>
                  <a:gd name="connsiteY2" fmla="*/ 31737 h 47719"/>
                  <a:gd name="connsiteX3" fmla="*/ 27616 w 27726"/>
                  <a:gd name="connsiteY3" fmla="*/ 0 h 47719"/>
                  <a:gd name="connsiteX4" fmla="*/ 0 w 27726"/>
                  <a:gd name="connsiteY4" fmla="*/ 15982 h 47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9">
                    <a:moveTo>
                      <a:pt x="0" y="15982"/>
                    </a:moveTo>
                    <a:lnTo>
                      <a:pt x="115" y="47719"/>
                    </a:lnTo>
                    <a:lnTo>
                      <a:pt x="27727" y="31737"/>
                    </a:lnTo>
                    <a:lnTo>
                      <a:pt x="27616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E0F1EB8A-FF28-623A-8F46-BA23220D8D6E}"/>
                  </a:ext>
                </a:extLst>
              </p:cNvPr>
              <p:cNvSpPr/>
              <p:nvPr/>
            </p:nvSpPr>
            <p:spPr>
              <a:xfrm>
                <a:off x="5532026" y="6474523"/>
                <a:ext cx="27726" cy="47718"/>
              </a:xfrm>
              <a:custGeom>
                <a:avLst/>
                <a:gdLst>
                  <a:gd name="connsiteX0" fmla="*/ 0 w 27726"/>
                  <a:gd name="connsiteY0" fmla="*/ 15982 h 47718"/>
                  <a:gd name="connsiteX1" fmla="*/ 55 w 27726"/>
                  <a:gd name="connsiteY1" fmla="*/ 47719 h 47718"/>
                  <a:gd name="connsiteX2" fmla="*/ 27727 w 27726"/>
                  <a:gd name="connsiteY2" fmla="*/ 31737 h 47718"/>
                  <a:gd name="connsiteX3" fmla="*/ 27616 w 27726"/>
                  <a:gd name="connsiteY3" fmla="*/ 0 h 47718"/>
                  <a:gd name="connsiteX4" fmla="*/ 0 w 27726"/>
                  <a:gd name="connsiteY4" fmla="*/ 15982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82"/>
                    </a:moveTo>
                    <a:lnTo>
                      <a:pt x="55" y="47719"/>
                    </a:lnTo>
                    <a:lnTo>
                      <a:pt x="27727" y="31737"/>
                    </a:lnTo>
                    <a:lnTo>
                      <a:pt x="27616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2678BC4F-F7F8-C6ED-5242-5998875CA3D4}"/>
                  </a:ext>
                </a:extLst>
              </p:cNvPr>
              <p:cNvSpPr/>
              <p:nvPr/>
            </p:nvSpPr>
            <p:spPr>
              <a:xfrm>
                <a:off x="5421626" y="6538279"/>
                <a:ext cx="27726" cy="47714"/>
              </a:xfrm>
              <a:custGeom>
                <a:avLst/>
                <a:gdLst>
                  <a:gd name="connsiteX0" fmla="*/ 0 w 27726"/>
                  <a:gd name="connsiteY0" fmla="*/ 15922 h 47714"/>
                  <a:gd name="connsiteX1" fmla="*/ 60 w 27726"/>
                  <a:gd name="connsiteY1" fmla="*/ 47714 h 47714"/>
                  <a:gd name="connsiteX2" fmla="*/ 27727 w 27726"/>
                  <a:gd name="connsiteY2" fmla="*/ 31733 h 47714"/>
                  <a:gd name="connsiteX3" fmla="*/ 27616 w 27726"/>
                  <a:gd name="connsiteY3" fmla="*/ 0 h 47714"/>
                  <a:gd name="connsiteX4" fmla="*/ 0 w 27726"/>
                  <a:gd name="connsiteY4" fmla="*/ 1592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22"/>
                    </a:moveTo>
                    <a:lnTo>
                      <a:pt x="60" y="47714"/>
                    </a:lnTo>
                    <a:lnTo>
                      <a:pt x="27727" y="31733"/>
                    </a:lnTo>
                    <a:lnTo>
                      <a:pt x="27616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B0C51D19-34ED-2035-1151-8411BA70A3E7}"/>
                  </a:ext>
                </a:extLst>
              </p:cNvPr>
              <p:cNvSpPr/>
              <p:nvPr/>
            </p:nvSpPr>
            <p:spPr>
              <a:xfrm>
                <a:off x="5311227" y="6602035"/>
                <a:ext cx="27726" cy="47658"/>
              </a:xfrm>
              <a:custGeom>
                <a:avLst/>
                <a:gdLst>
                  <a:gd name="connsiteX0" fmla="*/ 0 w 27726"/>
                  <a:gd name="connsiteY0" fmla="*/ 15922 h 47658"/>
                  <a:gd name="connsiteX1" fmla="*/ 60 w 27726"/>
                  <a:gd name="connsiteY1" fmla="*/ 47659 h 47658"/>
                  <a:gd name="connsiteX2" fmla="*/ 27727 w 27726"/>
                  <a:gd name="connsiteY2" fmla="*/ 31733 h 47658"/>
                  <a:gd name="connsiteX3" fmla="*/ 27616 w 27726"/>
                  <a:gd name="connsiteY3" fmla="*/ 0 h 47658"/>
                  <a:gd name="connsiteX4" fmla="*/ 0 w 27726"/>
                  <a:gd name="connsiteY4" fmla="*/ 15922 h 4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658">
                    <a:moveTo>
                      <a:pt x="0" y="15922"/>
                    </a:moveTo>
                    <a:lnTo>
                      <a:pt x="60" y="47659"/>
                    </a:lnTo>
                    <a:lnTo>
                      <a:pt x="27727" y="31733"/>
                    </a:lnTo>
                    <a:lnTo>
                      <a:pt x="27616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A090050A-4747-409D-F6B0-DAB6AAC80770}"/>
                  </a:ext>
                </a:extLst>
              </p:cNvPr>
              <p:cNvSpPr/>
              <p:nvPr/>
            </p:nvSpPr>
            <p:spPr>
              <a:xfrm>
                <a:off x="5200772" y="6665731"/>
                <a:ext cx="27726" cy="47718"/>
              </a:xfrm>
              <a:custGeom>
                <a:avLst/>
                <a:gdLst>
                  <a:gd name="connsiteX0" fmla="*/ 0 w 27726"/>
                  <a:gd name="connsiteY0" fmla="*/ 15982 h 47718"/>
                  <a:gd name="connsiteX1" fmla="*/ 111 w 27726"/>
                  <a:gd name="connsiteY1" fmla="*/ 47719 h 47718"/>
                  <a:gd name="connsiteX2" fmla="*/ 27727 w 27726"/>
                  <a:gd name="connsiteY2" fmla="*/ 31793 h 47718"/>
                  <a:gd name="connsiteX3" fmla="*/ 27671 w 27726"/>
                  <a:gd name="connsiteY3" fmla="*/ 0 h 47718"/>
                  <a:gd name="connsiteX4" fmla="*/ 0 w 27726"/>
                  <a:gd name="connsiteY4" fmla="*/ 15982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82"/>
                    </a:moveTo>
                    <a:lnTo>
                      <a:pt x="111" y="47719"/>
                    </a:lnTo>
                    <a:lnTo>
                      <a:pt x="27727" y="31793"/>
                    </a:lnTo>
                    <a:lnTo>
                      <a:pt x="27671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95E72730-1162-95AE-8DB2-5C67ADF6523B}"/>
                  </a:ext>
                </a:extLst>
              </p:cNvPr>
              <p:cNvSpPr/>
              <p:nvPr/>
            </p:nvSpPr>
            <p:spPr>
              <a:xfrm>
                <a:off x="5090372" y="6729488"/>
                <a:ext cx="27726" cy="47718"/>
              </a:xfrm>
              <a:custGeom>
                <a:avLst/>
                <a:gdLst>
                  <a:gd name="connsiteX0" fmla="*/ 0 w 27726"/>
                  <a:gd name="connsiteY0" fmla="*/ 15982 h 47718"/>
                  <a:gd name="connsiteX1" fmla="*/ 113 w 27726"/>
                  <a:gd name="connsiteY1" fmla="*/ 47719 h 47718"/>
                  <a:gd name="connsiteX2" fmla="*/ 27727 w 27726"/>
                  <a:gd name="connsiteY2" fmla="*/ 31793 h 47718"/>
                  <a:gd name="connsiteX3" fmla="*/ 27671 w 27726"/>
                  <a:gd name="connsiteY3" fmla="*/ 0 h 47718"/>
                  <a:gd name="connsiteX4" fmla="*/ 0 w 27726"/>
                  <a:gd name="connsiteY4" fmla="*/ 15982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82"/>
                    </a:moveTo>
                    <a:lnTo>
                      <a:pt x="113" y="47719"/>
                    </a:lnTo>
                    <a:lnTo>
                      <a:pt x="27727" y="31793"/>
                    </a:lnTo>
                    <a:lnTo>
                      <a:pt x="27671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F7E4BB2B-1CCC-F116-3A39-2F9ED7ED3FA4}"/>
                  </a:ext>
                </a:extLst>
              </p:cNvPr>
              <p:cNvSpPr/>
              <p:nvPr/>
            </p:nvSpPr>
            <p:spPr>
              <a:xfrm>
                <a:off x="4979975" y="6793244"/>
                <a:ext cx="27726" cy="47714"/>
              </a:xfrm>
              <a:custGeom>
                <a:avLst/>
                <a:gdLst>
                  <a:gd name="connsiteX0" fmla="*/ 0 w 27726"/>
                  <a:gd name="connsiteY0" fmla="*/ 15982 h 47714"/>
                  <a:gd name="connsiteX1" fmla="*/ 113 w 27726"/>
                  <a:gd name="connsiteY1" fmla="*/ 47714 h 47714"/>
                  <a:gd name="connsiteX2" fmla="*/ 27727 w 27726"/>
                  <a:gd name="connsiteY2" fmla="*/ 31737 h 47714"/>
                  <a:gd name="connsiteX3" fmla="*/ 27614 w 27726"/>
                  <a:gd name="connsiteY3" fmla="*/ 0 h 47714"/>
                  <a:gd name="connsiteX4" fmla="*/ 0 w 27726"/>
                  <a:gd name="connsiteY4" fmla="*/ 1598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82"/>
                    </a:moveTo>
                    <a:lnTo>
                      <a:pt x="113" y="47714"/>
                    </a:lnTo>
                    <a:lnTo>
                      <a:pt x="27727" y="31737"/>
                    </a:lnTo>
                    <a:lnTo>
                      <a:pt x="27614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E86B5E78-A73E-CB7F-8F4F-4F1C275FA325}"/>
                  </a:ext>
                </a:extLst>
              </p:cNvPr>
              <p:cNvSpPr/>
              <p:nvPr/>
            </p:nvSpPr>
            <p:spPr>
              <a:xfrm>
                <a:off x="4869571" y="6857055"/>
                <a:ext cx="27557" cy="47658"/>
              </a:xfrm>
              <a:custGeom>
                <a:avLst/>
                <a:gdLst>
                  <a:gd name="connsiteX0" fmla="*/ 0 w 27557"/>
                  <a:gd name="connsiteY0" fmla="*/ 15866 h 47658"/>
                  <a:gd name="connsiteX1" fmla="*/ 113 w 27557"/>
                  <a:gd name="connsiteY1" fmla="*/ 47659 h 47658"/>
                  <a:gd name="connsiteX2" fmla="*/ 27558 w 27557"/>
                  <a:gd name="connsiteY2" fmla="*/ 31793 h 47658"/>
                  <a:gd name="connsiteX3" fmla="*/ 27501 w 27557"/>
                  <a:gd name="connsiteY3" fmla="*/ 0 h 47658"/>
                  <a:gd name="connsiteX4" fmla="*/ 0 w 27557"/>
                  <a:gd name="connsiteY4" fmla="*/ 15866 h 4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57" h="47658">
                    <a:moveTo>
                      <a:pt x="0" y="15866"/>
                    </a:moveTo>
                    <a:lnTo>
                      <a:pt x="113" y="47659"/>
                    </a:lnTo>
                    <a:lnTo>
                      <a:pt x="27558" y="31793"/>
                    </a:lnTo>
                    <a:lnTo>
                      <a:pt x="27501" y="0"/>
                    </a:lnTo>
                    <a:lnTo>
                      <a:pt x="0" y="1586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5D93B2DC-C8C7-8E9D-3E3E-843DC05DE45E}"/>
                  </a:ext>
                </a:extLst>
              </p:cNvPr>
              <p:cNvSpPr/>
              <p:nvPr/>
            </p:nvSpPr>
            <p:spPr>
              <a:xfrm>
                <a:off x="5863733" y="6410093"/>
                <a:ext cx="27726" cy="47714"/>
              </a:xfrm>
              <a:custGeom>
                <a:avLst/>
                <a:gdLst>
                  <a:gd name="connsiteX0" fmla="*/ 0 w 27726"/>
                  <a:gd name="connsiteY0" fmla="*/ 15922 h 47714"/>
                  <a:gd name="connsiteX1" fmla="*/ 115 w 27726"/>
                  <a:gd name="connsiteY1" fmla="*/ 47714 h 47714"/>
                  <a:gd name="connsiteX2" fmla="*/ 27727 w 27726"/>
                  <a:gd name="connsiteY2" fmla="*/ 31733 h 47714"/>
                  <a:gd name="connsiteX3" fmla="*/ 27671 w 27726"/>
                  <a:gd name="connsiteY3" fmla="*/ 0 h 47714"/>
                  <a:gd name="connsiteX4" fmla="*/ 0 w 27726"/>
                  <a:gd name="connsiteY4" fmla="*/ 1592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22"/>
                    </a:moveTo>
                    <a:lnTo>
                      <a:pt x="115" y="47714"/>
                    </a:lnTo>
                    <a:lnTo>
                      <a:pt x="27727" y="31733"/>
                    </a:lnTo>
                    <a:lnTo>
                      <a:pt x="27671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5C8D4084-4B7B-34A7-84E5-02AF8EDC1098}"/>
                  </a:ext>
                </a:extLst>
              </p:cNvPr>
              <p:cNvSpPr/>
              <p:nvPr/>
            </p:nvSpPr>
            <p:spPr>
              <a:xfrm>
                <a:off x="5753333" y="6473900"/>
                <a:ext cx="27616" cy="47608"/>
              </a:xfrm>
              <a:custGeom>
                <a:avLst/>
                <a:gdLst>
                  <a:gd name="connsiteX0" fmla="*/ 0 w 27616"/>
                  <a:gd name="connsiteY0" fmla="*/ 15871 h 47608"/>
                  <a:gd name="connsiteX1" fmla="*/ 115 w 27616"/>
                  <a:gd name="connsiteY1" fmla="*/ 47608 h 47608"/>
                  <a:gd name="connsiteX2" fmla="*/ 27616 w 27616"/>
                  <a:gd name="connsiteY2" fmla="*/ 31737 h 47608"/>
                  <a:gd name="connsiteX3" fmla="*/ 27501 w 27616"/>
                  <a:gd name="connsiteY3" fmla="*/ 0 h 47608"/>
                  <a:gd name="connsiteX4" fmla="*/ 0 w 27616"/>
                  <a:gd name="connsiteY4" fmla="*/ 15871 h 47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16" h="47608">
                    <a:moveTo>
                      <a:pt x="0" y="15871"/>
                    </a:moveTo>
                    <a:lnTo>
                      <a:pt x="115" y="47608"/>
                    </a:lnTo>
                    <a:lnTo>
                      <a:pt x="27616" y="31737"/>
                    </a:lnTo>
                    <a:lnTo>
                      <a:pt x="27501" y="0"/>
                    </a:lnTo>
                    <a:lnTo>
                      <a:pt x="0" y="1587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E06C5430-8FE3-36A5-A319-500603941249}"/>
                  </a:ext>
                </a:extLst>
              </p:cNvPr>
              <p:cNvSpPr/>
              <p:nvPr/>
            </p:nvSpPr>
            <p:spPr>
              <a:xfrm>
                <a:off x="5642767" y="6537656"/>
                <a:ext cx="27726" cy="47718"/>
              </a:xfrm>
              <a:custGeom>
                <a:avLst/>
                <a:gdLst>
                  <a:gd name="connsiteX0" fmla="*/ 0 w 27726"/>
                  <a:gd name="connsiteY0" fmla="*/ 15926 h 47718"/>
                  <a:gd name="connsiteX1" fmla="*/ 111 w 27726"/>
                  <a:gd name="connsiteY1" fmla="*/ 47719 h 47718"/>
                  <a:gd name="connsiteX2" fmla="*/ 27727 w 27726"/>
                  <a:gd name="connsiteY2" fmla="*/ 31737 h 47718"/>
                  <a:gd name="connsiteX3" fmla="*/ 27671 w 27726"/>
                  <a:gd name="connsiteY3" fmla="*/ 0 h 47718"/>
                  <a:gd name="connsiteX4" fmla="*/ 0 w 27726"/>
                  <a:gd name="connsiteY4" fmla="*/ 15926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26"/>
                    </a:moveTo>
                    <a:lnTo>
                      <a:pt x="111" y="47719"/>
                    </a:lnTo>
                    <a:lnTo>
                      <a:pt x="27727" y="31737"/>
                    </a:lnTo>
                    <a:lnTo>
                      <a:pt x="2767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986DF9A8-6541-8525-107A-2804AC8C5713}"/>
                  </a:ext>
                </a:extLst>
              </p:cNvPr>
              <p:cNvSpPr/>
              <p:nvPr/>
            </p:nvSpPr>
            <p:spPr>
              <a:xfrm>
                <a:off x="5532368" y="6601412"/>
                <a:ext cx="27726" cy="47663"/>
              </a:xfrm>
              <a:custGeom>
                <a:avLst/>
                <a:gdLst>
                  <a:gd name="connsiteX0" fmla="*/ 0 w 27726"/>
                  <a:gd name="connsiteY0" fmla="*/ 15926 h 47663"/>
                  <a:gd name="connsiteX1" fmla="*/ 111 w 27726"/>
                  <a:gd name="connsiteY1" fmla="*/ 47664 h 47663"/>
                  <a:gd name="connsiteX2" fmla="*/ 27727 w 27726"/>
                  <a:gd name="connsiteY2" fmla="*/ 31737 h 47663"/>
                  <a:gd name="connsiteX3" fmla="*/ 27671 w 27726"/>
                  <a:gd name="connsiteY3" fmla="*/ 0 h 47663"/>
                  <a:gd name="connsiteX4" fmla="*/ 0 w 27726"/>
                  <a:gd name="connsiteY4" fmla="*/ 15926 h 47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663">
                    <a:moveTo>
                      <a:pt x="0" y="15926"/>
                    </a:moveTo>
                    <a:lnTo>
                      <a:pt x="111" y="47664"/>
                    </a:lnTo>
                    <a:lnTo>
                      <a:pt x="27727" y="31737"/>
                    </a:lnTo>
                    <a:lnTo>
                      <a:pt x="2767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E22C277C-F31E-96B9-EB6B-9B1ED37A012A}"/>
                  </a:ext>
                </a:extLst>
              </p:cNvPr>
              <p:cNvSpPr/>
              <p:nvPr/>
            </p:nvSpPr>
            <p:spPr>
              <a:xfrm>
                <a:off x="5421968" y="6665113"/>
                <a:ext cx="27726" cy="47718"/>
              </a:xfrm>
              <a:custGeom>
                <a:avLst/>
                <a:gdLst>
                  <a:gd name="connsiteX0" fmla="*/ 0 w 27726"/>
                  <a:gd name="connsiteY0" fmla="*/ 15982 h 47718"/>
                  <a:gd name="connsiteX1" fmla="*/ 111 w 27726"/>
                  <a:gd name="connsiteY1" fmla="*/ 47719 h 47718"/>
                  <a:gd name="connsiteX2" fmla="*/ 27727 w 27726"/>
                  <a:gd name="connsiteY2" fmla="*/ 31793 h 47718"/>
                  <a:gd name="connsiteX3" fmla="*/ 27611 w 27726"/>
                  <a:gd name="connsiteY3" fmla="*/ 0 h 47718"/>
                  <a:gd name="connsiteX4" fmla="*/ 0 w 27726"/>
                  <a:gd name="connsiteY4" fmla="*/ 15982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82"/>
                    </a:moveTo>
                    <a:lnTo>
                      <a:pt x="111" y="47719"/>
                    </a:lnTo>
                    <a:lnTo>
                      <a:pt x="27727" y="31793"/>
                    </a:lnTo>
                    <a:lnTo>
                      <a:pt x="27611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91137BED-9B61-4B2F-131E-8C1724D12268}"/>
                  </a:ext>
                </a:extLst>
              </p:cNvPr>
              <p:cNvSpPr/>
              <p:nvPr/>
            </p:nvSpPr>
            <p:spPr>
              <a:xfrm>
                <a:off x="5311568" y="6728869"/>
                <a:ext cx="27726" cy="47714"/>
              </a:xfrm>
              <a:custGeom>
                <a:avLst/>
                <a:gdLst>
                  <a:gd name="connsiteX0" fmla="*/ 0 w 27726"/>
                  <a:gd name="connsiteY0" fmla="*/ 15977 h 47714"/>
                  <a:gd name="connsiteX1" fmla="*/ 111 w 27726"/>
                  <a:gd name="connsiteY1" fmla="*/ 47714 h 47714"/>
                  <a:gd name="connsiteX2" fmla="*/ 27727 w 27726"/>
                  <a:gd name="connsiteY2" fmla="*/ 31793 h 47714"/>
                  <a:gd name="connsiteX3" fmla="*/ 27611 w 27726"/>
                  <a:gd name="connsiteY3" fmla="*/ 0 h 47714"/>
                  <a:gd name="connsiteX4" fmla="*/ 0 w 27726"/>
                  <a:gd name="connsiteY4" fmla="*/ 15977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77"/>
                    </a:moveTo>
                    <a:lnTo>
                      <a:pt x="111" y="47714"/>
                    </a:lnTo>
                    <a:lnTo>
                      <a:pt x="27727" y="31793"/>
                    </a:lnTo>
                    <a:lnTo>
                      <a:pt x="27611" y="0"/>
                    </a:lnTo>
                    <a:lnTo>
                      <a:pt x="0" y="15977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F35E2B29-52B7-9860-BE88-41DA7EA355A5}"/>
                  </a:ext>
                </a:extLst>
              </p:cNvPr>
              <p:cNvSpPr/>
              <p:nvPr/>
            </p:nvSpPr>
            <p:spPr>
              <a:xfrm>
                <a:off x="5201168" y="6792621"/>
                <a:ext cx="27726" cy="47719"/>
              </a:xfrm>
              <a:custGeom>
                <a:avLst/>
                <a:gdLst>
                  <a:gd name="connsiteX0" fmla="*/ 0 w 27726"/>
                  <a:gd name="connsiteY0" fmla="*/ 15982 h 47719"/>
                  <a:gd name="connsiteX1" fmla="*/ 55 w 27726"/>
                  <a:gd name="connsiteY1" fmla="*/ 47719 h 47719"/>
                  <a:gd name="connsiteX2" fmla="*/ 27727 w 27726"/>
                  <a:gd name="connsiteY2" fmla="*/ 31737 h 47719"/>
                  <a:gd name="connsiteX3" fmla="*/ 27611 w 27726"/>
                  <a:gd name="connsiteY3" fmla="*/ 0 h 47719"/>
                  <a:gd name="connsiteX4" fmla="*/ 0 w 27726"/>
                  <a:gd name="connsiteY4" fmla="*/ 15982 h 47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9">
                    <a:moveTo>
                      <a:pt x="0" y="15982"/>
                    </a:moveTo>
                    <a:lnTo>
                      <a:pt x="55" y="47719"/>
                    </a:lnTo>
                    <a:lnTo>
                      <a:pt x="27727" y="31737"/>
                    </a:lnTo>
                    <a:lnTo>
                      <a:pt x="27611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6B3C397E-9F78-8A54-B30A-0FD3F44D2D1C}"/>
                  </a:ext>
                </a:extLst>
              </p:cNvPr>
              <p:cNvSpPr/>
              <p:nvPr/>
            </p:nvSpPr>
            <p:spPr>
              <a:xfrm>
                <a:off x="5090766" y="6856377"/>
                <a:ext cx="27725" cy="47719"/>
              </a:xfrm>
              <a:custGeom>
                <a:avLst/>
                <a:gdLst>
                  <a:gd name="connsiteX0" fmla="*/ 0 w 27725"/>
                  <a:gd name="connsiteY0" fmla="*/ 15926 h 47719"/>
                  <a:gd name="connsiteX1" fmla="*/ 57 w 27725"/>
                  <a:gd name="connsiteY1" fmla="*/ 47719 h 47719"/>
                  <a:gd name="connsiteX2" fmla="*/ 27725 w 27725"/>
                  <a:gd name="connsiteY2" fmla="*/ 31737 h 47719"/>
                  <a:gd name="connsiteX3" fmla="*/ 27614 w 27725"/>
                  <a:gd name="connsiteY3" fmla="*/ 0 h 47719"/>
                  <a:gd name="connsiteX4" fmla="*/ 0 w 27725"/>
                  <a:gd name="connsiteY4" fmla="*/ 15926 h 47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5" h="47719">
                    <a:moveTo>
                      <a:pt x="0" y="15926"/>
                    </a:moveTo>
                    <a:lnTo>
                      <a:pt x="57" y="47719"/>
                    </a:lnTo>
                    <a:lnTo>
                      <a:pt x="27725" y="31737"/>
                    </a:lnTo>
                    <a:lnTo>
                      <a:pt x="27614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E3ACA4E4-B197-C74E-EAF8-A5EFBB34A0EB}"/>
                  </a:ext>
                </a:extLst>
              </p:cNvPr>
              <p:cNvSpPr/>
              <p:nvPr/>
            </p:nvSpPr>
            <p:spPr>
              <a:xfrm>
                <a:off x="5864130" y="6537093"/>
                <a:ext cx="27726" cy="47548"/>
              </a:xfrm>
              <a:custGeom>
                <a:avLst/>
                <a:gdLst>
                  <a:gd name="connsiteX0" fmla="*/ 0 w 27726"/>
                  <a:gd name="connsiteY0" fmla="*/ 15982 h 47548"/>
                  <a:gd name="connsiteX1" fmla="*/ 55 w 27726"/>
                  <a:gd name="connsiteY1" fmla="*/ 47548 h 47548"/>
                  <a:gd name="connsiteX2" fmla="*/ 27727 w 27726"/>
                  <a:gd name="connsiteY2" fmla="*/ 31622 h 47548"/>
                  <a:gd name="connsiteX3" fmla="*/ 27616 w 27726"/>
                  <a:gd name="connsiteY3" fmla="*/ 0 h 47548"/>
                  <a:gd name="connsiteX4" fmla="*/ 0 w 27726"/>
                  <a:gd name="connsiteY4" fmla="*/ 15982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82"/>
                    </a:moveTo>
                    <a:lnTo>
                      <a:pt x="55" y="47548"/>
                    </a:lnTo>
                    <a:lnTo>
                      <a:pt x="27727" y="31622"/>
                    </a:lnTo>
                    <a:lnTo>
                      <a:pt x="27616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0B827A76-81BB-E307-2F34-DB56C67A28AF}"/>
                  </a:ext>
                </a:extLst>
              </p:cNvPr>
              <p:cNvSpPr/>
              <p:nvPr/>
            </p:nvSpPr>
            <p:spPr>
              <a:xfrm>
                <a:off x="5753675" y="6600905"/>
                <a:ext cx="27611" cy="47492"/>
              </a:xfrm>
              <a:custGeom>
                <a:avLst/>
                <a:gdLst>
                  <a:gd name="connsiteX0" fmla="*/ 0 w 27611"/>
                  <a:gd name="connsiteY0" fmla="*/ 15926 h 47492"/>
                  <a:gd name="connsiteX1" fmla="*/ 111 w 27611"/>
                  <a:gd name="connsiteY1" fmla="*/ 47493 h 47492"/>
                  <a:gd name="connsiteX2" fmla="*/ 27611 w 27611"/>
                  <a:gd name="connsiteY2" fmla="*/ 31622 h 47492"/>
                  <a:gd name="connsiteX3" fmla="*/ 27501 w 27611"/>
                  <a:gd name="connsiteY3" fmla="*/ 0 h 47492"/>
                  <a:gd name="connsiteX4" fmla="*/ 0 w 27611"/>
                  <a:gd name="connsiteY4" fmla="*/ 15926 h 47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11" h="47492">
                    <a:moveTo>
                      <a:pt x="0" y="15926"/>
                    </a:moveTo>
                    <a:lnTo>
                      <a:pt x="111" y="47493"/>
                    </a:lnTo>
                    <a:lnTo>
                      <a:pt x="27611" y="31622"/>
                    </a:lnTo>
                    <a:lnTo>
                      <a:pt x="2750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53CCD313-780D-24E0-9E2F-84297B3B75E3}"/>
                  </a:ext>
                </a:extLst>
              </p:cNvPr>
              <p:cNvSpPr/>
              <p:nvPr/>
            </p:nvSpPr>
            <p:spPr>
              <a:xfrm>
                <a:off x="5643160" y="6664661"/>
                <a:ext cx="27726" cy="47548"/>
              </a:xfrm>
              <a:custGeom>
                <a:avLst/>
                <a:gdLst>
                  <a:gd name="connsiteX0" fmla="*/ 0 w 27726"/>
                  <a:gd name="connsiteY0" fmla="*/ 15982 h 47548"/>
                  <a:gd name="connsiteX1" fmla="*/ 55 w 27726"/>
                  <a:gd name="connsiteY1" fmla="*/ 47548 h 47548"/>
                  <a:gd name="connsiteX2" fmla="*/ 27727 w 27726"/>
                  <a:gd name="connsiteY2" fmla="*/ 31622 h 47548"/>
                  <a:gd name="connsiteX3" fmla="*/ 27616 w 27726"/>
                  <a:gd name="connsiteY3" fmla="*/ 0 h 47548"/>
                  <a:gd name="connsiteX4" fmla="*/ 0 w 27726"/>
                  <a:gd name="connsiteY4" fmla="*/ 15982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82"/>
                    </a:moveTo>
                    <a:lnTo>
                      <a:pt x="55" y="47548"/>
                    </a:lnTo>
                    <a:lnTo>
                      <a:pt x="27727" y="31622"/>
                    </a:lnTo>
                    <a:lnTo>
                      <a:pt x="27616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AF219F73-6923-D760-3207-DC37994ADC9D}"/>
                  </a:ext>
                </a:extLst>
              </p:cNvPr>
              <p:cNvSpPr/>
              <p:nvPr/>
            </p:nvSpPr>
            <p:spPr>
              <a:xfrm>
                <a:off x="5532760" y="6728412"/>
                <a:ext cx="27726" cy="47548"/>
              </a:xfrm>
              <a:custGeom>
                <a:avLst/>
                <a:gdLst>
                  <a:gd name="connsiteX0" fmla="*/ 0 w 27726"/>
                  <a:gd name="connsiteY0" fmla="*/ 15982 h 47548"/>
                  <a:gd name="connsiteX1" fmla="*/ 60 w 27726"/>
                  <a:gd name="connsiteY1" fmla="*/ 47548 h 47548"/>
                  <a:gd name="connsiteX2" fmla="*/ 27727 w 27726"/>
                  <a:gd name="connsiteY2" fmla="*/ 31627 h 47548"/>
                  <a:gd name="connsiteX3" fmla="*/ 27616 w 27726"/>
                  <a:gd name="connsiteY3" fmla="*/ 0 h 47548"/>
                  <a:gd name="connsiteX4" fmla="*/ 0 w 27726"/>
                  <a:gd name="connsiteY4" fmla="*/ 15982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82"/>
                    </a:moveTo>
                    <a:lnTo>
                      <a:pt x="60" y="47548"/>
                    </a:lnTo>
                    <a:lnTo>
                      <a:pt x="27727" y="31627"/>
                    </a:lnTo>
                    <a:lnTo>
                      <a:pt x="27616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2131D97A-B03F-18F1-917F-9FA32FECA506}"/>
                  </a:ext>
                </a:extLst>
              </p:cNvPr>
              <p:cNvSpPr/>
              <p:nvPr/>
            </p:nvSpPr>
            <p:spPr>
              <a:xfrm>
                <a:off x="5422305" y="6792168"/>
                <a:ext cx="27726" cy="47548"/>
              </a:xfrm>
              <a:custGeom>
                <a:avLst/>
                <a:gdLst>
                  <a:gd name="connsiteX0" fmla="*/ 0 w 27726"/>
                  <a:gd name="connsiteY0" fmla="*/ 15926 h 47548"/>
                  <a:gd name="connsiteX1" fmla="*/ 115 w 27726"/>
                  <a:gd name="connsiteY1" fmla="*/ 47548 h 47548"/>
                  <a:gd name="connsiteX2" fmla="*/ 27727 w 27726"/>
                  <a:gd name="connsiteY2" fmla="*/ 31567 h 47548"/>
                  <a:gd name="connsiteX3" fmla="*/ 27671 w 27726"/>
                  <a:gd name="connsiteY3" fmla="*/ 0 h 47548"/>
                  <a:gd name="connsiteX4" fmla="*/ 0 w 27726"/>
                  <a:gd name="connsiteY4" fmla="*/ 15926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26"/>
                    </a:moveTo>
                    <a:lnTo>
                      <a:pt x="115" y="47548"/>
                    </a:lnTo>
                    <a:lnTo>
                      <a:pt x="27727" y="31567"/>
                    </a:lnTo>
                    <a:lnTo>
                      <a:pt x="2767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id="{6B489940-350F-7D55-3F40-1B8E0B1DD68F}"/>
                  </a:ext>
                </a:extLst>
              </p:cNvPr>
              <p:cNvSpPr/>
              <p:nvPr/>
            </p:nvSpPr>
            <p:spPr>
              <a:xfrm>
                <a:off x="5311905" y="6855924"/>
                <a:ext cx="27726" cy="47548"/>
              </a:xfrm>
              <a:custGeom>
                <a:avLst/>
                <a:gdLst>
                  <a:gd name="connsiteX0" fmla="*/ 0 w 27726"/>
                  <a:gd name="connsiteY0" fmla="*/ 15926 h 47548"/>
                  <a:gd name="connsiteX1" fmla="*/ 111 w 27726"/>
                  <a:gd name="connsiteY1" fmla="*/ 47548 h 47548"/>
                  <a:gd name="connsiteX2" fmla="*/ 27727 w 27726"/>
                  <a:gd name="connsiteY2" fmla="*/ 31567 h 47548"/>
                  <a:gd name="connsiteX3" fmla="*/ 27671 w 27726"/>
                  <a:gd name="connsiteY3" fmla="*/ 0 h 47548"/>
                  <a:gd name="connsiteX4" fmla="*/ 0 w 27726"/>
                  <a:gd name="connsiteY4" fmla="*/ 15926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26"/>
                    </a:moveTo>
                    <a:lnTo>
                      <a:pt x="111" y="47548"/>
                    </a:lnTo>
                    <a:lnTo>
                      <a:pt x="27727" y="31567"/>
                    </a:lnTo>
                    <a:lnTo>
                      <a:pt x="2767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id="{D7C3C9D0-F680-AE4B-6CDA-7C1E80422285}"/>
                  </a:ext>
                </a:extLst>
              </p:cNvPr>
              <p:cNvSpPr/>
              <p:nvPr/>
            </p:nvSpPr>
            <p:spPr>
              <a:xfrm>
                <a:off x="5864467" y="6663982"/>
                <a:ext cx="27726" cy="47548"/>
              </a:xfrm>
              <a:custGeom>
                <a:avLst/>
                <a:gdLst>
                  <a:gd name="connsiteX0" fmla="*/ 0 w 27726"/>
                  <a:gd name="connsiteY0" fmla="*/ 15926 h 47548"/>
                  <a:gd name="connsiteX1" fmla="*/ 55 w 27726"/>
                  <a:gd name="connsiteY1" fmla="*/ 47548 h 47548"/>
                  <a:gd name="connsiteX2" fmla="*/ 27727 w 27726"/>
                  <a:gd name="connsiteY2" fmla="*/ 31567 h 47548"/>
                  <a:gd name="connsiteX3" fmla="*/ 27611 w 27726"/>
                  <a:gd name="connsiteY3" fmla="*/ 0 h 47548"/>
                  <a:gd name="connsiteX4" fmla="*/ 0 w 27726"/>
                  <a:gd name="connsiteY4" fmla="*/ 15926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26"/>
                    </a:moveTo>
                    <a:lnTo>
                      <a:pt x="55" y="47548"/>
                    </a:lnTo>
                    <a:lnTo>
                      <a:pt x="27727" y="31567"/>
                    </a:lnTo>
                    <a:lnTo>
                      <a:pt x="2761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E0F88AA0-DBEC-25AF-C3B7-7122EAAF5081}"/>
                  </a:ext>
                </a:extLst>
              </p:cNvPr>
              <p:cNvSpPr/>
              <p:nvPr/>
            </p:nvSpPr>
            <p:spPr>
              <a:xfrm>
                <a:off x="5754067" y="6727794"/>
                <a:ext cx="27556" cy="47492"/>
              </a:xfrm>
              <a:custGeom>
                <a:avLst/>
                <a:gdLst>
                  <a:gd name="connsiteX0" fmla="*/ 0 w 27556"/>
                  <a:gd name="connsiteY0" fmla="*/ 15866 h 47492"/>
                  <a:gd name="connsiteX1" fmla="*/ 55 w 27556"/>
                  <a:gd name="connsiteY1" fmla="*/ 47493 h 47492"/>
                  <a:gd name="connsiteX2" fmla="*/ 27556 w 27556"/>
                  <a:gd name="connsiteY2" fmla="*/ 31622 h 47492"/>
                  <a:gd name="connsiteX3" fmla="*/ 27501 w 27556"/>
                  <a:gd name="connsiteY3" fmla="*/ 0 h 47492"/>
                  <a:gd name="connsiteX4" fmla="*/ 0 w 27556"/>
                  <a:gd name="connsiteY4" fmla="*/ 15866 h 47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56" h="47492">
                    <a:moveTo>
                      <a:pt x="0" y="15866"/>
                    </a:moveTo>
                    <a:lnTo>
                      <a:pt x="55" y="47493"/>
                    </a:lnTo>
                    <a:lnTo>
                      <a:pt x="27556" y="31622"/>
                    </a:lnTo>
                    <a:lnTo>
                      <a:pt x="27501" y="0"/>
                    </a:lnTo>
                    <a:lnTo>
                      <a:pt x="0" y="1586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id="{7953E0E7-40F1-9FD7-286A-5803460512DE}"/>
                  </a:ext>
                </a:extLst>
              </p:cNvPr>
              <p:cNvSpPr/>
              <p:nvPr/>
            </p:nvSpPr>
            <p:spPr>
              <a:xfrm>
                <a:off x="5643497" y="6791550"/>
                <a:ext cx="27731" cy="47548"/>
              </a:xfrm>
              <a:custGeom>
                <a:avLst/>
                <a:gdLst>
                  <a:gd name="connsiteX0" fmla="*/ 0 w 27731"/>
                  <a:gd name="connsiteY0" fmla="*/ 15922 h 47548"/>
                  <a:gd name="connsiteX1" fmla="*/ 115 w 27731"/>
                  <a:gd name="connsiteY1" fmla="*/ 47548 h 47548"/>
                  <a:gd name="connsiteX2" fmla="*/ 27731 w 27731"/>
                  <a:gd name="connsiteY2" fmla="*/ 31567 h 47548"/>
                  <a:gd name="connsiteX3" fmla="*/ 27671 w 27731"/>
                  <a:gd name="connsiteY3" fmla="*/ 0 h 47548"/>
                  <a:gd name="connsiteX4" fmla="*/ 0 w 27731"/>
                  <a:gd name="connsiteY4" fmla="*/ 15922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31" h="47548">
                    <a:moveTo>
                      <a:pt x="0" y="15922"/>
                    </a:moveTo>
                    <a:lnTo>
                      <a:pt x="115" y="47548"/>
                    </a:lnTo>
                    <a:lnTo>
                      <a:pt x="27731" y="31567"/>
                    </a:lnTo>
                    <a:lnTo>
                      <a:pt x="27671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A4EA1961-1F37-9C16-2149-81E6FE418BED}"/>
                  </a:ext>
                </a:extLst>
              </p:cNvPr>
              <p:cNvSpPr/>
              <p:nvPr/>
            </p:nvSpPr>
            <p:spPr>
              <a:xfrm>
                <a:off x="5533101" y="6855306"/>
                <a:ext cx="27726" cy="47548"/>
              </a:xfrm>
              <a:custGeom>
                <a:avLst/>
                <a:gdLst>
                  <a:gd name="connsiteX0" fmla="*/ 0 w 27726"/>
                  <a:gd name="connsiteY0" fmla="*/ 15922 h 47548"/>
                  <a:gd name="connsiteX1" fmla="*/ 111 w 27726"/>
                  <a:gd name="connsiteY1" fmla="*/ 47548 h 47548"/>
                  <a:gd name="connsiteX2" fmla="*/ 27727 w 27726"/>
                  <a:gd name="connsiteY2" fmla="*/ 31567 h 47548"/>
                  <a:gd name="connsiteX3" fmla="*/ 27611 w 27726"/>
                  <a:gd name="connsiteY3" fmla="*/ 0 h 47548"/>
                  <a:gd name="connsiteX4" fmla="*/ 0 w 27726"/>
                  <a:gd name="connsiteY4" fmla="*/ 15922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22"/>
                    </a:moveTo>
                    <a:lnTo>
                      <a:pt x="111" y="47548"/>
                    </a:lnTo>
                    <a:lnTo>
                      <a:pt x="27727" y="31567"/>
                    </a:lnTo>
                    <a:lnTo>
                      <a:pt x="27611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3E29DF68-EB65-F1DD-4E0A-9F92AF9FAABB}"/>
                  </a:ext>
                </a:extLst>
              </p:cNvPr>
              <p:cNvSpPr/>
              <p:nvPr/>
            </p:nvSpPr>
            <p:spPr>
              <a:xfrm>
                <a:off x="5864808" y="6790816"/>
                <a:ext cx="27726" cy="47714"/>
              </a:xfrm>
              <a:custGeom>
                <a:avLst/>
                <a:gdLst>
                  <a:gd name="connsiteX0" fmla="*/ 0 w 27726"/>
                  <a:gd name="connsiteY0" fmla="*/ 15982 h 47714"/>
                  <a:gd name="connsiteX1" fmla="*/ 111 w 27726"/>
                  <a:gd name="connsiteY1" fmla="*/ 47714 h 47714"/>
                  <a:gd name="connsiteX2" fmla="*/ 27727 w 27726"/>
                  <a:gd name="connsiteY2" fmla="*/ 31793 h 47714"/>
                  <a:gd name="connsiteX3" fmla="*/ 27667 w 27726"/>
                  <a:gd name="connsiteY3" fmla="*/ 0 h 47714"/>
                  <a:gd name="connsiteX4" fmla="*/ 0 w 27726"/>
                  <a:gd name="connsiteY4" fmla="*/ 1598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82"/>
                    </a:moveTo>
                    <a:lnTo>
                      <a:pt x="111" y="47714"/>
                    </a:lnTo>
                    <a:lnTo>
                      <a:pt x="27727" y="31793"/>
                    </a:lnTo>
                    <a:lnTo>
                      <a:pt x="27667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id="{5CE36C58-46B0-B52C-F51F-89574B9608E4}"/>
                  </a:ext>
                </a:extLst>
              </p:cNvPr>
              <p:cNvSpPr/>
              <p:nvPr/>
            </p:nvSpPr>
            <p:spPr>
              <a:xfrm>
                <a:off x="5754409" y="6854683"/>
                <a:ext cx="27611" cy="47603"/>
              </a:xfrm>
              <a:custGeom>
                <a:avLst/>
                <a:gdLst>
                  <a:gd name="connsiteX0" fmla="*/ 0 w 27611"/>
                  <a:gd name="connsiteY0" fmla="*/ 15866 h 47603"/>
                  <a:gd name="connsiteX1" fmla="*/ 111 w 27611"/>
                  <a:gd name="connsiteY1" fmla="*/ 47603 h 47603"/>
                  <a:gd name="connsiteX2" fmla="*/ 27611 w 27611"/>
                  <a:gd name="connsiteY2" fmla="*/ 31737 h 47603"/>
                  <a:gd name="connsiteX3" fmla="*/ 27501 w 27611"/>
                  <a:gd name="connsiteY3" fmla="*/ 0 h 47603"/>
                  <a:gd name="connsiteX4" fmla="*/ 0 w 27611"/>
                  <a:gd name="connsiteY4" fmla="*/ 15866 h 47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11" h="47603">
                    <a:moveTo>
                      <a:pt x="0" y="15866"/>
                    </a:moveTo>
                    <a:lnTo>
                      <a:pt x="111" y="47603"/>
                    </a:lnTo>
                    <a:lnTo>
                      <a:pt x="27611" y="31737"/>
                    </a:lnTo>
                    <a:lnTo>
                      <a:pt x="27501" y="0"/>
                    </a:lnTo>
                    <a:lnTo>
                      <a:pt x="0" y="1586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239" name="Group 238">
            <a:extLst>
              <a:ext uri="{FF2B5EF4-FFF2-40B4-BE49-F238E27FC236}">
                <a16:creationId xmlns:a16="http://schemas.microsoft.com/office/drawing/2014/main" id="{65CD7118-E9D6-1654-55A4-D5ACCB882509}"/>
              </a:ext>
            </a:extLst>
          </p:cNvPr>
          <p:cNvGrpSpPr/>
          <p:nvPr userDrawn="1"/>
        </p:nvGrpSpPr>
        <p:grpSpPr>
          <a:xfrm flipV="1">
            <a:off x="289834" y="-959305"/>
            <a:ext cx="2414766" cy="3301275"/>
            <a:chOff x="9315216" y="1308401"/>
            <a:chExt cx="4067397" cy="5560616"/>
          </a:xfrm>
        </p:grpSpPr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id="{FE753914-5D83-7DB0-8241-ED7499CF3A1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324288" y="2278610"/>
              <a:ext cx="3543413" cy="2077446"/>
            </a:xfrm>
            <a:prstGeom prst="line">
              <a:avLst/>
            </a:prstGeom>
            <a:ln cap="rnd">
              <a:gradFill flip="none" rotWithShape="1">
                <a:gsLst>
                  <a:gs pos="3000">
                    <a:schemeClr val="accent2">
                      <a:alpha val="0"/>
                    </a:schemeClr>
                  </a:gs>
                  <a:gs pos="100000">
                    <a:schemeClr val="accent2"/>
                  </a:gs>
                </a:gsLst>
                <a:lin ang="0" scaled="1"/>
                <a:tileRect/>
              </a:gradFill>
              <a:beve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41" name="Graphic 240">
              <a:extLst>
                <a:ext uri="{FF2B5EF4-FFF2-40B4-BE49-F238E27FC236}">
                  <a16:creationId xmlns:a16="http://schemas.microsoft.com/office/drawing/2014/main" id="{10EA37B6-8213-CAA1-8314-7D91B30F3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t="90" b="4551"/>
            <a:stretch/>
          </p:blipFill>
          <p:spPr>
            <a:xfrm>
              <a:off x="9588129" y="1308401"/>
              <a:ext cx="1647825" cy="5549599"/>
            </a:xfrm>
            <a:prstGeom prst="rect">
              <a:avLst/>
            </a:prstGeom>
          </p:spPr>
        </p:pic>
        <p:pic>
          <p:nvPicPr>
            <p:cNvPr id="242" name="Graphic 241">
              <a:extLst>
                <a:ext uri="{FF2B5EF4-FFF2-40B4-BE49-F238E27FC236}">
                  <a16:creationId xmlns:a16="http://schemas.microsoft.com/office/drawing/2014/main" id="{4014C6E4-6A16-FD96-B13E-4045C93A60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r="50000"/>
            <a:stretch/>
          </p:blipFill>
          <p:spPr>
            <a:xfrm>
              <a:off x="11788135" y="3807487"/>
              <a:ext cx="403866" cy="2852737"/>
            </a:xfrm>
            <a:prstGeom prst="rect">
              <a:avLst/>
            </a:prstGeom>
          </p:spPr>
        </p:pic>
        <p:grpSp>
          <p:nvGrpSpPr>
            <p:cNvPr id="243" name="Group 242">
              <a:extLst>
                <a:ext uri="{FF2B5EF4-FFF2-40B4-BE49-F238E27FC236}">
                  <a16:creationId xmlns:a16="http://schemas.microsoft.com/office/drawing/2014/main" id="{7641586A-4ADC-EDA2-8E37-1157D9C50CAF}"/>
                </a:ext>
              </a:extLst>
            </p:cNvPr>
            <p:cNvGrpSpPr/>
            <p:nvPr/>
          </p:nvGrpSpPr>
          <p:grpSpPr>
            <a:xfrm>
              <a:off x="9315216" y="4360795"/>
              <a:ext cx="1090750" cy="2508222"/>
              <a:chOff x="9304199" y="4349778"/>
              <a:chExt cx="1090750" cy="2508222"/>
            </a:xfrm>
          </p:grpSpPr>
          <p:cxnSp>
            <p:nvCxnSpPr>
              <p:cNvPr id="246" name="Straight Connector 245">
                <a:extLst>
                  <a:ext uri="{FF2B5EF4-FFF2-40B4-BE49-F238E27FC236}">
                    <a16:creationId xmlns:a16="http://schemas.microsoft.com/office/drawing/2014/main" id="{B3FD1B31-4F0A-7752-5669-569948AD82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07466" y="4349778"/>
                <a:ext cx="0" cy="313509"/>
              </a:xfrm>
              <a:prstGeom prst="line">
                <a:avLst/>
              </a:prstGeom>
              <a:ln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>
                <a:extLst>
                  <a:ext uri="{FF2B5EF4-FFF2-40B4-BE49-F238E27FC236}">
                    <a16:creationId xmlns:a16="http://schemas.microsoft.com/office/drawing/2014/main" id="{D7C0D85C-F423-8CD4-ED04-DF5685DE8CE1}"/>
                  </a:ext>
                </a:extLst>
              </p:cNvPr>
              <p:cNvCxnSpPr/>
              <p:nvPr/>
            </p:nvCxnSpPr>
            <p:spPr>
              <a:xfrm>
                <a:off x="9307466" y="4669970"/>
                <a:ext cx="1087483" cy="627017"/>
              </a:xfrm>
              <a:prstGeom prst="line">
                <a:avLst/>
              </a:prstGeom>
              <a:ln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>
                <a:extLst>
                  <a:ext uri="{FF2B5EF4-FFF2-40B4-BE49-F238E27FC236}">
                    <a16:creationId xmlns:a16="http://schemas.microsoft.com/office/drawing/2014/main" id="{4DDA91B1-53C8-95A1-B70F-ADA63E7B7ED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391683" y="5296987"/>
                <a:ext cx="3266" cy="313509"/>
              </a:xfrm>
              <a:prstGeom prst="line">
                <a:avLst/>
              </a:prstGeom>
              <a:ln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Straight Connector 248">
                <a:extLst>
                  <a:ext uri="{FF2B5EF4-FFF2-40B4-BE49-F238E27FC236}">
                    <a16:creationId xmlns:a16="http://schemas.microsoft.com/office/drawing/2014/main" id="{180AE58D-AA4F-A91E-0E25-91B70DCFE3F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307466" y="4983478"/>
                <a:ext cx="1084217" cy="627018"/>
              </a:xfrm>
              <a:prstGeom prst="line">
                <a:avLst/>
              </a:prstGeom>
              <a:ln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Connector 249">
                <a:extLst>
                  <a:ext uri="{FF2B5EF4-FFF2-40B4-BE49-F238E27FC236}">
                    <a16:creationId xmlns:a16="http://schemas.microsoft.com/office/drawing/2014/main" id="{9CBE5CE1-91CA-F538-AEBC-F9DDE9D84E54}"/>
                  </a:ext>
                </a:extLst>
              </p:cNvPr>
              <p:cNvCxnSpPr/>
              <p:nvPr/>
            </p:nvCxnSpPr>
            <p:spPr>
              <a:xfrm>
                <a:off x="9307465" y="4983478"/>
                <a:ext cx="0" cy="313509"/>
              </a:xfrm>
              <a:prstGeom prst="line">
                <a:avLst/>
              </a:prstGeom>
              <a:ln cap="rnd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Straight Connector 251">
                <a:extLst>
                  <a:ext uri="{FF2B5EF4-FFF2-40B4-BE49-F238E27FC236}">
                    <a16:creationId xmlns:a16="http://schemas.microsoft.com/office/drawing/2014/main" id="{874649E7-E5C6-F7D4-D203-5C523E5973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04199" y="5296987"/>
                <a:ext cx="1087484" cy="620487"/>
              </a:xfrm>
              <a:prstGeom prst="line">
                <a:avLst/>
              </a:prstGeom>
              <a:ln cap="rnd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Straight Connector 255">
                <a:extLst>
                  <a:ext uri="{FF2B5EF4-FFF2-40B4-BE49-F238E27FC236}">
                    <a16:creationId xmlns:a16="http://schemas.microsoft.com/office/drawing/2014/main" id="{2DF39247-0A23-1899-143C-3A4EAC7D353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388417" y="5917474"/>
                <a:ext cx="3266" cy="320039"/>
              </a:xfrm>
              <a:prstGeom prst="line">
                <a:avLst/>
              </a:prstGeom>
              <a:ln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Straight Connector 258">
                <a:extLst>
                  <a:ext uri="{FF2B5EF4-FFF2-40B4-BE49-F238E27FC236}">
                    <a16:creationId xmlns:a16="http://schemas.microsoft.com/office/drawing/2014/main" id="{D8F119F7-F554-C88D-0350-488230C030F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310732" y="5610495"/>
                <a:ext cx="1077685" cy="627018"/>
              </a:xfrm>
              <a:prstGeom prst="line">
                <a:avLst/>
              </a:prstGeom>
              <a:ln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Straight Connector 259">
                <a:extLst>
                  <a:ext uri="{FF2B5EF4-FFF2-40B4-BE49-F238E27FC236}">
                    <a16:creationId xmlns:a16="http://schemas.microsoft.com/office/drawing/2014/main" id="{705B8970-F044-DC46-A397-A17A9013D508}"/>
                  </a:ext>
                </a:extLst>
              </p:cNvPr>
              <p:cNvCxnSpPr/>
              <p:nvPr/>
            </p:nvCxnSpPr>
            <p:spPr>
              <a:xfrm>
                <a:off x="9310731" y="5610495"/>
                <a:ext cx="0" cy="313509"/>
              </a:xfrm>
              <a:prstGeom prst="line">
                <a:avLst/>
              </a:prstGeom>
              <a:ln cap="rnd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Straight Connector 260">
                <a:extLst>
                  <a:ext uri="{FF2B5EF4-FFF2-40B4-BE49-F238E27FC236}">
                    <a16:creationId xmlns:a16="http://schemas.microsoft.com/office/drawing/2014/main" id="{8255BC4C-852A-F76A-6F56-9A9C9D0AAA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07465" y="5924004"/>
                <a:ext cx="1087484" cy="620487"/>
              </a:xfrm>
              <a:prstGeom prst="line">
                <a:avLst/>
              </a:prstGeom>
              <a:ln cap="rnd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Straight Connector 261">
                <a:extLst>
                  <a:ext uri="{FF2B5EF4-FFF2-40B4-BE49-F238E27FC236}">
                    <a16:creationId xmlns:a16="http://schemas.microsoft.com/office/drawing/2014/main" id="{B4D77886-7DDF-0F28-EF00-3E3CD840BBC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391683" y="6544491"/>
                <a:ext cx="3266" cy="313509"/>
              </a:xfrm>
              <a:prstGeom prst="line">
                <a:avLst/>
              </a:prstGeom>
              <a:ln cap="rnd">
                <a:gradFill flip="none" rotWithShape="1">
                  <a:gsLst>
                    <a:gs pos="19000">
                      <a:schemeClr val="accent2">
                        <a:alpha val="0"/>
                      </a:schemeClr>
                    </a:gs>
                    <a:gs pos="100000">
                      <a:schemeClr val="accent2"/>
                    </a:gs>
                  </a:gsLst>
                  <a:lin ang="16200000" scaled="1"/>
                  <a:tileRect/>
                </a:gra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44" name="Graphic 243">
              <a:extLst>
                <a:ext uri="{FF2B5EF4-FFF2-40B4-BE49-F238E27FC236}">
                  <a16:creationId xmlns:a16="http://schemas.microsoft.com/office/drawing/2014/main" id="{95EE2D6F-22AA-0BDE-120C-7CEBAFF93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b="30443"/>
            <a:stretch/>
          </p:blipFill>
          <p:spPr>
            <a:xfrm>
              <a:off x="10774932" y="4196441"/>
              <a:ext cx="1083423" cy="2661559"/>
            </a:xfrm>
            <a:prstGeom prst="rect">
              <a:avLst/>
            </a:prstGeom>
          </p:spPr>
        </p:pic>
        <p:pic>
          <p:nvPicPr>
            <p:cNvPr id="245" name="Picture 244" descr="A diamond shaped diamond shaped object&#10;&#10;Description automatically generated with medium confidence">
              <a:extLst>
                <a:ext uri="{FF2B5EF4-FFF2-40B4-BE49-F238E27FC236}">
                  <a16:creationId xmlns:a16="http://schemas.microsoft.com/office/drawing/2014/main" id="{6CF18786-5460-4675-31B6-966D8CAFE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6636"/>
            <a:stretch/>
          </p:blipFill>
          <p:spPr>
            <a:xfrm>
              <a:off x="9662101" y="3024116"/>
              <a:ext cx="3720512" cy="2159864"/>
            </a:xfrm>
            <a:prstGeom prst="rect">
              <a:avLst/>
            </a:prstGeom>
          </p:spPr>
        </p:pic>
      </p:grpSp>
      <p:sp>
        <p:nvSpPr>
          <p:cNvPr id="436" name="Picture Placeholder 17">
            <a:extLst>
              <a:ext uri="{FF2B5EF4-FFF2-40B4-BE49-F238E27FC236}">
                <a16:creationId xmlns:a16="http://schemas.microsoft.com/office/drawing/2014/main" id="{7AE16409-6746-38CA-D035-3E93D1D40B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6463957" y="974522"/>
            <a:ext cx="1298855" cy="1499616"/>
          </a:xfrm>
          <a:custGeom>
            <a:avLst/>
            <a:gdLst>
              <a:gd name="connsiteX0" fmla="*/ 1267017 w 2534352"/>
              <a:gd name="connsiteY0" fmla="*/ 0 h 2926080"/>
              <a:gd name="connsiteX1" fmla="*/ 2534352 w 2534352"/>
              <a:gd name="connsiteY1" fmla="*/ 731594 h 2926080"/>
              <a:gd name="connsiteX2" fmla="*/ 2534352 w 2534352"/>
              <a:gd name="connsiteY2" fmla="*/ 2194487 h 2926080"/>
              <a:gd name="connsiteX3" fmla="*/ 1267017 w 2534352"/>
              <a:gd name="connsiteY3" fmla="*/ 2926080 h 2926080"/>
              <a:gd name="connsiteX4" fmla="*/ 0 w 2534352"/>
              <a:gd name="connsiteY4" fmla="*/ 2194487 h 2926080"/>
              <a:gd name="connsiteX5" fmla="*/ 0 w 2534352"/>
              <a:gd name="connsiteY5" fmla="*/ 731594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34352" h="2926080">
                <a:moveTo>
                  <a:pt x="1267017" y="0"/>
                </a:moveTo>
                <a:lnTo>
                  <a:pt x="2534352" y="731594"/>
                </a:lnTo>
                <a:lnTo>
                  <a:pt x="2534352" y="2194487"/>
                </a:lnTo>
                <a:lnTo>
                  <a:pt x="1267017" y="2926080"/>
                </a:lnTo>
                <a:lnTo>
                  <a:pt x="0" y="2194487"/>
                </a:lnTo>
                <a:lnTo>
                  <a:pt x="0" y="731594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38" name="Picture Placeholder 17">
            <a:extLst>
              <a:ext uri="{FF2B5EF4-FFF2-40B4-BE49-F238E27FC236}">
                <a16:creationId xmlns:a16="http://schemas.microsoft.com/office/drawing/2014/main" id="{246A623F-C31A-5BC1-6AAB-AF5BD653AAF1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463957" y="2892229"/>
            <a:ext cx="1298855" cy="1499616"/>
          </a:xfrm>
          <a:custGeom>
            <a:avLst/>
            <a:gdLst>
              <a:gd name="connsiteX0" fmla="*/ 1267017 w 2534352"/>
              <a:gd name="connsiteY0" fmla="*/ 0 h 2926080"/>
              <a:gd name="connsiteX1" fmla="*/ 2534352 w 2534352"/>
              <a:gd name="connsiteY1" fmla="*/ 731594 h 2926080"/>
              <a:gd name="connsiteX2" fmla="*/ 2534352 w 2534352"/>
              <a:gd name="connsiteY2" fmla="*/ 2194487 h 2926080"/>
              <a:gd name="connsiteX3" fmla="*/ 1267017 w 2534352"/>
              <a:gd name="connsiteY3" fmla="*/ 2926080 h 2926080"/>
              <a:gd name="connsiteX4" fmla="*/ 0 w 2534352"/>
              <a:gd name="connsiteY4" fmla="*/ 2194487 h 2926080"/>
              <a:gd name="connsiteX5" fmla="*/ 0 w 2534352"/>
              <a:gd name="connsiteY5" fmla="*/ 731594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34352" h="2926080">
                <a:moveTo>
                  <a:pt x="1267017" y="0"/>
                </a:moveTo>
                <a:lnTo>
                  <a:pt x="2534352" y="731594"/>
                </a:lnTo>
                <a:lnTo>
                  <a:pt x="2534352" y="2194487"/>
                </a:lnTo>
                <a:lnTo>
                  <a:pt x="1267017" y="2926080"/>
                </a:lnTo>
                <a:lnTo>
                  <a:pt x="0" y="2194487"/>
                </a:lnTo>
                <a:lnTo>
                  <a:pt x="0" y="731594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40" name="Picture Placeholder 17">
            <a:extLst>
              <a:ext uri="{FF2B5EF4-FFF2-40B4-BE49-F238E27FC236}">
                <a16:creationId xmlns:a16="http://schemas.microsoft.com/office/drawing/2014/main" id="{84A523A5-A931-4B37-D22D-179D3EB0E33B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6463957" y="4832828"/>
            <a:ext cx="1298855" cy="1499616"/>
          </a:xfrm>
          <a:custGeom>
            <a:avLst/>
            <a:gdLst>
              <a:gd name="connsiteX0" fmla="*/ 1267017 w 2534352"/>
              <a:gd name="connsiteY0" fmla="*/ 0 h 2926080"/>
              <a:gd name="connsiteX1" fmla="*/ 2534352 w 2534352"/>
              <a:gd name="connsiteY1" fmla="*/ 731594 h 2926080"/>
              <a:gd name="connsiteX2" fmla="*/ 2534352 w 2534352"/>
              <a:gd name="connsiteY2" fmla="*/ 2194487 h 2926080"/>
              <a:gd name="connsiteX3" fmla="*/ 1267017 w 2534352"/>
              <a:gd name="connsiteY3" fmla="*/ 2926080 h 2926080"/>
              <a:gd name="connsiteX4" fmla="*/ 0 w 2534352"/>
              <a:gd name="connsiteY4" fmla="*/ 2194487 h 2926080"/>
              <a:gd name="connsiteX5" fmla="*/ 0 w 2534352"/>
              <a:gd name="connsiteY5" fmla="*/ 731594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34352" h="2926080">
                <a:moveTo>
                  <a:pt x="1267017" y="0"/>
                </a:moveTo>
                <a:lnTo>
                  <a:pt x="2534352" y="731594"/>
                </a:lnTo>
                <a:lnTo>
                  <a:pt x="2534352" y="2194487"/>
                </a:lnTo>
                <a:lnTo>
                  <a:pt x="1267017" y="2926080"/>
                </a:lnTo>
                <a:lnTo>
                  <a:pt x="0" y="2194487"/>
                </a:lnTo>
                <a:lnTo>
                  <a:pt x="0" y="731594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41" name="Text Placeholder 2">
            <a:extLst>
              <a:ext uri="{FF2B5EF4-FFF2-40B4-BE49-F238E27FC236}">
                <a16:creationId xmlns:a16="http://schemas.microsoft.com/office/drawing/2014/main" id="{53715CA1-33D9-51D4-8B78-7ED6ACDF46B4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8160724" y="5514688"/>
            <a:ext cx="3270793" cy="429919"/>
          </a:xfrm>
        </p:spPr>
        <p:txBody>
          <a:bodyPr tIns="45720"/>
          <a:lstStyle>
            <a:lvl1pPr marL="0" indent="0" algn="l">
              <a:buNone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Title, Company</a:t>
            </a:r>
          </a:p>
        </p:txBody>
      </p:sp>
      <p:sp>
        <p:nvSpPr>
          <p:cNvPr id="442" name="Text Placeholder 2">
            <a:extLst>
              <a:ext uri="{FF2B5EF4-FFF2-40B4-BE49-F238E27FC236}">
                <a16:creationId xmlns:a16="http://schemas.microsoft.com/office/drawing/2014/main" id="{6A9A8FE6-6E5D-4643-7621-27B254B91469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8160127" y="5039225"/>
            <a:ext cx="3277912" cy="452570"/>
          </a:xfrm>
        </p:spPr>
        <p:txBody>
          <a:bodyPr tIns="45720" anchor="b"/>
          <a:lstStyle>
            <a:lvl1pPr marL="0" indent="0" algn="l">
              <a:buNone/>
              <a:def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Presenter Name</a:t>
            </a:r>
          </a:p>
        </p:txBody>
      </p:sp>
    </p:spTree>
    <p:extLst>
      <p:ext uri="{BB962C8B-B14F-4D97-AF65-F5344CB8AC3E}">
        <p14:creationId xmlns:p14="http://schemas.microsoft.com/office/powerpoint/2010/main" val="7362167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eaker 2 Title Stacked T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ot Grid" hidden="1">
            <a:extLst>
              <a:ext uri="{FF2B5EF4-FFF2-40B4-BE49-F238E27FC236}">
                <a16:creationId xmlns:a16="http://schemas.microsoft.com/office/drawing/2014/main" id="{FF3CA8EB-118B-0D2A-8DBE-F6ECD51B36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31902" y="25222"/>
            <a:ext cx="1746360" cy="2112264"/>
          </a:xfrm>
          <a:prstGeom prst="rect">
            <a:avLst/>
          </a:prstGeom>
        </p:spPr>
      </p:pic>
      <p:grpSp>
        <p:nvGrpSpPr>
          <p:cNvPr id="6" name="Elements Overlay">
            <a:extLst>
              <a:ext uri="{FF2B5EF4-FFF2-40B4-BE49-F238E27FC236}">
                <a16:creationId xmlns:a16="http://schemas.microsoft.com/office/drawing/2014/main" id="{16E85679-2DA2-C8C1-1A0E-68664A70DA80}"/>
              </a:ext>
            </a:extLst>
          </p:cNvPr>
          <p:cNvGrpSpPr/>
          <p:nvPr userDrawn="1"/>
        </p:nvGrpSpPr>
        <p:grpSpPr>
          <a:xfrm>
            <a:off x="-170444" y="5554590"/>
            <a:ext cx="1204231" cy="1357210"/>
            <a:chOff x="4646797" y="4196181"/>
            <a:chExt cx="2403838" cy="2709211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7557A797-07D4-FFF1-D3F9-095E5BD98154}"/>
                </a:ext>
              </a:extLst>
            </p:cNvPr>
            <p:cNvPicPr/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29710"/>
            <a:stretch/>
          </p:blipFill>
          <p:spPr>
            <a:xfrm>
              <a:off x="5704114" y="4196181"/>
              <a:ext cx="1072242" cy="2661820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39915420-9105-92E8-A935-584E519D0AA7}"/>
                </a:ext>
              </a:extLst>
            </p:cNvPr>
            <p:cNvPicPr/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b="42924"/>
            <a:stretch/>
          </p:blipFill>
          <p:spPr>
            <a:xfrm flipH="1">
              <a:off x="6333090" y="5411579"/>
              <a:ext cx="717545" cy="1446421"/>
            </a:xfrm>
            <a:prstGeom prst="rect">
              <a:avLst/>
            </a:prstGeom>
          </p:spPr>
        </p:pic>
        <p:grpSp>
          <p:nvGrpSpPr>
            <p:cNvPr id="13" name="Graphic 75">
              <a:extLst>
                <a:ext uri="{FF2B5EF4-FFF2-40B4-BE49-F238E27FC236}">
                  <a16:creationId xmlns:a16="http://schemas.microsoft.com/office/drawing/2014/main" id="{6252FA71-0806-C98F-DC04-2FD8F2FF5D3F}"/>
                </a:ext>
              </a:extLst>
            </p:cNvPr>
            <p:cNvGrpSpPr/>
            <p:nvPr/>
          </p:nvGrpSpPr>
          <p:grpSpPr>
            <a:xfrm>
              <a:off x="4646797" y="5648870"/>
              <a:ext cx="1245737" cy="1256522"/>
              <a:chOff x="4646797" y="5648870"/>
              <a:chExt cx="1245737" cy="1256522"/>
            </a:xfrm>
            <a:gradFill>
              <a:gsLst>
                <a:gs pos="0">
                  <a:srgbClr val="FF5500"/>
                </a:gs>
                <a:gs pos="50000">
                  <a:srgbClr val="FF5500">
                    <a:alpha val="49804"/>
                  </a:srgbClr>
                </a:gs>
                <a:gs pos="100000">
                  <a:srgbClr val="FF5500">
                    <a:alpha val="0"/>
                  </a:srgbClr>
                </a:gs>
              </a:gsLst>
              <a:lin ang="6942628" scaled="1"/>
            </a:gradFill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50B4B8D9-2268-2501-29D9-6BD883DD189D}"/>
                  </a:ext>
                </a:extLst>
              </p:cNvPr>
              <p:cNvSpPr/>
              <p:nvPr/>
            </p:nvSpPr>
            <p:spPr>
              <a:xfrm>
                <a:off x="5861587" y="5648870"/>
                <a:ext cx="27726" cy="47548"/>
              </a:xfrm>
              <a:custGeom>
                <a:avLst/>
                <a:gdLst>
                  <a:gd name="connsiteX0" fmla="*/ 0 w 27726"/>
                  <a:gd name="connsiteY0" fmla="*/ 15981 h 47548"/>
                  <a:gd name="connsiteX1" fmla="*/ 115 w 27726"/>
                  <a:gd name="connsiteY1" fmla="*/ 47548 h 47548"/>
                  <a:gd name="connsiteX2" fmla="*/ 27727 w 27726"/>
                  <a:gd name="connsiteY2" fmla="*/ 31623 h 47548"/>
                  <a:gd name="connsiteX3" fmla="*/ 27616 w 27726"/>
                  <a:gd name="connsiteY3" fmla="*/ 0 h 47548"/>
                  <a:gd name="connsiteX4" fmla="*/ 0 w 27726"/>
                  <a:gd name="connsiteY4" fmla="*/ 15981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81"/>
                    </a:moveTo>
                    <a:lnTo>
                      <a:pt x="115" y="47548"/>
                    </a:lnTo>
                    <a:lnTo>
                      <a:pt x="27727" y="31623"/>
                    </a:lnTo>
                    <a:lnTo>
                      <a:pt x="27616" y="0"/>
                    </a:lnTo>
                    <a:lnTo>
                      <a:pt x="0" y="1598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2A7BB02A-06D3-0C7E-4DBA-2F7A36FA7986}"/>
                  </a:ext>
                </a:extLst>
              </p:cNvPr>
              <p:cNvSpPr/>
              <p:nvPr/>
            </p:nvSpPr>
            <p:spPr>
              <a:xfrm>
                <a:off x="5751187" y="5712681"/>
                <a:ext cx="27556" cy="47491"/>
              </a:xfrm>
              <a:custGeom>
                <a:avLst/>
                <a:gdLst>
                  <a:gd name="connsiteX0" fmla="*/ 0 w 27556"/>
                  <a:gd name="connsiteY0" fmla="*/ 15869 h 47491"/>
                  <a:gd name="connsiteX1" fmla="*/ 55 w 27556"/>
                  <a:gd name="connsiteY1" fmla="*/ 47492 h 47491"/>
                  <a:gd name="connsiteX2" fmla="*/ 27556 w 27556"/>
                  <a:gd name="connsiteY2" fmla="*/ 31624 h 47491"/>
                  <a:gd name="connsiteX3" fmla="*/ 27501 w 27556"/>
                  <a:gd name="connsiteY3" fmla="*/ 0 h 47491"/>
                  <a:gd name="connsiteX4" fmla="*/ 0 w 27556"/>
                  <a:gd name="connsiteY4" fmla="*/ 15869 h 47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56" h="47491">
                    <a:moveTo>
                      <a:pt x="0" y="15869"/>
                    </a:moveTo>
                    <a:lnTo>
                      <a:pt x="55" y="47492"/>
                    </a:lnTo>
                    <a:lnTo>
                      <a:pt x="27556" y="31624"/>
                    </a:lnTo>
                    <a:lnTo>
                      <a:pt x="27501" y="0"/>
                    </a:lnTo>
                    <a:lnTo>
                      <a:pt x="0" y="15869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8B2FA279-8999-8A5C-A156-1B98CD771470}"/>
                  </a:ext>
                </a:extLst>
              </p:cNvPr>
              <p:cNvSpPr/>
              <p:nvPr/>
            </p:nvSpPr>
            <p:spPr>
              <a:xfrm>
                <a:off x="5640617" y="5776437"/>
                <a:ext cx="27726" cy="47547"/>
              </a:xfrm>
              <a:custGeom>
                <a:avLst/>
                <a:gdLst>
                  <a:gd name="connsiteX0" fmla="*/ 0 w 27726"/>
                  <a:gd name="connsiteY0" fmla="*/ 15981 h 47547"/>
                  <a:gd name="connsiteX1" fmla="*/ 115 w 27726"/>
                  <a:gd name="connsiteY1" fmla="*/ 47548 h 47547"/>
                  <a:gd name="connsiteX2" fmla="*/ 27727 w 27726"/>
                  <a:gd name="connsiteY2" fmla="*/ 31623 h 47547"/>
                  <a:gd name="connsiteX3" fmla="*/ 27671 w 27726"/>
                  <a:gd name="connsiteY3" fmla="*/ 0 h 47547"/>
                  <a:gd name="connsiteX4" fmla="*/ 0 w 27726"/>
                  <a:gd name="connsiteY4" fmla="*/ 15981 h 47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7">
                    <a:moveTo>
                      <a:pt x="0" y="15981"/>
                    </a:moveTo>
                    <a:lnTo>
                      <a:pt x="115" y="47548"/>
                    </a:lnTo>
                    <a:lnTo>
                      <a:pt x="27727" y="31623"/>
                    </a:lnTo>
                    <a:lnTo>
                      <a:pt x="27671" y="0"/>
                    </a:lnTo>
                    <a:lnTo>
                      <a:pt x="0" y="1598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6FCCD532-1368-C8E8-3FCC-7FA2F4D536DC}"/>
                  </a:ext>
                </a:extLst>
              </p:cNvPr>
              <p:cNvSpPr/>
              <p:nvPr/>
            </p:nvSpPr>
            <p:spPr>
              <a:xfrm>
                <a:off x="5530222" y="5840192"/>
                <a:ext cx="27726" cy="47548"/>
              </a:xfrm>
              <a:custGeom>
                <a:avLst/>
                <a:gdLst>
                  <a:gd name="connsiteX0" fmla="*/ 0 w 27726"/>
                  <a:gd name="connsiteY0" fmla="*/ 15924 h 47548"/>
                  <a:gd name="connsiteX1" fmla="*/ 111 w 27726"/>
                  <a:gd name="connsiteY1" fmla="*/ 47548 h 47548"/>
                  <a:gd name="connsiteX2" fmla="*/ 27727 w 27726"/>
                  <a:gd name="connsiteY2" fmla="*/ 31567 h 47548"/>
                  <a:gd name="connsiteX3" fmla="*/ 27611 w 27726"/>
                  <a:gd name="connsiteY3" fmla="*/ 0 h 47548"/>
                  <a:gd name="connsiteX4" fmla="*/ 0 w 27726"/>
                  <a:gd name="connsiteY4" fmla="*/ 15924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24"/>
                    </a:moveTo>
                    <a:lnTo>
                      <a:pt x="111" y="47548"/>
                    </a:lnTo>
                    <a:lnTo>
                      <a:pt x="27727" y="31567"/>
                    </a:lnTo>
                    <a:lnTo>
                      <a:pt x="27611" y="0"/>
                    </a:lnTo>
                    <a:lnTo>
                      <a:pt x="0" y="15924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8F0F5DFD-758C-9F2C-7B6F-D19D3000C02E}"/>
                  </a:ext>
                </a:extLst>
              </p:cNvPr>
              <p:cNvSpPr/>
              <p:nvPr/>
            </p:nvSpPr>
            <p:spPr>
              <a:xfrm>
                <a:off x="5419822" y="5903946"/>
                <a:ext cx="27726" cy="47547"/>
              </a:xfrm>
              <a:custGeom>
                <a:avLst/>
                <a:gdLst>
                  <a:gd name="connsiteX0" fmla="*/ 0 w 27726"/>
                  <a:gd name="connsiteY0" fmla="*/ 15924 h 47547"/>
                  <a:gd name="connsiteX1" fmla="*/ 55 w 27726"/>
                  <a:gd name="connsiteY1" fmla="*/ 47548 h 47547"/>
                  <a:gd name="connsiteX2" fmla="*/ 27727 w 27726"/>
                  <a:gd name="connsiteY2" fmla="*/ 31567 h 47547"/>
                  <a:gd name="connsiteX3" fmla="*/ 27611 w 27726"/>
                  <a:gd name="connsiteY3" fmla="*/ 0 h 47547"/>
                  <a:gd name="connsiteX4" fmla="*/ 0 w 27726"/>
                  <a:gd name="connsiteY4" fmla="*/ 15924 h 47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7">
                    <a:moveTo>
                      <a:pt x="0" y="15924"/>
                    </a:moveTo>
                    <a:lnTo>
                      <a:pt x="55" y="47548"/>
                    </a:lnTo>
                    <a:lnTo>
                      <a:pt x="27727" y="31567"/>
                    </a:lnTo>
                    <a:lnTo>
                      <a:pt x="27611" y="0"/>
                    </a:lnTo>
                    <a:lnTo>
                      <a:pt x="0" y="15924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E40FCABA-F98F-627A-1455-0CB7E4E8D1A2}"/>
                  </a:ext>
                </a:extLst>
              </p:cNvPr>
              <p:cNvSpPr/>
              <p:nvPr/>
            </p:nvSpPr>
            <p:spPr>
              <a:xfrm>
                <a:off x="5309422" y="5967646"/>
                <a:ext cx="27726" cy="47604"/>
              </a:xfrm>
              <a:custGeom>
                <a:avLst/>
                <a:gdLst>
                  <a:gd name="connsiteX0" fmla="*/ 0 w 27726"/>
                  <a:gd name="connsiteY0" fmla="*/ 15981 h 47604"/>
                  <a:gd name="connsiteX1" fmla="*/ 55 w 27726"/>
                  <a:gd name="connsiteY1" fmla="*/ 47605 h 47604"/>
                  <a:gd name="connsiteX2" fmla="*/ 27727 w 27726"/>
                  <a:gd name="connsiteY2" fmla="*/ 31623 h 47604"/>
                  <a:gd name="connsiteX3" fmla="*/ 27611 w 27726"/>
                  <a:gd name="connsiteY3" fmla="*/ 0 h 47604"/>
                  <a:gd name="connsiteX4" fmla="*/ 0 w 27726"/>
                  <a:gd name="connsiteY4" fmla="*/ 15981 h 47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604">
                    <a:moveTo>
                      <a:pt x="0" y="15981"/>
                    </a:moveTo>
                    <a:lnTo>
                      <a:pt x="55" y="47605"/>
                    </a:lnTo>
                    <a:lnTo>
                      <a:pt x="27727" y="31623"/>
                    </a:lnTo>
                    <a:lnTo>
                      <a:pt x="27611" y="0"/>
                    </a:lnTo>
                    <a:lnTo>
                      <a:pt x="0" y="1598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BF77335A-F348-8944-7ADC-343FAEC13F1B}"/>
                  </a:ext>
                </a:extLst>
              </p:cNvPr>
              <p:cNvSpPr/>
              <p:nvPr/>
            </p:nvSpPr>
            <p:spPr>
              <a:xfrm>
                <a:off x="5199022" y="6031401"/>
                <a:ext cx="27726" cy="47548"/>
              </a:xfrm>
              <a:custGeom>
                <a:avLst/>
                <a:gdLst>
                  <a:gd name="connsiteX0" fmla="*/ 0 w 27726"/>
                  <a:gd name="connsiteY0" fmla="*/ 15981 h 47548"/>
                  <a:gd name="connsiteX1" fmla="*/ 55 w 27726"/>
                  <a:gd name="connsiteY1" fmla="*/ 47548 h 47548"/>
                  <a:gd name="connsiteX2" fmla="*/ 27727 w 27726"/>
                  <a:gd name="connsiteY2" fmla="*/ 31623 h 47548"/>
                  <a:gd name="connsiteX3" fmla="*/ 27616 w 27726"/>
                  <a:gd name="connsiteY3" fmla="*/ 0 h 47548"/>
                  <a:gd name="connsiteX4" fmla="*/ 0 w 27726"/>
                  <a:gd name="connsiteY4" fmla="*/ 15981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81"/>
                    </a:moveTo>
                    <a:lnTo>
                      <a:pt x="55" y="47548"/>
                    </a:lnTo>
                    <a:lnTo>
                      <a:pt x="27727" y="31623"/>
                    </a:lnTo>
                    <a:lnTo>
                      <a:pt x="27616" y="0"/>
                    </a:lnTo>
                    <a:lnTo>
                      <a:pt x="0" y="1598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A29EAC38-E36A-E0EE-1907-D2F2ACF81481}"/>
                  </a:ext>
                </a:extLst>
              </p:cNvPr>
              <p:cNvSpPr/>
              <p:nvPr/>
            </p:nvSpPr>
            <p:spPr>
              <a:xfrm>
                <a:off x="5088565" y="6095155"/>
                <a:ext cx="27725" cy="47550"/>
              </a:xfrm>
              <a:custGeom>
                <a:avLst/>
                <a:gdLst>
                  <a:gd name="connsiteX0" fmla="*/ 0 w 27725"/>
                  <a:gd name="connsiteY0" fmla="*/ 15979 h 47550"/>
                  <a:gd name="connsiteX1" fmla="*/ 113 w 27725"/>
                  <a:gd name="connsiteY1" fmla="*/ 47550 h 47550"/>
                  <a:gd name="connsiteX2" fmla="*/ 27725 w 27725"/>
                  <a:gd name="connsiteY2" fmla="*/ 31624 h 47550"/>
                  <a:gd name="connsiteX3" fmla="*/ 27670 w 27725"/>
                  <a:gd name="connsiteY3" fmla="*/ 0 h 47550"/>
                  <a:gd name="connsiteX4" fmla="*/ 0 w 27725"/>
                  <a:gd name="connsiteY4" fmla="*/ 15979 h 47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5" h="47550">
                    <a:moveTo>
                      <a:pt x="0" y="15979"/>
                    </a:moveTo>
                    <a:lnTo>
                      <a:pt x="113" y="47550"/>
                    </a:lnTo>
                    <a:lnTo>
                      <a:pt x="27725" y="31624"/>
                    </a:lnTo>
                    <a:lnTo>
                      <a:pt x="27670" y="0"/>
                    </a:lnTo>
                    <a:lnTo>
                      <a:pt x="0" y="15979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8C21038A-6858-E4DE-E9CC-39670108E3A0}"/>
                  </a:ext>
                </a:extLst>
              </p:cNvPr>
              <p:cNvSpPr/>
              <p:nvPr/>
            </p:nvSpPr>
            <p:spPr>
              <a:xfrm>
                <a:off x="4978165" y="6158913"/>
                <a:ext cx="27726" cy="47548"/>
              </a:xfrm>
              <a:custGeom>
                <a:avLst/>
                <a:gdLst>
                  <a:gd name="connsiteX0" fmla="*/ 0 w 27726"/>
                  <a:gd name="connsiteY0" fmla="*/ 15922 h 47548"/>
                  <a:gd name="connsiteX1" fmla="*/ 113 w 27726"/>
                  <a:gd name="connsiteY1" fmla="*/ 47548 h 47548"/>
                  <a:gd name="connsiteX2" fmla="*/ 27727 w 27726"/>
                  <a:gd name="connsiteY2" fmla="*/ 31567 h 47548"/>
                  <a:gd name="connsiteX3" fmla="*/ 27671 w 27726"/>
                  <a:gd name="connsiteY3" fmla="*/ 0 h 47548"/>
                  <a:gd name="connsiteX4" fmla="*/ 0 w 27726"/>
                  <a:gd name="connsiteY4" fmla="*/ 15922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22"/>
                    </a:moveTo>
                    <a:lnTo>
                      <a:pt x="113" y="47548"/>
                    </a:lnTo>
                    <a:lnTo>
                      <a:pt x="27727" y="31567"/>
                    </a:lnTo>
                    <a:lnTo>
                      <a:pt x="27671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4DEB213F-B595-75A5-68D8-1E9AAECDD3F7}"/>
                  </a:ext>
                </a:extLst>
              </p:cNvPr>
              <p:cNvSpPr/>
              <p:nvPr/>
            </p:nvSpPr>
            <p:spPr>
              <a:xfrm>
                <a:off x="4867764" y="6222720"/>
                <a:ext cx="27614" cy="47492"/>
              </a:xfrm>
              <a:custGeom>
                <a:avLst/>
                <a:gdLst>
                  <a:gd name="connsiteX0" fmla="*/ 0 w 27614"/>
                  <a:gd name="connsiteY0" fmla="*/ 15871 h 47492"/>
                  <a:gd name="connsiteX1" fmla="*/ 113 w 27614"/>
                  <a:gd name="connsiteY1" fmla="*/ 47493 h 47492"/>
                  <a:gd name="connsiteX2" fmla="*/ 27614 w 27614"/>
                  <a:gd name="connsiteY2" fmla="*/ 31627 h 47492"/>
                  <a:gd name="connsiteX3" fmla="*/ 27501 w 27614"/>
                  <a:gd name="connsiteY3" fmla="*/ 0 h 47492"/>
                  <a:gd name="connsiteX4" fmla="*/ 0 w 27614"/>
                  <a:gd name="connsiteY4" fmla="*/ 15871 h 47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14" h="47492">
                    <a:moveTo>
                      <a:pt x="0" y="15871"/>
                    </a:moveTo>
                    <a:lnTo>
                      <a:pt x="113" y="47493"/>
                    </a:lnTo>
                    <a:lnTo>
                      <a:pt x="27614" y="31627"/>
                    </a:lnTo>
                    <a:lnTo>
                      <a:pt x="27501" y="0"/>
                    </a:lnTo>
                    <a:lnTo>
                      <a:pt x="0" y="1587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B6EC08A1-A1A4-3FFA-51D2-479828DA93E1}"/>
                  </a:ext>
                </a:extLst>
              </p:cNvPr>
              <p:cNvSpPr/>
              <p:nvPr/>
            </p:nvSpPr>
            <p:spPr>
              <a:xfrm>
                <a:off x="4757194" y="6286476"/>
                <a:ext cx="27726" cy="47548"/>
              </a:xfrm>
              <a:custGeom>
                <a:avLst/>
                <a:gdLst>
                  <a:gd name="connsiteX0" fmla="*/ 0 w 27726"/>
                  <a:gd name="connsiteY0" fmla="*/ 15926 h 47548"/>
                  <a:gd name="connsiteX1" fmla="*/ 113 w 27726"/>
                  <a:gd name="connsiteY1" fmla="*/ 47548 h 47548"/>
                  <a:gd name="connsiteX2" fmla="*/ 27727 w 27726"/>
                  <a:gd name="connsiteY2" fmla="*/ 31567 h 47548"/>
                  <a:gd name="connsiteX3" fmla="*/ 27671 w 27726"/>
                  <a:gd name="connsiteY3" fmla="*/ 0 h 47548"/>
                  <a:gd name="connsiteX4" fmla="*/ 0 w 27726"/>
                  <a:gd name="connsiteY4" fmla="*/ 15926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26"/>
                    </a:moveTo>
                    <a:lnTo>
                      <a:pt x="113" y="47548"/>
                    </a:lnTo>
                    <a:lnTo>
                      <a:pt x="27727" y="31567"/>
                    </a:lnTo>
                    <a:lnTo>
                      <a:pt x="2767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D383A467-0B18-BD0B-B3DC-8BD122CA9CC0}"/>
                  </a:ext>
                </a:extLst>
              </p:cNvPr>
              <p:cNvSpPr/>
              <p:nvPr/>
            </p:nvSpPr>
            <p:spPr>
              <a:xfrm>
                <a:off x="4646797" y="6350232"/>
                <a:ext cx="27726" cy="47548"/>
              </a:xfrm>
              <a:custGeom>
                <a:avLst/>
                <a:gdLst>
                  <a:gd name="connsiteX0" fmla="*/ 0 w 27726"/>
                  <a:gd name="connsiteY0" fmla="*/ 15926 h 47548"/>
                  <a:gd name="connsiteX1" fmla="*/ 113 w 27726"/>
                  <a:gd name="connsiteY1" fmla="*/ 47548 h 47548"/>
                  <a:gd name="connsiteX2" fmla="*/ 27727 w 27726"/>
                  <a:gd name="connsiteY2" fmla="*/ 31567 h 47548"/>
                  <a:gd name="connsiteX3" fmla="*/ 27670 w 27726"/>
                  <a:gd name="connsiteY3" fmla="*/ 0 h 47548"/>
                  <a:gd name="connsiteX4" fmla="*/ 0 w 27726"/>
                  <a:gd name="connsiteY4" fmla="*/ 15926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26"/>
                    </a:moveTo>
                    <a:lnTo>
                      <a:pt x="113" y="47548"/>
                    </a:lnTo>
                    <a:lnTo>
                      <a:pt x="27727" y="31567"/>
                    </a:lnTo>
                    <a:lnTo>
                      <a:pt x="27670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FB17A602-4E63-98A1-122D-D9E7838CA008}"/>
                  </a:ext>
                </a:extLst>
              </p:cNvPr>
              <p:cNvSpPr/>
              <p:nvPr/>
            </p:nvSpPr>
            <p:spPr>
              <a:xfrm>
                <a:off x="5861929" y="5775759"/>
                <a:ext cx="27726" cy="47717"/>
              </a:xfrm>
              <a:custGeom>
                <a:avLst/>
                <a:gdLst>
                  <a:gd name="connsiteX0" fmla="*/ 0 w 27726"/>
                  <a:gd name="connsiteY0" fmla="*/ 15924 h 47717"/>
                  <a:gd name="connsiteX1" fmla="*/ 111 w 27726"/>
                  <a:gd name="connsiteY1" fmla="*/ 47718 h 47717"/>
                  <a:gd name="connsiteX2" fmla="*/ 27727 w 27726"/>
                  <a:gd name="connsiteY2" fmla="*/ 31736 h 47717"/>
                  <a:gd name="connsiteX3" fmla="*/ 27667 w 27726"/>
                  <a:gd name="connsiteY3" fmla="*/ 0 h 47717"/>
                  <a:gd name="connsiteX4" fmla="*/ 0 w 27726"/>
                  <a:gd name="connsiteY4" fmla="*/ 15924 h 4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7">
                    <a:moveTo>
                      <a:pt x="0" y="15924"/>
                    </a:moveTo>
                    <a:lnTo>
                      <a:pt x="111" y="47718"/>
                    </a:lnTo>
                    <a:lnTo>
                      <a:pt x="27727" y="31736"/>
                    </a:lnTo>
                    <a:lnTo>
                      <a:pt x="27667" y="0"/>
                    </a:lnTo>
                    <a:lnTo>
                      <a:pt x="0" y="15924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2A0A0EBB-3FD7-A24D-D91E-73BC0348779E}"/>
                  </a:ext>
                </a:extLst>
              </p:cNvPr>
              <p:cNvSpPr/>
              <p:nvPr/>
            </p:nvSpPr>
            <p:spPr>
              <a:xfrm>
                <a:off x="5751524" y="5839571"/>
                <a:ext cx="27616" cy="47604"/>
              </a:xfrm>
              <a:custGeom>
                <a:avLst/>
                <a:gdLst>
                  <a:gd name="connsiteX0" fmla="*/ 0 w 27616"/>
                  <a:gd name="connsiteY0" fmla="*/ 15868 h 47604"/>
                  <a:gd name="connsiteX1" fmla="*/ 115 w 27616"/>
                  <a:gd name="connsiteY1" fmla="*/ 47605 h 47604"/>
                  <a:gd name="connsiteX2" fmla="*/ 27616 w 27616"/>
                  <a:gd name="connsiteY2" fmla="*/ 31736 h 47604"/>
                  <a:gd name="connsiteX3" fmla="*/ 27501 w 27616"/>
                  <a:gd name="connsiteY3" fmla="*/ 0 h 47604"/>
                  <a:gd name="connsiteX4" fmla="*/ 0 w 27616"/>
                  <a:gd name="connsiteY4" fmla="*/ 15868 h 47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16" h="47604">
                    <a:moveTo>
                      <a:pt x="0" y="15868"/>
                    </a:moveTo>
                    <a:lnTo>
                      <a:pt x="115" y="47605"/>
                    </a:lnTo>
                    <a:lnTo>
                      <a:pt x="27616" y="31736"/>
                    </a:lnTo>
                    <a:lnTo>
                      <a:pt x="27501" y="0"/>
                    </a:lnTo>
                    <a:lnTo>
                      <a:pt x="0" y="15868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C9FD9E2D-091D-B89C-86EC-B26A63A7196F}"/>
                  </a:ext>
                </a:extLst>
              </p:cNvPr>
              <p:cNvSpPr/>
              <p:nvPr/>
            </p:nvSpPr>
            <p:spPr>
              <a:xfrm>
                <a:off x="5641014" y="5903326"/>
                <a:ext cx="27726" cy="47717"/>
              </a:xfrm>
              <a:custGeom>
                <a:avLst/>
                <a:gdLst>
                  <a:gd name="connsiteX0" fmla="*/ 0 w 27726"/>
                  <a:gd name="connsiteY0" fmla="*/ 15924 h 47717"/>
                  <a:gd name="connsiteX1" fmla="*/ 55 w 27726"/>
                  <a:gd name="connsiteY1" fmla="*/ 47717 h 47717"/>
                  <a:gd name="connsiteX2" fmla="*/ 27727 w 27726"/>
                  <a:gd name="connsiteY2" fmla="*/ 31736 h 47717"/>
                  <a:gd name="connsiteX3" fmla="*/ 27611 w 27726"/>
                  <a:gd name="connsiteY3" fmla="*/ 0 h 47717"/>
                  <a:gd name="connsiteX4" fmla="*/ 0 w 27726"/>
                  <a:gd name="connsiteY4" fmla="*/ 15924 h 4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7">
                    <a:moveTo>
                      <a:pt x="0" y="15924"/>
                    </a:moveTo>
                    <a:lnTo>
                      <a:pt x="55" y="47717"/>
                    </a:lnTo>
                    <a:lnTo>
                      <a:pt x="27727" y="31736"/>
                    </a:lnTo>
                    <a:lnTo>
                      <a:pt x="27611" y="0"/>
                    </a:lnTo>
                    <a:lnTo>
                      <a:pt x="0" y="15924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15C5281E-F509-EC39-C625-92E2D3091469}"/>
                  </a:ext>
                </a:extLst>
              </p:cNvPr>
              <p:cNvSpPr/>
              <p:nvPr/>
            </p:nvSpPr>
            <p:spPr>
              <a:xfrm>
                <a:off x="5530559" y="5967024"/>
                <a:ext cx="27726" cy="47717"/>
              </a:xfrm>
              <a:custGeom>
                <a:avLst/>
                <a:gdLst>
                  <a:gd name="connsiteX0" fmla="*/ 0 w 27726"/>
                  <a:gd name="connsiteY0" fmla="*/ 15981 h 47717"/>
                  <a:gd name="connsiteX1" fmla="*/ 111 w 27726"/>
                  <a:gd name="connsiteY1" fmla="*/ 47717 h 47717"/>
                  <a:gd name="connsiteX2" fmla="*/ 27727 w 27726"/>
                  <a:gd name="connsiteY2" fmla="*/ 31793 h 47717"/>
                  <a:gd name="connsiteX3" fmla="*/ 27671 w 27726"/>
                  <a:gd name="connsiteY3" fmla="*/ 0 h 47717"/>
                  <a:gd name="connsiteX4" fmla="*/ 0 w 27726"/>
                  <a:gd name="connsiteY4" fmla="*/ 15981 h 4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7">
                    <a:moveTo>
                      <a:pt x="0" y="15981"/>
                    </a:moveTo>
                    <a:lnTo>
                      <a:pt x="111" y="47717"/>
                    </a:lnTo>
                    <a:lnTo>
                      <a:pt x="27727" y="31793"/>
                    </a:lnTo>
                    <a:lnTo>
                      <a:pt x="27671" y="0"/>
                    </a:lnTo>
                    <a:lnTo>
                      <a:pt x="0" y="1598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3D54C816-61E4-5A2F-2F22-115028DDE029}"/>
                  </a:ext>
                </a:extLst>
              </p:cNvPr>
              <p:cNvSpPr/>
              <p:nvPr/>
            </p:nvSpPr>
            <p:spPr>
              <a:xfrm>
                <a:off x="5420159" y="6030780"/>
                <a:ext cx="27726" cy="47717"/>
              </a:xfrm>
              <a:custGeom>
                <a:avLst/>
                <a:gdLst>
                  <a:gd name="connsiteX0" fmla="*/ 0 w 27726"/>
                  <a:gd name="connsiteY0" fmla="*/ 15981 h 47717"/>
                  <a:gd name="connsiteX1" fmla="*/ 111 w 27726"/>
                  <a:gd name="connsiteY1" fmla="*/ 47718 h 47717"/>
                  <a:gd name="connsiteX2" fmla="*/ 27727 w 27726"/>
                  <a:gd name="connsiteY2" fmla="*/ 31793 h 47717"/>
                  <a:gd name="connsiteX3" fmla="*/ 27671 w 27726"/>
                  <a:gd name="connsiteY3" fmla="*/ 0 h 47717"/>
                  <a:gd name="connsiteX4" fmla="*/ 0 w 27726"/>
                  <a:gd name="connsiteY4" fmla="*/ 15981 h 4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7">
                    <a:moveTo>
                      <a:pt x="0" y="15981"/>
                    </a:moveTo>
                    <a:lnTo>
                      <a:pt x="111" y="47718"/>
                    </a:lnTo>
                    <a:lnTo>
                      <a:pt x="27727" y="31793"/>
                    </a:lnTo>
                    <a:lnTo>
                      <a:pt x="27671" y="0"/>
                    </a:lnTo>
                    <a:lnTo>
                      <a:pt x="0" y="1598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731DA761-4916-2EE5-C3D8-8351A03EC41B}"/>
                  </a:ext>
                </a:extLst>
              </p:cNvPr>
              <p:cNvSpPr/>
              <p:nvPr/>
            </p:nvSpPr>
            <p:spPr>
              <a:xfrm>
                <a:off x="5309759" y="6094535"/>
                <a:ext cx="27726" cy="47718"/>
              </a:xfrm>
              <a:custGeom>
                <a:avLst/>
                <a:gdLst>
                  <a:gd name="connsiteX0" fmla="*/ 0 w 27726"/>
                  <a:gd name="connsiteY0" fmla="*/ 15981 h 47718"/>
                  <a:gd name="connsiteX1" fmla="*/ 115 w 27726"/>
                  <a:gd name="connsiteY1" fmla="*/ 47719 h 47718"/>
                  <a:gd name="connsiteX2" fmla="*/ 27727 w 27726"/>
                  <a:gd name="connsiteY2" fmla="*/ 31737 h 47718"/>
                  <a:gd name="connsiteX3" fmla="*/ 27616 w 27726"/>
                  <a:gd name="connsiteY3" fmla="*/ 0 h 47718"/>
                  <a:gd name="connsiteX4" fmla="*/ 0 w 27726"/>
                  <a:gd name="connsiteY4" fmla="*/ 15981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81"/>
                    </a:moveTo>
                    <a:lnTo>
                      <a:pt x="115" y="47719"/>
                    </a:lnTo>
                    <a:lnTo>
                      <a:pt x="27727" y="31737"/>
                    </a:lnTo>
                    <a:lnTo>
                      <a:pt x="27616" y="0"/>
                    </a:lnTo>
                    <a:lnTo>
                      <a:pt x="0" y="1598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DED210AD-A6F8-5FC1-AC80-0E18E79E4216}"/>
                  </a:ext>
                </a:extLst>
              </p:cNvPr>
              <p:cNvSpPr/>
              <p:nvPr/>
            </p:nvSpPr>
            <p:spPr>
              <a:xfrm>
                <a:off x="5199359" y="6158290"/>
                <a:ext cx="27726" cy="47718"/>
              </a:xfrm>
              <a:custGeom>
                <a:avLst/>
                <a:gdLst>
                  <a:gd name="connsiteX0" fmla="*/ 0 w 27726"/>
                  <a:gd name="connsiteY0" fmla="*/ 15926 h 47718"/>
                  <a:gd name="connsiteX1" fmla="*/ 115 w 27726"/>
                  <a:gd name="connsiteY1" fmla="*/ 47719 h 47718"/>
                  <a:gd name="connsiteX2" fmla="*/ 27727 w 27726"/>
                  <a:gd name="connsiteY2" fmla="*/ 31737 h 47718"/>
                  <a:gd name="connsiteX3" fmla="*/ 27616 w 27726"/>
                  <a:gd name="connsiteY3" fmla="*/ 0 h 47718"/>
                  <a:gd name="connsiteX4" fmla="*/ 0 w 27726"/>
                  <a:gd name="connsiteY4" fmla="*/ 15926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26"/>
                    </a:moveTo>
                    <a:lnTo>
                      <a:pt x="115" y="47719"/>
                    </a:lnTo>
                    <a:lnTo>
                      <a:pt x="27727" y="31737"/>
                    </a:lnTo>
                    <a:lnTo>
                      <a:pt x="27616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5D5AA924-821C-91EF-73EF-C797F142B30F}"/>
                  </a:ext>
                </a:extLst>
              </p:cNvPr>
              <p:cNvSpPr/>
              <p:nvPr/>
            </p:nvSpPr>
            <p:spPr>
              <a:xfrm>
                <a:off x="5088961" y="6222046"/>
                <a:ext cx="27725" cy="47714"/>
              </a:xfrm>
              <a:custGeom>
                <a:avLst/>
                <a:gdLst>
                  <a:gd name="connsiteX0" fmla="*/ 0 w 27725"/>
                  <a:gd name="connsiteY0" fmla="*/ 15922 h 47714"/>
                  <a:gd name="connsiteX1" fmla="*/ 57 w 27725"/>
                  <a:gd name="connsiteY1" fmla="*/ 47714 h 47714"/>
                  <a:gd name="connsiteX2" fmla="*/ 27725 w 27725"/>
                  <a:gd name="connsiteY2" fmla="*/ 31737 h 47714"/>
                  <a:gd name="connsiteX3" fmla="*/ 27615 w 27725"/>
                  <a:gd name="connsiteY3" fmla="*/ 0 h 47714"/>
                  <a:gd name="connsiteX4" fmla="*/ 0 w 27725"/>
                  <a:gd name="connsiteY4" fmla="*/ 1592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5" h="47714">
                    <a:moveTo>
                      <a:pt x="0" y="15922"/>
                    </a:moveTo>
                    <a:lnTo>
                      <a:pt x="57" y="47714"/>
                    </a:lnTo>
                    <a:lnTo>
                      <a:pt x="27725" y="31737"/>
                    </a:lnTo>
                    <a:lnTo>
                      <a:pt x="27615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258F26E8-07F2-DB64-02D9-BDEB26980540}"/>
                  </a:ext>
                </a:extLst>
              </p:cNvPr>
              <p:cNvSpPr/>
              <p:nvPr/>
            </p:nvSpPr>
            <p:spPr>
              <a:xfrm>
                <a:off x="4978558" y="6285798"/>
                <a:ext cx="27726" cy="47663"/>
              </a:xfrm>
              <a:custGeom>
                <a:avLst/>
                <a:gdLst>
                  <a:gd name="connsiteX0" fmla="*/ 0 w 27726"/>
                  <a:gd name="connsiteY0" fmla="*/ 15926 h 47663"/>
                  <a:gd name="connsiteX1" fmla="*/ 56 w 27726"/>
                  <a:gd name="connsiteY1" fmla="*/ 47664 h 47663"/>
                  <a:gd name="connsiteX2" fmla="*/ 27727 w 27726"/>
                  <a:gd name="connsiteY2" fmla="*/ 31737 h 47663"/>
                  <a:gd name="connsiteX3" fmla="*/ 27614 w 27726"/>
                  <a:gd name="connsiteY3" fmla="*/ 0 h 47663"/>
                  <a:gd name="connsiteX4" fmla="*/ 0 w 27726"/>
                  <a:gd name="connsiteY4" fmla="*/ 15926 h 47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663">
                    <a:moveTo>
                      <a:pt x="0" y="15926"/>
                    </a:moveTo>
                    <a:lnTo>
                      <a:pt x="56" y="47664"/>
                    </a:lnTo>
                    <a:lnTo>
                      <a:pt x="27727" y="31737"/>
                    </a:lnTo>
                    <a:lnTo>
                      <a:pt x="27614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53BF3A63-089F-E660-35D0-40D3A86E2C2E}"/>
                  </a:ext>
                </a:extLst>
              </p:cNvPr>
              <p:cNvSpPr/>
              <p:nvPr/>
            </p:nvSpPr>
            <p:spPr>
              <a:xfrm>
                <a:off x="4868107" y="6349609"/>
                <a:ext cx="27614" cy="47608"/>
              </a:xfrm>
              <a:custGeom>
                <a:avLst/>
                <a:gdLst>
                  <a:gd name="connsiteX0" fmla="*/ 0 w 27614"/>
                  <a:gd name="connsiteY0" fmla="*/ 15871 h 47608"/>
                  <a:gd name="connsiteX1" fmla="*/ 113 w 27614"/>
                  <a:gd name="connsiteY1" fmla="*/ 47608 h 47608"/>
                  <a:gd name="connsiteX2" fmla="*/ 27614 w 27614"/>
                  <a:gd name="connsiteY2" fmla="*/ 31737 h 47608"/>
                  <a:gd name="connsiteX3" fmla="*/ 27501 w 27614"/>
                  <a:gd name="connsiteY3" fmla="*/ 0 h 47608"/>
                  <a:gd name="connsiteX4" fmla="*/ 0 w 27614"/>
                  <a:gd name="connsiteY4" fmla="*/ 15871 h 47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14" h="47608">
                    <a:moveTo>
                      <a:pt x="0" y="15871"/>
                    </a:moveTo>
                    <a:lnTo>
                      <a:pt x="113" y="47608"/>
                    </a:lnTo>
                    <a:lnTo>
                      <a:pt x="27614" y="31737"/>
                    </a:lnTo>
                    <a:lnTo>
                      <a:pt x="27501" y="0"/>
                    </a:lnTo>
                    <a:lnTo>
                      <a:pt x="0" y="1587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D23957EF-4A88-836D-86A2-AEA433A2F1B3}"/>
                  </a:ext>
                </a:extLst>
              </p:cNvPr>
              <p:cNvSpPr/>
              <p:nvPr/>
            </p:nvSpPr>
            <p:spPr>
              <a:xfrm>
                <a:off x="4757590" y="6413365"/>
                <a:ext cx="27726" cy="47663"/>
              </a:xfrm>
              <a:custGeom>
                <a:avLst/>
                <a:gdLst>
                  <a:gd name="connsiteX0" fmla="*/ 0 w 27726"/>
                  <a:gd name="connsiteY0" fmla="*/ 15926 h 47663"/>
                  <a:gd name="connsiteX1" fmla="*/ 56 w 27726"/>
                  <a:gd name="connsiteY1" fmla="*/ 47664 h 47663"/>
                  <a:gd name="connsiteX2" fmla="*/ 27727 w 27726"/>
                  <a:gd name="connsiteY2" fmla="*/ 31737 h 47663"/>
                  <a:gd name="connsiteX3" fmla="*/ 27614 w 27726"/>
                  <a:gd name="connsiteY3" fmla="*/ 0 h 47663"/>
                  <a:gd name="connsiteX4" fmla="*/ 0 w 27726"/>
                  <a:gd name="connsiteY4" fmla="*/ 15926 h 47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663">
                    <a:moveTo>
                      <a:pt x="0" y="15926"/>
                    </a:moveTo>
                    <a:lnTo>
                      <a:pt x="56" y="47664"/>
                    </a:lnTo>
                    <a:lnTo>
                      <a:pt x="27727" y="31737"/>
                    </a:lnTo>
                    <a:lnTo>
                      <a:pt x="27614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FCA00909-270B-F987-E3F1-C84428680DC0}"/>
                  </a:ext>
                </a:extLst>
              </p:cNvPr>
              <p:cNvSpPr/>
              <p:nvPr/>
            </p:nvSpPr>
            <p:spPr>
              <a:xfrm>
                <a:off x="4647193" y="6477066"/>
                <a:ext cx="27727" cy="47719"/>
              </a:xfrm>
              <a:custGeom>
                <a:avLst/>
                <a:gdLst>
                  <a:gd name="connsiteX0" fmla="*/ 0 w 27727"/>
                  <a:gd name="connsiteY0" fmla="*/ 15982 h 47719"/>
                  <a:gd name="connsiteX1" fmla="*/ 57 w 27727"/>
                  <a:gd name="connsiteY1" fmla="*/ 47719 h 47719"/>
                  <a:gd name="connsiteX2" fmla="*/ 27727 w 27727"/>
                  <a:gd name="connsiteY2" fmla="*/ 31793 h 47719"/>
                  <a:gd name="connsiteX3" fmla="*/ 27614 w 27727"/>
                  <a:gd name="connsiteY3" fmla="*/ 0 h 47719"/>
                  <a:gd name="connsiteX4" fmla="*/ 0 w 27727"/>
                  <a:gd name="connsiteY4" fmla="*/ 15982 h 47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7" h="47719">
                    <a:moveTo>
                      <a:pt x="0" y="15982"/>
                    </a:moveTo>
                    <a:lnTo>
                      <a:pt x="57" y="47719"/>
                    </a:lnTo>
                    <a:lnTo>
                      <a:pt x="27727" y="31793"/>
                    </a:lnTo>
                    <a:lnTo>
                      <a:pt x="27614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F41DB5D9-7D2B-D52D-ACF8-8219984C06AC}"/>
                  </a:ext>
                </a:extLst>
              </p:cNvPr>
              <p:cNvSpPr/>
              <p:nvPr/>
            </p:nvSpPr>
            <p:spPr>
              <a:xfrm>
                <a:off x="5862326" y="5902592"/>
                <a:ext cx="27726" cy="47717"/>
              </a:xfrm>
              <a:custGeom>
                <a:avLst/>
                <a:gdLst>
                  <a:gd name="connsiteX0" fmla="*/ 0 w 27726"/>
                  <a:gd name="connsiteY0" fmla="*/ 15981 h 47717"/>
                  <a:gd name="connsiteX1" fmla="*/ 55 w 27726"/>
                  <a:gd name="connsiteY1" fmla="*/ 47718 h 47717"/>
                  <a:gd name="connsiteX2" fmla="*/ 27727 w 27726"/>
                  <a:gd name="connsiteY2" fmla="*/ 31793 h 47717"/>
                  <a:gd name="connsiteX3" fmla="*/ 27611 w 27726"/>
                  <a:gd name="connsiteY3" fmla="*/ 0 h 47717"/>
                  <a:gd name="connsiteX4" fmla="*/ 0 w 27726"/>
                  <a:gd name="connsiteY4" fmla="*/ 15981 h 4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7">
                    <a:moveTo>
                      <a:pt x="0" y="15981"/>
                    </a:moveTo>
                    <a:lnTo>
                      <a:pt x="55" y="47718"/>
                    </a:lnTo>
                    <a:lnTo>
                      <a:pt x="27727" y="31793"/>
                    </a:lnTo>
                    <a:lnTo>
                      <a:pt x="27611" y="0"/>
                    </a:lnTo>
                    <a:lnTo>
                      <a:pt x="0" y="1598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95C6911C-514F-F773-4DE2-BA39FDAE7A83}"/>
                  </a:ext>
                </a:extLst>
              </p:cNvPr>
              <p:cNvSpPr/>
              <p:nvPr/>
            </p:nvSpPr>
            <p:spPr>
              <a:xfrm>
                <a:off x="5751921" y="5966403"/>
                <a:ext cx="27560" cy="47661"/>
              </a:xfrm>
              <a:custGeom>
                <a:avLst/>
                <a:gdLst>
                  <a:gd name="connsiteX0" fmla="*/ 0 w 27560"/>
                  <a:gd name="connsiteY0" fmla="*/ 15924 h 47661"/>
                  <a:gd name="connsiteX1" fmla="*/ 55 w 27560"/>
                  <a:gd name="connsiteY1" fmla="*/ 47661 h 47661"/>
                  <a:gd name="connsiteX2" fmla="*/ 27561 w 27560"/>
                  <a:gd name="connsiteY2" fmla="*/ 31793 h 47661"/>
                  <a:gd name="connsiteX3" fmla="*/ 27445 w 27560"/>
                  <a:gd name="connsiteY3" fmla="*/ 0 h 47661"/>
                  <a:gd name="connsiteX4" fmla="*/ 0 w 27560"/>
                  <a:gd name="connsiteY4" fmla="*/ 15924 h 47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60" h="47661">
                    <a:moveTo>
                      <a:pt x="0" y="15924"/>
                    </a:moveTo>
                    <a:lnTo>
                      <a:pt x="55" y="47661"/>
                    </a:lnTo>
                    <a:lnTo>
                      <a:pt x="27561" y="31793"/>
                    </a:lnTo>
                    <a:lnTo>
                      <a:pt x="27445" y="0"/>
                    </a:lnTo>
                    <a:lnTo>
                      <a:pt x="0" y="15924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AA673E6A-761C-8265-7B52-3BE76707BF6D}"/>
                  </a:ext>
                </a:extLst>
              </p:cNvPr>
              <p:cNvSpPr/>
              <p:nvPr/>
            </p:nvSpPr>
            <p:spPr>
              <a:xfrm>
                <a:off x="5641355" y="6030158"/>
                <a:ext cx="27726" cy="47717"/>
              </a:xfrm>
              <a:custGeom>
                <a:avLst/>
                <a:gdLst>
                  <a:gd name="connsiteX0" fmla="*/ 0 w 27726"/>
                  <a:gd name="connsiteY0" fmla="*/ 15981 h 47717"/>
                  <a:gd name="connsiteX1" fmla="*/ 111 w 27726"/>
                  <a:gd name="connsiteY1" fmla="*/ 47718 h 47717"/>
                  <a:gd name="connsiteX2" fmla="*/ 27727 w 27726"/>
                  <a:gd name="connsiteY2" fmla="*/ 31793 h 47717"/>
                  <a:gd name="connsiteX3" fmla="*/ 27611 w 27726"/>
                  <a:gd name="connsiteY3" fmla="*/ 0 h 47717"/>
                  <a:gd name="connsiteX4" fmla="*/ 0 w 27726"/>
                  <a:gd name="connsiteY4" fmla="*/ 15981 h 4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7">
                    <a:moveTo>
                      <a:pt x="0" y="15981"/>
                    </a:moveTo>
                    <a:lnTo>
                      <a:pt x="111" y="47718"/>
                    </a:lnTo>
                    <a:lnTo>
                      <a:pt x="27727" y="31793"/>
                    </a:lnTo>
                    <a:lnTo>
                      <a:pt x="27611" y="0"/>
                    </a:lnTo>
                    <a:lnTo>
                      <a:pt x="0" y="1598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B89A69CE-8271-19C7-F3EB-B89DBB8DB07C}"/>
                  </a:ext>
                </a:extLst>
              </p:cNvPr>
              <p:cNvSpPr/>
              <p:nvPr/>
            </p:nvSpPr>
            <p:spPr>
              <a:xfrm>
                <a:off x="5530956" y="6093913"/>
                <a:ext cx="27726" cy="47717"/>
              </a:xfrm>
              <a:custGeom>
                <a:avLst/>
                <a:gdLst>
                  <a:gd name="connsiteX0" fmla="*/ 0 w 27726"/>
                  <a:gd name="connsiteY0" fmla="*/ 15981 h 47717"/>
                  <a:gd name="connsiteX1" fmla="*/ 55 w 27726"/>
                  <a:gd name="connsiteY1" fmla="*/ 47718 h 47717"/>
                  <a:gd name="connsiteX2" fmla="*/ 27727 w 27726"/>
                  <a:gd name="connsiteY2" fmla="*/ 31736 h 47717"/>
                  <a:gd name="connsiteX3" fmla="*/ 27611 w 27726"/>
                  <a:gd name="connsiteY3" fmla="*/ 0 h 47717"/>
                  <a:gd name="connsiteX4" fmla="*/ 0 w 27726"/>
                  <a:gd name="connsiteY4" fmla="*/ 15981 h 4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7">
                    <a:moveTo>
                      <a:pt x="0" y="15981"/>
                    </a:moveTo>
                    <a:lnTo>
                      <a:pt x="55" y="47718"/>
                    </a:lnTo>
                    <a:lnTo>
                      <a:pt x="27727" y="31736"/>
                    </a:lnTo>
                    <a:lnTo>
                      <a:pt x="27611" y="0"/>
                    </a:lnTo>
                    <a:lnTo>
                      <a:pt x="0" y="1598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476DD45C-B207-3D91-81AB-2CBDCB9C4F93}"/>
                  </a:ext>
                </a:extLst>
              </p:cNvPr>
              <p:cNvSpPr/>
              <p:nvPr/>
            </p:nvSpPr>
            <p:spPr>
              <a:xfrm>
                <a:off x="5420551" y="6157667"/>
                <a:ext cx="27726" cy="47718"/>
              </a:xfrm>
              <a:custGeom>
                <a:avLst/>
                <a:gdLst>
                  <a:gd name="connsiteX0" fmla="*/ 0 w 27726"/>
                  <a:gd name="connsiteY0" fmla="*/ 15926 h 47718"/>
                  <a:gd name="connsiteX1" fmla="*/ 60 w 27726"/>
                  <a:gd name="connsiteY1" fmla="*/ 47719 h 47718"/>
                  <a:gd name="connsiteX2" fmla="*/ 27727 w 27726"/>
                  <a:gd name="connsiteY2" fmla="*/ 31737 h 47718"/>
                  <a:gd name="connsiteX3" fmla="*/ 27616 w 27726"/>
                  <a:gd name="connsiteY3" fmla="*/ 0 h 47718"/>
                  <a:gd name="connsiteX4" fmla="*/ 0 w 27726"/>
                  <a:gd name="connsiteY4" fmla="*/ 15926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26"/>
                    </a:moveTo>
                    <a:lnTo>
                      <a:pt x="60" y="47719"/>
                    </a:lnTo>
                    <a:lnTo>
                      <a:pt x="27727" y="31737"/>
                    </a:lnTo>
                    <a:lnTo>
                      <a:pt x="27616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B9A4439C-556D-E538-B275-AC82BBF26907}"/>
                  </a:ext>
                </a:extLst>
              </p:cNvPr>
              <p:cNvSpPr/>
              <p:nvPr/>
            </p:nvSpPr>
            <p:spPr>
              <a:xfrm>
                <a:off x="5310096" y="6221423"/>
                <a:ext cx="27726" cy="47718"/>
              </a:xfrm>
              <a:custGeom>
                <a:avLst/>
                <a:gdLst>
                  <a:gd name="connsiteX0" fmla="*/ 0 w 27726"/>
                  <a:gd name="connsiteY0" fmla="*/ 15926 h 47718"/>
                  <a:gd name="connsiteX1" fmla="*/ 115 w 27726"/>
                  <a:gd name="connsiteY1" fmla="*/ 47719 h 47718"/>
                  <a:gd name="connsiteX2" fmla="*/ 27727 w 27726"/>
                  <a:gd name="connsiteY2" fmla="*/ 31737 h 47718"/>
                  <a:gd name="connsiteX3" fmla="*/ 27671 w 27726"/>
                  <a:gd name="connsiteY3" fmla="*/ 0 h 47718"/>
                  <a:gd name="connsiteX4" fmla="*/ 0 w 27726"/>
                  <a:gd name="connsiteY4" fmla="*/ 15926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26"/>
                    </a:moveTo>
                    <a:lnTo>
                      <a:pt x="115" y="47719"/>
                    </a:lnTo>
                    <a:lnTo>
                      <a:pt x="27727" y="31737"/>
                    </a:lnTo>
                    <a:lnTo>
                      <a:pt x="2767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AE7C8EB2-F5E3-F69D-BE65-55FE12EEBF5E}"/>
                  </a:ext>
                </a:extLst>
              </p:cNvPr>
              <p:cNvSpPr/>
              <p:nvPr/>
            </p:nvSpPr>
            <p:spPr>
              <a:xfrm>
                <a:off x="5199696" y="6285179"/>
                <a:ext cx="27726" cy="47658"/>
              </a:xfrm>
              <a:custGeom>
                <a:avLst/>
                <a:gdLst>
                  <a:gd name="connsiteX0" fmla="*/ 0 w 27726"/>
                  <a:gd name="connsiteY0" fmla="*/ 15926 h 47658"/>
                  <a:gd name="connsiteX1" fmla="*/ 115 w 27726"/>
                  <a:gd name="connsiteY1" fmla="*/ 47659 h 47658"/>
                  <a:gd name="connsiteX2" fmla="*/ 27727 w 27726"/>
                  <a:gd name="connsiteY2" fmla="*/ 31737 h 47658"/>
                  <a:gd name="connsiteX3" fmla="*/ 27671 w 27726"/>
                  <a:gd name="connsiteY3" fmla="*/ 0 h 47658"/>
                  <a:gd name="connsiteX4" fmla="*/ 0 w 27726"/>
                  <a:gd name="connsiteY4" fmla="*/ 15926 h 4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658">
                    <a:moveTo>
                      <a:pt x="0" y="15926"/>
                    </a:moveTo>
                    <a:lnTo>
                      <a:pt x="115" y="47659"/>
                    </a:lnTo>
                    <a:lnTo>
                      <a:pt x="27727" y="31737"/>
                    </a:lnTo>
                    <a:lnTo>
                      <a:pt x="2767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BD5B4BD0-4C6A-4320-0BE0-856FB90975EE}"/>
                  </a:ext>
                </a:extLst>
              </p:cNvPr>
              <p:cNvSpPr/>
              <p:nvPr/>
            </p:nvSpPr>
            <p:spPr>
              <a:xfrm>
                <a:off x="5089299" y="6348876"/>
                <a:ext cx="27728" cy="47718"/>
              </a:xfrm>
              <a:custGeom>
                <a:avLst/>
                <a:gdLst>
                  <a:gd name="connsiteX0" fmla="*/ 0 w 27728"/>
                  <a:gd name="connsiteY0" fmla="*/ 15982 h 47718"/>
                  <a:gd name="connsiteX1" fmla="*/ 113 w 27728"/>
                  <a:gd name="connsiteY1" fmla="*/ 47719 h 47718"/>
                  <a:gd name="connsiteX2" fmla="*/ 27729 w 27728"/>
                  <a:gd name="connsiteY2" fmla="*/ 31793 h 47718"/>
                  <a:gd name="connsiteX3" fmla="*/ 27669 w 27728"/>
                  <a:gd name="connsiteY3" fmla="*/ 0 h 47718"/>
                  <a:gd name="connsiteX4" fmla="*/ 0 w 27728"/>
                  <a:gd name="connsiteY4" fmla="*/ 15982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8" h="47718">
                    <a:moveTo>
                      <a:pt x="0" y="15982"/>
                    </a:moveTo>
                    <a:lnTo>
                      <a:pt x="113" y="47719"/>
                    </a:lnTo>
                    <a:lnTo>
                      <a:pt x="27729" y="31793"/>
                    </a:lnTo>
                    <a:lnTo>
                      <a:pt x="27669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8821DDD3-40C8-3DDA-22FE-D4074863C46D}"/>
                  </a:ext>
                </a:extLst>
              </p:cNvPr>
              <p:cNvSpPr/>
              <p:nvPr/>
            </p:nvSpPr>
            <p:spPr>
              <a:xfrm>
                <a:off x="4978900" y="6412632"/>
                <a:ext cx="27726" cy="47718"/>
              </a:xfrm>
              <a:custGeom>
                <a:avLst/>
                <a:gdLst>
                  <a:gd name="connsiteX0" fmla="*/ 0 w 27726"/>
                  <a:gd name="connsiteY0" fmla="*/ 15982 h 47718"/>
                  <a:gd name="connsiteX1" fmla="*/ 113 w 27726"/>
                  <a:gd name="connsiteY1" fmla="*/ 47719 h 47718"/>
                  <a:gd name="connsiteX2" fmla="*/ 27727 w 27726"/>
                  <a:gd name="connsiteY2" fmla="*/ 31737 h 47718"/>
                  <a:gd name="connsiteX3" fmla="*/ 27614 w 27726"/>
                  <a:gd name="connsiteY3" fmla="*/ 0 h 47718"/>
                  <a:gd name="connsiteX4" fmla="*/ 0 w 27726"/>
                  <a:gd name="connsiteY4" fmla="*/ 15982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82"/>
                    </a:moveTo>
                    <a:lnTo>
                      <a:pt x="113" y="47719"/>
                    </a:lnTo>
                    <a:lnTo>
                      <a:pt x="27727" y="31737"/>
                    </a:lnTo>
                    <a:lnTo>
                      <a:pt x="27614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D6F33A9E-6686-0B67-CEDC-8AAE8DE86367}"/>
                  </a:ext>
                </a:extLst>
              </p:cNvPr>
              <p:cNvSpPr/>
              <p:nvPr/>
            </p:nvSpPr>
            <p:spPr>
              <a:xfrm>
                <a:off x="4868499" y="6476443"/>
                <a:ext cx="27557" cy="47658"/>
              </a:xfrm>
              <a:custGeom>
                <a:avLst/>
                <a:gdLst>
                  <a:gd name="connsiteX0" fmla="*/ 0 w 27557"/>
                  <a:gd name="connsiteY0" fmla="*/ 15866 h 47658"/>
                  <a:gd name="connsiteX1" fmla="*/ 56 w 27557"/>
                  <a:gd name="connsiteY1" fmla="*/ 47659 h 47658"/>
                  <a:gd name="connsiteX2" fmla="*/ 27557 w 27557"/>
                  <a:gd name="connsiteY2" fmla="*/ 31793 h 47658"/>
                  <a:gd name="connsiteX3" fmla="*/ 27501 w 27557"/>
                  <a:gd name="connsiteY3" fmla="*/ 0 h 47658"/>
                  <a:gd name="connsiteX4" fmla="*/ 0 w 27557"/>
                  <a:gd name="connsiteY4" fmla="*/ 15866 h 4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57" h="47658">
                    <a:moveTo>
                      <a:pt x="0" y="15866"/>
                    </a:moveTo>
                    <a:lnTo>
                      <a:pt x="56" y="47659"/>
                    </a:lnTo>
                    <a:lnTo>
                      <a:pt x="27557" y="31793"/>
                    </a:lnTo>
                    <a:lnTo>
                      <a:pt x="27501" y="0"/>
                    </a:lnTo>
                    <a:lnTo>
                      <a:pt x="0" y="1586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951C00AF-B62E-9362-3582-0DCC1F7E54D1}"/>
                  </a:ext>
                </a:extLst>
              </p:cNvPr>
              <p:cNvSpPr/>
              <p:nvPr/>
            </p:nvSpPr>
            <p:spPr>
              <a:xfrm>
                <a:off x="4757932" y="6540199"/>
                <a:ext cx="27727" cy="47718"/>
              </a:xfrm>
              <a:custGeom>
                <a:avLst/>
                <a:gdLst>
                  <a:gd name="connsiteX0" fmla="*/ 0 w 27727"/>
                  <a:gd name="connsiteY0" fmla="*/ 15982 h 47718"/>
                  <a:gd name="connsiteX1" fmla="*/ 113 w 27727"/>
                  <a:gd name="connsiteY1" fmla="*/ 47719 h 47718"/>
                  <a:gd name="connsiteX2" fmla="*/ 27727 w 27727"/>
                  <a:gd name="connsiteY2" fmla="*/ 31793 h 47718"/>
                  <a:gd name="connsiteX3" fmla="*/ 27671 w 27727"/>
                  <a:gd name="connsiteY3" fmla="*/ 0 h 47718"/>
                  <a:gd name="connsiteX4" fmla="*/ 0 w 27727"/>
                  <a:gd name="connsiteY4" fmla="*/ 15982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7" h="47718">
                    <a:moveTo>
                      <a:pt x="0" y="15982"/>
                    </a:moveTo>
                    <a:lnTo>
                      <a:pt x="113" y="47719"/>
                    </a:lnTo>
                    <a:lnTo>
                      <a:pt x="27727" y="31793"/>
                    </a:lnTo>
                    <a:lnTo>
                      <a:pt x="27671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339E6F51-A81C-0691-571A-AC388E68C8D5}"/>
                  </a:ext>
                </a:extLst>
              </p:cNvPr>
              <p:cNvSpPr/>
              <p:nvPr/>
            </p:nvSpPr>
            <p:spPr>
              <a:xfrm>
                <a:off x="4647529" y="6603955"/>
                <a:ext cx="27726" cy="47714"/>
              </a:xfrm>
              <a:custGeom>
                <a:avLst/>
                <a:gdLst>
                  <a:gd name="connsiteX0" fmla="*/ 0 w 27726"/>
                  <a:gd name="connsiteY0" fmla="*/ 15982 h 47714"/>
                  <a:gd name="connsiteX1" fmla="*/ 113 w 27726"/>
                  <a:gd name="connsiteY1" fmla="*/ 47714 h 47714"/>
                  <a:gd name="connsiteX2" fmla="*/ 27727 w 27726"/>
                  <a:gd name="connsiteY2" fmla="*/ 31733 h 47714"/>
                  <a:gd name="connsiteX3" fmla="*/ 27614 w 27726"/>
                  <a:gd name="connsiteY3" fmla="*/ 0 h 47714"/>
                  <a:gd name="connsiteX4" fmla="*/ 0 w 27726"/>
                  <a:gd name="connsiteY4" fmla="*/ 1598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82"/>
                    </a:moveTo>
                    <a:lnTo>
                      <a:pt x="113" y="47714"/>
                    </a:lnTo>
                    <a:lnTo>
                      <a:pt x="27727" y="31733"/>
                    </a:lnTo>
                    <a:lnTo>
                      <a:pt x="27614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2C2476A4-798E-EBCA-495C-18E24FCC1B00}"/>
                  </a:ext>
                </a:extLst>
              </p:cNvPr>
              <p:cNvSpPr/>
              <p:nvPr/>
            </p:nvSpPr>
            <p:spPr>
              <a:xfrm>
                <a:off x="5862658" y="6029481"/>
                <a:ext cx="27726" cy="47717"/>
              </a:xfrm>
              <a:custGeom>
                <a:avLst/>
                <a:gdLst>
                  <a:gd name="connsiteX0" fmla="*/ 0 w 27726"/>
                  <a:gd name="connsiteY0" fmla="*/ 15924 h 47717"/>
                  <a:gd name="connsiteX1" fmla="*/ 115 w 27726"/>
                  <a:gd name="connsiteY1" fmla="*/ 47718 h 47717"/>
                  <a:gd name="connsiteX2" fmla="*/ 27727 w 27726"/>
                  <a:gd name="connsiteY2" fmla="*/ 31736 h 47717"/>
                  <a:gd name="connsiteX3" fmla="*/ 27616 w 27726"/>
                  <a:gd name="connsiteY3" fmla="*/ 0 h 47717"/>
                  <a:gd name="connsiteX4" fmla="*/ 0 w 27726"/>
                  <a:gd name="connsiteY4" fmla="*/ 15924 h 4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7">
                    <a:moveTo>
                      <a:pt x="0" y="15924"/>
                    </a:moveTo>
                    <a:lnTo>
                      <a:pt x="115" y="47718"/>
                    </a:lnTo>
                    <a:lnTo>
                      <a:pt x="27727" y="31736"/>
                    </a:lnTo>
                    <a:lnTo>
                      <a:pt x="27616" y="0"/>
                    </a:lnTo>
                    <a:lnTo>
                      <a:pt x="0" y="15924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B73FC706-C6B2-B33A-11E5-D424F7081939}"/>
                  </a:ext>
                </a:extLst>
              </p:cNvPr>
              <p:cNvSpPr/>
              <p:nvPr/>
            </p:nvSpPr>
            <p:spPr>
              <a:xfrm>
                <a:off x="5752258" y="6093292"/>
                <a:ext cx="27560" cy="47659"/>
              </a:xfrm>
              <a:custGeom>
                <a:avLst/>
                <a:gdLst>
                  <a:gd name="connsiteX0" fmla="*/ 0 w 27560"/>
                  <a:gd name="connsiteY0" fmla="*/ 15868 h 47659"/>
                  <a:gd name="connsiteX1" fmla="*/ 60 w 27560"/>
                  <a:gd name="connsiteY1" fmla="*/ 47660 h 47659"/>
                  <a:gd name="connsiteX2" fmla="*/ 27561 w 27560"/>
                  <a:gd name="connsiteY2" fmla="*/ 31738 h 47659"/>
                  <a:gd name="connsiteX3" fmla="*/ 27505 w 27560"/>
                  <a:gd name="connsiteY3" fmla="*/ 0 h 47659"/>
                  <a:gd name="connsiteX4" fmla="*/ 0 w 27560"/>
                  <a:gd name="connsiteY4" fmla="*/ 15868 h 47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60" h="47659">
                    <a:moveTo>
                      <a:pt x="0" y="15868"/>
                    </a:moveTo>
                    <a:lnTo>
                      <a:pt x="60" y="47660"/>
                    </a:lnTo>
                    <a:lnTo>
                      <a:pt x="27561" y="31738"/>
                    </a:lnTo>
                    <a:lnTo>
                      <a:pt x="27505" y="0"/>
                    </a:lnTo>
                    <a:lnTo>
                      <a:pt x="0" y="15868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DEB8B3DD-CB2B-54F2-E993-43F345B0A2DE}"/>
                  </a:ext>
                </a:extLst>
              </p:cNvPr>
              <p:cNvSpPr/>
              <p:nvPr/>
            </p:nvSpPr>
            <p:spPr>
              <a:xfrm>
                <a:off x="5641692" y="6157049"/>
                <a:ext cx="27726" cy="47714"/>
              </a:xfrm>
              <a:custGeom>
                <a:avLst/>
                <a:gdLst>
                  <a:gd name="connsiteX0" fmla="*/ 0 w 27726"/>
                  <a:gd name="connsiteY0" fmla="*/ 15922 h 47714"/>
                  <a:gd name="connsiteX1" fmla="*/ 111 w 27726"/>
                  <a:gd name="connsiteY1" fmla="*/ 47714 h 47714"/>
                  <a:gd name="connsiteX2" fmla="*/ 27727 w 27726"/>
                  <a:gd name="connsiteY2" fmla="*/ 31737 h 47714"/>
                  <a:gd name="connsiteX3" fmla="*/ 27671 w 27726"/>
                  <a:gd name="connsiteY3" fmla="*/ 0 h 47714"/>
                  <a:gd name="connsiteX4" fmla="*/ 0 w 27726"/>
                  <a:gd name="connsiteY4" fmla="*/ 1592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22"/>
                    </a:moveTo>
                    <a:lnTo>
                      <a:pt x="111" y="47714"/>
                    </a:lnTo>
                    <a:lnTo>
                      <a:pt x="27727" y="31737"/>
                    </a:lnTo>
                    <a:lnTo>
                      <a:pt x="27671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309DB3C3-3DF9-E669-39E9-5E5100F31327}"/>
                  </a:ext>
                </a:extLst>
              </p:cNvPr>
              <p:cNvSpPr/>
              <p:nvPr/>
            </p:nvSpPr>
            <p:spPr>
              <a:xfrm>
                <a:off x="5531292" y="6220800"/>
                <a:ext cx="27726" cy="47718"/>
              </a:xfrm>
              <a:custGeom>
                <a:avLst/>
                <a:gdLst>
                  <a:gd name="connsiteX0" fmla="*/ 0 w 27726"/>
                  <a:gd name="connsiteY0" fmla="*/ 15926 h 47718"/>
                  <a:gd name="connsiteX1" fmla="*/ 111 w 27726"/>
                  <a:gd name="connsiteY1" fmla="*/ 47719 h 47718"/>
                  <a:gd name="connsiteX2" fmla="*/ 27727 w 27726"/>
                  <a:gd name="connsiteY2" fmla="*/ 31737 h 47718"/>
                  <a:gd name="connsiteX3" fmla="*/ 27671 w 27726"/>
                  <a:gd name="connsiteY3" fmla="*/ 0 h 47718"/>
                  <a:gd name="connsiteX4" fmla="*/ 0 w 27726"/>
                  <a:gd name="connsiteY4" fmla="*/ 15926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26"/>
                    </a:moveTo>
                    <a:lnTo>
                      <a:pt x="111" y="47719"/>
                    </a:lnTo>
                    <a:lnTo>
                      <a:pt x="27727" y="31737"/>
                    </a:lnTo>
                    <a:lnTo>
                      <a:pt x="2767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C145CD0B-8AAD-3F58-2DF5-6A162631E391}"/>
                  </a:ext>
                </a:extLst>
              </p:cNvPr>
              <p:cNvSpPr/>
              <p:nvPr/>
            </p:nvSpPr>
            <p:spPr>
              <a:xfrm>
                <a:off x="5420893" y="6284556"/>
                <a:ext cx="27726" cy="47663"/>
              </a:xfrm>
              <a:custGeom>
                <a:avLst/>
                <a:gdLst>
                  <a:gd name="connsiteX0" fmla="*/ 0 w 27726"/>
                  <a:gd name="connsiteY0" fmla="*/ 15926 h 47663"/>
                  <a:gd name="connsiteX1" fmla="*/ 115 w 27726"/>
                  <a:gd name="connsiteY1" fmla="*/ 47664 h 47663"/>
                  <a:gd name="connsiteX2" fmla="*/ 27727 w 27726"/>
                  <a:gd name="connsiteY2" fmla="*/ 31737 h 47663"/>
                  <a:gd name="connsiteX3" fmla="*/ 27616 w 27726"/>
                  <a:gd name="connsiteY3" fmla="*/ 0 h 47663"/>
                  <a:gd name="connsiteX4" fmla="*/ 0 w 27726"/>
                  <a:gd name="connsiteY4" fmla="*/ 15926 h 47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663">
                    <a:moveTo>
                      <a:pt x="0" y="15926"/>
                    </a:moveTo>
                    <a:lnTo>
                      <a:pt x="115" y="47664"/>
                    </a:lnTo>
                    <a:lnTo>
                      <a:pt x="27727" y="31737"/>
                    </a:lnTo>
                    <a:lnTo>
                      <a:pt x="27616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8D700755-9332-016C-0C0B-E9904E6789A1}"/>
                  </a:ext>
                </a:extLst>
              </p:cNvPr>
              <p:cNvSpPr/>
              <p:nvPr/>
            </p:nvSpPr>
            <p:spPr>
              <a:xfrm>
                <a:off x="5310493" y="6348257"/>
                <a:ext cx="27726" cy="47714"/>
              </a:xfrm>
              <a:custGeom>
                <a:avLst/>
                <a:gdLst>
                  <a:gd name="connsiteX0" fmla="*/ 0 w 27726"/>
                  <a:gd name="connsiteY0" fmla="*/ 15982 h 47714"/>
                  <a:gd name="connsiteX1" fmla="*/ 55 w 27726"/>
                  <a:gd name="connsiteY1" fmla="*/ 47714 h 47714"/>
                  <a:gd name="connsiteX2" fmla="*/ 27727 w 27726"/>
                  <a:gd name="connsiteY2" fmla="*/ 31793 h 47714"/>
                  <a:gd name="connsiteX3" fmla="*/ 27616 w 27726"/>
                  <a:gd name="connsiteY3" fmla="*/ 0 h 47714"/>
                  <a:gd name="connsiteX4" fmla="*/ 0 w 27726"/>
                  <a:gd name="connsiteY4" fmla="*/ 1598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82"/>
                    </a:moveTo>
                    <a:lnTo>
                      <a:pt x="55" y="47714"/>
                    </a:lnTo>
                    <a:lnTo>
                      <a:pt x="27727" y="31793"/>
                    </a:lnTo>
                    <a:lnTo>
                      <a:pt x="27616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EBFDEEE6-8CBB-5250-8EF7-083F245955A5}"/>
                  </a:ext>
                </a:extLst>
              </p:cNvPr>
              <p:cNvSpPr/>
              <p:nvPr/>
            </p:nvSpPr>
            <p:spPr>
              <a:xfrm>
                <a:off x="5200093" y="6412013"/>
                <a:ext cx="27726" cy="47714"/>
              </a:xfrm>
              <a:custGeom>
                <a:avLst/>
                <a:gdLst>
                  <a:gd name="connsiteX0" fmla="*/ 0 w 27726"/>
                  <a:gd name="connsiteY0" fmla="*/ 15977 h 47714"/>
                  <a:gd name="connsiteX1" fmla="*/ 55 w 27726"/>
                  <a:gd name="connsiteY1" fmla="*/ 47714 h 47714"/>
                  <a:gd name="connsiteX2" fmla="*/ 27727 w 27726"/>
                  <a:gd name="connsiteY2" fmla="*/ 31733 h 47714"/>
                  <a:gd name="connsiteX3" fmla="*/ 27611 w 27726"/>
                  <a:gd name="connsiteY3" fmla="*/ 0 h 47714"/>
                  <a:gd name="connsiteX4" fmla="*/ 0 w 27726"/>
                  <a:gd name="connsiteY4" fmla="*/ 15977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77"/>
                    </a:moveTo>
                    <a:lnTo>
                      <a:pt x="55" y="47714"/>
                    </a:lnTo>
                    <a:lnTo>
                      <a:pt x="27727" y="31733"/>
                    </a:lnTo>
                    <a:lnTo>
                      <a:pt x="27611" y="0"/>
                    </a:lnTo>
                    <a:lnTo>
                      <a:pt x="0" y="15977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70F7A884-B2F0-34BD-11A1-3C0A144EE669}"/>
                  </a:ext>
                </a:extLst>
              </p:cNvPr>
              <p:cNvSpPr/>
              <p:nvPr/>
            </p:nvSpPr>
            <p:spPr>
              <a:xfrm>
                <a:off x="5089693" y="6475765"/>
                <a:ext cx="27726" cy="47719"/>
              </a:xfrm>
              <a:custGeom>
                <a:avLst/>
                <a:gdLst>
                  <a:gd name="connsiteX0" fmla="*/ 0 w 27726"/>
                  <a:gd name="connsiteY0" fmla="*/ 15926 h 47719"/>
                  <a:gd name="connsiteX1" fmla="*/ 57 w 27726"/>
                  <a:gd name="connsiteY1" fmla="*/ 47719 h 47719"/>
                  <a:gd name="connsiteX2" fmla="*/ 27727 w 27726"/>
                  <a:gd name="connsiteY2" fmla="*/ 31737 h 47719"/>
                  <a:gd name="connsiteX3" fmla="*/ 27616 w 27726"/>
                  <a:gd name="connsiteY3" fmla="*/ 0 h 47719"/>
                  <a:gd name="connsiteX4" fmla="*/ 0 w 27726"/>
                  <a:gd name="connsiteY4" fmla="*/ 15926 h 47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9">
                    <a:moveTo>
                      <a:pt x="0" y="15926"/>
                    </a:moveTo>
                    <a:lnTo>
                      <a:pt x="57" y="47719"/>
                    </a:lnTo>
                    <a:lnTo>
                      <a:pt x="27727" y="31737"/>
                    </a:lnTo>
                    <a:lnTo>
                      <a:pt x="27616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BF207392-9714-2C77-58D3-055E40760D0C}"/>
                  </a:ext>
                </a:extLst>
              </p:cNvPr>
              <p:cNvSpPr/>
              <p:nvPr/>
            </p:nvSpPr>
            <p:spPr>
              <a:xfrm>
                <a:off x="4979238" y="6539521"/>
                <a:ext cx="27727" cy="47718"/>
              </a:xfrm>
              <a:custGeom>
                <a:avLst/>
                <a:gdLst>
                  <a:gd name="connsiteX0" fmla="*/ 0 w 27727"/>
                  <a:gd name="connsiteY0" fmla="*/ 15926 h 47718"/>
                  <a:gd name="connsiteX1" fmla="*/ 113 w 27727"/>
                  <a:gd name="connsiteY1" fmla="*/ 47719 h 47718"/>
                  <a:gd name="connsiteX2" fmla="*/ 27727 w 27727"/>
                  <a:gd name="connsiteY2" fmla="*/ 31737 h 47718"/>
                  <a:gd name="connsiteX3" fmla="*/ 27671 w 27727"/>
                  <a:gd name="connsiteY3" fmla="*/ 0 h 47718"/>
                  <a:gd name="connsiteX4" fmla="*/ 0 w 27727"/>
                  <a:gd name="connsiteY4" fmla="*/ 15926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7" h="47718">
                    <a:moveTo>
                      <a:pt x="0" y="15926"/>
                    </a:moveTo>
                    <a:lnTo>
                      <a:pt x="113" y="47719"/>
                    </a:lnTo>
                    <a:lnTo>
                      <a:pt x="27727" y="31737"/>
                    </a:lnTo>
                    <a:lnTo>
                      <a:pt x="2767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115E3042-B2FF-6B63-B997-452603AAC3FC}"/>
                  </a:ext>
                </a:extLst>
              </p:cNvPr>
              <p:cNvSpPr/>
              <p:nvPr/>
            </p:nvSpPr>
            <p:spPr>
              <a:xfrm>
                <a:off x="4868837" y="6603332"/>
                <a:ext cx="27614" cy="47603"/>
              </a:xfrm>
              <a:custGeom>
                <a:avLst/>
                <a:gdLst>
                  <a:gd name="connsiteX0" fmla="*/ 0 w 27614"/>
                  <a:gd name="connsiteY0" fmla="*/ 15871 h 47603"/>
                  <a:gd name="connsiteX1" fmla="*/ 113 w 27614"/>
                  <a:gd name="connsiteY1" fmla="*/ 47604 h 47603"/>
                  <a:gd name="connsiteX2" fmla="*/ 27614 w 27614"/>
                  <a:gd name="connsiteY2" fmla="*/ 31737 h 47603"/>
                  <a:gd name="connsiteX3" fmla="*/ 27501 w 27614"/>
                  <a:gd name="connsiteY3" fmla="*/ 0 h 47603"/>
                  <a:gd name="connsiteX4" fmla="*/ 0 w 27614"/>
                  <a:gd name="connsiteY4" fmla="*/ 15871 h 47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14" h="47603">
                    <a:moveTo>
                      <a:pt x="0" y="15871"/>
                    </a:moveTo>
                    <a:lnTo>
                      <a:pt x="113" y="47604"/>
                    </a:lnTo>
                    <a:lnTo>
                      <a:pt x="27614" y="31737"/>
                    </a:lnTo>
                    <a:lnTo>
                      <a:pt x="27501" y="0"/>
                    </a:lnTo>
                    <a:lnTo>
                      <a:pt x="0" y="1587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C9FC86FB-8CA7-E98F-8A9D-A1ECC5547DA4}"/>
                  </a:ext>
                </a:extLst>
              </p:cNvPr>
              <p:cNvSpPr/>
              <p:nvPr/>
            </p:nvSpPr>
            <p:spPr>
              <a:xfrm>
                <a:off x="4758325" y="6667088"/>
                <a:ext cx="27726" cy="47719"/>
              </a:xfrm>
              <a:custGeom>
                <a:avLst/>
                <a:gdLst>
                  <a:gd name="connsiteX0" fmla="*/ 0 w 27726"/>
                  <a:gd name="connsiteY0" fmla="*/ 15926 h 47719"/>
                  <a:gd name="connsiteX1" fmla="*/ 56 w 27726"/>
                  <a:gd name="connsiteY1" fmla="*/ 47719 h 47719"/>
                  <a:gd name="connsiteX2" fmla="*/ 27727 w 27726"/>
                  <a:gd name="connsiteY2" fmla="*/ 31737 h 47719"/>
                  <a:gd name="connsiteX3" fmla="*/ 27614 w 27726"/>
                  <a:gd name="connsiteY3" fmla="*/ 0 h 47719"/>
                  <a:gd name="connsiteX4" fmla="*/ 0 w 27726"/>
                  <a:gd name="connsiteY4" fmla="*/ 15926 h 47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9">
                    <a:moveTo>
                      <a:pt x="0" y="15926"/>
                    </a:moveTo>
                    <a:lnTo>
                      <a:pt x="56" y="47719"/>
                    </a:lnTo>
                    <a:lnTo>
                      <a:pt x="27727" y="31737"/>
                    </a:lnTo>
                    <a:lnTo>
                      <a:pt x="27614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43B24ABD-7F1B-CB8D-2C0B-2E6076039B00}"/>
                  </a:ext>
                </a:extLst>
              </p:cNvPr>
              <p:cNvSpPr/>
              <p:nvPr/>
            </p:nvSpPr>
            <p:spPr>
              <a:xfrm>
                <a:off x="4647869" y="6730844"/>
                <a:ext cx="27726" cy="47658"/>
              </a:xfrm>
              <a:custGeom>
                <a:avLst/>
                <a:gdLst>
                  <a:gd name="connsiteX0" fmla="*/ 0 w 27726"/>
                  <a:gd name="connsiteY0" fmla="*/ 15922 h 47658"/>
                  <a:gd name="connsiteX1" fmla="*/ 113 w 27726"/>
                  <a:gd name="connsiteY1" fmla="*/ 47659 h 47658"/>
                  <a:gd name="connsiteX2" fmla="*/ 27727 w 27726"/>
                  <a:gd name="connsiteY2" fmla="*/ 31737 h 47658"/>
                  <a:gd name="connsiteX3" fmla="*/ 27670 w 27726"/>
                  <a:gd name="connsiteY3" fmla="*/ 0 h 47658"/>
                  <a:gd name="connsiteX4" fmla="*/ 0 w 27726"/>
                  <a:gd name="connsiteY4" fmla="*/ 15922 h 4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658">
                    <a:moveTo>
                      <a:pt x="0" y="15922"/>
                    </a:moveTo>
                    <a:lnTo>
                      <a:pt x="113" y="47659"/>
                    </a:lnTo>
                    <a:lnTo>
                      <a:pt x="27727" y="31737"/>
                    </a:lnTo>
                    <a:lnTo>
                      <a:pt x="27670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163070A4-3C58-2792-BC53-A139A47139BE}"/>
                  </a:ext>
                </a:extLst>
              </p:cNvPr>
              <p:cNvSpPr/>
              <p:nvPr/>
            </p:nvSpPr>
            <p:spPr>
              <a:xfrm>
                <a:off x="5862999" y="6156315"/>
                <a:ext cx="27726" cy="47714"/>
              </a:xfrm>
              <a:custGeom>
                <a:avLst/>
                <a:gdLst>
                  <a:gd name="connsiteX0" fmla="*/ 0 w 27726"/>
                  <a:gd name="connsiteY0" fmla="*/ 15977 h 47714"/>
                  <a:gd name="connsiteX1" fmla="*/ 111 w 27726"/>
                  <a:gd name="connsiteY1" fmla="*/ 47714 h 47714"/>
                  <a:gd name="connsiteX2" fmla="*/ 27727 w 27726"/>
                  <a:gd name="connsiteY2" fmla="*/ 31793 h 47714"/>
                  <a:gd name="connsiteX3" fmla="*/ 27671 w 27726"/>
                  <a:gd name="connsiteY3" fmla="*/ 0 h 47714"/>
                  <a:gd name="connsiteX4" fmla="*/ 0 w 27726"/>
                  <a:gd name="connsiteY4" fmla="*/ 15977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77"/>
                    </a:moveTo>
                    <a:lnTo>
                      <a:pt x="111" y="47714"/>
                    </a:lnTo>
                    <a:lnTo>
                      <a:pt x="27727" y="31793"/>
                    </a:lnTo>
                    <a:lnTo>
                      <a:pt x="27671" y="0"/>
                    </a:lnTo>
                    <a:lnTo>
                      <a:pt x="0" y="15977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0BD2CD89-361C-1F9A-6AA4-B77B8508009F}"/>
                  </a:ext>
                </a:extLst>
              </p:cNvPr>
              <p:cNvSpPr/>
              <p:nvPr/>
            </p:nvSpPr>
            <p:spPr>
              <a:xfrm>
                <a:off x="5752600" y="6220182"/>
                <a:ext cx="27616" cy="47603"/>
              </a:xfrm>
              <a:custGeom>
                <a:avLst/>
                <a:gdLst>
                  <a:gd name="connsiteX0" fmla="*/ 0 w 27616"/>
                  <a:gd name="connsiteY0" fmla="*/ 15866 h 47603"/>
                  <a:gd name="connsiteX1" fmla="*/ 115 w 27616"/>
                  <a:gd name="connsiteY1" fmla="*/ 47604 h 47603"/>
                  <a:gd name="connsiteX2" fmla="*/ 27616 w 27616"/>
                  <a:gd name="connsiteY2" fmla="*/ 31737 h 47603"/>
                  <a:gd name="connsiteX3" fmla="*/ 27501 w 27616"/>
                  <a:gd name="connsiteY3" fmla="*/ 0 h 47603"/>
                  <a:gd name="connsiteX4" fmla="*/ 0 w 27616"/>
                  <a:gd name="connsiteY4" fmla="*/ 15866 h 47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16" h="47603">
                    <a:moveTo>
                      <a:pt x="0" y="15866"/>
                    </a:moveTo>
                    <a:lnTo>
                      <a:pt x="115" y="47604"/>
                    </a:lnTo>
                    <a:lnTo>
                      <a:pt x="27616" y="31737"/>
                    </a:lnTo>
                    <a:lnTo>
                      <a:pt x="27501" y="0"/>
                    </a:lnTo>
                    <a:lnTo>
                      <a:pt x="0" y="1586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86F63779-0A9F-B086-BE3F-D15B35B5E6F1}"/>
                  </a:ext>
                </a:extLst>
              </p:cNvPr>
              <p:cNvSpPr/>
              <p:nvPr/>
            </p:nvSpPr>
            <p:spPr>
              <a:xfrm>
                <a:off x="5642089" y="6283938"/>
                <a:ext cx="27726" cy="47658"/>
              </a:xfrm>
              <a:custGeom>
                <a:avLst/>
                <a:gdLst>
                  <a:gd name="connsiteX0" fmla="*/ 0 w 27726"/>
                  <a:gd name="connsiteY0" fmla="*/ 15922 h 47658"/>
                  <a:gd name="connsiteX1" fmla="*/ 55 w 27726"/>
                  <a:gd name="connsiteY1" fmla="*/ 47659 h 47658"/>
                  <a:gd name="connsiteX2" fmla="*/ 27727 w 27726"/>
                  <a:gd name="connsiteY2" fmla="*/ 31733 h 47658"/>
                  <a:gd name="connsiteX3" fmla="*/ 27611 w 27726"/>
                  <a:gd name="connsiteY3" fmla="*/ 0 h 47658"/>
                  <a:gd name="connsiteX4" fmla="*/ 0 w 27726"/>
                  <a:gd name="connsiteY4" fmla="*/ 15922 h 4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658">
                    <a:moveTo>
                      <a:pt x="0" y="15922"/>
                    </a:moveTo>
                    <a:lnTo>
                      <a:pt x="55" y="47659"/>
                    </a:lnTo>
                    <a:lnTo>
                      <a:pt x="27727" y="31733"/>
                    </a:lnTo>
                    <a:lnTo>
                      <a:pt x="27611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BE371BBE-F641-04FD-1235-B061C549FF4A}"/>
                  </a:ext>
                </a:extLst>
              </p:cNvPr>
              <p:cNvSpPr/>
              <p:nvPr/>
            </p:nvSpPr>
            <p:spPr>
              <a:xfrm>
                <a:off x="5531629" y="6347634"/>
                <a:ext cx="27726" cy="47718"/>
              </a:xfrm>
              <a:custGeom>
                <a:avLst/>
                <a:gdLst>
                  <a:gd name="connsiteX0" fmla="*/ 0 w 27726"/>
                  <a:gd name="connsiteY0" fmla="*/ 15982 h 47718"/>
                  <a:gd name="connsiteX1" fmla="*/ 115 w 27726"/>
                  <a:gd name="connsiteY1" fmla="*/ 47719 h 47718"/>
                  <a:gd name="connsiteX2" fmla="*/ 27727 w 27726"/>
                  <a:gd name="connsiteY2" fmla="*/ 31793 h 47718"/>
                  <a:gd name="connsiteX3" fmla="*/ 27671 w 27726"/>
                  <a:gd name="connsiteY3" fmla="*/ 0 h 47718"/>
                  <a:gd name="connsiteX4" fmla="*/ 0 w 27726"/>
                  <a:gd name="connsiteY4" fmla="*/ 15982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82"/>
                    </a:moveTo>
                    <a:lnTo>
                      <a:pt x="115" y="47719"/>
                    </a:lnTo>
                    <a:lnTo>
                      <a:pt x="27727" y="31793"/>
                    </a:lnTo>
                    <a:lnTo>
                      <a:pt x="27671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10E89CF1-0B5D-6AB3-5BBC-C80765C05A46}"/>
                  </a:ext>
                </a:extLst>
              </p:cNvPr>
              <p:cNvSpPr/>
              <p:nvPr/>
            </p:nvSpPr>
            <p:spPr>
              <a:xfrm>
                <a:off x="5421230" y="6411390"/>
                <a:ext cx="27726" cy="47714"/>
              </a:xfrm>
              <a:custGeom>
                <a:avLst/>
                <a:gdLst>
                  <a:gd name="connsiteX0" fmla="*/ 0 w 27726"/>
                  <a:gd name="connsiteY0" fmla="*/ 15982 h 47714"/>
                  <a:gd name="connsiteX1" fmla="*/ 115 w 27726"/>
                  <a:gd name="connsiteY1" fmla="*/ 47714 h 47714"/>
                  <a:gd name="connsiteX2" fmla="*/ 27727 w 27726"/>
                  <a:gd name="connsiteY2" fmla="*/ 31737 h 47714"/>
                  <a:gd name="connsiteX3" fmla="*/ 27671 w 27726"/>
                  <a:gd name="connsiteY3" fmla="*/ 0 h 47714"/>
                  <a:gd name="connsiteX4" fmla="*/ 0 w 27726"/>
                  <a:gd name="connsiteY4" fmla="*/ 1598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82"/>
                    </a:moveTo>
                    <a:lnTo>
                      <a:pt x="115" y="47714"/>
                    </a:lnTo>
                    <a:lnTo>
                      <a:pt x="27727" y="31737"/>
                    </a:lnTo>
                    <a:lnTo>
                      <a:pt x="27671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89F1B1ED-0466-EB20-6388-06AF1744F0DD}"/>
                  </a:ext>
                </a:extLst>
              </p:cNvPr>
              <p:cNvSpPr/>
              <p:nvPr/>
            </p:nvSpPr>
            <p:spPr>
              <a:xfrm>
                <a:off x="5310834" y="6475146"/>
                <a:ext cx="27726" cy="47714"/>
              </a:xfrm>
              <a:custGeom>
                <a:avLst/>
                <a:gdLst>
                  <a:gd name="connsiteX0" fmla="*/ 0 w 27726"/>
                  <a:gd name="connsiteY0" fmla="*/ 15922 h 47714"/>
                  <a:gd name="connsiteX1" fmla="*/ 111 w 27726"/>
                  <a:gd name="connsiteY1" fmla="*/ 47714 h 47714"/>
                  <a:gd name="connsiteX2" fmla="*/ 27727 w 27726"/>
                  <a:gd name="connsiteY2" fmla="*/ 31737 h 47714"/>
                  <a:gd name="connsiteX3" fmla="*/ 27667 w 27726"/>
                  <a:gd name="connsiteY3" fmla="*/ 0 h 47714"/>
                  <a:gd name="connsiteX4" fmla="*/ 0 w 27726"/>
                  <a:gd name="connsiteY4" fmla="*/ 1592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22"/>
                    </a:moveTo>
                    <a:lnTo>
                      <a:pt x="111" y="47714"/>
                    </a:lnTo>
                    <a:lnTo>
                      <a:pt x="27727" y="31737"/>
                    </a:lnTo>
                    <a:lnTo>
                      <a:pt x="27667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55BA3151-EF69-E400-0ECF-27B6B9AD85A6}"/>
                  </a:ext>
                </a:extLst>
              </p:cNvPr>
              <p:cNvSpPr/>
              <p:nvPr/>
            </p:nvSpPr>
            <p:spPr>
              <a:xfrm>
                <a:off x="5200435" y="6538898"/>
                <a:ext cx="27726" cy="47718"/>
              </a:xfrm>
              <a:custGeom>
                <a:avLst/>
                <a:gdLst>
                  <a:gd name="connsiteX0" fmla="*/ 0 w 27726"/>
                  <a:gd name="connsiteY0" fmla="*/ 15926 h 47718"/>
                  <a:gd name="connsiteX1" fmla="*/ 111 w 27726"/>
                  <a:gd name="connsiteY1" fmla="*/ 47719 h 47718"/>
                  <a:gd name="connsiteX2" fmla="*/ 27727 w 27726"/>
                  <a:gd name="connsiteY2" fmla="*/ 31737 h 47718"/>
                  <a:gd name="connsiteX3" fmla="*/ 27611 w 27726"/>
                  <a:gd name="connsiteY3" fmla="*/ 0 h 47718"/>
                  <a:gd name="connsiteX4" fmla="*/ 0 w 27726"/>
                  <a:gd name="connsiteY4" fmla="*/ 15926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26"/>
                    </a:moveTo>
                    <a:lnTo>
                      <a:pt x="111" y="47719"/>
                    </a:lnTo>
                    <a:lnTo>
                      <a:pt x="27727" y="31737"/>
                    </a:lnTo>
                    <a:lnTo>
                      <a:pt x="2761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952339C9-6DC1-576A-0AFB-244344F0210C}"/>
                  </a:ext>
                </a:extLst>
              </p:cNvPr>
              <p:cNvSpPr/>
              <p:nvPr/>
            </p:nvSpPr>
            <p:spPr>
              <a:xfrm>
                <a:off x="5090034" y="6602654"/>
                <a:ext cx="27728" cy="47663"/>
              </a:xfrm>
              <a:custGeom>
                <a:avLst/>
                <a:gdLst>
                  <a:gd name="connsiteX0" fmla="*/ 0 w 27728"/>
                  <a:gd name="connsiteY0" fmla="*/ 15926 h 47663"/>
                  <a:gd name="connsiteX1" fmla="*/ 57 w 27728"/>
                  <a:gd name="connsiteY1" fmla="*/ 47664 h 47663"/>
                  <a:gd name="connsiteX2" fmla="*/ 27728 w 27728"/>
                  <a:gd name="connsiteY2" fmla="*/ 31737 h 47663"/>
                  <a:gd name="connsiteX3" fmla="*/ 27613 w 27728"/>
                  <a:gd name="connsiteY3" fmla="*/ 0 h 47663"/>
                  <a:gd name="connsiteX4" fmla="*/ 0 w 27728"/>
                  <a:gd name="connsiteY4" fmla="*/ 15926 h 47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8" h="47663">
                    <a:moveTo>
                      <a:pt x="0" y="15926"/>
                    </a:moveTo>
                    <a:lnTo>
                      <a:pt x="57" y="47664"/>
                    </a:lnTo>
                    <a:lnTo>
                      <a:pt x="27728" y="31737"/>
                    </a:lnTo>
                    <a:lnTo>
                      <a:pt x="27613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76CEADC2-ADD2-C5AF-93FD-E7DE9E2BF25B}"/>
                  </a:ext>
                </a:extLst>
              </p:cNvPr>
              <p:cNvSpPr/>
              <p:nvPr/>
            </p:nvSpPr>
            <p:spPr>
              <a:xfrm>
                <a:off x="4979632" y="6666354"/>
                <a:ext cx="27726" cy="47714"/>
              </a:xfrm>
              <a:custGeom>
                <a:avLst/>
                <a:gdLst>
                  <a:gd name="connsiteX0" fmla="*/ 0 w 27726"/>
                  <a:gd name="connsiteY0" fmla="*/ 15982 h 47714"/>
                  <a:gd name="connsiteX1" fmla="*/ 56 w 27726"/>
                  <a:gd name="connsiteY1" fmla="*/ 47714 h 47714"/>
                  <a:gd name="connsiteX2" fmla="*/ 27727 w 27726"/>
                  <a:gd name="connsiteY2" fmla="*/ 31793 h 47714"/>
                  <a:gd name="connsiteX3" fmla="*/ 27614 w 27726"/>
                  <a:gd name="connsiteY3" fmla="*/ 0 h 47714"/>
                  <a:gd name="connsiteX4" fmla="*/ 0 w 27726"/>
                  <a:gd name="connsiteY4" fmla="*/ 1598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82"/>
                    </a:moveTo>
                    <a:lnTo>
                      <a:pt x="56" y="47714"/>
                    </a:lnTo>
                    <a:lnTo>
                      <a:pt x="27727" y="31793"/>
                    </a:lnTo>
                    <a:lnTo>
                      <a:pt x="27614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id="{2249F3DE-D9D9-E440-097B-4E1C33F6D68E}"/>
                  </a:ext>
                </a:extLst>
              </p:cNvPr>
              <p:cNvSpPr/>
              <p:nvPr/>
            </p:nvSpPr>
            <p:spPr>
              <a:xfrm>
                <a:off x="4869231" y="6730221"/>
                <a:ext cx="27557" cy="47603"/>
              </a:xfrm>
              <a:custGeom>
                <a:avLst/>
                <a:gdLst>
                  <a:gd name="connsiteX0" fmla="*/ 0 w 27557"/>
                  <a:gd name="connsiteY0" fmla="*/ 15866 h 47603"/>
                  <a:gd name="connsiteX1" fmla="*/ 57 w 27557"/>
                  <a:gd name="connsiteY1" fmla="*/ 47604 h 47603"/>
                  <a:gd name="connsiteX2" fmla="*/ 27557 w 27557"/>
                  <a:gd name="connsiteY2" fmla="*/ 31737 h 47603"/>
                  <a:gd name="connsiteX3" fmla="*/ 27501 w 27557"/>
                  <a:gd name="connsiteY3" fmla="*/ 0 h 47603"/>
                  <a:gd name="connsiteX4" fmla="*/ 0 w 27557"/>
                  <a:gd name="connsiteY4" fmla="*/ 15866 h 47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57" h="47603">
                    <a:moveTo>
                      <a:pt x="0" y="15866"/>
                    </a:moveTo>
                    <a:lnTo>
                      <a:pt x="57" y="47604"/>
                    </a:lnTo>
                    <a:lnTo>
                      <a:pt x="27557" y="31737"/>
                    </a:lnTo>
                    <a:lnTo>
                      <a:pt x="27501" y="0"/>
                    </a:lnTo>
                    <a:lnTo>
                      <a:pt x="0" y="1586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631A4F99-5F31-E723-E5B6-D22D28DFD408}"/>
                  </a:ext>
                </a:extLst>
              </p:cNvPr>
              <p:cNvSpPr/>
              <p:nvPr/>
            </p:nvSpPr>
            <p:spPr>
              <a:xfrm>
                <a:off x="4758665" y="6793922"/>
                <a:ext cx="27726" cy="47714"/>
              </a:xfrm>
              <a:custGeom>
                <a:avLst/>
                <a:gdLst>
                  <a:gd name="connsiteX0" fmla="*/ 0 w 27726"/>
                  <a:gd name="connsiteY0" fmla="*/ 15982 h 47714"/>
                  <a:gd name="connsiteX1" fmla="*/ 113 w 27726"/>
                  <a:gd name="connsiteY1" fmla="*/ 47714 h 47714"/>
                  <a:gd name="connsiteX2" fmla="*/ 27727 w 27726"/>
                  <a:gd name="connsiteY2" fmla="*/ 31793 h 47714"/>
                  <a:gd name="connsiteX3" fmla="*/ 27614 w 27726"/>
                  <a:gd name="connsiteY3" fmla="*/ 0 h 47714"/>
                  <a:gd name="connsiteX4" fmla="*/ 0 w 27726"/>
                  <a:gd name="connsiteY4" fmla="*/ 1598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82"/>
                    </a:moveTo>
                    <a:lnTo>
                      <a:pt x="113" y="47714"/>
                    </a:lnTo>
                    <a:lnTo>
                      <a:pt x="27727" y="31793"/>
                    </a:lnTo>
                    <a:lnTo>
                      <a:pt x="27614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9698DA2D-03B7-42F2-18D8-F66C7A85636D}"/>
                  </a:ext>
                </a:extLst>
              </p:cNvPr>
              <p:cNvSpPr/>
              <p:nvPr/>
            </p:nvSpPr>
            <p:spPr>
              <a:xfrm>
                <a:off x="4648263" y="6857678"/>
                <a:ext cx="27726" cy="47714"/>
              </a:xfrm>
              <a:custGeom>
                <a:avLst/>
                <a:gdLst>
                  <a:gd name="connsiteX0" fmla="*/ 0 w 27726"/>
                  <a:gd name="connsiteY0" fmla="*/ 15982 h 47714"/>
                  <a:gd name="connsiteX1" fmla="*/ 56 w 27726"/>
                  <a:gd name="connsiteY1" fmla="*/ 47714 h 47714"/>
                  <a:gd name="connsiteX2" fmla="*/ 27727 w 27726"/>
                  <a:gd name="connsiteY2" fmla="*/ 31793 h 47714"/>
                  <a:gd name="connsiteX3" fmla="*/ 27614 w 27726"/>
                  <a:gd name="connsiteY3" fmla="*/ 0 h 47714"/>
                  <a:gd name="connsiteX4" fmla="*/ 0 w 27726"/>
                  <a:gd name="connsiteY4" fmla="*/ 1598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82"/>
                    </a:moveTo>
                    <a:lnTo>
                      <a:pt x="56" y="47714"/>
                    </a:lnTo>
                    <a:lnTo>
                      <a:pt x="27727" y="31793"/>
                    </a:lnTo>
                    <a:lnTo>
                      <a:pt x="27614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87EF03CC-C29F-0D96-2432-16F98584738E}"/>
                  </a:ext>
                </a:extLst>
              </p:cNvPr>
              <p:cNvSpPr/>
              <p:nvPr/>
            </p:nvSpPr>
            <p:spPr>
              <a:xfrm>
                <a:off x="5863392" y="6283204"/>
                <a:ext cx="27726" cy="47714"/>
              </a:xfrm>
              <a:custGeom>
                <a:avLst/>
                <a:gdLst>
                  <a:gd name="connsiteX0" fmla="*/ 0 w 27726"/>
                  <a:gd name="connsiteY0" fmla="*/ 15982 h 47714"/>
                  <a:gd name="connsiteX1" fmla="*/ 60 w 27726"/>
                  <a:gd name="connsiteY1" fmla="*/ 47714 h 47714"/>
                  <a:gd name="connsiteX2" fmla="*/ 27727 w 27726"/>
                  <a:gd name="connsiteY2" fmla="*/ 31733 h 47714"/>
                  <a:gd name="connsiteX3" fmla="*/ 27616 w 27726"/>
                  <a:gd name="connsiteY3" fmla="*/ 0 h 47714"/>
                  <a:gd name="connsiteX4" fmla="*/ 0 w 27726"/>
                  <a:gd name="connsiteY4" fmla="*/ 1598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82"/>
                    </a:moveTo>
                    <a:lnTo>
                      <a:pt x="60" y="47714"/>
                    </a:lnTo>
                    <a:lnTo>
                      <a:pt x="27727" y="31733"/>
                    </a:lnTo>
                    <a:lnTo>
                      <a:pt x="27616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1301759D-97B0-61C0-02E0-0D0FBB1C39AF}"/>
                  </a:ext>
                </a:extLst>
              </p:cNvPr>
              <p:cNvSpPr/>
              <p:nvPr/>
            </p:nvSpPr>
            <p:spPr>
              <a:xfrm>
                <a:off x="5752997" y="6347016"/>
                <a:ext cx="27556" cy="47658"/>
              </a:xfrm>
              <a:custGeom>
                <a:avLst/>
                <a:gdLst>
                  <a:gd name="connsiteX0" fmla="*/ 0 w 27556"/>
                  <a:gd name="connsiteY0" fmla="*/ 15866 h 47658"/>
                  <a:gd name="connsiteX1" fmla="*/ 55 w 27556"/>
                  <a:gd name="connsiteY1" fmla="*/ 47659 h 47658"/>
                  <a:gd name="connsiteX2" fmla="*/ 27556 w 27556"/>
                  <a:gd name="connsiteY2" fmla="*/ 31793 h 47658"/>
                  <a:gd name="connsiteX3" fmla="*/ 27501 w 27556"/>
                  <a:gd name="connsiteY3" fmla="*/ 0 h 47658"/>
                  <a:gd name="connsiteX4" fmla="*/ 0 w 27556"/>
                  <a:gd name="connsiteY4" fmla="*/ 15866 h 4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56" h="47658">
                    <a:moveTo>
                      <a:pt x="0" y="15866"/>
                    </a:moveTo>
                    <a:lnTo>
                      <a:pt x="55" y="47659"/>
                    </a:lnTo>
                    <a:lnTo>
                      <a:pt x="27556" y="31793"/>
                    </a:lnTo>
                    <a:lnTo>
                      <a:pt x="27501" y="0"/>
                    </a:lnTo>
                    <a:lnTo>
                      <a:pt x="0" y="1586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19D52E79-94C6-C36A-805F-1931E5974A80}"/>
                  </a:ext>
                </a:extLst>
              </p:cNvPr>
              <p:cNvSpPr/>
              <p:nvPr/>
            </p:nvSpPr>
            <p:spPr>
              <a:xfrm>
                <a:off x="5642426" y="6410767"/>
                <a:ext cx="27726" cy="47719"/>
              </a:xfrm>
              <a:custGeom>
                <a:avLst/>
                <a:gdLst>
                  <a:gd name="connsiteX0" fmla="*/ 0 w 27726"/>
                  <a:gd name="connsiteY0" fmla="*/ 15982 h 47719"/>
                  <a:gd name="connsiteX1" fmla="*/ 115 w 27726"/>
                  <a:gd name="connsiteY1" fmla="*/ 47719 h 47719"/>
                  <a:gd name="connsiteX2" fmla="*/ 27727 w 27726"/>
                  <a:gd name="connsiteY2" fmla="*/ 31737 h 47719"/>
                  <a:gd name="connsiteX3" fmla="*/ 27616 w 27726"/>
                  <a:gd name="connsiteY3" fmla="*/ 0 h 47719"/>
                  <a:gd name="connsiteX4" fmla="*/ 0 w 27726"/>
                  <a:gd name="connsiteY4" fmla="*/ 15982 h 47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9">
                    <a:moveTo>
                      <a:pt x="0" y="15982"/>
                    </a:moveTo>
                    <a:lnTo>
                      <a:pt x="115" y="47719"/>
                    </a:lnTo>
                    <a:lnTo>
                      <a:pt x="27727" y="31737"/>
                    </a:lnTo>
                    <a:lnTo>
                      <a:pt x="27616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527C0DFC-0FAA-5B42-C892-25984125C934}"/>
                  </a:ext>
                </a:extLst>
              </p:cNvPr>
              <p:cNvSpPr/>
              <p:nvPr/>
            </p:nvSpPr>
            <p:spPr>
              <a:xfrm>
                <a:off x="5532026" y="6474523"/>
                <a:ext cx="27726" cy="47718"/>
              </a:xfrm>
              <a:custGeom>
                <a:avLst/>
                <a:gdLst>
                  <a:gd name="connsiteX0" fmla="*/ 0 w 27726"/>
                  <a:gd name="connsiteY0" fmla="*/ 15982 h 47718"/>
                  <a:gd name="connsiteX1" fmla="*/ 55 w 27726"/>
                  <a:gd name="connsiteY1" fmla="*/ 47719 h 47718"/>
                  <a:gd name="connsiteX2" fmla="*/ 27727 w 27726"/>
                  <a:gd name="connsiteY2" fmla="*/ 31737 h 47718"/>
                  <a:gd name="connsiteX3" fmla="*/ 27616 w 27726"/>
                  <a:gd name="connsiteY3" fmla="*/ 0 h 47718"/>
                  <a:gd name="connsiteX4" fmla="*/ 0 w 27726"/>
                  <a:gd name="connsiteY4" fmla="*/ 15982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82"/>
                    </a:moveTo>
                    <a:lnTo>
                      <a:pt x="55" y="47719"/>
                    </a:lnTo>
                    <a:lnTo>
                      <a:pt x="27727" y="31737"/>
                    </a:lnTo>
                    <a:lnTo>
                      <a:pt x="27616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15CA61DF-CF3E-811F-895F-E6CC8CEB4729}"/>
                  </a:ext>
                </a:extLst>
              </p:cNvPr>
              <p:cNvSpPr/>
              <p:nvPr/>
            </p:nvSpPr>
            <p:spPr>
              <a:xfrm>
                <a:off x="5421626" y="6538279"/>
                <a:ext cx="27726" cy="47714"/>
              </a:xfrm>
              <a:custGeom>
                <a:avLst/>
                <a:gdLst>
                  <a:gd name="connsiteX0" fmla="*/ 0 w 27726"/>
                  <a:gd name="connsiteY0" fmla="*/ 15922 h 47714"/>
                  <a:gd name="connsiteX1" fmla="*/ 60 w 27726"/>
                  <a:gd name="connsiteY1" fmla="*/ 47714 h 47714"/>
                  <a:gd name="connsiteX2" fmla="*/ 27727 w 27726"/>
                  <a:gd name="connsiteY2" fmla="*/ 31733 h 47714"/>
                  <a:gd name="connsiteX3" fmla="*/ 27616 w 27726"/>
                  <a:gd name="connsiteY3" fmla="*/ 0 h 47714"/>
                  <a:gd name="connsiteX4" fmla="*/ 0 w 27726"/>
                  <a:gd name="connsiteY4" fmla="*/ 1592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22"/>
                    </a:moveTo>
                    <a:lnTo>
                      <a:pt x="60" y="47714"/>
                    </a:lnTo>
                    <a:lnTo>
                      <a:pt x="27727" y="31733"/>
                    </a:lnTo>
                    <a:lnTo>
                      <a:pt x="27616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17B96610-95D7-30C0-1F8E-D041660F5EE0}"/>
                  </a:ext>
                </a:extLst>
              </p:cNvPr>
              <p:cNvSpPr/>
              <p:nvPr/>
            </p:nvSpPr>
            <p:spPr>
              <a:xfrm>
                <a:off x="5311227" y="6602035"/>
                <a:ext cx="27726" cy="47658"/>
              </a:xfrm>
              <a:custGeom>
                <a:avLst/>
                <a:gdLst>
                  <a:gd name="connsiteX0" fmla="*/ 0 w 27726"/>
                  <a:gd name="connsiteY0" fmla="*/ 15922 h 47658"/>
                  <a:gd name="connsiteX1" fmla="*/ 60 w 27726"/>
                  <a:gd name="connsiteY1" fmla="*/ 47659 h 47658"/>
                  <a:gd name="connsiteX2" fmla="*/ 27727 w 27726"/>
                  <a:gd name="connsiteY2" fmla="*/ 31733 h 47658"/>
                  <a:gd name="connsiteX3" fmla="*/ 27616 w 27726"/>
                  <a:gd name="connsiteY3" fmla="*/ 0 h 47658"/>
                  <a:gd name="connsiteX4" fmla="*/ 0 w 27726"/>
                  <a:gd name="connsiteY4" fmla="*/ 15922 h 4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658">
                    <a:moveTo>
                      <a:pt x="0" y="15922"/>
                    </a:moveTo>
                    <a:lnTo>
                      <a:pt x="60" y="47659"/>
                    </a:lnTo>
                    <a:lnTo>
                      <a:pt x="27727" y="31733"/>
                    </a:lnTo>
                    <a:lnTo>
                      <a:pt x="27616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E5C0EA88-B88A-D099-7705-65C8AD768732}"/>
                  </a:ext>
                </a:extLst>
              </p:cNvPr>
              <p:cNvSpPr/>
              <p:nvPr/>
            </p:nvSpPr>
            <p:spPr>
              <a:xfrm>
                <a:off x="5200772" y="6665731"/>
                <a:ext cx="27726" cy="47718"/>
              </a:xfrm>
              <a:custGeom>
                <a:avLst/>
                <a:gdLst>
                  <a:gd name="connsiteX0" fmla="*/ 0 w 27726"/>
                  <a:gd name="connsiteY0" fmla="*/ 15982 h 47718"/>
                  <a:gd name="connsiteX1" fmla="*/ 111 w 27726"/>
                  <a:gd name="connsiteY1" fmla="*/ 47719 h 47718"/>
                  <a:gd name="connsiteX2" fmla="*/ 27727 w 27726"/>
                  <a:gd name="connsiteY2" fmla="*/ 31793 h 47718"/>
                  <a:gd name="connsiteX3" fmla="*/ 27671 w 27726"/>
                  <a:gd name="connsiteY3" fmla="*/ 0 h 47718"/>
                  <a:gd name="connsiteX4" fmla="*/ 0 w 27726"/>
                  <a:gd name="connsiteY4" fmla="*/ 15982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82"/>
                    </a:moveTo>
                    <a:lnTo>
                      <a:pt x="111" y="47719"/>
                    </a:lnTo>
                    <a:lnTo>
                      <a:pt x="27727" y="31793"/>
                    </a:lnTo>
                    <a:lnTo>
                      <a:pt x="27671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7E910BCA-ABBD-A391-9EA6-FAA1CE6AC6C7}"/>
                  </a:ext>
                </a:extLst>
              </p:cNvPr>
              <p:cNvSpPr/>
              <p:nvPr/>
            </p:nvSpPr>
            <p:spPr>
              <a:xfrm>
                <a:off x="5090372" y="6729488"/>
                <a:ext cx="27726" cy="47718"/>
              </a:xfrm>
              <a:custGeom>
                <a:avLst/>
                <a:gdLst>
                  <a:gd name="connsiteX0" fmla="*/ 0 w 27726"/>
                  <a:gd name="connsiteY0" fmla="*/ 15982 h 47718"/>
                  <a:gd name="connsiteX1" fmla="*/ 113 w 27726"/>
                  <a:gd name="connsiteY1" fmla="*/ 47719 h 47718"/>
                  <a:gd name="connsiteX2" fmla="*/ 27727 w 27726"/>
                  <a:gd name="connsiteY2" fmla="*/ 31793 h 47718"/>
                  <a:gd name="connsiteX3" fmla="*/ 27671 w 27726"/>
                  <a:gd name="connsiteY3" fmla="*/ 0 h 47718"/>
                  <a:gd name="connsiteX4" fmla="*/ 0 w 27726"/>
                  <a:gd name="connsiteY4" fmla="*/ 15982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82"/>
                    </a:moveTo>
                    <a:lnTo>
                      <a:pt x="113" y="47719"/>
                    </a:lnTo>
                    <a:lnTo>
                      <a:pt x="27727" y="31793"/>
                    </a:lnTo>
                    <a:lnTo>
                      <a:pt x="27671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F9F47B5F-F3FB-91E4-FF50-B63B87FEB58C}"/>
                  </a:ext>
                </a:extLst>
              </p:cNvPr>
              <p:cNvSpPr/>
              <p:nvPr/>
            </p:nvSpPr>
            <p:spPr>
              <a:xfrm>
                <a:off x="4979975" y="6793244"/>
                <a:ext cx="27726" cy="47714"/>
              </a:xfrm>
              <a:custGeom>
                <a:avLst/>
                <a:gdLst>
                  <a:gd name="connsiteX0" fmla="*/ 0 w 27726"/>
                  <a:gd name="connsiteY0" fmla="*/ 15982 h 47714"/>
                  <a:gd name="connsiteX1" fmla="*/ 113 w 27726"/>
                  <a:gd name="connsiteY1" fmla="*/ 47714 h 47714"/>
                  <a:gd name="connsiteX2" fmla="*/ 27727 w 27726"/>
                  <a:gd name="connsiteY2" fmla="*/ 31737 h 47714"/>
                  <a:gd name="connsiteX3" fmla="*/ 27614 w 27726"/>
                  <a:gd name="connsiteY3" fmla="*/ 0 h 47714"/>
                  <a:gd name="connsiteX4" fmla="*/ 0 w 27726"/>
                  <a:gd name="connsiteY4" fmla="*/ 1598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82"/>
                    </a:moveTo>
                    <a:lnTo>
                      <a:pt x="113" y="47714"/>
                    </a:lnTo>
                    <a:lnTo>
                      <a:pt x="27727" y="31737"/>
                    </a:lnTo>
                    <a:lnTo>
                      <a:pt x="27614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E4E4C403-AF1C-F12E-09FB-EF92A1A69471}"/>
                  </a:ext>
                </a:extLst>
              </p:cNvPr>
              <p:cNvSpPr/>
              <p:nvPr/>
            </p:nvSpPr>
            <p:spPr>
              <a:xfrm>
                <a:off x="4869571" y="6857055"/>
                <a:ext cx="27557" cy="47658"/>
              </a:xfrm>
              <a:custGeom>
                <a:avLst/>
                <a:gdLst>
                  <a:gd name="connsiteX0" fmla="*/ 0 w 27557"/>
                  <a:gd name="connsiteY0" fmla="*/ 15866 h 47658"/>
                  <a:gd name="connsiteX1" fmla="*/ 113 w 27557"/>
                  <a:gd name="connsiteY1" fmla="*/ 47659 h 47658"/>
                  <a:gd name="connsiteX2" fmla="*/ 27558 w 27557"/>
                  <a:gd name="connsiteY2" fmla="*/ 31793 h 47658"/>
                  <a:gd name="connsiteX3" fmla="*/ 27501 w 27557"/>
                  <a:gd name="connsiteY3" fmla="*/ 0 h 47658"/>
                  <a:gd name="connsiteX4" fmla="*/ 0 w 27557"/>
                  <a:gd name="connsiteY4" fmla="*/ 15866 h 4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57" h="47658">
                    <a:moveTo>
                      <a:pt x="0" y="15866"/>
                    </a:moveTo>
                    <a:lnTo>
                      <a:pt x="113" y="47659"/>
                    </a:lnTo>
                    <a:lnTo>
                      <a:pt x="27558" y="31793"/>
                    </a:lnTo>
                    <a:lnTo>
                      <a:pt x="27501" y="0"/>
                    </a:lnTo>
                    <a:lnTo>
                      <a:pt x="0" y="1586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DC226B0C-E993-08BD-9B9C-EC4CF5D6CE91}"/>
                  </a:ext>
                </a:extLst>
              </p:cNvPr>
              <p:cNvSpPr/>
              <p:nvPr/>
            </p:nvSpPr>
            <p:spPr>
              <a:xfrm>
                <a:off x="5863733" y="6410093"/>
                <a:ext cx="27726" cy="47714"/>
              </a:xfrm>
              <a:custGeom>
                <a:avLst/>
                <a:gdLst>
                  <a:gd name="connsiteX0" fmla="*/ 0 w 27726"/>
                  <a:gd name="connsiteY0" fmla="*/ 15922 h 47714"/>
                  <a:gd name="connsiteX1" fmla="*/ 115 w 27726"/>
                  <a:gd name="connsiteY1" fmla="*/ 47714 h 47714"/>
                  <a:gd name="connsiteX2" fmla="*/ 27727 w 27726"/>
                  <a:gd name="connsiteY2" fmla="*/ 31733 h 47714"/>
                  <a:gd name="connsiteX3" fmla="*/ 27671 w 27726"/>
                  <a:gd name="connsiteY3" fmla="*/ 0 h 47714"/>
                  <a:gd name="connsiteX4" fmla="*/ 0 w 27726"/>
                  <a:gd name="connsiteY4" fmla="*/ 1592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22"/>
                    </a:moveTo>
                    <a:lnTo>
                      <a:pt x="115" y="47714"/>
                    </a:lnTo>
                    <a:lnTo>
                      <a:pt x="27727" y="31733"/>
                    </a:lnTo>
                    <a:lnTo>
                      <a:pt x="27671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D7A28AD3-2BD4-F7B1-A840-67018CE078D0}"/>
                  </a:ext>
                </a:extLst>
              </p:cNvPr>
              <p:cNvSpPr/>
              <p:nvPr/>
            </p:nvSpPr>
            <p:spPr>
              <a:xfrm>
                <a:off x="5753333" y="6473900"/>
                <a:ext cx="27616" cy="47608"/>
              </a:xfrm>
              <a:custGeom>
                <a:avLst/>
                <a:gdLst>
                  <a:gd name="connsiteX0" fmla="*/ 0 w 27616"/>
                  <a:gd name="connsiteY0" fmla="*/ 15871 h 47608"/>
                  <a:gd name="connsiteX1" fmla="*/ 115 w 27616"/>
                  <a:gd name="connsiteY1" fmla="*/ 47608 h 47608"/>
                  <a:gd name="connsiteX2" fmla="*/ 27616 w 27616"/>
                  <a:gd name="connsiteY2" fmla="*/ 31737 h 47608"/>
                  <a:gd name="connsiteX3" fmla="*/ 27501 w 27616"/>
                  <a:gd name="connsiteY3" fmla="*/ 0 h 47608"/>
                  <a:gd name="connsiteX4" fmla="*/ 0 w 27616"/>
                  <a:gd name="connsiteY4" fmla="*/ 15871 h 47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16" h="47608">
                    <a:moveTo>
                      <a:pt x="0" y="15871"/>
                    </a:moveTo>
                    <a:lnTo>
                      <a:pt x="115" y="47608"/>
                    </a:lnTo>
                    <a:lnTo>
                      <a:pt x="27616" y="31737"/>
                    </a:lnTo>
                    <a:lnTo>
                      <a:pt x="27501" y="0"/>
                    </a:lnTo>
                    <a:lnTo>
                      <a:pt x="0" y="1587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7" name="Freeform: Shape 276">
                <a:extLst>
                  <a:ext uri="{FF2B5EF4-FFF2-40B4-BE49-F238E27FC236}">
                    <a16:creationId xmlns:a16="http://schemas.microsoft.com/office/drawing/2014/main" id="{C6BDFFB7-D402-434C-D261-756D671C8BAB}"/>
                  </a:ext>
                </a:extLst>
              </p:cNvPr>
              <p:cNvSpPr/>
              <p:nvPr/>
            </p:nvSpPr>
            <p:spPr>
              <a:xfrm>
                <a:off x="5642767" y="6537656"/>
                <a:ext cx="27726" cy="47718"/>
              </a:xfrm>
              <a:custGeom>
                <a:avLst/>
                <a:gdLst>
                  <a:gd name="connsiteX0" fmla="*/ 0 w 27726"/>
                  <a:gd name="connsiteY0" fmla="*/ 15926 h 47718"/>
                  <a:gd name="connsiteX1" fmla="*/ 111 w 27726"/>
                  <a:gd name="connsiteY1" fmla="*/ 47719 h 47718"/>
                  <a:gd name="connsiteX2" fmla="*/ 27727 w 27726"/>
                  <a:gd name="connsiteY2" fmla="*/ 31737 h 47718"/>
                  <a:gd name="connsiteX3" fmla="*/ 27671 w 27726"/>
                  <a:gd name="connsiteY3" fmla="*/ 0 h 47718"/>
                  <a:gd name="connsiteX4" fmla="*/ 0 w 27726"/>
                  <a:gd name="connsiteY4" fmla="*/ 15926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26"/>
                    </a:moveTo>
                    <a:lnTo>
                      <a:pt x="111" y="47719"/>
                    </a:lnTo>
                    <a:lnTo>
                      <a:pt x="27727" y="31737"/>
                    </a:lnTo>
                    <a:lnTo>
                      <a:pt x="2767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8" name="Freeform: Shape 277">
                <a:extLst>
                  <a:ext uri="{FF2B5EF4-FFF2-40B4-BE49-F238E27FC236}">
                    <a16:creationId xmlns:a16="http://schemas.microsoft.com/office/drawing/2014/main" id="{3E746615-D8F8-5A57-AE48-D99CC54560A1}"/>
                  </a:ext>
                </a:extLst>
              </p:cNvPr>
              <p:cNvSpPr/>
              <p:nvPr/>
            </p:nvSpPr>
            <p:spPr>
              <a:xfrm>
                <a:off x="5532368" y="6601412"/>
                <a:ext cx="27726" cy="47663"/>
              </a:xfrm>
              <a:custGeom>
                <a:avLst/>
                <a:gdLst>
                  <a:gd name="connsiteX0" fmla="*/ 0 w 27726"/>
                  <a:gd name="connsiteY0" fmla="*/ 15926 h 47663"/>
                  <a:gd name="connsiteX1" fmla="*/ 111 w 27726"/>
                  <a:gd name="connsiteY1" fmla="*/ 47664 h 47663"/>
                  <a:gd name="connsiteX2" fmla="*/ 27727 w 27726"/>
                  <a:gd name="connsiteY2" fmla="*/ 31737 h 47663"/>
                  <a:gd name="connsiteX3" fmla="*/ 27671 w 27726"/>
                  <a:gd name="connsiteY3" fmla="*/ 0 h 47663"/>
                  <a:gd name="connsiteX4" fmla="*/ 0 w 27726"/>
                  <a:gd name="connsiteY4" fmla="*/ 15926 h 47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663">
                    <a:moveTo>
                      <a:pt x="0" y="15926"/>
                    </a:moveTo>
                    <a:lnTo>
                      <a:pt x="111" y="47664"/>
                    </a:lnTo>
                    <a:lnTo>
                      <a:pt x="27727" y="31737"/>
                    </a:lnTo>
                    <a:lnTo>
                      <a:pt x="2767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543D5BAF-5FEA-412F-3D13-C5A7C3B29825}"/>
                  </a:ext>
                </a:extLst>
              </p:cNvPr>
              <p:cNvSpPr/>
              <p:nvPr/>
            </p:nvSpPr>
            <p:spPr>
              <a:xfrm>
                <a:off x="5421968" y="6665113"/>
                <a:ext cx="27726" cy="47718"/>
              </a:xfrm>
              <a:custGeom>
                <a:avLst/>
                <a:gdLst>
                  <a:gd name="connsiteX0" fmla="*/ 0 w 27726"/>
                  <a:gd name="connsiteY0" fmla="*/ 15982 h 47718"/>
                  <a:gd name="connsiteX1" fmla="*/ 111 w 27726"/>
                  <a:gd name="connsiteY1" fmla="*/ 47719 h 47718"/>
                  <a:gd name="connsiteX2" fmla="*/ 27727 w 27726"/>
                  <a:gd name="connsiteY2" fmla="*/ 31793 h 47718"/>
                  <a:gd name="connsiteX3" fmla="*/ 27611 w 27726"/>
                  <a:gd name="connsiteY3" fmla="*/ 0 h 47718"/>
                  <a:gd name="connsiteX4" fmla="*/ 0 w 27726"/>
                  <a:gd name="connsiteY4" fmla="*/ 15982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82"/>
                    </a:moveTo>
                    <a:lnTo>
                      <a:pt x="111" y="47719"/>
                    </a:lnTo>
                    <a:lnTo>
                      <a:pt x="27727" y="31793"/>
                    </a:lnTo>
                    <a:lnTo>
                      <a:pt x="27611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0" name="Freeform: Shape 279">
                <a:extLst>
                  <a:ext uri="{FF2B5EF4-FFF2-40B4-BE49-F238E27FC236}">
                    <a16:creationId xmlns:a16="http://schemas.microsoft.com/office/drawing/2014/main" id="{45025062-4EED-9599-EDD0-E986A81EC40F}"/>
                  </a:ext>
                </a:extLst>
              </p:cNvPr>
              <p:cNvSpPr/>
              <p:nvPr/>
            </p:nvSpPr>
            <p:spPr>
              <a:xfrm>
                <a:off x="5311568" y="6728869"/>
                <a:ext cx="27726" cy="47714"/>
              </a:xfrm>
              <a:custGeom>
                <a:avLst/>
                <a:gdLst>
                  <a:gd name="connsiteX0" fmla="*/ 0 w 27726"/>
                  <a:gd name="connsiteY0" fmla="*/ 15977 h 47714"/>
                  <a:gd name="connsiteX1" fmla="*/ 111 w 27726"/>
                  <a:gd name="connsiteY1" fmla="*/ 47714 h 47714"/>
                  <a:gd name="connsiteX2" fmla="*/ 27727 w 27726"/>
                  <a:gd name="connsiteY2" fmla="*/ 31793 h 47714"/>
                  <a:gd name="connsiteX3" fmla="*/ 27611 w 27726"/>
                  <a:gd name="connsiteY3" fmla="*/ 0 h 47714"/>
                  <a:gd name="connsiteX4" fmla="*/ 0 w 27726"/>
                  <a:gd name="connsiteY4" fmla="*/ 15977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77"/>
                    </a:moveTo>
                    <a:lnTo>
                      <a:pt x="111" y="47714"/>
                    </a:lnTo>
                    <a:lnTo>
                      <a:pt x="27727" y="31793"/>
                    </a:lnTo>
                    <a:lnTo>
                      <a:pt x="27611" y="0"/>
                    </a:lnTo>
                    <a:lnTo>
                      <a:pt x="0" y="15977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1" name="Freeform: Shape 280">
                <a:extLst>
                  <a:ext uri="{FF2B5EF4-FFF2-40B4-BE49-F238E27FC236}">
                    <a16:creationId xmlns:a16="http://schemas.microsoft.com/office/drawing/2014/main" id="{0DE0E75B-9F8D-35DA-0F7B-B89982BB4AEE}"/>
                  </a:ext>
                </a:extLst>
              </p:cNvPr>
              <p:cNvSpPr/>
              <p:nvPr/>
            </p:nvSpPr>
            <p:spPr>
              <a:xfrm>
                <a:off x="5201168" y="6792621"/>
                <a:ext cx="27726" cy="47719"/>
              </a:xfrm>
              <a:custGeom>
                <a:avLst/>
                <a:gdLst>
                  <a:gd name="connsiteX0" fmla="*/ 0 w 27726"/>
                  <a:gd name="connsiteY0" fmla="*/ 15982 h 47719"/>
                  <a:gd name="connsiteX1" fmla="*/ 55 w 27726"/>
                  <a:gd name="connsiteY1" fmla="*/ 47719 h 47719"/>
                  <a:gd name="connsiteX2" fmla="*/ 27727 w 27726"/>
                  <a:gd name="connsiteY2" fmla="*/ 31737 h 47719"/>
                  <a:gd name="connsiteX3" fmla="*/ 27611 w 27726"/>
                  <a:gd name="connsiteY3" fmla="*/ 0 h 47719"/>
                  <a:gd name="connsiteX4" fmla="*/ 0 w 27726"/>
                  <a:gd name="connsiteY4" fmla="*/ 15982 h 47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9">
                    <a:moveTo>
                      <a:pt x="0" y="15982"/>
                    </a:moveTo>
                    <a:lnTo>
                      <a:pt x="55" y="47719"/>
                    </a:lnTo>
                    <a:lnTo>
                      <a:pt x="27727" y="31737"/>
                    </a:lnTo>
                    <a:lnTo>
                      <a:pt x="27611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F3EB432A-DAFE-A969-C024-D77F097F792B}"/>
                  </a:ext>
                </a:extLst>
              </p:cNvPr>
              <p:cNvSpPr/>
              <p:nvPr/>
            </p:nvSpPr>
            <p:spPr>
              <a:xfrm>
                <a:off x="5090766" y="6856377"/>
                <a:ext cx="27725" cy="47719"/>
              </a:xfrm>
              <a:custGeom>
                <a:avLst/>
                <a:gdLst>
                  <a:gd name="connsiteX0" fmla="*/ 0 w 27725"/>
                  <a:gd name="connsiteY0" fmla="*/ 15926 h 47719"/>
                  <a:gd name="connsiteX1" fmla="*/ 57 w 27725"/>
                  <a:gd name="connsiteY1" fmla="*/ 47719 h 47719"/>
                  <a:gd name="connsiteX2" fmla="*/ 27725 w 27725"/>
                  <a:gd name="connsiteY2" fmla="*/ 31737 h 47719"/>
                  <a:gd name="connsiteX3" fmla="*/ 27614 w 27725"/>
                  <a:gd name="connsiteY3" fmla="*/ 0 h 47719"/>
                  <a:gd name="connsiteX4" fmla="*/ 0 w 27725"/>
                  <a:gd name="connsiteY4" fmla="*/ 15926 h 47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5" h="47719">
                    <a:moveTo>
                      <a:pt x="0" y="15926"/>
                    </a:moveTo>
                    <a:lnTo>
                      <a:pt x="57" y="47719"/>
                    </a:lnTo>
                    <a:lnTo>
                      <a:pt x="27725" y="31737"/>
                    </a:lnTo>
                    <a:lnTo>
                      <a:pt x="27614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F8AA6BB0-3552-E014-88E2-236FFADF5CC5}"/>
                  </a:ext>
                </a:extLst>
              </p:cNvPr>
              <p:cNvSpPr/>
              <p:nvPr/>
            </p:nvSpPr>
            <p:spPr>
              <a:xfrm>
                <a:off x="5864130" y="6537093"/>
                <a:ext cx="27726" cy="47548"/>
              </a:xfrm>
              <a:custGeom>
                <a:avLst/>
                <a:gdLst>
                  <a:gd name="connsiteX0" fmla="*/ 0 w 27726"/>
                  <a:gd name="connsiteY0" fmla="*/ 15982 h 47548"/>
                  <a:gd name="connsiteX1" fmla="*/ 55 w 27726"/>
                  <a:gd name="connsiteY1" fmla="*/ 47548 h 47548"/>
                  <a:gd name="connsiteX2" fmla="*/ 27727 w 27726"/>
                  <a:gd name="connsiteY2" fmla="*/ 31622 h 47548"/>
                  <a:gd name="connsiteX3" fmla="*/ 27616 w 27726"/>
                  <a:gd name="connsiteY3" fmla="*/ 0 h 47548"/>
                  <a:gd name="connsiteX4" fmla="*/ 0 w 27726"/>
                  <a:gd name="connsiteY4" fmla="*/ 15982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82"/>
                    </a:moveTo>
                    <a:lnTo>
                      <a:pt x="55" y="47548"/>
                    </a:lnTo>
                    <a:lnTo>
                      <a:pt x="27727" y="31622"/>
                    </a:lnTo>
                    <a:lnTo>
                      <a:pt x="27616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93AE7F24-6FFE-2378-2597-9C85DAC17BE5}"/>
                  </a:ext>
                </a:extLst>
              </p:cNvPr>
              <p:cNvSpPr/>
              <p:nvPr/>
            </p:nvSpPr>
            <p:spPr>
              <a:xfrm>
                <a:off x="5753675" y="6600905"/>
                <a:ext cx="27611" cy="47492"/>
              </a:xfrm>
              <a:custGeom>
                <a:avLst/>
                <a:gdLst>
                  <a:gd name="connsiteX0" fmla="*/ 0 w 27611"/>
                  <a:gd name="connsiteY0" fmla="*/ 15926 h 47492"/>
                  <a:gd name="connsiteX1" fmla="*/ 111 w 27611"/>
                  <a:gd name="connsiteY1" fmla="*/ 47493 h 47492"/>
                  <a:gd name="connsiteX2" fmla="*/ 27611 w 27611"/>
                  <a:gd name="connsiteY2" fmla="*/ 31622 h 47492"/>
                  <a:gd name="connsiteX3" fmla="*/ 27501 w 27611"/>
                  <a:gd name="connsiteY3" fmla="*/ 0 h 47492"/>
                  <a:gd name="connsiteX4" fmla="*/ 0 w 27611"/>
                  <a:gd name="connsiteY4" fmla="*/ 15926 h 47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11" h="47492">
                    <a:moveTo>
                      <a:pt x="0" y="15926"/>
                    </a:moveTo>
                    <a:lnTo>
                      <a:pt x="111" y="47493"/>
                    </a:lnTo>
                    <a:lnTo>
                      <a:pt x="27611" y="31622"/>
                    </a:lnTo>
                    <a:lnTo>
                      <a:pt x="2750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887EB4D7-8EC3-6961-597D-49F49251D08B}"/>
                  </a:ext>
                </a:extLst>
              </p:cNvPr>
              <p:cNvSpPr/>
              <p:nvPr/>
            </p:nvSpPr>
            <p:spPr>
              <a:xfrm>
                <a:off x="5643160" y="6664661"/>
                <a:ext cx="27726" cy="47548"/>
              </a:xfrm>
              <a:custGeom>
                <a:avLst/>
                <a:gdLst>
                  <a:gd name="connsiteX0" fmla="*/ 0 w 27726"/>
                  <a:gd name="connsiteY0" fmla="*/ 15982 h 47548"/>
                  <a:gd name="connsiteX1" fmla="*/ 55 w 27726"/>
                  <a:gd name="connsiteY1" fmla="*/ 47548 h 47548"/>
                  <a:gd name="connsiteX2" fmla="*/ 27727 w 27726"/>
                  <a:gd name="connsiteY2" fmla="*/ 31622 h 47548"/>
                  <a:gd name="connsiteX3" fmla="*/ 27616 w 27726"/>
                  <a:gd name="connsiteY3" fmla="*/ 0 h 47548"/>
                  <a:gd name="connsiteX4" fmla="*/ 0 w 27726"/>
                  <a:gd name="connsiteY4" fmla="*/ 15982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82"/>
                    </a:moveTo>
                    <a:lnTo>
                      <a:pt x="55" y="47548"/>
                    </a:lnTo>
                    <a:lnTo>
                      <a:pt x="27727" y="31622"/>
                    </a:lnTo>
                    <a:lnTo>
                      <a:pt x="27616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8EEC556D-ADBC-26CA-4455-AF3237947C98}"/>
                  </a:ext>
                </a:extLst>
              </p:cNvPr>
              <p:cNvSpPr/>
              <p:nvPr/>
            </p:nvSpPr>
            <p:spPr>
              <a:xfrm>
                <a:off x="5532760" y="6728412"/>
                <a:ext cx="27726" cy="47548"/>
              </a:xfrm>
              <a:custGeom>
                <a:avLst/>
                <a:gdLst>
                  <a:gd name="connsiteX0" fmla="*/ 0 w 27726"/>
                  <a:gd name="connsiteY0" fmla="*/ 15982 h 47548"/>
                  <a:gd name="connsiteX1" fmla="*/ 60 w 27726"/>
                  <a:gd name="connsiteY1" fmla="*/ 47548 h 47548"/>
                  <a:gd name="connsiteX2" fmla="*/ 27727 w 27726"/>
                  <a:gd name="connsiteY2" fmla="*/ 31627 h 47548"/>
                  <a:gd name="connsiteX3" fmla="*/ 27616 w 27726"/>
                  <a:gd name="connsiteY3" fmla="*/ 0 h 47548"/>
                  <a:gd name="connsiteX4" fmla="*/ 0 w 27726"/>
                  <a:gd name="connsiteY4" fmla="*/ 15982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82"/>
                    </a:moveTo>
                    <a:lnTo>
                      <a:pt x="60" y="47548"/>
                    </a:lnTo>
                    <a:lnTo>
                      <a:pt x="27727" y="31627"/>
                    </a:lnTo>
                    <a:lnTo>
                      <a:pt x="27616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8F0B61AB-D406-2155-4140-58A7913B6D45}"/>
                  </a:ext>
                </a:extLst>
              </p:cNvPr>
              <p:cNvSpPr/>
              <p:nvPr/>
            </p:nvSpPr>
            <p:spPr>
              <a:xfrm>
                <a:off x="5422305" y="6792168"/>
                <a:ext cx="27726" cy="47548"/>
              </a:xfrm>
              <a:custGeom>
                <a:avLst/>
                <a:gdLst>
                  <a:gd name="connsiteX0" fmla="*/ 0 w 27726"/>
                  <a:gd name="connsiteY0" fmla="*/ 15926 h 47548"/>
                  <a:gd name="connsiteX1" fmla="*/ 115 w 27726"/>
                  <a:gd name="connsiteY1" fmla="*/ 47548 h 47548"/>
                  <a:gd name="connsiteX2" fmla="*/ 27727 w 27726"/>
                  <a:gd name="connsiteY2" fmla="*/ 31567 h 47548"/>
                  <a:gd name="connsiteX3" fmla="*/ 27671 w 27726"/>
                  <a:gd name="connsiteY3" fmla="*/ 0 h 47548"/>
                  <a:gd name="connsiteX4" fmla="*/ 0 w 27726"/>
                  <a:gd name="connsiteY4" fmla="*/ 15926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26"/>
                    </a:moveTo>
                    <a:lnTo>
                      <a:pt x="115" y="47548"/>
                    </a:lnTo>
                    <a:lnTo>
                      <a:pt x="27727" y="31567"/>
                    </a:lnTo>
                    <a:lnTo>
                      <a:pt x="2767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261B42EC-B558-9CB6-120A-2AC9F8DCE74B}"/>
                  </a:ext>
                </a:extLst>
              </p:cNvPr>
              <p:cNvSpPr/>
              <p:nvPr/>
            </p:nvSpPr>
            <p:spPr>
              <a:xfrm>
                <a:off x="5311905" y="6855924"/>
                <a:ext cx="27726" cy="47548"/>
              </a:xfrm>
              <a:custGeom>
                <a:avLst/>
                <a:gdLst>
                  <a:gd name="connsiteX0" fmla="*/ 0 w 27726"/>
                  <a:gd name="connsiteY0" fmla="*/ 15926 h 47548"/>
                  <a:gd name="connsiteX1" fmla="*/ 111 w 27726"/>
                  <a:gd name="connsiteY1" fmla="*/ 47548 h 47548"/>
                  <a:gd name="connsiteX2" fmla="*/ 27727 w 27726"/>
                  <a:gd name="connsiteY2" fmla="*/ 31567 h 47548"/>
                  <a:gd name="connsiteX3" fmla="*/ 27671 w 27726"/>
                  <a:gd name="connsiteY3" fmla="*/ 0 h 47548"/>
                  <a:gd name="connsiteX4" fmla="*/ 0 w 27726"/>
                  <a:gd name="connsiteY4" fmla="*/ 15926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26"/>
                    </a:moveTo>
                    <a:lnTo>
                      <a:pt x="111" y="47548"/>
                    </a:lnTo>
                    <a:lnTo>
                      <a:pt x="27727" y="31567"/>
                    </a:lnTo>
                    <a:lnTo>
                      <a:pt x="2767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B56652C7-B52B-5C13-2D02-EAEE515D0B1D}"/>
                  </a:ext>
                </a:extLst>
              </p:cNvPr>
              <p:cNvSpPr/>
              <p:nvPr/>
            </p:nvSpPr>
            <p:spPr>
              <a:xfrm>
                <a:off x="5864467" y="6663982"/>
                <a:ext cx="27726" cy="47548"/>
              </a:xfrm>
              <a:custGeom>
                <a:avLst/>
                <a:gdLst>
                  <a:gd name="connsiteX0" fmla="*/ 0 w 27726"/>
                  <a:gd name="connsiteY0" fmla="*/ 15926 h 47548"/>
                  <a:gd name="connsiteX1" fmla="*/ 55 w 27726"/>
                  <a:gd name="connsiteY1" fmla="*/ 47548 h 47548"/>
                  <a:gd name="connsiteX2" fmla="*/ 27727 w 27726"/>
                  <a:gd name="connsiteY2" fmla="*/ 31567 h 47548"/>
                  <a:gd name="connsiteX3" fmla="*/ 27611 w 27726"/>
                  <a:gd name="connsiteY3" fmla="*/ 0 h 47548"/>
                  <a:gd name="connsiteX4" fmla="*/ 0 w 27726"/>
                  <a:gd name="connsiteY4" fmla="*/ 15926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26"/>
                    </a:moveTo>
                    <a:lnTo>
                      <a:pt x="55" y="47548"/>
                    </a:lnTo>
                    <a:lnTo>
                      <a:pt x="27727" y="31567"/>
                    </a:lnTo>
                    <a:lnTo>
                      <a:pt x="2761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4B619372-4B29-37EC-CAAF-5214DF0FB677}"/>
                  </a:ext>
                </a:extLst>
              </p:cNvPr>
              <p:cNvSpPr/>
              <p:nvPr/>
            </p:nvSpPr>
            <p:spPr>
              <a:xfrm>
                <a:off x="5754067" y="6727794"/>
                <a:ext cx="27556" cy="47492"/>
              </a:xfrm>
              <a:custGeom>
                <a:avLst/>
                <a:gdLst>
                  <a:gd name="connsiteX0" fmla="*/ 0 w 27556"/>
                  <a:gd name="connsiteY0" fmla="*/ 15866 h 47492"/>
                  <a:gd name="connsiteX1" fmla="*/ 55 w 27556"/>
                  <a:gd name="connsiteY1" fmla="*/ 47493 h 47492"/>
                  <a:gd name="connsiteX2" fmla="*/ 27556 w 27556"/>
                  <a:gd name="connsiteY2" fmla="*/ 31622 h 47492"/>
                  <a:gd name="connsiteX3" fmla="*/ 27501 w 27556"/>
                  <a:gd name="connsiteY3" fmla="*/ 0 h 47492"/>
                  <a:gd name="connsiteX4" fmla="*/ 0 w 27556"/>
                  <a:gd name="connsiteY4" fmla="*/ 15866 h 47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56" h="47492">
                    <a:moveTo>
                      <a:pt x="0" y="15866"/>
                    </a:moveTo>
                    <a:lnTo>
                      <a:pt x="55" y="47493"/>
                    </a:lnTo>
                    <a:lnTo>
                      <a:pt x="27556" y="31622"/>
                    </a:lnTo>
                    <a:lnTo>
                      <a:pt x="27501" y="0"/>
                    </a:lnTo>
                    <a:lnTo>
                      <a:pt x="0" y="1586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99C4B6C4-3B87-E209-A1F9-40E30BBC5635}"/>
                  </a:ext>
                </a:extLst>
              </p:cNvPr>
              <p:cNvSpPr/>
              <p:nvPr/>
            </p:nvSpPr>
            <p:spPr>
              <a:xfrm>
                <a:off x="5643497" y="6791550"/>
                <a:ext cx="27731" cy="47548"/>
              </a:xfrm>
              <a:custGeom>
                <a:avLst/>
                <a:gdLst>
                  <a:gd name="connsiteX0" fmla="*/ 0 w 27731"/>
                  <a:gd name="connsiteY0" fmla="*/ 15922 h 47548"/>
                  <a:gd name="connsiteX1" fmla="*/ 115 w 27731"/>
                  <a:gd name="connsiteY1" fmla="*/ 47548 h 47548"/>
                  <a:gd name="connsiteX2" fmla="*/ 27731 w 27731"/>
                  <a:gd name="connsiteY2" fmla="*/ 31567 h 47548"/>
                  <a:gd name="connsiteX3" fmla="*/ 27671 w 27731"/>
                  <a:gd name="connsiteY3" fmla="*/ 0 h 47548"/>
                  <a:gd name="connsiteX4" fmla="*/ 0 w 27731"/>
                  <a:gd name="connsiteY4" fmla="*/ 15922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31" h="47548">
                    <a:moveTo>
                      <a:pt x="0" y="15922"/>
                    </a:moveTo>
                    <a:lnTo>
                      <a:pt x="115" y="47548"/>
                    </a:lnTo>
                    <a:lnTo>
                      <a:pt x="27731" y="31567"/>
                    </a:lnTo>
                    <a:lnTo>
                      <a:pt x="27671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FB19B224-008F-C7F5-D11D-D6DBAC0412DF}"/>
                  </a:ext>
                </a:extLst>
              </p:cNvPr>
              <p:cNvSpPr/>
              <p:nvPr/>
            </p:nvSpPr>
            <p:spPr>
              <a:xfrm>
                <a:off x="5533101" y="6855306"/>
                <a:ext cx="27726" cy="47548"/>
              </a:xfrm>
              <a:custGeom>
                <a:avLst/>
                <a:gdLst>
                  <a:gd name="connsiteX0" fmla="*/ 0 w 27726"/>
                  <a:gd name="connsiteY0" fmla="*/ 15922 h 47548"/>
                  <a:gd name="connsiteX1" fmla="*/ 111 w 27726"/>
                  <a:gd name="connsiteY1" fmla="*/ 47548 h 47548"/>
                  <a:gd name="connsiteX2" fmla="*/ 27727 w 27726"/>
                  <a:gd name="connsiteY2" fmla="*/ 31567 h 47548"/>
                  <a:gd name="connsiteX3" fmla="*/ 27611 w 27726"/>
                  <a:gd name="connsiteY3" fmla="*/ 0 h 47548"/>
                  <a:gd name="connsiteX4" fmla="*/ 0 w 27726"/>
                  <a:gd name="connsiteY4" fmla="*/ 15922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22"/>
                    </a:moveTo>
                    <a:lnTo>
                      <a:pt x="111" y="47548"/>
                    </a:lnTo>
                    <a:lnTo>
                      <a:pt x="27727" y="31567"/>
                    </a:lnTo>
                    <a:lnTo>
                      <a:pt x="27611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3" name="Freeform: Shape 292">
                <a:extLst>
                  <a:ext uri="{FF2B5EF4-FFF2-40B4-BE49-F238E27FC236}">
                    <a16:creationId xmlns:a16="http://schemas.microsoft.com/office/drawing/2014/main" id="{10AD215B-3DFF-BD57-29CB-75A86427FDC0}"/>
                  </a:ext>
                </a:extLst>
              </p:cNvPr>
              <p:cNvSpPr/>
              <p:nvPr/>
            </p:nvSpPr>
            <p:spPr>
              <a:xfrm>
                <a:off x="5864808" y="6790816"/>
                <a:ext cx="27726" cy="47714"/>
              </a:xfrm>
              <a:custGeom>
                <a:avLst/>
                <a:gdLst>
                  <a:gd name="connsiteX0" fmla="*/ 0 w 27726"/>
                  <a:gd name="connsiteY0" fmla="*/ 15982 h 47714"/>
                  <a:gd name="connsiteX1" fmla="*/ 111 w 27726"/>
                  <a:gd name="connsiteY1" fmla="*/ 47714 h 47714"/>
                  <a:gd name="connsiteX2" fmla="*/ 27727 w 27726"/>
                  <a:gd name="connsiteY2" fmla="*/ 31793 h 47714"/>
                  <a:gd name="connsiteX3" fmla="*/ 27667 w 27726"/>
                  <a:gd name="connsiteY3" fmla="*/ 0 h 47714"/>
                  <a:gd name="connsiteX4" fmla="*/ 0 w 27726"/>
                  <a:gd name="connsiteY4" fmla="*/ 1598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82"/>
                    </a:moveTo>
                    <a:lnTo>
                      <a:pt x="111" y="47714"/>
                    </a:lnTo>
                    <a:lnTo>
                      <a:pt x="27727" y="31793"/>
                    </a:lnTo>
                    <a:lnTo>
                      <a:pt x="27667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4" name="Freeform: Shape 293">
                <a:extLst>
                  <a:ext uri="{FF2B5EF4-FFF2-40B4-BE49-F238E27FC236}">
                    <a16:creationId xmlns:a16="http://schemas.microsoft.com/office/drawing/2014/main" id="{DE66C8F6-1977-FA2A-DF47-1EC040F3D498}"/>
                  </a:ext>
                </a:extLst>
              </p:cNvPr>
              <p:cNvSpPr/>
              <p:nvPr/>
            </p:nvSpPr>
            <p:spPr>
              <a:xfrm>
                <a:off x="5754409" y="6854683"/>
                <a:ext cx="27611" cy="47603"/>
              </a:xfrm>
              <a:custGeom>
                <a:avLst/>
                <a:gdLst>
                  <a:gd name="connsiteX0" fmla="*/ 0 w 27611"/>
                  <a:gd name="connsiteY0" fmla="*/ 15866 h 47603"/>
                  <a:gd name="connsiteX1" fmla="*/ 111 w 27611"/>
                  <a:gd name="connsiteY1" fmla="*/ 47603 h 47603"/>
                  <a:gd name="connsiteX2" fmla="*/ 27611 w 27611"/>
                  <a:gd name="connsiteY2" fmla="*/ 31737 h 47603"/>
                  <a:gd name="connsiteX3" fmla="*/ 27501 w 27611"/>
                  <a:gd name="connsiteY3" fmla="*/ 0 h 47603"/>
                  <a:gd name="connsiteX4" fmla="*/ 0 w 27611"/>
                  <a:gd name="connsiteY4" fmla="*/ 15866 h 47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11" h="47603">
                    <a:moveTo>
                      <a:pt x="0" y="15866"/>
                    </a:moveTo>
                    <a:lnTo>
                      <a:pt x="111" y="47603"/>
                    </a:lnTo>
                    <a:lnTo>
                      <a:pt x="27611" y="31737"/>
                    </a:lnTo>
                    <a:lnTo>
                      <a:pt x="27501" y="0"/>
                    </a:lnTo>
                    <a:lnTo>
                      <a:pt x="0" y="1586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308" name="Group 307">
            <a:extLst>
              <a:ext uri="{FF2B5EF4-FFF2-40B4-BE49-F238E27FC236}">
                <a16:creationId xmlns:a16="http://schemas.microsoft.com/office/drawing/2014/main" id="{BD15C280-FBCC-78A5-7E8A-1D10969F6239}"/>
              </a:ext>
            </a:extLst>
          </p:cNvPr>
          <p:cNvGrpSpPr/>
          <p:nvPr userDrawn="1"/>
        </p:nvGrpSpPr>
        <p:grpSpPr>
          <a:xfrm flipV="1">
            <a:off x="289834" y="-959305"/>
            <a:ext cx="2414766" cy="3301275"/>
            <a:chOff x="9315216" y="1308401"/>
            <a:chExt cx="4067397" cy="5560616"/>
          </a:xfrm>
        </p:grpSpPr>
        <p:cxnSp>
          <p:nvCxnSpPr>
            <p:cNvPr id="309" name="Straight Connector 308">
              <a:extLst>
                <a:ext uri="{FF2B5EF4-FFF2-40B4-BE49-F238E27FC236}">
                  <a16:creationId xmlns:a16="http://schemas.microsoft.com/office/drawing/2014/main" id="{73A084E6-4A37-E5B5-0E9A-CDE2B5E5AA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324288" y="2278610"/>
              <a:ext cx="3543413" cy="2077446"/>
            </a:xfrm>
            <a:prstGeom prst="line">
              <a:avLst/>
            </a:prstGeom>
            <a:ln cap="rnd">
              <a:gradFill flip="none" rotWithShape="1">
                <a:gsLst>
                  <a:gs pos="3000">
                    <a:schemeClr val="accent2">
                      <a:alpha val="0"/>
                    </a:schemeClr>
                  </a:gs>
                  <a:gs pos="100000">
                    <a:schemeClr val="accent2"/>
                  </a:gs>
                </a:gsLst>
                <a:lin ang="0" scaled="1"/>
                <a:tileRect/>
              </a:gradFill>
              <a:beve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10" name="Graphic 309">
              <a:extLst>
                <a:ext uri="{FF2B5EF4-FFF2-40B4-BE49-F238E27FC236}">
                  <a16:creationId xmlns:a16="http://schemas.microsoft.com/office/drawing/2014/main" id="{C38CA8DC-36C3-B338-4DF9-EDD17B46C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90" b="4551"/>
            <a:stretch/>
          </p:blipFill>
          <p:spPr>
            <a:xfrm>
              <a:off x="9588129" y="1308401"/>
              <a:ext cx="1647825" cy="5549599"/>
            </a:xfrm>
            <a:prstGeom prst="rect">
              <a:avLst/>
            </a:prstGeom>
          </p:spPr>
        </p:pic>
        <p:pic>
          <p:nvPicPr>
            <p:cNvPr id="311" name="Graphic 310">
              <a:extLst>
                <a:ext uri="{FF2B5EF4-FFF2-40B4-BE49-F238E27FC236}">
                  <a16:creationId xmlns:a16="http://schemas.microsoft.com/office/drawing/2014/main" id="{3763E18A-EB6D-B700-DB87-B4428A4F4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r="50000"/>
            <a:stretch/>
          </p:blipFill>
          <p:spPr>
            <a:xfrm>
              <a:off x="11788135" y="3807487"/>
              <a:ext cx="403866" cy="2852737"/>
            </a:xfrm>
            <a:prstGeom prst="rect">
              <a:avLst/>
            </a:prstGeom>
          </p:spPr>
        </p:pic>
        <p:grpSp>
          <p:nvGrpSpPr>
            <p:cNvPr id="312" name="Group 311">
              <a:extLst>
                <a:ext uri="{FF2B5EF4-FFF2-40B4-BE49-F238E27FC236}">
                  <a16:creationId xmlns:a16="http://schemas.microsoft.com/office/drawing/2014/main" id="{ADC77728-2F78-9B9C-C5A7-E7ABC499002F}"/>
                </a:ext>
              </a:extLst>
            </p:cNvPr>
            <p:cNvGrpSpPr/>
            <p:nvPr/>
          </p:nvGrpSpPr>
          <p:grpSpPr>
            <a:xfrm>
              <a:off x="9315216" y="4360795"/>
              <a:ext cx="1090750" cy="2508222"/>
              <a:chOff x="9304199" y="4349778"/>
              <a:chExt cx="1090750" cy="2508222"/>
            </a:xfrm>
          </p:grpSpPr>
          <p:cxnSp>
            <p:nvCxnSpPr>
              <p:cNvPr id="315" name="Straight Connector 314">
                <a:extLst>
                  <a:ext uri="{FF2B5EF4-FFF2-40B4-BE49-F238E27FC236}">
                    <a16:creationId xmlns:a16="http://schemas.microsoft.com/office/drawing/2014/main" id="{13750D3D-675E-CE27-3C82-B5283EDAE5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07466" y="4349778"/>
                <a:ext cx="0" cy="313509"/>
              </a:xfrm>
              <a:prstGeom prst="line">
                <a:avLst/>
              </a:prstGeom>
              <a:ln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Straight Connector 315">
                <a:extLst>
                  <a:ext uri="{FF2B5EF4-FFF2-40B4-BE49-F238E27FC236}">
                    <a16:creationId xmlns:a16="http://schemas.microsoft.com/office/drawing/2014/main" id="{0E0E2662-2781-E839-0C64-012C04E9EE23}"/>
                  </a:ext>
                </a:extLst>
              </p:cNvPr>
              <p:cNvCxnSpPr/>
              <p:nvPr/>
            </p:nvCxnSpPr>
            <p:spPr>
              <a:xfrm>
                <a:off x="9307466" y="4669970"/>
                <a:ext cx="1087483" cy="627017"/>
              </a:xfrm>
              <a:prstGeom prst="line">
                <a:avLst/>
              </a:prstGeom>
              <a:ln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7" name="Straight Connector 316">
                <a:extLst>
                  <a:ext uri="{FF2B5EF4-FFF2-40B4-BE49-F238E27FC236}">
                    <a16:creationId xmlns:a16="http://schemas.microsoft.com/office/drawing/2014/main" id="{369AFC1A-3D26-599C-0CF9-62E9F853FA6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391683" y="5296987"/>
                <a:ext cx="3266" cy="313509"/>
              </a:xfrm>
              <a:prstGeom prst="line">
                <a:avLst/>
              </a:prstGeom>
              <a:ln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8" name="Straight Connector 317">
                <a:extLst>
                  <a:ext uri="{FF2B5EF4-FFF2-40B4-BE49-F238E27FC236}">
                    <a16:creationId xmlns:a16="http://schemas.microsoft.com/office/drawing/2014/main" id="{A3CD7CC1-EA79-6611-B053-8BC56469076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307466" y="4983478"/>
                <a:ext cx="1084217" cy="627018"/>
              </a:xfrm>
              <a:prstGeom prst="line">
                <a:avLst/>
              </a:prstGeom>
              <a:ln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" name="Straight Connector 318">
                <a:extLst>
                  <a:ext uri="{FF2B5EF4-FFF2-40B4-BE49-F238E27FC236}">
                    <a16:creationId xmlns:a16="http://schemas.microsoft.com/office/drawing/2014/main" id="{D6A1EBE1-AFF3-EC00-DD3D-C4F62DB84C69}"/>
                  </a:ext>
                </a:extLst>
              </p:cNvPr>
              <p:cNvCxnSpPr/>
              <p:nvPr/>
            </p:nvCxnSpPr>
            <p:spPr>
              <a:xfrm>
                <a:off x="9307465" y="4983478"/>
                <a:ext cx="0" cy="313509"/>
              </a:xfrm>
              <a:prstGeom prst="line">
                <a:avLst/>
              </a:prstGeom>
              <a:ln cap="rnd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0" name="Straight Connector 319">
                <a:extLst>
                  <a:ext uri="{FF2B5EF4-FFF2-40B4-BE49-F238E27FC236}">
                    <a16:creationId xmlns:a16="http://schemas.microsoft.com/office/drawing/2014/main" id="{70E2BFE6-3B63-095B-87C8-8F20FE627F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04199" y="5296987"/>
                <a:ext cx="1087484" cy="620487"/>
              </a:xfrm>
              <a:prstGeom prst="line">
                <a:avLst/>
              </a:prstGeom>
              <a:ln cap="rnd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1" name="Straight Connector 320">
                <a:extLst>
                  <a:ext uri="{FF2B5EF4-FFF2-40B4-BE49-F238E27FC236}">
                    <a16:creationId xmlns:a16="http://schemas.microsoft.com/office/drawing/2014/main" id="{6E14867E-2BD9-057D-B3C5-6686807D7D6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388417" y="5917474"/>
                <a:ext cx="3266" cy="320039"/>
              </a:xfrm>
              <a:prstGeom prst="line">
                <a:avLst/>
              </a:prstGeom>
              <a:ln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2" name="Straight Connector 321">
                <a:extLst>
                  <a:ext uri="{FF2B5EF4-FFF2-40B4-BE49-F238E27FC236}">
                    <a16:creationId xmlns:a16="http://schemas.microsoft.com/office/drawing/2014/main" id="{E187D0B4-02EF-3F14-B1E1-D790068B2C5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310732" y="5610495"/>
                <a:ext cx="1077685" cy="627018"/>
              </a:xfrm>
              <a:prstGeom prst="line">
                <a:avLst/>
              </a:prstGeom>
              <a:ln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3" name="Straight Connector 322">
                <a:extLst>
                  <a:ext uri="{FF2B5EF4-FFF2-40B4-BE49-F238E27FC236}">
                    <a16:creationId xmlns:a16="http://schemas.microsoft.com/office/drawing/2014/main" id="{7DC75ED5-874F-2E03-B638-D675C9E9F2BA}"/>
                  </a:ext>
                </a:extLst>
              </p:cNvPr>
              <p:cNvCxnSpPr/>
              <p:nvPr/>
            </p:nvCxnSpPr>
            <p:spPr>
              <a:xfrm>
                <a:off x="9310731" y="5610495"/>
                <a:ext cx="0" cy="313509"/>
              </a:xfrm>
              <a:prstGeom prst="line">
                <a:avLst/>
              </a:prstGeom>
              <a:ln cap="rnd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4" name="Straight Connector 323">
                <a:extLst>
                  <a:ext uri="{FF2B5EF4-FFF2-40B4-BE49-F238E27FC236}">
                    <a16:creationId xmlns:a16="http://schemas.microsoft.com/office/drawing/2014/main" id="{469D29CC-1EC5-80DB-4E46-FE7EFE6C22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07465" y="5924004"/>
                <a:ext cx="1087484" cy="620487"/>
              </a:xfrm>
              <a:prstGeom prst="line">
                <a:avLst/>
              </a:prstGeom>
              <a:ln cap="rnd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5" name="Straight Connector 324">
                <a:extLst>
                  <a:ext uri="{FF2B5EF4-FFF2-40B4-BE49-F238E27FC236}">
                    <a16:creationId xmlns:a16="http://schemas.microsoft.com/office/drawing/2014/main" id="{BAA753B9-AEB7-5038-7BCF-9DE3AFF1AD3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391683" y="6544491"/>
                <a:ext cx="3266" cy="313509"/>
              </a:xfrm>
              <a:prstGeom prst="line">
                <a:avLst/>
              </a:prstGeom>
              <a:ln cap="rnd">
                <a:gradFill flip="none" rotWithShape="1">
                  <a:gsLst>
                    <a:gs pos="19000">
                      <a:schemeClr val="accent2">
                        <a:alpha val="0"/>
                      </a:schemeClr>
                    </a:gs>
                    <a:gs pos="100000">
                      <a:schemeClr val="accent2"/>
                    </a:gs>
                  </a:gsLst>
                  <a:lin ang="16200000" scaled="1"/>
                  <a:tileRect/>
                </a:gra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13" name="Graphic 312">
              <a:extLst>
                <a:ext uri="{FF2B5EF4-FFF2-40B4-BE49-F238E27FC236}">
                  <a16:creationId xmlns:a16="http://schemas.microsoft.com/office/drawing/2014/main" id="{A11D9788-4ACA-1C58-574E-06CA0B523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b="30443"/>
            <a:stretch/>
          </p:blipFill>
          <p:spPr>
            <a:xfrm>
              <a:off x="10774932" y="4196441"/>
              <a:ext cx="1083423" cy="2661559"/>
            </a:xfrm>
            <a:prstGeom prst="rect">
              <a:avLst/>
            </a:prstGeom>
          </p:spPr>
        </p:pic>
        <p:pic>
          <p:nvPicPr>
            <p:cNvPr id="314" name="Picture 313" descr="A diamond shaped diamond shaped object&#10;&#10;Description automatically generated with medium confidence">
              <a:extLst>
                <a:ext uri="{FF2B5EF4-FFF2-40B4-BE49-F238E27FC236}">
                  <a16:creationId xmlns:a16="http://schemas.microsoft.com/office/drawing/2014/main" id="{3536AD2A-106D-4F3F-2F1B-6A2D2BA93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6636"/>
            <a:stretch/>
          </p:blipFill>
          <p:spPr>
            <a:xfrm>
              <a:off x="9662101" y="3024116"/>
              <a:ext cx="3720512" cy="2159864"/>
            </a:xfrm>
            <a:prstGeom prst="rect">
              <a:avLst/>
            </a:prstGeom>
          </p:spPr>
        </p:pic>
      </p:grpSp>
      <p:pic>
        <p:nvPicPr>
          <p:cNvPr id="10" name="Illumio Logo">
            <a:extLst>
              <a:ext uri="{FF2B5EF4-FFF2-40B4-BE49-F238E27FC236}">
                <a16:creationId xmlns:a16="http://schemas.microsoft.com/office/drawing/2014/main" id="{95F2D61A-7715-8531-877A-B0E4FD1A1AC7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989416" y="260769"/>
            <a:ext cx="909159" cy="227290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CBF45902-E240-9803-6242-788A4CCD2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0152" y="1724453"/>
            <a:ext cx="4389497" cy="3409094"/>
          </a:xfrm>
        </p:spPr>
        <p:txBody>
          <a:bodyPr anchor="ctr">
            <a:normAutofit/>
          </a:bodyPr>
          <a:lstStyle>
            <a:lvl1pPr>
              <a:def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79039C07-36B5-DF66-DA74-229EBBD2C242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8160971" y="1724453"/>
            <a:ext cx="3283370" cy="429919"/>
          </a:xfrm>
        </p:spPr>
        <p:txBody>
          <a:bodyPr tIns="45720"/>
          <a:lstStyle>
            <a:lvl1pPr marL="0" indent="0" algn="l">
              <a:buNone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Title, Company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65FCE2-96BB-6BED-D045-9D5664B13F38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160127" y="1248990"/>
            <a:ext cx="3290515" cy="452570"/>
          </a:xfrm>
        </p:spPr>
        <p:txBody>
          <a:bodyPr tIns="45720" anchor="b"/>
          <a:lstStyle>
            <a:lvl1pPr marL="0" indent="0" algn="l"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FA59967-63F1-D847-2775-AE81D245D134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161170" y="3570233"/>
            <a:ext cx="3276869" cy="429919"/>
          </a:xfrm>
        </p:spPr>
        <p:txBody>
          <a:bodyPr tIns="45720"/>
          <a:lstStyle>
            <a:lvl1pPr marL="0" indent="0" algn="l">
              <a:buNone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Title, Company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CBABC52-2599-0239-036C-C21438F9CFD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8160340" y="3094770"/>
            <a:ext cx="3284001" cy="452570"/>
          </a:xfrm>
        </p:spPr>
        <p:txBody>
          <a:bodyPr tIns="45720" anchor="b"/>
          <a:lstStyle>
            <a:lvl1pPr marL="0" indent="0" algn="l"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1" name="Graphic 52">
            <a:extLst>
              <a:ext uri="{FF2B5EF4-FFF2-40B4-BE49-F238E27FC236}">
                <a16:creationId xmlns:a16="http://schemas.microsoft.com/office/drawing/2014/main" id="{D6C6DC1C-3687-2C31-EDA2-7E697F4E4721}"/>
              </a:ext>
            </a:extLst>
          </p:cNvPr>
          <p:cNvSpPr/>
          <p:nvPr userDrawn="1"/>
        </p:nvSpPr>
        <p:spPr>
          <a:xfrm>
            <a:off x="6407823" y="909709"/>
            <a:ext cx="1414457" cy="1633088"/>
          </a:xfrm>
          <a:custGeom>
            <a:avLst/>
            <a:gdLst>
              <a:gd name="connsiteX0" fmla="*/ 5939885 w 5939884"/>
              <a:gd name="connsiteY0" fmla="*/ 1714672 h 6858000"/>
              <a:gd name="connsiteX1" fmla="*/ 5939885 w 5939884"/>
              <a:gd name="connsiteY1" fmla="*/ 5143329 h 6858000"/>
              <a:gd name="connsiteX2" fmla="*/ 2969571 w 5939884"/>
              <a:gd name="connsiteY2" fmla="*/ 6858000 h 6858000"/>
              <a:gd name="connsiteX3" fmla="*/ 0 w 5939884"/>
              <a:gd name="connsiteY3" fmla="*/ 5143329 h 6858000"/>
              <a:gd name="connsiteX4" fmla="*/ 0 w 5939884"/>
              <a:gd name="connsiteY4" fmla="*/ 1714672 h 6858000"/>
              <a:gd name="connsiteX5" fmla="*/ 2969571 w 5939884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39884" h="6858000">
                <a:moveTo>
                  <a:pt x="5939885" y="1714672"/>
                </a:moveTo>
                <a:lnTo>
                  <a:pt x="5939885" y="5143329"/>
                </a:lnTo>
                <a:lnTo>
                  <a:pt x="2969571" y="6858000"/>
                </a:lnTo>
                <a:lnTo>
                  <a:pt x="0" y="5143329"/>
                </a:lnTo>
                <a:lnTo>
                  <a:pt x="0" y="1714672"/>
                </a:lnTo>
                <a:lnTo>
                  <a:pt x="2969571" y="0"/>
                </a:lnTo>
                <a:close/>
              </a:path>
            </a:pathLst>
          </a:custGeom>
          <a:solidFill>
            <a:schemeClr val="bg2"/>
          </a:solidFill>
          <a:ln w="5715" cap="flat">
            <a:gradFill>
              <a:gsLst>
                <a:gs pos="0">
                  <a:schemeClr val="accent2"/>
                </a:gs>
                <a:gs pos="54000">
                  <a:schemeClr val="accent2">
                    <a:alpha val="0"/>
                  </a:schemeClr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BA5D8-AABA-10B3-7653-6279B1B80AB1}"/>
              </a:ext>
            </a:extLst>
          </p:cNvPr>
          <p:cNvGrpSpPr/>
          <p:nvPr userDrawn="1"/>
        </p:nvGrpSpPr>
        <p:grpSpPr>
          <a:xfrm>
            <a:off x="6176360" y="1005784"/>
            <a:ext cx="462927" cy="717833"/>
            <a:chOff x="849041" y="1717156"/>
            <a:chExt cx="2222049" cy="3445597"/>
          </a:xfrm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9A21C47A-CC5C-9AA9-8F75-44CBA5CF1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849041" y="2545156"/>
              <a:ext cx="741149" cy="2617597"/>
            </a:xfrm>
            <a:prstGeom prst="rect">
              <a:avLst/>
            </a:prstGeom>
          </p:spPr>
        </p:pic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0F11DFF8-200A-53CA-C652-CA80A8609F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849041" y="1717156"/>
              <a:ext cx="2222049" cy="1274182"/>
            </a:xfrm>
            <a:prstGeom prst="rect">
              <a:avLst/>
            </a:prstGeom>
          </p:spPr>
        </p:pic>
      </p:grpSp>
      <p:sp>
        <p:nvSpPr>
          <p:cNvPr id="34" name="Graphic 52">
            <a:extLst>
              <a:ext uri="{FF2B5EF4-FFF2-40B4-BE49-F238E27FC236}">
                <a16:creationId xmlns:a16="http://schemas.microsoft.com/office/drawing/2014/main" id="{64F14D2A-369A-7F97-6DA9-FB86D6DE2A1F}"/>
              </a:ext>
            </a:extLst>
          </p:cNvPr>
          <p:cNvSpPr/>
          <p:nvPr userDrawn="1"/>
        </p:nvSpPr>
        <p:spPr>
          <a:xfrm>
            <a:off x="6407823" y="2827416"/>
            <a:ext cx="1414457" cy="1633088"/>
          </a:xfrm>
          <a:custGeom>
            <a:avLst/>
            <a:gdLst>
              <a:gd name="connsiteX0" fmla="*/ 5939885 w 5939884"/>
              <a:gd name="connsiteY0" fmla="*/ 1714672 h 6858000"/>
              <a:gd name="connsiteX1" fmla="*/ 5939885 w 5939884"/>
              <a:gd name="connsiteY1" fmla="*/ 5143329 h 6858000"/>
              <a:gd name="connsiteX2" fmla="*/ 2969571 w 5939884"/>
              <a:gd name="connsiteY2" fmla="*/ 6858000 h 6858000"/>
              <a:gd name="connsiteX3" fmla="*/ 0 w 5939884"/>
              <a:gd name="connsiteY3" fmla="*/ 5143329 h 6858000"/>
              <a:gd name="connsiteX4" fmla="*/ 0 w 5939884"/>
              <a:gd name="connsiteY4" fmla="*/ 1714672 h 6858000"/>
              <a:gd name="connsiteX5" fmla="*/ 2969571 w 5939884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39884" h="6858000">
                <a:moveTo>
                  <a:pt x="5939885" y="1714672"/>
                </a:moveTo>
                <a:lnTo>
                  <a:pt x="5939885" y="5143329"/>
                </a:lnTo>
                <a:lnTo>
                  <a:pt x="2969571" y="6858000"/>
                </a:lnTo>
                <a:lnTo>
                  <a:pt x="0" y="5143329"/>
                </a:lnTo>
                <a:lnTo>
                  <a:pt x="0" y="1714672"/>
                </a:lnTo>
                <a:lnTo>
                  <a:pt x="2969571" y="0"/>
                </a:lnTo>
                <a:close/>
              </a:path>
            </a:pathLst>
          </a:custGeom>
          <a:noFill/>
          <a:ln w="5715" cap="flat">
            <a:gradFill>
              <a:gsLst>
                <a:gs pos="0">
                  <a:schemeClr val="accent2"/>
                </a:gs>
                <a:gs pos="54000">
                  <a:schemeClr val="accent2">
                    <a:alpha val="0"/>
                  </a:schemeClr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pPr lvl="0"/>
            <a:endParaRPr lang="en-US"/>
          </a:p>
        </p:txBody>
      </p:sp>
      <p:sp>
        <p:nvSpPr>
          <p:cNvPr id="38" name="Graphic 52">
            <a:extLst>
              <a:ext uri="{FF2B5EF4-FFF2-40B4-BE49-F238E27FC236}">
                <a16:creationId xmlns:a16="http://schemas.microsoft.com/office/drawing/2014/main" id="{573A0D06-7F5F-4E63-C026-E491C4AE2676}"/>
              </a:ext>
            </a:extLst>
          </p:cNvPr>
          <p:cNvSpPr/>
          <p:nvPr userDrawn="1"/>
        </p:nvSpPr>
        <p:spPr>
          <a:xfrm>
            <a:off x="6407823" y="4768015"/>
            <a:ext cx="1414457" cy="1633088"/>
          </a:xfrm>
          <a:custGeom>
            <a:avLst/>
            <a:gdLst>
              <a:gd name="connsiteX0" fmla="*/ 5939885 w 5939884"/>
              <a:gd name="connsiteY0" fmla="*/ 1714672 h 6858000"/>
              <a:gd name="connsiteX1" fmla="*/ 5939885 w 5939884"/>
              <a:gd name="connsiteY1" fmla="*/ 5143329 h 6858000"/>
              <a:gd name="connsiteX2" fmla="*/ 2969571 w 5939884"/>
              <a:gd name="connsiteY2" fmla="*/ 6858000 h 6858000"/>
              <a:gd name="connsiteX3" fmla="*/ 0 w 5939884"/>
              <a:gd name="connsiteY3" fmla="*/ 5143329 h 6858000"/>
              <a:gd name="connsiteX4" fmla="*/ 0 w 5939884"/>
              <a:gd name="connsiteY4" fmla="*/ 1714672 h 6858000"/>
              <a:gd name="connsiteX5" fmla="*/ 2969571 w 5939884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39884" h="6858000">
                <a:moveTo>
                  <a:pt x="5939885" y="1714672"/>
                </a:moveTo>
                <a:lnTo>
                  <a:pt x="5939885" y="5143329"/>
                </a:lnTo>
                <a:lnTo>
                  <a:pt x="2969571" y="6858000"/>
                </a:lnTo>
                <a:lnTo>
                  <a:pt x="0" y="5143329"/>
                </a:lnTo>
                <a:lnTo>
                  <a:pt x="0" y="1714672"/>
                </a:lnTo>
                <a:lnTo>
                  <a:pt x="2969571" y="0"/>
                </a:lnTo>
                <a:close/>
              </a:path>
            </a:pathLst>
          </a:custGeom>
          <a:noFill/>
          <a:ln w="5715" cap="flat">
            <a:gradFill>
              <a:gsLst>
                <a:gs pos="0">
                  <a:schemeClr val="accent2"/>
                </a:gs>
                <a:gs pos="54000">
                  <a:schemeClr val="accent2">
                    <a:alpha val="0"/>
                  </a:schemeClr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pPr lvl="0"/>
            <a:endParaRPr lang="en-US"/>
          </a:p>
        </p:txBody>
      </p:sp>
      <p:sp>
        <p:nvSpPr>
          <p:cNvPr id="42" name="Picture Placeholder 17">
            <a:extLst>
              <a:ext uri="{FF2B5EF4-FFF2-40B4-BE49-F238E27FC236}">
                <a16:creationId xmlns:a16="http://schemas.microsoft.com/office/drawing/2014/main" id="{96F97E5E-C29C-9A38-5172-4EDF3409B78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6463957" y="974522"/>
            <a:ext cx="1298855" cy="1499616"/>
          </a:xfrm>
          <a:custGeom>
            <a:avLst/>
            <a:gdLst>
              <a:gd name="connsiteX0" fmla="*/ 1267017 w 2534352"/>
              <a:gd name="connsiteY0" fmla="*/ 0 h 2926080"/>
              <a:gd name="connsiteX1" fmla="*/ 2534352 w 2534352"/>
              <a:gd name="connsiteY1" fmla="*/ 731594 h 2926080"/>
              <a:gd name="connsiteX2" fmla="*/ 2534352 w 2534352"/>
              <a:gd name="connsiteY2" fmla="*/ 2194487 h 2926080"/>
              <a:gd name="connsiteX3" fmla="*/ 1267017 w 2534352"/>
              <a:gd name="connsiteY3" fmla="*/ 2926080 h 2926080"/>
              <a:gd name="connsiteX4" fmla="*/ 0 w 2534352"/>
              <a:gd name="connsiteY4" fmla="*/ 2194487 h 2926080"/>
              <a:gd name="connsiteX5" fmla="*/ 0 w 2534352"/>
              <a:gd name="connsiteY5" fmla="*/ 731594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34352" h="2926080">
                <a:moveTo>
                  <a:pt x="1267017" y="0"/>
                </a:moveTo>
                <a:lnTo>
                  <a:pt x="2534352" y="731594"/>
                </a:lnTo>
                <a:lnTo>
                  <a:pt x="2534352" y="2194487"/>
                </a:lnTo>
                <a:lnTo>
                  <a:pt x="1267017" y="2926080"/>
                </a:lnTo>
                <a:lnTo>
                  <a:pt x="0" y="2194487"/>
                </a:lnTo>
                <a:lnTo>
                  <a:pt x="0" y="731594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1" name="Picture Placeholder 17">
            <a:extLst>
              <a:ext uri="{FF2B5EF4-FFF2-40B4-BE49-F238E27FC236}">
                <a16:creationId xmlns:a16="http://schemas.microsoft.com/office/drawing/2014/main" id="{232E85B9-2621-B36F-7DFC-D215A3DDDADB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463957" y="2892229"/>
            <a:ext cx="1298855" cy="1499616"/>
          </a:xfrm>
          <a:custGeom>
            <a:avLst/>
            <a:gdLst>
              <a:gd name="connsiteX0" fmla="*/ 1267017 w 2534352"/>
              <a:gd name="connsiteY0" fmla="*/ 0 h 2926080"/>
              <a:gd name="connsiteX1" fmla="*/ 2534352 w 2534352"/>
              <a:gd name="connsiteY1" fmla="*/ 731594 h 2926080"/>
              <a:gd name="connsiteX2" fmla="*/ 2534352 w 2534352"/>
              <a:gd name="connsiteY2" fmla="*/ 2194487 h 2926080"/>
              <a:gd name="connsiteX3" fmla="*/ 1267017 w 2534352"/>
              <a:gd name="connsiteY3" fmla="*/ 2926080 h 2926080"/>
              <a:gd name="connsiteX4" fmla="*/ 0 w 2534352"/>
              <a:gd name="connsiteY4" fmla="*/ 2194487 h 2926080"/>
              <a:gd name="connsiteX5" fmla="*/ 0 w 2534352"/>
              <a:gd name="connsiteY5" fmla="*/ 731594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34352" h="2926080">
                <a:moveTo>
                  <a:pt x="1267017" y="0"/>
                </a:moveTo>
                <a:lnTo>
                  <a:pt x="2534352" y="731594"/>
                </a:lnTo>
                <a:lnTo>
                  <a:pt x="2534352" y="2194487"/>
                </a:lnTo>
                <a:lnTo>
                  <a:pt x="1267017" y="2926080"/>
                </a:lnTo>
                <a:lnTo>
                  <a:pt x="0" y="2194487"/>
                </a:lnTo>
                <a:lnTo>
                  <a:pt x="0" y="731594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2" name="Picture Placeholder 17">
            <a:extLst>
              <a:ext uri="{FF2B5EF4-FFF2-40B4-BE49-F238E27FC236}">
                <a16:creationId xmlns:a16="http://schemas.microsoft.com/office/drawing/2014/main" id="{80FED839-D949-7094-CAC7-7785A64FF6ED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6463957" y="4832828"/>
            <a:ext cx="1298855" cy="1499616"/>
          </a:xfrm>
          <a:custGeom>
            <a:avLst/>
            <a:gdLst>
              <a:gd name="connsiteX0" fmla="*/ 1267017 w 2534352"/>
              <a:gd name="connsiteY0" fmla="*/ 0 h 2926080"/>
              <a:gd name="connsiteX1" fmla="*/ 2534352 w 2534352"/>
              <a:gd name="connsiteY1" fmla="*/ 731594 h 2926080"/>
              <a:gd name="connsiteX2" fmla="*/ 2534352 w 2534352"/>
              <a:gd name="connsiteY2" fmla="*/ 2194487 h 2926080"/>
              <a:gd name="connsiteX3" fmla="*/ 1267017 w 2534352"/>
              <a:gd name="connsiteY3" fmla="*/ 2926080 h 2926080"/>
              <a:gd name="connsiteX4" fmla="*/ 0 w 2534352"/>
              <a:gd name="connsiteY4" fmla="*/ 2194487 h 2926080"/>
              <a:gd name="connsiteX5" fmla="*/ 0 w 2534352"/>
              <a:gd name="connsiteY5" fmla="*/ 731594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34352" h="2926080">
                <a:moveTo>
                  <a:pt x="1267017" y="0"/>
                </a:moveTo>
                <a:lnTo>
                  <a:pt x="2534352" y="731594"/>
                </a:lnTo>
                <a:lnTo>
                  <a:pt x="2534352" y="2194487"/>
                </a:lnTo>
                <a:lnTo>
                  <a:pt x="1267017" y="2926080"/>
                </a:lnTo>
                <a:lnTo>
                  <a:pt x="0" y="2194487"/>
                </a:lnTo>
                <a:lnTo>
                  <a:pt x="0" y="731594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3" name="Text Placeholder 2">
            <a:extLst>
              <a:ext uri="{FF2B5EF4-FFF2-40B4-BE49-F238E27FC236}">
                <a16:creationId xmlns:a16="http://schemas.microsoft.com/office/drawing/2014/main" id="{9CBF442C-B3F8-B22E-81B5-2FAF04A3A036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8160724" y="5514688"/>
            <a:ext cx="3270793" cy="429919"/>
          </a:xfrm>
        </p:spPr>
        <p:txBody>
          <a:bodyPr tIns="45720"/>
          <a:lstStyle>
            <a:lvl1pPr marL="0" indent="0" algn="l">
              <a:buNone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Title, Company</a:t>
            </a:r>
          </a:p>
        </p:txBody>
      </p:sp>
      <p:sp>
        <p:nvSpPr>
          <p:cNvPr id="154" name="Text Placeholder 2">
            <a:extLst>
              <a:ext uri="{FF2B5EF4-FFF2-40B4-BE49-F238E27FC236}">
                <a16:creationId xmlns:a16="http://schemas.microsoft.com/office/drawing/2014/main" id="{E735A391-F426-E058-3DE1-B06F929D035A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8160127" y="5039225"/>
            <a:ext cx="3277912" cy="452570"/>
          </a:xfrm>
        </p:spPr>
        <p:txBody>
          <a:bodyPr tIns="45720" anchor="b"/>
          <a:lstStyle>
            <a:lvl1pPr marL="0" indent="0" algn="l"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Presenter Name</a:t>
            </a:r>
          </a:p>
        </p:txBody>
      </p: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2525B1B8-E870-3977-D0AE-451EF696C444}"/>
              </a:ext>
            </a:extLst>
          </p:cNvPr>
          <p:cNvGrpSpPr/>
          <p:nvPr userDrawn="1"/>
        </p:nvGrpSpPr>
        <p:grpSpPr>
          <a:xfrm>
            <a:off x="6176360" y="2926126"/>
            <a:ext cx="462927" cy="717833"/>
            <a:chOff x="849041" y="1717156"/>
            <a:chExt cx="2222049" cy="3445597"/>
          </a:xfrm>
        </p:grpSpPr>
        <p:pic>
          <p:nvPicPr>
            <p:cNvPr id="156" name="Graphic 155">
              <a:extLst>
                <a:ext uri="{FF2B5EF4-FFF2-40B4-BE49-F238E27FC236}">
                  <a16:creationId xmlns:a16="http://schemas.microsoft.com/office/drawing/2014/main" id="{8257A09C-39DE-358D-1B17-04FF00CB5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849041" y="2545156"/>
              <a:ext cx="741149" cy="2617597"/>
            </a:xfrm>
            <a:prstGeom prst="rect">
              <a:avLst/>
            </a:prstGeom>
          </p:spPr>
        </p:pic>
        <p:pic>
          <p:nvPicPr>
            <p:cNvPr id="157" name="Graphic 156">
              <a:extLst>
                <a:ext uri="{FF2B5EF4-FFF2-40B4-BE49-F238E27FC236}">
                  <a16:creationId xmlns:a16="http://schemas.microsoft.com/office/drawing/2014/main" id="{1682E39A-B320-5F13-21B7-46DC9C4DC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849041" y="1717156"/>
              <a:ext cx="2222049" cy="1274182"/>
            </a:xfrm>
            <a:prstGeom prst="rect">
              <a:avLst/>
            </a:prstGeom>
          </p:spPr>
        </p:pic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669FFBAF-406A-54F1-750A-F85F8954E777}"/>
              </a:ext>
            </a:extLst>
          </p:cNvPr>
          <p:cNvGrpSpPr/>
          <p:nvPr userDrawn="1"/>
        </p:nvGrpSpPr>
        <p:grpSpPr>
          <a:xfrm>
            <a:off x="6176360" y="4866725"/>
            <a:ext cx="462927" cy="717833"/>
            <a:chOff x="849041" y="1717156"/>
            <a:chExt cx="2222049" cy="3445597"/>
          </a:xfrm>
        </p:grpSpPr>
        <p:pic>
          <p:nvPicPr>
            <p:cNvPr id="159" name="Graphic 158">
              <a:extLst>
                <a:ext uri="{FF2B5EF4-FFF2-40B4-BE49-F238E27FC236}">
                  <a16:creationId xmlns:a16="http://schemas.microsoft.com/office/drawing/2014/main" id="{CDF60EE9-A432-DE42-3979-2E46E6877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849041" y="2545156"/>
              <a:ext cx="741149" cy="2617597"/>
            </a:xfrm>
            <a:prstGeom prst="rect">
              <a:avLst/>
            </a:prstGeom>
          </p:spPr>
        </p:pic>
        <p:pic>
          <p:nvPicPr>
            <p:cNvPr id="160" name="Graphic 159">
              <a:extLst>
                <a:ext uri="{FF2B5EF4-FFF2-40B4-BE49-F238E27FC236}">
                  <a16:creationId xmlns:a16="http://schemas.microsoft.com/office/drawing/2014/main" id="{5272A4BD-2C8F-82EA-2720-B9FCB1DA04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849041" y="1717156"/>
              <a:ext cx="2222049" cy="12741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928863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BF934-AD68-1625-3C04-54C04D5D4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5497031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0B6CFB-3572-5973-69AE-780291B909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5497031" cy="1500187"/>
          </a:xfrm>
        </p:spPr>
        <p:txBody>
          <a:bodyPr/>
          <a:lstStyle>
            <a:lvl1pPr marL="0" indent="0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8E3771-7E0A-A02E-8EC8-E8D6DEF2D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DCE87-10CD-784B-DC5F-A0A83EF2B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1850" y="6356350"/>
            <a:ext cx="4114800" cy="365125"/>
          </a:xfrm>
        </p:spPr>
        <p:txBody>
          <a:bodyPr lIns="0"/>
          <a:lstStyle>
            <a:lvl1pPr algn="l">
              <a:defRPr/>
            </a:lvl1pPr>
          </a:lstStyle>
          <a:p>
            <a:r>
              <a:rPr lang="en-US"/>
              <a:t>Illumio Copyright © 2024 / CONFIDENTIAL</a:t>
            </a:r>
          </a:p>
        </p:txBody>
      </p:sp>
      <p:pic>
        <p:nvPicPr>
          <p:cNvPr id="6" name="Illumio Logo">
            <a:extLst>
              <a:ext uri="{FF2B5EF4-FFF2-40B4-BE49-F238E27FC236}">
                <a16:creationId xmlns:a16="http://schemas.microsoft.com/office/drawing/2014/main" id="{046FBC53-0A01-9551-06C1-5ADD519358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9416" y="260769"/>
            <a:ext cx="909159" cy="22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1213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DF721-FFF0-970E-7615-6799C2D1C4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C56AF8-B2AB-89D0-D518-C57BC708C3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1BAA7B-D471-E897-10CD-0AD9DC4ED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F89502-0A4D-C862-8780-1C73DB1F5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Illumio Copyright © 2024 /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7BBD5C-64C1-1E97-4A97-97F1F1017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DEF54-9B6C-4117-8505-7F7450B77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595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2B424-175A-1C7E-5C7D-DBFA7BBD0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BB819D-B1FE-0944-6C45-3C64B4797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525C8F-6AF6-C37A-AC62-705696FC8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E07519-23E8-9C93-8DF5-EF515FF37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Illumio Copyright © 2024 /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65EF28-C1E5-FE49-AF7A-5D8BFE749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DEF54-9B6C-4117-8505-7F7450B77FF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Illumio Logo">
            <a:extLst>
              <a:ext uri="{FF2B5EF4-FFF2-40B4-BE49-F238E27FC236}">
                <a16:creationId xmlns:a16="http://schemas.microsoft.com/office/drawing/2014/main" id="{2267BD8F-04DE-3107-3041-5D97606516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9416" y="260769"/>
            <a:ext cx="909159" cy="22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6066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55333-3C9B-D6B9-67A9-57976BEF7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2FCE7B-8AA5-AF8F-7FD3-28D230A95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6A9492-C5AE-9116-F780-DF6FA2335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Illumio Copyright © 2024 /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69E1BE-501F-12A1-54C0-D3CDF47AC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DEF54-9B6C-4117-8505-7F7450B77FF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A873C06-E4AF-1FC1-9AEC-E9D593A2AD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251" y="2085577"/>
            <a:ext cx="11205971" cy="40820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F758355E-157F-120D-CA8E-EF27DCBD0C4A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492252" y="1174769"/>
            <a:ext cx="11205971" cy="414516"/>
          </a:xfrm>
        </p:spPr>
        <p:txBody>
          <a:bodyPr tIns="0"/>
          <a:lstStyle>
            <a:lvl1pPr marL="0" indent="0" algn="l">
              <a:buNone/>
              <a:defRPr sz="18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1" name="Illumio Logo">
            <a:extLst>
              <a:ext uri="{FF2B5EF4-FFF2-40B4-BE49-F238E27FC236}">
                <a16:creationId xmlns:a16="http://schemas.microsoft.com/office/drawing/2014/main" id="{2DE4F676-208B-5A25-F06B-273A9FF750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9416" y="260769"/>
            <a:ext cx="909159" cy="22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9779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Kee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B319F-21BC-515E-4505-6DCE9A16E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CDD4D9-1935-D241-E05B-11E40D174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ontserrat" pitchFamily="2" charset="77"/>
              </a:defRPr>
            </a:lvl1pPr>
          </a:lstStyle>
          <a:p>
            <a:fld id="{CAFDEF54-9B6C-4117-8505-7F7450B77FF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E26950F-6894-FF30-0571-C2DCC4EA21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2252" y="1825625"/>
            <a:ext cx="5383031" cy="4351338"/>
          </a:xfrm>
        </p:spPr>
        <p:txBody>
          <a:bodyPr/>
          <a:lstStyle>
            <a:lvl1pPr>
              <a:defRPr>
                <a:latin typeface="Montserrat" pitchFamily="2" charset="77"/>
              </a:defRPr>
            </a:lvl1pPr>
            <a:lvl2pPr>
              <a:defRPr>
                <a:latin typeface="Montserrat" pitchFamily="2" charset="77"/>
              </a:defRPr>
            </a:lvl2pPr>
            <a:lvl3pPr>
              <a:defRPr>
                <a:latin typeface="Montserrat" pitchFamily="2" charset="77"/>
              </a:defRPr>
            </a:lvl3pPr>
            <a:lvl4pPr>
              <a:defRPr>
                <a:latin typeface="Montserrat" pitchFamily="2" charset="77"/>
              </a:defRPr>
            </a:lvl4pPr>
            <a:lvl5pPr>
              <a:defRPr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41A52C2E-EEAA-B55E-9012-A24D2FE9F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191" y="1825625"/>
            <a:ext cx="5383031" cy="4351338"/>
          </a:xfrm>
        </p:spPr>
        <p:txBody>
          <a:bodyPr/>
          <a:lstStyle>
            <a:lvl1pPr>
              <a:defRPr>
                <a:latin typeface="Montserrat" pitchFamily="2" charset="77"/>
              </a:defRPr>
            </a:lvl1pPr>
            <a:lvl2pPr>
              <a:defRPr>
                <a:latin typeface="Montserrat" pitchFamily="2" charset="77"/>
              </a:defRPr>
            </a:lvl2pPr>
            <a:lvl3pPr>
              <a:defRPr>
                <a:latin typeface="Montserrat" pitchFamily="2" charset="77"/>
              </a:defRPr>
            </a:lvl3pPr>
            <a:lvl4pPr>
              <a:defRPr>
                <a:latin typeface="Montserrat" pitchFamily="2" charset="77"/>
              </a:defRPr>
            </a:lvl4pPr>
            <a:lvl5pPr>
              <a:defRPr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EF591620-BB79-8D7F-CD38-5BDF48E98DA6}"/>
              </a:ext>
            </a:extLst>
          </p:cNvPr>
          <p:cNvSpPr txBox="1">
            <a:spLocks/>
          </p:cNvSpPr>
          <p:nvPr userDrawn="1"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82000"/>
                  </a:schemeClr>
                </a:solidFill>
                <a:latin typeface="Montserrat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Montserrat" pitchFamily="2" charset="77"/>
              </a:rPr>
              <a:t>CONFIDENTIAL /  Copyright © 2024 </a:t>
            </a:r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DF69E11F-55F9-6BE0-337A-E9E5179F4825}"/>
              </a:ext>
            </a:extLst>
          </p:cNvPr>
          <p:cNvSpPr txBox="1">
            <a:spLocks/>
          </p:cNvSpPr>
          <p:nvPr userDrawn="1"/>
        </p:nvSpPr>
        <p:spPr>
          <a:xfrm>
            <a:off x="492251" y="6356350"/>
            <a:ext cx="2743200" cy="365125"/>
          </a:xfrm>
          <a:prstGeom prst="rect">
            <a:avLst/>
          </a:prstGeom>
        </p:spPr>
        <p:txBody>
          <a:bodyPr vert="horz" lIns="0" tIns="45720" rIns="9144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1">
                    <a:tint val="82000"/>
                  </a:schemeClr>
                </a:solidFill>
                <a:latin typeface="Montserrat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AFDEF54-9B6C-4117-8505-7F7450B77FFD}" type="slidenum">
              <a:rPr lang="en-US" smtClean="0">
                <a:latin typeface="Montserrat" pitchFamily="2" charset="77"/>
              </a:rPr>
              <a:pPr/>
              <a:t>‹#›</a:t>
            </a:fld>
            <a:endParaRPr lang="en-US">
              <a:latin typeface="Montserrat" pitchFamily="2" charset="77"/>
            </a:endParaRPr>
          </a:p>
        </p:txBody>
      </p:sp>
      <p:pic>
        <p:nvPicPr>
          <p:cNvPr id="11" name="Illumio Logo">
            <a:extLst>
              <a:ext uri="{FF2B5EF4-FFF2-40B4-BE49-F238E27FC236}">
                <a16:creationId xmlns:a16="http://schemas.microsoft.com/office/drawing/2014/main" id="{18933011-F9FA-4F55-230A-B5EE7CE93A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9416" y="260769"/>
            <a:ext cx="909159" cy="22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4292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BE3532-4952-4D77-428B-FB8FF87509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2252" y="1825625"/>
            <a:ext cx="538303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BFF7B1-ADB4-623C-3547-D42CACD7F3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191" y="1825625"/>
            <a:ext cx="538303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559903-E2E7-8109-E8C5-5BC177631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E326C8-37CA-F2ED-8763-485FF437D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Illumio Copyright © 2024 /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E63567-49C5-F5F2-3902-841D8FFCD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DEF54-9B6C-4117-8505-7F7450B77FF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Illumio Logo">
            <a:extLst>
              <a:ext uri="{FF2B5EF4-FFF2-40B4-BE49-F238E27FC236}">
                <a16:creationId xmlns:a16="http://schemas.microsoft.com/office/drawing/2014/main" id="{D3232357-E6C4-64BC-A2A5-288479441A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9416" y="260769"/>
            <a:ext cx="909159" cy="22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6463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20BFD0-0777-1E78-7850-70DE2AB7A6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2252" y="1681163"/>
            <a:ext cx="5157787" cy="823912"/>
          </a:xfrm>
        </p:spPr>
        <p:txBody>
          <a:bodyPr anchor="b"/>
          <a:lstStyle>
            <a:lvl1pPr marL="0" indent="0">
              <a:buNone/>
              <a:defRPr lang="en-US" sz="240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B2D529-3068-E041-F591-885FC40354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2252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7CBB82-ACF6-9B4F-64B9-19D0098087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vert="horz" lIns="0" tIns="45720" rIns="0" bIns="45720" rtlCol="0" anchor="b">
            <a:noAutofit/>
          </a:bodyPr>
          <a:lstStyle>
            <a:lvl1pPr>
              <a:defRPr lang="en-US" sz="24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1E9E1D-E4BA-1F3A-9342-239B29045E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11FF28-B12C-2EDE-A77C-6B0D4C444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D90072-8E9B-B4AB-BE4B-6DE09725F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Illumio Copyright © 2024 /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DB5559-1496-3D56-16C1-2DD526E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DEF54-9B6C-4117-8505-7F7450B77FF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80F7754-8F65-3838-323F-C87A320E6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252" y="562350"/>
            <a:ext cx="10058400" cy="5760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2" name="Illumio Logo">
            <a:extLst>
              <a:ext uri="{FF2B5EF4-FFF2-40B4-BE49-F238E27FC236}">
                <a16:creationId xmlns:a16="http://schemas.microsoft.com/office/drawing/2014/main" id="{5B29055C-EA23-BA05-563C-A039AE9983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9416" y="260769"/>
            <a:ext cx="909159" cy="22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8878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FA055-DCB4-E7B5-2EEF-9B4B480C6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BE3532-4952-4D77-428B-FB8FF87509B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92252" y="2094913"/>
            <a:ext cx="3474720" cy="4082049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</a:defRPr>
            </a:lvl1pPr>
            <a:lvl2pPr marL="0" indent="0">
              <a:buNone/>
              <a:defRPr/>
            </a:lvl2pPr>
            <a:lvl3pPr marL="230188" indent="-230188">
              <a:defRPr sz="1600"/>
            </a:lvl3pPr>
            <a:lvl4pPr marL="457200" indent="-227013">
              <a:defRPr sz="1400"/>
            </a:lvl4pPr>
            <a:lvl5pPr marL="687388" indent="-227013">
              <a:defRPr sz="1400"/>
            </a:lvl5pPr>
          </a:lstStyle>
          <a:p>
            <a:pPr lvl="0"/>
            <a:r>
              <a:rPr lang="en-US"/>
              <a:t>Header One</a:t>
            </a:r>
          </a:p>
          <a:p>
            <a:pPr lvl="1"/>
            <a:r>
              <a:rPr lang="en-US"/>
              <a:t>Content</a:t>
            </a:r>
          </a:p>
          <a:p>
            <a:pPr lvl="2"/>
            <a:r>
              <a:rPr lang="en-US"/>
              <a:t>Increase List Level for bullet 1</a:t>
            </a:r>
          </a:p>
          <a:p>
            <a:pPr lvl="3"/>
            <a:r>
              <a:rPr lang="en-US"/>
              <a:t>Bullet level 2</a:t>
            </a:r>
          </a:p>
          <a:p>
            <a:pPr lvl="4"/>
            <a:r>
              <a:rPr lang="en-US"/>
              <a:t>Bullet level 3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559903-E2E7-8109-E8C5-5BC177631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E326C8-37CA-F2ED-8763-485FF437D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Illumio Copyright © 2024 /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E63567-49C5-F5F2-3902-841D8FFCD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DEF54-9B6C-4117-8505-7F7450B77FF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DE3BDA3-75CF-4432-C399-4A867FCD7A07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392193" y="2094913"/>
            <a:ext cx="3474720" cy="4082050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</a:defRPr>
            </a:lvl1pPr>
            <a:lvl2pPr marL="0" indent="0">
              <a:buNone/>
              <a:defRPr/>
            </a:lvl2pPr>
            <a:lvl3pPr marL="230188" indent="-230188">
              <a:defRPr sz="1600"/>
            </a:lvl3pPr>
            <a:lvl4pPr marL="457200" indent="-227013">
              <a:defRPr sz="1400"/>
            </a:lvl4pPr>
            <a:lvl5pPr marL="687388" indent="-227013">
              <a:defRPr sz="1400"/>
            </a:lvl5pPr>
          </a:lstStyle>
          <a:p>
            <a:pPr lvl="0"/>
            <a:r>
              <a:rPr lang="en-US"/>
              <a:t>Header Two</a:t>
            </a:r>
          </a:p>
          <a:p>
            <a:pPr lvl="1"/>
            <a:r>
              <a:rPr lang="en-US"/>
              <a:t>Content</a:t>
            </a:r>
          </a:p>
          <a:p>
            <a:pPr lvl="2"/>
            <a:r>
              <a:rPr lang="en-US"/>
              <a:t>Increase List Level for bullet 1</a:t>
            </a:r>
          </a:p>
          <a:p>
            <a:pPr lvl="3"/>
            <a:r>
              <a:rPr lang="en-US"/>
              <a:t>Bullet level 2</a:t>
            </a:r>
          </a:p>
          <a:p>
            <a:pPr lvl="4"/>
            <a:r>
              <a:rPr lang="en-US"/>
              <a:t>Bullet level 3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42C642D-3836-972A-0D0A-3B749CDF6C12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292134" y="2094913"/>
            <a:ext cx="3474720" cy="4082050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</a:defRPr>
            </a:lvl1pPr>
            <a:lvl2pPr marL="0" indent="0">
              <a:buNone/>
              <a:defRPr/>
            </a:lvl2pPr>
            <a:lvl3pPr marL="230188" indent="-230188">
              <a:defRPr sz="1600"/>
            </a:lvl3pPr>
            <a:lvl4pPr marL="457200" indent="-227013">
              <a:defRPr sz="1400"/>
            </a:lvl4pPr>
            <a:lvl5pPr marL="687388" indent="-227013">
              <a:defRPr sz="1400"/>
            </a:lvl5pPr>
          </a:lstStyle>
          <a:p>
            <a:pPr lvl="0"/>
            <a:r>
              <a:rPr lang="en-US"/>
              <a:t>Header Three</a:t>
            </a:r>
          </a:p>
          <a:p>
            <a:pPr lvl="1"/>
            <a:r>
              <a:rPr lang="en-US"/>
              <a:t>Content</a:t>
            </a:r>
          </a:p>
          <a:p>
            <a:pPr lvl="2"/>
            <a:r>
              <a:rPr lang="en-US"/>
              <a:t>Increase List Level for bullet 1</a:t>
            </a:r>
          </a:p>
          <a:p>
            <a:pPr lvl="3"/>
            <a:r>
              <a:rPr lang="en-US"/>
              <a:t>Bullet level 2</a:t>
            </a:r>
          </a:p>
          <a:p>
            <a:pPr lvl="4"/>
            <a:r>
              <a:rPr lang="en-US"/>
              <a:t>Bullet level 3</a:t>
            </a:r>
          </a:p>
        </p:txBody>
      </p:sp>
      <p:pic>
        <p:nvPicPr>
          <p:cNvPr id="15" name="Illumio Logo">
            <a:extLst>
              <a:ext uri="{FF2B5EF4-FFF2-40B4-BE49-F238E27FC236}">
                <a16:creationId xmlns:a16="http://schemas.microsoft.com/office/drawing/2014/main" id="{88A83018-CF27-EC1B-EE89-31F6F94A1D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9416" y="260769"/>
            <a:ext cx="909159" cy="22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298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dient BG">
            <a:extLst>
              <a:ext uri="{FF2B5EF4-FFF2-40B4-BE49-F238E27FC236}">
                <a16:creationId xmlns:a16="http://schemas.microsoft.com/office/drawing/2014/main" id="{C03BCB08-C198-8E36-CAC6-DF55DD0502C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pic>
        <p:nvPicPr>
          <p:cNvPr id="30" name="Grid Top Left">
            <a:extLst>
              <a:ext uri="{FF2B5EF4-FFF2-40B4-BE49-F238E27FC236}">
                <a16:creationId xmlns:a16="http://schemas.microsoft.com/office/drawing/2014/main" id="{279EF363-DEE4-41BE-D3D8-5626C4A62C2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-1"/>
            <a:ext cx="1243692" cy="1231499"/>
          </a:xfrm>
          <a:prstGeom prst="rect">
            <a:avLst/>
          </a:prstGeom>
        </p:spPr>
      </p:pic>
      <p:pic>
        <p:nvPicPr>
          <p:cNvPr id="9" name="Illumio Logo White">
            <a:extLst>
              <a:ext uri="{FF2B5EF4-FFF2-40B4-BE49-F238E27FC236}">
                <a16:creationId xmlns:a16="http://schemas.microsoft.com/office/drawing/2014/main" id="{9C5327D3-0CA2-8221-91D3-923C1C83C5F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68680" y="768350"/>
            <a:ext cx="1097280" cy="27432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CF6A96B-F277-3181-9986-F548A2F2E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738"/>
            <a:ext cx="7631797" cy="2852737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EBEDA92-3436-6EA0-55AA-645CC05BE8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8680" y="4589463"/>
            <a:ext cx="7631797" cy="1500187"/>
          </a:xfrm>
        </p:spPr>
        <p:txBody>
          <a:bodyPr tIns="137160"/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2D48115-0AF1-02C3-814A-FF3BBC84D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8680" y="6356350"/>
            <a:ext cx="4092094" cy="365125"/>
          </a:xfrm>
        </p:spPr>
        <p:txBody>
          <a:bodyPr l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Illumio Copyright © 2024 / CONFIDENTIAL</a:t>
            </a:r>
          </a:p>
        </p:txBody>
      </p:sp>
      <p:grpSp>
        <p:nvGrpSpPr>
          <p:cNvPr id="27" name="Elements Group" hidden="1">
            <a:extLst>
              <a:ext uri="{FF2B5EF4-FFF2-40B4-BE49-F238E27FC236}">
                <a16:creationId xmlns:a16="http://schemas.microsoft.com/office/drawing/2014/main" id="{9648A96D-9895-7A61-8420-73D4E71D4667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9315216" y="1299855"/>
            <a:ext cx="3552485" cy="5945400"/>
            <a:chOff x="9315216" y="1299855"/>
            <a:chExt cx="3552485" cy="5945400"/>
          </a:xfrm>
        </p:grpSpPr>
        <p:sp>
          <p:nvSpPr>
            <p:cNvPr id="3" name="Diamond 2">
              <a:extLst>
                <a:ext uri="{FF2B5EF4-FFF2-40B4-BE49-F238E27FC236}">
                  <a16:creationId xmlns:a16="http://schemas.microsoft.com/office/drawing/2014/main" id="{ADE0AEE5-998F-4BA0-E801-07871941C86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588129" y="1299855"/>
              <a:ext cx="3279572" cy="1940418"/>
            </a:xfrm>
            <a:prstGeom prst="diamond">
              <a:avLst/>
            </a:prstGeom>
            <a:gradFill>
              <a:gsLst>
                <a:gs pos="0">
                  <a:schemeClr val="accent2"/>
                </a:gs>
                <a:gs pos="100000">
                  <a:schemeClr val="bg1">
                    <a:alpha val="50000"/>
                  </a:schemeClr>
                </a:gs>
                <a:gs pos="46000">
                  <a:schemeClr val="accent2"/>
                </a:gs>
              </a:gsLst>
              <a:lin ang="6000000" scaled="0"/>
            </a:gradFill>
            <a:ln w="9525" cap="flat">
              <a:noFill/>
              <a:prstDash val="solid"/>
              <a:miter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8C76FF2-3C0C-D6CC-6777-0D8B642DE255}"/>
                </a:ext>
              </a:extLst>
            </p:cNvPr>
            <p:cNvCxnSpPr>
              <a:cxnSpLocks noGrp="1" noRot="1" noMove="1" noResize="1" noEditPoints="1" noAdjustHandles="1" noChangeArrowheads="1" noChangeShapeType="1"/>
              <a:stCxn id="3" idx="3"/>
            </p:cNvCxnSpPr>
            <p:nvPr/>
          </p:nvCxnSpPr>
          <p:spPr>
            <a:xfrm flipH="1">
              <a:off x="9324288" y="2270064"/>
              <a:ext cx="3543413" cy="2077446"/>
            </a:xfrm>
            <a:prstGeom prst="line">
              <a:avLst/>
            </a:prstGeom>
            <a:ln cap="rnd">
              <a:gradFill flip="none" rotWithShape="1">
                <a:gsLst>
                  <a:gs pos="25000">
                    <a:srgbClr val="E2EEF3">
                      <a:alpha val="0"/>
                    </a:srgbClr>
                  </a:gs>
                  <a:gs pos="84000">
                    <a:srgbClr val="E2EEF3"/>
                  </a:gs>
                </a:gsLst>
                <a:lin ang="0" scaled="1"/>
                <a:tileRect/>
              </a:gradFill>
              <a:beve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5C6E389A-A134-D577-56C4-32B3AA140E99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b="21198"/>
            <a:stretch/>
          </p:blipFill>
          <p:spPr>
            <a:xfrm>
              <a:off x="9588129" y="2271897"/>
              <a:ext cx="1647825" cy="4586103"/>
            </a:xfrm>
            <a:prstGeom prst="rect">
              <a:avLst/>
            </a:prstGeom>
          </p:spPr>
        </p:pic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4F05FFF8-EDF5-066F-1E67-EFAB791C2E5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11741919" y="3447400"/>
              <a:ext cx="450081" cy="3797855"/>
            </a:xfrm>
            <a:custGeom>
              <a:avLst/>
              <a:gdLst>
                <a:gd name="connsiteX0" fmla="*/ 0 w 450081"/>
                <a:gd name="connsiteY0" fmla="*/ 0 h 3797855"/>
                <a:gd name="connsiteX1" fmla="*/ 450081 w 450081"/>
                <a:gd name="connsiteY1" fmla="*/ 262830 h 3797855"/>
                <a:gd name="connsiteX2" fmla="*/ 450081 w 450081"/>
                <a:gd name="connsiteY2" fmla="*/ 3797855 h 3797855"/>
                <a:gd name="connsiteX3" fmla="*/ 0 w 450081"/>
                <a:gd name="connsiteY3" fmla="*/ 3533242 h 3797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0081" h="3797855">
                  <a:moveTo>
                    <a:pt x="0" y="0"/>
                  </a:moveTo>
                  <a:lnTo>
                    <a:pt x="450081" y="262830"/>
                  </a:lnTo>
                  <a:lnTo>
                    <a:pt x="450081" y="3797855"/>
                  </a:lnTo>
                  <a:lnTo>
                    <a:pt x="0" y="3533242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tx1">
                    <a:alpha val="0"/>
                  </a:schemeClr>
                </a:gs>
                <a:gs pos="100000">
                  <a:schemeClr val="accent2"/>
                </a:gs>
              </a:gsLst>
              <a:lin ang="16200000" scaled="1"/>
              <a:tileRect/>
            </a:gradFill>
            <a:ln w="25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D1CF9E3-2308-169A-60CA-EFAFFB0E6D44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9315216" y="4360795"/>
              <a:ext cx="1090750" cy="2508222"/>
              <a:chOff x="9304199" y="4349778"/>
              <a:chExt cx="1090750" cy="2508222"/>
            </a:xfrm>
          </p:grpSpPr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B44E05D0-F56E-B026-248B-FF0527AE8E77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9307466" y="4349778"/>
                <a:ext cx="0" cy="313509"/>
              </a:xfrm>
              <a:prstGeom prst="line">
                <a:avLst/>
              </a:prstGeom>
              <a:ln cap="rnd">
                <a:solidFill>
                  <a:srgbClr val="E2EEF3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E6583047-D928-C07B-9A06-1CDEB3B3B730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9307466" y="4669970"/>
                <a:ext cx="1087483" cy="627017"/>
              </a:xfrm>
              <a:prstGeom prst="line">
                <a:avLst/>
              </a:prstGeom>
              <a:ln cap="rnd">
                <a:solidFill>
                  <a:srgbClr val="E2EEF3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A74CA68A-B7D2-1D99-25EA-B14EDD241E92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 flipH="1">
                <a:off x="10391683" y="5296987"/>
                <a:ext cx="3266" cy="313509"/>
              </a:xfrm>
              <a:prstGeom prst="line">
                <a:avLst/>
              </a:prstGeom>
              <a:ln cap="rnd">
                <a:solidFill>
                  <a:srgbClr val="E2EEF3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28B47FD6-C4FC-9841-F2B7-CB7068537C4D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 flipH="1" flipV="1">
                <a:off x="9307466" y="4983478"/>
                <a:ext cx="1084217" cy="627018"/>
              </a:xfrm>
              <a:prstGeom prst="line">
                <a:avLst/>
              </a:prstGeom>
              <a:ln cap="rnd">
                <a:solidFill>
                  <a:srgbClr val="E2EEF3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4319F5F1-E441-3B73-2747-3DA9E8E9CC73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9307465" y="4983478"/>
                <a:ext cx="0" cy="313509"/>
              </a:xfrm>
              <a:prstGeom prst="line">
                <a:avLst/>
              </a:prstGeom>
              <a:ln cap="rnd">
                <a:solidFill>
                  <a:srgbClr val="E2EEF3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D849587B-5426-A4DE-58B2-ED6D10DB0C7C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9304199" y="5296987"/>
                <a:ext cx="1087484" cy="620487"/>
              </a:xfrm>
              <a:prstGeom prst="line">
                <a:avLst/>
              </a:prstGeom>
              <a:ln cap="rnd">
                <a:solidFill>
                  <a:srgbClr val="E2EEF3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B3205E7C-2314-E9BE-A081-6B31D063FF76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 flipH="1">
                <a:off x="10388417" y="5917474"/>
                <a:ext cx="3266" cy="320039"/>
              </a:xfrm>
              <a:prstGeom prst="line">
                <a:avLst/>
              </a:prstGeom>
              <a:ln cap="rnd">
                <a:solidFill>
                  <a:srgbClr val="E2EEF3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04CBA736-9556-F60B-B8D5-F12F3D87D59A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 flipH="1" flipV="1">
                <a:off x="9310732" y="5610495"/>
                <a:ext cx="1077685" cy="627018"/>
              </a:xfrm>
              <a:prstGeom prst="line">
                <a:avLst/>
              </a:prstGeom>
              <a:ln cap="rnd">
                <a:solidFill>
                  <a:srgbClr val="E2EEF3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712196F3-3AEE-1FDB-18BC-EF7FE278E054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9310731" y="5610495"/>
                <a:ext cx="0" cy="313509"/>
              </a:xfrm>
              <a:prstGeom prst="line">
                <a:avLst/>
              </a:prstGeom>
              <a:ln cap="rnd">
                <a:solidFill>
                  <a:srgbClr val="E2EEF3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4DF29EEB-1173-A7AB-D113-CE3DDE06AEC0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9307465" y="5924004"/>
                <a:ext cx="1087484" cy="620487"/>
              </a:xfrm>
              <a:prstGeom prst="line">
                <a:avLst/>
              </a:prstGeom>
              <a:ln cap="rnd">
                <a:solidFill>
                  <a:srgbClr val="E2EEF3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B8503B47-58F0-474C-061A-14A86BB2B32E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 flipH="1">
                <a:off x="10391683" y="6544491"/>
                <a:ext cx="3266" cy="313509"/>
              </a:xfrm>
              <a:prstGeom prst="line">
                <a:avLst/>
              </a:prstGeom>
              <a:ln cap="rnd">
                <a:solidFill>
                  <a:srgbClr val="E2EEF3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904444CB-FD8C-6F91-5C9A-A5CAD429A73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b="30443"/>
            <a:stretch/>
          </p:blipFill>
          <p:spPr>
            <a:xfrm>
              <a:off x="10774932" y="4196441"/>
              <a:ext cx="1083423" cy="2661559"/>
            </a:xfrm>
            <a:prstGeom prst="rect">
              <a:avLst/>
            </a:prstGeom>
          </p:spPr>
        </p:pic>
        <p:pic>
          <p:nvPicPr>
            <p:cNvPr id="13" name="Picture 12" descr="A diamond shaped diamond shaped object&#10;&#10;Description automatically generated with medium confidence">
              <a:extLst>
                <a:ext uri="{FF2B5EF4-FFF2-40B4-BE49-F238E27FC236}">
                  <a16:creationId xmlns:a16="http://schemas.microsoft.com/office/drawing/2014/main" id="{16B2B982-471E-3CDB-05E9-C5DD2DC1DED3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62101" y="3024116"/>
              <a:ext cx="2529899" cy="2159864"/>
            </a:xfrm>
            <a:prstGeom prst="rect">
              <a:avLst/>
            </a:prstGeom>
          </p:spPr>
        </p:pic>
      </p:grpSp>
      <p:pic>
        <p:nvPicPr>
          <p:cNvPr id="28" name="Elements">
            <a:extLst>
              <a:ext uri="{FF2B5EF4-FFF2-40B4-BE49-F238E27FC236}">
                <a16:creationId xmlns:a16="http://schemas.microsoft.com/office/drawing/2014/main" id="{8FBF9F00-AFE2-0133-38B7-C8A63AD582D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8881" b="6323"/>
          <a:stretch/>
        </p:blipFill>
        <p:spPr>
          <a:xfrm>
            <a:off x="9289039" y="1295043"/>
            <a:ext cx="2902961" cy="557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2319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FA055-DCB4-E7B5-2EEF-9B4B480C6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BE3532-4952-4D77-428B-FB8FF87509B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92251" y="2094913"/>
            <a:ext cx="2468880" cy="4082049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  <a:lvl2pPr marL="0" indent="0">
              <a:buNone/>
              <a:defRPr sz="1400"/>
            </a:lvl2pPr>
            <a:lvl3pPr marL="230188" indent="-230188">
              <a:defRPr sz="1400"/>
            </a:lvl3pPr>
            <a:lvl4pPr marL="457200" indent="-227013">
              <a:defRPr sz="1200"/>
            </a:lvl4pPr>
            <a:lvl5pPr marL="687388" indent="-227013">
              <a:defRPr sz="1200"/>
            </a:lvl5pPr>
          </a:lstStyle>
          <a:p>
            <a:pPr lvl="0"/>
            <a:r>
              <a:rPr lang="en-US"/>
              <a:t>Header One</a:t>
            </a:r>
          </a:p>
          <a:p>
            <a:pPr lvl="1"/>
            <a:r>
              <a:rPr lang="en-US"/>
              <a:t>Content</a:t>
            </a:r>
          </a:p>
          <a:p>
            <a:pPr lvl="2"/>
            <a:r>
              <a:rPr lang="en-US"/>
              <a:t>Increase List Level for bullet 1</a:t>
            </a:r>
          </a:p>
          <a:p>
            <a:pPr lvl="3"/>
            <a:r>
              <a:rPr lang="en-US"/>
              <a:t>Bullet level 2</a:t>
            </a:r>
          </a:p>
          <a:p>
            <a:pPr lvl="4"/>
            <a:r>
              <a:rPr lang="en-US"/>
              <a:t>Bullet level 3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559903-E2E7-8109-E8C5-5BC177631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E326C8-37CA-F2ED-8763-485FF437D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Illumio Copyright © 2024 /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E63567-49C5-F5F2-3902-841D8FFCD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DEF54-9B6C-4117-8505-7F7450B77FF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DE3BDA3-75CF-4432-C399-4A867FCD7A07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405124" y="2094913"/>
            <a:ext cx="2468880" cy="4082050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  <a:lvl2pPr marL="0" indent="0">
              <a:buNone/>
              <a:defRPr sz="1400"/>
            </a:lvl2pPr>
            <a:lvl3pPr marL="230188" indent="-230188">
              <a:defRPr sz="1400"/>
            </a:lvl3pPr>
            <a:lvl4pPr marL="457200" indent="-227013">
              <a:defRPr sz="1200"/>
            </a:lvl4pPr>
            <a:lvl5pPr marL="687388" indent="-227013">
              <a:defRPr sz="1200"/>
            </a:lvl5pPr>
          </a:lstStyle>
          <a:p>
            <a:pPr lvl="0"/>
            <a:r>
              <a:rPr lang="en-US"/>
              <a:t>Header Two</a:t>
            </a:r>
          </a:p>
          <a:p>
            <a:pPr lvl="1"/>
            <a:r>
              <a:rPr lang="en-US"/>
              <a:t>Content</a:t>
            </a:r>
          </a:p>
          <a:p>
            <a:pPr lvl="2"/>
            <a:r>
              <a:rPr lang="en-US"/>
              <a:t>Increase List Level for bullet 1</a:t>
            </a:r>
          </a:p>
          <a:p>
            <a:pPr lvl="3"/>
            <a:r>
              <a:rPr lang="en-US"/>
              <a:t>Bullet level 2</a:t>
            </a:r>
          </a:p>
          <a:p>
            <a:pPr lvl="4"/>
            <a:r>
              <a:rPr lang="en-US"/>
              <a:t>Bullet level 3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42C642D-3836-972A-0D0A-3B749CDF6C12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317997" y="2094913"/>
            <a:ext cx="2468880" cy="4082050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  <a:lvl2pPr marL="0" indent="0">
              <a:buNone/>
              <a:defRPr sz="1400"/>
            </a:lvl2pPr>
            <a:lvl3pPr marL="230188" indent="-230188">
              <a:defRPr sz="1400"/>
            </a:lvl3pPr>
            <a:lvl4pPr marL="457200" indent="-227013">
              <a:defRPr sz="1200"/>
            </a:lvl4pPr>
            <a:lvl5pPr marL="687388" indent="-227013">
              <a:defRPr sz="1200"/>
            </a:lvl5pPr>
          </a:lstStyle>
          <a:p>
            <a:pPr lvl="0"/>
            <a:r>
              <a:rPr lang="en-US"/>
              <a:t>Header Three</a:t>
            </a:r>
          </a:p>
          <a:p>
            <a:pPr lvl="1"/>
            <a:r>
              <a:rPr lang="en-US"/>
              <a:t>Content</a:t>
            </a:r>
          </a:p>
          <a:p>
            <a:pPr lvl="2"/>
            <a:r>
              <a:rPr lang="en-US"/>
              <a:t>Increase List Level for bullet 1</a:t>
            </a:r>
          </a:p>
          <a:p>
            <a:pPr lvl="3"/>
            <a:r>
              <a:rPr lang="en-US"/>
              <a:t>Bullet level 2</a:t>
            </a:r>
          </a:p>
          <a:p>
            <a:pPr lvl="4"/>
            <a:r>
              <a:rPr lang="en-US"/>
              <a:t>Bullet level 3</a:t>
            </a:r>
          </a:p>
        </p:txBody>
      </p:sp>
      <p:pic>
        <p:nvPicPr>
          <p:cNvPr id="8" name="Illumio Logo">
            <a:extLst>
              <a:ext uri="{FF2B5EF4-FFF2-40B4-BE49-F238E27FC236}">
                <a16:creationId xmlns:a16="http://schemas.microsoft.com/office/drawing/2014/main" id="{F5C5226E-269F-1D60-BAFA-B97460167F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9416" y="260769"/>
            <a:ext cx="909159" cy="227290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2F060D6E-2F09-4C87-D0B7-2267E18A5AF1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9230870" y="2094913"/>
            <a:ext cx="2468880" cy="4082050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  <a:lvl2pPr marL="0" indent="0">
              <a:buNone/>
              <a:defRPr sz="1400"/>
            </a:lvl2pPr>
            <a:lvl3pPr marL="230188" indent="-230188">
              <a:defRPr sz="1400"/>
            </a:lvl3pPr>
            <a:lvl4pPr marL="457200" indent="-227013">
              <a:defRPr sz="1200"/>
            </a:lvl4pPr>
            <a:lvl5pPr marL="687388" indent="-227013">
              <a:defRPr sz="1200"/>
            </a:lvl5pPr>
          </a:lstStyle>
          <a:p>
            <a:pPr lvl="0"/>
            <a:r>
              <a:rPr lang="en-US"/>
              <a:t>Header Four</a:t>
            </a:r>
          </a:p>
          <a:p>
            <a:pPr lvl="1"/>
            <a:r>
              <a:rPr lang="en-US"/>
              <a:t>Content</a:t>
            </a:r>
          </a:p>
          <a:p>
            <a:pPr lvl="2"/>
            <a:r>
              <a:rPr lang="en-US"/>
              <a:t>Increase List Level for bullet 1</a:t>
            </a:r>
          </a:p>
          <a:p>
            <a:pPr lvl="3"/>
            <a:r>
              <a:rPr lang="en-US"/>
              <a:t>Bullet level 2</a:t>
            </a:r>
          </a:p>
          <a:p>
            <a:pPr lvl="4"/>
            <a:r>
              <a:rPr lang="en-US"/>
              <a:t>Bullet level 3</a:t>
            </a:r>
          </a:p>
        </p:txBody>
      </p:sp>
    </p:spTree>
    <p:extLst>
      <p:ext uri="{BB962C8B-B14F-4D97-AF65-F5344CB8AC3E}">
        <p14:creationId xmlns:p14="http://schemas.microsoft.com/office/powerpoint/2010/main" val="9606766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FA055-DCB4-E7B5-2EEF-9B4B480C6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BE3532-4952-4D77-428B-FB8FF87509B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92250" y="2094913"/>
            <a:ext cx="2011680" cy="4082049"/>
          </a:xfrm>
        </p:spPr>
        <p:txBody>
          <a:bodyPr/>
          <a:lstStyle>
            <a:lvl1pPr>
              <a:defRPr sz="1600">
                <a:solidFill>
                  <a:schemeClr val="accent2"/>
                </a:solidFill>
              </a:defRPr>
            </a:lvl1pPr>
            <a:lvl2pPr marL="0" indent="0">
              <a:buNone/>
              <a:defRPr sz="1200"/>
            </a:lvl2pPr>
            <a:lvl3pPr marL="230188" indent="-230188">
              <a:defRPr sz="1200"/>
            </a:lvl3pPr>
            <a:lvl4pPr marL="457200" indent="-227013">
              <a:defRPr sz="1100"/>
            </a:lvl4pPr>
            <a:lvl5pPr marL="687388" indent="-227013">
              <a:defRPr sz="1100"/>
            </a:lvl5pPr>
          </a:lstStyle>
          <a:p>
            <a:pPr lvl="0"/>
            <a:r>
              <a:rPr lang="en-US"/>
              <a:t>Header One</a:t>
            </a:r>
          </a:p>
          <a:p>
            <a:pPr lvl="1"/>
            <a:r>
              <a:rPr lang="en-US"/>
              <a:t>Content</a:t>
            </a:r>
          </a:p>
          <a:p>
            <a:pPr lvl="2"/>
            <a:r>
              <a:rPr lang="en-US"/>
              <a:t>Increase List Level for bullet 1</a:t>
            </a:r>
          </a:p>
          <a:p>
            <a:pPr lvl="3"/>
            <a:r>
              <a:rPr lang="en-US"/>
              <a:t>Bullet level 2</a:t>
            </a:r>
          </a:p>
          <a:p>
            <a:pPr lvl="4"/>
            <a:r>
              <a:rPr lang="en-US"/>
              <a:t>Bullet level 3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559903-E2E7-8109-E8C5-5BC177631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E326C8-37CA-F2ED-8763-485FF437D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Illumio Copyright © 2024 /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E63567-49C5-F5F2-3902-841D8FFCD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DEF54-9B6C-4117-8505-7F7450B77FF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DE3BDA3-75CF-4432-C399-4A867FCD7A07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2790823" y="2094913"/>
            <a:ext cx="2011680" cy="4082050"/>
          </a:xfrm>
        </p:spPr>
        <p:txBody>
          <a:bodyPr/>
          <a:lstStyle>
            <a:lvl1pPr>
              <a:defRPr sz="1600">
                <a:solidFill>
                  <a:schemeClr val="accent2"/>
                </a:solidFill>
              </a:defRPr>
            </a:lvl1pPr>
            <a:lvl2pPr marL="0" indent="0">
              <a:buNone/>
              <a:defRPr sz="1200"/>
            </a:lvl2pPr>
            <a:lvl3pPr marL="230188" indent="-230188">
              <a:defRPr sz="1200"/>
            </a:lvl3pPr>
            <a:lvl4pPr marL="457200" indent="-227013">
              <a:defRPr sz="1100"/>
            </a:lvl4pPr>
            <a:lvl5pPr marL="687388" indent="-227013">
              <a:defRPr sz="1100"/>
            </a:lvl5pPr>
          </a:lstStyle>
          <a:p>
            <a:pPr lvl="0"/>
            <a:r>
              <a:rPr lang="en-US"/>
              <a:t>Header Two</a:t>
            </a:r>
          </a:p>
          <a:p>
            <a:pPr lvl="1"/>
            <a:r>
              <a:rPr lang="en-US"/>
              <a:t>Content</a:t>
            </a:r>
          </a:p>
          <a:p>
            <a:pPr lvl="2"/>
            <a:r>
              <a:rPr lang="en-US"/>
              <a:t>Increase List Level for bullet 1</a:t>
            </a:r>
          </a:p>
          <a:p>
            <a:pPr lvl="3"/>
            <a:r>
              <a:rPr lang="en-US"/>
              <a:t>Bullet level 2</a:t>
            </a:r>
          </a:p>
          <a:p>
            <a:pPr lvl="4"/>
            <a:r>
              <a:rPr lang="en-US"/>
              <a:t>Bullet level 3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42C642D-3836-972A-0D0A-3B749CDF6C12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5089396" y="2094913"/>
            <a:ext cx="2011680" cy="4082050"/>
          </a:xfrm>
        </p:spPr>
        <p:txBody>
          <a:bodyPr/>
          <a:lstStyle>
            <a:lvl1pPr>
              <a:defRPr sz="1600">
                <a:solidFill>
                  <a:schemeClr val="accent2"/>
                </a:solidFill>
              </a:defRPr>
            </a:lvl1pPr>
            <a:lvl2pPr marL="0" indent="0">
              <a:buNone/>
              <a:defRPr sz="1200"/>
            </a:lvl2pPr>
            <a:lvl3pPr marL="230188" indent="-230188">
              <a:defRPr sz="1200"/>
            </a:lvl3pPr>
            <a:lvl4pPr marL="457200" indent="-227013">
              <a:defRPr sz="1100"/>
            </a:lvl4pPr>
            <a:lvl5pPr marL="687388" indent="-227013">
              <a:defRPr sz="1100"/>
            </a:lvl5pPr>
          </a:lstStyle>
          <a:p>
            <a:pPr lvl="0"/>
            <a:r>
              <a:rPr lang="en-US"/>
              <a:t>Header Three</a:t>
            </a:r>
          </a:p>
          <a:p>
            <a:pPr lvl="1"/>
            <a:r>
              <a:rPr lang="en-US"/>
              <a:t>Content</a:t>
            </a:r>
          </a:p>
          <a:p>
            <a:pPr lvl="2"/>
            <a:r>
              <a:rPr lang="en-US"/>
              <a:t>Increase List Level for bullet 1</a:t>
            </a:r>
          </a:p>
          <a:p>
            <a:pPr lvl="3"/>
            <a:r>
              <a:rPr lang="en-US"/>
              <a:t>Bullet level 2</a:t>
            </a:r>
          </a:p>
          <a:p>
            <a:pPr lvl="4"/>
            <a:r>
              <a:rPr lang="en-US"/>
              <a:t>Bullet level 3</a:t>
            </a:r>
          </a:p>
        </p:txBody>
      </p:sp>
      <p:pic>
        <p:nvPicPr>
          <p:cNvPr id="8" name="Illumio Logo">
            <a:extLst>
              <a:ext uri="{FF2B5EF4-FFF2-40B4-BE49-F238E27FC236}">
                <a16:creationId xmlns:a16="http://schemas.microsoft.com/office/drawing/2014/main" id="{F5C5226E-269F-1D60-BAFA-B97460167F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9416" y="260769"/>
            <a:ext cx="909159" cy="227290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2F060D6E-2F09-4C87-D0B7-2267E18A5AF1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7387969" y="2094913"/>
            <a:ext cx="2011680" cy="4082050"/>
          </a:xfrm>
        </p:spPr>
        <p:txBody>
          <a:bodyPr/>
          <a:lstStyle>
            <a:lvl1pPr>
              <a:defRPr sz="1600">
                <a:solidFill>
                  <a:schemeClr val="accent2"/>
                </a:solidFill>
              </a:defRPr>
            </a:lvl1pPr>
            <a:lvl2pPr marL="0" indent="0">
              <a:buNone/>
              <a:defRPr sz="1200"/>
            </a:lvl2pPr>
            <a:lvl3pPr marL="230188" indent="-230188">
              <a:defRPr sz="1200"/>
            </a:lvl3pPr>
            <a:lvl4pPr marL="457200" indent="-227013">
              <a:defRPr sz="1100"/>
            </a:lvl4pPr>
            <a:lvl5pPr marL="687388" indent="-227013">
              <a:defRPr sz="1100"/>
            </a:lvl5pPr>
          </a:lstStyle>
          <a:p>
            <a:pPr lvl="0"/>
            <a:r>
              <a:rPr lang="en-US"/>
              <a:t>Header Four</a:t>
            </a:r>
          </a:p>
          <a:p>
            <a:pPr lvl="1"/>
            <a:r>
              <a:rPr lang="en-US"/>
              <a:t>Content</a:t>
            </a:r>
          </a:p>
          <a:p>
            <a:pPr lvl="2"/>
            <a:r>
              <a:rPr lang="en-US"/>
              <a:t>Increase List Level for bullet 1</a:t>
            </a:r>
          </a:p>
          <a:p>
            <a:pPr lvl="3"/>
            <a:r>
              <a:rPr lang="en-US"/>
              <a:t>Bullet level 2</a:t>
            </a:r>
          </a:p>
          <a:p>
            <a:pPr lvl="4"/>
            <a:r>
              <a:rPr lang="en-US"/>
              <a:t>Bullet level 3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26B265D-893E-FA4F-DE3D-BE3DAC8F269B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9686542" y="2094913"/>
            <a:ext cx="2011680" cy="4082050"/>
          </a:xfrm>
        </p:spPr>
        <p:txBody>
          <a:bodyPr/>
          <a:lstStyle>
            <a:lvl1pPr>
              <a:defRPr sz="1600">
                <a:solidFill>
                  <a:schemeClr val="accent2"/>
                </a:solidFill>
              </a:defRPr>
            </a:lvl1pPr>
            <a:lvl2pPr marL="0" indent="0">
              <a:buNone/>
              <a:defRPr sz="1200"/>
            </a:lvl2pPr>
            <a:lvl3pPr marL="230188" indent="-230188">
              <a:defRPr sz="1200"/>
            </a:lvl3pPr>
            <a:lvl4pPr marL="457200" indent="-227013">
              <a:defRPr sz="1100"/>
            </a:lvl4pPr>
            <a:lvl5pPr marL="687388" indent="-227013">
              <a:defRPr sz="1100"/>
            </a:lvl5pPr>
          </a:lstStyle>
          <a:p>
            <a:pPr lvl="0"/>
            <a:r>
              <a:rPr lang="en-US"/>
              <a:t>Header Five</a:t>
            </a:r>
          </a:p>
          <a:p>
            <a:pPr lvl="1"/>
            <a:r>
              <a:rPr lang="en-US"/>
              <a:t>Content</a:t>
            </a:r>
          </a:p>
          <a:p>
            <a:pPr lvl="2"/>
            <a:r>
              <a:rPr lang="en-US"/>
              <a:t>Increase List Level for bullet 1</a:t>
            </a:r>
          </a:p>
          <a:p>
            <a:pPr lvl="3"/>
            <a:r>
              <a:rPr lang="en-US"/>
              <a:t>Bullet level 2</a:t>
            </a:r>
          </a:p>
          <a:p>
            <a:pPr lvl="4"/>
            <a:r>
              <a:rPr lang="en-US"/>
              <a:t>Bullet level 3</a:t>
            </a:r>
          </a:p>
        </p:txBody>
      </p:sp>
    </p:spTree>
    <p:extLst>
      <p:ext uri="{BB962C8B-B14F-4D97-AF65-F5344CB8AC3E}">
        <p14:creationId xmlns:p14="http://schemas.microsoft.com/office/powerpoint/2010/main" val="30335912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+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FA055-DCB4-E7B5-2EEF-9B4B480C6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BE3532-4952-4D77-428B-FB8FF87509B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92252" y="3116688"/>
            <a:ext cx="3474720" cy="3060274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</a:defRPr>
            </a:lvl1pPr>
            <a:lvl2pPr marL="0" indent="0">
              <a:buNone/>
              <a:defRPr/>
            </a:lvl2pPr>
            <a:lvl3pPr marL="230188" indent="-230188">
              <a:defRPr sz="1600"/>
            </a:lvl3pPr>
            <a:lvl4pPr marL="457200" indent="-227013">
              <a:defRPr sz="1400"/>
            </a:lvl4pPr>
            <a:lvl5pPr marL="687388" indent="-227013">
              <a:defRPr sz="1400"/>
            </a:lvl5pPr>
          </a:lstStyle>
          <a:p>
            <a:pPr lvl="0"/>
            <a:r>
              <a:rPr lang="en-US"/>
              <a:t>Header One</a:t>
            </a:r>
          </a:p>
          <a:p>
            <a:pPr lvl="1"/>
            <a:r>
              <a:rPr lang="en-US"/>
              <a:t>Content</a:t>
            </a:r>
          </a:p>
          <a:p>
            <a:pPr lvl="2"/>
            <a:r>
              <a:rPr lang="en-US"/>
              <a:t>Increase List Level for bullet 1</a:t>
            </a:r>
          </a:p>
          <a:p>
            <a:pPr lvl="3"/>
            <a:r>
              <a:rPr lang="en-US"/>
              <a:t>Bullet level 2</a:t>
            </a:r>
          </a:p>
          <a:p>
            <a:pPr lvl="4"/>
            <a:r>
              <a:rPr lang="en-US"/>
              <a:t>Bullet level 3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559903-E2E7-8109-E8C5-5BC177631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E326C8-37CA-F2ED-8763-485FF437D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Illumio Copyright © 2024 /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E63567-49C5-F5F2-3902-841D8FFCD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DEF54-9B6C-4117-8505-7F7450B77FF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DE3BDA3-75CF-4432-C399-4A867FCD7A07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392193" y="3116687"/>
            <a:ext cx="3474720" cy="3060275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</a:defRPr>
            </a:lvl1pPr>
            <a:lvl2pPr marL="0" indent="0">
              <a:buNone/>
              <a:defRPr/>
            </a:lvl2pPr>
            <a:lvl3pPr marL="230188" indent="-230188">
              <a:defRPr sz="1600"/>
            </a:lvl3pPr>
            <a:lvl4pPr marL="457200" indent="-227013">
              <a:defRPr sz="1400"/>
            </a:lvl4pPr>
            <a:lvl5pPr marL="687388" indent="-227013">
              <a:defRPr sz="1400"/>
            </a:lvl5pPr>
          </a:lstStyle>
          <a:p>
            <a:pPr lvl="0"/>
            <a:r>
              <a:rPr lang="en-US"/>
              <a:t>Header Two</a:t>
            </a:r>
          </a:p>
          <a:p>
            <a:pPr lvl="1"/>
            <a:r>
              <a:rPr lang="en-US"/>
              <a:t>Content</a:t>
            </a:r>
          </a:p>
          <a:p>
            <a:pPr lvl="2"/>
            <a:r>
              <a:rPr lang="en-US"/>
              <a:t>Increase List Level for bullet 1</a:t>
            </a:r>
          </a:p>
          <a:p>
            <a:pPr lvl="3"/>
            <a:r>
              <a:rPr lang="en-US"/>
              <a:t>Bullet level 2</a:t>
            </a:r>
          </a:p>
          <a:p>
            <a:pPr lvl="4"/>
            <a:r>
              <a:rPr lang="en-US"/>
              <a:t>Bullet level 3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42C642D-3836-972A-0D0A-3B749CDF6C12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292134" y="3116687"/>
            <a:ext cx="3474720" cy="3060275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</a:defRPr>
            </a:lvl1pPr>
            <a:lvl2pPr marL="0" indent="0">
              <a:buNone/>
              <a:defRPr/>
            </a:lvl2pPr>
            <a:lvl3pPr marL="230188" indent="-230188">
              <a:defRPr sz="1600"/>
            </a:lvl3pPr>
            <a:lvl4pPr marL="457200" indent="-227013">
              <a:defRPr sz="1400"/>
            </a:lvl4pPr>
            <a:lvl5pPr marL="687388" indent="-227013">
              <a:defRPr sz="1400"/>
            </a:lvl5pPr>
          </a:lstStyle>
          <a:p>
            <a:pPr lvl="0"/>
            <a:r>
              <a:rPr lang="en-US"/>
              <a:t>Header Three</a:t>
            </a:r>
          </a:p>
          <a:p>
            <a:pPr lvl="1"/>
            <a:r>
              <a:rPr lang="en-US"/>
              <a:t>Content</a:t>
            </a:r>
          </a:p>
          <a:p>
            <a:pPr lvl="2"/>
            <a:r>
              <a:rPr lang="en-US"/>
              <a:t>Increase List Level for bullet 1</a:t>
            </a:r>
          </a:p>
          <a:p>
            <a:pPr lvl="3"/>
            <a:r>
              <a:rPr lang="en-US"/>
              <a:t>Bullet level 2</a:t>
            </a:r>
          </a:p>
          <a:p>
            <a:pPr lvl="4"/>
            <a:r>
              <a:rPr lang="en-US"/>
              <a:t>Bullet level 3</a:t>
            </a:r>
          </a:p>
        </p:txBody>
      </p:sp>
      <p:pic>
        <p:nvPicPr>
          <p:cNvPr id="15" name="Illumio Logo">
            <a:extLst>
              <a:ext uri="{FF2B5EF4-FFF2-40B4-BE49-F238E27FC236}">
                <a16:creationId xmlns:a16="http://schemas.microsoft.com/office/drawing/2014/main" id="{88A83018-CF27-EC1B-EE89-31F6F94A1D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9416" y="260769"/>
            <a:ext cx="909159" cy="227290"/>
          </a:xfrm>
          <a:prstGeom prst="rect">
            <a:avLst/>
          </a:prstGeom>
        </p:spPr>
      </p:pic>
      <p:sp>
        <p:nvSpPr>
          <p:cNvPr id="57" name="Picture Placeholder 56">
            <a:extLst>
              <a:ext uri="{FF2B5EF4-FFF2-40B4-BE49-F238E27FC236}">
                <a16:creationId xmlns:a16="http://schemas.microsoft.com/office/drawing/2014/main" id="{3209C898-FD56-0FC4-2DFB-77DEE672D638}"/>
              </a:ext>
            </a:extLst>
          </p:cNvPr>
          <p:cNvSpPr>
            <a:spLocks noGrp="1" noChangeAspect="1"/>
          </p:cNvSpPr>
          <p:nvPr userDrawn="1">
            <p:ph type="pic" sz="quarter" idx="15" hasCustomPrompt="1"/>
          </p:nvPr>
        </p:nvSpPr>
        <p:spPr>
          <a:xfrm>
            <a:off x="492252" y="1909281"/>
            <a:ext cx="1097280" cy="1097280"/>
          </a:xfrm>
        </p:spPr>
        <p:txBody>
          <a:bodyPr/>
          <a:lstStyle>
            <a:lvl1pPr algn="ctr">
              <a:defRPr sz="1050"/>
            </a:lvl1pPr>
          </a:lstStyle>
          <a:p>
            <a:r>
              <a:rPr lang="en-US"/>
              <a:t>Add icon</a:t>
            </a:r>
          </a:p>
        </p:txBody>
      </p:sp>
      <p:sp>
        <p:nvSpPr>
          <p:cNvPr id="61" name="Picture Placeholder 56">
            <a:extLst>
              <a:ext uri="{FF2B5EF4-FFF2-40B4-BE49-F238E27FC236}">
                <a16:creationId xmlns:a16="http://schemas.microsoft.com/office/drawing/2014/main" id="{D2FB1140-CA80-36A3-725C-FD8B1D9B87F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392192" y="1909282"/>
            <a:ext cx="1097279" cy="1097279"/>
          </a:xfrm>
        </p:spPr>
        <p:txBody>
          <a:bodyPr/>
          <a:lstStyle>
            <a:lvl1pPr algn="ctr">
              <a:defRPr sz="1050"/>
            </a:lvl1pPr>
          </a:lstStyle>
          <a:p>
            <a:r>
              <a:rPr lang="en-US"/>
              <a:t>Add icon</a:t>
            </a:r>
          </a:p>
        </p:txBody>
      </p:sp>
      <p:sp>
        <p:nvSpPr>
          <p:cNvPr id="62" name="Picture Placeholder 56">
            <a:extLst>
              <a:ext uri="{FF2B5EF4-FFF2-40B4-BE49-F238E27FC236}">
                <a16:creationId xmlns:a16="http://schemas.microsoft.com/office/drawing/2014/main" id="{FD4288A2-B02A-2EB9-B208-9CAD45B5C4E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292134" y="1909281"/>
            <a:ext cx="1097280" cy="1097280"/>
          </a:xfrm>
        </p:spPr>
        <p:txBody>
          <a:bodyPr/>
          <a:lstStyle>
            <a:lvl1pPr algn="ctr">
              <a:defRPr sz="1050"/>
            </a:lvl1pPr>
          </a:lstStyle>
          <a:p>
            <a:r>
              <a:rPr lang="en-US"/>
              <a:t>Add icon</a:t>
            </a:r>
          </a:p>
        </p:txBody>
      </p:sp>
    </p:spTree>
    <p:extLst>
      <p:ext uri="{BB962C8B-B14F-4D97-AF65-F5344CB8AC3E}">
        <p14:creationId xmlns:p14="http://schemas.microsoft.com/office/powerpoint/2010/main" val="7425205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+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FA055-DCB4-E7B5-2EEF-9B4B480C6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BE3532-4952-4D77-428B-FB8FF87509B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92252" y="3429000"/>
            <a:ext cx="3474720" cy="2747962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 marL="0" indent="0">
              <a:buNone/>
              <a:defRPr>
                <a:solidFill>
                  <a:schemeClr val="tx1"/>
                </a:solidFill>
              </a:defRPr>
            </a:lvl2pPr>
            <a:lvl3pPr marL="230188" indent="-230188">
              <a:defRPr sz="1600">
                <a:solidFill>
                  <a:schemeClr val="tx1"/>
                </a:solidFill>
              </a:defRPr>
            </a:lvl3pPr>
            <a:lvl4pPr marL="457200" indent="-227013">
              <a:defRPr sz="1400">
                <a:solidFill>
                  <a:schemeClr val="tx1"/>
                </a:solidFill>
              </a:defRPr>
            </a:lvl4pPr>
            <a:lvl5pPr marL="687388" indent="-227013"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Header One</a:t>
            </a:r>
          </a:p>
          <a:p>
            <a:pPr lvl="1"/>
            <a:r>
              <a:rPr lang="en-US"/>
              <a:t>Content</a:t>
            </a:r>
          </a:p>
          <a:p>
            <a:pPr lvl="2"/>
            <a:r>
              <a:rPr lang="en-US"/>
              <a:t>Increase List Level for bullet 1</a:t>
            </a:r>
          </a:p>
          <a:p>
            <a:pPr lvl="3"/>
            <a:r>
              <a:rPr lang="en-US"/>
              <a:t>Bullet level 2</a:t>
            </a:r>
          </a:p>
          <a:p>
            <a:pPr lvl="4"/>
            <a:r>
              <a:rPr lang="en-US"/>
              <a:t>Bullet level 3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559903-E2E7-8109-E8C5-5BC177631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E326C8-37CA-F2ED-8763-485FF437D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Illumio Copyright © 2024 /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E63567-49C5-F5F2-3902-841D8FFCD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DEF54-9B6C-4117-8505-7F7450B77FF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DE3BDA3-75CF-4432-C399-4A867FCD7A07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392193" y="3428999"/>
            <a:ext cx="3474720" cy="2747963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 marL="0" indent="0">
              <a:buNone/>
              <a:defRPr>
                <a:solidFill>
                  <a:schemeClr val="tx1"/>
                </a:solidFill>
              </a:defRPr>
            </a:lvl2pPr>
            <a:lvl3pPr marL="230188" indent="-230188">
              <a:defRPr sz="1600">
                <a:solidFill>
                  <a:schemeClr val="tx1"/>
                </a:solidFill>
              </a:defRPr>
            </a:lvl3pPr>
            <a:lvl4pPr marL="457200" indent="-227013">
              <a:defRPr sz="1400">
                <a:solidFill>
                  <a:schemeClr val="tx1"/>
                </a:solidFill>
              </a:defRPr>
            </a:lvl4pPr>
            <a:lvl5pPr marL="687388" indent="-227013"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Header Three</a:t>
            </a:r>
          </a:p>
          <a:p>
            <a:pPr lvl="1"/>
            <a:r>
              <a:rPr lang="en-US"/>
              <a:t>Content</a:t>
            </a:r>
          </a:p>
          <a:p>
            <a:pPr lvl="2"/>
            <a:r>
              <a:rPr lang="en-US"/>
              <a:t>Increase List Level for bullet 1</a:t>
            </a:r>
          </a:p>
          <a:p>
            <a:pPr lvl="3"/>
            <a:r>
              <a:rPr lang="en-US"/>
              <a:t>Bullet level 2</a:t>
            </a:r>
          </a:p>
          <a:p>
            <a:pPr lvl="4"/>
            <a:r>
              <a:rPr lang="en-US"/>
              <a:t>Bullet level 3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42C642D-3836-972A-0D0A-3B749CDF6C12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292134" y="3428999"/>
            <a:ext cx="3474720" cy="2747963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 marL="0" indent="0">
              <a:buNone/>
              <a:defRPr>
                <a:solidFill>
                  <a:schemeClr val="tx1"/>
                </a:solidFill>
              </a:defRPr>
            </a:lvl2pPr>
            <a:lvl3pPr marL="230188" indent="-230188">
              <a:defRPr sz="1600">
                <a:solidFill>
                  <a:schemeClr val="tx1"/>
                </a:solidFill>
              </a:defRPr>
            </a:lvl3pPr>
            <a:lvl4pPr marL="457200" indent="-227013">
              <a:defRPr sz="1400">
                <a:solidFill>
                  <a:schemeClr val="tx1"/>
                </a:solidFill>
              </a:defRPr>
            </a:lvl4pPr>
            <a:lvl5pPr marL="687388" indent="-227013"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Header Three</a:t>
            </a:r>
          </a:p>
          <a:p>
            <a:pPr lvl="1"/>
            <a:r>
              <a:rPr lang="en-US"/>
              <a:t>Content</a:t>
            </a:r>
          </a:p>
          <a:p>
            <a:pPr lvl="2"/>
            <a:r>
              <a:rPr lang="en-US"/>
              <a:t>Increase List Level for bullet 1</a:t>
            </a:r>
          </a:p>
          <a:p>
            <a:pPr lvl="3"/>
            <a:r>
              <a:rPr lang="en-US"/>
              <a:t>Bullet level 2</a:t>
            </a:r>
          </a:p>
          <a:p>
            <a:pPr lvl="4"/>
            <a:r>
              <a:rPr lang="en-US"/>
              <a:t>Bullet level 3</a:t>
            </a:r>
          </a:p>
        </p:txBody>
      </p:sp>
      <p:pic>
        <p:nvPicPr>
          <p:cNvPr id="15" name="Illumio Logo">
            <a:extLst>
              <a:ext uri="{FF2B5EF4-FFF2-40B4-BE49-F238E27FC236}">
                <a16:creationId xmlns:a16="http://schemas.microsoft.com/office/drawing/2014/main" id="{88A83018-CF27-EC1B-EE89-31F6F94A1D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9416" y="260769"/>
            <a:ext cx="909159" cy="227290"/>
          </a:xfrm>
          <a:prstGeom prst="rect">
            <a:avLst/>
          </a:prstGeom>
        </p:spPr>
      </p:pic>
      <p:pic>
        <p:nvPicPr>
          <p:cNvPr id="8" name="Picture 7" descr="A diamond shaped diamond shaped object&#10;&#10;Description automatically generated with medium confidence">
            <a:extLst>
              <a:ext uri="{FF2B5EF4-FFF2-40B4-BE49-F238E27FC236}">
                <a16:creationId xmlns:a16="http://schemas.microsoft.com/office/drawing/2014/main" id="{66B4D318-7349-F475-9365-A9ADE5580B6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99468" y="2568944"/>
            <a:ext cx="1038999" cy="643190"/>
          </a:xfrm>
          <a:prstGeom prst="rect">
            <a:avLst/>
          </a:prstGeom>
        </p:spPr>
      </p:pic>
      <p:sp>
        <p:nvSpPr>
          <p:cNvPr id="19" name="Graphic 52">
            <a:extLst>
              <a:ext uri="{FF2B5EF4-FFF2-40B4-BE49-F238E27FC236}">
                <a16:creationId xmlns:a16="http://schemas.microsoft.com/office/drawing/2014/main" id="{92EC1572-4D90-9013-E790-E9491EF30A19}"/>
              </a:ext>
            </a:extLst>
          </p:cNvPr>
          <p:cNvSpPr>
            <a:spLocks noChangeAspect="1"/>
          </p:cNvSpPr>
          <p:nvPr/>
        </p:nvSpPr>
        <p:spPr>
          <a:xfrm>
            <a:off x="490982" y="2021246"/>
            <a:ext cx="1028672" cy="1187671"/>
          </a:xfrm>
          <a:custGeom>
            <a:avLst/>
            <a:gdLst>
              <a:gd name="connsiteX0" fmla="*/ 5939885 w 5939884"/>
              <a:gd name="connsiteY0" fmla="*/ 1714672 h 6858000"/>
              <a:gd name="connsiteX1" fmla="*/ 5939885 w 5939884"/>
              <a:gd name="connsiteY1" fmla="*/ 5143329 h 6858000"/>
              <a:gd name="connsiteX2" fmla="*/ 2969571 w 5939884"/>
              <a:gd name="connsiteY2" fmla="*/ 6858000 h 6858000"/>
              <a:gd name="connsiteX3" fmla="*/ 0 w 5939884"/>
              <a:gd name="connsiteY3" fmla="*/ 5143329 h 6858000"/>
              <a:gd name="connsiteX4" fmla="*/ 0 w 5939884"/>
              <a:gd name="connsiteY4" fmla="*/ 1714672 h 6858000"/>
              <a:gd name="connsiteX5" fmla="*/ 2969571 w 5939884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39884" h="6858000">
                <a:moveTo>
                  <a:pt x="5939885" y="1714672"/>
                </a:moveTo>
                <a:lnTo>
                  <a:pt x="5939885" y="5143329"/>
                </a:lnTo>
                <a:lnTo>
                  <a:pt x="2969571" y="6858000"/>
                </a:lnTo>
                <a:lnTo>
                  <a:pt x="0" y="5143329"/>
                </a:lnTo>
                <a:lnTo>
                  <a:pt x="0" y="1714672"/>
                </a:lnTo>
                <a:lnTo>
                  <a:pt x="2969571" y="0"/>
                </a:lnTo>
                <a:close/>
              </a:path>
            </a:pathLst>
          </a:custGeom>
          <a:solidFill>
            <a:schemeClr val="accent2"/>
          </a:solidFill>
          <a:ln w="571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FC4BB5D-E636-6C43-B397-A61D9239FFEA}"/>
              </a:ext>
            </a:extLst>
          </p:cNvPr>
          <p:cNvGrpSpPr/>
          <p:nvPr/>
        </p:nvGrpSpPr>
        <p:grpSpPr>
          <a:xfrm flipV="1">
            <a:off x="1115361" y="2018028"/>
            <a:ext cx="456508" cy="765117"/>
            <a:chOff x="2532621" y="2414458"/>
            <a:chExt cx="456508" cy="76511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FA6C7E2-E429-DB23-0B75-00CDF07B29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32621" y="2907669"/>
              <a:ext cx="456508" cy="271906"/>
            </a:xfrm>
            <a:prstGeom prst="line">
              <a:avLst/>
            </a:prstGeom>
            <a:ln w="9525" cap="rnd">
              <a:gradFill>
                <a:gsLst>
                  <a:gs pos="0">
                    <a:schemeClr val="bg2"/>
                  </a:gs>
                  <a:gs pos="100000">
                    <a:schemeClr val="accent4"/>
                  </a:gs>
                </a:gsLst>
                <a:lin ang="5400000" scaled="1"/>
              </a:gradFill>
              <a:rou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F141B77-DFAF-FB22-36D9-22E2362979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7227" y="2414458"/>
              <a:ext cx="0" cy="493311"/>
            </a:xfrm>
            <a:prstGeom prst="line">
              <a:avLst/>
            </a:prstGeom>
            <a:ln w="9525" cap="rnd">
              <a:gradFill>
                <a:gsLst>
                  <a:gs pos="0">
                    <a:schemeClr val="accent4"/>
                  </a:gs>
                  <a:gs pos="100000">
                    <a:schemeClr val="bg2">
                      <a:alpha val="0"/>
                    </a:schemeClr>
                  </a:gs>
                </a:gsLst>
                <a:lin ang="5400000" scaled="1"/>
              </a:gra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5" name="Picture 44" descr="A diamond shaped diamond shaped object&#10;&#10;Description automatically generated with medium confidence">
            <a:extLst>
              <a:ext uri="{FF2B5EF4-FFF2-40B4-BE49-F238E27FC236}">
                <a16:creationId xmlns:a16="http://schemas.microsoft.com/office/drawing/2014/main" id="{5F1EE37C-95C9-FC99-0A5C-14EE33ADC24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8124220" y="2568944"/>
            <a:ext cx="1038999" cy="643190"/>
          </a:xfrm>
          <a:prstGeom prst="rect">
            <a:avLst/>
          </a:prstGeom>
        </p:spPr>
      </p:pic>
      <p:sp>
        <p:nvSpPr>
          <p:cNvPr id="46" name="Graphic 52">
            <a:extLst>
              <a:ext uri="{FF2B5EF4-FFF2-40B4-BE49-F238E27FC236}">
                <a16:creationId xmlns:a16="http://schemas.microsoft.com/office/drawing/2014/main" id="{4D481983-622F-3F80-7082-2BF4EF8751C1}"/>
              </a:ext>
            </a:extLst>
          </p:cNvPr>
          <p:cNvSpPr>
            <a:spLocks noChangeAspect="1"/>
          </p:cNvSpPr>
          <p:nvPr/>
        </p:nvSpPr>
        <p:spPr>
          <a:xfrm>
            <a:off x="8316679" y="2021246"/>
            <a:ext cx="1028672" cy="1187671"/>
          </a:xfrm>
          <a:custGeom>
            <a:avLst/>
            <a:gdLst>
              <a:gd name="connsiteX0" fmla="*/ 5939885 w 5939884"/>
              <a:gd name="connsiteY0" fmla="*/ 1714672 h 6858000"/>
              <a:gd name="connsiteX1" fmla="*/ 5939885 w 5939884"/>
              <a:gd name="connsiteY1" fmla="*/ 5143329 h 6858000"/>
              <a:gd name="connsiteX2" fmla="*/ 2969571 w 5939884"/>
              <a:gd name="connsiteY2" fmla="*/ 6858000 h 6858000"/>
              <a:gd name="connsiteX3" fmla="*/ 0 w 5939884"/>
              <a:gd name="connsiteY3" fmla="*/ 5143329 h 6858000"/>
              <a:gd name="connsiteX4" fmla="*/ 0 w 5939884"/>
              <a:gd name="connsiteY4" fmla="*/ 1714672 h 6858000"/>
              <a:gd name="connsiteX5" fmla="*/ 2969571 w 5939884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39884" h="6858000">
                <a:moveTo>
                  <a:pt x="5939885" y="1714672"/>
                </a:moveTo>
                <a:lnTo>
                  <a:pt x="5939885" y="5143329"/>
                </a:lnTo>
                <a:lnTo>
                  <a:pt x="2969571" y="6858000"/>
                </a:lnTo>
                <a:lnTo>
                  <a:pt x="0" y="5143329"/>
                </a:lnTo>
                <a:lnTo>
                  <a:pt x="0" y="1714672"/>
                </a:lnTo>
                <a:lnTo>
                  <a:pt x="2969571" y="0"/>
                </a:lnTo>
                <a:close/>
              </a:path>
            </a:pathLst>
          </a:custGeom>
          <a:solidFill>
            <a:schemeClr val="accent2"/>
          </a:solidFill>
          <a:ln w="571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1C7659A-CD83-4A5D-F19E-DA5CAE184C44}"/>
              </a:ext>
            </a:extLst>
          </p:cNvPr>
          <p:cNvGrpSpPr/>
          <p:nvPr/>
        </p:nvGrpSpPr>
        <p:grpSpPr>
          <a:xfrm flipV="1">
            <a:off x="8940113" y="2018028"/>
            <a:ext cx="456508" cy="765117"/>
            <a:chOff x="2532621" y="2414458"/>
            <a:chExt cx="456508" cy="765117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4999ABD1-ABA3-B534-1B43-4635838577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32621" y="2907669"/>
              <a:ext cx="456508" cy="271906"/>
            </a:xfrm>
            <a:prstGeom prst="line">
              <a:avLst/>
            </a:prstGeom>
            <a:ln w="9525" cap="rnd">
              <a:gradFill>
                <a:gsLst>
                  <a:gs pos="0">
                    <a:schemeClr val="bg2"/>
                  </a:gs>
                  <a:gs pos="100000">
                    <a:schemeClr val="accent5"/>
                  </a:gs>
                </a:gsLst>
                <a:lin ang="5400000" scaled="1"/>
              </a:gradFill>
              <a:rou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9B3D679C-1359-11DE-270A-77C2C9BD7B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7227" y="2414458"/>
              <a:ext cx="0" cy="493311"/>
            </a:xfrm>
            <a:prstGeom prst="line">
              <a:avLst/>
            </a:prstGeom>
            <a:ln w="9525" cap="rnd">
              <a:gradFill>
                <a:gsLst>
                  <a:gs pos="0">
                    <a:schemeClr val="accent5"/>
                  </a:gs>
                  <a:gs pos="100000">
                    <a:schemeClr val="bg2">
                      <a:alpha val="0"/>
                    </a:schemeClr>
                  </a:gs>
                </a:gsLst>
                <a:lin ang="5400000" scaled="1"/>
              </a:gra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9D7FCFB-A250-B2F9-555E-A386BCB4C47E}"/>
              </a:ext>
            </a:extLst>
          </p:cNvPr>
          <p:cNvGrpSpPr/>
          <p:nvPr userDrawn="1"/>
        </p:nvGrpSpPr>
        <p:grpSpPr>
          <a:xfrm>
            <a:off x="4200153" y="2018028"/>
            <a:ext cx="1272401" cy="1194106"/>
            <a:chOff x="299468" y="2018028"/>
            <a:chExt cx="1272401" cy="1194106"/>
          </a:xfrm>
        </p:grpSpPr>
        <p:pic>
          <p:nvPicPr>
            <p:cNvPr id="51" name="Picture 50" descr="A diamond shaped diamond shaped object&#10;&#10;Description automatically generated with medium confidence">
              <a:extLst>
                <a:ext uri="{FF2B5EF4-FFF2-40B4-BE49-F238E27FC236}">
                  <a16:creationId xmlns:a16="http://schemas.microsoft.com/office/drawing/2014/main" id="{F069237F-0BD9-849F-791D-89F496E617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299468" y="2568944"/>
              <a:ext cx="1038999" cy="643190"/>
            </a:xfrm>
            <a:prstGeom prst="rect">
              <a:avLst/>
            </a:prstGeom>
          </p:spPr>
        </p:pic>
        <p:sp>
          <p:nvSpPr>
            <p:cNvPr id="52" name="Graphic 52">
              <a:extLst>
                <a:ext uri="{FF2B5EF4-FFF2-40B4-BE49-F238E27FC236}">
                  <a16:creationId xmlns:a16="http://schemas.microsoft.com/office/drawing/2014/main" id="{AD0415D1-2863-6C84-115B-42A9B70913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1927" y="2021246"/>
              <a:ext cx="1028672" cy="1187671"/>
            </a:xfrm>
            <a:custGeom>
              <a:avLst/>
              <a:gdLst>
                <a:gd name="connsiteX0" fmla="*/ 5939885 w 5939884"/>
                <a:gd name="connsiteY0" fmla="*/ 1714672 h 6858000"/>
                <a:gd name="connsiteX1" fmla="*/ 5939885 w 5939884"/>
                <a:gd name="connsiteY1" fmla="*/ 5143329 h 6858000"/>
                <a:gd name="connsiteX2" fmla="*/ 2969571 w 5939884"/>
                <a:gd name="connsiteY2" fmla="*/ 6858000 h 6858000"/>
                <a:gd name="connsiteX3" fmla="*/ 0 w 5939884"/>
                <a:gd name="connsiteY3" fmla="*/ 5143329 h 6858000"/>
                <a:gd name="connsiteX4" fmla="*/ 0 w 5939884"/>
                <a:gd name="connsiteY4" fmla="*/ 1714672 h 6858000"/>
                <a:gd name="connsiteX5" fmla="*/ 2969571 w 5939884"/>
                <a:gd name="connsiteY5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39884" h="6858000">
                  <a:moveTo>
                    <a:pt x="5939885" y="1714672"/>
                  </a:moveTo>
                  <a:lnTo>
                    <a:pt x="5939885" y="5143329"/>
                  </a:lnTo>
                  <a:lnTo>
                    <a:pt x="2969571" y="6858000"/>
                  </a:lnTo>
                  <a:lnTo>
                    <a:pt x="0" y="5143329"/>
                  </a:lnTo>
                  <a:lnTo>
                    <a:pt x="0" y="1714672"/>
                  </a:lnTo>
                  <a:lnTo>
                    <a:pt x="2969571" y="0"/>
                  </a:lnTo>
                  <a:close/>
                </a:path>
              </a:pathLst>
            </a:custGeom>
            <a:solidFill>
              <a:schemeClr val="accent2"/>
            </a:solidFill>
            <a:ln w="5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341B8634-71C5-9634-5DB7-22A717490DFE}"/>
                </a:ext>
              </a:extLst>
            </p:cNvPr>
            <p:cNvGrpSpPr/>
            <p:nvPr/>
          </p:nvGrpSpPr>
          <p:grpSpPr>
            <a:xfrm flipV="1">
              <a:off x="1115361" y="2018028"/>
              <a:ext cx="456508" cy="765117"/>
              <a:chOff x="2532621" y="2414458"/>
              <a:chExt cx="456508" cy="765117"/>
            </a:xfrm>
          </p:grpSpPr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FD21C1B8-681F-2EF4-428E-F8C7D7E9C2A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532621" y="2907669"/>
                <a:ext cx="456508" cy="271906"/>
              </a:xfrm>
              <a:prstGeom prst="line">
                <a:avLst/>
              </a:prstGeom>
              <a:ln w="9525" cap="rnd">
                <a:gradFill>
                  <a:gsLst>
                    <a:gs pos="0">
                      <a:schemeClr val="bg2"/>
                    </a:gs>
                    <a:gs pos="100000">
                      <a:schemeClr val="accent3"/>
                    </a:gs>
                  </a:gsLst>
                  <a:lin ang="5400000" scaled="1"/>
                </a:gra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DF4354E1-05DB-AA56-65F5-AA6CB74A800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87227" y="2414458"/>
                <a:ext cx="0" cy="493311"/>
              </a:xfrm>
              <a:prstGeom prst="line">
                <a:avLst/>
              </a:prstGeom>
              <a:ln w="9525" cap="rnd">
                <a:gradFill>
                  <a:gsLst>
                    <a:gs pos="0">
                      <a:schemeClr val="accent3"/>
                    </a:gs>
                    <a:gs pos="100000">
                      <a:schemeClr val="bg2">
                        <a:alpha val="0"/>
                      </a:schemeClr>
                    </a:gs>
                  </a:gsLst>
                  <a:lin ang="5400000" scaled="1"/>
                </a:gra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6D1BE1-4B67-50AF-7C04-9E8FD6B1389A}"/>
              </a:ext>
            </a:extLst>
          </p:cNvPr>
          <p:cNvSpPr>
            <a:spLocks noGrp="1"/>
          </p:cNvSpPr>
          <p:nvPr userDrawn="1">
            <p:ph type="body" sz="quarter" idx="77" hasCustomPrompt="1"/>
          </p:nvPr>
        </p:nvSpPr>
        <p:spPr>
          <a:xfrm>
            <a:off x="490982" y="2303360"/>
            <a:ext cx="1027715" cy="623442"/>
          </a:xfrm>
          <a:prstGeom prst="rect">
            <a:avLst/>
          </a:prstGeom>
        </p:spPr>
        <p:txBody>
          <a:bodyPr tIns="4572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800" b="0" spc="-20" baseline="0">
                <a:solidFill>
                  <a:schemeClr val="bg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2pPr>
            <a:lvl3pPr marL="8910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3pPr>
            <a:lvl4pPr marL="13482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4pPr>
            <a:lvl5pPr marL="18054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ED8B242-2BAE-A298-5FA4-293A5C8EB2EE}"/>
              </a:ext>
            </a:extLst>
          </p:cNvPr>
          <p:cNvSpPr>
            <a:spLocks noGrp="1"/>
          </p:cNvSpPr>
          <p:nvPr userDrawn="1">
            <p:ph type="body" sz="quarter" idx="78" hasCustomPrompt="1"/>
          </p:nvPr>
        </p:nvSpPr>
        <p:spPr>
          <a:xfrm>
            <a:off x="4393090" y="2303360"/>
            <a:ext cx="1027715" cy="623442"/>
          </a:xfrm>
          <a:prstGeom prst="rect">
            <a:avLst/>
          </a:prstGeom>
        </p:spPr>
        <p:txBody>
          <a:bodyPr tIns="4572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800" b="0" spc="-20" baseline="0">
                <a:solidFill>
                  <a:schemeClr val="bg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2pPr>
            <a:lvl3pPr marL="8910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3pPr>
            <a:lvl4pPr marL="13482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4pPr>
            <a:lvl5pPr marL="18054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37DC4BD9-B939-4983-F8CB-695AD95F4AEC}"/>
              </a:ext>
            </a:extLst>
          </p:cNvPr>
          <p:cNvSpPr>
            <a:spLocks noGrp="1"/>
          </p:cNvSpPr>
          <p:nvPr userDrawn="1">
            <p:ph type="body" sz="quarter" idx="79" hasCustomPrompt="1"/>
          </p:nvPr>
        </p:nvSpPr>
        <p:spPr>
          <a:xfrm>
            <a:off x="8317158" y="2303360"/>
            <a:ext cx="1027715" cy="623442"/>
          </a:xfrm>
          <a:prstGeom prst="rect">
            <a:avLst/>
          </a:prstGeom>
        </p:spPr>
        <p:txBody>
          <a:bodyPr tIns="4572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800" b="0" spc="-20" baseline="0">
                <a:solidFill>
                  <a:schemeClr val="bg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2pPr>
            <a:lvl3pPr marL="8910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3pPr>
            <a:lvl4pPr marL="13482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4pPr>
            <a:lvl5pPr marL="18054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16104724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Stats Sla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Picture 112">
            <a:extLst>
              <a:ext uri="{FF2B5EF4-FFF2-40B4-BE49-F238E27FC236}">
                <a16:creationId xmlns:a16="http://schemas.microsoft.com/office/drawing/2014/main" id="{C8C44DB6-180A-57D0-FB62-C40BA03936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 flipV="1">
            <a:off x="9848304" y="1902763"/>
            <a:ext cx="1664352" cy="1780186"/>
          </a:xfrm>
          <a:prstGeom prst="rect">
            <a:avLst/>
          </a:prstGeom>
        </p:spPr>
      </p:pic>
      <p:sp>
        <p:nvSpPr>
          <p:cNvPr id="108" name="Rectangle 107">
            <a:extLst>
              <a:ext uri="{FF2B5EF4-FFF2-40B4-BE49-F238E27FC236}">
                <a16:creationId xmlns:a16="http://schemas.microsoft.com/office/drawing/2014/main" id="{63E5A3E4-5A30-126E-F390-D0C97A3EA880}"/>
              </a:ext>
            </a:extLst>
          </p:cNvPr>
          <p:cNvSpPr/>
          <p:nvPr userDrawn="1"/>
        </p:nvSpPr>
        <p:spPr>
          <a:xfrm>
            <a:off x="716070" y="3428700"/>
            <a:ext cx="2941530" cy="2602288"/>
          </a:xfrm>
          <a:prstGeom prst="rect">
            <a:avLst/>
          </a:prstGeom>
          <a:gradFill flip="none" rotWithShape="1">
            <a:gsLst>
              <a:gs pos="6000">
                <a:schemeClr val="bg2"/>
              </a:gs>
              <a:gs pos="100000">
                <a:schemeClr val="tx1"/>
              </a:gs>
            </a:gsLst>
            <a:lin ang="5400000" scaled="1"/>
            <a:tileRect/>
          </a:gradFill>
          <a:ln w="1189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1145E9B9-DDAB-4548-486C-05A7D992B8C8}"/>
              </a:ext>
            </a:extLst>
          </p:cNvPr>
          <p:cNvSpPr/>
          <p:nvPr userDrawn="1"/>
        </p:nvSpPr>
        <p:spPr>
          <a:xfrm>
            <a:off x="4737143" y="3428700"/>
            <a:ext cx="2941530" cy="2602288"/>
          </a:xfrm>
          <a:prstGeom prst="rect">
            <a:avLst/>
          </a:prstGeom>
          <a:gradFill flip="none" rotWithShape="1">
            <a:gsLst>
              <a:gs pos="6000">
                <a:schemeClr val="bg2"/>
              </a:gs>
              <a:gs pos="100000">
                <a:schemeClr val="tx1"/>
              </a:gs>
            </a:gsLst>
            <a:lin ang="5400000" scaled="1"/>
            <a:tileRect/>
          </a:gradFill>
          <a:ln w="1189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E31941AF-35FA-D35F-428A-3181EF76FAA4}"/>
              </a:ext>
            </a:extLst>
          </p:cNvPr>
          <p:cNvSpPr/>
          <p:nvPr userDrawn="1"/>
        </p:nvSpPr>
        <p:spPr>
          <a:xfrm>
            <a:off x="8758218" y="3428700"/>
            <a:ext cx="2941530" cy="2602288"/>
          </a:xfrm>
          <a:prstGeom prst="rect">
            <a:avLst/>
          </a:prstGeom>
          <a:gradFill flip="none" rotWithShape="1">
            <a:gsLst>
              <a:gs pos="6000">
                <a:schemeClr val="bg2"/>
              </a:gs>
              <a:gs pos="100000">
                <a:schemeClr val="tx1"/>
              </a:gs>
            </a:gsLst>
            <a:lin ang="5400000" scaled="1"/>
            <a:tileRect/>
          </a:gradFill>
          <a:ln w="1189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6" name="Grid" hidden="1">
            <a:extLst>
              <a:ext uri="{FF2B5EF4-FFF2-40B4-BE49-F238E27FC236}">
                <a16:creationId xmlns:a16="http://schemas.microsoft.com/office/drawing/2014/main" id="{38230CD7-BB79-93D8-10B0-CE1B5BFFCCEC}"/>
              </a:ext>
            </a:extLst>
          </p:cNvPr>
          <p:cNvGrpSpPr/>
          <p:nvPr userDrawn="1"/>
        </p:nvGrpSpPr>
        <p:grpSpPr>
          <a:xfrm>
            <a:off x="0" y="-81273"/>
            <a:ext cx="12192002" cy="6959599"/>
            <a:chOff x="0" y="-81273"/>
            <a:chExt cx="12192002" cy="695959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564FFF4-A19D-70EE-F86D-DF38625B34E3}"/>
                </a:ext>
              </a:extLst>
            </p:cNvPr>
            <p:cNvSpPr/>
            <p:nvPr/>
          </p:nvSpPr>
          <p:spPr>
            <a:xfrm>
              <a:off x="0" y="6320244"/>
              <a:ext cx="12192000" cy="5377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A5EBD3C-7881-3AF7-CF01-4FA47000040D}"/>
                </a:ext>
              </a:extLst>
            </p:cNvPr>
            <p:cNvSpPr/>
            <p:nvPr userDrawn="1"/>
          </p:nvSpPr>
          <p:spPr>
            <a:xfrm>
              <a:off x="0" y="6320244"/>
              <a:ext cx="12192000" cy="5377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grpSp>
          <p:nvGrpSpPr>
            <p:cNvPr id="9" name="baselines">
              <a:extLst>
                <a:ext uri="{FF2B5EF4-FFF2-40B4-BE49-F238E27FC236}">
                  <a16:creationId xmlns:a16="http://schemas.microsoft.com/office/drawing/2014/main" id="{0BAE7B50-8C72-BA34-5748-0252114023B4}"/>
                </a:ext>
              </a:extLst>
            </p:cNvPr>
            <p:cNvGrpSpPr/>
            <p:nvPr/>
          </p:nvGrpSpPr>
          <p:grpSpPr>
            <a:xfrm>
              <a:off x="1524" y="-4574"/>
              <a:ext cx="12188952" cy="6858000"/>
              <a:chOff x="1524" y="0"/>
              <a:chExt cx="12188952" cy="6858000"/>
            </a:xfrm>
          </p:grpSpPr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1117EF4D-8848-3B4B-552E-628FC0C8BABB}"/>
                  </a:ext>
                </a:extLst>
              </p:cNvPr>
              <p:cNvCxnSpPr/>
              <p:nvPr/>
            </p:nvCxnSpPr>
            <p:spPr>
              <a:xfrm>
                <a:off x="1524" y="13716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1520C883-896C-6289-B6DD-F3458C3EC899}"/>
                  </a:ext>
                </a:extLst>
              </p:cNvPr>
              <p:cNvCxnSpPr/>
              <p:nvPr/>
            </p:nvCxnSpPr>
            <p:spPr>
              <a:xfrm>
                <a:off x="1524" y="17145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DA5E6C03-B2B9-07AA-C9B3-B770E6964FDE}"/>
                  </a:ext>
                </a:extLst>
              </p:cNvPr>
              <p:cNvCxnSpPr/>
              <p:nvPr/>
            </p:nvCxnSpPr>
            <p:spPr>
              <a:xfrm>
                <a:off x="1524" y="10287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55203504-7954-9A2D-B070-14CEB938A893}"/>
                  </a:ext>
                </a:extLst>
              </p:cNvPr>
              <p:cNvCxnSpPr/>
              <p:nvPr/>
            </p:nvCxnSpPr>
            <p:spPr>
              <a:xfrm>
                <a:off x="1524" y="6858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45BCA547-0850-9A02-A7E5-EB53308D3B75}"/>
                  </a:ext>
                </a:extLst>
              </p:cNvPr>
              <p:cNvCxnSpPr/>
              <p:nvPr/>
            </p:nvCxnSpPr>
            <p:spPr>
              <a:xfrm>
                <a:off x="1524" y="3429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EABA43AD-E6BC-A90A-FE37-8233753B6AAF}"/>
                  </a:ext>
                </a:extLst>
              </p:cNvPr>
              <p:cNvCxnSpPr/>
              <p:nvPr/>
            </p:nvCxnSpPr>
            <p:spPr>
              <a:xfrm>
                <a:off x="1524" y="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7C8F11A4-9F59-E933-55E4-A5B98CC3C2C2}"/>
                  </a:ext>
                </a:extLst>
              </p:cNvPr>
              <p:cNvCxnSpPr/>
              <p:nvPr/>
            </p:nvCxnSpPr>
            <p:spPr>
              <a:xfrm>
                <a:off x="1524" y="30861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6FF39475-5E14-4113-D768-8DD8A1E262CE}"/>
                  </a:ext>
                </a:extLst>
              </p:cNvPr>
              <p:cNvCxnSpPr/>
              <p:nvPr/>
            </p:nvCxnSpPr>
            <p:spPr>
              <a:xfrm>
                <a:off x="1524" y="34290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4C0FB732-DD6D-1D5F-AA43-ACC62CA7E911}"/>
                  </a:ext>
                </a:extLst>
              </p:cNvPr>
              <p:cNvCxnSpPr/>
              <p:nvPr/>
            </p:nvCxnSpPr>
            <p:spPr>
              <a:xfrm>
                <a:off x="1524" y="27432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B3D9C0D1-B84C-E19F-D601-AF2F3576D1F9}"/>
                  </a:ext>
                </a:extLst>
              </p:cNvPr>
              <p:cNvCxnSpPr/>
              <p:nvPr/>
            </p:nvCxnSpPr>
            <p:spPr>
              <a:xfrm>
                <a:off x="1524" y="24003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24454BF6-55D2-84CE-E499-AAFAE06ADEBF}"/>
                  </a:ext>
                </a:extLst>
              </p:cNvPr>
              <p:cNvCxnSpPr/>
              <p:nvPr/>
            </p:nvCxnSpPr>
            <p:spPr>
              <a:xfrm>
                <a:off x="1524" y="20574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573E730C-F017-21C0-E923-3FACC5FA4188}"/>
                  </a:ext>
                </a:extLst>
              </p:cNvPr>
              <p:cNvCxnSpPr/>
              <p:nvPr/>
            </p:nvCxnSpPr>
            <p:spPr>
              <a:xfrm>
                <a:off x="1524" y="48006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954055D5-BC9F-FA77-8B2C-F3819EB19497}"/>
                  </a:ext>
                </a:extLst>
              </p:cNvPr>
              <p:cNvCxnSpPr/>
              <p:nvPr/>
            </p:nvCxnSpPr>
            <p:spPr>
              <a:xfrm>
                <a:off x="1524" y="51435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C53BD805-2E45-F8CC-D6EF-03F4D3AA1708}"/>
                  </a:ext>
                </a:extLst>
              </p:cNvPr>
              <p:cNvCxnSpPr/>
              <p:nvPr/>
            </p:nvCxnSpPr>
            <p:spPr>
              <a:xfrm>
                <a:off x="1524" y="44577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F2CFD3B0-7546-D178-1077-23C0ADD4C7D0}"/>
                  </a:ext>
                </a:extLst>
              </p:cNvPr>
              <p:cNvCxnSpPr/>
              <p:nvPr/>
            </p:nvCxnSpPr>
            <p:spPr>
              <a:xfrm>
                <a:off x="1524" y="4114800"/>
                <a:ext cx="12188952" cy="0"/>
              </a:xfrm>
              <a:prstGeom prst="line">
                <a:avLst/>
              </a:prstGeom>
              <a:ln w="3175" cap="rnd">
                <a:solidFill>
                  <a:srgbClr val="F816D8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6B70ECAE-D5A0-9052-610C-D331BB4BE69F}"/>
                  </a:ext>
                </a:extLst>
              </p:cNvPr>
              <p:cNvCxnSpPr/>
              <p:nvPr/>
            </p:nvCxnSpPr>
            <p:spPr>
              <a:xfrm>
                <a:off x="1524" y="37719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95A466B5-AA15-3D0E-BE9D-D900F8BC1C59}"/>
                  </a:ext>
                </a:extLst>
              </p:cNvPr>
              <p:cNvCxnSpPr/>
              <p:nvPr/>
            </p:nvCxnSpPr>
            <p:spPr>
              <a:xfrm>
                <a:off x="1524" y="65151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44403ABC-2A3D-86DC-6AFD-EA05CE147875}"/>
                  </a:ext>
                </a:extLst>
              </p:cNvPr>
              <p:cNvCxnSpPr/>
              <p:nvPr/>
            </p:nvCxnSpPr>
            <p:spPr>
              <a:xfrm>
                <a:off x="1524" y="68580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C93D3CB7-2C73-2812-D9CD-7EF7E7003967}"/>
                  </a:ext>
                </a:extLst>
              </p:cNvPr>
              <p:cNvCxnSpPr/>
              <p:nvPr/>
            </p:nvCxnSpPr>
            <p:spPr>
              <a:xfrm>
                <a:off x="1524" y="61722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C765F82B-410C-7E3D-861E-ADB877C96E92}"/>
                  </a:ext>
                </a:extLst>
              </p:cNvPr>
              <p:cNvCxnSpPr/>
              <p:nvPr/>
            </p:nvCxnSpPr>
            <p:spPr>
              <a:xfrm>
                <a:off x="1524" y="58293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F2E259AA-1468-CC3B-03ED-B42A9AA1B445}"/>
                  </a:ext>
                </a:extLst>
              </p:cNvPr>
              <p:cNvCxnSpPr/>
              <p:nvPr/>
            </p:nvCxnSpPr>
            <p:spPr>
              <a:xfrm>
                <a:off x="1524" y="54864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74683B79-9748-06CF-DC31-2AF055D748E5}"/>
                  </a:ext>
                </a:extLst>
              </p:cNvPr>
              <p:cNvCxnSpPr/>
              <p:nvPr/>
            </p:nvCxnSpPr>
            <p:spPr>
              <a:xfrm>
                <a:off x="1524" y="14859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7809E459-9115-DBE6-F596-2DA1A8C8C5F6}"/>
                  </a:ext>
                </a:extLst>
              </p:cNvPr>
              <p:cNvCxnSpPr/>
              <p:nvPr/>
            </p:nvCxnSpPr>
            <p:spPr>
              <a:xfrm>
                <a:off x="1524" y="18288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E542A3C8-D16E-D1FC-4F3B-55180735732F}"/>
                  </a:ext>
                </a:extLst>
              </p:cNvPr>
              <p:cNvCxnSpPr/>
              <p:nvPr/>
            </p:nvCxnSpPr>
            <p:spPr>
              <a:xfrm>
                <a:off x="1524" y="11430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7A5FE90E-B987-1366-E848-89CE0D2C6AF0}"/>
                  </a:ext>
                </a:extLst>
              </p:cNvPr>
              <p:cNvCxnSpPr/>
              <p:nvPr/>
            </p:nvCxnSpPr>
            <p:spPr>
              <a:xfrm>
                <a:off x="1524" y="8001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E7446D4D-DA68-D67A-3D72-021EA2278789}"/>
                  </a:ext>
                </a:extLst>
              </p:cNvPr>
              <p:cNvCxnSpPr/>
              <p:nvPr/>
            </p:nvCxnSpPr>
            <p:spPr>
              <a:xfrm>
                <a:off x="1524" y="4572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7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88C4EA42-A1AC-04BF-8548-74A1B8D4FEE6}"/>
                  </a:ext>
                </a:extLst>
              </p:cNvPr>
              <p:cNvCxnSpPr/>
              <p:nvPr/>
            </p:nvCxnSpPr>
            <p:spPr>
              <a:xfrm>
                <a:off x="1524" y="114300"/>
                <a:ext cx="12188952" cy="0"/>
              </a:xfrm>
              <a:prstGeom prst="line">
                <a:avLst/>
              </a:prstGeom>
              <a:ln w="635" cap="rnd">
                <a:solidFill>
                  <a:srgbClr val="7B8199">
                    <a:alpha val="69804"/>
                  </a:srgb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E14901FF-9CB7-8874-AF34-3FFF6417E663}"/>
                  </a:ext>
                </a:extLst>
              </p:cNvPr>
              <p:cNvCxnSpPr/>
              <p:nvPr/>
            </p:nvCxnSpPr>
            <p:spPr>
              <a:xfrm>
                <a:off x="1524" y="32004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70270A4E-6B46-9999-E62F-FD3930007FF1}"/>
                  </a:ext>
                </a:extLst>
              </p:cNvPr>
              <p:cNvCxnSpPr/>
              <p:nvPr/>
            </p:nvCxnSpPr>
            <p:spPr>
              <a:xfrm>
                <a:off x="1524" y="35433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06FE366F-1FA5-5723-EE35-8A0F18637DA7}"/>
                  </a:ext>
                </a:extLst>
              </p:cNvPr>
              <p:cNvCxnSpPr/>
              <p:nvPr/>
            </p:nvCxnSpPr>
            <p:spPr>
              <a:xfrm>
                <a:off x="1524" y="28575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E47E852E-FD23-4D66-92B2-D187D4BED7CD}"/>
                  </a:ext>
                </a:extLst>
              </p:cNvPr>
              <p:cNvCxnSpPr/>
              <p:nvPr/>
            </p:nvCxnSpPr>
            <p:spPr>
              <a:xfrm>
                <a:off x="1524" y="25146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3CD47432-C364-EED5-8991-957B1CAF2709}"/>
                  </a:ext>
                </a:extLst>
              </p:cNvPr>
              <p:cNvCxnSpPr/>
              <p:nvPr/>
            </p:nvCxnSpPr>
            <p:spPr>
              <a:xfrm>
                <a:off x="1524" y="21717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A57F4005-2FF5-DDCA-35BA-661DFEBE6E82}"/>
                  </a:ext>
                </a:extLst>
              </p:cNvPr>
              <p:cNvCxnSpPr/>
              <p:nvPr/>
            </p:nvCxnSpPr>
            <p:spPr>
              <a:xfrm>
                <a:off x="1524" y="49149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E2B6DB07-B051-4629-D2DD-2DF9B4E18F3B}"/>
                  </a:ext>
                </a:extLst>
              </p:cNvPr>
              <p:cNvCxnSpPr/>
              <p:nvPr/>
            </p:nvCxnSpPr>
            <p:spPr>
              <a:xfrm>
                <a:off x="1524" y="52578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3F9748BE-6C14-E181-0C15-015E78E0B571}"/>
                  </a:ext>
                </a:extLst>
              </p:cNvPr>
              <p:cNvCxnSpPr/>
              <p:nvPr/>
            </p:nvCxnSpPr>
            <p:spPr>
              <a:xfrm>
                <a:off x="1524" y="45720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B9E44434-30EC-A018-D516-7CEDB87C27DE}"/>
                  </a:ext>
                </a:extLst>
              </p:cNvPr>
              <p:cNvCxnSpPr/>
              <p:nvPr/>
            </p:nvCxnSpPr>
            <p:spPr>
              <a:xfrm>
                <a:off x="1524" y="42291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45914A40-B095-7572-81D4-7708632C63DC}"/>
                  </a:ext>
                </a:extLst>
              </p:cNvPr>
              <p:cNvCxnSpPr/>
              <p:nvPr/>
            </p:nvCxnSpPr>
            <p:spPr>
              <a:xfrm>
                <a:off x="1524" y="38862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80A6B8B7-F99E-C0E2-D51F-15AB84975173}"/>
                  </a:ext>
                </a:extLst>
              </p:cNvPr>
              <p:cNvCxnSpPr/>
              <p:nvPr/>
            </p:nvCxnSpPr>
            <p:spPr>
              <a:xfrm>
                <a:off x="1524" y="66294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082CBE82-C967-F455-23C7-67A1033A98D4}"/>
                  </a:ext>
                </a:extLst>
              </p:cNvPr>
              <p:cNvCxnSpPr/>
              <p:nvPr/>
            </p:nvCxnSpPr>
            <p:spPr>
              <a:xfrm>
                <a:off x="1524" y="62865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30CE1AAD-088A-83BC-4B90-90BFC0B48884}"/>
                  </a:ext>
                </a:extLst>
              </p:cNvPr>
              <p:cNvCxnSpPr/>
              <p:nvPr/>
            </p:nvCxnSpPr>
            <p:spPr>
              <a:xfrm>
                <a:off x="1524" y="59436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9BBB23BE-012B-2540-0BBE-A43F992D15B3}"/>
                  </a:ext>
                </a:extLst>
              </p:cNvPr>
              <p:cNvCxnSpPr/>
              <p:nvPr/>
            </p:nvCxnSpPr>
            <p:spPr>
              <a:xfrm>
                <a:off x="1524" y="56007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7680E873-F4B3-37DC-3446-5C278E559867}"/>
                  </a:ext>
                </a:extLst>
              </p:cNvPr>
              <p:cNvCxnSpPr/>
              <p:nvPr/>
            </p:nvCxnSpPr>
            <p:spPr>
              <a:xfrm>
                <a:off x="1524" y="16002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5C8CAE68-5110-6D84-917A-9ECE3879422A}"/>
                  </a:ext>
                </a:extLst>
              </p:cNvPr>
              <p:cNvCxnSpPr/>
              <p:nvPr/>
            </p:nvCxnSpPr>
            <p:spPr>
              <a:xfrm>
                <a:off x="1524" y="19431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FD0292D1-D384-AAE8-620E-88BF6D2C2FCE}"/>
                  </a:ext>
                </a:extLst>
              </p:cNvPr>
              <p:cNvCxnSpPr/>
              <p:nvPr/>
            </p:nvCxnSpPr>
            <p:spPr>
              <a:xfrm>
                <a:off x="1524" y="12573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30C16B4C-0B52-7460-B5E4-44FEF3D74307}"/>
                  </a:ext>
                </a:extLst>
              </p:cNvPr>
              <p:cNvCxnSpPr/>
              <p:nvPr/>
            </p:nvCxnSpPr>
            <p:spPr>
              <a:xfrm>
                <a:off x="1524" y="9144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99839D5B-04A9-D82A-2687-8B392200ABFB}"/>
                  </a:ext>
                </a:extLst>
              </p:cNvPr>
              <p:cNvCxnSpPr/>
              <p:nvPr/>
            </p:nvCxnSpPr>
            <p:spPr>
              <a:xfrm>
                <a:off x="1524" y="5715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7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87961EDB-B5FC-1EF4-B1A4-7E7CA66F9255}"/>
                  </a:ext>
                </a:extLst>
              </p:cNvPr>
              <p:cNvCxnSpPr/>
              <p:nvPr/>
            </p:nvCxnSpPr>
            <p:spPr>
              <a:xfrm>
                <a:off x="1524" y="228600"/>
                <a:ext cx="12188952" cy="0"/>
              </a:xfrm>
              <a:prstGeom prst="line">
                <a:avLst/>
              </a:prstGeom>
              <a:ln w="635" cap="rnd">
                <a:solidFill>
                  <a:srgbClr val="7B8199">
                    <a:alpha val="69804"/>
                  </a:srgb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FAB36C9B-9A3C-0FE3-C123-C79E796850E2}"/>
                  </a:ext>
                </a:extLst>
              </p:cNvPr>
              <p:cNvCxnSpPr/>
              <p:nvPr/>
            </p:nvCxnSpPr>
            <p:spPr>
              <a:xfrm>
                <a:off x="1524" y="33147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3F1646BB-11BA-35DF-93D8-CFD8E1789C6A}"/>
                  </a:ext>
                </a:extLst>
              </p:cNvPr>
              <p:cNvCxnSpPr/>
              <p:nvPr/>
            </p:nvCxnSpPr>
            <p:spPr>
              <a:xfrm>
                <a:off x="1524" y="36576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A3BF10A4-D862-2161-083E-AD0938F68C88}"/>
                  </a:ext>
                </a:extLst>
              </p:cNvPr>
              <p:cNvCxnSpPr/>
              <p:nvPr/>
            </p:nvCxnSpPr>
            <p:spPr>
              <a:xfrm>
                <a:off x="1524" y="29718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F6586E5F-271C-D6D0-9969-BE7954CBF650}"/>
                  </a:ext>
                </a:extLst>
              </p:cNvPr>
              <p:cNvCxnSpPr/>
              <p:nvPr/>
            </p:nvCxnSpPr>
            <p:spPr>
              <a:xfrm>
                <a:off x="1524" y="26289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520931F4-58F0-7BDF-9B2F-772B52094EF6}"/>
                  </a:ext>
                </a:extLst>
              </p:cNvPr>
              <p:cNvCxnSpPr/>
              <p:nvPr/>
            </p:nvCxnSpPr>
            <p:spPr>
              <a:xfrm>
                <a:off x="1524" y="22860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CA0BB201-A212-1013-7225-E4E7F38766CE}"/>
                  </a:ext>
                </a:extLst>
              </p:cNvPr>
              <p:cNvCxnSpPr/>
              <p:nvPr/>
            </p:nvCxnSpPr>
            <p:spPr>
              <a:xfrm>
                <a:off x="1524" y="50292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A4061488-E16E-BE6A-C196-5689CF0EB0BD}"/>
                  </a:ext>
                </a:extLst>
              </p:cNvPr>
              <p:cNvCxnSpPr/>
              <p:nvPr/>
            </p:nvCxnSpPr>
            <p:spPr>
              <a:xfrm>
                <a:off x="1524" y="53721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A9A2F083-1608-44E2-03E9-A963CF783BD9}"/>
                  </a:ext>
                </a:extLst>
              </p:cNvPr>
              <p:cNvCxnSpPr/>
              <p:nvPr/>
            </p:nvCxnSpPr>
            <p:spPr>
              <a:xfrm>
                <a:off x="1524" y="46863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3F248395-F960-0332-D973-BC487A880EE6}"/>
                  </a:ext>
                </a:extLst>
              </p:cNvPr>
              <p:cNvCxnSpPr/>
              <p:nvPr/>
            </p:nvCxnSpPr>
            <p:spPr>
              <a:xfrm>
                <a:off x="1524" y="43434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64872A13-5727-B26E-A5EE-118B6B9C622F}"/>
                  </a:ext>
                </a:extLst>
              </p:cNvPr>
              <p:cNvCxnSpPr/>
              <p:nvPr/>
            </p:nvCxnSpPr>
            <p:spPr>
              <a:xfrm>
                <a:off x="1524" y="40005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B9DDF2A9-3141-2E00-B3AF-8DEAD2C604BB}"/>
                  </a:ext>
                </a:extLst>
              </p:cNvPr>
              <p:cNvCxnSpPr/>
              <p:nvPr/>
            </p:nvCxnSpPr>
            <p:spPr>
              <a:xfrm>
                <a:off x="1524" y="67437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B55D3BA4-557E-573A-D88D-63002FFE1552}"/>
                  </a:ext>
                </a:extLst>
              </p:cNvPr>
              <p:cNvCxnSpPr/>
              <p:nvPr/>
            </p:nvCxnSpPr>
            <p:spPr>
              <a:xfrm>
                <a:off x="1524" y="64008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1588CCD7-61A1-731F-D4B5-381AD97B7FBE}"/>
                  </a:ext>
                </a:extLst>
              </p:cNvPr>
              <p:cNvCxnSpPr/>
              <p:nvPr/>
            </p:nvCxnSpPr>
            <p:spPr>
              <a:xfrm>
                <a:off x="1524" y="60579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AECF38B9-A43C-9311-A756-37063612CF17}"/>
                  </a:ext>
                </a:extLst>
              </p:cNvPr>
              <p:cNvCxnSpPr/>
              <p:nvPr/>
            </p:nvCxnSpPr>
            <p:spPr>
              <a:xfrm>
                <a:off x="1524" y="57150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columns and LR margins">
              <a:extLst>
                <a:ext uri="{FF2B5EF4-FFF2-40B4-BE49-F238E27FC236}">
                  <a16:creationId xmlns:a16="http://schemas.microsoft.com/office/drawing/2014/main" id="{D40606EB-FBDE-AD14-CDD3-7510951F7F14}"/>
                </a:ext>
              </a:extLst>
            </p:cNvPr>
            <p:cNvGrpSpPr/>
            <p:nvPr/>
          </p:nvGrpSpPr>
          <p:grpSpPr>
            <a:xfrm>
              <a:off x="493776" y="448050"/>
              <a:ext cx="11204448" cy="5876543"/>
              <a:chOff x="493776" y="502920"/>
              <a:chExt cx="11204448" cy="5943600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EC484E98-462B-6F64-E88B-8C083F3D7DE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984992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E37F64AE-676E-2C02-F885-EC0B85CAEBA4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493776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9E30B4B2-122E-73C1-67E7-74393D766F2A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1447523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9B5A649-6B8A-AE3D-3819-F55B9441692A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2401270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3C89CB51-0FD5-29A6-6E4C-54B097CB857D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3355017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CF29857A-09A0-B5B7-7F18-63EBDE998C94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4308764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744889FE-CF64-D70C-7D7D-A31B3B551C01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5262511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8695448-97DC-4257-8BA9-63D4CFE86BAF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6216258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7E65D84B-B80C-18CE-32BF-38B6F7B7C7EB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7170005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6719D807-2094-9074-F983-ABB0FF716EB2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8123752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36E4A422-96EE-4C9A-066B-4EDC022E7A34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9077499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BE3757FB-7A4C-7EAE-041D-7517CB2CDD35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10031246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1" name="column bisection">
              <a:extLst>
                <a:ext uri="{FF2B5EF4-FFF2-40B4-BE49-F238E27FC236}">
                  <a16:creationId xmlns:a16="http://schemas.microsoft.com/office/drawing/2014/main" id="{F1847B74-D013-74E7-6009-4353569DBC1D}"/>
                </a:ext>
              </a:extLst>
            </p:cNvPr>
            <p:cNvGrpSpPr/>
            <p:nvPr/>
          </p:nvGrpSpPr>
          <p:grpSpPr>
            <a:xfrm>
              <a:off x="850392" y="0"/>
              <a:ext cx="10491216" cy="6858000"/>
              <a:chOff x="850392" y="4574"/>
              <a:chExt cx="10491216" cy="6858000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3DABCD84-1CDF-836E-BA70-B1D9A0342B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341608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B98D3CF6-2E0E-EF50-1593-E008E75FEAA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50392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20163339-5E2F-FA1A-2E08-F4D7E347637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804139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F597FA4C-24CD-3504-0226-C17C21BBC22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57886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79153081-CDD8-6521-4AF9-EAE407AEC38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11633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A79B73D-37C8-E3BB-F3DD-1494ADB2BB4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665380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50713B4B-BC08-66C2-E5C9-0E61EE06D77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19127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337C6676-E81E-564A-73DB-424174E4D61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572874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5F805AE7-473B-7A49-D63D-2A713C00146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26621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5AAD4E8D-47B6-0BF4-1F9D-132FBB494FE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80368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A5914C6D-5DC1-4475-235B-FDCBBB8141D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434115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F1806748-03D9-43FD-EB42-03C53DFC531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387862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1736A0C-A739-5BC0-61E9-3C323C5CA483}"/>
                </a:ext>
              </a:extLst>
            </p:cNvPr>
            <p:cNvGrpSpPr/>
            <p:nvPr/>
          </p:nvGrpSpPr>
          <p:grpSpPr>
            <a:xfrm>
              <a:off x="0" y="-81273"/>
              <a:ext cx="12192002" cy="6959599"/>
              <a:chOff x="0" y="-81273"/>
              <a:chExt cx="12192002" cy="6959599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20E5961-F713-2029-7A87-FD2ADAB6F4EC}"/>
                  </a:ext>
                </a:extLst>
              </p:cNvPr>
              <p:cNvSpPr/>
              <p:nvPr/>
            </p:nvSpPr>
            <p:spPr>
              <a:xfrm>
                <a:off x="0" y="6324610"/>
                <a:ext cx="12192000" cy="553716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98CFD76-C407-6B41-38D5-871B01F3FE40}"/>
                  </a:ext>
                </a:extLst>
              </p:cNvPr>
              <p:cNvSpPr/>
              <p:nvPr/>
            </p:nvSpPr>
            <p:spPr>
              <a:xfrm rot="5400000">
                <a:off x="-3182875" y="3187449"/>
                <a:ext cx="6858002" cy="492252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DADA45E-1502-95B6-0045-18390ACC2C3A}"/>
                  </a:ext>
                </a:extLst>
              </p:cNvPr>
              <p:cNvSpPr/>
              <p:nvPr/>
            </p:nvSpPr>
            <p:spPr>
              <a:xfrm rot="5400000">
                <a:off x="8516875" y="3187449"/>
                <a:ext cx="6858001" cy="492252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AF2B84E-0F5D-CB87-40FC-1CC83A727409}"/>
                  </a:ext>
                </a:extLst>
              </p:cNvPr>
              <p:cNvSpPr/>
              <p:nvPr/>
            </p:nvSpPr>
            <p:spPr>
              <a:xfrm>
                <a:off x="0" y="-81273"/>
                <a:ext cx="12192000" cy="529324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6A6615F-7069-B877-322A-53153A236C05}"/>
                  </a:ext>
                </a:extLst>
              </p:cNvPr>
              <p:cNvSpPr/>
              <p:nvPr userDrawn="1"/>
            </p:nvSpPr>
            <p:spPr>
              <a:xfrm>
                <a:off x="0" y="1234953"/>
                <a:ext cx="12192000" cy="301747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BC7C7F2-3894-8CCA-5872-6A4B4795D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0B7EB5-3760-2058-F18E-93584C9A3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87C04C-3953-7DDC-BAD1-B6A3B0970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Illumio Copyright © 2024 /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30BF47-CBC1-13B8-8DAA-CFC998F06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AFDEF54-9B6C-4117-8505-7F7450B77FF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6" name="Illumio Logo Wbite">
            <a:extLst>
              <a:ext uri="{FF2B5EF4-FFF2-40B4-BE49-F238E27FC236}">
                <a16:creationId xmlns:a16="http://schemas.microsoft.com/office/drawing/2014/main" id="{B60CABF9-3A90-C040-ADE0-E1852902AFC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89416" y="260769"/>
            <a:ext cx="909159" cy="227290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82093AD8-0E45-5154-6186-79F8F6CE37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 rot="10800000" flipH="1" flipV="1">
            <a:off x="6442185" y="2123440"/>
            <a:ext cx="1664352" cy="1780186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78074E97-3E64-808B-0037-7B504C540B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2186835" y="4447290"/>
            <a:ext cx="1664352" cy="1780186"/>
          </a:xfrm>
          <a:prstGeom prst="rect">
            <a:avLst/>
          </a:prstGeom>
        </p:spPr>
      </p:pic>
      <p:sp>
        <p:nvSpPr>
          <p:cNvPr id="111" name="Freeform: Shape 110">
            <a:extLst>
              <a:ext uri="{FF2B5EF4-FFF2-40B4-BE49-F238E27FC236}">
                <a16:creationId xmlns:a16="http://schemas.microsoft.com/office/drawing/2014/main" id="{7096AD12-D338-81AD-3E1E-0C57143BCE4D}"/>
              </a:ext>
            </a:extLst>
          </p:cNvPr>
          <p:cNvSpPr/>
          <p:nvPr userDrawn="1"/>
        </p:nvSpPr>
        <p:spPr>
          <a:xfrm>
            <a:off x="492252" y="2123440"/>
            <a:ext cx="3165348" cy="3907548"/>
          </a:xfrm>
          <a:custGeom>
            <a:avLst/>
            <a:gdLst>
              <a:gd name="connsiteX0" fmla="*/ 0 w 3165348"/>
              <a:gd name="connsiteY0" fmla="*/ 0 h 3907548"/>
              <a:gd name="connsiteX1" fmla="*/ 3165348 w 3165348"/>
              <a:gd name="connsiteY1" fmla="*/ 0 h 3907548"/>
              <a:gd name="connsiteX2" fmla="*/ 3165348 w 3165348"/>
              <a:gd name="connsiteY2" fmla="*/ 1185067 h 3907548"/>
              <a:gd name="connsiteX3" fmla="*/ 3165348 w 3165348"/>
              <a:gd name="connsiteY3" fmla="*/ 1523322 h 3907548"/>
              <a:gd name="connsiteX4" fmla="*/ 3165348 w 3165348"/>
              <a:gd name="connsiteY4" fmla="*/ 3907548 h 3907548"/>
              <a:gd name="connsiteX5" fmla="*/ 1735791 w 3165348"/>
              <a:gd name="connsiteY5" fmla="*/ 3371093 h 3907548"/>
              <a:gd name="connsiteX6" fmla="*/ 0 w 3165348"/>
              <a:gd name="connsiteY6" fmla="*/ 2722481 h 3907548"/>
              <a:gd name="connsiteX7" fmla="*/ 0 w 3165348"/>
              <a:gd name="connsiteY7" fmla="*/ 1523322 h 3907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65348" h="3907548">
                <a:moveTo>
                  <a:pt x="0" y="0"/>
                </a:moveTo>
                <a:lnTo>
                  <a:pt x="3165348" y="0"/>
                </a:lnTo>
                <a:lnTo>
                  <a:pt x="3165348" y="1185067"/>
                </a:lnTo>
                <a:lnTo>
                  <a:pt x="3165348" y="1523322"/>
                </a:lnTo>
                <a:lnTo>
                  <a:pt x="3165348" y="3907548"/>
                </a:lnTo>
                <a:lnTo>
                  <a:pt x="1735791" y="3371093"/>
                </a:lnTo>
                <a:lnTo>
                  <a:pt x="0" y="2722481"/>
                </a:lnTo>
                <a:lnTo>
                  <a:pt x="0" y="1523322"/>
                </a:lnTo>
                <a:close/>
              </a:path>
            </a:pathLst>
          </a:custGeom>
          <a:solidFill>
            <a:schemeClr val="accent2"/>
          </a:solidFill>
          <a:ln w="11727" cap="flat">
            <a:noFill/>
            <a:prstDash val="solid"/>
            <a:miter/>
          </a:ln>
        </p:spPr>
        <p:txBody>
          <a:bodyPr wrap="square" lIns="365760" tIns="640080" rIns="365760" rtlCol="0" anchor="t">
            <a:noAutofit/>
          </a:bodyPr>
          <a:lstStyle/>
          <a:p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14" name="Text Placeholder 3">
            <a:extLst>
              <a:ext uri="{FF2B5EF4-FFF2-40B4-BE49-F238E27FC236}">
                <a16:creationId xmlns:a16="http://schemas.microsoft.com/office/drawing/2014/main" id="{AF0CE2D7-91EE-F15C-C690-A1C60EB3B1D0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59265" y="3429000"/>
            <a:ext cx="2376186" cy="1317518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33800" indent="0">
              <a:buNone/>
              <a:defRPr sz="1500">
                <a:solidFill>
                  <a:srgbClr val="313638"/>
                </a:solidFill>
              </a:defRPr>
            </a:lvl2pPr>
            <a:lvl3pPr marL="891000" indent="0">
              <a:buNone/>
              <a:defRPr sz="1500">
                <a:solidFill>
                  <a:srgbClr val="313638"/>
                </a:solidFill>
              </a:defRPr>
            </a:lvl3pPr>
            <a:lvl4pPr marL="1348200" indent="0">
              <a:buNone/>
              <a:defRPr sz="1500">
                <a:solidFill>
                  <a:srgbClr val="313638"/>
                </a:solidFill>
              </a:defRPr>
            </a:lvl4pPr>
            <a:lvl5pPr marL="1805400" indent="0">
              <a:buNone/>
              <a:defRPr sz="1500">
                <a:solidFill>
                  <a:srgbClr val="31363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5" name="Text Placeholder 3">
            <a:extLst>
              <a:ext uri="{FF2B5EF4-FFF2-40B4-BE49-F238E27FC236}">
                <a16:creationId xmlns:a16="http://schemas.microsoft.com/office/drawing/2014/main" id="{B2E7E3D3-45A8-CE3D-BD1A-8B9642FBA19A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859265" y="3041350"/>
            <a:ext cx="2376186" cy="387350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buNone/>
              <a:defRPr lang="en-US" sz="44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338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2pPr>
            <a:lvl3pPr marL="8910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3pPr>
            <a:lvl4pPr marL="13482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4pPr>
            <a:lvl5pPr marL="18054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116" name="Freeform: Shape 115">
            <a:extLst>
              <a:ext uri="{FF2B5EF4-FFF2-40B4-BE49-F238E27FC236}">
                <a16:creationId xmlns:a16="http://schemas.microsoft.com/office/drawing/2014/main" id="{C961831A-5328-145D-951D-5011A8A81D52}"/>
              </a:ext>
            </a:extLst>
          </p:cNvPr>
          <p:cNvSpPr/>
          <p:nvPr userDrawn="1"/>
        </p:nvSpPr>
        <p:spPr>
          <a:xfrm>
            <a:off x="4513325" y="2123440"/>
            <a:ext cx="3165348" cy="3907548"/>
          </a:xfrm>
          <a:custGeom>
            <a:avLst/>
            <a:gdLst>
              <a:gd name="connsiteX0" fmla="*/ 0 w 3165348"/>
              <a:gd name="connsiteY0" fmla="*/ 0 h 3907548"/>
              <a:gd name="connsiteX1" fmla="*/ 3165348 w 3165348"/>
              <a:gd name="connsiteY1" fmla="*/ 0 h 3907548"/>
              <a:gd name="connsiteX2" fmla="*/ 3165348 w 3165348"/>
              <a:gd name="connsiteY2" fmla="*/ 1185067 h 3907548"/>
              <a:gd name="connsiteX3" fmla="*/ 3165348 w 3165348"/>
              <a:gd name="connsiteY3" fmla="*/ 1523322 h 3907548"/>
              <a:gd name="connsiteX4" fmla="*/ 3165348 w 3165348"/>
              <a:gd name="connsiteY4" fmla="*/ 3907548 h 3907548"/>
              <a:gd name="connsiteX5" fmla="*/ 1735791 w 3165348"/>
              <a:gd name="connsiteY5" fmla="*/ 3371093 h 3907548"/>
              <a:gd name="connsiteX6" fmla="*/ 0 w 3165348"/>
              <a:gd name="connsiteY6" fmla="*/ 2722481 h 3907548"/>
              <a:gd name="connsiteX7" fmla="*/ 0 w 3165348"/>
              <a:gd name="connsiteY7" fmla="*/ 1523322 h 3907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65348" h="3907548">
                <a:moveTo>
                  <a:pt x="0" y="0"/>
                </a:moveTo>
                <a:lnTo>
                  <a:pt x="3165348" y="0"/>
                </a:lnTo>
                <a:lnTo>
                  <a:pt x="3165348" y="1185067"/>
                </a:lnTo>
                <a:lnTo>
                  <a:pt x="3165348" y="1523322"/>
                </a:lnTo>
                <a:lnTo>
                  <a:pt x="3165348" y="3907548"/>
                </a:lnTo>
                <a:lnTo>
                  <a:pt x="1735791" y="3371093"/>
                </a:lnTo>
                <a:lnTo>
                  <a:pt x="0" y="2722481"/>
                </a:lnTo>
                <a:lnTo>
                  <a:pt x="0" y="1523322"/>
                </a:lnTo>
                <a:close/>
              </a:path>
            </a:pathLst>
          </a:custGeom>
          <a:solidFill>
            <a:schemeClr val="accent2"/>
          </a:solidFill>
          <a:ln w="11727" cap="flat">
            <a:noFill/>
            <a:prstDash val="solid"/>
            <a:miter/>
          </a:ln>
        </p:spPr>
        <p:txBody>
          <a:bodyPr wrap="square" lIns="365760" tIns="640080" rIns="365760" rtlCol="0" anchor="t">
            <a:noAutofit/>
          </a:bodyPr>
          <a:lstStyle/>
          <a:p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17" name="Text Placeholder 3">
            <a:extLst>
              <a:ext uri="{FF2B5EF4-FFF2-40B4-BE49-F238E27FC236}">
                <a16:creationId xmlns:a16="http://schemas.microsoft.com/office/drawing/2014/main" id="{4623634B-7BFE-6A55-238F-19E900BE8249}"/>
              </a:ext>
            </a:extLst>
          </p:cNvPr>
          <p:cNvSpPr>
            <a:spLocks noGrp="1"/>
          </p:cNvSpPr>
          <p:nvPr>
            <p:ph type="body" sz="quarter" idx="75"/>
          </p:nvPr>
        </p:nvSpPr>
        <p:spPr>
          <a:xfrm>
            <a:off x="4880338" y="3429000"/>
            <a:ext cx="2376186" cy="1317518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33800" indent="0">
              <a:buNone/>
              <a:defRPr sz="1500">
                <a:solidFill>
                  <a:srgbClr val="313638"/>
                </a:solidFill>
              </a:defRPr>
            </a:lvl2pPr>
            <a:lvl3pPr marL="891000" indent="0">
              <a:buNone/>
              <a:defRPr sz="1500">
                <a:solidFill>
                  <a:srgbClr val="313638"/>
                </a:solidFill>
              </a:defRPr>
            </a:lvl3pPr>
            <a:lvl4pPr marL="1348200" indent="0">
              <a:buNone/>
              <a:defRPr sz="1500">
                <a:solidFill>
                  <a:srgbClr val="313638"/>
                </a:solidFill>
              </a:defRPr>
            </a:lvl4pPr>
            <a:lvl5pPr marL="1805400" indent="0">
              <a:buNone/>
              <a:defRPr sz="1500">
                <a:solidFill>
                  <a:srgbClr val="31363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8" name="Text Placeholder 3">
            <a:extLst>
              <a:ext uri="{FF2B5EF4-FFF2-40B4-BE49-F238E27FC236}">
                <a16:creationId xmlns:a16="http://schemas.microsoft.com/office/drawing/2014/main" id="{26C48C13-0F04-DA26-3915-70170B0EE26C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4880338" y="3041350"/>
            <a:ext cx="2376186" cy="387350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buNone/>
              <a:defRPr lang="en-US" sz="44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338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2pPr>
            <a:lvl3pPr marL="8910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3pPr>
            <a:lvl4pPr marL="13482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4pPr>
            <a:lvl5pPr marL="18054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119" name="Freeform: Shape 118">
            <a:extLst>
              <a:ext uri="{FF2B5EF4-FFF2-40B4-BE49-F238E27FC236}">
                <a16:creationId xmlns:a16="http://schemas.microsoft.com/office/drawing/2014/main" id="{61156A99-2566-FF7E-2376-FDFFDC85E9B3}"/>
              </a:ext>
            </a:extLst>
          </p:cNvPr>
          <p:cNvSpPr/>
          <p:nvPr userDrawn="1"/>
        </p:nvSpPr>
        <p:spPr>
          <a:xfrm>
            <a:off x="8534400" y="2123440"/>
            <a:ext cx="3165348" cy="3907548"/>
          </a:xfrm>
          <a:custGeom>
            <a:avLst/>
            <a:gdLst>
              <a:gd name="connsiteX0" fmla="*/ 0 w 3165348"/>
              <a:gd name="connsiteY0" fmla="*/ 0 h 3907548"/>
              <a:gd name="connsiteX1" fmla="*/ 3165348 w 3165348"/>
              <a:gd name="connsiteY1" fmla="*/ 0 h 3907548"/>
              <a:gd name="connsiteX2" fmla="*/ 3165348 w 3165348"/>
              <a:gd name="connsiteY2" fmla="*/ 1185067 h 3907548"/>
              <a:gd name="connsiteX3" fmla="*/ 3165348 w 3165348"/>
              <a:gd name="connsiteY3" fmla="*/ 1523322 h 3907548"/>
              <a:gd name="connsiteX4" fmla="*/ 3165348 w 3165348"/>
              <a:gd name="connsiteY4" fmla="*/ 3907548 h 3907548"/>
              <a:gd name="connsiteX5" fmla="*/ 1735791 w 3165348"/>
              <a:gd name="connsiteY5" fmla="*/ 3371093 h 3907548"/>
              <a:gd name="connsiteX6" fmla="*/ 0 w 3165348"/>
              <a:gd name="connsiteY6" fmla="*/ 2722481 h 3907548"/>
              <a:gd name="connsiteX7" fmla="*/ 0 w 3165348"/>
              <a:gd name="connsiteY7" fmla="*/ 1523322 h 3907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65348" h="3907548">
                <a:moveTo>
                  <a:pt x="0" y="0"/>
                </a:moveTo>
                <a:lnTo>
                  <a:pt x="3165348" y="0"/>
                </a:lnTo>
                <a:lnTo>
                  <a:pt x="3165348" y="1185067"/>
                </a:lnTo>
                <a:lnTo>
                  <a:pt x="3165348" y="1523322"/>
                </a:lnTo>
                <a:lnTo>
                  <a:pt x="3165348" y="3907548"/>
                </a:lnTo>
                <a:lnTo>
                  <a:pt x="1735791" y="3371093"/>
                </a:lnTo>
                <a:lnTo>
                  <a:pt x="0" y="2722481"/>
                </a:lnTo>
                <a:lnTo>
                  <a:pt x="0" y="1523322"/>
                </a:lnTo>
                <a:close/>
              </a:path>
            </a:pathLst>
          </a:custGeom>
          <a:solidFill>
            <a:schemeClr val="accent2"/>
          </a:solidFill>
          <a:ln w="11727" cap="flat">
            <a:noFill/>
            <a:prstDash val="solid"/>
            <a:miter/>
          </a:ln>
        </p:spPr>
        <p:txBody>
          <a:bodyPr wrap="square" lIns="365760" tIns="640080" rIns="365760" rtlCol="0" anchor="t">
            <a:noAutofit/>
          </a:bodyPr>
          <a:lstStyle/>
          <a:p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20" name="Text Placeholder 3">
            <a:extLst>
              <a:ext uri="{FF2B5EF4-FFF2-40B4-BE49-F238E27FC236}">
                <a16:creationId xmlns:a16="http://schemas.microsoft.com/office/drawing/2014/main" id="{B8E20CAA-D06A-1F28-0FBB-9FE7425FA336}"/>
              </a:ext>
            </a:extLst>
          </p:cNvPr>
          <p:cNvSpPr>
            <a:spLocks noGrp="1"/>
          </p:cNvSpPr>
          <p:nvPr>
            <p:ph type="body" sz="quarter" idx="77"/>
          </p:nvPr>
        </p:nvSpPr>
        <p:spPr>
          <a:xfrm>
            <a:off x="8947344" y="3429000"/>
            <a:ext cx="2376186" cy="1317518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33800" indent="0">
              <a:buNone/>
              <a:defRPr sz="1500">
                <a:solidFill>
                  <a:srgbClr val="313638"/>
                </a:solidFill>
              </a:defRPr>
            </a:lvl2pPr>
            <a:lvl3pPr marL="891000" indent="0">
              <a:buNone/>
              <a:defRPr sz="1500">
                <a:solidFill>
                  <a:srgbClr val="313638"/>
                </a:solidFill>
              </a:defRPr>
            </a:lvl3pPr>
            <a:lvl4pPr marL="1348200" indent="0">
              <a:buNone/>
              <a:defRPr sz="1500">
                <a:solidFill>
                  <a:srgbClr val="313638"/>
                </a:solidFill>
              </a:defRPr>
            </a:lvl4pPr>
            <a:lvl5pPr marL="1805400" indent="0">
              <a:buNone/>
              <a:defRPr sz="1500">
                <a:solidFill>
                  <a:srgbClr val="31363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1" name="Text Placeholder 3">
            <a:extLst>
              <a:ext uri="{FF2B5EF4-FFF2-40B4-BE49-F238E27FC236}">
                <a16:creationId xmlns:a16="http://schemas.microsoft.com/office/drawing/2014/main" id="{20392E10-F22A-FF3A-61C4-C7B5FD2036EA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8947344" y="3041350"/>
            <a:ext cx="2376186" cy="387350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buNone/>
              <a:defRPr lang="en-US" sz="44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338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2pPr>
            <a:lvl3pPr marL="8910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3pPr>
            <a:lvl4pPr marL="13482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4pPr>
            <a:lvl5pPr marL="18054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</p:txBody>
      </p:sp>
    </p:spTree>
    <p:extLst>
      <p:ext uri="{BB962C8B-B14F-4D97-AF65-F5344CB8AC3E}">
        <p14:creationId xmlns:p14="http://schemas.microsoft.com/office/powerpoint/2010/main" val="23641130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Stats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radient BG" descr="A blue and white gradient&#10;&#10;Description automatically generated">
            <a:extLst>
              <a:ext uri="{FF2B5EF4-FFF2-40B4-BE49-F238E27FC236}">
                <a16:creationId xmlns:a16="http://schemas.microsoft.com/office/drawing/2014/main" id="{FAE2B9AC-AA53-9EDE-0F32-847CE8E088C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A0D2C9A2-457E-B1B4-0CDA-FAE170F872E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</a:blip>
          <a:stretch>
            <a:fillRect/>
          </a:stretch>
        </p:blipFill>
        <p:spPr>
          <a:xfrm flipV="1">
            <a:off x="9848304" y="1902763"/>
            <a:ext cx="1664352" cy="1780186"/>
          </a:xfrm>
          <a:prstGeom prst="rect">
            <a:avLst/>
          </a:prstGeom>
        </p:spPr>
      </p:pic>
      <p:grpSp>
        <p:nvGrpSpPr>
          <p:cNvPr id="6" name="Grid" hidden="1">
            <a:extLst>
              <a:ext uri="{FF2B5EF4-FFF2-40B4-BE49-F238E27FC236}">
                <a16:creationId xmlns:a16="http://schemas.microsoft.com/office/drawing/2014/main" id="{38230CD7-BB79-93D8-10B0-CE1B5BFFCCEC}"/>
              </a:ext>
            </a:extLst>
          </p:cNvPr>
          <p:cNvGrpSpPr/>
          <p:nvPr userDrawn="1"/>
        </p:nvGrpSpPr>
        <p:grpSpPr>
          <a:xfrm>
            <a:off x="0" y="-81273"/>
            <a:ext cx="12192002" cy="6959599"/>
            <a:chOff x="0" y="-81273"/>
            <a:chExt cx="12192002" cy="695959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564FFF4-A19D-70EE-F86D-DF38625B34E3}"/>
                </a:ext>
              </a:extLst>
            </p:cNvPr>
            <p:cNvSpPr/>
            <p:nvPr/>
          </p:nvSpPr>
          <p:spPr>
            <a:xfrm>
              <a:off x="0" y="6320244"/>
              <a:ext cx="12192000" cy="5377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A5EBD3C-7881-3AF7-CF01-4FA47000040D}"/>
                </a:ext>
              </a:extLst>
            </p:cNvPr>
            <p:cNvSpPr/>
            <p:nvPr userDrawn="1"/>
          </p:nvSpPr>
          <p:spPr>
            <a:xfrm>
              <a:off x="0" y="6320244"/>
              <a:ext cx="12192000" cy="5377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grpSp>
          <p:nvGrpSpPr>
            <p:cNvPr id="9" name="baselines">
              <a:extLst>
                <a:ext uri="{FF2B5EF4-FFF2-40B4-BE49-F238E27FC236}">
                  <a16:creationId xmlns:a16="http://schemas.microsoft.com/office/drawing/2014/main" id="{0BAE7B50-8C72-BA34-5748-0252114023B4}"/>
                </a:ext>
              </a:extLst>
            </p:cNvPr>
            <p:cNvGrpSpPr/>
            <p:nvPr/>
          </p:nvGrpSpPr>
          <p:grpSpPr>
            <a:xfrm>
              <a:off x="1524" y="-4574"/>
              <a:ext cx="12188952" cy="6858000"/>
              <a:chOff x="1524" y="0"/>
              <a:chExt cx="12188952" cy="6858000"/>
            </a:xfrm>
          </p:grpSpPr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1117EF4D-8848-3B4B-552E-628FC0C8BABB}"/>
                  </a:ext>
                </a:extLst>
              </p:cNvPr>
              <p:cNvCxnSpPr/>
              <p:nvPr/>
            </p:nvCxnSpPr>
            <p:spPr>
              <a:xfrm>
                <a:off x="1524" y="13716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1520C883-896C-6289-B6DD-F3458C3EC899}"/>
                  </a:ext>
                </a:extLst>
              </p:cNvPr>
              <p:cNvCxnSpPr/>
              <p:nvPr/>
            </p:nvCxnSpPr>
            <p:spPr>
              <a:xfrm>
                <a:off x="1524" y="17145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DA5E6C03-B2B9-07AA-C9B3-B770E6964FDE}"/>
                  </a:ext>
                </a:extLst>
              </p:cNvPr>
              <p:cNvCxnSpPr/>
              <p:nvPr/>
            </p:nvCxnSpPr>
            <p:spPr>
              <a:xfrm>
                <a:off x="1524" y="10287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55203504-7954-9A2D-B070-14CEB938A893}"/>
                  </a:ext>
                </a:extLst>
              </p:cNvPr>
              <p:cNvCxnSpPr/>
              <p:nvPr/>
            </p:nvCxnSpPr>
            <p:spPr>
              <a:xfrm>
                <a:off x="1524" y="6858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45BCA547-0850-9A02-A7E5-EB53308D3B75}"/>
                  </a:ext>
                </a:extLst>
              </p:cNvPr>
              <p:cNvCxnSpPr/>
              <p:nvPr/>
            </p:nvCxnSpPr>
            <p:spPr>
              <a:xfrm>
                <a:off x="1524" y="3429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EABA43AD-E6BC-A90A-FE37-8233753B6AAF}"/>
                  </a:ext>
                </a:extLst>
              </p:cNvPr>
              <p:cNvCxnSpPr/>
              <p:nvPr/>
            </p:nvCxnSpPr>
            <p:spPr>
              <a:xfrm>
                <a:off x="1524" y="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7C8F11A4-9F59-E933-55E4-A5B98CC3C2C2}"/>
                  </a:ext>
                </a:extLst>
              </p:cNvPr>
              <p:cNvCxnSpPr/>
              <p:nvPr/>
            </p:nvCxnSpPr>
            <p:spPr>
              <a:xfrm>
                <a:off x="1524" y="30861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6FF39475-5E14-4113-D768-8DD8A1E262CE}"/>
                  </a:ext>
                </a:extLst>
              </p:cNvPr>
              <p:cNvCxnSpPr/>
              <p:nvPr/>
            </p:nvCxnSpPr>
            <p:spPr>
              <a:xfrm>
                <a:off x="1524" y="34290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4C0FB732-DD6D-1D5F-AA43-ACC62CA7E911}"/>
                  </a:ext>
                </a:extLst>
              </p:cNvPr>
              <p:cNvCxnSpPr/>
              <p:nvPr/>
            </p:nvCxnSpPr>
            <p:spPr>
              <a:xfrm>
                <a:off x="1524" y="27432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B3D9C0D1-B84C-E19F-D601-AF2F3576D1F9}"/>
                  </a:ext>
                </a:extLst>
              </p:cNvPr>
              <p:cNvCxnSpPr/>
              <p:nvPr/>
            </p:nvCxnSpPr>
            <p:spPr>
              <a:xfrm>
                <a:off x="1524" y="24003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24454BF6-55D2-84CE-E499-AAFAE06ADEBF}"/>
                  </a:ext>
                </a:extLst>
              </p:cNvPr>
              <p:cNvCxnSpPr/>
              <p:nvPr/>
            </p:nvCxnSpPr>
            <p:spPr>
              <a:xfrm>
                <a:off x="1524" y="20574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573E730C-F017-21C0-E923-3FACC5FA4188}"/>
                  </a:ext>
                </a:extLst>
              </p:cNvPr>
              <p:cNvCxnSpPr/>
              <p:nvPr/>
            </p:nvCxnSpPr>
            <p:spPr>
              <a:xfrm>
                <a:off x="1524" y="48006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954055D5-BC9F-FA77-8B2C-F3819EB19497}"/>
                  </a:ext>
                </a:extLst>
              </p:cNvPr>
              <p:cNvCxnSpPr/>
              <p:nvPr/>
            </p:nvCxnSpPr>
            <p:spPr>
              <a:xfrm>
                <a:off x="1524" y="51435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C53BD805-2E45-F8CC-D6EF-03F4D3AA1708}"/>
                  </a:ext>
                </a:extLst>
              </p:cNvPr>
              <p:cNvCxnSpPr/>
              <p:nvPr/>
            </p:nvCxnSpPr>
            <p:spPr>
              <a:xfrm>
                <a:off x="1524" y="44577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F2CFD3B0-7546-D178-1077-23C0ADD4C7D0}"/>
                  </a:ext>
                </a:extLst>
              </p:cNvPr>
              <p:cNvCxnSpPr/>
              <p:nvPr/>
            </p:nvCxnSpPr>
            <p:spPr>
              <a:xfrm>
                <a:off x="1524" y="4114800"/>
                <a:ext cx="12188952" cy="0"/>
              </a:xfrm>
              <a:prstGeom prst="line">
                <a:avLst/>
              </a:prstGeom>
              <a:ln w="3175" cap="rnd">
                <a:solidFill>
                  <a:srgbClr val="F816D8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6B70ECAE-D5A0-9052-610C-D331BB4BE69F}"/>
                  </a:ext>
                </a:extLst>
              </p:cNvPr>
              <p:cNvCxnSpPr/>
              <p:nvPr/>
            </p:nvCxnSpPr>
            <p:spPr>
              <a:xfrm>
                <a:off x="1524" y="37719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95A466B5-AA15-3D0E-BE9D-D900F8BC1C59}"/>
                  </a:ext>
                </a:extLst>
              </p:cNvPr>
              <p:cNvCxnSpPr/>
              <p:nvPr/>
            </p:nvCxnSpPr>
            <p:spPr>
              <a:xfrm>
                <a:off x="1524" y="65151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44403ABC-2A3D-86DC-6AFD-EA05CE147875}"/>
                  </a:ext>
                </a:extLst>
              </p:cNvPr>
              <p:cNvCxnSpPr/>
              <p:nvPr/>
            </p:nvCxnSpPr>
            <p:spPr>
              <a:xfrm>
                <a:off x="1524" y="68580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C93D3CB7-2C73-2812-D9CD-7EF7E7003967}"/>
                  </a:ext>
                </a:extLst>
              </p:cNvPr>
              <p:cNvCxnSpPr/>
              <p:nvPr/>
            </p:nvCxnSpPr>
            <p:spPr>
              <a:xfrm>
                <a:off x="1524" y="61722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C765F82B-410C-7E3D-861E-ADB877C96E92}"/>
                  </a:ext>
                </a:extLst>
              </p:cNvPr>
              <p:cNvCxnSpPr/>
              <p:nvPr/>
            </p:nvCxnSpPr>
            <p:spPr>
              <a:xfrm>
                <a:off x="1524" y="58293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F2E259AA-1468-CC3B-03ED-B42A9AA1B445}"/>
                  </a:ext>
                </a:extLst>
              </p:cNvPr>
              <p:cNvCxnSpPr/>
              <p:nvPr/>
            </p:nvCxnSpPr>
            <p:spPr>
              <a:xfrm>
                <a:off x="1524" y="54864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74683B79-9748-06CF-DC31-2AF055D748E5}"/>
                  </a:ext>
                </a:extLst>
              </p:cNvPr>
              <p:cNvCxnSpPr/>
              <p:nvPr/>
            </p:nvCxnSpPr>
            <p:spPr>
              <a:xfrm>
                <a:off x="1524" y="14859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7809E459-9115-DBE6-F596-2DA1A8C8C5F6}"/>
                  </a:ext>
                </a:extLst>
              </p:cNvPr>
              <p:cNvCxnSpPr/>
              <p:nvPr/>
            </p:nvCxnSpPr>
            <p:spPr>
              <a:xfrm>
                <a:off x="1524" y="18288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E542A3C8-D16E-D1FC-4F3B-55180735732F}"/>
                  </a:ext>
                </a:extLst>
              </p:cNvPr>
              <p:cNvCxnSpPr/>
              <p:nvPr/>
            </p:nvCxnSpPr>
            <p:spPr>
              <a:xfrm>
                <a:off x="1524" y="11430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7A5FE90E-B987-1366-E848-89CE0D2C6AF0}"/>
                  </a:ext>
                </a:extLst>
              </p:cNvPr>
              <p:cNvCxnSpPr/>
              <p:nvPr/>
            </p:nvCxnSpPr>
            <p:spPr>
              <a:xfrm>
                <a:off x="1524" y="8001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E7446D4D-DA68-D67A-3D72-021EA2278789}"/>
                  </a:ext>
                </a:extLst>
              </p:cNvPr>
              <p:cNvCxnSpPr/>
              <p:nvPr/>
            </p:nvCxnSpPr>
            <p:spPr>
              <a:xfrm>
                <a:off x="1524" y="4572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7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88C4EA42-A1AC-04BF-8548-74A1B8D4FEE6}"/>
                  </a:ext>
                </a:extLst>
              </p:cNvPr>
              <p:cNvCxnSpPr/>
              <p:nvPr/>
            </p:nvCxnSpPr>
            <p:spPr>
              <a:xfrm>
                <a:off x="1524" y="114300"/>
                <a:ext cx="12188952" cy="0"/>
              </a:xfrm>
              <a:prstGeom prst="line">
                <a:avLst/>
              </a:prstGeom>
              <a:ln w="635" cap="rnd">
                <a:solidFill>
                  <a:srgbClr val="7B8199">
                    <a:alpha val="69804"/>
                  </a:srgb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E14901FF-9CB7-8874-AF34-3FFF6417E663}"/>
                  </a:ext>
                </a:extLst>
              </p:cNvPr>
              <p:cNvCxnSpPr/>
              <p:nvPr/>
            </p:nvCxnSpPr>
            <p:spPr>
              <a:xfrm>
                <a:off x="1524" y="32004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70270A4E-6B46-9999-E62F-FD3930007FF1}"/>
                  </a:ext>
                </a:extLst>
              </p:cNvPr>
              <p:cNvCxnSpPr/>
              <p:nvPr/>
            </p:nvCxnSpPr>
            <p:spPr>
              <a:xfrm>
                <a:off x="1524" y="35433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06FE366F-1FA5-5723-EE35-8A0F18637DA7}"/>
                  </a:ext>
                </a:extLst>
              </p:cNvPr>
              <p:cNvCxnSpPr/>
              <p:nvPr/>
            </p:nvCxnSpPr>
            <p:spPr>
              <a:xfrm>
                <a:off x="1524" y="28575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E47E852E-FD23-4D66-92B2-D187D4BED7CD}"/>
                  </a:ext>
                </a:extLst>
              </p:cNvPr>
              <p:cNvCxnSpPr/>
              <p:nvPr/>
            </p:nvCxnSpPr>
            <p:spPr>
              <a:xfrm>
                <a:off x="1524" y="25146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3CD47432-C364-EED5-8991-957B1CAF2709}"/>
                  </a:ext>
                </a:extLst>
              </p:cNvPr>
              <p:cNvCxnSpPr/>
              <p:nvPr/>
            </p:nvCxnSpPr>
            <p:spPr>
              <a:xfrm>
                <a:off x="1524" y="21717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A57F4005-2FF5-DDCA-35BA-661DFEBE6E82}"/>
                  </a:ext>
                </a:extLst>
              </p:cNvPr>
              <p:cNvCxnSpPr/>
              <p:nvPr/>
            </p:nvCxnSpPr>
            <p:spPr>
              <a:xfrm>
                <a:off x="1524" y="49149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E2B6DB07-B051-4629-D2DD-2DF9B4E18F3B}"/>
                  </a:ext>
                </a:extLst>
              </p:cNvPr>
              <p:cNvCxnSpPr/>
              <p:nvPr/>
            </p:nvCxnSpPr>
            <p:spPr>
              <a:xfrm>
                <a:off x="1524" y="52578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3F9748BE-6C14-E181-0C15-015E78E0B571}"/>
                  </a:ext>
                </a:extLst>
              </p:cNvPr>
              <p:cNvCxnSpPr/>
              <p:nvPr/>
            </p:nvCxnSpPr>
            <p:spPr>
              <a:xfrm>
                <a:off x="1524" y="45720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B9E44434-30EC-A018-D516-7CEDB87C27DE}"/>
                  </a:ext>
                </a:extLst>
              </p:cNvPr>
              <p:cNvCxnSpPr/>
              <p:nvPr/>
            </p:nvCxnSpPr>
            <p:spPr>
              <a:xfrm>
                <a:off x="1524" y="42291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45914A40-B095-7572-81D4-7708632C63DC}"/>
                  </a:ext>
                </a:extLst>
              </p:cNvPr>
              <p:cNvCxnSpPr/>
              <p:nvPr/>
            </p:nvCxnSpPr>
            <p:spPr>
              <a:xfrm>
                <a:off x="1524" y="38862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80A6B8B7-F99E-C0E2-D51F-15AB84975173}"/>
                  </a:ext>
                </a:extLst>
              </p:cNvPr>
              <p:cNvCxnSpPr/>
              <p:nvPr/>
            </p:nvCxnSpPr>
            <p:spPr>
              <a:xfrm>
                <a:off x="1524" y="66294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082CBE82-C967-F455-23C7-67A1033A98D4}"/>
                  </a:ext>
                </a:extLst>
              </p:cNvPr>
              <p:cNvCxnSpPr/>
              <p:nvPr/>
            </p:nvCxnSpPr>
            <p:spPr>
              <a:xfrm>
                <a:off x="1524" y="62865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30CE1AAD-088A-83BC-4B90-90BFC0B48884}"/>
                  </a:ext>
                </a:extLst>
              </p:cNvPr>
              <p:cNvCxnSpPr/>
              <p:nvPr/>
            </p:nvCxnSpPr>
            <p:spPr>
              <a:xfrm>
                <a:off x="1524" y="59436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9BBB23BE-012B-2540-0BBE-A43F992D15B3}"/>
                  </a:ext>
                </a:extLst>
              </p:cNvPr>
              <p:cNvCxnSpPr/>
              <p:nvPr/>
            </p:nvCxnSpPr>
            <p:spPr>
              <a:xfrm>
                <a:off x="1524" y="56007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7680E873-F4B3-37DC-3446-5C278E559867}"/>
                  </a:ext>
                </a:extLst>
              </p:cNvPr>
              <p:cNvCxnSpPr/>
              <p:nvPr/>
            </p:nvCxnSpPr>
            <p:spPr>
              <a:xfrm>
                <a:off x="1524" y="16002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5C8CAE68-5110-6D84-917A-9ECE3879422A}"/>
                  </a:ext>
                </a:extLst>
              </p:cNvPr>
              <p:cNvCxnSpPr/>
              <p:nvPr/>
            </p:nvCxnSpPr>
            <p:spPr>
              <a:xfrm>
                <a:off x="1524" y="19431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FD0292D1-D384-AAE8-620E-88BF6D2C2FCE}"/>
                  </a:ext>
                </a:extLst>
              </p:cNvPr>
              <p:cNvCxnSpPr/>
              <p:nvPr/>
            </p:nvCxnSpPr>
            <p:spPr>
              <a:xfrm>
                <a:off x="1524" y="12573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30C16B4C-0B52-7460-B5E4-44FEF3D74307}"/>
                  </a:ext>
                </a:extLst>
              </p:cNvPr>
              <p:cNvCxnSpPr/>
              <p:nvPr/>
            </p:nvCxnSpPr>
            <p:spPr>
              <a:xfrm>
                <a:off x="1524" y="9144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99839D5B-04A9-D82A-2687-8B392200ABFB}"/>
                  </a:ext>
                </a:extLst>
              </p:cNvPr>
              <p:cNvCxnSpPr/>
              <p:nvPr/>
            </p:nvCxnSpPr>
            <p:spPr>
              <a:xfrm>
                <a:off x="1524" y="5715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7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87961EDB-B5FC-1EF4-B1A4-7E7CA66F9255}"/>
                  </a:ext>
                </a:extLst>
              </p:cNvPr>
              <p:cNvCxnSpPr/>
              <p:nvPr/>
            </p:nvCxnSpPr>
            <p:spPr>
              <a:xfrm>
                <a:off x="1524" y="228600"/>
                <a:ext cx="12188952" cy="0"/>
              </a:xfrm>
              <a:prstGeom prst="line">
                <a:avLst/>
              </a:prstGeom>
              <a:ln w="635" cap="rnd">
                <a:solidFill>
                  <a:srgbClr val="7B8199">
                    <a:alpha val="69804"/>
                  </a:srgb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FAB36C9B-9A3C-0FE3-C123-C79E796850E2}"/>
                  </a:ext>
                </a:extLst>
              </p:cNvPr>
              <p:cNvCxnSpPr/>
              <p:nvPr/>
            </p:nvCxnSpPr>
            <p:spPr>
              <a:xfrm>
                <a:off x="1524" y="33147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3F1646BB-11BA-35DF-93D8-CFD8E1789C6A}"/>
                  </a:ext>
                </a:extLst>
              </p:cNvPr>
              <p:cNvCxnSpPr/>
              <p:nvPr/>
            </p:nvCxnSpPr>
            <p:spPr>
              <a:xfrm>
                <a:off x="1524" y="36576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A3BF10A4-D862-2161-083E-AD0938F68C88}"/>
                  </a:ext>
                </a:extLst>
              </p:cNvPr>
              <p:cNvCxnSpPr/>
              <p:nvPr/>
            </p:nvCxnSpPr>
            <p:spPr>
              <a:xfrm>
                <a:off x="1524" y="29718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F6586E5F-271C-D6D0-9969-BE7954CBF650}"/>
                  </a:ext>
                </a:extLst>
              </p:cNvPr>
              <p:cNvCxnSpPr/>
              <p:nvPr/>
            </p:nvCxnSpPr>
            <p:spPr>
              <a:xfrm>
                <a:off x="1524" y="26289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520931F4-58F0-7BDF-9B2F-772B52094EF6}"/>
                  </a:ext>
                </a:extLst>
              </p:cNvPr>
              <p:cNvCxnSpPr/>
              <p:nvPr/>
            </p:nvCxnSpPr>
            <p:spPr>
              <a:xfrm>
                <a:off x="1524" y="22860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CA0BB201-A212-1013-7225-E4E7F38766CE}"/>
                  </a:ext>
                </a:extLst>
              </p:cNvPr>
              <p:cNvCxnSpPr/>
              <p:nvPr/>
            </p:nvCxnSpPr>
            <p:spPr>
              <a:xfrm>
                <a:off x="1524" y="50292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A4061488-E16E-BE6A-C196-5689CF0EB0BD}"/>
                  </a:ext>
                </a:extLst>
              </p:cNvPr>
              <p:cNvCxnSpPr/>
              <p:nvPr/>
            </p:nvCxnSpPr>
            <p:spPr>
              <a:xfrm>
                <a:off x="1524" y="53721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A9A2F083-1608-44E2-03E9-A963CF783BD9}"/>
                  </a:ext>
                </a:extLst>
              </p:cNvPr>
              <p:cNvCxnSpPr/>
              <p:nvPr/>
            </p:nvCxnSpPr>
            <p:spPr>
              <a:xfrm>
                <a:off x="1524" y="46863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3F248395-F960-0332-D973-BC487A880EE6}"/>
                  </a:ext>
                </a:extLst>
              </p:cNvPr>
              <p:cNvCxnSpPr/>
              <p:nvPr/>
            </p:nvCxnSpPr>
            <p:spPr>
              <a:xfrm>
                <a:off x="1524" y="43434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64872A13-5727-B26E-A5EE-118B6B9C622F}"/>
                  </a:ext>
                </a:extLst>
              </p:cNvPr>
              <p:cNvCxnSpPr/>
              <p:nvPr/>
            </p:nvCxnSpPr>
            <p:spPr>
              <a:xfrm>
                <a:off x="1524" y="40005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B9DDF2A9-3141-2E00-B3AF-8DEAD2C604BB}"/>
                  </a:ext>
                </a:extLst>
              </p:cNvPr>
              <p:cNvCxnSpPr/>
              <p:nvPr/>
            </p:nvCxnSpPr>
            <p:spPr>
              <a:xfrm>
                <a:off x="1524" y="67437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B55D3BA4-557E-573A-D88D-63002FFE1552}"/>
                  </a:ext>
                </a:extLst>
              </p:cNvPr>
              <p:cNvCxnSpPr/>
              <p:nvPr/>
            </p:nvCxnSpPr>
            <p:spPr>
              <a:xfrm>
                <a:off x="1524" y="64008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1588CCD7-61A1-731F-D4B5-381AD97B7FBE}"/>
                  </a:ext>
                </a:extLst>
              </p:cNvPr>
              <p:cNvCxnSpPr/>
              <p:nvPr/>
            </p:nvCxnSpPr>
            <p:spPr>
              <a:xfrm>
                <a:off x="1524" y="60579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AECF38B9-A43C-9311-A756-37063612CF17}"/>
                  </a:ext>
                </a:extLst>
              </p:cNvPr>
              <p:cNvCxnSpPr/>
              <p:nvPr/>
            </p:nvCxnSpPr>
            <p:spPr>
              <a:xfrm>
                <a:off x="1524" y="57150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columns and LR margins">
              <a:extLst>
                <a:ext uri="{FF2B5EF4-FFF2-40B4-BE49-F238E27FC236}">
                  <a16:creationId xmlns:a16="http://schemas.microsoft.com/office/drawing/2014/main" id="{D40606EB-FBDE-AD14-CDD3-7510951F7F14}"/>
                </a:ext>
              </a:extLst>
            </p:cNvPr>
            <p:cNvGrpSpPr/>
            <p:nvPr/>
          </p:nvGrpSpPr>
          <p:grpSpPr>
            <a:xfrm>
              <a:off x="493776" y="448050"/>
              <a:ext cx="11204448" cy="5876543"/>
              <a:chOff x="493776" y="502920"/>
              <a:chExt cx="11204448" cy="5943600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EC484E98-462B-6F64-E88B-8C083F3D7DE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984992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E37F64AE-676E-2C02-F885-EC0B85CAEBA4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493776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9E30B4B2-122E-73C1-67E7-74393D766F2A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1447523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9B5A649-6B8A-AE3D-3819-F55B9441692A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2401270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3C89CB51-0FD5-29A6-6E4C-54B097CB857D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3355017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CF29857A-09A0-B5B7-7F18-63EBDE998C94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4308764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744889FE-CF64-D70C-7D7D-A31B3B551C01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5262511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8695448-97DC-4257-8BA9-63D4CFE86BAF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6216258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7E65D84B-B80C-18CE-32BF-38B6F7B7C7EB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7170005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6719D807-2094-9074-F983-ABB0FF716EB2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8123752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36E4A422-96EE-4C9A-066B-4EDC022E7A34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9077499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BE3757FB-7A4C-7EAE-041D-7517CB2CDD35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10031246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1" name="column bisection">
              <a:extLst>
                <a:ext uri="{FF2B5EF4-FFF2-40B4-BE49-F238E27FC236}">
                  <a16:creationId xmlns:a16="http://schemas.microsoft.com/office/drawing/2014/main" id="{F1847B74-D013-74E7-6009-4353569DBC1D}"/>
                </a:ext>
              </a:extLst>
            </p:cNvPr>
            <p:cNvGrpSpPr/>
            <p:nvPr/>
          </p:nvGrpSpPr>
          <p:grpSpPr>
            <a:xfrm>
              <a:off x="850392" y="0"/>
              <a:ext cx="10491216" cy="6858000"/>
              <a:chOff x="850392" y="4574"/>
              <a:chExt cx="10491216" cy="6858000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3DABCD84-1CDF-836E-BA70-B1D9A0342B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341608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B98D3CF6-2E0E-EF50-1593-E008E75FEAA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50392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20163339-5E2F-FA1A-2E08-F4D7E347637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804139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F597FA4C-24CD-3504-0226-C17C21BBC22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57886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79153081-CDD8-6521-4AF9-EAE407AEC38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11633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A79B73D-37C8-E3BB-F3DD-1494ADB2BB4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665380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50713B4B-BC08-66C2-E5C9-0E61EE06D77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19127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337C6676-E81E-564A-73DB-424174E4D61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572874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5F805AE7-473B-7A49-D63D-2A713C00146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26621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5AAD4E8D-47B6-0BF4-1F9D-132FBB494FE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80368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A5914C6D-5DC1-4475-235B-FDCBBB8141D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434115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F1806748-03D9-43FD-EB42-03C53DFC531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387862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1736A0C-A739-5BC0-61E9-3C323C5CA483}"/>
                </a:ext>
              </a:extLst>
            </p:cNvPr>
            <p:cNvGrpSpPr/>
            <p:nvPr/>
          </p:nvGrpSpPr>
          <p:grpSpPr>
            <a:xfrm>
              <a:off x="0" y="-81273"/>
              <a:ext cx="12192002" cy="6959599"/>
              <a:chOff x="0" y="-81273"/>
              <a:chExt cx="12192002" cy="6959599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20E5961-F713-2029-7A87-FD2ADAB6F4EC}"/>
                  </a:ext>
                </a:extLst>
              </p:cNvPr>
              <p:cNvSpPr/>
              <p:nvPr/>
            </p:nvSpPr>
            <p:spPr>
              <a:xfrm>
                <a:off x="0" y="6324610"/>
                <a:ext cx="12192000" cy="553716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98CFD76-C407-6B41-38D5-871B01F3FE40}"/>
                  </a:ext>
                </a:extLst>
              </p:cNvPr>
              <p:cNvSpPr/>
              <p:nvPr/>
            </p:nvSpPr>
            <p:spPr>
              <a:xfrm rot="5400000">
                <a:off x="-3182875" y="3187449"/>
                <a:ext cx="6858002" cy="492252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DADA45E-1502-95B6-0045-18390ACC2C3A}"/>
                  </a:ext>
                </a:extLst>
              </p:cNvPr>
              <p:cNvSpPr/>
              <p:nvPr/>
            </p:nvSpPr>
            <p:spPr>
              <a:xfrm rot="5400000">
                <a:off x="8516875" y="3187449"/>
                <a:ext cx="6858001" cy="492252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AF2B84E-0F5D-CB87-40FC-1CC83A727409}"/>
                  </a:ext>
                </a:extLst>
              </p:cNvPr>
              <p:cNvSpPr/>
              <p:nvPr/>
            </p:nvSpPr>
            <p:spPr>
              <a:xfrm>
                <a:off x="0" y="-81273"/>
                <a:ext cx="12192000" cy="529324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6A6615F-7069-B877-322A-53153A236C05}"/>
                  </a:ext>
                </a:extLst>
              </p:cNvPr>
              <p:cNvSpPr/>
              <p:nvPr userDrawn="1"/>
            </p:nvSpPr>
            <p:spPr>
              <a:xfrm>
                <a:off x="0" y="1234953"/>
                <a:ext cx="12192000" cy="301747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BC7C7F2-3894-8CCA-5872-6A4B4795D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0B7EB5-3760-2058-F18E-93584C9A3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87C04C-3953-7DDC-BAD1-B6A3B0970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Illumio Copyright © 2024 /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30BF47-CBC1-13B8-8DAA-CFC998F06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AFDEF54-9B6C-4117-8505-7F7450B77FF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6" name="Illumio Logo Wbite">
            <a:extLst>
              <a:ext uri="{FF2B5EF4-FFF2-40B4-BE49-F238E27FC236}">
                <a16:creationId xmlns:a16="http://schemas.microsoft.com/office/drawing/2014/main" id="{B60CABF9-3A90-C040-ADE0-E1852902AFC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89416" y="260769"/>
            <a:ext cx="909159" cy="227290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82093AD8-0E45-5154-6186-79F8F6CE37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</a:blip>
          <a:stretch>
            <a:fillRect/>
          </a:stretch>
        </p:blipFill>
        <p:spPr>
          <a:xfrm rot="10800000" flipH="1" flipV="1">
            <a:off x="6442185" y="2123440"/>
            <a:ext cx="1664352" cy="1780186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78074E97-3E64-808B-0037-7B504C540B2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2186835" y="4447290"/>
            <a:ext cx="1664352" cy="1780186"/>
          </a:xfrm>
          <a:prstGeom prst="rect">
            <a:avLst/>
          </a:prstGeom>
        </p:spPr>
      </p:pic>
      <p:sp>
        <p:nvSpPr>
          <p:cNvPr id="108" name="Rectangle 107">
            <a:extLst>
              <a:ext uri="{FF2B5EF4-FFF2-40B4-BE49-F238E27FC236}">
                <a16:creationId xmlns:a16="http://schemas.microsoft.com/office/drawing/2014/main" id="{63E5A3E4-5A30-126E-F390-D0C97A3EA880}"/>
              </a:ext>
            </a:extLst>
          </p:cNvPr>
          <p:cNvSpPr/>
          <p:nvPr userDrawn="1"/>
        </p:nvSpPr>
        <p:spPr>
          <a:xfrm>
            <a:off x="716070" y="3428700"/>
            <a:ext cx="2941530" cy="2602288"/>
          </a:xfrm>
          <a:prstGeom prst="rect">
            <a:avLst/>
          </a:prstGeom>
          <a:gradFill>
            <a:gsLst>
              <a:gs pos="0">
                <a:srgbClr val="2D454C"/>
              </a:gs>
              <a:gs pos="50000">
                <a:srgbClr val="2D454C">
                  <a:alpha val="49804"/>
                </a:srgbClr>
              </a:gs>
              <a:gs pos="100000">
                <a:srgbClr val="2D454C">
                  <a:alpha val="0"/>
                </a:srgbClr>
              </a:gs>
            </a:gsLst>
            <a:lin ang="6942628" scaled="1"/>
          </a:gradFill>
          <a:ln w="1189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DC6E81A1-4722-7392-F312-BD5766C6FC5E}"/>
              </a:ext>
            </a:extLst>
          </p:cNvPr>
          <p:cNvSpPr/>
          <p:nvPr userDrawn="1"/>
        </p:nvSpPr>
        <p:spPr>
          <a:xfrm>
            <a:off x="4737144" y="3428700"/>
            <a:ext cx="2941530" cy="2602288"/>
          </a:xfrm>
          <a:prstGeom prst="rect">
            <a:avLst/>
          </a:prstGeom>
          <a:gradFill>
            <a:gsLst>
              <a:gs pos="0">
                <a:srgbClr val="2D454C"/>
              </a:gs>
              <a:gs pos="50000">
                <a:srgbClr val="2D454C">
                  <a:alpha val="49804"/>
                </a:srgbClr>
              </a:gs>
              <a:gs pos="100000">
                <a:srgbClr val="2D454C">
                  <a:alpha val="0"/>
                </a:srgbClr>
              </a:gs>
            </a:gsLst>
            <a:lin ang="6942628" scaled="1"/>
          </a:gradFill>
          <a:ln w="1189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38B143C1-883F-6B52-6ACF-ACDC33546A58}"/>
              </a:ext>
            </a:extLst>
          </p:cNvPr>
          <p:cNvSpPr/>
          <p:nvPr userDrawn="1"/>
        </p:nvSpPr>
        <p:spPr>
          <a:xfrm>
            <a:off x="8758218" y="3428700"/>
            <a:ext cx="2941530" cy="2602288"/>
          </a:xfrm>
          <a:prstGeom prst="rect">
            <a:avLst/>
          </a:prstGeom>
          <a:gradFill>
            <a:gsLst>
              <a:gs pos="0">
                <a:srgbClr val="2D454C"/>
              </a:gs>
              <a:gs pos="50000">
                <a:srgbClr val="2D454C">
                  <a:alpha val="49804"/>
                </a:srgbClr>
              </a:gs>
              <a:gs pos="100000">
                <a:srgbClr val="2D454C">
                  <a:alpha val="0"/>
                </a:srgbClr>
              </a:gs>
            </a:gsLst>
            <a:lin ang="6942628" scaled="1"/>
          </a:gradFill>
          <a:ln w="1189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1" name="Freeform: Shape 110">
            <a:extLst>
              <a:ext uri="{FF2B5EF4-FFF2-40B4-BE49-F238E27FC236}">
                <a16:creationId xmlns:a16="http://schemas.microsoft.com/office/drawing/2014/main" id="{7096AD12-D338-81AD-3E1E-0C57143BCE4D}"/>
              </a:ext>
            </a:extLst>
          </p:cNvPr>
          <p:cNvSpPr/>
          <p:nvPr userDrawn="1"/>
        </p:nvSpPr>
        <p:spPr>
          <a:xfrm>
            <a:off x="492252" y="2123440"/>
            <a:ext cx="3165348" cy="3907548"/>
          </a:xfrm>
          <a:custGeom>
            <a:avLst/>
            <a:gdLst>
              <a:gd name="connsiteX0" fmla="*/ 0 w 3165348"/>
              <a:gd name="connsiteY0" fmla="*/ 0 h 3907548"/>
              <a:gd name="connsiteX1" fmla="*/ 3165348 w 3165348"/>
              <a:gd name="connsiteY1" fmla="*/ 0 h 3907548"/>
              <a:gd name="connsiteX2" fmla="*/ 3165348 w 3165348"/>
              <a:gd name="connsiteY2" fmla="*/ 1185067 h 3907548"/>
              <a:gd name="connsiteX3" fmla="*/ 3165348 w 3165348"/>
              <a:gd name="connsiteY3" fmla="*/ 1523322 h 3907548"/>
              <a:gd name="connsiteX4" fmla="*/ 3165348 w 3165348"/>
              <a:gd name="connsiteY4" fmla="*/ 3907548 h 3907548"/>
              <a:gd name="connsiteX5" fmla="*/ 1735791 w 3165348"/>
              <a:gd name="connsiteY5" fmla="*/ 3371093 h 3907548"/>
              <a:gd name="connsiteX6" fmla="*/ 0 w 3165348"/>
              <a:gd name="connsiteY6" fmla="*/ 2722481 h 3907548"/>
              <a:gd name="connsiteX7" fmla="*/ 0 w 3165348"/>
              <a:gd name="connsiteY7" fmla="*/ 1523322 h 3907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65348" h="3907548">
                <a:moveTo>
                  <a:pt x="0" y="0"/>
                </a:moveTo>
                <a:lnTo>
                  <a:pt x="3165348" y="0"/>
                </a:lnTo>
                <a:lnTo>
                  <a:pt x="3165348" y="1185067"/>
                </a:lnTo>
                <a:lnTo>
                  <a:pt x="3165348" y="1523322"/>
                </a:lnTo>
                <a:lnTo>
                  <a:pt x="3165348" y="3907548"/>
                </a:lnTo>
                <a:lnTo>
                  <a:pt x="1735791" y="3371093"/>
                </a:lnTo>
                <a:lnTo>
                  <a:pt x="0" y="2722481"/>
                </a:lnTo>
                <a:lnTo>
                  <a:pt x="0" y="1523322"/>
                </a:lnTo>
                <a:close/>
              </a:path>
            </a:pathLst>
          </a:custGeom>
          <a:solidFill>
            <a:schemeClr val="accent2"/>
          </a:solidFill>
          <a:ln w="11727" cap="flat">
            <a:noFill/>
            <a:prstDash val="solid"/>
            <a:miter/>
          </a:ln>
        </p:spPr>
        <p:txBody>
          <a:bodyPr wrap="square" lIns="365760" tIns="640080" rIns="365760" rtlCol="0" anchor="t">
            <a:noAutofit/>
          </a:bodyPr>
          <a:lstStyle/>
          <a:p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16" name="Freeform: Shape 115">
            <a:extLst>
              <a:ext uri="{FF2B5EF4-FFF2-40B4-BE49-F238E27FC236}">
                <a16:creationId xmlns:a16="http://schemas.microsoft.com/office/drawing/2014/main" id="{C961831A-5328-145D-951D-5011A8A81D52}"/>
              </a:ext>
            </a:extLst>
          </p:cNvPr>
          <p:cNvSpPr/>
          <p:nvPr userDrawn="1"/>
        </p:nvSpPr>
        <p:spPr>
          <a:xfrm>
            <a:off x="4513325" y="2123440"/>
            <a:ext cx="3165348" cy="3907548"/>
          </a:xfrm>
          <a:custGeom>
            <a:avLst/>
            <a:gdLst>
              <a:gd name="connsiteX0" fmla="*/ 0 w 3165348"/>
              <a:gd name="connsiteY0" fmla="*/ 0 h 3907548"/>
              <a:gd name="connsiteX1" fmla="*/ 3165348 w 3165348"/>
              <a:gd name="connsiteY1" fmla="*/ 0 h 3907548"/>
              <a:gd name="connsiteX2" fmla="*/ 3165348 w 3165348"/>
              <a:gd name="connsiteY2" fmla="*/ 1185067 h 3907548"/>
              <a:gd name="connsiteX3" fmla="*/ 3165348 w 3165348"/>
              <a:gd name="connsiteY3" fmla="*/ 1523322 h 3907548"/>
              <a:gd name="connsiteX4" fmla="*/ 3165348 w 3165348"/>
              <a:gd name="connsiteY4" fmla="*/ 3907548 h 3907548"/>
              <a:gd name="connsiteX5" fmla="*/ 1735791 w 3165348"/>
              <a:gd name="connsiteY5" fmla="*/ 3371093 h 3907548"/>
              <a:gd name="connsiteX6" fmla="*/ 0 w 3165348"/>
              <a:gd name="connsiteY6" fmla="*/ 2722481 h 3907548"/>
              <a:gd name="connsiteX7" fmla="*/ 0 w 3165348"/>
              <a:gd name="connsiteY7" fmla="*/ 1523322 h 3907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65348" h="3907548">
                <a:moveTo>
                  <a:pt x="0" y="0"/>
                </a:moveTo>
                <a:lnTo>
                  <a:pt x="3165348" y="0"/>
                </a:lnTo>
                <a:lnTo>
                  <a:pt x="3165348" y="1185067"/>
                </a:lnTo>
                <a:lnTo>
                  <a:pt x="3165348" y="1523322"/>
                </a:lnTo>
                <a:lnTo>
                  <a:pt x="3165348" y="3907548"/>
                </a:lnTo>
                <a:lnTo>
                  <a:pt x="1735791" y="3371093"/>
                </a:lnTo>
                <a:lnTo>
                  <a:pt x="0" y="2722481"/>
                </a:lnTo>
                <a:lnTo>
                  <a:pt x="0" y="1523322"/>
                </a:lnTo>
                <a:close/>
              </a:path>
            </a:pathLst>
          </a:custGeom>
          <a:solidFill>
            <a:schemeClr val="accent2"/>
          </a:solidFill>
          <a:ln w="11727" cap="flat">
            <a:noFill/>
            <a:prstDash val="solid"/>
            <a:miter/>
          </a:ln>
        </p:spPr>
        <p:txBody>
          <a:bodyPr wrap="square" lIns="365760" tIns="640080" rIns="365760" rtlCol="0" anchor="t">
            <a:noAutofit/>
          </a:bodyPr>
          <a:lstStyle/>
          <a:p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19" name="Freeform: Shape 118">
            <a:extLst>
              <a:ext uri="{FF2B5EF4-FFF2-40B4-BE49-F238E27FC236}">
                <a16:creationId xmlns:a16="http://schemas.microsoft.com/office/drawing/2014/main" id="{61156A99-2566-FF7E-2376-FDFFDC85E9B3}"/>
              </a:ext>
            </a:extLst>
          </p:cNvPr>
          <p:cNvSpPr/>
          <p:nvPr userDrawn="1"/>
        </p:nvSpPr>
        <p:spPr>
          <a:xfrm>
            <a:off x="8534400" y="2123440"/>
            <a:ext cx="3165348" cy="3907548"/>
          </a:xfrm>
          <a:custGeom>
            <a:avLst/>
            <a:gdLst>
              <a:gd name="connsiteX0" fmla="*/ 0 w 3165348"/>
              <a:gd name="connsiteY0" fmla="*/ 0 h 3907548"/>
              <a:gd name="connsiteX1" fmla="*/ 3165348 w 3165348"/>
              <a:gd name="connsiteY1" fmla="*/ 0 h 3907548"/>
              <a:gd name="connsiteX2" fmla="*/ 3165348 w 3165348"/>
              <a:gd name="connsiteY2" fmla="*/ 1185067 h 3907548"/>
              <a:gd name="connsiteX3" fmla="*/ 3165348 w 3165348"/>
              <a:gd name="connsiteY3" fmla="*/ 1523322 h 3907548"/>
              <a:gd name="connsiteX4" fmla="*/ 3165348 w 3165348"/>
              <a:gd name="connsiteY4" fmla="*/ 3907548 h 3907548"/>
              <a:gd name="connsiteX5" fmla="*/ 1735791 w 3165348"/>
              <a:gd name="connsiteY5" fmla="*/ 3371093 h 3907548"/>
              <a:gd name="connsiteX6" fmla="*/ 0 w 3165348"/>
              <a:gd name="connsiteY6" fmla="*/ 2722481 h 3907548"/>
              <a:gd name="connsiteX7" fmla="*/ 0 w 3165348"/>
              <a:gd name="connsiteY7" fmla="*/ 1523322 h 3907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65348" h="3907548">
                <a:moveTo>
                  <a:pt x="0" y="0"/>
                </a:moveTo>
                <a:lnTo>
                  <a:pt x="3165348" y="0"/>
                </a:lnTo>
                <a:lnTo>
                  <a:pt x="3165348" y="1185067"/>
                </a:lnTo>
                <a:lnTo>
                  <a:pt x="3165348" y="1523322"/>
                </a:lnTo>
                <a:lnTo>
                  <a:pt x="3165348" y="3907548"/>
                </a:lnTo>
                <a:lnTo>
                  <a:pt x="1735791" y="3371093"/>
                </a:lnTo>
                <a:lnTo>
                  <a:pt x="0" y="2722481"/>
                </a:lnTo>
                <a:lnTo>
                  <a:pt x="0" y="1523322"/>
                </a:lnTo>
                <a:close/>
              </a:path>
            </a:pathLst>
          </a:custGeom>
          <a:solidFill>
            <a:schemeClr val="accent2"/>
          </a:solidFill>
          <a:ln w="11727" cap="flat">
            <a:noFill/>
            <a:prstDash val="solid"/>
            <a:miter/>
          </a:ln>
        </p:spPr>
        <p:txBody>
          <a:bodyPr wrap="square" lIns="365760" tIns="640080" rIns="365760" rtlCol="0" anchor="t">
            <a:noAutofit/>
          </a:bodyPr>
          <a:lstStyle/>
          <a:p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22" name="Text Placeholder 3">
            <a:extLst>
              <a:ext uri="{FF2B5EF4-FFF2-40B4-BE49-F238E27FC236}">
                <a16:creationId xmlns:a16="http://schemas.microsoft.com/office/drawing/2014/main" id="{EE6D34DA-5B23-835F-E0EF-900466F4D64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59265" y="3429000"/>
            <a:ext cx="2376186" cy="1317518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33800" indent="0">
              <a:buNone/>
              <a:defRPr sz="1500">
                <a:solidFill>
                  <a:srgbClr val="313638"/>
                </a:solidFill>
              </a:defRPr>
            </a:lvl2pPr>
            <a:lvl3pPr marL="891000" indent="0">
              <a:buNone/>
              <a:defRPr sz="1500">
                <a:solidFill>
                  <a:srgbClr val="313638"/>
                </a:solidFill>
              </a:defRPr>
            </a:lvl3pPr>
            <a:lvl4pPr marL="1348200" indent="0">
              <a:buNone/>
              <a:defRPr sz="1500">
                <a:solidFill>
                  <a:srgbClr val="313638"/>
                </a:solidFill>
              </a:defRPr>
            </a:lvl4pPr>
            <a:lvl5pPr marL="1805400" indent="0">
              <a:buNone/>
              <a:defRPr sz="1500">
                <a:solidFill>
                  <a:srgbClr val="31363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3" name="Text Placeholder 3">
            <a:extLst>
              <a:ext uri="{FF2B5EF4-FFF2-40B4-BE49-F238E27FC236}">
                <a16:creationId xmlns:a16="http://schemas.microsoft.com/office/drawing/2014/main" id="{FB2C4382-FE16-57C1-D063-8B193A58F4E8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859265" y="3041350"/>
            <a:ext cx="2376186" cy="387350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buNone/>
              <a:defRPr lang="en-US" sz="44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338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2pPr>
            <a:lvl3pPr marL="8910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3pPr>
            <a:lvl4pPr marL="13482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4pPr>
            <a:lvl5pPr marL="18054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124" name="Text Placeholder 3">
            <a:extLst>
              <a:ext uri="{FF2B5EF4-FFF2-40B4-BE49-F238E27FC236}">
                <a16:creationId xmlns:a16="http://schemas.microsoft.com/office/drawing/2014/main" id="{E6B746F1-752E-C038-F21D-AD721C214993}"/>
              </a:ext>
            </a:extLst>
          </p:cNvPr>
          <p:cNvSpPr>
            <a:spLocks noGrp="1"/>
          </p:cNvSpPr>
          <p:nvPr>
            <p:ph type="body" sz="quarter" idx="75"/>
          </p:nvPr>
        </p:nvSpPr>
        <p:spPr>
          <a:xfrm>
            <a:off x="4880338" y="3429000"/>
            <a:ext cx="2376186" cy="1317518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33800" indent="0">
              <a:buNone/>
              <a:defRPr sz="1500">
                <a:solidFill>
                  <a:srgbClr val="313638"/>
                </a:solidFill>
              </a:defRPr>
            </a:lvl2pPr>
            <a:lvl3pPr marL="891000" indent="0">
              <a:buNone/>
              <a:defRPr sz="1500">
                <a:solidFill>
                  <a:srgbClr val="313638"/>
                </a:solidFill>
              </a:defRPr>
            </a:lvl3pPr>
            <a:lvl4pPr marL="1348200" indent="0">
              <a:buNone/>
              <a:defRPr sz="1500">
                <a:solidFill>
                  <a:srgbClr val="313638"/>
                </a:solidFill>
              </a:defRPr>
            </a:lvl4pPr>
            <a:lvl5pPr marL="1805400" indent="0">
              <a:buNone/>
              <a:defRPr sz="1500">
                <a:solidFill>
                  <a:srgbClr val="31363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5" name="Text Placeholder 3">
            <a:extLst>
              <a:ext uri="{FF2B5EF4-FFF2-40B4-BE49-F238E27FC236}">
                <a16:creationId xmlns:a16="http://schemas.microsoft.com/office/drawing/2014/main" id="{7B16692E-C15E-BBAC-525F-DAA57EB3366A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4880338" y="3041350"/>
            <a:ext cx="2376186" cy="387350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buNone/>
              <a:defRPr lang="en-US" sz="44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338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2pPr>
            <a:lvl3pPr marL="8910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3pPr>
            <a:lvl4pPr marL="13482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4pPr>
            <a:lvl5pPr marL="18054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126" name="Text Placeholder 3">
            <a:extLst>
              <a:ext uri="{FF2B5EF4-FFF2-40B4-BE49-F238E27FC236}">
                <a16:creationId xmlns:a16="http://schemas.microsoft.com/office/drawing/2014/main" id="{68D53DF2-B080-8B0E-6CA5-C5F6BB0D6269}"/>
              </a:ext>
            </a:extLst>
          </p:cNvPr>
          <p:cNvSpPr>
            <a:spLocks noGrp="1"/>
          </p:cNvSpPr>
          <p:nvPr>
            <p:ph type="body" sz="quarter" idx="77"/>
          </p:nvPr>
        </p:nvSpPr>
        <p:spPr>
          <a:xfrm>
            <a:off x="8947344" y="3429000"/>
            <a:ext cx="2376186" cy="1317518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33800" indent="0">
              <a:buNone/>
              <a:defRPr sz="1500">
                <a:solidFill>
                  <a:srgbClr val="313638"/>
                </a:solidFill>
              </a:defRPr>
            </a:lvl2pPr>
            <a:lvl3pPr marL="891000" indent="0">
              <a:buNone/>
              <a:defRPr sz="1500">
                <a:solidFill>
                  <a:srgbClr val="313638"/>
                </a:solidFill>
              </a:defRPr>
            </a:lvl3pPr>
            <a:lvl4pPr marL="1348200" indent="0">
              <a:buNone/>
              <a:defRPr sz="1500">
                <a:solidFill>
                  <a:srgbClr val="313638"/>
                </a:solidFill>
              </a:defRPr>
            </a:lvl4pPr>
            <a:lvl5pPr marL="1805400" indent="0">
              <a:buNone/>
              <a:defRPr sz="1500">
                <a:solidFill>
                  <a:srgbClr val="31363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7" name="Text Placeholder 3">
            <a:extLst>
              <a:ext uri="{FF2B5EF4-FFF2-40B4-BE49-F238E27FC236}">
                <a16:creationId xmlns:a16="http://schemas.microsoft.com/office/drawing/2014/main" id="{FB3397F2-421E-318B-F063-6F45E5EFCFC7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8947344" y="3041350"/>
            <a:ext cx="2376186" cy="387350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buNone/>
              <a:defRPr lang="en-US" sz="44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338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2pPr>
            <a:lvl3pPr marL="8910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3pPr>
            <a:lvl4pPr marL="13482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4pPr>
            <a:lvl5pPr marL="18054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</p:txBody>
      </p:sp>
    </p:spTree>
    <p:extLst>
      <p:ext uri="{BB962C8B-B14F-4D97-AF65-F5344CB8AC3E}">
        <p14:creationId xmlns:p14="http://schemas.microsoft.com/office/powerpoint/2010/main" val="14508899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Stats T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Picture 122">
            <a:extLst>
              <a:ext uri="{FF2B5EF4-FFF2-40B4-BE49-F238E27FC236}">
                <a16:creationId xmlns:a16="http://schemas.microsoft.com/office/drawing/2014/main" id="{647BEA7E-2345-3C23-1298-C7A319EC33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0800000" flipH="1" flipV="1">
            <a:off x="6594585" y="2275840"/>
            <a:ext cx="1664352" cy="1780186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894A615C-A6F4-FF1B-D3A5-4D1BD3F92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339235" y="4599690"/>
            <a:ext cx="1664352" cy="1780186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4E8D0FF1-C424-4A15-1063-FE78A6E8B6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V="1">
            <a:off x="9848304" y="1902763"/>
            <a:ext cx="1664352" cy="1780186"/>
          </a:xfrm>
          <a:prstGeom prst="rect">
            <a:avLst/>
          </a:prstGeom>
        </p:spPr>
      </p:pic>
      <p:grpSp>
        <p:nvGrpSpPr>
          <p:cNvPr id="6" name="Grid" hidden="1">
            <a:extLst>
              <a:ext uri="{FF2B5EF4-FFF2-40B4-BE49-F238E27FC236}">
                <a16:creationId xmlns:a16="http://schemas.microsoft.com/office/drawing/2014/main" id="{38230CD7-BB79-93D8-10B0-CE1B5BFFCCEC}"/>
              </a:ext>
            </a:extLst>
          </p:cNvPr>
          <p:cNvGrpSpPr/>
          <p:nvPr userDrawn="1"/>
        </p:nvGrpSpPr>
        <p:grpSpPr>
          <a:xfrm>
            <a:off x="0" y="-81273"/>
            <a:ext cx="12192002" cy="6959599"/>
            <a:chOff x="0" y="-81273"/>
            <a:chExt cx="12192002" cy="695959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564FFF4-A19D-70EE-F86D-DF38625B34E3}"/>
                </a:ext>
              </a:extLst>
            </p:cNvPr>
            <p:cNvSpPr/>
            <p:nvPr/>
          </p:nvSpPr>
          <p:spPr>
            <a:xfrm>
              <a:off x="0" y="6320244"/>
              <a:ext cx="12192000" cy="5377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A5EBD3C-7881-3AF7-CF01-4FA47000040D}"/>
                </a:ext>
              </a:extLst>
            </p:cNvPr>
            <p:cNvSpPr/>
            <p:nvPr userDrawn="1"/>
          </p:nvSpPr>
          <p:spPr>
            <a:xfrm>
              <a:off x="0" y="6320244"/>
              <a:ext cx="12192000" cy="5377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grpSp>
          <p:nvGrpSpPr>
            <p:cNvPr id="9" name="baselines">
              <a:extLst>
                <a:ext uri="{FF2B5EF4-FFF2-40B4-BE49-F238E27FC236}">
                  <a16:creationId xmlns:a16="http://schemas.microsoft.com/office/drawing/2014/main" id="{0BAE7B50-8C72-BA34-5748-0252114023B4}"/>
                </a:ext>
              </a:extLst>
            </p:cNvPr>
            <p:cNvGrpSpPr/>
            <p:nvPr/>
          </p:nvGrpSpPr>
          <p:grpSpPr>
            <a:xfrm>
              <a:off x="1524" y="-4574"/>
              <a:ext cx="12188952" cy="6858000"/>
              <a:chOff x="1524" y="0"/>
              <a:chExt cx="12188952" cy="6858000"/>
            </a:xfrm>
          </p:grpSpPr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1117EF4D-8848-3B4B-552E-628FC0C8BABB}"/>
                  </a:ext>
                </a:extLst>
              </p:cNvPr>
              <p:cNvCxnSpPr/>
              <p:nvPr/>
            </p:nvCxnSpPr>
            <p:spPr>
              <a:xfrm>
                <a:off x="1524" y="13716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1520C883-896C-6289-B6DD-F3458C3EC899}"/>
                  </a:ext>
                </a:extLst>
              </p:cNvPr>
              <p:cNvCxnSpPr/>
              <p:nvPr/>
            </p:nvCxnSpPr>
            <p:spPr>
              <a:xfrm>
                <a:off x="1524" y="17145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DA5E6C03-B2B9-07AA-C9B3-B770E6964FDE}"/>
                  </a:ext>
                </a:extLst>
              </p:cNvPr>
              <p:cNvCxnSpPr/>
              <p:nvPr/>
            </p:nvCxnSpPr>
            <p:spPr>
              <a:xfrm>
                <a:off x="1524" y="10287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55203504-7954-9A2D-B070-14CEB938A893}"/>
                  </a:ext>
                </a:extLst>
              </p:cNvPr>
              <p:cNvCxnSpPr/>
              <p:nvPr/>
            </p:nvCxnSpPr>
            <p:spPr>
              <a:xfrm>
                <a:off x="1524" y="6858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45BCA547-0850-9A02-A7E5-EB53308D3B75}"/>
                  </a:ext>
                </a:extLst>
              </p:cNvPr>
              <p:cNvCxnSpPr/>
              <p:nvPr/>
            </p:nvCxnSpPr>
            <p:spPr>
              <a:xfrm>
                <a:off x="1524" y="3429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EABA43AD-E6BC-A90A-FE37-8233753B6AAF}"/>
                  </a:ext>
                </a:extLst>
              </p:cNvPr>
              <p:cNvCxnSpPr/>
              <p:nvPr/>
            </p:nvCxnSpPr>
            <p:spPr>
              <a:xfrm>
                <a:off x="1524" y="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7C8F11A4-9F59-E933-55E4-A5B98CC3C2C2}"/>
                  </a:ext>
                </a:extLst>
              </p:cNvPr>
              <p:cNvCxnSpPr/>
              <p:nvPr/>
            </p:nvCxnSpPr>
            <p:spPr>
              <a:xfrm>
                <a:off x="1524" y="30861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6FF39475-5E14-4113-D768-8DD8A1E262CE}"/>
                  </a:ext>
                </a:extLst>
              </p:cNvPr>
              <p:cNvCxnSpPr/>
              <p:nvPr/>
            </p:nvCxnSpPr>
            <p:spPr>
              <a:xfrm>
                <a:off x="1524" y="34290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4C0FB732-DD6D-1D5F-AA43-ACC62CA7E911}"/>
                  </a:ext>
                </a:extLst>
              </p:cNvPr>
              <p:cNvCxnSpPr/>
              <p:nvPr/>
            </p:nvCxnSpPr>
            <p:spPr>
              <a:xfrm>
                <a:off x="1524" y="27432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B3D9C0D1-B84C-E19F-D601-AF2F3576D1F9}"/>
                  </a:ext>
                </a:extLst>
              </p:cNvPr>
              <p:cNvCxnSpPr/>
              <p:nvPr/>
            </p:nvCxnSpPr>
            <p:spPr>
              <a:xfrm>
                <a:off x="1524" y="24003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24454BF6-55D2-84CE-E499-AAFAE06ADEBF}"/>
                  </a:ext>
                </a:extLst>
              </p:cNvPr>
              <p:cNvCxnSpPr/>
              <p:nvPr/>
            </p:nvCxnSpPr>
            <p:spPr>
              <a:xfrm>
                <a:off x="1524" y="20574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573E730C-F017-21C0-E923-3FACC5FA4188}"/>
                  </a:ext>
                </a:extLst>
              </p:cNvPr>
              <p:cNvCxnSpPr/>
              <p:nvPr/>
            </p:nvCxnSpPr>
            <p:spPr>
              <a:xfrm>
                <a:off x="1524" y="48006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954055D5-BC9F-FA77-8B2C-F3819EB19497}"/>
                  </a:ext>
                </a:extLst>
              </p:cNvPr>
              <p:cNvCxnSpPr/>
              <p:nvPr/>
            </p:nvCxnSpPr>
            <p:spPr>
              <a:xfrm>
                <a:off x="1524" y="51435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C53BD805-2E45-F8CC-D6EF-03F4D3AA1708}"/>
                  </a:ext>
                </a:extLst>
              </p:cNvPr>
              <p:cNvCxnSpPr/>
              <p:nvPr/>
            </p:nvCxnSpPr>
            <p:spPr>
              <a:xfrm>
                <a:off x="1524" y="44577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F2CFD3B0-7546-D178-1077-23C0ADD4C7D0}"/>
                  </a:ext>
                </a:extLst>
              </p:cNvPr>
              <p:cNvCxnSpPr/>
              <p:nvPr/>
            </p:nvCxnSpPr>
            <p:spPr>
              <a:xfrm>
                <a:off x="1524" y="4114800"/>
                <a:ext cx="12188952" cy="0"/>
              </a:xfrm>
              <a:prstGeom prst="line">
                <a:avLst/>
              </a:prstGeom>
              <a:ln w="3175" cap="rnd">
                <a:solidFill>
                  <a:srgbClr val="F816D8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6B70ECAE-D5A0-9052-610C-D331BB4BE69F}"/>
                  </a:ext>
                </a:extLst>
              </p:cNvPr>
              <p:cNvCxnSpPr/>
              <p:nvPr/>
            </p:nvCxnSpPr>
            <p:spPr>
              <a:xfrm>
                <a:off x="1524" y="37719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95A466B5-AA15-3D0E-BE9D-D900F8BC1C59}"/>
                  </a:ext>
                </a:extLst>
              </p:cNvPr>
              <p:cNvCxnSpPr/>
              <p:nvPr/>
            </p:nvCxnSpPr>
            <p:spPr>
              <a:xfrm>
                <a:off x="1524" y="65151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44403ABC-2A3D-86DC-6AFD-EA05CE147875}"/>
                  </a:ext>
                </a:extLst>
              </p:cNvPr>
              <p:cNvCxnSpPr/>
              <p:nvPr/>
            </p:nvCxnSpPr>
            <p:spPr>
              <a:xfrm>
                <a:off x="1524" y="68580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C93D3CB7-2C73-2812-D9CD-7EF7E7003967}"/>
                  </a:ext>
                </a:extLst>
              </p:cNvPr>
              <p:cNvCxnSpPr/>
              <p:nvPr/>
            </p:nvCxnSpPr>
            <p:spPr>
              <a:xfrm>
                <a:off x="1524" y="61722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C765F82B-410C-7E3D-861E-ADB877C96E92}"/>
                  </a:ext>
                </a:extLst>
              </p:cNvPr>
              <p:cNvCxnSpPr/>
              <p:nvPr/>
            </p:nvCxnSpPr>
            <p:spPr>
              <a:xfrm>
                <a:off x="1524" y="58293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F2E259AA-1468-CC3B-03ED-B42A9AA1B445}"/>
                  </a:ext>
                </a:extLst>
              </p:cNvPr>
              <p:cNvCxnSpPr/>
              <p:nvPr/>
            </p:nvCxnSpPr>
            <p:spPr>
              <a:xfrm>
                <a:off x="1524" y="54864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74683B79-9748-06CF-DC31-2AF055D748E5}"/>
                  </a:ext>
                </a:extLst>
              </p:cNvPr>
              <p:cNvCxnSpPr/>
              <p:nvPr/>
            </p:nvCxnSpPr>
            <p:spPr>
              <a:xfrm>
                <a:off x="1524" y="14859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7809E459-9115-DBE6-F596-2DA1A8C8C5F6}"/>
                  </a:ext>
                </a:extLst>
              </p:cNvPr>
              <p:cNvCxnSpPr/>
              <p:nvPr/>
            </p:nvCxnSpPr>
            <p:spPr>
              <a:xfrm>
                <a:off x="1524" y="18288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E542A3C8-D16E-D1FC-4F3B-55180735732F}"/>
                  </a:ext>
                </a:extLst>
              </p:cNvPr>
              <p:cNvCxnSpPr/>
              <p:nvPr/>
            </p:nvCxnSpPr>
            <p:spPr>
              <a:xfrm>
                <a:off x="1524" y="11430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7A5FE90E-B987-1366-E848-89CE0D2C6AF0}"/>
                  </a:ext>
                </a:extLst>
              </p:cNvPr>
              <p:cNvCxnSpPr/>
              <p:nvPr/>
            </p:nvCxnSpPr>
            <p:spPr>
              <a:xfrm>
                <a:off x="1524" y="8001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E7446D4D-DA68-D67A-3D72-021EA2278789}"/>
                  </a:ext>
                </a:extLst>
              </p:cNvPr>
              <p:cNvCxnSpPr/>
              <p:nvPr/>
            </p:nvCxnSpPr>
            <p:spPr>
              <a:xfrm>
                <a:off x="1524" y="4572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7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88C4EA42-A1AC-04BF-8548-74A1B8D4FEE6}"/>
                  </a:ext>
                </a:extLst>
              </p:cNvPr>
              <p:cNvCxnSpPr/>
              <p:nvPr/>
            </p:nvCxnSpPr>
            <p:spPr>
              <a:xfrm>
                <a:off x="1524" y="114300"/>
                <a:ext cx="12188952" cy="0"/>
              </a:xfrm>
              <a:prstGeom prst="line">
                <a:avLst/>
              </a:prstGeom>
              <a:ln w="635" cap="rnd">
                <a:solidFill>
                  <a:srgbClr val="7B8199">
                    <a:alpha val="69804"/>
                  </a:srgb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E14901FF-9CB7-8874-AF34-3FFF6417E663}"/>
                  </a:ext>
                </a:extLst>
              </p:cNvPr>
              <p:cNvCxnSpPr/>
              <p:nvPr/>
            </p:nvCxnSpPr>
            <p:spPr>
              <a:xfrm>
                <a:off x="1524" y="32004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70270A4E-6B46-9999-E62F-FD3930007FF1}"/>
                  </a:ext>
                </a:extLst>
              </p:cNvPr>
              <p:cNvCxnSpPr/>
              <p:nvPr/>
            </p:nvCxnSpPr>
            <p:spPr>
              <a:xfrm>
                <a:off x="1524" y="35433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06FE366F-1FA5-5723-EE35-8A0F18637DA7}"/>
                  </a:ext>
                </a:extLst>
              </p:cNvPr>
              <p:cNvCxnSpPr/>
              <p:nvPr/>
            </p:nvCxnSpPr>
            <p:spPr>
              <a:xfrm>
                <a:off x="1524" y="28575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E47E852E-FD23-4D66-92B2-D187D4BED7CD}"/>
                  </a:ext>
                </a:extLst>
              </p:cNvPr>
              <p:cNvCxnSpPr/>
              <p:nvPr/>
            </p:nvCxnSpPr>
            <p:spPr>
              <a:xfrm>
                <a:off x="1524" y="25146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3CD47432-C364-EED5-8991-957B1CAF2709}"/>
                  </a:ext>
                </a:extLst>
              </p:cNvPr>
              <p:cNvCxnSpPr/>
              <p:nvPr/>
            </p:nvCxnSpPr>
            <p:spPr>
              <a:xfrm>
                <a:off x="1524" y="21717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A57F4005-2FF5-DDCA-35BA-661DFEBE6E82}"/>
                  </a:ext>
                </a:extLst>
              </p:cNvPr>
              <p:cNvCxnSpPr/>
              <p:nvPr/>
            </p:nvCxnSpPr>
            <p:spPr>
              <a:xfrm>
                <a:off x="1524" y="49149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E2B6DB07-B051-4629-D2DD-2DF9B4E18F3B}"/>
                  </a:ext>
                </a:extLst>
              </p:cNvPr>
              <p:cNvCxnSpPr/>
              <p:nvPr/>
            </p:nvCxnSpPr>
            <p:spPr>
              <a:xfrm>
                <a:off x="1524" y="52578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3F9748BE-6C14-E181-0C15-015E78E0B571}"/>
                  </a:ext>
                </a:extLst>
              </p:cNvPr>
              <p:cNvCxnSpPr/>
              <p:nvPr/>
            </p:nvCxnSpPr>
            <p:spPr>
              <a:xfrm>
                <a:off x="1524" y="45720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B9E44434-30EC-A018-D516-7CEDB87C27DE}"/>
                  </a:ext>
                </a:extLst>
              </p:cNvPr>
              <p:cNvCxnSpPr/>
              <p:nvPr/>
            </p:nvCxnSpPr>
            <p:spPr>
              <a:xfrm>
                <a:off x="1524" y="42291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45914A40-B095-7572-81D4-7708632C63DC}"/>
                  </a:ext>
                </a:extLst>
              </p:cNvPr>
              <p:cNvCxnSpPr/>
              <p:nvPr/>
            </p:nvCxnSpPr>
            <p:spPr>
              <a:xfrm>
                <a:off x="1524" y="38862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80A6B8B7-F99E-C0E2-D51F-15AB84975173}"/>
                  </a:ext>
                </a:extLst>
              </p:cNvPr>
              <p:cNvCxnSpPr/>
              <p:nvPr/>
            </p:nvCxnSpPr>
            <p:spPr>
              <a:xfrm>
                <a:off x="1524" y="66294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082CBE82-C967-F455-23C7-67A1033A98D4}"/>
                  </a:ext>
                </a:extLst>
              </p:cNvPr>
              <p:cNvCxnSpPr/>
              <p:nvPr/>
            </p:nvCxnSpPr>
            <p:spPr>
              <a:xfrm>
                <a:off x="1524" y="62865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30CE1AAD-088A-83BC-4B90-90BFC0B48884}"/>
                  </a:ext>
                </a:extLst>
              </p:cNvPr>
              <p:cNvCxnSpPr/>
              <p:nvPr/>
            </p:nvCxnSpPr>
            <p:spPr>
              <a:xfrm>
                <a:off x="1524" y="59436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9BBB23BE-012B-2540-0BBE-A43F992D15B3}"/>
                  </a:ext>
                </a:extLst>
              </p:cNvPr>
              <p:cNvCxnSpPr/>
              <p:nvPr/>
            </p:nvCxnSpPr>
            <p:spPr>
              <a:xfrm>
                <a:off x="1524" y="56007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7680E873-F4B3-37DC-3446-5C278E559867}"/>
                  </a:ext>
                </a:extLst>
              </p:cNvPr>
              <p:cNvCxnSpPr/>
              <p:nvPr/>
            </p:nvCxnSpPr>
            <p:spPr>
              <a:xfrm>
                <a:off x="1524" y="16002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5C8CAE68-5110-6D84-917A-9ECE3879422A}"/>
                  </a:ext>
                </a:extLst>
              </p:cNvPr>
              <p:cNvCxnSpPr/>
              <p:nvPr/>
            </p:nvCxnSpPr>
            <p:spPr>
              <a:xfrm>
                <a:off x="1524" y="19431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FD0292D1-D384-AAE8-620E-88BF6D2C2FCE}"/>
                  </a:ext>
                </a:extLst>
              </p:cNvPr>
              <p:cNvCxnSpPr/>
              <p:nvPr/>
            </p:nvCxnSpPr>
            <p:spPr>
              <a:xfrm>
                <a:off x="1524" y="12573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30C16B4C-0B52-7460-B5E4-44FEF3D74307}"/>
                  </a:ext>
                </a:extLst>
              </p:cNvPr>
              <p:cNvCxnSpPr/>
              <p:nvPr/>
            </p:nvCxnSpPr>
            <p:spPr>
              <a:xfrm>
                <a:off x="1524" y="9144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99839D5B-04A9-D82A-2687-8B392200ABFB}"/>
                  </a:ext>
                </a:extLst>
              </p:cNvPr>
              <p:cNvCxnSpPr/>
              <p:nvPr/>
            </p:nvCxnSpPr>
            <p:spPr>
              <a:xfrm>
                <a:off x="1524" y="5715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7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87961EDB-B5FC-1EF4-B1A4-7E7CA66F9255}"/>
                  </a:ext>
                </a:extLst>
              </p:cNvPr>
              <p:cNvCxnSpPr/>
              <p:nvPr/>
            </p:nvCxnSpPr>
            <p:spPr>
              <a:xfrm>
                <a:off x="1524" y="228600"/>
                <a:ext cx="12188952" cy="0"/>
              </a:xfrm>
              <a:prstGeom prst="line">
                <a:avLst/>
              </a:prstGeom>
              <a:ln w="635" cap="rnd">
                <a:solidFill>
                  <a:srgbClr val="7B8199">
                    <a:alpha val="69804"/>
                  </a:srgb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FAB36C9B-9A3C-0FE3-C123-C79E796850E2}"/>
                  </a:ext>
                </a:extLst>
              </p:cNvPr>
              <p:cNvCxnSpPr/>
              <p:nvPr/>
            </p:nvCxnSpPr>
            <p:spPr>
              <a:xfrm>
                <a:off x="1524" y="33147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3F1646BB-11BA-35DF-93D8-CFD8E1789C6A}"/>
                  </a:ext>
                </a:extLst>
              </p:cNvPr>
              <p:cNvCxnSpPr/>
              <p:nvPr/>
            </p:nvCxnSpPr>
            <p:spPr>
              <a:xfrm>
                <a:off x="1524" y="36576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A3BF10A4-D862-2161-083E-AD0938F68C88}"/>
                  </a:ext>
                </a:extLst>
              </p:cNvPr>
              <p:cNvCxnSpPr/>
              <p:nvPr/>
            </p:nvCxnSpPr>
            <p:spPr>
              <a:xfrm>
                <a:off x="1524" y="29718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F6586E5F-271C-D6D0-9969-BE7954CBF650}"/>
                  </a:ext>
                </a:extLst>
              </p:cNvPr>
              <p:cNvCxnSpPr/>
              <p:nvPr/>
            </p:nvCxnSpPr>
            <p:spPr>
              <a:xfrm>
                <a:off x="1524" y="26289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520931F4-58F0-7BDF-9B2F-772B52094EF6}"/>
                  </a:ext>
                </a:extLst>
              </p:cNvPr>
              <p:cNvCxnSpPr/>
              <p:nvPr/>
            </p:nvCxnSpPr>
            <p:spPr>
              <a:xfrm>
                <a:off x="1524" y="22860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CA0BB201-A212-1013-7225-E4E7F38766CE}"/>
                  </a:ext>
                </a:extLst>
              </p:cNvPr>
              <p:cNvCxnSpPr/>
              <p:nvPr/>
            </p:nvCxnSpPr>
            <p:spPr>
              <a:xfrm>
                <a:off x="1524" y="50292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A4061488-E16E-BE6A-C196-5689CF0EB0BD}"/>
                  </a:ext>
                </a:extLst>
              </p:cNvPr>
              <p:cNvCxnSpPr/>
              <p:nvPr/>
            </p:nvCxnSpPr>
            <p:spPr>
              <a:xfrm>
                <a:off x="1524" y="53721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A9A2F083-1608-44E2-03E9-A963CF783BD9}"/>
                  </a:ext>
                </a:extLst>
              </p:cNvPr>
              <p:cNvCxnSpPr/>
              <p:nvPr/>
            </p:nvCxnSpPr>
            <p:spPr>
              <a:xfrm>
                <a:off x="1524" y="46863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3F248395-F960-0332-D973-BC487A880EE6}"/>
                  </a:ext>
                </a:extLst>
              </p:cNvPr>
              <p:cNvCxnSpPr/>
              <p:nvPr/>
            </p:nvCxnSpPr>
            <p:spPr>
              <a:xfrm>
                <a:off x="1524" y="43434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64872A13-5727-B26E-A5EE-118B6B9C622F}"/>
                  </a:ext>
                </a:extLst>
              </p:cNvPr>
              <p:cNvCxnSpPr/>
              <p:nvPr/>
            </p:nvCxnSpPr>
            <p:spPr>
              <a:xfrm>
                <a:off x="1524" y="40005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B9DDF2A9-3141-2E00-B3AF-8DEAD2C604BB}"/>
                  </a:ext>
                </a:extLst>
              </p:cNvPr>
              <p:cNvCxnSpPr/>
              <p:nvPr/>
            </p:nvCxnSpPr>
            <p:spPr>
              <a:xfrm>
                <a:off x="1524" y="67437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B55D3BA4-557E-573A-D88D-63002FFE1552}"/>
                  </a:ext>
                </a:extLst>
              </p:cNvPr>
              <p:cNvCxnSpPr/>
              <p:nvPr/>
            </p:nvCxnSpPr>
            <p:spPr>
              <a:xfrm>
                <a:off x="1524" y="64008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1588CCD7-61A1-731F-D4B5-381AD97B7FBE}"/>
                  </a:ext>
                </a:extLst>
              </p:cNvPr>
              <p:cNvCxnSpPr/>
              <p:nvPr/>
            </p:nvCxnSpPr>
            <p:spPr>
              <a:xfrm>
                <a:off x="1524" y="60579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AECF38B9-A43C-9311-A756-37063612CF17}"/>
                  </a:ext>
                </a:extLst>
              </p:cNvPr>
              <p:cNvCxnSpPr/>
              <p:nvPr/>
            </p:nvCxnSpPr>
            <p:spPr>
              <a:xfrm>
                <a:off x="1524" y="57150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columns and LR margins">
              <a:extLst>
                <a:ext uri="{FF2B5EF4-FFF2-40B4-BE49-F238E27FC236}">
                  <a16:creationId xmlns:a16="http://schemas.microsoft.com/office/drawing/2014/main" id="{D40606EB-FBDE-AD14-CDD3-7510951F7F14}"/>
                </a:ext>
              </a:extLst>
            </p:cNvPr>
            <p:cNvGrpSpPr/>
            <p:nvPr/>
          </p:nvGrpSpPr>
          <p:grpSpPr>
            <a:xfrm>
              <a:off x="493776" y="448050"/>
              <a:ext cx="11204448" cy="5876543"/>
              <a:chOff x="493776" y="502920"/>
              <a:chExt cx="11204448" cy="5943600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EC484E98-462B-6F64-E88B-8C083F3D7DE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984992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E37F64AE-676E-2C02-F885-EC0B85CAEBA4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493776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9E30B4B2-122E-73C1-67E7-74393D766F2A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1447523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9B5A649-6B8A-AE3D-3819-F55B9441692A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2401270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3C89CB51-0FD5-29A6-6E4C-54B097CB857D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3355017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CF29857A-09A0-B5B7-7F18-63EBDE998C94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4308764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744889FE-CF64-D70C-7D7D-A31B3B551C01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5262511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8695448-97DC-4257-8BA9-63D4CFE86BAF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6216258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7E65D84B-B80C-18CE-32BF-38B6F7B7C7EB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7170005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6719D807-2094-9074-F983-ABB0FF716EB2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8123752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36E4A422-96EE-4C9A-066B-4EDC022E7A34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9077499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BE3757FB-7A4C-7EAE-041D-7517CB2CDD35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10031246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1" name="column bisection">
              <a:extLst>
                <a:ext uri="{FF2B5EF4-FFF2-40B4-BE49-F238E27FC236}">
                  <a16:creationId xmlns:a16="http://schemas.microsoft.com/office/drawing/2014/main" id="{F1847B74-D013-74E7-6009-4353569DBC1D}"/>
                </a:ext>
              </a:extLst>
            </p:cNvPr>
            <p:cNvGrpSpPr/>
            <p:nvPr/>
          </p:nvGrpSpPr>
          <p:grpSpPr>
            <a:xfrm>
              <a:off x="850392" y="0"/>
              <a:ext cx="10491216" cy="6858000"/>
              <a:chOff x="850392" y="4574"/>
              <a:chExt cx="10491216" cy="6858000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3DABCD84-1CDF-836E-BA70-B1D9A0342B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341608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B98D3CF6-2E0E-EF50-1593-E008E75FEAA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50392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20163339-5E2F-FA1A-2E08-F4D7E347637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804139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F597FA4C-24CD-3504-0226-C17C21BBC22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57886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79153081-CDD8-6521-4AF9-EAE407AEC38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11633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A79B73D-37C8-E3BB-F3DD-1494ADB2BB4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665380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50713B4B-BC08-66C2-E5C9-0E61EE06D77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19127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337C6676-E81E-564A-73DB-424174E4D61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572874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5F805AE7-473B-7A49-D63D-2A713C00146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26621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5AAD4E8D-47B6-0BF4-1F9D-132FBB494FE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80368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A5914C6D-5DC1-4475-235B-FDCBBB8141D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434115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F1806748-03D9-43FD-EB42-03C53DFC531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387862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1736A0C-A739-5BC0-61E9-3C323C5CA483}"/>
                </a:ext>
              </a:extLst>
            </p:cNvPr>
            <p:cNvGrpSpPr/>
            <p:nvPr/>
          </p:nvGrpSpPr>
          <p:grpSpPr>
            <a:xfrm>
              <a:off x="0" y="-81273"/>
              <a:ext cx="12192002" cy="6959599"/>
              <a:chOff x="0" y="-81273"/>
              <a:chExt cx="12192002" cy="6959599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20E5961-F713-2029-7A87-FD2ADAB6F4EC}"/>
                  </a:ext>
                </a:extLst>
              </p:cNvPr>
              <p:cNvSpPr/>
              <p:nvPr/>
            </p:nvSpPr>
            <p:spPr>
              <a:xfrm>
                <a:off x="0" y="6324610"/>
                <a:ext cx="12192000" cy="553716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98CFD76-C407-6B41-38D5-871B01F3FE40}"/>
                  </a:ext>
                </a:extLst>
              </p:cNvPr>
              <p:cNvSpPr/>
              <p:nvPr/>
            </p:nvSpPr>
            <p:spPr>
              <a:xfrm rot="5400000">
                <a:off x="-3182875" y="3187449"/>
                <a:ext cx="6858002" cy="492252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DADA45E-1502-95B6-0045-18390ACC2C3A}"/>
                  </a:ext>
                </a:extLst>
              </p:cNvPr>
              <p:cNvSpPr/>
              <p:nvPr/>
            </p:nvSpPr>
            <p:spPr>
              <a:xfrm rot="5400000">
                <a:off x="8516875" y="3187449"/>
                <a:ext cx="6858001" cy="492252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AF2B84E-0F5D-CB87-40FC-1CC83A727409}"/>
                  </a:ext>
                </a:extLst>
              </p:cNvPr>
              <p:cNvSpPr/>
              <p:nvPr/>
            </p:nvSpPr>
            <p:spPr>
              <a:xfrm>
                <a:off x="0" y="-81273"/>
                <a:ext cx="12192000" cy="529324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6A6615F-7069-B877-322A-53153A236C05}"/>
                  </a:ext>
                </a:extLst>
              </p:cNvPr>
              <p:cNvSpPr/>
              <p:nvPr userDrawn="1"/>
            </p:nvSpPr>
            <p:spPr>
              <a:xfrm>
                <a:off x="0" y="1234953"/>
                <a:ext cx="12192000" cy="301747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BC7C7F2-3894-8CCA-5872-6A4B4795D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0B7EB5-3760-2058-F18E-93584C9A3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87C04C-3953-7DDC-BAD1-B6A3B0970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Illumio Copyright © 2024 /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30BF47-CBC1-13B8-8DAA-CFC998F06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AFDEF54-9B6C-4117-8505-7F7450B77FF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5" name="Picture 104">
            <a:extLst>
              <a:ext uri="{FF2B5EF4-FFF2-40B4-BE49-F238E27FC236}">
                <a16:creationId xmlns:a16="http://schemas.microsoft.com/office/drawing/2014/main" id="{82093AD8-0E45-5154-6186-79F8F6CE37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 rot="10800000" flipH="1" flipV="1">
            <a:off x="6442185" y="2123440"/>
            <a:ext cx="1664352" cy="1780186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78074E97-3E64-808B-0037-7B504C540B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2186835" y="4447290"/>
            <a:ext cx="1664352" cy="1780186"/>
          </a:xfrm>
          <a:prstGeom prst="rect">
            <a:avLst/>
          </a:prstGeom>
        </p:spPr>
      </p:pic>
      <p:sp>
        <p:nvSpPr>
          <p:cNvPr id="108" name="Rectangle 107">
            <a:extLst>
              <a:ext uri="{FF2B5EF4-FFF2-40B4-BE49-F238E27FC236}">
                <a16:creationId xmlns:a16="http://schemas.microsoft.com/office/drawing/2014/main" id="{63E5A3E4-5A30-126E-F390-D0C97A3EA880}"/>
              </a:ext>
            </a:extLst>
          </p:cNvPr>
          <p:cNvSpPr/>
          <p:nvPr userDrawn="1"/>
        </p:nvSpPr>
        <p:spPr>
          <a:xfrm>
            <a:off x="716070" y="3428700"/>
            <a:ext cx="2941530" cy="2602288"/>
          </a:xfrm>
          <a:prstGeom prst="rect">
            <a:avLst/>
          </a:prstGeom>
          <a:gradFill>
            <a:gsLst>
              <a:gs pos="0">
                <a:srgbClr val="2D454C"/>
              </a:gs>
              <a:gs pos="50000">
                <a:srgbClr val="2D454C">
                  <a:alpha val="49804"/>
                </a:srgbClr>
              </a:gs>
              <a:gs pos="100000">
                <a:srgbClr val="2D454C">
                  <a:alpha val="0"/>
                </a:srgbClr>
              </a:gs>
            </a:gsLst>
            <a:lin ang="6942628" scaled="1"/>
          </a:gradFill>
          <a:ln w="1189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DC6E81A1-4722-7392-F312-BD5766C6FC5E}"/>
              </a:ext>
            </a:extLst>
          </p:cNvPr>
          <p:cNvSpPr/>
          <p:nvPr userDrawn="1"/>
        </p:nvSpPr>
        <p:spPr>
          <a:xfrm>
            <a:off x="4737144" y="3428700"/>
            <a:ext cx="2941530" cy="2602288"/>
          </a:xfrm>
          <a:prstGeom prst="rect">
            <a:avLst/>
          </a:prstGeom>
          <a:gradFill>
            <a:gsLst>
              <a:gs pos="0">
                <a:srgbClr val="2D454C"/>
              </a:gs>
              <a:gs pos="50000">
                <a:srgbClr val="2D454C">
                  <a:alpha val="49804"/>
                </a:srgbClr>
              </a:gs>
              <a:gs pos="100000">
                <a:srgbClr val="2D454C">
                  <a:alpha val="0"/>
                </a:srgbClr>
              </a:gs>
            </a:gsLst>
            <a:lin ang="6942628" scaled="1"/>
          </a:gradFill>
          <a:ln w="1189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38B143C1-883F-6B52-6ACF-ACDC33546A58}"/>
              </a:ext>
            </a:extLst>
          </p:cNvPr>
          <p:cNvSpPr/>
          <p:nvPr userDrawn="1"/>
        </p:nvSpPr>
        <p:spPr>
          <a:xfrm>
            <a:off x="8758218" y="3428700"/>
            <a:ext cx="2941530" cy="2602288"/>
          </a:xfrm>
          <a:prstGeom prst="rect">
            <a:avLst/>
          </a:prstGeom>
          <a:gradFill>
            <a:gsLst>
              <a:gs pos="0">
                <a:srgbClr val="2D454C"/>
              </a:gs>
              <a:gs pos="50000">
                <a:srgbClr val="2D454C">
                  <a:alpha val="49804"/>
                </a:srgbClr>
              </a:gs>
              <a:gs pos="100000">
                <a:srgbClr val="2D454C">
                  <a:alpha val="0"/>
                </a:srgbClr>
              </a:gs>
            </a:gsLst>
            <a:lin ang="6942628" scaled="1"/>
          </a:gradFill>
          <a:ln w="1189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1" name="Freeform: Shape 110">
            <a:extLst>
              <a:ext uri="{FF2B5EF4-FFF2-40B4-BE49-F238E27FC236}">
                <a16:creationId xmlns:a16="http://schemas.microsoft.com/office/drawing/2014/main" id="{7096AD12-D338-81AD-3E1E-0C57143BCE4D}"/>
              </a:ext>
            </a:extLst>
          </p:cNvPr>
          <p:cNvSpPr/>
          <p:nvPr userDrawn="1"/>
        </p:nvSpPr>
        <p:spPr>
          <a:xfrm>
            <a:off x="492252" y="2123440"/>
            <a:ext cx="3165348" cy="3907548"/>
          </a:xfrm>
          <a:custGeom>
            <a:avLst/>
            <a:gdLst>
              <a:gd name="connsiteX0" fmla="*/ 0 w 3165348"/>
              <a:gd name="connsiteY0" fmla="*/ 0 h 3907548"/>
              <a:gd name="connsiteX1" fmla="*/ 3165348 w 3165348"/>
              <a:gd name="connsiteY1" fmla="*/ 0 h 3907548"/>
              <a:gd name="connsiteX2" fmla="*/ 3165348 w 3165348"/>
              <a:gd name="connsiteY2" fmla="*/ 1185067 h 3907548"/>
              <a:gd name="connsiteX3" fmla="*/ 3165348 w 3165348"/>
              <a:gd name="connsiteY3" fmla="*/ 1523322 h 3907548"/>
              <a:gd name="connsiteX4" fmla="*/ 3165348 w 3165348"/>
              <a:gd name="connsiteY4" fmla="*/ 3907548 h 3907548"/>
              <a:gd name="connsiteX5" fmla="*/ 1735791 w 3165348"/>
              <a:gd name="connsiteY5" fmla="*/ 3371093 h 3907548"/>
              <a:gd name="connsiteX6" fmla="*/ 0 w 3165348"/>
              <a:gd name="connsiteY6" fmla="*/ 2722481 h 3907548"/>
              <a:gd name="connsiteX7" fmla="*/ 0 w 3165348"/>
              <a:gd name="connsiteY7" fmla="*/ 1523322 h 3907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65348" h="3907548">
                <a:moveTo>
                  <a:pt x="0" y="0"/>
                </a:moveTo>
                <a:lnTo>
                  <a:pt x="3165348" y="0"/>
                </a:lnTo>
                <a:lnTo>
                  <a:pt x="3165348" y="1185067"/>
                </a:lnTo>
                <a:lnTo>
                  <a:pt x="3165348" y="1523322"/>
                </a:lnTo>
                <a:lnTo>
                  <a:pt x="3165348" y="3907548"/>
                </a:lnTo>
                <a:lnTo>
                  <a:pt x="1735791" y="3371093"/>
                </a:lnTo>
                <a:lnTo>
                  <a:pt x="0" y="2722481"/>
                </a:lnTo>
                <a:lnTo>
                  <a:pt x="0" y="1523322"/>
                </a:lnTo>
                <a:close/>
              </a:path>
            </a:pathLst>
          </a:custGeom>
          <a:solidFill>
            <a:schemeClr val="accent2"/>
          </a:solidFill>
          <a:ln w="11727" cap="flat">
            <a:noFill/>
            <a:prstDash val="solid"/>
            <a:miter/>
          </a:ln>
        </p:spPr>
        <p:txBody>
          <a:bodyPr wrap="square" lIns="365760" tIns="640080" rIns="365760" rtlCol="0" anchor="t">
            <a:noAutofit/>
          </a:bodyPr>
          <a:lstStyle/>
          <a:p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14" name="Text Placeholder 3">
            <a:extLst>
              <a:ext uri="{FF2B5EF4-FFF2-40B4-BE49-F238E27FC236}">
                <a16:creationId xmlns:a16="http://schemas.microsoft.com/office/drawing/2014/main" id="{AF0CE2D7-91EE-F15C-C690-A1C60EB3B1D0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59265" y="3434364"/>
            <a:ext cx="2376186" cy="1317518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33800" indent="0">
              <a:buNone/>
              <a:defRPr sz="1500">
                <a:solidFill>
                  <a:srgbClr val="313638"/>
                </a:solidFill>
              </a:defRPr>
            </a:lvl2pPr>
            <a:lvl3pPr marL="891000" indent="0">
              <a:buNone/>
              <a:defRPr sz="1500">
                <a:solidFill>
                  <a:srgbClr val="313638"/>
                </a:solidFill>
              </a:defRPr>
            </a:lvl3pPr>
            <a:lvl4pPr marL="1348200" indent="0">
              <a:buNone/>
              <a:defRPr sz="1500">
                <a:solidFill>
                  <a:srgbClr val="313638"/>
                </a:solidFill>
              </a:defRPr>
            </a:lvl4pPr>
            <a:lvl5pPr marL="1805400" indent="0">
              <a:buNone/>
              <a:defRPr sz="1500">
                <a:solidFill>
                  <a:srgbClr val="31363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5" name="Text Placeholder 3">
            <a:extLst>
              <a:ext uri="{FF2B5EF4-FFF2-40B4-BE49-F238E27FC236}">
                <a16:creationId xmlns:a16="http://schemas.microsoft.com/office/drawing/2014/main" id="{B2E7E3D3-45A8-CE3D-BD1A-8B9642FBA19A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859265" y="3046714"/>
            <a:ext cx="2376186" cy="387350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buNone/>
              <a:defRPr lang="en-US" sz="44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338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2pPr>
            <a:lvl3pPr marL="8910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3pPr>
            <a:lvl4pPr marL="13482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4pPr>
            <a:lvl5pPr marL="18054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116" name="Freeform: Shape 115">
            <a:extLst>
              <a:ext uri="{FF2B5EF4-FFF2-40B4-BE49-F238E27FC236}">
                <a16:creationId xmlns:a16="http://schemas.microsoft.com/office/drawing/2014/main" id="{C961831A-5328-145D-951D-5011A8A81D52}"/>
              </a:ext>
            </a:extLst>
          </p:cNvPr>
          <p:cNvSpPr/>
          <p:nvPr userDrawn="1"/>
        </p:nvSpPr>
        <p:spPr>
          <a:xfrm>
            <a:off x="4513325" y="2123440"/>
            <a:ext cx="3165348" cy="3907548"/>
          </a:xfrm>
          <a:custGeom>
            <a:avLst/>
            <a:gdLst>
              <a:gd name="connsiteX0" fmla="*/ 0 w 3165348"/>
              <a:gd name="connsiteY0" fmla="*/ 0 h 3907548"/>
              <a:gd name="connsiteX1" fmla="*/ 3165348 w 3165348"/>
              <a:gd name="connsiteY1" fmla="*/ 0 h 3907548"/>
              <a:gd name="connsiteX2" fmla="*/ 3165348 w 3165348"/>
              <a:gd name="connsiteY2" fmla="*/ 1185067 h 3907548"/>
              <a:gd name="connsiteX3" fmla="*/ 3165348 w 3165348"/>
              <a:gd name="connsiteY3" fmla="*/ 1523322 h 3907548"/>
              <a:gd name="connsiteX4" fmla="*/ 3165348 w 3165348"/>
              <a:gd name="connsiteY4" fmla="*/ 3907548 h 3907548"/>
              <a:gd name="connsiteX5" fmla="*/ 1735791 w 3165348"/>
              <a:gd name="connsiteY5" fmla="*/ 3371093 h 3907548"/>
              <a:gd name="connsiteX6" fmla="*/ 0 w 3165348"/>
              <a:gd name="connsiteY6" fmla="*/ 2722481 h 3907548"/>
              <a:gd name="connsiteX7" fmla="*/ 0 w 3165348"/>
              <a:gd name="connsiteY7" fmla="*/ 1523322 h 3907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65348" h="3907548">
                <a:moveTo>
                  <a:pt x="0" y="0"/>
                </a:moveTo>
                <a:lnTo>
                  <a:pt x="3165348" y="0"/>
                </a:lnTo>
                <a:lnTo>
                  <a:pt x="3165348" y="1185067"/>
                </a:lnTo>
                <a:lnTo>
                  <a:pt x="3165348" y="1523322"/>
                </a:lnTo>
                <a:lnTo>
                  <a:pt x="3165348" y="3907548"/>
                </a:lnTo>
                <a:lnTo>
                  <a:pt x="1735791" y="3371093"/>
                </a:lnTo>
                <a:lnTo>
                  <a:pt x="0" y="2722481"/>
                </a:lnTo>
                <a:lnTo>
                  <a:pt x="0" y="1523322"/>
                </a:lnTo>
                <a:close/>
              </a:path>
            </a:pathLst>
          </a:custGeom>
          <a:solidFill>
            <a:schemeClr val="accent2"/>
          </a:solidFill>
          <a:ln w="11727" cap="flat">
            <a:noFill/>
            <a:prstDash val="solid"/>
            <a:miter/>
          </a:ln>
        </p:spPr>
        <p:txBody>
          <a:bodyPr wrap="square" lIns="365760" tIns="640080" rIns="365760" rtlCol="0" anchor="t">
            <a:noAutofit/>
          </a:bodyPr>
          <a:lstStyle/>
          <a:p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17" name="Text Placeholder 3">
            <a:extLst>
              <a:ext uri="{FF2B5EF4-FFF2-40B4-BE49-F238E27FC236}">
                <a16:creationId xmlns:a16="http://schemas.microsoft.com/office/drawing/2014/main" id="{4623634B-7BFE-6A55-238F-19E900BE8249}"/>
              </a:ext>
            </a:extLst>
          </p:cNvPr>
          <p:cNvSpPr>
            <a:spLocks noGrp="1"/>
          </p:cNvSpPr>
          <p:nvPr>
            <p:ph type="body" sz="quarter" idx="75"/>
          </p:nvPr>
        </p:nvSpPr>
        <p:spPr>
          <a:xfrm>
            <a:off x="4880338" y="3434364"/>
            <a:ext cx="2376186" cy="1317518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33800" indent="0">
              <a:buNone/>
              <a:defRPr sz="1500">
                <a:solidFill>
                  <a:srgbClr val="313638"/>
                </a:solidFill>
              </a:defRPr>
            </a:lvl2pPr>
            <a:lvl3pPr marL="891000" indent="0">
              <a:buNone/>
              <a:defRPr sz="1500">
                <a:solidFill>
                  <a:srgbClr val="313638"/>
                </a:solidFill>
              </a:defRPr>
            </a:lvl3pPr>
            <a:lvl4pPr marL="1348200" indent="0">
              <a:buNone/>
              <a:defRPr sz="1500">
                <a:solidFill>
                  <a:srgbClr val="313638"/>
                </a:solidFill>
              </a:defRPr>
            </a:lvl4pPr>
            <a:lvl5pPr marL="1805400" indent="0">
              <a:buNone/>
              <a:defRPr sz="1500">
                <a:solidFill>
                  <a:srgbClr val="31363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8" name="Text Placeholder 3">
            <a:extLst>
              <a:ext uri="{FF2B5EF4-FFF2-40B4-BE49-F238E27FC236}">
                <a16:creationId xmlns:a16="http://schemas.microsoft.com/office/drawing/2014/main" id="{26C48C13-0F04-DA26-3915-70170B0EE26C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4880338" y="3046714"/>
            <a:ext cx="2376186" cy="387350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buNone/>
              <a:defRPr lang="en-US" sz="44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338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2pPr>
            <a:lvl3pPr marL="8910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3pPr>
            <a:lvl4pPr marL="13482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4pPr>
            <a:lvl5pPr marL="18054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119" name="Freeform: Shape 118">
            <a:extLst>
              <a:ext uri="{FF2B5EF4-FFF2-40B4-BE49-F238E27FC236}">
                <a16:creationId xmlns:a16="http://schemas.microsoft.com/office/drawing/2014/main" id="{61156A99-2566-FF7E-2376-FDFFDC85E9B3}"/>
              </a:ext>
            </a:extLst>
          </p:cNvPr>
          <p:cNvSpPr/>
          <p:nvPr userDrawn="1"/>
        </p:nvSpPr>
        <p:spPr>
          <a:xfrm>
            <a:off x="8534400" y="2123440"/>
            <a:ext cx="3165348" cy="3907548"/>
          </a:xfrm>
          <a:custGeom>
            <a:avLst/>
            <a:gdLst>
              <a:gd name="connsiteX0" fmla="*/ 0 w 3165348"/>
              <a:gd name="connsiteY0" fmla="*/ 0 h 3907548"/>
              <a:gd name="connsiteX1" fmla="*/ 3165348 w 3165348"/>
              <a:gd name="connsiteY1" fmla="*/ 0 h 3907548"/>
              <a:gd name="connsiteX2" fmla="*/ 3165348 w 3165348"/>
              <a:gd name="connsiteY2" fmla="*/ 1185067 h 3907548"/>
              <a:gd name="connsiteX3" fmla="*/ 3165348 w 3165348"/>
              <a:gd name="connsiteY3" fmla="*/ 1523322 h 3907548"/>
              <a:gd name="connsiteX4" fmla="*/ 3165348 w 3165348"/>
              <a:gd name="connsiteY4" fmla="*/ 3907548 h 3907548"/>
              <a:gd name="connsiteX5" fmla="*/ 1735791 w 3165348"/>
              <a:gd name="connsiteY5" fmla="*/ 3371093 h 3907548"/>
              <a:gd name="connsiteX6" fmla="*/ 0 w 3165348"/>
              <a:gd name="connsiteY6" fmla="*/ 2722481 h 3907548"/>
              <a:gd name="connsiteX7" fmla="*/ 0 w 3165348"/>
              <a:gd name="connsiteY7" fmla="*/ 1523322 h 3907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65348" h="3907548">
                <a:moveTo>
                  <a:pt x="0" y="0"/>
                </a:moveTo>
                <a:lnTo>
                  <a:pt x="3165348" y="0"/>
                </a:lnTo>
                <a:lnTo>
                  <a:pt x="3165348" y="1185067"/>
                </a:lnTo>
                <a:lnTo>
                  <a:pt x="3165348" y="1523322"/>
                </a:lnTo>
                <a:lnTo>
                  <a:pt x="3165348" y="3907548"/>
                </a:lnTo>
                <a:lnTo>
                  <a:pt x="1735791" y="3371093"/>
                </a:lnTo>
                <a:lnTo>
                  <a:pt x="0" y="2722481"/>
                </a:lnTo>
                <a:lnTo>
                  <a:pt x="0" y="1523322"/>
                </a:lnTo>
                <a:close/>
              </a:path>
            </a:pathLst>
          </a:custGeom>
          <a:solidFill>
            <a:schemeClr val="accent2"/>
          </a:solidFill>
          <a:ln w="11727" cap="flat">
            <a:noFill/>
            <a:prstDash val="solid"/>
            <a:miter/>
          </a:ln>
        </p:spPr>
        <p:txBody>
          <a:bodyPr wrap="square" lIns="365760" tIns="640080" rIns="365760" rtlCol="0" anchor="t">
            <a:noAutofit/>
          </a:bodyPr>
          <a:lstStyle/>
          <a:p>
            <a:endParaRPr lang="en-US" sz="1600">
              <a:solidFill>
                <a:schemeClr val="bg1"/>
              </a:solidFill>
            </a:endParaRPr>
          </a:p>
        </p:txBody>
      </p:sp>
      <p:pic>
        <p:nvPicPr>
          <p:cNvPr id="103" name="Illumio Logo">
            <a:extLst>
              <a:ext uri="{FF2B5EF4-FFF2-40B4-BE49-F238E27FC236}">
                <a16:creationId xmlns:a16="http://schemas.microsoft.com/office/drawing/2014/main" id="{4817AE76-7637-D690-7CB3-46FF037B4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89416" y="260769"/>
            <a:ext cx="909159" cy="227290"/>
          </a:xfrm>
          <a:prstGeom prst="rect">
            <a:avLst/>
          </a:prstGeom>
        </p:spPr>
      </p:pic>
      <p:sp>
        <p:nvSpPr>
          <p:cNvPr id="112" name="Text Placeholder 3">
            <a:extLst>
              <a:ext uri="{FF2B5EF4-FFF2-40B4-BE49-F238E27FC236}">
                <a16:creationId xmlns:a16="http://schemas.microsoft.com/office/drawing/2014/main" id="{7FE26891-3AEF-C0CF-D03E-F891C21FCE66}"/>
              </a:ext>
            </a:extLst>
          </p:cNvPr>
          <p:cNvSpPr>
            <a:spLocks noGrp="1"/>
          </p:cNvSpPr>
          <p:nvPr>
            <p:ph type="body" sz="quarter" idx="77"/>
          </p:nvPr>
        </p:nvSpPr>
        <p:spPr>
          <a:xfrm>
            <a:off x="8947344" y="3429000"/>
            <a:ext cx="2376186" cy="1317518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33800" indent="0">
              <a:buNone/>
              <a:defRPr sz="1500">
                <a:solidFill>
                  <a:srgbClr val="313638"/>
                </a:solidFill>
              </a:defRPr>
            </a:lvl2pPr>
            <a:lvl3pPr marL="891000" indent="0">
              <a:buNone/>
              <a:defRPr sz="1500">
                <a:solidFill>
                  <a:srgbClr val="313638"/>
                </a:solidFill>
              </a:defRPr>
            </a:lvl3pPr>
            <a:lvl4pPr marL="1348200" indent="0">
              <a:buNone/>
              <a:defRPr sz="1500">
                <a:solidFill>
                  <a:srgbClr val="313638"/>
                </a:solidFill>
              </a:defRPr>
            </a:lvl4pPr>
            <a:lvl5pPr marL="1805400" indent="0">
              <a:buNone/>
              <a:defRPr sz="1500">
                <a:solidFill>
                  <a:srgbClr val="31363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3" name="Text Placeholder 3">
            <a:extLst>
              <a:ext uri="{FF2B5EF4-FFF2-40B4-BE49-F238E27FC236}">
                <a16:creationId xmlns:a16="http://schemas.microsoft.com/office/drawing/2014/main" id="{011721FF-DAB2-A51F-0926-8A6B999C309A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8947344" y="3041350"/>
            <a:ext cx="2376186" cy="387350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buNone/>
              <a:defRPr lang="en-US" sz="44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338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2pPr>
            <a:lvl3pPr marL="8910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3pPr>
            <a:lvl4pPr marL="13482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4pPr>
            <a:lvl5pPr marL="18054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</p:txBody>
      </p:sp>
    </p:spTree>
    <p:extLst>
      <p:ext uri="{BB962C8B-B14F-4D97-AF65-F5344CB8AC3E}">
        <p14:creationId xmlns:p14="http://schemas.microsoft.com/office/powerpoint/2010/main" val="17771529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Stats Grid Sla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4536568A-2718-0669-438B-0D115D621284}"/>
              </a:ext>
            </a:extLst>
          </p:cNvPr>
          <p:cNvSpPr>
            <a:spLocks/>
          </p:cNvSpPr>
          <p:nvPr userDrawn="1"/>
        </p:nvSpPr>
        <p:spPr>
          <a:xfrm>
            <a:off x="5442530" y="3515934"/>
            <a:ext cx="3032873" cy="27787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1CCB82-C74E-F80F-D77A-5ED8656B6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766129-D949-F11B-3E03-D5B49C41B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Illumio Copyright © 2024 /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676F77-8C8D-F88A-531A-FB483C5C7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DEF54-9B6C-4117-8505-7F7450B77FF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1E44D3-E6F7-131D-44AD-1F2D5D3911D4}"/>
              </a:ext>
            </a:extLst>
          </p:cNvPr>
          <p:cNvSpPr>
            <a:spLocks/>
          </p:cNvSpPr>
          <p:nvPr/>
        </p:nvSpPr>
        <p:spPr>
          <a:xfrm>
            <a:off x="5442530" y="561573"/>
            <a:ext cx="3032873" cy="27787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F22005C-1294-1DC7-20DE-75134EA643DA}"/>
              </a:ext>
            </a:extLst>
          </p:cNvPr>
          <p:cNvGrpSpPr/>
          <p:nvPr/>
        </p:nvGrpSpPr>
        <p:grpSpPr>
          <a:xfrm>
            <a:off x="5714756" y="833798"/>
            <a:ext cx="589854" cy="613058"/>
            <a:chOff x="8032145" y="2637047"/>
            <a:chExt cx="589854" cy="613058"/>
          </a:xfrm>
        </p:grpSpPr>
        <p:sp>
          <p:nvSpPr>
            <p:cNvPr id="12" name="Graphic 52">
              <a:extLst>
                <a:ext uri="{FF2B5EF4-FFF2-40B4-BE49-F238E27FC236}">
                  <a16:creationId xmlns:a16="http://schemas.microsoft.com/office/drawing/2014/main" id="{C1BA5312-6189-5B33-5F30-C938E6C9A9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32145" y="2637047"/>
              <a:ext cx="414468" cy="478531"/>
            </a:xfrm>
            <a:custGeom>
              <a:avLst/>
              <a:gdLst>
                <a:gd name="connsiteX0" fmla="*/ 5939885 w 5939884"/>
                <a:gd name="connsiteY0" fmla="*/ 1714672 h 6858000"/>
                <a:gd name="connsiteX1" fmla="*/ 5939885 w 5939884"/>
                <a:gd name="connsiteY1" fmla="*/ 5143329 h 6858000"/>
                <a:gd name="connsiteX2" fmla="*/ 2969571 w 5939884"/>
                <a:gd name="connsiteY2" fmla="*/ 6858000 h 6858000"/>
                <a:gd name="connsiteX3" fmla="*/ 0 w 5939884"/>
                <a:gd name="connsiteY3" fmla="*/ 5143329 h 6858000"/>
                <a:gd name="connsiteX4" fmla="*/ 0 w 5939884"/>
                <a:gd name="connsiteY4" fmla="*/ 1714672 h 6858000"/>
                <a:gd name="connsiteX5" fmla="*/ 2969571 w 5939884"/>
                <a:gd name="connsiteY5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39884" h="6858000">
                  <a:moveTo>
                    <a:pt x="5939885" y="1714672"/>
                  </a:moveTo>
                  <a:lnTo>
                    <a:pt x="5939885" y="5143329"/>
                  </a:lnTo>
                  <a:lnTo>
                    <a:pt x="2969571" y="6858000"/>
                  </a:lnTo>
                  <a:lnTo>
                    <a:pt x="0" y="5143329"/>
                  </a:lnTo>
                  <a:lnTo>
                    <a:pt x="0" y="1714672"/>
                  </a:lnTo>
                  <a:lnTo>
                    <a:pt x="2969571" y="0"/>
                  </a:lnTo>
                  <a:close/>
                </a:path>
              </a:pathLst>
            </a:custGeom>
            <a:solidFill>
              <a:schemeClr val="accent2"/>
            </a:solidFill>
            <a:ln w="5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 b="1">
                <a:solidFill>
                  <a:schemeClr val="bg1"/>
                </a:solidFill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8517F6A-A1F1-792F-8E39-63EF8F399D32}"/>
                </a:ext>
              </a:extLst>
            </p:cNvPr>
            <p:cNvCxnSpPr>
              <a:cxnSpLocks/>
              <a:stCxn id="12" idx="4"/>
              <a:endCxn id="12" idx="1"/>
            </p:cNvCxnSpPr>
            <p:nvPr/>
          </p:nvCxnSpPr>
          <p:spPr>
            <a:xfrm>
              <a:off x="8032145" y="2756692"/>
              <a:ext cx="414468" cy="239241"/>
            </a:xfrm>
            <a:prstGeom prst="line">
              <a:avLst/>
            </a:prstGeom>
            <a:ln cap="rnd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Graphic 52">
              <a:extLst>
                <a:ext uri="{FF2B5EF4-FFF2-40B4-BE49-F238E27FC236}">
                  <a16:creationId xmlns:a16="http://schemas.microsoft.com/office/drawing/2014/main" id="{524410A9-1BC6-AA92-99A4-C99EC3CDF2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91015" y="2637048"/>
              <a:ext cx="530984" cy="613057"/>
            </a:xfrm>
            <a:custGeom>
              <a:avLst/>
              <a:gdLst>
                <a:gd name="connsiteX0" fmla="*/ 5939885 w 5939884"/>
                <a:gd name="connsiteY0" fmla="*/ 1714672 h 6858000"/>
                <a:gd name="connsiteX1" fmla="*/ 5939885 w 5939884"/>
                <a:gd name="connsiteY1" fmla="*/ 5143329 h 6858000"/>
                <a:gd name="connsiteX2" fmla="*/ 2969571 w 5939884"/>
                <a:gd name="connsiteY2" fmla="*/ 6858000 h 6858000"/>
                <a:gd name="connsiteX3" fmla="*/ 0 w 5939884"/>
                <a:gd name="connsiteY3" fmla="*/ 5143329 h 6858000"/>
                <a:gd name="connsiteX4" fmla="*/ 0 w 5939884"/>
                <a:gd name="connsiteY4" fmla="*/ 1714672 h 6858000"/>
                <a:gd name="connsiteX5" fmla="*/ 2969571 w 5939884"/>
                <a:gd name="connsiteY5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39884" h="6858000">
                  <a:moveTo>
                    <a:pt x="5939885" y="1714672"/>
                  </a:moveTo>
                  <a:lnTo>
                    <a:pt x="5939885" y="5143329"/>
                  </a:lnTo>
                  <a:lnTo>
                    <a:pt x="2969571" y="6858000"/>
                  </a:lnTo>
                  <a:lnTo>
                    <a:pt x="0" y="5143329"/>
                  </a:lnTo>
                  <a:lnTo>
                    <a:pt x="0" y="1714672"/>
                  </a:lnTo>
                  <a:lnTo>
                    <a:pt x="2969571" y="0"/>
                  </a:lnTo>
                  <a:close/>
                </a:path>
              </a:pathLst>
            </a:custGeom>
            <a:solidFill>
              <a:schemeClr val="tx1"/>
            </a:solidFill>
            <a:ln w="5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 b="1">
                <a:solidFill>
                  <a:schemeClr val="bg1"/>
                </a:solidFill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1980A7BE-5DD3-A653-CC9F-7656C3285AA7}"/>
              </a:ext>
            </a:extLst>
          </p:cNvPr>
          <p:cNvSpPr>
            <a:spLocks/>
          </p:cNvSpPr>
          <p:nvPr/>
        </p:nvSpPr>
        <p:spPr>
          <a:xfrm>
            <a:off x="8665349" y="561573"/>
            <a:ext cx="3032873" cy="27787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DF2CAC4-3034-EC44-1E4F-C531D1638806}"/>
              </a:ext>
            </a:extLst>
          </p:cNvPr>
          <p:cNvGrpSpPr/>
          <p:nvPr/>
        </p:nvGrpSpPr>
        <p:grpSpPr>
          <a:xfrm>
            <a:off x="8937575" y="833798"/>
            <a:ext cx="589854" cy="613058"/>
            <a:chOff x="8032145" y="2637047"/>
            <a:chExt cx="589854" cy="613058"/>
          </a:xfrm>
        </p:grpSpPr>
        <p:sp>
          <p:nvSpPr>
            <p:cNvPr id="20" name="Graphic 52">
              <a:extLst>
                <a:ext uri="{FF2B5EF4-FFF2-40B4-BE49-F238E27FC236}">
                  <a16:creationId xmlns:a16="http://schemas.microsoft.com/office/drawing/2014/main" id="{2930A82E-4712-04C5-94D6-499D5A9F48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32145" y="2637047"/>
              <a:ext cx="414468" cy="478531"/>
            </a:xfrm>
            <a:custGeom>
              <a:avLst/>
              <a:gdLst>
                <a:gd name="connsiteX0" fmla="*/ 5939885 w 5939884"/>
                <a:gd name="connsiteY0" fmla="*/ 1714672 h 6858000"/>
                <a:gd name="connsiteX1" fmla="*/ 5939885 w 5939884"/>
                <a:gd name="connsiteY1" fmla="*/ 5143329 h 6858000"/>
                <a:gd name="connsiteX2" fmla="*/ 2969571 w 5939884"/>
                <a:gd name="connsiteY2" fmla="*/ 6858000 h 6858000"/>
                <a:gd name="connsiteX3" fmla="*/ 0 w 5939884"/>
                <a:gd name="connsiteY3" fmla="*/ 5143329 h 6858000"/>
                <a:gd name="connsiteX4" fmla="*/ 0 w 5939884"/>
                <a:gd name="connsiteY4" fmla="*/ 1714672 h 6858000"/>
                <a:gd name="connsiteX5" fmla="*/ 2969571 w 5939884"/>
                <a:gd name="connsiteY5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39884" h="6858000">
                  <a:moveTo>
                    <a:pt x="5939885" y="1714672"/>
                  </a:moveTo>
                  <a:lnTo>
                    <a:pt x="5939885" y="5143329"/>
                  </a:lnTo>
                  <a:lnTo>
                    <a:pt x="2969571" y="6858000"/>
                  </a:lnTo>
                  <a:lnTo>
                    <a:pt x="0" y="5143329"/>
                  </a:lnTo>
                  <a:lnTo>
                    <a:pt x="0" y="1714672"/>
                  </a:lnTo>
                  <a:lnTo>
                    <a:pt x="2969571" y="0"/>
                  </a:lnTo>
                  <a:close/>
                </a:path>
              </a:pathLst>
            </a:custGeom>
            <a:solidFill>
              <a:schemeClr val="accent2"/>
            </a:solidFill>
            <a:ln w="5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 b="1">
                <a:solidFill>
                  <a:schemeClr val="bg1"/>
                </a:solidFill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B9A8169-E441-1FCD-A319-AA79E0E7A6B7}"/>
                </a:ext>
              </a:extLst>
            </p:cNvPr>
            <p:cNvCxnSpPr>
              <a:cxnSpLocks/>
              <a:stCxn id="20" idx="4"/>
              <a:endCxn id="20" idx="1"/>
            </p:cNvCxnSpPr>
            <p:nvPr/>
          </p:nvCxnSpPr>
          <p:spPr>
            <a:xfrm>
              <a:off x="8032145" y="2756692"/>
              <a:ext cx="414468" cy="239241"/>
            </a:xfrm>
            <a:prstGeom prst="line">
              <a:avLst/>
            </a:prstGeom>
            <a:ln cap="rnd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Graphic 52">
              <a:extLst>
                <a:ext uri="{FF2B5EF4-FFF2-40B4-BE49-F238E27FC236}">
                  <a16:creationId xmlns:a16="http://schemas.microsoft.com/office/drawing/2014/main" id="{274980B5-D1D4-DA78-3831-11D66E01BA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91015" y="2637048"/>
              <a:ext cx="530984" cy="613057"/>
            </a:xfrm>
            <a:custGeom>
              <a:avLst/>
              <a:gdLst>
                <a:gd name="connsiteX0" fmla="*/ 5939885 w 5939884"/>
                <a:gd name="connsiteY0" fmla="*/ 1714672 h 6858000"/>
                <a:gd name="connsiteX1" fmla="*/ 5939885 w 5939884"/>
                <a:gd name="connsiteY1" fmla="*/ 5143329 h 6858000"/>
                <a:gd name="connsiteX2" fmla="*/ 2969571 w 5939884"/>
                <a:gd name="connsiteY2" fmla="*/ 6858000 h 6858000"/>
                <a:gd name="connsiteX3" fmla="*/ 0 w 5939884"/>
                <a:gd name="connsiteY3" fmla="*/ 5143329 h 6858000"/>
                <a:gd name="connsiteX4" fmla="*/ 0 w 5939884"/>
                <a:gd name="connsiteY4" fmla="*/ 1714672 h 6858000"/>
                <a:gd name="connsiteX5" fmla="*/ 2969571 w 5939884"/>
                <a:gd name="connsiteY5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39884" h="6858000">
                  <a:moveTo>
                    <a:pt x="5939885" y="1714672"/>
                  </a:moveTo>
                  <a:lnTo>
                    <a:pt x="5939885" y="5143329"/>
                  </a:lnTo>
                  <a:lnTo>
                    <a:pt x="2969571" y="6858000"/>
                  </a:lnTo>
                  <a:lnTo>
                    <a:pt x="0" y="5143329"/>
                  </a:lnTo>
                  <a:lnTo>
                    <a:pt x="0" y="1714672"/>
                  </a:lnTo>
                  <a:lnTo>
                    <a:pt x="2969571" y="0"/>
                  </a:lnTo>
                  <a:close/>
                </a:path>
              </a:pathLst>
            </a:custGeom>
            <a:solidFill>
              <a:schemeClr val="tx1"/>
            </a:solidFill>
            <a:ln w="5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 b="1">
                <a:solidFill>
                  <a:schemeClr val="bg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8D45B94-3030-0AEF-9F77-CC164A9E9720}"/>
              </a:ext>
            </a:extLst>
          </p:cNvPr>
          <p:cNvGrpSpPr/>
          <p:nvPr/>
        </p:nvGrpSpPr>
        <p:grpSpPr>
          <a:xfrm>
            <a:off x="5714756" y="3789952"/>
            <a:ext cx="589854" cy="613058"/>
            <a:chOff x="8032145" y="2637047"/>
            <a:chExt cx="589854" cy="613058"/>
          </a:xfrm>
        </p:grpSpPr>
        <p:sp>
          <p:nvSpPr>
            <p:cNvPr id="28" name="Graphic 52">
              <a:extLst>
                <a:ext uri="{FF2B5EF4-FFF2-40B4-BE49-F238E27FC236}">
                  <a16:creationId xmlns:a16="http://schemas.microsoft.com/office/drawing/2014/main" id="{B92D8544-5EFF-46FE-7486-AB4D81C945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32145" y="2637047"/>
              <a:ext cx="414468" cy="478531"/>
            </a:xfrm>
            <a:custGeom>
              <a:avLst/>
              <a:gdLst>
                <a:gd name="connsiteX0" fmla="*/ 5939885 w 5939884"/>
                <a:gd name="connsiteY0" fmla="*/ 1714672 h 6858000"/>
                <a:gd name="connsiteX1" fmla="*/ 5939885 w 5939884"/>
                <a:gd name="connsiteY1" fmla="*/ 5143329 h 6858000"/>
                <a:gd name="connsiteX2" fmla="*/ 2969571 w 5939884"/>
                <a:gd name="connsiteY2" fmla="*/ 6858000 h 6858000"/>
                <a:gd name="connsiteX3" fmla="*/ 0 w 5939884"/>
                <a:gd name="connsiteY3" fmla="*/ 5143329 h 6858000"/>
                <a:gd name="connsiteX4" fmla="*/ 0 w 5939884"/>
                <a:gd name="connsiteY4" fmla="*/ 1714672 h 6858000"/>
                <a:gd name="connsiteX5" fmla="*/ 2969571 w 5939884"/>
                <a:gd name="connsiteY5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39884" h="6858000">
                  <a:moveTo>
                    <a:pt x="5939885" y="1714672"/>
                  </a:moveTo>
                  <a:lnTo>
                    <a:pt x="5939885" y="5143329"/>
                  </a:lnTo>
                  <a:lnTo>
                    <a:pt x="2969571" y="6858000"/>
                  </a:lnTo>
                  <a:lnTo>
                    <a:pt x="0" y="5143329"/>
                  </a:lnTo>
                  <a:lnTo>
                    <a:pt x="0" y="1714672"/>
                  </a:lnTo>
                  <a:lnTo>
                    <a:pt x="2969571" y="0"/>
                  </a:lnTo>
                  <a:close/>
                </a:path>
              </a:pathLst>
            </a:custGeom>
            <a:solidFill>
              <a:schemeClr val="accent2"/>
            </a:solidFill>
            <a:ln w="5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 b="1">
                <a:solidFill>
                  <a:schemeClr val="bg1"/>
                </a:solidFill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6F4C99A-4A15-9E40-06D1-ED16A890A803}"/>
                </a:ext>
              </a:extLst>
            </p:cNvPr>
            <p:cNvCxnSpPr>
              <a:cxnSpLocks/>
              <a:stCxn id="28" idx="4"/>
              <a:endCxn id="28" idx="1"/>
            </p:cNvCxnSpPr>
            <p:nvPr/>
          </p:nvCxnSpPr>
          <p:spPr>
            <a:xfrm>
              <a:off x="8032145" y="2756692"/>
              <a:ext cx="414468" cy="239241"/>
            </a:xfrm>
            <a:prstGeom prst="line">
              <a:avLst/>
            </a:prstGeom>
            <a:ln cap="rnd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Graphic 52">
              <a:extLst>
                <a:ext uri="{FF2B5EF4-FFF2-40B4-BE49-F238E27FC236}">
                  <a16:creationId xmlns:a16="http://schemas.microsoft.com/office/drawing/2014/main" id="{7680C107-2F57-9146-B1B7-DBF8C5A0E4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91015" y="2637048"/>
              <a:ext cx="530984" cy="613057"/>
            </a:xfrm>
            <a:custGeom>
              <a:avLst/>
              <a:gdLst>
                <a:gd name="connsiteX0" fmla="*/ 5939885 w 5939884"/>
                <a:gd name="connsiteY0" fmla="*/ 1714672 h 6858000"/>
                <a:gd name="connsiteX1" fmla="*/ 5939885 w 5939884"/>
                <a:gd name="connsiteY1" fmla="*/ 5143329 h 6858000"/>
                <a:gd name="connsiteX2" fmla="*/ 2969571 w 5939884"/>
                <a:gd name="connsiteY2" fmla="*/ 6858000 h 6858000"/>
                <a:gd name="connsiteX3" fmla="*/ 0 w 5939884"/>
                <a:gd name="connsiteY3" fmla="*/ 5143329 h 6858000"/>
                <a:gd name="connsiteX4" fmla="*/ 0 w 5939884"/>
                <a:gd name="connsiteY4" fmla="*/ 1714672 h 6858000"/>
                <a:gd name="connsiteX5" fmla="*/ 2969571 w 5939884"/>
                <a:gd name="connsiteY5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39884" h="6858000">
                  <a:moveTo>
                    <a:pt x="5939885" y="1714672"/>
                  </a:moveTo>
                  <a:lnTo>
                    <a:pt x="5939885" y="5143329"/>
                  </a:lnTo>
                  <a:lnTo>
                    <a:pt x="2969571" y="6858000"/>
                  </a:lnTo>
                  <a:lnTo>
                    <a:pt x="0" y="5143329"/>
                  </a:lnTo>
                  <a:lnTo>
                    <a:pt x="0" y="1714672"/>
                  </a:lnTo>
                  <a:lnTo>
                    <a:pt x="2969571" y="0"/>
                  </a:lnTo>
                  <a:close/>
                </a:path>
              </a:pathLst>
            </a:custGeom>
            <a:solidFill>
              <a:schemeClr val="tx1"/>
            </a:solidFill>
            <a:ln w="5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 b="1">
                <a:solidFill>
                  <a:schemeClr val="bg1"/>
                </a:solidFill>
              </a:endParaRP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AD10415D-BE97-BA3A-999E-87C7B8033589}"/>
              </a:ext>
            </a:extLst>
          </p:cNvPr>
          <p:cNvSpPr>
            <a:spLocks/>
          </p:cNvSpPr>
          <p:nvPr/>
        </p:nvSpPr>
        <p:spPr>
          <a:xfrm>
            <a:off x="8665349" y="3517727"/>
            <a:ext cx="3032873" cy="27787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1FFA78F-FEDA-A7AC-5999-60DD9C210A23}"/>
              </a:ext>
            </a:extLst>
          </p:cNvPr>
          <p:cNvGrpSpPr/>
          <p:nvPr/>
        </p:nvGrpSpPr>
        <p:grpSpPr>
          <a:xfrm>
            <a:off x="8937575" y="3789952"/>
            <a:ext cx="589854" cy="613058"/>
            <a:chOff x="8032145" y="2637047"/>
            <a:chExt cx="589854" cy="613058"/>
          </a:xfrm>
        </p:grpSpPr>
        <p:sp>
          <p:nvSpPr>
            <p:cNvPr id="36" name="Graphic 52">
              <a:extLst>
                <a:ext uri="{FF2B5EF4-FFF2-40B4-BE49-F238E27FC236}">
                  <a16:creationId xmlns:a16="http://schemas.microsoft.com/office/drawing/2014/main" id="{99310BD5-18A0-792B-50D0-47CF843A06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32145" y="2637047"/>
              <a:ext cx="414468" cy="478531"/>
            </a:xfrm>
            <a:custGeom>
              <a:avLst/>
              <a:gdLst>
                <a:gd name="connsiteX0" fmla="*/ 5939885 w 5939884"/>
                <a:gd name="connsiteY0" fmla="*/ 1714672 h 6858000"/>
                <a:gd name="connsiteX1" fmla="*/ 5939885 w 5939884"/>
                <a:gd name="connsiteY1" fmla="*/ 5143329 h 6858000"/>
                <a:gd name="connsiteX2" fmla="*/ 2969571 w 5939884"/>
                <a:gd name="connsiteY2" fmla="*/ 6858000 h 6858000"/>
                <a:gd name="connsiteX3" fmla="*/ 0 w 5939884"/>
                <a:gd name="connsiteY3" fmla="*/ 5143329 h 6858000"/>
                <a:gd name="connsiteX4" fmla="*/ 0 w 5939884"/>
                <a:gd name="connsiteY4" fmla="*/ 1714672 h 6858000"/>
                <a:gd name="connsiteX5" fmla="*/ 2969571 w 5939884"/>
                <a:gd name="connsiteY5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39884" h="6858000">
                  <a:moveTo>
                    <a:pt x="5939885" y="1714672"/>
                  </a:moveTo>
                  <a:lnTo>
                    <a:pt x="5939885" y="5143329"/>
                  </a:lnTo>
                  <a:lnTo>
                    <a:pt x="2969571" y="6858000"/>
                  </a:lnTo>
                  <a:lnTo>
                    <a:pt x="0" y="5143329"/>
                  </a:lnTo>
                  <a:lnTo>
                    <a:pt x="0" y="1714672"/>
                  </a:lnTo>
                  <a:lnTo>
                    <a:pt x="2969571" y="0"/>
                  </a:lnTo>
                  <a:close/>
                </a:path>
              </a:pathLst>
            </a:custGeom>
            <a:solidFill>
              <a:schemeClr val="accent2"/>
            </a:solidFill>
            <a:ln w="5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 b="1">
                <a:solidFill>
                  <a:schemeClr val="bg1"/>
                </a:solidFill>
              </a:endParaRP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A33D3914-D8B7-6913-DD7F-81F004BC366F}"/>
                </a:ext>
              </a:extLst>
            </p:cNvPr>
            <p:cNvCxnSpPr>
              <a:cxnSpLocks/>
              <a:stCxn id="36" idx="4"/>
              <a:endCxn id="36" idx="1"/>
            </p:cNvCxnSpPr>
            <p:nvPr/>
          </p:nvCxnSpPr>
          <p:spPr>
            <a:xfrm>
              <a:off x="8032145" y="2756692"/>
              <a:ext cx="414468" cy="239241"/>
            </a:xfrm>
            <a:prstGeom prst="line">
              <a:avLst/>
            </a:prstGeom>
            <a:ln cap="rnd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Graphic 52">
              <a:extLst>
                <a:ext uri="{FF2B5EF4-FFF2-40B4-BE49-F238E27FC236}">
                  <a16:creationId xmlns:a16="http://schemas.microsoft.com/office/drawing/2014/main" id="{DE18527D-36D3-6E5B-F45E-92FFEE35F8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91015" y="2637048"/>
              <a:ext cx="530984" cy="613057"/>
            </a:xfrm>
            <a:custGeom>
              <a:avLst/>
              <a:gdLst>
                <a:gd name="connsiteX0" fmla="*/ 5939885 w 5939884"/>
                <a:gd name="connsiteY0" fmla="*/ 1714672 h 6858000"/>
                <a:gd name="connsiteX1" fmla="*/ 5939885 w 5939884"/>
                <a:gd name="connsiteY1" fmla="*/ 5143329 h 6858000"/>
                <a:gd name="connsiteX2" fmla="*/ 2969571 w 5939884"/>
                <a:gd name="connsiteY2" fmla="*/ 6858000 h 6858000"/>
                <a:gd name="connsiteX3" fmla="*/ 0 w 5939884"/>
                <a:gd name="connsiteY3" fmla="*/ 5143329 h 6858000"/>
                <a:gd name="connsiteX4" fmla="*/ 0 w 5939884"/>
                <a:gd name="connsiteY4" fmla="*/ 1714672 h 6858000"/>
                <a:gd name="connsiteX5" fmla="*/ 2969571 w 5939884"/>
                <a:gd name="connsiteY5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39884" h="6858000">
                  <a:moveTo>
                    <a:pt x="5939885" y="1714672"/>
                  </a:moveTo>
                  <a:lnTo>
                    <a:pt x="5939885" y="5143329"/>
                  </a:lnTo>
                  <a:lnTo>
                    <a:pt x="2969571" y="6858000"/>
                  </a:lnTo>
                  <a:lnTo>
                    <a:pt x="0" y="5143329"/>
                  </a:lnTo>
                  <a:lnTo>
                    <a:pt x="0" y="1714672"/>
                  </a:lnTo>
                  <a:lnTo>
                    <a:pt x="2969571" y="0"/>
                  </a:lnTo>
                  <a:close/>
                </a:path>
              </a:pathLst>
            </a:custGeom>
            <a:solidFill>
              <a:schemeClr val="tx1"/>
            </a:solidFill>
            <a:ln w="5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 b="1">
                <a:solidFill>
                  <a:schemeClr val="bg1"/>
                </a:solidFill>
              </a:endParaRP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8B76AC88-391C-30EF-0BD5-FE2261746E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434600" cy="1420274"/>
          </a:xfrm>
          <a:prstGeom prst="rect">
            <a:avLst/>
          </a:prstGeom>
        </p:spPr>
      </p:pic>
      <p:sp>
        <p:nvSpPr>
          <p:cNvPr id="40" name="Title 1">
            <a:extLst>
              <a:ext uri="{FF2B5EF4-FFF2-40B4-BE49-F238E27FC236}">
                <a16:creationId xmlns:a16="http://schemas.microsoft.com/office/drawing/2014/main" id="{FBDC324B-EFFC-E0CF-7499-FB9C9BB69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133" y="561574"/>
            <a:ext cx="4206240" cy="5734854"/>
          </a:xfrm>
        </p:spPr>
        <p:txBody>
          <a:bodyPr anchor="ctr">
            <a:noAutofit/>
          </a:bodyPr>
          <a:lstStyle>
            <a:lvl1pPr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6BD299A6-212B-CA45-FE53-C67CDFCE4D6F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737473" y="1652120"/>
            <a:ext cx="2479165" cy="1394080"/>
          </a:xfrm>
          <a:prstGeom prst="rect">
            <a:avLst/>
          </a:prstGeom>
        </p:spPr>
        <p:txBody>
          <a:bodyPr tIns="0">
            <a:no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indent="0">
              <a:buNone/>
              <a:defRPr sz="1500">
                <a:solidFill>
                  <a:srgbClr val="313638"/>
                </a:solidFill>
              </a:defRPr>
            </a:lvl2pPr>
            <a:lvl3pPr marL="891000" indent="0">
              <a:buNone/>
              <a:defRPr sz="1500">
                <a:solidFill>
                  <a:srgbClr val="313638"/>
                </a:solidFill>
              </a:defRPr>
            </a:lvl3pPr>
            <a:lvl4pPr marL="1348200" indent="0">
              <a:buNone/>
              <a:defRPr sz="1500">
                <a:solidFill>
                  <a:srgbClr val="313638"/>
                </a:solidFill>
              </a:defRPr>
            </a:lvl4pPr>
            <a:lvl5pPr marL="1805400" indent="0">
              <a:buNone/>
              <a:defRPr sz="1500">
                <a:solidFill>
                  <a:srgbClr val="31363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E01D88C5-4707-25D9-FF10-697AE54AE9B6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6460320" y="833797"/>
            <a:ext cx="1756318" cy="613057"/>
          </a:xfrm>
          <a:prstGeom prst="rect">
            <a:avLst/>
          </a:prstGeom>
        </p:spPr>
        <p:txBody>
          <a:bodyPr tIns="4572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16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338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2pPr>
            <a:lvl3pPr marL="8910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3pPr>
            <a:lvl4pPr marL="13482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4pPr>
            <a:lvl5pPr marL="18054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5pPr>
          </a:lstStyle>
          <a:p>
            <a:pPr lvl="0"/>
            <a:r>
              <a:rPr lang="en-US"/>
              <a:t>Header one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356EE8A2-54FC-EF65-4C0F-641585880199}"/>
              </a:ext>
            </a:extLst>
          </p:cNvPr>
          <p:cNvSpPr>
            <a:spLocks noGrp="1"/>
          </p:cNvSpPr>
          <p:nvPr>
            <p:ph type="body" sz="quarter" idx="75"/>
          </p:nvPr>
        </p:nvSpPr>
        <p:spPr>
          <a:xfrm>
            <a:off x="5737473" y="4606481"/>
            <a:ext cx="2479165" cy="1394080"/>
          </a:xfrm>
          <a:prstGeom prst="rect">
            <a:avLst/>
          </a:prstGeom>
        </p:spPr>
        <p:txBody>
          <a:bodyPr tIns="0">
            <a:no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indent="0">
              <a:buNone/>
              <a:defRPr sz="1500">
                <a:solidFill>
                  <a:srgbClr val="313638"/>
                </a:solidFill>
              </a:defRPr>
            </a:lvl2pPr>
            <a:lvl3pPr marL="891000" indent="0">
              <a:buNone/>
              <a:defRPr sz="1500">
                <a:solidFill>
                  <a:srgbClr val="313638"/>
                </a:solidFill>
              </a:defRPr>
            </a:lvl3pPr>
            <a:lvl4pPr marL="1348200" indent="0">
              <a:buNone/>
              <a:defRPr sz="1500">
                <a:solidFill>
                  <a:srgbClr val="313638"/>
                </a:solidFill>
              </a:defRPr>
            </a:lvl4pPr>
            <a:lvl5pPr marL="1805400" indent="0">
              <a:buNone/>
              <a:defRPr sz="1500">
                <a:solidFill>
                  <a:srgbClr val="31363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C664DB3F-1F1A-C726-FAC1-11CC00E9BE33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6460320" y="3788158"/>
            <a:ext cx="1756318" cy="613057"/>
          </a:xfrm>
          <a:prstGeom prst="rect">
            <a:avLst/>
          </a:prstGeom>
        </p:spPr>
        <p:txBody>
          <a:bodyPr tIns="4572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16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338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2pPr>
            <a:lvl3pPr marL="8910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3pPr>
            <a:lvl4pPr marL="13482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4pPr>
            <a:lvl5pPr marL="18054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5pPr>
          </a:lstStyle>
          <a:p>
            <a:pPr lvl="0"/>
            <a:r>
              <a:rPr lang="en-US"/>
              <a:t>Header three</a:t>
            </a:r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B8F21917-3DC3-C0B3-EEF2-EDEC3E7D9A97}"/>
              </a:ext>
            </a:extLst>
          </p:cNvPr>
          <p:cNvSpPr>
            <a:spLocks noGrp="1"/>
          </p:cNvSpPr>
          <p:nvPr>
            <p:ph type="body" sz="quarter" idx="77"/>
          </p:nvPr>
        </p:nvSpPr>
        <p:spPr>
          <a:xfrm>
            <a:off x="8944502" y="1652120"/>
            <a:ext cx="2479165" cy="1394080"/>
          </a:xfrm>
          <a:prstGeom prst="rect">
            <a:avLst/>
          </a:prstGeom>
        </p:spPr>
        <p:txBody>
          <a:bodyPr tIns="0">
            <a:no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indent="0">
              <a:buNone/>
              <a:defRPr sz="1500">
                <a:solidFill>
                  <a:srgbClr val="313638"/>
                </a:solidFill>
              </a:defRPr>
            </a:lvl2pPr>
            <a:lvl3pPr marL="891000" indent="0">
              <a:buNone/>
              <a:defRPr sz="1500">
                <a:solidFill>
                  <a:srgbClr val="313638"/>
                </a:solidFill>
              </a:defRPr>
            </a:lvl3pPr>
            <a:lvl4pPr marL="1348200" indent="0">
              <a:buNone/>
              <a:defRPr sz="1500">
                <a:solidFill>
                  <a:srgbClr val="313638"/>
                </a:solidFill>
              </a:defRPr>
            </a:lvl4pPr>
            <a:lvl5pPr marL="1805400" indent="0">
              <a:buNone/>
              <a:defRPr sz="1500">
                <a:solidFill>
                  <a:srgbClr val="31363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A6E36DB5-30CC-2B56-C351-CBBCE4A28070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9667349" y="833797"/>
            <a:ext cx="1756318" cy="613057"/>
          </a:xfrm>
          <a:prstGeom prst="rect">
            <a:avLst/>
          </a:prstGeom>
        </p:spPr>
        <p:txBody>
          <a:bodyPr tIns="4572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16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338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2pPr>
            <a:lvl3pPr marL="8910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3pPr>
            <a:lvl4pPr marL="13482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4pPr>
            <a:lvl5pPr marL="18054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5pPr>
          </a:lstStyle>
          <a:p>
            <a:pPr lvl="0"/>
            <a:r>
              <a:rPr lang="en-US"/>
              <a:t>Header two</a:t>
            </a:r>
          </a:p>
        </p:txBody>
      </p:sp>
      <p:sp>
        <p:nvSpPr>
          <p:cNvPr id="48" name="Text Placeholder 3">
            <a:extLst>
              <a:ext uri="{FF2B5EF4-FFF2-40B4-BE49-F238E27FC236}">
                <a16:creationId xmlns:a16="http://schemas.microsoft.com/office/drawing/2014/main" id="{A9C4766A-BB25-B1A9-4F94-B26621017E89}"/>
              </a:ext>
            </a:extLst>
          </p:cNvPr>
          <p:cNvSpPr>
            <a:spLocks noGrp="1"/>
          </p:cNvSpPr>
          <p:nvPr>
            <p:ph type="body" sz="quarter" idx="79"/>
          </p:nvPr>
        </p:nvSpPr>
        <p:spPr>
          <a:xfrm>
            <a:off x="8944502" y="4606481"/>
            <a:ext cx="2479165" cy="1394080"/>
          </a:xfrm>
          <a:prstGeom prst="rect">
            <a:avLst/>
          </a:prstGeom>
        </p:spPr>
        <p:txBody>
          <a:bodyPr tIns="0">
            <a:no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indent="0">
              <a:buNone/>
              <a:defRPr sz="1500">
                <a:solidFill>
                  <a:srgbClr val="313638"/>
                </a:solidFill>
              </a:defRPr>
            </a:lvl2pPr>
            <a:lvl3pPr marL="891000" indent="0">
              <a:buNone/>
              <a:defRPr sz="1500">
                <a:solidFill>
                  <a:srgbClr val="313638"/>
                </a:solidFill>
              </a:defRPr>
            </a:lvl3pPr>
            <a:lvl4pPr marL="1348200" indent="0">
              <a:buNone/>
              <a:defRPr sz="1500">
                <a:solidFill>
                  <a:srgbClr val="313638"/>
                </a:solidFill>
              </a:defRPr>
            </a:lvl4pPr>
            <a:lvl5pPr marL="1805400" indent="0">
              <a:buNone/>
              <a:defRPr sz="1500">
                <a:solidFill>
                  <a:srgbClr val="31363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3">
            <a:extLst>
              <a:ext uri="{FF2B5EF4-FFF2-40B4-BE49-F238E27FC236}">
                <a16:creationId xmlns:a16="http://schemas.microsoft.com/office/drawing/2014/main" id="{D7BB0A1A-E20F-5B1A-2593-474D51761FA7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9667349" y="3788158"/>
            <a:ext cx="1756318" cy="613057"/>
          </a:xfrm>
          <a:prstGeom prst="rect">
            <a:avLst/>
          </a:prstGeom>
        </p:spPr>
        <p:txBody>
          <a:bodyPr tIns="4572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16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338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2pPr>
            <a:lvl3pPr marL="8910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3pPr>
            <a:lvl4pPr marL="13482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4pPr>
            <a:lvl5pPr marL="18054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5pPr>
          </a:lstStyle>
          <a:p>
            <a:pPr lvl="0"/>
            <a:r>
              <a:rPr lang="en-US"/>
              <a:t>Header four</a:t>
            </a:r>
          </a:p>
        </p:txBody>
      </p: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62547E8F-A9C6-8F5C-E6C6-18BED66C1A6C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5773626" y="833797"/>
            <a:ext cx="530984" cy="613057"/>
          </a:xfrm>
          <a:prstGeom prst="rect">
            <a:avLst/>
          </a:prstGeom>
        </p:spPr>
        <p:txBody>
          <a:bodyPr tIns="4572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 spc="-20" baseline="0">
                <a:solidFill>
                  <a:schemeClr val="bg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2pPr>
            <a:lvl3pPr marL="8910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3pPr>
            <a:lvl4pPr marL="13482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4pPr>
            <a:lvl5pPr marL="18054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51" name="Text Placeholder 3">
            <a:extLst>
              <a:ext uri="{FF2B5EF4-FFF2-40B4-BE49-F238E27FC236}">
                <a16:creationId xmlns:a16="http://schemas.microsoft.com/office/drawing/2014/main" id="{589A15C1-A436-F6E1-D431-18433BBC962C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8996445" y="833797"/>
            <a:ext cx="530984" cy="613057"/>
          </a:xfrm>
          <a:prstGeom prst="rect">
            <a:avLst/>
          </a:prstGeom>
        </p:spPr>
        <p:txBody>
          <a:bodyPr tIns="4572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 spc="-20" baseline="0">
                <a:solidFill>
                  <a:schemeClr val="bg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2pPr>
            <a:lvl3pPr marL="8910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3pPr>
            <a:lvl4pPr marL="13482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4pPr>
            <a:lvl5pPr marL="18054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52" name="Text Placeholder 3">
            <a:extLst>
              <a:ext uri="{FF2B5EF4-FFF2-40B4-BE49-F238E27FC236}">
                <a16:creationId xmlns:a16="http://schemas.microsoft.com/office/drawing/2014/main" id="{C58640D7-5D7E-0AF7-6D3C-1AD205F67829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5771153" y="3788158"/>
            <a:ext cx="530984" cy="613057"/>
          </a:xfrm>
          <a:prstGeom prst="rect">
            <a:avLst/>
          </a:prstGeom>
        </p:spPr>
        <p:txBody>
          <a:bodyPr tIns="4572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 spc="-20" baseline="0">
                <a:solidFill>
                  <a:schemeClr val="bg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2pPr>
            <a:lvl3pPr marL="8910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3pPr>
            <a:lvl4pPr marL="13482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4pPr>
            <a:lvl5pPr marL="18054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53" name="Text Placeholder 3">
            <a:extLst>
              <a:ext uri="{FF2B5EF4-FFF2-40B4-BE49-F238E27FC236}">
                <a16:creationId xmlns:a16="http://schemas.microsoft.com/office/drawing/2014/main" id="{28BFBE5B-59DD-2EF9-DBD7-DD0B96103AF6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8993972" y="3788158"/>
            <a:ext cx="530984" cy="613057"/>
          </a:xfrm>
          <a:prstGeom prst="rect">
            <a:avLst/>
          </a:prstGeom>
        </p:spPr>
        <p:txBody>
          <a:bodyPr tIns="4572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 spc="-20" baseline="0">
                <a:solidFill>
                  <a:schemeClr val="bg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2pPr>
            <a:lvl3pPr marL="8910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3pPr>
            <a:lvl4pPr marL="13482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4pPr>
            <a:lvl5pPr marL="18054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5013101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Stats Grid T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4536568A-2718-0669-438B-0D115D621284}"/>
              </a:ext>
            </a:extLst>
          </p:cNvPr>
          <p:cNvSpPr>
            <a:spLocks/>
          </p:cNvSpPr>
          <p:nvPr userDrawn="1"/>
        </p:nvSpPr>
        <p:spPr>
          <a:xfrm>
            <a:off x="5442530" y="3515934"/>
            <a:ext cx="3032873" cy="27787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1CCB82-C74E-F80F-D77A-5ED8656B6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766129-D949-F11B-3E03-D5B49C41B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Illumio Copyright © 2024 /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676F77-8C8D-F88A-531A-FB483C5C7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DEF54-9B6C-4117-8505-7F7450B77FF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1E44D3-E6F7-131D-44AD-1F2D5D3911D4}"/>
              </a:ext>
            </a:extLst>
          </p:cNvPr>
          <p:cNvSpPr>
            <a:spLocks/>
          </p:cNvSpPr>
          <p:nvPr/>
        </p:nvSpPr>
        <p:spPr>
          <a:xfrm>
            <a:off x="5442530" y="561573"/>
            <a:ext cx="3032873" cy="27787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F22005C-1294-1DC7-20DE-75134EA643DA}"/>
              </a:ext>
            </a:extLst>
          </p:cNvPr>
          <p:cNvGrpSpPr/>
          <p:nvPr/>
        </p:nvGrpSpPr>
        <p:grpSpPr>
          <a:xfrm>
            <a:off x="5714756" y="833798"/>
            <a:ext cx="589854" cy="613058"/>
            <a:chOff x="8032145" y="2637047"/>
            <a:chExt cx="589854" cy="613058"/>
          </a:xfrm>
        </p:grpSpPr>
        <p:sp>
          <p:nvSpPr>
            <p:cNvPr id="12" name="Graphic 52">
              <a:extLst>
                <a:ext uri="{FF2B5EF4-FFF2-40B4-BE49-F238E27FC236}">
                  <a16:creationId xmlns:a16="http://schemas.microsoft.com/office/drawing/2014/main" id="{C1BA5312-6189-5B33-5F30-C938E6C9A9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32145" y="2637047"/>
              <a:ext cx="414468" cy="478531"/>
            </a:xfrm>
            <a:custGeom>
              <a:avLst/>
              <a:gdLst>
                <a:gd name="connsiteX0" fmla="*/ 5939885 w 5939884"/>
                <a:gd name="connsiteY0" fmla="*/ 1714672 h 6858000"/>
                <a:gd name="connsiteX1" fmla="*/ 5939885 w 5939884"/>
                <a:gd name="connsiteY1" fmla="*/ 5143329 h 6858000"/>
                <a:gd name="connsiteX2" fmla="*/ 2969571 w 5939884"/>
                <a:gd name="connsiteY2" fmla="*/ 6858000 h 6858000"/>
                <a:gd name="connsiteX3" fmla="*/ 0 w 5939884"/>
                <a:gd name="connsiteY3" fmla="*/ 5143329 h 6858000"/>
                <a:gd name="connsiteX4" fmla="*/ 0 w 5939884"/>
                <a:gd name="connsiteY4" fmla="*/ 1714672 h 6858000"/>
                <a:gd name="connsiteX5" fmla="*/ 2969571 w 5939884"/>
                <a:gd name="connsiteY5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39884" h="6858000">
                  <a:moveTo>
                    <a:pt x="5939885" y="1714672"/>
                  </a:moveTo>
                  <a:lnTo>
                    <a:pt x="5939885" y="5143329"/>
                  </a:lnTo>
                  <a:lnTo>
                    <a:pt x="2969571" y="6858000"/>
                  </a:lnTo>
                  <a:lnTo>
                    <a:pt x="0" y="5143329"/>
                  </a:lnTo>
                  <a:lnTo>
                    <a:pt x="0" y="1714672"/>
                  </a:lnTo>
                  <a:lnTo>
                    <a:pt x="2969571" y="0"/>
                  </a:lnTo>
                  <a:close/>
                </a:path>
              </a:pathLst>
            </a:custGeom>
            <a:solidFill>
              <a:schemeClr val="accent2"/>
            </a:solidFill>
            <a:ln w="5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 b="1">
                <a:solidFill>
                  <a:schemeClr val="bg1"/>
                </a:solidFill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8517F6A-A1F1-792F-8E39-63EF8F399D32}"/>
                </a:ext>
              </a:extLst>
            </p:cNvPr>
            <p:cNvCxnSpPr>
              <a:cxnSpLocks/>
              <a:stCxn id="12" idx="4"/>
              <a:endCxn id="12" idx="1"/>
            </p:cNvCxnSpPr>
            <p:nvPr/>
          </p:nvCxnSpPr>
          <p:spPr>
            <a:xfrm>
              <a:off x="8032145" y="2756692"/>
              <a:ext cx="414468" cy="239241"/>
            </a:xfrm>
            <a:prstGeom prst="line">
              <a:avLst/>
            </a:prstGeom>
            <a:ln cap="rnd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Graphic 52">
              <a:extLst>
                <a:ext uri="{FF2B5EF4-FFF2-40B4-BE49-F238E27FC236}">
                  <a16:creationId xmlns:a16="http://schemas.microsoft.com/office/drawing/2014/main" id="{524410A9-1BC6-AA92-99A4-C99EC3CDF2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91015" y="2637048"/>
              <a:ext cx="530984" cy="613057"/>
            </a:xfrm>
            <a:custGeom>
              <a:avLst/>
              <a:gdLst>
                <a:gd name="connsiteX0" fmla="*/ 5939885 w 5939884"/>
                <a:gd name="connsiteY0" fmla="*/ 1714672 h 6858000"/>
                <a:gd name="connsiteX1" fmla="*/ 5939885 w 5939884"/>
                <a:gd name="connsiteY1" fmla="*/ 5143329 h 6858000"/>
                <a:gd name="connsiteX2" fmla="*/ 2969571 w 5939884"/>
                <a:gd name="connsiteY2" fmla="*/ 6858000 h 6858000"/>
                <a:gd name="connsiteX3" fmla="*/ 0 w 5939884"/>
                <a:gd name="connsiteY3" fmla="*/ 5143329 h 6858000"/>
                <a:gd name="connsiteX4" fmla="*/ 0 w 5939884"/>
                <a:gd name="connsiteY4" fmla="*/ 1714672 h 6858000"/>
                <a:gd name="connsiteX5" fmla="*/ 2969571 w 5939884"/>
                <a:gd name="connsiteY5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39884" h="6858000">
                  <a:moveTo>
                    <a:pt x="5939885" y="1714672"/>
                  </a:moveTo>
                  <a:lnTo>
                    <a:pt x="5939885" y="5143329"/>
                  </a:lnTo>
                  <a:lnTo>
                    <a:pt x="2969571" y="6858000"/>
                  </a:lnTo>
                  <a:lnTo>
                    <a:pt x="0" y="5143329"/>
                  </a:lnTo>
                  <a:lnTo>
                    <a:pt x="0" y="1714672"/>
                  </a:lnTo>
                  <a:lnTo>
                    <a:pt x="2969571" y="0"/>
                  </a:lnTo>
                  <a:close/>
                </a:path>
              </a:pathLst>
            </a:custGeom>
            <a:solidFill>
              <a:schemeClr val="tx1"/>
            </a:solidFill>
            <a:ln w="5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 b="1">
                <a:solidFill>
                  <a:schemeClr val="bg1"/>
                </a:solidFill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1980A7BE-5DD3-A653-CC9F-7656C3285AA7}"/>
              </a:ext>
            </a:extLst>
          </p:cNvPr>
          <p:cNvSpPr>
            <a:spLocks/>
          </p:cNvSpPr>
          <p:nvPr/>
        </p:nvSpPr>
        <p:spPr>
          <a:xfrm>
            <a:off x="8665349" y="561573"/>
            <a:ext cx="3032873" cy="27787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DF2CAC4-3034-EC44-1E4F-C531D1638806}"/>
              </a:ext>
            </a:extLst>
          </p:cNvPr>
          <p:cNvGrpSpPr/>
          <p:nvPr/>
        </p:nvGrpSpPr>
        <p:grpSpPr>
          <a:xfrm>
            <a:off x="8937575" y="833798"/>
            <a:ext cx="589854" cy="613058"/>
            <a:chOff x="8032145" y="2637047"/>
            <a:chExt cx="589854" cy="613058"/>
          </a:xfrm>
        </p:grpSpPr>
        <p:sp>
          <p:nvSpPr>
            <p:cNvPr id="20" name="Graphic 52">
              <a:extLst>
                <a:ext uri="{FF2B5EF4-FFF2-40B4-BE49-F238E27FC236}">
                  <a16:creationId xmlns:a16="http://schemas.microsoft.com/office/drawing/2014/main" id="{2930A82E-4712-04C5-94D6-499D5A9F48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32145" y="2637047"/>
              <a:ext cx="414468" cy="478531"/>
            </a:xfrm>
            <a:custGeom>
              <a:avLst/>
              <a:gdLst>
                <a:gd name="connsiteX0" fmla="*/ 5939885 w 5939884"/>
                <a:gd name="connsiteY0" fmla="*/ 1714672 h 6858000"/>
                <a:gd name="connsiteX1" fmla="*/ 5939885 w 5939884"/>
                <a:gd name="connsiteY1" fmla="*/ 5143329 h 6858000"/>
                <a:gd name="connsiteX2" fmla="*/ 2969571 w 5939884"/>
                <a:gd name="connsiteY2" fmla="*/ 6858000 h 6858000"/>
                <a:gd name="connsiteX3" fmla="*/ 0 w 5939884"/>
                <a:gd name="connsiteY3" fmla="*/ 5143329 h 6858000"/>
                <a:gd name="connsiteX4" fmla="*/ 0 w 5939884"/>
                <a:gd name="connsiteY4" fmla="*/ 1714672 h 6858000"/>
                <a:gd name="connsiteX5" fmla="*/ 2969571 w 5939884"/>
                <a:gd name="connsiteY5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39884" h="6858000">
                  <a:moveTo>
                    <a:pt x="5939885" y="1714672"/>
                  </a:moveTo>
                  <a:lnTo>
                    <a:pt x="5939885" y="5143329"/>
                  </a:lnTo>
                  <a:lnTo>
                    <a:pt x="2969571" y="6858000"/>
                  </a:lnTo>
                  <a:lnTo>
                    <a:pt x="0" y="5143329"/>
                  </a:lnTo>
                  <a:lnTo>
                    <a:pt x="0" y="1714672"/>
                  </a:lnTo>
                  <a:lnTo>
                    <a:pt x="2969571" y="0"/>
                  </a:lnTo>
                  <a:close/>
                </a:path>
              </a:pathLst>
            </a:custGeom>
            <a:solidFill>
              <a:schemeClr val="accent2"/>
            </a:solidFill>
            <a:ln w="5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 b="1">
                <a:solidFill>
                  <a:schemeClr val="bg1"/>
                </a:solidFill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B9A8169-E441-1FCD-A319-AA79E0E7A6B7}"/>
                </a:ext>
              </a:extLst>
            </p:cNvPr>
            <p:cNvCxnSpPr>
              <a:cxnSpLocks/>
              <a:stCxn id="20" idx="4"/>
              <a:endCxn id="20" idx="1"/>
            </p:cNvCxnSpPr>
            <p:nvPr/>
          </p:nvCxnSpPr>
          <p:spPr>
            <a:xfrm>
              <a:off x="8032145" y="2756692"/>
              <a:ext cx="414468" cy="239241"/>
            </a:xfrm>
            <a:prstGeom prst="line">
              <a:avLst/>
            </a:prstGeom>
            <a:ln cap="rnd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Graphic 52">
              <a:extLst>
                <a:ext uri="{FF2B5EF4-FFF2-40B4-BE49-F238E27FC236}">
                  <a16:creationId xmlns:a16="http://schemas.microsoft.com/office/drawing/2014/main" id="{274980B5-D1D4-DA78-3831-11D66E01BA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91015" y="2637048"/>
              <a:ext cx="530984" cy="613057"/>
            </a:xfrm>
            <a:custGeom>
              <a:avLst/>
              <a:gdLst>
                <a:gd name="connsiteX0" fmla="*/ 5939885 w 5939884"/>
                <a:gd name="connsiteY0" fmla="*/ 1714672 h 6858000"/>
                <a:gd name="connsiteX1" fmla="*/ 5939885 w 5939884"/>
                <a:gd name="connsiteY1" fmla="*/ 5143329 h 6858000"/>
                <a:gd name="connsiteX2" fmla="*/ 2969571 w 5939884"/>
                <a:gd name="connsiteY2" fmla="*/ 6858000 h 6858000"/>
                <a:gd name="connsiteX3" fmla="*/ 0 w 5939884"/>
                <a:gd name="connsiteY3" fmla="*/ 5143329 h 6858000"/>
                <a:gd name="connsiteX4" fmla="*/ 0 w 5939884"/>
                <a:gd name="connsiteY4" fmla="*/ 1714672 h 6858000"/>
                <a:gd name="connsiteX5" fmla="*/ 2969571 w 5939884"/>
                <a:gd name="connsiteY5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39884" h="6858000">
                  <a:moveTo>
                    <a:pt x="5939885" y="1714672"/>
                  </a:moveTo>
                  <a:lnTo>
                    <a:pt x="5939885" y="5143329"/>
                  </a:lnTo>
                  <a:lnTo>
                    <a:pt x="2969571" y="6858000"/>
                  </a:lnTo>
                  <a:lnTo>
                    <a:pt x="0" y="5143329"/>
                  </a:lnTo>
                  <a:lnTo>
                    <a:pt x="0" y="1714672"/>
                  </a:lnTo>
                  <a:lnTo>
                    <a:pt x="2969571" y="0"/>
                  </a:lnTo>
                  <a:close/>
                </a:path>
              </a:pathLst>
            </a:custGeom>
            <a:solidFill>
              <a:schemeClr val="tx1"/>
            </a:solidFill>
            <a:ln w="5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 b="1">
                <a:solidFill>
                  <a:schemeClr val="bg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8D45B94-3030-0AEF-9F77-CC164A9E9720}"/>
              </a:ext>
            </a:extLst>
          </p:cNvPr>
          <p:cNvGrpSpPr/>
          <p:nvPr/>
        </p:nvGrpSpPr>
        <p:grpSpPr>
          <a:xfrm>
            <a:off x="5714756" y="3789952"/>
            <a:ext cx="589854" cy="613058"/>
            <a:chOff x="8032145" y="2637047"/>
            <a:chExt cx="589854" cy="613058"/>
          </a:xfrm>
        </p:grpSpPr>
        <p:sp>
          <p:nvSpPr>
            <p:cNvPr id="28" name="Graphic 52">
              <a:extLst>
                <a:ext uri="{FF2B5EF4-FFF2-40B4-BE49-F238E27FC236}">
                  <a16:creationId xmlns:a16="http://schemas.microsoft.com/office/drawing/2014/main" id="{B92D8544-5EFF-46FE-7486-AB4D81C945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32145" y="2637047"/>
              <a:ext cx="414468" cy="478531"/>
            </a:xfrm>
            <a:custGeom>
              <a:avLst/>
              <a:gdLst>
                <a:gd name="connsiteX0" fmla="*/ 5939885 w 5939884"/>
                <a:gd name="connsiteY0" fmla="*/ 1714672 h 6858000"/>
                <a:gd name="connsiteX1" fmla="*/ 5939885 w 5939884"/>
                <a:gd name="connsiteY1" fmla="*/ 5143329 h 6858000"/>
                <a:gd name="connsiteX2" fmla="*/ 2969571 w 5939884"/>
                <a:gd name="connsiteY2" fmla="*/ 6858000 h 6858000"/>
                <a:gd name="connsiteX3" fmla="*/ 0 w 5939884"/>
                <a:gd name="connsiteY3" fmla="*/ 5143329 h 6858000"/>
                <a:gd name="connsiteX4" fmla="*/ 0 w 5939884"/>
                <a:gd name="connsiteY4" fmla="*/ 1714672 h 6858000"/>
                <a:gd name="connsiteX5" fmla="*/ 2969571 w 5939884"/>
                <a:gd name="connsiteY5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39884" h="6858000">
                  <a:moveTo>
                    <a:pt x="5939885" y="1714672"/>
                  </a:moveTo>
                  <a:lnTo>
                    <a:pt x="5939885" y="5143329"/>
                  </a:lnTo>
                  <a:lnTo>
                    <a:pt x="2969571" y="6858000"/>
                  </a:lnTo>
                  <a:lnTo>
                    <a:pt x="0" y="5143329"/>
                  </a:lnTo>
                  <a:lnTo>
                    <a:pt x="0" y="1714672"/>
                  </a:lnTo>
                  <a:lnTo>
                    <a:pt x="2969571" y="0"/>
                  </a:lnTo>
                  <a:close/>
                </a:path>
              </a:pathLst>
            </a:custGeom>
            <a:solidFill>
              <a:schemeClr val="accent2"/>
            </a:solidFill>
            <a:ln w="5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 b="1">
                <a:solidFill>
                  <a:schemeClr val="bg1"/>
                </a:solidFill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6F4C99A-4A15-9E40-06D1-ED16A890A803}"/>
                </a:ext>
              </a:extLst>
            </p:cNvPr>
            <p:cNvCxnSpPr>
              <a:cxnSpLocks/>
              <a:stCxn id="28" idx="4"/>
              <a:endCxn id="28" idx="1"/>
            </p:cNvCxnSpPr>
            <p:nvPr/>
          </p:nvCxnSpPr>
          <p:spPr>
            <a:xfrm>
              <a:off x="8032145" y="2756692"/>
              <a:ext cx="414468" cy="239241"/>
            </a:xfrm>
            <a:prstGeom prst="line">
              <a:avLst/>
            </a:prstGeom>
            <a:ln cap="rnd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Graphic 52">
              <a:extLst>
                <a:ext uri="{FF2B5EF4-FFF2-40B4-BE49-F238E27FC236}">
                  <a16:creationId xmlns:a16="http://schemas.microsoft.com/office/drawing/2014/main" id="{7680C107-2F57-9146-B1B7-DBF8C5A0E4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91015" y="2637048"/>
              <a:ext cx="530984" cy="613057"/>
            </a:xfrm>
            <a:custGeom>
              <a:avLst/>
              <a:gdLst>
                <a:gd name="connsiteX0" fmla="*/ 5939885 w 5939884"/>
                <a:gd name="connsiteY0" fmla="*/ 1714672 h 6858000"/>
                <a:gd name="connsiteX1" fmla="*/ 5939885 w 5939884"/>
                <a:gd name="connsiteY1" fmla="*/ 5143329 h 6858000"/>
                <a:gd name="connsiteX2" fmla="*/ 2969571 w 5939884"/>
                <a:gd name="connsiteY2" fmla="*/ 6858000 h 6858000"/>
                <a:gd name="connsiteX3" fmla="*/ 0 w 5939884"/>
                <a:gd name="connsiteY3" fmla="*/ 5143329 h 6858000"/>
                <a:gd name="connsiteX4" fmla="*/ 0 w 5939884"/>
                <a:gd name="connsiteY4" fmla="*/ 1714672 h 6858000"/>
                <a:gd name="connsiteX5" fmla="*/ 2969571 w 5939884"/>
                <a:gd name="connsiteY5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39884" h="6858000">
                  <a:moveTo>
                    <a:pt x="5939885" y="1714672"/>
                  </a:moveTo>
                  <a:lnTo>
                    <a:pt x="5939885" y="5143329"/>
                  </a:lnTo>
                  <a:lnTo>
                    <a:pt x="2969571" y="6858000"/>
                  </a:lnTo>
                  <a:lnTo>
                    <a:pt x="0" y="5143329"/>
                  </a:lnTo>
                  <a:lnTo>
                    <a:pt x="0" y="1714672"/>
                  </a:lnTo>
                  <a:lnTo>
                    <a:pt x="2969571" y="0"/>
                  </a:lnTo>
                  <a:close/>
                </a:path>
              </a:pathLst>
            </a:custGeom>
            <a:solidFill>
              <a:schemeClr val="tx1"/>
            </a:solidFill>
            <a:ln w="5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 b="1">
                <a:solidFill>
                  <a:schemeClr val="bg1"/>
                </a:solidFill>
              </a:endParaRP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AD10415D-BE97-BA3A-999E-87C7B8033589}"/>
              </a:ext>
            </a:extLst>
          </p:cNvPr>
          <p:cNvSpPr>
            <a:spLocks/>
          </p:cNvSpPr>
          <p:nvPr/>
        </p:nvSpPr>
        <p:spPr>
          <a:xfrm>
            <a:off x="8665349" y="3517727"/>
            <a:ext cx="3032873" cy="27787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1FFA78F-FEDA-A7AC-5999-60DD9C210A23}"/>
              </a:ext>
            </a:extLst>
          </p:cNvPr>
          <p:cNvGrpSpPr/>
          <p:nvPr/>
        </p:nvGrpSpPr>
        <p:grpSpPr>
          <a:xfrm>
            <a:off x="8937575" y="3789952"/>
            <a:ext cx="589854" cy="613058"/>
            <a:chOff x="8032145" y="2637047"/>
            <a:chExt cx="589854" cy="613058"/>
          </a:xfrm>
        </p:grpSpPr>
        <p:sp>
          <p:nvSpPr>
            <p:cNvPr id="36" name="Graphic 52">
              <a:extLst>
                <a:ext uri="{FF2B5EF4-FFF2-40B4-BE49-F238E27FC236}">
                  <a16:creationId xmlns:a16="http://schemas.microsoft.com/office/drawing/2014/main" id="{99310BD5-18A0-792B-50D0-47CF843A06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32145" y="2637047"/>
              <a:ext cx="414468" cy="478531"/>
            </a:xfrm>
            <a:custGeom>
              <a:avLst/>
              <a:gdLst>
                <a:gd name="connsiteX0" fmla="*/ 5939885 w 5939884"/>
                <a:gd name="connsiteY0" fmla="*/ 1714672 h 6858000"/>
                <a:gd name="connsiteX1" fmla="*/ 5939885 w 5939884"/>
                <a:gd name="connsiteY1" fmla="*/ 5143329 h 6858000"/>
                <a:gd name="connsiteX2" fmla="*/ 2969571 w 5939884"/>
                <a:gd name="connsiteY2" fmla="*/ 6858000 h 6858000"/>
                <a:gd name="connsiteX3" fmla="*/ 0 w 5939884"/>
                <a:gd name="connsiteY3" fmla="*/ 5143329 h 6858000"/>
                <a:gd name="connsiteX4" fmla="*/ 0 w 5939884"/>
                <a:gd name="connsiteY4" fmla="*/ 1714672 h 6858000"/>
                <a:gd name="connsiteX5" fmla="*/ 2969571 w 5939884"/>
                <a:gd name="connsiteY5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39884" h="6858000">
                  <a:moveTo>
                    <a:pt x="5939885" y="1714672"/>
                  </a:moveTo>
                  <a:lnTo>
                    <a:pt x="5939885" y="5143329"/>
                  </a:lnTo>
                  <a:lnTo>
                    <a:pt x="2969571" y="6858000"/>
                  </a:lnTo>
                  <a:lnTo>
                    <a:pt x="0" y="5143329"/>
                  </a:lnTo>
                  <a:lnTo>
                    <a:pt x="0" y="1714672"/>
                  </a:lnTo>
                  <a:lnTo>
                    <a:pt x="2969571" y="0"/>
                  </a:lnTo>
                  <a:close/>
                </a:path>
              </a:pathLst>
            </a:custGeom>
            <a:solidFill>
              <a:schemeClr val="accent2"/>
            </a:solidFill>
            <a:ln w="5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 b="1">
                <a:solidFill>
                  <a:schemeClr val="bg1"/>
                </a:solidFill>
              </a:endParaRP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A33D3914-D8B7-6913-DD7F-81F004BC366F}"/>
                </a:ext>
              </a:extLst>
            </p:cNvPr>
            <p:cNvCxnSpPr>
              <a:cxnSpLocks/>
              <a:stCxn id="36" idx="4"/>
              <a:endCxn id="36" idx="1"/>
            </p:cNvCxnSpPr>
            <p:nvPr/>
          </p:nvCxnSpPr>
          <p:spPr>
            <a:xfrm>
              <a:off x="8032145" y="2756692"/>
              <a:ext cx="414468" cy="239241"/>
            </a:xfrm>
            <a:prstGeom prst="line">
              <a:avLst/>
            </a:prstGeom>
            <a:ln cap="rnd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Graphic 52">
              <a:extLst>
                <a:ext uri="{FF2B5EF4-FFF2-40B4-BE49-F238E27FC236}">
                  <a16:creationId xmlns:a16="http://schemas.microsoft.com/office/drawing/2014/main" id="{DE18527D-36D3-6E5B-F45E-92FFEE35F8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91015" y="2637048"/>
              <a:ext cx="530984" cy="613057"/>
            </a:xfrm>
            <a:custGeom>
              <a:avLst/>
              <a:gdLst>
                <a:gd name="connsiteX0" fmla="*/ 5939885 w 5939884"/>
                <a:gd name="connsiteY0" fmla="*/ 1714672 h 6858000"/>
                <a:gd name="connsiteX1" fmla="*/ 5939885 w 5939884"/>
                <a:gd name="connsiteY1" fmla="*/ 5143329 h 6858000"/>
                <a:gd name="connsiteX2" fmla="*/ 2969571 w 5939884"/>
                <a:gd name="connsiteY2" fmla="*/ 6858000 h 6858000"/>
                <a:gd name="connsiteX3" fmla="*/ 0 w 5939884"/>
                <a:gd name="connsiteY3" fmla="*/ 5143329 h 6858000"/>
                <a:gd name="connsiteX4" fmla="*/ 0 w 5939884"/>
                <a:gd name="connsiteY4" fmla="*/ 1714672 h 6858000"/>
                <a:gd name="connsiteX5" fmla="*/ 2969571 w 5939884"/>
                <a:gd name="connsiteY5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39884" h="6858000">
                  <a:moveTo>
                    <a:pt x="5939885" y="1714672"/>
                  </a:moveTo>
                  <a:lnTo>
                    <a:pt x="5939885" y="5143329"/>
                  </a:lnTo>
                  <a:lnTo>
                    <a:pt x="2969571" y="6858000"/>
                  </a:lnTo>
                  <a:lnTo>
                    <a:pt x="0" y="5143329"/>
                  </a:lnTo>
                  <a:lnTo>
                    <a:pt x="0" y="1714672"/>
                  </a:lnTo>
                  <a:lnTo>
                    <a:pt x="2969571" y="0"/>
                  </a:lnTo>
                  <a:close/>
                </a:path>
              </a:pathLst>
            </a:custGeom>
            <a:solidFill>
              <a:schemeClr val="tx1"/>
            </a:solidFill>
            <a:ln w="5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 b="1">
                <a:solidFill>
                  <a:schemeClr val="bg1"/>
                </a:solidFill>
              </a:endParaRP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8B76AC88-391C-30EF-0BD5-FE2261746E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35000"/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434600" cy="1420274"/>
          </a:xfrm>
          <a:prstGeom prst="rect">
            <a:avLst/>
          </a:prstGeom>
        </p:spPr>
      </p:pic>
      <p:sp>
        <p:nvSpPr>
          <p:cNvPr id="40" name="Title 1">
            <a:extLst>
              <a:ext uri="{FF2B5EF4-FFF2-40B4-BE49-F238E27FC236}">
                <a16:creationId xmlns:a16="http://schemas.microsoft.com/office/drawing/2014/main" id="{FBDC324B-EFFC-E0CF-7499-FB9C9BB69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133" y="561574"/>
            <a:ext cx="4206240" cy="5734854"/>
          </a:xfrm>
        </p:spPr>
        <p:txBody>
          <a:bodyPr anchor="ctr">
            <a:noAutofit/>
          </a:bodyPr>
          <a:lstStyle>
            <a:lvl1pPr>
              <a:defRPr sz="4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6BD299A6-212B-CA45-FE53-C67CDFCE4D6F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737473" y="1652120"/>
            <a:ext cx="2479165" cy="1394080"/>
          </a:xfrm>
          <a:prstGeom prst="rect">
            <a:avLst/>
          </a:prstGeom>
        </p:spPr>
        <p:txBody>
          <a:bodyPr tIns="0">
            <a:no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indent="0">
              <a:buNone/>
              <a:defRPr sz="1500">
                <a:solidFill>
                  <a:srgbClr val="313638"/>
                </a:solidFill>
              </a:defRPr>
            </a:lvl2pPr>
            <a:lvl3pPr marL="891000" indent="0">
              <a:buNone/>
              <a:defRPr sz="1500">
                <a:solidFill>
                  <a:srgbClr val="313638"/>
                </a:solidFill>
              </a:defRPr>
            </a:lvl3pPr>
            <a:lvl4pPr marL="1348200" indent="0">
              <a:buNone/>
              <a:defRPr sz="1500">
                <a:solidFill>
                  <a:srgbClr val="313638"/>
                </a:solidFill>
              </a:defRPr>
            </a:lvl4pPr>
            <a:lvl5pPr marL="1805400" indent="0">
              <a:buNone/>
              <a:defRPr sz="1500">
                <a:solidFill>
                  <a:srgbClr val="31363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E01D88C5-4707-25D9-FF10-697AE54AE9B6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6460320" y="833797"/>
            <a:ext cx="1756318" cy="613057"/>
          </a:xfrm>
          <a:prstGeom prst="rect">
            <a:avLst/>
          </a:prstGeom>
        </p:spPr>
        <p:txBody>
          <a:bodyPr tIns="4572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16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338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2pPr>
            <a:lvl3pPr marL="8910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3pPr>
            <a:lvl4pPr marL="13482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4pPr>
            <a:lvl5pPr marL="18054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5pPr>
          </a:lstStyle>
          <a:p>
            <a:pPr lvl="0"/>
            <a:r>
              <a:rPr lang="en-US"/>
              <a:t>Header one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356EE8A2-54FC-EF65-4C0F-641585880199}"/>
              </a:ext>
            </a:extLst>
          </p:cNvPr>
          <p:cNvSpPr>
            <a:spLocks noGrp="1"/>
          </p:cNvSpPr>
          <p:nvPr>
            <p:ph type="body" sz="quarter" idx="75"/>
          </p:nvPr>
        </p:nvSpPr>
        <p:spPr>
          <a:xfrm>
            <a:off x="5737473" y="4606481"/>
            <a:ext cx="2479165" cy="1394080"/>
          </a:xfrm>
          <a:prstGeom prst="rect">
            <a:avLst/>
          </a:prstGeom>
        </p:spPr>
        <p:txBody>
          <a:bodyPr tIns="0">
            <a:no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indent="0">
              <a:buNone/>
              <a:defRPr sz="1500">
                <a:solidFill>
                  <a:srgbClr val="313638"/>
                </a:solidFill>
              </a:defRPr>
            </a:lvl2pPr>
            <a:lvl3pPr marL="891000" indent="0">
              <a:buNone/>
              <a:defRPr sz="1500">
                <a:solidFill>
                  <a:srgbClr val="313638"/>
                </a:solidFill>
              </a:defRPr>
            </a:lvl3pPr>
            <a:lvl4pPr marL="1348200" indent="0">
              <a:buNone/>
              <a:defRPr sz="1500">
                <a:solidFill>
                  <a:srgbClr val="313638"/>
                </a:solidFill>
              </a:defRPr>
            </a:lvl4pPr>
            <a:lvl5pPr marL="1805400" indent="0">
              <a:buNone/>
              <a:defRPr sz="1500">
                <a:solidFill>
                  <a:srgbClr val="31363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C664DB3F-1F1A-C726-FAC1-11CC00E9BE33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6460320" y="3788158"/>
            <a:ext cx="1756318" cy="613057"/>
          </a:xfrm>
          <a:prstGeom prst="rect">
            <a:avLst/>
          </a:prstGeom>
        </p:spPr>
        <p:txBody>
          <a:bodyPr tIns="4572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16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338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2pPr>
            <a:lvl3pPr marL="8910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3pPr>
            <a:lvl4pPr marL="13482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4pPr>
            <a:lvl5pPr marL="18054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5pPr>
          </a:lstStyle>
          <a:p>
            <a:pPr lvl="0"/>
            <a:r>
              <a:rPr lang="en-US"/>
              <a:t>Header three</a:t>
            </a:r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B8F21917-3DC3-C0B3-EEF2-EDEC3E7D9A97}"/>
              </a:ext>
            </a:extLst>
          </p:cNvPr>
          <p:cNvSpPr>
            <a:spLocks noGrp="1"/>
          </p:cNvSpPr>
          <p:nvPr>
            <p:ph type="body" sz="quarter" idx="77"/>
          </p:nvPr>
        </p:nvSpPr>
        <p:spPr>
          <a:xfrm>
            <a:off x="8944502" y="1652120"/>
            <a:ext cx="2479165" cy="1394080"/>
          </a:xfrm>
          <a:prstGeom prst="rect">
            <a:avLst/>
          </a:prstGeom>
        </p:spPr>
        <p:txBody>
          <a:bodyPr tIns="0">
            <a:no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indent="0">
              <a:buNone/>
              <a:defRPr sz="1500">
                <a:solidFill>
                  <a:srgbClr val="313638"/>
                </a:solidFill>
              </a:defRPr>
            </a:lvl2pPr>
            <a:lvl3pPr marL="891000" indent="0">
              <a:buNone/>
              <a:defRPr sz="1500">
                <a:solidFill>
                  <a:srgbClr val="313638"/>
                </a:solidFill>
              </a:defRPr>
            </a:lvl3pPr>
            <a:lvl4pPr marL="1348200" indent="0">
              <a:buNone/>
              <a:defRPr sz="1500">
                <a:solidFill>
                  <a:srgbClr val="313638"/>
                </a:solidFill>
              </a:defRPr>
            </a:lvl4pPr>
            <a:lvl5pPr marL="1805400" indent="0">
              <a:buNone/>
              <a:defRPr sz="1500">
                <a:solidFill>
                  <a:srgbClr val="31363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A6E36DB5-30CC-2B56-C351-CBBCE4A28070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9667349" y="833797"/>
            <a:ext cx="1756318" cy="613057"/>
          </a:xfrm>
          <a:prstGeom prst="rect">
            <a:avLst/>
          </a:prstGeom>
        </p:spPr>
        <p:txBody>
          <a:bodyPr tIns="4572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16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338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2pPr>
            <a:lvl3pPr marL="8910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3pPr>
            <a:lvl4pPr marL="13482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4pPr>
            <a:lvl5pPr marL="18054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5pPr>
          </a:lstStyle>
          <a:p>
            <a:pPr lvl="0"/>
            <a:r>
              <a:rPr lang="en-US"/>
              <a:t>Header two</a:t>
            </a:r>
          </a:p>
        </p:txBody>
      </p:sp>
      <p:sp>
        <p:nvSpPr>
          <p:cNvPr id="48" name="Text Placeholder 3">
            <a:extLst>
              <a:ext uri="{FF2B5EF4-FFF2-40B4-BE49-F238E27FC236}">
                <a16:creationId xmlns:a16="http://schemas.microsoft.com/office/drawing/2014/main" id="{A9C4766A-BB25-B1A9-4F94-B26621017E89}"/>
              </a:ext>
            </a:extLst>
          </p:cNvPr>
          <p:cNvSpPr>
            <a:spLocks noGrp="1"/>
          </p:cNvSpPr>
          <p:nvPr>
            <p:ph type="body" sz="quarter" idx="79"/>
          </p:nvPr>
        </p:nvSpPr>
        <p:spPr>
          <a:xfrm>
            <a:off x="8944502" y="4606481"/>
            <a:ext cx="2479165" cy="1394080"/>
          </a:xfrm>
          <a:prstGeom prst="rect">
            <a:avLst/>
          </a:prstGeom>
        </p:spPr>
        <p:txBody>
          <a:bodyPr tIns="0">
            <a:no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indent="0">
              <a:buNone/>
              <a:defRPr sz="1500">
                <a:solidFill>
                  <a:srgbClr val="313638"/>
                </a:solidFill>
              </a:defRPr>
            </a:lvl2pPr>
            <a:lvl3pPr marL="891000" indent="0">
              <a:buNone/>
              <a:defRPr sz="1500">
                <a:solidFill>
                  <a:srgbClr val="313638"/>
                </a:solidFill>
              </a:defRPr>
            </a:lvl3pPr>
            <a:lvl4pPr marL="1348200" indent="0">
              <a:buNone/>
              <a:defRPr sz="1500">
                <a:solidFill>
                  <a:srgbClr val="313638"/>
                </a:solidFill>
              </a:defRPr>
            </a:lvl4pPr>
            <a:lvl5pPr marL="1805400" indent="0">
              <a:buNone/>
              <a:defRPr sz="1500">
                <a:solidFill>
                  <a:srgbClr val="31363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3">
            <a:extLst>
              <a:ext uri="{FF2B5EF4-FFF2-40B4-BE49-F238E27FC236}">
                <a16:creationId xmlns:a16="http://schemas.microsoft.com/office/drawing/2014/main" id="{D7BB0A1A-E20F-5B1A-2593-474D51761FA7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9667349" y="3788158"/>
            <a:ext cx="1756318" cy="613057"/>
          </a:xfrm>
          <a:prstGeom prst="rect">
            <a:avLst/>
          </a:prstGeom>
        </p:spPr>
        <p:txBody>
          <a:bodyPr tIns="4572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16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338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2pPr>
            <a:lvl3pPr marL="8910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3pPr>
            <a:lvl4pPr marL="13482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4pPr>
            <a:lvl5pPr marL="18054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5pPr>
          </a:lstStyle>
          <a:p>
            <a:pPr lvl="0"/>
            <a:r>
              <a:rPr lang="en-US"/>
              <a:t>Header four</a:t>
            </a:r>
          </a:p>
        </p:txBody>
      </p: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62547E8F-A9C6-8F5C-E6C6-18BED66C1A6C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5773626" y="833797"/>
            <a:ext cx="530984" cy="613057"/>
          </a:xfrm>
          <a:prstGeom prst="rect">
            <a:avLst/>
          </a:prstGeom>
        </p:spPr>
        <p:txBody>
          <a:bodyPr tIns="4572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 spc="-20" baseline="0">
                <a:solidFill>
                  <a:schemeClr val="bg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2pPr>
            <a:lvl3pPr marL="8910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3pPr>
            <a:lvl4pPr marL="13482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4pPr>
            <a:lvl5pPr marL="18054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51" name="Text Placeholder 3">
            <a:extLst>
              <a:ext uri="{FF2B5EF4-FFF2-40B4-BE49-F238E27FC236}">
                <a16:creationId xmlns:a16="http://schemas.microsoft.com/office/drawing/2014/main" id="{589A15C1-A436-F6E1-D431-18433BBC962C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8996445" y="833797"/>
            <a:ext cx="530984" cy="613057"/>
          </a:xfrm>
          <a:prstGeom prst="rect">
            <a:avLst/>
          </a:prstGeom>
        </p:spPr>
        <p:txBody>
          <a:bodyPr tIns="4572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 spc="-20" baseline="0">
                <a:solidFill>
                  <a:schemeClr val="bg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2pPr>
            <a:lvl3pPr marL="8910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3pPr>
            <a:lvl4pPr marL="13482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4pPr>
            <a:lvl5pPr marL="18054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52" name="Text Placeholder 3">
            <a:extLst>
              <a:ext uri="{FF2B5EF4-FFF2-40B4-BE49-F238E27FC236}">
                <a16:creationId xmlns:a16="http://schemas.microsoft.com/office/drawing/2014/main" id="{C58640D7-5D7E-0AF7-6D3C-1AD205F67829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5771153" y="3788158"/>
            <a:ext cx="530984" cy="613057"/>
          </a:xfrm>
          <a:prstGeom prst="rect">
            <a:avLst/>
          </a:prstGeom>
        </p:spPr>
        <p:txBody>
          <a:bodyPr tIns="4572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 spc="-20" baseline="0">
                <a:solidFill>
                  <a:schemeClr val="bg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2pPr>
            <a:lvl3pPr marL="8910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3pPr>
            <a:lvl4pPr marL="13482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4pPr>
            <a:lvl5pPr marL="18054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53" name="Text Placeholder 3">
            <a:extLst>
              <a:ext uri="{FF2B5EF4-FFF2-40B4-BE49-F238E27FC236}">
                <a16:creationId xmlns:a16="http://schemas.microsoft.com/office/drawing/2014/main" id="{28BFBE5B-59DD-2EF9-DBD7-DD0B96103AF6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8993972" y="3788158"/>
            <a:ext cx="530984" cy="613057"/>
          </a:xfrm>
          <a:prstGeom prst="rect">
            <a:avLst/>
          </a:prstGeom>
        </p:spPr>
        <p:txBody>
          <a:bodyPr tIns="4572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 spc="-20" baseline="0">
                <a:solidFill>
                  <a:schemeClr val="bg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2pPr>
            <a:lvl3pPr marL="8910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3pPr>
            <a:lvl4pPr marL="13482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4pPr>
            <a:lvl5pPr marL="18054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39523912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Four Stats Right T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4536568A-2718-0669-438B-0D115D621284}"/>
              </a:ext>
            </a:extLst>
          </p:cNvPr>
          <p:cNvSpPr>
            <a:spLocks/>
          </p:cNvSpPr>
          <p:nvPr userDrawn="1"/>
        </p:nvSpPr>
        <p:spPr>
          <a:xfrm>
            <a:off x="5442530" y="3515934"/>
            <a:ext cx="3032873" cy="27787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1CCB82-C74E-F80F-D77A-5ED8656B6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766129-D949-F11B-3E03-D5B49C41B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Illumio Copyright © 2024 /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676F77-8C8D-F88A-531A-FB483C5C7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DEF54-9B6C-4117-8505-7F7450B77FF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1E44D3-E6F7-131D-44AD-1F2D5D3911D4}"/>
              </a:ext>
            </a:extLst>
          </p:cNvPr>
          <p:cNvSpPr>
            <a:spLocks/>
          </p:cNvSpPr>
          <p:nvPr/>
        </p:nvSpPr>
        <p:spPr>
          <a:xfrm>
            <a:off x="5442530" y="561573"/>
            <a:ext cx="3032873" cy="27787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F22005C-1294-1DC7-20DE-75134EA643DA}"/>
              </a:ext>
            </a:extLst>
          </p:cNvPr>
          <p:cNvGrpSpPr/>
          <p:nvPr/>
        </p:nvGrpSpPr>
        <p:grpSpPr>
          <a:xfrm>
            <a:off x="5714756" y="833798"/>
            <a:ext cx="589854" cy="613058"/>
            <a:chOff x="8032145" y="2637047"/>
            <a:chExt cx="589854" cy="613058"/>
          </a:xfrm>
        </p:grpSpPr>
        <p:sp>
          <p:nvSpPr>
            <p:cNvPr id="12" name="Graphic 52">
              <a:extLst>
                <a:ext uri="{FF2B5EF4-FFF2-40B4-BE49-F238E27FC236}">
                  <a16:creationId xmlns:a16="http://schemas.microsoft.com/office/drawing/2014/main" id="{C1BA5312-6189-5B33-5F30-C938E6C9A9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32145" y="2637047"/>
              <a:ext cx="414468" cy="478531"/>
            </a:xfrm>
            <a:custGeom>
              <a:avLst/>
              <a:gdLst>
                <a:gd name="connsiteX0" fmla="*/ 5939885 w 5939884"/>
                <a:gd name="connsiteY0" fmla="*/ 1714672 h 6858000"/>
                <a:gd name="connsiteX1" fmla="*/ 5939885 w 5939884"/>
                <a:gd name="connsiteY1" fmla="*/ 5143329 h 6858000"/>
                <a:gd name="connsiteX2" fmla="*/ 2969571 w 5939884"/>
                <a:gd name="connsiteY2" fmla="*/ 6858000 h 6858000"/>
                <a:gd name="connsiteX3" fmla="*/ 0 w 5939884"/>
                <a:gd name="connsiteY3" fmla="*/ 5143329 h 6858000"/>
                <a:gd name="connsiteX4" fmla="*/ 0 w 5939884"/>
                <a:gd name="connsiteY4" fmla="*/ 1714672 h 6858000"/>
                <a:gd name="connsiteX5" fmla="*/ 2969571 w 5939884"/>
                <a:gd name="connsiteY5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39884" h="6858000">
                  <a:moveTo>
                    <a:pt x="5939885" y="1714672"/>
                  </a:moveTo>
                  <a:lnTo>
                    <a:pt x="5939885" y="5143329"/>
                  </a:lnTo>
                  <a:lnTo>
                    <a:pt x="2969571" y="6858000"/>
                  </a:lnTo>
                  <a:lnTo>
                    <a:pt x="0" y="5143329"/>
                  </a:lnTo>
                  <a:lnTo>
                    <a:pt x="0" y="1714672"/>
                  </a:lnTo>
                  <a:lnTo>
                    <a:pt x="2969571" y="0"/>
                  </a:lnTo>
                  <a:close/>
                </a:path>
              </a:pathLst>
            </a:custGeom>
            <a:solidFill>
              <a:schemeClr val="accent2"/>
            </a:solidFill>
            <a:ln w="5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 b="1">
                <a:solidFill>
                  <a:schemeClr val="bg1"/>
                </a:solidFill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8517F6A-A1F1-792F-8E39-63EF8F399D32}"/>
                </a:ext>
              </a:extLst>
            </p:cNvPr>
            <p:cNvCxnSpPr>
              <a:cxnSpLocks/>
              <a:stCxn id="12" idx="4"/>
              <a:endCxn id="12" idx="1"/>
            </p:cNvCxnSpPr>
            <p:nvPr/>
          </p:nvCxnSpPr>
          <p:spPr>
            <a:xfrm>
              <a:off x="8032145" y="2756692"/>
              <a:ext cx="414468" cy="239241"/>
            </a:xfrm>
            <a:prstGeom prst="line">
              <a:avLst/>
            </a:prstGeom>
            <a:ln cap="rnd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Graphic 52">
              <a:extLst>
                <a:ext uri="{FF2B5EF4-FFF2-40B4-BE49-F238E27FC236}">
                  <a16:creationId xmlns:a16="http://schemas.microsoft.com/office/drawing/2014/main" id="{524410A9-1BC6-AA92-99A4-C99EC3CDF2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91015" y="2637048"/>
              <a:ext cx="530984" cy="613057"/>
            </a:xfrm>
            <a:custGeom>
              <a:avLst/>
              <a:gdLst>
                <a:gd name="connsiteX0" fmla="*/ 5939885 w 5939884"/>
                <a:gd name="connsiteY0" fmla="*/ 1714672 h 6858000"/>
                <a:gd name="connsiteX1" fmla="*/ 5939885 w 5939884"/>
                <a:gd name="connsiteY1" fmla="*/ 5143329 h 6858000"/>
                <a:gd name="connsiteX2" fmla="*/ 2969571 w 5939884"/>
                <a:gd name="connsiteY2" fmla="*/ 6858000 h 6858000"/>
                <a:gd name="connsiteX3" fmla="*/ 0 w 5939884"/>
                <a:gd name="connsiteY3" fmla="*/ 5143329 h 6858000"/>
                <a:gd name="connsiteX4" fmla="*/ 0 w 5939884"/>
                <a:gd name="connsiteY4" fmla="*/ 1714672 h 6858000"/>
                <a:gd name="connsiteX5" fmla="*/ 2969571 w 5939884"/>
                <a:gd name="connsiteY5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39884" h="6858000">
                  <a:moveTo>
                    <a:pt x="5939885" y="1714672"/>
                  </a:moveTo>
                  <a:lnTo>
                    <a:pt x="5939885" y="5143329"/>
                  </a:lnTo>
                  <a:lnTo>
                    <a:pt x="2969571" y="6858000"/>
                  </a:lnTo>
                  <a:lnTo>
                    <a:pt x="0" y="5143329"/>
                  </a:lnTo>
                  <a:lnTo>
                    <a:pt x="0" y="1714672"/>
                  </a:lnTo>
                  <a:lnTo>
                    <a:pt x="2969571" y="0"/>
                  </a:lnTo>
                  <a:close/>
                </a:path>
              </a:pathLst>
            </a:custGeom>
            <a:solidFill>
              <a:schemeClr val="tx1"/>
            </a:solidFill>
            <a:ln w="5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 b="1">
                <a:solidFill>
                  <a:schemeClr val="bg1"/>
                </a:solidFill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1980A7BE-5DD3-A653-CC9F-7656C3285AA7}"/>
              </a:ext>
            </a:extLst>
          </p:cNvPr>
          <p:cNvSpPr>
            <a:spLocks/>
          </p:cNvSpPr>
          <p:nvPr/>
        </p:nvSpPr>
        <p:spPr>
          <a:xfrm>
            <a:off x="8665349" y="561573"/>
            <a:ext cx="3032873" cy="27787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DF2CAC4-3034-EC44-1E4F-C531D1638806}"/>
              </a:ext>
            </a:extLst>
          </p:cNvPr>
          <p:cNvGrpSpPr/>
          <p:nvPr/>
        </p:nvGrpSpPr>
        <p:grpSpPr>
          <a:xfrm>
            <a:off x="8937575" y="833798"/>
            <a:ext cx="589854" cy="613058"/>
            <a:chOff x="8032145" y="2637047"/>
            <a:chExt cx="589854" cy="613058"/>
          </a:xfrm>
        </p:grpSpPr>
        <p:sp>
          <p:nvSpPr>
            <p:cNvPr id="20" name="Graphic 52">
              <a:extLst>
                <a:ext uri="{FF2B5EF4-FFF2-40B4-BE49-F238E27FC236}">
                  <a16:creationId xmlns:a16="http://schemas.microsoft.com/office/drawing/2014/main" id="{2930A82E-4712-04C5-94D6-499D5A9F48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32145" y="2637047"/>
              <a:ext cx="414468" cy="478531"/>
            </a:xfrm>
            <a:custGeom>
              <a:avLst/>
              <a:gdLst>
                <a:gd name="connsiteX0" fmla="*/ 5939885 w 5939884"/>
                <a:gd name="connsiteY0" fmla="*/ 1714672 h 6858000"/>
                <a:gd name="connsiteX1" fmla="*/ 5939885 w 5939884"/>
                <a:gd name="connsiteY1" fmla="*/ 5143329 h 6858000"/>
                <a:gd name="connsiteX2" fmla="*/ 2969571 w 5939884"/>
                <a:gd name="connsiteY2" fmla="*/ 6858000 h 6858000"/>
                <a:gd name="connsiteX3" fmla="*/ 0 w 5939884"/>
                <a:gd name="connsiteY3" fmla="*/ 5143329 h 6858000"/>
                <a:gd name="connsiteX4" fmla="*/ 0 w 5939884"/>
                <a:gd name="connsiteY4" fmla="*/ 1714672 h 6858000"/>
                <a:gd name="connsiteX5" fmla="*/ 2969571 w 5939884"/>
                <a:gd name="connsiteY5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39884" h="6858000">
                  <a:moveTo>
                    <a:pt x="5939885" y="1714672"/>
                  </a:moveTo>
                  <a:lnTo>
                    <a:pt x="5939885" y="5143329"/>
                  </a:lnTo>
                  <a:lnTo>
                    <a:pt x="2969571" y="6858000"/>
                  </a:lnTo>
                  <a:lnTo>
                    <a:pt x="0" y="5143329"/>
                  </a:lnTo>
                  <a:lnTo>
                    <a:pt x="0" y="1714672"/>
                  </a:lnTo>
                  <a:lnTo>
                    <a:pt x="2969571" y="0"/>
                  </a:lnTo>
                  <a:close/>
                </a:path>
              </a:pathLst>
            </a:custGeom>
            <a:solidFill>
              <a:schemeClr val="accent2"/>
            </a:solidFill>
            <a:ln w="5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 b="1">
                <a:solidFill>
                  <a:schemeClr val="bg1"/>
                </a:solidFill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B9A8169-E441-1FCD-A319-AA79E0E7A6B7}"/>
                </a:ext>
              </a:extLst>
            </p:cNvPr>
            <p:cNvCxnSpPr>
              <a:cxnSpLocks/>
              <a:stCxn id="20" idx="4"/>
              <a:endCxn id="20" idx="1"/>
            </p:cNvCxnSpPr>
            <p:nvPr/>
          </p:nvCxnSpPr>
          <p:spPr>
            <a:xfrm>
              <a:off x="8032145" y="2756692"/>
              <a:ext cx="414468" cy="239241"/>
            </a:xfrm>
            <a:prstGeom prst="line">
              <a:avLst/>
            </a:prstGeom>
            <a:ln cap="rnd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Graphic 52">
              <a:extLst>
                <a:ext uri="{FF2B5EF4-FFF2-40B4-BE49-F238E27FC236}">
                  <a16:creationId xmlns:a16="http://schemas.microsoft.com/office/drawing/2014/main" id="{274980B5-D1D4-DA78-3831-11D66E01BA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91015" y="2637048"/>
              <a:ext cx="530984" cy="613057"/>
            </a:xfrm>
            <a:custGeom>
              <a:avLst/>
              <a:gdLst>
                <a:gd name="connsiteX0" fmla="*/ 5939885 w 5939884"/>
                <a:gd name="connsiteY0" fmla="*/ 1714672 h 6858000"/>
                <a:gd name="connsiteX1" fmla="*/ 5939885 w 5939884"/>
                <a:gd name="connsiteY1" fmla="*/ 5143329 h 6858000"/>
                <a:gd name="connsiteX2" fmla="*/ 2969571 w 5939884"/>
                <a:gd name="connsiteY2" fmla="*/ 6858000 h 6858000"/>
                <a:gd name="connsiteX3" fmla="*/ 0 w 5939884"/>
                <a:gd name="connsiteY3" fmla="*/ 5143329 h 6858000"/>
                <a:gd name="connsiteX4" fmla="*/ 0 w 5939884"/>
                <a:gd name="connsiteY4" fmla="*/ 1714672 h 6858000"/>
                <a:gd name="connsiteX5" fmla="*/ 2969571 w 5939884"/>
                <a:gd name="connsiteY5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39884" h="6858000">
                  <a:moveTo>
                    <a:pt x="5939885" y="1714672"/>
                  </a:moveTo>
                  <a:lnTo>
                    <a:pt x="5939885" y="5143329"/>
                  </a:lnTo>
                  <a:lnTo>
                    <a:pt x="2969571" y="6858000"/>
                  </a:lnTo>
                  <a:lnTo>
                    <a:pt x="0" y="5143329"/>
                  </a:lnTo>
                  <a:lnTo>
                    <a:pt x="0" y="1714672"/>
                  </a:lnTo>
                  <a:lnTo>
                    <a:pt x="2969571" y="0"/>
                  </a:lnTo>
                  <a:close/>
                </a:path>
              </a:pathLst>
            </a:custGeom>
            <a:solidFill>
              <a:schemeClr val="tx1"/>
            </a:solidFill>
            <a:ln w="5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 b="1">
                <a:solidFill>
                  <a:schemeClr val="bg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8D45B94-3030-0AEF-9F77-CC164A9E9720}"/>
              </a:ext>
            </a:extLst>
          </p:cNvPr>
          <p:cNvGrpSpPr/>
          <p:nvPr/>
        </p:nvGrpSpPr>
        <p:grpSpPr>
          <a:xfrm>
            <a:off x="5714756" y="3789952"/>
            <a:ext cx="589854" cy="613058"/>
            <a:chOff x="8032145" y="2637047"/>
            <a:chExt cx="589854" cy="613058"/>
          </a:xfrm>
        </p:grpSpPr>
        <p:sp>
          <p:nvSpPr>
            <p:cNvPr id="28" name="Graphic 52">
              <a:extLst>
                <a:ext uri="{FF2B5EF4-FFF2-40B4-BE49-F238E27FC236}">
                  <a16:creationId xmlns:a16="http://schemas.microsoft.com/office/drawing/2014/main" id="{B92D8544-5EFF-46FE-7486-AB4D81C945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32145" y="2637047"/>
              <a:ext cx="414468" cy="478531"/>
            </a:xfrm>
            <a:custGeom>
              <a:avLst/>
              <a:gdLst>
                <a:gd name="connsiteX0" fmla="*/ 5939885 w 5939884"/>
                <a:gd name="connsiteY0" fmla="*/ 1714672 h 6858000"/>
                <a:gd name="connsiteX1" fmla="*/ 5939885 w 5939884"/>
                <a:gd name="connsiteY1" fmla="*/ 5143329 h 6858000"/>
                <a:gd name="connsiteX2" fmla="*/ 2969571 w 5939884"/>
                <a:gd name="connsiteY2" fmla="*/ 6858000 h 6858000"/>
                <a:gd name="connsiteX3" fmla="*/ 0 w 5939884"/>
                <a:gd name="connsiteY3" fmla="*/ 5143329 h 6858000"/>
                <a:gd name="connsiteX4" fmla="*/ 0 w 5939884"/>
                <a:gd name="connsiteY4" fmla="*/ 1714672 h 6858000"/>
                <a:gd name="connsiteX5" fmla="*/ 2969571 w 5939884"/>
                <a:gd name="connsiteY5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39884" h="6858000">
                  <a:moveTo>
                    <a:pt x="5939885" y="1714672"/>
                  </a:moveTo>
                  <a:lnTo>
                    <a:pt x="5939885" y="5143329"/>
                  </a:lnTo>
                  <a:lnTo>
                    <a:pt x="2969571" y="6858000"/>
                  </a:lnTo>
                  <a:lnTo>
                    <a:pt x="0" y="5143329"/>
                  </a:lnTo>
                  <a:lnTo>
                    <a:pt x="0" y="1714672"/>
                  </a:lnTo>
                  <a:lnTo>
                    <a:pt x="2969571" y="0"/>
                  </a:lnTo>
                  <a:close/>
                </a:path>
              </a:pathLst>
            </a:custGeom>
            <a:solidFill>
              <a:schemeClr val="accent2"/>
            </a:solidFill>
            <a:ln w="5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 b="1">
                <a:solidFill>
                  <a:schemeClr val="bg1"/>
                </a:solidFill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6F4C99A-4A15-9E40-06D1-ED16A890A803}"/>
                </a:ext>
              </a:extLst>
            </p:cNvPr>
            <p:cNvCxnSpPr>
              <a:cxnSpLocks/>
              <a:stCxn id="28" idx="4"/>
              <a:endCxn id="28" idx="1"/>
            </p:cNvCxnSpPr>
            <p:nvPr/>
          </p:nvCxnSpPr>
          <p:spPr>
            <a:xfrm>
              <a:off x="8032145" y="2756692"/>
              <a:ext cx="414468" cy="239241"/>
            </a:xfrm>
            <a:prstGeom prst="line">
              <a:avLst/>
            </a:prstGeom>
            <a:ln cap="rnd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Graphic 52">
              <a:extLst>
                <a:ext uri="{FF2B5EF4-FFF2-40B4-BE49-F238E27FC236}">
                  <a16:creationId xmlns:a16="http://schemas.microsoft.com/office/drawing/2014/main" id="{7680C107-2F57-9146-B1B7-DBF8C5A0E4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91015" y="2637048"/>
              <a:ext cx="530984" cy="613057"/>
            </a:xfrm>
            <a:custGeom>
              <a:avLst/>
              <a:gdLst>
                <a:gd name="connsiteX0" fmla="*/ 5939885 w 5939884"/>
                <a:gd name="connsiteY0" fmla="*/ 1714672 h 6858000"/>
                <a:gd name="connsiteX1" fmla="*/ 5939885 w 5939884"/>
                <a:gd name="connsiteY1" fmla="*/ 5143329 h 6858000"/>
                <a:gd name="connsiteX2" fmla="*/ 2969571 w 5939884"/>
                <a:gd name="connsiteY2" fmla="*/ 6858000 h 6858000"/>
                <a:gd name="connsiteX3" fmla="*/ 0 w 5939884"/>
                <a:gd name="connsiteY3" fmla="*/ 5143329 h 6858000"/>
                <a:gd name="connsiteX4" fmla="*/ 0 w 5939884"/>
                <a:gd name="connsiteY4" fmla="*/ 1714672 h 6858000"/>
                <a:gd name="connsiteX5" fmla="*/ 2969571 w 5939884"/>
                <a:gd name="connsiteY5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39884" h="6858000">
                  <a:moveTo>
                    <a:pt x="5939885" y="1714672"/>
                  </a:moveTo>
                  <a:lnTo>
                    <a:pt x="5939885" y="5143329"/>
                  </a:lnTo>
                  <a:lnTo>
                    <a:pt x="2969571" y="6858000"/>
                  </a:lnTo>
                  <a:lnTo>
                    <a:pt x="0" y="5143329"/>
                  </a:lnTo>
                  <a:lnTo>
                    <a:pt x="0" y="1714672"/>
                  </a:lnTo>
                  <a:lnTo>
                    <a:pt x="2969571" y="0"/>
                  </a:lnTo>
                  <a:close/>
                </a:path>
              </a:pathLst>
            </a:custGeom>
            <a:solidFill>
              <a:schemeClr val="tx1"/>
            </a:solidFill>
            <a:ln w="5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 b="1">
                <a:solidFill>
                  <a:schemeClr val="bg1"/>
                </a:solidFill>
              </a:endParaRP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AD10415D-BE97-BA3A-999E-87C7B8033589}"/>
              </a:ext>
            </a:extLst>
          </p:cNvPr>
          <p:cNvSpPr>
            <a:spLocks/>
          </p:cNvSpPr>
          <p:nvPr/>
        </p:nvSpPr>
        <p:spPr>
          <a:xfrm>
            <a:off x="8665349" y="3517727"/>
            <a:ext cx="3032873" cy="27787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1FFA78F-FEDA-A7AC-5999-60DD9C210A23}"/>
              </a:ext>
            </a:extLst>
          </p:cNvPr>
          <p:cNvGrpSpPr/>
          <p:nvPr/>
        </p:nvGrpSpPr>
        <p:grpSpPr>
          <a:xfrm>
            <a:off x="8937575" y="3789952"/>
            <a:ext cx="589854" cy="613058"/>
            <a:chOff x="8032145" y="2637047"/>
            <a:chExt cx="589854" cy="613058"/>
          </a:xfrm>
        </p:grpSpPr>
        <p:sp>
          <p:nvSpPr>
            <p:cNvPr id="36" name="Graphic 52">
              <a:extLst>
                <a:ext uri="{FF2B5EF4-FFF2-40B4-BE49-F238E27FC236}">
                  <a16:creationId xmlns:a16="http://schemas.microsoft.com/office/drawing/2014/main" id="{99310BD5-18A0-792B-50D0-47CF843A06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32145" y="2637047"/>
              <a:ext cx="414468" cy="478531"/>
            </a:xfrm>
            <a:custGeom>
              <a:avLst/>
              <a:gdLst>
                <a:gd name="connsiteX0" fmla="*/ 5939885 w 5939884"/>
                <a:gd name="connsiteY0" fmla="*/ 1714672 h 6858000"/>
                <a:gd name="connsiteX1" fmla="*/ 5939885 w 5939884"/>
                <a:gd name="connsiteY1" fmla="*/ 5143329 h 6858000"/>
                <a:gd name="connsiteX2" fmla="*/ 2969571 w 5939884"/>
                <a:gd name="connsiteY2" fmla="*/ 6858000 h 6858000"/>
                <a:gd name="connsiteX3" fmla="*/ 0 w 5939884"/>
                <a:gd name="connsiteY3" fmla="*/ 5143329 h 6858000"/>
                <a:gd name="connsiteX4" fmla="*/ 0 w 5939884"/>
                <a:gd name="connsiteY4" fmla="*/ 1714672 h 6858000"/>
                <a:gd name="connsiteX5" fmla="*/ 2969571 w 5939884"/>
                <a:gd name="connsiteY5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39884" h="6858000">
                  <a:moveTo>
                    <a:pt x="5939885" y="1714672"/>
                  </a:moveTo>
                  <a:lnTo>
                    <a:pt x="5939885" y="5143329"/>
                  </a:lnTo>
                  <a:lnTo>
                    <a:pt x="2969571" y="6858000"/>
                  </a:lnTo>
                  <a:lnTo>
                    <a:pt x="0" y="5143329"/>
                  </a:lnTo>
                  <a:lnTo>
                    <a:pt x="0" y="1714672"/>
                  </a:lnTo>
                  <a:lnTo>
                    <a:pt x="2969571" y="0"/>
                  </a:lnTo>
                  <a:close/>
                </a:path>
              </a:pathLst>
            </a:custGeom>
            <a:solidFill>
              <a:schemeClr val="accent2"/>
            </a:solidFill>
            <a:ln w="5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 b="1">
                <a:solidFill>
                  <a:schemeClr val="bg1"/>
                </a:solidFill>
              </a:endParaRP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A33D3914-D8B7-6913-DD7F-81F004BC366F}"/>
                </a:ext>
              </a:extLst>
            </p:cNvPr>
            <p:cNvCxnSpPr>
              <a:cxnSpLocks/>
              <a:stCxn id="36" idx="4"/>
              <a:endCxn id="36" idx="1"/>
            </p:cNvCxnSpPr>
            <p:nvPr/>
          </p:nvCxnSpPr>
          <p:spPr>
            <a:xfrm>
              <a:off x="8032145" y="2756692"/>
              <a:ext cx="414468" cy="239241"/>
            </a:xfrm>
            <a:prstGeom prst="line">
              <a:avLst/>
            </a:prstGeom>
            <a:ln cap="rnd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Graphic 52">
              <a:extLst>
                <a:ext uri="{FF2B5EF4-FFF2-40B4-BE49-F238E27FC236}">
                  <a16:creationId xmlns:a16="http://schemas.microsoft.com/office/drawing/2014/main" id="{DE18527D-36D3-6E5B-F45E-92FFEE35F8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91015" y="2637048"/>
              <a:ext cx="530984" cy="613057"/>
            </a:xfrm>
            <a:custGeom>
              <a:avLst/>
              <a:gdLst>
                <a:gd name="connsiteX0" fmla="*/ 5939885 w 5939884"/>
                <a:gd name="connsiteY0" fmla="*/ 1714672 h 6858000"/>
                <a:gd name="connsiteX1" fmla="*/ 5939885 w 5939884"/>
                <a:gd name="connsiteY1" fmla="*/ 5143329 h 6858000"/>
                <a:gd name="connsiteX2" fmla="*/ 2969571 w 5939884"/>
                <a:gd name="connsiteY2" fmla="*/ 6858000 h 6858000"/>
                <a:gd name="connsiteX3" fmla="*/ 0 w 5939884"/>
                <a:gd name="connsiteY3" fmla="*/ 5143329 h 6858000"/>
                <a:gd name="connsiteX4" fmla="*/ 0 w 5939884"/>
                <a:gd name="connsiteY4" fmla="*/ 1714672 h 6858000"/>
                <a:gd name="connsiteX5" fmla="*/ 2969571 w 5939884"/>
                <a:gd name="connsiteY5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39884" h="6858000">
                  <a:moveTo>
                    <a:pt x="5939885" y="1714672"/>
                  </a:moveTo>
                  <a:lnTo>
                    <a:pt x="5939885" y="5143329"/>
                  </a:lnTo>
                  <a:lnTo>
                    <a:pt x="2969571" y="6858000"/>
                  </a:lnTo>
                  <a:lnTo>
                    <a:pt x="0" y="5143329"/>
                  </a:lnTo>
                  <a:lnTo>
                    <a:pt x="0" y="1714672"/>
                  </a:lnTo>
                  <a:lnTo>
                    <a:pt x="2969571" y="0"/>
                  </a:lnTo>
                  <a:close/>
                </a:path>
              </a:pathLst>
            </a:custGeom>
            <a:solidFill>
              <a:schemeClr val="tx1"/>
            </a:solidFill>
            <a:ln w="5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 b="1">
                <a:solidFill>
                  <a:schemeClr val="bg1"/>
                </a:solidFill>
              </a:endParaRP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8B76AC88-391C-30EF-0BD5-FE2261746E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35000"/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434600" cy="1420274"/>
          </a:xfrm>
          <a:prstGeom prst="rect">
            <a:avLst/>
          </a:prstGeom>
        </p:spPr>
      </p:pic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6BD299A6-212B-CA45-FE53-C67CDFCE4D6F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737473" y="1652120"/>
            <a:ext cx="2479165" cy="1394080"/>
          </a:xfrm>
          <a:prstGeom prst="rect">
            <a:avLst/>
          </a:prstGeom>
        </p:spPr>
        <p:txBody>
          <a:bodyPr tIns="0">
            <a:no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indent="0">
              <a:buNone/>
              <a:defRPr sz="1500">
                <a:solidFill>
                  <a:srgbClr val="313638"/>
                </a:solidFill>
              </a:defRPr>
            </a:lvl2pPr>
            <a:lvl3pPr marL="891000" indent="0">
              <a:buNone/>
              <a:defRPr sz="1500">
                <a:solidFill>
                  <a:srgbClr val="313638"/>
                </a:solidFill>
              </a:defRPr>
            </a:lvl3pPr>
            <a:lvl4pPr marL="1348200" indent="0">
              <a:buNone/>
              <a:defRPr sz="1500">
                <a:solidFill>
                  <a:srgbClr val="313638"/>
                </a:solidFill>
              </a:defRPr>
            </a:lvl4pPr>
            <a:lvl5pPr marL="1805400" indent="0">
              <a:buNone/>
              <a:defRPr sz="1500">
                <a:solidFill>
                  <a:srgbClr val="31363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E01D88C5-4707-25D9-FF10-697AE54AE9B6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6460320" y="833797"/>
            <a:ext cx="1756318" cy="613057"/>
          </a:xfrm>
          <a:prstGeom prst="rect">
            <a:avLst/>
          </a:prstGeom>
        </p:spPr>
        <p:txBody>
          <a:bodyPr tIns="4572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16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338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2pPr>
            <a:lvl3pPr marL="8910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3pPr>
            <a:lvl4pPr marL="13482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4pPr>
            <a:lvl5pPr marL="18054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5pPr>
          </a:lstStyle>
          <a:p>
            <a:pPr lvl="0"/>
            <a:r>
              <a:rPr lang="en-US"/>
              <a:t>Header one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356EE8A2-54FC-EF65-4C0F-641585880199}"/>
              </a:ext>
            </a:extLst>
          </p:cNvPr>
          <p:cNvSpPr>
            <a:spLocks noGrp="1"/>
          </p:cNvSpPr>
          <p:nvPr>
            <p:ph type="body" sz="quarter" idx="75"/>
          </p:nvPr>
        </p:nvSpPr>
        <p:spPr>
          <a:xfrm>
            <a:off x="5737473" y="4606481"/>
            <a:ext cx="2479165" cy="1394080"/>
          </a:xfrm>
          <a:prstGeom prst="rect">
            <a:avLst/>
          </a:prstGeom>
        </p:spPr>
        <p:txBody>
          <a:bodyPr tIns="0">
            <a:no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indent="0">
              <a:buNone/>
              <a:defRPr sz="1500">
                <a:solidFill>
                  <a:srgbClr val="313638"/>
                </a:solidFill>
              </a:defRPr>
            </a:lvl2pPr>
            <a:lvl3pPr marL="891000" indent="0">
              <a:buNone/>
              <a:defRPr sz="1500">
                <a:solidFill>
                  <a:srgbClr val="313638"/>
                </a:solidFill>
              </a:defRPr>
            </a:lvl3pPr>
            <a:lvl4pPr marL="1348200" indent="0">
              <a:buNone/>
              <a:defRPr sz="1500">
                <a:solidFill>
                  <a:srgbClr val="313638"/>
                </a:solidFill>
              </a:defRPr>
            </a:lvl4pPr>
            <a:lvl5pPr marL="1805400" indent="0">
              <a:buNone/>
              <a:defRPr sz="1500">
                <a:solidFill>
                  <a:srgbClr val="31363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C664DB3F-1F1A-C726-FAC1-11CC00E9BE33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6460320" y="3788158"/>
            <a:ext cx="1756318" cy="613057"/>
          </a:xfrm>
          <a:prstGeom prst="rect">
            <a:avLst/>
          </a:prstGeom>
        </p:spPr>
        <p:txBody>
          <a:bodyPr tIns="4572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16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338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2pPr>
            <a:lvl3pPr marL="8910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3pPr>
            <a:lvl4pPr marL="13482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4pPr>
            <a:lvl5pPr marL="18054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5pPr>
          </a:lstStyle>
          <a:p>
            <a:pPr lvl="0"/>
            <a:r>
              <a:rPr lang="en-US"/>
              <a:t>Header three</a:t>
            </a:r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B8F21917-3DC3-C0B3-EEF2-EDEC3E7D9A97}"/>
              </a:ext>
            </a:extLst>
          </p:cNvPr>
          <p:cNvSpPr>
            <a:spLocks noGrp="1"/>
          </p:cNvSpPr>
          <p:nvPr>
            <p:ph type="body" sz="quarter" idx="77"/>
          </p:nvPr>
        </p:nvSpPr>
        <p:spPr>
          <a:xfrm>
            <a:off x="8944502" y="1652120"/>
            <a:ext cx="2479165" cy="1394080"/>
          </a:xfrm>
          <a:prstGeom prst="rect">
            <a:avLst/>
          </a:prstGeom>
        </p:spPr>
        <p:txBody>
          <a:bodyPr tIns="0">
            <a:no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indent="0">
              <a:buNone/>
              <a:defRPr sz="1500">
                <a:solidFill>
                  <a:srgbClr val="313638"/>
                </a:solidFill>
              </a:defRPr>
            </a:lvl2pPr>
            <a:lvl3pPr marL="891000" indent="0">
              <a:buNone/>
              <a:defRPr sz="1500">
                <a:solidFill>
                  <a:srgbClr val="313638"/>
                </a:solidFill>
              </a:defRPr>
            </a:lvl3pPr>
            <a:lvl4pPr marL="1348200" indent="0">
              <a:buNone/>
              <a:defRPr sz="1500">
                <a:solidFill>
                  <a:srgbClr val="313638"/>
                </a:solidFill>
              </a:defRPr>
            </a:lvl4pPr>
            <a:lvl5pPr marL="1805400" indent="0">
              <a:buNone/>
              <a:defRPr sz="1500">
                <a:solidFill>
                  <a:srgbClr val="31363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A6E36DB5-30CC-2B56-C351-CBBCE4A28070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9667349" y="833797"/>
            <a:ext cx="1756318" cy="613057"/>
          </a:xfrm>
          <a:prstGeom prst="rect">
            <a:avLst/>
          </a:prstGeom>
        </p:spPr>
        <p:txBody>
          <a:bodyPr tIns="4572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16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338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2pPr>
            <a:lvl3pPr marL="8910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3pPr>
            <a:lvl4pPr marL="13482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4pPr>
            <a:lvl5pPr marL="18054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5pPr>
          </a:lstStyle>
          <a:p>
            <a:pPr lvl="0"/>
            <a:r>
              <a:rPr lang="en-US"/>
              <a:t>Header two</a:t>
            </a:r>
          </a:p>
        </p:txBody>
      </p:sp>
      <p:sp>
        <p:nvSpPr>
          <p:cNvPr id="48" name="Text Placeholder 3">
            <a:extLst>
              <a:ext uri="{FF2B5EF4-FFF2-40B4-BE49-F238E27FC236}">
                <a16:creationId xmlns:a16="http://schemas.microsoft.com/office/drawing/2014/main" id="{A9C4766A-BB25-B1A9-4F94-B26621017E89}"/>
              </a:ext>
            </a:extLst>
          </p:cNvPr>
          <p:cNvSpPr>
            <a:spLocks noGrp="1"/>
          </p:cNvSpPr>
          <p:nvPr>
            <p:ph type="body" sz="quarter" idx="79"/>
          </p:nvPr>
        </p:nvSpPr>
        <p:spPr>
          <a:xfrm>
            <a:off x="8944502" y="4606481"/>
            <a:ext cx="2479165" cy="1394080"/>
          </a:xfrm>
          <a:prstGeom prst="rect">
            <a:avLst/>
          </a:prstGeom>
        </p:spPr>
        <p:txBody>
          <a:bodyPr tIns="0">
            <a:no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indent="0">
              <a:buNone/>
              <a:defRPr sz="1500">
                <a:solidFill>
                  <a:srgbClr val="313638"/>
                </a:solidFill>
              </a:defRPr>
            </a:lvl2pPr>
            <a:lvl3pPr marL="891000" indent="0">
              <a:buNone/>
              <a:defRPr sz="1500">
                <a:solidFill>
                  <a:srgbClr val="313638"/>
                </a:solidFill>
              </a:defRPr>
            </a:lvl3pPr>
            <a:lvl4pPr marL="1348200" indent="0">
              <a:buNone/>
              <a:defRPr sz="1500">
                <a:solidFill>
                  <a:srgbClr val="313638"/>
                </a:solidFill>
              </a:defRPr>
            </a:lvl4pPr>
            <a:lvl5pPr marL="1805400" indent="0">
              <a:buNone/>
              <a:defRPr sz="1500">
                <a:solidFill>
                  <a:srgbClr val="31363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3">
            <a:extLst>
              <a:ext uri="{FF2B5EF4-FFF2-40B4-BE49-F238E27FC236}">
                <a16:creationId xmlns:a16="http://schemas.microsoft.com/office/drawing/2014/main" id="{D7BB0A1A-E20F-5B1A-2593-474D51761FA7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9667349" y="3788158"/>
            <a:ext cx="1756318" cy="613057"/>
          </a:xfrm>
          <a:prstGeom prst="rect">
            <a:avLst/>
          </a:prstGeom>
        </p:spPr>
        <p:txBody>
          <a:bodyPr tIns="4572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16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338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2pPr>
            <a:lvl3pPr marL="8910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3pPr>
            <a:lvl4pPr marL="13482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4pPr>
            <a:lvl5pPr marL="18054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5pPr>
          </a:lstStyle>
          <a:p>
            <a:pPr lvl="0"/>
            <a:r>
              <a:rPr lang="en-US"/>
              <a:t>Header four</a:t>
            </a:r>
          </a:p>
        </p:txBody>
      </p: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62547E8F-A9C6-8F5C-E6C6-18BED66C1A6C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5773626" y="833797"/>
            <a:ext cx="530984" cy="613057"/>
          </a:xfrm>
          <a:prstGeom prst="rect">
            <a:avLst/>
          </a:prstGeom>
        </p:spPr>
        <p:txBody>
          <a:bodyPr tIns="4572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 spc="-20" baseline="0">
                <a:solidFill>
                  <a:schemeClr val="bg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2pPr>
            <a:lvl3pPr marL="8910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3pPr>
            <a:lvl4pPr marL="13482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4pPr>
            <a:lvl5pPr marL="18054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51" name="Text Placeholder 3">
            <a:extLst>
              <a:ext uri="{FF2B5EF4-FFF2-40B4-BE49-F238E27FC236}">
                <a16:creationId xmlns:a16="http://schemas.microsoft.com/office/drawing/2014/main" id="{589A15C1-A436-F6E1-D431-18433BBC962C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8996445" y="833797"/>
            <a:ext cx="530984" cy="613057"/>
          </a:xfrm>
          <a:prstGeom prst="rect">
            <a:avLst/>
          </a:prstGeom>
        </p:spPr>
        <p:txBody>
          <a:bodyPr tIns="4572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 spc="-20" baseline="0">
                <a:solidFill>
                  <a:schemeClr val="bg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2pPr>
            <a:lvl3pPr marL="8910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3pPr>
            <a:lvl4pPr marL="13482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4pPr>
            <a:lvl5pPr marL="18054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52" name="Text Placeholder 3">
            <a:extLst>
              <a:ext uri="{FF2B5EF4-FFF2-40B4-BE49-F238E27FC236}">
                <a16:creationId xmlns:a16="http://schemas.microsoft.com/office/drawing/2014/main" id="{C58640D7-5D7E-0AF7-6D3C-1AD205F67829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5771153" y="3788158"/>
            <a:ext cx="530984" cy="613057"/>
          </a:xfrm>
          <a:prstGeom prst="rect">
            <a:avLst/>
          </a:prstGeom>
        </p:spPr>
        <p:txBody>
          <a:bodyPr tIns="4572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 spc="-20" baseline="0">
                <a:solidFill>
                  <a:schemeClr val="bg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2pPr>
            <a:lvl3pPr marL="8910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3pPr>
            <a:lvl4pPr marL="13482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4pPr>
            <a:lvl5pPr marL="18054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53" name="Text Placeholder 3">
            <a:extLst>
              <a:ext uri="{FF2B5EF4-FFF2-40B4-BE49-F238E27FC236}">
                <a16:creationId xmlns:a16="http://schemas.microsoft.com/office/drawing/2014/main" id="{28BFBE5B-59DD-2EF9-DBD7-DD0B96103AF6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8993972" y="3788158"/>
            <a:ext cx="530984" cy="613057"/>
          </a:xfrm>
          <a:prstGeom prst="rect">
            <a:avLst/>
          </a:prstGeom>
        </p:spPr>
        <p:txBody>
          <a:bodyPr tIns="4572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 spc="-20" baseline="0">
                <a:solidFill>
                  <a:schemeClr val="bg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2pPr>
            <a:lvl3pPr marL="8910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3pPr>
            <a:lvl4pPr marL="13482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4pPr>
            <a:lvl5pPr marL="18054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340BF5E5-EC43-32D2-0651-581BBFCB391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92252" y="2099123"/>
            <a:ext cx="4329132" cy="4195512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>
              <a:defRPr lang="en-US" sz="2000" b="0" spc="-20" baseline="0" dirty="0"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985908A-2518-B019-4334-7E4674D29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252" y="562350"/>
            <a:ext cx="4329132" cy="5760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16268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a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279EF363-DEE4-41BE-D3D8-5626C4A62C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alphaModFix/>
          </a:blip>
          <a:stretch>
            <a:fillRect/>
          </a:stretch>
        </p:blipFill>
        <p:spPr>
          <a:xfrm>
            <a:off x="0" y="-1"/>
            <a:ext cx="1243692" cy="1231499"/>
          </a:xfrm>
          <a:prstGeom prst="rect">
            <a:avLst/>
          </a:prstGeom>
        </p:spPr>
      </p:pic>
      <p:pic>
        <p:nvPicPr>
          <p:cNvPr id="3" name="Illumio Logo">
            <a:extLst>
              <a:ext uri="{FF2B5EF4-FFF2-40B4-BE49-F238E27FC236}">
                <a16:creationId xmlns:a16="http://schemas.microsoft.com/office/drawing/2014/main" id="{C39476E8-6B16-381E-74CF-48411A966B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68680" y="768350"/>
            <a:ext cx="1097280" cy="2743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26417F-764A-1FF3-75FC-3DBA13FE7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738"/>
            <a:ext cx="7631797" cy="2852737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8F79F99-BEC3-AC1E-AFAF-5E18DA6B48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8680" y="4589463"/>
            <a:ext cx="7631797" cy="1500187"/>
          </a:xfrm>
        </p:spPr>
        <p:txBody>
          <a:bodyPr tIns="137160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BF37D-F989-DD30-8EC0-3AE03C93C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8680" y="6356350"/>
            <a:ext cx="4092094" cy="365125"/>
          </a:xfrm>
        </p:spPr>
        <p:txBody>
          <a:bodyPr lIns="0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Illumio Copyright © 2024 / CONFIDENTIAL</a:t>
            </a:r>
          </a:p>
        </p:txBody>
      </p:sp>
      <p:grpSp>
        <p:nvGrpSpPr>
          <p:cNvPr id="6" name="Elements Group">
            <a:extLst>
              <a:ext uri="{FF2B5EF4-FFF2-40B4-BE49-F238E27FC236}">
                <a16:creationId xmlns:a16="http://schemas.microsoft.com/office/drawing/2014/main" id="{971DA159-14CC-7A11-A738-C3AC2A2BB56E}"/>
              </a:ext>
            </a:extLst>
          </p:cNvPr>
          <p:cNvGrpSpPr/>
          <p:nvPr userDrawn="1"/>
        </p:nvGrpSpPr>
        <p:grpSpPr>
          <a:xfrm>
            <a:off x="9315216" y="-2513390"/>
            <a:ext cx="4522471" cy="9382407"/>
            <a:chOff x="9315216" y="-2513390"/>
            <a:chExt cx="4522471" cy="938240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0114D33-DEAC-4D97-737F-8863118257F3}"/>
                </a:ext>
              </a:extLst>
            </p:cNvPr>
            <p:cNvGrpSpPr/>
            <p:nvPr/>
          </p:nvGrpSpPr>
          <p:grpSpPr>
            <a:xfrm>
              <a:off x="9315216" y="1308401"/>
              <a:ext cx="3552485" cy="5560616"/>
              <a:chOff x="9315216" y="1308401"/>
              <a:chExt cx="3552485" cy="5560616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7286BCD0-2152-A42E-F15D-15758559CB7F}"/>
                  </a:ext>
                </a:extLst>
              </p:cNvPr>
              <p:cNvCxnSpPr>
                <a:cxnSpLocks/>
                <a:stCxn id="34" idx="3"/>
              </p:cNvCxnSpPr>
              <p:nvPr/>
            </p:nvCxnSpPr>
            <p:spPr>
              <a:xfrm flipH="1">
                <a:off x="9324288" y="2278610"/>
                <a:ext cx="3543413" cy="2077446"/>
              </a:xfrm>
              <a:prstGeom prst="line">
                <a:avLst/>
              </a:prstGeom>
              <a:ln cap="rnd">
                <a:gradFill flip="none" rotWithShape="1">
                  <a:gsLst>
                    <a:gs pos="43000">
                      <a:schemeClr val="accent2">
                        <a:alpha val="32000"/>
                      </a:schemeClr>
                    </a:gs>
                    <a:gs pos="100000">
                      <a:schemeClr val="accent2"/>
                    </a:gs>
                  </a:gsLst>
                  <a:lin ang="0" scaled="1"/>
                  <a:tileRect/>
                </a:gradFill>
                <a:bevel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8" name="Graphic 27">
                <a:extLst>
                  <a:ext uri="{FF2B5EF4-FFF2-40B4-BE49-F238E27FC236}">
                    <a16:creationId xmlns:a16="http://schemas.microsoft.com/office/drawing/2014/main" id="{8B36D545-8806-7C4F-3E92-39E71EF0FB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602" b="11644"/>
              <a:stretch/>
            </p:blipFill>
            <p:spPr>
              <a:xfrm flipH="1">
                <a:off x="9588129" y="1308401"/>
                <a:ext cx="1647825" cy="5549599"/>
              </a:xfrm>
              <a:prstGeom prst="rect">
                <a:avLst/>
              </a:prstGeom>
            </p:spPr>
          </p:pic>
          <p:pic>
            <p:nvPicPr>
              <p:cNvPr id="29" name="Graphic 28">
                <a:extLst>
                  <a:ext uri="{FF2B5EF4-FFF2-40B4-BE49-F238E27FC236}">
                    <a16:creationId xmlns:a16="http://schemas.microsoft.com/office/drawing/2014/main" id="{CE27BD72-606F-A814-03E5-F43B82CCD4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r="50000"/>
              <a:stretch/>
            </p:blipFill>
            <p:spPr>
              <a:xfrm>
                <a:off x="11788135" y="3807487"/>
                <a:ext cx="403866" cy="2852737"/>
              </a:xfrm>
              <a:prstGeom prst="rect">
                <a:avLst/>
              </a:prstGeom>
            </p:spPr>
          </p:pic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88941B7-1983-A2DD-BE78-0C78870FF493}"/>
                  </a:ext>
                </a:extLst>
              </p:cNvPr>
              <p:cNvGrpSpPr/>
              <p:nvPr/>
            </p:nvGrpSpPr>
            <p:grpSpPr>
              <a:xfrm>
                <a:off x="9315216" y="4360795"/>
                <a:ext cx="1090750" cy="2508222"/>
                <a:chOff x="9304199" y="4349778"/>
                <a:chExt cx="1090750" cy="2508222"/>
              </a:xfrm>
            </p:grpSpPr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668FB0B7-2B50-9BE5-B729-D9D6005EFA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307466" y="4349778"/>
                  <a:ext cx="0" cy="313509"/>
                </a:xfrm>
                <a:prstGeom prst="line">
                  <a:avLst/>
                </a:prstGeom>
                <a:ln cap="rnd">
                  <a:solidFill>
                    <a:schemeClr val="accent2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AD67D28F-3FBC-54EF-5D1E-903ADB9AEA84}"/>
                    </a:ext>
                  </a:extLst>
                </p:cNvPr>
                <p:cNvCxnSpPr/>
                <p:nvPr/>
              </p:nvCxnSpPr>
              <p:spPr>
                <a:xfrm>
                  <a:off x="9307466" y="4669970"/>
                  <a:ext cx="1087483" cy="627017"/>
                </a:xfrm>
                <a:prstGeom prst="line">
                  <a:avLst/>
                </a:prstGeom>
                <a:ln cap="rnd">
                  <a:solidFill>
                    <a:schemeClr val="accent2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C9C4C12A-4896-DE70-3F5C-E8E941A236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0391683" y="5296987"/>
                  <a:ext cx="3266" cy="313509"/>
                </a:xfrm>
                <a:prstGeom prst="line">
                  <a:avLst/>
                </a:prstGeom>
                <a:ln cap="rnd">
                  <a:solidFill>
                    <a:schemeClr val="accent2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404383DA-B31B-D541-6658-4012B3A9FF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9307466" y="4983478"/>
                  <a:ext cx="1084217" cy="627018"/>
                </a:xfrm>
                <a:prstGeom prst="line">
                  <a:avLst/>
                </a:prstGeom>
                <a:ln cap="rnd">
                  <a:solidFill>
                    <a:schemeClr val="accent2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3A1145C5-BCD9-5419-F8B6-9352FB5FCC69}"/>
                    </a:ext>
                  </a:extLst>
                </p:cNvPr>
                <p:cNvCxnSpPr/>
                <p:nvPr/>
              </p:nvCxnSpPr>
              <p:spPr>
                <a:xfrm>
                  <a:off x="9307465" y="4983478"/>
                  <a:ext cx="0" cy="313509"/>
                </a:xfrm>
                <a:prstGeom prst="line">
                  <a:avLst/>
                </a:prstGeom>
                <a:ln cap="rnd">
                  <a:solidFill>
                    <a:schemeClr val="accent2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A77EC501-1EA0-FF2B-CADA-21F63E53A6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304199" y="5296987"/>
                  <a:ext cx="1087484" cy="620487"/>
                </a:xfrm>
                <a:prstGeom prst="line">
                  <a:avLst/>
                </a:prstGeom>
                <a:ln cap="rnd">
                  <a:solidFill>
                    <a:schemeClr val="accent2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9B8569C3-7C9D-CB6F-BE3C-4CA24353E3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0388417" y="5917474"/>
                  <a:ext cx="3266" cy="320039"/>
                </a:xfrm>
                <a:prstGeom prst="line">
                  <a:avLst/>
                </a:prstGeom>
                <a:ln cap="rnd">
                  <a:solidFill>
                    <a:schemeClr val="accent2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8E129A20-A022-A9BF-C123-24FA6C1D83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9310732" y="5610495"/>
                  <a:ext cx="1077685" cy="627018"/>
                </a:xfrm>
                <a:prstGeom prst="line">
                  <a:avLst/>
                </a:prstGeom>
                <a:ln cap="rnd">
                  <a:solidFill>
                    <a:schemeClr val="accent2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14B791D0-8AE2-A007-C54A-7E1FCF8013F5}"/>
                    </a:ext>
                  </a:extLst>
                </p:cNvPr>
                <p:cNvCxnSpPr/>
                <p:nvPr/>
              </p:nvCxnSpPr>
              <p:spPr>
                <a:xfrm>
                  <a:off x="9310731" y="5610495"/>
                  <a:ext cx="0" cy="313509"/>
                </a:xfrm>
                <a:prstGeom prst="line">
                  <a:avLst/>
                </a:prstGeom>
                <a:ln cap="rnd">
                  <a:solidFill>
                    <a:schemeClr val="accent2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25274543-BBC3-E335-D258-76F091F632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307465" y="5924004"/>
                  <a:ext cx="1087484" cy="620487"/>
                </a:xfrm>
                <a:prstGeom prst="line">
                  <a:avLst/>
                </a:prstGeom>
                <a:ln cap="rnd">
                  <a:solidFill>
                    <a:schemeClr val="accent2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6892B1C6-0BBB-0AB3-FF1A-B218983707C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0391683" y="6544491"/>
                  <a:ext cx="3266" cy="313509"/>
                </a:xfrm>
                <a:prstGeom prst="line">
                  <a:avLst/>
                </a:prstGeom>
                <a:ln cap="rnd">
                  <a:gradFill flip="none" rotWithShape="1">
                    <a:gsLst>
                      <a:gs pos="19000">
                        <a:schemeClr val="accent2">
                          <a:alpha val="0"/>
                        </a:schemeClr>
                      </a:gs>
                      <a:gs pos="100000">
                        <a:schemeClr val="accent2"/>
                      </a:gs>
                    </a:gsLst>
                    <a:lin ang="16200000" scaled="1"/>
                    <a:tileRect/>
                  </a:gra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32" name="Graphic 31">
                <a:extLst>
                  <a:ext uri="{FF2B5EF4-FFF2-40B4-BE49-F238E27FC236}">
                    <a16:creationId xmlns:a16="http://schemas.microsoft.com/office/drawing/2014/main" id="{10D51488-3909-A055-0D0B-DFE09682DC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 b="30443"/>
              <a:stretch/>
            </p:blipFill>
            <p:spPr>
              <a:xfrm>
                <a:off x="10774932" y="4196441"/>
                <a:ext cx="1083423" cy="2661559"/>
              </a:xfrm>
              <a:prstGeom prst="rect">
                <a:avLst/>
              </a:prstGeom>
            </p:spPr>
          </p:pic>
          <p:pic>
            <p:nvPicPr>
              <p:cNvPr id="33" name="Picture 32" descr="A diamond shaped diamond shaped object&#10;&#10;Description automatically generated with medium confidence">
                <a:extLst>
                  <a:ext uri="{FF2B5EF4-FFF2-40B4-BE49-F238E27FC236}">
                    <a16:creationId xmlns:a16="http://schemas.microsoft.com/office/drawing/2014/main" id="{ACADCAB5-6056-3BBA-B8CC-CC40DB0BBA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662101" y="3024116"/>
                <a:ext cx="2529899" cy="2159864"/>
              </a:xfrm>
              <a:prstGeom prst="rect">
                <a:avLst/>
              </a:prstGeom>
            </p:spPr>
          </p:pic>
          <p:sp>
            <p:nvSpPr>
              <p:cNvPr id="34" name="Diamond 33">
                <a:extLst>
                  <a:ext uri="{FF2B5EF4-FFF2-40B4-BE49-F238E27FC236}">
                    <a16:creationId xmlns:a16="http://schemas.microsoft.com/office/drawing/2014/main" id="{F0C8C6B4-9501-DA94-E8D0-7A5FE5783090}"/>
                  </a:ext>
                </a:extLst>
              </p:cNvPr>
              <p:cNvSpPr/>
              <p:nvPr/>
            </p:nvSpPr>
            <p:spPr>
              <a:xfrm>
                <a:off x="9588129" y="1308401"/>
                <a:ext cx="3279572" cy="1940418"/>
              </a:xfrm>
              <a:prstGeom prst="diamond">
                <a:avLst/>
              </a:prstGeom>
              <a:gradFill>
                <a:gsLst>
                  <a:gs pos="0">
                    <a:srgbClr val="FFFFFF"/>
                  </a:gs>
                  <a:gs pos="50000">
                    <a:srgbClr val="FFFFFF">
                      <a:alpha val="49804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6942628" scaled="1"/>
              </a:gradFill>
              <a:ln w="9525" cap="flat">
                <a:noFill/>
                <a:prstDash val="solid"/>
                <a:miter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8C7BC13-6287-9BA1-AF62-1C3FAE0B2F81}"/>
                </a:ext>
              </a:extLst>
            </p:cNvPr>
            <p:cNvGrpSpPr/>
            <p:nvPr/>
          </p:nvGrpSpPr>
          <p:grpSpPr>
            <a:xfrm flipV="1">
              <a:off x="9580109" y="-2513390"/>
              <a:ext cx="4257578" cy="4784410"/>
              <a:chOff x="7934423" y="2073591"/>
              <a:chExt cx="4257578" cy="4784410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9A57299F-9FF0-DE97-B55A-1259AAF1898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313271" y="2798275"/>
                <a:ext cx="2685869" cy="1546764"/>
              </a:xfrm>
              <a:prstGeom prst="line">
                <a:avLst/>
              </a:prstGeom>
              <a:ln cap="rnd">
                <a:gradFill flip="none" rotWithShape="1">
                  <a:gsLst>
                    <a:gs pos="100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alpha val="60000"/>
                      </a:schemeClr>
                    </a:gs>
                  </a:gsLst>
                  <a:lin ang="0" scaled="1"/>
                  <a:tileRect/>
                </a:gradFill>
                <a:bevel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" name="Graphic 9">
                <a:extLst>
                  <a:ext uri="{FF2B5EF4-FFF2-40B4-BE49-F238E27FC236}">
                    <a16:creationId xmlns:a16="http://schemas.microsoft.com/office/drawing/2014/main" id="{DE6CD9AA-58F8-B7F7-E8B8-73889626A1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 b="17790"/>
              <a:stretch/>
            </p:blipFill>
            <p:spPr>
              <a:xfrm>
                <a:off x="9588129" y="2073591"/>
                <a:ext cx="1647825" cy="4784410"/>
              </a:xfrm>
              <a:prstGeom prst="rect">
                <a:avLst/>
              </a:prstGeom>
            </p:spPr>
          </p:pic>
          <p:pic>
            <p:nvPicPr>
              <p:cNvPr id="11" name="Graphic 10">
                <a:extLst>
                  <a:ext uri="{FF2B5EF4-FFF2-40B4-BE49-F238E27FC236}">
                    <a16:creationId xmlns:a16="http://schemas.microsoft.com/office/drawing/2014/main" id="{460D606D-6792-B533-A445-5D789F6F44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r="50000"/>
              <a:stretch/>
            </p:blipFill>
            <p:spPr>
              <a:xfrm>
                <a:off x="11788135" y="3807487"/>
                <a:ext cx="403866" cy="2852737"/>
              </a:xfrm>
              <a:prstGeom prst="rect">
                <a:avLst/>
              </a:prstGeom>
            </p:spPr>
          </p:pic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A4C07934-BC83-31BB-238C-7041CA81BED2}"/>
                  </a:ext>
                </a:extLst>
              </p:cNvPr>
              <p:cNvGrpSpPr/>
              <p:nvPr/>
            </p:nvGrpSpPr>
            <p:grpSpPr>
              <a:xfrm>
                <a:off x="9304199" y="4349778"/>
                <a:ext cx="1090750" cy="2508222"/>
                <a:chOff x="9304199" y="4349778"/>
                <a:chExt cx="1090750" cy="2508222"/>
              </a:xfrm>
            </p:grpSpPr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C79EF72D-EBF0-C99E-6429-4CD2746E450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307466" y="4349778"/>
                  <a:ext cx="0" cy="313509"/>
                </a:xfrm>
                <a:prstGeom prst="line">
                  <a:avLst/>
                </a:prstGeom>
                <a:ln cap="rnd">
                  <a:solidFill>
                    <a:srgbClr val="E2EEF3">
                      <a:alpha val="60000"/>
                    </a:srgbClr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DEB62915-5611-C77D-1AA8-7A8F5BE3F8E8}"/>
                    </a:ext>
                  </a:extLst>
                </p:cNvPr>
                <p:cNvCxnSpPr/>
                <p:nvPr/>
              </p:nvCxnSpPr>
              <p:spPr>
                <a:xfrm>
                  <a:off x="9307466" y="4669970"/>
                  <a:ext cx="1087483" cy="627017"/>
                </a:xfrm>
                <a:prstGeom prst="line">
                  <a:avLst/>
                </a:prstGeom>
                <a:ln cap="rnd">
                  <a:solidFill>
                    <a:srgbClr val="E2EEF3">
                      <a:alpha val="60000"/>
                    </a:srgbClr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15B2E600-BBD5-A89B-B927-5F312C8DE4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0391683" y="5296987"/>
                  <a:ext cx="3266" cy="313509"/>
                </a:xfrm>
                <a:prstGeom prst="line">
                  <a:avLst/>
                </a:prstGeom>
                <a:ln cap="rnd">
                  <a:solidFill>
                    <a:srgbClr val="E2EEF3">
                      <a:alpha val="60000"/>
                    </a:srgbClr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C1A9F608-F715-4A11-BB2F-0BC8C42A21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9307466" y="4983478"/>
                  <a:ext cx="1084217" cy="627018"/>
                </a:xfrm>
                <a:prstGeom prst="line">
                  <a:avLst/>
                </a:prstGeom>
                <a:ln cap="rnd">
                  <a:solidFill>
                    <a:srgbClr val="E2EEF3">
                      <a:alpha val="60000"/>
                    </a:srgbClr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6CEDD34B-2F94-A5A3-08C6-DD56B852B25C}"/>
                    </a:ext>
                  </a:extLst>
                </p:cNvPr>
                <p:cNvCxnSpPr/>
                <p:nvPr/>
              </p:nvCxnSpPr>
              <p:spPr>
                <a:xfrm>
                  <a:off x="9307465" y="4983478"/>
                  <a:ext cx="0" cy="313509"/>
                </a:xfrm>
                <a:prstGeom prst="line">
                  <a:avLst/>
                </a:prstGeom>
                <a:ln cap="rnd">
                  <a:solidFill>
                    <a:srgbClr val="E2EEF3">
                      <a:alpha val="60000"/>
                    </a:srgb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87A528DF-1E79-889E-918F-05B3AAD544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304199" y="5296987"/>
                  <a:ext cx="1087484" cy="620487"/>
                </a:xfrm>
                <a:prstGeom prst="line">
                  <a:avLst/>
                </a:prstGeom>
                <a:ln cap="rnd">
                  <a:solidFill>
                    <a:srgbClr val="E2EEF3">
                      <a:alpha val="60000"/>
                    </a:srgb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11E12F53-0E04-C9FD-CD72-F60552BC23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0388417" y="5917474"/>
                  <a:ext cx="3266" cy="320039"/>
                </a:xfrm>
                <a:prstGeom prst="line">
                  <a:avLst/>
                </a:prstGeom>
                <a:ln cap="rnd">
                  <a:solidFill>
                    <a:srgbClr val="E2EEF3">
                      <a:alpha val="60000"/>
                    </a:srgbClr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238F90D2-D84F-8582-1CDE-F130D10DB12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9310732" y="5610495"/>
                  <a:ext cx="1077685" cy="627018"/>
                </a:xfrm>
                <a:prstGeom prst="line">
                  <a:avLst/>
                </a:prstGeom>
                <a:ln cap="rnd">
                  <a:solidFill>
                    <a:srgbClr val="E2EEF3">
                      <a:alpha val="60000"/>
                    </a:srgbClr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C05EE6A4-74CF-B8C5-8C9B-4BEFAE866BA9}"/>
                    </a:ext>
                  </a:extLst>
                </p:cNvPr>
                <p:cNvCxnSpPr/>
                <p:nvPr/>
              </p:nvCxnSpPr>
              <p:spPr>
                <a:xfrm>
                  <a:off x="9310731" y="5610495"/>
                  <a:ext cx="0" cy="313509"/>
                </a:xfrm>
                <a:prstGeom prst="line">
                  <a:avLst/>
                </a:prstGeom>
                <a:ln cap="rnd">
                  <a:solidFill>
                    <a:srgbClr val="E2EEF3">
                      <a:alpha val="60000"/>
                    </a:srgb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E1B52476-43CE-B3A4-7C48-E81860DFD2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307465" y="5924004"/>
                  <a:ext cx="1087484" cy="620487"/>
                </a:xfrm>
                <a:prstGeom prst="line">
                  <a:avLst/>
                </a:prstGeom>
                <a:ln cap="rnd">
                  <a:solidFill>
                    <a:srgbClr val="E2EEF3">
                      <a:alpha val="60000"/>
                    </a:srgb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0C833E60-8EE3-F906-F9AA-27E05762AB1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0391683" y="6544491"/>
                  <a:ext cx="3266" cy="313509"/>
                </a:xfrm>
                <a:prstGeom prst="line">
                  <a:avLst/>
                </a:prstGeom>
                <a:ln cap="rnd">
                  <a:solidFill>
                    <a:srgbClr val="E2EEF3">
                      <a:alpha val="60000"/>
                    </a:srgbClr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3" name="Graphic 12">
                <a:extLst>
                  <a:ext uri="{FF2B5EF4-FFF2-40B4-BE49-F238E27FC236}">
                    <a16:creationId xmlns:a16="http://schemas.microsoft.com/office/drawing/2014/main" id="{25EC4F34-3532-7757-EBC6-BEBF872F30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 b="30443"/>
              <a:stretch/>
            </p:blipFill>
            <p:spPr>
              <a:xfrm>
                <a:off x="10774932" y="4196441"/>
                <a:ext cx="1083423" cy="2661559"/>
              </a:xfrm>
              <a:prstGeom prst="rect">
                <a:avLst/>
              </a:prstGeom>
            </p:spPr>
          </p:pic>
          <p:pic>
            <p:nvPicPr>
              <p:cNvPr id="14" name="Picture 13" descr="A diamond shaped diamond shaped object&#10;&#10;Description automatically generated with medium confidence">
                <a:extLst>
                  <a:ext uri="{FF2B5EF4-FFF2-40B4-BE49-F238E27FC236}">
                    <a16:creationId xmlns:a16="http://schemas.microsoft.com/office/drawing/2014/main" id="{96FA4D46-4232-613A-7616-1748A4BBE7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662101" y="3024116"/>
                <a:ext cx="2529899" cy="2159864"/>
              </a:xfrm>
              <a:prstGeom prst="rect">
                <a:avLst/>
              </a:prstGeom>
            </p:spPr>
          </p:pic>
          <p:pic>
            <p:nvPicPr>
              <p:cNvPr id="15" name="Picture 14" descr="A black and white diamond shaped object&#10;&#10;Description automatically generated">
                <a:extLst>
                  <a:ext uri="{FF2B5EF4-FFF2-40B4-BE49-F238E27FC236}">
                    <a16:creationId xmlns:a16="http://schemas.microsoft.com/office/drawing/2014/main" id="{23759F9B-74ED-4CF6-BF80-018AB74D1E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934423" y="5919983"/>
                <a:ext cx="2423379" cy="938017"/>
              </a:xfrm>
              <a:prstGeom prst="rect">
                <a:avLst/>
              </a:prstGeom>
            </p:spPr>
          </p:pic>
        </p:grpSp>
      </p:grpSp>
      <p:pic>
        <p:nvPicPr>
          <p:cNvPr id="46" name="Elements">
            <a:extLst>
              <a:ext uri="{FF2B5EF4-FFF2-40B4-BE49-F238E27FC236}">
                <a16:creationId xmlns:a16="http://schemas.microsoft.com/office/drawing/2014/main" id="{96838594-4D50-7FAE-77EC-C4B89FD3A35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17171" y="-18381"/>
            <a:ext cx="2871563" cy="688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200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Stats Right Sla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1CCB82-C74E-F80F-D77A-5ED8656B6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766129-D949-F11B-3E03-D5B49C41B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Illumio Copyright © 2024 /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676F77-8C8D-F88A-531A-FB483C5C7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DEF54-9B6C-4117-8505-7F7450B77FFD}" type="slidenum">
              <a:rPr lang="en-US" smtClean="0"/>
              <a:t>‹#›</a:t>
            </a:fld>
            <a:endParaRPr lang="en-US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8B76AC88-391C-30EF-0BD5-FE2261746E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434600" cy="1420274"/>
          </a:xfrm>
          <a:prstGeom prst="rect">
            <a:avLst/>
          </a:prstGeom>
        </p:spPr>
      </p:pic>
      <p:sp>
        <p:nvSpPr>
          <p:cNvPr id="40" name="Title 1">
            <a:extLst>
              <a:ext uri="{FF2B5EF4-FFF2-40B4-BE49-F238E27FC236}">
                <a16:creationId xmlns:a16="http://schemas.microsoft.com/office/drawing/2014/main" id="{FBDC324B-EFFC-E0CF-7499-FB9C9BB69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133" y="561574"/>
            <a:ext cx="3860800" cy="5734854"/>
          </a:xfrm>
        </p:spPr>
        <p:txBody>
          <a:bodyPr anchor="ctr">
            <a:noAutofit/>
          </a:bodyPr>
          <a:lstStyle>
            <a:lvl1pPr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E01D88C5-4707-25D9-FF10-697AE54AE9B6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5737474" y="833797"/>
            <a:ext cx="2216998" cy="613057"/>
          </a:xfrm>
          <a:prstGeom prst="rect">
            <a:avLst/>
          </a:prstGeom>
        </p:spPr>
        <p:txBody>
          <a:bodyPr tIns="4572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16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338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2pPr>
            <a:lvl3pPr marL="8910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3pPr>
            <a:lvl4pPr marL="13482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4pPr>
            <a:lvl5pPr marL="18054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5pPr>
          </a:lstStyle>
          <a:p>
            <a:pPr lvl="0"/>
            <a:r>
              <a:rPr lang="en-US"/>
              <a:t>Header one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356EE8A2-54FC-EF65-4C0F-641585880199}"/>
              </a:ext>
            </a:extLst>
          </p:cNvPr>
          <p:cNvSpPr>
            <a:spLocks noGrp="1"/>
          </p:cNvSpPr>
          <p:nvPr>
            <p:ph type="body" sz="quarter" idx="75"/>
          </p:nvPr>
        </p:nvSpPr>
        <p:spPr>
          <a:xfrm>
            <a:off x="5737473" y="1506776"/>
            <a:ext cx="2216999" cy="1539424"/>
          </a:xfrm>
          <a:prstGeom prst="rect">
            <a:avLst/>
          </a:prstGeom>
        </p:spPr>
        <p:txBody>
          <a:bodyPr tIns="0">
            <a:no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bg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indent="0">
              <a:buNone/>
              <a:defRPr sz="1500">
                <a:solidFill>
                  <a:srgbClr val="313638"/>
                </a:solidFill>
              </a:defRPr>
            </a:lvl2pPr>
            <a:lvl3pPr marL="891000" indent="0">
              <a:buNone/>
              <a:defRPr sz="1500">
                <a:solidFill>
                  <a:srgbClr val="313638"/>
                </a:solidFill>
              </a:defRPr>
            </a:lvl3pPr>
            <a:lvl4pPr marL="1348200" indent="0">
              <a:buNone/>
              <a:defRPr sz="1500">
                <a:solidFill>
                  <a:srgbClr val="313638"/>
                </a:solidFill>
              </a:defRPr>
            </a:lvl4pPr>
            <a:lvl5pPr marL="1805400" indent="0">
              <a:buNone/>
              <a:defRPr sz="1500">
                <a:solidFill>
                  <a:srgbClr val="31363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B8F21917-3DC3-C0B3-EEF2-EDEC3E7D9A97}"/>
              </a:ext>
            </a:extLst>
          </p:cNvPr>
          <p:cNvSpPr>
            <a:spLocks noGrp="1"/>
          </p:cNvSpPr>
          <p:nvPr>
            <p:ph type="body" sz="quarter" idx="77"/>
          </p:nvPr>
        </p:nvSpPr>
        <p:spPr>
          <a:xfrm>
            <a:off x="9206668" y="1506776"/>
            <a:ext cx="2216999" cy="1539424"/>
          </a:xfrm>
          <a:prstGeom prst="rect">
            <a:avLst/>
          </a:prstGeom>
        </p:spPr>
        <p:txBody>
          <a:bodyPr tIns="0">
            <a:no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bg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indent="0">
              <a:buNone/>
              <a:defRPr sz="1500">
                <a:solidFill>
                  <a:srgbClr val="313638"/>
                </a:solidFill>
              </a:defRPr>
            </a:lvl2pPr>
            <a:lvl3pPr marL="891000" indent="0">
              <a:buNone/>
              <a:defRPr sz="1500">
                <a:solidFill>
                  <a:srgbClr val="313638"/>
                </a:solidFill>
              </a:defRPr>
            </a:lvl3pPr>
            <a:lvl4pPr marL="1348200" indent="0">
              <a:buNone/>
              <a:defRPr sz="1500">
                <a:solidFill>
                  <a:srgbClr val="313638"/>
                </a:solidFill>
              </a:defRPr>
            </a:lvl4pPr>
            <a:lvl5pPr marL="1805400" indent="0">
              <a:buNone/>
              <a:defRPr sz="1500">
                <a:solidFill>
                  <a:srgbClr val="31363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A6E36DB5-30CC-2B56-C351-CBBCE4A28070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9206668" y="833797"/>
            <a:ext cx="2216999" cy="613057"/>
          </a:xfrm>
          <a:prstGeom prst="rect">
            <a:avLst/>
          </a:prstGeom>
        </p:spPr>
        <p:txBody>
          <a:bodyPr tIns="4572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16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338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2pPr>
            <a:lvl3pPr marL="8910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3pPr>
            <a:lvl4pPr marL="13482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4pPr>
            <a:lvl5pPr marL="18054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/>
              <a:t>Header two</a:t>
            </a:r>
          </a:p>
        </p:txBody>
      </p:sp>
      <p:sp>
        <p:nvSpPr>
          <p:cNvPr id="48" name="Text Placeholder 3">
            <a:extLst>
              <a:ext uri="{FF2B5EF4-FFF2-40B4-BE49-F238E27FC236}">
                <a16:creationId xmlns:a16="http://schemas.microsoft.com/office/drawing/2014/main" id="{A9C4766A-BB25-B1A9-4F94-B26621017E89}"/>
              </a:ext>
            </a:extLst>
          </p:cNvPr>
          <p:cNvSpPr>
            <a:spLocks noGrp="1"/>
          </p:cNvSpPr>
          <p:nvPr>
            <p:ph type="body" sz="quarter" idx="79"/>
          </p:nvPr>
        </p:nvSpPr>
        <p:spPr>
          <a:xfrm>
            <a:off x="9206668" y="4461137"/>
            <a:ext cx="2216999" cy="1539424"/>
          </a:xfrm>
          <a:prstGeom prst="rect">
            <a:avLst/>
          </a:prstGeom>
        </p:spPr>
        <p:txBody>
          <a:bodyPr tIns="0">
            <a:no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bg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indent="0">
              <a:buNone/>
              <a:defRPr sz="1500">
                <a:solidFill>
                  <a:srgbClr val="313638"/>
                </a:solidFill>
              </a:defRPr>
            </a:lvl2pPr>
            <a:lvl3pPr marL="891000" indent="0">
              <a:buNone/>
              <a:defRPr sz="1500">
                <a:solidFill>
                  <a:srgbClr val="313638"/>
                </a:solidFill>
              </a:defRPr>
            </a:lvl3pPr>
            <a:lvl4pPr marL="1348200" indent="0">
              <a:buNone/>
              <a:defRPr sz="1500">
                <a:solidFill>
                  <a:srgbClr val="313638"/>
                </a:solidFill>
              </a:defRPr>
            </a:lvl4pPr>
            <a:lvl5pPr marL="1805400" indent="0">
              <a:buNone/>
              <a:defRPr sz="1500">
                <a:solidFill>
                  <a:srgbClr val="31363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3">
            <a:extLst>
              <a:ext uri="{FF2B5EF4-FFF2-40B4-BE49-F238E27FC236}">
                <a16:creationId xmlns:a16="http://schemas.microsoft.com/office/drawing/2014/main" id="{D7BB0A1A-E20F-5B1A-2593-474D51761FA7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9206668" y="3788158"/>
            <a:ext cx="2216999" cy="613057"/>
          </a:xfrm>
          <a:prstGeom prst="rect">
            <a:avLst/>
          </a:prstGeom>
        </p:spPr>
        <p:txBody>
          <a:bodyPr tIns="4572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16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338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2pPr>
            <a:lvl3pPr marL="8910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3pPr>
            <a:lvl4pPr marL="13482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4pPr>
            <a:lvl5pPr marL="18054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/>
              <a:t>Header four</a:t>
            </a:r>
          </a:p>
        </p:txBody>
      </p:sp>
      <p:sp>
        <p:nvSpPr>
          <p:cNvPr id="10" name="Graphic 52">
            <a:extLst>
              <a:ext uri="{FF2B5EF4-FFF2-40B4-BE49-F238E27FC236}">
                <a16:creationId xmlns:a16="http://schemas.microsoft.com/office/drawing/2014/main" id="{7F1C014B-7B2F-F14D-6621-4B5CC995A8DB}"/>
              </a:ext>
            </a:extLst>
          </p:cNvPr>
          <p:cNvSpPr>
            <a:spLocks noChangeAspect="1"/>
          </p:cNvSpPr>
          <p:nvPr/>
        </p:nvSpPr>
        <p:spPr>
          <a:xfrm>
            <a:off x="4976015" y="833798"/>
            <a:ext cx="530984" cy="613057"/>
          </a:xfrm>
          <a:custGeom>
            <a:avLst/>
            <a:gdLst>
              <a:gd name="connsiteX0" fmla="*/ 5939885 w 5939884"/>
              <a:gd name="connsiteY0" fmla="*/ 1714672 h 6858000"/>
              <a:gd name="connsiteX1" fmla="*/ 5939885 w 5939884"/>
              <a:gd name="connsiteY1" fmla="*/ 5143329 h 6858000"/>
              <a:gd name="connsiteX2" fmla="*/ 2969571 w 5939884"/>
              <a:gd name="connsiteY2" fmla="*/ 6858000 h 6858000"/>
              <a:gd name="connsiteX3" fmla="*/ 0 w 5939884"/>
              <a:gd name="connsiteY3" fmla="*/ 5143329 h 6858000"/>
              <a:gd name="connsiteX4" fmla="*/ 0 w 5939884"/>
              <a:gd name="connsiteY4" fmla="*/ 1714672 h 6858000"/>
              <a:gd name="connsiteX5" fmla="*/ 2969571 w 5939884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39884" h="6858000">
                <a:moveTo>
                  <a:pt x="5939885" y="1714672"/>
                </a:moveTo>
                <a:lnTo>
                  <a:pt x="5939885" y="5143329"/>
                </a:lnTo>
                <a:lnTo>
                  <a:pt x="2969571" y="6858000"/>
                </a:lnTo>
                <a:lnTo>
                  <a:pt x="0" y="5143329"/>
                </a:lnTo>
                <a:lnTo>
                  <a:pt x="0" y="1714672"/>
                </a:lnTo>
                <a:lnTo>
                  <a:pt x="2969571" y="0"/>
                </a:lnTo>
                <a:close/>
              </a:path>
            </a:pathLst>
          </a:custGeom>
          <a:solidFill>
            <a:schemeClr val="accent2"/>
          </a:solidFill>
          <a:ln w="5715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19" name="Graphic 52">
            <a:extLst>
              <a:ext uri="{FF2B5EF4-FFF2-40B4-BE49-F238E27FC236}">
                <a16:creationId xmlns:a16="http://schemas.microsoft.com/office/drawing/2014/main" id="{11488C32-D116-5235-83D8-7ECBE62B5FCD}"/>
              </a:ext>
            </a:extLst>
          </p:cNvPr>
          <p:cNvSpPr>
            <a:spLocks noChangeAspect="1"/>
          </p:cNvSpPr>
          <p:nvPr/>
        </p:nvSpPr>
        <p:spPr>
          <a:xfrm>
            <a:off x="8361570" y="833798"/>
            <a:ext cx="530984" cy="613057"/>
          </a:xfrm>
          <a:custGeom>
            <a:avLst/>
            <a:gdLst>
              <a:gd name="connsiteX0" fmla="*/ 5939885 w 5939884"/>
              <a:gd name="connsiteY0" fmla="*/ 1714672 h 6858000"/>
              <a:gd name="connsiteX1" fmla="*/ 5939885 w 5939884"/>
              <a:gd name="connsiteY1" fmla="*/ 5143329 h 6858000"/>
              <a:gd name="connsiteX2" fmla="*/ 2969571 w 5939884"/>
              <a:gd name="connsiteY2" fmla="*/ 6858000 h 6858000"/>
              <a:gd name="connsiteX3" fmla="*/ 0 w 5939884"/>
              <a:gd name="connsiteY3" fmla="*/ 5143329 h 6858000"/>
              <a:gd name="connsiteX4" fmla="*/ 0 w 5939884"/>
              <a:gd name="connsiteY4" fmla="*/ 1714672 h 6858000"/>
              <a:gd name="connsiteX5" fmla="*/ 2969571 w 5939884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39884" h="6858000">
                <a:moveTo>
                  <a:pt x="5939885" y="1714672"/>
                </a:moveTo>
                <a:lnTo>
                  <a:pt x="5939885" y="5143329"/>
                </a:lnTo>
                <a:lnTo>
                  <a:pt x="2969571" y="6858000"/>
                </a:lnTo>
                <a:lnTo>
                  <a:pt x="0" y="5143329"/>
                </a:lnTo>
                <a:lnTo>
                  <a:pt x="0" y="1714672"/>
                </a:lnTo>
                <a:lnTo>
                  <a:pt x="2969571" y="0"/>
                </a:lnTo>
                <a:close/>
              </a:path>
            </a:pathLst>
          </a:custGeom>
          <a:solidFill>
            <a:schemeClr val="accent2"/>
          </a:solidFill>
          <a:ln w="5715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27" name="Graphic 52">
            <a:extLst>
              <a:ext uri="{FF2B5EF4-FFF2-40B4-BE49-F238E27FC236}">
                <a16:creationId xmlns:a16="http://schemas.microsoft.com/office/drawing/2014/main" id="{FAE4F8AA-D7FD-58F2-4389-1FF99C486B25}"/>
              </a:ext>
            </a:extLst>
          </p:cNvPr>
          <p:cNvSpPr>
            <a:spLocks noChangeAspect="1"/>
          </p:cNvSpPr>
          <p:nvPr/>
        </p:nvSpPr>
        <p:spPr>
          <a:xfrm>
            <a:off x="4976015" y="3788158"/>
            <a:ext cx="530984" cy="613057"/>
          </a:xfrm>
          <a:custGeom>
            <a:avLst/>
            <a:gdLst>
              <a:gd name="connsiteX0" fmla="*/ 5939885 w 5939884"/>
              <a:gd name="connsiteY0" fmla="*/ 1714672 h 6858000"/>
              <a:gd name="connsiteX1" fmla="*/ 5939885 w 5939884"/>
              <a:gd name="connsiteY1" fmla="*/ 5143329 h 6858000"/>
              <a:gd name="connsiteX2" fmla="*/ 2969571 w 5939884"/>
              <a:gd name="connsiteY2" fmla="*/ 6858000 h 6858000"/>
              <a:gd name="connsiteX3" fmla="*/ 0 w 5939884"/>
              <a:gd name="connsiteY3" fmla="*/ 5143329 h 6858000"/>
              <a:gd name="connsiteX4" fmla="*/ 0 w 5939884"/>
              <a:gd name="connsiteY4" fmla="*/ 1714672 h 6858000"/>
              <a:gd name="connsiteX5" fmla="*/ 2969571 w 5939884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39884" h="6858000">
                <a:moveTo>
                  <a:pt x="5939885" y="1714672"/>
                </a:moveTo>
                <a:lnTo>
                  <a:pt x="5939885" y="5143329"/>
                </a:lnTo>
                <a:lnTo>
                  <a:pt x="2969571" y="6858000"/>
                </a:lnTo>
                <a:lnTo>
                  <a:pt x="0" y="5143329"/>
                </a:lnTo>
                <a:lnTo>
                  <a:pt x="0" y="1714672"/>
                </a:lnTo>
                <a:lnTo>
                  <a:pt x="2969571" y="0"/>
                </a:lnTo>
                <a:close/>
              </a:path>
            </a:pathLst>
          </a:custGeom>
          <a:solidFill>
            <a:schemeClr val="accent2"/>
          </a:solidFill>
          <a:ln w="5715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54" name="Graphic 52">
            <a:extLst>
              <a:ext uri="{FF2B5EF4-FFF2-40B4-BE49-F238E27FC236}">
                <a16:creationId xmlns:a16="http://schemas.microsoft.com/office/drawing/2014/main" id="{D5022268-CEBC-ED79-D0F4-0F1643D8CE3E}"/>
              </a:ext>
            </a:extLst>
          </p:cNvPr>
          <p:cNvSpPr>
            <a:spLocks noChangeAspect="1"/>
          </p:cNvSpPr>
          <p:nvPr/>
        </p:nvSpPr>
        <p:spPr>
          <a:xfrm>
            <a:off x="8361570" y="3788159"/>
            <a:ext cx="530984" cy="613057"/>
          </a:xfrm>
          <a:custGeom>
            <a:avLst/>
            <a:gdLst>
              <a:gd name="connsiteX0" fmla="*/ 5939885 w 5939884"/>
              <a:gd name="connsiteY0" fmla="*/ 1714672 h 6858000"/>
              <a:gd name="connsiteX1" fmla="*/ 5939885 w 5939884"/>
              <a:gd name="connsiteY1" fmla="*/ 5143329 h 6858000"/>
              <a:gd name="connsiteX2" fmla="*/ 2969571 w 5939884"/>
              <a:gd name="connsiteY2" fmla="*/ 6858000 h 6858000"/>
              <a:gd name="connsiteX3" fmla="*/ 0 w 5939884"/>
              <a:gd name="connsiteY3" fmla="*/ 5143329 h 6858000"/>
              <a:gd name="connsiteX4" fmla="*/ 0 w 5939884"/>
              <a:gd name="connsiteY4" fmla="*/ 1714672 h 6858000"/>
              <a:gd name="connsiteX5" fmla="*/ 2969571 w 5939884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39884" h="6858000">
                <a:moveTo>
                  <a:pt x="5939885" y="1714672"/>
                </a:moveTo>
                <a:lnTo>
                  <a:pt x="5939885" y="5143329"/>
                </a:lnTo>
                <a:lnTo>
                  <a:pt x="2969571" y="6858000"/>
                </a:lnTo>
                <a:lnTo>
                  <a:pt x="0" y="5143329"/>
                </a:lnTo>
                <a:lnTo>
                  <a:pt x="0" y="1714672"/>
                </a:lnTo>
                <a:lnTo>
                  <a:pt x="2969571" y="0"/>
                </a:lnTo>
                <a:close/>
              </a:path>
            </a:pathLst>
          </a:custGeom>
          <a:solidFill>
            <a:schemeClr val="accent2"/>
          </a:solidFill>
          <a:ln w="5715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55" name="Text Placeholder 3">
            <a:extLst>
              <a:ext uri="{FF2B5EF4-FFF2-40B4-BE49-F238E27FC236}">
                <a16:creationId xmlns:a16="http://schemas.microsoft.com/office/drawing/2014/main" id="{7A6B9B0D-BC3E-BDC6-320A-21B213BA8450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5741027" y="3788158"/>
            <a:ext cx="2216998" cy="613057"/>
          </a:xfrm>
          <a:prstGeom prst="rect">
            <a:avLst/>
          </a:prstGeom>
        </p:spPr>
        <p:txBody>
          <a:bodyPr tIns="4572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16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338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2pPr>
            <a:lvl3pPr marL="8910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3pPr>
            <a:lvl4pPr marL="13482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4pPr>
            <a:lvl5pPr marL="18054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/>
              <a:t>Header one</a:t>
            </a:r>
          </a:p>
        </p:txBody>
      </p:sp>
      <p:sp>
        <p:nvSpPr>
          <p:cNvPr id="56" name="Text Placeholder 3">
            <a:extLst>
              <a:ext uri="{FF2B5EF4-FFF2-40B4-BE49-F238E27FC236}">
                <a16:creationId xmlns:a16="http://schemas.microsoft.com/office/drawing/2014/main" id="{2177FA15-347E-6B4C-16B1-EEC772922371}"/>
              </a:ext>
            </a:extLst>
          </p:cNvPr>
          <p:cNvSpPr>
            <a:spLocks noGrp="1"/>
          </p:cNvSpPr>
          <p:nvPr>
            <p:ph type="body" sz="quarter" idx="82"/>
          </p:nvPr>
        </p:nvSpPr>
        <p:spPr>
          <a:xfrm>
            <a:off x="5741026" y="4461137"/>
            <a:ext cx="2216999" cy="1539424"/>
          </a:xfrm>
          <a:prstGeom prst="rect">
            <a:avLst/>
          </a:prstGeom>
        </p:spPr>
        <p:txBody>
          <a:bodyPr tIns="0">
            <a:no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bg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indent="0">
              <a:buNone/>
              <a:defRPr sz="1500">
                <a:solidFill>
                  <a:srgbClr val="313638"/>
                </a:solidFill>
              </a:defRPr>
            </a:lvl2pPr>
            <a:lvl3pPr marL="891000" indent="0">
              <a:buNone/>
              <a:defRPr sz="1500">
                <a:solidFill>
                  <a:srgbClr val="313638"/>
                </a:solidFill>
              </a:defRPr>
            </a:lvl3pPr>
            <a:lvl4pPr marL="1348200" indent="0">
              <a:buNone/>
              <a:defRPr sz="1500">
                <a:solidFill>
                  <a:srgbClr val="313638"/>
                </a:solidFill>
              </a:defRPr>
            </a:lvl4pPr>
            <a:lvl5pPr marL="1805400" indent="0">
              <a:buNone/>
              <a:defRPr sz="1500">
                <a:solidFill>
                  <a:srgbClr val="31363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9" name="Text Placeholder 3">
            <a:extLst>
              <a:ext uri="{FF2B5EF4-FFF2-40B4-BE49-F238E27FC236}">
                <a16:creationId xmlns:a16="http://schemas.microsoft.com/office/drawing/2014/main" id="{42A84D2B-8935-4081-A303-9CBF211C0545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4976015" y="833797"/>
            <a:ext cx="530984" cy="613057"/>
          </a:xfrm>
          <a:prstGeom prst="rect">
            <a:avLst/>
          </a:prstGeom>
        </p:spPr>
        <p:txBody>
          <a:bodyPr tIns="4572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 spc="-20" baseline="0">
                <a:solidFill>
                  <a:schemeClr val="bg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2pPr>
            <a:lvl3pPr marL="8910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3pPr>
            <a:lvl4pPr marL="13482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4pPr>
            <a:lvl5pPr marL="18054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60" name="Text Placeholder 3">
            <a:extLst>
              <a:ext uri="{FF2B5EF4-FFF2-40B4-BE49-F238E27FC236}">
                <a16:creationId xmlns:a16="http://schemas.microsoft.com/office/drawing/2014/main" id="{7AA38B66-544D-2BFA-C58E-8BEFDED9CB38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8364043" y="833797"/>
            <a:ext cx="530984" cy="613057"/>
          </a:xfrm>
          <a:prstGeom prst="rect">
            <a:avLst/>
          </a:prstGeom>
        </p:spPr>
        <p:txBody>
          <a:bodyPr tIns="4572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 spc="-20" baseline="0">
                <a:solidFill>
                  <a:schemeClr val="bg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2pPr>
            <a:lvl3pPr marL="8910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3pPr>
            <a:lvl4pPr marL="13482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4pPr>
            <a:lvl5pPr marL="18054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61" name="Text Placeholder 3">
            <a:extLst>
              <a:ext uri="{FF2B5EF4-FFF2-40B4-BE49-F238E27FC236}">
                <a16:creationId xmlns:a16="http://schemas.microsoft.com/office/drawing/2014/main" id="{69317FB9-8B92-1F9B-DBF3-9A15769978EA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4976015" y="3788158"/>
            <a:ext cx="530984" cy="613057"/>
          </a:xfrm>
          <a:prstGeom prst="rect">
            <a:avLst/>
          </a:prstGeom>
        </p:spPr>
        <p:txBody>
          <a:bodyPr tIns="4572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 spc="-20" baseline="0">
                <a:solidFill>
                  <a:schemeClr val="bg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2pPr>
            <a:lvl3pPr marL="8910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3pPr>
            <a:lvl4pPr marL="13482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4pPr>
            <a:lvl5pPr marL="18054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62" name="Text Placeholder 3">
            <a:extLst>
              <a:ext uri="{FF2B5EF4-FFF2-40B4-BE49-F238E27FC236}">
                <a16:creationId xmlns:a16="http://schemas.microsoft.com/office/drawing/2014/main" id="{6AD33019-3FA8-C110-6442-C477537C25B4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8361570" y="3788158"/>
            <a:ext cx="530984" cy="613057"/>
          </a:xfrm>
          <a:prstGeom prst="rect">
            <a:avLst/>
          </a:prstGeom>
        </p:spPr>
        <p:txBody>
          <a:bodyPr tIns="4572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 spc="-20" baseline="0">
                <a:solidFill>
                  <a:schemeClr val="bg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2pPr>
            <a:lvl3pPr marL="8910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3pPr>
            <a:lvl4pPr marL="13482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4pPr>
            <a:lvl5pPr marL="18054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37031611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Stats Right T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1CCB82-C74E-F80F-D77A-5ED8656B6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766129-D949-F11B-3E03-D5B49C41B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Illumio Copyright © 2024 /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676F77-8C8D-F88A-531A-FB483C5C7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DEF54-9B6C-4117-8505-7F7450B77FFD}" type="slidenum">
              <a:rPr lang="en-US" smtClean="0"/>
              <a:t>‹#›</a:t>
            </a:fld>
            <a:endParaRPr lang="en-US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8B76AC88-391C-30EF-0BD5-FE2261746E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434600" cy="1420274"/>
          </a:xfrm>
          <a:prstGeom prst="rect">
            <a:avLst/>
          </a:prstGeom>
        </p:spPr>
      </p:pic>
      <p:sp>
        <p:nvSpPr>
          <p:cNvPr id="40" name="Title 1">
            <a:extLst>
              <a:ext uri="{FF2B5EF4-FFF2-40B4-BE49-F238E27FC236}">
                <a16:creationId xmlns:a16="http://schemas.microsoft.com/office/drawing/2014/main" id="{FBDC324B-EFFC-E0CF-7499-FB9C9BB69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133" y="561574"/>
            <a:ext cx="3860800" cy="5734854"/>
          </a:xfrm>
        </p:spPr>
        <p:txBody>
          <a:bodyPr anchor="ctr">
            <a:noAutofit/>
          </a:bodyPr>
          <a:lstStyle>
            <a:lvl1pPr>
              <a:defRPr sz="4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E01D88C5-4707-25D9-FF10-697AE54AE9B6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5737474" y="833797"/>
            <a:ext cx="2216998" cy="613057"/>
          </a:xfrm>
          <a:prstGeom prst="rect">
            <a:avLst/>
          </a:prstGeom>
        </p:spPr>
        <p:txBody>
          <a:bodyPr tIns="4572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16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338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2pPr>
            <a:lvl3pPr marL="8910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3pPr>
            <a:lvl4pPr marL="13482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4pPr>
            <a:lvl5pPr marL="18054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5pPr>
          </a:lstStyle>
          <a:p>
            <a:pPr lvl="0"/>
            <a:r>
              <a:rPr lang="en-US"/>
              <a:t>Header one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356EE8A2-54FC-EF65-4C0F-641585880199}"/>
              </a:ext>
            </a:extLst>
          </p:cNvPr>
          <p:cNvSpPr>
            <a:spLocks noGrp="1"/>
          </p:cNvSpPr>
          <p:nvPr>
            <p:ph type="body" sz="quarter" idx="75"/>
          </p:nvPr>
        </p:nvSpPr>
        <p:spPr>
          <a:xfrm>
            <a:off x="5737473" y="1506776"/>
            <a:ext cx="2216999" cy="1539424"/>
          </a:xfrm>
          <a:prstGeom prst="rect">
            <a:avLst/>
          </a:prstGeom>
        </p:spPr>
        <p:txBody>
          <a:bodyPr tIns="0">
            <a:no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indent="0">
              <a:buNone/>
              <a:defRPr sz="1500">
                <a:solidFill>
                  <a:srgbClr val="313638"/>
                </a:solidFill>
              </a:defRPr>
            </a:lvl2pPr>
            <a:lvl3pPr marL="891000" indent="0">
              <a:buNone/>
              <a:defRPr sz="1500">
                <a:solidFill>
                  <a:srgbClr val="313638"/>
                </a:solidFill>
              </a:defRPr>
            </a:lvl3pPr>
            <a:lvl4pPr marL="1348200" indent="0">
              <a:buNone/>
              <a:defRPr sz="1500">
                <a:solidFill>
                  <a:srgbClr val="313638"/>
                </a:solidFill>
              </a:defRPr>
            </a:lvl4pPr>
            <a:lvl5pPr marL="1805400" indent="0">
              <a:buNone/>
              <a:defRPr sz="1500">
                <a:solidFill>
                  <a:srgbClr val="31363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B8F21917-3DC3-C0B3-EEF2-EDEC3E7D9A97}"/>
              </a:ext>
            </a:extLst>
          </p:cNvPr>
          <p:cNvSpPr>
            <a:spLocks noGrp="1"/>
          </p:cNvSpPr>
          <p:nvPr>
            <p:ph type="body" sz="quarter" idx="77"/>
          </p:nvPr>
        </p:nvSpPr>
        <p:spPr>
          <a:xfrm>
            <a:off x="9206668" y="1506776"/>
            <a:ext cx="2216999" cy="1539424"/>
          </a:xfrm>
          <a:prstGeom prst="rect">
            <a:avLst/>
          </a:prstGeom>
        </p:spPr>
        <p:txBody>
          <a:bodyPr tIns="0">
            <a:no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indent="0">
              <a:buNone/>
              <a:defRPr sz="1500">
                <a:solidFill>
                  <a:srgbClr val="313638"/>
                </a:solidFill>
              </a:defRPr>
            </a:lvl2pPr>
            <a:lvl3pPr marL="891000" indent="0">
              <a:buNone/>
              <a:defRPr sz="1500">
                <a:solidFill>
                  <a:srgbClr val="313638"/>
                </a:solidFill>
              </a:defRPr>
            </a:lvl3pPr>
            <a:lvl4pPr marL="1348200" indent="0">
              <a:buNone/>
              <a:defRPr sz="1500">
                <a:solidFill>
                  <a:srgbClr val="313638"/>
                </a:solidFill>
              </a:defRPr>
            </a:lvl4pPr>
            <a:lvl5pPr marL="1805400" indent="0">
              <a:buNone/>
              <a:defRPr sz="1500">
                <a:solidFill>
                  <a:srgbClr val="31363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A6E36DB5-30CC-2B56-C351-CBBCE4A28070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9206668" y="833797"/>
            <a:ext cx="2216999" cy="613057"/>
          </a:xfrm>
          <a:prstGeom prst="rect">
            <a:avLst/>
          </a:prstGeom>
        </p:spPr>
        <p:txBody>
          <a:bodyPr tIns="4572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16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338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2pPr>
            <a:lvl3pPr marL="8910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3pPr>
            <a:lvl4pPr marL="13482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4pPr>
            <a:lvl5pPr marL="18054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5pPr>
          </a:lstStyle>
          <a:p>
            <a:pPr lvl="0"/>
            <a:r>
              <a:rPr lang="en-US"/>
              <a:t>Header two</a:t>
            </a:r>
          </a:p>
        </p:txBody>
      </p:sp>
      <p:sp>
        <p:nvSpPr>
          <p:cNvPr id="48" name="Text Placeholder 3">
            <a:extLst>
              <a:ext uri="{FF2B5EF4-FFF2-40B4-BE49-F238E27FC236}">
                <a16:creationId xmlns:a16="http://schemas.microsoft.com/office/drawing/2014/main" id="{A9C4766A-BB25-B1A9-4F94-B26621017E89}"/>
              </a:ext>
            </a:extLst>
          </p:cNvPr>
          <p:cNvSpPr>
            <a:spLocks noGrp="1"/>
          </p:cNvSpPr>
          <p:nvPr>
            <p:ph type="body" sz="quarter" idx="79"/>
          </p:nvPr>
        </p:nvSpPr>
        <p:spPr>
          <a:xfrm>
            <a:off x="9206668" y="4461137"/>
            <a:ext cx="2216999" cy="1539424"/>
          </a:xfrm>
          <a:prstGeom prst="rect">
            <a:avLst/>
          </a:prstGeom>
        </p:spPr>
        <p:txBody>
          <a:bodyPr tIns="0">
            <a:no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indent="0">
              <a:buNone/>
              <a:defRPr sz="1500">
                <a:solidFill>
                  <a:srgbClr val="313638"/>
                </a:solidFill>
              </a:defRPr>
            </a:lvl2pPr>
            <a:lvl3pPr marL="891000" indent="0">
              <a:buNone/>
              <a:defRPr sz="1500">
                <a:solidFill>
                  <a:srgbClr val="313638"/>
                </a:solidFill>
              </a:defRPr>
            </a:lvl3pPr>
            <a:lvl4pPr marL="1348200" indent="0">
              <a:buNone/>
              <a:defRPr sz="1500">
                <a:solidFill>
                  <a:srgbClr val="313638"/>
                </a:solidFill>
              </a:defRPr>
            </a:lvl4pPr>
            <a:lvl5pPr marL="1805400" indent="0">
              <a:buNone/>
              <a:defRPr sz="1500">
                <a:solidFill>
                  <a:srgbClr val="31363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3">
            <a:extLst>
              <a:ext uri="{FF2B5EF4-FFF2-40B4-BE49-F238E27FC236}">
                <a16:creationId xmlns:a16="http://schemas.microsoft.com/office/drawing/2014/main" id="{D7BB0A1A-E20F-5B1A-2593-474D51761FA7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9206668" y="3788158"/>
            <a:ext cx="2216999" cy="613057"/>
          </a:xfrm>
          <a:prstGeom prst="rect">
            <a:avLst/>
          </a:prstGeom>
        </p:spPr>
        <p:txBody>
          <a:bodyPr tIns="4572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16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338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2pPr>
            <a:lvl3pPr marL="8910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3pPr>
            <a:lvl4pPr marL="13482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4pPr>
            <a:lvl5pPr marL="18054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5pPr>
          </a:lstStyle>
          <a:p>
            <a:pPr lvl="0"/>
            <a:r>
              <a:rPr lang="en-US"/>
              <a:t>Header four</a:t>
            </a:r>
          </a:p>
        </p:txBody>
      </p:sp>
      <p:sp>
        <p:nvSpPr>
          <p:cNvPr id="10" name="Graphic 52">
            <a:extLst>
              <a:ext uri="{FF2B5EF4-FFF2-40B4-BE49-F238E27FC236}">
                <a16:creationId xmlns:a16="http://schemas.microsoft.com/office/drawing/2014/main" id="{7F1C014B-7B2F-F14D-6621-4B5CC995A8DB}"/>
              </a:ext>
            </a:extLst>
          </p:cNvPr>
          <p:cNvSpPr>
            <a:spLocks noChangeAspect="1"/>
          </p:cNvSpPr>
          <p:nvPr/>
        </p:nvSpPr>
        <p:spPr>
          <a:xfrm>
            <a:off x="4976015" y="833798"/>
            <a:ext cx="530984" cy="613057"/>
          </a:xfrm>
          <a:custGeom>
            <a:avLst/>
            <a:gdLst>
              <a:gd name="connsiteX0" fmla="*/ 5939885 w 5939884"/>
              <a:gd name="connsiteY0" fmla="*/ 1714672 h 6858000"/>
              <a:gd name="connsiteX1" fmla="*/ 5939885 w 5939884"/>
              <a:gd name="connsiteY1" fmla="*/ 5143329 h 6858000"/>
              <a:gd name="connsiteX2" fmla="*/ 2969571 w 5939884"/>
              <a:gd name="connsiteY2" fmla="*/ 6858000 h 6858000"/>
              <a:gd name="connsiteX3" fmla="*/ 0 w 5939884"/>
              <a:gd name="connsiteY3" fmla="*/ 5143329 h 6858000"/>
              <a:gd name="connsiteX4" fmla="*/ 0 w 5939884"/>
              <a:gd name="connsiteY4" fmla="*/ 1714672 h 6858000"/>
              <a:gd name="connsiteX5" fmla="*/ 2969571 w 5939884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39884" h="6858000">
                <a:moveTo>
                  <a:pt x="5939885" y="1714672"/>
                </a:moveTo>
                <a:lnTo>
                  <a:pt x="5939885" y="5143329"/>
                </a:lnTo>
                <a:lnTo>
                  <a:pt x="2969571" y="6858000"/>
                </a:lnTo>
                <a:lnTo>
                  <a:pt x="0" y="5143329"/>
                </a:lnTo>
                <a:lnTo>
                  <a:pt x="0" y="1714672"/>
                </a:lnTo>
                <a:lnTo>
                  <a:pt x="2969571" y="0"/>
                </a:lnTo>
                <a:close/>
              </a:path>
            </a:pathLst>
          </a:custGeom>
          <a:solidFill>
            <a:schemeClr val="accent2"/>
          </a:solidFill>
          <a:ln w="5715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19" name="Graphic 52">
            <a:extLst>
              <a:ext uri="{FF2B5EF4-FFF2-40B4-BE49-F238E27FC236}">
                <a16:creationId xmlns:a16="http://schemas.microsoft.com/office/drawing/2014/main" id="{11488C32-D116-5235-83D8-7ECBE62B5FCD}"/>
              </a:ext>
            </a:extLst>
          </p:cNvPr>
          <p:cNvSpPr>
            <a:spLocks noChangeAspect="1"/>
          </p:cNvSpPr>
          <p:nvPr/>
        </p:nvSpPr>
        <p:spPr>
          <a:xfrm>
            <a:off x="8361570" y="833798"/>
            <a:ext cx="530984" cy="613057"/>
          </a:xfrm>
          <a:custGeom>
            <a:avLst/>
            <a:gdLst>
              <a:gd name="connsiteX0" fmla="*/ 5939885 w 5939884"/>
              <a:gd name="connsiteY0" fmla="*/ 1714672 h 6858000"/>
              <a:gd name="connsiteX1" fmla="*/ 5939885 w 5939884"/>
              <a:gd name="connsiteY1" fmla="*/ 5143329 h 6858000"/>
              <a:gd name="connsiteX2" fmla="*/ 2969571 w 5939884"/>
              <a:gd name="connsiteY2" fmla="*/ 6858000 h 6858000"/>
              <a:gd name="connsiteX3" fmla="*/ 0 w 5939884"/>
              <a:gd name="connsiteY3" fmla="*/ 5143329 h 6858000"/>
              <a:gd name="connsiteX4" fmla="*/ 0 w 5939884"/>
              <a:gd name="connsiteY4" fmla="*/ 1714672 h 6858000"/>
              <a:gd name="connsiteX5" fmla="*/ 2969571 w 5939884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39884" h="6858000">
                <a:moveTo>
                  <a:pt x="5939885" y="1714672"/>
                </a:moveTo>
                <a:lnTo>
                  <a:pt x="5939885" y="5143329"/>
                </a:lnTo>
                <a:lnTo>
                  <a:pt x="2969571" y="6858000"/>
                </a:lnTo>
                <a:lnTo>
                  <a:pt x="0" y="5143329"/>
                </a:lnTo>
                <a:lnTo>
                  <a:pt x="0" y="1714672"/>
                </a:lnTo>
                <a:lnTo>
                  <a:pt x="2969571" y="0"/>
                </a:lnTo>
                <a:close/>
              </a:path>
            </a:pathLst>
          </a:custGeom>
          <a:solidFill>
            <a:schemeClr val="accent2"/>
          </a:solidFill>
          <a:ln w="5715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27" name="Graphic 52">
            <a:extLst>
              <a:ext uri="{FF2B5EF4-FFF2-40B4-BE49-F238E27FC236}">
                <a16:creationId xmlns:a16="http://schemas.microsoft.com/office/drawing/2014/main" id="{FAE4F8AA-D7FD-58F2-4389-1FF99C486B25}"/>
              </a:ext>
            </a:extLst>
          </p:cNvPr>
          <p:cNvSpPr>
            <a:spLocks noChangeAspect="1"/>
          </p:cNvSpPr>
          <p:nvPr/>
        </p:nvSpPr>
        <p:spPr>
          <a:xfrm>
            <a:off x="4976015" y="3788159"/>
            <a:ext cx="530984" cy="613057"/>
          </a:xfrm>
          <a:custGeom>
            <a:avLst/>
            <a:gdLst>
              <a:gd name="connsiteX0" fmla="*/ 5939885 w 5939884"/>
              <a:gd name="connsiteY0" fmla="*/ 1714672 h 6858000"/>
              <a:gd name="connsiteX1" fmla="*/ 5939885 w 5939884"/>
              <a:gd name="connsiteY1" fmla="*/ 5143329 h 6858000"/>
              <a:gd name="connsiteX2" fmla="*/ 2969571 w 5939884"/>
              <a:gd name="connsiteY2" fmla="*/ 6858000 h 6858000"/>
              <a:gd name="connsiteX3" fmla="*/ 0 w 5939884"/>
              <a:gd name="connsiteY3" fmla="*/ 5143329 h 6858000"/>
              <a:gd name="connsiteX4" fmla="*/ 0 w 5939884"/>
              <a:gd name="connsiteY4" fmla="*/ 1714672 h 6858000"/>
              <a:gd name="connsiteX5" fmla="*/ 2969571 w 5939884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39884" h="6858000">
                <a:moveTo>
                  <a:pt x="5939885" y="1714672"/>
                </a:moveTo>
                <a:lnTo>
                  <a:pt x="5939885" y="5143329"/>
                </a:lnTo>
                <a:lnTo>
                  <a:pt x="2969571" y="6858000"/>
                </a:lnTo>
                <a:lnTo>
                  <a:pt x="0" y="5143329"/>
                </a:lnTo>
                <a:lnTo>
                  <a:pt x="0" y="1714672"/>
                </a:lnTo>
                <a:lnTo>
                  <a:pt x="2969571" y="0"/>
                </a:lnTo>
                <a:close/>
              </a:path>
            </a:pathLst>
          </a:custGeom>
          <a:solidFill>
            <a:schemeClr val="accent2"/>
          </a:solidFill>
          <a:ln w="5715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54" name="Graphic 52">
            <a:extLst>
              <a:ext uri="{FF2B5EF4-FFF2-40B4-BE49-F238E27FC236}">
                <a16:creationId xmlns:a16="http://schemas.microsoft.com/office/drawing/2014/main" id="{D5022268-CEBC-ED79-D0F4-0F1643D8CE3E}"/>
              </a:ext>
            </a:extLst>
          </p:cNvPr>
          <p:cNvSpPr>
            <a:spLocks noChangeAspect="1"/>
          </p:cNvSpPr>
          <p:nvPr/>
        </p:nvSpPr>
        <p:spPr>
          <a:xfrm>
            <a:off x="8361570" y="3788159"/>
            <a:ext cx="530984" cy="613057"/>
          </a:xfrm>
          <a:custGeom>
            <a:avLst/>
            <a:gdLst>
              <a:gd name="connsiteX0" fmla="*/ 5939885 w 5939884"/>
              <a:gd name="connsiteY0" fmla="*/ 1714672 h 6858000"/>
              <a:gd name="connsiteX1" fmla="*/ 5939885 w 5939884"/>
              <a:gd name="connsiteY1" fmla="*/ 5143329 h 6858000"/>
              <a:gd name="connsiteX2" fmla="*/ 2969571 w 5939884"/>
              <a:gd name="connsiteY2" fmla="*/ 6858000 h 6858000"/>
              <a:gd name="connsiteX3" fmla="*/ 0 w 5939884"/>
              <a:gd name="connsiteY3" fmla="*/ 5143329 h 6858000"/>
              <a:gd name="connsiteX4" fmla="*/ 0 w 5939884"/>
              <a:gd name="connsiteY4" fmla="*/ 1714672 h 6858000"/>
              <a:gd name="connsiteX5" fmla="*/ 2969571 w 5939884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39884" h="6858000">
                <a:moveTo>
                  <a:pt x="5939885" y="1714672"/>
                </a:moveTo>
                <a:lnTo>
                  <a:pt x="5939885" y="5143329"/>
                </a:lnTo>
                <a:lnTo>
                  <a:pt x="2969571" y="6858000"/>
                </a:lnTo>
                <a:lnTo>
                  <a:pt x="0" y="5143329"/>
                </a:lnTo>
                <a:lnTo>
                  <a:pt x="0" y="1714672"/>
                </a:lnTo>
                <a:lnTo>
                  <a:pt x="2969571" y="0"/>
                </a:lnTo>
                <a:close/>
              </a:path>
            </a:pathLst>
          </a:custGeom>
          <a:solidFill>
            <a:schemeClr val="accent2"/>
          </a:solidFill>
          <a:ln w="5715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55" name="Text Placeholder 3">
            <a:extLst>
              <a:ext uri="{FF2B5EF4-FFF2-40B4-BE49-F238E27FC236}">
                <a16:creationId xmlns:a16="http://schemas.microsoft.com/office/drawing/2014/main" id="{7A6B9B0D-BC3E-BDC6-320A-21B213BA8450}"/>
              </a:ext>
            </a:extLst>
          </p:cNvPr>
          <p:cNvSpPr>
            <a:spLocks noGrp="1"/>
          </p:cNvSpPr>
          <p:nvPr userDrawn="1">
            <p:ph type="body" sz="quarter" idx="81" hasCustomPrompt="1"/>
          </p:nvPr>
        </p:nvSpPr>
        <p:spPr>
          <a:xfrm>
            <a:off x="5741027" y="3788158"/>
            <a:ext cx="2216998" cy="613057"/>
          </a:xfrm>
          <a:prstGeom prst="rect">
            <a:avLst/>
          </a:prstGeom>
        </p:spPr>
        <p:txBody>
          <a:bodyPr tIns="4572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16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338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2pPr>
            <a:lvl3pPr marL="8910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3pPr>
            <a:lvl4pPr marL="13482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4pPr>
            <a:lvl5pPr marL="18054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5pPr>
          </a:lstStyle>
          <a:p>
            <a:pPr lvl="0"/>
            <a:r>
              <a:rPr lang="en-US"/>
              <a:t>Header one</a:t>
            </a:r>
          </a:p>
        </p:txBody>
      </p:sp>
      <p:sp>
        <p:nvSpPr>
          <p:cNvPr id="56" name="Text Placeholder 3">
            <a:extLst>
              <a:ext uri="{FF2B5EF4-FFF2-40B4-BE49-F238E27FC236}">
                <a16:creationId xmlns:a16="http://schemas.microsoft.com/office/drawing/2014/main" id="{2177FA15-347E-6B4C-16B1-EEC772922371}"/>
              </a:ext>
            </a:extLst>
          </p:cNvPr>
          <p:cNvSpPr>
            <a:spLocks noGrp="1"/>
          </p:cNvSpPr>
          <p:nvPr userDrawn="1">
            <p:ph type="body" sz="quarter" idx="82"/>
          </p:nvPr>
        </p:nvSpPr>
        <p:spPr>
          <a:xfrm>
            <a:off x="5741026" y="4461137"/>
            <a:ext cx="2216999" cy="1539424"/>
          </a:xfrm>
          <a:prstGeom prst="rect">
            <a:avLst/>
          </a:prstGeom>
        </p:spPr>
        <p:txBody>
          <a:bodyPr tIns="0">
            <a:no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indent="0">
              <a:buNone/>
              <a:defRPr sz="1500">
                <a:solidFill>
                  <a:srgbClr val="313638"/>
                </a:solidFill>
              </a:defRPr>
            </a:lvl2pPr>
            <a:lvl3pPr marL="891000" indent="0">
              <a:buNone/>
              <a:defRPr sz="1500">
                <a:solidFill>
                  <a:srgbClr val="313638"/>
                </a:solidFill>
              </a:defRPr>
            </a:lvl3pPr>
            <a:lvl4pPr marL="1348200" indent="0">
              <a:buNone/>
              <a:defRPr sz="1500">
                <a:solidFill>
                  <a:srgbClr val="313638"/>
                </a:solidFill>
              </a:defRPr>
            </a:lvl4pPr>
            <a:lvl5pPr marL="1805400" indent="0">
              <a:buNone/>
              <a:defRPr sz="1500">
                <a:solidFill>
                  <a:srgbClr val="31363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9" name="Text Placeholder 3">
            <a:extLst>
              <a:ext uri="{FF2B5EF4-FFF2-40B4-BE49-F238E27FC236}">
                <a16:creationId xmlns:a16="http://schemas.microsoft.com/office/drawing/2014/main" id="{42A84D2B-8935-4081-A303-9CBF211C0545}"/>
              </a:ext>
            </a:extLst>
          </p:cNvPr>
          <p:cNvSpPr>
            <a:spLocks noGrp="1"/>
          </p:cNvSpPr>
          <p:nvPr userDrawn="1">
            <p:ph type="body" sz="quarter" idx="83" hasCustomPrompt="1"/>
          </p:nvPr>
        </p:nvSpPr>
        <p:spPr>
          <a:xfrm>
            <a:off x="4976015" y="833797"/>
            <a:ext cx="530984" cy="613057"/>
          </a:xfrm>
          <a:prstGeom prst="rect">
            <a:avLst/>
          </a:prstGeom>
        </p:spPr>
        <p:txBody>
          <a:bodyPr tIns="4572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 spc="-20" baseline="0">
                <a:solidFill>
                  <a:schemeClr val="bg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2pPr>
            <a:lvl3pPr marL="8910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3pPr>
            <a:lvl4pPr marL="13482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4pPr>
            <a:lvl5pPr marL="18054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60" name="Text Placeholder 3">
            <a:extLst>
              <a:ext uri="{FF2B5EF4-FFF2-40B4-BE49-F238E27FC236}">
                <a16:creationId xmlns:a16="http://schemas.microsoft.com/office/drawing/2014/main" id="{7AA38B66-544D-2BFA-C58E-8BEFDED9CB38}"/>
              </a:ext>
            </a:extLst>
          </p:cNvPr>
          <p:cNvSpPr>
            <a:spLocks noGrp="1"/>
          </p:cNvSpPr>
          <p:nvPr userDrawn="1">
            <p:ph type="body" sz="quarter" idx="84" hasCustomPrompt="1"/>
          </p:nvPr>
        </p:nvSpPr>
        <p:spPr>
          <a:xfrm>
            <a:off x="8364043" y="833797"/>
            <a:ext cx="530984" cy="613057"/>
          </a:xfrm>
          <a:prstGeom prst="rect">
            <a:avLst/>
          </a:prstGeom>
        </p:spPr>
        <p:txBody>
          <a:bodyPr tIns="4572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 spc="-20" baseline="0">
                <a:solidFill>
                  <a:schemeClr val="bg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2pPr>
            <a:lvl3pPr marL="8910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3pPr>
            <a:lvl4pPr marL="13482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4pPr>
            <a:lvl5pPr marL="18054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61" name="Text Placeholder 3">
            <a:extLst>
              <a:ext uri="{FF2B5EF4-FFF2-40B4-BE49-F238E27FC236}">
                <a16:creationId xmlns:a16="http://schemas.microsoft.com/office/drawing/2014/main" id="{69317FB9-8B92-1F9B-DBF3-9A15769978EA}"/>
              </a:ext>
            </a:extLst>
          </p:cNvPr>
          <p:cNvSpPr>
            <a:spLocks noGrp="1"/>
          </p:cNvSpPr>
          <p:nvPr userDrawn="1">
            <p:ph type="body" sz="quarter" idx="85" hasCustomPrompt="1"/>
          </p:nvPr>
        </p:nvSpPr>
        <p:spPr>
          <a:xfrm>
            <a:off x="4976015" y="3788158"/>
            <a:ext cx="530984" cy="613057"/>
          </a:xfrm>
          <a:prstGeom prst="rect">
            <a:avLst/>
          </a:prstGeom>
        </p:spPr>
        <p:txBody>
          <a:bodyPr tIns="4572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 spc="-20" baseline="0">
                <a:solidFill>
                  <a:schemeClr val="bg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2pPr>
            <a:lvl3pPr marL="8910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3pPr>
            <a:lvl4pPr marL="13482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4pPr>
            <a:lvl5pPr marL="18054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62" name="Text Placeholder 3">
            <a:extLst>
              <a:ext uri="{FF2B5EF4-FFF2-40B4-BE49-F238E27FC236}">
                <a16:creationId xmlns:a16="http://schemas.microsoft.com/office/drawing/2014/main" id="{6AD33019-3FA8-C110-6442-C477537C25B4}"/>
              </a:ext>
            </a:extLst>
          </p:cNvPr>
          <p:cNvSpPr>
            <a:spLocks noGrp="1"/>
          </p:cNvSpPr>
          <p:nvPr userDrawn="1">
            <p:ph type="body" sz="quarter" idx="86" hasCustomPrompt="1"/>
          </p:nvPr>
        </p:nvSpPr>
        <p:spPr>
          <a:xfrm>
            <a:off x="8361570" y="3788158"/>
            <a:ext cx="530984" cy="613057"/>
          </a:xfrm>
          <a:prstGeom prst="rect">
            <a:avLst/>
          </a:prstGeom>
        </p:spPr>
        <p:txBody>
          <a:bodyPr tIns="4572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 spc="-20" baseline="0">
                <a:solidFill>
                  <a:schemeClr val="bg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2pPr>
            <a:lvl3pPr marL="8910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3pPr>
            <a:lvl4pPr marL="13482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4pPr>
            <a:lvl5pPr marL="18054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561323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Stats Two Column Sla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100F3885-4A81-7F4D-9F93-B66CA9F0DC0E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284098" y="2793917"/>
            <a:ext cx="4297680" cy="1107107"/>
          </a:xfrm>
          <a:prstGeom prst="rect">
            <a:avLst/>
          </a:prstGeom>
        </p:spPr>
        <p:txBody>
          <a:bodyPr tIns="0">
            <a:noAutofit/>
          </a:bodyPr>
          <a:lstStyle>
            <a:lvl1pPr marL="0" indent="0" algn="l">
              <a:lnSpc>
                <a:spcPct val="100000"/>
              </a:lnSpc>
              <a:buNone/>
              <a:defRPr sz="1500">
                <a:solidFill>
                  <a:schemeClr val="bg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indent="0">
              <a:buNone/>
              <a:defRPr sz="1500">
                <a:solidFill>
                  <a:srgbClr val="313638"/>
                </a:solidFill>
              </a:defRPr>
            </a:lvl2pPr>
            <a:lvl3pPr marL="891000" indent="0">
              <a:buNone/>
              <a:defRPr sz="1500">
                <a:solidFill>
                  <a:srgbClr val="313638"/>
                </a:solidFill>
              </a:defRPr>
            </a:lvl3pPr>
            <a:lvl4pPr marL="1348200" indent="0">
              <a:buNone/>
              <a:defRPr sz="1500">
                <a:solidFill>
                  <a:srgbClr val="313638"/>
                </a:solidFill>
              </a:defRPr>
            </a:lvl4pPr>
            <a:lvl5pPr marL="1805400" indent="0">
              <a:buNone/>
              <a:defRPr sz="1500">
                <a:solidFill>
                  <a:srgbClr val="31363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31BA5CE0-BB91-EC46-BC60-D50B23F972F0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7096714" y="2793917"/>
            <a:ext cx="4297680" cy="1107107"/>
          </a:xfrm>
          <a:prstGeom prst="rect">
            <a:avLst/>
          </a:prstGeom>
        </p:spPr>
        <p:txBody>
          <a:bodyPr tIns="0">
            <a:noAutofit/>
          </a:bodyPr>
          <a:lstStyle>
            <a:lvl1pPr marL="0" indent="0" algn="l">
              <a:lnSpc>
                <a:spcPct val="100000"/>
              </a:lnSpc>
              <a:buNone/>
              <a:defRPr sz="1500">
                <a:solidFill>
                  <a:schemeClr val="bg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indent="0">
              <a:buNone/>
              <a:defRPr sz="1500">
                <a:solidFill>
                  <a:srgbClr val="313638"/>
                </a:solidFill>
              </a:defRPr>
            </a:lvl2pPr>
            <a:lvl3pPr marL="891000" indent="0">
              <a:buNone/>
              <a:defRPr sz="1500">
                <a:solidFill>
                  <a:srgbClr val="313638"/>
                </a:solidFill>
              </a:defRPr>
            </a:lvl3pPr>
            <a:lvl4pPr marL="1348200" indent="0">
              <a:buNone/>
              <a:defRPr sz="1500">
                <a:solidFill>
                  <a:srgbClr val="313638"/>
                </a:solidFill>
              </a:defRPr>
            </a:lvl4pPr>
            <a:lvl5pPr marL="1805400" indent="0">
              <a:buNone/>
              <a:defRPr sz="1500">
                <a:solidFill>
                  <a:srgbClr val="31363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E0D61C35-C6EC-ED47-94F3-B2ACBAA418A4}"/>
              </a:ext>
            </a:extLst>
          </p:cNvPr>
          <p:cNvSpPr>
            <a:spLocks noGrp="1"/>
          </p:cNvSpPr>
          <p:nvPr>
            <p:ph type="body" sz="quarter" idx="72"/>
          </p:nvPr>
        </p:nvSpPr>
        <p:spPr>
          <a:xfrm>
            <a:off x="1284098" y="4871372"/>
            <a:ext cx="4297680" cy="1107107"/>
          </a:xfrm>
          <a:prstGeom prst="rect">
            <a:avLst/>
          </a:prstGeom>
        </p:spPr>
        <p:txBody>
          <a:bodyPr tIns="0">
            <a:noAutofit/>
          </a:bodyPr>
          <a:lstStyle>
            <a:lvl1pPr marL="0" indent="0" algn="l">
              <a:lnSpc>
                <a:spcPct val="100000"/>
              </a:lnSpc>
              <a:buNone/>
              <a:defRPr sz="1500">
                <a:solidFill>
                  <a:schemeClr val="bg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indent="0">
              <a:buNone/>
              <a:defRPr sz="1500">
                <a:solidFill>
                  <a:srgbClr val="313638"/>
                </a:solidFill>
              </a:defRPr>
            </a:lvl2pPr>
            <a:lvl3pPr marL="891000" indent="0">
              <a:buNone/>
              <a:defRPr sz="1500">
                <a:solidFill>
                  <a:srgbClr val="313638"/>
                </a:solidFill>
              </a:defRPr>
            </a:lvl3pPr>
            <a:lvl4pPr marL="1348200" indent="0">
              <a:buNone/>
              <a:defRPr sz="1500">
                <a:solidFill>
                  <a:srgbClr val="313638"/>
                </a:solidFill>
              </a:defRPr>
            </a:lvl4pPr>
            <a:lvl5pPr marL="1805400" indent="0">
              <a:buNone/>
              <a:defRPr sz="1500">
                <a:solidFill>
                  <a:srgbClr val="31363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0562611C-D2B5-6B4B-AD6B-DD7A84CA0506}"/>
              </a:ext>
            </a:extLst>
          </p:cNvPr>
          <p:cNvSpPr>
            <a:spLocks noGrp="1"/>
          </p:cNvSpPr>
          <p:nvPr>
            <p:ph type="body" sz="quarter" idx="73"/>
          </p:nvPr>
        </p:nvSpPr>
        <p:spPr>
          <a:xfrm>
            <a:off x="7096714" y="4871372"/>
            <a:ext cx="4297680" cy="1107107"/>
          </a:xfrm>
          <a:prstGeom prst="rect">
            <a:avLst/>
          </a:prstGeom>
        </p:spPr>
        <p:txBody>
          <a:bodyPr tIns="0">
            <a:noAutofit/>
          </a:bodyPr>
          <a:lstStyle>
            <a:lvl1pPr marL="0" indent="0" algn="l">
              <a:lnSpc>
                <a:spcPct val="100000"/>
              </a:lnSpc>
              <a:buNone/>
              <a:defRPr sz="1500">
                <a:solidFill>
                  <a:schemeClr val="bg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indent="0">
              <a:buNone/>
              <a:defRPr sz="1500">
                <a:solidFill>
                  <a:srgbClr val="313638"/>
                </a:solidFill>
              </a:defRPr>
            </a:lvl2pPr>
            <a:lvl3pPr marL="891000" indent="0">
              <a:buNone/>
              <a:defRPr sz="1500">
                <a:solidFill>
                  <a:srgbClr val="313638"/>
                </a:solidFill>
              </a:defRPr>
            </a:lvl3pPr>
            <a:lvl4pPr marL="1348200" indent="0">
              <a:buNone/>
              <a:defRPr sz="1500">
                <a:solidFill>
                  <a:srgbClr val="313638"/>
                </a:solidFill>
              </a:defRPr>
            </a:lvl4pPr>
            <a:lvl5pPr marL="1805400" indent="0">
              <a:buNone/>
              <a:defRPr sz="1500">
                <a:solidFill>
                  <a:srgbClr val="31363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06303E3-33A1-6E4F-93E9-12FD4B436557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1284098" y="2234150"/>
            <a:ext cx="4297680" cy="387350"/>
          </a:xfrm>
          <a:prstGeom prst="rect">
            <a:avLst/>
          </a:prstGeom>
        </p:spPr>
        <p:txBody>
          <a:bodyPr tIns="45720"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0" spc="-20" baseline="0">
                <a:solidFill>
                  <a:schemeClr val="bg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2pPr>
            <a:lvl3pPr marL="8910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3pPr>
            <a:lvl4pPr marL="13482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4pPr>
            <a:lvl5pPr marL="18054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5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E581304E-C749-424B-A440-7B699496ADAE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7096714" y="2234150"/>
            <a:ext cx="4297680" cy="387350"/>
          </a:xfrm>
          <a:prstGeom prst="rect">
            <a:avLst/>
          </a:prstGeom>
        </p:spPr>
        <p:txBody>
          <a:bodyPr tIns="45720">
            <a:noAutofit/>
          </a:bodyPr>
          <a:lstStyle>
            <a:lvl1pPr marL="0" indent="0">
              <a:lnSpc>
                <a:spcPct val="100000"/>
              </a:lnSpc>
              <a:buNone/>
              <a:defRPr sz="2000" b="0" spc="-20" baseline="0">
                <a:solidFill>
                  <a:schemeClr val="bg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2pPr>
            <a:lvl3pPr marL="8910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3pPr>
            <a:lvl4pPr marL="13482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4pPr>
            <a:lvl5pPr marL="18054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5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0829BE60-155A-6D45-8782-4AB6FE5091FD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7096714" y="4340514"/>
            <a:ext cx="4297680" cy="387350"/>
          </a:xfrm>
          <a:prstGeom prst="rect">
            <a:avLst/>
          </a:prstGeom>
        </p:spPr>
        <p:txBody>
          <a:bodyPr tIns="45720">
            <a:noAutofit/>
          </a:bodyPr>
          <a:lstStyle>
            <a:lvl1pPr marL="0" indent="0">
              <a:lnSpc>
                <a:spcPct val="100000"/>
              </a:lnSpc>
              <a:buNone/>
              <a:defRPr sz="2000" b="0" spc="-20" baseline="0">
                <a:solidFill>
                  <a:schemeClr val="bg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2pPr>
            <a:lvl3pPr marL="8910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3pPr>
            <a:lvl4pPr marL="13482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4pPr>
            <a:lvl5pPr marL="18054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5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415F6546-3CAA-794D-BC07-82A854A0AB79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1284098" y="4340514"/>
            <a:ext cx="4297680" cy="387350"/>
          </a:xfrm>
          <a:prstGeom prst="rect">
            <a:avLst/>
          </a:prstGeom>
        </p:spPr>
        <p:txBody>
          <a:bodyPr tIns="45720">
            <a:noAutofit/>
          </a:bodyPr>
          <a:lstStyle>
            <a:lvl1pPr marL="0" indent="0">
              <a:lnSpc>
                <a:spcPct val="100000"/>
              </a:lnSpc>
              <a:buNone/>
              <a:defRPr sz="2000" b="0" spc="-20" baseline="0">
                <a:solidFill>
                  <a:schemeClr val="bg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2pPr>
            <a:lvl3pPr marL="8910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3pPr>
            <a:lvl4pPr marL="13482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4pPr>
            <a:lvl5pPr marL="18054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5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DE4A347-1D89-6F44-7515-E9E1DDACE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252" y="562350"/>
            <a:ext cx="10058400" cy="57595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92458396-BC58-2900-CA91-58A3C783FE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2252" y="1174769"/>
            <a:ext cx="10058400" cy="414516"/>
          </a:xfrm>
        </p:spPr>
        <p:txBody>
          <a:bodyPr tIns="0"/>
          <a:lstStyle>
            <a:lvl1pPr marL="0" indent="0" algn="l">
              <a:buNone/>
              <a:defRPr sz="16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Graphic 52">
            <a:extLst>
              <a:ext uri="{FF2B5EF4-FFF2-40B4-BE49-F238E27FC236}">
                <a16:creationId xmlns:a16="http://schemas.microsoft.com/office/drawing/2014/main" id="{2513D9EA-C948-A79E-9440-8782BEF523ED}"/>
              </a:ext>
            </a:extLst>
          </p:cNvPr>
          <p:cNvSpPr>
            <a:spLocks noChangeAspect="1"/>
          </p:cNvSpPr>
          <p:nvPr/>
        </p:nvSpPr>
        <p:spPr>
          <a:xfrm>
            <a:off x="550995" y="2156222"/>
            <a:ext cx="530984" cy="613057"/>
          </a:xfrm>
          <a:custGeom>
            <a:avLst/>
            <a:gdLst>
              <a:gd name="connsiteX0" fmla="*/ 5939885 w 5939884"/>
              <a:gd name="connsiteY0" fmla="*/ 1714672 h 6858000"/>
              <a:gd name="connsiteX1" fmla="*/ 5939885 w 5939884"/>
              <a:gd name="connsiteY1" fmla="*/ 5143329 h 6858000"/>
              <a:gd name="connsiteX2" fmla="*/ 2969571 w 5939884"/>
              <a:gd name="connsiteY2" fmla="*/ 6858000 h 6858000"/>
              <a:gd name="connsiteX3" fmla="*/ 0 w 5939884"/>
              <a:gd name="connsiteY3" fmla="*/ 5143329 h 6858000"/>
              <a:gd name="connsiteX4" fmla="*/ 0 w 5939884"/>
              <a:gd name="connsiteY4" fmla="*/ 1714672 h 6858000"/>
              <a:gd name="connsiteX5" fmla="*/ 2969571 w 5939884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39884" h="6858000">
                <a:moveTo>
                  <a:pt x="5939885" y="1714672"/>
                </a:moveTo>
                <a:lnTo>
                  <a:pt x="5939885" y="5143329"/>
                </a:lnTo>
                <a:lnTo>
                  <a:pt x="2969571" y="6858000"/>
                </a:lnTo>
                <a:lnTo>
                  <a:pt x="0" y="5143329"/>
                </a:lnTo>
                <a:lnTo>
                  <a:pt x="0" y="1714672"/>
                </a:lnTo>
                <a:lnTo>
                  <a:pt x="2969571" y="0"/>
                </a:lnTo>
                <a:close/>
              </a:path>
            </a:pathLst>
          </a:custGeom>
          <a:solidFill>
            <a:schemeClr val="accent2"/>
          </a:solidFill>
          <a:ln w="5715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11" name="Graphic 52">
            <a:extLst>
              <a:ext uri="{FF2B5EF4-FFF2-40B4-BE49-F238E27FC236}">
                <a16:creationId xmlns:a16="http://schemas.microsoft.com/office/drawing/2014/main" id="{A64C894E-AA03-8C56-369C-2A93FFC806A9}"/>
              </a:ext>
            </a:extLst>
          </p:cNvPr>
          <p:cNvSpPr>
            <a:spLocks noChangeAspect="1"/>
          </p:cNvSpPr>
          <p:nvPr/>
        </p:nvSpPr>
        <p:spPr>
          <a:xfrm>
            <a:off x="6306769" y="2151997"/>
            <a:ext cx="530984" cy="613057"/>
          </a:xfrm>
          <a:custGeom>
            <a:avLst/>
            <a:gdLst>
              <a:gd name="connsiteX0" fmla="*/ 5939885 w 5939884"/>
              <a:gd name="connsiteY0" fmla="*/ 1714672 h 6858000"/>
              <a:gd name="connsiteX1" fmla="*/ 5939885 w 5939884"/>
              <a:gd name="connsiteY1" fmla="*/ 5143329 h 6858000"/>
              <a:gd name="connsiteX2" fmla="*/ 2969571 w 5939884"/>
              <a:gd name="connsiteY2" fmla="*/ 6858000 h 6858000"/>
              <a:gd name="connsiteX3" fmla="*/ 0 w 5939884"/>
              <a:gd name="connsiteY3" fmla="*/ 5143329 h 6858000"/>
              <a:gd name="connsiteX4" fmla="*/ 0 w 5939884"/>
              <a:gd name="connsiteY4" fmla="*/ 1714672 h 6858000"/>
              <a:gd name="connsiteX5" fmla="*/ 2969571 w 5939884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39884" h="6858000">
                <a:moveTo>
                  <a:pt x="5939885" y="1714672"/>
                </a:moveTo>
                <a:lnTo>
                  <a:pt x="5939885" y="5143329"/>
                </a:lnTo>
                <a:lnTo>
                  <a:pt x="2969571" y="6858000"/>
                </a:lnTo>
                <a:lnTo>
                  <a:pt x="0" y="5143329"/>
                </a:lnTo>
                <a:lnTo>
                  <a:pt x="0" y="1714672"/>
                </a:lnTo>
                <a:lnTo>
                  <a:pt x="2969571" y="0"/>
                </a:lnTo>
                <a:close/>
              </a:path>
            </a:pathLst>
          </a:custGeom>
          <a:solidFill>
            <a:schemeClr val="accent2"/>
          </a:solidFill>
          <a:ln w="5715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19" name="Graphic 52">
            <a:extLst>
              <a:ext uri="{FF2B5EF4-FFF2-40B4-BE49-F238E27FC236}">
                <a16:creationId xmlns:a16="http://schemas.microsoft.com/office/drawing/2014/main" id="{2D01E1E6-F53B-3DC9-B1E0-0A922E2ADE64}"/>
              </a:ext>
            </a:extLst>
          </p:cNvPr>
          <p:cNvSpPr>
            <a:spLocks noChangeAspect="1"/>
          </p:cNvSpPr>
          <p:nvPr/>
        </p:nvSpPr>
        <p:spPr>
          <a:xfrm>
            <a:off x="6306769" y="4223250"/>
            <a:ext cx="530984" cy="613057"/>
          </a:xfrm>
          <a:custGeom>
            <a:avLst/>
            <a:gdLst>
              <a:gd name="connsiteX0" fmla="*/ 5939885 w 5939884"/>
              <a:gd name="connsiteY0" fmla="*/ 1714672 h 6858000"/>
              <a:gd name="connsiteX1" fmla="*/ 5939885 w 5939884"/>
              <a:gd name="connsiteY1" fmla="*/ 5143329 h 6858000"/>
              <a:gd name="connsiteX2" fmla="*/ 2969571 w 5939884"/>
              <a:gd name="connsiteY2" fmla="*/ 6858000 h 6858000"/>
              <a:gd name="connsiteX3" fmla="*/ 0 w 5939884"/>
              <a:gd name="connsiteY3" fmla="*/ 5143329 h 6858000"/>
              <a:gd name="connsiteX4" fmla="*/ 0 w 5939884"/>
              <a:gd name="connsiteY4" fmla="*/ 1714672 h 6858000"/>
              <a:gd name="connsiteX5" fmla="*/ 2969571 w 5939884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39884" h="6858000">
                <a:moveTo>
                  <a:pt x="5939885" y="1714672"/>
                </a:moveTo>
                <a:lnTo>
                  <a:pt x="5939885" y="5143329"/>
                </a:lnTo>
                <a:lnTo>
                  <a:pt x="2969571" y="6858000"/>
                </a:lnTo>
                <a:lnTo>
                  <a:pt x="0" y="5143329"/>
                </a:lnTo>
                <a:lnTo>
                  <a:pt x="0" y="1714672"/>
                </a:lnTo>
                <a:lnTo>
                  <a:pt x="2969571" y="0"/>
                </a:lnTo>
                <a:close/>
              </a:path>
            </a:pathLst>
          </a:custGeom>
          <a:solidFill>
            <a:schemeClr val="accent2"/>
          </a:solidFill>
          <a:ln w="5715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29" name="Graphic 52">
            <a:extLst>
              <a:ext uri="{FF2B5EF4-FFF2-40B4-BE49-F238E27FC236}">
                <a16:creationId xmlns:a16="http://schemas.microsoft.com/office/drawing/2014/main" id="{C95AC75F-3246-46FF-A6D5-92C569977E84}"/>
              </a:ext>
            </a:extLst>
          </p:cNvPr>
          <p:cNvSpPr>
            <a:spLocks noChangeAspect="1"/>
          </p:cNvSpPr>
          <p:nvPr/>
        </p:nvSpPr>
        <p:spPr>
          <a:xfrm>
            <a:off x="550995" y="4223250"/>
            <a:ext cx="530984" cy="613057"/>
          </a:xfrm>
          <a:custGeom>
            <a:avLst/>
            <a:gdLst>
              <a:gd name="connsiteX0" fmla="*/ 5939885 w 5939884"/>
              <a:gd name="connsiteY0" fmla="*/ 1714672 h 6858000"/>
              <a:gd name="connsiteX1" fmla="*/ 5939885 w 5939884"/>
              <a:gd name="connsiteY1" fmla="*/ 5143329 h 6858000"/>
              <a:gd name="connsiteX2" fmla="*/ 2969571 w 5939884"/>
              <a:gd name="connsiteY2" fmla="*/ 6858000 h 6858000"/>
              <a:gd name="connsiteX3" fmla="*/ 0 w 5939884"/>
              <a:gd name="connsiteY3" fmla="*/ 5143329 h 6858000"/>
              <a:gd name="connsiteX4" fmla="*/ 0 w 5939884"/>
              <a:gd name="connsiteY4" fmla="*/ 1714672 h 6858000"/>
              <a:gd name="connsiteX5" fmla="*/ 2969571 w 5939884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39884" h="6858000">
                <a:moveTo>
                  <a:pt x="5939885" y="1714672"/>
                </a:moveTo>
                <a:lnTo>
                  <a:pt x="5939885" y="5143329"/>
                </a:lnTo>
                <a:lnTo>
                  <a:pt x="2969571" y="6858000"/>
                </a:lnTo>
                <a:lnTo>
                  <a:pt x="0" y="5143329"/>
                </a:lnTo>
                <a:lnTo>
                  <a:pt x="0" y="1714672"/>
                </a:lnTo>
                <a:lnTo>
                  <a:pt x="2969571" y="0"/>
                </a:lnTo>
                <a:close/>
              </a:path>
            </a:pathLst>
          </a:custGeom>
          <a:solidFill>
            <a:schemeClr val="accent2"/>
          </a:solidFill>
          <a:ln w="5715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B583276E-5399-203D-7C89-BE321EDA306B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550995" y="2151996"/>
            <a:ext cx="530984" cy="613057"/>
          </a:xfrm>
          <a:prstGeom prst="rect">
            <a:avLst/>
          </a:prstGeom>
        </p:spPr>
        <p:txBody>
          <a:bodyPr tIns="4572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 spc="-20" baseline="0">
                <a:solidFill>
                  <a:schemeClr val="bg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2pPr>
            <a:lvl3pPr marL="8910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3pPr>
            <a:lvl4pPr marL="13482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4pPr>
            <a:lvl5pPr marL="18054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0B8FB19F-1C9D-75B4-F6F9-3B2585E08722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550995" y="4219023"/>
            <a:ext cx="530984" cy="613057"/>
          </a:xfrm>
          <a:prstGeom prst="rect">
            <a:avLst/>
          </a:prstGeom>
        </p:spPr>
        <p:txBody>
          <a:bodyPr tIns="4572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 spc="-20" baseline="0">
                <a:solidFill>
                  <a:schemeClr val="bg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2pPr>
            <a:lvl3pPr marL="8910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3pPr>
            <a:lvl4pPr marL="13482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4pPr>
            <a:lvl5pPr marL="18054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461CC946-470A-725A-2555-E505656A29B1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6306769" y="2151996"/>
            <a:ext cx="530984" cy="613057"/>
          </a:xfrm>
          <a:prstGeom prst="rect">
            <a:avLst/>
          </a:prstGeom>
        </p:spPr>
        <p:txBody>
          <a:bodyPr tIns="4572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 spc="-20" baseline="0">
                <a:solidFill>
                  <a:schemeClr val="bg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2pPr>
            <a:lvl3pPr marL="8910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3pPr>
            <a:lvl4pPr marL="13482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4pPr>
            <a:lvl5pPr marL="18054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A3A95A06-14FC-9582-6EA6-BC0FBB48606A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6306769" y="4219023"/>
            <a:ext cx="530984" cy="613057"/>
          </a:xfrm>
          <a:prstGeom prst="rect">
            <a:avLst/>
          </a:prstGeom>
        </p:spPr>
        <p:txBody>
          <a:bodyPr tIns="4572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 spc="-20" baseline="0">
                <a:solidFill>
                  <a:schemeClr val="bg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2pPr>
            <a:lvl3pPr marL="8910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3pPr>
            <a:lvl4pPr marL="13482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4pPr>
            <a:lvl5pPr marL="18054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pic>
        <p:nvPicPr>
          <p:cNvPr id="3" name="Illumio Logo White">
            <a:extLst>
              <a:ext uri="{FF2B5EF4-FFF2-40B4-BE49-F238E27FC236}">
                <a16:creationId xmlns:a16="http://schemas.microsoft.com/office/drawing/2014/main" id="{638F0FB5-D67B-5EE9-FE40-D1A60FE5A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9416" y="260769"/>
            <a:ext cx="909159" cy="22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78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529">
          <p15:clr>
            <a:srgbClr val="FBAE40"/>
          </p15:clr>
        </p15:guide>
        <p15:guide id="3" orient="horz" pos="459">
          <p15:clr>
            <a:srgbClr val="FBAE40"/>
          </p15:clr>
        </p15:guide>
        <p15:guide id="4" pos="715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Bulle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9DF5790-CB05-477B-B4FC-1EC8C00332F3}"/>
              </a:ext>
            </a:extLst>
          </p:cNvPr>
          <p:cNvSpPr/>
          <p:nvPr userDrawn="1"/>
        </p:nvSpPr>
        <p:spPr>
          <a:xfrm flipH="1">
            <a:off x="4878846" y="3"/>
            <a:ext cx="7313154" cy="6857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0D156DA5-498B-6D11-E1DD-5B96C82E28A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0" y="0"/>
            <a:ext cx="4878846" cy="6145304"/>
          </a:xfrm>
          <a:prstGeom prst="rect">
            <a:avLst/>
          </a:prstGeom>
        </p:spPr>
        <p:txBody>
          <a:bodyPr vert="horz" lIns="457200" tIns="0" rIns="457200" bIns="0" rtlCol="0"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lang="en-US" sz="3200" b="0" spc="-20" baseline="0" dirty="0">
                <a:latin typeface="+mj-lt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0" indent="0">
              <a:spcBef>
                <a:spcPts val="0"/>
              </a:spcBef>
              <a:spcAft>
                <a:spcPts val="300"/>
              </a:spcAft>
              <a:buNone/>
              <a:defRPr sz="1800"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2pPr>
            <a:lvl3pPr marL="227013" indent="-227013">
              <a:spcBef>
                <a:spcPts val="600"/>
              </a:spcBef>
              <a:buFont typeface="Arial" panose="020B0604020202020204" pitchFamily="34" charset="0"/>
              <a:buChar char="•"/>
              <a:defRPr sz="1800"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3pPr>
            <a:lvl4pPr marL="460375" indent="-225425">
              <a:spcBef>
                <a:spcPts val="0"/>
              </a:spcBef>
              <a:buSzPct val="100000"/>
              <a:buFont typeface="Montserrat" panose="00000500000000000000" pitchFamily="2" charset="0"/>
              <a:buChar char="–"/>
              <a:defRPr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Date Placeholder 4">
            <a:extLst>
              <a:ext uri="{FF2B5EF4-FFF2-40B4-BE49-F238E27FC236}">
                <a16:creationId xmlns:a16="http://schemas.microsoft.com/office/drawing/2014/main" id="{1A02B886-EF0E-3C22-5D2A-A313D800A9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55022" y="6356350"/>
            <a:ext cx="27432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81A3CA09-0C0B-9E8C-9F3F-EA3AA22A7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Illumio Copyright © 2024 / CONFIDENTIAL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3865BC38-F639-8181-6B45-F36AAA6D9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2251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AFDEF54-9B6C-4117-8505-7F7450B77FF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Illumio Logo">
            <a:extLst>
              <a:ext uri="{FF2B5EF4-FFF2-40B4-BE49-F238E27FC236}">
                <a16:creationId xmlns:a16="http://schemas.microsoft.com/office/drawing/2014/main" id="{F845B479-6EEC-320C-0E9F-3F39249A11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9416" y="260769"/>
            <a:ext cx="909159" cy="227290"/>
          </a:xfrm>
          <a:prstGeom prst="rect">
            <a:avLst/>
          </a:prstGeom>
        </p:spPr>
      </p:pic>
      <p:sp>
        <p:nvSpPr>
          <p:cNvPr id="35" name="Graphic 52">
            <a:extLst>
              <a:ext uri="{FF2B5EF4-FFF2-40B4-BE49-F238E27FC236}">
                <a16:creationId xmlns:a16="http://schemas.microsoft.com/office/drawing/2014/main" id="{AF4648B1-DEBD-9EF6-4D1C-538D88F03CEF}"/>
              </a:ext>
            </a:extLst>
          </p:cNvPr>
          <p:cNvSpPr>
            <a:spLocks noChangeAspect="1"/>
          </p:cNvSpPr>
          <p:nvPr userDrawn="1"/>
        </p:nvSpPr>
        <p:spPr>
          <a:xfrm>
            <a:off x="5489898" y="889233"/>
            <a:ext cx="400928" cy="462899"/>
          </a:xfrm>
          <a:custGeom>
            <a:avLst/>
            <a:gdLst>
              <a:gd name="connsiteX0" fmla="*/ 5939885 w 5939884"/>
              <a:gd name="connsiteY0" fmla="*/ 1714672 h 6858000"/>
              <a:gd name="connsiteX1" fmla="*/ 5939885 w 5939884"/>
              <a:gd name="connsiteY1" fmla="*/ 5143329 h 6858000"/>
              <a:gd name="connsiteX2" fmla="*/ 2969571 w 5939884"/>
              <a:gd name="connsiteY2" fmla="*/ 6858000 h 6858000"/>
              <a:gd name="connsiteX3" fmla="*/ 0 w 5939884"/>
              <a:gd name="connsiteY3" fmla="*/ 5143329 h 6858000"/>
              <a:gd name="connsiteX4" fmla="*/ 0 w 5939884"/>
              <a:gd name="connsiteY4" fmla="*/ 1714672 h 6858000"/>
              <a:gd name="connsiteX5" fmla="*/ 2969571 w 5939884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39884" h="6858000">
                <a:moveTo>
                  <a:pt x="5939885" y="1714672"/>
                </a:moveTo>
                <a:lnTo>
                  <a:pt x="5939885" y="5143329"/>
                </a:lnTo>
                <a:lnTo>
                  <a:pt x="2969571" y="6858000"/>
                </a:lnTo>
                <a:lnTo>
                  <a:pt x="0" y="5143329"/>
                </a:lnTo>
                <a:lnTo>
                  <a:pt x="0" y="1714672"/>
                </a:lnTo>
                <a:lnTo>
                  <a:pt x="2969571" y="0"/>
                </a:lnTo>
                <a:close/>
              </a:path>
            </a:pathLst>
          </a:custGeom>
          <a:solidFill>
            <a:schemeClr val="tx1"/>
          </a:solidFill>
          <a:ln w="5715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D7467F8D-8FCC-312F-5966-B247B52D1375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6083084" y="889232"/>
            <a:ext cx="5615138" cy="799027"/>
          </a:xfrm>
          <a:prstGeom prst="rect">
            <a:avLst/>
          </a:prstGeom>
        </p:spPr>
        <p:txBody>
          <a:bodyPr tIns="9144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indent="0">
              <a:buNone/>
              <a:defRPr sz="1500">
                <a:solidFill>
                  <a:srgbClr val="313638"/>
                </a:solidFill>
              </a:defRPr>
            </a:lvl2pPr>
            <a:lvl3pPr marL="891000" indent="0">
              <a:buNone/>
              <a:defRPr sz="1500">
                <a:solidFill>
                  <a:srgbClr val="313638"/>
                </a:solidFill>
              </a:defRPr>
            </a:lvl3pPr>
            <a:lvl4pPr marL="1348200" indent="0">
              <a:buNone/>
              <a:defRPr sz="1500">
                <a:solidFill>
                  <a:srgbClr val="313638"/>
                </a:solidFill>
              </a:defRPr>
            </a:lvl4pPr>
            <a:lvl5pPr marL="1805400" indent="0">
              <a:buNone/>
              <a:defRPr sz="1500">
                <a:solidFill>
                  <a:srgbClr val="31363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2198C9F3-BC11-7BEB-EB97-F8FE38F96E55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5485347" y="889231"/>
            <a:ext cx="400928" cy="462901"/>
          </a:xfrm>
          <a:prstGeom prst="rect">
            <a:avLst/>
          </a:prstGeom>
        </p:spPr>
        <p:txBody>
          <a:bodyPr tIns="4572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 spc="-20" baseline="0">
                <a:solidFill>
                  <a:schemeClr val="bg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2pPr>
            <a:lvl3pPr marL="8910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3pPr>
            <a:lvl4pPr marL="13482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4pPr>
            <a:lvl5pPr marL="18054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0" name="Graphic 52">
            <a:extLst>
              <a:ext uri="{FF2B5EF4-FFF2-40B4-BE49-F238E27FC236}">
                <a16:creationId xmlns:a16="http://schemas.microsoft.com/office/drawing/2014/main" id="{52BBEEC4-142A-4F6B-8625-EFB2D215D254}"/>
              </a:ext>
            </a:extLst>
          </p:cNvPr>
          <p:cNvSpPr>
            <a:spLocks noChangeAspect="1"/>
          </p:cNvSpPr>
          <p:nvPr userDrawn="1"/>
        </p:nvSpPr>
        <p:spPr>
          <a:xfrm>
            <a:off x="5489898" y="1981677"/>
            <a:ext cx="400928" cy="462899"/>
          </a:xfrm>
          <a:custGeom>
            <a:avLst/>
            <a:gdLst>
              <a:gd name="connsiteX0" fmla="*/ 5939885 w 5939884"/>
              <a:gd name="connsiteY0" fmla="*/ 1714672 h 6858000"/>
              <a:gd name="connsiteX1" fmla="*/ 5939885 w 5939884"/>
              <a:gd name="connsiteY1" fmla="*/ 5143329 h 6858000"/>
              <a:gd name="connsiteX2" fmla="*/ 2969571 w 5939884"/>
              <a:gd name="connsiteY2" fmla="*/ 6858000 h 6858000"/>
              <a:gd name="connsiteX3" fmla="*/ 0 w 5939884"/>
              <a:gd name="connsiteY3" fmla="*/ 5143329 h 6858000"/>
              <a:gd name="connsiteX4" fmla="*/ 0 w 5939884"/>
              <a:gd name="connsiteY4" fmla="*/ 1714672 h 6858000"/>
              <a:gd name="connsiteX5" fmla="*/ 2969571 w 5939884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39884" h="6858000">
                <a:moveTo>
                  <a:pt x="5939885" y="1714672"/>
                </a:moveTo>
                <a:lnTo>
                  <a:pt x="5939885" y="5143329"/>
                </a:lnTo>
                <a:lnTo>
                  <a:pt x="2969571" y="6858000"/>
                </a:lnTo>
                <a:lnTo>
                  <a:pt x="0" y="5143329"/>
                </a:lnTo>
                <a:lnTo>
                  <a:pt x="0" y="1714672"/>
                </a:lnTo>
                <a:lnTo>
                  <a:pt x="2969571" y="0"/>
                </a:lnTo>
                <a:close/>
              </a:path>
            </a:pathLst>
          </a:custGeom>
          <a:solidFill>
            <a:schemeClr val="tx1"/>
          </a:solidFill>
          <a:ln w="5715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8005B78F-6293-68CD-D4DE-F188449A16FA}"/>
              </a:ext>
            </a:extLst>
          </p:cNvPr>
          <p:cNvSpPr>
            <a:spLocks noGrp="1"/>
          </p:cNvSpPr>
          <p:nvPr>
            <p:ph type="body" sz="quarter" idx="84"/>
          </p:nvPr>
        </p:nvSpPr>
        <p:spPr>
          <a:xfrm>
            <a:off x="6083084" y="1981676"/>
            <a:ext cx="5615138" cy="799027"/>
          </a:xfrm>
          <a:prstGeom prst="rect">
            <a:avLst/>
          </a:prstGeom>
        </p:spPr>
        <p:txBody>
          <a:bodyPr tIns="9144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indent="0">
              <a:buNone/>
              <a:defRPr sz="1500">
                <a:solidFill>
                  <a:srgbClr val="313638"/>
                </a:solidFill>
              </a:defRPr>
            </a:lvl2pPr>
            <a:lvl3pPr marL="891000" indent="0">
              <a:buNone/>
              <a:defRPr sz="1500">
                <a:solidFill>
                  <a:srgbClr val="313638"/>
                </a:solidFill>
              </a:defRPr>
            </a:lvl3pPr>
            <a:lvl4pPr marL="1348200" indent="0">
              <a:buNone/>
              <a:defRPr sz="1500">
                <a:solidFill>
                  <a:srgbClr val="313638"/>
                </a:solidFill>
              </a:defRPr>
            </a:lvl4pPr>
            <a:lvl5pPr marL="1805400" indent="0">
              <a:buNone/>
              <a:defRPr sz="1500">
                <a:solidFill>
                  <a:srgbClr val="31363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F690F43C-310C-8493-E5CF-CA108C023DBE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5485347" y="1981675"/>
            <a:ext cx="400928" cy="462901"/>
          </a:xfrm>
          <a:prstGeom prst="rect">
            <a:avLst/>
          </a:prstGeom>
        </p:spPr>
        <p:txBody>
          <a:bodyPr tIns="4572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 spc="-20" baseline="0">
                <a:solidFill>
                  <a:schemeClr val="bg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2pPr>
            <a:lvl3pPr marL="8910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3pPr>
            <a:lvl4pPr marL="13482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4pPr>
            <a:lvl5pPr marL="18054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5" name="Graphic 52">
            <a:extLst>
              <a:ext uri="{FF2B5EF4-FFF2-40B4-BE49-F238E27FC236}">
                <a16:creationId xmlns:a16="http://schemas.microsoft.com/office/drawing/2014/main" id="{0C059B9E-67B8-4A4B-A1BA-6D9C2581CBD3}"/>
              </a:ext>
            </a:extLst>
          </p:cNvPr>
          <p:cNvSpPr>
            <a:spLocks noChangeAspect="1"/>
          </p:cNvSpPr>
          <p:nvPr userDrawn="1"/>
        </p:nvSpPr>
        <p:spPr>
          <a:xfrm>
            <a:off x="5485347" y="3071864"/>
            <a:ext cx="400928" cy="462899"/>
          </a:xfrm>
          <a:custGeom>
            <a:avLst/>
            <a:gdLst>
              <a:gd name="connsiteX0" fmla="*/ 5939885 w 5939884"/>
              <a:gd name="connsiteY0" fmla="*/ 1714672 h 6858000"/>
              <a:gd name="connsiteX1" fmla="*/ 5939885 w 5939884"/>
              <a:gd name="connsiteY1" fmla="*/ 5143329 h 6858000"/>
              <a:gd name="connsiteX2" fmla="*/ 2969571 w 5939884"/>
              <a:gd name="connsiteY2" fmla="*/ 6858000 h 6858000"/>
              <a:gd name="connsiteX3" fmla="*/ 0 w 5939884"/>
              <a:gd name="connsiteY3" fmla="*/ 5143329 h 6858000"/>
              <a:gd name="connsiteX4" fmla="*/ 0 w 5939884"/>
              <a:gd name="connsiteY4" fmla="*/ 1714672 h 6858000"/>
              <a:gd name="connsiteX5" fmla="*/ 2969571 w 5939884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39884" h="6858000">
                <a:moveTo>
                  <a:pt x="5939885" y="1714672"/>
                </a:moveTo>
                <a:lnTo>
                  <a:pt x="5939885" y="5143329"/>
                </a:lnTo>
                <a:lnTo>
                  <a:pt x="2969571" y="6858000"/>
                </a:lnTo>
                <a:lnTo>
                  <a:pt x="0" y="5143329"/>
                </a:lnTo>
                <a:lnTo>
                  <a:pt x="0" y="1714672"/>
                </a:lnTo>
                <a:lnTo>
                  <a:pt x="2969571" y="0"/>
                </a:lnTo>
                <a:close/>
              </a:path>
            </a:pathLst>
          </a:custGeom>
          <a:solidFill>
            <a:schemeClr val="tx1"/>
          </a:solidFill>
          <a:ln w="5715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833C9853-5433-681E-1823-AA9A745073C0}"/>
              </a:ext>
            </a:extLst>
          </p:cNvPr>
          <p:cNvSpPr>
            <a:spLocks noGrp="1"/>
          </p:cNvSpPr>
          <p:nvPr>
            <p:ph type="body" sz="quarter" idx="86"/>
          </p:nvPr>
        </p:nvSpPr>
        <p:spPr>
          <a:xfrm>
            <a:off x="6078533" y="3071863"/>
            <a:ext cx="5615138" cy="799027"/>
          </a:xfrm>
          <a:prstGeom prst="rect">
            <a:avLst/>
          </a:prstGeom>
        </p:spPr>
        <p:txBody>
          <a:bodyPr tIns="9144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indent="0">
              <a:buNone/>
              <a:defRPr sz="1500">
                <a:solidFill>
                  <a:srgbClr val="313638"/>
                </a:solidFill>
              </a:defRPr>
            </a:lvl2pPr>
            <a:lvl3pPr marL="891000" indent="0">
              <a:buNone/>
              <a:defRPr sz="1500">
                <a:solidFill>
                  <a:srgbClr val="313638"/>
                </a:solidFill>
              </a:defRPr>
            </a:lvl3pPr>
            <a:lvl4pPr marL="1348200" indent="0">
              <a:buNone/>
              <a:defRPr sz="1500">
                <a:solidFill>
                  <a:srgbClr val="313638"/>
                </a:solidFill>
              </a:defRPr>
            </a:lvl4pPr>
            <a:lvl5pPr marL="1805400" indent="0">
              <a:buNone/>
              <a:defRPr sz="1500">
                <a:solidFill>
                  <a:srgbClr val="31363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E67F540A-0243-C026-91A5-D44371E93042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5480796" y="3071862"/>
            <a:ext cx="400928" cy="462901"/>
          </a:xfrm>
          <a:prstGeom prst="rect">
            <a:avLst/>
          </a:prstGeom>
        </p:spPr>
        <p:txBody>
          <a:bodyPr tIns="4572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 spc="-20" baseline="0">
                <a:solidFill>
                  <a:schemeClr val="bg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2pPr>
            <a:lvl3pPr marL="8910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3pPr>
            <a:lvl4pPr marL="13482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4pPr>
            <a:lvl5pPr marL="18054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50" name="Graphic 52">
            <a:extLst>
              <a:ext uri="{FF2B5EF4-FFF2-40B4-BE49-F238E27FC236}">
                <a16:creationId xmlns:a16="http://schemas.microsoft.com/office/drawing/2014/main" id="{D599FFD8-7477-43C4-50E9-C1F27FB2F6B1}"/>
              </a:ext>
            </a:extLst>
          </p:cNvPr>
          <p:cNvSpPr>
            <a:spLocks noChangeAspect="1"/>
          </p:cNvSpPr>
          <p:nvPr userDrawn="1"/>
        </p:nvSpPr>
        <p:spPr>
          <a:xfrm>
            <a:off x="5485347" y="4166424"/>
            <a:ext cx="400928" cy="462899"/>
          </a:xfrm>
          <a:custGeom>
            <a:avLst/>
            <a:gdLst>
              <a:gd name="connsiteX0" fmla="*/ 5939885 w 5939884"/>
              <a:gd name="connsiteY0" fmla="*/ 1714672 h 6858000"/>
              <a:gd name="connsiteX1" fmla="*/ 5939885 w 5939884"/>
              <a:gd name="connsiteY1" fmla="*/ 5143329 h 6858000"/>
              <a:gd name="connsiteX2" fmla="*/ 2969571 w 5939884"/>
              <a:gd name="connsiteY2" fmla="*/ 6858000 h 6858000"/>
              <a:gd name="connsiteX3" fmla="*/ 0 w 5939884"/>
              <a:gd name="connsiteY3" fmla="*/ 5143329 h 6858000"/>
              <a:gd name="connsiteX4" fmla="*/ 0 w 5939884"/>
              <a:gd name="connsiteY4" fmla="*/ 1714672 h 6858000"/>
              <a:gd name="connsiteX5" fmla="*/ 2969571 w 5939884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39884" h="6858000">
                <a:moveTo>
                  <a:pt x="5939885" y="1714672"/>
                </a:moveTo>
                <a:lnTo>
                  <a:pt x="5939885" y="5143329"/>
                </a:lnTo>
                <a:lnTo>
                  <a:pt x="2969571" y="6858000"/>
                </a:lnTo>
                <a:lnTo>
                  <a:pt x="0" y="5143329"/>
                </a:lnTo>
                <a:lnTo>
                  <a:pt x="0" y="1714672"/>
                </a:lnTo>
                <a:lnTo>
                  <a:pt x="2969571" y="0"/>
                </a:lnTo>
                <a:close/>
              </a:path>
            </a:pathLst>
          </a:custGeom>
          <a:solidFill>
            <a:schemeClr val="tx1"/>
          </a:solidFill>
          <a:ln w="5715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51" name="Text Placeholder 3">
            <a:extLst>
              <a:ext uri="{FF2B5EF4-FFF2-40B4-BE49-F238E27FC236}">
                <a16:creationId xmlns:a16="http://schemas.microsoft.com/office/drawing/2014/main" id="{7169150F-C335-9422-8392-62023A88C5B3}"/>
              </a:ext>
            </a:extLst>
          </p:cNvPr>
          <p:cNvSpPr>
            <a:spLocks noGrp="1"/>
          </p:cNvSpPr>
          <p:nvPr>
            <p:ph type="body" sz="quarter" idx="88"/>
          </p:nvPr>
        </p:nvSpPr>
        <p:spPr>
          <a:xfrm>
            <a:off x="6078533" y="4166423"/>
            <a:ext cx="5615138" cy="799027"/>
          </a:xfrm>
          <a:prstGeom prst="rect">
            <a:avLst/>
          </a:prstGeom>
        </p:spPr>
        <p:txBody>
          <a:bodyPr tIns="9144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indent="0">
              <a:buNone/>
              <a:defRPr sz="1500">
                <a:solidFill>
                  <a:srgbClr val="313638"/>
                </a:solidFill>
              </a:defRPr>
            </a:lvl2pPr>
            <a:lvl3pPr marL="891000" indent="0">
              <a:buNone/>
              <a:defRPr sz="1500">
                <a:solidFill>
                  <a:srgbClr val="313638"/>
                </a:solidFill>
              </a:defRPr>
            </a:lvl3pPr>
            <a:lvl4pPr marL="1348200" indent="0">
              <a:buNone/>
              <a:defRPr sz="1500">
                <a:solidFill>
                  <a:srgbClr val="313638"/>
                </a:solidFill>
              </a:defRPr>
            </a:lvl4pPr>
            <a:lvl5pPr marL="1805400" indent="0">
              <a:buNone/>
              <a:defRPr sz="1500">
                <a:solidFill>
                  <a:srgbClr val="31363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3">
            <a:extLst>
              <a:ext uri="{FF2B5EF4-FFF2-40B4-BE49-F238E27FC236}">
                <a16:creationId xmlns:a16="http://schemas.microsoft.com/office/drawing/2014/main" id="{4B94B587-B50D-7C13-8EAA-2BE88D36EE79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5480796" y="4166422"/>
            <a:ext cx="400928" cy="462901"/>
          </a:xfrm>
          <a:prstGeom prst="rect">
            <a:avLst/>
          </a:prstGeom>
        </p:spPr>
        <p:txBody>
          <a:bodyPr tIns="4572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 spc="-20" baseline="0">
                <a:solidFill>
                  <a:schemeClr val="bg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2pPr>
            <a:lvl3pPr marL="8910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3pPr>
            <a:lvl4pPr marL="13482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4pPr>
            <a:lvl5pPr marL="18054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55" name="Graphic 52">
            <a:extLst>
              <a:ext uri="{FF2B5EF4-FFF2-40B4-BE49-F238E27FC236}">
                <a16:creationId xmlns:a16="http://schemas.microsoft.com/office/drawing/2014/main" id="{311DC6AD-B765-28AE-C16A-9721BF2720B8}"/>
              </a:ext>
            </a:extLst>
          </p:cNvPr>
          <p:cNvSpPr>
            <a:spLocks noChangeAspect="1"/>
          </p:cNvSpPr>
          <p:nvPr userDrawn="1"/>
        </p:nvSpPr>
        <p:spPr>
          <a:xfrm>
            <a:off x="5485347" y="5261483"/>
            <a:ext cx="400928" cy="462899"/>
          </a:xfrm>
          <a:custGeom>
            <a:avLst/>
            <a:gdLst>
              <a:gd name="connsiteX0" fmla="*/ 5939885 w 5939884"/>
              <a:gd name="connsiteY0" fmla="*/ 1714672 h 6858000"/>
              <a:gd name="connsiteX1" fmla="*/ 5939885 w 5939884"/>
              <a:gd name="connsiteY1" fmla="*/ 5143329 h 6858000"/>
              <a:gd name="connsiteX2" fmla="*/ 2969571 w 5939884"/>
              <a:gd name="connsiteY2" fmla="*/ 6858000 h 6858000"/>
              <a:gd name="connsiteX3" fmla="*/ 0 w 5939884"/>
              <a:gd name="connsiteY3" fmla="*/ 5143329 h 6858000"/>
              <a:gd name="connsiteX4" fmla="*/ 0 w 5939884"/>
              <a:gd name="connsiteY4" fmla="*/ 1714672 h 6858000"/>
              <a:gd name="connsiteX5" fmla="*/ 2969571 w 5939884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39884" h="6858000">
                <a:moveTo>
                  <a:pt x="5939885" y="1714672"/>
                </a:moveTo>
                <a:lnTo>
                  <a:pt x="5939885" y="5143329"/>
                </a:lnTo>
                <a:lnTo>
                  <a:pt x="2969571" y="6858000"/>
                </a:lnTo>
                <a:lnTo>
                  <a:pt x="0" y="5143329"/>
                </a:lnTo>
                <a:lnTo>
                  <a:pt x="0" y="1714672"/>
                </a:lnTo>
                <a:lnTo>
                  <a:pt x="2969571" y="0"/>
                </a:lnTo>
                <a:close/>
              </a:path>
            </a:pathLst>
          </a:custGeom>
          <a:solidFill>
            <a:schemeClr val="tx1"/>
          </a:solidFill>
          <a:ln w="5715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56" name="Text Placeholder 3">
            <a:extLst>
              <a:ext uri="{FF2B5EF4-FFF2-40B4-BE49-F238E27FC236}">
                <a16:creationId xmlns:a16="http://schemas.microsoft.com/office/drawing/2014/main" id="{57803E47-0BED-AB72-7A57-10DEBE3792E1}"/>
              </a:ext>
            </a:extLst>
          </p:cNvPr>
          <p:cNvSpPr>
            <a:spLocks noGrp="1"/>
          </p:cNvSpPr>
          <p:nvPr>
            <p:ph type="body" sz="quarter" idx="90"/>
          </p:nvPr>
        </p:nvSpPr>
        <p:spPr>
          <a:xfrm>
            <a:off x="6078533" y="5261482"/>
            <a:ext cx="5615138" cy="799027"/>
          </a:xfrm>
          <a:prstGeom prst="rect">
            <a:avLst/>
          </a:prstGeom>
        </p:spPr>
        <p:txBody>
          <a:bodyPr tIns="9144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indent="0">
              <a:buNone/>
              <a:defRPr sz="1500">
                <a:solidFill>
                  <a:srgbClr val="313638"/>
                </a:solidFill>
              </a:defRPr>
            </a:lvl2pPr>
            <a:lvl3pPr marL="891000" indent="0">
              <a:buNone/>
              <a:defRPr sz="1500">
                <a:solidFill>
                  <a:srgbClr val="313638"/>
                </a:solidFill>
              </a:defRPr>
            </a:lvl3pPr>
            <a:lvl4pPr marL="1348200" indent="0">
              <a:buNone/>
              <a:defRPr sz="1500">
                <a:solidFill>
                  <a:srgbClr val="313638"/>
                </a:solidFill>
              </a:defRPr>
            </a:lvl4pPr>
            <a:lvl5pPr marL="1805400" indent="0">
              <a:buNone/>
              <a:defRPr sz="1500">
                <a:solidFill>
                  <a:srgbClr val="31363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7" name="Text Placeholder 3">
            <a:extLst>
              <a:ext uri="{FF2B5EF4-FFF2-40B4-BE49-F238E27FC236}">
                <a16:creationId xmlns:a16="http://schemas.microsoft.com/office/drawing/2014/main" id="{E82B00EB-932A-2A98-29E8-E6D6888372A0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5480796" y="5261481"/>
            <a:ext cx="400928" cy="462901"/>
          </a:xfrm>
          <a:prstGeom prst="rect">
            <a:avLst/>
          </a:prstGeom>
        </p:spPr>
        <p:txBody>
          <a:bodyPr tIns="4572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 spc="-20" baseline="0">
                <a:solidFill>
                  <a:schemeClr val="bg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2pPr>
            <a:lvl3pPr marL="8910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3pPr>
            <a:lvl4pPr marL="13482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4pPr>
            <a:lvl5pPr marL="18054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69698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Stats Two Columns T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id" hidden="1">
            <a:extLst>
              <a:ext uri="{FF2B5EF4-FFF2-40B4-BE49-F238E27FC236}">
                <a16:creationId xmlns:a16="http://schemas.microsoft.com/office/drawing/2014/main" id="{38230CD7-BB79-93D8-10B0-CE1B5BFFCCEC}"/>
              </a:ext>
            </a:extLst>
          </p:cNvPr>
          <p:cNvGrpSpPr/>
          <p:nvPr userDrawn="1"/>
        </p:nvGrpSpPr>
        <p:grpSpPr>
          <a:xfrm>
            <a:off x="0" y="-81273"/>
            <a:ext cx="12192002" cy="6959599"/>
            <a:chOff x="0" y="-81273"/>
            <a:chExt cx="12192002" cy="695959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564FFF4-A19D-70EE-F86D-DF38625B34E3}"/>
                </a:ext>
              </a:extLst>
            </p:cNvPr>
            <p:cNvSpPr/>
            <p:nvPr/>
          </p:nvSpPr>
          <p:spPr>
            <a:xfrm>
              <a:off x="0" y="6320244"/>
              <a:ext cx="12192000" cy="5377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A5EBD3C-7881-3AF7-CF01-4FA47000040D}"/>
                </a:ext>
              </a:extLst>
            </p:cNvPr>
            <p:cNvSpPr/>
            <p:nvPr userDrawn="1"/>
          </p:nvSpPr>
          <p:spPr>
            <a:xfrm>
              <a:off x="0" y="6320244"/>
              <a:ext cx="12192000" cy="5377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grpSp>
          <p:nvGrpSpPr>
            <p:cNvPr id="9" name="baselines">
              <a:extLst>
                <a:ext uri="{FF2B5EF4-FFF2-40B4-BE49-F238E27FC236}">
                  <a16:creationId xmlns:a16="http://schemas.microsoft.com/office/drawing/2014/main" id="{0BAE7B50-8C72-BA34-5748-0252114023B4}"/>
                </a:ext>
              </a:extLst>
            </p:cNvPr>
            <p:cNvGrpSpPr/>
            <p:nvPr/>
          </p:nvGrpSpPr>
          <p:grpSpPr>
            <a:xfrm>
              <a:off x="1524" y="-4574"/>
              <a:ext cx="12188952" cy="6858000"/>
              <a:chOff x="1524" y="0"/>
              <a:chExt cx="12188952" cy="6858000"/>
            </a:xfrm>
          </p:grpSpPr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1117EF4D-8848-3B4B-552E-628FC0C8BABB}"/>
                  </a:ext>
                </a:extLst>
              </p:cNvPr>
              <p:cNvCxnSpPr/>
              <p:nvPr/>
            </p:nvCxnSpPr>
            <p:spPr>
              <a:xfrm>
                <a:off x="1524" y="13716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1520C883-896C-6289-B6DD-F3458C3EC899}"/>
                  </a:ext>
                </a:extLst>
              </p:cNvPr>
              <p:cNvCxnSpPr/>
              <p:nvPr/>
            </p:nvCxnSpPr>
            <p:spPr>
              <a:xfrm>
                <a:off x="1524" y="17145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DA5E6C03-B2B9-07AA-C9B3-B770E6964FDE}"/>
                  </a:ext>
                </a:extLst>
              </p:cNvPr>
              <p:cNvCxnSpPr/>
              <p:nvPr/>
            </p:nvCxnSpPr>
            <p:spPr>
              <a:xfrm>
                <a:off x="1524" y="10287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55203504-7954-9A2D-B070-14CEB938A893}"/>
                  </a:ext>
                </a:extLst>
              </p:cNvPr>
              <p:cNvCxnSpPr/>
              <p:nvPr/>
            </p:nvCxnSpPr>
            <p:spPr>
              <a:xfrm>
                <a:off x="1524" y="6858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45BCA547-0850-9A02-A7E5-EB53308D3B75}"/>
                  </a:ext>
                </a:extLst>
              </p:cNvPr>
              <p:cNvCxnSpPr/>
              <p:nvPr/>
            </p:nvCxnSpPr>
            <p:spPr>
              <a:xfrm>
                <a:off x="1524" y="3429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EABA43AD-E6BC-A90A-FE37-8233753B6AAF}"/>
                  </a:ext>
                </a:extLst>
              </p:cNvPr>
              <p:cNvCxnSpPr/>
              <p:nvPr/>
            </p:nvCxnSpPr>
            <p:spPr>
              <a:xfrm>
                <a:off x="1524" y="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7C8F11A4-9F59-E933-55E4-A5B98CC3C2C2}"/>
                  </a:ext>
                </a:extLst>
              </p:cNvPr>
              <p:cNvCxnSpPr/>
              <p:nvPr/>
            </p:nvCxnSpPr>
            <p:spPr>
              <a:xfrm>
                <a:off x="1524" y="30861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6FF39475-5E14-4113-D768-8DD8A1E262CE}"/>
                  </a:ext>
                </a:extLst>
              </p:cNvPr>
              <p:cNvCxnSpPr/>
              <p:nvPr/>
            </p:nvCxnSpPr>
            <p:spPr>
              <a:xfrm>
                <a:off x="1524" y="34290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4C0FB732-DD6D-1D5F-AA43-ACC62CA7E911}"/>
                  </a:ext>
                </a:extLst>
              </p:cNvPr>
              <p:cNvCxnSpPr/>
              <p:nvPr/>
            </p:nvCxnSpPr>
            <p:spPr>
              <a:xfrm>
                <a:off x="1524" y="27432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B3D9C0D1-B84C-E19F-D601-AF2F3576D1F9}"/>
                  </a:ext>
                </a:extLst>
              </p:cNvPr>
              <p:cNvCxnSpPr/>
              <p:nvPr/>
            </p:nvCxnSpPr>
            <p:spPr>
              <a:xfrm>
                <a:off x="1524" y="24003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24454BF6-55D2-84CE-E499-AAFAE06ADEBF}"/>
                  </a:ext>
                </a:extLst>
              </p:cNvPr>
              <p:cNvCxnSpPr/>
              <p:nvPr/>
            </p:nvCxnSpPr>
            <p:spPr>
              <a:xfrm>
                <a:off x="1524" y="20574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573E730C-F017-21C0-E923-3FACC5FA4188}"/>
                  </a:ext>
                </a:extLst>
              </p:cNvPr>
              <p:cNvCxnSpPr/>
              <p:nvPr/>
            </p:nvCxnSpPr>
            <p:spPr>
              <a:xfrm>
                <a:off x="1524" y="48006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954055D5-BC9F-FA77-8B2C-F3819EB19497}"/>
                  </a:ext>
                </a:extLst>
              </p:cNvPr>
              <p:cNvCxnSpPr/>
              <p:nvPr/>
            </p:nvCxnSpPr>
            <p:spPr>
              <a:xfrm>
                <a:off x="1524" y="51435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C53BD805-2E45-F8CC-D6EF-03F4D3AA1708}"/>
                  </a:ext>
                </a:extLst>
              </p:cNvPr>
              <p:cNvCxnSpPr/>
              <p:nvPr/>
            </p:nvCxnSpPr>
            <p:spPr>
              <a:xfrm>
                <a:off x="1524" y="44577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F2CFD3B0-7546-D178-1077-23C0ADD4C7D0}"/>
                  </a:ext>
                </a:extLst>
              </p:cNvPr>
              <p:cNvCxnSpPr/>
              <p:nvPr/>
            </p:nvCxnSpPr>
            <p:spPr>
              <a:xfrm>
                <a:off x="1524" y="4114800"/>
                <a:ext cx="12188952" cy="0"/>
              </a:xfrm>
              <a:prstGeom prst="line">
                <a:avLst/>
              </a:prstGeom>
              <a:ln w="3175" cap="rnd">
                <a:solidFill>
                  <a:srgbClr val="F816D8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6B70ECAE-D5A0-9052-610C-D331BB4BE69F}"/>
                  </a:ext>
                </a:extLst>
              </p:cNvPr>
              <p:cNvCxnSpPr/>
              <p:nvPr/>
            </p:nvCxnSpPr>
            <p:spPr>
              <a:xfrm>
                <a:off x="1524" y="37719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95A466B5-AA15-3D0E-BE9D-D900F8BC1C59}"/>
                  </a:ext>
                </a:extLst>
              </p:cNvPr>
              <p:cNvCxnSpPr/>
              <p:nvPr/>
            </p:nvCxnSpPr>
            <p:spPr>
              <a:xfrm>
                <a:off x="1524" y="65151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44403ABC-2A3D-86DC-6AFD-EA05CE147875}"/>
                  </a:ext>
                </a:extLst>
              </p:cNvPr>
              <p:cNvCxnSpPr/>
              <p:nvPr/>
            </p:nvCxnSpPr>
            <p:spPr>
              <a:xfrm>
                <a:off x="1524" y="68580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C93D3CB7-2C73-2812-D9CD-7EF7E7003967}"/>
                  </a:ext>
                </a:extLst>
              </p:cNvPr>
              <p:cNvCxnSpPr/>
              <p:nvPr/>
            </p:nvCxnSpPr>
            <p:spPr>
              <a:xfrm>
                <a:off x="1524" y="61722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C765F82B-410C-7E3D-861E-ADB877C96E92}"/>
                  </a:ext>
                </a:extLst>
              </p:cNvPr>
              <p:cNvCxnSpPr/>
              <p:nvPr/>
            </p:nvCxnSpPr>
            <p:spPr>
              <a:xfrm>
                <a:off x="1524" y="58293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F2E259AA-1468-CC3B-03ED-B42A9AA1B445}"/>
                  </a:ext>
                </a:extLst>
              </p:cNvPr>
              <p:cNvCxnSpPr/>
              <p:nvPr/>
            </p:nvCxnSpPr>
            <p:spPr>
              <a:xfrm>
                <a:off x="1524" y="54864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74683B79-9748-06CF-DC31-2AF055D748E5}"/>
                  </a:ext>
                </a:extLst>
              </p:cNvPr>
              <p:cNvCxnSpPr/>
              <p:nvPr/>
            </p:nvCxnSpPr>
            <p:spPr>
              <a:xfrm>
                <a:off x="1524" y="14859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7809E459-9115-DBE6-F596-2DA1A8C8C5F6}"/>
                  </a:ext>
                </a:extLst>
              </p:cNvPr>
              <p:cNvCxnSpPr/>
              <p:nvPr/>
            </p:nvCxnSpPr>
            <p:spPr>
              <a:xfrm>
                <a:off x="1524" y="18288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E542A3C8-D16E-D1FC-4F3B-55180735732F}"/>
                  </a:ext>
                </a:extLst>
              </p:cNvPr>
              <p:cNvCxnSpPr/>
              <p:nvPr/>
            </p:nvCxnSpPr>
            <p:spPr>
              <a:xfrm>
                <a:off x="1524" y="11430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7A5FE90E-B987-1366-E848-89CE0D2C6AF0}"/>
                  </a:ext>
                </a:extLst>
              </p:cNvPr>
              <p:cNvCxnSpPr/>
              <p:nvPr/>
            </p:nvCxnSpPr>
            <p:spPr>
              <a:xfrm>
                <a:off x="1524" y="8001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E7446D4D-DA68-D67A-3D72-021EA2278789}"/>
                  </a:ext>
                </a:extLst>
              </p:cNvPr>
              <p:cNvCxnSpPr/>
              <p:nvPr/>
            </p:nvCxnSpPr>
            <p:spPr>
              <a:xfrm>
                <a:off x="1524" y="4572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7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88C4EA42-A1AC-04BF-8548-74A1B8D4FEE6}"/>
                  </a:ext>
                </a:extLst>
              </p:cNvPr>
              <p:cNvCxnSpPr/>
              <p:nvPr/>
            </p:nvCxnSpPr>
            <p:spPr>
              <a:xfrm>
                <a:off x="1524" y="114300"/>
                <a:ext cx="12188952" cy="0"/>
              </a:xfrm>
              <a:prstGeom prst="line">
                <a:avLst/>
              </a:prstGeom>
              <a:ln w="635" cap="rnd">
                <a:solidFill>
                  <a:srgbClr val="7B8199">
                    <a:alpha val="69804"/>
                  </a:srgb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E14901FF-9CB7-8874-AF34-3FFF6417E663}"/>
                  </a:ext>
                </a:extLst>
              </p:cNvPr>
              <p:cNvCxnSpPr/>
              <p:nvPr/>
            </p:nvCxnSpPr>
            <p:spPr>
              <a:xfrm>
                <a:off x="1524" y="32004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70270A4E-6B46-9999-E62F-FD3930007FF1}"/>
                  </a:ext>
                </a:extLst>
              </p:cNvPr>
              <p:cNvCxnSpPr/>
              <p:nvPr/>
            </p:nvCxnSpPr>
            <p:spPr>
              <a:xfrm>
                <a:off x="1524" y="35433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06FE366F-1FA5-5723-EE35-8A0F18637DA7}"/>
                  </a:ext>
                </a:extLst>
              </p:cNvPr>
              <p:cNvCxnSpPr/>
              <p:nvPr/>
            </p:nvCxnSpPr>
            <p:spPr>
              <a:xfrm>
                <a:off x="1524" y="28575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E47E852E-FD23-4D66-92B2-D187D4BED7CD}"/>
                  </a:ext>
                </a:extLst>
              </p:cNvPr>
              <p:cNvCxnSpPr/>
              <p:nvPr/>
            </p:nvCxnSpPr>
            <p:spPr>
              <a:xfrm>
                <a:off x="1524" y="25146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3CD47432-C364-EED5-8991-957B1CAF2709}"/>
                  </a:ext>
                </a:extLst>
              </p:cNvPr>
              <p:cNvCxnSpPr/>
              <p:nvPr/>
            </p:nvCxnSpPr>
            <p:spPr>
              <a:xfrm>
                <a:off x="1524" y="21717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A57F4005-2FF5-DDCA-35BA-661DFEBE6E82}"/>
                  </a:ext>
                </a:extLst>
              </p:cNvPr>
              <p:cNvCxnSpPr/>
              <p:nvPr/>
            </p:nvCxnSpPr>
            <p:spPr>
              <a:xfrm>
                <a:off x="1524" y="49149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E2B6DB07-B051-4629-D2DD-2DF9B4E18F3B}"/>
                  </a:ext>
                </a:extLst>
              </p:cNvPr>
              <p:cNvCxnSpPr/>
              <p:nvPr/>
            </p:nvCxnSpPr>
            <p:spPr>
              <a:xfrm>
                <a:off x="1524" y="52578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3F9748BE-6C14-E181-0C15-015E78E0B571}"/>
                  </a:ext>
                </a:extLst>
              </p:cNvPr>
              <p:cNvCxnSpPr/>
              <p:nvPr/>
            </p:nvCxnSpPr>
            <p:spPr>
              <a:xfrm>
                <a:off x="1524" y="45720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B9E44434-30EC-A018-D516-7CEDB87C27DE}"/>
                  </a:ext>
                </a:extLst>
              </p:cNvPr>
              <p:cNvCxnSpPr/>
              <p:nvPr/>
            </p:nvCxnSpPr>
            <p:spPr>
              <a:xfrm>
                <a:off x="1524" y="42291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45914A40-B095-7572-81D4-7708632C63DC}"/>
                  </a:ext>
                </a:extLst>
              </p:cNvPr>
              <p:cNvCxnSpPr/>
              <p:nvPr/>
            </p:nvCxnSpPr>
            <p:spPr>
              <a:xfrm>
                <a:off x="1524" y="38862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80A6B8B7-F99E-C0E2-D51F-15AB84975173}"/>
                  </a:ext>
                </a:extLst>
              </p:cNvPr>
              <p:cNvCxnSpPr/>
              <p:nvPr/>
            </p:nvCxnSpPr>
            <p:spPr>
              <a:xfrm>
                <a:off x="1524" y="66294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082CBE82-C967-F455-23C7-67A1033A98D4}"/>
                  </a:ext>
                </a:extLst>
              </p:cNvPr>
              <p:cNvCxnSpPr/>
              <p:nvPr/>
            </p:nvCxnSpPr>
            <p:spPr>
              <a:xfrm>
                <a:off x="1524" y="62865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30CE1AAD-088A-83BC-4B90-90BFC0B48884}"/>
                  </a:ext>
                </a:extLst>
              </p:cNvPr>
              <p:cNvCxnSpPr/>
              <p:nvPr/>
            </p:nvCxnSpPr>
            <p:spPr>
              <a:xfrm>
                <a:off x="1524" y="59436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9BBB23BE-012B-2540-0BBE-A43F992D15B3}"/>
                  </a:ext>
                </a:extLst>
              </p:cNvPr>
              <p:cNvCxnSpPr/>
              <p:nvPr/>
            </p:nvCxnSpPr>
            <p:spPr>
              <a:xfrm>
                <a:off x="1524" y="56007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7680E873-F4B3-37DC-3446-5C278E559867}"/>
                  </a:ext>
                </a:extLst>
              </p:cNvPr>
              <p:cNvCxnSpPr/>
              <p:nvPr/>
            </p:nvCxnSpPr>
            <p:spPr>
              <a:xfrm>
                <a:off x="1524" y="16002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5C8CAE68-5110-6D84-917A-9ECE3879422A}"/>
                  </a:ext>
                </a:extLst>
              </p:cNvPr>
              <p:cNvCxnSpPr/>
              <p:nvPr/>
            </p:nvCxnSpPr>
            <p:spPr>
              <a:xfrm>
                <a:off x="1524" y="19431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FD0292D1-D384-AAE8-620E-88BF6D2C2FCE}"/>
                  </a:ext>
                </a:extLst>
              </p:cNvPr>
              <p:cNvCxnSpPr/>
              <p:nvPr/>
            </p:nvCxnSpPr>
            <p:spPr>
              <a:xfrm>
                <a:off x="1524" y="12573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30C16B4C-0B52-7460-B5E4-44FEF3D74307}"/>
                  </a:ext>
                </a:extLst>
              </p:cNvPr>
              <p:cNvCxnSpPr/>
              <p:nvPr/>
            </p:nvCxnSpPr>
            <p:spPr>
              <a:xfrm>
                <a:off x="1524" y="9144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99839D5B-04A9-D82A-2687-8B392200ABFB}"/>
                  </a:ext>
                </a:extLst>
              </p:cNvPr>
              <p:cNvCxnSpPr/>
              <p:nvPr/>
            </p:nvCxnSpPr>
            <p:spPr>
              <a:xfrm>
                <a:off x="1524" y="5715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7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87961EDB-B5FC-1EF4-B1A4-7E7CA66F9255}"/>
                  </a:ext>
                </a:extLst>
              </p:cNvPr>
              <p:cNvCxnSpPr/>
              <p:nvPr/>
            </p:nvCxnSpPr>
            <p:spPr>
              <a:xfrm>
                <a:off x="1524" y="228600"/>
                <a:ext cx="12188952" cy="0"/>
              </a:xfrm>
              <a:prstGeom prst="line">
                <a:avLst/>
              </a:prstGeom>
              <a:ln w="635" cap="rnd">
                <a:solidFill>
                  <a:srgbClr val="7B8199">
                    <a:alpha val="69804"/>
                  </a:srgb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FAB36C9B-9A3C-0FE3-C123-C79E796850E2}"/>
                  </a:ext>
                </a:extLst>
              </p:cNvPr>
              <p:cNvCxnSpPr/>
              <p:nvPr/>
            </p:nvCxnSpPr>
            <p:spPr>
              <a:xfrm>
                <a:off x="1524" y="33147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3F1646BB-11BA-35DF-93D8-CFD8E1789C6A}"/>
                  </a:ext>
                </a:extLst>
              </p:cNvPr>
              <p:cNvCxnSpPr/>
              <p:nvPr/>
            </p:nvCxnSpPr>
            <p:spPr>
              <a:xfrm>
                <a:off x="1524" y="36576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A3BF10A4-D862-2161-083E-AD0938F68C88}"/>
                  </a:ext>
                </a:extLst>
              </p:cNvPr>
              <p:cNvCxnSpPr/>
              <p:nvPr/>
            </p:nvCxnSpPr>
            <p:spPr>
              <a:xfrm>
                <a:off x="1524" y="29718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F6586E5F-271C-D6D0-9969-BE7954CBF650}"/>
                  </a:ext>
                </a:extLst>
              </p:cNvPr>
              <p:cNvCxnSpPr/>
              <p:nvPr/>
            </p:nvCxnSpPr>
            <p:spPr>
              <a:xfrm>
                <a:off x="1524" y="26289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520931F4-58F0-7BDF-9B2F-772B52094EF6}"/>
                  </a:ext>
                </a:extLst>
              </p:cNvPr>
              <p:cNvCxnSpPr/>
              <p:nvPr/>
            </p:nvCxnSpPr>
            <p:spPr>
              <a:xfrm>
                <a:off x="1524" y="22860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CA0BB201-A212-1013-7225-E4E7F38766CE}"/>
                  </a:ext>
                </a:extLst>
              </p:cNvPr>
              <p:cNvCxnSpPr/>
              <p:nvPr/>
            </p:nvCxnSpPr>
            <p:spPr>
              <a:xfrm>
                <a:off x="1524" y="50292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A4061488-E16E-BE6A-C196-5689CF0EB0BD}"/>
                  </a:ext>
                </a:extLst>
              </p:cNvPr>
              <p:cNvCxnSpPr/>
              <p:nvPr/>
            </p:nvCxnSpPr>
            <p:spPr>
              <a:xfrm>
                <a:off x="1524" y="53721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A9A2F083-1608-44E2-03E9-A963CF783BD9}"/>
                  </a:ext>
                </a:extLst>
              </p:cNvPr>
              <p:cNvCxnSpPr/>
              <p:nvPr/>
            </p:nvCxnSpPr>
            <p:spPr>
              <a:xfrm>
                <a:off x="1524" y="46863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3F248395-F960-0332-D973-BC487A880EE6}"/>
                  </a:ext>
                </a:extLst>
              </p:cNvPr>
              <p:cNvCxnSpPr/>
              <p:nvPr/>
            </p:nvCxnSpPr>
            <p:spPr>
              <a:xfrm>
                <a:off x="1524" y="43434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64872A13-5727-B26E-A5EE-118B6B9C622F}"/>
                  </a:ext>
                </a:extLst>
              </p:cNvPr>
              <p:cNvCxnSpPr/>
              <p:nvPr/>
            </p:nvCxnSpPr>
            <p:spPr>
              <a:xfrm>
                <a:off x="1524" y="40005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B9DDF2A9-3141-2E00-B3AF-8DEAD2C604BB}"/>
                  </a:ext>
                </a:extLst>
              </p:cNvPr>
              <p:cNvCxnSpPr/>
              <p:nvPr/>
            </p:nvCxnSpPr>
            <p:spPr>
              <a:xfrm>
                <a:off x="1524" y="67437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B55D3BA4-557E-573A-D88D-63002FFE1552}"/>
                  </a:ext>
                </a:extLst>
              </p:cNvPr>
              <p:cNvCxnSpPr/>
              <p:nvPr/>
            </p:nvCxnSpPr>
            <p:spPr>
              <a:xfrm>
                <a:off x="1524" y="64008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1588CCD7-61A1-731F-D4B5-381AD97B7FBE}"/>
                  </a:ext>
                </a:extLst>
              </p:cNvPr>
              <p:cNvCxnSpPr/>
              <p:nvPr/>
            </p:nvCxnSpPr>
            <p:spPr>
              <a:xfrm>
                <a:off x="1524" y="60579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AECF38B9-A43C-9311-A756-37063612CF17}"/>
                  </a:ext>
                </a:extLst>
              </p:cNvPr>
              <p:cNvCxnSpPr/>
              <p:nvPr/>
            </p:nvCxnSpPr>
            <p:spPr>
              <a:xfrm>
                <a:off x="1524" y="57150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columns and LR margins">
              <a:extLst>
                <a:ext uri="{FF2B5EF4-FFF2-40B4-BE49-F238E27FC236}">
                  <a16:creationId xmlns:a16="http://schemas.microsoft.com/office/drawing/2014/main" id="{D40606EB-FBDE-AD14-CDD3-7510951F7F14}"/>
                </a:ext>
              </a:extLst>
            </p:cNvPr>
            <p:cNvGrpSpPr/>
            <p:nvPr/>
          </p:nvGrpSpPr>
          <p:grpSpPr>
            <a:xfrm>
              <a:off x="493776" y="448050"/>
              <a:ext cx="11204448" cy="5876543"/>
              <a:chOff x="493776" y="502920"/>
              <a:chExt cx="11204448" cy="5943600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EC484E98-462B-6F64-E88B-8C083F3D7DE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984992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E37F64AE-676E-2C02-F885-EC0B85CAEBA4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493776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9E30B4B2-122E-73C1-67E7-74393D766F2A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1447523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9B5A649-6B8A-AE3D-3819-F55B9441692A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2401270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3C89CB51-0FD5-29A6-6E4C-54B097CB857D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3355017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CF29857A-09A0-B5B7-7F18-63EBDE998C94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4308764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744889FE-CF64-D70C-7D7D-A31B3B551C01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5262511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8695448-97DC-4257-8BA9-63D4CFE86BAF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6216258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7E65D84B-B80C-18CE-32BF-38B6F7B7C7EB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7170005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6719D807-2094-9074-F983-ABB0FF716EB2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8123752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36E4A422-96EE-4C9A-066B-4EDC022E7A34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9077499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BE3757FB-7A4C-7EAE-041D-7517CB2CDD35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10031246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1" name="column bisection">
              <a:extLst>
                <a:ext uri="{FF2B5EF4-FFF2-40B4-BE49-F238E27FC236}">
                  <a16:creationId xmlns:a16="http://schemas.microsoft.com/office/drawing/2014/main" id="{F1847B74-D013-74E7-6009-4353569DBC1D}"/>
                </a:ext>
              </a:extLst>
            </p:cNvPr>
            <p:cNvGrpSpPr/>
            <p:nvPr/>
          </p:nvGrpSpPr>
          <p:grpSpPr>
            <a:xfrm>
              <a:off x="850392" y="0"/>
              <a:ext cx="10491216" cy="6858000"/>
              <a:chOff x="850392" y="4574"/>
              <a:chExt cx="10491216" cy="6858000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3DABCD84-1CDF-836E-BA70-B1D9A0342B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341608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B98D3CF6-2E0E-EF50-1593-E008E75FEAA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50392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20163339-5E2F-FA1A-2E08-F4D7E347637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804139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F597FA4C-24CD-3504-0226-C17C21BBC22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57886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79153081-CDD8-6521-4AF9-EAE407AEC38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11633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A79B73D-37C8-E3BB-F3DD-1494ADB2BB4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665380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50713B4B-BC08-66C2-E5C9-0E61EE06D77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19127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337C6676-E81E-564A-73DB-424174E4D61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572874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5F805AE7-473B-7A49-D63D-2A713C00146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26621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5AAD4E8D-47B6-0BF4-1F9D-132FBB494FE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80368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A5914C6D-5DC1-4475-235B-FDCBBB8141D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434115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F1806748-03D9-43FD-EB42-03C53DFC531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387862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1736A0C-A739-5BC0-61E9-3C323C5CA483}"/>
                </a:ext>
              </a:extLst>
            </p:cNvPr>
            <p:cNvGrpSpPr/>
            <p:nvPr/>
          </p:nvGrpSpPr>
          <p:grpSpPr>
            <a:xfrm>
              <a:off x="0" y="-81273"/>
              <a:ext cx="12192002" cy="6959599"/>
              <a:chOff x="0" y="-81273"/>
              <a:chExt cx="12192002" cy="6959599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20E5961-F713-2029-7A87-FD2ADAB6F4EC}"/>
                  </a:ext>
                </a:extLst>
              </p:cNvPr>
              <p:cNvSpPr/>
              <p:nvPr/>
            </p:nvSpPr>
            <p:spPr>
              <a:xfrm>
                <a:off x="0" y="6324610"/>
                <a:ext cx="12192000" cy="553716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98CFD76-C407-6B41-38D5-871B01F3FE40}"/>
                  </a:ext>
                </a:extLst>
              </p:cNvPr>
              <p:cNvSpPr/>
              <p:nvPr/>
            </p:nvSpPr>
            <p:spPr>
              <a:xfrm rot="5400000">
                <a:off x="-3182875" y="3187449"/>
                <a:ext cx="6858002" cy="492252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DADA45E-1502-95B6-0045-18390ACC2C3A}"/>
                  </a:ext>
                </a:extLst>
              </p:cNvPr>
              <p:cNvSpPr/>
              <p:nvPr/>
            </p:nvSpPr>
            <p:spPr>
              <a:xfrm rot="5400000">
                <a:off x="8516875" y="3187449"/>
                <a:ext cx="6858001" cy="492252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AF2B84E-0F5D-CB87-40FC-1CC83A727409}"/>
                  </a:ext>
                </a:extLst>
              </p:cNvPr>
              <p:cNvSpPr/>
              <p:nvPr/>
            </p:nvSpPr>
            <p:spPr>
              <a:xfrm>
                <a:off x="0" y="-81273"/>
                <a:ext cx="12192000" cy="529324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6A6615F-7069-B877-322A-53153A236C05}"/>
                  </a:ext>
                </a:extLst>
              </p:cNvPr>
              <p:cNvSpPr/>
              <p:nvPr userDrawn="1"/>
            </p:nvSpPr>
            <p:spPr>
              <a:xfrm>
                <a:off x="0" y="1234953"/>
                <a:ext cx="12192000" cy="301747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BC7C7F2-3894-8CCA-5872-6A4B4795D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252" y="562350"/>
            <a:ext cx="10058400" cy="57595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0B7EB5-3760-2058-F18E-93584C9A3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87C04C-3953-7DDC-BAD1-B6A3B0970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Illumio Copyright © 2024 /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30BF47-CBC1-13B8-8DAA-CFC998F06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DEF54-9B6C-4117-8505-7F7450B77FFD}" type="slidenum">
              <a:rPr lang="en-US" smtClean="0"/>
              <a:t>‹#›</a:t>
            </a:fld>
            <a:endParaRPr lang="en-US"/>
          </a:p>
        </p:txBody>
      </p:sp>
      <p:sp>
        <p:nvSpPr>
          <p:cNvPr id="103" name="Subtitle 2">
            <a:extLst>
              <a:ext uri="{FF2B5EF4-FFF2-40B4-BE49-F238E27FC236}">
                <a16:creationId xmlns:a16="http://schemas.microsoft.com/office/drawing/2014/main" id="{32FDB19E-4030-9EC2-39F3-DE23D3E049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2252" y="1174769"/>
            <a:ext cx="10058400" cy="414516"/>
          </a:xfrm>
        </p:spPr>
        <p:txBody>
          <a:bodyPr tIns="0"/>
          <a:lstStyle>
            <a:lvl1pPr marL="0" indent="0" algn="l">
              <a:buNone/>
              <a:defRPr sz="16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7" name="Illumio Logo">
            <a:extLst>
              <a:ext uri="{FF2B5EF4-FFF2-40B4-BE49-F238E27FC236}">
                <a16:creationId xmlns:a16="http://schemas.microsoft.com/office/drawing/2014/main" id="{00E56BAB-EF03-08A9-BFAE-9E81453670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9416" y="260769"/>
            <a:ext cx="909159" cy="227290"/>
          </a:xfrm>
          <a:prstGeom prst="rect">
            <a:avLst/>
          </a:prstGeom>
        </p:spPr>
      </p:pic>
      <p:sp>
        <p:nvSpPr>
          <p:cNvPr id="112" name="Graphic 52">
            <a:extLst>
              <a:ext uri="{FF2B5EF4-FFF2-40B4-BE49-F238E27FC236}">
                <a16:creationId xmlns:a16="http://schemas.microsoft.com/office/drawing/2014/main" id="{BDC7F5B1-7391-5949-C420-8CD2174C8548}"/>
              </a:ext>
            </a:extLst>
          </p:cNvPr>
          <p:cNvSpPr>
            <a:spLocks noChangeAspect="1"/>
          </p:cNvSpPr>
          <p:nvPr/>
        </p:nvSpPr>
        <p:spPr>
          <a:xfrm>
            <a:off x="492125" y="2742294"/>
            <a:ext cx="312951" cy="361323"/>
          </a:xfrm>
          <a:custGeom>
            <a:avLst/>
            <a:gdLst>
              <a:gd name="connsiteX0" fmla="*/ 5939885 w 5939884"/>
              <a:gd name="connsiteY0" fmla="*/ 1714672 h 6858000"/>
              <a:gd name="connsiteX1" fmla="*/ 5939885 w 5939884"/>
              <a:gd name="connsiteY1" fmla="*/ 5143329 h 6858000"/>
              <a:gd name="connsiteX2" fmla="*/ 2969571 w 5939884"/>
              <a:gd name="connsiteY2" fmla="*/ 6858000 h 6858000"/>
              <a:gd name="connsiteX3" fmla="*/ 0 w 5939884"/>
              <a:gd name="connsiteY3" fmla="*/ 5143329 h 6858000"/>
              <a:gd name="connsiteX4" fmla="*/ 0 w 5939884"/>
              <a:gd name="connsiteY4" fmla="*/ 1714672 h 6858000"/>
              <a:gd name="connsiteX5" fmla="*/ 2969571 w 5939884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39884" h="6858000">
                <a:moveTo>
                  <a:pt x="5939885" y="1714672"/>
                </a:moveTo>
                <a:lnTo>
                  <a:pt x="5939885" y="5143329"/>
                </a:lnTo>
                <a:lnTo>
                  <a:pt x="2969571" y="6858000"/>
                </a:lnTo>
                <a:lnTo>
                  <a:pt x="0" y="5143329"/>
                </a:lnTo>
                <a:lnTo>
                  <a:pt x="0" y="1714672"/>
                </a:lnTo>
                <a:lnTo>
                  <a:pt x="2969571" y="0"/>
                </a:lnTo>
                <a:close/>
              </a:path>
            </a:pathLst>
          </a:custGeom>
          <a:solidFill>
            <a:schemeClr val="accent2"/>
          </a:solidFill>
          <a:ln w="5715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en-US" b="1">
              <a:solidFill>
                <a:schemeClr val="bg1"/>
              </a:solidFill>
            </a:endParaRPr>
          </a:p>
        </p:txBody>
      </p: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923D0BEA-4A2D-D05B-3BCE-45906AD57A29}"/>
              </a:ext>
            </a:extLst>
          </p:cNvPr>
          <p:cNvCxnSpPr>
            <a:cxnSpLocks/>
            <a:stCxn id="112" idx="4"/>
            <a:endCxn id="112" idx="1"/>
          </p:cNvCxnSpPr>
          <p:nvPr/>
        </p:nvCxnSpPr>
        <p:spPr>
          <a:xfrm>
            <a:off x="492125" y="2832634"/>
            <a:ext cx="312951" cy="180643"/>
          </a:xfrm>
          <a:prstGeom prst="line">
            <a:avLst/>
          </a:prstGeom>
          <a:ln cap="rnd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4" name="Graphic 52">
            <a:extLst>
              <a:ext uri="{FF2B5EF4-FFF2-40B4-BE49-F238E27FC236}">
                <a16:creationId xmlns:a16="http://schemas.microsoft.com/office/drawing/2014/main" id="{66DE13EE-6B19-FFB2-AA5F-10ED427C7ACD}"/>
              </a:ext>
            </a:extLst>
          </p:cNvPr>
          <p:cNvSpPr>
            <a:spLocks noChangeAspect="1"/>
          </p:cNvSpPr>
          <p:nvPr/>
        </p:nvSpPr>
        <p:spPr>
          <a:xfrm>
            <a:off x="536576" y="2742295"/>
            <a:ext cx="400928" cy="462899"/>
          </a:xfrm>
          <a:custGeom>
            <a:avLst/>
            <a:gdLst>
              <a:gd name="connsiteX0" fmla="*/ 5939885 w 5939884"/>
              <a:gd name="connsiteY0" fmla="*/ 1714672 h 6858000"/>
              <a:gd name="connsiteX1" fmla="*/ 5939885 w 5939884"/>
              <a:gd name="connsiteY1" fmla="*/ 5143329 h 6858000"/>
              <a:gd name="connsiteX2" fmla="*/ 2969571 w 5939884"/>
              <a:gd name="connsiteY2" fmla="*/ 6858000 h 6858000"/>
              <a:gd name="connsiteX3" fmla="*/ 0 w 5939884"/>
              <a:gd name="connsiteY3" fmla="*/ 5143329 h 6858000"/>
              <a:gd name="connsiteX4" fmla="*/ 0 w 5939884"/>
              <a:gd name="connsiteY4" fmla="*/ 1714672 h 6858000"/>
              <a:gd name="connsiteX5" fmla="*/ 2969571 w 5939884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39884" h="6858000">
                <a:moveTo>
                  <a:pt x="5939885" y="1714672"/>
                </a:moveTo>
                <a:lnTo>
                  <a:pt x="5939885" y="5143329"/>
                </a:lnTo>
                <a:lnTo>
                  <a:pt x="2969571" y="6858000"/>
                </a:lnTo>
                <a:lnTo>
                  <a:pt x="0" y="5143329"/>
                </a:lnTo>
                <a:lnTo>
                  <a:pt x="0" y="1714672"/>
                </a:lnTo>
                <a:lnTo>
                  <a:pt x="2969571" y="0"/>
                </a:lnTo>
                <a:close/>
              </a:path>
            </a:pathLst>
          </a:custGeom>
          <a:solidFill>
            <a:schemeClr val="tx1"/>
          </a:solidFill>
          <a:ln w="5715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en-US" b="1">
              <a:solidFill>
                <a:schemeClr val="bg1"/>
              </a:solidFill>
            </a:endParaRPr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D8DC83BC-9C31-8CD7-E73E-D1A5FEDFBDB3}"/>
              </a:ext>
            </a:extLst>
          </p:cNvPr>
          <p:cNvGrpSpPr/>
          <p:nvPr userDrawn="1"/>
        </p:nvGrpSpPr>
        <p:grpSpPr>
          <a:xfrm>
            <a:off x="492125" y="3798773"/>
            <a:ext cx="445379" cy="462900"/>
            <a:chOff x="8032145" y="2637047"/>
            <a:chExt cx="589854" cy="613058"/>
          </a:xfrm>
        </p:grpSpPr>
        <p:sp>
          <p:nvSpPr>
            <p:cNvPr id="116" name="Graphic 52">
              <a:extLst>
                <a:ext uri="{FF2B5EF4-FFF2-40B4-BE49-F238E27FC236}">
                  <a16:creationId xmlns:a16="http://schemas.microsoft.com/office/drawing/2014/main" id="{823C6DEB-6663-4AFF-6EE3-B48B13DF66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32145" y="2637047"/>
              <a:ext cx="414468" cy="478531"/>
            </a:xfrm>
            <a:custGeom>
              <a:avLst/>
              <a:gdLst>
                <a:gd name="connsiteX0" fmla="*/ 5939885 w 5939884"/>
                <a:gd name="connsiteY0" fmla="*/ 1714672 h 6858000"/>
                <a:gd name="connsiteX1" fmla="*/ 5939885 w 5939884"/>
                <a:gd name="connsiteY1" fmla="*/ 5143329 h 6858000"/>
                <a:gd name="connsiteX2" fmla="*/ 2969571 w 5939884"/>
                <a:gd name="connsiteY2" fmla="*/ 6858000 h 6858000"/>
                <a:gd name="connsiteX3" fmla="*/ 0 w 5939884"/>
                <a:gd name="connsiteY3" fmla="*/ 5143329 h 6858000"/>
                <a:gd name="connsiteX4" fmla="*/ 0 w 5939884"/>
                <a:gd name="connsiteY4" fmla="*/ 1714672 h 6858000"/>
                <a:gd name="connsiteX5" fmla="*/ 2969571 w 5939884"/>
                <a:gd name="connsiteY5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39884" h="6858000">
                  <a:moveTo>
                    <a:pt x="5939885" y="1714672"/>
                  </a:moveTo>
                  <a:lnTo>
                    <a:pt x="5939885" y="5143329"/>
                  </a:lnTo>
                  <a:lnTo>
                    <a:pt x="2969571" y="6858000"/>
                  </a:lnTo>
                  <a:lnTo>
                    <a:pt x="0" y="5143329"/>
                  </a:lnTo>
                  <a:lnTo>
                    <a:pt x="0" y="1714672"/>
                  </a:lnTo>
                  <a:lnTo>
                    <a:pt x="2969571" y="0"/>
                  </a:lnTo>
                  <a:close/>
                </a:path>
              </a:pathLst>
            </a:custGeom>
            <a:solidFill>
              <a:schemeClr val="accent2"/>
            </a:solidFill>
            <a:ln w="5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 b="1">
                <a:solidFill>
                  <a:schemeClr val="bg1"/>
                </a:solidFill>
              </a:endParaRPr>
            </a:p>
          </p:txBody>
        </p: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73F877F5-1291-EE0F-65B1-30B4196D15BA}"/>
                </a:ext>
              </a:extLst>
            </p:cNvPr>
            <p:cNvCxnSpPr>
              <a:cxnSpLocks/>
              <a:stCxn id="116" idx="4"/>
              <a:endCxn id="116" idx="1"/>
            </p:cNvCxnSpPr>
            <p:nvPr/>
          </p:nvCxnSpPr>
          <p:spPr>
            <a:xfrm>
              <a:off x="8032145" y="2756692"/>
              <a:ext cx="414468" cy="239241"/>
            </a:xfrm>
            <a:prstGeom prst="line">
              <a:avLst/>
            </a:prstGeom>
            <a:ln cap="rnd"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Graphic 52">
              <a:extLst>
                <a:ext uri="{FF2B5EF4-FFF2-40B4-BE49-F238E27FC236}">
                  <a16:creationId xmlns:a16="http://schemas.microsoft.com/office/drawing/2014/main" id="{74D28105-84D9-BA89-5718-E4F79064C9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91015" y="2637048"/>
              <a:ext cx="530984" cy="613057"/>
            </a:xfrm>
            <a:custGeom>
              <a:avLst/>
              <a:gdLst>
                <a:gd name="connsiteX0" fmla="*/ 5939885 w 5939884"/>
                <a:gd name="connsiteY0" fmla="*/ 1714672 h 6858000"/>
                <a:gd name="connsiteX1" fmla="*/ 5939885 w 5939884"/>
                <a:gd name="connsiteY1" fmla="*/ 5143329 h 6858000"/>
                <a:gd name="connsiteX2" fmla="*/ 2969571 w 5939884"/>
                <a:gd name="connsiteY2" fmla="*/ 6858000 h 6858000"/>
                <a:gd name="connsiteX3" fmla="*/ 0 w 5939884"/>
                <a:gd name="connsiteY3" fmla="*/ 5143329 h 6858000"/>
                <a:gd name="connsiteX4" fmla="*/ 0 w 5939884"/>
                <a:gd name="connsiteY4" fmla="*/ 1714672 h 6858000"/>
                <a:gd name="connsiteX5" fmla="*/ 2969571 w 5939884"/>
                <a:gd name="connsiteY5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39884" h="6858000">
                  <a:moveTo>
                    <a:pt x="5939885" y="1714672"/>
                  </a:moveTo>
                  <a:lnTo>
                    <a:pt x="5939885" y="5143329"/>
                  </a:lnTo>
                  <a:lnTo>
                    <a:pt x="2969571" y="6858000"/>
                  </a:lnTo>
                  <a:lnTo>
                    <a:pt x="0" y="5143329"/>
                  </a:lnTo>
                  <a:lnTo>
                    <a:pt x="0" y="1714672"/>
                  </a:lnTo>
                  <a:lnTo>
                    <a:pt x="2969571" y="0"/>
                  </a:lnTo>
                  <a:close/>
                </a:path>
              </a:pathLst>
            </a:custGeom>
            <a:solidFill>
              <a:schemeClr val="tx1"/>
            </a:solidFill>
            <a:ln w="5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 b="1">
                <a:solidFill>
                  <a:schemeClr val="bg1"/>
                </a:solidFill>
              </a:endParaRP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968D815E-06B7-9658-024A-E0C245A93756}"/>
              </a:ext>
            </a:extLst>
          </p:cNvPr>
          <p:cNvGrpSpPr/>
          <p:nvPr userDrawn="1"/>
        </p:nvGrpSpPr>
        <p:grpSpPr>
          <a:xfrm>
            <a:off x="492125" y="4855251"/>
            <a:ext cx="445379" cy="462900"/>
            <a:chOff x="8032145" y="2637047"/>
            <a:chExt cx="589854" cy="613058"/>
          </a:xfrm>
        </p:grpSpPr>
        <p:sp>
          <p:nvSpPr>
            <p:cNvPr id="120" name="Graphic 52">
              <a:extLst>
                <a:ext uri="{FF2B5EF4-FFF2-40B4-BE49-F238E27FC236}">
                  <a16:creationId xmlns:a16="http://schemas.microsoft.com/office/drawing/2014/main" id="{98663D61-AA2C-A6DB-AFB9-C181D2924A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32145" y="2637047"/>
              <a:ext cx="414468" cy="478531"/>
            </a:xfrm>
            <a:custGeom>
              <a:avLst/>
              <a:gdLst>
                <a:gd name="connsiteX0" fmla="*/ 5939885 w 5939884"/>
                <a:gd name="connsiteY0" fmla="*/ 1714672 h 6858000"/>
                <a:gd name="connsiteX1" fmla="*/ 5939885 w 5939884"/>
                <a:gd name="connsiteY1" fmla="*/ 5143329 h 6858000"/>
                <a:gd name="connsiteX2" fmla="*/ 2969571 w 5939884"/>
                <a:gd name="connsiteY2" fmla="*/ 6858000 h 6858000"/>
                <a:gd name="connsiteX3" fmla="*/ 0 w 5939884"/>
                <a:gd name="connsiteY3" fmla="*/ 5143329 h 6858000"/>
                <a:gd name="connsiteX4" fmla="*/ 0 w 5939884"/>
                <a:gd name="connsiteY4" fmla="*/ 1714672 h 6858000"/>
                <a:gd name="connsiteX5" fmla="*/ 2969571 w 5939884"/>
                <a:gd name="connsiteY5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39884" h="6858000">
                  <a:moveTo>
                    <a:pt x="5939885" y="1714672"/>
                  </a:moveTo>
                  <a:lnTo>
                    <a:pt x="5939885" y="5143329"/>
                  </a:lnTo>
                  <a:lnTo>
                    <a:pt x="2969571" y="6858000"/>
                  </a:lnTo>
                  <a:lnTo>
                    <a:pt x="0" y="5143329"/>
                  </a:lnTo>
                  <a:lnTo>
                    <a:pt x="0" y="1714672"/>
                  </a:lnTo>
                  <a:lnTo>
                    <a:pt x="2969571" y="0"/>
                  </a:lnTo>
                  <a:close/>
                </a:path>
              </a:pathLst>
            </a:custGeom>
            <a:solidFill>
              <a:schemeClr val="accent2"/>
            </a:solidFill>
            <a:ln w="5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 b="1">
                <a:solidFill>
                  <a:schemeClr val="bg1"/>
                </a:solidFill>
              </a:endParaRPr>
            </a:p>
          </p:txBody>
        </p: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C7E01CE8-E07D-DA46-3030-4475EF7240D3}"/>
                </a:ext>
              </a:extLst>
            </p:cNvPr>
            <p:cNvCxnSpPr>
              <a:cxnSpLocks/>
              <a:stCxn id="120" idx="4"/>
              <a:endCxn id="120" idx="1"/>
            </p:cNvCxnSpPr>
            <p:nvPr/>
          </p:nvCxnSpPr>
          <p:spPr>
            <a:xfrm>
              <a:off x="8032145" y="2756692"/>
              <a:ext cx="414468" cy="239241"/>
            </a:xfrm>
            <a:prstGeom prst="line">
              <a:avLst/>
            </a:prstGeom>
            <a:ln cap="rnd"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Graphic 52">
              <a:extLst>
                <a:ext uri="{FF2B5EF4-FFF2-40B4-BE49-F238E27FC236}">
                  <a16:creationId xmlns:a16="http://schemas.microsoft.com/office/drawing/2014/main" id="{504B25E3-02F0-76A8-8BA2-CB9658BBD1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91015" y="2637048"/>
              <a:ext cx="530984" cy="613057"/>
            </a:xfrm>
            <a:custGeom>
              <a:avLst/>
              <a:gdLst>
                <a:gd name="connsiteX0" fmla="*/ 5939885 w 5939884"/>
                <a:gd name="connsiteY0" fmla="*/ 1714672 h 6858000"/>
                <a:gd name="connsiteX1" fmla="*/ 5939885 w 5939884"/>
                <a:gd name="connsiteY1" fmla="*/ 5143329 h 6858000"/>
                <a:gd name="connsiteX2" fmla="*/ 2969571 w 5939884"/>
                <a:gd name="connsiteY2" fmla="*/ 6858000 h 6858000"/>
                <a:gd name="connsiteX3" fmla="*/ 0 w 5939884"/>
                <a:gd name="connsiteY3" fmla="*/ 5143329 h 6858000"/>
                <a:gd name="connsiteX4" fmla="*/ 0 w 5939884"/>
                <a:gd name="connsiteY4" fmla="*/ 1714672 h 6858000"/>
                <a:gd name="connsiteX5" fmla="*/ 2969571 w 5939884"/>
                <a:gd name="connsiteY5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39884" h="6858000">
                  <a:moveTo>
                    <a:pt x="5939885" y="1714672"/>
                  </a:moveTo>
                  <a:lnTo>
                    <a:pt x="5939885" y="5143329"/>
                  </a:lnTo>
                  <a:lnTo>
                    <a:pt x="2969571" y="6858000"/>
                  </a:lnTo>
                  <a:lnTo>
                    <a:pt x="0" y="5143329"/>
                  </a:lnTo>
                  <a:lnTo>
                    <a:pt x="0" y="1714672"/>
                  </a:lnTo>
                  <a:lnTo>
                    <a:pt x="2969571" y="0"/>
                  </a:lnTo>
                  <a:close/>
                </a:path>
              </a:pathLst>
            </a:custGeom>
            <a:solidFill>
              <a:schemeClr val="tx1"/>
            </a:solidFill>
            <a:ln w="5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 b="1">
                <a:solidFill>
                  <a:schemeClr val="bg1"/>
                </a:solidFill>
              </a:endParaRPr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03E85CF6-A4F2-D64C-A389-D5587F5CD594}"/>
              </a:ext>
            </a:extLst>
          </p:cNvPr>
          <p:cNvGrpSpPr/>
          <p:nvPr userDrawn="1"/>
        </p:nvGrpSpPr>
        <p:grpSpPr>
          <a:xfrm>
            <a:off x="6060085" y="2742294"/>
            <a:ext cx="445379" cy="462900"/>
            <a:chOff x="8032145" y="2637047"/>
            <a:chExt cx="589854" cy="613058"/>
          </a:xfrm>
        </p:grpSpPr>
        <p:sp>
          <p:nvSpPr>
            <p:cNvPr id="124" name="Graphic 52">
              <a:extLst>
                <a:ext uri="{FF2B5EF4-FFF2-40B4-BE49-F238E27FC236}">
                  <a16:creationId xmlns:a16="http://schemas.microsoft.com/office/drawing/2014/main" id="{789427F3-F7EE-142D-6EF8-FC4698827A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32145" y="2637047"/>
              <a:ext cx="414468" cy="478531"/>
            </a:xfrm>
            <a:custGeom>
              <a:avLst/>
              <a:gdLst>
                <a:gd name="connsiteX0" fmla="*/ 5939885 w 5939884"/>
                <a:gd name="connsiteY0" fmla="*/ 1714672 h 6858000"/>
                <a:gd name="connsiteX1" fmla="*/ 5939885 w 5939884"/>
                <a:gd name="connsiteY1" fmla="*/ 5143329 h 6858000"/>
                <a:gd name="connsiteX2" fmla="*/ 2969571 w 5939884"/>
                <a:gd name="connsiteY2" fmla="*/ 6858000 h 6858000"/>
                <a:gd name="connsiteX3" fmla="*/ 0 w 5939884"/>
                <a:gd name="connsiteY3" fmla="*/ 5143329 h 6858000"/>
                <a:gd name="connsiteX4" fmla="*/ 0 w 5939884"/>
                <a:gd name="connsiteY4" fmla="*/ 1714672 h 6858000"/>
                <a:gd name="connsiteX5" fmla="*/ 2969571 w 5939884"/>
                <a:gd name="connsiteY5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39884" h="6858000">
                  <a:moveTo>
                    <a:pt x="5939885" y="1714672"/>
                  </a:moveTo>
                  <a:lnTo>
                    <a:pt x="5939885" y="5143329"/>
                  </a:lnTo>
                  <a:lnTo>
                    <a:pt x="2969571" y="6858000"/>
                  </a:lnTo>
                  <a:lnTo>
                    <a:pt x="0" y="5143329"/>
                  </a:lnTo>
                  <a:lnTo>
                    <a:pt x="0" y="1714672"/>
                  </a:lnTo>
                  <a:lnTo>
                    <a:pt x="2969571" y="0"/>
                  </a:lnTo>
                  <a:close/>
                </a:path>
              </a:pathLst>
            </a:custGeom>
            <a:solidFill>
              <a:schemeClr val="accent2"/>
            </a:solidFill>
            <a:ln w="5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 b="1">
                <a:solidFill>
                  <a:schemeClr val="bg1"/>
                </a:solidFill>
              </a:endParaRPr>
            </a:p>
          </p:txBody>
        </p: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F3771D09-2643-6670-7E48-3C4DDD3E5B8E}"/>
                </a:ext>
              </a:extLst>
            </p:cNvPr>
            <p:cNvCxnSpPr>
              <a:cxnSpLocks/>
              <a:stCxn id="124" idx="4"/>
              <a:endCxn id="124" idx="1"/>
            </p:cNvCxnSpPr>
            <p:nvPr/>
          </p:nvCxnSpPr>
          <p:spPr>
            <a:xfrm>
              <a:off x="8032145" y="2756692"/>
              <a:ext cx="414468" cy="239241"/>
            </a:xfrm>
            <a:prstGeom prst="line">
              <a:avLst/>
            </a:prstGeom>
            <a:ln cap="rnd"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Graphic 52">
              <a:extLst>
                <a:ext uri="{FF2B5EF4-FFF2-40B4-BE49-F238E27FC236}">
                  <a16:creationId xmlns:a16="http://schemas.microsoft.com/office/drawing/2014/main" id="{0501167E-CEBA-56D2-5CCF-D42FCA7164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91015" y="2637048"/>
              <a:ext cx="530984" cy="613057"/>
            </a:xfrm>
            <a:custGeom>
              <a:avLst/>
              <a:gdLst>
                <a:gd name="connsiteX0" fmla="*/ 5939885 w 5939884"/>
                <a:gd name="connsiteY0" fmla="*/ 1714672 h 6858000"/>
                <a:gd name="connsiteX1" fmla="*/ 5939885 w 5939884"/>
                <a:gd name="connsiteY1" fmla="*/ 5143329 h 6858000"/>
                <a:gd name="connsiteX2" fmla="*/ 2969571 w 5939884"/>
                <a:gd name="connsiteY2" fmla="*/ 6858000 h 6858000"/>
                <a:gd name="connsiteX3" fmla="*/ 0 w 5939884"/>
                <a:gd name="connsiteY3" fmla="*/ 5143329 h 6858000"/>
                <a:gd name="connsiteX4" fmla="*/ 0 w 5939884"/>
                <a:gd name="connsiteY4" fmla="*/ 1714672 h 6858000"/>
                <a:gd name="connsiteX5" fmla="*/ 2969571 w 5939884"/>
                <a:gd name="connsiteY5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39884" h="6858000">
                  <a:moveTo>
                    <a:pt x="5939885" y="1714672"/>
                  </a:moveTo>
                  <a:lnTo>
                    <a:pt x="5939885" y="5143329"/>
                  </a:lnTo>
                  <a:lnTo>
                    <a:pt x="2969571" y="6858000"/>
                  </a:lnTo>
                  <a:lnTo>
                    <a:pt x="0" y="5143329"/>
                  </a:lnTo>
                  <a:lnTo>
                    <a:pt x="0" y="1714672"/>
                  </a:lnTo>
                  <a:lnTo>
                    <a:pt x="2969571" y="0"/>
                  </a:lnTo>
                  <a:close/>
                </a:path>
              </a:pathLst>
            </a:custGeom>
            <a:solidFill>
              <a:schemeClr val="tx1"/>
            </a:solidFill>
            <a:ln w="5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 b="1">
                <a:solidFill>
                  <a:schemeClr val="bg1"/>
                </a:solidFill>
              </a:endParaRPr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7C3C4922-EBDB-73B5-0CA0-13FC88A01804}"/>
              </a:ext>
            </a:extLst>
          </p:cNvPr>
          <p:cNvGrpSpPr/>
          <p:nvPr userDrawn="1"/>
        </p:nvGrpSpPr>
        <p:grpSpPr>
          <a:xfrm>
            <a:off x="6059083" y="3798773"/>
            <a:ext cx="445379" cy="462900"/>
            <a:chOff x="8032145" y="2637047"/>
            <a:chExt cx="589854" cy="613058"/>
          </a:xfrm>
        </p:grpSpPr>
        <p:sp>
          <p:nvSpPr>
            <p:cNvPr id="128" name="Graphic 52">
              <a:extLst>
                <a:ext uri="{FF2B5EF4-FFF2-40B4-BE49-F238E27FC236}">
                  <a16:creationId xmlns:a16="http://schemas.microsoft.com/office/drawing/2014/main" id="{1A630617-EBE7-38CC-0518-D74C86326EF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32145" y="2637047"/>
              <a:ext cx="414468" cy="478531"/>
            </a:xfrm>
            <a:custGeom>
              <a:avLst/>
              <a:gdLst>
                <a:gd name="connsiteX0" fmla="*/ 5939885 w 5939884"/>
                <a:gd name="connsiteY0" fmla="*/ 1714672 h 6858000"/>
                <a:gd name="connsiteX1" fmla="*/ 5939885 w 5939884"/>
                <a:gd name="connsiteY1" fmla="*/ 5143329 h 6858000"/>
                <a:gd name="connsiteX2" fmla="*/ 2969571 w 5939884"/>
                <a:gd name="connsiteY2" fmla="*/ 6858000 h 6858000"/>
                <a:gd name="connsiteX3" fmla="*/ 0 w 5939884"/>
                <a:gd name="connsiteY3" fmla="*/ 5143329 h 6858000"/>
                <a:gd name="connsiteX4" fmla="*/ 0 w 5939884"/>
                <a:gd name="connsiteY4" fmla="*/ 1714672 h 6858000"/>
                <a:gd name="connsiteX5" fmla="*/ 2969571 w 5939884"/>
                <a:gd name="connsiteY5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39884" h="6858000">
                  <a:moveTo>
                    <a:pt x="5939885" y="1714672"/>
                  </a:moveTo>
                  <a:lnTo>
                    <a:pt x="5939885" y="5143329"/>
                  </a:lnTo>
                  <a:lnTo>
                    <a:pt x="2969571" y="6858000"/>
                  </a:lnTo>
                  <a:lnTo>
                    <a:pt x="0" y="5143329"/>
                  </a:lnTo>
                  <a:lnTo>
                    <a:pt x="0" y="1714672"/>
                  </a:lnTo>
                  <a:lnTo>
                    <a:pt x="2969571" y="0"/>
                  </a:lnTo>
                  <a:close/>
                </a:path>
              </a:pathLst>
            </a:custGeom>
            <a:solidFill>
              <a:schemeClr val="accent2"/>
            </a:solidFill>
            <a:ln w="5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 b="1">
                <a:solidFill>
                  <a:schemeClr val="bg1"/>
                </a:solidFill>
              </a:endParaRPr>
            </a:p>
          </p:txBody>
        </p: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CAA9A2C3-CD8B-6882-C7CD-B4A5CA48F814}"/>
                </a:ext>
              </a:extLst>
            </p:cNvPr>
            <p:cNvCxnSpPr>
              <a:cxnSpLocks/>
              <a:stCxn id="128" idx="4"/>
              <a:endCxn id="128" idx="1"/>
            </p:cNvCxnSpPr>
            <p:nvPr/>
          </p:nvCxnSpPr>
          <p:spPr>
            <a:xfrm>
              <a:off x="8032145" y="2756692"/>
              <a:ext cx="414468" cy="239241"/>
            </a:xfrm>
            <a:prstGeom prst="line">
              <a:avLst/>
            </a:prstGeom>
            <a:ln cap="rnd"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Graphic 52">
              <a:extLst>
                <a:ext uri="{FF2B5EF4-FFF2-40B4-BE49-F238E27FC236}">
                  <a16:creationId xmlns:a16="http://schemas.microsoft.com/office/drawing/2014/main" id="{4031C788-0B25-DD09-FEF7-2171505FF9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91015" y="2637048"/>
              <a:ext cx="530984" cy="613057"/>
            </a:xfrm>
            <a:custGeom>
              <a:avLst/>
              <a:gdLst>
                <a:gd name="connsiteX0" fmla="*/ 5939885 w 5939884"/>
                <a:gd name="connsiteY0" fmla="*/ 1714672 h 6858000"/>
                <a:gd name="connsiteX1" fmla="*/ 5939885 w 5939884"/>
                <a:gd name="connsiteY1" fmla="*/ 5143329 h 6858000"/>
                <a:gd name="connsiteX2" fmla="*/ 2969571 w 5939884"/>
                <a:gd name="connsiteY2" fmla="*/ 6858000 h 6858000"/>
                <a:gd name="connsiteX3" fmla="*/ 0 w 5939884"/>
                <a:gd name="connsiteY3" fmla="*/ 5143329 h 6858000"/>
                <a:gd name="connsiteX4" fmla="*/ 0 w 5939884"/>
                <a:gd name="connsiteY4" fmla="*/ 1714672 h 6858000"/>
                <a:gd name="connsiteX5" fmla="*/ 2969571 w 5939884"/>
                <a:gd name="connsiteY5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39884" h="6858000">
                  <a:moveTo>
                    <a:pt x="5939885" y="1714672"/>
                  </a:moveTo>
                  <a:lnTo>
                    <a:pt x="5939885" y="5143329"/>
                  </a:lnTo>
                  <a:lnTo>
                    <a:pt x="2969571" y="6858000"/>
                  </a:lnTo>
                  <a:lnTo>
                    <a:pt x="0" y="5143329"/>
                  </a:lnTo>
                  <a:lnTo>
                    <a:pt x="0" y="1714672"/>
                  </a:lnTo>
                  <a:lnTo>
                    <a:pt x="2969571" y="0"/>
                  </a:lnTo>
                  <a:close/>
                </a:path>
              </a:pathLst>
            </a:custGeom>
            <a:solidFill>
              <a:schemeClr val="tx1"/>
            </a:solidFill>
            <a:ln w="5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 b="1">
                <a:solidFill>
                  <a:schemeClr val="bg1"/>
                </a:solidFill>
              </a:endParaRPr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DC695051-D471-8E95-ED70-ABC2A50BA62F}"/>
              </a:ext>
            </a:extLst>
          </p:cNvPr>
          <p:cNvGrpSpPr/>
          <p:nvPr userDrawn="1"/>
        </p:nvGrpSpPr>
        <p:grpSpPr>
          <a:xfrm>
            <a:off x="6059083" y="4855251"/>
            <a:ext cx="445379" cy="462900"/>
            <a:chOff x="8032145" y="2637047"/>
            <a:chExt cx="589854" cy="613058"/>
          </a:xfrm>
        </p:grpSpPr>
        <p:sp>
          <p:nvSpPr>
            <p:cNvPr id="132" name="Graphic 52">
              <a:extLst>
                <a:ext uri="{FF2B5EF4-FFF2-40B4-BE49-F238E27FC236}">
                  <a16:creationId xmlns:a16="http://schemas.microsoft.com/office/drawing/2014/main" id="{8771F1A9-B7D7-61B5-B579-E3FBC6741A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32145" y="2637047"/>
              <a:ext cx="414468" cy="478531"/>
            </a:xfrm>
            <a:custGeom>
              <a:avLst/>
              <a:gdLst>
                <a:gd name="connsiteX0" fmla="*/ 5939885 w 5939884"/>
                <a:gd name="connsiteY0" fmla="*/ 1714672 h 6858000"/>
                <a:gd name="connsiteX1" fmla="*/ 5939885 w 5939884"/>
                <a:gd name="connsiteY1" fmla="*/ 5143329 h 6858000"/>
                <a:gd name="connsiteX2" fmla="*/ 2969571 w 5939884"/>
                <a:gd name="connsiteY2" fmla="*/ 6858000 h 6858000"/>
                <a:gd name="connsiteX3" fmla="*/ 0 w 5939884"/>
                <a:gd name="connsiteY3" fmla="*/ 5143329 h 6858000"/>
                <a:gd name="connsiteX4" fmla="*/ 0 w 5939884"/>
                <a:gd name="connsiteY4" fmla="*/ 1714672 h 6858000"/>
                <a:gd name="connsiteX5" fmla="*/ 2969571 w 5939884"/>
                <a:gd name="connsiteY5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39884" h="6858000">
                  <a:moveTo>
                    <a:pt x="5939885" y="1714672"/>
                  </a:moveTo>
                  <a:lnTo>
                    <a:pt x="5939885" y="5143329"/>
                  </a:lnTo>
                  <a:lnTo>
                    <a:pt x="2969571" y="6858000"/>
                  </a:lnTo>
                  <a:lnTo>
                    <a:pt x="0" y="5143329"/>
                  </a:lnTo>
                  <a:lnTo>
                    <a:pt x="0" y="1714672"/>
                  </a:lnTo>
                  <a:lnTo>
                    <a:pt x="2969571" y="0"/>
                  </a:lnTo>
                  <a:close/>
                </a:path>
              </a:pathLst>
            </a:custGeom>
            <a:solidFill>
              <a:schemeClr val="accent2"/>
            </a:solidFill>
            <a:ln w="5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 b="1">
                <a:solidFill>
                  <a:schemeClr val="bg1"/>
                </a:solidFill>
              </a:endParaRPr>
            </a:p>
          </p:txBody>
        </p: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29C3FD12-DDEE-EB7D-2110-0460BCAA400E}"/>
                </a:ext>
              </a:extLst>
            </p:cNvPr>
            <p:cNvCxnSpPr>
              <a:cxnSpLocks/>
              <a:stCxn id="132" idx="4"/>
              <a:endCxn id="132" idx="1"/>
            </p:cNvCxnSpPr>
            <p:nvPr/>
          </p:nvCxnSpPr>
          <p:spPr>
            <a:xfrm>
              <a:off x="8032145" y="2756692"/>
              <a:ext cx="414468" cy="239241"/>
            </a:xfrm>
            <a:prstGeom prst="line">
              <a:avLst/>
            </a:prstGeom>
            <a:ln cap="rnd"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Graphic 52">
              <a:extLst>
                <a:ext uri="{FF2B5EF4-FFF2-40B4-BE49-F238E27FC236}">
                  <a16:creationId xmlns:a16="http://schemas.microsoft.com/office/drawing/2014/main" id="{6C51BE84-8382-2031-B610-C534DA0E11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91015" y="2637048"/>
              <a:ext cx="530984" cy="613057"/>
            </a:xfrm>
            <a:custGeom>
              <a:avLst/>
              <a:gdLst>
                <a:gd name="connsiteX0" fmla="*/ 5939885 w 5939884"/>
                <a:gd name="connsiteY0" fmla="*/ 1714672 h 6858000"/>
                <a:gd name="connsiteX1" fmla="*/ 5939885 w 5939884"/>
                <a:gd name="connsiteY1" fmla="*/ 5143329 h 6858000"/>
                <a:gd name="connsiteX2" fmla="*/ 2969571 w 5939884"/>
                <a:gd name="connsiteY2" fmla="*/ 6858000 h 6858000"/>
                <a:gd name="connsiteX3" fmla="*/ 0 w 5939884"/>
                <a:gd name="connsiteY3" fmla="*/ 5143329 h 6858000"/>
                <a:gd name="connsiteX4" fmla="*/ 0 w 5939884"/>
                <a:gd name="connsiteY4" fmla="*/ 1714672 h 6858000"/>
                <a:gd name="connsiteX5" fmla="*/ 2969571 w 5939884"/>
                <a:gd name="connsiteY5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39884" h="6858000">
                  <a:moveTo>
                    <a:pt x="5939885" y="1714672"/>
                  </a:moveTo>
                  <a:lnTo>
                    <a:pt x="5939885" y="5143329"/>
                  </a:lnTo>
                  <a:lnTo>
                    <a:pt x="2969571" y="6858000"/>
                  </a:lnTo>
                  <a:lnTo>
                    <a:pt x="0" y="5143329"/>
                  </a:lnTo>
                  <a:lnTo>
                    <a:pt x="0" y="1714672"/>
                  </a:lnTo>
                  <a:lnTo>
                    <a:pt x="2969571" y="0"/>
                  </a:lnTo>
                  <a:close/>
                </a:path>
              </a:pathLst>
            </a:custGeom>
            <a:solidFill>
              <a:schemeClr val="tx1"/>
            </a:solidFill>
            <a:ln w="5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 b="1">
                <a:solidFill>
                  <a:schemeClr val="bg1"/>
                </a:solidFill>
              </a:endParaRPr>
            </a:p>
          </p:txBody>
        </p:sp>
      </p:grpSp>
      <p:sp>
        <p:nvSpPr>
          <p:cNvPr id="138" name="Text Placeholder 3">
            <a:extLst>
              <a:ext uri="{FF2B5EF4-FFF2-40B4-BE49-F238E27FC236}">
                <a16:creationId xmlns:a16="http://schemas.microsoft.com/office/drawing/2014/main" id="{C2C36342-1BD7-34B0-943A-43A473215003}"/>
              </a:ext>
            </a:extLst>
          </p:cNvPr>
          <p:cNvSpPr>
            <a:spLocks noGrp="1"/>
          </p:cNvSpPr>
          <p:nvPr userDrawn="1">
            <p:ph type="body" sz="quarter" idx="36"/>
          </p:nvPr>
        </p:nvSpPr>
        <p:spPr>
          <a:xfrm>
            <a:off x="1129762" y="2742294"/>
            <a:ext cx="4377037" cy="799027"/>
          </a:xfrm>
          <a:prstGeom prst="rect">
            <a:avLst/>
          </a:prstGeom>
        </p:spPr>
        <p:txBody>
          <a:bodyPr tIns="9144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indent="0">
              <a:buNone/>
              <a:defRPr sz="1500">
                <a:solidFill>
                  <a:srgbClr val="313638"/>
                </a:solidFill>
              </a:defRPr>
            </a:lvl2pPr>
            <a:lvl3pPr marL="891000" indent="0">
              <a:buNone/>
              <a:defRPr sz="1500">
                <a:solidFill>
                  <a:srgbClr val="313638"/>
                </a:solidFill>
              </a:defRPr>
            </a:lvl3pPr>
            <a:lvl4pPr marL="1348200" indent="0">
              <a:buNone/>
              <a:defRPr sz="1500">
                <a:solidFill>
                  <a:srgbClr val="313638"/>
                </a:solidFill>
              </a:defRPr>
            </a:lvl4pPr>
            <a:lvl5pPr marL="1805400" indent="0">
              <a:buNone/>
              <a:defRPr sz="1500">
                <a:solidFill>
                  <a:srgbClr val="31363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9" name="Text Placeholder 3">
            <a:extLst>
              <a:ext uri="{FF2B5EF4-FFF2-40B4-BE49-F238E27FC236}">
                <a16:creationId xmlns:a16="http://schemas.microsoft.com/office/drawing/2014/main" id="{8739661E-4FFD-DC1E-DB99-80DA350EB1A3}"/>
              </a:ext>
            </a:extLst>
          </p:cNvPr>
          <p:cNvSpPr>
            <a:spLocks noGrp="1"/>
          </p:cNvSpPr>
          <p:nvPr userDrawn="1">
            <p:ph type="body" sz="quarter" idx="37"/>
          </p:nvPr>
        </p:nvSpPr>
        <p:spPr>
          <a:xfrm>
            <a:off x="1129762" y="3803767"/>
            <a:ext cx="4377037" cy="799027"/>
          </a:xfrm>
          <a:prstGeom prst="rect">
            <a:avLst/>
          </a:prstGeom>
        </p:spPr>
        <p:txBody>
          <a:bodyPr tIns="9144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indent="0">
              <a:buNone/>
              <a:defRPr sz="1500">
                <a:solidFill>
                  <a:srgbClr val="313638"/>
                </a:solidFill>
              </a:defRPr>
            </a:lvl2pPr>
            <a:lvl3pPr marL="891000" indent="0">
              <a:buNone/>
              <a:defRPr sz="1500">
                <a:solidFill>
                  <a:srgbClr val="313638"/>
                </a:solidFill>
              </a:defRPr>
            </a:lvl3pPr>
            <a:lvl4pPr marL="1348200" indent="0">
              <a:buNone/>
              <a:defRPr sz="1500">
                <a:solidFill>
                  <a:srgbClr val="313638"/>
                </a:solidFill>
              </a:defRPr>
            </a:lvl4pPr>
            <a:lvl5pPr marL="1805400" indent="0">
              <a:buNone/>
              <a:defRPr sz="1500">
                <a:solidFill>
                  <a:srgbClr val="31363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0" name="Text Placeholder 3">
            <a:extLst>
              <a:ext uri="{FF2B5EF4-FFF2-40B4-BE49-F238E27FC236}">
                <a16:creationId xmlns:a16="http://schemas.microsoft.com/office/drawing/2014/main" id="{DC4AAE1E-3153-2E11-6A45-E7D811CC8027}"/>
              </a:ext>
            </a:extLst>
          </p:cNvPr>
          <p:cNvSpPr>
            <a:spLocks noGrp="1"/>
          </p:cNvSpPr>
          <p:nvPr userDrawn="1">
            <p:ph type="body" sz="quarter" idx="38"/>
          </p:nvPr>
        </p:nvSpPr>
        <p:spPr>
          <a:xfrm>
            <a:off x="1129762" y="4855251"/>
            <a:ext cx="4377037" cy="799027"/>
          </a:xfrm>
          <a:prstGeom prst="rect">
            <a:avLst/>
          </a:prstGeom>
        </p:spPr>
        <p:txBody>
          <a:bodyPr tIns="9144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indent="0">
              <a:buNone/>
              <a:defRPr sz="1500">
                <a:solidFill>
                  <a:srgbClr val="313638"/>
                </a:solidFill>
              </a:defRPr>
            </a:lvl2pPr>
            <a:lvl3pPr marL="891000" indent="0">
              <a:buNone/>
              <a:defRPr sz="1500">
                <a:solidFill>
                  <a:srgbClr val="313638"/>
                </a:solidFill>
              </a:defRPr>
            </a:lvl3pPr>
            <a:lvl4pPr marL="1348200" indent="0">
              <a:buNone/>
              <a:defRPr sz="1500">
                <a:solidFill>
                  <a:srgbClr val="313638"/>
                </a:solidFill>
              </a:defRPr>
            </a:lvl4pPr>
            <a:lvl5pPr marL="1805400" indent="0">
              <a:buNone/>
              <a:defRPr sz="1500">
                <a:solidFill>
                  <a:srgbClr val="31363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1" name="Text Placeholder 3">
            <a:extLst>
              <a:ext uri="{FF2B5EF4-FFF2-40B4-BE49-F238E27FC236}">
                <a16:creationId xmlns:a16="http://schemas.microsoft.com/office/drawing/2014/main" id="{A4862ACE-758B-1F05-5DCB-BBAAB8E835FF}"/>
              </a:ext>
            </a:extLst>
          </p:cNvPr>
          <p:cNvSpPr>
            <a:spLocks noGrp="1"/>
          </p:cNvSpPr>
          <p:nvPr userDrawn="1">
            <p:ph type="body" sz="quarter" idx="39"/>
          </p:nvPr>
        </p:nvSpPr>
        <p:spPr>
          <a:xfrm>
            <a:off x="6695718" y="2742294"/>
            <a:ext cx="4377037" cy="799027"/>
          </a:xfrm>
          <a:prstGeom prst="rect">
            <a:avLst/>
          </a:prstGeom>
        </p:spPr>
        <p:txBody>
          <a:bodyPr tIns="9144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indent="0">
              <a:buNone/>
              <a:defRPr sz="1500">
                <a:solidFill>
                  <a:srgbClr val="313638"/>
                </a:solidFill>
              </a:defRPr>
            </a:lvl2pPr>
            <a:lvl3pPr marL="891000" indent="0">
              <a:buNone/>
              <a:defRPr sz="1500">
                <a:solidFill>
                  <a:srgbClr val="313638"/>
                </a:solidFill>
              </a:defRPr>
            </a:lvl3pPr>
            <a:lvl4pPr marL="1348200" indent="0">
              <a:buNone/>
              <a:defRPr sz="1500">
                <a:solidFill>
                  <a:srgbClr val="313638"/>
                </a:solidFill>
              </a:defRPr>
            </a:lvl4pPr>
            <a:lvl5pPr marL="1805400" indent="0">
              <a:buNone/>
              <a:defRPr sz="1500">
                <a:solidFill>
                  <a:srgbClr val="31363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2" name="Text Placeholder 3">
            <a:extLst>
              <a:ext uri="{FF2B5EF4-FFF2-40B4-BE49-F238E27FC236}">
                <a16:creationId xmlns:a16="http://schemas.microsoft.com/office/drawing/2014/main" id="{C342DCC9-FCF6-028A-7D29-4DCF7E27A8EB}"/>
              </a:ext>
            </a:extLst>
          </p:cNvPr>
          <p:cNvSpPr>
            <a:spLocks noGrp="1"/>
          </p:cNvSpPr>
          <p:nvPr userDrawn="1">
            <p:ph type="body" sz="quarter" idx="40"/>
          </p:nvPr>
        </p:nvSpPr>
        <p:spPr>
          <a:xfrm>
            <a:off x="6695718" y="3803767"/>
            <a:ext cx="4377037" cy="799027"/>
          </a:xfrm>
          <a:prstGeom prst="rect">
            <a:avLst/>
          </a:prstGeom>
        </p:spPr>
        <p:txBody>
          <a:bodyPr tIns="9144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indent="0">
              <a:buNone/>
              <a:defRPr sz="1500">
                <a:solidFill>
                  <a:srgbClr val="313638"/>
                </a:solidFill>
              </a:defRPr>
            </a:lvl2pPr>
            <a:lvl3pPr marL="891000" indent="0">
              <a:buNone/>
              <a:defRPr sz="1500">
                <a:solidFill>
                  <a:srgbClr val="313638"/>
                </a:solidFill>
              </a:defRPr>
            </a:lvl3pPr>
            <a:lvl4pPr marL="1348200" indent="0">
              <a:buNone/>
              <a:defRPr sz="1500">
                <a:solidFill>
                  <a:srgbClr val="313638"/>
                </a:solidFill>
              </a:defRPr>
            </a:lvl4pPr>
            <a:lvl5pPr marL="1805400" indent="0">
              <a:buNone/>
              <a:defRPr sz="1500">
                <a:solidFill>
                  <a:srgbClr val="31363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3" name="Text Placeholder 3">
            <a:extLst>
              <a:ext uri="{FF2B5EF4-FFF2-40B4-BE49-F238E27FC236}">
                <a16:creationId xmlns:a16="http://schemas.microsoft.com/office/drawing/2014/main" id="{621DEE37-1CC9-80B8-7520-7BE641F9429D}"/>
              </a:ext>
            </a:extLst>
          </p:cNvPr>
          <p:cNvSpPr>
            <a:spLocks noGrp="1"/>
          </p:cNvSpPr>
          <p:nvPr userDrawn="1">
            <p:ph type="body" sz="quarter" idx="41"/>
          </p:nvPr>
        </p:nvSpPr>
        <p:spPr>
          <a:xfrm>
            <a:off x="6695718" y="4855251"/>
            <a:ext cx="4377037" cy="799027"/>
          </a:xfrm>
          <a:prstGeom prst="rect">
            <a:avLst/>
          </a:prstGeom>
        </p:spPr>
        <p:txBody>
          <a:bodyPr tIns="9144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indent="0">
              <a:buNone/>
              <a:defRPr sz="1500">
                <a:solidFill>
                  <a:srgbClr val="313638"/>
                </a:solidFill>
              </a:defRPr>
            </a:lvl2pPr>
            <a:lvl3pPr marL="891000" indent="0">
              <a:buNone/>
              <a:defRPr sz="1500">
                <a:solidFill>
                  <a:srgbClr val="313638"/>
                </a:solidFill>
              </a:defRPr>
            </a:lvl3pPr>
            <a:lvl4pPr marL="1348200" indent="0">
              <a:buNone/>
              <a:defRPr sz="1500">
                <a:solidFill>
                  <a:srgbClr val="313638"/>
                </a:solidFill>
              </a:defRPr>
            </a:lvl4pPr>
            <a:lvl5pPr marL="1805400" indent="0">
              <a:buNone/>
              <a:defRPr sz="1500">
                <a:solidFill>
                  <a:srgbClr val="31363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4" name="Text Placeholder 3">
            <a:extLst>
              <a:ext uri="{FF2B5EF4-FFF2-40B4-BE49-F238E27FC236}">
                <a16:creationId xmlns:a16="http://schemas.microsoft.com/office/drawing/2014/main" id="{EE7125FA-25E7-1CD9-E681-CE4226BC983F}"/>
              </a:ext>
            </a:extLst>
          </p:cNvPr>
          <p:cNvSpPr>
            <a:spLocks noGrp="1"/>
          </p:cNvSpPr>
          <p:nvPr userDrawn="1">
            <p:ph type="body" sz="quarter" idx="83" hasCustomPrompt="1"/>
          </p:nvPr>
        </p:nvSpPr>
        <p:spPr>
          <a:xfrm>
            <a:off x="532025" y="2742293"/>
            <a:ext cx="400928" cy="462901"/>
          </a:xfrm>
          <a:prstGeom prst="rect">
            <a:avLst/>
          </a:prstGeom>
        </p:spPr>
        <p:txBody>
          <a:bodyPr tIns="4572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 spc="-20" baseline="0">
                <a:solidFill>
                  <a:schemeClr val="bg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2pPr>
            <a:lvl3pPr marL="8910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3pPr>
            <a:lvl4pPr marL="13482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4pPr>
            <a:lvl5pPr marL="18054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48" name="Text Placeholder 3">
            <a:extLst>
              <a:ext uri="{FF2B5EF4-FFF2-40B4-BE49-F238E27FC236}">
                <a16:creationId xmlns:a16="http://schemas.microsoft.com/office/drawing/2014/main" id="{B84CDC89-4F33-3BE2-3DDC-73AE3B477790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532025" y="3798772"/>
            <a:ext cx="400928" cy="462901"/>
          </a:xfrm>
          <a:prstGeom prst="rect">
            <a:avLst/>
          </a:prstGeom>
        </p:spPr>
        <p:txBody>
          <a:bodyPr tIns="4572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 spc="-20" baseline="0">
                <a:solidFill>
                  <a:schemeClr val="bg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2pPr>
            <a:lvl3pPr marL="8910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3pPr>
            <a:lvl4pPr marL="13482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4pPr>
            <a:lvl5pPr marL="18054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49" name="Text Placeholder 3">
            <a:extLst>
              <a:ext uri="{FF2B5EF4-FFF2-40B4-BE49-F238E27FC236}">
                <a16:creationId xmlns:a16="http://schemas.microsoft.com/office/drawing/2014/main" id="{1690404F-76C8-2021-3400-9603AB1202B6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536576" y="4855250"/>
            <a:ext cx="400928" cy="462901"/>
          </a:xfrm>
          <a:prstGeom prst="rect">
            <a:avLst/>
          </a:prstGeom>
        </p:spPr>
        <p:txBody>
          <a:bodyPr tIns="4572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 spc="-20" baseline="0">
                <a:solidFill>
                  <a:schemeClr val="bg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2pPr>
            <a:lvl3pPr marL="8910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3pPr>
            <a:lvl4pPr marL="13482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4pPr>
            <a:lvl5pPr marL="18054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50" name="Text Placeholder 3">
            <a:extLst>
              <a:ext uri="{FF2B5EF4-FFF2-40B4-BE49-F238E27FC236}">
                <a16:creationId xmlns:a16="http://schemas.microsoft.com/office/drawing/2014/main" id="{7D72E629-46D3-5947-D9C3-7DA7C782AC55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6091449" y="2742293"/>
            <a:ext cx="400928" cy="462901"/>
          </a:xfrm>
          <a:prstGeom prst="rect">
            <a:avLst/>
          </a:prstGeom>
        </p:spPr>
        <p:txBody>
          <a:bodyPr tIns="4572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 spc="-20" baseline="0">
                <a:solidFill>
                  <a:schemeClr val="bg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2pPr>
            <a:lvl3pPr marL="8910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3pPr>
            <a:lvl4pPr marL="13482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4pPr>
            <a:lvl5pPr marL="18054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51" name="Text Placeholder 3">
            <a:extLst>
              <a:ext uri="{FF2B5EF4-FFF2-40B4-BE49-F238E27FC236}">
                <a16:creationId xmlns:a16="http://schemas.microsoft.com/office/drawing/2014/main" id="{083EBCCB-C379-EA33-093E-EBBDC0FC4441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6091449" y="3798772"/>
            <a:ext cx="400928" cy="462901"/>
          </a:xfrm>
          <a:prstGeom prst="rect">
            <a:avLst/>
          </a:prstGeom>
        </p:spPr>
        <p:txBody>
          <a:bodyPr tIns="4572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 spc="-20" baseline="0">
                <a:solidFill>
                  <a:schemeClr val="bg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2pPr>
            <a:lvl3pPr marL="8910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3pPr>
            <a:lvl4pPr marL="13482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4pPr>
            <a:lvl5pPr marL="18054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52" name="Text Placeholder 3">
            <a:extLst>
              <a:ext uri="{FF2B5EF4-FFF2-40B4-BE49-F238E27FC236}">
                <a16:creationId xmlns:a16="http://schemas.microsoft.com/office/drawing/2014/main" id="{12FF4204-11B1-B2E2-06CA-DC06A0877E56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6096000" y="4855250"/>
            <a:ext cx="400928" cy="462901"/>
          </a:xfrm>
          <a:prstGeom prst="rect">
            <a:avLst/>
          </a:prstGeom>
        </p:spPr>
        <p:txBody>
          <a:bodyPr tIns="4572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 spc="-20" baseline="0">
                <a:solidFill>
                  <a:schemeClr val="bg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2pPr>
            <a:lvl3pPr marL="8910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3pPr>
            <a:lvl4pPr marL="13482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4pPr>
            <a:lvl5pPr marL="18054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35573862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oints Hexagon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Freeform: Shape 103">
            <a:extLst>
              <a:ext uri="{FF2B5EF4-FFF2-40B4-BE49-F238E27FC236}">
                <a16:creationId xmlns:a16="http://schemas.microsoft.com/office/drawing/2014/main" id="{E028EC4A-0C84-9402-6D97-9DA99F449923}"/>
              </a:ext>
            </a:extLst>
          </p:cNvPr>
          <p:cNvSpPr/>
          <p:nvPr userDrawn="1"/>
        </p:nvSpPr>
        <p:spPr>
          <a:xfrm>
            <a:off x="4562015" y="2366228"/>
            <a:ext cx="867725" cy="2772829"/>
          </a:xfrm>
          <a:custGeom>
            <a:avLst/>
            <a:gdLst>
              <a:gd name="connsiteX0" fmla="*/ 10 w 1069848"/>
              <a:gd name="connsiteY0" fmla="*/ 2802584 h 3418713"/>
              <a:gd name="connsiteX1" fmla="*/ 1070949 w 1069848"/>
              <a:gd name="connsiteY1" fmla="*/ 3420901 h 3418713"/>
              <a:gd name="connsiteX2" fmla="*/ 1070949 w 1069848"/>
              <a:gd name="connsiteY2" fmla="*/ 0 h 3418713"/>
              <a:gd name="connsiteX3" fmla="*/ 0 w 1069848"/>
              <a:gd name="connsiteY3" fmla="*/ 618314 h 3418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9848" h="3418713">
                <a:moveTo>
                  <a:pt x="10" y="2802584"/>
                </a:moveTo>
                <a:lnTo>
                  <a:pt x="1070949" y="3420901"/>
                </a:lnTo>
                <a:lnTo>
                  <a:pt x="1070949" y="0"/>
                </a:lnTo>
                <a:lnTo>
                  <a:pt x="0" y="618314"/>
                </a:lnTo>
                <a:close/>
              </a:path>
            </a:pathLst>
          </a:custGeom>
          <a:solidFill>
            <a:schemeClr val="accent2"/>
          </a:solidFill>
          <a:ln w="1905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endParaRPr lang="en-US" sz="1350"/>
          </a:p>
        </p:txBody>
      </p:sp>
      <p:sp>
        <p:nvSpPr>
          <p:cNvPr id="105" name="Freeform: Shape 104">
            <a:extLst>
              <a:ext uri="{FF2B5EF4-FFF2-40B4-BE49-F238E27FC236}">
                <a16:creationId xmlns:a16="http://schemas.microsoft.com/office/drawing/2014/main" id="{60EEE450-821B-C69E-F46D-400F7148B3E9}"/>
              </a:ext>
            </a:extLst>
          </p:cNvPr>
          <p:cNvSpPr/>
          <p:nvPr userDrawn="1"/>
        </p:nvSpPr>
        <p:spPr>
          <a:xfrm>
            <a:off x="4562015" y="1980697"/>
            <a:ext cx="2400152" cy="1888416"/>
          </a:xfrm>
          <a:custGeom>
            <a:avLst/>
            <a:gdLst>
              <a:gd name="connsiteX0" fmla="*/ 1891642 w 2959227"/>
              <a:gd name="connsiteY0" fmla="*/ 0 h 2328291"/>
              <a:gd name="connsiteX1" fmla="*/ 2962594 w 2959227"/>
              <a:gd name="connsiteY1" fmla="*/ 618311 h 2328291"/>
              <a:gd name="connsiteX2" fmla="*/ 0 w 2959227"/>
              <a:gd name="connsiteY2" fmla="*/ 2328764 h 2328291"/>
              <a:gd name="connsiteX3" fmla="*/ 0 w 2959227"/>
              <a:gd name="connsiteY3" fmla="*/ 1092140 h 2328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9227" h="2328291">
                <a:moveTo>
                  <a:pt x="1891642" y="0"/>
                </a:moveTo>
                <a:lnTo>
                  <a:pt x="2962594" y="618311"/>
                </a:lnTo>
                <a:lnTo>
                  <a:pt x="0" y="2328764"/>
                </a:lnTo>
                <a:lnTo>
                  <a:pt x="0" y="1092140"/>
                </a:lnTo>
                <a:close/>
              </a:path>
            </a:pathLst>
          </a:custGeom>
          <a:solidFill>
            <a:schemeClr val="accent2"/>
          </a:solidFill>
          <a:ln w="1905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endParaRPr lang="en-US" sz="1350"/>
          </a:p>
        </p:txBody>
      </p:sp>
      <p:sp>
        <p:nvSpPr>
          <p:cNvPr id="106" name="Freeform: Shape 105">
            <a:extLst>
              <a:ext uri="{FF2B5EF4-FFF2-40B4-BE49-F238E27FC236}">
                <a16:creationId xmlns:a16="http://schemas.microsoft.com/office/drawing/2014/main" id="{ADA251FE-996E-DE02-37D2-E61BCEBDE543}"/>
              </a:ext>
            </a:extLst>
          </p:cNvPr>
          <p:cNvSpPr/>
          <p:nvPr userDrawn="1"/>
        </p:nvSpPr>
        <p:spPr>
          <a:xfrm>
            <a:off x="5227988" y="1980697"/>
            <a:ext cx="2400152" cy="1888416"/>
          </a:xfrm>
          <a:custGeom>
            <a:avLst/>
            <a:gdLst>
              <a:gd name="connsiteX0" fmla="*/ 1070945 w 2959227"/>
              <a:gd name="connsiteY0" fmla="*/ 0 h 2328291"/>
              <a:gd name="connsiteX1" fmla="*/ 0 w 2959227"/>
              <a:gd name="connsiteY1" fmla="*/ 618311 h 2328291"/>
              <a:gd name="connsiteX2" fmla="*/ 2962587 w 2959227"/>
              <a:gd name="connsiteY2" fmla="*/ 2328764 h 2328291"/>
              <a:gd name="connsiteX3" fmla="*/ 2962587 w 2959227"/>
              <a:gd name="connsiteY3" fmla="*/ 1092140 h 2328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9227" h="2328291">
                <a:moveTo>
                  <a:pt x="1070945" y="0"/>
                </a:moveTo>
                <a:lnTo>
                  <a:pt x="0" y="618311"/>
                </a:lnTo>
                <a:lnTo>
                  <a:pt x="2962587" y="2328764"/>
                </a:lnTo>
                <a:lnTo>
                  <a:pt x="2962587" y="1092140"/>
                </a:lnTo>
                <a:close/>
              </a:path>
            </a:pathLst>
          </a:custGeom>
          <a:solidFill>
            <a:schemeClr val="accent2"/>
          </a:solidFill>
          <a:ln w="1905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endParaRPr lang="en-US" sz="1350"/>
          </a:p>
        </p:txBody>
      </p:sp>
      <p:grpSp>
        <p:nvGrpSpPr>
          <p:cNvPr id="6" name="Grid" hidden="1">
            <a:extLst>
              <a:ext uri="{FF2B5EF4-FFF2-40B4-BE49-F238E27FC236}">
                <a16:creationId xmlns:a16="http://schemas.microsoft.com/office/drawing/2014/main" id="{38230CD7-BB79-93D8-10B0-CE1B5BFFCCEC}"/>
              </a:ext>
            </a:extLst>
          </p:cNvPr>
          <p:cNvGrpSpPr/>
          <p:nvPr userDrawn="1"/>
        </p:nvGrpSpPr>
        <p:grpSpPr>
          <a:xfrm>
            <a:off x="0" y="-81273"/>
            <a:ext cx="12192002" cy="6959599"/>
            <a:chOff x="0" y="-81273"/>
            <a:chExt cx="12192002" cy="695959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564FFF4-A19D-70EE-F86D-DF38625B34E3}"/>
                </a:ext>
              </a:extLst>
            </p:cNvPr>
            <p:cNvSpPr/>
            <p:nvPr/>
          </p:nvSpPr>
          <p:spPr>
            <a:xfrm>
              <a:off x="0" y="6320244"/>
              <a:ext cx="12192000" cy="5377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A5EBD3C-7881-3AF7-CF01-4FA47000040D}"/>
                </a:ext>
              </a:extLst>
            </p:cNvPr>
            <p:cNvSpPr/>
            <p:nvPr userDrawn="1"/>
          </p:nvSpPr>
          <p:spPr>
            <a:xfrm>
              <a:off x="0" y="6320244"/>
              <a:ext cx="12192000" cy="5377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grpSp>
          <p:nvGrpSpPr>
            <p:cNvPr id="9" name="baselines">
              <a:extLst>
                <a:ext uri="{FF2B5EF4-FFF2-40B4-BE49-F238E27FC236}">
                  <a16:creationId xmlns:a16="http://schemas.microsoft.com/office/drawing/2014/main" id="{0BAE7B50-8C72-BA34-5748-0252114023B4}"/>
                </a:ext>
              </a:extLst>
            </p:cNvPr>
            <p:cNvGrpSpPr/>
            <p:nvPr/>
          </p:nvGrpSpPr>
          <p:grpSpPr>
            <a:xfrm>
              <a:off x="1524" y="-4574"/>
              <a:ext cx="12188952" cy="6858000"/>
              <a:chOff x="1524" y="0"/>
              <a:chExt cx="12188952" cy="6858000"/>
            </a:xfrm>
          </p:grpSpPr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1117EF4D-8848-3B4B-552E-628FC0C8BABB}"/>
                  </a:ext>
                </a:extLst>
              </p:cNvPr>
              <p:cNvCxnSpPr/>
              <p:nvPr/>
            </p:nvCxnSpPr>
            <p:spPr>
              <a:xfrm>
                <a:off x="1524" y="13716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1520C883-896C-6289-B6DD-F3458C3EC899}"/>
                  </a:ext>
                </a:extLst>
              </p:cNvPr>
              <p:cNvCxnSpPr/>
              <p:nvPr/>
            </p:nvCxnSpPr>
            <p:spPr>
              <a:xfrm>
                <a:off x="1524" y="17145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DA5E6C03-B2B9-07AA-C9B3-B770E6964FDE}"/>
                  </a:ext>
                </a:extLst>
              </p:cNvPr>
              <p:cNvCxnSpPr/>
              <p:nvPr/>
            </p:nvCxnSpPr>
            <p:spPr>
              <a:xfrm>
                <a:off x="1524" y="10287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55203504-7954-9A2D-B070-14CEB938A893}"/>
                  </a:ext>
                </a:extLst>
              </p:cNvPr>
              <p:cNvCxnSpPr/>
              <p:nvPr/>
            </p:nvCxnSpPr>
            <p:spPr>
              <a:xfrm>
                <a:off x="1524" y="6858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45BCA547-0850-9A02-A7E5-EB53308D3B75}"/>
                  </a:ext>
                </a:extLst>
              </p:cNvPr>
              <p:cNvCxnSpPr/>
              <p:nvPr/>
            </p:nvCxnSpPr>
            <p:spPr>
              <a:xfrm>
                <a:off x="1524" y="3429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EABA43AD-E6BC-A90A-FE37-8233753B6AAF}"/>
                  </a:ext>
                </a:extLst>
              </p:cNvPr>
              <p:cNvCxnSpPr/>
              <p:nvPr/>
            </p:nvCxnSpPr>
            <p:spPr>
              <a:xfrm>
                <a:off x="1524" y="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7C8F11A4-9F59-E933-55E4-A5B98CC3C2C2}"/>
                  </a:ext>
                </a:extLst>
              </p:cNvPr>
              <p:cNvCxnSpPr/>
              <p:nvPr/>
            </p:nvCxnSpPr>
            <p:spPr>
              <a:xfrm>
                <a:off x="1524" y="30861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6FF39475-5E14-4113-D768-8DD8A1E262CE}"/>
                  </a:ext>
                </a:extLst>
              </p:cNvPr>
              <p:cNvCxnSpPr/>
              <p:nvPr/>
            </p:nvCxnSpPr>
            <p:spPr>
              <a:xfrm>
                <a:off x="1524" y="34290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4C0FB732-DD6D-1D5F-AA43-ACC62CA7E911}"/>
                  </a:ext>
                </a:extLst>
              </p:cNvPr>
              <p:cNvCxnSpPr/>
              <p:nvPr/>
            </p:nvCxnSpPr>
            <p:spPr>
              <a:xfrm>
                <a:off x="1524" y="27432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B3D9C0D1-B84C-E19F-D601-AF2F3576D1F9}"/>
                  </a:ext>
                </a:extLst>
              </p:cNvPr>
              <p:cNvCxnSpPr/>
              <p:nvPr/>
            </p:nvCxnSpPr>
            <p:spPr>
              <a:xfrm>
                <a:off x="1524" y="24003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24454BF6-55D2-84CE-E499-AAFAE06ADEBF}"/>
                  </a:ext>
                </a:extLst>
              </p:cNvPr>
              <p:cNvCxnSpPr/>
              <p:nvPr/>
            </p:nvCxnSpPr>
            <p:spPr>
              <a:xfrm>
                <a:off x="1524" y="20574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573E730C-F017-21C0-E923-3FACC5FA4188}"/>
                  </a:ext>
                </a:extLst>
              </p:cNvPr>
              <p:cNvCxnSpPr/>
              <p:nvPr/>
            </p:nvCxnSpPr>
            <p:spPr>
              <a:xfrm>
                <a:off x="1524" y="48006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954055D5-BC9F-FA77-8B2C-F3819EB19497}"/>
                  </a:ext>
                </a:extLst>
              </p:cNvPr>
              <p:cNvCxnSpPr/>
              <p:nvPr/>
            </p:nvCxnSpPr>
            <p:spPr>
              <a:xfrm>
                <a:off x="1524" y="51435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C53BD805-2E45-F8CC-D6EF-03F4D3AA1708}"/>
                  </a:ext>
                </a:extLst>
              </p:cNvPr>
              <p:cNvCxnSpPr/>
              <p:nvPr/>
            </p:nvCxnSpPr>
            <p:spPr>
              <a:xfrm>
                <a:off x="1524" y="44577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F2CFD3B0-7546-D178-1077-23C0ADD4C7D0}"/>
                  </a:ext>
                </a:extLst>
              </p:cNvPr>
              <p:cNvCxnSpPr/>
              <p:nvPr/>
            </p:nvCxnSpPr>
            <p:spPr>
              <a:xfrm>
                <a:off x="1524" y="4114800"/>
                <a:ext cx="12188952" cy="0"/>
              </a:xfrm>
              <a:prstGeom prst="line">
                <a:avLst/>
              </a:prstGeom>
              <a:ln w="3175" cap="rnd">
                <a:solidFill>
                  <a:srgbClr val="F816D8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6B70ECAE-D5A0-9052-610C-D331BB4BE69F}"/>
                  </a:ext>
                </a:extLst>
              </p:cNvPr>
              <p:cNvCxnSpPr/>
              <p:nvPr/>
            </p:nvCxnSpPr>
            <p:spPr>
              <a:xfrm>
                <a:off x="1524" y="37719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95A466B5-AA15-3D0E-BE9D-D900F8BC1C59}"/>
                  </a:ext>
                </a:extLst>
              </p:cNvPr>
              <p:cNvCxnSpPr/>
              <p:nvPr/>
            </p:nvCxnSpPr>
            <p:spPr>
              <a:xfrm>
                <a:off x="1524" y="65151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44403ABC-2A3D-86DC-6AFD-EA05CE147875}"/>
                  </a:ext>
                </a:extLst>
              </p:cNvPr>
              <p:cNvCxnSpPr/>
              <p:nvPr/>
            </p:nvCxnSpPr>
            <p:spPr>
              <a:xfrm>
                <a:off x="1524" y="68580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C93D3CB7-2C73-2812-D9CD-7EF7E7003967}"/>
                  </a:ext>
                </a:extLst>
              </p:cNvPr>
              <p:cNvCxnSpPr/>
              <p:nvPr/>
            </p:nvCxnSpPr>
            <p:spPr>
              <a:xfrm>
                <a:off x="1524" y="61722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C765F82B-410C-7E3D-861E-ADB877C96E92}"/>
                  </a:ext>
                </a:extLst>
              </p:cNvPr>
              <p:cNvCxnSpPr/>
              <p:nvPr/>
            </p:nvCxnSpPr>
            <p:spPr>
              <a:xfrm>
                <a:off x="1524" y="58293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F2E259AA-1468-CC3B-03ED-B42A9AA1B445}"/>
                  </a:ext>
                </a:extLst>
              </p:cNvPr>
              <p:cNvCxnSpPr/>
              <p:nvPr/>
            </p:nvCxnSpPr>
            <p:spPr>
              <a:xfrm>
                <a:off x="1524" y="54864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74683B79-9748-06CF-DC31-2AF055D748E5}"/>
                  </a:ext>
                </a:extLst>
              </p:cNvPr>
              <p:cNvCxnSpPr/>
              <p:nvPr/>
            </p:nvCxnSpPr>
            <p:spPr>
              <a:xfrm>
                <a:off x="1524" y="14859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7809E459-9115-DBE6-F596-2DA1A8C8C5F6}"/>
                  </a:ext>
                </a:extLst>
              </p:cNvPr>
              <p:cNvCxnSpPr/>
              <p:nvPr/>
            </p:nvCxnSpPr>
            <p:spPr>
              <a:xfrm>
                <a:off x="1524" y="18288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E542A3C8-D16E-D1FC-4F3B-55180735732F}"/>
                  </a:ext>
                </a:extLst>
              </p:cNvPr>
              <p:cNvCxnSpPr/>
              <p:nvPr/>
            </p:nvCxnSpPr>
            <p:spPr>
              <a:xfrm>
                <a:off x="1524" y="11430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7A5FE90E-B987-1366-E848-89CE0D2C6AF0}"/>
                  </a:ext>
                </a:extLst>
              </p:cNvPr>
              <p:cNvCxnSpPr/>
              <p:nvPr/>
            </p:nvCxnSpPr>
            <p:spPr>
              <a:xfrm>
                <a:off x="1524" y="8001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E7446D4D-DA68-D67A-3D72-021EA2278789}"/>
                  </a:ext>
                </a:extLst>
              </p:cNvPr>
              <p:cNvCxnSpPr/>
              <p:nvPr/>
            </p:nvCxnSpPr>
            <p:spPr>
              <a:xfrm>
                <a:off x="1524" y="4572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7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88C4EA42-A1AC-04BF-8548-74A1B8D4FEE6}"/>
                  </a:ext>
                </a:extLst>
              </p:cNvPr>
              <p:cNvCxnSpPr/>
              <p:nvPr/>
            </p:nvCxnSpPr>
            <p:spPr>
              <a:xfrm>
                <a:off x="1524" y="114300"/>
                <a:ext cx="12188952" cy="0"/>
              </a:xfrm>
              <a:prstGeom prst="line">
                <a:avLst/>
              </a:prstGeom>
              <a:ln w="635" cap="rnd">
                <a:solidFill>
                  <a:srgbClr val="7B8199">
                    <a:alpha val="69804"/>
                  </a:srgb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E14901FF-9CB7-8874-AF34-3FFF6417E663}"/>
                  </a:ext>
                </a:extLst>
              </p:cNvPr>
              <p:cNvCxnSpPr/>
              <p:nvPr/>
            </p:nvCxnSpPr>
            <p:spPr>
              <a:xfrm>
                <a:off x="1524" y="32004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70270A4E-6B46-9999-E62F-FD3930007FF1}"/>
                  </a:ext>
                </a:extLst>
              </p:cNvPr>
              <p:cNvCxnSpPr/>
              <p:nvPr/>
            </p:nvCxnSpPr>
            <p:spPr>
              <a:xfrm>
                <a:off x="1524" y="35433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06FE366F-1FA5-5723-EE35-8A0F18637DA7}"/>
                  </a:ext>
                </a:extLst>
              </p:cNvPr>
              <p:cNvCxnSpPr/>
              <p:nvPr/>
            </p:nvCxnSpPr>
            <p:spPr>
              <a:xfrm>
                <a:off x="1524" y="28575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E47E852E-FD23-4D66-92B2-D187D4BED7CD}"/>
                  </a:ext>
                </a:extLst>
              </p:cNvPr>
              <p:cNvCxnSpPr/>
              <p:nvPr/>
            </p:nvCxnSpPr>
            <p:spPr>
              <a:xfrm>
                <a:off x="1524" y="25146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3CD47432-C364-EED5-8991-957B1CAF2709}"/>
                  </a:ext>
                </a:extLst>
              </p:cNvPr>
              <p:cNvCxnSpPr/>
              <p:nvPr/>
            </p:nvCxnSpPr>
            <p:spPr>
              <a:xfrm>
                <a:off x="1524" y="21717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A57F4005-2FF5-DDCA-35BA-661DFEBE6E82}"/>
                  </a:ext>
                </a:extLst>
              </p:cNvPr>
              <p:cNvCxnSpPr/>
              <p:nvPr/>
            </p:nvCxnSpPr>
            <p:spPr>
              <a:xfrm>
                <a:off x="1524" y="49149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E2B6DB07-B051-4629-D2DD-2DF9B4E18F3B}"/>
                  </a:ext>
                </a:extLst>
              </p:cNvPr>
              <p:cNvCxnSpPr/>
              <p:nvPr/>
            </p:nvCxnSpPr>
            <p:spPr>
              <a:xfrm>
                <a:off x="1524" y="52578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3F9748BE-6C14-E181-0C15-015E78E0B571}"/>
                  </a:ext>
                </a:extLst>
              </p:cNvPr>
              <p:cNvCxnSpPr/>
              <p:nvPr/>
            </p:nvCxnSpPr>
            <p:spPr>
              <a:xfrm>
                <a:off x="1524" y="45720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B9E44434-30EC-A018-D516-7CEDB87C27DE}"/>
                  </a:ext>
                </a:extLst>
              </p:cNvPr>
              <p:cNvCxnSpPr/>
              <p:nvPr/>
            </p:nvCxnSpPr>
            <p:spPr>
              <a:xfrm>
                <a:off x="1524" y="42291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45914A40-B095-7572-81D4-7708632C63DC}"/>
                  </a:ext>
                </a:extLst>
              </p:cNvPr>
              <p:cNvCxnSpPr/>
              <p:nvPr/>
            </p:nvCxnSpPr>
            <p:spPr>
              <a:xfrm>
                <a:off x="1524" y="38862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80A6B8B7-F99E-C0E2-D51F-15AB84975173}"/>
                  </a:ext>
                </a:extLst>
              </p:cNvPr>
              <p:cNvCxnSpPr/>
              <p:nvPr/>
            </p:nvCxnSpPr>
            <p:spPr>
              <a:xfrm>
                <a:off x="1524" y="66294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082CBE82-C967-F455-23C7-67A1033A98D4}"/>
                  </a:ext>
                </a:extLst>
              </p:cNvPr>
              <p:cNvCxnSpPr/>
              <p:nvPr/>
            </p:nvCxnSpPr>
            <p:spPr>
              <a:xfrm>
                <a:off x="1524" y="62865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30CE1AAD-088A-83BC-4B90-90BFC0B48884}"/>
                  </a:ext>
                </a:extLst>
              </p:cNvPr>
              <p:cNvCxnSpPr/>
              <p:nvPr/>
            </p:nvCxnSpPr>
            <p:spPr>
              <a:xfrm>
                <a:off x="1524" y="59436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9BBB23BE-012B-2540-0BBE-A43F992D15B3}"/>
                  </a:ext>
                </a:extLst>
              </p:cNvPr>
              <p:cNvCxnSpPr/>
              <p:nvPr/>
            </p:nvCxnSpPr>
            <p:spPr>
              <a:xfrm>
                <a:off x="1524" y="56007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7680E873-F4B3-37DC-3446-5C278E559867}"/>
                  </a:ext>
                </a:extLst>
              </p:cNvPr>
              <p:cNvCxnSpPr/>
              <p:nvPr/>
            </p:nvCxnSpPr>
            <p:spPr>
              <a:xfrm>
                <a:off x="1524" y="16002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5C8CAE68-5110-6D84-917A-9ECE3879422A}"/>
                  </a:ext>
                </a:extLst>
              </p:cNvPr>
              <p:cNvCxnSpPr/>
              <p:nvPr/>
            </p:nvCxnSpPr>
            <p:spPr>
              <a:xfrm>
                <a:off x="1524" y="19431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FD0292D1-D384-AAE8-620E-88BF6D2C2FCE}"/>
                  </a:ext>
                </a:extLst>
              </p:cNvPr>
              <p:cNvCxnSpPr/>
              <p:nvPr/>
            </p:nvCxnSpPr>
            <p:spPr>
              <a:xfrm>
                <a:off x="1524" y="12573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30C16B4C-0B52-7460-B5E4-44FEF3D74307}"/>
                  </a:ext>
                </a:extLst>
              </p:cNvPr>
              <p:cNvCxnSpPr/>
              <p:nvPr/>
            </p:nvCxnSpPr>
            <p:spPr>
              <a:xfrm>
                <a:off x="1524" y="9144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99839D5B-04A9-D82A-2687-8B392200ABFB}"/>
                  </a:ext>
                </a:extLst>
              </p:cNvPr>
              <p:cNvCxnSpPr/>
              <p:nvPr/>
            </p:nvCxnSpPr>
            <p:spPr>
              <a:xfrm>
                <a:off x="1524" y="5715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7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87961EDB-B5FC-1EF4-B1A4-7E7CA66F9255}"/>
                  </a:ext>
                </a:extLst>
              </p:cNvPr>
              <p:cNvCxnSpPr/>
              <p:nvPr/>
            </p:nvCxnSpPr>
            <p:spPr>
              <a:xfrm>
                <a:off x="1524" y="228600"/>
                <a:ext cx="12188952" cy="0"/>
              </a:xfrm>
              <a:prstGeom prst="line">
                <a:avLst/>
              </a:prstGeom>
              <a:ln w="635" cap="rnd">
                <a:solidFill>
                  <a:srgbClr val="7B8199">
                    <a:alpha val="69804"/>
                  </a:srgb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FAB36C9B-9A3C-0FE3-C123-C79E796850E2}"/>
                  </a:ext>
                </a:extLst>
              </p:cNvPr>
              <p:cNvCxnSpPr/>
              <p:nvPr/>
            </p:nvCxnSpPr>
            <p:spPr>
              <a:xfrm>
                <a:off x="1524" y="33147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3F1646BB-11BA-35DF-93D8-CFD8E1789C6A}"/>
                  </a:ext>
                </a:extLst>
              </p:cNvPr>
              <p:cNvCxnSpPr/>
              <p:nvPr/>
            </p:nvCxnSpPr>
            <p:spPr>
              <a:xfrm>
                <a:off x="1524" y="36576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A3BF10A4-D862-2161-083E-AD0938F68C88}"/>
                  </a:ext>
                </a:extLst>
              </p:cNvPr>
              <p:cNvCxnSpPr/>
              <p:nvPr/>
            </p:nvCxnSpPr>
            <p:spPr>
              <a:xfrm>
                <a:off x="1524" y="29718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F6586E5F-271C-D6D0-9969-BE7954CBF650}"/>
                  </a:ext>
                </a:extLst>
              </p:cNvPr>
              <p:cNvCxnSpPr/>
              <p:nvPr/>
            </p:nvCxnSpPr>
            <p:spPr>
              <a:xfrm>
                <a:off x="1524" y="26289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520931F4-58F0-7BDF-9B2F-772B52094EF6}"/>
                  </a:ext>
                </a:extLst>
              </p:cNvPr>
              <p:cNvCxnSpPr/>
              <p:nvPr/>
            </p:nvCxnSpPr>
            <p:spPr>
              <a:xfrm>
                <a:off x="1524" y="22860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CA0BB201-A212-1013-7225-E4E7F38766CE}"/>
                  </a:ext>
                </a:extLst>
              </p:cNvPr>
              <p:cNvCxnSpPr/>
              <p:nvPr/>
            </p:nvCxnSpPr>
            <p:spPr>
              <a:xfrm>
                <a:off x="1524" y="50292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A4061488-E16E-BE6A-C196-5689CF0EB0BD}"/>
                  </a:ext>
                </a:extLst>
              </p:cNvPr>
              <p:cNvCxnSpPr/>
              <p:nvPr/>
            </p:nvCxnSpPr>
            <p:spPr>
              <a:xfrm>
                <a:off x="1524" y="53721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A9A2F083-1608-44E2-03E9-A963CF783BD9}"/>
                  </a:ext>
                </a:extLst>
              </p:cNvPr>
              <p:cNvCxnSpPr/>
              <p:nvPr/>
            </p:nvCxnSpPr>
            <p:spPr>
              <a:xfrm>
                <a:off x="1524" y="46863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3F248395-F960-0332-D973-BC487A880EE6}"/>
                  </a:ext>
                </a:extLst>
              </p:cNvPr>
              <p:cNvCxnSpPr/>
              <p:nvPr/>
            </p:nvCxnSpPr>
            <p:spPr>
              <a:xfrm>
                <a:off x="1524" y="43434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64872A13-5727-B26E-A5EE-118B6B9C622F}"/>
                  </a:ext>
                </a:extLst>
              </p:cNvPr>
              <p:cNvCxnSpPr/>
              <p:nvPr/>
            </p:nvCxnSpPr>
            <p:spPr>
              <a:xfrm>
                <a:off x="1524" y="40005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B9DDF2A9-3141-2E00-B3AF-8DEAD2C604BB}"/>
                  </a:ext>
                </a:extLst>
              </p:cNvPr>
              <p:cNvCxnSpPr/>
              <p:nvPr/>
            </p:nvCxnSpPr>
            <p:spPr>
              <a:xfrm>
                <a:off x="1524" y="67437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B55D3BA4-557E-573A-D88D-63002FFE1552}"/>
                  </a:ext>
                </a:extLst>
              </p:cNvPr>
              <p:cNvCxnSpPr/>
              <p:nvPr/>
            </p:nvCxnSpPr>
            <p:spPr>
              <a:xfrm>
                <a:off x="1524" y="64008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1588CCD7-61A1-731F-D4B5-381AD97B7FBE}"/>
                  </a:ext>
                </a:extLst>
              </p:cNvPr>
              <p:cNvCxnSpPr/>
              <p:nvPr/>
            </p:nvCxnSpPr>
            <p:spPr>
              <a:xfrm>
                <a:off x="1524" y="60579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AECF38B9-A43C-9311-A756-37063612CF17}"/>
                  </a:ext>
                </a:extLst>
              </p:cNvPr>
              <p:cNvCxnSpPr/>
              <p:nvPr/>
            </p:nvCxnSpPr>
            <p:spPr>
              <a:xfrm>
                <a:off x="1524" y="57150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columns and LR margins">
              <a:extLst>
                <a:ext uri="{FF2B5EF4-FFF2-40B4-BE49-F238E27FC236}">
                  <a16:creationId xmlns:a16="http://schemas.microsoft.com/office/drawing/2014/main" id="{D40606EB-FBDE-AD14-CDD3-7510951F7F14}"/>
                </a:ext>
              </a:extLst>
            </p:cNvPr>
            <p:cNvGrpSpPr/>
            <p:nvPr/>
          </p:nvGrpSpPr>
          <p:grpSpPr>
            <a:xfrm>
              <a:off x="493776" y="448050"/>
              <a:ext cx="11204448" cy="5876543"/>
              <a:chOff x="493776" y="502920"/>
              <a:chExt cx="11204448" cy="5943600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EC484E98-462B-6F64-E88B-8C083F3D7DE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984992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E37F64AE-676E-2C02-F885-EC0B85CAEBA4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493776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9E30B4B2-122E-73C1-67E7-74393D766F2A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1447523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9B5A649-6B8A-AE3D-3819-F55B9441692A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2401270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3C89CB51-0FD5-29A6-6E4C-54B097CB857D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3355017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CF29857A-09A0-B5B7-7F18-63EBDE998C94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4308764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744889FE-CF64-D70C-7D7D-A31B3B551C01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5262511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8695448-97DC-4257-8BA9-63D4CFE86BAF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6216258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7E65D84B-B80C-18CE-32BF-38B6F7B7C7EB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7170005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6719D807-2094-9074-F983-ABB0FF716EB2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8123752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36E4A422-96EE-4C9A-066B-4EDC022E7A34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9077499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BE3757FB-7A4C-7EAE-041D-7517CB2CDD35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10031246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1" name="column bisection">
              <a:extLst>
                <a:ext uri="{FF2B5EF4-FFF2-40B4-BE49-F238E27FC236}">
                  <a16:creationId xmlns:a16="http://schemas.microsoft.com/office/drawing/2014/main" id="{F1847B74-D013-74E7-6009-4353569DBC1D}"/>
                </a:ext>
              </a:extLst>
            </p:cNvPr>
            <p:cNvGrpSpPr/>
            <p:nvPr/>
          </p:nvGrpSpPr>
          <p:grpSpPr>
            <a:xfrm>
              <a:off x="850392" y="0"/>
              <a:ext cx="10491216" cy="6858000"/>
              <a:chOff x="850392" y="4574"/>
              <a:chExt cx="10491216" cy="6858000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3DABCD84-1CDF-836E-BA70-B1D9A0342B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341608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B98D3CF6-2E0E-EF50-1593-E008E75FEAA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50392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20163339-5E2F-FA1A-2E08-F4D7E347637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804139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F597FA4C-24CD-3504-0226-C17C21BBC22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57886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79153081-CDD8-6521-4AF9-EAE407AEC38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11633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A79B73D-37C8-E3BB-F3DD-1494ADB2BB4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665380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50713B4B-BC08-66C2-E5C9-0E61EE06D77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19127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337C6676-E81E-564A-73DB-424174E4D61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572874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5F805AE7-473B-7A49-D63D-2A713C00146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26621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5AAD4E8D-47B6-0BF4-1F9D-132FBB494FE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80368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A5914C6D-5DC1-4475-235B-FDCBBB8141D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434115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F1806748-03D9-43FD-EB42-03C53DFC531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387862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1736A0C-A739-5BC0-61E9-3C323C5CA483}"/>
                </a:ext>
              </a:extLst>
            </p:cNvPr>
            <p:cNvGrpSpPr/>
            <p:nvPr/>
          </p:nvGrpSpPr>
          <p:grpSpPr>
            <a:xfrm>
              <a:off x="0" y="-81273"/>
              <a:ext cx="12192002" cy="6959599"/>
              <a:chOff x="0" y="-81273"/>
              <a:chExt cx="12192002" cy="6959599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20E5961-F713-2029-7A87-FD2ADAB6F4EC}"/>
                  </a:ext>
                </a:extLst>
              </p:cNvPr>
              <p:cNvSpPr/>
              <p:nvPr/>
            </p:nvSpPr>
            <p:spPr>
              <a:xfrm>
                <a:off x="0" y="6324610"/>
                <a:ext cx="12192000" cy="553716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98CFD76-C407-6B41-38D5-871B01F3FE40}"/>
                  </a:ext>
                </a:extLst>
              </p:cNvPr>
              <p:cNvSpPr/>
              <p:nvPr/>
            </p:nvSpPr>
            <p:spPr>
              <a:xfrm rot="5400000">
                <a:off x="-3182875" y="3187449"/>
                <a:ext cx="6858002" cy="492252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DADA45E-1502-95B6-0045-18390ACC2C3A}"/>
                  </a:ext>
                </a:extLst>
              </p:cNvPr>
              <p:cNvSpPr/>
              <p:nvPr/>
            </p:nvSpPr>
            <p:spPr>
              <a:xfrm rot="5400000">
                <a:off x="8516875" y="3187449"/>
                <a:ext cx="6858001" cy="492252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AF2B84E-0F5D-CB87-40FC-1CC83A727409}"/>
                  </a:ext>
                </a:extLst>
              </p:cNvPr>
              <p:cNvSpPr/>
              <p:nvPr/>
            </p:nvSpPr>
            <p:spPr>
              <a:xfrm>
                <a:off x="0" y="-81273"/>
                <a:ext cx="12192000" cy="529324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6A6615F-7069-B877-322A-53153A236C05}"/>
                  </a:ext>
                </a:extLst>
              </p:cNvPr>
              <p:cNvSpPr/>
              <p:nvPr userDrawn="1"/>
            </p:nvSpPr>
            <p:spPr>
              <a:xfrm>
                <a:off x="0" y="1234953"/>
                <a:ext cx="12192000" cy="301747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BC7C7F2-3894-8CCA-5872-6A4B4795D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252" y="562350"/>
            <a:ext cx="10058400" cy="57595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0B7EB5-3760-2058-F18E-93584C9A3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87C04C-3953-7DDC-BAD1-B6A3B0970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Illumio Copyright © 2024 /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30BF47-CBC1-13B8-8DAA-CFC998F06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DEF54-9B6C-4117-8505-7F7450B77FFD}" type="slidenum">
              <a:rPr lang="en-US" smtClean="0"/>
              <a:t>‹#›</a:t>
            </a:fld>
            <a:endParaRPr lang="en-US"/>
          </a:p>
        </p:txBody>
      </p:sp>
      <p:sp>
        <p:nvSpPr>
          <p:cNvPr id="103" name="Subtitle 2">
            <a:extLst>
              <a:ext uri="{FF2B5EF4-FFF2-40B4-BE49-F238E27FC236}">
                <a16:creationId xmlns:a16="http://schemas.microsoft.com/office/drawing/2014/main" id="{32FDB19E-4030-9EC2-39F3-DE23D3E049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2252" y="1174769"/>
            <a:ext cx="10058400" cy="414516"/>
          </a:xfrm>
        </p:spPr>
        <p:txBody>
          <a:bodyPr tIns="0"/>
          <a:lstStyle>
            <a:lvl1pPr marL="0" indent="0" algn="l">
              <a:buNone/>
              <a:defRPr sz="16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7" name="Illumio Logo">
            <a:extLst>
              <a:ext uri="{FF2B5EF4-FFF2-40B4-BE49-F238E27FC236}">
                <a16:creationId xmlns:a16="http://schemas.microsoft.com/office/drawing/2014/main" id="{00E56BAB-EF03-08A9-BFAE-9E81453670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9416" y="260769"/>
            <a:ext cx="909159" cy="227290"/>
          </a:xfrm>
          <a:prstGeom prst="rect">
            <a:avLst/>
          </a:prstGeom>
        </p:spPr>
      </p:pic>
      <p:sp>
        <p:nvSpPr>
          <p:cNvPr id="108" name="Freeform: Shape 107">
            <a:extLst>
              <a:ext uri="{FF2B5EF4-FFF2-40B4-BE49-F238E27FC236}">
                <a16:creationId xmlns:a16="http://schemas.microsoft.com/office/drawing/2014/main" id="{9B5C90CD-D949-88BB-3DB6-391ECBFC964F}"/>
              </a:ext>
            </a:extLst>
          </p:cNvPr>
          <p:cNvSpPr/>
          <p:nvPr userDrawn="1"/>
        </p:nvSpPr>
        <p:spPr>
          <a:xfrm>
            <a:off x="6762261" y="2366228"/>
            <a:ext cx="867725" cy="2772829"/>
          </a:xfrm>
          <a:custGeom>
            <a:avLst/>
            <a:gdLst>
              <a:gd name="connsiteX0" fmla="*/ 1070925 w 1069848"/>
              <a:gd name="connsiteY0" fmla="*/ 2802584 h 3418713"/>
              <a:gd name="connsiteX1" fmla="*/ 0 w 1069848"/>
              <a:gd name="connsiteY1" fmla="*/ 3420901 h 3418713"/>
              <a:gd name="connsiteX2" fmla="*/ 0 w 1069848"/>
              <a:gd name="connsiteY2" fmla="*/ 0 h 3418713"/>
              <a:gd name="connsiteX3" fmla="*/ 1070932 w 1069848"/>
              <a:gd name="connsiteY3" fmla="*/ 618314 h 3418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9848" h="3418713">
                <a:moveTo>
                  <a:pt x="1070925" y="2802584"/>
                </a:moveTo>
                <a:lnTo>
                  <a:pt x="0" y="3420901"/>
                </a:lnTo>
                <a:lnTo>
                  <a:pt x="0" y="0"/>
                </a:lnTo>
                <a:lnTo>
                  <a:pt x="1070932" y="618314"/>
                </a:lnTo>
                <a:close/>
              </a:path>
            </a:pathLst>
          </a:custGeom>
          <a:solidFill>
            <a:schemeClr val="accent2"/>
          </a:solidFill>
          <a:ln w="1905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endParaRPr lang="en-US" sz="1350"/>
          </a:p>
        </p:txBody>
      </p:sp>
      <p:sp>
        <p:nvSpPr>
          <p:cNvPr id="109" name="Freeform: Shape 108">
            <a:extLst>
              <a:ext uri="{FF2B5EF4-FFF2-40B4-BE49-F238E27FC236}">
                <a16:creationId xmlns:a16="http://schemas.microsoft.com/office/drawing/2014/main" id="{847DF204-8B33-B4C7-24A8-094D8A87AFFA}"/>
              </a:ext>
            </a:extLst>
          </p:cNvPr>
          <p:cNvSpPr/>
          <p:nvPr userDrawn="1"/>
        </p:nvSpPr>
        <p:spPr>
          <a:xfrm>
            <a:off x="6096440" y="3634487"/>
            <a:ext cx="1532426" cy="1888416"/>
          </a:xfrm>
          <a:custGeom>
            <a:avLst/>
            <a:gdLst>
              <a:gd name="connsiteX0" fmla="*/ 202 w 1889379"/>
              <a:gd name="connsiteY0" fmla="*/ 2328761 h 2328291"/>
              <a:gd name="connsiteX1" fmla="*/ 0 w 1889379"/>
              <a:gd name="connsiteY1" fmla="*/ 1092257 h 2328291"/>
              <a:gd name="connsiteX2" fmla="*/ 1891844 w 1889379"/>
              <a:gd name="connsiteY2" fmla="*/ 0 h 2328291"/>
              <a:gd name="connsiteX3" fmla="*/ 1891844 w 1889379"/>
              <a:gd name="connsiteY3" fmla="*/ 1236618 h 2328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89379" h="2328291">
                <a:moveTo>
                  <a:pt x="202" y="2328761"/>
                </a:moveTo>
                <a:lnTo>
                  <a:pt x="0" y="1092257"/>
                </a:lnTo>
                <a:lnTo>
                  <a:pt x="1891844" y="0"/>
                </a:lnTo>
                <a:lnTo>
                  <a:pt x="1891844" y="1236618"/>
                </a:lnTo>
                <a:close/>
              </a:path>
            </a:pathLst>
          </a:custGeom>
          <a:solidFill>
            <a:schemeClr val="accent2"/>
          </a:solidFill>
          <a:ln w="1905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endParaRPr lang="en-US" sz="1350"/>
          </a:p>
        </p:txBody>
      </p:sp>
      <p:sp>
        <p:nvSpPr>
          <p:cNvPr id="110" name="Freeform: Shape 109">
            <a:extLst>
              <a:ext uri="{FF2B5EF4-FFF2-40B4-BE49-F238E27FC236}">
                <a16:creationId xmlns:a16="http://schemas.microsoft.com/office/drawing/2014/main" id="{C49EA343-B06A-442E-5C4C-5A145D3F8125}"/>
              </a:ext>
            </a:extLst>
          </p:cNvPr>
          <p:cNvSpPr/>
          <p:nvPr userDrawn="1"/>
        </p:nvSpPr>
        <p:spPr>
          <a:xfrm>
            <a:off x="5430633" y="4135986"/>
            <a:ext cx="1532426" cy="1385023"/>
          </a:xfrm>
          <a:custGeom>
            <a:avLst/>
            <a:gdLst>
              <a:gd name="connsiteX0" fmla="*/ 820693 w 1889379"/>
              <a:gd name="connsiteY0" fmla="*/ 1710447 h 1707642"/>
              <a:gd name="connsiteX1" fmla="*/ 1891645 w 1889379"/>
              <a:gd name="connsiteY1" fmla="*/ 1092133 h 1707642"/>
              <a:gd name="connsiteX2" fmla="*/ 0 w 1889379"/>
              <a:gd name="connsiteY2" fmla="*/ 0 h 1707642"/>
              <a:gd name="connsiteX3" fmla="*/ 0 w 1889379"/>
              <a:gd name="connsiteY3" fmla="*/ 1238908 h 1707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89379" h="1707642">
                <a:moveTo>
                  <a:pt x="820693" y="1710447"/>
                </a:moveTo>
                <a:lnTo>
                  <a:pt x="1891645" y="1092133"/>
                </a:lnTo>
                <a:lnTo>
                  <a:pt x="0" y="0"/>
                </a:lnTo>
                <a:lnTo>
                  <a:pt x="0" y="1238908"/>
                </a:lnTo>
                <a:close/>
              </a:path>
            </a:pathLst>
          </a:custGeom>
          <a:solidFill>
            <a:schemeClr val="accent2"/>
          </a:solidFill>
          <a:ln w="1905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endParaRPr lang="en-US" sz="1350"/>
          </a:p>
        </p:txBody>
      </p: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BAA4AC9A-E3B9-E4B4-5D7F-7E8E89259538}"/>
              </a:ext>
            </a:extLst>
          </p:cNvPr>
          <p:cNvCxnSpPr>
            <a:cxnSpLocks/>
          </p:cNvCxnSpPr>
          <p:nvPr userDrawn="1"/>
        </p:nvCxnSpPr>
        <p:spPr>
          <a:xfrm>
            <a:off x="6615025" y="2139928"/>
            <a:ext cx="1596339" cy="0"/>
          </a:xfrm>
          <a:prstGeom prst="line">
            <a:avLst/>
          </a:prstGeom>
          <a:ln w="19050">
            <a:solidFill>
              <a:schemeClr val="accent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19E8DE4C-13B3-A1D8-0957-0122D7163212}"/>
              </a:ext>
            </a:extLst>
          </p:cNvPr>
          <p:cNvCxnSpPr>
            <a:cxnSpLocks/>
          </p:cNvCxnSpPr>
          <p:nvPr userDrawn="1"/>
        </p:nvCxnSpPr>
        <p:spPr>
          <a:xfrm>
            <a:off x="7749130" y="3234763"/>
            <a:ext cx="462234" cy="0"/>
          </a:xfrm>
          <a:prstGeom prst="line">
            <a:avLst/>
          </a:prstGeom>
          <a:ln w="19050">
            <a:solidFill>
              <a:schemeClr val="accent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0B5B4AA9-C4E3-000E-43A7-5317B0F3862D}"/>
              </a:ext>
            </a:extLst>
          </p:cNvPr>
          <p:cNvCxnSpPr>
            <a:cxnSpLocks/>
          </p:cNvCxnSpPr>
          <p:nvPr userDrawn="1"/>
        </p:nvCxnSpPr>
        <p:spPr>
          <a:xfrm>
            <a:off x="7749130" y="4365190"/>
            <a:ext cx="462234" cy="0"/>
          </a:xfrm>
          <a:prstGeom prst="line">
            <a:avLst/>
          </a:prstGeom>
          <a:ln w="19050">
            <a:solidFill>
              <a:schemeClr val="accent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C782DDCD-8106-6C21-5A46-F001C751CBE6}"/>
              </a:ext>
            </a:extLst>
          </p:cNvPr>
          <p:cNvCxnSpPr>
            <a:cxnSpLocks/>
          </p:cNvCxnSpPr>
          <p:nvPr userDrawn="1"/>
        </p:nvCxnSpPr>
        <p:spPr>
          <a:xfrm flipH="1">
            <a:off x="3972583" y="4246176"/>
            <a:ext cx="462234" cy="0"/>
          </a:xfrm>
          <a:prstGeom prst="line">
            <a:avLst/>
          </a:prstGeom>
          <a:ln w="19050">
            <a:solidFill>
              <a:schemeClr val="accent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703323A8-B28C-4AB1-2B2E-25198E44B7F8}"/>
              </a:ext>
            </a:extLst>
          </p:cNvPr>
          <p:cNvCxnSpPr>
            <a:cxnSpLocks/>
          </p:cNvCxnSpPr>
          <p:nvPr userDrawn="1"/>
        </p:nvCxnSpPr>
        <p:spPr>
          <a:xfrm flipH="1">
            <a:off x="3972585" y="3129333"/>
            <a:ext cx="462234" cy="0"/>
          </a:xfrm>
          <a:prstGeom prst="line">
            <a:avLst/>
          </a:prstGeom>
          <a:ln w="19050">
            <a:solidFill>
              <a:schemeClr val="accent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E80C89F4-B572-5378-473C-EBAADFA9B0D5}"/>
              </a:ext>
            </a:extLst>
          </p:cNvPr>
          <p:cNvCxnSpPr>
            <a:cxnSpLocks/>
          </p:cNvCxnSpPr>
          <p:nvPr userDrawn="1"/>
        </p:nvCxnSpPr>
        <p:spPr>
          <a:xfrm>
            <a:off x="3972583" y="5358983"/>
            <a:ext cx="1596339" cy="0"/>
          </a:xfrm>
          <a:prstGeom prst="line">
            <a:avLst/>
          </a:prstGeom>
          <a:ln w="19050">
            <a:solidFill>
              <a:schemeClr val="accent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Text Placeholder 3">
            <a:extLst>
              <a:ext uri="{FF2B5EF4-FFF2-40B4-BE49-F238E27FC236}">
                <a16:creationId xmlns:a16="http://schemas.microsoft.com/office/drawing/2014/main" id="{DFD7706D-1BCC-E394-6813-2C32588C70B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211365" y="1925925"/>
            <a:ext cx="2778052" cy="375337"/>
          </a:xfrm>
          <a:prstGeom prst="rect">
            <a:avLst/>
          </a:prstGeom>
        </p:spPr>
        <p:txBody>
          <a:bodyPr lIns="182880" tIns="9144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1">
                <a:solidFill>
                  <a:schemeClr val="accent2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indent="0">
              <a:buNone/>
              <a:defRPr sz="1500">
                <a:solidFill>
                  <a:srgbClr val="313638"/>
                </a:solidFill>
              </a:defRPr>
            </a:lvl2pPr>
            <a:lvl3pPr marL="891000" indent="0">
              <a:buNone/>
              <a:defRPr sz="1500">
                <a:solidFill>
                  <a:srgbClr val="313638"/>
                </a:solidFill>
              </a:defRPr>
            </a:lvl3pPr>
            <a:lvl4pPr marL="1348200" indent="0">
              <a:buNone/>
              <a:defRPr sz="1500">
                <a:solidFill>
                  <a:srgbClr val="313638"/>
                </a:solidFill>
              </a:defRPr>
            </a:lvl4pPr>
            <a:lvl5pPr marL="1805400" indent="0">
              <a:buNone/>
              <a:defRPr sz="1500">
                <a:solidFill>
                  <a:srgbClr val="313638"/>
                </a:solidFill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45" name="Text Placeholder 3">
            <a:extLst>
              <a:ext uri="{FF2B5EF4-FFF2-40B4-BE49-F238E27FC236}">
                <a16:creationId xmlns:a16="http://schemas.microsoft.com/office/drawing/2014/main" id="{6B253613-8481-1E9E-D455-DACAA60EB80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211365" y="2309881"/>
            <a:ext cx="2778052" cy="375337"/>
          </a:xfrm>
          <a:prstGeom prst="rect">
            <a:avLst/>
          </a:prstGeom>
        </p:spPr>
        <p:txBody>
          <a:bodyPr lIns="182880"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100">
                <a:solidFill>
                  <a:schemeClr val="tx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indent="0">
              <a:buNone/>
              <a:defRPr sz="1500">
                <a:solidFill>
                  <a:srgbClr val="313638"/>
                </a:solidFill>
              </a:defRPr>
            </a:lvl2pPr>
            <a:lvl3pPr marL="891000" indent="0">
              <a:buNone/>
              <a:defRPr sz="1500">
                <a:solidFill>
                  <a:srgbClr val="313638"/>
                </a:solidFill>
              </a:defRPr>
            </a:lvl3pPr>
            <a:lvl4pPr marL="1348200" indent="0">
              <a:buNone/>
              <a:defRPr sz="1500">
                <a:solidFill>
                  <a:srgbClr val="313638"/>
                </a:solidFill>
              </a:defRPr>
            </a:lvl4pPr>
            <a:lvl5pPr marL="1805400" indent="0">
              <a:buNone/>
              <a:defRPr sz="1500">
                <a:solidFill>
                  <a:srgbClr val="313638"/>
                </a:solidFill>
              </a:defRPr>
            </a:lvl5pPr>
          </a:lstStyle>
          <a:p>
            <a:pPr lvl="0"/>
            <a:r>
              <a:rPr lang="en-US"/>
              <a:t>Supporting content, please keep this short and to maximum of three lines of text.</a:t>
            </a:r>
          </a:p>
        </p:txBody>
      </p:sp>
      <p:sp>
        <p:nvSpPr>
          <p:cNvPr id="146" name="Text Placeholder 3">
            <a:extLst>
              <a:ext uri="{FF2B5EF4-FFF2-40B4-BE49-F238E27FC236}">
                <a16:creationId xmlns:a16="http://schemas.microsoft.com/office/drawing/2014/main" id="{EE53E3CE-7BA8-24CE-89DF-892C41895F9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211364" y="3012708"/>
            <a:ext cx="2778052" cy="375337"/>
          </a:xfrm>
          <a:prstGeom prst="rect">
            <a:avLst/>
          </a:prstGeom>
        </p:spPr>
        <p:txBody>
          <a:bodyPr lIns="182880" tIns="9144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1">
                <a:solidFill>
                  <a:schemeClr val="accent2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indent="0">
              <a:buNone/>
              <a:defRPr sz="1500">
                <a:solidFill>
                  <a:srgbClr val="313638"/>
                </a:solidFill>
              </a:defRPr>
            </a:lvl2pPr>
            <a:lvl3pPr marL="891000" indent="0">
              <a:buNone/>
              <a:defRPr sz="1500">
                <a:solidFill>
                  <a:srgbClr val="313638"/>
                </a:solidFill>
              </a:defRPr>
            </a:lvl3pPr>
            <a:lvl4pPr marL="1348200" indent="0">
              <a:buNone/>
              <a:defRPr sz="1500">
                <a:solidFill>
                  <a:srgbClr val="313638"/>
                </a:solidFill>
              </a:defRPr>
            </a:lvl4pPr>
            <a:lvl5pPr marL="1805400" indent="0">
              <a:buNone/>
              <a:defRPr sz="1500">
                <a:solidFill>
                  <a:srgbClr val="313638"/>
                </a:solidFill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47" name="Text Placeholder 3">
            <a:extLst>
              <a:ext uri="{FF2B5EF4-FFF2-40B4-BE49-F238E27FC236}">
                <a16:creationId xmlns:a16="http://schemas.microsoft.com/office/drawing/2014/main" id="{910BCF93-582A-B4BD-4E09-F17DD2270F6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211364" y="3396664"/>
            <a:ext cx="2778052" cy="375337"/>
          </a:xfrm>
          <a:prstGeom prst="rect">
            <a:avLst/>
          </a:prstGeom>
        </p:spPr>
        <p:txBody>
          <a:bodyPr lIns="182880"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100">
                <a:solidFill>
                  <a:schemeClr val="tx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indent="0">
              <a:buNone/>
              <a:defRPr sz="1500">
                <a:solidFill>
                  <a:srgbClr val="313638"/>
                </a:solidFill>
              </a:defRPr>
            </a:lvl2pPr>
            <a:lvl3pPr marL="891000" indent="0">
              <a:buNone/>
              <a:defRPr sz="1500">
                <a:solidFill>
                  <a:srgbClr val="313638"/>
                </a:solidFill>
              </a:defRPr>
            </a:lvl3pPr>
            <a:lvl4pPr marL="1348200" indent="0">
              <a:buNone/>
              <a:defRPr sz="1500">
                <a:solidFill>
                  <a:srgbClr val="313638"/>
                </a:solidFill>
              </a:defRPr>
            </a:lvl4pPr>
            <a:lvl5pPr marL="1805400" indent="0">
              <a:buNone/>
              <a:defRPr sz="1500">
                <a:solidFill>
                  <a:srgbClr val="313638"/>
                </a:solidFill>
              </a:defRPr>
            </a:lvl5pPr>
          </a:lstStyle>
          <a:p>
            <a:pPr lvl="0"/>
            <a:r>
              <a:rPr lang="en-US"/>
              <a:t>Supporting content, please keep this short and to maximum of three lines of text.</a:t>
            </a:r>
          </a:p>
        </p:txBody>
      </p:sp>
      <p:sp>
        <p:nvSpPr>
          <p:cNvPr id="148" name="Text Placeholder 3">
            <a:extLst>
              <a:ext uri="{FF2B5EF4-FFF2-40B4-BE49-F238E27FC236}">
                <a16:creationId xmlns:a16="http://schemas.microsoft.com/office/drawing/2014/main" id="{66EBD903-1E88-8E0F-8749-722C419ADC4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200355" y="4165960"/>
            <a:ext cx="2778052" cy="375337"/>
          </a:xfrm>
          <a:prstGeom prst="rect">
            <a:avLst/>
          </a:prstGeom>
        </p:spPr>
        <p:txBody>
          <a:bodyPr lIns="182880" tIns="9144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1">
                <a:solidFill>
                  <a:schemeClr val="accent2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indent="0">
              <a:buNone/>
              <a:defRPr sz="1500">
                <a:solidFill>
                  <a:srgbClr val="313638"/>
                </a:solidFill>
              </a:defRPr>
            </a:lvl2pPr>
            <a:lvl3pPr marL="891000" indent="0">
              <a:buNone/>
              <a:defRPr sz="1500">
                <a:solidFill>
                  <a:srgbClr val="313638"/>
                </a:solidFill>
              </a:defRPr>
            </a:lvl3pPr>
            <a:lvl4pPr marL="1348200" indent="0">
              <a:buNone/>
              <a:defRPr sz="1500">
                <a:solidFill>
                  <a:srgbClr val="313638"/>
                </a:solidFill>
              </a:defRPr>
            </a:lvl4pPr>
            <a:lvl5pPr marL="1805400" indent="0">
              <a:buNone/>
              <a:defRPr sz="1500">
                <a:solidFill>
                  <a:srgbClr val="313638"/>
                </a:solidFill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49" name="Text Placeholder 3">
            <a:extLst>
              <a:ext uri="{FF2B5EF4-FFF2-40B4-BE49-F238E27FC236}">
                <a16:creationId xmlns:a16="http://schemas.microsoft.com/office/drawing/2014/main" id="{BCA64E8A-B311-37B5-EDF3-6D7797AAC5B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200355" y="4549916"/>
            <a:ext cx="2778052" cy="375337"/>
          </a:xfrm>
          <a:prstGeom prst="rect">
            <a:avLst/>
          </a:prstGeom>
        </p:spPr>
        <p:txBody>
          <a:bodyPr lIns="182880"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100">
                <a:solidFill>
                  <a:schemeClr val="tx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indent="0">
              <a:buNone/>
              <a:defRPr sz="1500">
                <a:solidFill>
                  <a:srgbClr val="313638"/>
                </a:solidFill>
              </a:defRPr>
            </a:lvl2pPr>
            <a:lvl3pPr marL="891000" indent="0">
              <a:buNone/>
              <a:defRPr sz="1500">
                <a:solidFill>
                  <a:srgbClr val="313638"/>
                </a:solidFill>
              </a:defRPr>
            </a:lvl3pPr>
            <a:lvl4pPr marL="1348200" indent="0">
              <a:buNone/>
              <a:defRPr sz="1500">
                <a:solidFill>
                  <a:srgbClr val="313638"/>
                </a:solidFill>
              </a:defRPr>
            </a:lvl4pPr>
            <a:lvl5pPr marL="1805400" indent="0">
              <a:buNone/>
              <a:defRPr sz="1500">
                <a:solidFill>
                  <a:srgbClr val="313638"/>
                </a:solidFill>
              </a:defRPr>
            </a:lvl5pPr>
          </a:lstStyle>
          <a:p>
            <a:pPr lvl="0"/>
            <a:r>
              <a:rPr lang="en-US"/>
              <a:t>Supporting content, please keep this short and to maximum of three lines of text.</a:t>
            </a:r>
          </a:p>
        </p:txBody>
      </p:sp>
      <p:sp>
        <p:nvSpPr>
          <p:cNvPr id="150" name="Text Placeholder 3">
            <a:extLst>
              <a:ext uri="{FF2B5EF4-FFF2-40B4-BE49-F238E27FC236}">
                <a16:creationId xmlns:a16="http://schemas.microsoft.com/office/drawing/2014/main" id="{9FC6801F-5EF2-4F6E-AF4E-32AFB26C2C6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192687" y="2927473"/>
            <a:ext cx="2778052" cy="375337"/>
          </a:xfrm>
          <a:prstGeom prst="rect">
            <a:avLst/>
          </a:prstGeom>
        </p:spPr>
        <p:txBody>
          <a:bodyPr lIns="0" tIns="91440" rIns="182880" bIns="0">
            <a:noAutofit/>
          </a:bodyPr>
          <a:lstStyle>
            <a:lvl1pPr marL="0" indent="0" algn="r">
              <a:lnSpc>
                <a:spcPct val="100000"/>
              </a:lnSpc>
              <a:buNone/>
              <a:defRPr sz="1400" b="1">
                <a:solidFill>
                  <a:schemeClr val="accent2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indent="0">
              <a:buNone/>
              <a:defRPr sz="1500">
                <a:solidFill>
                  <a:srgbClr val="313638"/>
                </a:solidFill>
              </a:defRPr>
            </a:lvl2pPr>
            <a:lvl3pPr marL="891000" indent="0">
              <a:buNone/>
              <a:defRPr sz="1500">
                <a:solidFill>
                  <a:srgbClr val="313638"/>
                </a:solidFill>
              </a:defRPr>
            </a:lvl3pPr>
            <a:lvl4pPr marL="1348200" indent="0">
              <a:buNone/>
              <a:defRPr sz="1500">
                <a:solidFill>
                  <a:srgbClr val="313638"/>
                </a:solidFill>
              </a:defRPr>
            </a:lvl4pPr>
            <a:lvl5pPr marL="1805400" indent="0">
              <a:buNone/>
              <a:defRPr sz="1500">
                <a:solidFill>
                  <a:srgbClr val="313638"/>
                </a:solidFill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51" name="Text Placeholder 3">
            <a:extLst>
              <a:ext uri="{FF2B5EF4-FFF2-40B4-BE49-F238E27FC236}">
                <a16:creationId xmlns:a16="http://schemas.microsoft.com/office/drawing/2014/main" id="{5DBC7480-F357-7C7B-044F-40E97CEC8BD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192687" y="3311429"/>
            <a:ext cx="2778052" cy="375337"/>
          </a:xfrm>
          <a:prstGeom prst="rect">
            <a:avLst/>
          </a:prstGeom>
        </p:spPr>
        <p:txBody>
          <a:bodyPr lIns="0" tIns="0" rIns="182880" bIns="0">
            <a:noAutofit/>
          </a:bodyPr>
          <a:lstStyle>
            <a:lvl1pPr marL="0" indent="0" algn="r">
              <a:lnSpc>
                <a:spcPct val="100000"/>
              </a:lnSpc>
              <a:buNone/>
              <a:defRPr sz="1100">
                <a:solidFill>
                  <a:schemeClr val="tx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indent="0">
              <a:buNone/>
              <a:defRPr sz="1500">
                <a:solidFill>
                  <a:srgbClr val="313638"/>
                </a:solidFill>
              </a:defRPr>
            </a:lvl2pPr>
            <a:lvl3pPr marL="891000" indent="0">
              <a:buNone/>
              <a:defRPr sz="1500">
                <a:solidFill>
                  <a:srgbClr val="313638"/>
                </a:solidFill>
              </a:defRPr>
            </a:lvl3pPr>
            <a:lvl4pPr marL="1348200" indent="0">
              <a:buNone/>
              <a:defRPr sz="1500">
                <a:solidFill>
                  <a:srgbClr val="313638"/>
                </a:solidFill>
              </a:defRPr>
            </a:lvl4pPr>
            <a:lvl5pPr marL="1805400" indent="0">
              <a:buNone/>
              <a:defRPr sz="1500">
                <a:solidFill>
                  <a:srgbClr val="313638"/>
                </a:solidFill>
              </a:defRPr>
            </a:lvl5pPr>
          </a:lstStyle>
          <a:p>
            <a:pPr lvl="0"/>
            <a:r>
              <a:rPr lang="en-US"/>
              <a:t>Supporting content, please keep this short and to maximum of three lines of text.</a:t>
            </a:r>
          </a:p>
        </p:txBody>
      </p:sp>
      <p:sp>
        <p:nvSpPr>
          <p:cNvPr id="152" name="Text Placeholder 3">
            <a:extLst>
              <a:ext uri="{FF2B5EF4-FFF2-40B4-BE49-F238E27FC236}">
                <a16:creationId xmlns:a16="http://schemas.microsoft.com/office/drawing/2014/main" id="{FA167D55-2832-E546-BA1E-107D91E27729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194085" y="4040279"/>
            <a:ext cx="2778052" cy="375337"/>
          </a:xfrm>
          <a:prstGeom prst="rect">
            <a:avLst/>
          </a:prstGeom>
        </p:spPr>
        <p:txBody>
          <a:bodyPr lIns="0" tIns="91440" rIns="182880" bIns="0">
            <a:noAutofit/>
          </a:bodyPr>
          <a:lstStyle>
            <a:lvl1pPr marL="0" indent="0" algn="r">
              <a:lnSpc>
                <a:spcPct val="100000"/>
              </a:lnSpc>
              <a:buNone/>
              <a:defRPr sz="1400" b="1">
                <a:solidFill>
                  <a:schemeClr val="accent2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indent="0">
              <a:buNone/>
              <a:defRPr sz="1500">
                <a:solidFill>
                  <a:srgbClr val="313638"/>
                </a:solidFill>
              </a:defRPr>
            </a:lvl2pPr>
            <a:lvl3pPr marL="891000" indent="0">
              <a:buNone/>
              <a:defRPr sz="1500">
                <a:solidFill>
                  <a:srgbClr val="313638"/>
                </a:solidFill>
              </a:defRPr>
            </a:lvl3pPr>
            <a:lvl4pPr marL="1348200" indent="0">
              <a:buNone/>
              <a:defRPr sz="1500">
                <a:solidFill>
                  <a:srgbClr val="313638"/>
                </a:solidFill>
              </a:defRPr>
            </a:lvl4pPr>
            <a:lvl5pPr marL="1805400" indent="0">
              <a:buNone/>
              <a:defRPr sz="1500">
                <a:solidFill>
                  <a:srgbClr val="313638"/>
                </a:solidFill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53" name="Text Placeholder 3">
            <a:extLst>
              <a:ext uri="{FF2B5EF4-FFF2-40B4-BE49-F238E27FC236}">
                <a16:creationId xmlns:a16="http://schemas.microsoft.com/office/drawing/2014/main" id="{9FFC3BBE-080F-A2E0-976B-27A19C702FC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194085" y="4424235"/>
            <a:ext cx="2778052" cy="375337"/>
          </a:xfrm>
          <a:prstGeom prst="rect">
            <a:avLst/>
          </a:prstGeom>
        </p:spPr>
        <p:txBody>
          <a:bodyPr lIns="0" tIns="0" rIns="182880" bIns="0">
            <a:noAutofit/>
          </a:bodyPr>
          <a:lstStyle>
            <a:lvl1pPr marL="0" indent="0" algn="r">
              <a:lnSpc>
                <a:spcPct val="100000"/>
              </a:lnSpc>
              <a:buNone/>
              <a:defRPr sz="1100">
                <a:solidFill>
                  <a:schemeClr val="tx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indent="0">
              <a:buNone/>
              <a:defRPr sz="1500">
                <a:solidFill>
                  <a:srgbClr val="313638"/>
                </a:solidFill>
              </a:defRPr>
            </a:lvl2pPr>
            <a:lvl3pPr marL="891000" indent="0">
              <a:buNone/>
              <a:defRPr sz="1500">
                <a:solidFill>
                  <a:srgbClr val="313638"/>
                </a:solidFill>
              </a:defRPr>
            </a:lvl3pPr>
            <a:lvl4pPr marL="1348200" indent="0">
              <a:buNone/>
              <a:defRPr sz="1500">
                <a:solidFill>
                  <a:srgbClr val="313638"/>
                </a:solidFill>
              </a:defRPr>
            </a:lvl4pPr>
            <a:lvl5pPr marL="1805400" indent="0">
              <a:buNone/>
              <a:defRPr sz="1500">
                <a:solidFill>
                  <a:srgbClr val="313638"/>
                </a:solidFill>
              </a:defRPr>
            </a:lvl5pPr>
          </a:lstStyle>
          <a:p>
            <a:pPr lvl="0"/>
            <a:r>
              <a:rPr lang="en-US"/>
              <a:t>Supporting content, please keep this short and to maximum of three lines of text.</a:t>
            </a:r>
          </a:p>
        </p:txBody>
      </p:sp>
      <p:sp>
        <p:nvSpPr>
          <p:cNvPr id="154" name="Text Placeholder 3">
            <a:extLst>
              <a:ext uri="{FF2B5EF4-FFF2-40B4-BE49-F238E27FC236}">
                <a16:creationId xmlns:a16="http://schemas.microsoft.com/office/drawing/2014/main" id="{16C861C5-2FAF-7474-C521-33B1D4BEEC64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192099" y="5165643"/>
            <a:ext cx="2778052" cy="375337"/>
          </a:xfrm>
          <a:prstGeom prst="rect">
            <a:avLst/>
          </a:prstGeom>
        </p:spPr>
        <p:txBody>
          <a:bodyPr lIns="0" tIns="91440" rIns="182880" bIns="0">
            <a:noAutofit/>
          </a:bodyPr>
          <a:lstStyle>
            <a:lvl1pPr marL="0" indent="0" algn="r">
              <a:lnSpc>
                <a:spcPct val="100000"/>
              </a:lnSpc>
              <a:buNone/>
              <a:defRPr sz="1400" b="1">
                <a:solidFill>
                  <a:schemeClr val="accent2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indent="0">
              <a:buNone/>
              <a:defRPr sz="1500">
                <a:solidFill>
                  <a:srgbClr val="313638"/>
                </a:solidFill>
              </a:defRPr>
            </a:lvl2pPr>
            <a:lvl3pPr marL="891000" indent="0">
              <a:buNone/>
              <a:defRPr sz="1500">
                <a:solidFill>
                  <a:srgbClr val="313638"/>
                </a:solidFill>
              </a:defRPr>
            </a:lvl3pPr>
            <a:lvl4pPr marL="1348200" indent="0">
              <a:buNone/>
              <a:defRPr sz="1500">
                <a:solidFill>
                  <a:srgbClr val="313638"/>
                </a:solidFill>
              </a:defRPr>
            </a:lvl4pPr>
            <a:lvl5pPr marL="1805400" indent="0">
              <a:buNone/>
              <a:defRPr sz="1500">
                <a:solidFill>
                  <a:srgbClr val="313638"/>
                </a:solidFill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55" name="Text Placeholder 3">
            <a:extLst>
              <a:ext uri="{FF2B5EF4-FFF2-40B4-BE49-F238E27FC236}">
                <a16:creationId xmlns:a16="http://schemas.microsoft.com/office/drawing/2014/main" id="{A7D8F4CE-BF4A-795E-AD80-7A5281FED5E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192099" y="5549599"/>
            <a:ext cx="2778052" cy="375337"/>
          </a:xfrm>
          <a:prstGeom prst="rect">
            <a:avLst/>
          </a:prstGeom>
        </p:spPr>
        <p:txBody>
          <a:bodyPr lIns="0" tIns="0" rIns="182880" bIns="0">
            <a:noAutofit/>
          </a:bodyPr>
          <a:lstStyle>
            <a:lvl1pPr marL="0" indent="0" algn="r">
              <a:lnSpc>
                <a:spcPct val="100000"/>
              </a:lnSpc>
              <a:buNone/>
              <a:defRPr sz="1100">
                <a:solidFill>
                  <a:schemeClr val="tx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indent="0">
              <a:buNone/>
              <a:defRPr sz="1500">
                <a:solidFill>
                  <a:srgbClr val="313638"/>
                </a:solidFill>
              </a:defRPr>
            </a:lvl2pPr>
            <a:lvl3pPr marL="891000" indent="0">
              <a:buNone/>
              <a:defRPr sz="1500">
                <a:solidFill>
                  <a:srgbClr val="313638"/>
                </a:solidFill>
              </a:defRPr>
            </a:lvl3pPr>
            <a:lvl4pPr marL="1348200" indent="0">
              <a:buNone/>
              <a:defRPr sz="1500">
                <a:solidFill>
                  <a:srgbClr val="313638"/>
                </a:solidFill>
              </a:defRPr>
            </a:lvl4pPr>
            <a:lvl5pPr marL="1805400" indent="0">
              <a:buNone/>
              <a:defRPr sz="1500">
                <a:solidFill>
                  <a:srgbClr val="313638"/>
                </a:solidFill>
              </a:defRPr>
            </a:lvl5pPr>
          </a:lstStyle>
          <a:p>
            <a:pPr lvl="0"/>
            <a:r>
              <a:rPr lang="en-US"/>
              <a:t>Supporting content, please keep this short and to maximum of three lines of text.</a:t>
            </a:r>
          </a:p>
        </p:txBody>
      </p:sp>
      <p:sp>
        <p:nvSpPr>
          <p:cNvPr id="112" name="Text Placeholder 3">
            <a:extLst>
              <a:ext uri="{FF2B5EF4-FFF2-40B4-BE49-F238E27FC236}">
                <a16:creationId xmlns:a16="http://schemas.microsoft.com/office/drawing/2014/main" id="{F676DEE1-8202-5490-E561-8C8BF3582775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6006876" y="2334717"/>
            <a:ext cx="457200" cy="457200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1" spc="-20" baseline="0">
                <a:solidFill>
                  <a:schemeClr val="bg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2pPr>
            <a:lvl3pPr marL="8910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3pPr>
            <a:lvl4pPr marL="13482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4pPr>
            <a:lvl5pPr marL="18054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13" name="Text Placeholder 3">
            <a:extLst>
              <a:ext uri="{FF2B5EF4-FFF2-40B4-BE49-F238E27FC236}">
                <a16:creationId xmlns:a16="http://schemas.microsoft.com/office/drawing/2014/main" id="{2139EF80-29BF-65A4-F661-71967D83972C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6962167" y="3000064"/>
            <a:ext cx="457200" cy="457200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1" spc="-20" baseline="0">
                <a:solidFill>
                  <a:schemeClr val="bg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2pPr>
            <a:lvl3pPr marL="8910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3pPr>
            <a:lvl4pPr marL="13482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4pPr>
            <a:lvl5pPr marL="18054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14" name="Text Placeholder 3">
            <a:extLst>
              <a:ext uri="{FF2B5EF4-FFF2-40B4-BE49-F238E27FC236}">
                <a16:creationId xmlns:a16="http://schemas.microsoft.com/office/drawing/2014/main" id="{726EBCAB-555B-A568-B7F2-69858BA62195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6876288" y="4233672"/>
            <a:ext cx="457200" cy="457200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1" spc="-20" baseline="0">
                <a:solidFill>
                  <a:schemeClr val="bg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2pPr>
            <a:lvl3pPr marL="8910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3pPr>
            <a:lvl4pPr marL="13482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4pPr>
            <a:lvl5pPr marL="18054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16" name="Text Placeholder 3">
            <a:extLst>
              <a:ext uri="{FF2B5EF4-FFF2-40B4-BE49-F238E27FC236}">
                <a16:creationId xmlns:a16="http://schemas.microsoft.com/office/drawing/2014/main" id="{EEEE5422-25D9-9D52-BE6E-FF19AE79017A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5778276" y="4728614"/>
            <a:ext cx="457200" cy="457200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1" spc="-20" baseline="0">
                <a:solidFill>
                  <a:schemeClr val="bg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2pPr>
            <a:lvl3pPr marL="8910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3pPr>
            <a:lvl4pPr marL="13482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4pPr>
            <a:lvl5pPr marL="18054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18" name="Text Placeholder 3">
            <a:extLst>
              <a:ext uri="{FF2B5EF4-FFF2-40B4-BE49-F238E27FC236}">
                <a16:creationId xmlns:a16="http://schemas.microsoft.com/office/drawing/2014/main" id="{7E75ADD7-BD56-94F6-E0FB-768EB7CD6070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4762028" y="4015632"/>
            <a:ext cx="457200" cy="457200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1" spc="-20" baseline="0">
                <a:solidFill>
                  <a:schemeClr val="bg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2pPr>
            <a:lvl3pPr marL="8910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3pPr>
            <a:lvl4pPr marL="13482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4pPr>
            <a:lvl5pPr marL="18054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19" name="Text Placeholder 3">
            <a:extLst>
              <a:ext uri="{FF2B5EF4-FFF2-40B4-BE49-F238E27FC236}">
                <a16:creationId xmlns:a16="http://schemas.microsoft.com/office/drawing/2014/main" id="{853EE9EA-3E00-C0CA-8A64-920306F21FEA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4882896" y="2862072"/>
            <a:ext cx="457200" cy="457200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1" spc="-20" baseline="0">
                <a:solidFill>
                  <a:schemeClr val="bg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2pPr>
            <a:lvl3pPr marL="8910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3pPr>
            <a:lvl4pPr marL="13482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4pPr>
            <a:lvl5pPr marL="18054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14279593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id" hidden="1">
            <a:extLst>
              <a:ext uri="{FF2B5EF4-FFF2-40B4-BE49-F238E27FC236}">
                <a16:creationId xmlns:a16="http://schemas.microsoft.com/office/drawing/2014/main" id="{38230CD7-BB79-93D8-10B0-CE1B5BFFCCEC}"/>
              </a:ext>
            </a:extLst>
          </p:cNvPr>
          <p:cNvGrpSpPr/>
          <p:nvPr userDrawn="1"/>
        </p:nvGrpSpPr>
        <p:grpSpPr>
          <a:xfrm>
            <a:off x="0" y="-81273"/>
            <a:ext cx="12192002" cy="6959599"/>
            <a:chOff x="0" y="-81273"/>
            <a:chExt cx="12192002" cy="695959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564FFF4-A19D-70EE-F86D-DF38625B34E3}"/>
                </a:ext>
              </a:extLst>
            </p:cNvPr>
            <p:cNvSpPr/>
            <p:nvPr/>
          </p:nvSpPr>
          <p:spPr>
            <a:xfrm>
              <a:off x="0" y="6320244"/>
              <a:ext cx="12192000" cy="5377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A5EBD3C-7881-3AF7-CF01-4FA47000040D}"/>
                </a:ext>
              </a:extLst>
            </p:cNvPr>
            <p:cNvSpPr/>
            <p:nvPr userDrawn="1"/>
          </p:nvSpPr>
          <p:spPr>
            <a:xfrm>
              <a:off x="0" y="6320244"/>
              <a:ext cx="12192000" cy="5377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grpSp>
          <p:nvGrpSpPr>
            <p:cNvPr id="9" name="baselines">
              <a:extLst>
                <a:ext uri="{FF2B5EF4-FFF2-40B4-BE49-F238E27FC236}">
                  <a16:creationId xmlns:a16="http://schemas.microsoft.com/office/drawing/2014/main" id="{0BAE7B50-8C72-BA34-5748-0252114023B4}"/>
                </a:ext>
              </a:extLst>
            </p:cNvPr>
            <p:cNvGrpSpPr/>
            <p:nvPr/>
          </p:nvGrpSpPr>
          <p:grpSpPr>
            <a:xfrm>
              <a:off x="1524" y="-4574"/>
              <a:ext cx="12188952" cy="6858000"/>
              <a:chOff x="1524" y="0"/>
              <a:chExt cx="12188952" cy="6858000"/>
            </a:xfrm>
          </p:grpSpPr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1117EF4D-8848-3B4B-552E-628FC0C8BABB}"/>
                  </a:ext>
                </a:extLst>
              </p:cNvPr>
              <p:cNvCxnSpPr/>
              <p:nvPr/>
            </p:nvCxnSpPr>
            <p:spPr>
              <a:xfrm>
                <a:off x="1524" y="13716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1520C883-896C-6289-B6DD-F3458C3EC899}"/>
                  </a:ext>
                </a:extLst>
              </p:cNvPr>
              <p:cNvCxnSpPr/>
              <p:nvPr/>
            </p:nvCxnSpPr>
            <p:spPr>
              <a:xfrm>
                <a:off x="1524" y="17145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DA5E6C03-B2B9-07AA-C9B3-B770E6964FDE}"/>
                  </a:ext>
                </a:extLst>
              </p:cNvPr>
              <p:cNvCxnSpPr/>
              <p:nvPr/>
            </p:nvCxnSpPr>
            <p:spPr>
              <a:xfrm>
                <a:off x="1524" y="10287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55203504-7954-9A2D-B070-14CEB938A893}"/>
                  </a:ext>
                </a:extLst>
              </p:cNvPr>
              <p:cNvCxnSpPr/>
              <p:nvPr/>
            </p:nvCxnSpPr>
            <p:spPr>
              <a:xfrm>
                <a:off x="1524" y="6858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45BCA547-0850-9A02-A7E5-EB53308D3B75}"/>
                  </a:ext>
                </a:extLst>
              </p:cNvPr>
              <p:cNvCxnSpPr/>
              <p:nvPr/>
            </p:nvCxnSpPr>
            <p:spPr>
              <a:xfrm>
                <a:off x="1524" y="3429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EABA43AD-E6BC-A90A-FE37-8233753B6AAF}"/>
                  </a:ext>
                </a:extLst>
              </p:cNvPr>
              <p:cNvCxnSpPr/>
              <p:nvPr/>
            </p:nvCxnSpPr>
            <p:spPr>
              <a:xfrm>
                <a:off x="1524" y="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7C8F11A4-9F59-E933-55E4-A5B98CC3C2C2}"/>
                  </a:ext>
                </a:extLst>
              </p:cNvPr>
              <p:cNvCxnSpPr/>
              <p:nvPr/>
            </p:nvCxnSpPr>
            <p:spPr>
              <a:xfrm>
                <a:off x="1524" y="30861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6FF39475-5E14-4113-D768-8DD8A1E262CE}"/>
                  </a:ext>
                </a:extLst>
              </p:cNvPr>
              <p:cNvCxnSpPr/>
              <p:nvPr/>
            </p:nvCxnSpPr>
            <p:spPr>
              <a:xfrm>
                <a:off x="1524" y="34290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4C0FB732-DD6D-1D5F-AA43-ACC62CA7E911}"/>
                  </a:ext>
                </a:extLst>
              </p:cNvPr>
              <p:cNvCxnSpPr/>
              <p:nvPr/>
            </p:nvCxnSpPr>
            <p:spPr>
              <a:xfrm>
                <a:off x="1524" y="27432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B3D9C0D1-B84C-E19F-D601-AF2F3576D1F9}"/>
                  </a:ext>
                </a:extLst>
              </p:cNvPr>
              <p:cNvCxnSpPr/>
              <p:nvPr/>
            </p:nvCxnSpPr>
            <p:spPr>
              <a:xfrm>
                <a:off x="1524" y="24003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24454BF6-55D2-84CE-E499-AAFAE06ADEBF}"/>
                  </a:ext>
                </a:extLst>
              </p:cNvPr>
              <p:cNvCxnSpPr/>
              <p:nvPr/>
            </p:nvCxnSpPr>
            <p:spPr>
              <a:xfrm>
                <a:off x="1524" y="20574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573E730C-F017-21C0-E923-3FACC5FA4188}"/>
                  </a:ext>
                </a:extLst>
              </p:cNvPr>
              <p:cNvCxnSpPr/>
              <p:nvPr/>
            </p:nvCxnSpPr>
            <p:spPr>
              <a:xfrm>
                <a:off x="1524" y="48006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954055D5-BC9F-FA77-8B2C-F3819EB19497}"/>
                  </a:ext>
                </a:extLst>
              </p:cNvPr>
              <p:cNvCxnSpPr/>
              <p:nvPr/>
            </p:nvCxnSpPr>
            <p:spPr>
              <a:xfrm>
                <a:off x="1524" y="51435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C53BD805-2E45-F8CC-D6EF-03F4D3AA1708}"/>
                  </a:ext>
                </a:extLst>
              </p:cNvPr>
              <p:cNvCxnSpPr/>
              <p:nvPr/>
            </p:nvCxnSpPr>
            <p:spPr>
              <a:xfrm>
                <a:off x="1524" y="44577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F2CFD3B0-7546-D178-1077-23C0ADD4C7D0}"/>
                  </a:ext>
                </a:extLst>
              </p:cNvPr>
              <p:cNvCxnSpPr/>
              <p:nvPr/>
            </p:nvCxnSpPr>
            <p:spPr>
              <a:xfrm>
                <a:off x="1524" y="4114800"/>
                <a:ext cx="12188952" cy="0"/>
              </a:xfrm>
              <a:prstGeom prst="line">
                <a:avLst/>
              </a:prstGeom>
              <a:ln w="3175" cap="rnd">
                <a:solidFill>
                  <a:srgbClr val="F816D8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6B70ECAE-D5A0-9052-610C-D331BB4BE69F}"/>
                  </a:ext>
                </a:extLst>
              </p:cNvPr>
              <p:cNvCxnSpPr/>
              <p:nvPr/>
            </p:nvCxnSpPr>
            <p:spPr>
              <a:xfrm>
                <a:off x="1524" y="37719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95A466B5-AA15-3D0E-BE9D-D900F8BC1C59}"/>
                  </a:ext>
                </a:extLst>
              </p:cNvPr>
              <p:cNvCxnSpPr/>
              <p:nvPr/>
            </p:nvCxnSpPr>
            <p:spPr>
              <a:xfrm>
                <a:off x="1524" y="65151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44403ABC-2A3D-86DC-6AFD-EA05CE147875}"/>
                  </a:ext>
                </a:extLst>
              </p:cNvPr>
              <p:cNvCxnSpPr/>
              <p:nvPr/>
            </p:nvCxnSpPr>
            <p:spPr>
              <a:xfrm>
                <a:off x="1524" y="68580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C93D3CB7-2C73-2812-D9CD-7EF7E7003967}"/>
                  </a:ext>
                </a:extLst>
              </p:cNvPr>
              <p:cNvCxnSpPr/>
              <p:nvPr/>
            </p:nvCxnSpPr>
            <p:spPr>
              <a:xfrm>
                <a:off x="1524" y="61722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C765F82B-410C-7E3D-861E-ADB877C96E92}"/>
                  </a:ext>
                </a:extLst>
              </p:cNvPr>
              <p:cNvCxnSpPr/>
              <p:nvPr/>
            </p:nvCxnSpPr>
            <p:spPr>
              <a:xfrm>
                <a:off x="1524" y="58293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F2E259AA-1468-CC3B-03ED-B42A9AA1B445}"/>
                  </a:ext>
                </a:extLst>
              </p:cNvPr>
              <p:cNvCxnSpPr/>
              <p:nvPr/>
            </p:nvCxnSpPr>
            <p:spPr>
              <a:xfrm>
                <a:off x="1524" y="54864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74683B79-9748-06CF-DC31-2AF055D748E5}"/>
                  </a:ext>
                </a:extLst>
              </p:cNvPr>
              <p:cNvCxnSpPr/>
              <p:nvPr/>
            </p:nvCxnSpPr>
            <p:spPr>
              <a:xfrm>
                <a:off x="1524" y="14859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7809E459-9115-DBE6-F596-2DA1A8C8C5F6}"/>
                  </a:ext>
                </a:extLst>
              </p:cNvPr>
              <p:cNvCxnSpPr/>
              <p:nvPr/>
            </p:nvCxnSpPr>
            <p:spPr>
              <a:xfrm>
                <a:off x="1524" y="18288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E542A3C8-D16E-D1FC-4F3B-55180735732F}"/>
                  </a:ext>
                </a:extLst>
              </p:cNvPr>
              <p:cNvCxnSpPr/>
              <p:nvPr/>
            </p:nvCxnSpPr>
            <p:spPr>
              <a:xfrm>
                <a:off x="1524" y="11430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7A5FE90E-B987-1366-E848-89CE0D2C6AF0}"/>
                  </a:ext>
                </a:extLst>
              </p:cNvPr>
              <p:cNvCxnSpPr/>
              <p:nvPr/>
            </p:nvCxnSpPr>
            <p:spPr>
              <a:xfrm>
                <a:off x="1524" y="8001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E7446D4D-DA68-D67A-3D72-021EA2278789}"/>
                  </a:ext>
                </a:extLst>
              </p:cNvPr>
              <p:cNvCxnSpPr/>
              <p:nvPr/>
            </p:nvCxnSpPr>
            <p:spPr>
              <a:xfrm>
                <a:off x="1524" y="4572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7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88C4EA42-A1AC-04BF-8548-74A1B8D4FEE6}"/>
                  </a:ext>
                </a:extLst>
              </p:cNvPr>
              <p:cNvCxnSpPr/>
              <p:nvPr/>
            </p:nvCxnSpPr>
            <p:spPr>
              <a:xfrm>
                <a:off x="1524" y="114300"/>
                <a:ext cx="12188952" cy="0"/>
              </a:xfrm>
              <a:prstGeom prst="line">
                <a:avLst/>
              </a:prstGeom>
              <a:ln w="635" cap="rnd">
                <a:solidFill>
                  <a:srgbClr val="7B8199">
                    <a:alpha val="69804"/>
                  </a:srgb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E14901FF-9CB7-8874-AF34-3FFF6417E663}"/>
                  </a:ext>
                </a:extLst>
              </p:cNvPr>
              <p:cNvCxnSpPr/>
              <p:nvPr/>
            </p:nvCxnSpPr>
            <p:spPr>
              <a:xfrm>
                <a:off x="1524" y="32004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70270A4E-6B46-9999-E62F-FD3930007FF1}"/>
                  </a:ext>
                </a:extLst>
              </p:cNvPr>
              <p:cNvCxnSpPr/>
              <p:nvPr/>
            </p:nvCxnSpPr>
            <p:spPr>
              <a:xfrm>
                <a:off x="1524" y="35433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06FE366F-1FA5-5723-EE35-8A0F18637DA7}"/>
                  </a:ext>
                </a:extLst>
              </p:cNvPr>
              <p:cNvCxnSpPr/>
              <p:nvPr/>
            </p:nvCxnSpPr>
            <p:spPr>
              <a:xfrm>
                <a:off x="1524" y="28575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E47E852E-FD23-4D66-92B2-D187D4BED7CD}"/>
                  </a:ext>
                </a:extLst>
              </p:cNvPr>
              <p:cNvCxnSpPr/>
              <p:nvPr/>
            </p:nvCxnSpPr>
            <p:spPr>
              <a:xfrm>
                <a:off x="1524" y="25146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3CD47432-C364-EED5-8991-957B1CAF2709}"/>
                  </a:ext>
                </a:extLst>
              </p:cNvPr>
              <p:cNvCxnSpPr/>
              <p:nvPr/>
            </p:nvCxnSpPr>
            <p:spPr>
              <a:xfrm>
                <a:off x="1524" y="21717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A57F4005-2FF5-DDCA-35BA-661DFEBE6E82}"/>
                  </a:ext>
                </a:extLst>
              </p:cNvPr>
              <p:cNvCxnSpPr/>
              <p:nvPr/>
            </p:nvCxnSpPr>
            <p:spPr>
              <a:xfrm>
                <a:off x="1524" y="49149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E2B6DB07-B051-4629-D2DD-2DF9B4E18F3B}"/>
                  </a:ext>
                </a:extLst>
              </p:cNvPr>
              <p:cNvCxnSpPr/>
              <p:nvPr/>
            </p:nvCxnSpPr>
            <p:spPr>
              <a:xfrm>
                <a:off x="1524" y="52578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3F9748BE-6C14-E181-0C15-015E78E0B571}"/>
                  </a:ext>
                </a:extLst>
              </p:cNvPr>
              <p:cNvCxnSpPr/>
              <p:nvPr/>
            </p:nvCxnSpPr>
            <p:spPr>
              <a:xfrm>
                <a:off x="1524" y="45720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B9E44434-30EC-A018-D516-7CEDB87C27DE}"/>
                  </a:ext>
                </a:extLst>
              </p:cNvPr>
              <p:cNvCxnSpPr/>
              <p:nvPr/>
            </p:nvCxnSpPr>
            <p:spPr>
              <a:xfrm>
                <a:off x="1524" y="42291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45914A40-B095-7572-81D4-7708632C63DC}"/>
                  </a:ext>
                </a:extLst>
              </p:cNvPr>
              <p:cNvCxnSpPr/>
              <p:nvPr/>
            </p:nvCxnSpPr>
            <p:spPr>
              <a:xfrm>
                <a:off x="1524" y="38862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80A6B8B7-F99E-C0E2-D51F-15AB84975173}"/>
                  </a:ext>
                </a:extLst>
              </p:cNvPr>
              <p:cNvCxnSpPr/>
              <p:nvPr/>
            </p:nvCxnSpPr>
            <p:spPr>
              <a:xfrm>
                <a:off x="1524" y="66294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082CBE82-C967-F455-23C7-67A1033A98D4}"/>
                  </a:ext>
                </a:extLst>
              </p:cNvPr>
              <p:cNvCxnSpPr/>
              <p:nvPr/>
            </p:nvCxnSpPr>
            <p:spPr>
              <a:xfrm>
                <a:off x="1524" y="62865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30CE1AAD-088A-83BC-4B90-90BFC0B48884}"/>
                  </a:ext>
                </a:extLst>
              </p:cNvPr>
              <p:cNvCxnSpPr/>
              <p:nvPr/>
            </p:nvCxnSpPr>
            <p:spPr>
              <a:xfrm>
                <a:off x="1524" y="59436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9BBB23BE-012B-2540-0BBE-A43F992D15B3}"/>
                  </a:ext>
                </a:extLst>
              </p:cNvPr>
              <p:cNvCxnSpPr/>
              <p:nvPr/>
            </p:nvCxnSpPr>
            <p:spPr>
              <a:xfrm>
                <a:off x="1524" y="56007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7680E873-F4B3-37DC-3446-5C278E559867}"/>
                  </a:ext>
                </a:extLst>
              </p:cNvPr>
              <p:cNvCxnSpPr/>
              <p:nvPr/>
            </p:nvCxnSpPr>
            <p:spPr>
              <a:xfrm>
                <a:off x="1524" y="16002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5C8CAE68-5110-6D84-917A-9ECE3879422A}"/>
                  </a:ext>
                </a:extLst>
              </p:cNvPr>
              <p:cNvCxnSpPr/>
              <p:nvPr/>
            </p:nvCxnSpPr>
            <p:spPr>
              <a:xfrm>
                <a:off x="1524" y="19431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FD0292D1-D384-AAE8-620E-88BF6D2C2FCE}"/>
                  </a:ext>
                </a:extLst>
              </p:cNvPr>
              <p:cNvCxnSpPr/>
              <p:nvPr/>
            </p:nvCxnSpPr>
            <p:spPr>
              <a:xfrm>
                <a:off x="1524" y="12573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30C16B4C-0B52-7460-B5E4-44FEF3D74307}"/>
                  </a:ext>
                </a:extLst>
              </p:cNvPr>
              <p:cNvCxnSpPr/>
              <p:nvPr/>
            </p:nvCxnSpPr>
            <p:spPr>
              <a:xfrm>
                <a:off x="1524" y="9144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99839D5B-04A9-D82A-2687-8B392200ABFB}"/>
                  </a:ext>
                </a:extLst>
              </p:cNvPr>
              <p:cNvCxnSpPr/>
              <p:nvPr/>
            </p:nvCxnSpPr>
            <p:spPr>
              <a:xfrm>
                <a:off x="1524" y="5715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7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87961EDB-B5FC-1EF4-B1A4-7E7CA66F9255}"/>
                  </a:ext>
                </a:extLst>
              </p:cNvPr>
              <p:cNvCxnSpPr/>
              <p:nvPr/>
            </p:nvCxnSpPr>
            <p:spPr>
              <a:xfrm>
                <a:off x="1524" y="228600"/>
                <a:ext cx="12188952" cy="0"/>
              </a:xfrm>
              <a:prstGeom prst="line">
                <a:avLst/>
              </a:prstGeom>
              <a:ln w="635" cap="rnd">
                <a:solidFill>
                  <a:srgbClr val="7B8199">
                    <a:alpha val="69804"/>
                  </a:srgb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FAB36C9B-9A3C-0FE3-C123-C79E796850E2}"/>
                  </a:ext>
                </a:extLst>
              </p:cNvPr>
              <p:cNvCxnSpPr/>
              <p:nvPr/>
            </p:nvCxnSpPr>
            <p:spPr>
              <a:xfrm>
                <a:off x="1524" y="33147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3F1646BB-11BA-35DF-93D8-CFD8E1789C6A}"/>
                  </a:ext>
                </a:extLst>
              </p:cNvPr>
              <p:cNvCxnSpPr/>
              <p:nvPr/>
            </p:nvCxnSpPr>
            <p:spPr>
              <a:xfrm>
                <a:off x="1524" y="36576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A3BF10A4-D862-2161-083E-AD0938F68C88}"/>
                  </a:ext>
                </a:extLst>
              </p:cNvPr>
              <p:cNvCxnSpPr/>
              <p:nvPr/>
            </p:nvCxnSpPr>
            <p:spPr>
              <a:xfrm>
                <a:off x="1524" y="29718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F6586E5F-271C-D6D0-9969-BE7954CBF650}"/>
                  </a:ext>
                </a:extLst>
              </p:cNvPr>
              <p:cNvCxnSpPr/>
              <p:nvPr/>
            </p:nvCxnSpPr>
            <p:spPr>
              <a:xfrm>
                <a:off x="1524" y="26289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520931F4-58F0-7BDF-9B2F-772B52094EF6}"/>
                  </a:ext>
                </a:extLst>
              </p:cNvPr>
              <p:cNvCxnSpPr/>
              <p:nvPr/>
            </p:nvCxnSpPr>
            <p:spPr>
              <a:xfrm>
                <a:off x="1524" y="22860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CA0BB201-A212-1013-7225-E4E7F38766CE}"/>
                  </a:ext>
                </a:extLst>
              </p:cNvPr>
              <p:cNvCxnSpPr/>
              <p:nvPr/>
            </p:nvCxnSpPr>
            <p:spPr>
              <a:xfrm>
                <a:off x="1524" y="50292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A4061488-E16E-BE6A-C196-5689CF0EB0BD}"/>
                  </a:ext>
                </a:extLst>
              </p:cNvPr>
              <p:cNvCxnSpPr/>
              <p:nvPr/>
            </p:nvCxnSpPr>
            <p:spPr>
              <a:xfrm>
                <a:off x="1524" y="53721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A9A2F083-1608-44E2-03E9-A963CF783BD9}"/>
                  </a:ext>
                </a:extLst>
              </p:cNvPr>
              <p:cNvCxnSpPr/>
              <p:nvPr/>
            </p:nvCxnSpPr>
            <p:spPr>
              <a:xfrm>
                <a:off x="1524" y="46863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3F248395-F960-0332-D973-BC487A880EE6}"/>
                  </a:ext>
                </a:extLst>
              </p:cNvPr>
              <p:cNvCxnSpPr/>
              <p:nvPr/>
            </p:nvCxnSpPr>
            <p:spPr>
              <a:xfrm>
                <a:off x="1524" y="43434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64872A13-5727-B26E-A5EE-118B6B9C622F}"/>
                  </a:ext>
                </a:extLst>
              </p:cNvPr>
              <p:cNvCxnSpPr/>
              <p:nvPr/>
            </p:nvCxnSpPr>
            <p:spPr>
              <a:xfrm>
                <a:off x="1524" y="40005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B9DDF2A9-3141-2E00-B3AF-8DEAD2C604BB}"/>
                  </a:ext>
                </a:extLst>
              </p:cNvPr>
              <p:cNvCxnSpPr/>
              <p:nvPr/>
            </p:nvCxnSpPr>
            <p:spPr>
              <a:xfrm>
                <a:off x="1524" y="67437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B55D3BA4-557E-573A-D88D-63002FFE1552}"/>
                  </a:ext>
                </a:extLst>
              </p:cNvPr>
              <p:cNvCxnSpPr/>
              <p:nvPr/>
            </p:nvCxnSpPr>
            <p:spPr>
              <a:xfrm>
                <a:off x="1524" y="64008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1588CCD7-61A1-731F-D4B5-381AD97B7FBE}"/>
                  </a:ext>
                </a:extLst>
              </p:cNvPr>
              <p:cNvCxnSpPr/>
              <p:nvPr/>
            </p:nvCxnSpPr>
            <p:spPr>
              <a:xfrm>
                <a:off x="1524" y="60579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AECF38B9-A43C-9311-A756-37063612CF17}"/>
                  </a:ext>
                </a:extLst>
              </p:cNvPr>
              <p:cNvCxnSpPr/>
              <p:nvPr/>
            </p:nvCxnSpPr>
            <p:spPr>
              <a:xfrm>
                <a:off x="1524" y="57150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columns and LR margins">
              <a:extLst>
                <a:ext uri="{FF2B5EF4-FFF2-40B4-BE49-F238E27FC236}">
                  <a16:creationId xmlns:a16="http://schemas.microsoft.com/office/drawing/2014/main" id="{D40606EB-FBDE-AD14-CDD3-7510951F7F14}"/>
                </a:ext>
              </a:extLst>
            </p:cNvPr>
            <p:cNvGrpSpPr/>
            <p:nvPr/>
          </p:nvGrpSpPr>
          <p:grpSpPr>
            <a:xfrm>
              <a:off x="493776" y="448050"/>
              <a:ext cx="11204448" cy="5876543"/>
              <a:chOff x="493776" y="502920"/>
              <a:chExt cx="11204448" cy="5943600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EC484E98-462B-6F64-E88B-8C083F3D7DE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984992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E37F64AE-676E-2C02-F885-EC0B85CAEBA4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493776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9E30B4B2-122E-73C1-67E7-74393D766F2A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1447523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9B5A649-6B8A-AE3D-3819-F55B9441692A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2401270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3C89CB51-0FD5-29A6-6E4C-54B097CB857D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3355017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CF29857A-09A0-B5B7-7F18-63EBDE998C94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4308764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744889FE-CF64-D70C-7D7D-A31B3B551C01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5262511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8695448-97DC-4257-8BA9-63D4CFE86BAF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6216258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7E65D84B-B80C-18CE-32BF-38B6F7B7C7EB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7170005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6719D807-2094-9074-F983-ABB0FF716EB2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8123752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36E4A422-96EE-4C9A-066B-4EDC022E7A34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9077499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BE3757FB-7A4C-7EAE-041D-7517CB2CDD35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10031246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1" name="column bisection">
              <a:extLst>
                <a:ext uri="{FF2B5EF4-FFF2-40B4-BE49-F238E27FC236}">
                  <a16:creationId xmlns:a16="http://schemas.microsoft.com/office/drawing/2014/main" id="{F1847B74-D013-74E7-6009-4353569DBC1D}"/>
                </a:ext>
              </a:extLst>
            </p:cNvPr>
            <p:cNvGrpSpPr/>
            <p:nvPr/>
          </p:nvGrpSpPr>
          <p:grpSpPr>
            <a:xfrm>
              <a:off x="850392" y="0"/>
              <a:ext cx="10491216" cy="6858000"/>
              <a:chOff x="850392" y="4574"/>
              <a:chExt cx="10491216" cy="6858000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3DABCD84-1CDF-836E-BA70-B1D9A0342B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341608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B98D3CF6-2E0E-EF50-1593-E008E75FEAA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50392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20163339-5E2F-FA1A-2E08-F4D7E347637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804139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F597FA4C-24CD-3504-0226-C17C21BBC22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57886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79153081-CDD8-6521-4AF9-EAE407AEC38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11633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A79B73D-37C8-E3BB-F3DD-1494ADB2BB4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665380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50713B4B-BC08-66C2-E5C9-0E61EE06D77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19127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337C6676-E81E-564A-73DB-424174E4D61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572874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5F805AE7-473B-7A49-D63D-2A713C00146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26621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5AAD4E8D-47B6-0BF4-1F9D-132FBB494FE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80368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A5914C6D-5DC1-4475-235B-FDCBBB8141D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434115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F1806748-03D9-43FD-EB42-03C53DFC531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387862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1736A0C-A739-5BC0-61E9-3C323C5CA483}"/>
                </a:ext>
              </a:extLst>
            </p:cNvPr>
            <p:cNvGrpSpPr/>
            <p:nvPr/>
          </p:nvGrpSpPr>
          <p:grpSpPr>
            <a:xfrm>
              <a:off x="0" y="-81273"/>
              <a:ext cx="12192002" cy="6959599"/>
              <a:chOff x="0" y="-81273"/>
              <a:chExt cx="12192002" cy="6959599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20E5961-F713-2029-7A87-FD2ADAB6F4EC}"/>
                  </a:ext>
                </a:extLst>
              </p:cNvPr>
              <p:cNvSpPr/>
              <p:nvPr/>
            </p:nvSpPr>
            <p:spPr>
              <a:xfrm>
                <a:off x="0" y="6324610"/>
                <a:ext cx="12192000" cy="553716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98CFD76-C407-6B41-38D5-871B01F3FE40}"/>
                  </a:ext>
                </a:extLst>
              </p:cNvPr>
              <p:cNvSpPr/>
              <p:nvPr/>
            </p:nvSpPr>
            <p:spPr>
              <a:xfrm rot="5400000">
                <a:off x="-3182875" y="3187449"/>
                <a:ext cx="6858002" cy="492252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DADA45E-1502-95B6-0045-18390ACC2C3A}"/>
                  </a:ext>
                </a:extLst>
              </p:cNvPr>
              <p:cNvSpPr/>
              <p:nvPr/>
            </p:nvSpPr>
            <p:spPr>
              <a:xfrm rot="5400000">
                <a:off x="8516875" y="3187449"/>
                <a:ext cx="6858001" cy="492252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AF2B84E-0F5D-CB87-40FC-1CC83A727409}"/>
                  </a:ext>
                </a:extLst>
              </p:cNvPr>
              <p:cNvSpPr/>
              <p:nvPr/>
            </p:nvSpPr>
            <p:spPr>
              <a:xfrm>
                <a:off x="0" y="-81273"/>
                <a:ext cx="12192000" cy="529324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6A6615F-7069-B877-322A-53153A236C05}"/>
                  </a:ext>
                </a:extLst>
              </p:cNvPr>
              <p:cNvSpPr/>
              <p:nvPr userDrawn="1"/>
            </p:nvSpPr>
            <p:spPr>
              <a:xfrm>
                <a:off x="0" y="1234953"/>
                <a:ext cx="12192000" cy="301747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BC7C7F2-3894-8CCA-5872-6A4B4795D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0B7EB5-3760-2058-F18E-93584C9A3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87C04C-3953-7DDC-BAD1-B6A3B0970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Illumio Copyright © 2024 /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30BF47-CBC1-13B8-8DAA-CFC998F06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DEF54-9B6C-4117-8505-7F7450B77FFD}" type="slidenum">
              <a:rPr lang="en-US" smtClean="0"/>
              <a:t>‹#›</a:t>
            </a:fld>
            <a:endParaRPr lang="en-US"/>
          </a:p>
        </p:txBody>
      </p:sp>
      <p:pic>
        <p:nvPicPr>
          <p:cNvPr id="106" name="Illumio Logo">
            <a:extLst>
              <a:ext uri="{FF2B5EF4-FFF2-40B4-BE49-F238E27FC236}">
                <a16:creationId xmlns:a16="http://schemas.microsoft.com/office/drawing/2014/main" id="{639885A3-1FD1-AAE5-0E2A-6D2310C415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9416" y="260769"/>
            <a:ext cx="909159" cy="22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7849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id" hidden="1">
            <a:extLst>
              <a:ext uri="{FF2B5EF4-FFF2-40B4-BE49-F238E27FC236}">
                <a16:creationId xmlns:a16="http://schemas.microsoft.com/office/drawing/2014/main" id="{38230CD7-BB79-93D8-10B0-CE1B5BFFCCEC}"/>
              </a:ext>
            </a:extLst>
          </p:cNvPr>
          <p:cNvGrpSpPr/>
          <p:nvPr userDrawn="1"/>
        </p:nvGrpSpPr>
        <p:grpSpPr>
          <a:xfrm>
            <a:off x="0" y="-81273"/>
            <a:ext cx="12192002" cy="6959599"/>
            <a:chOff x="0" y="-81273"/>
            <a:chExt cx="12192002" cy="695959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564FFF4-A19D-70EE-F86D-DF38625B34E3}"/>
                </a:ext>
              </a:extLst>
            </p:cNvPr>
            <p:cNvSpPr/>
            <p:nvPr/>
          </p:nvSpPr>
          <p:spPr>
            <a:xfrm>
              <a:off x="0" y="6320244"/>
              <a:ext cx="12192000" cy="5377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A5EBD3C-7881-3AF7-CF01-4FA47000040D}"/>
                </a:ext>
              </a:extLst>
            </p:cNvPr>
            <p:cNvSpPr/>
            <p:nvPr userDrawn="1"/>
          </p:nvSpPr>
          <p:spPr>
            <a:xfrm>
              <a:off x="0" y="6320244"/>
              <a:ext cx="12192000" cy="5377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grpSp>
          <p:nvGrpSpPr>
            <p:cNvPr id="9" name="baselines">
              <a:extLst>
                <a:ext uri="{FF2B5EF4-FFF2-40B4-BE49-F238E27FC236}">
                  <a16:creationId xmlns:a16="http://schemas.microsoft.com/office/drawing/2014/main" id="{0BAE7B50-8C72-BA34-5748-0252114023B4}"/>
                </a:ext>
              </a:extLst>
            </p:cNvPr>
            <p:cNvGrpSpPr/>
            <p:nvPr/>
          </p:nvGrpSpPr>
          <p:grpSpPr>
            <a:xfrm>
              <a:off x="1524" y="-4574"/>
              <a:ext cx="12188952" cy="6858000"/>
              <a:chOff x="1524" y="0"/>
              <a:chExt cx="12188952" cy="6858000"/>
            </a:xfrm>
          </p:grpSpPr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1117EF4D-8848-3B4B-552E-628FC0C8BABB}"/>
                  </a:ext>
                </a:extLst>
              </p:cNvPr>
              <p:cNvCxnSpPr/>
              <p:nvPr/>
            </p:nvCxnSpPr>
            <p:spPr>
              <a:xfrm>
                <a:off x="1524" y="13716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1520C883-896C-6289-B6DD-F3458C3EC899}"/>
                  </a:ext>
                </a:extLst>
              </p:cNvPr>
              <p:cNvCxnSpPr/>
              <p:nvPr/>
            </p:nvCxnSpPr>
            <p:spPr>
              <a:xfrm>
                <a:off x="1524" y="17145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DA5E6C03-B2B9-07AA-C9B3-B770E6964FDE}"/>
                  </a:ext>
                </a:extLst>
              </p:cNvPr>
              <p:cNvCxnSpPr/>
              <p:nvPr/>
            </p:nvCxnSpPr>
            <p:spPr>
              <a:xfrm>
                <a:off x="1524" y="10287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55203504-7954-9A2D-B070-14CEB938A893}"/>
                  </a:ext>
                </a:extLst>
              </p:cNvPr>
              <p:cNvCxnSpPr/>
              <p:nvPr/>
            </p:nvCxnSpPr>
            <p:spPr>
              <a:xfrm>
                <a:off x="1524" y="6858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45BCA547-0850-9A02-A7E5-EB53308D3B75}"/>
                  </a:ext>
                </a:extLst>
              </p:cNvPr>
              <p:cNvCxnSpPr/>
              <p:nvPr/>
            </p:nvCxnSpPr>
            <p:spPr>
              <a:xfrm>
                <a:off x="1524" y="3429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EABA43AD-E6BC-A90A-FE37-8233753B6AAF}"/>
                  </a:ext>
                </a:extLst>
              </p:cNvPr>
              <p:cNvCxnSpPr/>
              <p:nvPr/>
            </p:nvCxnSpPr>
            <p:spPr>
              <a:xfrm>
                <a:off x="1524" y="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7C8F11A4-9F59-E933-55E4-A5B98CC3C2C2}"/>
                  </a:ext>
                </a:extLst>
              </p:cNvPr>
              <p:cNvCxnSpPr/>
              <p:nvPr/>
            </p:nvCxnSpPr>
            <p:spPr>
              <a:xfrm>
                <a:off x="1524" y="30861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6FF39475-5E14-4113-D768-8DD8A1E262CE}"/>
                  </a:ext>
                </a:extLst>
              </p:cNvPr>
              <p:cNvCxnSpPr/>
              <p:nvPr/>
            </p:nvCxnSpPr>
            <p:spPr>
              <a:xfrm>
                <a:off x="1524" y="34290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4C0FB732-DD6D-1D5F-AA43-ACC62CA7E911}"/>
                  </a:ext>
                </a:extLst>
              </p:cNvPr>
              <p:cNvCxnSpPr/>
              <p:nvPr/>
            </p:nvCxnSpPr>
            <p:spPr>
              <a:xfrm>
                <a:off x="1524" y="27432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B3D9C0D1-B84C-E19F-D601-AF2F3576D1F9}"/>
                  </a:ext>
                </a:extLst>
              </p:cNvPr>
              <p:cNvCxnSpPr/>
              <p:nvPr/>
            </p:nvCxnSpPr>
            <p:spPr>
              <a:xfrm>
                <a:off x="1524" y="24003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24454BF6-55D2-84CE-E499-AAFAE06ADEBF}"/>
                  </a:ext>
                </a:extLst>
              </p:cNvPr>
              <p:cNvCxnSpPr/>
              <p:nvPr/>
            </p:nvCxnSpPr>
            <p:spPr>
              <a:xfrm>
                <a:off x="1524" y="20574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573E730C-F017-21C0-E923-3FACC5FA4188}"/>
                  </a:ext>
                </a:extLst>
              </p:cNvPr>
              <p:cNvCxnSpPr/>
              <p:nvPr/>
            </p:nvCxnSpPr>
            <p:spPr>
              <a:xfrm>
                <a:off x="1524" y="48006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954055D5-BC9F-FA77-8B2C-F3819EB19497}"/>
                  </a:ext>
                </a:extLst>
              </p:cNvPr>
              <p:cNvCxnSpPr/>
              <p:nvPr/>
            </p:nvCxnSpPr>
            <p:spPr>
              <a:xfrm>
                <a:off x="1524" y="51435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C53BD805-2E45-F8CC-D6EF-03F4D3AA1708}"/>
                  </a:ext>
                </a:extLst>
              </p:cNvPr>
              <p:cNvCxnSpPr/>
              <p:nvPr/>
            </p:nvCxnSpPr>
            <p:spPr>
              <a:xfrm>
                <a:off x="1524" y="44577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F2CFD3B0-7546-D178-1077-23C0ADD4C7D0}"/>
                  </a:ext>
                </a:extLst>
              </p:cNvPr>
              <p:cNvCxnSpPr/>
              <p:nvPr/>
            </p:nvCxnSpPr>
            <p:spPr>
              <a:xfrm>
                <a:off x="1524" y="4114800"/>
                <a:ext cx="12188952" cy="0"/>
              </a:xfrm>
              <a:prstGeom prst="line">
                <a:avLst/>
              </a:prstGeom>
              <a:ln w="3175" cap="rnd">
                <a:solidFill>
                  <a:srgbClr val="F816D8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6B70ECAE-D5A0-9052-610C-D331BB4BE69F}"/>
                  </a:ext>
                </a:extLst>
              </p:cNvPr>
              <p:cNvCxnSpPr/>
              <p:nvPr/>
            </p:nvCxnSpPr>
            <p:spPr>
              <a:xfrm>
                <a:off x="1524" y="37719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95A466B5-AA15-3D0E-BE9D-D900F8BC1C59}"/>
                  </a:ext>
                </a:extLst>
              </p:cNvPr>
              <p:cNvCxnSpPr/>
              <p:nvPr/>
            </p:nvCxnSpPr>
            <p:spPr>
              <a:xfrm>
                <a:off x="1524" y="65151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44403ABC-2A3D-86DC-6AFD-EA05CE147875}"/>
                  </a:ext>
                </a:extLst>
              </p:cNvPr>
              <p:cNvCxnSpPr/>
              <p:nvPr/>
            </p:nvCxnSpPr>
            <p:spPr>
              <a:xfrm>
                <a:off x="1524" y="68580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C93D3CB7-2C73-2812-D9CD-7EF7E7003967}"/>
                  </a:ext>
                </a:extLst>
              </p:cNvPr>
              <p:cNvCxnSpPr/>
              <p:nvPr/>
            </p:nvCxnSpPr>
            <p:spPr>
              <a:xfrm>
                <a:off x="1524" y="61722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C765F82B-410C-7E3D-861E-ADB877C96E92}"/>
                  </a:ext>
                </a:extLst>
              </p:cNvPr>
              <p:cNvCxnSpPr/>
              <p:nvPr/>
            </p:nvCxnSpPr>
            <p:spPr>
              <a:xfrm>
                <a:off x="1524" y="58293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F2E259AA-1468-CC3B-03ED-B42A9AA1B445}"/>
                  </a:ext>
                </a:extLst>
              </p:cNvPr>
              <p:cNvCxnSpPr/>
              <p:nvPr/>
            </p:nvCxnSpPr>
            <p:spPr>
              <a:xfrm>
                <a:off x="1524" y="54864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74683B79-9748-06CF-DC31-2AF055D748E5}"/>
                  </a:ext>
                </a:extLst>
              </p:cNvPr>
              <p:cNvCxnSpPr/>
              <p:nvPr/>
            </p:nvCxnSpPr>
            <p:spPr>
              <a:xfrm>
                <a:off x="1524" y="14859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7809E459-9115-DBE6-F596-2DA1A8C8C5F6}"/>
                  </a:ext>
                </a:extLst>
              </p:cNvPr>
              <p:cNvCxnSpPr/>
              <p:nvPr/>
            </p:nvCxnSpPr>
            <p:spPr>
              <a:xfrm>
                <a:off x="1524" y="18288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E542A3C8-D16E-D1FC-4F3B-55180735732F}"/>
                  </a:ext>
                </a:extLst>
              </p:cNvPr>
              <p:cNvCxnSpPr/>
              <p:nvPr/>
            </p:nvCxnSpPr>
            <p:spPr>
              <a:xfrm>
                <a:off x="1524" y="11430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7A5FE90E-B987-1366-E848-89CE0D2C6AF0}"/>
                  </a:ext>
                </a:extLst>
              </p:cNvPr>
              <p:cNvCxnSpPr/>
              <p:nvPr/>
            </p:nvCxnSpPr>
            <p:spPr>
              <a:xfrm>
                <a:off x="1524" y="8001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E7446D4D-DA68-D67A-3D72-021EA2278789}"/>
                  </a:ext>
                </a:extLst>
              </p:cNvPr>
              <p:cNvCxnSpPr/>
              <p:nvPr/>
            </p:nvCxnSpPr>
            <p:spPr>
              <a:xfrm>
                <a:off x="1524" y="4572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7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88C4EA42-A1AC-04BF-8548-74A1B8D4FEE6}"/>
                  </a:ext>
                </a:extLst>
              </p:cNvPr>
              <p:cNvCxnSpPr/>
              <p:nvPr/>
            </p:nvCxnSpPr>
            <p:spPr>
              <a:xfrm>
                <a:off x="1524" y="114300"/>
                <a:ext cx="12188952" cy="0"/>
              </a:xfrm>
              <a:prstGeom prst="line">
                <a:avLst/>
              </a:prstGeom>
              <a:ln w="635" cap="rnd">
                <a:solidFill>
                  <a:srgbClr val="7B8199">
                    <a:alpha val="69804"/>
                  </a:srgb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E14901FF-9CB7-8874-AF34-3FFF6417E663}"/>
                  </a:ext>
                </a:extLst>
              </p:cNvPr>
              <p:cNvCxnSpPr/>
              <p:nvPr/>
            </p:nvCxnSpPr>
            <p:spPr>
              <a:xfrm>
                <a:off x="1524" y="32004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70270A4E-6B46-9999-E62F-FD3930007FF1}"/>
                  </a:ext>
                </a:extLst>
              </p:cNvPr>
              <p:cNvCxnSpPr/>
              <p:nvPr/>
            </p:nvCxnSpPr>
            <p:spPr>
              <a:xfrm>
                <a:off x="1524" y="35433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06FE366F-1FA5-5723-EE35-8A0F18637DA7}"/>
                  </a:ext>
                </a:extLst>
              </p:cNvPr>
              <p:cNvCxnSpPr/>
              <p:nvPr/>
            </p:nvCxnSpPr>
            <p:spPr>
              <a:xfrm>
                <a:off x="1524" y="28575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E47E852E-FD23-4D66-92B2-D187D4BED7CD}"/>
                  </a:ext>
                </a:extLst>
              </p:cNvPr>
              <p:cNvCxnSpPr/>
              <p:nvPr/>
            </p:nvCxnSpPr>
            <p:spPr>
              <a:xfrm>
                <a:off x="1524" y="25146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3CD47432-C364-EED5-8991-957B1CAF2709}"/>
                  </a:ext>
                </a:extLst>
              </p:cNvPr>
              <p:cNvCxnSpPr/>
              <p:nvPr/>
            </p:nvCxnSpPr>
            <p:spPr>
              <a:xfrm>
                <a:off x="1524" y="21717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A57F4005-2FF5-DDCA-35BA-661DFEBE6E82}"/>
                  </a:ext>
                </a:extLst>
              </p:cNvPr>
              <p:cNvCxnSpPr/>
              <p:nvPr/>
            </p:nvCxnSpPr>
            <p:spPr>
              <a:xfrm>
                <a:off x="1524" y="49149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E2B6DB07-B051-4629-D2DD-2DF9B4E18F3B}"/>
                  </a:ext>
                </a:extLst>
              </p:cNvPr>
              <p:cNvCxnSpPr/>
              <p:nvPr/>
            </p:nvCxnSpPr>
            <p:spPr>
              <a:xfrm>
                <a:off x="1524" y="52578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3F9748BE-6C14-E181-0C15-015E78E0B571}"/>
                  </a:ext>
                </a:extLst>
              </p:cNvPr>
              <p:cNvCxnSpPr/>
              <p:nvPr/>
            </p:nvCxnSpPr>
            <p:spPr>
              <a:xfrm>
                <a:off x="1524" y="45720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B9E44434-30EC-A018-D516-7CEDB87C27DE}"/>
                  </a:ext>
                </a:extLst>
              </p:cNvPr>
              <p:cNvCxnSpPr/>
              <p:nvPr/>
            </p:nvCxnSpPr>
            <p:spPr>
              <a:xfrm>
                <a:off x="1524" y="42291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45914A40-B095-7572-81D4-7708632C63DC}"/>
                  </a:ext>
                </a:extLst>
              </p:cNvPr>
              <p:cNvCxnSpPr/>
              <p:nvPr/>
            </p:nvCxnSpPr>
            <p:spPr>
              <a:xfrm>
                <a:off x="1524" y="38862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80A6B8B7-F99E-C0E2-D51F-15AB84975173}"/>
                  </a:ext>
                </a:extLst>
              </p:cNvPr>
              <p:cNvCxnSpPr/>
              <p:nvPr/>
            </p:nvCxnSpPr>
            <p:spPr>
              <a:xfrm>
                <a:off x="1524" y="66294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082CBE82-C967-F455-23C7-67A1033A98D4}"/>
                  </a:ext>
                </a:extLst>
              </p:cNvPr>
              <p:cNvCxnSpPr/>
              <p:nvPr/>
            </p:nvCxnSpPr>
            <p:spPr>
              <a:xfrm>
                <a:off x="1524" y="62865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30CE1AAD-088A-83BC-4B90-90BFC0B48884}"/>
                  </a:ext>
                </a:extLst>
              </p:cNvPr>
              <p:cNvCxnSpPr/>
              <p:nvPr/>
            </p:nvCxnSpPr>
            <p:spPr>
              <a:xfrm>
                <a:off x="1524" y="59436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9BBB23BE-012B-2540-0BBE-A43F992D15B3}"/>
                  </a:ext>
                </a:extLst>
              </p:cNvPr>
              <p:cNvCxnSpPr/>
              <p:nvPr/>
            </p:nvCxnSpPr>
            <p:spPr>
              <a:xfrm>
                <a:off x="1524" y="56007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7680E873-F4B3-37DC-3446-5C278E559867}"/>
                  </a:ext>
                </a:extLst>
              </p:cNvPr>
              <p:cNvCxnSpPr/>
              <p:nvPr/>
            </p:nvCxnSpPr>
            <p:spPr>
              <a:xfrm>
                <a:off x="1524" y="16002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5C8CAE68-5110-6D84-917A-9ECE3879422A}"/>
                  </a:ext>
                </a:extLst>
              </p:cNvPr>
              <p:cNvCxnSpPr/>
              <p:nvPr/>
            </p:nvCxnSpPr>
            <p:spPr>
              <a:xfrm>
                <a:off x="1524" y="19431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FD0292D1-D384-AAE8-620E-88BF6D2C2FCE}"/>
                  </a:ext>
                </a:extLst>
              </p:cNvPr>
              <p:cNvCxnSpPr/>
              <p:nvPr/>
            </p:nvCxnSpPr>
            <p:spPr>
              <a:xfrm>
                <a:off x="1524" y="12573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30C16B4C-0B52-7460-B5E4-44FEF3D74307}"/>
                  </a:ext>
                </a:extLst>
              </p:cNvPr>
              <p:cNvCxnSpPr/>
              <p:nvPr/>
            </p:nvCxnSpPr>
            <p:spPr>
              <a:xfrm>
                <a:off x="1524" y="9144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99839D5B-04A9-D82A-2687-8B392200ABFB}"/>
                  </a:ext>
                </a:extLst>
              </p:cNvPr>
              <p:cNvCxnSpPr/>
              <p:nvPr/>
            </p:nvCxnSpPr>
            <p:spPr>
              <a:xfrm>
                <a:off x="1524" y="5715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7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87961EDB-B5FC-1EF4-B1A4-7E7CA66F9255}"/>
                  </a:ext>
                </a:extLst>
              </p:cNvPr>
              <p:cNvCxnSpPr/>
              <p:nvPr/>
            </p:nvCxnSpPr>
            <p:spPr>
              <a:xfrm>
                <a:off x="1524" y="228600"/>
                <a:ext cx="12188952" cy="0"/>
              </a:xfrm>
              <a:prstGeom prst="line">
                <a:avLst/>
              </a:prstGeom>
              <a:ln w="635" cap="rnd">
                <a:solidFill>
                  <a:srgbClr val="7B8199">
                    <a:alpha val="69804"/>
                  </a:srgb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FAB36C9B-9A3C-0FE3-C123-C79E796850E2}"/>
                  </a:ext>
                </a:extLst>
              </p:cNvPr>
              <p:cNvCxnSpPr/>
              <p:nvPr/>
            </p:nvCxnSpPr>
            <p:spPr>
              <a:xfrm>
                <a:off x="1524" y="33147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3F1646BB-11BA-35DF-93D8-CFD8E1789C6A}"/>
                  </a:ext>
                </a:extLst>
              </p:cNvPr>
              <p:cNvCxnSpPr/>
              <p:nvPr/>
            </p:nvCxnSpPr>
            <p:spPr>
              <a:xfrm>
                <a:off x="1524" y="36576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A3BF10A4-D862-2161-083E-AD0938F68C88}"/>
                  </a:ext>
                </a:extLst>
              </p:cNvPr>
              <p:cNvCxnSpPr/>
              <p:nvPr/>
            </p:nvCxnSpPr>
            <p:spPr>
              <a:xfrm>
                <a:off x="1524" y="29718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F6586E5F-271C-D6D0-9969-BE7954CBF650}"/>
                  </a:ext>
                </a:extLst>
              </p:cNvPr>
              <p:cNvCxnSpPr/>
              <p:nvPr/>
            </p:nvCxnSpPr>
            <p:spPr>
              <a:xfrm>
                <a:off x="1524" y="26289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520931F4-58F0-7BDF-9B2F-772B52094EF6}"/>
                  </a:ext>
                </a:extLst>
              </p:cNvPr>
              <p:cNvCxnSpPr/>
              <p:nvPr/>
            </p:nvCxnSpPr>
            <p:spPr>
              <a:xfrm>
                <a:off x="1524" y="22860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CA0BB201-A212-1013-7225-E4E7F38766CE}"/>
                  </a:ext>
                </a:extLst>
              </p:cNvPr>
              <p:cNvCxnSpPr/>
              <p:nvPr/>
            </p:nvCxnSpPr>
            <p:spPr>
              <a:xfrm>
                <a:off x="1524" y="50292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A4061488-E16E-BE6A-C196-5689CF0EB0BD}"/>
                  </a:ext>
                </a:extLst>
              </p:cNvPr>
              <p:cNvCxnSpPr/>
              <p:nvPr/>
            </p:nvCxnSpPr>
            <p:spPr>
              <a:xfrm>
                <a:off x="1524" y="53721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A9A2F083-1608-44E2-03E9-A963CF783BD9}"/>
                  </a:ext>
                </a:extLst>
              </p:cNvPr>
              <p:cNvCxnSpPr/>
              <p:nvPr/>
            </p:nvCxnSpPr>
            <p:spPr>
              <a:xfrm>
                <a:off x="1524" y="46863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3F248395-F960-0332-D973-BC487A880EE6}"/>
                  </a:ext>
                </a:extLst>
              </p:cNvPr>
              <p:cNvCxnSpPr/>
              <p:nvPr/>
            </p:nvCxnSpPr>
            <p:spPr>
              <a:xfrm>
                <a:off x="1524" y="43434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64872A13-5727-B26E-A5EE-118B6B9C622F}"/>
                  </a:ext>
                </a:extLst>
              </p:cNvPr>
              <p:cNvCxnSpPr/>
              <p:nvPr/>
            </p:nvCxnSpPr>
            <p:spPr>
              <a:xfrm>
                <a:off x="1524" y="40005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B9DDF2A9-3141-2E00-B3AF-8DEAD2C604BB}"/>
                  </a:ext>
                </a:extLst>
              </p:cNvPr>
              <p:cNvCxnSpPr/>
              <p:nvPr/>
            </p:nvCxnSpPr>
            <p:spPr>
              <a:xfrm>
                <a:off x="1524" y="67437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B55D3BA4-557E-573A-D88D-63002FFE1552}"/>
                  </a:ext>
                </a:extLst>
              </p:cNvPr>
              <p:cNvCxnSpPr/>
              <p:nvPr/>
            </p:nvCxnSpPr>
            <p:spPr>
              <a:xfrm>
                <a:off x="1524" y="64008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1588CCD7-61A1-731F-D4B5-381AD97B7FBE}"/>
                  </a:ext>
                </a:extLst>
              </p:cNvPr>
              <p:cNvCxnSpPr/>
              <p:nvPr/>
            </p:nvCxnSpPr>
            <p:spPr>
              <a:xfrm>
                <a:off x="1524" y="60579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AECF38B9-A43C-9311-A756-37063612CF17}"/>
                  </a:ext>
                </a:extLst>
              </p:cNvPr>
              <p:cNvCxnSpPr/>
              <p:nvPr/>
            </p:nvCxnSpPr>
            <p:spPr>
              <a:xfrm>
                <a:off x="1524" y="57150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columns and LR margins">
              <a:extLst>
                <a:ext uri="{FF2B5EF4-FFF2-40B4-BE49-F238E27FC236}">
                  <a16:creationId xmlns:a16="http://schemas.microsoft.com/office/drawing/2014/main" id="{D40606EB-FBDE-AD14-CDD3-7510951F7F14}"/>
                </a:ext>
              </a:extLst>
            </p:cNvPr>
            <p:cNvGrpSpPr/>
            <p:nvPr/>
          </p:nvGrpSpPr>
          <p:grpSpPr>
            <a:xfrm>
              <a:off x="493776" y="448050"/>
              <a:ext cx="11204448" cy="5876543"/>
              <a:chOff x="493776" y="502920"/>
              <a:chExt cx="11204448" cy="5943600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EC484E98-462B-6F64-E88B-8C083F3D7DE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984992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E37F64AE-676E-2C02-F885-EC0B85CAEBA4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493776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9E30B4B2-122E-73C1-67E7-74393D766F2A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1447523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9B5A649-6B8A-AE3D-3819-F55B9441692A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2401270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3C89CB51-0FD5-29A6-6E4C-54B097CB857D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3355017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CF29857A-09A0-B5B7-7F18-63EBDE998C94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4308764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744889FE-CF64-D70C-7D7D-A31B3B551C01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5262511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8695448-97DC-4257-8BA9-63D4CFE86BAF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6216258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7E65D84B-B80C-18CE-32BF-38B6F7B7C7EB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7170005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6719D807-2094-9074-F983-ABB0FF716EB2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8123752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36E4A422-96EE-4C9A-066B-4EDC022E7A34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9077499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BE3757FB-7A4C-7EAE-041D-7517CB2CDD35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10031246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1" name="column bisection">
              <a:extLst>
                <a:ext uri="{FF2B5EF4-FFF2-40B4-BE49-F238E27FC236}">
                  <a16:creationId xmlns:a16="http://schemas.microsoft.com/office/drawing/2014/main" id="{F1847B74-D013-74E7-6009-4353569DBC1D}"/>
                </a:ext>
              </a:extLst>
            </p:cNvPr>
            <p:cNvGrpSpPr/>
            <p:nvPr/>
          </p:nvGrpSpPr>
          <p:grpSpPr>
            <a:xfrm>
              <a:off x="850392" y="0"/>
              <a:ext cx="10491216" cy="6858000"/>
              <a:chOff x="850392" y="4574"/>
              <a:chExt cx="10491216" cy="6858000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3DABCD84-1CDF-836E-BA70-B1D9A0342B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341608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B98D3CF6-2E0E-EF50-1593-E008E75FEAA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50392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20163339-5E2F-FA1A-2E08-F4D7E347637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804139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F597FA4C-24CD-3504-0226-C17C21BBC22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57886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79153081-CDD8-6521-4AF9-EAE407AEC38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11633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A79B73D-37C8-E3BB-F3DD-1494ADB2BB4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665380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50713B4B-BC08-66C2-E5C9-0E61EE06D77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19127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337C6676-E81E-564A-73DB-424174E4D61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572874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5F805AE7-473B-7A49-D63D-2A713C00146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26621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5AAD4E8D-47B6-0BF4-1F9D-132FBB494FE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80368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A5914C6D-5DC1-4475-235B-FDCBBB8141D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434115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F1806748-03D9-43FD-EB42-03C53DFC531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387862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1736A0C-A739-5BC0-61E9-3C323C5CA483}"/>
                </a:ext>
              </a:extLst>
            </p:cNvPr>
            <p:cNvGrpSpPr/>
            <p:nvPr/>
          </p:nvGrpSpPr>
          <p:grpSpPr>
            <a:xfrm>
              <a:off x="0" y="-81273"/>
              <a:ext cx="12192002" cy="6959599"/>
              <a:chOff x="0" y="-81273"/>
              <a:chExt cx="12192002" cy="6959599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20E5961-F713-2029-7A87-FD2ADAB6F4EC}"/>
                  </a:ext>
                </a:extLst>
              </p:cNvPr>
              <p:cNvSpPr/>
              <p:nvPr/>
            </p:nvSpPr>
            <p:spPr>
              <a:xfrm>
                <a:off x="0" y="6324610"/>
                <a:ext cx="12192000" cy="553716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98CFD76-C407-6B41-38D5-871B01F3FE40}"/>
                  </a:ext>
                </a:extLst>
              </p:cNvPr>
              <p:cNvSpPr/>
              <p:nvPr/>
            </p:nvSpPr>
            <p:spPr>
              <a:xfrm rot="5400000">
                <a:off x="-3182875" y="3187449"/>
                <a:ext cx="6858002" cy="492252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DADA45E-1502-95B6-0045-18390ACC2C3A}"/>
                  </a:ext>
                </a:extLst>
              </p:cNvPr>
              <p:cNvSpPr/>
              <p:nvPr/>
            </p:nvSpPr>
            <p:spPr>
              <a:xfrm rot="5400000">
                <a:off x="8516875" y="3187449"/>
                <a:ext cx="6858001" cy="492252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AF2B84E-0F5D-CB87-40FC-1CC83A727409}"/>
                  </a:ext>
                </a:extLst>
              </p:cNvPr>
              <p:cNvSpPr/>
              <p:nvPr/>
            </p:nvSpPr>
            <p:spPr>
              <a:xfrm>
                <a:off x="0" y="-81273"/>
                <a:ext cx="12192000" cy="529324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6A6615F-7069-B877-322A-53153A236C05}"/>
                  </a:ext>
                </a:extLst>
              </p:cNvPr>
              <p:cNvSpPr/>
              <p:nvPr userDrawn="1"/>
            </p:nvSpPr>
            <p:spPr>
              <a:xfrm>
                <a:off x="0" y="1234953"/>
                <a:ext cx="12192000" cy="301747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BC7C7F2-3894-8CCA-5872-6A4B4795D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252" y="562350"/>
            <a:ext cx="10058400" cy="57595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0B7EB5-3760-2058-F18E-93584C9A3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87C04C-3953-7DDC-BAD1-B6A3B0970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Illumio Copyright © 2024 /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30BF47-CBC1-13B8-8DAA-CFC998F06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DEF54-9B6C-4117-8505-7F7450B77FFD}" type="slidenum">
              <a:rPr lang="en-US" smtClean="0"/>
              <a:t>‹#›</a:t>
            </a:fld>
            <a:endParaRPr lang="en-US"/>
          </a:p>
        </p:txBody>
      </p:sp>
      <p:sp>
        <p:nvSpPr>
          <p:cNvPr id="103" name="Subtitle 2">
            <a:extLst>
              <a:ext uri="{FF2B5EF4-FFF2-40B4-BE49-F238E27FC236}">
                <a16:creationId xmlns:a16="http://schemas.microsoft.com/office/drawing/2014/main" id="{32FDB19E-4030-9EC2-39F3-DE23D3E049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2252" y="1174769"/>
            <a:ext cx="10058400" cy="414516"/>
          </a:xfrm>
        </p:spPr>
        <p:txBody>
          <a:bodyPr tIns="0"/>
          <a:lstStyle>
            <a:lvl1pPr marL="0" indent="0" algn="l">
              <a:buNone/>
              <a:defRPr sz="16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7" name="Illumio Logo">
            <a:extLst>
              <a:ext uri="{FF2B5EF4-FFF2-40B4-BE49-F238E27FC236}">
                <a16:creationId xmlns:a16="http://schemas.microsoft.com/office/drawing/2014/main" id="{00E56BAB-EF03-08A9-BFAE-9E81453670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9416" y="260769"/>
            <a:ext cx="909159" cy="22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5929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yebrow Title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id" hidden="1">
            <a:extLst>
              <a:ext uri="{FF2B5EF4-FFF2-40B4-BE49-F238E27FC236}">
                <a16:creationId xmlns:a16="http://schemas.microsoft.com/office/drawing/2014/main" id="{38230CD7-BB79-93D8-10B0-CE1B5BFFCCEC}"/>
              </a:ext>
            </a:extLst>
          </p:cNvPr>
          <p:cNvGrpSpPr/>
          <p:nvPr userDrawn="1"/>
        </p:nvGrpSpPr>
        <p:grpSpPr>
          <a:xfrm>
            <a:off x="0" y="-81273"/>
            <a:ext cx="12192002" cy="6959599"/>
            <a:chOff x="0" y="-81273"/>
            <a:chExt cx="12192002" cy="695959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564FFF4-A19D-70EE-F86D-DF38625B34E3}"/>
                </a:ext>
              </a:extLst>
            </p:cNvPr>
            <p:cNvSpPr/>
            <p:nvPr/>
          </p:nvSpPr>
          <p:spPr>
            <a:xfrm>
              <a:off x="0" y="6320244"/>
              <a:ext cx="12192000" cy="5377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A5EBD3C-7881-3AF7-CF01-4FA47000040D}"/>
                </a:ext>
              </a:extLst>
            </p:cNvPr>
            <p:cNvSpPr/>
            <p:nvPr userDrawn="1"/>
          </p:nvSpPr>
          <p:spPr>
            <a:xfrm>
              <a:off x="0" y="6320244"/>
              <a:ext cx="12192000" cy="5377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grpSp>
          <p:nvGrpSpPr>
            <p:cNvPr id="9" name="baselines">
              <a:extLst>
                <a:ext uri="{FF2B5EF4-FFF2-40B4-BE49-F238E27FC236}">
                  <a16:creationId xmlns:a16="http://schemas.microsoft.com/office/drawing/2014/main" id="{0BAE7B50-8C72-BA34-5748-0252114023B4}"/>
                </a:ext>
              </a:extLst>
            </p:cNvPr>
            <p:cNvGrpSpPr/>
            <p:nvPr/>
          </p:nvGrpSpPr>
          <p:grpSpPr>
            <a:xfrm>
              <a:off x="1524" y="-4574"/>
              <a:ext cx="12188952" cy="6858000"/>
              <a:chOff x="1524" y="0"/>
              <a:chExt cx="12188952" cy="6858000"/>
            </a:xfrm>
          </p:grpSpPr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1117EF4D-8848-3B4B-552E-628FC0C8BABB}"/>
                  </a:ext>
                </a:extLst>
              </p:cNvPr>
              <p:cNvCxnSpPr/>
              <p:nvPr/>
            </p:nvCxnSpPr>
            <p:spPr>
              <a:xfrm>
                <a:off x="1524" y="13716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1520C883-896C-6289-B6DD-F3458C3EC899}"/>
                  </a:ext>
                </a:extLst>
              </p:cNvPr>
              <p:cNvCxnSpPr/>
              <p:nvPr/>
            </p:nvCxnSpPr>
            <p:spPr>
              <a:xfrm>
                <a:off x="1524" y="17145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DA5E6C03-B2B9-07AA-C9B3-B770E6964FDE}"/>
                  </a:ext>
                </a:extLst>
              </p:cNvPr>
              <p:cNvCxnSpPr/>
              <p:nvPr/>
            </p:nvCxnSpPr>
            <p:spPr>
              <a:xfrm>
                <a:off x="1524" y="10287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55203504-7954-9A2D-B070-14CEB938A893}"/>
                  </a:ext>
                </a:extLst>
              </p:cNvPr>
              <p:cNvCxnSpPr/>
              <p:nvPr/>
            </p:nvCxnSpPr>
            <p:spPr>
              <a:xfrm>
                <a:off x="1524" y="6858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45BCA547-0850-9A02-A7E5-EB53308D3B75}"/>
                  </a:ext>
                </a:extLst>
              </p:cNvPr>
              <p:cNvCxnSpPr/>
              <p:nvPr/>
            </p:nvCxnSpPr>
            <p:spPr>
              <a:xfrm>
                <a:off x="1524" y="3429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EABA43AD-E6BC-A90A-FE37-8233753B6AAF}"/>
                  </a:ext>
                </a:extLst>
              </p:cNvPr>
              <p:cNvCxnSpPr/>
              <p:nvPr/>
            </p:nvCxnSpPr>
            <p:spPr>
              <a:xfrm>
                <a:off x="1524" y="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7C8F11A4-9F59-E933-55E4-A5B98CC3C2C2}"/>
                  </a:ext>
                </a:extLst>
              </p:cNvPr>
              <p:cNvCxnSpPr/>
              <p:nvPr/>
            </p:nvCxnSpPr>
            <p:spPr>
              <a:xfrm>
                <a:off x="1524" y="30861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6FF39475-5E14-4113-D768-8DD8A1E262CE}"/>
                  </a:ext>
                </a:extLst>
              </p:cNvPr>
              <p:cNvCxnSpPr/>
              <p:nvPr/>
            </p:nvCxnSpPr>
            <p:spPr>
              <a:xfrm>
                <a:off x="1524" y="34290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4C0FB732-DD6D-1D5F-AA43-ACC62CA7E911}"/>
                  </a:ext>
                </a:extLst>
              </p:cNvPr>
              <p:cNvCxnSpPr/>
              <p:nvPr/>
            </p:nvCxnSpPr>
            <p:spPr>
              <a:xfrm>
                <a:off x="1524" y="27432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B3D9C0D1-B84C-E19F-D601-AF2F3576D1F9}"/>
                  </a:ext>
                </a:extLst>
              </p:cNvPr>
              <p:cNvCxnSpPr/>
              <p:nvPr/>
            </p:nvCxnSpPr>
            <p:spPr>
              <a:xfrm>
                <a:off x="1524" y="24003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24454BF6-55D2-84CE-E499-AAFAE06ADEBF}"/>
                  </a:ext>
                </a:extLst>
              </p:cNvPr>
              <p:cNvCxnSpPr/>
              <p:nvPr/>
            </p:nvCxnSpPr>
            <p:spPr>
              <a:xfrm>
                <a:off x="1524" y="20574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573E730C-F017-21C0-E923-3FACC5FA4188}"/>
                  </a:ext>
                </a:extLst>
              </p:cNvPr>
              <p:cNvCxnSpPr/>
              <p:nvPr/>
            </p:nvCxnSpPr>
            <p:spPr>
              <a:xfrm>
                <a:off x="1524" y="48006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954055D5-BC9F-FA77-8B2C-F3819EB19497}"/>
                  </a:ext>
                </a:extLst>
              </p:cNvPr>
              <p:cNvCxnSpPr/>
              <p:nvPr/>
            </p:nvCxnSpPr>
            <p:spPr>
              <a:xfrm>
                <a:off x="1524" y="51435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C53BD805-2E45-F8CC-D6EF-03F4D3AA1708}"/>
                  </a:ext>
                </a:extLst>
              </p:cNvPr>
              <p:cNvCxnSpPr/>
              <p:nvPr/>
            </p:nvCxnSpPr>
            <p:spPr>
              <a:xfrm>
                <a:off x="1524" y="44577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F2CFD3B0-7546-D178-1077-23C0ADD4C7D0}"/>
                  </a:ext>
                </a:extLst>
              </p:cNvPr>
              <p:cNvCxnSpPr/>
              <p:nvPr/>
            </p:nvCxnSpPr>
            <p:spPr>
              <a:xfrm>
                <a:off x="1524" y="4114800"/>
                <a:ext cx="12188952" cy="0"/>
              </a:xfrm>
              <a:prstGeom prst="line">
                <a:avLst/>
              </a:prstGeom>
              <a:ln w="3175" cap="rnd">
                <a:solidFill>
                  <a:srgbClr val="F816D8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6B70ECAE-D5A0-9052-610C-D331BB4BE69F}"/>
                  </a:ext>
                </a:extLst>
              </p:cNvPr>
              <p:cNvCxnSpPr/>
              <p:nvPr/>
            </p:nvCxnSpPr>
            <p:spPr>
              <a:xfrm>
                <a:off x="1524" y="37719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95A466B5-AA15-3D0E-BE9D-D900F8BC1C59}"/>
                  </a:ext>
                </a:extLst>
              </p:cNvPr>
              <p:cNvCxnSpPr/>
              <p:nvPr/>
            </p:nvCxnSpPr>
            <p:spPr>
              <a:xfrm>
                <a:off x="1524" y="65151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44403ABC-2A3D-86DC-6AFD-EA05CE147875}"/>
                  </a:ext>
                </a:extLst>
              </p:cNvPr>
              <p:cNvCxnSpPr/>
              <p:nvPr/>
            </p:nvCxnSpPr>
            <p:spPr>
              <a:xfrm>
                <a:off x="1524" y="68580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C93D3CB7-2C73-2812-D9CD-7EF7E7003967}"/>
                  </a:ext>
                </a:extLst>
              </p:cNvPr>
              <p:cNvCxnSpPr/>
              <p:nvPr/>
            </p:nvCxnSpPr>
            <p:spPr>
              <a:xfrm>
                <a:off x="1524" y="61722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C765F82B-410C-7E3D-861E-ADB877C96E92}"/>
                  </a:ext>
                </a:extLst>
              </p:cNvPr>
              <p:cNvCxnSpPr/>
              <p:nvPr/>
            </p:nvCxnSpPr>
            <p:spPr>
              <a:xfrm>
                <a:off x="1524" y="58293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F2E259AA-1468-CC3B-03ED-B42A9AA1B445}"/>
                  </a:ext>
                </a:extLst>
              </p:cNvPr>
              <p:cNvCxnSpPr/>
              <p:nvPr/>
            </p:nvCxnSpPr>
            <p:spPr>
              <a:xfrm>
                <a:off x="1524" y="54864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74683B79-9748-06CF-DC31-2AF055D748E5}"/>
                  </a:ext>
                </a:extLst>
              </p:cNvPr>
              <p:cNvCxnSpPr/>
              <p:nvPr/>
            </p:nvCxnSpPr>
            <p:spPr>
              <a:xfrm>
                <a:off x="1524" y="14859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7809E459-9115-DBE6-F596-2DA1A8C8C5F6}"/>
                  </a:ext>
                </a:extLst>
              </p:cNvPr>
              <p:cNvCxnSpPr/>
              <p:nvPr/>
            </p:nvCxnSpPr>
            <p:spPr>
              <a:xfrm>
                <a:off x="1524" y="18288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E542A3C8-D16E-D1FC-4F3B-55180735732F}"/>
                  </a:ext>
                </a:extLst>
              </p:cNvPr>
              <p:cNvCxnSpPr/>
              <p:nvPr/>
            </p:nvCxnSpPr>
            <p:spPr>
              <a:xfrm>
                <a:off x="1524" y="11430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7A5FE90E-B987-1366-E848-89CE0D2C6AF0}"/>
                  </a:ext>
                </a:extLst>
              </p:cNvPr>
              <p:cNvCxnSpPr/>
              <p:nvPr/>
            </p:nvCxnSpPr>
            <p:spPr>
              <a:xfrm>
                <a:off x="1524" y="8001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E7446D4D-DA68-D67A-3D72-021EA2278789}"/>
                  </a:ext>
                </a:extLst>
              </p:cNvPr>
              <p:cNvCxnSpPr/>
              <p:nvPr/>
            </p:nvCxnSpPr>
            <p:spPr>
              <a:xfrm>
                <a:off x="1524" y="4572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7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88C4EA42-A1AC-04BF-8548-74A1B8D4FEE6}"/>
                  </a:ext>
                </a:extLst>
              </p:cNvPr>
              <p:cNvCxnSpPr/>
              <p:nvPr/>
            </p:nvCxnSpPr>
            <p:spPr>
              <a:xfrm>
                <a:off x="1524" y="114300"/>
                <a:ext cx="12188952" cy="0"/>
              </a:xfrm>
              <a:prstGeom prst="line">
                <a:avLst/>
              </a:prstGeom>
              <a:ln w="635" cap="rnd">
                <a:solidFill>
                  <a:srgbClr val="7B8199">
                    <a:alpha val="69804"/>
                  </a:srgb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E14901FF-9CB7-8874-AF34-3FFF6417E663}"/>
                  </a:ext>
                </a:extLst>
              </p:cNvPr>
              <p:cNvCxnSpPr/>
              <p:nvPr/>
            </p:nvCxnSpPr>
            <p:spPr>
              <a:xfrm>
                <a:off x="1524" y="32004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70270A4E-6B46-9999-E62F-FD3930007FF1}"/>
                  </a:ext>
                </a:extLst>
              </p:cNvPr>
              <p:cNvCxnSpPr/>
              <p:nvPr/>
            </p:nvCxnSpPr>
            <p:spPr>
              <a:xfrm>
                <a:off x="1524" y="35433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06FE366F-1FA5-5723-EE35-8A0F18637DA7}"/>
                  </a:ext>
                </a:extLst>
              </p:cNvPr>
              <p:cNvCxnSpPr/>
              <p:nvPr/>
            </p:nvCxnSpPr>
            <p:spPr>
              <a:xfrm>
                <a:off x="1524" y="28575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E47E852E-FD23-4D66-92B2-D187D4BED7CD}"/>
                  </a:ext>
                </a:extLst>
              </p:cNvPr>
              <p:cNvCxnSpPr/>
              <p:nvPr/>
            </p:nvCxnSpPr>
            <p:spPr>
              <a:xfrm>
                <a:off x="1524" y="25146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3CD47432-C364-EED5-8991-957B1CAF2709}"/>
                  </a:ext>
                </a:extLst>
              </p:cNvPr>
              <p:cNvCxnSpPr/>
              <p:nvPr/>
            </p:nvCxnSpPr>
            <p:spPr>
              <a:xfrm>
                <a:off x="1524" y="21717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A57F4005-2FF5-DDCA-35BA-661DFEBE6E82}"/>
                  </a:ext>
                </a:extLst>
              </p:cNvPr>
              <p:cNvCxnSpPr/>
              <p:nvPr/>
            </p:nvCxnSpPr>
            <p:spPr>
              <a:xfrm>
                <a:off x="1524" y="49149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E2B6DB07-B051-4629-D2DD-2DF9B4E18F3B}"/>
                  </a:ext>
                </a:extLst>
              </p:cNvPr>
              <p:cNvCxnSpPr/>
              <p:nvPr/>
            </p:nvCxnSpPr>
            <p:spPr>
              <a:xfrm>
                <a:off x="1524" y="52578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3F9748BE-6C14-E181-0C15-015E78E0B571}"/>
                  </a:ext>
                </a:extLst>
              </p:cNvPr>
              <p:cNvCxnSpPr/>
              <p:nvPr/>
            </p:nvCxnSpPr>
            <p:spPr>
              <a:xfrm>
                <a:off x="1524" y="45720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B9E44434-30EC-A018-D516-7CEDB87C27DE}"/>
                  </a:ext>
                </a:extLst>
              </p:cNvPr>
              <p:cNvCxnSpPr/>
              <p:nvPr/>
            </p:nvCxnSpPr>
            <p:spPr>
              <a:xfrm>
                <a:off x="1524" y="42291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45914A40-B095-7572-81D4-7708632C63DC}"/>
                  </a:ext>
                </a:extLst>
              </p:cNvPr>
              <p:cNvCxnSpPr/>
              <p:nvPr/>
            </p:nvCxnSpPr>
            <p:spPr>
              <a:xfrm>
                <a:off x="1524" y="38862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80A6B8B7-F99E-C0E2-D51F-15AB84975173}"/>
                  </a:ext>
                </a:extLst>
              </p:cNvPr>
              <p:cNvCxnSpPr/>
              <p:nvPr/>
            </p:nvCxnSpPr>
            <p:spPr>
              <a:xfrm>
                <a:off x="1524" y="66294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082CBE82-C967-F455-23C7-67A1033A98D4}"/>
                  </a:ext>
                </a:extLst>
              </p:cNvPr>
              <p:cNvCxnSpPr/>
              <p:nvPr/>
            </p:nvCxnSpPr>
            <p:spPr>
              <a:xfrm>
                <a:off x="1524" y="62865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30CE1AAD-088A-83BC-4B90-90BFC0B48884}"/>
                  </a:ext>
                </a:extLst>
              </p:cNvPr>
              <p:cNvCxnSpPr/>
              <p:nvPr/>
            </p:nvCxnSpPr>
            <p:spPr>
              <a:xfrm>
                <a:off x="1524" y="59436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9BBB23BE-012B-2540-0BBE-A43F992D15B3}"/>
                  </a:ext>
                </a:extLst>
              </p:cNvPr>
              <p:cNvCxnSpPr/>
              <p:nvPr/>
            </p:nvCxnSpPr>
            <p:spPr>
              <a:xfrm>
                <a:off x="1524" y="56007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7680E873-F4B3-37DC-3446-5C278E559867}"/>
                  </a:ext>
                </a:extLst>
              </p:cNvPr>
              <p:cNvCxnSpPr/>
              <p:nvPr/>
            </p:nvCxnSpPr>
            <p:spPr>
              <a:xfrm>
                <a:off x="1524" y="16002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5C8CAE68-5110-6D84-917A-9ECE3879422A}"/>
                  </a:ext>
                </a:extLst>
              </p:cNvPr>
              <p:cNvCxnSpPr/>
              <p:nvPr/>
            </p:nvCxnSpPr>
            <p:spPr>
              <a:xfrm>
                <a:off x="1524" y="19431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FD0292D1-D384-AAE8-620E-88BF6D2C2FCE}"/>
                  </a:ext>
                </a:extLst>
              </p:cNvPr>
              <p:cNvCxnSpPr/>
              <p:nvPr/>
            </p:nvCxnSpPr>
            <p:spPr>
              <a:xfrm>
                <a:off x="1524" y="12573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30C16B4C-0B52-7460-B5E4-44FEF3D74307}"/>
                  </a:ext>
                </a:extLst>
              </p:cNvPr>
              <p:cNvCxnSpPr/>
              <p:nvPr/>
            </p:nvCxnSpPr>
            <p:spPr>
              <a:xfrm>
                <a:off x="1524" y="9144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99839D5B-04A9-D82A-2687-8B392200ABFB}"/>
                  </a:ext>
                </a:extLst>
              </p:cNvPr>
              <p:cNvCxnSpPr/>
              <p:nvPr/>
            </p:nvCxnSpPr>
            <p:spPr>
              <a:xfrm>
                <a:off x="1524" y="5715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7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87961EDB-B5FC-1EF4-B1A4-7E7CA66F9255}"/>
                  </a:ext>
                </a:extLst>
              </p:cNvPr>
              <p:cNvCxnSpPr/>
              <p:nvPr/>
            </p:nvCxnSpPr>
            <p:spPr>
              <a:xfrm>
                <a:off x="1524" y="228600"/>
                <a:ext cx="12188952" cy="0"/>
              </a:xfrm>
              <a:prstGeom prst="line">
                <a:avLst/>
              </a:prstGeom>
              <a:ln w="635" cap="rnd">
                <a:solidFill>
                  <a:srgbClr val="7B8199">
                    <a:alpha val="69804"/>
                  </a:srgb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FAB36C9B-9A3C-0FE3-C123-C79E796850E2}"/>
                  </a:ext>
                </a:extLst>
              </p:cNvPr>
              <p:cNvCxnSpPr/>
              <p:nvPr/>
            </p:nvCxnSpPr>
            <p:spPr>
              <a:xfrm>
                <a:off x="1524" y="33147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3F1646BB-11BA-35DF-93D8-CFD8E1789C6A}"/>
                  </a:ext>
                </a:extLst>
              </p:cNvPr>
              <p:cNvCxnSpPr/>
              <p:nvPr/>
            </p:nvCxnSpPr>
            <p:spPr>
              <a:xfrm>
                <a:off x="1524" y="36576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A3BF10A4-D862-2161-083E-AD0938F68C88}"/>
                  </a:ext>
                </a:extLst>
              </p:cNvPr>
              <p:cNvCxnSpPr/>
              <p:nvPr/>
            </p:nvCxnSpPr>
            <p:spPr>
              <a:xfrm>
                <a:off x="1524" y="29718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F6586E5F-271C-D6D0-9969-BE7954CBF650}"/>
                  </a:ext>
                </a:extLst>
              </p:cNvPr>
              <p:cNvCxnSpPr/>
              <p:nvPr/>
            </p:nvCxnSpPr>
            <p:spPr>
              <a:xfrm>
                <a:off x="1524" y="26289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520931F4-58F0-7BDF-9B2F-772B52094EF6}"/>
                  </a:ext>
                </a:extLst>
              </p:cNvPr>
              <p:cNvCxnSpPr/>
              <p:nvPr/>
            </p:nvCxnSpPr>
            <p:spPr>
              <a:xfrm>
                <a:off x="1524" y="22860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CA0BB201-A212-1013-7225-E4E7F38766CE}"/>
                  </a:ext>
                </a:extLst>
              </p:cNvPr>
              <p:cNvCxnSpPr/>
              <p:nvPr/>
            </p:nvCxnSpPr>
            <p:spPr>
              <a:xfrm>
                <a:off x="1524" y="50292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A4061488-E16E-BE6A-C196-5689CF0EB0BD}"/>
                  </a:ext>
                </a:extLst>
              </p:cNvPr>
              <p:cNvCxnSpPr/>
              <p:nvPr/>
            </p:nvCxnSpPr>
            <p:spPr>
              <a:xfrm>
                <a:off x="1524" y="53721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A9A2F083-1608-44E2-03E9-A963CF783BD9}"/>
                  </a:ext>
                </a:extLst>
              </p:cNvPr>
              <p:cNvCxnSpPr/>
              <p:nvPr/>
            </p:nvCxnSpPr>
            <p:spPr>
              <a:xfrm>
                <a:off x="1524" y="46863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3F248395-F960-0332-D973-BC487A880EE6}"/>
                  </a:ext>
                </a:extLst>
              </p:cNvPr>
              <p:cNvCxnSpPr/>
              <p:nvPr/>
            </p:nvCxnSpPr>
            <p:spPr>
              <a:xfrm>
                <a:off x="1524" y="43434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64872A13-5727-B26E-A5EE-118B6B9C622F}"/>
                  </a:ext>
                </a:extLst>
              </p:cNvPr>
              <p:cNvCxnSpPr/>
              <p:nvPr/>
            </p:nvCxnSpPr>
            <p:spPr>
              <a:xfrm>
                <a:off x="1524" y="40005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B9DDF2A9-3141-2E00-B3AF-8DEAD2C604BB}"/>
                  </a:ext>
                </a:extLst>
              </p:cNvPr>
              <p:cNvCxnSpPr/>
              <p:nvPr/>
            </p:nvCxnSpPr>
            <p:spPr>
              <a:xfrm>
                <a:off x="1524" y="67437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B55D3BA4-557E-573A-D88D-63002FFE1552}"/>
                  </a:ext>
                </a:extLst>
              </p:cNvPr>
              <p:cNvCxnSpPr/>
              <p:nvPr/>
            </p:nvCxnSpPr>
            <p:spPr>
              <a:xfrm>
                <a:off x="1524" y="64008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1588CCD7-61A1-731F-D4B5-381AD97B7FBE}"/>
                  </a:ext>
                </a:extLst>
              </p:cNvPr>
              <p:cNvCxnSpPr/>
              <p:nvPr/>
            </p:nvCxnSpPr>
            <p:spPr>
              <a:xfrm>
                <a:off x="1524" y="60579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AECF38B9-A43C-9311-A756-37063612CF17}"/>
                  </a:ext>
                </a:extLst>
              </p:cNvPr>
              <p:cNvCxnSpPr/>
              <p:nvPr/>
            </p:nvCxnSpPr>
            <p:spPr>
              <a:xfrm>
                <a:off x="1524" y="57150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columns and LR margins">
              <a:extLst>
                <a:ext uri="{FF2B5EF4-FFF2-40B4-BE49-F238E27FC236}">
                  <a16:creationId xmlns:a16="http://schemas.microsoft.com/office/drawing/2014/main" id="{D40606EB-FBDE-AD14-CDD3-7510951F7F14}"/>
                </a:ext>
              </a:extLst>
            </p:cNvPr>
            <p:cNvGrpSpPr/>
            <p:nvPr/>
          </p:nvGrpSpPr>
          <p:grpSpPr>
            <a:xfrm>
              <a:off x="493776" y="448050"/>
              <a:ext cx="11204448" cy="5876543"/>
              <a:chOff x="493776" y="502920"/>
              <a:chExt cx="11204448" cy="5943600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EC484E98-462B-6F64-E88B-8C083F3D7DE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984992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E37F64AE-676E-2C02-F885-EC0B85CAEBA4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493776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9E30B4B2-122E-73C1-67E7-74393D766F2A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1447523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9B5A649-6B8A-AE3D-3819-F55B9441692A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2401270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3C89CB51-0FD5-29A6-6E4C-54B097CB857D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3355017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CF29857A-09A0-B5B7-7F18-63EBDE998C94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4308764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744889FE-CF64-D70C-7D7D-A31B3B551C01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5262511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8695448-97DC-4257-8BA9-63D4CFE86BAF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6216258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7E65D84B-B80C-18CE-32BF-38B6F7B7C7EB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7170005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6719D807-2094-9074-F983-ABB0FF716EB2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8123752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36E4A422-96EE-4C9A-066B-4EDC022E7A34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9077499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BE3757FB-7A4C-7EAE-041D-7517CB2CDD35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10031246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1" name="column bisection">
              <a:extLst>
                <a:ext uri="{FF2B5EF4-FFF2-40B4-BE49-F238E27FC236}">
                  <a16:creationId xmlns:a16="http://schemas.microsoft.com/office/drawing/2014/main" id="{F1847B74-D013-74E7-6009-4353569DBC1D}"/>
                </a:ext>
              </a:extLst>
            </p:cNvPr>
            <p:cNvGrpSpPr/>
            <p:nvPr/>
          </p:nvGrpSpPr>
          <p:grpSpPr>
            <a:xfrm>
              <a:off x="850392" y="0"/>
              <a:ext cx="10491216" cy="6858000"/>
              <a:chOff x="850392" y="4574"/>
              <a:chExt cx="10491216" cy="6858000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3DABCD84-1CDF-836E-BA70-B1D9A0342B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341608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B98D3CF6-2E0E-EF50-1593-E008E75FEAA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50392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20163339-5E2F-FA1A-2E08-F4D7E347637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804139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F597FA4C-24CD-3504-0226-C17C21BBC22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57886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79153081-CDD8-6521-4AF9-EAE407AEC38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11633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A79B73D-37C8-E3BB-F3DD-1494ADB2BB4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665380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50713B4B-BC08-66C2-E5C9-0E61EE06D77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19127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337C6676-E81E-564A-73DB-424174E4D61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572874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5F805AE7-473B-7A49-D63D-2A713C00146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26621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5AAD4E8D-47B6-0BF4-1F9D-132FBB494FE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80368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A5914C6D-5DC1-4475-235B-FDCBBB8141D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434115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F1806748-03D9-43FD-EB42-03C53DFC531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387862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1736A0C-A739-5BC0-61E9-3C323C5CA483}"/>
                </a:ext>
              </a:extLst>
            </p:cNvPr>
            <p:cNvGrpSpPr/>
            <p:nvPr/>
          </p:nvGrpSpPr>
          <p:grpSpPr>
            <a:xfrm>
              <a:off x="0" y="-81273"/>
              <a:ext cx="12192002" cy="6959599"/>
              <a:chOff x="0" y="-81273"/>
              <a:chExt cx="12192002" cy="6959599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20E5961-F713-2029-7A87-FD2ADAB6F4EC}"/>
                  </a:ext>
                </a:extLst>
              </p:cNvPr>
              <p:cNvSpPr/>
              <p:nvPr/>
            </p:nvSpPr>
            <p:spPr>
              <a:xfrm>
                <a:off x="0" y="6324610"/>
                <a:ext cx="12192000" cy="553716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98CFD76-C407-6B41-38D5-871B01F3FE40}"/>
                  </a:ext>
                </a:extLst>
              </p:cNvPr>
              <p:cNvSpPr/>
              <p:nvPr/>
            </p:nvSpPr>
            <p:spPr>
              <a:xfrm rot="5400000">
                <a:off x="-3182875" y="3187449"/>
                <a:ext cx="6858002" cy="492252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DADA45E-1502-95B6-0045-18390ACC2C3A}"/>
                  </a:ext>
                </a:extLst>
              </p:cNvPr>
              <p:cNvSpPr/>
              <p:nvPr/>
            </p:nvSpPr>
            <p:spPr>
              <a:xfrm rot="5400000">
                <a:off x="8516875" y="3187449"/>
                <a:ext cx="6858001" cy="492252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AF2B84E-0F5D-CB87-40FC-1CC83A727409}"/>
                  </a:ext>
                </a:extLst>
              </p:cNvPr>
              <p:cNvSpPr/>
              <p:nvPr/>
            </p:nvSpPr>
            <p:spPr>
              <a:xfrm>
                <a:off x="0" y="-81273"/>
                <a:ext cx="12192000" cy="529324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6A6615F-7069-B877-322A-53153A236C05}"/>
                  </a:ext>
                </a:extLst>
              </p:cNvPr>
              <p:cNvSpPr/>
              <p:nvPr userDrawn="1"/>
            </p:nvSpPr>
            <p:spPr>
              <a:xfrm>
                <a:off x="0" y="1234953"/>
                <a:ext cx="12192000" cy="301747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BC7C7F2-3894-8CCA-5872-6A4B4795D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252" y="562350"/>
            <a:ext cx="10058400" cy="57595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0B7EB5-3760-2058-F18E-93584C9A3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87C04C-3953-7DDC-BAD1-B6A3B0970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Illumio Copyright © 2024 /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30BF47-CBC1-13B8-8DAA-CFC998F06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DEF54-9B6C-4117-8505-7F7450B77FFD}" type="slidenum">
              <a:rPr lang="en-US" smtClean="0"/>
              <a:t>‹#›</a:t>
            </a:fld>
            <a:endParaRPr lang="en-US"/>
          </a:p>
        </p:txBody>
      </p:sp>
      <p:sp>
        <p:nvSpPr>
          <p:cNvPr id="103" name="Subtitle 2">
            <a:extLst>
              <a:ext uri="{FF2B5EF4-FFF2-40B4-BE49-F238E27FC236}">
                <a16:creationId xmlns:a16="http://schemas.microsoft.com/office/drawing/2014/main" id="{32FDB19E-4030-9EC2-39F3-DE23D3E049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2252" y="147834"/>
            <a:ext cx="10058400" cy="414516"/>
          </a:xfrm>
        </p:spPr>
        <p:txBody>
          <a:bodyPr lIns="0" tIns="0" rIns="0" bIns="91440" anchor="b"/>
          <a:lstStyle>
            <a:lvl1pPr>
              <a:defRPr lang="en-US" sz="1100" b="1" cap="all"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pic>
        <p:nvPicPr>
          <p:cNvPr id="107" name="Illumio Logo">
            <a:extLst>
              <a:ext uri="{FF2B5EF4-FFF2-40B4-BE49-F238E27FC236}">
                <a16:creationId xmlns:a16="http://schemas.microsoft.com/office/drawing/2014/main" id="{00E56BAB-EF03-08A9-BFAE-9E81453670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9416" y="260769"/>
            <a:ext cx="909159" cy="227290"/>
          </a:xfrm>
          <a:prstGeom prst="rect">
            <a:avLst/>
          </a:prstGeom>
        </p:spPr>
      </p:pic>
      <p:sp>
        <p:nvSpPr>
          <p:cNvPr id="110" name="Text Placeholder 3">
            <a:extLst>
              <a:ext uri="{FF2B5EF4-FFF2-40B4-BE49-F238E27FC236}">
                <a16:creationId xmlns:a16="http://schemas.microsoft.com/office/drawing/2014/main" id="{067152B0-CA3E-4BC4-CC1F-2F94CE44283C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92251" y="1174770"/>
            <a:ext cx="10058400" cy="414516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85267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Whit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id" hidden="1">
            <a:extLst>
              <a:ext uri="{FF2B5EF4-FFF2-40B4-BE49-F238E27FC236}">
                <a16:creationId xmlns:a16="http://schemas.microsoft.com/office/drawing/2014/main" id="{38230CD7-BB79-93D8-10B0-CE1B5BFFCCEC}"/>
              </a:ext>
            </a:extLst>
          </p:cNvPr>
          <p:cNvGrpSpPr/>
          <p:nvPr userDrawn="1"/>
        </p:nvGrpSpPr>
        <p:grpSpPr>
          <a:xfrm>
            <a:off x="0" y="-81273"/>
            <a:ext cx="12192002" cy="6959599"/>
            <a:chOff x="0" y="-81273"/>
            <a:chExt cx="12192002" cy="695959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564FFF4-A19D-70EE-F86D-DF38625B34E3}"/>
                </a:ext>
              </a:extLst>
            </p:cNvPr>
            <p:cNvSpPr/>
            <p:nvPr/>
          </p:nvSpPr>
          <p:spPr>
            <a:xfrm>
              <a:off x="0" y="6320244"/>
              <a:ext cx="12192000" cy="5377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A5EBD3C-7881-3AF7-CF01-4FA47000040D}"/>
                </a:ext>
              </a:extLst>
            </p:cNvPr>
            <p:cNvSpPr/>
            <p:nvPr userDrawn="1"/>
          </p:nvSpPr>
          <p:spPr>
            <a:xfrm>
              <a:off x="0" y="6320244"/>
              <a:ext cx="12192000" cy="5377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grpSp>
          <p:nvGrpSpPr>
            <p:cNvPr id="9" name="baselines">
              <a:extLst>
                <a:ext uri="{FF2B5EF4-FFF2-40B4-BE49-F238E27FC236}">
                  <a16:creationId xmlns:a16="http://schemas.microsoft.com/office/drawing/2014/main" id="{0BAE7B50-8C72-BA34-5748-0252114023B4}"/>
                </a:ext>
              </a:extLst>
            </p:cNvPr>
            <p:cNvGrpSpPr/>
            <p:nvPr/>
          </p:nvGrpSpPr>
          <p:grpSpPr>
            <a:xfrm>
              <a:off x="1524" y="-4574"/>
              <a:ext cx="12188952" cy="6858000"/>
              <a:chOff x="1524" y="0"/>
              <a:chExt cx="12188952" cy="6858000"/>
            </a:xfrm>
          </p:grpSpPr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1117EF4D-8848-3B4B-552E-628FC0C8BABB}"/>
                  </a:ext>
                </a:extLst>
              </p:cNvPr>
              <p:cNvCxnSpPr/>
              <p:nvPr/>
            </p:nvCxnSpPr>
            <p:spPr>
              <a:xfrm>
                <a:off x="1524" y="13716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1520C883-896C-6289-B6DD-F3458C3EC899}"/>
                  </a:ext>
                </a:extLst>
              </p:cNvPr>
              <p:cNvCxnSpPr/>
              <p:nvPr/>
            </p:nvCxnSpPr>
            <p:spPr>
              <a:xfrm>
                <a:off x="1524" y="17145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DA5E6C03-B2B9-07AA-C9B3-B770E6964FDE}"/>
                  </a:ext>
                </a:extLst>
              </p:cNvPr>
              <p:cNvCxnSpPr/>
              <p:nvPr/>
            </p:nvCxnSpPr>
            <p:spPr>
              <a:xfrm>
                <a:off x="1524" y="10287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55203504-7954-9A2D-B070-14CEB938A893}"/>
                  </a:ext>
                </a:extLst>
              </p:cNvPr>
              <p:cNvCxnSpPr/>
              <p:nvPr/>
            </p:nvCxnSpPr>
            <p:spPr>
              <a:xfrm>
                <a:off x="1524" y="6858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45BCA547-0850-9A02-A7E5-EB53308D3B75}"/>
                  </a:ext>
                </a:extLst>
              </p:cNvPr>
              <p:cNvCxnSpPr/>
              <p:nvPr/>
            </p:nvCxnSpPr>
            <p:spPr>
              <a:xfrm>
                <a:off x="1524" y="3429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EABA43AD-E6BC-A90A-FE37-8233753B6AAF}"/>
                  </a:ext>
                </a:extLst>
              </p:cNvPr>
              <p:cNvCxnSpPr/>
              <p:nvPr/>
            </p:nvCxnSpPr>
            <p:spPr>
              <a:xfrm>
                <a:off x="1524" y="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7C8F11A4-9F59-E933-55E4-A5B98CC3C2C2}"/>
                  </a:ext>
                </a:extLst>
              </p:cNvPr>
              <p:cNvCxnSpPr/>
              <p:nvPr/>
            </p:nvCxnSpPr>
            <p:spPr>
              <a:xfrm>
                <a:off x="1524" y="30861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6FF39475-5E14-4113-D768-8DD8A1E262CE}"/>
                  </a:ext>
                </a:extLst>
              </p:cNvPr>
              <p:cNvCxnSpPr/>
              <p:nvPr/>
            </p:nvCxnSpPr>
            <p:spPr>
              <a:xfrm>
                <a:off x="1524" y="34290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4C0FB732-DD6D-1D5F-AA43-ACC62CA7E911}"/>
                  </a:ext>
                </a:extLst>
              </p:cNvPr>
              <p:cNvCxnSpPr/>
              <p:nvPr/>
            </p:nvCxnSpPr>
            <p:spPr>
              <a:xfrm>
                <a:off x="1524" y="27432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B3D9C0D1-B84C-E19F-D601-AF2F3576D1F9}"/>
                  </a:ext>
                </a:extLst>
              </p:cNvPr>
              <p:cNvCxnSpPr/>
              <p:nvPr/>
            </p:nvCxnSpPr>
            <p:spPr>
              <a:xfrm>
                <a:off x="1524" y="24003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24454BF6-55D2-84CE-E499-AAFAE06ADEBF}"/>
                  </a:ext>
                </a:extLst>
              </p:cNvPr>
              <p:cNvCxnSpPr/>
              <p:nvPr/>
            </p:nvCxnSpPr>
            <p:spPr>
              <a:xfrm>
                <a:off x="1524" y="20574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573E730C-F017-21C0-E923-3FACC5FA4188}"/>
                  </a:ext>
                </a:extLst>
              </p:cNvPr>
              <p:cNvCxnSpPr/>
              <p:nvPr/>
            </p:nvCxnSpPr>
            <p:spPr>
              <a:xfrm>
                <a:off x="1524" y="48006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954055D5-BC9F-FA77-8B2C-F3819EB19497}"/>
                  </a:ext>
                </a:extLst>
              </p:cNvPr>
              <p:cNvCxnSpPr/>
              <p:nvPr/>
            </p:nvCxnSpPr>
            <p:spPr>
              <a:xfrm>
                <a:off x="1524" y="51435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C53BD805-2E45-F8CC-D6EF-03F4D3AA1708}"/>
                  </a:ext>
                </a:extLst>
              </p:cNvPr>
              <p:cNvCxnSpPr/>
              <p:nvPr/>
            </p:nvCxnSpPr>
            <p:spPr>
              <a:xfrm>
                <a:off x="1524" y="44577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F2CFD3B0-7546-D178-1077-23C0ADD4C7D0}"/>
                  </a:ext>
                </a:extLst>
              </p:cNvPr>
              <p:cNvCxnSpPr/>
              <p:nvPr/>
            </p:nvCxnSpPr>
            <p:spPr>
              <a:xfrm>
                <a:off x="1524" y="4114800"/>
                <a:ext cx="12188952" cy="0"/>
              </a:xfrm>
              <a:prstGeom prst="line">
                <a:avLst/>
              </a:prstGeom>
              <a:ln w="3175" cap="rnd">
                <a:solidFill>
                  <a:srgbClr val="F816D8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6B70ECAE-D5A0-9052-610C-D331BB4BE69F}"/>
                  </a:ext>
                </a:extLst>
              </p:cNvPr>
              <p:cNvCxnSpPr/>
              <p:nvPr/>
            </p:nvCxnSpPr>
            <p:spPr>
              <a:xfrm>
                <a:off x="1524" y="37719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95A466B5-AA15-3D0E-BE9D-D900F8BC1C59}"/>
                  </a:ext>
                </a:extLst>
              </p:cNvPr>
              <p:cNvCxnSpPr/>
              <p:nvPr/>
            </p:nvCxnSpPr>
            <p:spPr>
              <a:xfrm>
                <a:off x="1524" y="65151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44403ABC-2A3D-86DC-6AFD-EA05CE147875}"/>
                  </a:ext>
                </a:extLst>
              </p:cNvPr>
              <p:cNvCxnSpPr/>
              <p:nvPr/>
            </p:nvCxnSpPr>
            <p:spPr>
              <a:xfrm>
                <a:off x="1524" y="68580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C93D3CB7-2C73-2812-D9CD-7EF7E7003967}"/>
                  </a:ext>
                </a:extLst>
              </p:cNvPr>
              <p:cNvCxnSpPr/>
              <p:nvPr/>
            </p:nvCxnSpPr>
            <p:spPr>
              <a:xfrm>
                <a:off x="1524" y="61722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C765F82B-410C-7E3D-861E-ADB877C96E92}"/>
                  </a:ext>
                </a:extLst>
              </p:cNvPr>
              <p:cNvCxnSpPr/>
              <p:nvPr/>
            </p:nvCxnSpPr>
            <p:spPr>
              <a:xfrm>
                <a:off x="1524" y="58293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F2E259AA-1468-CC3B-03ED-B42A9AA1B445}"/>
                  </a:ext>
                </a:extLst>
              </p:cNvPr>
              <p:cNvCxnSpPr/>
              <p:nvPr/>
            </p:nvCxnSpPr>
            <p:spPr>
              <a:xfrm>
                <a:off x="1524" y="54864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74683B79-9748-06CF-DC31-2AF055D748E5}"/>
                  </a:ext>
                </a:extLst>
              </p:cNvPr>
              <p:cNvCxnSpPr/>
              <p:nvPr/>
            </p:nvCxnSpPr>
            <p:spPr>
              <a:xfrm>
                <a:off x="1524" y="14859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7809E459-9115-DBE6-F596-2DA1A8C8C5F6}"/>
                  </a:ext>
                </a:extLst>
              </p:cNvPr>
              <p:cNvCxnSpPr/>
              <p:nvPr/>
            </p:nvCxnSpPr>
            <p:spPr>
              <a:xfrm>
                <a:off x="1524" y="18288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E542A3C8-D16E-D1FC-4F3B-55180735732F}"/>
                  </a:ext>
                </a:extLst>
              </p:cNvPr>
              <p:cNvCxnSpPr/>
              <p:nvPr/>
            </p:nvCxnSpPr>
            <p:spPr>
              <a:xfrm>
                <a:off x="1524" y="11430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7A5FE90E-B987-1366-E848-89CE0D2C6AF0}"/>
                  </a:ext>
                </a:extLst>
              </p:cNvPr>
              <p:cNvCxnSpPr/>
              <p:nvPr/>
            </p:nvCxnSpPr>
            <p:spPr>
              <a:xfrm>
                <a:off x="1524" y="8001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E7446D4D-DA68-D67A-3D72-021EA2278789}"/>
                  </a:ext>
                </a:extLst>
              </p:cNvPr>
              <p:cNvCxnSpPr/>
              <p:nvPr/>
            </p:nvCxnSpPr>
            <p:spPr>
              <a:xfrm>
                <a:off x="1524" y="4572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7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88C4EA42-A1AC-04BF-8548-74A1B8D4FEE6}"/>
                  </a:ext>
                </a:extLst>
              </p:cNvPr>
              <p:cNvCxnSpPr/>
              <p:nvPr/>
            </p:nvCxnSpPr>
            <p:spPr>
              <a:xfrm>
                <a:off x="1524" y="114300"/>
                <a:ext cx="12188952" cy="0"/>
              </a:xfrm>
              <a:prstGeom prst="line">
                <a:avLst/>
              </a:prstGeom>
              <a:ln w="635" cap="rnd">
                <a:solidFill>
                  <a:srgbClr val="7B8199">
                    <a:alpha val="69804"/>
                  </a:srgb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E14901FF-9CB7-8874-AF34-3FFF6417E663}"/>
                  </a:ext>
                </a:extLst>
              </p:cNvPr>
              <p:cNvCxnSpPr/>
              <p:nvPr/>
            </p:nvCxnSpPr>
            <p:spPr>
              <a:xfrm>
                <a:off x="1524" y="32004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70270A4E-6B46-9999-E62F-FD3930007FF1}"/>
                  </a:ext>
                </a:extLst>
              </p:cNvPr>
              <p:cNvCxnSpPr/>
              <p:nvPr/>
            </p:nvCxnSpPr>
            <p:spPr>
              <a:xfrm>
                <a:off x="1524" y="35433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06FE366F-1FA5-5723-EE35-8A0F18637DA7}"/>
                  </a:ext>
                </a:extLst>
              </p:cNvPr>
              <p:cNvCxnSpPr/>
              <p:nvPr/>
            </p:nvCxnSpPr>
            <p:spPr>
              <a:xfrm>
                <a:off x="1524" y="28575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E47E852E-FD23-4D66-92B2-D187D4BED7CD}"/>
                  </a:ext>
                </a:extLst>
              </p:cNvPr>
              <p:cNvCxnSpPr/>
              <p:nvPr/>
            </p:nvCxnSpPr>
            <p:spPr>
              <a:xfrm>
                <a:off x="1524" y="25146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3CD47432-C364-EED5-8991-957B1CAF2709}"/>
                  </a:ext>
                </a:extLst>
              </p:cNvPr>
              <p:cNvCxnSpPr/>
              <p:nvPr/>
            </p:nvCxnSpPr>
            <p:spPr>
              <a:xfrm>
                <a:off x="1524" y="21717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A57F4005-2FF5-DDCA-35BA-661DFEBE6E82}"/>
                  </a:ext>
                </a:extLst>
              </p:cNvPr>
              <p:cNvCxnSpPr/>
              <p:nvPr/>
            </p:nvCxnSpPr>
            <p:spPr>
              <a:xfrm>
                <a:off x="1524" y="49149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E2B6DB07-B051-4629-D2DD-2DF9B4E18F3B}"/>
                  </a:ext>
                </a:extLst>
              </p:cNvPr>
              <p:cNvCxnSpPr/>
              <p:nvPr/>
            </p:nvCxnSpPr>
            <p:spPr>
              <a:xfrm>
                <a:off x="1524" y="52578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3F9748BE-6C14-E181-0C15-015E78E0B571}"/>
                  </a:ext>
                </a:extLst>
              </p:cNvPr>
              <p:cNvCxnSpPr/>
              <p:nvPr/>
            </p:nvCxnSpPr>
            <p:spPr>
              <a:xfrm>
                <a:off x="1524" y="45720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B9E44434-30EC-A018-D516-7CEDB87C27DE}"/>
                  </a:ext>
                </a:extLst>
              </p:cNvPr>
              <p:cNvCxnSpPr/>
              <p:nvPr/>
            </p:nvCxnSpPr>
            <p:spPr>
              <a:xfrm>
                <a:off x="1524" y="42291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45914A40-B095-7572-81D4-7708632C63DC}"/>
                  </a:ext>
                </a:extLst>
              </p:cNvPr>
              <p:cNvCxnSpPr/>
              <p:nvPr/>
            </p:nvCxnSpPr>
            <p:spPr>
              <a:xfrm>
                <a:off x="1524" y="38862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80A6B8B7-F99E-C0E2-D51F-15AB84975173}"/>
                  </a:ext>
                </a:extLst>
              </p:cNvPr>
              <p:cNvCxnSpPr/>
              <p:nvPr/>
            </p:nvCxnSpPr>
            <p:spPr>
              <a:xfrm>
                <a:off x="1524" y="66294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082CBE82-C967-F455-23C7-67A1033A98D4}"/>
                  </a:ext>
                </a:extLst>
              </p:cNvPr>
              <p:cNvCxnSpPr/>
              <p:nvPr/>
            </p:nvCxnSpPr>
            <p:spPr>
              <a:xfrm>
                <a:off x="1524" y="62865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30CE1AAD-088A-83BC-4B90-90BFC0B48884}"/>
                  </a:ext>
                </a:extLst>
              </p:cNvPr>
              <p:cNvCxnSpPr/>
              <p:nvPr/>
            </p:nvCxnSpPr>
            <p:spPr>
              <a:xfrm>
                <a:off x="1524" y="59436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9BBB23BE-012B-2540-0BBE-A43F992D15B3}"/>
                  </a:ext>
                </a:extLst>
              </p:cNvPr>
              <p:cNvCxnSpPr/>
              <p:nvPr/>
            </p:nvCxnSpPr>
            <p:spPr>
              <a:xfrm>
                <a:off x="1524" y="56007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7680E873-F4B3-37DC-3446-5C278E559867}"/>
                  </a:ext>
                </a:extLst>
              </p:cNvPr>
              <p:cNvCxnSpPr/>
              <p:nvPr/>
            </p:nvCxnSpPr>
            <p:spPr>
              <a:xfrm>
                <a:off x="1524" y="16002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5C8CAE68-5110-6D84-917A-9ECE3879422A}"/>
                  </a:ext>
                </a:extLst>
              </p:cNvPr>
              <p:cNvCxnSpPr/>
              <p:nvPr/>
            </p:nvCxnSpPr>
            <p:spPr>
              <a:xfrm>
                <a:off x="1524" y="19431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FD0292D1-D384-AAE8-620E-88BF6D2C2FCE}"/>
                  </a:ext>
                </a:extLst>
              </p:cNvPr>
              <p:cNvCxnSpPr/>
              <p:nvPr/>
            </p:nvCxnSpPr>
            <p:spPr>
              <a:xfrm>
                <a:off x="1524" y="12573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30C16B4C-0B52-7460-B5E4-44FEF3D74307}"/>
                  </a:ext>
                </a:extLst>
              </p:cNvPr>
              <p:cNvCxnSpPr/>
              <p:nvPr/>
            </p:nvCxnSpPr>
            <p:spPr>
              <a:xfrm>
                <a:off x="1524" y="9144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99839D5B-04A9-D82A-2687-8B392200ABFB}"/>
                  </a:ext>
                </a:extLst>
              </p:cNvPr>
              <p:cNvCxnSpPr/>
              <p:nvPr/>
            </p:nvCxnSpPr>
            <p:spPr>
              <a:xfrm>
                <a:off x="1524" y="5715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7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87961EDB-B5FC-1EF4-B1A4-7E7CA66F9255}"/>
                  </a:ext>
                </a:extLst>
              </p:cNvPr>
              <p:cNvCxnSpPr/>
              <p:nvPr/>
            </p:nvCxnSpPr>
            <p:spPr>
              <a:xfrm>
                <a:off x="1524" y="228600"/>
                <a:ext cx="12188952" cy="0"/>
              </a:xfrm>
              <a:prstGeom prst="line">
                <a:avLst/>
              </a:prstGeom>
              <a:ln w="635" cap="rnd">
                <a:solidFill>
                  <a:srgbClr val="7B8199">
                    <a:alpha val="69804"/>
                  </a:srgb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FAB36C9B-9A3C-0FE3-C123-C79E796850E2}"/>
                  </a:ext>
                </a:extLst>
              </p:cNvPr>
              <p:cNvCxnSpPr/>
              <p:nvPr/>
            </p:nvCxnSpPr>
            <p:spPr>
              <a:xfrm>
                <a:off x="1524" y="33147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3F1646BB-11BA-35DF-93D8-CFD8E1789C6A}"/>
                  </a:ext>
                </a:extLst>
              </p:cNvPr>
              <p:cNvCxnSpPr/>
              <p:nvPr/>
            </p:nvCxnSpPr>
            <p:spPr>
              <a:xfrm>
                <a:off x="1524" y="36576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A3BF10A4-D862-2161-083E-AD0938F68C88}"/>
                  </a:ext>
                </a:extLst>
              </p:cNvPr>
              <p:cNvCxnSpPr/>
              <p:nvPr/>
            </p:nvCxnSpPr>
            <p:spPr>
              <a:xfrm>
                <a:off x="1524" y="29718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F6586E5F-271C-D6D0-9969-BE7954CBF650}"/>
                  </a:ext>
                </a:extLst>
              </p:cNvPr>
              <p:cNvCxnSpPr/>
              <p:nvPr/>
            </p:nvCxnSpPr>
            <p:spPr>
              <a:xfrm>
                <a:off x="1524" y="26289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520931F4-58F0-7BDF-9B2F-772B52094EF6}"/>
                  </a:ext>
                </a:extLst>
              </p:cNvPr>
              <p:cNvCxnSpPr/>
              <p:nvPr/>
            </p:nvCxnSpPr>
            <p:spPr>
              <a:xfrm>
                <a:off x="1524" y="22860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CA0BB201-A212-1013-7225-E4E7F38766CE}"/>
                  </a:ext>
                </a:extLst>
              </p:cNvPr>
              <p:cNvCxnSpPr/>
              <p:nvPr/>
            </p:nvCxnSpPr>
            <p:spPr>
              <a:xfrm>
                <a:off x="1524" y="50292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A4061488-E16E-BE6A-C196-5689CF0EB0BD}"/>
                  </a:ext>
                </a:extLst>
              </p:cNvPr>
              <p:cNvCxnSpPr/>
              <p:nvPr/>
            </p:nvCxnSpPr>
            <p:spPr>
              <a:xfrm>
                <a:off x="1524" y="53721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A9A2F083-1608-44E2-03E9-A963CF783BD9}"/>
                  </a:ext>
                </a:extLst>
              </p:cNvPr>
              <p:cNvCxnSpPr/>
              <p:nvPr/>
            </p:nvCxnSpPr>
            <p:spPr>
              <a:xfrm>
                <a:off x="1524" y="46863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3F248395-F960-0332-D973-BC487A880EE6}"/>
                  </a:ext>
                </a:extLst>
              </p:cNvPr>
              <p:cNvCxnSpPr/>
              <p:nvPr/>
            </p:nvCxnSpPr>
            <p:spPr>
              <a:xfrm>
                <a:off x="1524" y="43434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64872A13-5727-B26E-A5EE-118B6B9C622F}"/>
                  </a:ext>
                </a:extLst>
              </p:cNvPr>
              <p:cNvCxnSpPr/>
              <p:nvPr/>
            </p:nvCxnSpPr>
            <p:spPr>
              <a:xfrm>
                <a:off x="1524" y="40005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B9DDF2A9-3141-2E00-B3AF-8DEAD2C604BB}"/>
                  </a:ext>
                </a:extLst>
              </p:cNvPr>
              <p:cNvCxnSpPr/>
              <p:nvPr/>
            </p:nvCxnSpPr>
            <p:spPr>
              <a:xfrm>
                <a:off x="1524" y="67437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B55D3BA4-557E-573A-D88D-63002FFE1552}"/>
                  </a:ext>
                </a:extLst>
              </p:cNvPr>
              <p:cNvCxnSpPr/>
              <p:nvPr/>
            </p:nvCxnSpPr>
            <p:spPr>
              <a:xfrm>
                <a:off x="1524" y="64008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1588CCD7-61A1-731F-D4B5-381AD97B7FBE}"/>
                  </a:ext>
                </a:extLst>
              </p:cNvPr>
              <p:cNvCxnSpPr/>
              <p:nvPr/>
            </p:nvCxnSpPr>
            <p:spPr>
              <a:xfrm>
                <a:off x="1524" y="60579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AECF38B9-A43C-9311-A756-37063612CF17}"/>
                  </a:ext>
                </a:extLst>
              </p:cNvPr>
              <p:cNvCxnSpPr/>
              <p:nvPr/>
            </p:nvCxnSpPr>
            <p:spPr>
              <a:xfrm>
                <a:off x="1524" y="57150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columns and LR margins">
              <a:extLst>
                <a:ext uri="{FF2B5EF4-FFF2-40B4-BE49-F238E27FC236}">
                  <a16:creationId xmlns:a16="http://schemas.microsoft.com/office/drawing/2014/main" id="{D40606EB-FBDE-AD14-CDD3-7510951F7F14}"/>
                </a:ext>
              </a:extLst>
            </p:cNvPr>
            <p:cNvGrpSpPr/>
            <p:nvPr/>
          </p:nvGrpSpPr>
          <p:grpSpPr>
            <a:xfrm>
              <a:off x="493776" y="448050"/>
              <a:ext cx="11204448" cy="5876543"/>
              <a:chOff x="493776" y="502920"/>
              <a:chExt cx="11204448" cy="5943600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EC484E98-462B-6F64-E88B-8C083F3D7DE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984992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E37F64AE-676E-2C02-F885-EC0B85CAEBA4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493776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9E30B4B2-122E-73C1-67E7-74393D766F2A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1447523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9B5A649-6B8A-AE3D-3819-F55B9441692A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2401270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3C89CB51-0FD5-29A6-6E4C-54B097CB857D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3355017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CF29857A-09A0-B5B7-7F18-63EBDE998C94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4308764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744889FE-CF64-D70C-7D7D-A31B3B551C01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5262511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8695448-97DC-4257-8BA9-63D4CFE86BAF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6216258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7E65D84B-B80C-18CE-32BF-38B6F7B7C7EB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7170005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6719D807-2094-9074-F983-ABB0FF716EB2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8123752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36E4A422-96EE-4C9A-066B-4EDC022E7A34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9077499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BE3757FB-7A4C-7EAE-041D-7517CB2CDD35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10031246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1" name="column bisection">
              <a:extLst>
                <a:ext uri="{FF2B5EF4-FFF2-40B4-BE49-F238E27FC236}">
                  <a16:creationId xmlns:a16="http://schemas.microsoft.com/office/drawing/2014/main" id="{F1847B74-D013-74E7-6009-4353569DBC1D}"/>
                </a:ext>
              </a:extLst>
            </p:cNvPr>
            <p:cNvGrpSpPr/>
            <p:nvPr/>
          </p:nvGrpSpPr>
          <p:grpSpPr>
            <a:xfrm>
              <a:off x="850392" y="0"/>
              <a:ext cx="10491216" cy="6858000"/>
              <a:chOff x="850392" y="4574"/>
              <a:chExt cx="10491216" cy="6858000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3DABCD84-1CDF-836E-BA70-B1D9A0342B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341608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B98D3CF6-2E0E-EF50-1593-E008E75FEAA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50392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20163339-5E2F-FA1A-2E08-F4D7E347637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804139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F597FA4C-24CD-3504-0226-C17C21BBC22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57886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79153081-CDD8-6521-4AF9-EAE407AEC38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11633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A79B73D-37C8-E3BB-F3DD-1494ADB2BB4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665380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50713B4B-BC08-66C2-E5C9-0E61EE06D77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19127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337C6676-E81E-564A-73DB-424174E4D61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572874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5F805AE7-473B-7A49-D63D-2A713C00146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26621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5AAD4E8D-47B6-0BF4-1F9D-132FBB494FE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80368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A5914C6D-5DC1-4475-235B-FDCBBB8141D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434115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F1806748-03D9-43FD-EB42-03C53DFC531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387862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1736A0C-A739-5BC0-61E9-3C323C5CA483}"/>
                </a:ext>
              </a:extLst>
            </p:cNvPr>
            <p:cNvGrpSpPr/>
            <p:nvPr/>
          </p:nvGrpSpPr>
          <p:grpSpPr>
            <a:xfrm>
              <a:off x="0" y="-81273"/>
              <a:ext cx="12192002" cy="6959599"/>
              <a:chOff x="0" y="-81273"/>
              <a:chExt cx="12192002" cy="6959599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20E5961-F713-2029-7A87-FD2ADAB6F4EC}"/>
                  </a:ext>
                </a:extLst>
              </p:cNvPr>
              <p:cNvSpPr/>
              <p:nvPr/>
            </p:nvSpPr>
            <p:spPr>
              <a:xfrm>
                <a:off x="0" y="6324610"/>
                <a:ext cx="12192000" cy="553716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98CFD76-C407-6B41-38D5-871B01F3FE40}"/>
                  </a:ext>
                </a:extLst>
              </p:cNvPr>
              <p:cNvSpPr/>
              <p:nvPr/>
            </p:nvSpPr>
            <p:spPr>
              <a:xfrm rot="5400000">
                <a:off x="-3182875" y="3187449"/>
                <a:ext cx="6858002" cy="492252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DADA45E-1502-95B6-0045-18390ACC2C3A}"/>
                  </a:ext>
                </a:extLst>
              </p:cNvPr>
              <p:cNvSpPr/>
              <p:nvPr/>
            </p:nvSpPr>
            <p:spPr>
              <a:xfrm rot="5400000">
                <a:off x="8516875" y="3187449"/>
                <a:ext cx="6858001" cy="492252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AF2B84E-0F5D-CB87-40FC-1CC83A727409}"/>
                  </a:ext>
                </a:extLst>
              </p:cNvPr>
              <p:cNvSpPr/>
              <p:nvPr/>
            </p:nvSpPr>
            <p:spPr>
              <a:xfrm>
                <a:off x="0" y="-81273"/>
                <a:ext cx="12192000" cy="529324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6A6615F-7069-B877-322A-53153A236C05}"/>
                  </a:ext>
                </a:extLst>
              </p:cNvPr>
              <p:cNvSpPr/>
              <p:nvPr userDrawn="1"/>
            </p:nvSpPr>
            <p:spPr>
              <a:xfrm>
                <a:off x="0" y="1234953"/>
                <a:ext cx="12192000" cy="301747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BC7C7F2-3894-8CCA-5872-6A4B4795D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252" y="562350"/>
            <a:ext cx="10058400" cy="57595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0B7EB5-3760-2058-F18E-93584C9A3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87C04C-3953-7DDC-BAD1-B6A3B0970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Illumio Copyright © 2024 /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30BF47-CBC1-13B8-8DAA-CFC998F06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DEF54-9B6C-4117-8505-7F7450B77FFD}" type="slidenum">
              <a:rPr lang="en-US" smtClean="0"/>
              <a:t>‹#›</a:t>
            </a:fld>
            <a:endParaRPr lang="en-US"/>
          </a:p>
        </p:txBody>
      </p:sp>
      <p:sp>
        <p:nvSpPr>
          <p:cNvPr id="103" name="Subtitle 2">
            <a:extLst>
              <a:ext uri="{FF2B5EF4-FFF2-40B4-BE49-F238E27FC236}">
                <a16:creationId xmlns:a16="http://schemas.microsoft.com/office/drawing/2014/main" id="{32FDB19E-4030-9EC2-39F3-DE23D3E049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2252" y="1174769"/>
            <a:ext cx="10058400" cy="414516"/>
          </a:xfrm>
        </p:spPr>
        <p:txBody>
          <a:bodyPr tIns="0"/>
          <a:lstStyle>
            <a:lvl1pPr marL="0" indent="0" algn="l">
              <a:buNone/>
              <a:defRPr sz="16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6" name="Illumio Logo">
            <a:extLst>
              <a:ext uri="{FF2B5EF4-FFF2-40B4-BE49-F238E27FC236}">
                <a16:creationId xmlns:a16="http://schemas.microsoft.com/office/drawing/2014/main" id="{5A1AD2D1-5A39-ACD6-FA1E-D5EE8E01A5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9416" y="260769"/>
            <a:ext cx="909159" cy="22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092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Log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id Top Left">
            <a:extLst>
              <a:ext uri="{FF2B5EF4-FFF2-40B4-BE49-F238E27FC236}">
                <a16:creationId xmlns:a16="http://schemas.microsoft.com/office/drawing/2014/main" id="{3CEE5046-881A-7F57-7854-A81E8651AB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869" t="17672"/>
          <a:stretch/>
        </p:blipFill>
        <p:spPr>
          <a:xfrm>
            <a:off x="0" y="0"/>
            <a:ext cx="1243722" cy="1230935"/>
          </a:xfrm>
          <a:prstGeom prst="rect">
            <a:avLst/>
          </a:prstGeom>
        </p:spPr>
      </p:pic>
      <p:pic>
        <p:nvPicPr>
          <p:cNvPr id="30" name="Grid White Tiop" descr="A black and white diamond shaped object&#10;&#10;Description automatically generated">
            <a:extLst>
              <a:ext uri="{FF2B5EF4-FFF2-40B4-BE49-F238E27FC236}">
                <a16:creationId xmlns:a16="http://schemas.microsoft.com/office/drawing/2014/main" id="{A889B332-7380-D7F4-CEB4-FE881E9C089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7943214" y="1"/>
            <a:ext cx="2423379" cy="938017"/>
          </a:xfrm>
          <a:prstGeom prst="rect">
            <a:avLst/>
          </a:prstGeom>
        </p:spPr>
      </p:pic>
      <p:sp>
        <p:nvSpPr>
          <p:cNvPr id="43" name="Hexagon Outline">
            <a:extLst>
              <a:ext uri="{FF2B5EF4-FFF2-40B4-BE49-F238E27FC236}">
                <a16:creationId xmlns:a16="http://schemas.microsoft.com/office/drawing/2014/main" id="{C83E5FCF-1721-73DE-F496-E54111CA1CCF}"/>
              </a:ext>
            </a:extLst>
          </p:cNvPr>
          <p:cNvSpPr/>
          <p:nvPr userDrawn="1"/>
        </p:nvSpPr>
        <p:spPr>
          <a:xfrm>
            <a:off x="7621659" y="2066922"/>
            <a:ext cx="2767015" cy="3194707"/>
          </a:xfrm>
          <a:custGeom>
            <a:avLst/>
            <a:gdLst>
              <a:gd name="connsiteX0" fmla="*/ 5939885 w 5939884"/>
              <a:gd name="connsiteY0" fmla="*/ 1714672 h 6858000"/>
              <a:gd name="connsiteX1" fmla="*/ 5939885 w 5939884"/>
              <a:gd name="connsiteY1" fmla="*/ 5143329 h 6858000"/>
              <a:gd name="connsiteX2" fmla="*/ 2969571 w 5939884"/>
              <a:gd name="connsiteY2" fmla="*/ 6858000 h 6858000"/>
              <a:gd name="connsiteX3" fmla="*/ 0 w 5939884"/>
              <a:gd name="connsiteY3" fmla="*/ 5143329 h 6858000"/>
              <a:gd name="connsiteX4" fmla="*/ 0 w 5939884"/>
              <a:gd name="connsiteY4" fmla="*/ 1714672 h 6858000"/>
              <a:gd name="connsiteX5" fmla="*/ 2969571 w 5939884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39884" h="6858000">
                <a:moveTo>
                  <a:pt x="5939885" y="1714672"/>
                </a:moveTo>
                <a:lnTo>
                  <a:pt x="5939885" y="5143329"/>
                </a:lnTo>
                <a:lnTo>
                  <a:pt x="2969571" y="6858000"/>
                </a:lnTo>
                <a:lnTo>
                  <a:pt x="0" y="5143329"/>
                </a:lnTo>
                <a:lnTo>
                  <a:pt x="0" y="1714672"/>
                </a:lnTo>
                <a:lnTo>
                  <a:pt x="2969571" y="0"/>
                </a:lnTo>
                <a:close/>
              </a:path>
            </a:pathLst>
          </a:custGeom>
          <a:noFill/>
          <a:ln w="5715" cap="flat">
            <a:gradFill>
              <a:gsLst>
                <a:gs pos="0">
                  <a:schemeClr val="accent2"/>
                </a:gs>
                <a:gs pos="74000">
                  <a:schemeClr val="bg1"/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2" name="Elements Group">
            <a:extLst>
              <a:ext uri="{FF2B5EF4-FFF2-40B4-BE49-F238E27FC236}">
                <a16:creationId xmlns:a16="http://schemas.microsoft.com/office/drawing/2014/main" id="{9D3C6E49-268A-9510-A219-87ED166375A8}"/>
              </a:ext>
            </a:extLst>
          </p:cNvPr>
          <p:cNvGrpSpPr/>
          <p:nvPr userDrawn="1"/>
        </p:nvGrpSpPr>
        <p:grpSpPr>
          <a:xfrm>
            <a:off x="7177396" y="-23176"/>
            <a:ext cx="5014604" cy="5137591"/>
            <a:chOff x="7177396" y="-23176"/>
            <a:chExt cx="5014604" cy="5137591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B85B0A6-56FB-B50F-3CDD-AD07A80E2E6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313270" y="2512962"/>
              <a:ext cx="2685869" cy="1546764"/>
            </a:xfrm>
            <a:prstGeom prst="line">
              <a:avLst/>
            </a:prstGeom>
            <a:ln cap="rnd">
              <a:gradFill flip="none" rotWithShape="1">
                <a:gsLst>
                  <a:gs pos="100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bg1">
                      <a:alpha val="60000"/>
                    </a:schemeClr>
                  </a:gs>
                </a:gsLst>
                <a:lin ang="0" scaled="1"/>
                <a:tileRect/>
              </a:gradFill>
              <a:beve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93484B6B-F9C0-D346-1778-F02F5A94DC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b="17790"/>
            <a:stretch/>
          </p:blipFill>
          <p:spPr>
            <a:xfrm flipV="1">
              <a:off x="9596920" y="0"/>
              <a:ext cx="1647825" cy="4784410"/>
            </a:xfrm>
            <a:prstGeom prst="rect">
              <a:avLst/>
            </a:prstGeom>
          </p:spPr>
        </p:pic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3CC70AF4-A0D0-19B7-FA22-CF611531C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r="50000"/>
            <a:stretch/>
          </p:blipFill>
          <p:spPr>
            <a:xfrm flipV="1">
              <a:off x="11788134" y="197777"/>
              <a:ext cx="403866" cy="2852737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18CC18FA-E971-0E19-9CCF-4451841BCF75}"/>
                </a:ext>
              </a:extLst>
            </p:cNvPr>
            <p:cNvGrpSpPr/>
            <p:nvPr/>
          </p:nvGrpSpPr>
          <p:grpSpPr>
            <a:xfrm flipV="1">
              <a:off x="10388674" y="-23176"/>
              <a:ext cx="1090750" cy="2508222"/>
              <a:chOff x="9304199" y="4349778"/>
              <a:chExt cx="1090750" cy="2508222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13A92939-9F81-A4BE-478F-E5CA433F39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07466" y="4349778"/>
                <a:ext cx="0" cy="313509"/>
              </a:xfrm>
              <a:prstGeom prst="line">
                <a:avLst/>
              </a:prstGeom>
              <a:ln w="12700" cap="rnd">
                <a:solidFill>
                  <a:schemeClr val="bg1">
                    <a:alpha val="60000"/>
                  </a:schemeClr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6D0CF56C-8D79-BF9F-49F7-712D640C4004}"/>
                  </a:ext>
                </a:extLst>
              </p:cNvPr>
              <p:cNvCxnSpPr/>
              <p:nvPr/>
            </p:nvCxnSpPr>
            <p:spPr>
              <a:xfrm>
                <a:off x="9307466" y="4669970"/>
                <a:ext cx="1087483" cy="627017"/>
              </a:xfrm>
              <a:prstGeom prst="line">
                <a:avLst/>
              </a:prstGeom>
              <a:ln w="12700" cap="rnd">
                <a:solidFill>
                  <a:schemeClr val="bg1">
                    <a:alpha val="60000"/>
                  </a:schemeClr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2E0087B7-7B0F-E15E-2886-5A9BC2B1122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391683" y="5296987"/>
                <a:ext cx="3266" cy="313509"/>
              </a:xfrm>
              <a:prstGeom prst="line">
                <a:avLst/>
              </a:prstGeom>
              <a:ln w="12700" cap="rnd">
                <a:solidFill>
                  <a:schemeClr val="bg1">
                    <a:alpha val="60000"/>
                  </a:schemeClr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714F55B2-14E8-C1AD-8C67-2B99C36F3DB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307466" y="4983478"/>
                <a:ext cx="1084217" cy="627018"/>
              </a:xfrm>
              <a:prstGeom prst="line">
                <a:avLst/>
              </a:prstGeom>
              <a:ln w="12700" cap="rnd">
                <a:solidFill>
                  <a:schemeClr val="bg1">
                    <a:alpha val="60000"/>
                  </a:schemeClr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778CBD65-B4ED-74FB-C8EA-DE81EA4F2944}"/>
                  </a:ext>
                </a:extLst>
              </p:cNvPr>
              <p:cNvCxnSpPr/>
              <p:nvPr/>
            </p:nvCxnSpPr>
            <p:spPr>
              <a:xfrm>
                <a:off x="9307465" y="4983478"/>
                <a:ext cx="0" cy="313509"/>
              </a:xfrm>
              <a:prstGeom prst="line">
                <a:avLst/>
              </a:prstGeom>
              <a:ln w="12700" cap="rnd">
                <a:solidFill>
                  <a:schemeClr val="bg1">
                    <a:alpha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0D208F2D-581A-8D19-FBBB-DACCF7C21D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04199" y="5296987"/>
                <a:ext cx="1087484" cy="620487"/>
              </a:xfrm>
              <a:prstGeom prst="line">
                <a:avLst/>
              </a:prstGeom>
              <a:ln w="12700" cap="rnd">
                <a:solidFill>
                  <a:schemeClr val="bg1">
                    <a:alpha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69E88805-2281-1A67-63D4-A7B825D815F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388417" y="5917474"/>
                <a:ext cx="3266" cy="320039"/>
              </a:xfrm>
              <a:prstGeom prst="line">
                <a:avLst/>
              </a:prstGeom>
              <a:ln w="12700" cap="rnd">
                <a:solidFill>
                  <a:schemeClr val="bg1">
                    <a:alpha val="60000"/>
                  </a:schemeClr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DA36DE36-2157-4A60-95AE-094AB7CCBEF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310732" y="5610495"/>
                <a:ext cx="1077685" cy="627018"/>
              </a:xfrm>
              <a:prstGeom prst="line">
                <a:avLst/>
              </a:prstGeom>
              <a:ln w="12700" cap="rnd">
                <a:solidFill>
                  <a:schemeClr val="bg1">
                    <a:alpha val="60000"/>
                  </a:schemeClr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10A4B8E8-3AE5-ED3F-317B-AECB3724AF14}"/>
                  </a:ext>
                </a:extLst>
              </p:cNvPr>
              <p:cNvCxnSpPr/>
              <p:nvPr/>
            </p:nvCxnSpPr>
            <p:spPr>
              <a:xfrm>
                <a:off x="9310731" y="5610495"/>
                <a:ext cx="0" cy="313509"/>
              </a:xfrm>
              <a:prstGeom prst="line">
                <a:avLst/>
              </a:prstGeom>
              <a:ln w="12700" cap="rnd">
                <a:solidFill>
                  <a:schemeClr val="bg1">
                    <a:alpha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95602BE4-6809-9A14-029D-CE0A96788A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07465" y="5924004"/>
                <a:ext cx="1087484" cy="620487"/>
              </a:xfrm>
              <a:prstGeom prst="line">
                <a:avLst/>
              </a:prstGeom>
              <a:ln w="12700" cap="rnd">
                <a:solidFill>
                  <a:schemeClr val="bg1">
                    <a:alpha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0A1C77D0-7062-A104-AEFD-31641F7643B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391683" y="6544491"/>
                <a:ext cx="3266" cy="313509"/>
              </a:xfrm>
              <a:prstGeom prst="line">
                <a:avLst/>
              </a:prstGeom>
              <a:ln w="12700" cap="rnd">
                <a:solidFill>
                  <a:schemeClr val="bg1">
                    <a:alpha val="60000"/>
                  </a:schemeClr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6FAEE19F-187C-803F-DA7D-39DDC4C94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b="30443"/>
            <a:stretch/>
          </p:blipFill>
          <p:spPr>
            <a:xfrm flipV="1">
              <a:off x="10774931" y="1"/>
              <a:ext cx="1083423" cy="2661559"/>
            </a:xfrm>
            <a:prstGeom prst="rect">
              <a:avLst/>
            </a:prstGeom>
          </p:spPr>
        </p:pic>
        <p:pic>
          <p:nvPicPr>
            <p:cNvPr id="29" name="Picture 28" descr="A diamond shaped diamond shaped object&#10;&#10;Description automatically generated with medium confidence">
              <a:extLst>
                <a:ext uri="{FF2B5EF4-FFF2-40B4-BE49-F238E27FC236}">
                  <a16:creationId xmlns:a16="http://schemas.microsoft.com/office/drawing/2014/main" id="{341A7788-908A-9746-667E-37F9086D9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V="1">
              <a:off x="9662100" y="1674021"/>
              <a:ext cx="2529899" cy="2159864"/>
            </a:xfrm>
            <a:prstGeom prst="rect">
              <a:avLst/>
            </a:prstGeom>
          </p:spPr>
        </p:pic>
        <p:pic>
          <p:nvPicPr>
            <p:cNvPr id="42" name="Orange Grid Picture Bottom" descr="A diamond shaped diamond shaped object&#10;&#10;Description automatically generated with medium confidence">
              <a:extLst>
                <a:ext uri="{FF2B5EF4-FFF2-40B4-BE49-F238E27FC236}">
                  <a16:creationId xmlns:a16="http://schemas.microsoft.com/office/drawing/2014/main" id="{1C1C225A-AFD7-2582-8E17-05F5CEADCD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7229132" y="3890807"/>
              <a:ext cx="1976597" cy="1223608"/>
            </a:xfrm>
            <a:prstGeom prst="rect">
              <a:avLst/>
            </a:prstGeom>
          </p:spPr>
        </p:pic>
        <p:grpSp>
          <p:nvGrpSpPr>
            <p:cNvPr id="44" name="Picture Elements">
              <a:extLst>
                <a:ext uri="{FF2B5EF4-FFF2-40B4-BE49-F238E27FC236}">
                  <a16:creationId xmlns:a16="http://schemas.microsoft.com/office/drawing/2014/main" id="{5884EFDC-DEC2-4131-CCEA-9693819CF6CC}"/>
                </a:ext>
              </a:extLst>
            </p:cNvPr>
            <p:cNvGrpSpPr/>
            <p:nvPr userDrawn="1"/>
          </p:nvGrpSpPr>
          <p:grpSpPr>
            <a:xfrm>
              <a:off x="7177396" y="2254867"/>
              <a:ext cx="905595" cy="1409409"/>
              <a:chOff x="849041" y="1717156"/>
              <a:chExt cx="2222049" cy="3458250"/>
            </a:xfrm>
          </p:grpSpPr>
          <p:pic>
            <p:nvPicPr>
              <p:cNvPr id="45" name="Graphic 44">
                <a:extLst>
                  <a:ext uri="{FF2B5EF4-FFF2-40B4-BE49-F238E27FC236}">
                    <a16:creationId xmlns:a16="http://schemas.microsoft.com/office/drawing/2014/main" id="{654D0F68-8674-0CE1-9B82-B8A73AF9F2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49041" y="2557806"/>
                <a:ext cx="741153" cy="2617600"/>
              </a:xfrm>
              <a:prstGeom prst="rect">
                <a:avLst/>
              </a:prstGeom>
            </p:spPr>
          </p:pic>
          <p:pic>
            <p:nvPicPr>
              <p:cNvPr id="46" name="Graphic 45">
                <a:extLst>
                  <a:ext uri="{FF2B5EF4-FFF2-40B4-BE49-F238E27FC236}">
                    <a16:creationId xmlns:a16="http://schemas.microsoft.com/office/drawing/2014/main" id="{EA9136A1-A3FC-85C0-0D4B-CC0AEB33F1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849041" y="1717156"/>
                <a:ext cx="2222049" cy="1274182"/>
              </a:xfrm>
              <a:prstGeom prst="rect">
                <a:avLst/>
              </a:prstGeom>
            </p:spPr>
          </p:pic>
        </p:grpSp>
      </p:grpSp>
      <p:sp>
        <p:nvSpPr>
          <p:cNvPr id="47" name="Hexagon">
            <a:extLst>
              <a:ext uri="{FF2B5EF4-FFF2-40B4-BE49-F238E27FC236}">
                <a16:creationId xmlns:a16="http://schemas.microsoft.com/office/drawing/2014/main" id="{AE0D7F24-5078-1694-2745-78A19BCA625F}"/>
              </a:ext>
            </a:extLst>
          </p:cNvPr>
          <p:cNvSpPr>
            <a:spLocks noChangeAspect="1"/>
          </p:cNvSpPr>
          <p:nvPr userDrawn="1"/>
        </p:nvSpPr>
        <p:spPr>
          <a:xfrm>
            <a:off x="7746524" y="2201235"/>
            <a:ext cx="2534351" cy="2926080"/>
          </a:xfrm>
          <a:custGeom>
            <a:avLst/>
            <a:gdLst>
              <a:gd name="connsiteX0" fmla="*/ 5939885 w 5939884"/>
              <a:gd name="connsiteY0" fmla="*/ 1714672 h 6858000"/>
              <a:gd name="connsiteX1" fmla="*/ 5939885 w 5939884"/>
              <a:gd name="connsiteY1" fmla="*/ 5143329 h 6858000"/>
              <a:gd name="connsiteX2" fmla="*/ 2969571 w 5939884"/>
              <a:gd name="connsiteY2" fmla="*/ 6858000 h 6858000"/>
              <a:gd name="connsiteX3" fmla="*/ 0 w 5939884"/>
              <a:gd name="connsiteY3" fmla="*/ 5143329 h 6858000"/>
              <a:gd name="connsiteX4" fmla="*/ 0 w 5939884"/>
              <a:gd name="connsiteY4" fmla="*/ 1714672 h 6858000"/>
              <a:gd name="connsiteX5" fmla="*/ 2969571 w 5939884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39884" h="6858000">
                <a:moveTo>
                  <a:pt x="5939885" y="1714672"/>
                </a:moveTo>
                <a:lnTo>
                  <a:pt x="5939885" y="5143329"/>
                </a:lnTo>
                <a:lnTo>
                  <a:pt x="2969571" y="6858000"/>
                </a:lnTo>
                <a:lnTo>
                  <a:pt x="0" y="5143329"/>
                </a:lnTo>
                <a:lnTo>
                  <a:pt x="0" y="1714672"/>
                </a:lnTo>
                <a:lnTo>
                  <a:pt x="2969571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571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D789510C-3D1B-A113-4D17-37F1FE04974C}"/>
              </a:ext>
            </a:extLst>
          </p:cNvPr>
          <p:cNvSpPr>
            <a:spLocks noGrp="1"/>
          </p:cNvSpPr>
          <p:nvPr userDrawn="1">
            <p:ph type="pic" sz="quarter" idx="11" hasCustomPrompt="1"/>
          </p:nvPr>
        </p:nvSpPr>
        <p:spPr>
          <a:xfrm>
            <a:off x="8053580" y="3069916"/>
            <a:ext cx="1920240" cy="118872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US"/>
              <a:t>Click on the icon to add the logo then go to Graphics Format &gt; Crop &gt; Select Fit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D1A5C85-DAAF-4A52-071D-48300A5813D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868680" y="1709738"/>
            <a:ext cx="7631797" cy="2852737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519E4E3-2AEB-6387-8ADA-E66404BEB5E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868680" y="4589463"/>
            <a:ext cx="7631797" cy="1500187"/>
          </a:xfrm>
        </p:spPr>
        <p:txBody>
          <a:bodyPr tIns="137160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CCA544D-D226-C562-2B3B-D6D8DE8967F4}"/>
              </a:ext>
            </a:extLst>
          </p:cNvPr>
          <p:cNvSpPr>
            <a:spLocks noGrp="1"/>
          </p:cNvSpPr>
          <p:nvPr userDrawn="1">
            <p:ph type="ftr" sz="quarter" idx="12"/>
          </p:nvPr>
        </p:nvSpPr>
        <p:spPr>
          <a:xfrm>
            <a:off x="868680" y="6356350"/>
            <a:ext cx="4092094" cy="365125"/>
          </a:xfrm>
        </p:spPr>
        <p:txBody>
          <a:bodyPr lIns="0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Illumio Copyright © 2024 / CONFIDENTIAL</a:t>
            </a:r>
          </a:p>
        </p:txBody>
      </p:sp>
      <p:pic>
        <p:nvPicPr>
          <p:cNvPr id="21" name="Illumio Logo">
            <a:extLst>
              <a:ext uri="{FF2B5EF4-FFF2-40B4-BE49-F238E27FC236}">
                <a16:creationId xmlns:a16="http://schemas.microsoft.com/office/drawing/2014/main" id="{7B976497-AF39-00BA-3FBE-A8C8D0F8279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868680" y="773660"/>
            <a:ext cx="109728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368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xagon 4 Step 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id" hidden="1">
            <a:extLst>
              <a:ext uri="{FF2B5EF4-FFF2-40B4-BE49-F238E27FC236}">
                <a16:creationId xmlns:a16="http://schemas.microsoft.com/office/drawing/2014/main" id="{38230CD7-BB79-93D8-10B0-CE1B5BFFCCEC}"/>
              </a:ext>
            </a:extLst>
          </p:cNvPr>
          <p:cNvGrpSpPr/>
          <p:nvPr userDrawn="1"/>
        </p:nvGrpSpPr>
        <p:grpSpPr>
          <a:xfrm>
            <a:off x="0" y="-81273"/>
            <a:ext cx="12192002" cy="6959599"/>
            <a:chOff x="0" y="-81273"/>
            <a:chExt cx="12192002" cy="695959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564FFF4-A19D-70EE-F86D-DF38625B34E3}"/>
                </a:ext>
              </a:extLst>
            </p:cNvPr>
            <p:cNvSpPr/>
            <p:nvPr/>
          </p:nvSpPr>
          <p:spPr>
            <a:xfrm>
              <a:off x="0" y="6320244"/>
              <a:ext cx="12192000" cy="5377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A5EBD3C-7881-3AF7-CF01-4FA47000040D}"/>
                </a:ext>
              </a:extLst>
            </p:cNvPr>
            <p:cNvSpPr/>
            <p:nvPr userDrawn="1"/>
          </p:nvSpPr>
          <p:spPr>
            <a:xfrm>
              <a:off x="0" y="6320244"/>
              <a:ext cx="12192000" cy="5377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grpSp>
          <p:nvGrpSpPr>
            <p:cNvPr id="9" name="baselines">
              <a:extLst>
                <a:ext uri="{FF2B5EF4-FFF2-40B4-BE49-F238E27FC236}">
                  <a16:creationId xmlns:a16="http://schemas.microsoft.com/office/drawing/2014/main" id="{0BAE7B50-8C72-BA34-5748-0252114023B4}"/>
                </a:ext>
              </a:extLst>
            </p:cNvPr>
            <p:cNvGrpSpPr/>
            <p:nvPr/>
          </p:nvGrpSpPr>
          <p:grpSpPr>
            <a:xfrm>
              <a:off x="1524" y="-4574"/>
              <a:ext cx="12188952" cy="6858000"/>
              <a:chOff x="1524" y="0"/>
              <a:chExt cx="12188952" cy="6858000"/>
            </a:xfrm>
          </p:grpSpPr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1117EF4D-8848-3B4B-552E-628FC0C8BABB}"/>
                  </a:ext>
                </a:extLst>
              </p:cNvPr>
              <p:cNvCxnSpPr/>
              <p:nvPr/>
            </p:nvCxnSpPr>
            <p:spPr>
              <a:xfrm>
                <a:off x="1524" y="13716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1520C883-896C-6289-B6DD-F3458C3EC899}"/>
                  </a:ext>
                </a:extLst>
              </p:cNvPr>
              <p:cNvCxnSpPr/>
              <p:nvPr/>
            </p:nvCxnSpPr>
            <p:spPr>
              <a:xfrm>
                <a:off x="1524" y="17145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DA5E6C03-B2B9-07AA-C9B3-B770E6964FDE}"/>
                  </a:ext>
                </a:extLst>
              </p:cNvPr>
              <p:cNvCxnSpPr/>
              <p:nvPr/>
            </p:nvCxnSpPr>
            <p:spPr>
              <a:xfrm>
                <a:off x="1524" y="10287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55203504-7954-9A2D-B070-14CEB938A893}"/>
                  </a:ext>
                </a:extLst>
              </p:cNvPr>
              <p:cNvCxnSpPr/>
              <p:nvPr/>
            </p:nvCxnSpPr>
            <p:spPr>
              <a:xfrm>
                <a:off x="1524" y="6858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45BCA547-0850-9A02-A7E5-EB53308D3B75}"/>
                  </a:ext>
                </a:extLst>
              </p:cNvPr>
              <p:cNvCxnSpPr/>
              <p:nvPr/>
            </p:nvCxnSpPr>
            <p:spPr>
              <a:xfrm>
                <a:off x="1524" y="3429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EABA43AD-E6BC-A90A-FE37-8233753B6AAF}"/>
                  </a:ext>
                </a:extLst>
              </p:cNvPr>
              <p:cNvCxnSpPr/>
              <p:nvPr/>
            </p:nvCxnSpPr>
            <p:spPr>
              <a:xfrm>
                <a:off x="1524" y="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7C8F11A4-9F59-E933-55E4-A5B98CC3C2C2}"/>
                  </a:ext>
                </a:extLst>
              </p:cNvPr>
              <p:cNvCxnSpPr/>
              <p:nvPr/>
            </p:nvCxnSpPr>
            <p:spPr>
              <a:xfrm>
                <a:off x="1524" y="30861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6FF39475-5E14-4113-D768-8DD8A1E262CE}"/>
                  </a:ext>
                </a:extLst>
              </p:cNvPr>
              <p:cNvCxnSpPr/>
              <p:nvPr/>
            </p:nvCxnSpPr>
            <p:spPr>
              <a:xfrm>
                <a:off x="1524" y="34290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4C0FB732-DD6D-1D5F-AA43-ACC62CA7E911}"/>
                  </a:ext>
                </a:extLst>
              </p:cNvPr>
              <p:cNvCxnSpPr/>
              <p:nvPr/>
            </p:nvCxnSpPr>
            <p:spPr>
              <a:xfrm>
                <a:off x="1524" y="27432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B3D9C0D1-B84C-E19F-D601-AF2F3576D1F9}"/>
                  </a:ext>
                </a:extLst>
              </p:cNvPr>
              <p:cNvCxnSpPr/>
              <p:nvPr/>
            </p:nvCxnSpPr>
            <p:spPr>
              <a:xfrm>
                <a:off x="1524" y="24003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24454BF6-55D2-84CE-E499-AAFAE06ADEBF}"/>
                  </a:ext>
                </a:extLst>
              </p:cNvPr>
              <p:cNvCxnSpPr/>
              <p:nvPr/>
            </p:nvCxnSpPr>
            <p:spPr>
              <a:xfrm>
                <a:off x="1524" y="20574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573E730C-F017-21C0-E923-3FACC5FA4188}"/>
                  </a:ext>
                </a:extLst>
              </p:cNvPr>
              <p:cNvCxnSpPr/>
              <p:nvPr/>
            </p:nvCxnSpPr>
            <p:spPr>
              <a:xfrm>
                <a:off x="1524" y="48006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954055D5-BC9F-FA77-8B2C-F3819EB19497}"/>
                  </a:ext>
                </a:extLst>
              </p:cNvPr>
              <p:cNvCxnSpPr/>
              <p:nvPr/>
            </p:nvCxnSpPr>
            <p:spPr>
              <a:xfrm>
                <a:off x="1524" y="51435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C53BD805-2E45-F8CC-D6EF-03F4D3AA1708}"/>
                  </a:ext>
                </a:extLst>
              </p:cNvPr>
              <p:cNvCxnSpPr/>
              <p:nvPr/>
            </p:nvCxnSpPr>
            <p:spPr>
              <a:xfrm>
                <a:off x="1524" y="44577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F2CFD3B0-7546-D178-1077-23C0ADD4C7D0}"/>
                  </a:ext>
                </a:extLst>
              </p:cNvPr>
              <p:cNvCxnSpPr/>
              <p:nvPr/>
            </p:nvCxnSpPr>
            <p:spPr>
              <a:xfrm>
                <a:off x="1524" y="4114800"/>
                <a:ext cx="12188952" cy="0"/>
              </a:xfrm>
              <a:prstGeom prst="line">
                <a:avLst/>
              </a:prstGeom>
              <a:ln w="3175" cap="rnd">
                <a:solidFill>
                  <a:srgbClr val="F816D8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6B70ECAE-D5A0-9052-610C-D331BB4BE69F}"/>
                  </a:ext>
                </a:extLst>
              </p:cNvPr>
              <p:cNvCxnSpPr/>
              <p:nvPr/>
            </p:nvCxnSpPr>
            <p:spPr>
              <a:xfrm>
                <a:off x="1524" y="37719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95A466B5-AA15-3D0E-BE9D-D900F8BC1C59}"/>
                  </a:ext>
                </a:extLst>
              </p:cNvPr>
              <p:cNvCxnSpPr/>
              <p:nvPr/>
            </p:nvCxnSpPr>
            <p:spPr>
              <a:xfrm>
                <a:off x="1524" y="65151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44403ABC-2A3D-86DC-6AFD-EA05CE147875}"/>
                  </a:ext>
                </a:extLst>
              </p:cNvPr>
              <p:cNvCxnSpPr/>
              <p:nvPr/>
            </p:nvCxnSpPr>
            <p:spPr>
              <a:xfrm>
                <a:off x="1524" y="68580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C93D3CB7-2C73-2812-D9CD-7EF7E7003967}"/>
                  </a:ext>
                </a:extLst>
              </p:cNvPr>
              <p:cNvCxnSpPr/>
              <p:nvPr/>
            </p:nvCxnSpPr>
            <p:spPr>
              <a:xfrm>
                <a:off x="1524" y="61722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C765F82B-410C-7E3D-861E-ADB877C96E92}"/>
                  </a:ext>
                </a:extLst>
              </p:cNvPr>
              <p:cNvCxnSpPr/>
              <p:nvPr/>
            </p:nvCxnSpPr>
            <p:spPr>
              <a:xfrm>
                <a:off x="1524" y="58293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F2E259AA-1468-CC3B-03ED-B42A9AA1B445}"/>
                  </a:ext>
                </a:extLst>
              </p:cNvPr>
              <p:cNvCxnSpPr/>
              <p:nvPr/>
            </p:nvCxnSpPr>
            <p:spPr>
              <a:xfrm>
                <a:off x="1524" y="54864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74683B79-9748-06CF-DC31-2AF055D748E5}"/>
                  </a:ext>
                </a:extLst>
              </p:cNvPr>
              <p:cNvCxnSpPr/>
              <p:nvPr/>
            </p:nvCxnSpPr>
            <p:spPr>
              <a:xfrm>
                <a:off x="1524" y="14859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7809E459-9115-DBE6-F596-2DA1A8C8C5F6}"/>
                  </a:ext>
                </a:extLst>
              </p:cNvPr>
              <p:cNvCxnSpPr/>
              <p:nvPr/>
            </p:nvCxnSpPr>
            <p:spPr>
              <a:xfrm>
                <a:off x="1524" y="18288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E542A3C8-D16E-D1FC-4F3B-55180735732F}"/>
                  </a:ext>
                </a:extLst>
              </p:cNvPr>
              <p:cNvCxnSpPr/>
              <p:nvPr/>
            </p:nvCxnSpPr>
            <p:spPr>
              <a:xfrm>
                <a:off x="1524" y="11430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7A5FE90E-B987-1366-E848-89CE0D2C6AF0}"/>
                  </a:ext>
                </a:extLst>
              </p:cNvPr>
              <p:cNvCxnSpPr/>
              <p:nvPr/>
            </p:nvCxnSpPr>
            <p:spPr>
              <a:xfrm>
                <a:off x="1524" y="8001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E7446D4D-DA68-D67A-3D72-021EA2278789}"/>
                  </a:ext>
                </a:extLst>
              </p:cNvPr>
              <p:cNvCxnSpPr/>
              <p:nvPr/>
            </p:nvCxnSpPr>
            <p:spPr>
              <a:xfrm>
                <a:off x="1524" y="4572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7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88C4EA42-A1AC-04BF-8548-74A1B8D4FEE6}"/>
                  </a:ext>
                </a:extLst>
              </p:cNvPr>
              <p:cNvCxnSpPr/>
              <p:nvPr/>
            </p:nvCxnSpPr>
            <p:spPr>
              <a:xfrm>
                <a:off x="1524" y="114300"/>
                <a:ext cx="12188952" cy="0"/>
              </a:xfrm>
              <a:prstGeom prst="line">
                <a:avLst/>
              </a:prstGeom>
              <a:ln w="635" cap="rnd">
                <a:solidFill>
                  <a:srgbClr val="7B8199">
                    <a:alpha val="69804"/>
                  </a:srgb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E14901FF-9CB7-8874-AF34-3FFF6417E663}"/>
                  </a:ext>
                </a:extLst>
              </p:cNvPr>
              <p:cNvCxnSpPr/>
              <p:nvPr/>
            </p:nvCxnSpPr>
            <p:spPr>
              <a:xfrm>
                <a:off x="1524" y="32004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70270A4E-6B46-9999-E62F-FD3930007FF1}"/>
                  </a:ext>
                </a:extLst>
              </p:cNvPr>
              <p:cNvCxnSpPr/>
              <p:nvPr/>
            </p:nvCxnSpPr>
            <p:spPr>
              <a:xfrm>
                <a:off x="1524" y="35433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06FE366F-1FA5-5723-EE35-8A0F18637DA7}"/>
                  </a:ext>
                </a:extLst>
              </p:cNvPr>
              <p:cNvCxnSpPr/>
              <p:nvPr/>
            </p:nvCxnSpPr>
            <p:spPr>
              <a:xfrm>
                <a:off x="1524" y="28575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E47E852E-FD23-4D66-92B2-D187D4BED7CD}"/>
                  </a:ext>
                </a:extLst>
              </p:cNvPr>
              <p:cNvCxnSpPr/>
              <p:nvPr/>
            </p:nvCxnSpPr>
            <p:spPr>
              <a:xfrm>
                <a:off x="1524" y="25146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3CD47432-C364-EED5-8991-957B1CAF2709}"/>
                  </a:ext>
                </a:extLst>
              </p:cNvPr>
              <p:cNvCxnSpPr/>
              <p:nvPr/>
            </p:nvCxnSpPr>
            <p:spPr>
              <a:xfrm>
                <a:off x="1524" y="21717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A57F4005-2FF5-DDCA-35BA-661DFEBE6E82}"/>
                  </a:ext>
                </a:extLst>
              </p:cNvPr>
              <p:cNvCxnSpPr/>
              <p:nvPr/>
            </p:nvCxnSpPr>
            <p:spPr>
              <a:xfrm>
                <a:off x="1524" y="49149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E2B6DB07-B051-4629-D2DD-2DF9B4E18F3B}"/>
                  </a:ext>
                </a:extLst>
              </p:cNvPr>
              <p:cNvCxnSpPr/>
              <p:nvPr/>
            </p:nvCxnSpPr>
            <p:spPr>
              <a:xfrm>
                <a:off x="1524" y="52578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3F9748BE-6C14-E181-0C15-015E78E0B571}"/>
                  </a:ext>
                </a:extLst>
              </p:cNvPr>
              <p:cNvCxnSpPr/>
              <p:nvPr/>
            </p:nvCxnSpPr>
            <p:spPr>
              <a:xfrm>
                <a:off x="1524" y="45720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B9E44434-30EC-A018-D516-7CEDB87C27DE}"/>
                  </a:ext>
                </a:extLst>
              </p:cNvPr>
              <p:cNvCxnSpPr/>
              <p:nvPr/>
            </p:nvCxnSpPr>
            <p:spPr>
              <a:xfrm>
                <a:off x="1524" y="42291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45914A40-B095-7572-81D4-7708632C63DC}"/>
                  </a:ext>
                </a:extLst>
              </p:cNvPr>
              <p:cNvCxnSpPr/>
              <p:nvPr/>
            </p:nvCxnSpPr>
            <p:spPr>
              <a:xfrm>
                <a:off x="1524" y="38862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80A6B8B7-F99E-C0E2-D51F-15AB84975173}"/>
                  </a:ext>
                </a:extLst>
              </p:cNvPr>
              <p:cNvCxnSpPr/>
              <p:nvPr/>
            </p:nvCxnSpPr>
            <p:spPr>
              <a:xfrm>
                <a:off x="1524" y="66294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082CBE82-C967-F455-23C7-67A1033A98D4}"/>
                  </a:ext>
                </a:extLst>
              </p:cNvPr>
              <p:cNvCxnSpPr/>
              <p:nvPr/>
            </p:nvCxnSpPr>
            <p:spPr>
              <a:xfrm>
                <a:off x="1524" y="62865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30CE1AAD-088A-83BC-4B90-90BFC0B48884}"/>
                  </a:ext>
                </a:extLst>
              </p:cNvPr>
              <p:cNvCxnSpPr/>
              <p:nvPr/>
            </p:nvCxnSpPr>
            <p:spPr>
              <a:xfrm>
                <a:off x="1524" y="59436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9BBB23BE-012B-2540-0BBE-A43F992D15B3}"/>
                  </a:ext>
                </a:extLst>
              </p:cNvPr>
              <p:cNvCxnSpPr/>
              <p:nvPr/>
            </p:nvCxnSpPr>
            <p:spPr>
              <a:xfrm>
                <a:off x="1524" y="56007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7680E873-F4B3-37DC-3446-5C278E559867}"/>
                  </a:ext>
                </a:extLst>
              </p:cNvPr>
              <p:cNvCxnSpPr/>
              <p:nvPr/>
            </p:nvCxnSpPr>
            <p:spPr>
              <a:xfrm>
                <a:off x="1524" y="16002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5C8CAE68-5110-6D84-917A-9ECE3879422A}"/>
                  </a:ext>
                </a:extLst>
              </p:cNvPr>
              <p:cNvCxnSpPr/>
              <p:nvPr/>
            </p:nvCxnSpPr>
            <p:spPr>
              <a:xfrm>
                <a:off x="1524" y="19431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FD0292D1-D384-AAE8-620E-88BF6D2C2FCE}"/>
                  </a:ext>
                </a:extLst>
              </p:cNvPr>
              <p:cNvCxnSpPr/>
              <p:nvPr/>
            </p:nvCxnSpPr>
            <p:spPr>
              <a:xfrm>
                <a:off x="1524" y="12573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30C16B4C-0B52-7460-B5E4-44FEF3D74307}"/>
                  </a:ext>
                </a:extLst>
              </p:cNvPr>
              <p:cNvCxnSpPr/>
              <p:nvPr/>
            </p:nvCxnSpPr>
            <p:spPr>
              <a:xfrm>
                <a:off x="1524" y="9144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99839D5B-04A9-D82A-2687-8B392200ABFB}"/>
                  </a:ext>
                </a:extLst>
              </p:cNvPr>
              <p:cNvCxnSpPr/>
              <p:nvPr/>
            </p:nvCxnSpPr>
            <p:spPr>
              <a:xfrm>
                <a:off x="1524" y="5715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7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87961EDB-B5FC-1EF4-B1A4-7E7CA66F9255}"/>
                  </a:ext>
                </a:extLst>
              </p:cNvPr>
              <p:cNvCxnSpPr/>
              <p:nvPr/>
            </p:nvCxnSpPr>
            <p:spPr>
              <a:xfrm>
                <a:off x="1524" y="228600"/>
                <a:ext cx="12188952" cy="0"/>
              </a:xfrm>
              <a:prstGeom prst="line">
                <a:avLst/>
              </a:prstGeom>
              <a:ln w="635" cap="rnd">
                <a:solidFill>
                  <a:srgbClr val="7B8199">
                    <a:alpha val="69804"/>
                  </a:srgb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FAB36C9B-9A3C-0FE3-C123-C79E796850E2}"/>
                  </a:ext>
                </a:extLst>
              </p:cNvPr>
              <p:cNvCxnSpPr/>
              <p:nvPr/>
            </p:nvCxnSpPr>
            <p:spPr>
              <a:xfrm>
                <a:off x="1524" y="33147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3F1646BB-11BA-35DF-93D8-CFD8E1789C6A}"/>
                  </a:ext>
                </a:extLst>
              </p:cNvPr>
              <p:cNvCxnSpPr/>
              <p:nvPr/>
            </p:nvCxnSpPr>
            <p:spPr>
              <a:xfrm>
                <a:off x="1524" y="36576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A3BF10A4-D862-2161-083E-AD0938F68C88}"/>
                  </a:ext>
                </a:extLst>
              </p:cNvPr>
              <p:cNvCxnSpPr/>
              <p:nvPr/>
            </p:nvCxnSpPr>
            <p:spPr>
              <a:xfrm>
                <a:off x="1524" y="29718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F6586E5F-271C-D6D0-9969-BE7954CBF650}"/>
                  </a:ext>
                </a:extLst>
              </p:cNvPr>
              <p:cNvCxnSpPr/>
              <p:nvPr/>
            </p:nvCxnSpPr>
            <p:spPr>
              <a:xfrm>
                <a:off x="1524" y="26289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520931F4-58F0-7BDF-9B2F-772B52094EF6}"/>
                  </a:ext>
                </a:extLst>
              </p:cNvPr>
              <p:cNvCxnSpPr/>
              <p:nvPr/>
            </p:nvCxnSpPr>
            <p:spPr>
              <a:xfrm>
                <a:off x="1524" y="22860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CA0BB201-A212-1013-7225-E4E7F38766CE}"/>
                  </a:ext>
                </a:extLst>
              </p:cNvPr>
              <p:cNvCxnSpPr/>
              <p:nvPr/>
            </p:nvCxnSpPr>
            <p:spPr>
              <a:xfrm>
                <a:off x="1524" y="50292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A4061488-E16E-BE6A-C196-5689CF0EB0BD}"/>
                  </a:ext>
                </a:extLst>
              </p:cNvPr>
              <p:cNvCxnSpPr/>
              <p:nvPr/>
            </p:nvCxnSpPr>
            <p:spPr>
              <a:xfrm>
                <a:off x="1524" y="53721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A9A2F083-1608-44E2-03E9-A963CF783BD9}"/>
                  </a:ext>
                </a:extLst>
              </p:cNvPr>
              <p:cNvCxnSpPr/>
              <p:nvPr/>
            </p:nvCxnSpPr>
            <p:spPr>
              <a:xfrm>
                <a:off x="1524" y="46863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3F248395-F960-0332-D973-BC487A880EE6}"/>
                  </a:ext>
                </a:extLst>
              </p:cNvPr>
              <p:cNvCxnSpPr/>
              <p:nvPr/>
            </p:nvCxnSpPr>
            <p:spPr>
              <a:xfrm>
                <a:off x="1524" y="43434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64872A13-5727-B26E-A5EE-118B6B9C622F}"/>
                  </a:ext>
                </a:extLst>
              </p:cNvPr>
              <p:cNvCxnSpPr/>
              <p:nvPr/>
            </p:nvCxnSpPr>
            <p:spPr>
              <a:xfrm>
                <a:off x="1524" y="40005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B9DDF2A9-3141-2E00-B3AF-8DEAD2C604BB}"/>
                  </a:ext>
                </a:extLst>
              </p:cNvPr>
              <p:cNvCxnSpPr/>
              <p:nvPr/>
            </p:nvCxnSpPr>
            <p:spPr>
              <a:xfrm>
                <a:off x="1524" y="67437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B55D3BA4-557E-573A-D88D-63002FFE1552}"/>
                  </a:ext>
                </a:extLst>
              </p:cNvPr>
              <p:cNvCxnSpPr/>
              <p:nvPr/>
            </p:nvCxnSpPr>
            <p:spPr>
              <a:xfrm>
                <a:off x="1524" y="64008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1588CCD7-61A1-731F-D4B5-381AD97B7FBE}"/>
                  </a:ext>
                </a:extLst>
              </p:cNvPr>
              <p:cNvCxnSpPr/>
              <p:nvPr/>
            </p:nvCxnSpPr>
            <p:spPr>
              <a:xfrm>
                <a:off x="1524" y="60579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AECF38B9-A43C-9311-A756-37063612CF17}"/>
                  </a:ext>
                </a:extLst>
              </p:cNvPr>
              <p:cNvCxnSpPr/>
              <p:nvPr/>
            </p:nvCxnSpPr>
            <p:spPr>
              <a:xfrm>
                <a:off x="1524" y="57150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columns and LR margins">
              <a:extLst>
                <a:ext uri="{FF2B5EF4-FFF2-40B4-BE49-F238E27FC236}">
                  <a16:creationId xmlns:a16="http://schemas.microsoft.com/office/drawing/2014/main" id="{D40606EB-FBDE-AD14-CDD3-7510951F7F14}"/>
                </a:ext>
              </a:extLst>
            </p:cNvPr>
            <p:cNvGrpSpPr/>
            <p:nvPr/>
          </p:nvGrpSpPr>
          <p:grpSpPr>
            <a:xfrm>
              <a:off x="493776" y="448050"/>
              <a:ext cx="11204448" cy="5876543"/>
              <a:chOff x="493776" y="502920"/>
              <a:chExt cx="11204448" cy="5943600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EC484E98-462B-6F64-E88B-8C083F3D7DE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984992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E37F64AE-676E-2C02-F885-EC0B85CAEBA4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493776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9E30B4B2-122E-73C1-67E7-74393D766F2A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1447523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9B5A649-6B8A-AE3D-3819-F55B9441692A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2401270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3C89CB51-0FD5-29A6-6E4C-54B097CB857D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3355017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CF29857A-09A0-B5B7-7F18-63EBDE998C94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4308764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744889FE-CF64-D70C-7D7D-A31B3B551C01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5262511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8695448-97DC-4257-8BA9-63D4CFE86BAF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6216258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7E65D84B-B80C-18CE-32BF-38B6F7B7C7EB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7170005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6719D807-2094-9074-F983-ABB0FF716EB2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8123752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36E4A422-96EE-4C9A-066B-4EDC022E7A34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9077499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BE3757FB-7A4C-7EAE-041D-7517CB2CDD35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10031246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1" name="column bisection">
              <a:extLst>
                <a:ext uri="{FF2B5EF4-FFF2-40B4-BE49-F238E27FC236}">
                  <a16:creationId xmlns:a16="http://schemas.microsoft.com/office/drawing/2014/main" id="{F1847B74-D013-74E7-6009-4353569DBC1D}"/>
                </a:ext>
              </a:extLst>
            </p:cNvPr>
            <p:cNvGrpSpPr/>
            <p:nvPr/>
          </p:nvGrpSpPr>
          <p:grpSpPr>
            <a:xfrm>
              <a:off x="850392" y="0"/>
              <a:ext cx="10491216" cy="6858000"/>
              <a:chOff x="850392" y="4574"/>
              <a:chExt cx="10491216" cy="6858000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3DABCD84-1CDF-836E-BA70-B1D9A0342B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341608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B98D3CF6-2E0E-EF50-1593-E008E75FEAA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50392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20163339-5E2F-FA1A-2E08-F4D7E347637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804139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F597FA4C-24CD-3504-0226-C17C21BBC22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57886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79153081-CDD8-6521-4AF9-EAE407AEC38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11633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A79B73D-37C8-E3BB-F3DD-1494ADB2BB4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665380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50713B4B-BC08-66C2-E5C9-0E61EE06D77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19127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337C6676-E81E-564A-73DB-424174E4D61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572874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5F805AE7-473B-7A49-D63D-2A713C00146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26621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5AAD4E8D-47B6-0BF4-1F9D-132FBB494FE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80368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A5914C6D-5DC1-4475-235B-FDCBBB8141D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434115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F1806748-03D9-43FD-EB42-03C53DFC531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387862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1736A0C-A739-5BC0-61E9-3C323C5CA483}"/>
                </a:ext>
              </a:extLst>
            </p:cNvPr>
            <p:cNvGrpSpPr/>
            <p:nvPr/>
          </p:nvGrpSpPr>
          <p:grpSpPr>
            <a:xfrm>
              <a:off x="0" y="-81273"/>
              <a:ext cx="12192002" cy="6959599"/>
              <a:chOff x="0" y="-81273"/>
              <a:chExt cx="12192002" cy="6959599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20E5961-F713-2029-7A87-FD2ADAB6F4EC}"/>
                  </a:ext>
                </a:extLst>
              </p:cNvPr>
              <p:cNvSpPr/>
              <p:nvPr/>
            </p:nvSpPr>
            <p:spPr>
              <a:xfrm>
                <a:off x="0" y="6324610"/>
                <a:ext cx="12192000" cy="553716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98CFD76-C407-6B41-38D5-871B01F3FE40}"/>
                  </a:ext>
                </a:extLst>
              </p:cNvPr>
              <p:cNvSpPr/>
              <p:nvPr/>
            </p:nvSpPr>
            <p:spPr>
              <a:xfrm rot="5400000">
                <a:off x="-3182875" y="3187449"/>
                <a:ext cx="6858002" cy="492252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DADA45E-1502-95B6-0045-18390ACC2C3A}"/>
                  </a:ext>
                </a:extLst>
              </p:cNvPr>
              <p:cNvSpPr/>
              <p:nvPr/>
            </p:nvSpPr>
            <p:spPr>
              <a:xfrm rot="5400000">
                <a:off x="8516875" y="3187449"/>
                <a:ext cx="6858001" cy="492252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AF2B84E-0F5D-CB87-40FC-1CC83A727409}"/>
                  </a:ext>
                </a:extLst>
              </p:cNvPr>
              <p:cNvSpPr/>
              <p:nvPr/>
            </p:nvSpPr>
            <p:spPr>
              <a:xfrm>
                <a:off x="0" y="-81273"/>
                <a:ext cx="12192000" cy="529324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6A6615F-7069-B877-322A-53153A236C05}"/>
                  </a:ext>
                </a:extLst>
              </p:cNvPr>
              <p:cNvSpPr/>
              <p:nvPr userDrawn="1"/>
            </p:nvSpPr>
            <p:spPr>
              <a:xfrm>
                <a:off x="0" y="1234953"/>
                <a:ext cx="12192000" cy="301747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BC7C7F2-3894-8CCA-5872-6A4B4795D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0B7EB5-3760-2058-F18E-93584C9A3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87C04C-3953-7DDC-BAD1-B6A3B0970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Illumio Copyright © 2024 /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30BF47-CBC1-13B8-8DAA-CFC998F06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DEF54-9B6C-4117-8505-7F7450B77FFD}" type="slidenum">
              <a:rPr lang="en-US" smtClean="0"/>
              <a:t>‹#›</a:t>
            </a:fld>
            <a:endParaRPr lang="en-US"/>
          </a:p>
        </p:txBody>
      </p:sp>
      <p:pic>
        <p:nvPicPr>
          <p:cNvPr id="106" name="Illumio Logo">
            <a:extLst>
              <a:ext uri="{FF2B5EF4-FFF2-40B4-BE49-F238E27FC236}">
                <a16:creationId xmlns:a16="http://schemas.microsoft.com/office/drawing/2014/main" id="{639885A3-1FD1-AAE5-0E2A-6D2310C415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9416" y="260769"/>
            <a:ext cx="909159" cy="227290"/>
          </a:xfrm>
          <a:prstGeom prst="rect">
            <a:avLst/>
          </a:prstGeom>
        </p:spPr>
      </p:pic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79CBEC5C-44B3-1C5C-40FB-15844E33B700}"/>
              </a:ext>
            </a:extLst>
          </p:cNvPr>
          <p:cNvCxnSpPr>
            <a:cxnSpLocks/>
          </p:cNvCxnSpPr>
          <p:nvPr userDrawn="1"/>
        </p:nvCxnSpPr>
        <p:spPr>
          <a:xfrm>
            <a:off x="0" y="2853878"/>
            <a:ext cx="11236751" cy="0"/>
          </a:xfrm>
          <a:prstGeom prst="line">
            <a:avLst/>
          </a:prstGeom>
          <a:ln w="25400" cap="sq">
            <a:solidFill>
              <a:schemeClr val="accent2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4" name="Shape 22">
            <a:extLst>
              <a:ext uri="{FF2B5EF4-FFF2-40B4-BE49-F238E27FC236}">
                <a16:creationId xmlns:a16="http://schemas.microsoft.com/office/drawing/2014/main" id="{FAF11896-8415-6FF9-3D36-0785B4572276}"/>
              </a:ext>
            </a:extLst>
          </p:cNvPr>
          <p:cNvSpPr/>
          <p:nvPr userDrawn="1"/>
        </p:nvSpPr>
        <p:spPr>
          <a:xfrm>
            <a:off x="4260668" y="2162365"/>
            <a:ext cx="1206384" cy="13930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bg1"/>
          </a:solidFill>
          <a:ln w="25400">
            <a:solidFill>
              <a:schemeClr val="accent2"/>
            </a:solidFill>
            <a:miter lim="400000"/>
          </a:ln>
        </p:spPr>
        <p:txBody>
          <a:bodyPr lIns="45719" rIns="45719" anchor="ctr"/>
          <a:lstStyle/>
          <a:p>
            <a:pPr algn="ctr"/>
            <a:r>
              <a:rPr lang="en-US" sz="3600">
                <a:solidFill>
                  <a:schemeClr val="accent2"/>
                </a:solidFill>
              </a:rPr>
              <a:t>2</a:t>
            </a:r>
            <a:endParaRPr sz="3600">
              <a:solidFill>
                <a:schemeClr val="accent2"/>
              </a:solidFill>
            </a:endParaRPr>
          </a:p>
        </p:txBody>
      </p:sp>
      <p:sp>
        <p:nvSpPr>
          <p:cNvPr id="105" name="Shape 22">
            <a:extLst>
              <a:ext uri="{FF2B5EF4-FFF2-40B4-BE49-F238E27FC236}">
                <a16:creationId xmlns:a16="http://schemas.microsoft.com/office/drawing/2014/main" id="{4816CB06-46DB-C8CB-6B14-8F27040F53D6}"/>
              </a:ext>
            </a:extLst>
          </p:cNvPr>
          <p:cNvSpPr/>
          <p:nvPr userDrawn="1"/>
        </p:nvSpPr>
        <p:spPr>
          <a:xfrm>
            <a:off x="6745172" y="2162365"/>
            <a:ext cx="1206384" cy="13930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bg1"/>
          </a:solidFill>
          <a:ln w="25400">
            <a:solidFill>
              <a:schemeClr val="accent2"/>
            </a:solidFill>
            <a:miter lim="400000"/>
          </a:ln>
        </p:spPr>
        <p:txBody>
          <a:bodyPr lIns="45719" rIns="45719" anchor="ctr"/>
          <a:lstStyle/>
          <a:p>
            <a:pPr algn="ctr"/>
            <a:r>
              <a:rPr lang="en-US" sz="3600">
                <a:solidFill>
                  <a:schemeClr val="accent2"/>
                </a:solidFill>
              </a:rPr>
              <a:t>3</a:t>
            </a:r>
            <a:endParaRPr sz="3600">
              <a:solidFill>
                <a:schemeClr val="accent2"/>
              </a:solidFill>
            </a:endParaRPr>
          </a:p>
        </p:txBody>
      </p:sp>
      <p:sp>
        <p:nvSpPr>
          <p:cNvPr id="107" name="Shape 22">
            <a:extLst>
              <a:ext uri="{FF2B5EF4-FFF2-40B4-BE49-F238E27FC236}">
                <a16:creationId xmlns:a16="http://schemas.microsoft.com/office/drawing/2014/main" id="{78CE4F2C-F67A-9AC0-6EED-EC1B9034B7EB}"/>
              </a:ext>
            </a:extLst>
          </p:cNvPr>
          <p:cNvSpPr/>
          <p:nvPr userDrawn="1"/>
        </p:nvSpPr>
        <p:spPr>
          <a:xfrm>
            <a:off x="9229677" y="2162365"/>
            <a:ext cx="1206384" cy="13930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bg1"/>
          </a:solidFill>
          <a:ln w="25400">
            <a:solidFill>
              <a:schemeClr val="accent2"/>
            </a:solidFill>
            <a:miter lim="400000"/>
          </a:ln>
        </p:spPr>
        <p:txBody>
          <a:bodyPr lIns="45719" rIns="45719" anchor="ctr"/>
          <a:lstStyle/>
          <a:p>
            <a:pPr algn="ctr"/>
            <a:r>
              <a:rPr lang="en-US" sz="3600">
                <a:solidFill>
                  <a:schemeClr val="accent2"/>
                </a:solidFill>
              </a:rPr>
              <a:t>4</a:t>
            </a:r>
            <a:endParaRPr sz="3600">
              <a:solidFill>
                <a:schemeClr val="accent2"/>
              </a:solidFill>
            </a:endParaRPr>
          </a:p>
        </p:txBody>
      </p:sp>
      <p:sp>
        <p:nvSpPr>
          <p:cNvPr id="108" name="Shape 22">
            <a:extLst>
              <a:ext uri="{FF2B5EF4-FFF2-40B4-BE49-F238E27FC236}">
                <a16:creationId xmlns:a16="http://schemas.microsoft.com/office/drawing/2014/main" id="{F019C67B-BE9C-C9A7-1F3C-2EFE460DC87B}"/>
              </a:ext>
            </a:extLst>
          </p:cNvPr>
          <p:cNvSpPr/>
          <p:nvPr userDrawn="1"/>
        </p:nvSpPr>
        <p:spPr>
          <a:xfrm>
            <a:off x="1776164" y="2162365"/>
            <a:ext cx="1206384" cy="13930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bg1"/>
          </a:solidFill>
          <a:ln w="25400">
            <a:solidFill>
              <a:schemeClr val="accent2"/>
            </a:solidFill>
            <a:miter lim="400000"/>
          </a:ln>
        </p:spPr>
        <p:txBody>
          <a:bodyPr lIns="45719" rIns="45719" anchor="ctr"/>
          <a:lstStyle/>
          <a:p>
            <a:pPr algn="ctr"/>
            <a:r>
              <a:rPr lang="en-US" sz="3600">
                <a:solidFill>
                  <a:schemeClr val="accent2"/>
                </a:solidFill>
              </a:rPr>
              <a:t>1</a:t>
            </a:r>
            <a:endParaRPr sz="3600">
              <a:solidFill>
                <a:schemeClr val="accent2"/>
              </a:solidFill>
            </a:endParaRPr>
          </a:p>
        </p:txBody>
      </p:sp>
      <p:sp>
        <p:nvSpPr>
          <p:cNvPr id="109" name="Text Placeholder 2">
            <a:extLst>
              <a:ext uri="{FF2B5EF4-FFF2-40B4-BE49-F238E27FC236}">
                <a16:creationId xmlns:a16="http://schemas.microsoft.com/office/drawing/2014/main" id="{0113B409-FB18-7CF5-2F66-EF27E0F9A232}"/>
              </a:ext>
            </a:extLst>
          </p:cNvPr>
          <p:cNvSpPr>
            <a:spLocks noGrp="1"/>
          </p:cNvSpPr>
          <p:nvPr>
            <p:ph type="body" idx="34"/>
          </p:nvPr>
        </p:nvSpPr>
        <p:spPr>
          <a:xfrm>
            <a:off x="8755043" y="3667874"/>
            <a:ext cx="2155651" cy="579012"/>
          </a:xfrm>
        </p:spPr>
        <p:txBody>
          <a:bodyPr lIns="182880" tIns="91440" rIns="18288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0" name="Text Placeholder 2">
            <a:extLst>
              <a:ext uri="{FF2B5EF4-FFF2-40B4-BE49-F238E27FC236}">
                <a16:creationId xmlns:a16="http://schemas.microsoft.com/office/drawing/2014/main" id="{CFB0D858-6526-A94A-FF11-610A4D255AE9}"/>
              </a:ext>
            </a:extLst>
          </p:cNvPr>
          <p:cNvSpPr>
            <a:spLocks noGrp="1"/>
          </p:cNvSpPr>
          <p:nvPr>
            <p:ph type="body" idx="37"/>
          </p:nvPr>
        </p:nvSpPr>
        <p:spPr>
          <a:xfrm>
            <a:off x="1301530" y="3667874"/>
            <a:ext cx="2155651" cy="579012"/>
          </a:xfrm>
        </p:spPr>
        <p:txBody>
          <a:bodyPr lIns="182880" tIns="91440" rIns="18288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1" name="Text Placeholder 2">
            <a:extLst>
              <a:ext uri="{FF2B5EF4-FFF2-40B4-BE49-F238E27FC236}">
                <a16:creationId xmlns:a16="http://schemas.microsoft.com/office/drawing/2014/main" id="{B522B65C-162F-D372-6A38-55798E41CDF4}"/>
              </a:ext>
            </a:extLst>
          </p:cNvPr>
          <p:cNvSpPr>
            <a:spLocks noGrp="1"/>
          </p:cNvSpPr>
          <p:nvPr>
            <p:ph type="body" idx="29"/>
          </p:nvPr>
        </p:nvSpPr>
        <p:spPr>
          <a:xfrm>
            <a:off x="3786034" y="3667874"/>
            <a:ext cx="2155651" cy="579012"/>
          </a:xfrm>
        </p:spPr>
        <p:txBody>
          <a:bodyPr lIns="182880" tIns="91440" rIns="18288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2" name="Text Placeholder 2">
            <a:extLst>
              <a:ext uri="{FF2B5EF4-FFF2-40B4-BE49-F238E27FC236}">
                <a16:creationId xmlns:a16="http://schemas.microsoft.com/office/drawing/2014/main" id="{622518C1-F25B-5754-FCE0-D8D5FC17E41C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6270538" y="3667874"/>
            <a:ext cx="2155651" cy="579012"/>
          </a:xfrm>
        </p:spPr>
        <p:txBody>
          <a:bodyPr lIns="182880" tIns="91440" rIns="18288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3" name="Text Placeholder 2">
            <a:extLst>
              <a:ext uri="{FF2B5EF4-FFF2-40B4-BE49-F238E27FC236}">
                <a16:creationId xmlns:a16="http://schemas.microsoft.com/office/drawing/2014/main" id="{9864F2C5-AD8F-BFF3-0683-499CE1FEF3A5}"/>
              </a:ext>
            </a:extLst>
          </p:cNvPr>
          <p:cNvSpPr>
            <a:spLocks noGrp="1"/>
          </p:cNvSpPr>
          <p:nvPr>
            <p:ph type="body" idx="38"/>
          </p:nvPr>
        </p:nvSpPr>
        <p:spPr>
          <a:xfrm>
            <a:off x="8755043" y="4246885"/>
            <a:ext cx="2155651" cy="1550845"/>
          </a:xfrm>
        </p:spPr>
        <p:txBody>
          <a:bodyPr lIns="182880" tIns="91440" rIns="18288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0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4" name="Text Placeholder 2">
            <a:extLst>
              <a:ext uri="{FF2B5EF4-FFF2-40B4-BE49-F238E27FC236}">
                <a16:creationId xmlns:a16="http://schemas.microsoft.com/office/drawing/2014/main" id="{FA4A5778-59D5-5CA8-073F-CEE0D8BCDACE}"/>
              </a:ext>
            </a:extLst>
          </p:cNvPr>
          <p:cNvSpPr>
            <a:spLocks noGrp="1"/>
          </p:cNvSpPr>
          <p:nvPr>
            <p:ph type="body" idx="39"/>
          </p:nvPr>
        </p:nvSpPr>
        <p:spPr>
          <a:xfrm>
            <a:off x="1301530" y="4246885"/>
            <a:ext cx="2155651" cy="1550845"/>
          </a:xfrm>
        </p:spPr>
        <p:txBody>
          <a:bodyPr lIns="182880" tIns="91440" rIns="18288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0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5" name="Text Placeholder 2">
            <a:extLst>
              <a:ext uri="{FF2B5EF4-FFF2-40B4-BE49-F238E27FC236}">
                <a16:creationId xmlns:a16="http://schemas.microsoft.com/office/drawing/2014/main" id="{915F6A6D-7DEB-8679-F3A7-552A281700AC}"/>
              </a:ext>
            </a:extLst>
          </p:cNvPr>
          <p:cNvSpPr>
            <a:spLocks noGrp="1"/>
          </p:cNvSpPr>
          <p:nvPr>
            <p:ph type="body" idx="40"/>
          </p:nvPr>
        </p:nvSpPr>
        <p:spPr>
          <a:xfrm>
            <a:off x="3786034" y="4246885"/>
            <a:ext cx="2155651" cy="1550845"/>
          </a:xfrm>
        </p:spPr>
        <p:txBody>
          <a:bodyPr lIns="182880" tIns="91440" rIns="18288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0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6" name="Text Placeholder 2">
            <a:extLst>
              <a:ext uri="{FF2B5EF4-FFF2-40B4-BE49-F238E27FC236}">
                <a16:creationId xmlns:a16="http://schemas.microsoft.com/office/drawing/2014/main" id="{CA0B7427-E02C-59B0-D2CB-92BF56827A23}"/>
              </a:ext>
            </a:extLst>
          </p:cNvPr>
          <p:cNvSpPr>
            <a:spLocks noGrp="1"/>
          </p:cNvSpPr>
          <p:nvPr>
            <p:ph type="body" idx="41"/>
          </p:nvPr>
        </p:nvSpPr>
        <p:spPr>
          <a:xfrm>
            <a:off x="6270538" y="4246885"/>
            <a:ext cx="2155651" cy="1550845"/>
          </a:xfrm>
        </p:spPr>
        <p:txBody>
          <a:bodyPr lIns="182880" tIns="91440" rIns="18288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0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4306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xagon 5 Step 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id" hidden="1">
            <a:extLst>
              <a:ext uri="{FF2B5EF4-FFF2-40B4-BE49-F238E27FC236}">
                <a16:creationId xmlns:a16="http://schemas.microsoft.com/office/drawing/2014/main" id="{38230CD7-BB79-93D8-10B0-CE1B5BFFCCEC}"/>
              </a:ext>
            </a:extLst>
          </p:cNvPr>
          <p:cNvGrpSpPr/>
          <p:nvPr userDrawn="1"/>
        </p:nvGrpSpPr>
        <p:grpSpPr>
          <a:xfrm>
            <a:off x="0" y="-81273"/>
            <a:ext cx="12192002" cy="6959599"/>
            <a:chOff x="0" y="-81273"/>
            <a:chExt cx="12192002" cy="695959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564FFF4-A19D-70EE-F86D-DF38625B34E3}"/>
                </a:ext>
              </a:extLst>
            </p:cNvPr>
            <p:cNvSpPr/>
            <p:nvPr/>
          </p:nvSpPr>
          <p:spPr>
            <a:xfrm>
              <a:off x="0" y="6320244"/>
              <a:ext cx="12192000" cy="5377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A5EBD3C-7881-3AF7-CF01-4FA47000040D}"/>
                </a:ext>
              </a:extLst>
            </p:cNvPr>
            <p:cNvSpPr/>
            <p:nvPr userDrawn="1"/>
          </p:nvSpPr>
          <p:spPr>
            <a:xfrm>
              <a:off x="0" y="6320244"/>
              <a:ext cx="12192000" cy="5377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grpSp>
          <p:nvGrpSpPr>
            <p:cNvPr id="9" name="baselines">
              <a:extLst>
                <a:ext uri="{FF2B5EF4-FFF2-40B4-BE49-F238E27FC236}">
                  <a16:creationId xmlns:a16="http://schemas.microsoft.com/office/drawing/2014/main" id="{0BAE7B50-8C72-BA34-5748-0252114023B4}"/>
                </a:ext>
              </a:extLst>
            </p:cNvPr>
            <p:cNvGrpSpPr/>
            <p:nvPr/>
          </p:nvGrpSpPr>
          <p:grpSpPr>
            <a:xfrm>
              <a:off x="1524" y="-4574"/>
              <a:ext cx="12188952" cy="6858000"/>
              <a:chOff x="1524" y="0"/>
              <a:chExt cx="12188952" cy="6858000"/>
            </a:xfrm>
          </p:grpSpPr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1117EF4D-8848-3B4B-552E-628FC0C8BABB}"/>
                  </a:ext>
                </a:extLst>
              </p:cNvPr>
              <p:cNvCxnSpPr/>
              <p:nvPr/>
            </p:nvCxnSpPr>
            <p:spPr>
              <a:xfrm>
                <a:off x="1524" y="13716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1520C883-896C-6289-B6DD-F3458C3EC899}"/>
                  </a:ext>
                </a:extLst>
              </p:cNvPr>
              <p:cNvCxnSpPr/>
              <p:nvPr/>
            </p:nvCxnSpPr>
            <p:spPr>
              <a:xfrm>
                <a:off x="1524" y="17145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DA5E6C03-B2B9-07AA-C9B3-B770E6964FDE}"/>
                  </a:ext>
                </a:extLst>
              </p:cNvPr>
              <p:cNvCxnSpPr/>
              <p:nvPr/>
            </p:nvCxnSpPr>
            <p:spPr>
              <a:xfrm>
                <a:off x="1524" y="10287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55203504-7954-9A2D-B070-14CEB938A893}"/>
                  </a:ext>
                </a:extLst>
              </p:cNvPr>
              <p:cNvCxnSpPr/>
              <p:nvPr/>
            </p:nvCxnSpPr>
            <p:spPr>
              <a:xfrm>
                <a:off x="1524" y="6858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45BCA547-0850-9A02-A7E5-EB53308D3B75}"/>
                  </a:ext>
                </a:extLst>
              </p:cNvPr>
              <p:cNvCxnSpPr/>
              <p:nvPr/>
            </p:nvCxnSpPr>
            <p:spPr>
              <a:xfrm>
                <a:off x="1524" y="3429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EABA43AD-E6BC-A90A-FE37-8233753B6AAF}"/>
                  </a:ext>
                </a:extLst>
              </p:cNvPr>
              <p:cNvCxnSpPr/>
              <p:nvPr/>
            </p:nvCxnSpPr>
            <p:spPr>
              <a:xfrm>
                <a:off x="1524" y="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7C8F11A4-9F59-E933-55E4-A5B98CC3C2C2}"/>
                  </a:ext>
                </a:extLst>
              </p:cNvPr>
              <p:cNvCxnSpPr/>
              <p:nvPr/>
            </p:nvCxnSpPr>
            <p:spPr>
              <a:xfrm>
                <a:off x="1524" y="30861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6FF39475-5E14-4113-D768-8DD8A1E262CE}"/>
                  </a:ext>
                </a:extLst>
              </p:cNvPr>
              <p:cNvCxnSpPr/>
              <p:nvPr/>
            </p:nvCxnSpPr>
            <p:spPr>
              <a:xfrm>
                <a:off x="1524" y="34290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4C0FB732-DD6D-1D5F-AA43-ACC62CA7E911}"/>
                  </a:ext>
                </a:extLst>
              </p:cNvPr>
              <p:cNvCxnSpPr/>
              <p:nvPr/>
            </p:nvCxnSpPr>
            <p:spPr>
              <a:xfrm>
                <a:off x="1524" y="27432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B3D9C0D1-B84C-E19F-D601-AF2F3576D1F9}"/>
                  </a:ext>
                </a:extLst>
              </p:cNvPr>
              <p:cNvCxnSpPr/>
              <p:nvPr/>
            </p:nvCxnSpPr>
            <p:spPr>
              <a:xfrm>
                <a:off x="1524" y="24003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24454BF6-55D2-84CE-E499-AAFAE06ADEBF}"/>
                  </a:ext>
                </a:extLst>
              </p:cNvPr>
              <p:cNvCxnSpPr/>
              <p:nvPr/>
            </p:nvCxnSpPr>
            <p:spPr>
              <a:xfrm>
                <a:off x="1524" y="20574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573E730C-F017-21C0-E923-3FACC5FA4188}"/>
                  </a:ext>
                </a:extLst>
              </p:cNvPr>
              <p:cNvCxnSpPr/>
              <p:nvPr/>
            </p:nvCxnSpPr>
            <p:spPr>
              <a:xfrm>
                <a:off x="1524" y="48006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954055D5-BC9F-FA77-8B2C-F3819EB19497}"/>
                  </a:ext>
                </a:extLst>
              </p:cNvPr>
              <p:cNvCxnSpPr/>
              <p:nvPr/>
            </p:nvCxnSpPr>
            <p:spPr>
              <a:xfrm>
                <a:off x="1524" y="51435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C53BD805-2E45-F8CC-D6EF-03F4D3AA1708}"/>
                  </a:ext>
                </a:extLst>
              </p:cNvPr>
              <p:cNvCxnSpPr/>
              <p:nvPr/>
            </p:nvCxnSpPr>
            <p:spPr>
              <a:xfrm>
                <a:off x="1524" y="44577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F2CFD3B0-7546-D178-1077-23C0ADD4C7D0}"/>
                  </a:ext>
                </a:extLst>
              </p:cNvPr>
              <p:cNvCxnSpPr/>
              <p:nvPr/>
            </p:nvCxnSpPr>
            <p:spPr>
              <a:xfrm>
                <a:off x="1524" y="4114800"/>
                <a:ext cx="12188952" cy="0"/>
              </a:xfrm>
              <a:prstGeom prst="line">
                <a:avLst/>
              </a:prstGeom>
              <a:ln w="3175" cap="rnd">
                <a:solidFill>
                  <a:srgbClr val="F816D8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6B70ECAE-D5A0-9052-610C-D331BB4BE69F}"/>
                  </a:ext>
                </a:extLst>
              </p:cNvPr>
              <p:cNvCxnSpPr/>
              <p:nvPr/>
            </p:nvCxnSpPr>
            <p:spPr>
              <a:xfrm>
                <a:off x="1524" y="37719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95A466B5-AA15-3D0E-BE9D-D900F8BC1C59}"/>
                  </a:ext>
                </a:extLst>
              </p:cNvPr>
              <p:cNvCxnSpPr/>
              <p:nvPr/>
            </p:nvCxnSpPr>
            <p:spPr>
              <a:xfrm>
                <a:off x="1524" y="65151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44403ABC-2A3D-86DC-6AFD-EA05CE147875}"/>
                  </a:ext>
                </a:extLst>
              </p:cNvPr>
              <p:cNvCxnSpPr/>
              <p:nvPr/>
            </p:nvCxnSpPr>
            <p:spPr>
              <a:xfrm>
                <a:off x="1524" y="68580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C93D3CB7-2C73-2812-D9CD-7EF7E7003967}"/>
                  </a:ext>
                </a:extLst>
              </p:cNvPr>
              <p:cNvCxnSpPr/>
              <p:nvPr/>
            </p:nvCxnSpPr>
            <p:spPr>
              <a:xfrm>
                <a:off x="1524" y="61722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C765F82B-410C-7E3D-861E-ADB877C96E92}"/>
                  </a:ext>
                </a:extLst>
              </p:cNvPr>
              <p:cNvCxnSpPr/>
              <p:nvPr/>
            </p:nvCxnSpPr>
            <p:spPr>
              <a:xfrm>
                <a:off x="1524" y="58293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F2E259AA-1468-CC3B-03ED-B42A9AA1B445}"/>
                  </a:ext>
                </a:extLst>
              </p:cNvPr>
              <p:cNvCxnSpPr/>
              <p:nvPr/>
            </p:nvCxnSpPr>
            <p:spPr>
              <a:xfrm>
                <a:off x="1524" y="54864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74683B79-9748-06CF-DC31-2AF055D748E5}"/>
                  </a:ext>
                </a:extLst>
              </p:cNvPr>
              <p:cNvCxnSpPr/>
              <p:nvPr/>
            </p:nvCxnSpPr>
            <p:spPr>
              <a:xfrm>
                <a:off x="1524" y="14859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7809E459-9115-DBE6-F596-2DA1A8C8C5F6}"/>
                  </a:ext>
                </a:extLst>
              </p:cNvPr>
              <p:cNvCxnSpPr/>
              <p:nvPr/>
            </p:nvCxnSpPr>
            <p:spPr>
              <a:xfrm>
                <a:off x="1524" y="18288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E542A3C8-D16E-D1FC-4F3B-55180735732F}"/>
                  </a:ext>
                </a:extLst>
              </p:cNvPr>
              <p:cNvCxnSpPr/>
              <p:nvPr/>
            </p:nvCxnSpPr>
            <p:spPr>
              <a:xfrm>
                <a:off x="1524" y="11430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7A5FE90E-B987-1366-E848-89CE0D2C6AF0}"/>
                  </a:ext>
                </a:extLst>
              </p:cNvPr>
              <p:cNvCxnSpPr/>
              <p:nvPr/>
            </p:nvCxnSpPr>
            <p:spPr>
              <a:xfrm>
                <a:off x="1524" y="8001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E7446D4D-DA68-D67A-3D72-021EA2278789}"/>
                  </a:ext>
                </a:extLst>
              </p:cNvPr>
              <p:cNvCxnSpPr/>
              <p:nvPr/>
            </p:nvCxnSpPr>
            <p:spPr>
              <a:xfrm>
                <a:off x="1524" y="4572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7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88C4EA42-A1AC-04BF-8548-74A1B8D4FEE6}"/>
                  </a:ext>
                </a:extLst>
              </p:cNvPr>
              <p:cNvCxnSpPr/>
              <p:nvPr/>
            </p:nvCxnSpPr>
            <p:spPr>
              <a:xfrm>
                <a:off x="1524" y="114300"/>
                <a:ext cx="12188952" cy="0"/>
              </a:xfrm>
              <a:prstGeom prst="line">
                <a:avLst/>
              </a:prstGeom>
              <a:ln w="635" cap="rnd">
                <a:solidFill>
                  <a:srgbClr val="7B8199">
                    <a:alpha val="69804"/>
                  </a:srgb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E14901FF-9CB7-8874-AF34-3FFF6417E663}"/>
                  </a:ext>
                </a:extLst>
              </p:cNvPr>
              <p:cNvCxnSpPr/>
              <p:nvPr/>
            </p:nvCxnSpPr>
            <p:spPr>
              <a:xfrm>
                <a:off x="1524" y="32004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70270A4E-6B46-9999-E62F-FD3930007FF1}"/>
                  </a:ext>
                </a:extLst>
              </p:cNvPr>
              <p:cNvCxnSpPr/>
              <p:nvPr/>
            </p:nvCxnSpPr>
            <p:spPr>
              <a:xfrm>
                <a:off x="1524" y="35433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06FE366F-1FA5-5723-EE35-8A0F18637DA7}"/>
                  </a:ext>
                </a:extLst>
              </p:cNvPr>
              <p:cNvCxnSpPr/>
              <p:nvPr/>
            </p:nvCxnSpPr>
            <p:spPr>
              <a:xfrm>
                <a:off x="1524" y="28575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E47E852E-FD23-4D66-92B2-D187D4BED7CD}"/>
                  </a:ext>
                </a:extLst>
              </p:cNvPr>
              <p:cNvCxnSpPr/>
              <p:nvPr/>
            </p:nvCxnSpPr>
            <p:spPr>
              <a:xfrm>
                <a:off x="1524" y="25146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3CD47432-C364-EED5-8991-957B1CAF2709}"/>
                  </a:ext>
                </a:extLst>
              </p:cNvPr>
              <p:cNvCxnSpPr/>
              <p:nvPr/>
            </p:nvCxnSpPr>
            <p:spPr>
              <a:xfrm>
                <a:off x="1524" y="21717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A57F4005-2FF5-DDCA-35BA-661DFEBE6E82}"/>
                  </a:ext>
                </a:extLst>
              </p:cNvPr>
              <p:cNvCxnSpPr/>
              <p:nvPr/>
            </p:nvCxnSpPr>
            <p:spPr>
              <a:xfrm>
                <a:off x="1524" y="49149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E2B6DB07-B051-4629-D2DD-2DF9B4E18F3B}"/>
                  </a:ext>
                </a:extLst>
              </p:cNvPr>
              <p:cNvCxnSpPr/>
              <p:nvPr/>
            </p:nvCxnSpPr>
            <p:spPr>
              <a:xfrm>
                <a:off x="1524" y="52578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3F9748BE-6C14-E181-0C15-015E78E0B571}"/>
                  </a:ext>
                </a:extLst>
              </p:cNvPr>
              <p:cNvCxnSpPr/>
              <p:nvPr/>
            </p:nvCxnSpPr>
            <p:spPr>
              <a:xfrm>
                <a:off x="1524" y="45720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B9E44434-30EC-A018-D516-7CEDB87C27DE}"/>
                  </a:ext>
                </a:extLst>
              </p:cNvPr>
              <p:cNvCxnSpPr/>
              <p:nvPr/>
            </p:nvCxnSpPr>
            <p:spPr>
              <a:xfrm>
                <a:off x="1524" y="42291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45914A40-B095-7572-81D4-7708632C63DC}"/>
                  </a:ext>
                </a:extLst>
              </p:cNvPr>
              <p:cNvCxnSpPr/>
              <p:nvPr/>
            </p:nvCxnSpPr>
            <p:spPr>
              <a:xfrm>
                <a:off x="1524" y="38862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80A6B8B7-F99E-C0E2-D51F-15AB84975173}"/>
                  </a:ext>
                </a:extLst>
              </p:cNvPr>
              <p:cNvCxnSpPr/>
              <p:nvPr/>
            </p:nvCxnSpPr>
            <p:spPr>
              <a:xfrm>
                <a:off x="1524" y="66294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082CBE82-C967-F455-23C7-67A1033A98D4}"/>
                  </a:ext>
                </a:extLst>
              </p:cNvPr>
              <p:cNvCxnSpPr/>
              <p:nvPr/>
            </p:nvCxnSpPr>
            <p:spPr>
              <a:xfrm>
                <a:off x="1524" y="62865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30CE1AAD-088A-83BC-4B90-90BFC0B48884}"/>
                  </a:ext>
                </a:extLst>
              </p:cNvPr>
              <p:cNvCxnSpPr/>
              <p:nvPr/>
            </p:nvCxnSpPr>
            <p:spPr>
              <a:xfrm>
                <a:off x="1524" y="59436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9BBB23BE-012B-2540-0BBE-A43F992D15B3}"/>
                  </a:ext>
                </a:extLst>
              </p:cNvPr>
              <p:cNvCxnSpPr/>
              <p:nvPr/>
            </p:nvCxnSpPr>
            <p:spPr>
              <a:xfrm>
                <a:off x="1524" y="56007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7680E873-F4B3-37DC-3446-5C278E559867}"/>
                  </a:ext>
                </a:extLst>
              </p:cNvPr>
              <p:cNvCxnSpPr/>
              <p:nvPr/>
            </p:nvCxnSpPr>
            <p:spPr>
              <a:xfrm>
                <a:off x="1524" y="16002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5C8CAE68-5110-6D84-917A-9ECE3879422A}"/>
                  </a:ext>
                </a:extLst>
              </p:cNvPr>
              <p:cNvCxnSpPr/>
              <p:nvPr/>
            </p:nvCxnSpPr>
            <p:spPr>
              <a:xfrm>
                <a:off x="1524" y="19431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FD0292D1-D384-AAE8-620E-88BF6D2C2FCE}"/>
                  </a:ext>
                </a:extLst>
              </p:cNvPr>
              <p:cNvCxnSpPr/>
              <p:nvPr/>
            </p:nvCxnSpPr>
            <p:spPr>
              <a:xfrm>
                <a:off x="1524" y="12573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30C16B4C-0B52-7460-B5E4-44FEF3D74307}"/>
                  </a:ext>
                </a:extLst>
              </p:cNvPr>
              <p:cNvCxnSpPr/>
              <p:nvPr/>
            </p:nvCxnSpPr>
            <p:spPr>
              <a:xfrm>
                <a:off x="1524" y="9144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99839D5B-04A9-D82A-2687-8B392200ABFB}"/>
                  </a:ext>
                </a:extLst>
              </p:cNvPr>
              <p:cNvCxnSpPr/>
              <p:nvPr/>
            </p:nvCxnSpPr>
            <p:spPr>
              <a:xfrm>
                <a:off x="1524" y="5715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7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87961EDB-B5FC-1EF4-B1A4-7E7CA66F9255}"/>
                  </a:ext>
                </a:extLst>
              </p:cNvPr>
              <p:cNvCxnSpPr/>
              <p:nvPr/>
            </p:nvCxnSpPr>
            <p:spPr>
              <a:xfrm>
                <a:off x="1524" y="228600"/>
                <a:ext cx="12188952" cy="0"/>
              </a:xfrm>
              <a:prstGeom prst="line">
                <a:avLst/>
              </a:prstGeom>
              <a:ln w="635" cap="rnd">
                <a:solidFill>
                  <a:srgbClr val="7B8199">
                    <a:alpha val="69804"/>
                  </a:srgb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FAB36C9B-9A3C-0FE3-C123-C79E796850E2}"/>
                  </a:ext>
                </a:extLst>
              </p:cNvPr>
              <p:cNvCxnSpPr/>
              <p:nvPr/>
            </p:nvCxnSpPr>
            <p:spPr>
              <a:xfrm>
                <a:off x="1524" y="33147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3F1646BB-11BA-35DF-93D8-CFD8E1789C6A}"/>
                  </a:ext>
                </a:extLst>
              </p:cNvPr>
              <p:cNvCxnSpPr/>
              <p:nvPr/>
            </p:nvCxnSpPr>
            <p:spPr>
              <a:xfrm>
                <a:off x="1524" y="36576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A3BF10A4-D862-2161-083E-AD0938F68C88}"/>
                  </a:ext>
                </a:extLst>
              </p:cNvPr>
              <p:cNvCxnSpPr/>
              <p:nvPr/>
            </p:nvCxnSpPr>
            <p:spPr>
              <a:xfrm>
                <a:off x="1524" y="29718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F6586E5F-271C-D6D0-9969-BE7954CBF650}"/>
                  </a:ext>
                </a:extLst>
              </p:cNvPr>
              <p:cNvCxnSpPr/>
              <p:nvPr/>
            </p:nvCxnSpPr>
            <p:spPr>
              <a:xfrm>
                <a:off x="1524" y="26289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520931F4-58F0-7BDF-9B2F-772B52094EF6}"/>
                  </a:ext>
                </a:extLst>
              </p:cNvPr>
              <p:cNvCxnSpPr/>
              <p:nvPr/>
            </p:nvCxnSpPr>
            <p:spPr>
              <a:xfrm>
                <a:off x="1524" y="22860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CA0BB201-A212-1013-7225-E4E7F38766CE}"/>
                  </a:ext>
                </a:extLst>
              </p:cNvPr>
              <p:cNvCxnSpPr/>
              <p:nvPr/>
            </p:nvCxnSpPr>
            <p:spPr>
              <a:xfrm>
                <a:off x="1524" y="50292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A4061488-E16E-BE6A-C196-5689CF0EB0BD}"/>
                  </a:ext>
                </a:extLst>
              </p:cNvPr>
              <p:cNvCxnSpPr/>
              <p:nvPr/>
            </p:nvCxnSpPr>
            <p:spPr>
              <a:xfrm>
                <a:off x="1524" y="53721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A9A2F083-1608-44E2-03E9-A963CF783BD9}"/>
                  </a:ext>
                </a:extLst>
              </p:cNvPr>
              <p:cNvCxnSpPr/>
              <p:nvPr/>
            </p:nvCxnSpPr>
            <p:spPr>
              <a:xfrm>
                <a:off x="1524" y="46863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3F248395-F960-0332-D973-BC487A880EE6}"/>
                  </a:ext>
                </a:extLst>
              </p:cNvPr>
              <p:cNvCxnSpPr/>
              <p:nvPr/>
            </p:nvCxnSpPr>
            <p:spPr>
              <a:xfrm>
                <a:off x="1524" y="43434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64872A13-5727-B26E-A5EE-118B6B9C622F}"/>
                  </a:ext>
                </a:extLst>
              </p:cNvPr>
              <p:cNvCxnSpPr/>
              <p:nvPr/>
            </p:nvCxnSpPr>
            <p:spPr>
              <a:xfrm>
                <a:off x="1524" y="40005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B9DDF2A9-3141-2E00-B3AF-8DEAD2C604BB}"/>
                  </a:ext>
                </a:extLst>
              </p:cNvPr>
              <p:cNvCxnSpPr/>
              <p:nvPr/>
            </p:nvCxnSpPr>
            <p:spPr>
              <a:xfrm>
                <a:off x="1524" y="67437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B55D3BA4-557E-573A-D88D-63002FFE1552}"/>
                  </a:ext>
                </a:extLst>
              </p:cNvPr>
              <p:cNvCxnSpPr/>
              <p:nvPr/>
            </p:nvCxnSpPr>
            <p:spPr>
              <a:xfrm>
                <a:off x="1524" y="64008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1588CCD7-61A1-731F-D4B5-381AD97B7FBE}"/>
                  </a:ext>
                </a:extLst>
              </p:cNvPr>
              <p:cNvCxnSpPr/>
              <p:nvPr/>
            </p:nvCxnSpPr>
            <p:spPr>
              <a:xfrm>
                <a:off x="1524" y="60579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AECF38B9-A43C-9311-A756-37063612CF17}"/>
                  </a:ext>
                </a:extLst>
              </p:cNvPr>
              <p:cNvCxnSpPr/>
              <p:nvPr/>
            </p:nvCxnSpPr>
            <p:spPr>
              <a:xfrm>
                <a:off x="1524" y="57150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columns and LR margins">
              <a:extLst>
                <a:ext uri="{FF2B5EF4-FFF2-40B4-BE49-F238E27FC236}">
                  <a16:creationId xmlns:a16="http://schemas.microsoft.com/office/drawing/2014/main" id="{D40606EB-FBDE-AD14-CDD3-7510951F7F14}"/>
                </a:ext>
              </a:extLst>
            </p:cNvPr>
            <p:cNvGrpSpPr/>
            <p:nvPr/>
          </p:nvGrpSpPr>
          <p:grpSpPr>
            <a:xfrm>
              <a:off x="493776" y="448050"/>
              <a:ext cx="11204448" cy="5876543"/>
              <a:chOff x="493776" y="502920"/>
              <a:chExt cx="11204448" cy="5943600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EC484E98-462B-6F64-E88B-8C083F3D7DE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984992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E37F64AE-676E-2C02-F885-EC0B85CAEBA4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493776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9E30B4B2-122E-73C1-67E7-74393D766F2A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1447523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9B5A649-6B8A-AE3D-3819-F55B9441692A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2401270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3C89CB51-0FD5-29A6-6E4C-54B097CB857D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3355017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CF29857A-09A0-B5B7-7F18-63EBDE998C94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4308764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744889FE-CF64-D70C-7D7D-A31B3B551C01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5262511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8695448-97DC-4257-8BA9-63D4CFE86BAF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6216258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7E65D84B-B80C-18CE-32BF-38B6F7B7C7EB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7170005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6719D807-2094-9074-F983-ABB0FF716EB2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8123752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36E4A422-96EE-4C9A-066B-4EDC022E7A34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9077499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BE3757FB-7A4C-7EAE-041D-7517CB2CDD35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10031246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1" name="column bisection">
              <a:extLst>
                <a:ext uri="{FF2B5EF4-FFF2-40B4-BE49-F238E27FC236}">
                  <a16:creationId xmlns:a16="http://schemas.microsoft.com/office/drawing/2014/main" id="{F1847B74-D013-74E7-6009-4353569DBC1D}"/>
                </a:ext>
              </a:extLst>
            </p:cNvPr>
            <p:cNvGrpSpPr/>
            <p:nvPr/>
          </p:nvGrpSpPr>
          <p:grpSpPr>
            <a:xfrm>
              <a:off x="850392" y="0"/>
              <a:ext cx="10491216" cy="6858000"/>
              <a:chOff x="850392" y="4574"/>
              <a:chExt cx="10491216" cy="6858000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3DABCD84-1CDF-836E-BA70-B1D9A0342B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341608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B98D3CF6-2E0E-EF50-1593-E008E75FEAA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50392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20163339-5E2F-FA1A-2E08-F4D7E347637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804139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F597FA4C-24CD-3504-0226-C17C21BBC22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57886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79153081-CDD8-6521-4AF9-EAE407AEC38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11633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A79B73D-37C8-E3BB-F3DD-1494ADB2BB4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665380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50713B4B-BC08-66C2-E5C9-0E61EE06D77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19127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337C6676-E81E-564A-73DB-424174E4D61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572874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5F805AE7-473B-7A49-D63D-2A713C00146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26621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5AAD4E8D-47B6-0BF4-1F9D-132FBB494FE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80368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A5914C6D-5DC1-4475-235B-FDCBBB8141D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434115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F1806748-03D9-43FD-EB42-03C53DFC531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387862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1736A0C-A739-5BC0-61E9-3C323C5CA483}"/>
                </a:ext>
              </a:extLst>
            </p:cNvPr>
            <p:cNvGrpSpPr/>
            <p:nvPr/>
          </p:nvGrpSpPr>
          <p:grpSpPr>
            <a:xfrm>
              <a:off x="0" y="-81273"/>
              <a:ext cx="12192002" cy="6959599"/>
              <a:chOff x="0" y="-81273"/>
              <a:chExt cx="12192002" cy="6959599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20E5961-F713-2029-7A87-FD2ADAB6F4EC}"/>
                  </a:ext>
                </a:extLst>
              </p:cNvPr>
              <p:cNvSpPr/>
              <p:nvPr/>
            </p:nvSpPr>
            <p:spPr>
              <a:xfrm>
                <a:off x="0" y="6324610"/>
                <a:ext cx="12192000" cy="553716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98CFD76-C407-6B41-38D5-871B01F3FE40}"/>
                  </a:ext>
                </a:extLst>
              </p:cNvPr>
              <p:cNvSpPr/>
              <p:nvPr/>
            </p:nvSpPr>
            <p:spPr>
              <a:xfrm rot="5400000">
                <a:off x="-3182875" y="3187449"/>
                <a:ext cx="6858002" cy="492252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DADA45E-1502-95B6-0045-18390ACC2C3A}"/>
                  </a:ext>
                </a:extLst>
              </p:cNvPr>
              <p:cNvSpPr/>
              <p:nvPr/>
            </p:nvSpPr>
            <p:spPr>
              <a:xfrm rot="5400000">
                <a:off x="8516875" y="3187449"/>
                <a:ext cx="6858001" cy="492252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AF2B84E-0F5D-CB87-40FC-1CC83A727409}"/>
                  </a:ext>
                </a:extLst>
              </p:cNvPr>
              <p:cNvSpPr/>
              <p:nvPr/>
            </p:nvSpPr>
            <p:spPr>
              <a:xfrm>
                <a:off x="0" y="-81273"/>
                <a:ext cx="12192000" cy="529324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6A6615F-7069-B877-322A-53153A236C05}"/>
                  </a:ext>
                </a:extLst>
              </p:cNvPr>
              <p:cNvSpPr/>
              <p:nvPr userDrawn="1"/>
            </p:nvSpPr>
            <p:spPr>
              <a:xfrm>
                <a:off x="0" y="1234953"/>
                <a:ext cx="12192000" cy="301747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BC7C7F2-3894-8CCA-5872-6A4B4795D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0B7EB5-3760-2058-F18E-93584C9A3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87C04C-3953-7DDC-BAD1-B6A3B0970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Illumio Copyright © 2024 /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30BF47-CBC1-13B8-8DAA-CFC998F06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DEF54-9B6C-4117-8505-7F7450B77FFD}" type="slidenum">
              <a:rPr lang="en-US" smtClean="0"/>
              <a:t>‹#›</a:t>
            </a:fld>
            <a:endParaRPr lang="en-US"/>
          </a:p>
        </p:txBody>
      </p:sp>
      <p:pic>
        <p:nvPicPr>
          <p:cNvPr id="106" name="Illumio Logo">
            <a:extLst>
              <a:ext uri="{FF2B5EF4-FFF2-40B4-BE49-F238E27FC236}">
                <a16:creationId xmlns:a16="http://schemas.microsoft.com/office/drawing/2014/main" id="{639885A3-1FD1-AAE5-0E2A-6D2310C415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9416" y="260769"/>
            <a:ext cx="909159" cy="227290"/>
          </a:xfrm>
          <a:prstGeom prst="rect">
            <a:avLst/>
          </a:prstGeom>
        </p:spPr>
      </p:pic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875305FC-FCE4-624E-07E4-972B33F233DD}"/>
              </a:ext>
            </a:extLst>
          </p:cNvPr>
          <p:cNvCxnSpPr>
            <a:cxnSpLocks/>
          </p:cNvCxnSpPr>
          <p:nvPr userDrawn="1"/>
        </p:nvCxnSpPr>
        <p:spPr>
          <a:xfrm>
            <a:off x="0" y="2853878"/>
            <a:ext cx="11698222" cy="0"/>
          </a:xfrm>
          <a:prstGeom prst="line">
            <a:avLst/>
          </a:prstGeom>
          <a:ln w="25400" cap="sq">
            <a:solidFill>
              <a:schemeClr val="accent2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4" name="Shape 22">
            <a:extLst>
              <a:ext uri="{FF2B5EF4-FFF2-40B4-BE49-F238E27FC236}">
                <a16:creationId xmlns:a16="http://schemas.microsoft.com/office/drawing/2014/main" id="{67FCE0FC-EDCC-1EF2-D16B-A0842E13B20B}"/>
              </a:ext>
            </a:extLst>
          </p:cNvPr>
          <p:cNvSpPr/>
          <p:nvPr userDrawn="1"/>
        </p:nvSpPr>
        <p:spPr>
          <a:xfrm>
            <a:off x="3209447" y="2157373"/>
            <a:ext cx="1206384" cy="13930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bg1"/>
          </a:solidFill>
          <a:ln w="25400">
            <a:solidFill>
              <a:schemeClr val="accent2"/>
            </a:solidFill>
            <a:miter lim="400000"/>
          </a:ln>
        </p:spPr>
        <p:txBody>
          <a:bodyPr lIns="45719" rIns="45719" anchor="ctr"/>
          <a:lstStyle/>
          <a:p>
            <a:pPr algn="ctr"/>
            <a:r>
              <a:rPr lang="en-US" sz="3600">
                <a:solidFill>
                  <a:schemeClr val="accent2"/>
                </a:solidFill>
              </a:rPr>
              <a:t>2</a:t>
            </a:r>
            <a:endParaRPr sz="3600">
              <a:solidFill>
                <a:schemeClr val="accent2"/>
              </a:solidFill>
            </a:endParaRPr>
          </a:p>
        </p:txBody>
      </p:sp>
      <p:sp>
        <p:nvSpPr>
          <p:cNvPr id="105" name="Shape 22">
            <a:extLst>
              <a:ext uri="{FF2B5EF4-FFF2-40B4-BE49-F238E27FC236}">
                <a16:creationId xmlns:a16="http://schemas.microsoft.com/office/drawing/2014/main" id="{DAA21CDC-7861-CB02-5B5C-C0D039ED933D}"/>
              </a:ext>
            </a:extLst>
          </p:cNvPr>
          <p:cNvSpPr/>
          <p:nvPr userDrawn="1"/>
        </p:nvSpPr>
        <p:spPr>
          <a:xfrm>
            <a:off x="5534693" y="2157373"/>
            <a:ext cx="1206384" cy="13930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bg1"/>
          </a:solidFill>
          <a:ln w="25400">
            <a:solidFill>
              <a:schemeClr val="accent2"/>
            </a:solidFill>
            <a:miter lim="400000"/>
          </a:ln>
        </p:spPr>
        <p:txBody>
          <a:bodyPr lIns="45719" rIns="45719" anchor="ctr"/>
          <a:lstStyle/>
          <a:p>
            <a:pPr algn="ctr"/>
            <a:r>
              <a:rPr lang="en-US" sz="3600">
                <a:solidFill>
                  <a:schemeClr val="accent2"/>
                </a:solidFill>
              </a:rPr>
              <a:t>3</a:t>
            </a:r>
            <a:endParaRPr sz="3600">
              <a:solidFill>
                <a:schemeClr val="accent2"/>
              </a:solidFill>
            </a:endParaRPr>
          </a:p>
        </p:txBody>
      </p:sp>
      <p:sp>
        <p:nvSpPr>
          <p:cNvPr id="107" name="Shape 22">
            <a:extLst>
              <a:ext uri="{FF2B5EF4-FFF2-40B4-BE49-F238E27FC236}">
                <a16:creationId xmlns:a16="http://schemas.microsoft.com/office/drawing/2014/main" id="{C775E838-E3C7-CDEE-ED61-9F43A38CE664}"/>
              </a:ext>
            </a:extLst>
          </p:cNvPr>
          <p:cNvSpPr/>
          <p:nvPr userDrawn="1"/>
        </p:nvSpPr>
        <p:spPr>
          <a:xfrm>
            <a:off x="7859939" y="2157373"/>
            <a:ext cx="1206384" cy="13930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bg1"/>
          </a:solidFill>
          <a:ln w="25400">
            <a:solidFill>
              <a:schemeClr val="accent2"/>
            </a:solidFill>
            <a:miter lim="400000"/>
          </a:ln>
        </p:spPr>
        <p:txBody>
          <a:bodyPr lIns="45719" rIns="45719" anchor="ctr"/>
          <a:lstStyle/>
          <a:p>
            <a:pPr algn="ctr"/>
            <a:r>
              <a:rPr lang="en-US" sz="3600">
                <a:solidFill>
                  <a:schemeClr val="accent2"/>
                </a:solidFill>
              </a:rPr>
              <a:t>4</a:t>
            </a:r>
            <a:endParaRPr sz="3600">
              <a:solidFill>
                <a:schemeClr val="accent2"/>
              </a:solidFill>
            </a:endParaRPr>
          </a:p>
        </p:txBody>
      </p:sp>
      <p:sp>
        <p:nvSpPr>
          <p:cNvPr id="108" name="Shape 22">
            <a:extLst>
              <a:ext uri="{FF2B5EF4-FFF2-40B4-BE49-F238E27FC236}">
                <a16:creationId xmlns:a16="http://schemas.microsoft.com/office/drawing/2014/main" id="{1F697500-3E75-BCB5-48EA-91AB42F1A416}"/>
              </a:ext>
            </a:extLst>
          </p:cNvPr>
          <p:cNvSpPr/>
          <p:nvPr userDrawn="1"/>
        </p:nvSpPr>
        <p:spPr>
          <a:xfrm>
            <a:off x="894899" y="2157373"/>
            <a:ext cx="1206384" cy="13930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bg1"/>
          </a:solidFill>
          <a:ln w="25400">
            <a:solidFill>
              <a:schemeClr val="accent2"/>
            </a:solidFill>
            <a:miter lim="400000"/>
          </a:ln>
        </p:spPr>
        <p:txBody>
          <a:bodyPr lIns="45719" rIns="45719" anchor="ctr"/>
          <a:lstStyle/>
          <a:p>
            <a:pPr algn="ctr"/>
            <a:r>
              <a:rPr lang="en-US" sz="3600">
                <a:solidFill>
                  <a:schemeClr val="accent2"/>
                </a:solidFill>
              </a:rPr>
              <a:t>1</a:t>
            </a:r>
            <a:endParaRPr sz="3600">
              <a:solidFill>
                <a:schemeClr val="accent2"/>
              </a:solidFill>
            </a:endParaRPr>
          </a:p>
        </p:txBody>
      </p:sp>
      <p:sp>
        <p:nvSpPr>
          <p:cNvPr id="110" name="Text Placeholder 2">
            <a:extLst>
              <a:ext uri="{FF2B5EF4-FFF2-40B4-BE49-F238E27FC236}">
                <a16:creationId xmlns:a16="http://schemas.microsoft.com/office/drawing/2014/main" id="{ADD69555-C88A-1FEC-EF67-D6BAE49AE2C0}"/>
              </a:ext>
            </a:extLst>
          </p:cNvPr>
          <p:cNvSpPr>
            <a:spLocks noGrp="1"/>
          </p:cNvSpPr>
          <p:nvPr>
            <p:ph type="body" idx="34"/>
          </p:nvPr>
        </p:nvSpPr>
        <p:spPr>
          <a:xfrm>
            <a:off x="7383494" y="3662882"/>
            <a:ext cx="2011680" cy="579012"/>
          </a:xfrm>
        </p:spPr>
        <p:txBody>
          <a:bodyPr lIns="182880" tIns="91440" rIns="18288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2" name="Text Placeholder 2">
            <a:extLst>
              <a:ext uri="{FF2B5EF4-FFF2-40B4-BE49-F238E27FC236}">
                <a16:creationId xmlns:a16="http://schemas.microsoft.com/office/drawing/2014/main" id="{F5B470FB-C449-57BC-4A0B-7C2F5BC1962D}"/>
              </a:ext>
            </a:extLst>
          </p:cNvPr>
          <p:cNvSpPr>
            <a:spLocks noGrp="1"/>
          </p:cNvSpPr>
          <p:nvPr>
            <p:ph type="body" idx="37"/>
          </p:nvPr>
        </p:nvSpPr>
        <p:spPr>
          <a:xfrm>
            <a:off x="469769" y="3662882"/>
            <a:ext cx="2011680" cy="579012"/>
          </a:xfrm>
        </p:spPr>
        <p:txBody>
          <a:bodyPr lIns="182880" tIns="91440" rIns="18288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3" name="Text Placeholder 2">
            <a:extLst>
              <a:ext uri="{FF2B5EF4-FFF2-40B4-BE49-F238E27FC236}">
                <a16:creationId xmlns:a16="http://schemas.microsoft.com/office/drawing/2014/main" id="{444FA161-2258-8309-E0A8-758F2482B6C1}"/>
              </a:ext>
            </a:extLst>
          </p:cNvPr>
          <p:cNvSpPr>
            <a:spLocks noGrp="1"/>
          </p:cNvSpPr>
          <p:nvPr>
            <p:ph type="body" idx="29"/>
          </p:nvPr>
        </p:nvSpPr>
        <p:spPr>
          <a:xfrm>
            <a:off x="2774344" y="3662882"/>
            <a:ext cx="2011680" cy="579012"/>
          </a:xfrm>
        </p:spPr>
        <p:txBody>
          <a:bodyPr lIns="182880" tIns="91440" rIns="18288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4" name="Text Placeholder 2">
            <a:extLst>
              <a:ext uri="{FF2B5EF4-FFF2-40B4-BE49-F238E27FC236}">
                <a16:creationId xmlns:a16="http://schemas.microsoft.com/office/drawing/2014/main" id="{C64A720D-1CED-4FBD-38CD-57402D77494A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5078919" y="3662882"/>
            <a:ext cx="2011680" cy="579012"/>
          </a:xfrm>
        </p:spPr>
        <p:txBody>
          <a:bodyPr lIns="182880" tIns="91440" rIns="18288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7" name="Text Placeholder 2">
            <a:extLst>
              <a:ext uri="{FF2B5EF4-FFF2-40B4-BE49-F238E27FC236}">
                <a16:creationId xmlns:a16="http://schemas.microsoft.com/office/drawing/2014/main" id="{D71561A2-AF7E-C37F-8AB8-9B153E6C1E40}"/>
              </a:ext>
            </a:extLst>
          </p:cNvPr>
          <p:cNvSpPr>
            <a:spLocks noGrp="1"/>
          </p:cNvSpPr>
          <p:nvPr>
            <p:ph type="body" idx="38"/>
          </p:nvPr>
        </p:nvSpPr>
        <p:spPr>
          <a:xfrm>
            <a:off x="7405976" y="4241893"/>
            <a:ext cx="2011680" cy="1550845"/>
          </a:xfrm>
        </p:spPr>
        <p:txBody>
          <a:bodyPr lIns="182880" tIns="91440" rIns="18288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0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8" name="Text Placeholder 2">
            <a:extLst>
              <a:ext uri="{FF2B5EF4-FFF2-40B4-BE49-F238E27FC236}">
                <a16:creationId xmlns:a16="http://schemas.microsoft.com/office/drawing/2014/main" id="{61432890-309B-4B2E-2526-DC4440C09023}"/>
              </a:ext>
            </a:extLst>
          </p:cNvPr>
          <p:cNvSpPr>
            <a:spLocks noGrp="1"/>
          </p:cNvSpPr>
          <p:nvPr>
            <p:ph type="body" idx="39"/>
          </p:nvPr>
        </p:nvSpPr>
        <p:spPr>
          <a:xfrm>
            <a:off x="492251" y="4241893"/>
            <a:ext cx="2011680" cy="1550845"/>
          </a:xfrm>
        </p:spPr>
        <p:txBody>
          <a:bodyPr lIns="182880" tIns="91440" rIns="18288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0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9" name="Text Placeholder 2">
            <a:extLst>
              <a:ext uri="{FF2B5EF4-FFF2-40B4-BE49-F238E27FC236}">
                <a16:creationId xmlns:a16="http://schemas.microsoft.com/office/drawing/2014/main" id="{429642E3-7480-578C-34CA-0480621B75F8}"/>
              </a:ext>
            </a:extLst>
          </p:cNvPr>
          <p:cNvSpPr>
            <a:spLocks noGrp="1"/>
          </p:cNvSpPr>
          <p:nvPr>
            <p:ph type="body" idx="40"/>
          </p:nvPr>
        </p:nvSpPr>
        <p:spPr>
          <a:xfrm>
            <a:off x="2796826" y="4241893"/>
            <a:ext cx="2011680" cy="1550845"/>
          </a:xfrm>
        </p:spPr>
        <p:txBody>
          <a:bodyPr lIns="182880" tIns="91440" rIns="18288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0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0" name="Text Placeholder 2">
            <a:extLst>
              <a:ext uri="{FF2B5EF4-FFF2-40B4-BE49-F238E27FC236}">
                <a16:creationId xmlns:a16="http://schemas.microsoft.com/office/drawing/2014/main" id="{210B902C-FF38-2D1C-D5CC-88CBA7D7B9F9}"/>
              </a:ext>
            </a:extLst>
          </p:cNvPr>
          <p:cNvSpPr>
            <a:spLocks noGrp="1"/>
          </p:cNvSpPr>
          <p:nvPr>
            <p:ph type="body" idx="41"/>
          </p:nvPr>
        </p:nvSpPr>
        <p:spPr>
          <a:xfrm>
            <a:off x="5101401" y="4241893"/>
            <a:ext cx="2011680" cy="1550845"/>
          </a:xfrm>
        </p:spPr>
        <p:txBody>
          <a:bodyPr lIns="182880" tIns="91440" rIns="18288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0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1" name="Subtitle 2">
            <a:extLst>
              <a:ext uri="{FF2B5EF4-FFF2-40B4-BE49-F238E27FC236}">
                <a16:creationId xmlns:a16="http://schemas.microsoft.com/office/drawing/2014/main" id="{8A7901AA-6502-9235-E8FE-F2FFB46F9A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2252" y="1174769"/>
            <a:ext cx="10058400" cy="414516"/>
          </a:xfrm>
        </p:spPr>
        <p:txBody>
          <a:bodyPr tIns="0"/>
          <a:lstStyle>
            <a:lvl1pPr marL="0" indent="0" algn="l">
              <a:buNone/>
              <a:defRPr sz="16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5" name="Shape 22">
            <a:extLst>
              <a:ext uri="{FF2B5EF4-FFF2-40B4-BE49-F238E27FC236}">
                <a16:creationId xmlns:a16="http://schemas.microsoft.com/office/drawing/2014/main" id="{96D50597-EFA5-DF75-5427-42F45A51C201}"/>
              </a:ext>
            </a:extLst>
          </p:cNvPr>
          <p:cNvSpPr/>
          <p:nvPr userDrawn="1"/>
        </p:nvSpPr>
        <p:spPr>
          <a:xfrm>
            <a:off x="10113199" y="2157373"/>
            <a:ext cx="1206384" cy="13930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bg1"/>
          </a:solidFill>
          <a:ln w="25400">
            <a:solidFill>
              <a:schemeClr val="accent2"/>
            </a:solidFill>
            <a:miter lim="400000"/>
          </a:ln>
        </p:spPr>
        <p:txBody>
          <a:bodyPr lIns="45719" rIns="45719" anchor="ctr"/>
          <a:lstStyle/>
          <a:p>
            <a:pPr algn="ctr"/>
            <a:r>
              <a:rPr lang="en-US" sz="3600">
                <a:solidFill>
                  <a:schemeClr val="accent2"/>
                </a:solidFill>
              </a:rPr>
              <a:t>5</a:t>
            </a:r>
            <a:endParaRPr sz="3600">
              <a:solidFill>
                <a:schemeClr val="accent2"/>
              </a:solidFill>
            </a:endParaRPr>
          </a:p>
        </p:txBody>
      </p:sp>
      <p:sp>
        <p:nvSpPr>
          <p:cNvPr id="116" name="Text Placeholder 2">
            <a:extLst>
              <a:ext uri="{FF2B5EF4-FFF2-40B4-BE49-F238E27FC236}">
                <a16:creationId xmlns:a16="http://schemas.microsoft.com/office/drawing/2014/main" id="{8A75FD0B-ECBE-4F9F-988E-5C74EC3970A4}"/>
              </a:ext>
            </a:extLst>
          </p:cNvPr>
          <p:cNvSpPr>
            <a:spLocks noGrp="1"/>
          </p:cNvSpPr>
          <p:nvPr>
            <p:ph type="body" idx="42"/>
          </p:nvPr>
        </p:nvSpPr>
        <p:spPr>
          <a:xfrm>
            <a:off x="9688069" y="3662882"/>
            <a:ext cx="2011680" cy="579012"/>
          </a:xfrm>
        </p:spPr>
        <p:txBody>
          <a:bodyPr lIns="182880" tIns="91440" rIns="18288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2" name="Text Placeholder 2">
            <a:extLst>
              <a:ext uri="{FF2B5EF4-FFF2-40B4-BE49-F238E27FC236}">
                <a16:creationId xmlns:a16="http://schemas.microsoft.com/office/drawing/2014/main" id="{37DFA3B1-E78C-0A3E-19F3-3C6FFD015FCD}"/>
              </a:ext>
            </a:extLst>
          </p:cNvPr>
          <p:cNvSpPr>
            <a:spLocks noGrp="1"/>
          </p:cNvSpPr>
          <p:nvPr>
            <p:ph type="body" idx="43"/>
          </p:nvPr>
        </p:nvSpPr>
        <p:spPr>
          <a:xfrm>
            <a:off x="9710551" y="4241893"/>
            <a:ext cx="2011680" cy="1550845"/>
          </a:xfrm>
        </p:spPr>
        <p:txBody>
          <a:bodyPr lIns="182880" tIns="91440" rIns="18288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0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1915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3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id" hidden="1">
            <a:extLst>
              <a:ext uri="{FF2B5EF4-FFF2-40B4-BE49-F238E27FC236}">
                <a16:creationId xmlns:a16="http://schemas.microsoft.com/office/drawing/2014/main" id="{38230CD7-BB79-93D8-10B0-CE1B5BFFCCEC}"/>
              </a:ext>
            </a:extLst>
          </p:cNvPr>
          <p:cNvGrpSpPr/>
          <p:nvPr userDrawn="1"/>
        </p:nvGrpSpPr>
        <p:grpSpPr>
          <a:xfrm>
            <a:off x="0" y="-81273"/>
            <a:ext cx="12192002" cy="6959599"/>
            <a:chOff x="0" y="-81273"/>
            <a:chExt cx="12192002" cy="695959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564FFF4-A19D-70EE-F86D-DF38625B34E3}"/>
                </a:ext>
              </a:extLst>
            </p:cNvPr>
            <p:cNvSpPr/>
            <p:nvPr/>
          </p:nvSpPr>
          <p:spPr>
            <a:xfrm>
              <a:off x="0" y="6320244"/>
              <a:ext cx="12192000" cy="5377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A5EBD3C-7881-3AF7-CF01-4FA47000040D}"/>
                </a:ext>
              </a:extLst>
            </p:cNvPr>
            <p:cNvSpPr/>
            <p:nvPr userDrawn="1"/>
          </p:nvSpPr>
          <p:spPr>
            <a:xfrm>
              <a:off x="0" y="6320244"/>
              <a:ext cx="12192000" cy="5377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grpSp>
          <p:nvGrpSpPr>
            <p:cNvPr id="9" name="baselines">
              <a:extLst>
                <a:ext uri="{FF2B5EF4-FFF2-40B4-BE49-F238E27FC236}">
                  <a16:creationId xmlns:a16="http://schemas.microsoft.com/office/drawing/2014/main" id="{0BAE7B50-8C72-BA34-5748-0252114023B4}"/>
                </a:ext>
              </a:extLst>
            </p:cNvPr>
            <p:cNvGrpSpPr/>
            <p:nvPr/>
          </p:nvGrpSpPr>
          <p:grpSpPr>
            <a:xfrm>
              <a:off x="1524" y="-4574"/>
              <a:ext cx="12188952" cy="6858000"/>
              <a:chOff x="1524" y="0"/>
              <a:chExt cx="12188952" cy="6858000"/>
            </a:xfrm>
          </p:grpSpPr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1117EF4D-8848-3B4B-552E-628FC0C8BABB}"/>
                  </a:ext>
                </a:extLst>
              </p:cNvPr>
              <p:cNvCxnSpPr/>
              <p:nvPr/>
            </p:nvCxnSpPr>
            <p:spPr>
              <a:xfrm>
                <a:off x="1524" y="13716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1520C883-896C-6289-B6DD-F3458C3EC899}"/>
                  </a:ext>
                </a:extLst>
              </p:cNvPr>
              <p:cNvCxnSpPr/>
              <p:nvPr/>
            </p:nvCxnSpPr>
            <p:spPr>
              <a:xfrm>
                <a:off x="1524" y="17145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DA5E6C03-B2B9-07AA-C9B3-B770E6964FDE}"/>
                  </a:ext>
                </a:extLst>
              </p:cNvPr>
              <p:cNvCxnSpPr/>
              <p:nvPr/>
            </p:nvCxnSpPr>
            <p:spPr>
              <a:xfrm>
                <a:off x="1524" y="10287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55203504-7954-9A2D-B070-14CEB938A893}"/>
                  </a:ext>
                </a:extLst>
              </p:cNvPr>
              <p:cNvCxnSpPr/>
              <p:nvPr/>
            </p:nvCxnSpPr>
            <p:spPr>
              <a:xfrm>
                <a:off x="1524" y="6858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45BCA547-0850-9A02-A7E5-EB53308D3B75}"/>
                  </a:ext>
                </a:extLst>
              </p:cNvPr>
              <p:cNvCxnSpPr/>
              <p:nvPr/>
            </p:nvCxnSpPr>
            <p:spPr>
              <a:xfrm>
                <a:off x="1524" y="3429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EABA43AD-E6BC-A90A-FE37-8233753B6AAF}"/>
                  </a:ext>
                </a:extLst>
              </p:cNvPr>
              <p:cNvCxnSpPr/>
              <p:nvPr/>
            </p:nvCxnSpPr>
            <p:spPr>
              <a:xfrm>
                <a:off x="1524" y="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7C8F11A4-9F59-E933-55E4-A5B98CC3C2C2}"/>
                  </a:ext>
                </a:extLst>
              </p:cNvPr>
              <p:cNvCxnSpPr/>
              <p:nvPr/>
            </p:nvCxnSpPr>
            <p:spPr>
              <a:xfrm>
                <a:off x="1524" y="30861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6FF39475-5E14-4113-D768-8DD8A1E262CE}"/>
                  </a:ext>
                </a:extLst>
              </p:cNvPr>
              <p:cNvCxnSpPr/>
              <p:nvPr/>
            </p:nvCxnSpPr>
            <p:spPr>
              <a:xfrm>
                <a:off x="1524" y="34290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4C0FB732-DD6D-1D5F-AA43-ACC62CA7E911}"/>
                  </a:ext>
                </a:extLst>
              </p:cNvPr>
              <p:cNvCxnSpPr/>
              <p:nvPr/>
            </p:nvCxnSpPr>
            <p:spPr>
              <a:xfrm>
                <a:off x="1524" y="27432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B3D9C0D1-B84C-E19F-D601-AF2F3576D1F9}"/>
                  </a:ext>
                </a:extLst>
              </p:cNvPr>
              <p:cNvCxnSpPr/>
              <p:nvPr/>
            </p:nvCxnSpPr>
            <p:spPr>
              <a:xfrm>
                <a:off x="1524" y="24003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24454BF6-55D2-84CE-E499-AAFAE06ADEBF}"/>
                  </a:ext>
                </a:extLst>
              </p:cNvPr>
              <p:cNvCxnSpPr/>
              <p:nvPr/>
            </p:nvCxnSpPr>
            <p:spPr>
              <a:xfrm>
                <a:off x="1524" y="20574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573E730C-F017-21C0-E923-3FACC5FA4188}"/>
                  </a:ext>
                </a:extLst>
              </p:cNvPr>
              <p:cNvCxnSpPr/>
              <p:nvPr/>
            </p:nvCxnSpPr>
            <p:spPr>
              <a:xfrm>
                <a:off x="1524" y="48006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954055D5-BC9F-FA77-8B2C-F3819EB19497}"/>
                  </a:ext>
                </a:extLst>
              </p:cNvPr>
              <p:cNvCxnSpPr/>
              <p:nvPr/>
            </p:nvCxnSpPr>
            <p:spPr>
              <a:xfrm>
                <a:off x="1524" y="51435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C53BD805-2E45-F8CC-D6EF-03F4D3AA1708}"/>
                  </a:ext>
                </a:extLst>
              </p:cNvPr>
              <p:cNvCxnSpPr/>
              <p:nvPr/>
            </p:nvCxnSpPr>
            <p:spPr>
              <a:xfrm>
                <a:off x="1524" y="44577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F2CFD3B0-7546-D178-1077-23C0ADD4C7D0}"/>
                  </a:ext>
                </a:extLst>
              </p:cNvPr>
              <p:cNvCxnSpPr/>
              <p:nvPr/>
            </p:nvCxnSpPr>
            <p:spPr>
              <a:xfrm>
                <a:off x="1524" y="4114800"/>
                <a:ext cx="12188952" cy="0"/>
              </a:xfrm>
              <a:prstGeom prst="line">
                <a:avLst/>
              </a:prstGeom>
              <a:ln w="3175" cap="rnd">
                <a:solidFill>
                  <a:srgbClr val="F816D8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6B70ECAE-D5A0-9052-610C-D331BB4BE69F}"/>
                  </a:ext>
                </a:extLst>
              </p:cNvPr>
              <p:cNvCxnSpPr/>
              <p:nvPr/>
            </p:nvCxnSpPr>
            <p:spPr>
              <a:xfrm>
                <a:off x="1524" y="37719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95A466B5-AA15-3D0E-BE9D-D900F8BC1C59}"/>
                  </a:ext>
                </a:extLst>
              </p:cNvPr>
              <p:cNvCxnSpPr/>
              <p:nvPr/>
            </p:nvCxnSpPr>
            <p:spPr>
              <a:xfrm>
                <a:off x="1524" y="65151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44403ABC-2A3D-86DC-6AFD-EA05CE147875}"/>
                  </a:ext>
                </a:extLst>
              </p:cNvPr>
              <p:cNvCxnSpPr/>
              <p:nvPr/>
            </p:nvCxnSpPr>
            <p:spPr>
              <a:xfrm>
                <a:off x="1524" y="68580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C93D3CB7-2C73-2812-D9CD-7EF7E7003967}"/>
                  </a:ext>
                </a:extLst>
              </p:cNvPr>
              <p:cNvCxnSpPr/>
              <p:nvPr/>
            </p:nvCxnSpPr>
            <p:spPr>
              <a:xfrm>
                <a:off x="1524" y="61722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C765F82B-410C-7E3D-861E-ADB877C96E92}"/>
                  </a:ext>
                </a:extLst>
              </p:cNvPr>
              <p:cNvCxnSpPr/>
              <p:nvPr/>
            </p:nvCxnSpPr>
            <p:spPr>
              <a:xfrm>
                <a:off x="1524" y="58293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F2E259AA-1468-CC3B-03ED-B42A9AA1B445}"/>
                  </a:ext>
                </a:extLst>
              </p:cNvPr>
              <p:cNvCxnSpPr/>
              <p:nvPr/>
            </p:nvCxnSpPr>
            <p:spPr>
              <a:xfrm>
                <a:off x="1524" y="54864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74683B79-9748-06CF-DC31-2AF055D748E5}"/>
                  </a:ext>
                </a:extLst>
              </p:cNvPr>
              <p:cNvCxnSpPr/>
              <p:nvPr/>
            </p:nvCxnSpPr>
            <p:spPr>
              <a:xfrm>
                <a:off x="1524" y="14859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7809E459-9115-DBE6-F596-2DA1A8C8C5F6}"/>
                  </a:ext>
                </a:extLst>
              </p:cNvPr>
              <p:cNvCxnSpPr/>
              <p:nvPr/>
            </p:nvCxnSpPr>
            <p:spPr>
              <a:xfrm>
                <a:off x="1524" y="18288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E542A3C8-D16E-D1FC-4F3B-55180735732F}"/>
                  </a:ext>
                </a:extLst>
              </p:cNvPr>
              <p:cNvCxnSpPr/>
              <p:nvPr/>
            </p:nvCxnSpPr>
            <p:spPr>
              <a:xfrm>
                <a:off x="1524" y="11430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7A5FE90E-B987-1366-E848-89CE0D2C6AF0}"/>
                  </a:ext>
                </a:extLst>
              </p:cNvPr>
              <p:cNvCxnSpPr/>
              <p:nvPr/>
            </p:nvCxnSpPr>
            <p:spPr>
              <a:xfrm>
                <a:off x="1524" y="8001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E7446D4D-DA68-D67A-3D72-021EA2278789}"/>
                  </a:ext>
                </a:extLst>
              </p:cNvPr>
              <p:cNvCxnSpPr/>
              <p:nvPr/>
            </p:nvCxnSpPr>
            <p:spPr>
              <a:xfrm>
                <a:off x="1524" y="4572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7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88C4EA42-A1AC-04BF-8548-74A1B8D4FEE6}"/>
                  </a:ext>
                </a:extLst>
              </p:cNvPr>
              <p:cNvCxnSpPr/>
              <p:nvPr/>
            </p:nvCxnSpPr>
            <p:spPr>
              <a:xfrm>
                <a:off x="1524" y="114300"/>
                <a:ext cx="12188952" cy="0"/>
              </a:xfrm>
              <a:prstGeom prst="line">
                <a:avLst/>
              </a:prstGeom>
              <a:ln w="635" cap="rnd">
                <a:solidFill>
                  <a:srgbClr val="7B8199">
                    <a:alpha val="69804"/>
                  </a:srgb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E14901FF-9CB7-8874-AF34-3FFF6417E663}"/>
                  </a:ext>
                </a:extLst>
              </p:cNvPr>
              <p:cNvCxnSpPr/>
              <p:nvPr/>
            </p:nvCxnSpPr>
            <p:spPr>
              <a:xfrm>
                <a:off x="1524" y="32004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70270A4E-6B46-9999-E62F-FD3930007FF1}"/>
                  </a:ext>
                </a:extLst>
              </p:cNvPr>
              <p:cNvCxnSpPr/>
              <p:nvPr/>
            </p:nvCxnSpPr>
            <p:spPr>
              <a:xfrm>
                <a:off x="1524" y="35433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06FE366F-1FA5-5723-EE35-8A0F18637DA7}"/>
                  </a:ext>
                </a:extLst>
              </p:cNvPr>
              <p:cNvCxnSpPr/>
              <p:nvPr/>
            </p:nvCxnSpPr>
            <p:spPr>
              <a:xfrm>
                <a:off x="1524" y="28575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E47E852E-FD23-4D66-92B2-D187D4BED7CD}"/>
                  </a:ext>
                </a:extLst>
              </p:cNvPr>
              <p:cNvCxnSpPr/>
              <p:nvPr/>
            </p:nvCxnSpPr>
            <p:spPr>
              <a:xfrm>
                <a:off x="1524" y="25146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3CD47432-C364-EED5-8991-957B1CAF2709}"/>
                  </a:ext>
                </a:extLst>
              </p:cNvPr>
              <p:cNvCxnSpPr/>
              <p:nvPr/>
            </p:nvCxnSpPr>
            <p:spPr>
              <a:xfrm>
                <a:off x="1524" y="21717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A57F4005-2FF5-DDCA-35BA-661DFEBE6E82}"/>
                  </a:ext>
                </a:extLst>
              </p:cNvPr>
              <p:cNvCxnSpPr/>
              <p:nvPr/>
            </p:nvCxnSpPr>
            <p:spPr>
              <a:xfrm>
                <a:off x="1524" y="49149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E2B6DB07-B051-4629-D2DD-2DF9B4E18F3B}"/>
                  </a:ext>
                </a:extLst>
              </p:cNvPr>
              <p:cNvCxnSpPr/>
              <p:nvPr/>
            </p:nvCxnSpPr>
            <p:spPr>
              <a:xfrm>
                <a:off x="1524" y="52578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3F9748BE-6C14-E181-0C15-015E78E0B571}"/>
                  </a:ext>
                </a:extLst>
              </p:cNvPr>
              <p:cNvCxnSpPr/>
              <p:nvPr/>
            </p:nvCxnSpPr>
            <p:spPr>
              <a:xfrm>
                <a:off x="1524" y="45720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B9E44434-30EC-A018-D516-7CEDB87C27DE}"/>
                  </a:ext>
                </a:extLst>
              </p:cNvPr>
              <p:cNvCxnSpPr/>
              <p:nvPr/>
            </p:nvCxnSpPr>
            <p:spPr>
              <a:xfrm>
                <a:off x="1524" y="42291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45914A40-B095-7572-81D4-7708632C63DC}"/>
                  </a:ext>
                </a:extLst>
              </p:cNvPr>
              <p:cNvCxnSpPr/>
              <p:nvPr/>
            </p:nvCxnSpPr>
            <p:spPr>
              <a:xfrm>
                <a:off x="1524" y="38862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80A6B8B7-F99E-C0E2-D51F-15AB84975173}"/>
                  </a:ext>
                </a:extLst>
              </p:cNvPr>
              <p:cNvCxnSpPr/>
              <p:nvPr/>
            </p:nvCxnSpPr>
            <p:spPr>
              <a:xfrm>
                <a:off x="1524" y="66294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082CBE82-C967-F455-23C7-67A1033A98D4}"/>
                  </a:ext>
                </a:extLst>
              </p:cNvPr>
              <p:cNvCxnSpPr/>
              <p:nvPr/>
            </p:nvCxnSpPr>
            <p:spPr>
              <a:xfrm>
                <a:off x="1524" y="62865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30CE1AAD-088A-83BC-4B90-90BFC0B48884}"/>
                  </a:ext>
                </a:extLst>
              </p:cNvPr>
              <p:cNvCxnSpPr/>
              <p:nvPr/>
            </p:nvCxnSpPr>
            <p:spPr>
              <a:xfrm>
                <a:off x="1524" y="59436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9BBB23BE-012B-2540-0BBE-A43F992D15B3}"/>
                  </a:ext>
                </a:extLst>
              </p:cNvPr>
              <p:cNvCxnSpPr/>
              <p:nvPr/>
            </p:nvCxnSpPr>
            <p:spPr>
              <a:xfrm>
                <a:off x="1524" y="56007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7680E873-F4B3-37DC-3446-5C278E559867}"/>
                  </a:ext>
                </a:extLst>
              </p:cNvPr>
              <p:cNvCxnSpPr/>
              <p:nvPr/>
            </p:nvCxnSpPr>
            <p:spPr>
              <a:xfrm>
                <a:off x="1524" y="16002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5C8CAE68-5110-6D84-917A-9ECE3879422A}"/>
                  </a:ext>
                </a:extLst>
              </p:cNvPr>
              <p:cNvCxnSpPr/>
              <p:nvPr/>
            </p:nvCxnSpPr>
            <p:spPr>
              <a:xfrm>
                <a:off x="1524" y="19431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FD0292D1-D384-AAE8-620E-88BF6D2C2FCE}"/>
                  </a:ext>
                </a:extLst>
              </p:cNvPr>
              <p:cNvCxnSpPr/>
              <p:nvPr/>
            </p:nvCxnSpPr>
            <p:spPr>
              <a:xfrm>
                <a:off x="1524" y="12573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30C16B4C-0B52-7460-B5E4-44FEF3D74307}"/>
                  </a:ext>
                </a:extLst>
              </p:cNvPr>
              <p:cNvCxnSpPr/>
              <p:nvPr/>
            </p:nvCxnSpPr>
            <p:spPr>
              <a:xfrm>
                <a:off x="1524" y="9144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99839D5B-04A9-D82A-2687-8B392200ABFB}"/>
                  </a:ext>
                </a:extLst>
              </p:cNvPr>
              <p:cNvCxnSpPr/>
              <p:nvPr/>
            </p:nvCxnSpPr>
            <p:spPr>
              <a:xfrm>
                <a:off x="1524" y="5715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7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87961EDB-B5FC-1EF4-B1A4-7E7CA66F9255}"/>
                  </a:ext>
                </a:extLst>
              </p:cNvPr>
              <p:cNvCxnSpPr/>
              <p:nvPr/>
            </p:nvCxnSpPr>
            <p:spPr>
              <a:xfrm>
                <a:off x="1524" y="228600"/>
                <a:ext cx="12188952" cy="0"/>
              </a:xfrm>
              <a:prstGeom prst="line">
                <a:avLst/>
              </a:prstGeom>
              <a:ln w="635" cap="rnd">
                <a:solidFill>
                  <a:srgbClr val="7B8199">
                    <a:alpha val="69804"/>
                  </a:srgb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FAB36C9B-9A3C-0FE3-C123-C79E796850E2}"/>
                  </a:ext>
                </a:extLst>
              </p:cNvPr>
              <p:cNvCxnSpPr/>
              <p:nvPr/>
            </p:nvCxnSpPr>
            <p:spPr>
              <a:xfrm>
                <a:off x="1524" y="33147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3F1646BB-11BA-35DF-93D8-CFD8E1789C6A}"/>
                  </a:ext>
                </a:extLst>
              </p:cNvPr>
              <p:cNvCxnSpPr/>
              <p:nvPr/>
            </p:nvCxnSpPr>
            <p:spPr>
              <a:xfrm>
                <a:off x="1524" y="36576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A3BF10A4-D862-2161-083E-AD0938F68C88}"/>
                  </a:ext>
                </a:extLst>
              </p:cNvPr>
              <p:cNvCxnSpPr/>
              <p:nvPr/>
            </p:nvCxnSpPr>
            <p:spPr>
              <a:xfrm>
                <a:off x="1524" y="29718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F6586E5F-271C-D6D0-9969-BE7954CBF650}"/>
                  </a:ext>
                </a:extLst>
              </p:cNvPr>
              <p:cNvCxnSpPr/>
              <p:nvPr/>
            </p:nvCxnSpPr>
            <p:spPr>
              <a:xfrm>
                <a:off x="1524" y="26289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520931F4-58F0-7BDF-9B2F-772B52094EF6}"/>
                  </a:ext>
                </a:extLst>
              </p:cNvPr>
              <p:cNvCxnSpPr/>
              <p:nvPr/>
            </p:nvCxnSpPr>
            <p:spPr>
              <a:xfrm>
                <a:off x="1524" y="22860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CA0BB201-A212-1013-7225-E4E7F38766CE}"/>
                  </a:ext>
                </a:extLst>
              </p:cNvPr>
              <p:cNvCxnSpPr/>
              <p:nvPr/>
            </p:nvCxnSpPr>
            <p:spPr>
              <a:xfrm>
                <a:off x="1524" y="50292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A4061488-E16E-BE6A-C196-5689CF0EB0BD}"/>
                  </a:ext>
                </a:extLst>
              </p:cNvPr>
              <p:cNvCxnSpPr/>
              <p:nvPr/>
            </p:nvCxnSpPr>
            <p:spPr>
              <a:xfrm>
                <a:off x="1524" y="53721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A9A2F083-1608-44E2-03E9-A963CF783BD9}"/>
                  </a:ext>
                </a:extLst>
              </p:cNvPr>
              <p:cNvCxnSpPr/>
              <p:nvPr/>
            </p:nvCxnSpPr>
            <p:spPr>
              <a:xfrm>
                <a:off x="1524" y="46863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3F248395-F960-0332-D973-BC487A880EE6}"/>
                  </a:ext>
                </a:extLst>
              </p:cNvPr>
              <p:cNvCxnSpPr/>
              <p:nvPr/>
            </p:nvCxnSpPr>
            <p:spPr>
              <a:xfrm>
                <a:off x="1524" y="43434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64872A13-5727-B26E-A5EE-118B6B9C622F}"/>
                  </a:ext>
                </a:extLst>
              </p:cNvPr>
              <p:cNvCxnSpPr/>
              <p:nvPr/>
            </p:nvCxnSpPr>
            <p:spPr>
              <a:xfrm>
                <a:off x="1524" y="40005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B9DDF2A9-3141-2E00-B3AF-8DEAD2C604BB}"/>
                  </a:ext>
                </a:extLst>
              </p:cNvPr>
              <p:cNvCxnSpPr/>
              <p:nvPr/>
            </p:nvCxnSpPr>
            <p:spPr>
              <a:xfrm>
                <a:off x="1524" y="67437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B55D3BA4-557E-573A-D88D-63002FFE1552}"/>
                  </a:ext>
                </a:extLst>
              </p:cNvPr>
              <p:cNvCxnSpPr/>
              <p:nvPr/>
            </p:nvCxnSpPr>
            <p:spPr>
              <a:xfrm>
                <a:off x="1524" y="64008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1588CCD7-61A1-731F-D4B5-381AD97B7FBE}"/>
                  </a:ext>
                </a:extLst>
              </p:cNvPr>
              <p:cNvCxnSpPr/>
              <p:nvPr/>
            </p:nvCxnSpPr>
            <p:spPr>
              <a:xfrm>
                <a:off x="1524" y="60579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AECF38B9-A43C-9311-A756-37063612CF17}"/>
                  </a:ext>
                </a:extLst>
              </p:cNvPr>
              <p:cNvCxnSpPr/>
              <p:nvPr/>
            </p:nvCxnSpPr>
            <p:spPr>
              <a:xfrm>
                <a:off x="1524" y="57150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columns and LR margins">
              <a:extLst>
                <a:ext uri="{FF2B5EF4-FFF2-40B4-BE49-F238E27FC236}">
                  <a16:creationId xmlns:a16="http://schemas.microsoft.com/office/drawing/2014/main" id="{D40606EB-FBDE-AD14-CDD3-7510951F7F14}"/>
                </a:ext>
              </a:extLst>
            </p:cNvPr>
            <p:cNvGrpSpPr/>
            <p:nvPr/>
          </p:nvGrpSpPr>
          <p:grpSpPr>
            <a:xfrm>
              <a:off x="493776" y="448050"/>
              <a:ext cx="11204448" cy="5876543"/>
              <a:chOff x="493776" y="502920"/>
              <a:chExt cx="11204448" cy="5943600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EC484E98-462B-6F64-E88B-8C083F3D7DE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984992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E37F64AE-676E-2C02-F885-EC0B85CAEBA4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493776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9E30B4B2-122E-73C1-67E7-74393D766F2A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1447523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9B5A649-6B8A-AE3D-3819-F55B9441692A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2401270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3C89CB51-0FD5-29A6-6E4C-54B097CB857D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3355017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CF29857A-09A0-B5B7-7F18-63EBDE998C94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4308764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744889FE-CF64-D70C-7D7D-A31B3B551C01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5262511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8695448-97DC-4257-8BA9-63D4CFE86BAF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6216258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7E65D84B-B80C-18CE-32BF-38B6F7B7C7EB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7170005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6719D807-2094-9074-F983-ABB0FF716EB2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8123752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36E4A422-96EE-4C9A-066B-4EDC022E7A34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9077499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BE3757FB-7A4C-7EAE-041D-7517CB2CDD35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10031246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1" name="column bisection">
              <a:extLst>
                <a:ext uri="{FF2B5EF4-FFF2-40B4-BE49-F238E27FC236}">
                  <a16:creationId xmlns:a16="http://schemas.microsoft.com/office/drawing/2014/main" id="{F1847B74-D013-74E7-6009-4353569DBC1D}"/>
                </a:ext>
              </a:extLst>
            </p:cNvPr>
            <p:cNvGrpSpPr/>
            <p:nvPr/>
          </p:nvGrpSpPr>
          <p:grpSpPr>
            <a:xfrm>
              <a:off x="850392" y="0"/>
              <a:ext cx="10491216" cy="6858000"/>
              <a:chOff x="850392" y="4574"/>
              <a:chExt cx="10491216" cy="6858000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3DABCD84-1CDF-836E-BA70-B1D9A0342B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341608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B98D3CF6-2E0E-EF50-1593-E008E75FEAA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50392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20163339-5E2F-FA1A-2E08-F4D7E347637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804139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F597FA4C-24CD-3504-0226-C17C21BBC22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57886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79153081-CDD8-6521-4AF9-EAE407AEC38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11633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A79B73D-37C8-E3BB-F3DD-1494ADB2BB4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665380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50713B4B-BC08-66C2-E5C9-0E61EE06D77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19127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337C6676-E81E-564A-73DB-424174E4D61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572874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5F805AE7-473B-7A49-D63D-2A713C00146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26621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5AAD4E8D-47B6-0BF4-1F9D-132FBB494FE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80368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A5914C6D-5DC1-4475-235B-FDCBBB8141D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434115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F1806748-03D9-43FD-EB42-03C53DFC531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387862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1736A0C-A739-5BC0-61E9-3C323C5CA483}"/>
                </a:ext>
              </a:extLst>
            </p:cNvPr>
            <p:cNvGrpSpPr/>
            <p:nvPr/>
          </p:nvGrpSpPr>
          <p:grpSpPr>
            <a:xfrm>
              <a:off x="0" y="-81273"/>
              <a:ext cx="12192002" cy="6959599"/>
              <a:chOff x="0" y="-81273"/>
              <a:chExt cx="12192002" cy="6959599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20E5961-F713-2029-7A87-FD2ADAB6F4EC}"/>
                  </a:ext>
                </a:extLst>
              </p:cNvPr>
              <p:cNvSpPr/>
              <p:nvPr/>
            </p:nvSpPr>
            <p:spPr>
              <a:xfrm>
                <a:off x="0" y="6324610"/>
                <a:ext cx="12192000" cy="553716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98CFD76-C407-6B41-38D5-871B01F3FE40}"/>
                  </a:ext>
                </a:extLst>
              </p:cNvPr>
              <p:cNvSpPr/>
              <p:nvPr/>
            </p:nvSpPr>
            <p:spPr>
              <a:xfrm rot="5400000">
                <a:off x="-3182875" y="3187449"/>
                <a:ext cx="6858002" cy="492252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DADA45E-1502-95B6-0045-18390ACC2C3A}"/>
                  </a:ext>
                </a:extLst>
              </p:cNvPr>
              <p:cNvSpPr/>
              <p:nvPr/>
            </p:nvSpPr>
            <p:spPr>
              <a:xfrm rot="5400000">
                <a:off x="8516875" y="3187449"/>
                <a:ext cx="6858001" cy="492252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AF2B84E-0F5D-CB87-40FC-1CC83A727409}"/>
                  </a:ext>
                </a:extLst>
              </p:cNvPr>
              <p:cNvSpPr/>
              <p:nvPr/>
            </p:nvSpPr>
            <p:spPr>
              <a:xfrm>
                <a:off x="0" y="-81273"/>
                <a:ext cx="12192000" cy="529324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6A6615F-7069-B877-322A-53153A236C05}"/>
                  </a:ext>
                </a:extLst>
              </p:cNvPr>
              <p:cNvSpPr/>
              <p:nvPr userDrawn="1"/>
            </p:nvSpPr>
            <p:spPr>
              <a:xfrm>
                <a:off x="0" y="1234953"/>
                <a:ext cx="12192000" cy="301747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BC7C7F2-3894-8CCA-5872-6A4B4795D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562350"/>
            <a:ext cx="10058400" cy="57595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0B7EB5-3760-2058-F18E-93584C9A3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87C04C-3953-7DDC-BAD1-B6A3B0970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Illumio Copyright © 2024 /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30BF47-CBC1-13B8-8DAA-CFC998F06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DEF54-9B6C-4117-8505-7F7450B77FFD}" type="slidenum">
              <a:rPr lang="en-US" smtClean="0"/>
              <a:t>‹#›</a:t>
            </a:fld>
            <a:endParaRPr lang="en-US"/>
          </a:p>
        </p:txBody>
      </p:sp>
      <p:sp>
        <p:nvSpPr>
          <p:cNvPr id="103" name="Subtitle 2">
            <a:extLst>
              <a:ext uri="{FF2B5EF4-FFF2-40B4-BE49-F238E27FC236}">
                <a16:creationId xmlns:a16="http://schemas.microsoft.com/office/drawing/2014/main" id="{32FDB19E-4030-9EC2-39F3-DE23D3E049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0" y="1174769"/>
            <a:ext cx="10058400" cy="414516"/>
          </a:xfrm>
        </p:spPr>
        <p:txBody>
          <a:bodyPr tIns="0"/>
          <a:lstStyle>
            <a:lvl1pPr marL="0" indent="0" algn="ctr">
              <a:buNone/>
              <a:defRPr sz="16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7" name="Illumio Logo">
            <a:extLst>
              <a:ext uri="{FF2B5EF4-FFF2-40B4-BE49-F238E27FC236}">
                <a16:creationId xmlns:a16="http://schemas.microsoft.com/office/drawing/2014/main" id="{00E56BAB-EF03-08A9-BFAE-9E81453670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9416" y="260769"/>
            <a:ext cx="909159" cy="227290"/>
          </a:xfrm>
          <a:prstGeom prst="rect">
            <a:avLst/>
          </a:prstGeom>
        </p:spPr>
      </p:pic>
      <p:sp>
        <p:nvSpPr>
          <p:cNvPr id="125" name="Oval 124">
            <a:extLst>
              <a:ext uri="{FF2B5EF4-FFF2-40B4-BE49-F238E27FC236}">
                <a16:creationId xmlns:a16="http://schemas.microsoft.com/office/drawing/2014/main" id="{9313C46D-4B5A-F1A4-4918-3254482CA9F0}"/>
              </a:ext>
            </a:extLst>
          </p:cNvPr>
          <p:cNvSpPr>
            <a:spLocks/>
          </p:cNvSpPr>
          <p:nvPr userDrawn="1"/>
        </p:nvSpPr>
        <p:spPr>
          <a:xfrm>
            <a:off x="2845047" y="2004549"/>
            <a:ext cx="2160240" cy="2160240"/>
          </a:xfrm>
          <a:prstGeom prst="ellipse">
            <a:avLst/>
          </a:prstGeom>
          <a:noFill/>
          <a:ln w="38100" cap="rnd">
            <a:solidFill>
              <a:srgbClr val="BCBCBC"/>
            </a:solidFill>
            <a:prstDash val="sysDash"/>
            <a:rou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+mn-lt"/>
            </a:endParaRPr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FAEFFB7E-B9D9-45F1-4DAF-056424AD32C0}"/>
              </a:ext>
            </a:extLst>
          </p:cNvPr>
          <p:cNvSpPr>
            <a:spLocks/>
          </p:cNvSpPr>
          <p:nvPr userDrawn="1"/>
        </p:nvSpPr>
        <p:spPr>
          <a:xfrm>
            <a:off x="5014712" y="2004549"/>
            <a:ext cx="2167128" cy="2160240"/>
          </a:xfrm>
          <a:prstGeom prst="ellipse">
            <a:avLst/>
          </a:prstGeom>
          <a:noFill/>
          <a:ln w="38100" cap="rnd">
            <a:solidFill>
              <a:srgbClr val="BCBCBC"/>
            </a:solidFill>
            <a:prstDash val="sysDash"/>
            <a:rou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+mn-lt"/>
            </a:endParaRPr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DCD129D3-5A8C-2046-F375-C95BB43E7F19}"/>
              </a:ext>
            </a:extLst>
          </p:cNvPr>
          <p:cNvSpPr>
            <a:spLocks/>
          </p:cNvSpPr>
          <p:nvPr userDrawn="1"/>
        </p:nvSpPr>
        <p:spPr>
          <a:xfrm>
            <a:off x="7189999" y="2004549"/>
            <a:ext cx="2160240" cy="2160240"/>
          </a:xfrm>
          <a:prstGeom prst="ellipse">
            <a:avLst/>
          </a:prstGeom>
          <a:noFill/>
          <a:ln w="38100" cap="rnd">
            <a:solidFill>
              <a:srgbClr val="BCBCBC"/>
            </a:solidFill>
            <a:prstDash val="sysDash"/>
            <a:rou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+mn-lt"/>
            </a:endParaRPr>
          </a:p>
        </p:txBody>
      </p:sp>
      <p:sp>
        <p:nvSpPr>
          <p:cNvPr id="128" name="Arc 127">
            <a:extLst>
              <a:ext uri="{FF2B5EF4-FFF2-40B4-BE49-F238E27FC236}">
                <a16:creationId xmlns:a16="http://schemas.microsoft.com/office/drawing/2014/main" id="{3454F671-E33F-1A24-0F37-806F35C3D507}"/>
              </a:ext>
            </a:extLst>
          </p:cNvPr>
          <p:cNvSpPr/>
          <p:nvPr userDrawn="1"/>
        </p:nvSpPr>
        <p:spPr>
          <a:xfrm>
            <a:off x="2847303" y="2005677"/>
            <a:ext cx="2157984" cy="2157984"/>
          </a:xfrm>
          <a:prstGeom prst="arc">
            <a:avLst>
              <a:gd name="adj1" fmla="val 10766207"/>
              <a:gd name="adj2" fmla="val 206148"/>
            </a:avLst>
          </a:prstGeom>
          <a:ln w="50800" cap="rnd">
            <a:solidFill>
              <a:schemeClr val="accent2"/>
            </a:solidFill>
            <a:headEnd type="none" w="sm" len="sm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00">
              <a:latin typeface="+mn-lt"/>
            </a:endParaRPr>
          </a:p>
        </p:txBody>
      </p:sp>
      <p:sp>
        <p:nvSpPr>
          <p:cNvPr id="129" name="Arc 128">
            <a:extLst>
              <a:ext uri="{FF2B5EF4-FFF2-40B4-BE49-F238E27FC236}">
                <a16:creationId xmlns:a16="http://schemas.microsoft.com/office/drawing/2014/main" id="{7DF042BB-EC06-9990-2BA6-D1D9D2B16597}"/>
              </a:ext>
            </a:extLst>
          </p:cNvPr>
          <p:cNvSpPr>
            <a:spLocks/>
          </p:cNvSpPr>
          <p:nvPr userDrawn="1"/>
        </p:nvSpPr>
        <p:spPr>
          <a:xfrm rot="10800000">
            <a:off x="5013989" y="2005677"/>
            <a:ext cx="2157984" cy="2157984"/>
          </a:xfrm>
          <a:prstGeom prst="arc">
            <a:avLst>
              <a:gd name="adj1" fmla="val 10536283"/>
              <a:gd name="adj2" fmla="val 21520040"/>
            </a:avLst>
          </a:prstGeom>
          <a:ln w="50800" cap="rnd">
            <a:solidFill>
              <a:schemeClr val="accent2"/>
            </a:solidFill>
            <a:headEnd type="triangle" w="med" len="med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00">
              <a:latin typeface="+mn-lt"/>
            </a:endParaRPr>
          </a:p>
        </p:txBody>
      </p:sp>
      <p:sp>
        <p:nvSpPr>
          <p:cNvPr id="130" name="Text Placeholder 3">
            <a:extLst>
              <a:ext uri="{FF2B5EF4-FFF2-40B4-BE49-F238E27FC236}">
                <a16:creationId xmlns:a16="http://schemas.microsoft.com/office/drawing/2014/main" id="{CF0F9416-F710-4B91-3913-C38A82318D7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848383" y="4274995"/>
            <a:ext cx="2155825" cy="1572747"/>
          </a:xfrm>
        </p:spPr>
        <p:txBody>
          <a:bodyPr lIns="137160" tIns="0" rIns="137160"/>
          <a:lstStyle>
            <a:lvl1pPr>
              <a:lnSpc>
                <a:spcPct val="100000"/>
              </a:lnSpc>
              <a:defRPr sz="1200">
                <a:latin typeface="+mn-lt"/>
              </a:defRPr>
            </a:lvl1pPr>
            <a:lvl2pPr>
              <a:lnSpc>
                <a:spcPct val="100000"/>
              </a:lnSpc>
              <a:defRPr sz="1200">
                <a:latin typeface="+mn-lt"/>
              </a:defRPr>
            </a:lvl2pPr>
            <a:lvl3pPr>
              <a:lnSpc>
                <a:spcPct val="100000"/>
              </a:lnSpc>
              <a:defRPr sz="1100">
                <a:latin typeface="+mn-lt"/>
              </a:defRPr>
            </a:lvl3pPr>
            <a:lvl4pPr>
              <a:lnSpc>
                <a:spcPct val="100000"/>
              </a:lnSpc>
              <a:defRPr sz="1100">
                <a:latin typeface="+mn-lt"/>
              </a:defRPr>
            </a:lvl4pPr>
            <a:lvl5pPr>
              <a:lnSpc>
                <a:spcPct val="100000"/>
              </a:lnSpc>
              <a:defRPr sz="11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1" name="Text Placeholder 2">
            <a:extLst>
              <a:ext uri="{FF2B5EF4-FFF2-40B4-BE49-F238E27FC236}">
                <a16:creationId xmlns:a16="http://schemas.microsoft.com/office/drawing/2014/main" id="{4AD367BD-BEBE-8AFF-0696-D342D0935BF5}"/>
              </a:ext>
            </a:extLst>
          </p:cNvPr>
          <p:cNvSpPr>
            <a:spLocks noGrp="1"/>
          </p:cNvSpPr>
          <p:nvPr>
            <p:ph type="body" idx="32"/>
          </p:nvPr>
        </p:nvSpPr>
        <p:spPr>
          <a:xfrm>
            <a:off x="2848470" y="2991238"/>
            <a:ext cx="2155651" cy="1158028"/>
          </a:xfrm>
        </p:spPr>
        <p:txBody>
          <a:bodyPr lIns="182880" tIns="91440" rIns="18288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2" name="Text Placeholder 2">
            <a:extLst>
              <a:ext uri="{FF2B5EF4-FFF2-40B4-BE49-F238E27FC236}">
                <a16:creationId xmlns:a16="http://schemas.microsoft.com/office/drawing/2014/main" id="{8D8C075E-B783-602B-E4F8-778AD2ACD129}"/>
              </a:ext>
            </a:extLst>
          </p:cNvPr>
          <p:cNvSpPr>
            <a:spLocks noGrp="1"/>
          </p:cNvSpPr>
          <p:nvPr>
            <p:ph type="body" idx="29"/>
          </p:nvPr>
        </p:nvSpPr>
        <p:spPr>
          <a:xfrm>
            <a:off x="5020451" y="2991238"/>
            <a:ext cx="2155651" cy="1158028"/>
          </a:xfrm>
        </p:spPr>
        <p:txBody>
          <a:bodyPr lIns="182880" tIns="91440" rIns="18288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3" name="Text Placeholder 2">
            <a:extLst>
              <a:ext uri="{FF2B5EF4-FFF2-40B4-BE49-F238E27FC236}">
                <a16:creationId xmlns:a16="http://schemas.microsoft.com/office/drawing/2014/main" id="{4214F5D5-9873-C154-E6F1-EFE8CDF0F9DC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7192294" y="2991238"/>
            <a:ext cx="2155651" cy="1158028"/>
          </a:xfrm>
        </p:spPr>
        <p:txBody>
          <a:bodyPr lIns="182880" tIns="91440" rIns="18288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4" name="Text Placeholder 3">
            <a:extLst>
              <a:ext uri="{FF2B5EF4-FFF2-40B4-BE49-F238E27FC236}">
                <a16:creationId xmlns:a16="http://schemas.microsoft.com/office/drawing/2014/main" id="{AAD925C8-243D-9A0F-A441-42414B4F6D3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5020364" y="4274995"/>
            <a:ext cx="2155825" cy="1572747"/>
          </a:xfrm>
        </p:spPr>
        <p:txBody>
          <a:bodyPr lIns="137160" tIns="0" rIns="137160"/>
          <a:lstStyle>
            <a:lvl1pPr>
              <a:lnSpc>
                <a:spcPct val="100000"/>
              </a:lnSpc>
              <a:defRPr sz="1200">
                <a:latin typeface="+mn-lt"/>
              </a:defRPr>
            </a:lvl1pPr>
            <a:lvl2pPr>
              <a:lnSpc>
                <a:spcPct val="100000"/>
              </a:lnSpc>
              <a:defRPr sz="1200">
                <a:latin typeface="+mn-lt"/>
              </a:defRPr>
            </a:lvl2pPr>
            <a:lvl3pPr>
              <a:lnSpc>
                <a:spcPct val="100000"/>
              </a:lnSpc>
              <a:defRPr sz="1100">
                <a:latin typeface="+mn-lt"/>
              </a:defRPr>
            </a:lvl3pPr>
            <a:lvl4pPr>
              <a:lnSpc>
                <a:spcPct val="100000"/>
              </a:lnSpc>
              <a:defRPr sz="1100">
                <a:latin typeface="+mn-lt"/>
              </a:defRPr>
            </a:lvl4pPr>
            <a:lvl5pPr>
              <a:lnSpc>
                <a:spcPct val="100000"/>
              </a:lnSpc>
              <a:defRPr sz="11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5" name="Text Placeholder 3">
            <a:extLst>
              <a:ext uri="{FF2B5EF4-FFF2-40B4-BE49-F238E27FC236}">
                <a16:creationId xmlns:a16="http://schemas.microsoft.com/office/drawing/2014/main" id="{9960ACCC-359E-C561-9D85-4CB47B8F3743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192207" y="4274995"/>
            <a:ext cx="2155825" cy="1572747"/>
          </a:xfrm>
        </p:spPr>
        <p:txBody>
          <a:bodyPr lIns="137160" tIns="0" rIns="137160"/>
          <a:lstStyle>
            <a:lvl1pPr>
              <a:lnSpc>
                <a:spcPct val="100000"/>
              </a:lnSpc>
              <a:defRPr sz="1200">
                <a:latin typeface="+mn-lt"/>
              </a:defRPr>
            </a:lvl1pPr>
            <a:lvl2pPr>
              <a:lnSpc>
                <a:spcPct val="100000"/>
              </a:lnSpc>
              <a:defRPr sz="1200">
                <a:latin typeface="+mn-lt"/>
              </a:defRPr>
            </a:lvl2pPr>
            <a:lvl3pPr>
              <a:lnSpc>
                <a:spcPct val="100000"/>
              </a:lnSpc>
              <a:defRPr sz="1100">
                <a:latin typeface="+mn-lt"/>
              </a:defRPr>
            </a:lvl3pPr>
            <a:lvl4pPr>
              <a:lnSpc>
                <a:spcPct val="100000"/>
              </a:lnSpc>
              <a:defRPr sz="1100">
                <a:latin typeface="+mn-lt"/>
              </a:defRPr>
            </a:lvl4pPr>
            <a:lvl5pPr>
              <a:lnSpc>
                <a:spcPct val="100000"/>
              </a:lnSpc>
              <a:defRPr sz="11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6" name="Text Placeholder 3">
            <a:extLst>
              <a:ext uri="{FF2B5EF4-FFF2-40B4-BE49-F238E27FC236}">
                <a16:creationId xmlns:a16="http://schemas.microsoft.com/office/drawing/2014/main" id="{33EFE551-B97F-897F-64CA-D901607061B6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3560535" y="2234282"/>
            <a:ext cx="731520" cy="731520"/>
          </a:xfrm>
          <a:prstGeom prst="ellipse">
            <a:avLst/>
          </a:prstGeom>
          <a:solidFill>
            <a:schemeClr val="tx2"/>
          </a:solidFill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137" name="Text Placeholder 3">
            <a:extLst>
              <a:ext uri="{FF2B5EF4-FFF2-40B4-BE49-F238E27FC236}">
                <a16:creationId xmlns:a16="http://schemas.microsoft.com/office/drawing/2014/main" id="{EF9949FC-7992-A730-01E8-C2EEB060683E}"/>
              </a:ext>
            </a:extLst>
          </p:cNvPr>
          <p:cNvSpPr>
            <a:spLocks noGrp="1"/>
          </p:cNvSpPr>
          <p:nvPr>
            <p:ph type="body" sz="half" idx="27" hasCustomPrompt="1"/>
          </p:nvPr>
        </p:nvSpPr>
        <p:spPr>
          <a:xfrm>
            <a:off x="5732516" y="2234282"/>
            <a:ext cx="731520" cy="731520"/>
          </a:xfrm>
          <a:prstGeom prst="ellipse">
            <a:avLst/>
          </a:prstGeom>
          <a:solidFill>
            <a:schemeClr val="tx2"/>
          </a:solidFill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138" name="Text Placeholder 3">
            <a:extLst>
              <a:ext uri="{FF2B5EF4-FFF2-40B4-BE49-F238E27FC236}">
                <a16:creationId xmlns:a16="http://schemas.microsoft.com/office/drawing/2014/main" id="{63DAF45C-5A6E-654C-1ABA-9E84BA2C03E2}"/>
              </a:ext>
            </a:extLst>
          </p:cNvPr>
          <p:cNvSpPr>
            <a:spLocks noGrp="1"/>
          </p:cNvSpPr>
          <p:nvPr>
            <p:ph type="body" sz="half" idx="28" hasCustomPrompt="1"/>
          </p:nvPr>
        </p:nvSpPr>
        <p:spPr>
          <a:xfrm>
            <a:off x="7904359" y="2234281"/>
            <a:ext cx="731520" cy="731520"/>
          </a:xfrm>
          <a:prstGeom prst="ellipse">
            <a:avLst/>
          </a:prstGeom>
          <a:solidFill>
            <a:schemeClr val="tx2"/>
          </a:solidFill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139" name="Arc 138">
            <a:extLst>
              <a:ext uri="{FF2B5EF4-FFF2-40B4-BE49-F238E27FC236}">
                <a16:creationId xmlns:a16="http://schemas.microsoft.com/office/drawing/2014/main" id="{8348973E-1EB7-4A1A-BEFA-635A2E551993}"/>
              </a:ext>
            </a:extLst>
          </p:cNvPr>
          <p:cNvSpPr>
            <a:spLocks/>
          </p:cNvSpPr>
          <p:nvPr userDrawn="1"/>
        </p:nvSpPr>
        <p:spPr>
          <a:xfrm>
            <a:off x="7191127" y="2005677"/>
            <a:ext cx="2157984" cy="2157984"/>
          </a:xfrm>
          <a:prstGeom prst="arc">
            <a:avLst>
              <a:gd name="adj1" fmla="val 11003766"/>
              <a:gd name="adj2" fmla="val 99585"/>
            </a:avLst>
          </a:prstGeom>
          <a:ln w="50800" cap="rnd">
            <a:solidFill>
              <a:schemeClr val="accent2"/>
            </a:solidFill>
            <a:round/>
            <a:headEnd w="med" len="me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1835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7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7" dur="8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8" dur="8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75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11" dur="8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12" dur="8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5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15" dur="8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16" dur="8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2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3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2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3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3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3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8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7" dur="200"/>
                                            <p:tgtEl>
                                              <p:spTgt spid="1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4600"/>
                                </p:stCondLst>
                                <p:childTnLst>
                                  <p:par>
                                    <p:cTn id="4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1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5100"/>
                                </p:stCondLst>
                                <p:childTnLst>
                                  <p:par>
                                    <p:cTn id="5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1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1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5" grpId="0" animBg="1"/>
          <p:bldP spid="126" grpId="0" animBg="1"/>
          <p:bldP spid="127" grpId="0" animBg="1"/>
          <p:bldP spid="128" grpId="0" animBg="1"/>
          <p:bldP spid="129" grpId="0" animBg="1"/>
          <p:bldP spid="130" grpId="0">
            <p:tmplLst>
              <p:tmpl>
                <p:tnLst>
                  <p:par>
                    <p:cTn presetID="10" presetClass="entr" presetSubtype="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3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130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131" grpId="0" build="p">
            <p:tmplLst>
              <p:tmpl lvl="1">
                <p:tnLst>
                  <p:par>
                    <p:cTn presetID="10" presetClass="entr" presetSubtype="0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3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131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132" grpId="0" build="p">
            <p:tmplLst>
              <p:tmpl lvl="1">
                <p:tnLst>
                  <p:par>
                    <p:cTn presetID="10" presetClass="entr" presetSubtype="0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32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132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133" grpId="0" build="p">
            <p:tmplLst>
              <p:tmpl lvl="1">
                <p:tnLst>
                  <p:par>
                    <p:cTn presetID="10" presetClass="entr" presetSubtype="0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3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133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134" grpId="0">
            <p:tmplLst>
              <p:tmpl>
                <p:tnLst>
                  <p:par>
                    <p:cTn presetID="10" presetClass="entr" presetSubtype="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34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134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135" grpId="0">
            <p:tmplLst>
              <p:tmpl>
                <p:tnLst>
                  <p:par>
                    <p:cTn presetID="10" presetClass="entr" presetSubtype="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35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135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136" grpId="0" uiExpand="1" animBg="1">
            <p:tmplLst>
              <p:tmpl>
                <p:tnLst>
                  <p:par>
                    <p:cTn presetID="10" presetClass="entr" presetSubtype="0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36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136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137" grpId="0" animBg="1">
            <p:tmplLst>
              <p:tmpl>
                <p:tnLst>
                  <p:par>
                    <p:cTn presetID="10" presetClass="entr" presetSubtype="0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3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137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138" grpId="0" animBg="1">
            <p:tmplLst>
              <p:tmpl>
                <p:tnLst>
                  <p:par>
                    <p:cTn presetID="10" presetClass="entr" presetSubtype="0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3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138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13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8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8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8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8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8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8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2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3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2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3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3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3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8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7" dur="200"/>
                                            <p:tgtEl>
                                              <p:spTgt spid="1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4600"/>
                                </p:stCondLst>
                                <p:childTnLst>
                                  <p:par>
                                    <p:cTn id="4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1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5100"/>
                                </p:stCondLst>
                                <p:childTnLst>
                                  <p:par>
                                    <p:cTn id="5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1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1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5" grpId="0" animBg="1"/>
          <p:bldP spid="126" grpId="0" animBg="1"/>
          <p:bldP spid="127" grpId="0" animBg="1"/>
          <p:bldP spid="128" grpId="0" animBg="1"/>
          <p:bldP spid="129" grpId="0" animBg="1"/>
          <p:bldP spid="130" grpId="0">
            <p:tmplLst>
              <p:tmpl>
                <p:tnLst>
                  <p:par>
                    <p:cTn presetID="10" presetClass="entr" presetSubtype="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3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130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131" grpId="0" build="p">
            <p:tmplLst>
              <p:tmpl lvl="1">
                <p:tnLst>
                  <p:par>
                    <p:cTn presetID="10" presetClass="entr" presetSubtype="0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3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131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132" grpId="0" build="p">
            <p:tmplLst>
              <p:tmpl lvl="1">
                <p:tnLst>
                  <p:par>
                    <p:cTn presetID="10" presetClass="entr" presetSubtype="0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32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132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133" grpId="0" build="p">
            <p:tmplLst>
              <p:tmpl lvl="1">
                <p:tnLst>
                  <p:par>
                    <p:cTn presetID="10" presetClass="entr" presetSubtype="0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3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133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134" grpId="0">
            <p:tmplLst>
              <p:tmpl>
                <p:tnLst>
                  <p:par>
                    <p:cTn presetID="10" presetClass="entr" presetSubtype="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34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134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135" grpId="0">
            <p:tmplLst>
              <p:tmpl>
                <p:tnLst>
                  <p:par>
                    <p:cTn presetID="10" presetClass="entr" presetSubtype="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35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135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136" grpId="0" uiExpand="1" animBg="1">
            <p:tmplLst>
              <p:tmpl>
                <p:tnLst>
                  <p:par>
                    <p:cTn presetID="10" presetClass="entr" presetSubtype="0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36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136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137" grpId="0" animBg="1">
            <p:tmplLst>
              <p:tmpl>
                <p:tnLst>
                  <p:par>
                    <p:cTn presetID="10" presetClass="entr" presetSubtype="0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3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137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138" grpId="0" animBg="1">
            <p:tmplLst>
              <p:tmpl>
                <p:tnLst>
                  <p:par>
                    <p:cTn presetID="10" presetClass="entr" presetSubtype="0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3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138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139" grpId="0" animBg="1"/>
        </p:bldLst>
      </p:timing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4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id" hidden="1">
            <a:extLst>
              <a:ext uri="{FF2B5EF4-FFF2-40B4-BE49-F238E27FC236}">
                <a16:creationId xmlns:a16="http://schemas.microsoft.com/office/drawing/2014/main" id="{38230CD7-BB79-93D8-10B0-CE1B5BFFCCEC}"/>
              </a:ext>
            </a:extLst>
          </p:cNvPr>
          <p:cNvGrpSpPr/>
          <p:nvPr userDrawn="1"/>
        </p:nvGrpSpPr>
        <p:grpSpPr>
          <a:xfrm>
            <a:off x="0" y="-81273"/>
            <a:ext cx="12192002" cy="6959599"/>
            <a:chOff x="0" y="-81273"/>
            <a:chExt cx="12192002" cy="695959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564FFF4-A19D-70EE-F86D-DF38625B34E3}"/>
                </a:ext>
              </a:extLst>
            </p:cNvPr>
            <p:cNvSpPr/>
            <p:nvPr/>
          </p:nvSpPr>
          <p:spPr>
            <a:xfrm>
              <a:off x="0" y="6320244"/>
              <a:ext cx="12192000" cy="5377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A5EBD3C-7881-3AF7-CF01-4FA47000040D}"/>
                </a:ext>
              </a:extLst>
            </p:cNvPr>
            <p:cNvSpPr/>
            <p:nvPr userDrawn="1"/>
          </p:nvSpPr>
          <p:spPr>
            <a:xfrm>
              <a:off x="0" y="6320244"/>
              <a:ext cx="12192000" cy="5377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grpSp>
          <p:nvGrpSpPr>
            <p:cNvPr id="9" name="baselines">
              <a:extLst>
                <a:ext uri="{FF2B5EF4-FFF2-40B4-BE49-F238E27FC236}">
                  <a16:creationId xmlns:a16="http://schemas.microsoft.com/office/drawing/2014/main" id="{0BAE7B50-8C72-BA34-5748-0252114023B4}"/>
                </a:ext>
              </a:extLst>
            </p:cNvPr>
            <p:cNvGrpSpPr/>
            <p:nvPr/>
          </p:nvGrpSpPr>
          <p:grpSpPr>
            <a:xfrm>
              <a:off x="1524" y="-4574"/>
              <a:ext cx="12188952" cy="6858000"/>
              <a:chOff x="1524" y="0"/>
              <a:chExt cx="12188952" cy="6858000"/>
            </a:xfrm>
          </p:grpSpPr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1117EF4D-8848-3B4B-552E-628FC0C8BABB}"/>
                  </a:ext>
                </a:extLst>
              </p:cNvPr>
              <p:cNvCxnSpPr/>
              <p:nvPr/>
            </p:nvCxnSpPr>
            <p:spPr>
              <a:xfrm>
                <a:off x="1524" y="13716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1520C883-896C-6289-B6DD-F3458C3EC899}"/>
                  </a:ext>
                </a:extLst>
              </p:cNvPr>
              <p:cNvCxnSpPr/>
              <p:nvPr/>
            </p:nvCxnSpPr>
            <p:spPr>
              <a:xfrm>
                <a:off x="1524" y="17145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DA5E6C03-B2B9-07AA-C9B3-B770E6964FDE}"/>
                  </a:ext>
                </a:extLst>
              </p:cNvPr>
              <p:cNvCxnSpPr/>
              <p:nvPr/>
            </p:nvCxnSpPr>
            <p:spPr>
              <a:xfrm>
                <a:off x="1524" y="10287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55203504-7954-9A2D-B070-14CEB938A893}"/>
                  </a:ext>
                </a:extLst>
              </p:cNvPr>
              <p:cNvCxnSpPr/>
              <p:nvPr/>
            </p:nvCxnSpPr>
            <p:spPr>
              <a:xfrm>
                <a:off x="1524" y="6858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45BCA547-0850-9A02-A7E5-EB53308D3B75}"/>
                  </a:ext>
                </a:extLst>
              </p:cNvPr>
              <p:cNvCxnSpPr/>
              <p:nvPr/>
            </p:nvCxnSpPr>
            <p:spPr>
              <a:xfrm>
                <a:off x="1524" y="3429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EABA43AD-E6BC-A90A-FE37-8233753B6AAF}"/>
                  </a:ext>
                </a:extLst>
              </p:cNvPr>
              <p:cNvCxnSpPr/>
              <p:nvPr/>
            </p:nvCxnSpPr>
            <p:spPr>
              <a:xfrm>
                <a:off x="1524" y="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7C8F11A4-9F59-E933-55E4-A5B98CC3C2C2}"/>
                  </a:ext>
                </a:extLst>
              </p:cNvPr>
              <p:cNvCxnSpPr/>
              <p:nvPr/>
            </p:nvCxnSpPr>
            <p:spPr>
              <a:xfrm>
                <a:off x="1524" y="30861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6FF39475-5E14-4113-D768-8DD8A1E262CE}"/>
                  </a:ext>
                </a:extLst>
              </p:cNvPr>
              <p:cNvCxnSpPr/>
              <p:nvPr/>
            </p:nvCxnSpPr>
            <p:spPr>
              <a:xfrm>
                <a:off x="1524" y="34290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4C0FB732-DD6D-1D5F-AA43-ACC62CA7E911}"/>
                  </a:ext>
                </a:extLst>
              </p:cNvPr>
              <p:cNvCxnSpPr/>
              <p:nvPr/>
            </p:nvCxnSpPr>
            <p:spPr>
              <a:xfrm>
                <a:off x="1524" y="27432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B3D9C0D1-B84C-E19F-D601-AF2F3576D1F9}"/>
                  </a:ext>
                </a:extLst>
              </p:cNvPr>
              <p:cNvCxnSpPr/>
              <p:nvPr/>
            </p:nvCxnSpPr>
            <p:spPr>
              <a:xfrm>
                <a:off x="1524" y="24003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24454BF6-55D2-84CE-E499-AAFAE06ADEBF}"/>
                  </a:ext>
                </a:extLst>
              </p:cNvPr>
              <p:cNvCxnSpPr/>
              <p:nvPr/>
            </p:nvCxnSpPr>
            <p:spPr>
              <a:xfrm>
                <a:off x="1524" y="20574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573E730C-F017-21C0-E923-3FACC5FA4188}"/>
                  </a:ext>
                </a:extLst>
              </p:cNvPr>
              <p:cNvCxnSpPr/>
              <p:nvPr/>
            </p:nvCxnSpPr>
            <p:spPr>
              <a:xfrm>
                <a:off x="1524" y="48006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954055D5-BC9F-FA77-8B2C-F3819EB19497}"/>
                  </a:ext>
                </a:extLst>
              </p:cNvPr>
              <p:cNvCxnSpPr/>
              <p:nvPr/>
            </p:nvCxnSpPr>
            <p:spPr>
              <a:xfrm>
                <a:off x="1524" y="51435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C53BD805-2E45-F8CC-D6EF-03F4D3AA1708}"/>
                  </a:ext>
                </a:extLst>
              </p:cNvPr>
              <p:cNvCxnSpPr/>
              <p:nvPr/>
            </p:nvCxnSpPr>
            <p:spPr>
              <a:xfrm>
                <a:off x="1524" y="44577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F2CFD3B0-7546-D178-1077-23C0ADD4C7D0}"/>
                  </a:ext>
                </a:extLst>
              </p:cNvPr>
              <p:cNvCxnSpPr/>
              <p:nvPr/>
            </p:nvCxnSpPr>
            <p:spPr>
              <a:xfrm>
                <a:off x="1524" y="4114800"/>
                <a:ext cx="12188952" cy="0"/>
              </a:xfrm>
              <a:prstGeom prst="line">
                <a:avLst/>
              </a:prstGeom>
              <a:ln w="3175" cap="rnd">
                <a:solidFill>
                  <a:srgbClr val="F816D8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6B70ECAE-D5A0-9052-610C-D331BB4BE69F}"/>
                  </a:ext>
                </a:extLst>
              </p:cNvPr>
              <p:cNvCxnSpPr/>
              <p:nvPr/>
            </p:nvCxnSpPr>
            <p:spPr>
              <a:xfrm>
                <a:off x="1524" y="37719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95A466B5-AA15-3D0E-BE9D-D900F8BC1C59}"/>
                  </a:ext>
                </a:extLst>
              </p:cNvPr>
              <p:cNvCxnSpPr/>
              <p:nvPr/>
            </p:nvCxnSpPr>
            <p:spPr>
              <a:xfrm>
                <a:off x="1524" y="65151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44403ABC-2A3D-86DC-6AFD-EA05CE147875}"/>
                  </a:ext>
                </a:extLst>
              </p:cNvPr>
              <p:cNvCxnSpPr/>
              <p:nvPr/>
            </p:nvCxnSpPr>
            <p:spPr>
              <a:xfrm>
                <a:off x="1524" y="68580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C93D3CB7-2C73-2812-D9CD-7EF7E7003967}"/>
                  </a:ext>
                </a:extLst>
              </p:cNvPr>
              <p:cNvCxnSpPr/>
              <p:nvPr/>
            </p:nvCxnSpPr>
            <p:spPr>
              <a:xfrm>
                <a:off x="1524" y="61722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C765F82B-410C-7E3D-861E-ADB877C96E92}"/>
                  </a:ext>
                </a:extLst>
              </p:cNvPr>
              <p:cNvCxnSpPr/>
              <p:nvPr/>
            </p:nvCxnSpPr>
            <p:spPr>
              <a:xfrm>
                <a:off x="1524" y="58293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F2E259AA-1468-CC3B-03ED-B42A9AA1B445}"/>
                  </a:ext>
                </a:extLst>
              </p:cNvPr>
              <p:cNvCxnSpPr/>
              <p:nvPr/>
            </p:nvCxnSpPr>
            <p:spPr>
              <a:xfrm>
                <a:off x="1524" y="54864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74683B79-9748-06CF-DC31-2AF055D748E5}"/>
                  </a:ext>
                </a:extLst>
              </p:cNvPr>
              <p:cNvCxnSpPr/>
              <p:nvPr/>
            </p:nvCxnSpPr>
            <p:spPr>
              <a:xfrm>
                <a:off x="1524" y="14859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7809E459-9115-DBE6-F596-2DA1A8C8C5F6}"/>
                  </a:ext>
                </a:extLst>
              </p:cNvPr>
              <p:cNvCxnSpPr/>
              <p:nvPr/>
            </p:nvCxnSpPr>
            <p:spPr>
              <a:xfrm>
                <a:off x="1524" y="18288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E542A3C8-D16E-D1FC-4F3B-55180735732F}"/>
                  </a:ext>
                </a:extLst>
              </p:cNvPr>
              <p:cNvCxnSpPr/>
              <p:nvPr/>
            </p:nvCxnSpPr>
            <p:spPr>
              <a:xfrm>
                <a:off x="1524" y="11430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7A5FE90E-B987-1366-E848-89CE0D2C6AF0}"/>
                  </a:ext>
                </a:extLst>
              </p:cNvPr>
              <p:cNvCxnSpPr/>
              <p:nvPr/>
            </p:nvCxnSpPr>
            <p:spPr>
              <a:xfrm>
                <a:off x="1524" y="8001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E7446D4D-DA68-D67A-3D72-021EA2278789}"/>
                  </a:ext>
                </a:extLst>
              </p:cNvPr>
              <p:cNvCxnSpPr/>
              <p:nvPr/>
            </p:nvCxnSpPr>
            <p:spPr>
              <a:xfrm>
                <a:off x="1524" y="4572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7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88C4EA42-A1AC-04BF-8548-74A1B8D4FEE6}"/>
                  </a:ext>
                </a:extLst>
              </p:cNvPr>
              <p:cNvCxnSpPr/>
              <p:nvPr/>
            </p:nvCxnSpPr>
            <p:spPr>
              <a:xfrm>
                <a:off x="1524" y="114300"/>
                <a:ext cx="12188952" cy="0"/>
              </a:xfrm>
              <a:prstGeom prst="line">
                <a:avLst/>
              </a:prstGeom>
              <a:ln w="635" cap="rnd">
                <a:solidFill>
                  <a:srgbClr val="7B8199">
                    <a:alpha val="69804"/>
                  </a:srgb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E14901FF-9CB7-8874-AF34-3FFF6417E663}"/>
                  </a:ext>
                </a:extLst>
              </p:cNvPr>
              <p:cNvCxnSpPr/>
              <p:nvPr/>
            </p:nvCxnSpPr>
            <p:spPr>
              <a:xfrm>
                <a:off x="1524" y="32004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70270A4E-6B46-9999-E62F-FD3930007FF1}"/>
                  </a:ext>
                </a:extLst>
              </p:cNvPr>
              <p:cNvCxnSpPr/>
              <p:nvPr/>
            </p:nvCxnSpPr>
            <p:spPr>
              <a:xfrm>
                <a:off x="1524" y="35433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06FE366F-1FA5-5723-EE35-8A0F18637DA7}"/>
                  </a:ext>
                </a:extLst>
              </p:cNvPr>
              <p:cNvCxnSpPr/>
              <p:nvPr/>
            </p:nvCxnSpPr>
            <p:spPr>
              <a:xfrm>
                <a:off x="1524" y="28575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E47E852E-FD23-4D66-92B2-D187D4BED7CD}"/>
                  </a:ext>
                </a:extLst>
              </p:cNvPr>
              <p:cNvCxnSpPr/>
              <p:nvPr/>
            </p:nvCxnSpPr>
            <p:spPr>
              <a:xfrm>
                <a:off x="1524" y="25146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3CD47432-C364-EED5-8991-957B1CAF2709}"/>
                  </a:ext>
                </a:extLst>
              </p:cNvPr>
              <p:cNvCxnSpPr/>
              <p:nvPr/>
            </p:nvCxnSpPr>
            <p:spPr>
              <a:xfrm>
                <a:off x="1524" y="21717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A57F4005-2FF5-DDCA-35BA-661DFEBE6E82}"/>
                  </a:ext>
                </a:extLst>
              </p:cNvPr>
              <p:cNvCxnSpPr/>
              <p:nvPr/>
            </p:nvCxnSpPr>
            <p:spPr>
              <a:xfrm>
                <a:off x="1524" y="49149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E2B6DB07-B051-4629-D2DD-2DF9B4E18F3B}"/>
                  </a:ext>
                </a:extLst>
              </p:cNvPr>
              <p:cNvCxnSpPr/>
              <p:nvPr/>
            </p:nvCxnSpPr>
            <p:spPr>
              <a:xfrm>
                <a:off x="1524" y="52578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3F9748BE-6C14-E181-0C15-015E78E0B571}"/>
                  </a:ext>
                </a:extLst>
              </p:cNvPr>
              <p:cNvCxnSpPr/>
              <p:nvPr/>
            </p:nvCxnSpPr>
            <p:spPr>
              <a:xfrm>
                <a:off x="1524" y="45720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B9E44434-30EC-A018-D516-7CEDB87C27DE}"/>
                  </a:ext>
                </a:extLst>
              </p:cNvPr>
              <p:cNvCxnSpPr/>
              <p:nvPr/>
            </p:nvCxnSpPr>
            <p:spPr>
              <a:xfrm>
                <a:off x="1524" y="42291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45914A40-B095-7572-81D4-7708632C63DC}"/>
                  </a:ext>
                </a:extLst>
              </p:cNvPr>
              <p:cNvCxnSpPr/>
              <p:nvPr/>
            </p:nvCxnSpPr>
            <p:spPr>
              <a:xfrm>
                <a:off x="1524" y="38862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80A6B8B7-F99E-C0E2-D51F-15AB84975173}"/>
                  </a:ext>
                </a:extLst>
              </p:cNvPr>
              <p:cNvCxnSpPr/>
              <p:nvPr/>
            </p:nvCxnSpPr>
            <p:spPr>
              <a:xfrm>
                <a:off x="1524" y="66294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082CBE82-C967-F455-23C7-67A1033A98D4}"/>
                  </a:ext>
                </a:extLst>
              </p:cNvPr>
              <p:cNvCxnSpPr/>
              <p:nvPr/>
            </p:nvCxnSpPr>
            <p:spPr>
              <a:xfrm>
                <a:off x="1524" y="62865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30CE1AAD-088A-83BC-4B90-90BFC0B48884}"/>
                  </a:ext>
                </a:extLst>
              </p:cNvPr>
              <p:cNvCxnSpPr/>
              <p:nvPr/>
            </p:nvCxnSpPr>
            <p:spPr>
              <a:xfrm>
                <a:off x="1524" y="59436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9BBB23BE-012B-2540-0BBE-A43F992D15B3}"/>
                  </a:ext>
                </a:extLst>
              </p:cNvPr>
              <p:cNvCxnSpPr/>
              <p:nvPr/>
            </p:nvCxnSpPr>
            <p:spPr>
              <a:xfrm>
                <a:off x="1524" y="56007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7680E873-F4B3-37DC-3446-5C278E559867}"/>
                  </a:ext>
                </a:extLst>
              </p:cNvPr>
              <p:cNvCxnSpPr/>
              <p:nvPr/>
            </p:nvCxnSpPr>
            <p:spPr>
              <a:xfrm>
                <a:off x="1524" y="16002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5C8CAE68-5110-6D84-917A-9ECE3879422A}"/>
                  </a:ext>
                </a:extLst>
              </p:cNvPr>
              <p:cNvCxnSpPr/>
              <p:nvPr/>
            </p:nvCxnSpPr>
            <p:spPr>
              <a:xfrm>
                <a:off x="1524" y="19431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FD0292D1-D384-AAE8-620E-88BF6D2C2FCE}"/>
                  </a:ext>
                </a:extLst>
              </p:cNvPr>
              <p:cNvCxnSpPr/>
              <p:nvPr/>
            </p:nvCxnSpPr>
            <p:spPr>
              <a:xfrm>
                <a:off x="1524" y="12573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30C16B4C-0B52-7460-B5E4-44FEF3D74307}"/>
                  </a:ext>
                </a:extLst>
              </p:cNvPr>
              <p:cNvCxnSpPr/>
              <p:nvPr/>
            </p:nvCxnSpPr>
            <p:spPr>
              <a:xfrm>
                <a:off x="1524" y="9144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99839D5B-04A9-D82A-2687-8B392200ABFB}"/>
                  </a:ext>
                </a:extLst>
              </p:cNvPr>
              <p:cNvCxnSpPr/>
              <p:nvPr/>
            </p:nvCxnSpPr>
            <p:spPr>
              <a:xfrm>
                <a:off x="1524" y="5715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7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87961EDB-B5FC-1EF4-B1A4-7E7CA66F9255}"/>
                  </a:ext>
                </a:extLst>
              </p:cNvPr>
              <p:cNvCxnSpPr/>
              <p:nvPr/>
            </p:nvCxnSpPr>
            <p:spPr>
              <a:xfrm>
                <a:off x="1524" y="228600"/>
                <a:ext cx="12188952" cy="0"/>
              </a:xfrm>
              <a:prstGeom prst="line">
                <a:avLst/>
              </a:prstGeom>
              <a:ln w="635" cap="rnd">
                <a:solidFill>
                  <a:srgbClr val="7B8199">
                    <a:alpha val="69804"/>
                  </a:srgb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FAB36C9B-9A3C-0FE3-C123-C79E796850E2}"/>
                  </a:ext>
                </a:extLst>
              </p:cNvPr>
              <p:cNvCxnSpPr/>
              <p:nvPr/>
            </p:nvCxnSpPr>
            <p:spPr>
              <a:xfrm>
                <a:off x="1524" y="33147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3F1646BB-11BA-35DF-93D8-CFD8E1789C6A}"/>
                  </a:ext>
                </a:extLst>
              </p:cNvPr>
              <p:cNvCxnSpPr/>
              <p:nvPr/>
            </p:nvCxnSpPr>
            <p:spPr>
              <a:xfrm>
                <a:off x="1524" y="36576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A3BF10A4-D862-2161-083E-AD0938F68C88}"/>
                  </a:ext>
                </a:extLst>
              </p:cNvPr>
              <p:cNvCxnSpPr/>
              <p:nvPr/>
            </p:nvCxnSpPr>
            <p:spPr>
              <a:xfrm>
                <a:off x="1524" y="29718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F6586E5F-271C-D6D0-9969-BE7954CBF650}"/>
                  </a:ext>
                </a:extLst>
              </p:cNvPr>
              <p:cNvCxnSpPr/>
              <p:nvPr/>
            </p:nvCxnSpPr>
            <p:spPr>
              <a:xfrm>
                <a:off x="1524" y="26289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520931F4-58F0-7BDF-9B2F-772B52094EF6}"/>
                  </a:ext>
                </a:extLst>
              </p:cNvPr>
              <p:cNvCxnSpPr/>
              <p:nvPr/>
            </p:nvCxnSpPr>
            <p:spPr>
              <a:xfrm>
                <a:off x="1524" y="22860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CA0BB201-A212-1013-7225-E4E7F38766CE}"/>
                  </a:ext>
                </a:extLst>
              </p:cNvPr>
              <p:cNvCxnSpPr/>
              <p:nvPr/>
            </p:nvCxnSpPr>
            <p:spPr>
              <a:xfrm>
                <a:off x="1524" y="50292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A4061488-E16E-BE6A-C196-5689CF0EB0BD}"/>
                  </a:ext>
                </a:extLst>
              </p:cNvPr>
              <p:cNvCxnSpPr/>
              <p:nvPr/>
            </p:nvCxnSpPr>
            <p:spPr>
              <a:xfrm>
                <a:off x="1524" y="53721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A9A2F083-1608-44E2-03E9-A963CF783BD9}"/>
                  </a:ext>
                </a:extLst>
              </p:cNvPr>
              <p:cNvCxnSpPr/>
              <p:nvPr/>
            </p:nvCxnSpPr>
            <p:spPr>
              <a:xfrm>
                <a:off x="1524" y="46863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3F248395-F960-0332-D973-BC487A880EE6}"/>
                  </a:ext>
                </a:extLst>
              </p:cNvPr>
              <p:cNvCxnSpPr/>
              <p:nvPr/>
            </p:nvCxnSpPr>
            <p:spPr>
              <a:xfrm>
                <a:off x="1524" y="43434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64872A13-5727-B26E-A5EE-118B6B9C622F}"/>
                  </a:ext>
                </a:extLst>
              </p:cNvPr>
              <p:cNvCxnSpPr/>
              <p:nvPr/>
            </p:nvCxnSpPr>
            <p:spPr>
              <a:xfrm>
                <a:off x="1524" y="40005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B9DDF2A9-3141-2E00-B3AF-8DEAD2C604BB}"/>
                  </a:ext>
                </a:extLst>
              </p:cNvPr>
              <p:cNvCxnSpPr/>
              <p:nvPr/>
            </p:nvCxnSpPr>
            <p:spPr>
              <a:xfrm>
                <a:off x="1524" y="67437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B55D3BA4-557E-573A-D88D-63002FFE1552}"/>
                  </a:ext>
                </a:extLst>
              </p:cNvPr>
              <p:cNvCxnSpPr/>
              <p:nvPr/>
            </p:nvCxnSpPr>
            <p:spPr>
              <a:xfrm>
                <a:off x="1524" y="64008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1588CCD7-61A1-731F-D4B5-381AD97B7FBE}"/>
                  </a:ext>
                </a:extLst>
              </p:cNvPr>
              <p:cNvCxnSpPr/>
              <p:nvPr/>
            </p:nvCxnSpPr>
            <p:spPr>
              <a:xfrm>
                <a:off x="1524" y="60579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AECF38B9-A43C-9311-A756-37063612CF17}"/>
                  </a:ext>
                </a:extLst>
              </p:cNvPr>
              <p:cNvCxnSpPr/>
              <p:nvPr/>
            </p:nvCxnSpPr>
            <p:spPr>
              <a:xfrm>
                <a:off x="1524" y="57150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columns and LR margins">
              <a:extLst>
                <a:ext uri="{FF2B5EF4-FFF2-40B4-BE49-F238E27FC236}">
                  <a16:creationId xmlns:a16="http://schemas.microsoft.com/office/drawing/2014/main" id="{D40606EB-FBDE-AD14-CDD3-7510951F7F14}"/>
                </a:ext>
              </a:extLst>
            </p:cNvPr>
            <p:cNvGrpSpPr/>
            <p:nvPr/>
          </p:nvGrpSpPr>
          <p:grpSpPr>
            <a:xfrm>
              <a:off x="493776" y="448050"/>
              <a:ext cx="11204448" cy="5876543"/>
              <a:chOff x="493776" y="502920"/>
              <a:chExt cx="11204448" cy="5943600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EC484E98-462B-6F64-E88B-8C083F3D7DE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984992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E37F64AE-676E-2C02-F885-EC0B85CAEBA4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493776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9E30B4B2-122E-73C1-67E7-74393D766F2A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1447523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9B5A649-6B8A-AE3D-3819-F55B9441692A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2401270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3C89CB51-0FD5-29A6-6E4C-54B097CB857D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3355017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CF29857A-09A0-B5B7-7F18-63EBDE998C94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4308764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744889FE-CF64-D70C-7D7D-A31B3B551C01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5262511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8695448-97DC-4257-8BA9-63D4CFE86BAF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6216258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7E65D84B-B80C-18CE-32BF-38B6F7B7C7EB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7170005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6719D807-2094-9074-F983-ABB0FF716EB2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8123752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36E4A422-96EE-4C9A-066B-4EDC022E7A34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9077499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BE3757FB-7A4C-7EAE-041D-7517CB2CDD35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10031246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1" name="column bisection">
              <a:extLst>
                <a:ext uri="{FF2B5EF4-FFF2-40B4-BE49-F238E27FC236}">
                  <a16:creationId xmlns:a16="http://schemas.microsoft.com/office/drawing/2014/main" id="{F1847B74-D013-74E7-6009-4353569DBC1D}"/>
                </a:ext>
              </a:extLst>
            </p:cNvPr>
            <p:cNvGrpSpPr/>
            <p:nvPr/>
          </p:nvGrpSpPr>
          <p:grpSpPr>
            <a:xfrm>
              <a:off x="850392" y="0"/>
              <a:ext cx="10491216" cy="6858000"/>
              <a:chOff x="850392" y="4574"/>
              <a:chExt cx="10491216" cy="6858000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3DABCD84-1CDF-836E-BA70-B1D9A0342B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341608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B98D3CF6-2E0E-EF50-1593-E008E75FEAA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50392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20163339-5E2F-FA1A-2E08-F4D7E347637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804139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F597FA4C-24CD-3504-0226-C17C21BBC22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57886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79153081-CDD8-6521-4AF9-EAE407AEC38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11633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A79B73D-37C8-E3BB-F3DD-1494ADB2BB4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665380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50713B4B-BC08-66C2-E5C9-0E61EE06D77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19127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337C6676-E81E-564A-73DB-424174E4D61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572874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5F805AE7-473B-7A49-D63D-2A713C00146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26621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5AAD4E8D-47B6-0BF4-1F9D-132FBB494FE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80368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A5914C6D-5DC1-4475-235B-FDCBBB8141D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434115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F1806748-03D9-43FD-EB42-03C53DFC531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387862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1736A0C-A739-5BC0-61E9-3C323C5CA483}"/>
                </a:ext>
              </a:extLst>
            </p:cNvPr>
            <p:cNvGrpSpPr/>
            <p:nvPr/>
          </p:nvGrpSpPr>
          <p:grpSpPr>
            <a:xfrm>
              <a:off x="0" y="-81273"/>
              <a:ext cx="12192002" cy="6959599"/>
              <a:chOff x="0" y="-81273"/>
              <a:chExt cx="12192002" cy="6959599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20E5961-F713-2029-7A87-FD2ADAB6F4EC}"/>
                  </a:ext>
                </a:extLst>
              </p:cNvPr>
              <p:cNvSpPr/>
              <p:nvPr/>
            </p:nvSpPr>
            <p:spPr>
              <a:xfrm>
                <a:off x="0" y="6324610"/>
                <a:ext cx="12192000" cy="553716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98CFD76-C407-6B41-38D5-871B01F3FE40}"/>
                  </a:ext>
                </a:extLst>
              </p:cNvPr>
              <p:cNvSpPr/>
              <p:nvPr/>
            </p:nvSpPr>
            <p:spPr>
              <a:xfrm rot="5400000">
                <a:off x="-3182875" y="3187449"/>
                <a:ext cx="6858002" cy="492252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DADA45E-1502-95B6-0045-18390ACC2C3A}"/>
                  </a:ext>
                </a:extLst>
              </p:cNvPr>
              <p:cNvSpPr/>
              <p:nvPr/>
            </p:nvSpPr>
            <p:spPr>
              <a:xfrm rot="5400000">
                <a:off x="8516875" y="3187449"/>
                <a:ext cx="6858001" cy="492252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AF2B84E-0F5D-CB87-40FC-1CC83A727409}"/>
                  </a:ext>
                </a:extLst>
              </p:cNvPr>
              <p:cNvSpPr/>
              <p:nvPr/>
            </p:nvSpPr>
            <p:spPr>
              <a:xfrm>
                <a:off x="0" y="-81273"/>
                <a:ext cx="12192000" cy="529324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6A6615F-7069-B877-322A-53153A236C05}"/>
                  </a:ext>
                </a:extLst>
              </p:cNvPr>
              <p:cNvSpPr/>
              <p:nvPr userDrawn="1"/>
            </p:nvSpPr>
            <p:spPr>
              <a:xfrm>
                <a:off x="0" y="1234953"/>
                <a:ext cx="12192000" cy="301747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BC7C7F2-3894-8CCA-5872-6A4B4795D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562350"/>
            <a:ext cx="10058400" cy="57595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0B7EB5-3760-2058-F18E-93584C9A3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87C04C-3953-7DDC-BAD1-B6A3B0970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Illumio Copyright © 2024 /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30BF47-CBC1-13B8-8DAA-CFC998F06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DEF54-9B6C-4117-8505-7F7450B77FFD}" type="slidenum">
              <a:rPr lang="en-US" smtClean="0"/>
              <a:t>‹#›</a:t>
            </a:fld>
            <a:endParaRPr lang="en-US"/>
          </a:p>
        </p:txBody>
      </p:sp>
      <p:sp>
        <p:nvSpPr>
          <p:cNvPr id="103" name="Subtitle 2">
            <a:extLst>
              <a:ext uri="{FF2B5EF4-FFF2-40B4-BE49-F238E27FC236}">
                <a16:creationId xmlns:a16="http://schemas.microsoft.com/office/drawing/2014/main" id="{32FDB19E-4030-9EC2-39F3-DE23D3E049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0" y="1174769"/>
            <a:ext cx="10058400" cy="414516"/>
          </a:xfrm>
        </p:spPr>
        <p:txBody>
          <a:bodyPr tIns="0"/>
          <a:lstStyle>
            <a:lvl1pPr marL="0" indent="0" algn="ctr">
              <a:buNone/>
              <a:defRPr sz="16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7" name="Illumio Logo">
            <a:extLst>
              <a:ext uri="{FF2B5EF4-FFF2-40B4-BE49-F238E27FC236}">
                <a16:creationId xmlns:a16="http://schemas.microsoft.com/office/drawing/2014/main" id="{00E56BAB-EF03-08A9-BFAE-9E81453670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9416" y="260769"/>
            <a:ext cx="909159" cy="227290"/>
          </a:xfrm>
          <a:prstGeom prst="rect">
            <a:avLst/>
          </a:prstGeom>
        </p:spPr>
      </p:pic>
      <p:sp>
        <p:nvSpPr>
          <p:cNvPr id="104" name="Oval 103">
            <a:extLst>
              <a:ext uri="{FF2B5EF4-FFF2-40B4-BE49-F238E27FC236}">
                <a16:creationId xmlns:a16="http://schemas.microsoft.com/office/drawing/2014/main" id="{260DEFE7-321E-C5AC-FB43-10117C4674D4}"/>
              </a:ext>
            </a:extLst>
          </p:cNvPr>
          <p:cNvSpPr/>
          <p:nvPr userDrawn="1"/>
        </p:nvSpPr>
        <p:spPr>
          <a:xfrm>
            <a:off x="8275871" y="2037679"/>
            <a:ext cx="2157984" cy="2160240"/>
          </a:xfrm>
          <a:prstGeom prst="ellipse">
            <a:avLst/>
          </a:prstGeom>
          <a:noFill/>
          <a:ln w="38100" cap="rnd">
            <a:solidFill>
              <a:srgbClr val="BCBCBC"/>
            </a:solidFill>
            <a:prstDash val="sysDash"/>
            <a:rou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+mn-lt"/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9A8BFF11-FB72-6E38-1672-6BDF9727A2CE}"/>
              </a:ext>
            </a:extLst>
          </p:cNvPr>
          <p:cNvSpPr>
            <a:spLocks/>
          </p:cNvSpPr>
          <p:nvPr userDrawn="1"/>
        </p:nvSpPr>
        <p:spPr>
          <a:xfrm>
            <a:off x="1766635" y="2037679"/>
            <a:ext cx="2160240" cy="2160240"/>
          </a:xfrm>
          <a:prstGeom prst="ellipse">
            <a:avLst/>
          </a:prstGeom>
          <a:noFill/>
          <a:ln w="38100" cap="rnd">
            <a:solidFill>
              <a:srgbClr val="BCBCBC"/>
            </a:solidFill>
            <a:prstDash val="sysDash"/>
            <a:rou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+mn-lt"/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61943331-8364-417A-A313-FABA3FAB86BD}"/>
              </a:ext>
            </a:extLst>
          </p:cNvPr>
          <p:cNvSpPr>
            <a:spLocks/>
          </p:cNvSpPr>
          <p:nvPr userDrawn="1"/>
        </p:nvSpPr>
        <p:spPr>
          <a:xfrm>
            <a:off x="3936714" y="2037679"/>
            <a:ext cx="2157984" cy="2160240"/>
          </a:xfrm>
          <a:prstGeom prst="ellipse">
            <a:avLst/>
          </a:prstGeom>
          <a:noFill/>
          <a:ln w="38100" cap="rnd">
            <a:solidFill>
              <a:srgbClr val="BCBCBC"/>
            </a:solidFill>
            <a:prstDash val="sysDash"/>
            <a:rou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+mn-lt"/>
            </a:endParaRPr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47DCEF28-725E-9D78-58D9-F308CA45D66F}"/>
              </a:ext>
            </a:extLst>
          </p:cNvPr>
          <p:cNvSpPr>
            <a:spLocks/>
          </p:cNvSpPr>
          <p:nvPr userDrawn="1"/>
        </p:nvSpPr>
        <p:spPr>
          <a:xfrm>
            <a:off x="6105748" y="2037679"/>
            <a:ext cx="2160240" cy="2160240"/>
          </a:xfrm>
          <a:prstGeom prst="ellipse">
            <a:avLst/>
          </a:prstGeom>
          <a:noFill/>
          <a:ln w="38100" cap="rnd">
            <a:solidFill>
              <a:srgbClr val="BCBCBC"/>
            </a:solidFill>
            <a:prstDash val="sysDash"/>
            <a:rou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+mn-lt"/>
            </a:endParaRPr>
          </a:p>
        </p:txBody>
      </p:sp>
      <p:sp>
        <p:nvSpPr>
          <p:cNvPr id="109" name="Arc 108">
            <a:extLst>
              <a:ext uri="{FF2B5EF4-FFF2-40B4-BE49-F238E27FC236}">
                <a16:creationId xmlns:a16="http://schemas.microsoft.com/office/drawing/2014/main" id="{753EF38D-6F4B-2F80-73F1-1F259384A4B0}"/>
              </a:ext>
            </a:extLst>
          </p:cNvPr>
          <p:cNvSpPr>
            <a:spLocks/>
          </p:cNvSpPr>
          <p:nvPr userDrawn="1"/>
        </p:nvSpPr>
        <p:spPr>
          <a:xfrm rot="10800000">
            <a:off x="8278167" y="2038807"/>
            <a:ext cx="2157984" cy="2157984"/>
          </a:xfrm>
          <a:prstGeom prst="arc">
            <a:avLst>
              <a:gd name="adj1" fmla="val 10425323"/>
              <a:gd name="adj2" fmla="val 21403603"/>
            </a:avLst>
          </a:prstGeom>
          <a:ln w="50800" cap="rnd">
            <a:solidFill>
              <a:schemeClr val="accent2"/>
            </a:solidFill>
            <a:headEnd type="triangle" w="med" len="med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00">
              <a:latin typeface="+mn-lt"/>
            </a:endParaRPr>
          </a:p>
        </p:txBody>
      </p:sp>
      <p:sp>
        <p:nvSpPr>
          <p:cNvPr id="110" name="Arc 109">
            <a:extLst>
              <a:ext uri="{FF2B5EF4-FFF2-40B4-BE49-F238E27FC236}">
                <a16:creationId xmlns:a16="http://schemas.microsoft.com/office/drawing/2014/main" id="{7EC3FB77-6579-E1DB-C291-9A22496CEB5C}"/>
              </a:ext>
            </a:extLst>
          </p:cNvPr>
          <p:cNvSpPr>
            <a:spLocks/>
          </p:cNvSpPr>
          <p:nvPr userDrawn="1"/>
        </p:nvSpPr>
        <p:spPr>
          <a:xfrm>
            <a:off x="6106876" y="2038807"/>
            <a:ext cx="2157984" cy="2157984"/>
          </a:xfrm>
          <a:prstGeom prst="arc">
            <a:avLst>
              <a:gd name="adj1" fmla="val 10945813"/>
              <a:gd name="adj2" fmla="val 164009"/>
            </a:avLst>
          </a:prstGeom>
          <a:ln w="50800" cap="rnd">
            <a:solidFill>
              <a:schemeClr val="accent2"/>
            </a:solidFill>
            <a:round/>
            <a:headEnd w="sm" len="sm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00">
              <a:latin typeface="+mn-lt"/>
            </a:endParaRPr>
          </a:p>
        </p:txBody>
      </p:sp>
      <p:sp>
        <p:nvSpPr>
          <p:cNvPr id="111" name="Arc 110">
            <a:extLst>
              <a:ext uri="{FF2B5EF4-FFF2-40B4-BE49-F238E27FC236}">
                <a16:creationId xmlns:a16="http://schemas.microsoft.com/office/drawing/2014/main" id="{1D0AB000-99FF-7523-78D1-F4F3D6DDC834}"/>
              </a:ext>
            </a:extLst>
          </p:cNvPr>
          <p:cNvSpPr/>
          <p:nvPr userDrawn="1"/>
        </p:nvSpPr>
        <p:spPr>
          <a:xfrm>
            <a:off x="1767763" y="2038807"/>
            <a:ext cx="2157984" cy="2157984"/>
          </a:xfrm>
          <a:prstGeom prst="arc">
            <a:avLst>
              <a:gd name="adj1" fmla="val 10766207"/>
              <a:gd name="adj2" fmla="val 147038"/>
            </a:avLst>
          </a:prstGeom>
          <a:ln w="50800" cap="rnd">
            <a:solidFill>
              <a:schemeClr val="accent2"/>
            </a:solidFill>
            <a:headEnd w="sm" len="sm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00">
              <a:latin typeface="+mn-lt"/>
            </a:endParaRPr>
          </a:p>
        </p:txBody>
      </p:sp>
      <p:sp>
        <p:nvSpPr>
          <p:cNvPr id="112" name="Arc 111">
            <a:extLst>
              <a:ext uri="{FF2B5EF4-FFF2-40B4-BE49-F238E27FC236}">
                <a16:creationId xmlns:a16="http://schemas.microsoft.com/office/drawing/2014/main" id="{570CAE51-BBF5-05A3-4671-34DB8BC4FF46}"/>
              </a:ext>
            </a:extLst>
          </p:cNvPr>
          <p:cNvSpPr>
            <a:spLocks/>
          </p:cNvSpPr>
          <p:nvPr userDrawn="1"/>
        </p:nvSpPr>
        <p:spPr>
          <a:xfrm rot="10800000">
            <a:off x="3924581" y="2024412"/>
            <a:ext cx="2157984" cy="2157984"/>
          </a:xfrm>
          <a:prstGeom prst="arc">
            <a:avLst>
              <a:gd name="adj1" fmla="val 10632709"/>
              <a:gd name="adj2" fmla="val 21564045"/>
            </a:avLst>
          </a:prstGeom>
          <a:ln w="50800" cap="rnd">
            <a:solidFill>
              <a:schemeClr val="accent2"/>
            </a:solidFill>
            <a:headEnd type="triangle" w="med" len="med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00">
              <a:latin typeface="+mn-lt"/>
            </a:endParaRPr>
          </a:p>
        </p:txBody>
      </p:sp>
      <p:sp>
        <p:nvSpPr>
          <p:cNvPr id="113" name="Text Placeholder 3">
            <a:extLst>
              <a:ext uri="{FF2B5EF4-FFF2-40B4-BE49-F238E27FC236}">
                <a16:creationId xmlns:a16="http://schemas.microsoft.com/office/drawing/2014/main" id="{BC32104C-26FF-D1C9-3F68-B017B5779409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276951" y="4308125"/>
            <a:ext cx="2155825" cy="1572747"/>
          </a:xfrm>
        </p:spPr>
        <p:txBody>
          <a:bodyPr lIns="137160" tIns="0" rIns="137160"/>
          <a:lstStyle>
            <a:lvl1pPr>
              <a:lnSpc>
                <a:spcPct val="100000"/>
              </a:lnSpc>
              <a:defRPr sz="1200">
                <a:latin typeface="+mn-lt"/>
              </a:defRPr>
            </a:lvl1pPr>
            <a:lvl2pPr>
              <a:lnSpc>
                <a:spcPct val="100000"/>
              </a:lnSpc>
              <a:defRPr sz="1200">
                <a:latin typeface="+mn-lt"/>
              </a:defRPr>
            </a:lvl2pPr>
            <a:lvl3pPr>
              <a:lnSpc>
                <a:spcPct val="100000"/>
              </a:lnSpc>
              <a:defRPr sz="1100">
                <a:latin typeface="+mn-lt"/>
              </a:defRPr>
            </a:lvl3pPr>
            <a:lvl4pPr>
              <a:lnSpc>
                <a:spcPct val="100000"/>
              </a:lnSpc>
              <a:defRPr sz="1100">
                <a:latin typeface="+mn-lt"/>
              </a:defRPr>
            </a:lvl4pPr>
            <a:lvl5pPr>
              <a:lnSpc>
                <a:spcPct val="100000"/>
              </a:lnSpc>
              <a:defRPr sz="11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4" name="Text Placeholder 2">
            <a:extLst>
              <a:ext uri="{FF2B5EF4-FFF2-40B4-BE49-F238E27FC236}">
                <a16:creationId xmlns:a16="http://schemas.microsoft.com/office/drawing/2014/main" id="{32866290-8DD0-EEA1-FC0F-7FAEBA4610E2}"/>
              </a:ext>
            </a:extLst>
          </p:cNvPr>
          <p:cNvSpPr>
            <a:spLocks noGrp="1"/>
          </p:cNvSpPr>
          <p:nvPr>
            <p:ph type="body" idx="34"/>
          </p:nvPr>
        </p:nvSpPr>
        <p:spPr>
          <a:xfrm>
            <a:off x="8277038" y="3024368"/>
            <a:ext cx="2155651" cy="1158028"/>
          </a:xfrm>
        </p:spPr>
        <p:txBody>
          <a:bodyPr lIns="182880" tIns="91440" rIns="18288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5" name="Text Placeholder 3">
            <a:extLst>
              <a:ext uri="{FF2B5EF4-FFF2-40B4-BE49-F238E27FC236}">
                <a16:creationId xmlns:a16="http://schemas.microsoft.com/office/drawing/2014/main" id="{5B800714-3C2C-15DE-DD60-B634A9262763}"/>
              </a:ext>
            </a:extLst>
          </p:cNvPr>
          <p:cNvSpPr>
            <a:spLocks noGrp="1"/>
          </p:cNvSpPr>
          <p:nvPr>
            <p:ph type="body" sz="half" idx="36" hasCustomPrompt="1"/>
          </p:nvPr>
        </p:nvSpPr>
        <p:spPr>
          <a:xfrm>
            <a:off x="8989103" y="2267411"/>
            <a:ext cx="731520" cy="731520"/>
          </a:xfrm>
          <a:prstGeom prst="ellipse">
            <a:avLst/>
          </a:prstGeom>
          <a:solidFill>
            <a:schemeClr val="tx2"/>
          </a:solidFill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116" name="Text Placeholder 3">
            <a:extLst>
              <a:ext uri="{FF2B5EF4-FFF2-40B4-BE49-F238E27FC236}">
                <a16:creationId xmlns:a16="http://schemas.microsoft.com/office/drawing/2014/main" id="{F9490E78-E963-AA28-18E3-68A0262B61C9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1768843" y="4308125"/>
            <a:ext cx="2155825" cy="1572747"/>
          </a:xfrm>
        </p:spPr>
        <p:txBody>
          <a:bodyPr lIns="137160" rIns="137160"/>
          <a:lstStyle>
            <a:lvl1pPr>
              <a:lnSpc>
                <a:spcPct val="100000"/>
              </a:lnSpc>
              <a:defRPr sz="1200">
                <a:latin typeface="+mn-lt"/>
              </a:defRPr>
            </a:lvl1pPr>
            <a:lvl2pPr>
              <a:lnSpc>
                <a:spcPct val="100000"/>
              </a:lnSpc>
              <a:defRPr sz="1200">
                <a:latin typeface="+mn-lt"/>
              </a:defRPr>
            </a:lvl2pPr>
            <a:lvl3pPr>
              <a:lnSpc>
                <a:spcPct val="100000"/>
              </a:lnSpc>
              <a:defRPr sz="1100">
                <a:latin typeface="+mn-lt"/>
              </a:defRPr>
            </a:lvl3pPr>
            <a:lvl4pPr>
              <a:lnSpc>
                <a:spcPct val="100000"/>
              </a:lnSpc>
              <a:defRPr sz="1100">
                <a:latin typeface="+mn-lt"/>
              </a:defRPr>
            </a:lvl4pPr>
            <a:lvl5pPr>
              <a:lnSpc>
                <a:spcPct val="100000"/>
              </a:lnSpc>
              <a:defRPr sz="11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7" name="Text Placeholder 2">
            <a:extLst>
              <a:ext uri="{FF2B5EF4-FFF2-40B4-BE49-F238E27FC236}">
                <a16:creationId xmlns:a16="http://schemas.microsoft.com/office/drawing/2014/main" id="{793A9493-3336-B4F0-D534-9B5CC2A48CA6}"/>
              </a:ext>
            </a:extLst>
          </p:cNvPr>
          <p:cNvSpPr>
            <a:spLocks noGrp="1"/>
          </p:cNvSpPr>
          <p:nvPr>
            <p:ph type="body" idx="37"/>
          </p:nvPr>
        </p:nvSpPr>
        <p:spPr>
          <a:xfrm>
            <a:off x="1768930" y="3024368"/>
            <a:ext cx="2155651" cy="1158028"/>
          </a:xfrm>
        </p:spPr>
        <p:txBody>
          <a:bodyPr lIns="182880" tIns="91440" rIns="18288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8" name="Text Placeholder 2">
            <a:extLst>
              <a:ext uri="{FF2B5EF4-FFF2-40B4-BE49-F238E27FC236}">
                <a16:creationId xmlns:a16="http://schemas.microsoft.com/office/drawing/2014/main" id="{2665E11E-B18F-91B6-8BB0-E8B004760046}"/>
              </a:ext>
            </a:extLst>
          </p:cNvPr>
          <p:cNvSpPr>
            <a:spLocks noGrp="1"/>
          </p:cNvSpPr>
          <p:nvPr>
            <p:ph type="body" idx="29"/>
          </p:nvPr>
        </p:nvSpPr>
        <p:spPr>
          <a:xfrm>
            <a:off x="3937881" y="3024368"/>
            <a:ext cx="2155651" cy="1158028"/>
          </a:xfrm>
        </p:spPr>
        <p:txBody>
          <a:bodyPr lIns="182880" tIns="91440" rIns="18288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9" name="Text Placeholder 2">
            <a:extLst>
              <a:ext uri="{FF2B5EF4-FFF2-40B4-BE49-F238E27FC236}">
                <a16:creationId xmlns:a16="http://schemas.microsoft.com/office/drawing/2014/main" id="{8E912134-6D7A-E275-3C3B-97B42D467A9C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6108043" y="3024368"/>
            <a:ext cx="2155651" cy="1158028"/>
          </a:xfrm>
        </p:spPr>
        <p:txBody>
          <a:bodyPr lIns="182880" tIns="91440" rIns="18288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0" name="Text Placeholder 3">
            <a:extLst>
              <a:ext uri="{FF2B5EF4-FFF2-40B4-BE49-F238E27FC236}">
                <a16:creationId xmlns:a16="http://schemas.microsoft.com/office/drawing/2014/main" id="{B8EEC5E7-F298-D1F9-99CF-A79FEE0F92C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937794" y="4308125"/>
            <a:ext cx="2155825" cy="1572747"/>
          </a:xfrm>
        </p:spPr>
        <p:txBody>
          <a:bodyPr lIns="137160" tIns="0" rIns="137160"/>
          <a:lstStyle>
            <a:lvl1pPr>
              <a:lnSpc>
                <a:spcPct val="100000"/>
              </a:lnSpc>
              <a:defRPr sz="1200">
                <a:latin typeface="+mn-lt"/>
              </a:defRPr>
            </a:lvl1pPr>
            <a:lvl2pPr>
              <a:lnSpc>
                <a:spcPct val="100000"/>
              </a:lnSpc>
              <a:defRPr sz="1200">
                <a:latin typeface="+mn-lt"/>
              </a:defRPr>
            </a:lvl2pPr>
            <a:lvl3pPr>
              <a:lnSpc>
                <a:spcPct val="100000"/>
              </a:lnSpc>
              <a:defRPr sz="1100">
                <a:latin typeface="+mn-lt"/>
              </a:defRPr>
            </a:lvl3pPr>
            <a:lvl4pPr>
              <a:lnSpc>
                <a:spcPct val="100000"/>
              </a:lnSpc>
              <a:defRPr sz="1100">
                <a:latin typeface="+mn-lt"/>
              </a:defRPr>
            </a:lvl4pPr>
            <a:lvl5pPr>
              <a:lnSpc>
                <a:spcPct val="100000"/>
              </a:lnSpc>
              <a:defRPr sz="11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1" name="Text Placeholder 3">
            <a:extLst>
              <a:ext uri="{FF2B5EF4-FFF2-40B4-BE49-F238E27FC236}">
                <a16:creationId xmlns:a16="http://schemas.microsoft.com/office/drawing/2014/main" id="{56E55DF1-6903-ABE0-5D16-DF485971933C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107956" y="4308125"/>
            <a:ext cx="2155825" cy="1572747"/>
          </a:xfrm>
        </p:spPr>
        <p:txBody>
          <a:bodyPr lIns="137160" tIns="0" rIns="137160"/>
          <a:lstStyle>
            <a:lvl1pPr>
              <a:lnSpc>
                <a:spcPct val="100000"/>
              </a:lnSpc>
              <a:defRPr sz="1200">
                <a:latin typeface="+mn-lt"/>
              </a:defRPr>
            </a:lvl1pPr>
            <a:lvl2pPr>
              <a:lnSpc>
                <a:spcPct val="100000"/>
              </a:lnSpc>
              <a:defRPr sz="1200">
                <a:latin typeface="+mn-lt"/>
              </a:defRPr>
            </a:lvl2pPr>
            <a:lvl3pPr>
              <a:lnSpc>
                <a:spcPct val="100000"/>
              </a:lnSpc>
              <a:defRPr sz="1100">
                <a:latin typeface="+mn-lt"/>
              </a:defRPr>
            </a:lvl3pPr>
            <a:lvl4pPr>
              <a:lnSpc>
                <a:spcPct val="100000"/>
              </a:lnSpc>
              <a:defRPr sz="1100">
                <a:latin typeface="+mn-lt"/>
              </a:defRPr>
            </a:lvl4pPr>
            <a:lvl5pPr>
              <a:lnSpc>
                <a:spcPct val="100000"/>
              </a:lnSpc>
              <a:defRPr sz="11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2" name="Text Placeholder 3">
            <a:extLst>
              <a:ext uri="{FF2B5EF4-FFF2-40B4-BE49-F238E27FC236}">
                <a16:creationId xmlns:a16="http://schemas.microsoft.com/office/drawing/2014/main" id="{F6D2FA79-9441-52F3-A6F0-9DABAB1B1D38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2480995" y="2267412"/>
            <a:ext cx="731520" cy="731520"/>
          </a:xfrm>
          <a:prstGeom prst="ellipse">
            <a:avLst/>
          </a:prstGeom>
          <a:solidFill>
            <a:schemeClr val="tx2"/>
          </a:solidFill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123" name="Text Placeholder 3">
            <a:extLst>
              <a:ext uri="{FF2B5EF4-FFF2-40B4-BE49-F238E27FC236}">
                <a16:creationId xmlns:a16="http://schemas.microsoft.com/office/drawing/2014/main" id="{AC1C17F1-4D24-F52B-B926-49AFE0ED5CF7}"/>
              </a:ext>
            </a:extLst>
          </p:cNvPr>
          <p:cNvSpPr>
            <a:spLocks noGrp="1"/>
          </p:cNvSpPr>
          <p:nvPr>
            <p:ph type="body" sz="half" idx="27" hasCustomPrompt="1"/>
          </p:nvPr>
        </p:nvSpPr>
        <p:spPr>
          <a:xfrm>
            <a:off x="4649946" y="2267412"/>
            <a:ext cx="731520" cy="731520"/>
          </a:xfrm>
          <a:prstGeom prst="ellipse">
            <a:avLst/>
          </a:prstGeom>
          <a:solidFill>
            <a:schemeClr val="tx2"/>
          </a:solidFill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124" name="Text Placeholder 3">
            <a:extLst>
              <a:ext uri="{FF2B5EF4-FFF2-40B4-BE49-F238E27FC236}">
                <a16:creationId xmlns:a16="http://schemas.microsoft.com/office/drawing/2014/main" id="{E17FADA4-5AED-DD90-891D-9B5547FC4685}"/>
              </a:ext>
            </a:extLst>
          </p:cNvPr>
          <p:cNvSpPr>
            <a:spLocks noGrp="1"/>
          </p:cNvSpPr>
          <p:nvPr>
            <p:ph type="body" sz="half" idx="28" hasCustomPrompt="1"/>
          </p:nvPr>
        </p:nvSpPr>
        <p:spPr>
          <a:xfrm>
            <a:off x="6820108" y="2267411"/>
            <a:ext cx="731520" cy="731520"/>
          </a:xfrm>
          <a:prstGeom prst="ellipse">
            <a:avLst/>
          </a:prstGeom>
          <a:solidFill>
            <a:schemeClr val="tx2"/>
          </a:solidFill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##</a:t>
            </a:r>
          </a:p>
        </p:txBody>
      </p:sp>
    </p:spTree>
    <p:extLst>
      <p:ext uri="{BB962C8B-B14F-4D97-AF65-F5344CB8AC3E}">
        <p14:creationId xmlns:p14="http://schemas.microsoft.com/office/powerpoint/2010/main" val="98319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7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7" dur="8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8" dur="8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75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11" dur="8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12" dur="8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5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15" dur="8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16" dur="8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 p14:presetBounceEnd="75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19" dur="8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20" dur="8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2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20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3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4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22" presetClass="entr" presetSubtype="8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1" dur="20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4600"/>
                                </p:stCondLst>
                                <p:childTnLst>
                                  <p:par>
                                    <p:cTn id="5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5100"/>
                                </p:stCondLst>
                                <p:childTnLst>
                                  <p:par>
                                    <p:cTn id="5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1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2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6300"/>
                                </p:stCondLst>
                                <p:childTnLst>
                                  <p:par>
                                    <p:cTn id="6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6800"/>
                                </p:stCondLst>
                                <p:childTnLst>
                                  <p:par>
                                    <p:cTn id="7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1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4" grpId="0" animBg="1"/>
          <p:bldP spid="105" grpId="0" animBg="1"/>
          <p:bldP spid="106" grpId="0" animBg="1"/>
          <p:bldP spid="108" grpId="0" animBg="1"/>
          <p:bldP spid="109" grpId="0" animBg="1"/>
          <p:bldP spid="110" grpId="0" animBg="1"/>
          <p:bldP spid="111" grpId="0" animBg="1"/>
          <p:bldP spid="112" grpId="0" animBg="1"/>
          <p:bldP spid="113" grpId="0">
            <p:tmplLst>
              <p:tmpl>
                <p:tnLst>
                  <p:par>
                    <p:cTn presetID="10" presetClass="entr" presetSubtype="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1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113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114" grpId="0" build="p">
            <p:tmplLst>
              <p:tmpl lvl="1">
                <p:tnLst>
                  <p:par>
                    <p:cTn presetID="10" presetClass="entr" presetSubtype="0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14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114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115" grpId="0" animBg="1">
            <p:tmplLst>
              <p:tmpl>
                <p:tnLst>
                  <p:par>
                    <p:cTn presetID="10" presetClass="entr" presetSubtype="0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15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115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116" grpId="0">
            <p:tmplLst>
              <p:tmpl>
                <p:tnLst>
                  <p:par>
                    <p:cTn presetID="10" presetClass="entr" presetSubtype="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16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116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117" grpId="0" build="p">
            <p:tmplLst>
              <p:tmpl lvl="1">
                <p:tnLst>
                  <p:par>
                    <p:cTn presetID="10" presetClass="entr" presetSubtype="0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117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118" grpId="0" build="p">
            <p:tmplLst>
              <p:tmpl lvl="1">
                <p:tnLst>
                  <p:par>
                    <p:cTn presetID="10" presetClass="entr" presetSubtype="0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118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119" grpId="0" build="p">
            <p:tmplLst>
              <p:tmpl lvl="1">
                <p:tnLst>
                  <p:par>
                    <p:cTn presetID="10" presetClass="entr" presetSubtype="0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1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119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120" grpId="0">
            <p:tmplLst>
              <p:tmpl>
                <p:tnLst>
                  <p:par>
                    <p:cTn presetID="10" presetClass="entr" presetSubtype="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2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120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121" grpId="0">
            <p:tmplLst>
              <p:tmpl>
                <p:tnLst>
                  <p:par>
                    <p:cTn presetID="10" presetClass="entr" presetSubtype="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2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121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122" grpId="0" uiExpand="1" animBg="1">
            <p:tmplLst>
              <p:tmpl>
                <p:tnLst>
                  <p:par>
                    <p:cTn presetID="10" presetClass="entr" presetSubtype="0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22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122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123" grpId="0" animBg="1">
            <p:tmplLst>
              <p:tmpl>
                <p:tnLst>
                  <p:par>
                    <p:cTn presetID="10" presetClass="entr" presetSubtype="0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2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123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124" grpId="0" animBg="1">
            <p:tmplLst>
              <p:tmpl>
                <p:tnLst>
                  <p:par>
                    <p:cTn presetID="10" presetClass="entr" presetSubtype="0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24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124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8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8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8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8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8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8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8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8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2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20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3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4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22" presetClass="entr" presetSubtype="8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1" dur="20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4600"/>
                                </p:stCondLst>
                                <p:childTnLst>
                                  <p:par>
                                    <p:cTn id="5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5100"/>
                                </p:stCondLst>
                                <p:childTnLst>
                                  <p:par>
                                    <p:cTn id="5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1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2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6300"/>
                                </p:stCondLst>
                                <p:childTnLst>
                                  <p:par>
                                    <p:cTn id="6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6800"/>
                                </p:stCondLst>
                                <p:childTnLst>
                                  <p:par>
                                    <p:cTn id="7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1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4" grpId="0" animBg="1"/>
          <p:bldP spid="105" grpId="0" animBg="1"/>
          <p:bldP spid="106" grpId="0" animBg="1"/>
          <p:bldP spid="108" grpId="0" animBg="1"/>
          <p:bldP spid="109" grpId="0" animBg="1"/>
          <p:bldP spid="110" grpId="0" animBg="1"/>
          <p:bldP spid="111" grpId="0" animBg="1"/>
          <p:bldP spid="112" grpId="0" animBg="1"/>
          <p:bldP spid="113" grpId="0">
            <p:tmplLst>
              <p:tmpl>
                <p:tnLst>
                  <p:par>
                    <p:cTn presetID="10" presetClass="entr" presetSubtype="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1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113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114" grpId="0" build="p">
            <p:tmplLst>
              <p:tmpl lvl="1">
                <p:tnLst>
                  <p:par>
                    <p:cTn presetID="10" presetClass="entr" presetSubtype="0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14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114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115" grpId="0" animBg="1">
            <p:tmplLst>
              <p:tmpl>
                <p:tnLst>
                  <p:par>
                    <p:cTn presetID="10" presetClass="entr" presetSubtype="0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15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115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116" grpId="0">
            <p:tmplLst>
              <p:tmpl>
                <p:tnLst>
                  <p:par>
                    <p:cTn presetID="10" presetClass="entr" presetSubtype="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16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116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117" grpId="0" build="p">
            <p:tmplLst>
              <p:tmpl lvl="1">
                <p:tnLst>
                  <p:par>
                    <p:cTn presetID="10" presetClass="entr" presetSubtype="0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117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118" grpId="0" build="p">
            <p:tmplLst>
              <p:tmpl lvl="1">
                <p:tnLst>
                  <p:par>
                    <p:cTn presetID="10" presetClass="entr" presetSubtype="0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118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119" grpId="0" build="p">
            <p:tmplLst>
              <p:tmpl lvl="1">
                <p:tnLst>
                  <p:par>
                    <p:cTn presetID="10" presetClass="entr" presetSubtype="0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1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119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120" grpId="0">
            <p:tmplLst>
              <p:tmpl>
                <p:tnLst>
                  <p:par>
                    <p:cTn presetID="10" presetClass="entr" presetSubtype="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2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120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121" grpId="0">
            <p:tmplLst>
              <p:tmpl>
                <p:tnLst>
                  <p:par>
                    <p:cTn presetID="10" presetClass="entr" presetSubtype="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2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121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122" grpId="0" uiExpand="1" animBg="1">
            <p:tmplLst>
              <p:tmpl>
                <p:tnLst>
                  <p:par>
                    <p:cTn presetID="10" presetClass="entr" presetSubtype="0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22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122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123" grpId="0" animBg="1">
            <p:tmplLst>
              <p:tmpl>
                <p:tnLst>
                  <p:par>
                    <p:cTn presetID="10" presetClass="entr" presetSubtype="0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2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123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124" grpId="0" animBg="1">
            <p:tmplLst>
              <p:tmpl>
                <p:tnLst>
                  <p:par>
                    <p:cTn presetID="10" presetClass="entr" presetSubtype="0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24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124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</p:bldLst>
      </p:timing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5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Oval 124">
            <a:extLst>
              <a:ext uri="{FF2B5EF4-FFF2-40B4-BE49-F238E27FC236}">
                <a16:creationId xmlns:a16="http://schemas.microsoft.com/office/drawing/2014/main" id="{7CC4480E-68BF-9D8D-6079-C8EFFAAFF9D5}"/>
              </a:ext>
            </a:extLst>
          </p:cNvPr>
          <p:cNvSpPr/>
          <p:nvPr userDrawn="1"/>
        </p:nvSpPr>
        <p:spPr>
          <a:xfrm>
            <a:off x="669916" y="1990154"/>
            <a:ext cx="2157984" cy="2160240"/>
          </a:xfrm>
          <a:prstGeom prst="ellipse">
            <a:avLst/>
          </a:prstGeom>
          <a:noFill/>
          <a:ln w="38100" cap="rnd">
            <a:solidFill>
              <a:srgbClr val="BCBCBC"/>
            </a:solidFill>
            <a:prstDash val="sysDash"/>
            <a:rou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+mn-lt"/>
            </a:endParaRPr>
          </a:p>
        </p:txBody>
      </p:sp>
      <p:grpSp>
        <p:nvGrpSpPr>
          <p:cNvPr id="6" name="Grid" hidden="1">
            <a:extLst>
              <a:ext uri="{FF2B5EF4-FFF2-40B4-BE49-F238E27FC236}">
                <a16:creationId xmlns:a16="http://schemas.microsoft.com/office/drawing/2014/main" id="{38230CD7-BB79-93D8-10B0-CE1B5BFFCCEC}"/>
              </a:ext>
            </a:extLst>
          </p:cNvPr>
          <p:cNvGrpSpPr/>
          <p:nvPr userDrawn="1"/>
        </p:nvGrpSpPr>
        <p:grpSpPr>
          <a:xfrm>
            <a:off x="0" y="-81273"/>
            <a:ext cx="12192002" cy="6959599"/>
            <a:chOff x="0" y="-81273"/>
            <a:chExt cx="12192002" cy="695959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564FFF4-A19D-70EE-F86D-DF38625B34E3}"/>
                </a:ext>
              </a:extLst>
            </p:cNvPr>
            <p:cNvSpPr/>
            <p:nvPr/>
          </p:nvSpPr>
          <p:spPr>
            <a:xfrm>
              <a:off x="0" y="6320244"/>
              <a:ext cx="12192000" cy="5377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A5EBD3C-7881-3AF7-CF01-4FA47000040D}"/>
                </a:ext>
              </a:extLst>
            </p:cNvPr>
            <p:cNvSpPr/>
            <p:nvPr userDrawn="1"/>
          </p:nvSpPr>
          <p:spPr>
            <a:xfrm>
              <a:off x="0" y="6320244"/>
              <a:ext cx="12192000" cy="5377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grpSp>
          <p:nvGrpSpPr>
            <p:cNvPr id="9" name="baselines">
              <a:extLst>
                <a:ext uri="{FF2B5EF4-FFF2-40B4-BE49-F238E27FC236}">
                  <a16:creationId xmlns:a16="http://schemas.microsoft.com/office/drawing/2014/main" id="{0BAE7B50-8C72-BA34-5748-0252114023B4}"/>
                </a:ext>
              </a:extLst>
            </p:cNvPr>
            <p:cNvGrpSpPr/>
            <p:nvPr/>
          </p:nvGrpSpPr>
          <p:grpSpPr>
            <a:xfrm>
              <a:off x="1524" y="-4574"/>
              <a:ext cx="12188952" cy="6858000"/>
              <a:chOff x="1524" y="0"/>
              <a:chExt cx="12188952" cy="6858000"/>
            </a:xfrm>
          </p:grpSpPr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1117EF4D-8848-3B4B-552E-628FC0C8BABB}"/>
                  </a:ext>
                </a:extLst>
              </p:cNvPr>
              <p:cNvCxnSpPr/>
              <p:nvPr/>
            </p:nvCxnSpPr>
            <p:spPr>
              <a:xfrm>
                <a:off x="1524" y="13716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1520C883-896C-6289-B6DD-F3458C3EC899}"/>
                  </a:ext>
                </a:extLst>
              </p:cNvPr>
              <p:cNvCxnSpPr/>
              <p:nvPr/>
            </p:nvCxnSpPr>
            <p:spPr>
              <a:xfrm>
                <a:off x="1524" y="17145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DA5E6C03-B2B9-07AA-C9B3-B770E6964FDE}"/>
                  </a:ext>
                </a:extLst>
              </p:cNvPr>
              <p:cNvCxnSpPr/>
              <p:nvPr/>
            </p:nvCxnSpPr>
            <p:spPr>
              <a:xfrm>
                <a:off x="1524" y="10287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55203504-7954-9A2D-B070-14CEB938A893}"/>
                  </a:ext>
                </a:extLst>
              </p:cNvPr>
              <p:cNvCxnSpPr/>
              <p:nvPr/>
            </p:nvCxnSpPr>
            <p:spPr>
              <a:xfrm>
                <a:off x="1524" y="6858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45BCA547-0850-9A02-A7E5-EB53308D3B75}"/>
                  </a:ext>
                </a:extLst>
              </p:cNvPr>
              <p:cNvCxnSpPr/>
              <p:nvPr/>
            </p:nvCxnSpPr>
            <p:spPr>
              <a:xfrm>
                <a:off x="1524" y="3429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EABA43AD-E6BC-A90A-FE37-8233753B6AAF}"/>
                  </a:ext>
                </a:extLst>
              </p:cNvPr>
              <p:cNvCxnSpPr/>
              <p:nvPr/>
            </p:nvCxnSpPr>
            <p:spPr>
              <a:xfrm>
                <a:off x="1524" y="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7C8F11A4-9F59-E933-55E4-A5B98CC3C2C2}"/>
                  </a:ext>
                </a:extLst>
              </p:cNvPr>
              <p:cNvCxnSpPr/>
              <p:nvPr/>
            </p:nvCxnSpPr>
            <p:spPr>
              <a:xfrm>
                <a:off x="1524" y="30861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6FF39475-5E14-4113-D768-8DD8A1E262CE}"/>
                  </a:ext>
                </a:extLst>
              </p:cNvPr>
              <p:cNvCxnSpPr/>
              <p:nvPr/>
            </p:nvCxnSpPr>
            <p:spPr>
              <a:xfrm>
                <a:off x="1524" y="34290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4C0FB732-DD6D-1D5F-AA43-ACC62CA7E911}"/>
                  </a:ext>
                </a:extLst>
              </p:cNvPr>
              <p:cNvCxnSpPr/>
              <p:nvPr/>
            </p:nvCxnSpPr>
            <p:spPr>
              <a:xfrm>
                <a:off x="1524" y="27432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B3D9C0D1-B84C-E19F-D601-AF2F3576D1F9}"/>
                  </a:ext>
                </a:extLst>
              </p:cNvPr>
              <p:cNvCxnSpPr/>
              <p:nvPr/>
            </p:nvCxnSpPr>
            <p:spPr>
              <a:xfrm>
                <a:off x="1524" y="24003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24454BF6-55D2-84CE-E499-AAFAE06ADEBF}"/>
                  </a:ext>
                </a:extLst>
              </p:cNvPr>
              <p:cNvCxnSpPr/>
              <p:nvPr/>
            </p:nvCxnSpPr>
            <p:spPr>
              <a:xfrm>
                <a:off x="1524" y="20574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573E730C-F017-21C0-E923-3FACC5FA4188}"/>
                  </a:ext>
                </a:extLst>
              </p:cNvPr>
              <p:cNvCxnSpPr/>
              <p:nvPr/>
            </p:nvCxnSpPr>
            <p:spPr>
              <a:xfrm>
                <a:off x="1524" y="48006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954055D5-BC9F-FA77-8B2C-F3819EB19497}"/>
                  </a:ext>
                </a:extLst>
              </p:cNvPr>
              <p:cNvCxnSpPr/>
              <p:nvPr/>
            </p:nvCxnSpPr>
            <p:spPr>
              <a:xfrm>
                <a:off x="1524" y="51435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C53BD805-2E45-F8CC-D6EF-03F4D3AA1708}"/>
                  </a:ext>
                </a:extLst>
              </p:cNvPr>
              <p:cNvCxnSpPr/>
              <p:nvPr/>
            </p:nvCxnSpPr>
            <p:spPr>
              <a:xfrm>
                <a:off x="1524" y="44577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F2CFD3B0-7546-D178-1077-23C0ADD4C7D0}"/>
                  </a:ext>
                </a:extLst>
              </p:cNvPr>
              <p:cNvCxnSpPr/>
              <p:nvPr/>
            </p:nvCxnSpPr>
            <p:spPr>
              <a:xfrm>
                <a:off x="1524" y="4114800"/>
                <a:ext cx="12188952" cy="0"/>
              </a:xfrm>
              <a:prstGeom prst="line">
                <a:avLst/>
              </a:prstGeom>
              <a:ln w="3175" cap="rnd">
                <a:solidFill>
                  <a:srgbClr val="F816D8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6B70ECAE-D5A0-9052-610C-D331BB4BE69F}"/>
                  </a:ext>
                </a:extLst>
              </p:cNvPr>
              <p:cNvCxnSpPr/>
              <p:nvPr/>
            </p:nvCxnSpPr>
            <p:spPr>
              <a:xfrm>
                <a:off x="1524" y="37719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95A466B5-AA15-3D0E-BE9D-D900F8BC1C59}"/>
                  </a:ext>
                </a:extLst>
              </p:cNvPr>
              <p:cNvCxnSpPr/>
              <p:nvPr/>
            </p:nvCxnSpPr>
            <p:spPr>
              <a:xfrm>
                <a:off x="1524" y="65151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44403ABC-2A3D-86DC-6AFD-EA05CE147875}"/>
                  </a:ext>
                </a:extLst>
              </p:cNvPr>
              <p:cNvCxnSpPr/>
              <p:nvPr/>
            </p:nvCxnSpPr>
            <p:spPr>
              <a:xfrm>
                <a:off x="1524" y="68580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C93D3CB7-2C73-2812-D9CD-7EF7E7003967}"/>
                  </a:ext>
                </a:extLst>
              </p:cNvPr>
              <p:cNvCxnSpPr/>
              <p:nvPr/>
            </p:nvCxnSpPr>
            <p:spPr>
              <a:xfrm>
                <a:off x="1524" y="61722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C765F82B-410C-7E3D-861E-ADB877C96E92}"/>
                  </a:ext>
                </a:extLst>
              </p:cNvPr>
              <p:cNvCxnSpPr/>
              <p:nvPr/>
            </p:nvCxnSpPr>
            <p:spPr>
              <a:xfrm>
                <a:off x="1524" y="58293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F2E259AA-1468-CC3B-03ED-B42A9AA1B445}"/>
                  </a:ext>
                </a:extLst>
              </p:cNvPr>
              <p:cNvCxnSpPr/>
              <p:nvPr/>
            </p:nvCxnSpPr>
            <p:spPr>
              <a:xfrm>
                <a:off x="1524" y="54864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74683B79-9748-06CF-DC31-2AF055D748E5}"/>
                  </a:ext>
                </a:extLst>
              </p:cNvPr>
              <p:cNvCxnSpPr/>
              <p:nvPr/>
            </p:nvCxnSpPr>
            <p:spPr>
              <a:xfrm>
                <a:off x="1524" y="14859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7809E459-9115-DBE6-F596-2DA1A8C8C5F6}"/>
                  </a:ext>
                </a:extLst>
              </p:cNvPr>
              <p:cNvCxnSpPr/>
              <p:nvPr/>
            </p:nvCxnSpPr>
            <p:spPr>
              <a:xfrm>
                <a:off x="1524" y="18288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E542A3C8-D16E-D1FC-4F3B-55180735732F}"/>
                  </a:ext>
                </a:extLst>
              </p:cNvPr>
              <p:cNvCxnSpPr/>
              <p:nvPr/>
            </p:nvCxnSpPr>
            <p:spPr>
              <a:xfrm>
                <a:off x="1524" y="11430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7A5FE90E-B987-1366-E848-89CE0D2C6AF0}"/>
                  </a:ext>
                </a:extLst>
              </p:cNvPr>
              <p:cNvCxnSpPr/>
              <p:nvPr/>
            </p:nvCxnSpPr>
            <p:spPr>
              <a:xfrm>
                <a:off x="1524" y="8001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E7446D4D-DA68-D67A-3D72-021EA2278789}"/>
                  </a:ext>
                </a:extLst>
              </p:cNvPr>
              <p:cNvCxnSpPr/>
              <p:nvPr/>
            </p:nvCxnSpPr>
            <p:spPr>
              <a:xfrm>
                <a:off x="1524" y="4572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7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88C4EA42-A1AC-04BF-8548-74A1B8D4FEE6}"/>
                  </a:ext>
                </a:extLst>
              </p:cNvPr>
              <p:cNvCxnSpPr/>
              <p:nvPr/>
            </p:nvCxnSpPr>
            <p:spPr>
              <a:xfrm>
                <a:off x="1524" y="114300"/>
                <a:ext cx="12188952" cy="0"/>
              </a:xfrm>
              <a:prstGeom prst="line">
                <a:avLst/>
              </a:prstGeom>
              <a:ln w="635" cap="rnd">
                <a:solidFill>
                  <a:srgbClr val="7B8199">
                    <a:alpha val="69804"/>
                  </a:srgb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E14901FF-9CB7-8874-AF34-3FFF6417E663}"/>
                  </a:ext>
                </a:extLst>
              </p:cNvPr>
              <p:cNvCxnSpPr/>
              <p:nvPr/>
            </p:nvCxnSpPr>
            <p:spPr>
              <a:xfrm>
                <a:off x="1524" y="32004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70270A4E-6B46-9999-E62F-FD3930007FF1}"/>
                  </a:ext>
                </a:extLst>
              </p:cNvPr>
              <p:cNvCxnSpPr/>
              <p:nvPr/>
            </p:nvCxnSpPr>
            <p:spPr>
              <a:xfrm>
                <a:off x="1524" y="35433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06FE366F-1FA5-5723-EE35-8A0F18637DA7}"/>
                  </a:ext>
                </a:extLst>
              </p:cNvPr>
              <p:cNvCxnSpPr/>
              <p:nvPr/>
            </p:nvCxnSpPr>
            <p:spPr>
              <a:xfrm>
                <a:off x="1524" y="28575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E47E852E-FD23-4D66-92B2-D187D4BED7CD}"/>
                  </a:ext>
                </a:extLst>
              </p:cNvPr>
              <p:cNvCxnSpPr/>
              <p:nvPr/>
            </p:nvCxnSpPr>
            <p:spPr>
              <a:xfrm>
                <a:off x="1524" y="25146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3CD47432-C364-EED5-8991-957B1CAF2709}"/>
                  </a:ext>
                </a:extLst>
              </p:cNvPr>
              <p:cNvCxnSpPr/>
              <p:nvPr/>
            </p:nvCxnSpPr>
            <p:spPr>
              <a:xfrm>
                <a:off x="1524" y="21717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A57F4005-2FF5-DDCA-35BA-661DFEBE6E82}"/>
                  </a:ext>
                </a:extLst>
              </p:cNvPr>
              <p:cNvCxnSpPr/>
              <p:nvPr/>
            </p:nvCxnSpPr>
            <p:spPr>
              <a:xfrm>
                <a:off x="1524" y="49149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E2B6DB07-B051-4629-D2DD-2DF9B4E18F3B}"/>
                  </a:ext>
                </a:extLst>
              </p:cNvPr>
              <p:cNvCxnSpPr/>
              <p:nvPr/>
            </p:nvCxnSpPr>
            <p:spPr>
              <a:xfrm>
                <a:off x="1524" y="52578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3F9748BE-6C14-E181-0C15-015E78E0B571}"/>
                  </a:ext>
                </a:extLst>
              </p:cNvPr>
              <p:cNvCxnSpPr/>
              <p:nvPr/>
            </p:nvCxnSpPr>
            <p:spPr>
              <a:xfrm>
                <a:off x="1524" y="45720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B9E44434-30EC-A018-D516-7CEDB87C27DE}"/>
                  </a:ext>
                </a:extLst>
              </p:cNvPr>
              <p:cNvCxnSpPr/>
              <p:nvPr/>
            </p:nvCxnSpPr>
            <p:spPr>
              <a:xfrm>
                <a:off x="1524" y="42291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45914A40-B095-7572-81D4-7708632C63DC}"/>
                  </a:ext>
                </a:extLst>
              </p:cNvPr>
              <p:cNvCxnSpPr/>
              <p:nvPr/>
            </p:nvCxnSpPr>
            <p:spPr>
              <a:xfrm>
                <a:off x="1524" y="38862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80A6B8B7-F99E-C0E2-D51F-15AB84975173}"/>
                  </a:ext>
                </a:extLst>
              </p:cNvPr>
              <p:cNvCxnSpPr/>
              <p:nvPr/>
            </p:nvCxnSpPr>
            <p:spPr>
              <a:xfrm>
                <a:off x="1524" y="66294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082CBE82-C967-F455-23C7-67A1033A98D4}"/>
                  </a:ext>
                </a:extLst>
              </p:cNvPr>
              <p:cNvCxnSpPr/>
              <p:nvPr/>
            </p:nvCxnSpPr>
            <p:spPr>
              <a:xfrm>
                <a:off x="1524" y="62865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30CE1AAD-088A-83BC-4B90-90BFC0B48884}"/>
                  </a:ext>
                </a:extLst>
              </p:cNvPr>
              <p:cNvCxnSpPr/>
              <p:nvPr/>
            </p:nvCxnSpPr>
            <p:spPr>
              <a:xfrm>
                <a:off x="1524" y="59436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9BBB23BE-012B-2540-0BBE-A43F992D15B3}"/>
                  </a:ext>
                </a:extLst>
              </p:cNvPr>
              <p:cNvCxnSpPr/>
              <p:nvPr/>
            </p:nvCxnSpPr>
            <p:spPr>
              <a:xfrm>
                <a:off x="1524" y="56007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7680E873-F4B3-37DC-3446-5C278E559867}"/>
                  </a:ext>
                </a:extLst>
              </p:cNvPr>
              <p:cNvCxnSpPr/>
              <p:nvPr/>
            </p:nvCxnSpPr>
            <p:spPr>
              <a:xfrm>
                <a:off x="1524" y="16002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5C8CAE68-5110-6D84-917A-9ECE3879422A}"/>
                  </a:ext>
                </a:extLst>
              </p:cNvPr>
              <p:cNvCxnSpPr/>
              <p:nvPr/>
            </p:nvCxnSpPr>
            <p:spPr>
              <a:xfrm>
                <a:off x="1524" y="19431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FD0292D1-D384-AAE8-620E-88BF6D2C2FCE}"/>
                  </a:ext>
                </a:extLst>
              </p:cNvPr>
              <p:cNvCxnSpPr/>
              <p:nvPr/>
            </p:nvCxnSpPr>
            <p:spPr>
              <a:xfrm>
                <a:off x="1524" y="12573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30C16B4C-0B52-7460-B5E4-44FEF3D74307}"/>
                  </a:ext>
                </a:extLst>
              </p:cNvPr>
              <p:cNvCxnSpPr/>
              <p:nvPr/>
            </p:nvCxnSpPr>
            <p:spPr>
              <a:xfrm>
                <a:off x="1524" y="9144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99839D5B-04A9-D82A-2687-8B392200ABFB}"/>
                  </a:ext>
                </a:extLst>
              </p:cNvPr>
              <p:cNvCxnSpPr/>
              <p:nvPr/>
            </p:nvCxnSpPr>
            <p:spPr>
              <a:xfrm>
                <a:off x="1524" y="5715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7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87961EDB-B5FC-1EF4-B1A4-7E7CA66F9255}"/>
                  </a:ext>
                </a:extLst>
              </p:cNvPr>
              <p:cNvCxnSpPr/>
              <p:nvPr/>
            </p:nvCxnSpPr>
            <p:spPr>
              <a:xfrm>
                <a:off x="1524" y="228600"/>
                <a:ext cx="12188952" cy="0"/>
              </a:xfrm>
              <a:prstGeom prst="line">
                <a:avLst/>
              </a:prstGeom>
              <a:ln w="635" cap="rnd">
                <a:solidFill>
                  <a:srgbClr val="7B8199">
                    <a:alpha val="69804"/>
                  </a:srgb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FAB36C9B-9A3C-0FE3-C123-C79E796850E2}"/>
                  </a:ext>
                </a:extLst>
              </p:cNvPr>
              <p:cNvCxnSpPr/>
              <p:nvPr/>
            </p:nvCxnSpPr>
            <p:spPr>
              <a:xfrm>
                <a:off x="1524" y="33147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3F1646BB-11BA-35DF-93D8-CFD8E1789C6A}"/>
                  </a:ext>
                </a:extLst>
              </p:cNvPr>
              <p:cNvCxnSpPr/>
              <p:nvPr/>
            </p:nvCxnSpPr>
            <p:spPr>
              <a:xfrm>
                <a:off x="1524" y="36576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A3BF10A4-D862-2161-083E-AD0938F68C88}"/>
                  </a:ext>
                </a:extLst>
              </p:cNvPr>
              <p:cNvCxnSpPr/>
              <p:nvPr/>
            </p:nvCxnSpPr>
            <p:spPr>
              <a:xfrm>
                <a:off x="1524" y="29718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F6586E5F-271C-D6D0-9969-BE7954CBF650}"/>
                  </a:ext>
                </a:extLst>
              </p:cNvPr>
              <p:cNvCxnSpPr/>
              <p:nvPr/>
            </p:nvCxnSpPr>
            <p:spPr>
              <a:xfrm>
                <a:off x="1524" y="26289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520931F4-58F0-7BDF-9B2F-772B52094EF6}"/>
                  </a:ext>
                </a:extLst>
              </p:cNvPr>
              <p:cNvCxnSpPr/>
              <p:nvPr/>
            </p:nvCxnSpPr>
            <p:spPr>
              <a:xfrm>
                <a:off x="1524" y="22860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CA0BB201-A212-1013-7225-E4E7F38766CE}"/>
                  </a:ext>
                </a:extLst>
              </p:cNvPr>
              <p:cNvCxnSpPr/>
              <p:nvPr/>
            </p:nvCxnSpPr>
            <p:spPr>
              <a:xfrm>
                <a:off x="1524" y="50292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A4061488-E16E-BE6A-C196-5689CF0EB0BD}"/>
                  </a:ext>
                </a:extLst>
              </p:cNvPr>
              <p:cNvCxnSpPr/>
              <p:nvPr/>
            </p:nvCxnSpPr>
            <p:spPr>
              <a:xfrm>
                <a:off x="1524" y="53721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A9A2F083-1608-44E2-03E9-A963CF783BD9}"/>
                  </a:ext>
                </a:extLst>
              </p:cNvPr>
              <p:cNvCxnSpPr/>
              <p:nvPr/>
            </p:nvCxnSpPr>
            <p:spPr>
              <a:xfrm>
                <a:off x="1524" y="46863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3F248395-F960-0332-D973-BC487A880EE6}"/>
                  </a:ext>
                </a:extLst>
              </p:cNvPr>
              <p:cNvCxnSpPr/>
              <p:nvPr/>
            </p:nvCxnSpPr>
            <p:spPr>
              <a:xfrm>
                <a:off x="1524" y="43434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64872A13-5727-B26E-A5EE-118B6B9C622F}"/>
                  </a:ext>
                </a:extLst>
              </p:cNvPr>
              <p:cNvCxnSpPr/>
              <p:nvPr/>
            </p:nvCxnSpPr>
            <p:spPr>
              <a:xfrm>
                <a:off x="1524" y="40005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B9DDF2A9-3141-2E00-B3AF-8DEAD2C604BB}"/>
                  </a:ext>
                </a:extLst>
              </p:cNvPr>
              <p:cNvCxnSpPr/>
              <p:nvPr/>
            </p:nvCxnSpPr>
            <p:spPr>
              <a:xfrm>
                <a:off x="1524" y="67437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B55D3BA4-557E-573A-D88D-63002FFE1552}"/>
                  </a:ext>
                </a:extLst>
              </p:cNvPr>
              <p:cNvCxnSpPr/>
              <p:nvPr/>
            </p:nvCxnSpPr>
            <p:spPr>
              <a:xfrm>
                <a:off x="1524" y="64008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1588CCD7-61A1-731F-D4B5-381AD97B7FBE}"/>
                  </a:ext>
                </a:extLst>
              </p:cNvPr>
              <p:cNvCxnSpPr/>
              <p:nvPr/>
            </p:nvCxnSpPr>
            <p:spPr>
              <a:xfrm>
                <a:off x="1524" y="60579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AECF38B9-A43C-9311-A756-37063612CF17}"/>
                  </a:ext>
                </a:extLst>
              </p:cNvPr>
              <p:cNvCxnSpPr/>
              <p:nvPr/>
            </p:nvCxnSpPr>
            <p:spPr>
              <a:xfrm>
                <a:off x="1524" y="57150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columns and LR margins">
              <a:extLst>
                <a:ext uri="{FF2B5EF4-FFF2-40B4-BE49-F238E27FC236}">
                  <a16:creationId xmlns:a16="http://schemas.microsoft.com/office/drawing/2014/main" id="{D40606EB-FBDE-AD14-CDD3-7510951F7F14}"/>
                </a:ext>
              </a:extLst>
            </p:cNvPr>
            <p:cNvGrpSpPr/>
            <p:nvPr/>
          </p:nvGrpSpPr>
          <p:grpSpPr>
            <a:xfrm>
              <a:off x="493776" y="448050"/>
              <a:ext cx="11204448" cy="5876543"/>
              <a:chOff x="493776" y="502920"/>
              <a:chExt cx="11204448" cy="5943600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EC484E98-462B-6F64-E88B-8C083F3D7DE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984992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E37F64AE-676E-2C02-F885-EC0B85CAEBA4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493776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9E30B4B2-122E-73C1-67E7-74393D766F2A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1447523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9B5A649-6B8A-AE3D-3819-F55B9441692A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2401270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3C89CB51-0FD5-29A6-6E4C-54B097CB857D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3355017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CF29857A-09A0-B5B7-7F18-63EBDE998C94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4308764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744889FE-CF64-D70C-7D7D-A31B3B551C01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5262511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8695448-97DC-4257-8BA9-63D4CFE86BAF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6216258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7E65D84B-B80C-18CE-32BF-38B6F7B7C7EB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7170005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6719D807-2094-9074-F983-ABB0FF716EB2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8123752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36E4A422-96EE-4C9A-066B-4EDC022E7A34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9077499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BE3757FB-7A4C-7EAE-041D-7517CB2CDD35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10031246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1" name="column bisection">
              <a:extLst>
                <a:ext uri="{FF2B5EF4-FFF2-40B4-BE49-F238E27FC236}">
                  <a16:creationId xmlns:a16="http://schemas.microsoft.com/office/drawing/2014/main" id="{F1847B74-D013-74E7-6009-4353569DBC1D}"/>
                </a:ext>
              </a:extLst>
            </p:cNvPr>
            <p:cNvGrpSpPr/>
            <p:nvPr/>
          </p:nvGrpSpPr>
          <p:grpSpPr>
            <a:xfrm>
              <a:off x="850392" y="0"/>
              <a:ext cx="10491216" cy="6858000"/>
              <a:chOff x="850392" y="4574"/>
              <a:chExt cx="10491216" cy="6858000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3DABCD84-1CDF-836E-BA70-B1D9A0342B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341608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B98D3CF6-2E0E-EF50-1593-E008E75FEAA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50392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20163339-5E2F-FA1A-2E08-F4D7E347637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804139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F597FA4C-24CD-3504-0226-C17C21BBC22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57886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79153081-CDD8-6521-4AF9-EAE407AEC38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11633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A79B73D-37C8-E3BB-F3DD-1494ADB2BB4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665380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50713B4B-BC08-66C2-E5C9-0E61EE06D77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19127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337C6676-E81E-564A-73DB-424174E4D61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572874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5F805AE7-473B-7A49-D63D-2A713C00146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26621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5AAD4E8D-47B6-0BF4-1F9D-132FBB494FE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80368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A5914C6D-5DC1-4475-235B-FDCBBB8141D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434115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F1806748-03D9-43FD-EB42-03C53DFC531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387862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1736A0C-A739-5BC0-61E9-3C323C5CA483}"/>
                </a:ext>
              </a:extLst>
            </p:cNvPr>
            <p:cNvGrpSpPr/>
            <p:nvPr/>
          </p:nvGrpSpPr>
          <p:grpSpPr>
            <a:xfrm>
              <a:off x="0" y="-81273"/>
              <a:ext cx="12192002" cy="6959599"/>
              <a:chOff x="0" y="-81273"/>
              <a:chExt cx="12192002" cy="6959599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20E5961-F713-2029-7A87-FD2ADAB6F4EC}"/>
                  </a:ext>
                </a:extLst>
              </p:cNvPr>
              <p:cNvSpPr/>
              <p:nvPr/>
            </p:nvSpPr>
            <p:spPr>
              <a:xfrm>
                <a:off x="0" y="6324610"/>
                <a:ext cx="12192000" cy="553716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98CFD76-C407-6B41-38D5-871B01F3FE40}"/>
                  </a:ext>
                </a:extLst>
              </p:cNvPr>
              <p:cNvSpPr/>
              <p:nvPr/>
            </p:nvSpPr>
            <p:spPr>
              <a:xfrm rot="5400000">
                <a:off x="-3182875" y="3187449"/>
                <a:ext cx="6858002" cy="492252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DADA45E-1502-95B6-0045-18390ACC2C3A}"/>
                  </a:ext>
                </a:extLst>
              </p:cNvPr>
              <p:cNvSpPr/>
              <p:nvPr/>
            </p:nvSpPr>
            <p:spPr>
              <a:xfrm rot="5400000">
                <a:off x="8516875" y="3187449"/>
                <a:ext cx="6858001" cy="492252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AF2B84E-0F5D-CB87-40FC-1CC83A727409}"/>
                  </a:ext>
                </a:extLst>
              </p:cNvPr>
              <p:cNvSpPr/>
              <p:nvPr/>
            </p:nvSpPr>
            <p:spPr>
              <a:xfrm>
                <a:off x="0" y="-81273"/>
                <a:ext cx="12192000" cy="529324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6A6615F-7069-B877-322A-53153A236C05}"/>
                  </a:ext>
                </a:extLst>
              </p:cNvPr>
              <p:cNvSpPr/>
              <p:nvPr userDrawn="1"/>
            </p:nvSpPr>
            <p:spPr>
              <a:xfrm>
                <a:off x="0" y="1234953"/>
                <a:ext cx="12192000" cy="301747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BC7C7F2-3894-8CCA-5872-6A4B4795D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562350"/>
            <a:ext cx="10058400" cy="57595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0B7EB5-3760-2058-F18E-93584C9A3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87C04C-3953-7DDC-BAD1-B6A3B0970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Illumio Copyright © 2024 /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30BF47-CBC1-13B8-8DAA-CFC998F06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DEF54-9B6C-4117-8505-7F7450B77FFD}" type="slidenum">
              <a:rPr lang="en-US" smtClean="0"/>
              <a:t>‹#›</a:t>
            </a:fld>
            <a:endParaRPr lang="en-US"/>
          </a:p>
        </p:txBody>
      </p:sp>
      <p:sp>
        <p:nvSpPr>
          <p:cNvPr id="103" name="Subtitle 2">
            <a:extLst>
              <a:ext uri="{FF2B5EF4-FFF2-40B4-BE49-F238E27FC236}">
                <a16:creationId xmlns:a16="http://schemas.microsoft.com/office/drawing/2014/main" id="{32FDB19E-4030-9EC2-39F3-DE23D3E049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0" y="1174769"/>
            <a:ext cx="10058400" cy="414516"/>
          </a:xfrm>
        </p:spPr>
        <p:txBody>
          <a:bodyPr tIns="0"/>
          <a:lstStyle>
            <a:lvl1pPr marL="0" indent="0" algn="ctr">
              <a:buNone/>
              <a:defRPr sz="16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7" name="Illumio Logo">
            <a:extLst>
              <a:ext uri="{FF2B5EF4-FFF2-40B4-BE49-F238E27FC236}">
                <a16:creationId xmlns:a16="http://schemas.microsoft.com/office/drawing/2014/main" id="{00E56BAB-EF03-08A9-BFAE-9E81453670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9416" y="260769"/>
            <a:ext cx="909159" cy="227290"/>
          </a:xfrm>
          <a:prstGeom prst="rect">
            <a:avLst/>
          </a:prstGeom>
        </p:spPr>
      </p:pic>
      <p:sp>
        <p:nvSpPr>
          <p:cNvPr id="104" name="Oval 103">
            <a:extLst>
              <a:ext uri="{FF2B5EF4-FFF2-40B4-BE49-F238E27FC236}">
                <a16:creationId xmlns:a16="http://schemas.microsoft.com/office/drawing/2014/main" id="{260DEFE7-321E-C5AC-FB43-10117C4674D4}"/>
              </a:ext>
            </a:extLst>
          </p:cNvPr>
          <p:cNvSpPr/>
          <p:nvPr userDrawn="1"/>
        </p:nvSpPr>
        <p:spPr>
          <a:xfrm>
            <a:off x="9346580" y="2004549"/>
            <a:ext cx="2157984" cy="2160240"/>
          </a:xfrm>
          <a:prstGeom prst="ellipse">
            <a:avLst/>
          </a:prstGeom>
          <a:noFill/>
          <a:ln w="38100" cap="rnd">
            <a:solidFill>
              <a:srgbClr val="BCBCBC"/>
            </a:solidFill>
            <a:prstDash val="sysDash"/>
            <a:rou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+mn-lt"/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9A8BFF11-FB72-6E38-1672-6BDF9727A2CE}"/>
              </a:ext>
            </a:extLst>
          </p:cNvPr>
          <p:cNvSpPr>
            <a:spLocks/>
          </p:cNvSpPr>
          <p:nvPr userDrawn="1"/>
        </p:nvSpPr>
        <p:spPr>
          <a:xfrm>
            <a:off x="2841825" y="2004549"/>
            <a:ext cx="2160240" cy="2160240"/>
          </a:xfrm>
          <a:prstGeom prst="ellipse">
            <a:avLst/>
          </a:prstGeom>
          <a:noFill/>
          <a:ln w="38100" cap="rnd">
            <a:solidFill>
              <a:srgbClr val="BCBCBC"/>
            </a:solidFill>
            <a:prstDash val="sysDash"/>
            <a:rou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+mn-lt"/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61943331-8364-417A-A313-FABA3FAB86BD}"/>
              </a:ext>
            </a:extLst>
          </p:cNvPr>
          <p:cNvSpPr>
            <a:spLocks/>
          </p:cNvSpPr>
          <p:nvPr userDrawn="1"/>
        </p:nvSpPr>
        <p:spPr>
          <a:xfrm>
            <a:off x="5016397" y="2004549"/>
            <a:ext cx="2157984" cy="2160240"/>
          </a:xfrm>
          <a:prstGeom prst="ellipse">
            <a:avLst/>
          </a:prstGeom>
          <a:noFill/>
          <a:ln w="38100" cap="rnd">
            <a:solidFill>
              <a:srgbClr val="BCBCBC"/>
            </a:solidFill>
            <a:prstDash val="sysDash"/>
            <a:rou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+mn-lt"/>
            </a:endParaRPr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47DCEF28-725E-9D78-58D9-F308CA45D66F}"/>
              </a:ext>
            </a:extLst>
          </p:cNvPr>
          <p:cNvSpPr>
            <a:spLocks/>
          </p:cNvSpPr>
          <p:nvPr userDrawn="1"/>
        </p:nvSpPr>
        <p:spPr>
          <a:xfrm>
            <a:off x="7188634" y="2004549"/>
            <a:ext cx="2160240" cy="2160240"/>
          </a:xfrm>
          <a:prstGeom prst="ellipse">
            <a:avLst/>
          </a:prstGeom>
          <a:noFill/>
          <a:ln w="38100" cap="rnd">
            <a:solidFill>
              <a:srgbClr val="BCBCBC"/>
            </a:solidFill>
            <a:prstDash val="sysDash"/>
            <a:rou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+mn-lt"/>
            </a:endParaRPr>
          </a:p>
        </p:txBody>
      </p:sp>
      <p:sp>
        <p:nvSpPr>
          <p:cNvPr id="109" name="Arc 108">
            <a:extLst>
              <a:ext uri="{FF2B5EF4-FFF2-40B4-BE49-F238E27FC236}">
                <a16:creationId xmlns:a16="http://schemas.microsoft.com/office/drawing/2014/main" id="{753EF38D-6F4B-2F80-73F1-1F259384A4B0}"/>
              </a:ext>
            </a:extLst>
          </p:cNvPr>
          <p:cNvSpPr>
            <a:spLocks/>
          </p:cNvSpPr>
          <p:nvPr userDrawn="1"/>
        </p:nvSpPr>
        <p:spPr>
          <a:xfrm rot="10800000">
            <a:off x="9346580" y="2005677"/>
            <a:ext cx="2157984" cy="2157984"/>
          </a:xfrm>
          <a:prstGeom prst="arc">
            <a:avLst>
              <a:gd name="adj1" fmla="val 10503762"/>
              <a:gd name="adj2" fmla="val 21440949"/>
            </a:avLst>
          </a:prstGeom>
          <a:ln w="50800" cap="rnd">
            <a:solidFill>
              <a:schemeClr val="accent2"/>
            </a:solidFill>
            <a:headEnd type="triangle" w="med" len="med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00">
              <a:latin typeface="+mn-lt"/>
            </a:endParaRPr>
          </a:p>
        </p:txBody>
      </p:sp>
      <p:sp>
        <p:nvSpPr>
          <p:cNvPr id="110" name="Arc 109">
            <a:extLst>
              <a:ext uri="{FF2B5EF4-FFF2-40B4-BE49-F238E27FC236}">
                <a16:creationId xmlns:a16="http://schemas.microsoft.com/office/drawing/2014/main" id="{7EC3FB77-6579-E1DB-C291-9A22496CEB5C}"/>
              </a:ext>
            </a:extLst>
          </p:cNvPr>
          <p:cNvSpPr>
            <a:spLocks/>
          </p:cNvSpPr>
          <p:nvPr userDrawn="1"/>
        </p:nvSpPr>
        <p:spPr>
          <a:xfrm>
            <a:off x="7189762" y="2005677"/>
            <a:ext cx="2157984" cy="2157984"/>
          </a:xfrm>
          <a:prstGeom prst="arc">
            <a:avLst>
              <a:gd name="adj1" fmla="val 11004966"/>
              <a:gd name="adj2" fmla="val 187828"/>
            </a:avLst>
          </a:prstGeom>
          <a:ln w="50800" cap="rnd">
            <a:solidFill>
              <a:schemeClr val="accent2"/>
            </a:solidFill>
            <a:round/>
            <a:headEnd w="sm" len="sm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00">
              <a:latin typeface="+mn-lt"/>
            </a:endParaRPr>
          </a:p>
        </p:txBody>
      </p:sp>
      <p:sp>
        <p:nvSpPr>
          <p:cNvPr id="111" name="Arc 110">
            <a:extLst>
              <a:ext uri="{FF2B5EF4-FFF2-40B4-BE49-F238E27FC236}">
                <a16:creationId xmlns:a16="http://schemas.microsoft.com/office/drawing/2014/main" id="{1D0AB000-99FF-7523-78D1-F4F3D6DDC834}"/>
              </a:ext>
            </a:extLst>
          </p:cNvPr>
          <p:cNvSpPr/>
          <p:nvPr userDrawn="1"/>
        </p:nvSpPr>
        <p:spPr>
          <a:xfrm>
            <a:off x="2842953" y="2005677"/>
            <a:ext cx="2157984" cy="2157984"/>
          </a:xfrm>
          <a:prstGeom prst="arc">
            <a:avLst>
              <a:gd name="adj1" fmla="val 10766207"/>
              <a:gd name="adj2" fmla="val 184472"/>
            </a:avLst>
          </a:prstGeom>
          <a:ln w="50800" cap="rnd">
            <a:solidFill>
              <a:schemeClr val="accent2"/>
            </a:solidFill>
            <a:headEnd w="sm" len="sm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00">
              <a:latin typeface="+mn-lt"/>
            </a:endParaRPr>
          </a:p>
        </p:txBody>
      </p:sp>
      <p:sp>
        <p:nvSpPr>
          <p:cNvPr id="112" name="Arc 111">
            <a:extLst>
              <a:ext uri="{FF2B5EF4-FFF2-40B4-BE49-F238E27FC236}">
                <a16:creationId xmlns:a16="http://schemas.microsoft.com/office/drawing/2014/main" id="{570CAE51-BBF5-05A3-4671-34DB8BC4FF46}"/>
              </a:ext>
            </a:extLst>
          </p:cNvPr>
          <p:cNvSpPr>
            <a:spLocks/>
          </p:cNvSpPr>
          <p:nvPr userDrawn="1"/>
        </p:nvSpPr>
        <p:spPr>
          <a:xfrm rot="10800000">
            <a:off x="5016398" y="2005677"/>
            <a:ext cx="2157984" cy="2157984"/>
          </a:xfrm>
          <a:prstGeom prst="arc">
            <a:avLst>
              <a:gd name="adj1" fmla="val 10609105"/>
              <a:gd name="adj2" fmla="val 21564264"/>
            </a:avLst>
          </a:prstGeom>
          <a:ln w="50800" cap="rnd">
            <a:solidFill>
              <a:schemeClr val="accent2"/>
            </a:solidFill>
            <a:headEnd type="triangle" w="med" len="med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00">
              <a:latin typeface="+mn-lt"/>
            </a:endParaRPr>
          </a:p>
        </p:txBody>
      </p:sp>
      <p:sp>
        <p:nvSpPr>
          <p:cNvPr id="113" name="Text Placeholder 3">
            <a:extLst>
              <a:ext uri="{FF2B5EF4-FFF2-40B4-BE49-F238E27FC236}">
                <a16:creationId xmlns:a16="http://schemas.microsoft.com/office/drawing/2014/main" id="{BC32104C-26FF-D1C9-3F68-B017B5779409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346580" y="4392265"/>
            <a:ext cx="2155825" cy="1455477"/>
          </a:xfrm>
        </p:spPr>
        <p:txBody>
          <a:bodyPr lIns="137160" tIns="0" rIns="137160"/>
          <a:lstStyle>
            <a:lvl1pPr>
              <a:lnSpc>
                <a:spcPct val="100000"/>
              </a:lnSpc>
              <a:defRPr sz="1200">
                <a:latin typeface="+mn-lt"/>
              </a:defRPr>
            </a:lvl1pPr>
            <a:lvl2pPr>
              <a:lnSpc>
                <a:spcPct val="100000"/>
              </a:lnSpc>
              <a:defRPr sz="1200">
                <a:latin typeface="+mn-lt"/>
              </a:defRPr>
            </a:lvl2pPr>
            <a:lvl3pPr>
              <a:lnSpc>
                <a:spcPct val="100000"/>
              </a:lnSpc>
              <a:defRPr sz="1100">
                <a:latin typeface="+mn-lt"/>
              </a:defRPr>
            </a:lvl3pPr>
            <a:lvl4pPr>
              <a:lnSpc>
                <a:spcPct val="100000"/>
              </a:lnSpc>
              <a:defRPr sz="1100">
                <a:latin typeface="+mn-lt"/>
              </a:defRPr>
            </a:lvl4pPr>
            <a:lvl5pPr>
              <a:lnSpc>
                <a:spcPct val="100000"/>
              </a:lnSpc>
              <a:defRPr sz="11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4" name="Text Placeholder 2">
            <a:extLst>
              <a:ext uri="{FF2B5EF4-FFF2-40B4-BE49-F238E27FC236}">
                <a16:creationId xmlns:a16="http://schemas.microsoft.com/office/drawing/2014/main" id="{32866290-8DD0-EEA1-FC0F-7FAEBA4610E2}"/>
              </a:ext>
            </a:extLst>
          </p:cNvPr>
          <p:cNvSpPr>
            <a:spLocks noGrp="1"/>
          </p:cNvSpPr>
          <p:nvPr>
            <p:ph type="body" idx="34"/>
          </p:nvPr>
        </p:nvSpPr>
        <p:spPr>
          <a:xfrm>
            <a:off x="9346580" y="2991238"/>
            <a:ext cx="2155651" cy="1188720"/>
          </a:xfrm>
        </p:spPr>
        <p:txBody>
          <a:bodyPr lIns="182880" tIns="91440" rIns="18288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5" name="Text Placeholder 3">
            <a:extLst>
              <a:ext uri="{FF2B5EF4-FFF2-40B4-BE49-F238E27FC236}">
                <a16:creationId xmlns:a16="http://schemas.microsoft.com/office/drawing/2014/main" id="{5B800714-3C2C-15DE-DD60-B634A9262763}"/>
              </a:ext>
            </a:extLst>
          </p:cNvPr>
          <p:cNvSpPr>
            <a:spLocks noGrp="1"/>
          </p:cNvSpPr>
          <p:nvPr>
            <p:ph type="body" sz="half" idx="36" hasCustomPrompt="1"/>
          </p:nvPr>
        </p:nvSpPr>
        <p:spPr>
          <a:xfrm>
            <a:off x="10059812" y="2234281"/>
            <a:ext cx="731520" cy="731520"/>
          </a:xfrm>
          <a:prstGeom prst="ellipse">
            <a:avLst/>
          </a:prstGeom>
          <a:solidFill>
            <a:schemeClr val="tx2"/>
          </a:solidFill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116" name="Text Placeholder 3">
            <a:extLst>
              <a:ext uri="{FF2B5EF4-FFF2-40B4-BE49-F238E27FC236}">
                <a16:creationId xmlns:a16="http://schemas.microsoft.com/office/drawing/2014/main" id="{F9490E78-E963-AA28-18E3-68A0262B61C9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844033" y="4392265"/>
            <a:ext cx="2155825" cy="1455477"/>
          </a:xfrm>
        </p:spPr>
        <p:txBody>
          <a:bodyPr lIns="137160" rIns="137160"/>
          <a:lstStyle>
            <a:lvl1pPr>
              <a:lnSpc>
                <a:spcPct val="100000"/>
              </a:lnSpc>
              <a:defRPr sz="1200">
                <a:latin typeface="+mn-lt"/>
              </a:defRPr>
            </a:lvl1pPr>
            <a:lvl2pPr>
              <a:lnSpc>
                <a:spcPct val="100000"/>
              </a:lnSpc>
              <a:defRPr sz="1200">
                <a:latin typeface="+mn-lt"/>
              </a:defRPr>
            </a:lvl2pPr>
            <a:lvl3pPr>
              <a:lnSpc>
                <a:spcPct val="100000"/>
              </a:lnSpc>
              <a:defRPr sz="1100">
                <a:latin typeface="+mn-lt"/>
              </a:defRPr>
            </a:lvl3pPr>
            <a:lvl4pPr>
              <a:lnSpc>
                <a:spcPct val="100000"/>
              </a:lnSpc>
              <a:defRPr sz="1100">
                <a:latin typeface="+mn-lt"/>
              </a:defRPr>
            </a:lvl4pPr>
            <a:lvl5pPr>
              <a:lnSpc>
                <a:spcPct val="100000"/>
              </a:lnSpc>
              <a:defRPr sz="11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7" name="Text Placeholder 2">
            <a:extLst>
              <a:ext uri="{FF2B5EF4-FFF2-40B4-BE49-F238E27FC236}">
                <a16:creationId xmlns:a16="http://schemas.microsoft.com/office/drawing/2014/main" id="{793A9493-3336-B4F0-D534-9B5CC2A48CA6}"/>
              </a:ext>
            </a:extLst>
          </p:cNvPr>
          <p:cNvSpPr>
            <a:spLocks noGrp="1"/>
          </p:cNvSpPr>
          <p:nvPr>
            <p:ph type="body" idx="37"/>
          </p:nvPr>
        </p:nvSpPr>
        <p:spPr>
          <a:xfrm>
            <a:off x="2844120" y="2991238"/>
            <a:ext cx="2155651" cy="1188720"/>
          </a:xfrm>
        </p:spPr>
        <p:txBody>
          <a:bodyPr lIns="182880" tIns="91440" rIns="18288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8" name="Text Placeholder 2">
            <a:extLst>
              <a:ext uri="{FF2B5EF4-FFF2-40B4-BE49-F238E27FC236}">
                <a16:creationId xmlns:a16="http://schemas.microsoft.com/office/drawing/2014/main" id="{2665E11E-B18F-91B6-8BB0-E8B004760046}"/>
              </a:ext>
            </a:extLst>
          </p:cNvPr>
          <p:cNvSpPr>
            <a:spLocks noGrp="1"/>
          </p:cNvSpPr>
          <p:nvPr>
            <p:ph type="body" idx="29"/>
          </p:nvPr>
        </p:nvSpPr>
        <p:spPr>
          <a:xfrm>
            <a:off x="5017564" y="2991238"/>
            <a:ext cx="2155651" cy="1188720"/>
          </a:xfrm>
        </p:spPr>
        <p:txBody>
          <a:bodyPr lIns="182880" tIns="91440" rIns="18288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9" name="Text Placeholder 2">
            <a:extLst>
              <a:ext uri="{FF2B5EF4-FFF2-40B4-BE49-F238E27FC236}">
                <a16:creationId xmlns:a16="http://schemas.microsoft.com/office/drawing/2014/main" id="{8E912134-6D7A-E275-3C3B-97B42D467A9C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7190929" y="2991238"/>
            <a:ext cx="2155651" cy="1188720"/>
          </a:xfrm>
        </p:spPr>
        <p:txBody>
          <a:bodyPr lIns="182880" tIns="91440" rIns="18288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0" name="Text Placeholder 3">
            <a:extLst>
              <a:ext uri="{FF2B5EF4-FFF2-40B4-BE49-F238E27FC236}">
                <a16:creationId xmlns:a16="http://schemas.microsoft.com/office/drawing/2014/main" id="{B8EEC5E7-F298-D1F9-99CF-A79FEE0F92C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017477" y="4392265"/>
            <a:ext cx="2155825" cy="1455477"/>
          </a:xfrm>
        </p:spPr>
        <p:txBody>
          <a:bodyPr lIns="137160" tIns="0" rIns="137160"/>
          <a:lstStyle>
            <a:lvl1pPr>
              <a:lnSpc>
                <a:spcPct val="100000"/>
              </a:lnSpc>
              <a:defRPr sz="1200">
                <a:latin typeface="+mn-lt"/>
              </a:defRPr>
            </a:lvl1pPr>
            <a:lvl2pPr>
              <a:lnSpc>
                <a:spcPct val="100000"/>
              </a:lnSpc>
              <a:defRPr sz="1200">
                <a:latin typeface="+mn-lt"/>
              </a:defRPr>
            </a:lvl2pPr>
            <a:lvl3pPr>
              <a:lnSpc>
                <a:spcPct val="100000"/>
              </a:lnSpc>
              <a:defRPr sz="1100">
                <a:latin typeface="+mn-lt"/>
              </a:defRPr>
            </a:lvl3pPr>
            <a:lvl4pPr>
              <a:lnSpc>
                <a:spcPct val="100000"/>
              </a:lnSpc>
              <a:defRPr sz="1100">
                <a:latin typeface="+mn-lt"/>
              </a:defRPr>
            </a:lvl4pPr>
            <a:lvl5pPr>
              <a:lnSpc>
                <a:spcPct val="100000"/>
              </a:lnSpc>
              <a:defRPr sz="11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1" name="Text Placeholder 3">
            <a:extLst>
              <a:ext uri="{FF2B5EF4-FFF2-40B4-BE49-F238E27FC236}">
                <a16:creationId xmlns:a16="http://schemas.microsoft.com/office/drawing/2014/main" id="{56E55DF1-6903-ABE0-5D16-DF485971933C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190842" y="4392265"/>
            <a:ext cx="2155825" cy="1455477"/>
          </a:xfrm>
        </p:spPr>
        <p:txBody>
          <a:bodyPr lIns="137160" tIns="0" rIns="137160"/>
          <a:lstStyle>
            <a:lvl1pPr>
              <a:lnSpc>
                <a:spcPct val="100000"/>
              </a:lnSpc>
              <a:defRPr sz="1200">
                <a:latin typeface="+mn-lt"/>
              </a:defRPr>
            </a:lvl1pPr>
            <a:lvl2pPr>
              <a:lnSpc>
                <a:spcPct val="100000"/>
              </a:lnSpc>
              <a:defRPr sz="1200">
                <a:latin typeface="+mn-lt"/>
              </a:defRPr>
            </a:lvl2pPr>
            <a:lvl3pPr>
              <a:lnSpc>
                <a:spcPct val="100000"/>
              </a:lnSpc>
              <a:defRPr sz="1100">
                <a:latin typeface="+mn-lt"/>
              </a:defRPr>
            </a:lvl3pPr>
            <a:lvl4pPr>
              <a:lnSpc>
                <a:spcPct val="100000"/>
              </a:lnSpc>
              <a:defRPr sz="1100">
                <a:latin typeface="+mn-lt"/>
              </a:defRPr>
            </a:lvl4pPr>
            <a:lvl5pPr>
              <a:lnSpc>
                <a:spcPct val="100000"/>
              </a:lnSpc>
              <a:defRPr sz="11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2" name="Text Placeholder 3">
            <a:extLst>
              <a:ext uri="{FF2B5EF4-FFF2-40B4-BE49-F238E27FC236}">
                <a16:creationId xmlns:a16="http://schemas.microsoft.com/office/drawing/2014/main" id="{F6D2FA79-9441-52F3-A6F0-9DABAB1B1D38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3556185" y="2234282"/>
            <a:ext cx="731520" cy="731520"/>
          </a:xfrm>
          <a:prstGeom prst="ellipse">
            <a:avLst/>
          </a:prstGeom>
          <a:solidFill>
            <a:schemeClr val="tx2"/>
          </a:solidFill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123" name="Text Placeholder 3">
            <a:extLst>
              <a:ext uri="{FF2B5EF4-FFF2-40B4-BE49-F238E27FC236}">
                <a16:creationId xmlns:a16="http://schemas.microsoft.com/office/drawing/2014/main" id="{AC1C17F1-4D24-F52B-B926-49AFE0ED5CF7}"/>
              </a:ext>
            </a:extLst>
          </p:cNvPr>
          <p:cNvSpPr>
            <a:spLocks noGrp="1"/>
          </p:cNvSpPr>
          <p:nvPr>
            <p:ph type="body" sz="half" idx="27" hasCustomPrompt="1"/>
          </p:nvPr>
        </p:nvSpPr>
        <p:spPr>
          <a:xfrm>
            <a:off x="5729629" y="2234282"/>
            <a:ext cx="731520" cy="731520"/>
          </a:xfrm>
          <a:prstGeom prst="ellipse">
            <a:avLst/>
          </a:prstGeom>
          <a:solidFill>
            <a:schemeClr val="tx2"/>
          </a:solidFill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124" name="Text Placeholder 3">
            <a:extLst>
              <a:ext uri="{FF2B5EF4-FFF2-40B4-BE49-F238E27FC236}">
                <a16:creationId xmlns:a16="http://schemas.microsoft.com/office/drawing/2014/main" id="{E17FADA4-5AED-DD90-891D-9B5547FC4685}"/>
              </a:ext>
            </a:extLst>
          </p:cNvPr>
          <p:cNvSpPr>
            <a:spLocks noGrp="1"/>
          </p:cNvSpPr>
          <p:nvPr>
            <p:ph type="body" sz="half" idx="28" hasCustomPrompt="1"/>
          </p:nvPr>
        </p:nvSpPr>
        <p:spPr>
          <a:xfrm>
            <a:off x="7902994" y="2234281"/>
            <a:ext cx="731520" cy="731520"/>
          </a:xfrm>
          <a:prstGeom prst="ellipse">
            <a:avLst/>
          </a:prstGeom>
          <a:solidFill>
            <a:schemeClr val="tx2"/>
          </a:solidFill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126" name="Arc 125">
            <a:extLst>
              <a:ext uri="{FF2B5EF4-FFF2-40B4-BE49-F238E27FC236}">
                <a16:creationId xmlns:a16="http://schemas.microsoft.com/office/drawing/2014/main" id="{D74FC07A-9CC7-4258-49FB-EEF44D336C73}"/>
              </a:ext>
            </a:extLst>
          </p:cNvPr>
          <p:cNvSpPr>
            <a:spLocks/>
          </p:cNvSpPr>
          <p:nvPr userDrawn="1"/>
        </p:nvSpPr>
        <p:spPr>
          <a:xfrm rot="10800000">
            <a:off x="672212" y="1991282"/>
            <a:ext cx="2157984" cy="2157984"/>
          </a:xfrm>
          <a:prstGeom prst="arc">
            <a:avLst>
              <a:gd name="adj1" fmla="val 10766207"/>
              <a:gd name="adj2" fmla="val 237021"/>
            </a:avLst>
          </a:prstGeom>
          <a:ln w="50800" cap="rnd">
            <a:solidFill>
              <a:schemeClr val="accent2"/>
            </a:solidFill>
            <a:headEnd type="triangle" w="med" len="med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00">
              <a:latin typeface="+mn-lt"/>
            </a:endParaRPr>
          </a:p>
        </p:txBody>
      </p:sp>
      <p:sp>
        <p:nvSpPr>
          <p:cNvPr id="127" name="Text Placeholder 3">
            <a:extLst>
              <a:ext uri="{FF2B5EF4-FFF2-40B4-BE49-F238E27FC236}">
                <a16:creationId xmlns:a16="http://schemas.microsoft.com/office/drawing/2014/main" id="{CC9A6A87-CBD6-7B80-67A4-FE5582B2B1D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69918" y="4392265"/>
            <a:ext cx="2157984" cy="1455477"/>
          </a:xfrm>
        </p:spPr>
        <p:txBody>
          <a:bodyPr lIns="137160" tIns="0" rIns="137160"/>
          <a:lstStyle>
            <a:lvl1pPr>
              <a:lnSpc>
                <a:spcPct val="100000"/>
              </a:lnSpc>
              <a:defRPr sz="1200">
                <a:latin typeface="+mn-lt"/>
              </a:defRPr>
            </a:lvl1pPr>
            <a:lvl2pPr>
              <a:lnSpc>
                <a:spcPct val="100000"/>
              </a:lnSpc>
              <a:defRPr sz="1200">
                <a:latin typeface="+mn-lt"/>
              </a:defRPr>
            </a:lvl2pPr>
            <a:lvl3pPr>
              <a:lnSpc>
                <a:spcPct val="100000"/>
              </a:lnSpc>
              <a:defRPr sz="1100">
                <a:latin typeface="+mn-lt"/>
              </a:defRPr>
            </a:lvl3pPr>
            <a:lvl4pPr>
              <a:lnSpc>
                <a:spcPct val="100000"/>
              </a:lnSpc>
              <a:defRPr sz="1100">
                <a:latin typeface="+mn-lt"/>
              </a:defRPr>
            </a:lvl4pPr>
            <a:lvl5pPr>
              <a:lnSpc>
                <a:spcPct val="100000"/>
              </a:lnSpc>
              <a:defRPr sz="11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8" name="Text Placeholder 2">
            <a:extLst>
              <a:ext uri="{FF2B5EF4-FFF2-40B4-BE49-F238E27FC236}">
                <a16:creationId xmlns:a16="http://schemas.microsoft.com/office/drawing/2014/main" id="{2CD7DFD2-71F4-1742-F9B5-3FA5FD1E9D70}"/>
              </a:ext>
            </a:extLst>
          </p:cNvPr>
          <p:cNvSpPr>
            <a:spLocks noGrp="1"/>
          </p:cNvSpPr>
          <p:nvPr>
            <p:ph type="body" idx="39"/>
          </p:nvPr>
        </p:nvSpPr>
        <p:spPr>
          <a:xfrm>
            <a:off x="669918" y="2993140"/>
            <a:ext cx="2157984" cy="1186818"/>
          </a:xfrm>
        </p:spPr>
        <p:txBody>
          <a:bodyPr lIns="182880" tIns="91440" rIns="18288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9" name="Text Placeholder 3">
            <a:extLst>
              <a:ext uri="{FF2B5EF4-FFF2-40B4-BE49-F238E27FC236}">
                <a16:creationId xmlns:a16="http://schemas.microsoft.com/office/drawing/2014/main" id="{B2A4CD8A-FF84-9FD9-59E7-5C54D7371065}"/>
              </a:ext>
            </a:extLst>
          </p:cNvPr>
          <p:cNvSpPr>
            <a:spLocks noGrp="1"/>
          </p:cNvSpPr>
          <p:nvPr>
            <p:ph type="body" sz="half" idx="40" hasCustomPrompt="1"/>
          </p:nvPr>
        </p:nvSpPr>
        <p:spPr>
          <a:xfrm>
            <a:off x="1383148" y="2219886"/>
            <a:ext cx="731520" cy="731520"/>
          </a:xfrm>
          <a:prstGeom prst="ellipse">
            <a:avLst/>
          </a:prstGeom>
          <a:solidFill>
            <a:schemeClr val="tx2"/>
          </a:solidFill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##</a:t>
            </a:r>
          </a:p>
        </p:txBody>
      </p:sp>
    </p:spTree>
    <p:extLst>
      <p:ext uri="{BB962C8B-B14F-4D97-AF65-F5344CB8AC3E}">
        <p14:creationId xmlns:p14="http://schemas.microsoft.com/office/powerpoint/2010/main" val="134953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7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7" dur="8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8" dur="8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7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11" dur="8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12" dur="8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5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15" dur="8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16" dur="8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 p14:presetBounceEnd="75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19" dur="8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20" dur="8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0" nodeType="withEffect" p14:presetBounceEnd="75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23" dur="8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24" dur="8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2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3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3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2" dur="2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4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4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1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6" dur="20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4400"/>
                                </p:stCondLst>
                                <p:childTnLst>
                                  <p:par>
                                    <p:cTn id="5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4900"/>
                                </p:stCondLst>
                                <p:childTnLst>
                                  <p:par>
                                    <p:cTn id="6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1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22" presetClass="entr" presetSubtype="8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0" dur="20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6300"/>
                                </p:stCondLst>
                                <p:childTnLst>
                                  <p:par>
                                    <p:cTn id="7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6800"/>
                                </p:stCondLst>
                                <p:childTnLst>
                                  <p:par>
                                    <p:cTn id="7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1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4" dur="2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8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9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1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5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5" grpId="0" animBg="1"/>
          <p:bldP spid="104" grpId="0" animBg="1"/>
          <p:bldP spid="105" grpId="0" animBg="1"/>
          <p:bldP spid="106" grpId="0" animBg="1"/>
          <p:bldP spid="108" grpId="0" animBg="1"/>
          <p:bldP spid="109" grpId="0" animBg="1"/>
          <p:bldP spid="110" grpId="0" animBg="1"/>
          <p:bldP spid="111" grpId="0" animBg="1"/>
          <p:bldP spid="112" grpId="0" animBg="1"/>
          <p:bldP spid="113" grpId="0">
            <p:tmplLst>
              <p:tmpl>
                <p:tnLst>
                  <p:par>
                    <p:cTn presetID="10" presetClass="entr" presetSubtype="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1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113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114" grpId="0" build="p">
            <p:tmplLst>
              <p:tmpl lvl="1">
                <p:tnLst>
                  <p:par>
                    <p:cTn presetID="10" presetClass="entr" presetSubtype="0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14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114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115" grpId="0" animBg="1">
            <p:tmplLst>
              <p:tmpl>
                <p:tnLst>
                  <p:par>
                    <p:cTn presetID="10" presetClass="entr" presetSubtype="0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15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115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116" grpId="0">
            <p:tmplLst>
              <p:tmpl>
                <p:tnLst>
                  <p:par>
                    <p:cTn presetID="10" presetClass="entr" presetSubtype="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16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116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117" grpId="0" build="p">
            <p:tmplLst>
              <p:tmpl lvl="1">
                <p:tnLst>
                  <p:par>
                    <p:cTn presetID="10" presetClass="entr" presetSubtype="0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117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118" grpId="0" build="p">
            <p:tmplLst>
              <p:tmpl lvl="1">
                <p:tnLst>
                  <p:par>
                    <p:cTn presetID="10" presetClass="entr" presetSubtype="0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118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119" grpId="0" build="p">
            <p:tmplLst>
              <p:tmpl lvl="1">
                <p:tnLst>
                  <p:par>
                    <p:cTn presetID="10" presetClass="entr" presetSubtype="0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1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119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120" grpId="0">
            <p:tmplLst>
              <p:tmpl>
                <p:tnLst>
                  <p:par>
                    <p:cTn presetID="10" presetClass="entr" presetSubtype="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2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120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121" grpId="0">
            <p:tmplLst>
              <p:tmpl>
                <p:tnLst>
                  <p:par>
                    <p:cTn presetID="10" presetClass="entr" presetSubtype="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2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121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122" grpId="0" uiExpand="1" animBg="1">
            <p:tmplLst>
              <p:tmpl>
                <p:tnLst>
                  <p:par>
                    <p:cTn presetID="10" presetClass="entr" presetSubtype="0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22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122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123" grpId="0" animBg="1">
            <p:tmplLst>
              <p:tmpl>
                <p:tnLst>
                  <p:par>
                    <p:cTn presetID="10" presetClass="entr" presetSubtype="0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2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123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124" grpId="0" animBg="1">
            <p:tmplLst>
              <p:tmpl>
                <p:tnLst>
                  <p:par>
                    <p:cTn presetID="10" presetClass="entr" presetSubtype="0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24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124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126" grpId="0" animBg="1"/>
          <p:bldP spid="127" grpId="0">
            <p:tmplLst>
              <p:tmpl>
                <p:tnLst>
                  <p:par>
                    <p:cTn presetID="10" presetClass="entr" presetSubtype="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2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127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128" grpId="0" build="p">
            <p:tmplLst>
              <p:tmpl lvl="1">
                <p:tnLst>
                  <p:par>
                    <p:cTn presetID="10" presetClass="entr" presetSubtype="0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2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128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129" grpId="0" animBg="1">
            <p:tmplLst>
              <p:tmpl>
                <p:tnLst>
                  <p:par>
                    <p:cTn presetID="10" presetClass="entr" presetSubtype="0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2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129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8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8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8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8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8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8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8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8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8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8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2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3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3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2" dur="2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4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4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1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6" dur="20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4400"/>
                                </p:stCondLst>
                                <p:childTnLst>
                                  <p:par>
                                    <p:cTn id="5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4900"/>
                                </p:stCondLst>
                                <p:childTnLst>
                                  <p:par>
                                    <p:cTn id="6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1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22" presetClass="entr" presetSubtype="8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0" dur="20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6300"/>
                                </p:stCondLst>
                                <p:childTnLst>
                                  <p:par>
                                    <p:cTn id="7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6800"/>
                                </p:stCondLst>
                                <p:childTnLst>
                                  <p:par>
                                    <p:cTn id="7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1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4" dur="2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8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9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1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5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5" grpId="0" animBg="1"/>
          <p:bldP spid="104" grpId="0" animBg="1"/>
          <p:bldP spid="105" grpId="0" animBg="1"/>
          <p:bldP spid="106" grpId="0" animBg="1"/>
          <p:bldP spid="108" grpId="0" animBg="1"/>
          <p:bldP spid="109" grpId="0" animBg="1"/>
          <p:bldP spid="110" grpId="0" animBg="1"/>
          <p:bldP spid="111" grpId="0" animBg="1"/>
          <p:bldP spid="112" grpId="0" animBg="1"/>
          <p:bldP spid="113" grpId="0">
            <p:tmplLst>
              <p:tmpl>
                <p:tnLst>
                  <p:par>
                    <p:cTn presetID="10" presetClass="entr" presetSubtype="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1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113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114" grpId="0" build="p">
            <p:tmplLst>
              <p:tmpl lvl="1">
                <p:tnLst>
                  <p:par>
                    <p:cTn presetID="10" presetClass="entr" presetSubtype="0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14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114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115" grpId="0" animBg="1">
            <p:tmplLst>
              <p:tmpl>
                <p:tnLst>
                  <p:par>
                    <p:cTn presetID="10" presetClass="entr" presetSubtype="0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15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115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116" grpId="0">
            <p:tmplLst>
              <p:tmpl>
                <p:tnLst>
                  <p:par>
                    <p:cTn presetID="10" presetClass="entr" presetSubtype="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16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116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117" grpId="0" build="p">
            <p:tmplLst>
              <p:tmpl lvl="1">
                <p:tnLst>
                  <p:par>
                    <p:cTn presetID="10" presetClass="entr" presetSubtype="0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117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118" grpId="0" build="p">
            <p:tmplLst>
              <p:tmpl lvl="1">
                <p:tnLst>
                  <p:par>
                    <p:cTn presetID="10" presetClass="entr" presetSubtype="0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118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119" grpId="0" build="p">
            <p:tmplLst>
              <p:tmpl lvl="1">
                <p:tnLst>
                  <p:par>
                    <p:cTn presetID="10" presetClass="entr" presetSubtype="0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1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119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120" grpId="0">
            <p:tmplLst>
              <p:tmpl>
                <p:tnLst>
                  <p:par>
                    <p:cTn presetID="10" presetClass="entr" presetSubtype="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2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120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121" grpId="0">
            <p:tmplLst>
              <p:tmpl>
                <p:tnLst>
                  <p:par>
                    <p:cTn presetID="10" presetClass="entr" presetSubtype="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2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121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122" grpId="0" uiExpand="1" animBg="1">
            <p:tmplLst>
              <p:tmpl>
                <p:tnLst>
                  <p:par>
                    <p:cTn presetID="10" presetClass="entr" presetSubtype="0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22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122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123" grpId="0" animBg="1">
            <p:tmplLst>
              <p:tmpl>
                <p:tnLst>
                  <p:par>
                    <p:cTn presetID="10" presetClass="entr" presetSubtype="0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2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123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124" grpId="0" animBg="1">
            <p:tmplLst>
              <p:tmpl>
                <p:tnLst>
                  <p:par>
                    <p:cTn presetID="10" presetClass="entr" presetSubtype="0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24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124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126" grpId="0" animBg="1"/>
          <p:bldP spid="127" grpId="0">
            <p:tmplLst>
              <p:tmpl>
                <p:tnLst>
                  <p:par>
                    <p:cTn presetID="10" presetClass="entr" presetSubtype="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2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127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128" grpId="0" build="p">
            <p:tmplLst>
              <p:tmpl lvl="1">
                <p:tnLst>
                  <p:par>
                    <p:cTn presetID="10" presetClass="entr" presetSubtype="0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2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128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129" grpId="0" animBg="1">
            <p:tmplLst>
              <p:tmpl>
                <p:tnLst>
                  <p:par>
                    <p:cTn presetID="10" presetClass="entr" presetSubtype="0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2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129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</p:bldLst>
      </p:timing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Hexagon 3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id" hidden="1">
            <a:extLst>
              <a:ext uri="{FF2B5EF4-FFF2-40B4-BE49-F238E27FC236}">
                <a16:creationId xmlns:a16="http://schemas.microsoft.com/office/drawing/2014/main" id="{38230CD7-BB79-93D8-10B0-CE1B5BFFCCEC}"/>
              </a:ext>
            </a:extLst>
          </p:cNvPr>
          <p:cNvGrpSpPr/>
          <p:nvPr userDrawn="1"/>
        </p:nvGrpSpPr>
        <p:grpSpPr>
          <a:xfrm>
            <a:off x="0" y="-81273"/>
            <a:ext cx="12192002" cy="6959599"/>
            <a:chOff x="0" y="-81273"/>
            <a:chExt cx="12192002" cy="695959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564FFF4-A19D-70EE-F86D-DF38625B34E3}"/>
                </a:ext>
              </a:extLst>
            </p:cNvPr>
            <p:cNvSpPr/>
            <p:nvPr/>
          </p:nvSpPr>
          <p:spPr>
            <a:xfrm>
              <a:off x="0" y="6320244"/>
              <a:ext cx="12192000" cy="5377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A5EBD3C-7881-3AF7-CF01-4FA47000040D}"/>
                </a:ext>
              </a:extLst>
            </p:cNvPr>
            <p:cNvSpPr/>
            <p:nvPr userDrawn="1"/>
          </p:nvSpPr>
          <p:spPr>
            <a:xfrm>
              <a:off x="0" y="6320244"/>
              <a:ext cx="12192000" cy="5377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grpSp>
          <p:nvGrpSpPr>
            <p:cNvPr id="9" name="baselines">
              <a:extLst>
                <a:ext uri="{FF2B5EF4-FFF2-40B4-BE49-F238E27FC236}">
                  <a16:creationId xmlns:a16="http://schemas.microsoft.com/office/drawing/2014/main" id="{0BAE7B50-8C72-BA34-5748-0252114023B4}"/>
                </a:ext>
              </a:extLst>
            </p:cNvPr>
            <p:cNvGrpSpPr/>
            <p:nvPr/>
          </p:nvGrpSpPr>
          <p:grpSpPr>
            <a:xfrm>
              <a:off x="1524" y="-4574"/>
              <a:ext cx="12188952" cy="6858000"/>
              <a:chOff x="1524" y="0"/>
              <a:chExt cx="12188952" cy="6858000"/>
            </a:xfrm>
          </p:grpSpPr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1117EF4D-8848-3B4B-552E-628FC0C8BABB}"/>
                  </a:ext>
                </a:extLst>
              </p:cNvPr>
              <p:cNvCxnSpPr/>
              <p:nvPr/>
            </p:nvCxnSpPr>
            <p:spPr>
              <a:xfrm>
                <a:off x="1524" y="13716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1520C883-896C-6289-B6DD-F3458C3EC899}"/>
                  </a:ext>
                </a:extLst>
              </p:cNvPr>
              <p:cNvCxnSpPr/>
              <p:nvPr/>
            </p:nvCxnSpPr>
            <p:spPr>
              <a:xfrm>
                <a:off x="1524" y="17145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DA5E6C03-B2B9-07AA-C9B3-B770E6964FDE}"/>
                  </a:ext>
                </a:extLst>
              </p:cNvPr>
              <p:cNvCxnSpPr/>
              <p:nvPr/>
            </p:nvCxnSpPr>
            <p:spPr>
              <a:xfrm>
                <a:off x="1524" y="10287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55203504-7954-9A2D-B070-14CEB938A893}"/>
                  </a:ext>
                </a:extLst>
              </p:cNvPr>
              <p:cNvCxnSpPr/>
              <p:nvPr/>
            </p:nvCxnSpPr>
            <p:spPr>
              <a:xfrm>
                <a:off x="1524" y="6858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45BCA547-0850-9A02-A7E5-EB53308D3B75}"/>
                  </a:ext>
                </a:extLst>
              </p:cNvPr>
              <p:cNvCxnSpPr/>
              <p:nvPr/>
            </p:nvCxnSpPr>
            <p:spPr>
              <a:xfrm>
                <a:off x="1524" y="3429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EABA43AD-E6BC-A90A-FE37-8233753B6AAF}"/>
                  </a:ext>
                </a:extLst>
              </p:cNvPr>
              <p:cNvCxnSpPr/>
              <p:nvPr/>
            </p:nvCxnSpPr>
            <p:spPr>
              <a:xfrm>
                <a:off x="1524" y="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7C8F11A4-9F59-E933-55E4-A5B98CC3C2C2}"/>
                  </a:ext>
                </a:extLst>
              </p:cNvPr>
              <p:cNvCxnSpPr/>
              <p:nvPr/>
            </p:nvCxnSpPr>
            <p:spPr>
              <a:xfrm>
                <a:off x="1524" y="30861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6FF39475-5E14-4113-D768-8DD8A1E262CE}"/>
                  </a:ext>
                </a:extLst>
              </p:cNvPr>
              <p:cNvCxnSpPr/>
              <p:nvPr/>
            </p:nvCxnSpPr>
            <p:spPr>
              <a:xfrm>
                <a:off x="1524" y="34290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4C0FB732-DD6D-1D5F-AA43-ACC62CA7E911}"/>
                  </a:ext>
                </a:extLst>
              </p:cNvPr>
              <p:cNvCxnSpPr/>
              <p:nvPr/>
            </p:nvCxnSpPr>
            <p:spPr>
              <a:xfrm>
                <a:off x="1524" y="27432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B3D9C0D1-B84C-E19F-D601-AF2F3576D1F9}"/>
                  </a:ext>
                </a:extLst>
              </p:cNvPr>
              <p:cNvCxnSpPr/>
              <p:nvPr/>
            </p:nvCxnSpPr>
            <p:spPr>
              <a:xfrm>
                <a:off x="1524" y="24003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24454BF6-55D2-84CE-E499-AAFAE06ADEBF}"/>
                  </a:ext>
                </a:extLst>
              </p:cNvPr>
              <p:cNvCxnSpPr/>
              <p:nvPr/>
            </p:nvCxnSpPr>
            <p:spPr>
              <a:xfrm>
                <a:off x="1524" y="20574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573E730C-F017-21C0-E923-3FACC5FA4188}"/>
                  </a:ext>
                </a:extLst>
              </p:cNvPr>
              <p:cNvCxnSpPr/>
              <p:nvPr/>
            </p:nvCxnSpPr>
            <p:spPr>
              <a:xfrm>
                <a:off x="1524" y="48006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954055D5-BC9F-FA77-8B2C-F3819EB19497}"/>
                  </a:ext>
                </a:extLst>
              </p:cNvPr>
              <p:cNvCxnSpPr/>
              <p:nvPr/>
            </p:nvCxnSpPr>
            <p:spPr>
              <a:xfrm>
                <a:off x="1524" y="51435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C53BD805-2E45-F8CC-D6EF-03F4D3AA1708}"/>
                  </a:ext>
                </a:extLst>
              </p:cNvPr>
              <p:cNvCxnSpPr/>
              <p:nvPr/>
            </p:nvCxnSpPr>
            <p:spPr>
              <a:xfrm>
                <a:off x="1524" y="44577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F2CFD3B0-7546-D178-1077-23C0ADD4C7D0}"/>
                  </a:ext>
                </a:extLst>
              </p:cNvPr>
              <p:cNvCxnSpPr/>
              <p:nvPr/>
            </p:nvCxnSpPr>
            <p:spPr>
              <a:xfrm>
                <a:off x="1524" y="4114800"/>
                <a:ext cx="12188952" cy="0"/>
              </a:xfrm>
              <a:prstGeom prst="line">
                <a:avLst/>
              </a:prstGeom>
              <a:ln w="3175" cap="rnd">
                <a:solidFill>
                  <a:srgbClr val="F816D8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6B70ECAE-D5A0-9052-610C-D331BB4BE69F}"/>
                  </a:ext>
                </a:extLst>
              </p:cNvPr>
              <p:cNvCxnSpPr/>
              <p:nvPr/>
            </p:nvCxnSpPr>
            <p:spPr>
              <a:xfrm>
                <a:off x="1524" y="37719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95A466B5-AA15-3D0E-BE9D-D900F8BC1C59}"/>
                  </a:ext>
                </a:extLst>
              </p:cNvPr>
              <p:cNvCxnSpPr/>
              <p:nvPr/>
            </p:nvCxnSpPr>
            <p:spPr>
              <a:xfrm>
                <a:off x="1524" y="65151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44403ABC-2A3D-86DC-6AFD-EA05CE147875}"/>
                  </a:ext>
                </a:extLst>
              </p:cNvPr>
              <p:cNvCxnSpPr/>
              <p:nvPr/>
            </p:nvCxnSpPr>
            <p:spPr>
              <a:xfrm>
                <a:off x="1524" y="68580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C93D3CB7-2C73-2812-D9CD-7EF7E7003967}"/>
                  </a:ext>
                </a:extLst>
              </p:cNvPr>
              <p:cNvCxnSpPr/>
              <p:nvPr/>
            </p:nvCxnSpPr>
            <p:spPr>
              <a:xfrm>
                <a:off x="1524" y="61722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C765F82B-410C-7E3D-861E-ADB877C96E92}"/>
                  </a:ext>
                </a:extLst>
              </p:cNvPr>
              <p:cNvCxnSpPr/>
              <p:nvPr/>
            </p:nvCxnSpPr>
            <p:spPr>
              <a:xfrm>
                <a:off x="1524" y="58293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F2E259AA-1468-CC3B-03ED-B42A9AA1B445}"/>
                  </a:ext>
                </a:extLst>
              </p:cNvPr>
              <p:cNvCxnSpPr/>
              <p:nvPr/>
            </p:nvCxnSpPr>
            <p:spPr>
              <a:xfrm>
                <a:off x="1524" y="54864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74683B79-9748-06CF-DC31-2AF055D748E5}"/>
                  </a:ext>
                </a:extLst>
              </p:cNvPr>
              <p:cNvCxnSpPr/>
              <p:nvPr/>
            </p:nvCxnSpPr>
            <p:spPr>
              <a:xfrm>
                <a:off x="1524" y="14859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7809E459-9115-DBE6-F596-2DA1A8C8C5F6}"/>
                  </a:ext>
                </a:extLst>
              </p:cNvPr>
              <p:cNvCxnSpPr/>
              <p:nvPr/>
            </p:nvCxnSpPr>
            <p:spPr>
              <a:xfrm>
                <a:off x="1524" y="18288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E542A3C8-D16E-D1FC-4F3B-55180735732F}"/>
                  </a:ext>
                </a:extLst>
              </p:cNvPr>
              <p:cNvCxnSpPr/>
              <p:nvPr/>
            </p:nvCxnSpPr>
            <p:spPr>
              <a:xfrm>
                <a:off x="1524" y="11430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7A5FE90E-B987-1366-E848-89CE0D2C6AF0}"/>
                  </a:ext>
                </a:extLst>
              </p:cNvPr>
              <p:cNvCxnSpPr/>
              <p:nvPr/>
            </p:nvCxnSpPr>
            <p:spPr>
              <a:xfrm>
                <a:off x="1524" y="8001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E7446D4D-DA68-D67A-3D72-021EA2278789}"/>
                  </a:ext>
                </a:extLst>
              </p:cNvPr>
              <p:cNvCxnSpPr/>
              <p:nvPr/>
            </p:nvCxnSpPr>
            <p:spPr>
              <a:xfrm>
                <a:off x="1524" y="4572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7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88C4EA42-A1AC-04BF-8548-74A1B8D4FEE6}"/>
                  </a:ext>
                </a:extLst>
              </p:cNvPr>
              <p:cNvCxnSpPr/>
              <p:nvPr/>
            </p:nvCxnSpPr>
            <p:spPr>
              <a:xfrm>
                <a:off x="1524" y="114300"/>
                <a:ext cx="12188952" cy="0"/>
              </a:xfrm>
              <a:prstGeom prst="line">
                <a:avLst/>
              </a:prstGeom>
              <a:ln w="635" cap="rnd">
                <a:solidFill>
                  <a:srgbClr val="7B8199">
                    <a:alpha val="69804"/>
                  </a:srgb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E14901FF-9CB7-8874-AF34-3FFF6417E663}"/>
                  </a:ext>
                </a:extLst>
              </p:cNvPr>
              <p:cNvCxnSpPr/>
              <p:nvPr/>
            </p:nvCxnSpPr>
            <p:spPr>
              <a:xfrm>
                <a:off x="1524" y="32004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70270A4E-6B46-9999-E62F-FD3930007FF1}"/>
                  </a:ext>
                </a:extLst>
              </p:cNvPr>
              <p:cNvCxnSpPr/>
              <p:nvPr/>
            </p:nvCxnSpPr>
            <p:spPr>
              <a:xfrm>
                <a:off x="1524" y="35433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06FE366F-1FA5-5723-EE35-8A0F18637DA7}"/>
                  </a:ext>
                </a:extLst>
              </p:cNvPr>
              <p:cNvCxnSpPr/>
              <p:nvPr/>
            </p:nvCxnSpPr>
            <p:spPr>
              <a:xfrm>
                <a:off x="1524" y="28575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E47E852E-FD23-4D66-92B2-D187D4BED7CD}"/>
                  </a:ext>
                </a:extLst>
              </p:cNvPr>
              <p:cNvCxnSpPr/>
              <p:nvPr/>
            </p:nvCxnSpPr>
            <p:spPr>
              <a:xfrm>
                <a:off x="1524" y="25146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3CD47432-C364-EED5-8991-957B1CAF2709}"/>
                  </a:ext>
                </a:extLst>
              </p:cNvPr>
              <p:cNvCxnSpPr/>
              <p:nvPr/>
            </p:nvCxnSpPr>
            <p:spPr>
              <a:xfrm>
                <a:off x="1524" y="21717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A57F4005-2FF5-DDCA-35BA-661DFEBE6E82}"/>
                  </a:ext>
                </a:extLst>
              </p:cNvPr>
              <p:cNvCxnSpPr/>
              <p:nvPr/>
            </p:nvCxnSpPr>
            <p:spPr>
              <a:xfrm>
                <a:off x="1524" y="49149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E2B6DB07-B051-4629-D2DD-2DF9B4E18F3B}"/>
                  </a:ext>
                </a:extLst>
              </p:cNvPr>
              <p:cNvCxnSpPr/>
              <p:nvPr/>
            </p:nvCxnSpPr>
            <p:spPr>
              <a:xfrm>
                <a:off x="1524" y="52578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3F9748BE-6C14-E181-0C15-015E78E0B571}"/>
                  </a:ext>
                </a:extLst>
              </p:cNvPr>
              <p:cNvCxnSpPr/>
              <p:nvPr/>
            </p:nvCxnSpPr>
            <p:spPr>
              <a:xfrm>
                <a:off x="1524" y="45720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B9E44434-30EC-A018-D516-7CEDB87C27DE}"/>
                  </a:ext>
                </a:extLst>
              </p:cNvPr>
              <p:cNvCxnSpPr/>
              <p:nvPr/>
            </p:nvCxnSpPr>
            <p:spPr>
              <a:xfrm>
                <a:off x="1524" y="42291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45914A40-B095-7572-81D4-7708632C63DC}"/>
                  </a:ext>
                </a:extLst>
              </p:cNvPr>
              <p:cNvCxnSpPr/>
              <p:nvPr/>
            </p:nvCxnSpPr>
            <p:spPr>
              <a:xfrm>
                <a:off x="1524" y="38862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80A6B8B7-F99E-C0E2-D51F-15AB84975173}"/>
                  </a:ext>
                </a:extLst>
              </p:cNvPr>
              <p:cNvCxnSpPr/>
              <p:nvPr/>
            </p:nvCxnSpPr>
            <p:spPr>
              <a:xfrm>
                <a:off x="1524" y="66294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082CBE82-C967-F455-23C7-67A1033A98D4}"/>
                  </a:ext>
                </a:extLst>
              </p:cNvPr>
              <p:cNvCxnSpPr/>
              <p:nvPr/>
            </p:nvCxnSpPr>
            <p:spPr>
              <a:xfrm>
                <a:off x="1524" y="62865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30CE1AAD-088A-83BC-4B90-90BFC0B48884}"/>
                  </a:ext>
                </a:extLst>
              </p:cNvPr>
              <p:cNvCxnSpPr/>
              <p:nvPr/>
            </p:nvCxnSpPr>
            <p:spPr>
              <a:xfrm>
                <a:off x="1524" y="59436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9BBB23BE-012B-2540-0BBE-A43F992D15B3}"/>
                  </a:ext>
                </a:extLst>
              </p:cNvPr>
              <p:cNvCxnSpPr/>
              <p:nvPr/>
            </p:nvCxnSpPr>
            <p:spPr>
              <a:xfrm>
                <a:off x="1524" y="56007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7680E873-F4B3-37DC-3446-5C278E559867}"/>
                  </a:ext>
                </a:extLst>
              </p:cNvPr>
              <p:cNvCxnSpPr/>
              <p:nvPr/>
            </p:nvCxnSpPr>
            <p:spPr>
              <a:xfrm>
                <a:off x="1524" y="16002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5C8CAE68-5110-6D84-917A-9ECE3879422A}"/>
                  </a:ext>
                </a:extLst>
              </p:cNvPr>
              <p:cNvCxnSpPr/>
              <p:nvPr/>
            </p:nvCxnSpPr>
            <p:spPr>
              <a:xfrm>
                <a:off x="1524" y="19431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FD0292D1-D384-AAE8-620E-88BF6D2C2FCE}"/>
                  </a:ext>
                </a:extLst>
              </p:cNvPr>
              <p:cNvCxnSpPr/>
              <p:nvPr/>
            </p:nvCxnSpPr>
            <p:spPr>
              <a:xfrm>
                <a:off x="1524" y="12573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30C16B4C-0B52-7460-B5E4-44FEF3D74307}"/>
                  </a:ext>
                </a:extLst>
              </p:cNvPr>
              <p:cNvCxnSpPr/>
              <p:nvPr/>
            </p:nvCxnSpPr>
            <p:spPr>
              <a:xfrm>
                <a:off x="1524" y="9144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99839D5B-04A9-D82A-2687-8B392200ABFB}"/>
                  </a:ext>
                </a:extLst>
              </p:cNvPr>
              <p:cNvCxnSpPr/>
              <p:nvPr/>
            </p:nvCxnSpPr>
            <p:spPr>
              <a:xfrm>
                <a:off x="1524" y="5715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7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87961EDB-B5FC-1EF4-B1A4-7E7CA66F9255}"/>
                  </a:ext>
                </a:extLst>
              </p:cNvPr>
              <p:cNvCxnSpPr/>
              <p:nvPr/>
            </p:nvCxnSpPr>
            <p:spPr>
              <a:xfrm>
                <a:off x="1524" y="228600"/>
                <a:ext cx="12188952" cy="0"/>
              </a:xfrm>
              <a:prstGeom prst="line">
                <a:avLst/>
              </a:prstGeom>
              <a:ln w="635" cap="rnd">
                <a:solidFill>
                  <a:srgbClr val="7B8199">
                    <a:alpha val="69804"/>
                  </a:srgb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FAB36C9B-9A3C-0FE3-C123-C79E796850E2}"/>
                  </a:ext>
                </a:extLst>
              </p:cNvPr>
              <p:cNvCxnSpPr/>
              <p:nvPr/>
            </p:nvCxnSpPr>
            <p:spPr>
              <a:xfrm>
                <a:off x="1524" y="33147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3F1646BB-11BA-35DF-93D8-CFD8E1789C6A}"/>
                  </a:ext>
                </a:extLst>
              </p:cNvPr>
              <p:cNvCxnSpPr/>
              <p:nvPr/>
            </p:nvCxnSpPr>
            <p:spPr>
              <a:xfrm>
                <a:off x="1524" y="36576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A3BF10A4-D862-2161-083E-AD0938F68C88}"/>
                  </a:ext>
                </a:extLst>
              </p:cNvPr>
              <p:cNvCxnSpPr/>
              <p:nvPr/>
            </p:nvCxnSpPr>
            <p:spPr>
              <a:xfrm>
                <a:off x="1524" y="29718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F6586E5F-271C-D6D0-9969-BE7954CBF650}"/>
                  </a:ext>
                </a:extLst>
              </p:cNvPr>
              <p:cNvCxnSpPr/>
              <p:nvPr/>
            </p:nvCxnSpPr>
            <p:spPr>
              <a:xfrm>
                <a:off x="1524" y="26289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520931F4-58F0-7BDF-9B2F-772B52094EF6}"/>
                  </a:ext>
                </a:extLst>
              </p:cNvPr>
              <p:cNvCxnSpPr/>
              <p:nvPr/>
            </p:nvCxnSpPr>
            <p:spPr>
              <a:xfrm>
                <a:off x="1524" y="22860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CA0BB201-A212-1013-7225-E4E7F38766CE}"/>
                  </a:ext>
                </a:extLst>
              </p:cNvPr>
              <p:cNvCxnSpPr/>
              <p:nvPr/>
            </p:nvCxnSpPr>
            <p:spPr>
              <a:xfrm>
                <a:off x="1524" y="50292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A4061488-E16E-BE6A-C196-5689CF0EB0BD}"/>
                  </a:ext>
                </a:extLst>
              </p:cNvPr>
              <p:cNvCxnSpPr/>
              <p:nvPr/>
            </p:nvCxnSpPr>
            <p:spPr>
              <a:xfrm>
                <a:off x="1524" y="53721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A9A2F083-1608-44E2-03E9-A963CF783BD9}"/>
                  </a:ext>
                </a:extLst>
              </p:cNvPr>
              <p:cNvCxnSpPr/>
              <p:nvPr/>
            </p:nvCxnSpPr>
            <p:spPr>
              <a:xfrm>
                <a:off x="1524" y="46863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3F248395-F960-0332-D973-BC487A880EE6}"/>
                  </a:ext>
                </a:extLst>
              </p:cNvPr>
              <p:cNvCxnSpPr/>
              <p:nvPr/>
            </p:nvCxnSpPr>
            <p:spPr>
              <a:xfrm>
                <a:off x="1524" y="43434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64872A13-5727-B26E-A5EE-118B6B9C622F}"/>
                  </a:ext>
                </a:extLst>
              </p:cNvPr>
              <p:cNvCxnSpPr/>
              <p:nvPr/>
            </p:nvCxnSpPr>
            <p:spPr>
              <a:xfrm>
                <a:off x="1524" y="40005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B9DDF2A9-3141-2E00-B3AF-8DEAD2C604BB}"/>
                  </a:ext>
                </a:extLst>
              </p:cNvPr>
              <p:cNvCxnSpPr/>
              <p:nvPr/>
            </p:nvCxnSpPr>
            <p:spPr>
              <a:xfrm>
                <a:off x="1524" y="67437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B55D3BA4-557E-573A-D88D-63002FFE1552}"/>
                  </a:ext>
                </a:extLst>
              </p:cNvPr>
              <p:cNvCxnSpPr/>
              <p:nvPr/>
            </p:nvCxnSpPr>
            <p:spPr>
              <a:xfrm>
                <a:off x="1524" y="64008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1588CCD7-61A1-731F-D4B5-381AD97B7FBE}"/>
                  </a:ext>
                </a:extLst>
              </p:cNvPr>
              <p:cNvCxnSpPr/>
              <p:nvPr/>
            </p:nvCxnSpPr>
            <p:spPr>
              <a:xfrm>
                <a:off x="1524" y="60579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AECF38B9-A43C-9311-A756-37063612CF17}"/>
                  </a:ext>
                </a:extLst>
              </p:cNvPr>
              <p:cNvCxnSpPr/>
              <p:nvPr/>
            </p:nvCxnSpPr>
            <p:spPr>
              <a:xfrm>
                <a:off x="1524" y="57150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columns and LR margins">
              <a:extLst>
                <a:ext uri="{FF2B5EF4-FFF2-40B4-BE49-F238E27FC236}">
                  <a16:creationId xmlns:a16="http://schemas.microsoft.com/office/drawing/2014/main" id="{D40606EB-FBDE-AD14-CDD3-7510951F7F14}"/>
                </a:ext>
              </a:extLst>
            </p:cNvPr>
            <p:cNvGrpSpPr/>
            <p:nvPr/>
          </p:nvGrpSpPr>
          <p:grpSpPr>
            <a:xfrm>
              <a:off x="493776" y="448050"/>
              <a:ext cx="11204448" cy="5876543"/>
              <a:chOff x="493776" y="502920"/>
              <a:chExt cx="11204448" cy="5943600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EC484E98-462B-6F64-E88B-8C083F3D7DE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984992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E37F64AE-676E-2C02-F885-EC0B85CAEBA4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493776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9E30B4B2-122E-73C1-67E7-74393D766F2A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1447523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9B5A649-6B8A-AE3D-3819-F55B9441692A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2401270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3C89CB51-0FD5-29A6-6E4C-54B097CB857D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3355017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CF29857A-09A0-B5B7-7F18-63EBDE998C94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4308764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744889FE-CF64-D70C-7D7D-A31B3B551C01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5262511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8695448-97DC-4257-8BA9-63D4CFE86BAF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6216258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7E65D84B-B80C-18CE-32BF-38B6F7B7C7EB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7170005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6719D807-2094-9074-F983-ABB0FF716EB2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8123752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36E4A422-96EE-4C9A-066B-4EDC022E7A34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9077499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BE3757FB-7A4C-7EAE-041D-7517CB2CDD35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10031246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1" name="column bisection">
              <a:extLst>
                <a:ext uri="{FF2B5EF4-FFF2-40B4-BE49-F238E27FC236}">
                  <a16:creationId xmlns:a16="http://schemas.microsoft.com/office/drawing/2014/main" id="{F1847B74-D013-74E7-6009-4353569DBC1D}"/>
                </a:ext>
              </a:extLst>
            </p:cNvPr>
            <p:cNvGrpSpPr/>
            <p:nvPr/>
          </p:nvGrpSpPr>
          <p:grpSpPr>
            <a:xfrm>
              <a:off x="850392" y="0"/>
              <a:ext cx="10491216" cy="6858000"/>
              <a:chOff x="850392" y="4574"/>
              <a:chExt cx="10491216" cy="6858000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3DABCD84-1CDF-836E-BA70-B1D9A0342B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341608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B98D3CF6-2E0E-EF50-1593-E008E75FEAA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50392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20163339-5E2F-FA1A-2E08-F4D7E347637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804139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F597FA4C-24CD-3504-0226-C17C21BBC22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57886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79153081-CDD8-6521-4AF9-EAE407AEC38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11633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A79B73D-37C8-E3BB-F3DD-1494ADB2BB4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665380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50713B4B-BC08-66C2-E5C9-0E61EE06D77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19127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337C6676-E81E-564A-73DB-424174E4D61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572874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5F805AE7-473B-7A49-D63D-2A713C00146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26621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5AAD4E8D-47B6-0BF4-1F9D-132FBB494FE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80368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A5914C6D-5DC1-4475-235B-FDCBBB8141D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434115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F1806748-03D9-43FD-EB42-03C53DFC531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387862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1736A0C-A739-5BC0-61E9-3C323C5CA483}"/>
                </a:ext>
              </a:extLst>
            </p:cNvPr>
            <p:cNvGrpSpPr/>
            <p:nvPr/>
          </p:nvGrpSpPr>
          <p:grpSpPr>
            <a:xfrm>
              <a:off x="0" y="-81273"/>
              <a:ext cx="12192002" cy="6959599"/>
              <a:chOff x="0" y="-81273"/>
              <a:chExt cx="12192002" cy="6959599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20E5961-F713-2029-7A87-FD2ADAB6F4EC}"/>
                  </a:ext>
                </a:extLst>
              </p:cNvPr>
              <p:cNvSpPr/>
              <p:nvPr/>
            </p:nvSpPr>
            <p:spPr>
              <a:xfrm>
                <a:off x="0" y="6324610"/>
                <a:ext cx="12192000" cy="553716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98CFD76-C407-6B41-38D5-871B01F3FE40}"/>
                  </a:ext>
                </a:extLst>
              </p:cNvPr>
              <p:cNvSpPr/>
              <p:nvPr/>
            </p:nvSpPr>
            <p:spPr>
              <a:xfrm rot="5400000">
                <a:off x="-3182875" y="3187449"/>
                <a:ext cx="6858002" cy="492252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DADA45E-1502-95B6-0045-18390ACC2C3A}"/>
                  </a:ext>
                </a:extLst>
              </p:cNvPr>
              <p:cNvSpPr/>
              <p:nvPr/>
            </p:nvSpPr>
            <p:spPr>
              <a:xfrm rot="5400000">
                <a:off x="8516875" y="3187449"/>
                <a:ext cx="6858001" cy="492252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AF2B84E-0F5D-CB87-40FC-1CC83A727409}"/>
                  </a:ext>
                </a:extLst>
              </p:cNvPr>
              <p:cNvSpPr/>
              <p:nvPr/>
            </p:nvSpPr>
            <p:spPr>
              <a:xfrm>
                <a:off x="0" y="-81273"/>
                <a:ext cx="12192000" cy="529324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6A6615F-7069-B877-322A-53153A236C05}"/>
                  </a:ext>
                </a:extLst>
              </p:cNvPr>
              <p:cNvSpPr/>
              <p:nvPr userDrawn="1"/>
            </p:nvSpPr>
            <p:spPr>
              <a:xfrm>
                <a:off x="0" y="1234953"/>
                <a:ext cx="12192000" cy="301747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BC7C7F2-3894-8CCA-5872-6A4B4795D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252" y="562350"/>
            <a:ext cx="10058400" cy="57595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0B7EB5-3760-2058-F18E-93584C9A3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87C04C-3953-7DDC-BAD1-B6A3B0970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Illumio Copyright © 2024 /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30BF47-CBC1-13B8-8DAA-CFC998F06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DEF54-9B6C-4117-8505-7F7450B77FFD}" type="slidenum">
              <a:rPr lang="en-US" smtClean="0"/>
              <a:t>‹#›</a:t>
            </a:fld>
            <a:endParaRPr lang="en-US"/>
          </a:p>
        </p:txBody>
      </p:sp>
      <p:sp>
        <p:nvSpPr>
          <p:cNvPr id="103" name="Subtitle 2">
            <a:extLst>
              <a:ext uri="{FF2B5EF4-FFF2-40B4-BE49-F238E27FC236}">
                <a16:creationId xmlns:a16="http://schemas.microsoft.com/office/drawing/2014/main" id="{32FDB19E-4030-9EC2-39F3-DE23D3E049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2252" y="1174769"/>
            <a:ext cx="10058400" cy="414516"/>
          </a:xfrm>
        </p:spPr>
        <p:txBody>
          <a:bodyPr tIns="0"/>
          <a:lstStyle>
            <a:lvl1pPr marL="0" indent="0" algn="l">
              <a:buNone/>
              <a:defRPr sz="16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7" name="Illumio Logo">
            <a:extLst>
              <a:ext uri="{FF2B5EF4-FFF2-40B4-BE49-F238E27FC236}">
                <a16:creationId xmlns:a16="http://schemas.microsoft.com/office/drawing/2014/main" id="{00E56BAB-EF03-08A9-BFAE-9E81453670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9416" y="260769"/>
            <a:ext cx="909159" cy="227290"/>
          </a:xfrm>
          <a:prstGeom prst="rect">
            <a:avLst/>
          </a:prstGeom>
        </p:spPr>
      </p:pic>
      <p:sp>
        <p:nvSpPr>
          <p:cNvPr id="106" name="Shape 22">
            <a:extLst>
              <a:ext uri="{FF2B5EF4-FFF2-40B4-BE49-F238E27FC236}">
                <a16:creationId xmlns:a16="http://schemas.microsoft.com/office/drawing/2014/main" id="{7D775C2A-C653-A2BE-502E-155D73A77504}"/>
              </a:ext>
            </a:extLst>
          </p:cNvPr>
          <p:cNvSpPr/>
          <p:nvPr userDrawn="1"/>
        </p:nvSpPr>
        <p:spPr>
          <a:xfrm>
            <a:off x="7467415" y="2107577"/>
            <a:ext cx="2703673" cy="3121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08" name="Shape 22">
            <a:extLst>
              <a:ext uri="{FF2B5EF4-FFF2-40B4-BE49-F238E27FC236}">
                <a16:creationId xmlns:a16="http://schemas.microsoft.com/office/drawing/2014/main" id="{222A6513-FE20-5B3D-0276-A43613E59540}"/>
              </a:ext>
            </a:extLst>
          </p:cNvPr>
          <p:cNvSpPr/>
          <p:nvPr userDrawn="1"/>
        </p:nvSpPr>
        <p:spPr>
          <a:xfrm>
            <a:off x="4736727" y="2107577"/>
            <a:ext cx="2703673" cy="3121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09" name="Shape 22">
            <a:extLst>
              <a:ext uri="{FF2B5EF4-FFF2-40B4-BE49-F238E27FC236}">
                <a16:creationId xmlns:a16="http://schemas.microsoft.com/office/drawing/2014/main" id="{48AB377D-56B2-F8C8-342E-62BCF7CC9D2A}"/>
              </a:ext>
            </a:extLst>
          </p:cNvPr>
          <p:cNvSpPr/>
          <p:nvPr userDrawn="1"/>
        </p:nvSpPr>
        <p:spPr>
          <a:xfrm>
            <a:off x="2024794" y="2107577"/>
            <a:ext cx="2703673" cy="3121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E3482978-5087-E62A-E702-2E75DE2AB21A}"/>
              </a:ext>
            </a:extLst>
          </p:cNvPr>
          <p:cNvCxnSpPr>
            <a:cxnSpLocks/>
          </p:cNvCxnSpPr>
          <p:nvPr userDrawn="1"/>
        </p:nvCxnSpPr>
        <p:spPr>
          <a:xfrm>
            <a:off x="3401729" y="2116286"/>
            <a:ext cx="1332443" cy="773985"/>
          </a:xfrm>
          <a:prstGeom prst="line">
            <a:avLst/>
          </a:prstGeom>
          <a:ln w="254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16A4C505-8604-B5DF-CA49-6690DE81BE91}"/>
              </a:ext>
            </a:extLst>
          </p:cNvPr>
          <p:cNvCxnSpPr>
            <a:cxnSpLocks/>
          </p:cNvCxnSpPr>
          <p:nvPr userDrawn="1"/>
        </p:nvCxnSpPr>
        <p:spPr>
          <a:xfrm>
            <a:off x="4740201" y="2890773"/>
            <a:ext cx="9234" cy="1555543"/>
          </a:xfrm>
          <a:prstGeom prst="line">
            <a:avLst/>
          </a:prstGeom>
          <a:ln w="254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28F78F94-27A0-5ADB-4A83-87C3546FEED0}"/>
              </a:ext>
            </a:extLst>
          </p:cNvPr>
          <p:cNvCxnSpPr>
            <a:cxnSpLocks/>
          </p:cNvCxnSpPr>
          <p:nvPr userDrawn="1"/>
        </p:nvCxnSpPr>
        <p:spPr>
          <a:xfrm flipV="1">
            <a:off x="7458563" y="2098492"/>
            <a:ext cx="1338107" cy="789020"/>
          </a:xfrm>
          <a:prstGeom prst="line">
            <a:avLst/>
          </a:prstGeom>
          <a:ln w="254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18011347-1597-5118-FAED-252CEE111168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4746818" y="4442909"/>
            <a:ext cx="1362421" cy="794700"/>
          </a:xfrm>
          <a:prstGeom prst="line">
            <a:avLst/>
          </a:prstGeom>
          <a:ln w="254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10E06DC1-AC6C-CC20-0236-F0D6F7FFAF4C}"/>
              </a:ext>
            </a:extLst>
          </p:cNvPr>
          <p:cNvCxnSpPr>
            <a:cxnSpLocks/>
            <a:endCxn id="120" idx="0"/>
          </p:cNvCxnSpPr>
          <p:nvPr userDrawn="1"/>
        </p:nvCxnSpPr>
        <p:spPr>
          <a:xfrm flipH="1">
            <a:off x="10161991" y="2892317"/>
            <a:ext cx="14311" cy="783283"/>
          </a:xfrm>
          <a:prstGeom prst="line">
            <a:avLst/>
          </a:prstGeom>
          <a:ln w="254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EACCAE26-02C6-0065-C723-1ED7E77D2849}"/>
              </a:ext>
            </a:extLst>
          </p:cNvPr>
          <p:cNvCxnSpPr>
            <a:cxnSpLocks/>
          </p:cNvCxnSpPr>
          <p:nvPr userDrawn="1"/>
        </p:nvCxnSpPr>
        <p:spPr>
          <a:xfrm>
            <a:off x="8796670" y="2098492"/>
            <a:ext cx="1374418" cy="793120"/>
          </a:xfrm>
          <a:prstGeom prst="line">
            <a:avLst/>
          </a:prstGeom>
          <a:ln w="254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Shape 22">
            <a:extLst>
              <a:ext uri="{FF2B5EF4-FFF2-40B4-BE49-F238E27FC236}">
                <a16:creationId xmlns:a16="http://schemas.microsoft.com/office/drawing/2014/main" id="{1AB1C1E6-7033-AFC7-D60C-4D1A7884CD3F}"/>
              </a:ext>
            </a:extLst>
          </p:cNvPr>
          <p:cNvSpPr/>
          <p:nvPr userDrawn="1"/>
        </p:nvSpPr>
        <p:spPr>
          <a:xfrm>
            <a:off x="4655170" y="3565726"/>
            <a:ext cx="178087" cy="2056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2"/>
          </a:solidFill>
          <a:ln w="12700">
            <a:noFill/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18" name="Shape 22">
            <a:extLst>
              <a:ext uri="{FF2B5EF4-FFF2-40B4-BE49-F238E27FC236}">
                <a16:creationId xmlns:a16="http://schemas.microsoft.com/office/drawing/2014/main" id="{6D398B96-B390-80EA-F454-BF55F8EBCD98}"/>
              </a:ext>
            </a:extLst>
          </p:cNvPr>
          <p:cNvSpPr/>
          <p:nvPr userDrawn="1"/>
        </p:nvSpPr>
        <p:spPr>
          <a:xfrm>
            <a:off x="7358778" y="4340091"/>
            <a:ext cx="178087" cy="2056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2"/>
          </a:solidFill>
          <a:ln w="12700">
            <a:noFill/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20" name="Shape 22">
            <a:extLst>
              <a:ext uri="{FF2B5EF4-FFF2-40B4-BE49-F238E27FC236}">
                <a16:creationId xmlns:a16="http://schemas.microsoft.com/office/drawing/2014/main" id="{32B23931-5374-32F5-D809-4D00244D267D}"/>
              </a:ext>
            </a:extLst>
          </p:cNvPr>
          <p:cNvSpPr/>
          <p:nvPr userDrawn="1"/>
        </p:nvSpPr>
        <p:spPr>
          <a:xfrm>
            <a:off x="10072947" y="3572782"/>
            <a:ext cx="178087" cy="2056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2"/>
          </a:solidFill>
          <a:ln w="12700">
            <a:noFill/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21" name="Shape 22">
            <a:extLst>
              <a:ext uri="{FF2B5EF4-FFF2-40B4-BE49-F238E27FC236}">
                <a16:creationId xmlns:a16="http://schemas.microsoft.com/office/drawing/2014/main" id="{CDA8869D-D4CF-C096-9F08-35BD2DE81487}"/>
              </a:ext>
            </a:extLst>
          </p:cNvPr>
          <p:cNvSpPr/>
          <p:nvPr userDrawn="1"/>
        </p:nvSpPr>
        <p:spPr>
          <a:xfrm>
            <a:off x="1940966" y="2771091"/>
            <a:ext cx="178087" cy="2056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2"/>
          </a:solidFill>
          <a:ln w="12700">
            <a:noFill/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8C08F1EF-E8CF-F9D1-674A-7FC506E173C7}"/>
              </a:ext>
            </a:extLst>
          </p:cNvPr>
          <p:cNvCxnSpPr/>
          <p:nvPr userDrawn="1"/>
        </p:nvCxnSpPr>
        <p:spPr>
          <a:xfrm flipV="1">
            <a:off x="2028025" y="2116286"/>
            <a:ext cx="1364853" cy="771081"/>
          </a:xfrm>
          <a:prstGeom prst="line">
            <a:avLst/>
          </a:prstGeom>
          <a:ln w="254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FCC181C-4558-68C7-6A17-F1CD7E47EFC5}"/>
              </a:ext>
            </a:extLst>
          </p:cNvPr>
          <p:cNvCxnSpPr>
            <a:cxnSpLocks/>
          </p:cNvCxnSpPr>
          <p:nvPr userDrawn="1"/>
        </p:nvCxnSpPr>
        <p:spPr>
          <a:xfrm flipV="1">
            <a:off x="6109239" y="4469995"/>
            <a:ext cx="1317263" cy="776276"/>
          </a:xfrm>
          <a:prstGeom prst="line">
            <a:avLst/>
          </a:prstGeom>
          <a:ln w="254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0D182B19-5D5F-383E-F2F1-EFFE1887479B}"/>
              </a:ext>
            </a:extLst>
          </p:cNvPr>
          <p:cNvCxnSpPr>
            <a:cxnSpLocks/>
          </p:cNvCxnSpPr>
          <p:nvPr userDrawn="1"/>
        </p:nvCxnSpPr>
        <p:spPr>
          <a:xfrm>
            <a:off x="7449291" y="2890773"/>
            <a:ext cx="9234" cy="1555543"/>
          </a:xfrm>
          <a:prstGeom prst="line">
            <a:avLst/>
          </a:prstGeom>
          <a:ln w="254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Text Placeholder 2">
            <a:extLst>
              <a:ext uri="{FF2B5EF4-FFF2-40B4-BE49-F238E27FC236}">
                <a16:creationId xmlns:a16="http://schemas.microsoft.com/office/drawing/2014/main" id="{C7B5E44F-8B70-EB6F-B3F4-E03040A72F83}"/>
              </a:ext>
            </a:extLst>
          </p:cNvPr>
          <p:cNvSpPr>
            <a:spLocks noGrp="1"/>
          </p:cNvSpPr>
          <p:nvPr userDrawn="1">
            <p:ph type="body" idx="33" hasCustomPrompt="1"/>
          </p:nvPr>
        </p:nvSpPr>
        <p:spPr>
          <a:xfrm>
            <a:off x="4736727" y="2722893"/>
            <a:ext cx="2703673" cy="323159"/>
          </a:xfrm>
        </p:spPr>
        <p:txBody>
          <a:bodyPr lIns="274320" tIns="91440" rIns="27432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baseline="0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Header Two</a:t>
            </a:r>
          </a:p>
        </p:txBody>
      </p:sp>
      <p:sp>
        <p:nvSpPr>
          <p:cNvPr id="146" name="Text Placeholder 2">
            <a:extLst>
              <a:ext uri="{FF2B5EF4-FFF2-40B4-BE49-F238E27FC236}">
                <a16:creationId xmlns:a16="http://schemas.microsoft.com/office/drawing/2014/main" id="{F991B1AF-DDE0-061E-33B2-0FD610CDB91E}"/>
              </a:ext>
            </a:extLst>
          </p:cNvPr>
          <p:cNvSpPr>
            <a:spLocks noGrp="1"/>
          </p:cNvSpPr>
          <p:nvPr userDrawn="1">
            <p:ph type="body" idx="39" hasCustomPrompt="1"/>
          </p:nvPr>
        </p:nvSpPr>
        <p:spPr>
          <a:xfrm>
            <a:off x="4736727" y="3349849"/>
            <a:ext cx="2703673" cy="323159"/>
          </a:xfrm>
        </p:spPr>
        <p:txBody>
          <a:bodyPr lIns="274320" tIns="91440" rIns="27432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baseline="0">
                <a:solidFill>
                  <a:schemeClr val="accent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###</a:t>
            </a:r>
          </a:p>
        </p:txBody>
      </p:sp>
      <p:sp>
        <p:nvSpPr>
          <p:cNvPr id="150" name="Text Placeholder 2">
            <a:extLst>
              <a:ext uri="{FF2B5EF4-FFF2-40B4-BE49-F238E27FC236}">
                <a16:creationId xmlns:a16="http://schemas.microsoft.com/office/drawing/2014/main" id="{5CA2BAD1-FB16-DFCE-1630-B27FDC81219B}"/>
              </a:ext>
            </a:extLst>
          </p:cNvPr>
          <p:cNvSpPr>
            <a:spLocks noGrp="1"/>
          </p:cNvSpPr>
          <p:nvPr userDrawn="1">
            <p:ph type="body" idx="43" hasCustomPrompt="1"/>
          </p:nvPr>
        </p:nvSpPr>
        <p:spPr>
          <a:xfrm>
            <a:off x="4736727" y="3809071"/>
            <a:ext cx="2703673" cy="937910"/>
          </a:xfrm>
          <a:noFill/>
        </p:spPr>
        <p:txBody>
          <a:bodyPr wrap="square" lIns="274320" tIns="0" rIns="274320" bIns="0" rtlCol="0">
            <a:noAutofit/>
          </a:bodyPr>
          <a:lstStyle>
            <a:lvl1pPr algn="ctr">
              <a:lnSpc>
                <a:spcPct val="110000"/>
              </a:lnSpc>
              <a:defRPr lang="en-US" sz="1200" b="0" i="0" baseline="0" dirty="0">
                <a:ea typeface="Montserrat" pitchFamily="2" charset="77"/>
                <a:cs typeface="Montserrat" pitchFamily="2" charset="77"/>
              </a:defRPr>
            </a:lvl1pPr>
          </a:lstStyle>
          <a:p>
            <a:r>
              <a:rPr lang="en-US" dirty="0"/>
              <a:t>Short content goes here. </a:t>
            </a:r>
            <a:r>
              <a:rPr lang="en-US" b="1" dirty="0"/>
              <a:t>DO NOT go beyond five lines of text. </a:t>
            </a:r>
            <a:r>
              <a:rPr lang="en-US" dirty="0"/>
              <a:t>Use bold text treatment for important information.</a:t>
            </a:r>
          </a:p>
        </p:txBody>
      </p:sp>
      <p:sp>
        <p:nvSpPr>
          <p:cNvPr id="153" name="Text Placeholder 2">
            <a:extLst>
              <a:ext uri="{FF2B5EF4-FFF2-40B4-BE49-F238E27FC236}">
                <a16:creationId xmlns:a16="http://schemas.microsoft.com/office/drawing/2014/main" id="{3C8406BD-BB46-1AA4-F8B7-365218D1DFA7}"/>
              </a:ext>
            </a:extLst>
          </p:cNvPr>
          <p:cNvSpPr>
            <a:spLocks noGrp="1"/>
          </p:cNvSpPr>
          <p:nvPr userDrawn="1">
            <p:ph type="body" idx="34" hasCustomPrompt="1"/>
          </p:nvPr>
        </p:nvSpPr>
        <p:spPr>
          <a:xfrm>
            <a:off x="7467415" y="2722893"/>
            <a:ext cx="2703673" cy="323159"/>
          </a:xfrm>
        </p:spPr>
        <p:txBody>
          <a:bodyPr lIns="274320" tIns="91440" rIns="27432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baseline="0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Header Three</a:t>
            </a:r>
          </a:p>
        </p:txBody>
      </p:sp>
      <p:sp>
        <p:nvSpPr>
          <p:cNvPr id="154" name="Text Placeholder 2">
            <a:extLst>
              <a:ext uri="{FF2B5EF4-FFF2-40B4-BE49-F238E27FC236}">
                <a16:creationId xmlns:a16="http://schemas.microsoft.com/office/drawing/2014/main" id="{277DB3CC-C1CB-A151-4F8E-3654ED1A49B1}"/>
              </a:ext>
            </a:extLst>
          </p:cNvPr>
          <p:cNvSpPr>
            <a:spLocks noGrp="1"/>
          </p:cNvSpPr>
          <p:nvPr userDrawn="1">
            <p:ph type="body" idx="40" hasCustomPrompt="1"/>
          </p:nvPr>
        </p:nvSpPr>
        <p:spPr>
          <a:xfrm>
            <a:off x="7467415" y="3349849"/>
            <a:ext cx="2703673" cy="323159"/>
          </a:xfrm>
        </p:spPr>
        <p:txBody>
          <a:bodyPr lIns="274320" tIns="91440" rIns="27432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baseline="0">
                <a:solidFill>
                  <a:schemeClr val="accent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###</a:t>
            </a:r>
          </a:p>
        </p:txBody>
      </p:sp>
      <p:sp>
        <p:nvSpPr>
          <p:cNvPr id="155" name="Text Placeholder 2">
            <a:extLst>
              <a:ext uri="{FF2B5EF4-FFF2-40B4-BE49-F238E27FC236}">
                <a16:creationId xmlns:a16="http://schemas.microsoft.com/office/drawing/2014/main" id="{2D832896-4591-B51E-3FBB-7299C25C1EE8}"/>
              </a:ext>
            </a:extLst>
          </p:cNvPr>
          <p:cNvSpPr>
            <a:spLocks noGrp="1"/>
          </p:cNvSpPr>
          <p:nvPr userDrawn="1">
            <p:ph type="body" idx="44" hasCustomPrompt="1"/>
          </p:nvPr>
        </p:nvSpPr>
        <p:spPr>
          <a:xfrm>
            <a:off x="7467415" y="3809071"/>
            <a:ext cx="2703673" cy="937910"/>
          </a:xfrm>
          <a:noFill/>
        </p:spPr>
        <p:txBody>
          <a:bodyPr wrap="square" lIns="274320" tIns="0" rIns="274320" bIns="0" rtlCol="0">
            <a:noAutofit/>
          </a:bodyPr>
          <a:lstStyle>
            <a:lvl1pPr algn="ctr">
              <a:lnSpc>
                <a:spcPct val="110000"/>
              </a:lnSpc>
              <a:defRPr lang="en-US" sz="1200" b="0" i="0" baseline="0" dirty="0">
                <a:ea typeface="Montserrat" pitchFamily="2" charset="77"/>
                <a:cs typeface="Montserrat" pitchFamily="2" charset="77"/>
              </a:defRPr>
            </a:lvl1pPr>
          </a:lstStyle>
          <a:p>
            <a:r>
              <a:rPr lang="en-US" dirty="0"/>
              <a:t>Short content goes here. </a:t>
            </a:r>
            <a:r>
              <a:rPr lang="en-US" b="1" dirty="0"/>
              <a:t>DO NOT go beyond five lines of text. </a:t>
            </a:r>
            <a:r>
              <a:rPr lang="en-US" dirty="0"/>
              <a:t>Use bold text treatment for important information.</a:t>
            </a:r>
          </a:p>
        </p:txBody>
      </p:sp>
      <p:sp>
        <p:nvSpPr>
          <p:cNvPr id="156" name="Text Placeholder 2">
            <a:extLst>
              <a:ext uri="{FF2B5EF4-FFF2-40B4-BE49-F238E27FC236}">
                <a16:creationId xmlns:a16="http://schemas.microsoft.com/office/drawing/2014/main" id="{7E6CFC7E-765B-C9B5-0DB3-7F1070FEAF87}"/>
              </a:ext>
            </a:extLst>
          </p:cNvPr>
          <p:cNvSpPr>
            <a:spLocks noGrp="1"/>
          </p:cNvSpPr>
          <p:nvPr userDrawn="1">
            <p:ph type="body" idx="32" hasCustomPrompt="1"/>
          </p:nvPr>
        </p:nvSpPr>
        <p:spPr>
          <a:xfrm>
            <a:off x="2024794" y="2722893"/>
            <a:ext cx="2703673" cy="323159"/>
          </a:xfrm>
        </p:spPr>
        <p:txBody>
          <a:bodyPr lIns="274320" tIns="91440" rIns="27432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baseline="0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Header One</a:t>
            </a:r>
          </a:p>
        </p:txBody>
      </p:sp>
      <p:sp>
        <p:nvSpPr>
          <p:cNvPr id="159" name="Text Placeholder 2">
            <a:extLst>
              <a:ext uri="{FF2B5EF4-FFF2-40B4-BE49-F238E27FC236}">
                <a16:creationId xmlns:a16="http://schemas.microsoft.com/office/drawing/2014/main" id="{A031DB0A-5603-7E9B-0851-E2FCDBA7DDDC}"/>
              </a:ext>
            </a:extLst>
          </p:cNvPr>
          <p:cNvSpPr>
            <a:spLocks noGrp="1"/>
          </p:cNvSpPr>
          <p:nvPr userDrawn="1">
            <p:ph type="body" idx="37" hasCustomPrompt="1"/>
          </p:nvPr>
        </p:nvSpPr>
        <p:spPr>
          <a:xfrm>
            <a:off x="2024794" y="3349849"/>
            <a:ext cx="2703673" cy="323159"/>
          </a:xfrm>
        </p:spPr>
        <p:txBody>
          <a:bodyPr lIns="274320" tIns="91440" rIns="27432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baseline="0">
                <a:solidFill>
                  <a:schemeClr val="accent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###</a:t>
            </a:r>
          </a:p>
        </p:txBody>
      </p:sp>
      <p:sp>
        <p:nvSpPr>
          <p:cNvPr id="160" name="Text Placeholder 2">
            <a:extLst>
              <a:ext uri="{FF2B5EF4-FFF2-40B4-BE49-F238E27FC236}">
                <a16:creationId xmlns:a16="http://schemas.microsoft.com/office/drawing/2014/main" id="{85D54FFA-2EEC-3E97-1DB6-39CF171DE5E0}"/>
              </a:ext>
            </a:extLst>
          </p:cNvPr>
          <p:cNvSpPr>
            <a:spLocks noGrp="1"/>
          </p:cNvSpPr>
          <p:nvPr userDrawn="1">
            <p:ph type="body" idx="38" hasCustomPrompt="1"/>
          </p:nvPr>
        </p:nvSpPr>
        <p:spPr>
          <a:xfrm>
            <a:off x="2024794" y="3809071"/>
            <a:ext cx="2703673" cy="937910"/>
          </a:xfrm>
          <a:noFill/>
        </p:spPr>
        <p:txBody>
          <a:bodyPr wrap="square" lIns="274320" tIns="0" rIns="274320" bIns="0" rtlCol="0">
            <a:noAutofit/>
          </a:bodyPr>
          <a:lstStyle>
            <a:lvl1pPr algn="ctr">
              <a:lnSpc>
                <a:spcPct val="105000"/>
              </a:lnSpc>
              <a:defRPr lang="en-US" sz="1200" b="0" i="0" baseline="0" dirty="0">
                <a:ea typeface="Montserrat" pitchFamily="2" charset="77"/>
                <a:cs typeface="Montserrat" pitchFamily="2" charset="77"/>
              </a:defRPr>
            </a:lvl1pPr>
          </a:lstStyle>
          <a:p>
            <a:r>
              <a:rPr lang="en-US" dirty="0"/>
              <a:t>Short content goes here. </a:t>
            </a:r>
            <a:r>
              <a:rPr lang="en-US" b="1" dirty="0"/>
              <a:t>DO NOT go beyond five lines of text. </a:t>
            </a:r>
            <a:r>
              <a:rPr lang="en-US" dirty="0"/>
              <a:t>Use bold text treatment for important information.</a:t>
            </a:r>
          </a:p>
        </p:txBody>
      </p:sp>
    </p:spTree>
    <p:extLst>
      <p:ext uri="{BB962C8B-B14F-4D97-AF65-F5344CB8AC3E}">
        <p14:creationId xmlns:p14="http://schemas.microsoft.com/office/powerpoint/2010/main" val="3388406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Hexagon 4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22">
            <a:extLst>
              <a:ext uri="{FF2B5EF4-FFF2-40B4-BE49-F238E27FC236}">
                <a16:creationId xmlns:a16="http://schemas.microsoft.com/office/drawing/2014/main" id="{E2C3155C-AC21-08B6-4E5E-963C69650C5E}"/>
              </a:ext>
            </a:extLst>
          </p:cNvPr>
          <p:cNvSpPr/>
          <p:nvPr userDrawn="1"/>
        </p:nvSpPr>
        <p:spPr>
          <a:xfrm>
            <a:off x="8605244" y="2839698"/>
            <a:ext cx="2703673" cy="3121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grpSp>
        <p:nvGrpSpPr>
          <p:cNvPr id="6" name="Grid" hidden="1">
            <a:extLst>
              <a:ext uri="{FF2B5EF4-FFF2-40B4-BE49-F238E27FC236}">
                <a16:creationId xmlns:a16="http://schemas.microsoft.com/office/drawing/2014/main" id="{38230CD7-BB79-93D8-10B0-CE1B5BFFCCEC}"/>
              </a:ext>
            </a:extLst>
          </p:cNvPr>
          <p:cNvGrpSpPr/>
          <p:nvPr userDrawn="1"/>
        </p:nvGrpSpPr>
        <p:grpSpPr>
          <a:xfrm>
            <a:off x="0" y="-81273"/>
            <a:ext cx="12192002" cy="6959599"/>
            <a:chOff x="0" y="-81273"/>
            <a:chExt cx="12192002" cy="695959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564FFF4-A19D-70EE-F86D-DF38625B34E3}"/>
                </a:ext>
              </a:extLst>
            </p:cNvPr>
            <p:cNvSpPr/>
            <p:nvPr/>
          </p:nvSpPr>
          <p:spPr>
            <a:xfrm>
              <a:off x="0" y="6320244"/>
              <a:ext cx="12192000" cy="5377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A5EBD3C-7881-3AF7-CF01-4FA47000040D}"/>
                </a:ext>
              </a:extLst>
            </p:cNvPr>
            <p:cNvSpPr/>
            <p:nvPr userDrawn="1"/>
          </p:nvSpPr>
          <p:spPr>
            <a:xfrm>
              <a:off x="0" y="6320244"/>
              <a:ext cx="12192000" cy="5377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grpSp>
          <p:nvGrpSpPr>
            <p:cNvPr id="9" name="baselines">
              <a:extLst>
                <a:ext uri="{FF2B5EF4-FFF2-40B4-BE49-F238E27FC236}">
                  <a16:creationId xmlns:a16="http://schemas.microsoft.com/office/drawing/2014/main" id="{0BAE7B50-8C72-BA34-5748-0252114023B4}"/>
                </a:ext>
              </a:extLst>
            </p:cNvPr>
            <p:cNvGrpSpPr/>
            <p:nvPr/>
          </p:nvGrpSpPr>
          <p:grpSpPr>
            <a:xfrm>
              <a:off x="1524" y="-4574"/>
              <a:ext cx="12188952" cy="6858000"/>
              <a:chOff x="1524" y="0"/>
              <a:chExt cx="12188952" cy="6858000"/>
            </a:xfrm>
          </p:grpSpPr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1117EF4D-8848-3B4B-552E-628FC0C8BABB}"/>
                  </a:ext>
                </a:extLst>
              </p:cNvPr>
              <p:cNvCxnSpPr/>
              <p:nvPr/>
            </p:nvCxnSpPr>
            <p:spPr>
              <a:xfrm>
                <a:off x="1524" y="13716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1520C883-896C-6289-B6DD-F3458C3EC899}"/>
                  </a:ext>
                </a:extLst>
              </p:cNvPr>
              <p:cNvCxnSpPr/>
              <p:nvPr/>
            </p:nvCxnSpPr>
            <p:spPr>
              <a:xfrm>
                <a:off x="1524" y="17145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DA5E6C03-B2B9-07AA-C9B3-B770E6964FDE}"/>
                  </a:ext>
                </a:extLst>
              </p:cNvPr>
              <p:cNvCxnSpPr/>
              <p:nvPr/>
            </p:nvCxnSpPr>
            <p:spPr>
              <a:xfrm>
                <a:off x="1524" y="10287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55203504-7954-9A2D-B070-14CEB938A893}"/>
                  </a:ext>
                </a:extLst>
              </p:cNvPr>
              <p:cNvCxnSpPr/>
              <p:nvPr/>
            </p:nvCxnSpPr>
            <p:spPr>
              <a:xfrm>
                <a:off x="1524" y="6858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45BCA547-0850-9A02-A7E5-EB53308D3B75}"/>
                  </a:ext>
                </a:extLst>
              </p:cNvPr>
              <p:cNvCxnSpPr/>
              <p:nvPr/>
            </p:nvCxnSpPr>
            <p:spPr>
              <a:xfrm>
                <a:off x="1524" y="3429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EABA43AD-E6BC-A90A-FE37-8233753B6AAF}"/>
                  </a:ext>
                </a:extLst>
              </p:cNvPr>
              <p:cNvCxnSpPr/>
              <p:nvPr/>
            </p:nvCxnSpPr>
            <p:spPr>
              <a:xfrm>
                <a:off x="1524" y="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7C8F11A4-9F59-E933-55E4-A5B98CC3C2C2}"/>
                  </a:ext>
                </a:extLst>
              </p:cNvPr>
              <p:cNvCxnSpPr/>
              <p:nvPr/>
            </p:nvCxnSpPr>
            <p:spPr>
              <a:xfrm>
                <a:off x="1524" y="30861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6FF39475-5E14-4113-D768-8DD8A1E262CE}"/>
                  </a:ext>
                </a:extLst>
              </p:cNvPr>
              <p:cNvCxnSpPr/>
              <p:nvPr/>
            </p:nvCxnSpPr>
            <p:spPr>
              <a:xfrm>
                <a:off x="1524" y="34290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4C0FB732-DD6D-1D5F-AA43-ACC62CA7E911}"/>
                  </a:ext>
                </a:extLst>
              </p:cNvPr>
              <p:cNvCxnSpPr/>
              <p:nvPr/>
            </p:nvCxnSpPr>
            <p:spPr>
              <a:xfrm>
                <a:off x="1524" y="27432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B3D9C0D1-B84C-E19F-D601-AF2F3576D1F9}"/>
                  </a:ext>
                </a:extLst>
              </p:cNvPr>
              <p:cNvCxnSpPr/>
              <p:nvPr/>
            </p:nvCxnSpPr>
            <p:spPr>
              <a:xfrm>
                <a:off x="1524" y="24003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24454BF6-55D2-84CE-E499-AAFAE06ADEBF}"/>
                  </a:ext>
                </a:extLst>
              </p:cNvPr>
              <p:cNvCxnSpPr/>
              <p:nvPr/>
            </p:nvCxnSpPr>
            <p:spPr>
              <a:xfrm>
                <a:off x="1524" y="20574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573E730C-F017-21C0-E923-3FACC5FA4188}"/>
                  </a:ext>
                </a:extLst>
              </p:cNvPr>
              <p:cNvCxnSpPr/>
              <p:nvPr/>
            </p:nvCxnSpPr>
            <p:spPr>
              <a:xfrm>
                <a:off x="1524" y="48006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954055D5-BC9F-FA77-8B2C-F3819EB19497}"/>
                  </a:ext>
                </a:extLst>
              </p:cNvPr>
              <p:cNvCxnSpPr/>
              <p:nvPr/>
            </p:nvCxnSpPr>
            <p:spPr>
              <a:xfrm>
                <a:off x="1524" y="51435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C53BD805-2E45-F8CC-D6EF-03F4D3AA1708}"/>
                  </a:ext>
                </a:extLst>
              </p:cNvPr>
              <p:cNvCxnSpPr/>
              <p:nvPr/>
            </p:nvCxnSpPr>
            <p:spPr>
              <a:xfrm>
                <a:off x="1524" y="44577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F2CFD3B0-7546-D178-1077-23C0ADD4C7D0}"/>
                  </a:ext>
                </a:extLst>
              </p:cNvPr>
              <p:cNvCxnSpPr/>
              <p:nvPr/>
            </p:nvCxnSpPr>
            <p:spPr>
              <a:xfrm>
                <a:off x="1524" y="4114800"/>
                <a:ext cx="12188952" cy="0"/>
              </a:xfrm>
              <a:prstGeom prst="line">
                <a:avLst/>
              </a:prstGeom>
              <a:ln w="3175" cap="rnd">
                <a:solidFill>
                  <a:srgbClr val="F816D8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6B70ECAE-D5A0-9052-610C-D331BB4BE69F}"/>
                  </a:ext>
                </a:extLst>
              </p:cNvPr>
              <p:cNvCxnSpPr/>
              <p:nvPr/>
            </p:nvCxnSpPr>
            <p:spPr>
              <a:xfrm>
                <a:off x="1524" y="37719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95A466B5-AA15-3D0E-BE9D-D900F8BC1C59}"/>
                  </a:ext>
                </a:extLst>
              </p:cNvPr>
              <p:cNvCxnSpPr/>
              <p:nvPr/>
            </p:nvCxnSpPr>
            <p:spPr>
              <a:xfrm>
                <a:off x="1524" y="65151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44403ABC-2A3D-86DC-6AFD-EA05CE147875}"/>
                  </a:ext>
                </a:extLst>
              </p:cNvPr>
              <p:cNvCxnSpPr/>
              <p:nvPr/>
            </p:nvCxnSpPr>
            <p:spPr>
              <a:xfrm>
                <a:off x="1524" y="68580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C93D3CB7-2C73-2812-D9CD-7EF7E7003967}"/>
                  </a:ext>
                </a:extLst>
              </p:cNvPr>
              <p:cNvCxnSpPr/>
              <p:nvPr/>
            </p:nvCxnSpPr>
            <p:spPr>
              <a:xfrm>
                <a:off x="1524" y="61722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C765F82B-410C-7E3D-861E-ADB877C96E92}"/>
                  </a:ext>
                </a:extLst>
              </p:cNvPr>
              <p:cNvCxnSpPr/>
              <p:nvPr/>
            </p:nvCxnSpPr>
            <p:spPr>
              <a:xfrm>
                <a:off x="1524" y="58293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F2E259AA-1468-CC3B-03ED-B42A9AA1B445}"/>
                  </a:ext>
                </a:extLst>
              </p:cNvPr>
              <p:cNvCxnSpPr/>
              <p:nvPr/>
            </p:nvCxnSpPr>
            <p:spPr>
              <a:xfrm>
                <a:off x="1524" y="54864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74683B79-9748-06CF-DC31-2AF055D748E5}"/>
                  </a:ext>
                </a:extLst>
              </p:cNvPr>
              <p:cNvCxnSpPr/>
              <p:nvPr/>
            </p:nvCxnSpPr>
            <p:spPr>
              <a:xfrm>
                <a:off x="1524" y="14859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7809E459-9115-DBE6-F596-2DA1A8C8C5F6}"/>
                  </a:ext>
                </a:extLst>
              </p:cNvPr>
              <p:cNvCxnSpPr/>
              <p:nvPr/>
            </p:nvCxnSpPr>
            <p:spPr>
              <a:xfrm>
                <a:off x="1524" y="18288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E542A3C8-D16E-D1FC-4F3B-55180735732F}"/>
                  </a:ext>
                </a:extLst>
              </p:cNvPr>
              <p:cNvCxnSpPr/>
              <p:nvPr/>
            </p:nvCxnSpPr>
            <p:spPr>
              <a:xfrm>
                <a:off x="1524" y="11430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7A5FE90E-B987-1366-E848-89CE0D2C6AF0}"/>
                  </a:ext>
                </a:extLst>
              </p:cNvPr>
              <p:cNvCxnSpPr/>
              <p:nvPr/>
            </p:nvCxnSpPr>
            <p:spPr>
              <a:xfrm>
                <a:off x="1524" y="8001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E7446D4D-DA68-D67A-3D72-021EA2278789}"/>
                  </a:ext>
                </a:extLst>
              </p:cNvPr>
              <p:cNvCxnSpPr/>
              <p:nvPr/>
            </p:nvCxnSpPr>
            <p:spPr>
              <a:xfrm>
                <a:off x="1524" y="4572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7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88C4EA42-A1AC-04BF-8548-74A1B8D4FEE6}"/>
                  </a:ext>
                </a:extLst>
              </p:cNvPr>
              <p:cNvCxnSpPr/>
              <p:nvPr/>
            </p:nvCxnSpPr>
            <p:spPr>
              <a:xfrm>
                <a:off x="1524" y="114300"/>
                <a:ext cx="12188952" cy="0"/>
              </a:xfrm>
              <a:prstGeom prst="line">
                <a:avLst/>
              </a:prstGeom>
              <a:ln w="635" cap="rnd">
                <a:solidFill>
                  <a:srgbClr val="7B8199">
                    <a:alpha val="69804"/>
                  </a:srgb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E14901FF-9CB7-8874-AF34-3FFF6417E663}"/>
                  </a:ext>
                </a:extLst>
              </p:cNvPr>
              <p:cNvCxnSpPr/>
              <p:nvPr/>
            </p:nvCxnSpPr>
            <p:spPr>
              <a:xfrm>
                <a:off x="1524" y="32004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70270A4E-6B46-9999-E62F-FD3930007FF1}"/>
                  </a:ext>
                </a:extLst>
              </p:cNvPr>
              <p:cNvCxnSpPr/>
              <p:nvPr/>
            </p:nvCxnSpPr>
            <p:spPr>
              <a:xfrm>
                <a:off x="1524" y="35433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06FE366F-1FA5-5723-EE35-8A0F18637DA7}"/>
                  </a:ext>
                </a:extLst>
              </p:cNvPr>
              <p:cNvCxnSpPr/>
              <p:nvPr/>
            </p:nvCxnSpPr>
            <p:spPr>
              <a:xfrm>
                <a:off x="1524" y="28575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E47E852E-FD23-4D66-92B2-D187D4BED7CD}"/>
                  </a:ext>
                </a:extLst>
              </p:cNvPr>
              <p:cNvCxnSpPr/>
              <p:nvPr/>
            </p:nvCxnSpPr>
            <p:spPr>
              <a:xfrm>
                <a:off x="1524" y="25146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3CD47432-C364-EED5-8991-957B1CAF2709}"/>
                  </a:ext>
                </a:extLst>
              </p:cNvPr>
              <p:cNvCxnSpPr/>
              <p:nvPr/>
            </p:nvCxnSpPr>
            <p:spPr>
              <a:xfrm>
                <a:off x="1524" y="21717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A57F4005-2FF5-DDCA-35BA-661DFEBE6E82}"/>
                  </a:ext>
                </a:extLst>
              </p:cNvPr>
              <p:cNvCxnSpPr/>
              <p:nvPr/>
            </p:nvCxnSpPr>
            <p:spPr>
              <a:xfrm>
                <a:off x="1524" y="49149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E2B6DB07-B051-4629-D2DD-2DF9B4E18F3B}"/>
                  </a:ext>
                </a:extLst>
              </p:cNvPr>
              <p:cNvCxnSpPr/>
              <p:nvPr/>
            </p:nvCxnSpPr>
            <p:spPr>
              <a:xfrm>
                <a:off x="1524" y="52578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3F9748BE-6C14-E181-0C15-015E78E0B571}"/>
                  </a:ext>
                </a:extLst>
              </p:cNvPr>
              <p:cNvCxnSpPr/>
              <p:nvPr/>
            </p:nvCxnSpPr>
            <p:spPr>
              <a:xfrm>
                <a:off x="1524" y="45720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B9E44434-30EC-A018-D516-7CEDB87C27DE}"/>
                  </a:ext>
                </a:extLst>
              </p:cNvPr>
              <p:cNvCxnSpPr/>
              <p:nvPr/>
            </p:nvCxnSpPr>
            <p:spPr>
              <a:xfrm>
                <a:off x="1524" y="42291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45914A40-B095-7572-81D4-7708632C63DC}"/>
                  </a:ext>
                </a:extLst>
              </p:cNvPr>
              <p:cNvCxnSpPr/>
              <p:nvPr/>
            </p:nvCxnSpPr>
            <p:spPr>
              <a:xfrm>
                <a:off x="1524" y="38862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80A6B8B7-F99E-C0E2-D51F-15AB84975173}"/>
                  </a:ext>
                </a:extLst>
              </p:cNvPr>
              <p:cNvCxnSpPr/>
              <p:nvPr/>
            </p:nvCxnSpPr>
            <p:spPr>
              <a:xfrm>
                <a:off x="1524" y="66294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082CBE82-C967-F455-23C7-67A1033A98D4}"/>
                  </a:ext>
                </a:extLst>
              </p:cNvPr>
              <p:cNvCxnSpPr/>
              <p:nvPr/>
            </p:nvCxnSpPr>
            <p:spPr>
              <a:xfrm>
                <a:off x="1524" y="62865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30CE1AAD-088A-83BC-4B90-90BFC0B48884}"/>
                  </a:ext>
                </a:extLst>
              </p:cNvPr>
              <p:cNvCxnSpPr/>
              <p:nvPr/>
            </p:nvCxnSpPr>
            <p:spPr>
              <a:xfrm>
                <a:off x="1524" y="59436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9BBB23BE-012B-2540-0BBE-A43F992D15B3}"/>
                  </a:ext>
                </a:extLst>
              </p:cNvPr>
              <p:cNvCxnSpPr/>
              <p:nvPr/>
            </p:nvCxnSpPr>
            <p:spPr>
              <a:xfrm>
                <a:off x="1524" y="56007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7680E873-F4B3-37DC-3446-5C278E559867}"/>
                  </a:ext>
                </a:extLst>
              </p:cNvPr>
              <p:cNvCxnSpPr/>
              <p:nvPr/>
            </p:nvCxnSpPr>
            <p:spPr>
              <a:xfrm>
                <a:off x="1524" y="16002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5C8CAE68-5110-6D84-917A-9ECE3879422A}"/>
                  </a:ext>
                </a:extLst>
              </p:cNvPr>
              <p:cNvCxnSpPr/>
              <p:nvPr/>
            </p:nvCxnSpPr>
            <p:spPr>
              <a:xfrm>
                <a:off x="1524" y="19431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FD0292D1-D384-AAE8-620E-88BF6D2C2FCE}"/>
                  </a:ext>
                </a:extLst>
              </p:cNvPr>
              <p:cNvCxnSpPr/>
              <p:nvPr/>
            </p:nvCxnSpPr>
            <p:spPr>
              <a:xfrm>
                <a:off x="1524" y="12573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30C16B4C-0B52-7460-B5E4-44FEF3D74307}"/>
                  </a:ext>
                </a:extLst>
              </p:cNvPr>
              <p:cNvCxnSpPr/>
              <p:nvPr/>
            </p:nvCxnSpPr>
            <p:spPr>
              <a:xfrm>
                <a:off x="1524" y="9144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99839D5B-04A9-D82A-2687-8B392200ABFB}"/>
                  </a:ext>
                </a:extLst>
              </p:cNvPr>
              <p:cNvCxnSpPr/>
              <p:nvPr/>
            </p:nvCxnSpPr>
            <p:spPr>
              <a:xfrm>
                <a:off x="1524" y="5715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7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87961EDB-B5FC-1EF4-B1A4-7E7CA66F9255}"/>
                  </a:ext>
                </a:extLst>
              </p:cNvPr>
              <p:cNvCxnSpPr/>
              <p:nvPr/>
            </p:nvCxnSpPr>
            <p:spPr>
              <a:xfrm>
                <a:off x="1524" y="228600"/>
                <a:ext cx="12188952" cy="0"/>
              </a:xfrm>
              <a:prstGeom prst="line">
                <a:avLst/>
              </a:prstGeom>
              <a:ln w="635" cap="rnd">
                <a:solidFill>
                  <a:srgbClr val="7B8199">
                    <a:alpha val="69804"/>
                  </a:srgb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FAB36C9B-9A3C-0FE3-C123-C79E796850E2}"/>
                  </a:ext>
                </a:extLst>
              </p:cNvPr>
              <p:cNvCxnSpPr/>
              <p:nvPr/>
            </p:nvCxnSpPr>
            <p:spPr>
              <a:xfrm>
                <a:off x="1524" y="33147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3F1646BB-11BA-35DF-93D8-CFD8E1789C6A}"/>
                  </a:ext>
                </a:extLst>
              </p:cNvPr>
              <p:cNvCxnSpPr/>
              <p:nvPr/>
            </p:nvCxnSpPr>
            <p:spPr>
              <a:xfrm>
                <a:off x="1524" y="36576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A3BF10A4-D862-2161-083E-AD0938F68C88}"/>
                  </a:ext>
                </a:extLst>
              </p:cNvPr>
              <p:cNvCxnSpPr/>
              <p:nvPr/>
            </p:nvCxnSpPr>
            <p:spPr>
              <a:xfrm>
                <a:off x="1524" y="29718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F6586E5F-271C-D6D0-9969-BE7954CBF650}"/>
                  </a:ext>
                </a:extLst>
              </p:cNvPr>
              <p:cNvCxnSpPr/>
              <p:nvPr/>
            </p:nvCxnSpPr>
            <p:spPr>
              <a:xfrm>
                <a:off x="1524" y="26289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520931F4-58F0-7BDF-9B2F-772B52094EF6}"/>
                  </a:ext>
                </a:extLst>
              </p:cNvPr>
              <p:cNvCxnSpPr/>
              <p:nvPr/>
            </p:nvCxnSpPr>
            <p:spPr>
              <a:xfrm>
                <a:off x="1524" y="22860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CA0BB201-A212-1013-7225-E4E7F38766CE}"/>
                  </a:ext>
                </a:extLst>
              </p:cNvPr>
              <p:cNvCxnSpPr/>
              <p:nvPr/>
            </p:nvCxnSpPr>
            <p:spPr>
              <a:xfrm>
                <a:off x="1524" y="50292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A4061488-E16E-BE6A-C196-5689CF0EB0BD}"/>
                  </a:ext>
                </a:extLst>
              </p:cNvPr>
              <p:cNvCxnSpPr/>
              <p:nvPr/>
            </p:nvCxnSpPr>
            <p:spPr>
              <a:xfrm>
                <a:off x="1524" y="53721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A9A2F083-1608-44E2-03E9-A963CF783BD9}"/>
                  </a:ext>
                </a:extLst>
              </p:cNvPr>
              <p:cNvCxnSpPr/>
              <p:nvPr/>
            </p:nvCxnSpPr>
            <p:spPr>
              <a:xfrm>
                <a:off x="1524" y="46863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3F248395-F960-0332-D973-BC487A880EE6}"/>
                  </a:ext>
                </a:extLst>
              </p:cNvPr>
              <p:cNvCxnSpPr/>
              <p:nvPr/>
            </p:nvCxnSpPr>
            <p:spPr>
              <a:xfrm>
                <a:off x="1524" y="43434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64872A13-5727-B26E-A5EE-118B6B9C622F}"/>
                  </a:ext>
                </a:extLst>
              </p:cNvPr>
              <p:cNvCxnSpPr/>
              <p:nvPr/>
            </p:nvCxnSpPr>
            <p:spPr>
              <a:xfrm>
                <a:off x="1524" y="40005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B9DDF2A9-3141-2E00-B3AF-8DEAD2C604BB}"/>
                  </a:ext>
                </a:extLst>
              </p:cNvPr>
              <p:cNvCxnSpPr/>
              <p:nvPr/>
            </p:nvCxnSpPr>
            <p:spPr>
              <a:xfrm>
                <a:off x="1524" y="67437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B55D3BA4-557E-573A-D88D-63002FFE1552}"/>
                  </a:ext>
                </a:extLst>
              </p:cNvPr>
              <p:cNvCxnSpPr/>
              <p:nvPr/>
            </p:nvCxnSpPr>
            <p:spPr>
              <a:xfrm>
                <a:off x="1524" y="64008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1588CCD7-61A1-731F-D4B5-381AD97B7FBE}"/>
                  </a:ext>
                </a:extLst>
              </p:cNvPr>
              <p:cNvCxnSpPr/>
              <p:nvPr/>
            </p:nvCxnSpPr>
            <p:spPr>
              <a:xfrm>
                <a:off x="1524" y="60579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AECF38B9-A43C-9311-A756-37063612CF17}"/>
                  </a:ext>
                </a:extLst>
              </p:cNvPr>
              <p:cNvCxnSpPr/>
              <p:nvPr/>
            </p:nvCxnSpPr>
            <p:spPr>
              <a:xfrm>
                <a:off x="1524" y="57150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columns and LR margins">
              <a:extLst>
                <a:ext uri="{FF2B5EF4-FFF2-40B4-BE49-F238E27FC236}">
                  <a16:creationId xmlns:a16="http://schemas.microsoft.com/office/drawing/2014/main" id="{D40606EB-FBDE-AD14-CDD3-7510951F7F14}"/>
                </a:ext>
              </a:extLst>
            </p:cNvPr>
            <p:cNvGrpSpPr/>
            <p:nvPr/>
          </p:nvGrpSpPr>
          <p:grpSpPr>
            <a:xfrm>
              <a:off x="493776" y="448050"/>
              <a:ext cx="11204448" cy="5876543"/>
              <a:chOff x="493776" y="502920"/>
              <a:chExt cx="11204448" cy="5943600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EC484E98-462B-6F64-E88B-8C083F3D7DE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984992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E37F64AE-676E-2C02-F885-EC0B85CAEBA4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493776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9E30B4B2-122E-73C1-67E7-74393D766F2A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1447523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9B5A649-6B8A-AE3D-3819-F55B9441692A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2401270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3C89CB51-0FD5-29A6-6E4C-54B097CB857D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3355017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CF29857A-09A0-B5B7-7F18-63EBDE998C94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4308764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744889FE-CF64-D70C-7D7D-A31B3B551C01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5262511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8695448-97DC-4257-8BA9-63D4CFE86BAF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6216258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7E65D84B-B80C-18CE-32BF-38B6F7B7C7EB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7170005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6719D807-2094-9074-F983-ABB0FF716EB2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8123752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36E4A422-96EE-4C9A-066B-4EDC022E7A34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9077499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BE3757FB-7A4C-7EAE-041D-7517CB2CDD35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10031246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1" name="column bisection">
              <a:extLst>
                <a:ext uri="{FF2B5EF4-FFF2-40B4-BE49-F238E27FC236}">
                  <a16:creationId xmlns:a16="http://schemas.microsoft.com/office/drawing/2014/main" id="{F1847B74-D013-74E7-6009-4353569DBC1D}"/>
                </a:ext>
              </a:extLst>
            </p:cNvPr>
            <p:cNvGrpSpPr/>
            <p:nvPr/>
          </p:nvGrpSpPr>
          <p:grpSpPr>
            <a:xfrm>
              <a:off x="850392" y="0"/>
              <a:ext cx="10491216" cy="6858000"/>
              <a:chOff x="850392" y="4574"/>
              <a:chExt cx="10491216" cy="6858000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3DABCD84-1CDF-836E-BA70-B1D9A0342B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341608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B98D3CF6-2E0E-EF50-1593-E008E75FEAA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50392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20163339-5E2F-FA1A-2E08-F4D7E347637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804139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F597FA4C-24CD-3504-0226-C17C21BBC22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57886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79153081-CDD8-6521-4AF9-EAE407AEC38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11633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A79B73D-37C8-E3BB-F3DD-1494ADB2BB4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665380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50713B4B-BC08-66C2-E5C9-0E61EE06D77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19127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337C6676-E81E-564A-73DB-424174E4D61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572874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5F805AE7-473B-7A49-D63D-2A713C00146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26621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5AAD4E8D-47B6-0BF4-1F9D-132FBB494FE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80368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A5914C6D-5DC1-4475-235B-FDCBBB8141D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434115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F1806748-03D9-43FD-EB42-03C53DFC531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387862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1736A0C-A739-5BC0-61E9-3C323C5CA483}"/>
                </a:ext>
              </a:extLst>
            </p:cNvPr>
            <p:cNvGrpSpPr/>
            <p:nvPr/>
          </p:nvGrpSpPr>
          <p:grpSpPr>
            <a:xfrm>
              <a:off x="0" y="-81273"/>
              <a:ext cx="12192002" cy="6959599"/>
              <a:chOff x="0" y="-81273"/>
              <a:chExt cx="12192002" cy="6959599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20E5961-F713-2029-7A87-FD2ADAB6F4EC}"/>
                  </a:ext>
                </a:extLst>
              </p:cNvPr>
              <p:cNvSpPr/>
              <p:nvPr/>
            </p:nvSpPr>
            <p:spPr>
              <a:xfrm>
                <a:off x="0" y="6324610"/>
                <a:ext cx="12192000" cy="553716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98CFD76-C407-6B41-38D5-871B01F3FE40}"/>
                  </a:ext>
                </a:extLst>
              </p:cNvPr>
              <p:cNvSpPr/>
              <p:nvPr/>
            </p:nvSpPr>
            <p:spPr>
              <a:xfrm rot="5400000">
                <a:off x="-3182875" y="3187449"/>
                <a:ext cx="6858002" cy="492252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DADA45E-1502-95B6-0045-18390ACC2C3A}"/>
                  </a:ext>
                </a:extLst>
              </p:cNvPr>
              <p:cNvSpPr/>
              <p:nvPr/>
            </p:nvSpPr>
            <p:spPr>
              <a:xfrm rot="5400000">
                <a:off x="8516875" y="3187449"/>
                <a:ext cx="6858001" cy="492252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AF2B84E-0F5D-CB87-40FC-1CC83A727409}"/>
                  </a:ext>
                </a:extLst>
              </p:cNvPr>
              <p:cNvSpPr/>
              <p:nvPr/>
            </p:nvSpPr>
            <p:spPr>
              <a:xfrm>
                <a:off x="0" y="-81273"/>
                <a:ext cx="12192000" cy="529324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6A6615F-7069-B877-322A-53153A236C05}"/>
                  </a:ext>
                </a:extLst>
              </p:cNvPr>
              <p:cNvSpPr/>
              <p:nvPr userDrawn="1"/>
            </p:nvSpPr>
            <p:spPr>
              <a:xfrm>
                <a:off x="0" y="1234953"/>
                <a:ext cx="12192000" cy="301747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BC7C7F2-3894-8CCA-5872-6A4B4795D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252" y="562350"/>
            <a:ext cx="10058400" cy="57595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0B7EB5-3760-2058-F18E-93584C9A3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87C04C-3953-7DDC-BAD1-B6A3B0970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Illumio Copyright © 2024 /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30BF47-CBC1-13B8-8DAA-CFC998F06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DEF54-9B6C-4117-8505-7F7450B77FFD}" type="slidenum">
              <a:rPr lang="en-US" smtClean="0"/>
              <a:t>‹#›</a:t>
            </a:fld>
            <a:endParaRPr lang="en-US"/>
          </a:p>
        </p:txBody>
      </p:sp>
      <p:sp>
        <p:nvSpPr>
          <p:cNvPr id="103" name="Subtitle 2">
            <a:extLst>
              <a:ext uri="{FF2B5EF4-FFF2-40B4-BE49-F238E27FC236}">
                <a16:creationId xmlns:a16="http://schemas.microsoft.com/office/drawing/2014/main" id="{32FDB19E-4030-9EC2-39F3-DE23D3E049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2252" y="1174769"/>
            <a:ext cx="10058400" cy="414516"/>
          </a:xfrm>
        </p:spPr>
        <p:txBody>
          <a:bodyPr tIns="0"/>
          <a:lstStyle>
            <a:lvl1pPr marL="0" indent="0" algn="l">
              <a:buNone/>
              <a:defRPr sz="16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7" name="Illumio Logo">
            <a:extLst>
              <a:ext uri="{FF2B5EF4-FFF2-40B4-BE49-F238E27FC236}">
                <a16:creationId xmlns:a16="http://schemas.microsoft.com/office/drawing/2014/main" id="{00E56BAB-EF03-08A9-BFAE-9E81453670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9416" y="260769"/>
            <a:ext cx="909159" cy="227290"/>
          </a:xfrm>
          <a:prstGeom prst="rect">
            <a:avLst/>
          </a:prstGeom>
        </p:spPr>
      </p:pic>
      <p:sp>
        <p:nvSpPr>
          <p:cNvPr id="106" name="Shape 22">
            <a:extLst>
              <a:ext uri="{FF2B5EF4-FFF2-40B4-BE49-F238E27FC236}">
                <a16:creationId xmlns:a16="http://schemas.microsoft.com/office/drawing/2014/main" id="{7D775C2A-C653-A2BE-502E-155D73A77504}"/>
              </a:ext>
            </a:extLst>
          </p:cNvPr>
          <p:cNvSpPr/>
          <p:nvPr userDrawn="1"/>
        </p:nvSpPr>
        <p:spPr>
          <a:xfrm>
            <a:off x="5906858" y="2839698"/>
            <a:ext cx="2703673" cy="3121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08" name="Shape 22">
            <a:extLst>
              <a:ext uri="{FF2B5EF4-FFF2-40B4-BE49-F238E27FC236}">
                <a16:creationId xmlns:a16="http://schemas.microsoft.com/office/drawing/2014/main" id="{222A6513-FE20-5B3D-0276-A43613E59540}"/>
              </a:ext>
            </a:extLst>
          </p:cNvPr>
          <p:cNvSpPr/>
          <p:nvPr userDrawn="1"/>
        </p:nvSpPr>
        <p:spPr>
          <a:xfrm>
            <a:off x="3201050" y="2041653"/>
            <a:ext cx="2703673" cy="3121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09" name="Shape 22">
            <a:extLst>
              <a:ext uri="{FF2B5EF4-FFF2-40B4-BE49-F238E27FC236}">
                <a16:creationId xmlns:a16="http://schemas.microsoft.com/office/drawing/2014/main" id="{48AB377D-56B2-F8C8-342E-62BCF7CC9D2A}"/>
              </a:ext>
            </a:extLst>
          </p:cNvPr>
          <p:cNvSpPr/>
          <p:nvPr userDrawn="1"/>
        </p:nvSpPr>
        <p:spPr>
          <a:xfrm>
            <a:off x="489117" y="2041653"/>
            <a:ext cx="2703673" cy="3121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E3482978-5087-E62A-E702-2E75DE2AB21A}"/>
              </a:ext>
            </a:extLst>
          </p:cNvPr>
          <p:cNvCxnSpPr>
            <a:cxnSpLocks/>
          </p:cNvCxnSpPr>
          <p:nvPr userDrawn="1"/>
        </p:nvCxnSpPr>
        <p:spPr>
          <a:xfrm>
            <a:off x="1866052" y="2050362"/>
            <a:ext cx="1332443" cy="773985"/>
          </a:xfrm>
          <a:prstGeom prst="line">
            <a:avLst/>
          </a:prstGeom>
          <a:ln w="254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16A4C505-8604-B5DF-CA49-6690DE81BE91}"/>
              </a:ext>
            </a:extLst>
          </p:cNvPr>
          <p:cNvCxnSpPr>
            <a:cxnSpLocks/>
          </p:cNvCxnSpPr>
          <p:nvPr userDrawn="1"/>
        </p:nvCxnSpPr>
        <p:spPr>
          <a:xfrm>
            <a:off x="3204524" y="2824849"/>
            <a:ext cx="9234" cy="1555543"/>
          </a:xfrm>
          <a:prstGeom prst="line">
            <a:avLst/>
          </a:prstGeom>
          <a:ln w="254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28F78F94-27A0-5ADB-4A83-87C3546FEED0}"/>
              </a:ext>
            </a:extLst>
          </p:cNvPr>
          <p:cNvCxnSpPr>
            <a:cxnSpLocks/>
          </p:cNvCxnSpPr>
          <p:nvPr userDrawn="1"/>
        </p:nvCxnSpPr>
        <p:spPr>
          <a:xfrm flipV="1">
            <a:off x="5920756" y="2830613"/>
            <a:ext cx="1315357" cy="775605"/>
          </a:xfrm>
          <a:prstGeom prst="line">
            <a:avLst/>
          </a:prstGeom>
          <a:ln w="254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EACCAE26-02C6-0065-C723-1ED7E77D2849}"/>
              </a:ext>
            </a:extLst>
          </p:cNvPr>
          <p:cNvCxnSpPr>
            <a:cxnSpLocks/>
          </p:cNvCxnSpPr>
          <p:nvPr userDrawn="1"/>
        </p:nvCxnSpPr>
        <p:spPr>
          <a:xfrm>
            <a:off x="7236113" y="2830613"/>
            <a:ext cx="1374418" cy="793120"/>
          </a:xfrm>
          <a:prstGeom prst="line">
            <a:avLst/>
          </a:prstGeom>
          <a:ln w="254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Shape 22">
            <a:extLst>
              <a:ext uri="{FF2B5EF4-FFF2-40B4-BE49-F238E27FC236}">
                <a16:creationId xmlns:a16="http://schemas.microsoft.com/office/drawing/2014/main" id="{1AB1C1E6-7033-AFC7-D60C-4D1A7884CD3F}"/>
              </a:ext>
            </a:extLst>
          </p:cNvPr>
          <p:cNvSpPr/>
          <p:nvPr userDrawn="1"/>
        </p:nvSpPr>
        <p:spPr>
          <a:xfrm>
            <a:off x="3119043" y="4313203"/>
            <a:ext cx="178087" cy="2056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2"/>
          </a:solidFill>
          <a:ln w="12700">
            <a:noFill/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21" name="Shape 22">
            <a:extLst>
              <a:ext uri="{FF2B5EF4-FFF2-40B4-BE49-F238E27FC236}">
                <a16:creationId xmlns:a16="http://schemas.microsoft.com/office/drawing/2014/main" id="{CDA8869D-D4CF-C096-9F08-35BD2DE81487}"/>
              </a:ext>
            </a:extLst>
          </p:cNvPr>
          <p:cNvSpPr/>
          <p:nvPr userDrawn="1"/>
        </p:nvSpPr>
        <p:spPr>
          <a:xfrm>
            <a:off x="405289" y="2705167"/>
            <a:ext cx="178087" cy="2056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2"/>
          </a:solidFill>
          <a:ln w="12700">
            <a:noFill/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8C08F1EF-E8CF-F9D1-674A-7FC506E173C7}"/>
              </a:ext>
            </a:extLst>
          </p:cNvPr>
          <p:cNvCxnSpPr/>
          <p:nvPr userDrawn="1"/>
        </p:nvCxnSpPr>
        <p:spPr>
          <a:xfrm flipV="1">
            <a:off x="492348" y="2050362"/>
            <a:ext cx="1364853" cy="771081"/>
          </a:xfrm>
          <a:prstGeom prst="line">
            <a:avLst/>
          </a:prstGeom>
          <a:ln w="254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B5BEB0BC-3042-683F-D983-F0711EE29B9B}"/>
              </a:ext>
            </a:extLst>
          </p:cNvPr>
          <p:cNvGrpSpPr/>
          <p:nvPr userDrawn="1"/>
        </p:nvGrpSpPr>
        <p:grpSpPr>
          <a:xfrm>
            <a:off x="3211141" y="3616594"/>
            <a:ext cx="2701004" cy="1563753"/>
            <a:chOff x="3211141" y="3616594"/>
            <a:chExt cx="2701004" cy="1563753"/>
          </a:xfrm>
        </p:grpSpPr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18011347-1597-5118-FAED-252CEE111168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3211141" y="4376985"/>
              <a:ext cx="1362421" cy="794700"/>
            </a:xfrm>
            <a:prstGeom prst="line">
              <a:avLst/>
            </a:prstGeom>
            <a:ln w="25400" cap="rnd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AFCC181C-4558-68C7-6A17-F1CD7E47EFC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573562" y="4376985"/>
              <a:ext cx="1337778" cy="803362"/>
            </a:xfrm>
            <a:prstGeom prst="line">
              <a:avLst/>
            </a:prstGeom>
            <a:ln w="25400" cap="rnd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0D182B19-5D5F-383E-F2F1-EFFE1887479B}"/>
                </a:ext>
              </a:extLst>
            </p:cNvPr>
            <p:cNvCxnSpPr>
              <a:cxnSpLocks/>
              <a:stCxn id="153" idx="1"/>
            </p:cNvCxnSpPr>
            <p:nvPr userDrawn="1"/>
          </p:nvCxnSpPr>
          <p:spPr>
            <a:xfrm>
              <a:off x="5906858" y="3616594"/>
              <a:ext cx="5287" cy="760391"/>
            </a:xfrm>
            <a:prstGeom prst="line">
              <a:avLst/>
            </a:prstGeom>
            <a:ln w="25400" cap="rnd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6" name="Text Placeholder 2">
            <a:extLst>
              <a:ext uri="{FF2B5EF4-FFF2-40B4-BE49-F238E27FC236}">
                <a16:creationId xmlns:a16="http://schemas.microsoft.com/office/drawing/2014/main" id="{C7B5E44F-8B70-EB6F-B3F4-E03040A72F83}"/>
              </a:ext>
            </a:extLst>
          </p:cNvPr>
          <p:cNvSpPr>
            <a:spLocks noGrp="1"/>
          </p:cNvSpPr>
          <p:nvPr userDrawn="1">
            <p:ph type="body" idx="33" hasCustomPrompt="1"/>
          </p:nvPr>
        </p:nvSpPr>
        <p:spPr>
          <a:xfrm>
            <a:off x="3201050" y="2656969"/>
            <a:ext cx="2703673" cy="323159"/>
          </a:xfrm>
        </p:spPr>
        <p:txBody>
          <a:bodyPr lIns="274320" tIns="91440" rIns="27432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baseline="0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Header Two</a:t>
            </a:r>
          </a:p>
        </p:txBody>
      </p:sp>
      <p:sp>
        <p:nvSpPr>
          <p:cNvPr id="146" name="Text Placeholder 2">
            <a:extLst>
              <a:ext uri="{FF2B5EF4-FFF2-40B4-BE49-F238E27FC236}">
                <a16:creationId xmlns:a16="http://schemas.microsoft.com/office/drawing/2014/main" id="{F991B1AF-DDE0-061E-33B2-0FD610CDB91E}"/>
              </a:ext>
            </a:extLst>
          </p:cNvPr>
          <p:cNvSpPr>
            <a:spLocks noGrp="1"/>
          </p:cNvSpPr>
          <p:nvPr userDrawn="1">
            <p:ph type="body" idx="39" hasCustomPrompt="1"/>
          </p:nvPr>
        </p:nvSpPr>
        <p:spPr>
          <a:xfrm>
            <a:off x="3201050" y="3283925"/>
            <a:ext cx="2703673" cy="323159"/>
          </a:xfrm>
        </p:spPr>
        <p:txBody>
          <a:bodyPr lIns="274320" tIns="91440" rIns="27432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baseline="0">
                <a:solidFill>
                  <a:schemeClr val="accent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###</a:t>
            </a:r>
          </a:p>
        </p:txBody>
      </p:sp>
      <p:sp>
        <p:nvSpPr>
          <p:cNvPr id="150" name="Text Placeholder 2">
            <a:extLst>
              <a:ext uri="{FF2B5EF4-FFF2-40B4-BE49-F238E27FC236}">
                <a16:creationId xmlns:a16="http://schemas.microsoft.com/office/drawing/2014/main" id="{5CA2BAD1-FB16-DFCE-1630-B27FDC81219B}"/>
              </a:ext>
            </a:extLst>
          </p:cNvPr>
          <p:cNvSpPr>
            <a:spLocks noGrp="1"/>
          </p:cNvSpPr>
          <p:nvPr userDrawn="1">
            <p:ph type="body" idx="43" hasCustomPrompt="1"/>
          </p:nvPr>
        </p:nvSpPr>
        <p:spPr>
          <a:xfrm>
            <a:off x="3201050" y="3743147"/>
            <a:ext cx="2703673" cy="937910"/>
          </a:xfrm>
          <a:noFill/>
        </p:spPr>
        <p:txBody>
          <a:bodyPr wrap="square" lIns="274320" tIns="0" rIns="274320" bIns="0" rtlCol="0">
            <a:noAutofit/>
          </a:bodyPr>
          <a:lstStyle>
            <a:lvl1pPr algn="ctr">
              <a:lnSpc>
                <a:spcPct val="110000"/>
              </a:lnSpc>
              <a:defRPr lang="en-US" sz="1200" b="0" i="0" baseline="0" dirty="0">
                <a:ea typeface="Montserrat" pitchFamily="2" charset="77"/>
                <a:cs typeface="Montserrat" pitchFamily="2" charset="77"/>
              </a:defRPr>
            </a:lvl1pPr>
          </a:lstStyle>
          <a:p>
            <a:r>
              <a:rPr lang="en-US" dirty="0"/>
              <a:t>Short content goes here. </a:t>
            </a:r>
            <a:r>
              <a:rPr lang="en-US" b="1" dirty="0"/>
              <a:t>DO NOT go beyond five lines of text. </a:t>
            </a:r>
            <a:r>
              <a:rPr lang="en-US" dirty="0"/>
              <a:t>Use bold text treatment for important information.</a:t>
            </a:r>
          </a:p>
        </p:txBody>
      </p:sp>
      <p:sp>
        <p:nvSpPr>
          <p:cNvPr id="153" name="Text Placeholder 2">
            <a:extLst>
              <a:ext uri="{FF2B5EF4-FFF2-40B4-BE49-F238E27FC236}">
                <a16:creationId xmlns:a16="http://schemas.microsoft.com/office/drawing/2014/main" id="{3C8406BD-BB46-1AA4-F8B7-365218D1DFA7}"/>
              </a:ext>
            </a:extLst>
          </p:cNvPr>
          <p:cNvSpPr>
            <a:spLocks noGrp="1"/>
          </p:cNvSpPr>
          <p:nvPr userDrawn="1">
            <p:ph type="body" idx="34" hasCustomPrompt="1"/>
          </p:nvPr>
        </p:nvSpPr>
        <p:spPr>
          <a:xfrm>
            <a:off x="5906858" y="3455014"/>
            <a:ext cx="2703673" cy="323159"/>
          </a:xfrm>
        </p:spPr>
        <p:txBody>
          <a:bodyPr lIns="274320" tIns="91440" rIns="27432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baseline="0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Header Three</a:t>
            </a:r>
          </a:p>
        </p:txBody>
      </p:sp>
      <p:sp>
        <p:nvSpPr>
          <p:cNvPr id="154" name="Text Placeholder 2">
            <a:extLst>
              <a:ext uri="{FF2B5EF4-FFF2-40B4-BE49-F238E27FC236}">
                <a16:creationId xmlns:a16="http://schemas.microsoft.com/office/drawing/2014/main" id="{277DB3CC-C1CB-A151-4F8E-3654ED1A49B1}"/>
              </a:ext>
            </a:extLst>
          </p:cNvPr>
          <p:cNvSpPr>
            <a:spLocks noGrp="1"/>
          </p:cNvSpPr>
          <p:nvPr userDrawn="1">
            <p:ph type="body" idx="40" hasCustomPrompt="1"/>
          </p:nvPr>
        </p:nvSpPr>
        <p:spPr>
          <a:xfrm>
            <a:off x="5906858" y="4081970"/>
            <a:ext cx="2703673" cy="323159"/>
          </a:xfrm>
        </p:spPr>
        <p:txBody>
          <a:bodyPr lIns="274320" tIns="91440" rIns="27432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baseline="0">
                <a:solidFill>
                  <a:schemeClr val="accent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###</a:t>
            </a:r>
          </a:p>
        </p:txBody>
      </p:sp>
      <p:sp>
        <p:nvSpPr>
          <p:cNvPr id="155" name="Text Placeholder 2">
            <a:extLst>
              <a:ext uri="{FF2B5EF4-FFF2-40B4-BE49-F238E27FC236}">
                <a16:creationId xmlns:a16="http://schemas.microsoft.com/office/drawing/2014/main" id="{2D832896-4591-B51E-3FBB-7299C25C1EE8}"/>
              </a:ext>
            </a:extLst>
          </p:cNvPr>
          <p:cNvSpPr>
            <a:spLocks noGrp="1"/>
          </p:cNvSpPr>
          <p:nvPr userDrawn="1">
            <p:ph type="body" idx="44" hasCustomPrompt="1"/>
          </p:nvPr>
        </p:nvSpPr>
        <p:spPr>
          <a:xfrm>
            <a:off x="5906858" y="4541192"/>
            <a:ext cx="2703673" cy="937910"/>
          </a:xfrm>
          <a:noFill/>
        </p:spPr>
        <p:txBody>
          <a:bodyPr wrap="square" lIns="274320" tIns="0" rIns="274320" bIns="0" rtlCol="0">
            <a:noAutofit/>
          </a:bodyPr>
          <a:lstStyle>
            <a:lvl1pPr algn="ctr">
              <a:lnSpc>
                <a:spcPct val="110000"/>
              </a:lnSpc>
              <a:defRPr lang="en-US" sz="1200" b="0" i="0" baseline="0" dirty="0">
                <a:ea typeface="Montserrat" pitchFamily="2" charset="77"/>
                <a:cs typeface="Montserrat" pitchFamily="2" charset="77"/>
              </a:defRPr>
            </a:lvl1pPr>
          </a:lstStyle>
          <a:p>
            <a:r>
              <a:rPr lang="en-US" dirty="0"/>
              <a:t>Short content goes here. </a:t>
            </a:r>
            <a:r>
              <a:rPr lang="en-US" b="1" dirty="0"/>
              <a:t>DO NOT go beyond five lines of text. </a:t>
            </a:r>
            <a:r>
              <a:rPr lang="en-US" dirty="0"/>
              <a:t>Use bold text treatment for important information.</a:t>
            </a:r>
          </a:p>
        </p:txBody>
      </p:sp>
      <p:sp>
        <p:nvSpPr>
          <p:cNvPr id="156" name="Text Placeholder 2">
            <a:extLst>
              <a:ext uri="{FF2B5EF4-FFF2-40B4-BE49-F238E27FC236}">
                <a16:creationId xmlns:a16="http://schemas.microsoft.com/office/drawing/2014/main" id="{7E6CFC7E-765B-C9B5-0DB3-7F1070FEAF87}"/>
              </a:ext>
            </a:extLst>
          </p:cNvPr>
          <p:cNvSpPr>
            <a:spLocks noGrp="1"/>
          </p:cNvSpPr>
          <p:nvPr userDrawn="1">
            <p:ph type="body" idx="32" hasCustomPrompt="1"/>
          </p:nvPr>
        </p:nvSpPr>
        <p:spPr>
          <a:xfrm>
            <a:off x="489117" y="2656969"/>
            <a:ext cx="2703673" cy="323159"/>
          </a:xfrm>
        </p:spPr>
        <p:txBody>
          <a:bodyPr lIns="274320" tIns="91440" rIns="27432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baseline="0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Header One</a:t>
            </a:r>
          </a:p>
        </p:txBody>
      </p:sp>
      <p:sp>
        <p:nvSpPr>
          <p:cNvPr id="159" name="Text Placeholder 2">
            <a:extLst>
              <a:ext uri="{FF2B5EF4-FFF2-40B4-BE49-F238E27FC236}">
                <a16:creationId xmlns:a16="http://schemas.microsoft.com/office/drawing/2014/main" id="{A031DB0A-5603-7E9B-0851-E2FCDBA7DDDC}"/>
              </a:ext>
            </a:extLst>
          </p:cNvPr>
          <p:cNvSpPr>
            <a:spLocks noGrp="1"/>
          </p:cNvSpPr>
          <p:nvPr userDrawn="1">
            <p:ph type="body" idx="37" hasCustomPrompt="1"/>
          </p:nvPr>
        </p:nvSpPr>
        <p:spPr>
          <a:xfrm>
            <a:off x="489117" y="3283925"/>
            <a:ext cx="2703673" cy="323159"/>
          </a:xfrm>
        </p:spPr>
        <p:txBody>
          <a:bodyPr lIns="274320" tIns="91440" rIns="27432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baseline="0">
                <a:solidFill>
                  <a:schemeClr val="accent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###</a:t>
            </a:r>
          </a:p>
        </p:txBody>
      </p:sp>
      <p:sp>
        <p:nvSpPr>
          <p:cNvPr id="160" name="Text Placeholder 2">
            <a:extLst>
              <a:ext uri="{FF2B5EF4-FFF2-40B4-BE49-F238E27FC236}">
                <a16:creationId xmlns:a16="http://schemas.microsoft.com/office/drawing/2014/main" id="{85D54FFA-2EEC-3E97-1DB6-39CF171DE5E0}"/>
              </a:ext>
            </a:extLst>
          </p:cNvPr>
          <p:cNvSpPr>
            <a:spLocks noGrp="1"/>
          </p:cNvSpPr>
          <p:nvPr userDrawn="1">
            <p:ph type="body" idx="38" hasCustomPrompt="1"/>
          </p:nvPr>
        </p:nvSpPr>
        <p:spPr>
          <a:xfrm>
            <a:off x="489117" y="3743147"/>
            <a:ext cx="2703673" cy="937910"/>
          </a:xfrm>
          <a:noFill/>
        </p:spPr>
        <p:txBody>
          <a:bodyPr wrap="square" lIns="274320" tIns="0" rIns="274320" bIns="0" rtlCol="0">
            <a:noAutofit/>
          </a:bodyPr>
          <a:lstStyle>
            <a:lvl1pPr algn="ctr">
              <a:lnSpc>
                <a:spcPct val="105000"/>
              </a:lnSpc>
              <a:defRPr lang="en-US" sz="1200" b="0" i="0" baseline="0" dirty="0">
                <a:ea typeface="Montserrat" pitchFamily="2" charset="77"/>
                <a:cs typeface="Montserrat" pitchFamily="2" charset="77"/>
              </a:defRPr>
            </a:lvl1pPr>
          </a:lstStyle>
          <a:p>
            <a:r>
              <a:rPr lang="en-US" dirty="0"/>
              <a:t>Short content goes here. </a:t>
            </a:r>
            <a:r>
              <a:rPr lang="en-US" b="1" dirty="0"/>
              <a:t>DO NOT go beyond five lines of text. </a:t>
            </a:r>
            <a:r>
              <a:rPr lang="en-US" dirty="0"/>
              <a:t>Use bold text treatment for important information.</a:t>
            </a:r>
          </a:p>
        </p:txBody>
      </p: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0B31FBD3-BD04-F409-CF5D-45831275108E}"/>
              </a:ext>
            </a:extLst>
          </p:cNvPr>
          <p:cNvCxnSpPr>
            <a:cxnSpLocks/>
          </p:cNvCxnSpPr>
          <p:nvPr userDrawn="1"/>
        </p:nvCxnSpPr>
        <p:spPr>
          <a:xfrm>
            <a:off x="8605244" y="3630684"/>
            <a:ext cx="0" cy="1578810"/>
          </a:xfrm>
          <a:prstGeom prst="line">
            <a:avLst/>
          </a:prstGeom>
          <a:ln w="254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Shape 22">
            <a:extLst>
              <a:ext uri="{FF2B5EF4-FFF2-40B4-BE49-F238E27FC236}">
                <a16:creationId xmlns:a16="http://schemas.microsoft.com/office/drawing/2014/main" id="{CD191F88-608C-0F0B-6563-E59433F97042}"/>
              </a:ext>
            </a:extLst>
          </p:cNvPr>
          <p:cNvSpPr/>
          <p:nvPr userDrawn="1"/>
        </p:nvSpPr>
        <p:spPr>
          <a:xfrm>
            <a:off x="11210776" y="4297764"/>
            <a:ext cx="178087" cy="2056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2"/>
          </a:solidFill>
          <a:ln w="12700">
            <a:noFill/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31" name="Text Placeholder 2">
            <a:extLst>
              <a:ext uri="{FF2B5EF4-FFF2-40B4-BE49-F238E27FC236}">
                <a16:creationId xmlns:a16="http://schemas.microsoft.com/office/drawing/2014/main" id="{B93C9D28-8EDC-741A-47E9-10DB3C9489D9}"/>
              </a:ext>
            </a:extLst>
          </p:cNvPr>
          <p:cNvSpPr>
            <a:spLocks noGrp="1"/>
          </p:cNvSpPr>
          <p:nvPr>
            <p:ph type="body" idx="45" hasCustomPrompt="1"/>
          </p:nvPr>
        </p:nvSpPr>
        <p:spPr>
          <a:xfrm>
            <a:off x="8605244" y="3455014"/>
            <a:ext cx="2703673" cy="323159"/>
          </a:xfrm>
        </p:spPr>
        <p:txBody>
          <a:bodyPr lIns="274320" tIns="91440" rIns="27432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baseline="0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Header Four</a:t>
            </a:r>
          </a:p>
        </p:txBody>
      </p:sp>
      <p:sp>
        <p:nvSpPr>
          <p:cNvPr id="132" name="Text Placeholder 2">
            <a:extLst>
              <a:ext uri="{FF2B5EF4-FFF2-40B4-BE49-F238E27FC236}">
                <a16:creationId xmlns:a16="http://schemas.microsoft.com/office/drawing/2014/main" id="{FD91B34D-6798-A360-80F8-4DCD9C9AC741}"/>
              </a:ext>
            </a:extLst>
          </p:cNvPr>
          <p:cNvSpPr>
            <a:spLocks noGrp="1"/>
          </p:cNvSpPr>
          <p:nvPr>
            <p:ph type="body" idx="46" hasCustomPrompt="1"/>
          </p:nvPr>
        </p:nvSpPr>
        <p:spPr>
          <a:xfrm>
            <a:off x="8605244" y="4081970"/>
            <a:ext cx="2703673" cy="323159"/>
          </a:xfrm>
        </p:spPr>
        <p:txBody>
          <a:bodyPr lIns="274320" tIns="91440" rIns="27432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baseline="0">
                <a:solidFill>
                  <a:schemeClr val="accent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###</a:t>
            </a:r>
          </a:p>
        </p:txBody>
      </p:sp>
      <p:sp>
        <p:nvSpPr>
          <p:cNvPr id="133" name="Text Placeholder 2">
            <a:extLst>
              <a:ext uri="{FF2B5EF4-FFF2-40B4-BE49-F238E27FC236}">
                <a16:creationId xmlns:a16="http://schemas.microsoft.com/office/drawing/2014/main" id="{71A0C585-702C-C8A2-7B99-8A78FF52B894}"/>
              </a:ext>
            </a:extLst>
          </p:cNvPr>
          <p:cNvSpPr>
            <a:spLocks noGrp="1"/>
          </p:cNvSpPr>
          <p:nvPr>
            <p:ph type="body" idx="47" hasCustomPrompt="1"/>
          </p:nvPr>
        </p:nvSpPr>
        <p:spPr>
          <a:xfrm>
            <a:off x="8605244" y="4541192"/>
            <a:ext cx="2703673" cy="937910"/>
          </a:xfrm>
          <a:noFill/>
        </p:spPr>
        <p:txBody>
          <a:bodyPr wrap="square" lIns="274320" tIns="0" rIns="274320" bIns="0" rtlCol="0">
            <a:noAutofit/>
          </a:bodyPr>
          <a:lstStyle>
            <a:lvl1pPr algn="ctr">
              <a:lnSpc>
                <a:spcPct val="110000"/>
              </a:lnSpc>
              <a:defRPr lang="en-US" sz="1200" b="0" i="0" baseline="0" dirty="0">
                <a:ea typeface="Montserrat" pitchFamily="2" charset="77"/>
                <a:cs typeface="Montserrat" pitchFamily="2" charset="77"/>
              </a:defRPr>
            </a:lvl1pPr>
          </a:lstStyle>
          <a:p>
            <a:r>
              <a:rPr lang="en-US" dirty="0"/>
              <a:t>Short content goes here. </a:t>
            </a:r>
            <a:r>
              <a:rPr lang="en-US" b="1" dirty="0"/>
              <a:t>DO NOT go beyond five lines of text. </a:t>
            </a:r>
            <a:r>
              <a:rPr lang="en-US" dirty="0"/>
              <a:t>Use bold text treatment for important information.</a:t>
            </a:r>
          </a:p>
        </p:txBody>
      </p:sp>
      <p:sp>
        <p:nvSpPr>
          <p:cNvPr id="138" name="Shape 22">
            <a:extLst>
              <a:ext uri="{FF2B5EF4-FFF2-40B4-BE49-F238E27FC236}">
                <a16:creationId xmlns:a16="http://schemas.microsoft.com/office/drawing/2014/main" id="{1C8CB757-A0D4-428E-FF08-AD7474374001}"/>
              </a:ext>
            </a:extLst>
          </p:cNvPr>
          <p:cNvSpPr/>
          <p:nvPr userDrawn="1"/>
        </p:nvSpPr>
        <p:spPr>
          <a:xfrm>
            <a:off x="5817622" y="3499802"/>
            <a:ext cx="178087" cy="2056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2"/>
          </a:solidFill>
          <a:ln w="12700">
            <a:noFill/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40" name="Shape 22">
            <a:extLst>
              <a:ext uri="{FF2B5EF4-FFF2-40B4-BE49-F238E27FC236}">
                <a16:creationId xmlns:a16="http://schemas.microsoft.com/office/drawing/2014/main" id="{D0B0936F-6ACF-BA02-1B7C-4F1B04D91989}"/>
              </a:ext>
            </a:extLst>
          </p:cNvPr>
          <p:cNvSpPr/>
          <p:nvPr userDrawn="1"/>
        </p:nvSpPr>
        <p:spPr>
          <a:xfrm>
            <a:off x="8511585" y="5106676"/>
            <a:ext cx="178087" cy="2056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2"/>
          </a:solidFill>
          <a:ln w="12700">
            <a:noFill/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A42AF6B3-63A7-2E3A-DAEC-321C44C94D13}"/>
              </a:ext>
            </a:extLst>
          </p:cNvPr>
          <p:cNvGrpSpPr/>
          <p:nvPr userDrawn="1"/>
        </p:nvGrpSpPr>
        <p:grpSpPr>
          <a:xfrm>
            <a:off x="8606578" y="4449103"/>
            <a:ext cx="2701004" cy="1563753"/>
            <a:chOff x="3211141" y="3616594"/>
            <a:chExt cx="2701004" cy="1563753"/>
          </a:xfrm>
        </p:grpSpPr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D5E49094-E2D1-03FD-F073-45A16105F4CB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3211141" y="4376985"/>
              <a:ext cx="1362421" cy="794700"/>
            </a:xfrm>
            <a:prstGeom prst="line">
              <a:avLst/>
            </a:prstGeom>
            <a:ln w="25400" cap="rnd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259337C2-1C56-7965-E8D1-08741FF7FEFE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573562" y="4376985"/>
              <a:ext cx="1337778" cy="803362"/>
            </a:xfrm>
            <a:prstGeom prst="line">
              <a:avLst/>
            </a:prstGeom>
            <a:ln w="25400" cap="rnd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8B816C72-BCE0-6616-1519-499342A8D2B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906858" y="3616594"/>
              <a:ext cx="5287" cy="760391"/>
            </a:xfrm>
            <a:prstGeom prst="line">
              <a:avLst/>
            </a:prstGeom>
            <a:ln w="25400" cap="rnd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44575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Hexagon 5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id" hidden="1">
            <a:extLst>
              <a:ext uri="{FF2B5EF4-FFF2-40B4-BE49-F238E27FC236}">
                <a16:creationId xmlns:a16="http://schemas.microsoft.com/office/drawing/2014/main" id="{38230CD7-BB79-93D8-10B0-CE1B5BFFCCEC}"/>
              </a:ext>
            </a:extLst>
          </p:cNvPr>
          <p:cNvGrpSpPr/>
          <p:nvPr userDrawn="1"/>
        </p:nvGrpSpPr>
        <p:grpSpPr>
          <a:xfrm>
            <a:off x="0" y="-81273"/>
            <a:ext cx="12192002" cy="6959599"/>
            <a:chOff x="0" y="-81273"/>
            <a:chExt cx="12192002" cy="695959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564FFF4-A19D-70EE-F86D-DF38625B34E3}"/>
                </a:ext>
              </a:extLst>
            </p:cNvPr>
            <p:cNvSpPr/>
            <p:nvPr/>
          </p:nvSpPr>
          <p:spPr>
            <a:xfrm>
              <a:off x="0" y="6320244"/>
              <a:ext cx="12192000" cy="5377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A5EBD3C-7881-3AF7-CF01-4FA47000040D}"/>
                </a:ext>
              </a:extLst>
            </p:cNvPr>
            <p:cNvSpPr/>
            <p:nvPr userDrawn="1"/>
          </p:nvSpPr>
          <p:spPr>
            <a:xfrm>
              <a:off x="0" y="6320244"/>
              <a:ext cx="12192000" cy="5377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grpSp>
          <p:nvGrpSpPr>
            <p:cNvPr id="9" name="baselines">
              <a:extLst>
                <a:ext uri="{FF2B5EF4-FFF2-40B4-BE49-F238E27FC236}">
                  <a16:creationId xmlns:a16="http://schemas.microsoft.com/office/drawing/2014/main" id="{0BAE7B50-8C72-BA34-5748-0252114023B4}"/>
                </a:ext>
              </a:extLst>
            </p:cNvPr>
            <p:cNvGrpSpPr/>
            <p:nvPr/>
          </p:nvGrpSpPr>
          <p:grpSpPr>
            <a:xfrm>
              <a:off x="1524" y="-4574"/>
              <a:ext cx="12188952" cy="6858000"/>
              <a:chOff x="1524" y="0"/>
              <a:chExt cx="12188952" cy="6858000"/>
            </a:xfrm>
          </p:grpSpPr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1117EF4D-8848-3B4B-552E-628FC0C8BABB}"/>
                  </a:ext>
                </a:extLst>
              </p:cNvPr>
              <p:cNvCxnSpPr/>
              <p:nvPr/>
            </p:nvCxnSpPr>
            <p:spPr>
              <a:xfrm>
                <a:off x="1524" y="13716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1520C883-896C-6289-B6DD-F3458C3EC899}"/>
                  </a:ext>
                </a:extLst>
              </p:cNvPr>
              <p:cNvCxnSpPr/>
              <p:nvPr/>
            </p:nvCxnSpPr>
            <p:spPr>
              <a:xfrm>
                <a:off x="1524" y="17145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DA5E6C03-B2B9-07AA-C9B3-B770E6964FDE}"/>
                  </a:ext>
                </a:extLst>
              </p:cNvPr>
              <p:cNvCxnSpPr/>
              <p:nvPr/>
            </p:nvCxnSpPr>
            <p:spPr>
              <a:xfrm>
                <a:off x="1524" y="10287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55203504-7954-9A2D-B070-14CEB938A893}"/>
                  </a:ext>
                </a:extLst>
              </p:cNvPr>
              <p:cNvCxnSpPr/>
              <p:nvPr/>
            </p:nvCxnSpPr>
            <p:spPr>
              <a:xfrm>
                <a:off x="1524" y="6858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45BCA547-0850-9A02-A7E5-EB53308D3B75}"/>
                  </a:ext>
                </a:extLst>
              </p:cNvPr>
              <p:cNvCxnSpPr/>
              <p:nvPr/>
            </p:nvCxnSpPr>
            <p:spPr>
              <a:xfrm>
                <a:off x="1524" y="3429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EABA43AD-E6BC-A90A-FE37-8233753B6AAF}"/>
                  </a:ext>
                </a:extLst>
              </p:cNvPr>
              <p:cNvCxnSpPr/>
              <p:nvPr/>
            </p:nvCxnSpPr>
            <p:spPr>
              <a:xfrm>
                <a:off x="1524" y="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7C8F11A4-9F59-E933-55E4-A5B98CC3C2C2}"/>
                  </a:ext>
                </a:extLst>
              </p:cNvPr>
              <p:cNvCxnSpPr/>
              <p:nvPr/>
            </p:nvCxnSpPr>
            <p:spPr>
              <a:xfrm>
                <a:off x="1524" y="30861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6FF39475-5E14-4113-D768-8DD8A1E262CE}"/>
                  </a:ext>
                </a:extLst>
              </p:cNvPr>
              <p:cNvCxnSpPr/>
              <p:nvPr/>
            </p:nvCxnSpPr>
            <p:spPr>
              <a:xfrm>
                <a:off x="1524" y="34290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4C0FB732-DD6D-1D5F-AA43-ACC62CA7E911}"/>
                  </a:ext>
                </a:extLst>
              </p:cNvPr>
              <p:cNvCxnSpPr/>
              <p:nvPr/>
            </p:nvCxnSpPr>
            <p:spPr>
              <a:xfrm>
                <a:off x="1524" y="27432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B3D9C0D1-B84C-E19F-D601-AF2F3576D1F9}"/>
                  </a:ext>
                </a:extLst>
              </p:cNvPr>
              <p:cNvCxnSpPr/>
              <p:nvPr/>
            </p:nvCxnSpPr>
            <p:spPr>
              <a:xfrm>
                <a:off x="1524" y="24003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24454BF6-55D2-84CE-E499-AAFAE06ADEBF}"/>
                  </a:ext>
                </a:extLst>
              </p:cNvPr>
              <p:cNvCxnSpPr/>
              <p:nvPr/>
            </p:nvCxnSpPr>
            <p:spPr>
              <a:xfrm>
                <a:off x="1524" y="20574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573E730C-F017-21C0-E923-3FACC5FA4188}"/>
                  </a:ext>
                </a:extLst>
              </p:cNvPr>
              <p:cNvCxnSpPr/>
              <p:nvPr/>
            </p:nvCxnSpPr>
            <p:spPr>
              <a:xfrm>
                <a:off x="1524" y="48006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954055D5-BC9F-FA77-8B2C-F3819EB19497}"/>
                  </a:ext>
                </a:extLst>
              </p:cNvPr>
              <p:cNvCxnSpPr/>
              <p:nvPr/>
            </p:nvCxnSpPr>
            <p:spPr>
              <a:xfrm>
                <a:off x="1524" y="51435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C53BD805-2E45-F8CC-D6EF-03F4D3AA1708}"/>
                  </a:ext>
                </a:extLst>
              </p:cNvPr>
              <p:cNvCxnSpPr/>
              <p:nvPr/>
            </p:nvCxnSpPr>
            <p:spPr>
              <a:xfrm>
                <a:off x="1524" y="44577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F2CFD3B0-7546-D178-1077-23C0ADD4C7D0}"/>
                  </a:ext>
                </a:extLst>
              </p:cNvPr>
              <p:cNvCxnSpPr/>
              <p:nvPr/>
            </p:nvCxnSpPr>
            <p:spPr>
              <a:xfrm>
                <a:off x="1524" y="4114800"/>
                <a:ext cx="12188952" cy="0"/>
              </a:xfrm>
              <a:prstGeom prst="line">
                <a:avLst/>
              </a:prstGeom>
              <a:ln w="3175" cap="rnd">
                <a:solidFill>
                  <a:srgbClr val="F816D8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6B70ECAE-D5A0-9052-610C-D331BB4BE69F}"/>
                  </a:ext>
                </a:extLst>
              </p:cNvPr>
              <p:cNvCxnSpPr/>
              <p:nvPr/>
            </p:nvCxnSpPr>
            <p:spPr>
              <a:xfrm>
                <a:off x="1524" y="37719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95A466B5-AA15-3D0E-BE9D-D900F8BC1C59}"/>
                  </a:ext>
                </a:extLst>
              </p:cNvPr>
              <p:cNvCxnSpPr/>
              <p:nvPr/>
            </p:nvCxnSpPr>
            <p:spPr>
              <a:xfrm>
                <a:off x="1524" y="65151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44403ABC-2A3D-86DC-6AFD-EA05CE147875}"/>
                  </a:ext>
                </a:extLst>
              </p:cNvPr>
              <p:cNvCxnSpPr/>
              <p:nvPr/>
            </p:nvCxnSpPr>
            <p:spPr>
              <a:xfrm>
                <a:off x="1524" y="68580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C93D3CB7-2C73-2812-D9CD-7EF7E7003967}"/>
                  </a:ext>
                </a:extLst>
              </p:cNvPr>
              <p:cNvCxnSpPr/>
              <p:nvPr/>
            </p:nvCxnSpPr>
            <p:spPr>
              <a:xfrm>
                <a:off x="1524" y="61722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C765F82B-410C-7E3D-861E-ADB877C96E92}"/>
                  </a:ext>
                </a:extLst>
              </p:cNvPr>
              <p:cNvCxnSpPr/>
              <p:nvPr/>
            </p:nvCxnSpPr>
            <p:spPr>
              <a:xfrm>
                <a:off x="1524" y="58293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F2E259AA-1468-CC3B-03ED-B42A9AA1B445}"/>
                  </a:ext>
                </a:extLst>
              </p:cNvPr>
              <p:cNvCxnSpPr/>
              <p:nvPr/>
            </p:nvCxnSpPr>
            <p:spPr>
              <a:xfrm>
                <a:off x="1524" y="54864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74683B79-9748-06CF-DC31-2AF055D748E5}"/>
                  </a:ext>
                </a:extLst>
              </p:cNvPr>
              <p:cNvCxnSpPr/>
              <p:nvPr/>
            </p:nvCxnSpPr>
            <p:spPr>
              <a:xfrm>
                <a:off x="1524" y="14859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7809E459-9115-DBE6-F596-2DA1A8C8C5F6}"/>
                  </a:ext>
                </a:extLst>
              </p:cNvPr>
              <p:cNvCxnSpPr/>
              <p:nvPr/>
            </p:nvCxnSpPr>
            <p:spPr>
              <a:xfrm>
                <a:off x="1524" y="18288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E542A3C8-D16E-D1FC-4F3B-55180735732F}"/>
                  </a:ext>
                </a:extLst>
              </p:cNvPr>
              <p:cNvCxnSpPr/>
              <p:nvPr/>
            </p:nvCxnSpPr>
            <p:spPr>
              <a:xfrm>
                <a:off x="1524" y="11430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7A5FE90E-B987-1366-E848-89CE0D2C6AF0}"/>
                  </a:ext>
                </a:extLst>
              </p:cNvPr>
              <p:cNvCxnSpPr/>
              <p:nvPr/>
            </p:nvCxnSpPr>
            <p:spPr>
              <a:xfrm>
                <a:off x="1524" y="8001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E7446D4D-DA68-D67A-3D72-021EA2278789}"/>
                  </a:ext>
                </a:extLst>
              </p:cNvPr>
              <p:cNvCxnSpPr/>
              <p:nvPr/>
            </p:nvCxnSpPr>
            <p:spPr>
              <a:xfrm>
                <a:off x="1524" y="4572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7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88C4EA42-A1AC-04BF-8548-74A1B8D4FEE6}"/>
                  </a:ext>
                </a:extLst>
              </p:cNvPr>
              <p:cNvCxnSpPr/>
              <p:nvPr/>
            </p:nvCxnSpPr>
            <p:spPr>
              <a:xfrm>
                <a:off x="1524" y="114300"/>
                <a:ext cx="12188952" cy="0"/>
              </a:xfrm>
              <a:prstGeom prst="line">
                <a:avLst/>
              </a:prstGeom>
              <a:ln w="635" cap="rnd">
                <a:solidFill>
                  <a:srgbClr val="7B8199">
                    <a:alpha val="69804"/>
                  </a:srgb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E14901FF-9CB7-8874-AF34-3FFF6417E663}"/>
                  </a:ext>
                </a:extLst>
              </p:cNvPr>
              <p:cNvCxnSpPr/>
              <p:nvPr/>
            </p:nvCxnSpPr>
            <p:spPr>
              <a:xfrm>
                <a:off x="1524" y="32004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70270A4E-6B46-9999-E62F-FD3930007FF1}"/>
                  </a:ext>
                </a:extLst>
              </p:cNvPr>
              <p:cNvCxnSpPr/>
              <p:nvPr/>
            </p:nvCxnSpPr>
            <p:spPr>
              <a:xfrm>
                <a:off x="1524" y="35433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06FE366F-1FA5-5723-EE35-8A0F18637DA7}"/>
                  </a:ext>
                </a:extLst>
              </p:cNvPr>
              <p:cNvCxnSpPr/>
              <p:nvPr/>
            </p:nvCxnSpPr>
            <p:spPr>
              <a:xfrm>
                <a:off x="1524" y="28575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E47E852E-FD23-4D66-92B2-D187D4BED7CD}"/>
                  </a:ext>
                </a:extLst>
              </p:cNvPr>
              <p:cNvCxnSpPr/>
              <p:nvPr/>
            </p:nvCxnSpPr>
            <p:spPr>
              <a:xfrm>
                <a:off x="1524" y="25146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3CD47432-C364-EED5-8991-957B1CAF2709}"/>
                  </a:ext>
                </a:extLst>
              </p:cNvPr>
              <p:cNvCxnSpPr/>
              <p:nvPr/>
            </p:nvCxnSpPr>
            <p:spPr>
              <a:xfrm>
                <a:off x="1524" y="21717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A57F4005-2FF5-DDCA-35BA-661DFEBE6E82}"/>
                  </a:ext>
                </a:extLst>
              </p:cNvPr>
              <p:cNvCxnSpPr/>
              <p:nvPr/>
            </p:nvCxnSpPr>
            <p:spPr>
              <a:xfrm>
                <a:off x="1524" y="49149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E2B6DB07-B051-4629-D2DD-2DF9B4E18F3B}"/>
                  </a:ext>
                </a:extLst>
              </p:cNvPr>
              <p:cNvCxnSpPr/>
              <p:nvPr/>
            </p:nvCxnSpPr>
            <p:spPr>
              <a:xfrm>
                <a:off x="1524" y="52578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3F9748BE-6C14-E181-0C15-015E78E0B571}"/>
                  </a:ext>
                </a:extLst>
              </p:cNvPr>
              <p:cNvCxnSpPr/>
              <p:nvPr/>
            </p:nvCxnSpPr>
            <p:spPr>
              <a:xfrm>
                <a:off x="1524" y="45720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B9E44434-30EC-A018-D516-7CEDB87C27DE}"/>
                  </a:ext>
                </a:extLst>
              </p:cNvPr>
              <p:cNvCxnSpPr/>
              <p:nvPr/>
            </p:nvCxnSpPr>
            <p:spPr>
              <a:xfrm>
                <a:off x="1524" y="42291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45914A40-B095-7572-81D4-7708632C63DC}"/>
                  </a:ext>
                </a:extLst>
              </p:cNvPr>
              <p:cNvCxnSpPr/>
              <p:nvPr/>
            </p:nvCxnSpPr>
            <p:spPr>
              <a:xfrm>
                <a:off x="1524" y="38862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80A6B8B7-F99E-C0E2-D51F-15AB84975173}"/>
                  </a:ext>
                </a:extLst>
              </p:cNvPr>
              <p:cNvCxnSpPr/>
              <p:nvPr/>
            </p:nvCxnSpPr>
            <p:spPr>
              <a:xfrm>
                <a:off x="1524" y="66294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082CBE82-C967-F455-23C7-67A1033A98D4}"/>
                  </a:ext>
                </a:extLst>
              </p:cNvPr>
              <p:cNvCxnSpPr/>
              <p:nvPr/>
            </p:nvCxnSpPr>
            <p:spPr>
              <a:xfrm>
                <a:off x="1524" y="62865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30CE1AAD-088A-83BC-4B90-90BFC0B48884}"/>
                  </a:ext>
                </a:extLst>
              </p:cNvPr>
              <p:cNvCxnSpPr/>
              <p:nvPr/>
            </p:nvCxnSpPr>
            <p:spPr>
              <a:xfrm>
                <a:off x="1524" y="59436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9BBB23BE-012B-2540-0BBE-A43F992D15B3}"/>
                  </a:ext>
                </a:extLst>
              </p:cNvPr>
              <p:cNvCxnSpPr/>
              <p:nvPr/>
            </p:nvCxnSpPr>
            <p:spPr>
              <a:xfrm>
                <a:off x="1524" y="56007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7680E873-F4B3-37DC-3446-5C278E559867}"/>
                  </a:ext>
                </a:extLst>
              </p:cNvPr>
              <p:cNvCxnSpPr/>
              <p:nvPr/>
            </p:nvCxnSpPr>
            <p:spPr>
              <a:xfrm>
                <a:off x="1524" y="16002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5C8CAE68-5110-6D84-917A-9ECE3879422A}"/>
                  </a:ext>
                </a:extLst>
              </p:cNvPr>
              <p:cNvCxnSpPr/>
              <p:nvPr/>
            </p:nvCxnSpPr>
            <p:spPr>
              <a:xfrm>
                <a:off x="1524" y="19431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FD0292D1-D384-AAE8-620E-88BF6D2C2FCE}"/>
                  </a:ext>
                </a:extLst>
              </p:cNvPr>
              <p:cNvCxnSpPr/>
              <p:nvPr/>
            </p:nvCxnSpPr>
            <p:spPr>
              <a:xfrm>
                <a:off x="1524" y="12573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30C16B4C-0B52-7460-B5E4-44FEF3D74307}"/>
                  </a:ext>
                </a:extLst>
              </p:cNvPr>
              <p:cNvCxnSpPr/>
              <p:nvPr/>
            </p:nvCxnSpPr>
            <p:spPr>
              <a:xfrm>
                <a:off x="1524" y="9144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99839D5B-04A9-D82A-2687-8B392200ABFB}"/>
                  </a:ext>
                </a:extLst>
              </p:cNvPr>
              <p:cNvCxnSpPr/>
              <p:nvPr/>
            </p:nvCxnSpPr>
            <p:spPr>
              <a:xfrm>
                <a:off x="1524" y="5715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7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87961EDB-B5FC-1EF4-B1A4-7E7CA66F9255}"/>
                  </a:ext>
                </a:extLst>
              </p:cNvPr>
              <p:cNvCxnSpPr/>
              <p:nvPr/>
            </p:nvCxnSpPr>
            <p:spPr>
              <a:xfrm>
                <a:off x="1524" y="228600"/>
                <a:ext cx="12188952" cy="0"/>
              </a:xfrm>
              <a:prstGeom prst="line">
                <a:avLst/>
              </a:prstGeom>
              <a:ln w="635" cap="rnd">
                <a:solidFill>
                  <a:srgbClr val="7B8199">
                    <a:alpha val="69804"/>
                  </a:srgb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FAB36C9B-9A3C-0FE3-C123-C79E796850E2}"/>
                  </a:ext>
                </a:extLst>
              </p:cNvPr>
              <p:cNvCxnSpPr/>
              <p:nvPr/>
            </p:nvCxnSpPr>
            <p:spPr>
              <a:xfrm>
                <a:off x="1524" y="33147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3F1646BB-11BA-35DF-93D8-CFD8E1789C6A}"/>
                  </a:ext>
                </a:extLst>
              </p:cNvPr>
              <p:cNvCxnSpPr/>
              <p:nvPr/>
            </p:nvCxnSpPr>
            <p:spPr>
              <a:xfrm>
                <a:off x="1524" y="36576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A3BF10A4-D862-2161-083E-AD0938F68C88}"/>
                  </a:ext>
                </a:extLst>
              </p:cNvPr>
              <p:cNvCxnSpPr/>
              <p:nvPr/>
            </p:nvCxnSpPr>
            <p:spPr>
              <a:xfrm>
                <a:off x="1524" y="29718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F6586E5F-271C-D6D0-9969-BE7954CBF650}"/>
                  </a:ext>
                </a:extLst>
              </p:cNvPr>
              <p:cNvCxnSpPr/>
              <p:nvPr/>
            </p:nvCxnSpPr>
            <p:spPr>
              <a:xfrm>
                <a:off x="1524" y="26289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520931F4-58F0-7BDF-9B2F-772B52094EF6}"/>
                  </a:ext>
                </a:extLst>
              </p:cNvPr>
              <p:cNvCxnSpPr/>
              <p:nvPr/>
            </p:nvCxnSpPr>
            <p:spPr>
              <a:xfrm>
                <a:off x="1524" y="22860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CA0BB201-A212-1013-7225-E4E7F38766CE}"/>
                  </a:ext>
                </a:extLst>
              </p:cNvPr>
              <p:cNvCxnSpPr/>
              <p:nvPr/>
            </p:nvCxnSpPr>
            <p:spPr>
              <a:xfrm>
                <a:off x="1524" y="50292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A4061488-E16E-BE6A-C196-5689CF0EB0BD}"/>
                  </a:ext>
                </a:extLst>
              </p:cNvPr>
              <p:cNvCxnSpPr/>
              <p:nvPr/>
            </p:nvCxnSpPr>
            <p:spPr>
              <a:xfrm>
                <a:off x="1524" y="53721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A9A2F083-1608-44E2-03E9-A963CF783BD9}"/>
                  </a:ext>
                </a:extLst>
              </p:cNvPr>
              <p:cNvCxnSpPr/>
              <p:nvPr/>
            </p:nvCxnSpPr>
            <p:spPr>
              <a:xfrm>
                <a:off x="1524" y="46863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3F248395-F960-0332-D973-BC487A880EE6}"/>
                  </a:ext>
                </a:extLst>
              </p:cNvPr>
              <p:cNvCxnSpPr/>
              <p:nvPr/>
            </p:nvCxnSpPr>
            <p:spPr>
              <a:xfrm>
                <a:off x="1524" y="43434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64872A13-5727-B26E-A5EE-118B6B9C622F}"/>
                  </a:ext>
                </a:extLst>
              </p:cNvPr>
              <p:cNvCxnSpPr/>
              <p:nvPr/>
            </p:nvCxnSpPr>
            <p:spPr>
              <a:xfrm>
                <a:off x="1524" y="40005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B9DDF2A9-3141-2E00-B3AF-8DEAD2C604BB}"/>
                  </a:ext>
                </a:extLst>
              </p:cNvPr>
              <p:cNvCxnSpPr/>
              <p:nvPr/>
            </p:nvCxnSpPr>
            <p:spPr>
              <a:xfrm>
                <a:off x="1524" y="67437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B55D3BA4-557E-573A-D88D-63002FFE1552}"/>
                  </a:ext>
                </a:extLst>
              </p:cNvPr>
              <p:cNvCxnSpPr/>
              <p:nvPr/>
            </p:nvCxnSpPr>
            <p:spPr>
              <a:xfrm>
                <a:off x="1524" y="64008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1588CCD7-61A1-731F-D4B5-381AD97B7FBE}"/>
                  </a:ext>
                </a:extLst>
              </p:cNvPr>
              <p:cNvCxnSpPr/>
              <p:nvPr/>
            </p:nvCxnSpPr>
            <p:spPr>
              <a:xfrm>
                <a:off x="1524" y="60579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AECF38B9-A43C-9311-A756-37063612CF17}"/>
                  </a:ext>
                </a:extLst>
              </p:cNvPr>
              <p:cNvCxnSpPr/>
              <p:nvPr/>
            </p:nvCxnSpPr>
            <p:spPr>
              <a:xfrm>
                <a:off x="1524" y="57150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columns and LR margins">
              <a:extLst>
                <a:ext uri="{FF2B5EF4-FFF2-40B4-BE49-F238E27FC236}">
                  <a16:creationId xmlns:a16="http://schemas.microsoft.com/office/drawing/2014/main" id="{D40606EB-FBDE-AD14-CDD3-7510951F7F14}"/>
                </a:ext>
              </a:extLst>
            </p:cNvPr>
            <p:cNvGrpSpPr/>
            <p:nvPr/>
          </p:nvGrpSpPr>
          <p:grpSpPr>
            <a:xfrm>
              <a:off x="493776" y="448050"/>
              <a:ext cx="11204448" cy="5876543"/>
              <a:chOff x="493776" y="502920"/>
              <a:chExt cx="11204448" cy="5943600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EC484E98-462B-6F64-E88B-8C083F3D7DE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984992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E37F64AE-676E-2C02-F885-EC0B85CAEBA4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493776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9E30B4B2-122E-73C1-67E7-74393D766F2A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1447523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9B5A649-6B8A-AE3D-3819-F55B9441692A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2401270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3C89CB51-0FD5-29A6-6E4C-54B097CB857D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3355017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CF29857A-09A0-B5B7-7F18-63EBDE998C94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4308764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744889FE-CF64-D70C-7D7D-A31B3B551C01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5262511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8695448-97DC-4257-8BA9-63D4CFE86BAF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6216258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7E65D84B-B80C-18CE-32BF-38B6F7B7C7EB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7170005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6719D807-2094-9074-F983-ABB0FF716EB2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8123752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36E4A422-96EE-4C9A-066B-4EDC022E7A34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9077499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BE3757FB-7A4C-7EAE-041D-7517CB2CDD35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10031246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1" name="column bisection">
              <a:extLst>
                <a:ext uri="{FF2B5EF4-FFF2-40B4-BE49-F238E27FC236}">
                  <a16:creationId xmlns:a16="http://schemas.microsoft.com/office/drawing/2014/main" id="{F1847B74-D013-74E7-6009-4353569DBC1D}"/>
                </a:ext>
              </a:extLst>
            </p:cNvPr>
            <p:cNvGrpSpPr/>
            <p:nvPr/>
          </p:nvGrpSpPr>
          <p:grpSpPr>
            <a:xfrm>
              <a:off x="850392" y="0"/>
              <a:ext cx="10491216" cy="6858000"/>
              <a:chOff x="850392" y="4574"/>
              <a:chExt cx="10491216" cy="6858000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3DABCD84-1CDF-836E-BA70-B1D9A0342B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341608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B98D3CF6-2E0E-EF50-1593-E008E75FEAA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50392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20163339-5E2F-FA1A-2E08-F4D7E347637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804139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F597FA4C-24CD-3504-0226-C17C21BBC22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57886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79153081-CDD8-6521-4AF9-EAE407AEC38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11633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A79B73D-37C8-E3BB-F3DD-1494ADB2BB4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665380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50713B4B-BC08-66C2-E5C9-0E61EE06D77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19127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337C6676-E81E-564A-73DB-424174E4D61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572874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5F805AE7-473B-7A49-D63D-2A713C00146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26621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5AAD4E8D-47B6-0BF4-1F9D-132FBB494FE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80368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A5914C6D-5DC1-4475-235B-FDCBBB8141D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434115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F1806748-03D9-43FD-EB42-03C53DFC531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387862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1736A0C-A739-5BC0-61E9-3C323C5CA483}"/>
                </a:ext>
              </a:extLst>
            </p:cNvPr>
            <p:cNvGrpSpPr/>
            <p:nvPr/>
          </p:nvGrpSpPr>
          <p:grpSpPr>
            <a:xfrm>
              <a:off x="0" y="-81273"/>
              <a:ext cx="12192002" cy="6959599"/>
              <a:chOff x="0" y="-81273"/>
              <a:chExt cx="12192002" cy="6959599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20E5961-F713-2029-7A87-FD2ADAB6F4EC}"/>
                  </a:ext>
                </a:extLst>
              </p:cNvPr>
              <p:cNvSpPr/>
              <p:nvPr/>
            </p:nvSpPr>
            <p:spPr>
              <a:xfrm>
                <a:off x="0" y="6324610"/>
                <a:ext cx="12192000" cy="553716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98CFD76-C407-6B41-38D5-871B01F3FE40}"/>
                  </a:ext>
                </a:extLst>
              </p:cNvPr>
              <p:cNvSpPr/>
              <p:nvPr/>
            </p:nvSpPr>
            <p:spPr>
              <a:xfrm rot="5400000">
                <a:off x="-3182875" y="3187449"/>
                <a:ext cx="6858002" cy="492252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DADA45E-1502-95B6-0045-18390ACC2C3A}"/>
                  </a:ext>
                </a:extLst>
              </p:cNvPr>
              <p:cNvSpPr/>
              <p:nvPr/>
            </p:nvSpPr>
            <p:spPr>
              <a:xfrm rot="5400000">
                <a:off x="8516875" y="3187449"/>
                <a:ext cx="6858001" cy="492252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AF2B84E-0F5D-CB87-40FC-1CC83A727409}"/>
                  </a:ext>
                </a:extLst>
              </p:cNvPr>
              <p:cNvSpPr/>
              <p:nvPr/>
            </p:nvSpPr>
            <p:spPr>
              <a:xfrm>
                <a:off x="0" y="-81273"/>
                <a:ext cx="12192000" cy="529324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6A6615F-7069-B877-322A-53153A236C05}"/>
                  </a:ext>
                </a:extLst>
              </p:cNvPr>
              <p:cNvSpPr/>
              <p:nvPr userDrawn="1"/>
            </p:nvSpPr>
            <p:spPr>
              <a:xfrm>
                <a:off x="0" y="1234953"/>
                <a:ext cx="12192000" cy="301747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BC7C7F2-3894-8CCA-5872-6A4B4795D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252" y="562350"/>
            <a:ext cx="10058400" cy="57595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0B7EB5-3760-2058-F18E-93584C9A3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87C04C-3953-7DDC-BAD1-B6A3B0970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Illumio Copyright © 2024 /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30BF47-CBC1-13B8-8DAA-CFC998F06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DEF54-9B6C-4117-8505-7F7450B77FFD}" type="slidenum">
              <a:rPr lang="en-US" smtClean="0"/>
              <a:t>‹#›</a:t>
            </a:fld>
            <a:endParaRPr lang="en-US"/>
          </a:p>
        </p:txBody>
      </p:sp>
      <p:sp>
        <p:nvSpPr>
          <p:cNvPr id="103" name="Subtitle 2">
            <a:extLst>
              <a:ext uri="{FF2B5EF4-FFF2-40B4-BE49-F238E27FC236}">
                <a16:creationId xmlns:a16="http://schemas.microsoft.com/office/drawing/2014/main" id="{32FDB19E-4030-9EC2-39F3-DE23D3E049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2252" y="1174769"/>
            <a:ext cx="10058400" cy="414516"/>
          </a:xfrm>
        </p:spPr>
        <p:txBody>
          <a:bodyPr tIns="0"/>
          <a:lstStyle>
            <a:lvl1pPr marL="0" indent="0" algn="l">
              <a:buNone/>
              <a:defRPr sz="16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7" name="Illumio Logo">
            <a:extLst>
              <a:ext uri="{FF2B5EF4-FFF2-40B4-BE49-F238E27FC236}">
                <a16:creationId xmlns:a16="http://schemas.microsoft.com/office/drawing/2014/main" id="{00E56BAB-EF03-08A9-BFAE-9E81453670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9416" y="260769"/>
            <a:ext cx="909159" cy="227290"/>
          </a:xfrm>
          <a:prstGeom prst="rect">
            <a:avLst/>
          </a:prstGeom>
        </p:spPr>
      </p:pic>
      <p:sp>
        <p:nvSpPr>
          <p:cNvPr id="104" name="Shape 22">
            <a:extLst>
              <a:ext uri="{FF2B5EF4-FFF2-40B4-BE49-F238E27FC236}">
                <a16:creationId xmlns:a16="http://schemas.microsoft.com/office/drawing/2014/main" id="{2CF7936D-BEBC-F6D0-1C31-2127A7AC2365}"/>
              </a:ext>
            </a:extLst>
          </p:cNvPr>
          <p:cNvSpPr/>
          <p:nvPr userDrawn="1"/>
        </p:nvSpPr>
        <p:spPr>
          <a:xfrm>
            <a:off x="6606520" y="3606484"/>
            <a:ext cx="2038809" cy="23542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05" name="Shape 22">
            <a:extLst>
              <a:ext uri="{FF2B5EF4-FFF2-40B4-BE49-F238E27FC236}">
                <a16:creationId xmlns:a16="http://schemas.microsoft.com/office/drawing/2014/main" id="{19073164-B039-9712-1FAF-77F307A5464D}"/>
              </a:ext>
            </a:extLst>
          </p:cNvPr>
          <p:cNvSpPr/>
          <p:nvPr userDrawn="1"/>
        </p:nvSpPr>
        <p:spPr>
          <a:xfrm>
            <a:off x="8652744" y="3606484"/>
            <a:ext cx="2038809" cy="23542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06" name="Shape 22">
            <a:extLst>
              <a:ext uri="{FF2B5EF4-FFF2-40B4-BE49-F238E27FC236}">
                <a16:creationId xmlns:a16="http://schemas.microsoft.com/office/drawing/2014/main" id="{7D775C2A-C653-A2BE-502E-155D73A77504}"/>
              </a:ext>
            </a:extLst>
          </p:cNvPr>
          <p:cNvSpPr/>
          <p:nvPr userDrawn="1"/>
        </p:nvSpPr>
        <p:spPr>
          <a:xfrm>
            <a:off x="4574503" y="3601163"/>
            <a:ext cx="2038809" cy="23542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08" name="Shape 22">
            <a:extLst>
              <a:ext uri="{FF2B5EF4-FFF2-40B4-BE49-F238E27FC236}">
                <a16:creationId xmlns:a16="http://schemas.microsoft.com/office/drawing/2014/main" id="{222A6513-FE20-5B3D-0276-A43613E59540}"/>
              </a:ext>
            </a:extLst>
          </p:cNvPr>
          <p:cNvSpPr/>
          <p:nvPr userDrawn="1"/>
        </p:nvSpPr>
        <p:spPr>
          <a:xfrm>
            <a:off x="3540392" y="1829489"/>
            <a:ext cx="2038809" cy="23542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09" name="Shape 22">
            <a:extLst>
              <a:ext uri="{FF2B5EF4-FFF2-40B4-BE49-F238E27FC236}">
                <a16:creationId xmlns:a16="http://schemas.microsoft.com/office/drawing/2014/main" id="{48AB377D-56B2-F8C8-342E-62BCF7CC9D2A}"/>
              </a:ext>
            </a:extLst>
          </p:cNvPr>
          <p:cNvSpPr/>
          <p:nvPr userDrawn="1"/>
        </p:nvSpPr>
        <p:spPr>
          <a:xfrm>
            <a:off x="1491917" y="1829489"/>
            <a:ext cx="2038809" cy="23542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E3482978-5087-E62A-E702-2E75DE2AB21A}"/>
              </a:ext>
            </a:extLst>
          </p:cNvPr>
          <p:cNvCxnSpPr>
            <a:cxnSpLocks/>
          </p:cNvCxnSpPr>
          <p:nvPr userDrawn="1"/>
        </p:nvCxnSpPr>
        <p:spPr>
          <a:xfrm>
            <a:off x="2527811" y="1836056"/>
            <a:ext cx="1004780" cy="583653"/>
          </a:xfrm>
          <a:prstGeom prst="line">
            <a:avLst/>
          </a:prstGeom>
          <a:ln w="254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16A4C505-8604-B5DF-CA49-6690DE81BE91}"/>
              </a:ext>
            </a:extLst>
          </p:cNvPr>
          <p:cNvCxnSpPr>
            <a:cxnSpLocks/>
          </p:cNvCxnSpPr>
          <p:nvPr userDrawn="1"/>
        </p:nvCxnSpPr>
        <p:spPr>
          <a:xfrm>
            <a:off x="3537137" y="2420088"/>
            <a:ext cx="6963" cy="1173017"/>
          </a:xfrm>
          <a:prstGeom prst="line">
            <a:avLst/>
          </a:prstGeom>
          <a:ln w="254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28F78F94-27A0-5ADB-4A83-87C3546FEED0}"/>
              </a:ext>
            </a:extLst>
          </p:cNvPr>
          <p:cNvCxnSpPr>
            <a:cxnSpLocks/>
          </p:cNvCxnSpPr>
          <p:nvPr userDrawn="1"/>
        </p:nvCxnSpPr>
        <p:spPr>
          <a:xfrm flipV="1">
            <a:off x="4567828" y="3594312"/>
            <a:ext cx="1009051" cy="594991"/>
          </a:xfrm>
          <a:prstGeom prst="line">
            <a:avLst/>
          </a:prstGeom>
          <a:ln w="254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18011347-1597-5118-FAED-252CEE111168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542127" y="3590536"/>
            <a:ext cx="1027386" cy="599274"/>
          </a:xfrm>
          <a:prstGeom prst="line">
            <a:avLst/>
          </a:prstGeom>
          <a:ln w="254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10E06DC1-AC6C-CC20-0236-F0D6F7FFAF4C}"/>
              </a:ext>
            </a:extLst>
          </p:cNvPr>
          <p:cNvCxnSpPr>
            <a:cxnSpLocks/>
          </p:cNvCxnSpPr>
          <p:nvPr userDrawn="1"/>
        </p:nvCxnSpPr>
        <p:spPr>
          <a:xfrm flipH="1">
            <a:off x="6612048" y="4192926"/>
            <a:ext cx="5196" cy="1170688"/>
          </a:xfrm>
          <a:prstGeom prst="line">
            <a:avLst/>
          </a:prstGeom>
          <a:ln w="254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5601F02C-D143-5501-F73A-2B0CD044E69B}"/>
              </a:ext>
            </a:extLst>
          </p:cNvPr>
          <p:cNvCxnSpPr/>
          <p:nvPr userDrawn="1"/>
        </p:nvCxnSpPr>
        <p:spPr>
          <a:xfrm>
            <a:off x="6615207" y="5360498"/>
            <a:ext cx="1034639" cy="599225"/>
          </a:xfrm>
          <a:prstGeom prst="line">
            <a:avLst/>
          </a:prstGeom>
          <a:ln w="254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EACCAE26-02C6-0065-C723-1ED7E77D2849}"/>
              </a:ext>
            </a:extLst>
          </p:cNvPr>
          <p:cNvCxnSpPr>
            <a:cxnSpLocks/>
          </p:cNvCxnSpPr>
          <p:nvPr userDrawn="1"/>
        </p:nvCxnSpPr>
        <p:spPr>
          <a:xfrm>
            <a:off x="5576879" y="3594312"/>
            <a:ext cx="1036433" cy="598083"/>
          </a:xfrm>
          <a:prstGeom prst="line">
            <a:avLst/>
          </a:prstGeom>
          <a:ln w="254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Shape 22">
            <a:extLst>
              <a:ext uri="{FF2B5EF4-FFF2-40B4-BE49-F238E27FC236}">
                <a16:creationId xmlns:a16="http://schemas.microsoft.com/office/drawing/2014/main" id="{1AB1C1E6-7033-AFC7-D60C-4D1A7884CD3F}"/>
              </a:ext>
            </a:extLst>
          </p:cNvPr>
          <p:cNvSpPr/>
          <p:nvPr userDrawn="1"/>
        </p:nvSpPr>
        <p:spPr>
          <a:xfrm>
            <a:off x="3473016" y="2929062"/>
            <a:ext cx="134293" cy="1550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2"/>
          </a:solidFill>
          <a:ln w="12700">
            <a:noFill/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18" name="Shape 22">
            <a:extLst>
              <a:ext uri="{FF2B5EF4-FFF2-40B4-BE49-F238E27FC236}">
                <a16:creationId xmlns:a16="http://schemas.microsoft.com/office/drawing/2014/main" id="{6D398B96-B390-80EA-F454-BF55F8EBCD98}"/>
              </a:ext>
            </a:extLst>
          </p:cNvPr>
          <p:cNvSpPr/>
          <p:nvPr userDrawn="1"/>
        </p:nvSpPr>
        <p:spPr>
          <a:xfrm>
            <a:off x="5029334" y="3812983"/>
            <a:ext cx="134293" cy="1550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2"/>
          </a:solidFill>
          <a:ln w="12700">
            <a:noFill/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19" name="Shape 22">
            <a:extLst>
              <a:ext uri="{FF2B5EF4-FFF2-40B4-BE49-F238E27FC236}">
                <a16:creationId xmlns:a16="http://schemas.microsoft.com/office/drawing/2014/main" id="{929E5B84-7EF3-28BC-71D4-7D1401AC02BD}"/>
              </a:ext>
            </a:extLst>
          </p:cNvPr>
          <p:cNvSpPr/>
          <p:nvPr userDrawn="1"/>
        </p:nvSpPr>
        <p:spPr>
          <a:xfrm>
            <a:off x="8084149" y="5582576"/>
            <a:ext cx="134293" cy="1550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2"/>
          </a:solidFill>
          <a:ln w="12700">
            <a:noFill/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20" name="Shape 22">
            <a:extLst>
              <a:ext uri="{FF2B5EF4-FFF2-40B4-BE49-F238E27FC236}">
                <a16:creationId xmlns:a16="http://schemas.microsoft.com/office/drawing/2014/main" id="{32B23931-5374-32F5-D809-4D00244D267D}"/>
              </a:ext>
            </a:extLst>
          </p:cNvPr>
          <p:cNvSpPr/>
          <p:nvPr userDrawn="1"/>
        </p:nvSpPr>
        <p:spPr>
          <a:xfrm>
            <a:off x="6539305" y="4706057"/>
            <a:ext cx="134293" cy="1550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2"/>
          </a:solidFill>
          <a:ln w="12700">
            <a:noFill/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21" name="Shape 22">
            <a:extLst>
              <a:ext uri="{FF2B5EF4-FFF2-40B4-BE49-F238E27FC236}">
                <a16:creationId xmlns:a16="http://schemas.microsoft.com/office/drawing/2014/main" id="{CDA8869D-D4CF-C096-9F08-35BD2DE81487}"/>
              </a:ext>
            </a:extLst>
          </p:cNvPr>
          <p:cNvSpPr/>
          <p:nvPr userDrawn="1"/>
        </p:nvSpPr>
        <p:spPr>
          <a:xfrm>
            <a:off x="1426266" y="2329837"/>
            <a:ext cx="134293" cy="1550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2"/>
          </a:solidFill>
          <a:ln w="12700">
            <a:noFill/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22" name="Shape 22">
            <a:extLst>
              <a:ext uri="{FF2B5EF4-FFF2-40B4-BE49-F238E27FC236}">
                <a16:creationId xmlns:a16="http://schemas.microsoft.com/office/drawing/2014/main" id="{3E08A56E-F3D0-BF90-5E03-B5A60E1E6092}"/>
              </a:ext>
            </a:extLst>
          </p:cNvPr>
          <p:cNvSpPr/>
          <p:nvPr userDrawn="1"/>
        </p:nvSpPr>
        <p:spPr>
          <a:xfrm>
            <a:off x="10624407" y="4706057"/>
            <a:ext cx="134293" cy="1550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2"/>
          </a:solidFill>
          <a:ln w="12700">
            <a:noFill/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8C08F1EF-E8CF-F9D1-674A-7FC506E173C7}"/>
              </a:ext>
            </a:extLst>
          </p:cNvPr>
          <p:cNvCxnSpPr/>
          <p:nvPr userDrawn="1"/>
        </p:nvCxnSpPr>
        <p:spPr>
          <a:xfrm flipV="1">
            <a:off x="1491916" y="1836056"/>
            <a:ext cx="1029220" cy="581463"/>
          </a:xfrm>
          <a:prstGeom prst="line">
            <a:avLst/>
          </a:prstGeom>
          <a:ln w="254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FCC181C-4558-68C7-6A17-F1CD7E47EFC5}"/>
              </a:ext>
            </a:extLst>
          </p:cNvPr>
          <p:cNvCxnSpPr>
            <a:cxnSpLocks/>
          </p:cNvCxnSpPr>
          <p:nvPr userDrawn="1"/>
        </p:nvCxnSpPr>
        <p:spPr>
          <a:xfrm flipV="1">
            <a:off x="7654422" y="5374342"/>
            <a:ext cx="993333" cy="585381"/>
          </a:xfrm>
          <a:prstGeom prst="line">
            <a:avLst/>
          </a:prstGeom>
          <a:ln w="254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A16FA206-D31A-20D4-6D30-DBB6A9137665}"/>
              </a:ext>
            </a:extLst>
          </p:cNvPr>
          <p:cNvCxnSpPr>
            <a:cxnSpLocks/>
          </p:cNvCxnSpPr>
          <p:nvPr userDrawn="1"/>
        </p:nvCxnSpPr>
        <p:spPr>
          <a:xfrm flipH="1">
            <a:off x="8646621" y="4197357"/>
            <a:ext cx="5196" cy="1170688"/>
          </a:xfrm>
          <a:prstGeom prst="line">
            <a:avLst/>
          </a:prstGeom>
          <a:ln w="254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9CDF04EA-7A02-F413-FA52-D2E685A7B78E}"/>
              </a:ext>
            </a:extLst>
          </p:cNvPr>
          <p:cNvCxnSpPr/>
          <p:nvPr userDrawn="1"/>
        </p:nvCxnSpPr>
        <p:spPr>
          <a:xfrm>
            <a:off x="9664733" y="3618868"/>
            <a:ext cx="1019351" cy="590220"/>
          </a:xfrm>
          <a:prstGeom prst="line">
            <a:avLst/>
          </a:prstGeom>
          <a:ln w="254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79B0B02D-22C8-A591-155D-EB3582704374}"/>
              </a:ext>
            </a:extLst>
          </p:cNvPr>
          <p:cNvCxnSpPr>
            <a:cxnSpLocks/>
          </p:cNvCxnSpPr>
          <p:nvPr userDrawn="1"/>
        </p:nvCxnSpPr>
        <p:spPr>
          <a:xfrm flipV="1">
            <a:off x="8646621" y="3618868"/>
            <a:ext cx="1018112" cy="590220"/>
          </a:xfrm>
          <a:prstGeom prst="line">
            <a:avLst/>
          </a:prstGeom>
          <a:ln w="254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Shape 22">
            <a:extLst>
              <a:ext uri="{FF2B5EF4-FFF2-40B4-BE49-F238E27FC236}">
                <a16:creationId xmlns:a16="http://schemas.microsoft.com/office/drawing/2014/main" id="{C6743B77-FE7A-138C-6F17-EB5A216175A6}"/>
              </a:ext>
            </a:extLst>
          </p:cNvPr>
          <p:cNvSpPr/>
          <p:nvPr userDrawn="1"/>
        </p:nvSpPr>
        <p:spPr>
          <a:xfrm>
            <a:off x="9090872" y="3836444"/>
            <a:ext cx="134293" cy="1550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2"/>
          </a:solidFill>
          <a:ln w="12700">
            <a:noFill/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4823F7BA-EF51-1118-76C9-0D4D060FDD36}"/>
              </a:ext>
            </a:extLst>
          </p:cNvPr>
          <p:cNvCxnSpPr>
            <a:cxnSpLocks/>
            <a:endCxn id="122" idx="0"/>
          </p:cNvCxnSpPr>
          <p:nvPr userDrawn="1"/>
        </p:nvCxnSpPr>
        <p:spPr>
          <a:xfrm>
            <a:off x="10691552" y="4226942"/>
            <a:ext cx="2" cy="556649"/>
          </a:xfrm>
          <a:prstGeom prst="line">
            <a:avLst/>
          </a:prstGeom>
          <a:ln w="254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Text Placeholder 2">
            <a:extLst>
              <a:ext uri="{FF2B5EF4-FFF2-40B4-BE49-F238E27FC236}">
                <a16:creationId xmlns:a16="http://schemas.microsoft.com/office/drawing/2014/main" id="{C7B5E44F-8B70-EB6F-B3F4-E03040A72F83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3528642" y="2258507"/>
            <a:ext cx="2038809" cy="323159"/>
          </a:xfrm>
        </p:spPr>
        <p:txBody>
          <a:bodyPr lIns="274320" tIns="91440" rIns="27432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50" b="1" baseline="0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Header Two</a:t>
            </a:r>
          </a:p>
        </p:txBody>
      </p:sp>
      <p:sp>
        <p:nvSpPr>
          <p:cNvPr id="138" name="Text Placeholder 2">
            <a:extLst>
              <a:ext uri="{FF2B5EF4-FFF2-40B4-BE49-F238E27FC236}">
                <a16:creationId xmlns:a16="http://schemas.microsoft.com/office/drawing/2014/main" id="{DF2C26FE-FC9B-8EB2-203F-65F862524A53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6606520" y="4041492"/>
            <a:ext cx="2038809" cy="323159"/>
          </a:xfrm>
        </p:spPr>
        <p:txBody>
          <a:bodyPr lIns="274320" tIns="91440" rIns="27432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50" b="1" baseline="0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Header Four</a:t>
            </a:r>
          </a:p>
        </p:txBody>
      </p:sp>
      <p:sp>
        <p:nvSpPr>
          <p:cNvPr id="143" name="Text Placeholder 2">
            <a:extLst>
              <a:ext uri="{FF2B5EF4-FFF2-40B4-BE49-F238E27FC236}">
                <a16:creationId xmlns:a16="http://schemas.microsoft.com/office/drawing/2014/main" id="{4086BC7B-D23F-A850-6172-F43B43CD6A3A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8652744" y="4036896"/>
            <a:ext cx="2038809" cy="323159"/>
          </a:xfrm>
        </p:spPr>
        <p:txBody>
          <a:bodyPr lIns="274320" tIns="91440" rIns="27432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50" b="1" baseline="0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Header Five</a:t>
            </a:r>
          </a:p>
        </p:txBody>
      </p:sp>
      <p:sp>
        <p:nvSpPr>
          <p:cNvPr id="146" name="Text Placeholder 2">
            <a:extLst>
              <a:ext uri="{FF2B5EF4-FFF2-40B4-BE49-F238E27FC236}">
                <a16:creationId xmlns:a16="http://schemas.microsoft.com/office/drawing/2014/main" id="{F991B1AF-DDE0-061E-33B2-0FD610CDB91E}"/>
              </a:ext>
            </a:extLst>
          </p:cNvPr>
          <p:cNvSpPr>
            <a:spLocks noGrp="1"/>
          </p:cNvSpPr>
          <p:nvPr>
            <p:ph type="body" idx="39" hasCustomPrompt="1"/>
          </p:nvPr>
        </p:nvSpPr>
        <p:spPr>
          <a:xfrm>
            <a:off x="3540391" y="2641435"/>
            <a:ext cx="2038809" cy="323159"/>
          </a:xfrm>
        </p:spPr>
        <p:txBody>
          <a:bodyPr lIns="274320" tIns="91440" rIns="27432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800" b="1" baseline="0">
                <a:solidFill>
                  <a:schemeClr val="accent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###</a:t>
            </a:r>
          </a:p>
        </p:txBody>
      </p:sp>
      <p:sp>
        <p:nvSpPr>
          <p:cNvPr id="148" name="Text Placeholder 2">
            <a:extLst>
              <a:ext uri="{FF2B5EF4-FFF2-40B4-BE49-F238E27FC236}">
                <a16:creationId xmlns:a16="http://schemas.microsoft.com/office/drawing/2014/main" id="{2A38B6F1-8813-BD4B-3782-7C3985F3937F}"/>
              </a:ext>
            </a:extLst>
          </p:cNvPr>
          <p:cNvSpPr>
            <a:spLocks noGrp="1"/>
          </p:cNvSpPr>
          <p:nvPr>
            <p:ph type="body" idx="41" hasCustomPrompt="1"/>
          </p:nvPr>
        </p:nvSpPr>
        <p:spPr>
          <a:xfrm>
            <a:off x="6606520" y="4416017"/>
            <a:ext cx="2038809" cy="323159"/>
          </a:xfrm>
        </p:spPr>
        <p:txBody>
          <a:bodyPr lIns="274320" tIns="91440" rIns="27432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800" b="1" baseline="0">
                <a:solidFill>
                  <a:schemeClr val="accent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###</a:t>
            </a:r>
          </a:p>
        </p:txBody>
      </p:sp>
      <p:sp>
        <p:nvSpPr>
          <p:cNvPr id="149" name="Text Placeholder 2">
            <a:extLst>
              <a:ext uri="{FF2B5EF4-FFF2-40B4-BE49-F238E27FC236}">
                <a16:creationId xmlns:a16="http://schemas.microsoft.com/office/drawing/2014/main" id="{B7C2B286-EE4D-354B-39B3-144B4BC97179}"/>
              </a:ext>
            </a:extLst>
          </p:cNvPr>
          <p:cNvSpPr>
            <a:spLocks noGrp="1"/>
          </p:cNvSpPr>
          <p:nvPr>
            <p:ph type="body" idx="42" hasCustomPrompt="1"/>
          </p:nvPr>
        </p:nvSpPr>
        <p:spPr>
          <a:xfrm>
            <a:off x="8652744" y="4405439"/>
            <a:ext cx="2038809" cy="323159"/>
          </a:xfrm>
        </p:spPr>
        <p:txBody>
          <a:bodyPr lIns="274320" tIns="91440" rIns="27432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800" b="1" baseline="0">
                <a:solidFill>
                  <a:schemeClr val="accent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###</a:t>
            </a:r>
          </a:p>
        </p:txBody>
      </p:sp>
      <p:sp>
        <p:nvSpPr>
          <p:cNvPr id="150" name="Text Placeholder 2">
            <a:extLst>
              <a:ext uri="{FF2B5EF4-FFF2-40B4-BE49-F238E27FC236}">
                <a16:creationId xmlns:a16="http://schemas.microsoft.com/office/drawing/2014/main" id="{5CA2BAD1-FB16-DFCE-1630-B27FDC81219B}"/>
              </a:ext>
            </a:extLst>
          </p:cNvPr>
          <p:cNvSpPr>
            <a:spLocks noGrp="1"/>
          </p:cNvSpPr>
          <p:nvPr>
            <p:ph type="body" idx="43" hasCustomPrompt="1"/>
          </p:nvPr>
        </p:nvSpPr>
        <p:spPr>
          <a:xfrm>
            <a:off x="3528642" y="3102829"/>
            <a:ext cx="2038809" cy="323159"/>
          </a:xfrm>
          <a:noFill/>
        </p:spPr>
        <p:txBody>
          <a:bodyPr wrap="square" lIns="274320" tIns="0" rIns="274320" bIns="0" rtlCol="0">
            <a:noAutofit/>
          </a:bodyPr>
          <a:lstStyle>
            <a:lvl1pPr algn="ctr">
              <a:lnSpc>
                <a:spcPct val="105000"/>
              </a:lnSpc>
              <a:defRPr lang="en-US" sz="1050" b="0" i="0" baseline="0" dirty="0">
                <a:ea typeface="Montserrat" pitchFamily="2" charset="77"/>
                <a:cs typeface="Montserrat" pitchFamily="2" charset="77"/>
              </a:defRPr>
            </a:lvl1pPr>
          </a:lstStyle>
          <a:p>
            <a:pPr lvl="0" algn="ctr">
              <a:lnSpc>
                <a:spcPct val="110000"/>
              </a:lnSpc>
            </a:pPr>
            <a:r>
              <a:rPr lang="en-US" dirty="0"/>
              <a:t>Short content goes here. Do not go beyond three lines.</a:t>
            </a:r>
          </a:p>
        </p:txBody>
      </p:sp>
      <p:sp>
        <p:nvSpPr>
          <p:cNvPr id="152" name="Text Placeholder 2">
            <a:extLst>
              <a:ext uri="{FF2B5EF4-FFF2-40B4-BE49-F238E27FC236}">
                <a16:creationId xmlns:a16="http://schemas.microsoft.com/office/drawing/2014/main" id="{FD484776-B8FC-5307-BF54-FDE7B12B55AB}"/>
              </a:ext>
            </a:extLst>
          </p:cNvPr>
          <p:cNvSpPr>
            <a:spLocks noGrp="1"/>
          </p:cNvSpPr>
          <p:nvPr>
            <p:ph type="body" idx="45" hasCustomPrompt="1"/>
          </p:nvPr>
        </p:nvSpPr>
        <p:spPr>
          <a:xfrm>
            <a:off x="6606520" y="4899579"/>
            <a:ext cx="2038809" cy="323159"/>
          </a:xfrm>
          <a:noFill/>
        </p:spPr>
        <p:txBody>
          <a:bodyPr wrap="square" lIns="274320" tIns="0" rIns="274320" bIns="0" rtlCol="0">
            <a:noAutofit/>
          </a:bodyPr>
          <a:lstStyle>
            <a:lvl1pPr algn="ctr">
              <a:lnSpc>
                <a:spcPct val="105000"/>
              </a:lnSpc>
              <a:defRPr lang="en-US" sz="1050" b="0" i="0" baseline="0" dirty="0">
                <a:ea typeface="Montserrat" pitchFamily="2" charset="77"/>
                <a:cs typeface="Montserrat" pitchFamily="2" charset="77"/>
              </a:defRPr>
            </a:lvl1pPr>
          </a:lstStyle>
          <a:p>
            <a:pPr lvl="0" algn="ctr">
              <a:lnSpc>
                <a:spcPct val="110000"/>
              </a:lnSpc>
            </a:pPr>
            <a:r>
              <a:rPr lang="en-US" dirty="0"/>
              <a:t>Short content goes here. Do not go beyond three lines.</a:t>
            </a:r>
          </a:p>
        </p:txBody>
      </p:sp>
      <p:sp>
        <p:nvSpPr>
          <p:cNvPr id="153" name="Text Placeholder 2">
            <a:extLst>
              <a:ext uri="{FF2B5EF4-FFF2-40B4-BE49-F238E27FC236}">
                <a16:creationId xmlns:a16="http://schemas.microsoft.com/office/drawing/2014/main" id="{3C8406BD-BB46-1AA4-F8B7-365218D1DFA7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4574503" y="4032594"/>
            <a:ext cx="2038809" cy="323159"/>
          </a:xfrm>
        </p:spPr>
        <p:txBody>
          <a:bodyPr lIns="274320" tIns="91440" rIns="27432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50" b="1" baseline="0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Header Three</a:t>
            </a:r>
          </a:p>
        </p:txBody>
      </p:sp>
      <p:sp>
        <p:nvSpPr>
          <p:cNvPr id="154" name="Text Placeholder 2">
            <a:extLst>
              <a:ext uri="{FF2B5EF4-FFF2-40B4-BE49-F238E27FC236}">
                <a16:creationId xmlns:a16="http://schemas.microsoft.com/office/drawing/2014/main" id="{277DB3CC-C1CB-A151-4F8E-3654ED1A49B1}"/>
              </a:ext>
            </a:extLst>
          </p:cNvPr>
          <p:cNvSpPr>
            <a:spLocks noGrp="1"/>
          </p:cNvSpPr>
          <p:nvPr>
            <p:ph type="body" idx="40" hasCustomPrompt="1"/>
          </p:nvPr>
        </p:nvSpPr>
        <p:spPr>
          <a:xfrm>
            <a:off x="4574503" y="4425974"/>
            <a:ext cx="2038809" cy="323159"/>
          </a:xfrm>
        </p:spPr>
        <p:txBody>
          <a:bodyPr lIns="274320" tIns="91440" rIns="27432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800" b="1" baseline="0">
                <a:solidFill>
                  <a:schemeClr val="accent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###</a:t>
            </a:r>
          </a:p>
        </p:txBody>
      </p:sp>
      <p:sp>
        <p:nvSpPr>
          <p:cNvPr id="155" name="Text Placeholder 2">
            <a:extLst>
              <a:ext uri="{FF2B5EF4-FFF2-40B4-BE49-F238E27FC236}">
                <a16:creationId xmlns:a16="http://schemas.microsoft.com/office/drawing/2014/main" id="{2D832896-4591-B51E-3FBB-7299C25C1EE8}"/>
              </a:ext>
            </a:extLst>
          </p:cNvPr>
          <p:cNvSpPr>
            <a:spLocks noGrp="1"/>
          </p:cNvSpPr>
          <p:nvPr>
            <p:ph type="body" idx="44" hasCustomPrompt="1"/>
          </p:nvPr>
        </p:nvSpPr>
        <p:spPr>
          <a:xfrm>
            <a:off x="4574503" y="4897407"/>
            <a:ext cx="2038809" cy="323159"/>
          </a:xfrm>
          <a:noFill/>
        </p:spPr>
        <p:txBody>
          <a:bodyPr wrap="square" lIns="274320" tIns="0" rIns="274320" bIns="0" rtlCol="0">
            <a:noAutofit/>
          </a:bodyPr>
          <a:lstStyle>
            <a:lvl1pPr algn="ctr">
              <a:lnSpc>
                <a:spcPct val="105000"/>
              </a:lnSpc>
              <a:defRPr lang="en-US" sz="1050" b="0" i="0" baseline="0" dirty="0">
                <a:ea typeface="Montserrat" pitchFamily="2" charset="77"/>
                <a:cs typeface="Montserrat" pitchFamily="2" charset="77"/>
              </a:defRPr>
            </a:lvl1pPr>
          </a:lstStyle>
          <a:p>
            <a:pPr lvl="0" algn="ctr">
              <a:lnSpc>
                <a:spcPct val="110000"/>
              </a:lnSpc>
            </a:pPr>
            <a:r>
              <a:rPr lang="en-US" dirty="0"/>
              <a:t>Short content goes here. Do not go beyond three lines.</a:t>
            </a:r>
          </a:p>
        </p:txBody>
      </p:sp>
      <p:sp>
        <p:nvSpPr>
          <p:cNvPr id="156" name="Text Placeholder 2">
            <a:extLst>
              <a:ext uri="{FF2B5EF4-FFF2-40B4-BE49-F238E27FC236}">
                <a16:creationId xmlns:a16="http://schemas.microsoft.com/office/drawing/2014/main" id="{7E6CFC7E-765B-C9B5-0DB3-7F1070FEAF87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1491917" y="2249609"/>
            <a:ext cx="2038809" cy="323159"/>
          </a:xfrm>
        </p:spPr>
        <p:txBody>
          <a:bodyPr lIns="274320" tIns="91440" rIns="27432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50" b="1" baseline="0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Header One</a:t>
            </a:r>
          </a:p>
        </p:txBody>
      </p:sp>
      <p:sp>
        <p:nvSpPr>
          <p:cNvPr id="159" name="Text Placeholder 2">
            <a:extLst>
              <a:ext uri="{FF2B5EF4-FFF2-40B4-BE49-F238E27FC236}">
                <a16:creationId xmlns:a16="http://schemas.microsoft.com/office/drawing/2014/main" id="{A031DB0A-5603-7E9B-0851-E2FCDBA7DDDC}"/>
              </a:ext>
            </a:extLst>
          </p:cNvPr>
          <p:cNvSpPr>
            <a:spLocks noGrp="1"/>
          </p:cNvSpPr>
          <p:nvPr>
            <p:ph type="body" idx="37" hasCustomPrompt="1"/>
          </p:nvPr>
        </p:nvSpPr>
        <p:spPr>
          <a:xfrm>
            <a:off x="1491917" y="2651392"/>
            <a:ext cx="2038809" cy="323159"/>
          </a:xfrm>
        </p:spPr>
        <p:txBody>
          <a:bodyPr lIns="274320" tIns="91440" rIns="27432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800" b="1" baseline="0">
                <a:solidFill>
                  <a:schemeClr val="accent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###</a:t>
            </a:r>
          </a:p>
        </p:txBody>
      </p:sp>
      <p:sp>
        <p:nvSpPr>
          <p:cNvPr id="160" name="Text Placeholder 2">
            <a:extLst>
              <a:ext uri="{FF2B5EF4-FFF2-40B4-BE49-F238E27FC236}">
                <a16:creationId xmlns:a16="http://schemas.microsoft.com/office/drawing/2014/main" id="{85D54FFA-2EEC-3E97-1DB6-39CF171DE5E0}"/>
              </a:ext>
            </a:extLst>
          </p:cNvPr>
          <p:cNvSpPr>
            <a:spLocks noGrp="1"/>
          </p:cNvSpPr>
          <p:nvPr>
            <p:ph type="body" idx="38" hasCustomPrompt="1"/>
          </p:nvPr>
        </p:nvSpPr>
        <p:spPr>
          <a:xfrm>
            <a:off x="1491917" y="3100657"/>
            <a:ext cx="2038809" cy="323159"/>
          </a:xfrm>
          <a:noFill/>
        </p:spPr>
        <p:txBody>
          <a:bodyPr wrap="square" lIns="274320" tIns="0" rIns="274320" bIns="0" rtlCol="0">
            <a:noAutofit/>
          </a:bodyPr>
          <a:lstStyle>
            <a:lvl1pPr algn="ctr">
              <a:lnSpc>
                <a:spcPct val="105000"/>
              </a:lnSpc>
              <a:defRPr lang="en-US" sz="1050" b="0" i="0" baseline="0" dirty="0">
                <a:ea typeface="Montserrat" pitchFamily="2" charset="77"/>
                <a:cs typeface="Montserrat" pitchFamily="2" charset="77"/>
              </a:defRPr>
            </a:lvl1pPr>
          </a:lstStyle>
          <a:p>
            <a:pPr lvl="0" algn="ctr">
              <a:lnSpc>
                <a:spcPct val="110000"/>
              </a:lnSpc>
            </a:pPr>
            <a:r>
              <a:rPr lang="en-US" dirty="0"/>
              <a:t>Short content goes here. Do not go beyond three lines.</a:t>
            </a:r>
          </a:p>
        </p:txBody>
      </p:sp>
      <p:sp>
        <p:nvSpPr>
          <p:cNvPr id="161" name="Text Placeholder 2">
            <a:extLst>
              <a:ext uri="{FF2B5EF4-FFF2-40B4-BE49-F238E27FC236}">
                <a16:creationId xmlns:a16="http://schemas.microsoft.com/office/drawing/2014/main" id="{0AD5F6F3-0A3D-D8FD-AB8E-B49628810413}"/>
              </a:ext>
            </a:extLst>
          </p:cNvPr>
          <p:cNvSpPr>
            <a:spLocks noGrp="1"/>
          </p:cNvSpPr>
          <p:nvPr>
            <p:ph type="body" idx="46" hasCustomPrompt="1"/>
          </p:nvPr>
        </p:nvSpPr>
        <p:spPr>
          <a:xfrm>
            <a:off x="8652744" y="4888454"/>
            <a:ext cx="2038809" cy="323159"/>
          </a:xfrm>
          <a:noFill/>
        </p:spPr>
        <p:txBody>
          <a:bodyPr wrap="square" lIns="274320" tIns="0" rIns="274320" bIns="0" rtlCol="0">
            <a:noAutofit/>
          </a:bodyPr>
          <a:lstStyle>
            <a:lvl1pPr algn="ctr">
              <a:lnSpc>
                <a:spcPct val="105000"/>
              </a:lnSpc>
              <a:defRPr lang="en-US" sz="1050" b="0" i="0" baseline="0" dirty="0">
                <a:ea typeface="Montserrat" pitchFamily="2" charset="77"/>
                <a:cs typeface="Montserrat" pitchFamily="2" charset="77"/>
              </a:defRPr>
            </a:lvl1pPr>
          </a:lstStyle>
          <a:p>
            <a:pPr lvl="0" algn="ctr">
              <a:lnSpc>
                <a:spcPct val="110000"/>
              </a:lnSpc>
            </a:pPr>
            <a:r>
              <a:rPr lang="en-US" dirty="0"/>
              <a:t>Short content goes here. Do not go beyond three lines.</a:t>
            </a:r>
          </a:p>
        </p:txBody>
      </p:sp>
    </p:spTree>
    <p:extLst>
      <p:ext uri="{BB962C8B-B14F-4D97-AF65-F5344CB8AC3E}">
        <p14:creationId xmlns:p14="http://schemas.microsoft.com/office/powerpoint/2010/main" val="871544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Only T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1CCB82-C74E-F80F-D77A-5ED8656B6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766129-D949-F11B-3E03-D5B49C41B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Illumio Copyright © 2024 /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676F77-8C8D-F88A-531A-FB483C5C7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DEF54-9B6C-4117-8505-7F7450B77FFD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340FEF6-C0CD-EC13-A7E3-572ECFF51C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9416" y="260769"/>
            <a:ext cx="909159" cy="22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4682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Only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1CCB82-C74E-F80F-D77A-5ED8656B6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766129-D949-F11B-3E03-D5B49C41B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Illumio Copyright © 2024 /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676F77-8C8D-F88A-531A-FB483C5C7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DEF54-9B6C-4117-8505-7F7450B77FFD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340FEF6-C0CD-EC13-A7E3-572ECFF51C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9416" y="260769"/>
            <a:ext cx="909159" cy="22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69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an form BG">
            <a:extLst>
              <a:ext uri="{FF2B5EF4-FFF2-40B4-BE49-F238E27FC236}">
                <a16:creationId xmlns:a16="http://schemas.microsoft.com/office/drawing/2014/main" id="{65C82AE1-0484-A954-A95E-41C54A133EFA}"/>
              </a:ext>
            </a:extLst>
          </p:cNvPr>
          <p:cNvSpPr/>
          <p:nvPr userDrawn="1"/>
        </p:nvSpPr>
        <p:spPr>
          <a:xfrm>
            <a:off x="0" y="0"/>
            <a:ext cx="12192000" cy="6865034"/>
          </a:xfrm>
          <a:custGeom>
            <a:avLst/>
            <a:gdLst>
              <a:gd name="connsiteX0" fmla="*/ 0 w 12318611"/>
              <a:gd name="connsiteY0" fmla="*/ 0 h 6865034"/>
              <a:gd name="connsiteX1" fmla="*/ 12192000 w 12318611"/>
              <a:gd name="connsiteY1" fmla="*/ 0 h 6865034"/>
              <a:gd name="connsiteX2" fmla="*/ 12192000 w 12318611"/>
              <a:gd name="connsiteY2" fmla="*/ 2 h 6865034"/>
              <a:gd name="connsiteX3" fmla="*/ 6773753 w 12318611"/>
              <a:gd name="connsiteY3" fmla="*/ 2 h 6865034"/>
              <a:gd name="connsiteX4" fmla="*/ 6761632 w 12318611"/>
              <a:gd name="connsiteY4" fmla="*/ 7034 h 6865034"/>
              <a:gd name="connsiteX5" fmla="*/ 12318611 w 12318611"/>
              <a:gd name="connsiteY5" fmla="*/ 7034 h 6865034"/>
              <a:gd name="connsiteX6" fmla="*/ 12318611 w 12318611"/>
              <a:gd name="connsiteY6" fmla="*/ 7036 h 6865034"/>
              <a:gd name="connsiteX7" fmla="*/ 6900364 w 12318611"/>
              <a:gd name="connsiteY7" fmla="*/ 7036 h 6865034"/>
              <a:gd name="connsiteX8" fmla="*/ 6222611 w 12318611"/>
              <a:gd name="connsiteY8" fmla="*/ 400231 h 6865034"/>
              <a:gd name="connsiteX9" fmla="*/ 6222611 w 12318611"/>
              <a:gd name="connsiteY9" fmla="*/ 6865034 h 6865034"/>
              <a:gd name="connsiteX10" fmla="*/ 126611 w 12318611"/>
              <a:gd name="connsiteY10" fmla="*/ 6865034 h 6865034"/>
              <a:gd name="connsiteX11" fmla="*/ 126611 w 12318611"/>
              <a:gd name="connsiteY11" fmla="*/ 6858000 h 6865034"/>
              <a:gd name="connsiteX12" fmla="*/ 0 w 12318611"/>
              <a:gd name="connsiteY12" fmla="*/ 6858000 h 6865034"/>
              <a:gd name="connsiteX0" fmla="*/ 0 w 12318611"/>
              <a:gd name="connsiteY0" fmla="*/ 0 h 6865034"/>
              <a:gd name="connsiteX1" fmla="*/ 12192000 w 12318611"/>
              <a:gd name="connsiteY1" fmla="*/ 0 h 6865034"/>
              <a:gd name="connsiteX2" fmla="*/ 12192000 w 12318611"/>
              <a:gd name="connsiteY2" fmla="*/ 2 h 6865034"/>
              <a:gd name="connsiteX3" fmla="*/ 6773753 w 12318611"/>
              <a:gd name="connsiteY3" fmla="*/ 2 h 6865034"/>
              <a:gd name="connsiteX4" fmla="*/ 6761632 w 12318611"/>
              <a:gd name="connsiteY4" fmla="*/ 7034 h 6865034"/>
              <a:gd name="connsiteX5" fmla="*/ 12318611 w 12318611"/>
              <a:gd name="connsiteY5" fmla="*/ 7034 h 6865034"/>
              <a:gd name="connsiteX6" fmla="*/ 6900364 w 12318611"/>
              <a:gd name="connsiteY6" fmla="*/ 7036 h 6865034"/>
              <a:gd name="connsiteX7" fmla="*/ 6222611 w 12318611"/>
              <a:gd name="connsiteY7" fmla="*/ 400231 h 6865034"/>
              <a:gd name="connsiteX8" fmla="*/ 6222611 w 12318611"/>
              <a:gd name="connsiteY8" fmla="*/ 6865034 h 6865034"/>
              <a:gd name="connsiteX9" fmla="*/ 126611 w 12318611"/>
              <a:gd name="connsiteY9" fmla="*/ 6865034 h 6865034"/>
              <a:gd name="connsiteX10" fmla="*/ 126611 w 12318611"/>
              <a:gd name="connsiteY10" fmla="*/ 6858000 h 6865034"/>
              <a:gd name="connsiteX11" fmla="*/ 0 w 12318611"/>
              <a:gd name="connsiteY11" fmla="*/ 6858000 h 6865034"/>
              <a:gd name="connsiteX12" fmla="*/ 0 w 12318611"/>
              <a:gd name="connsiteY12" fmla="*/ 0 h 6865034"/>
              <a:gd name="connsiteX0" fmla="*/ 0 w 12192000"/>
              <a:gd name="connsiteY0" fmla="*/ 0 h 6865034"/>
              <a:gd name="connsiteX1" fmla="*/ 12192000 w 12192000"/>
              <a:gd name="connsiteY1" fmla="*/ 0 h 6865034"/>
              <a:gd name="connsiteX2" fmla="*/ 12192000 w 12192000"/>
              <a:gd name="connsiteY2" fmla="*/ 2 h 6865034"/>
              <a:gd name="connsiteX3" fmla="*/ 6773753 w 12192000"/>
              <a:gd name="connsiteY3" fmla="*/ 2 h 6865034"/>
              <a:gd name="connsiteX4" fmla="*/ 6761632 w 12192000"/>
              <a:gd name="connsiteY4" fmla="*/ 7034 h 6865034"/>
              <a:gd name="connsiteX5" fmla="*/ 6900364 w 12192000"/>
              <a:gd name="connsiteY5" fmla="*/ 7036 h 6865034"/>
              <a:gd name="connsiteX6" fmla="*/ 6222611 w 12192000"/>
              <a:gd name="connsiteY6" fmla="*/ 400231 h 6865034"/>
              <a:gd name="connsiteX7" fmla="*/ 6222611 w 12192000"/>
              <a:gd name="connsiteY7" fmla="*/ 6865034 h 6865034"/>
              <a:gd name="connsiteX8" fmla="*/ 126611 w 12192000"/>
              <a:gd name="connsiteY8" fmla="*/ 6865034 h 6865034"/>
              <a:gd name="connsiteX9" fmla="*/ 126611 w 12192000"/>
              <a:gd name="connsiteY9" fmla="*/ 6858000 h 6865034"/>
              <a:gd name="connsiteX10" fmla="*/ 0 w 12192000"/>
              <a:gd name="connsiteY10" fmla="*/ 6858000 h 6865034"/>
              <a:gd name="connsiteX11" fmla="*/ 0 w 12192000"/>
              <a:gd name="connsiteY11" fmla="*/ 0 h 6865034"/>
              <a:gd name="connsiteX0" fmla="*/ 0 w 12192000"/>
              <a:gd name="connsiteY0" fmla="*/ 0 h 6865034"/>
              <a:gd name="connsiteX1" fmla="*/ 12192000 w 12192000"/>
              <a:gd name="connsiteY1" fmla="*/ 0 h 6865034"/>
              <a:gd name="connsiteX2" fmla="*/ 6773753 w 12192000"/>
              <a:gd name="connsiteY2" fmla="*/ 2 h 6865034"/>
              <a:gd name="connsiteX3" fmla="*/ 6761632 w 12192000"/>
              <a:gd name="connsiteY3" fmla="*/ 7034 h 6865034"/>
              <a:gd name="connsiteX4" fmla="*/ 6900364 w 12192000"/>
              <a:gd name="connsiteY4" fmla="*/ 7036 h 6865034"/>
              <a:gd name="connsiteX5" fmla="*/ 6222611 w 12192000"/>
              <a:gd name="connsiteY5" fmla="*/ 400231 h 6865034"/>
              <a:gd name="connsiteX6" fmla="*/ 6222611 w 12192000"/>
              <a:gd name="connsiteY6" fmla="*/ 6865034 h 6865034"/>
              <a:gd name="connsiteX7" fmla="*/ 126611 w 12192000"/>
              <a:gd name="connsiteY7" fmla="*/ 6865034 h 6865034"/>
              <a:gd name="connsiteX8" fmla="*/ 126611 w 12192000"/>
              <a:gd name="connsiteY8" fmla="*/ 6858000 h 6865034"/>
              <a:gd name="connsiteX9" fmla="*/ 0 w 12192000"/>
              <a:gd name="connsiteY9" fmla="*/ 6858000 h 6865034"/>
              <a:gd name="connsiteX10" fmla="*/ 0 w 12192000"/>
              <a:gd name="connsiteY10" fmla="*/ 0 h 6865034"/>
              <a:gd name="connsiteX0" fmla="*/ 0 w 12192000"/>
              <a:gd name="connsiteY0" fmla="*/ 0 h 6865034"/>
              <a:gd name="connsiteX1" fmla="*/ 12192000 w 12192000"/>
              <a:gd name="connsiteY1" fmla="*/ 0 h 6865034"/>
              <a:gd name="connsiteX2" fmla="*/ 6773753 w 12192000"/>
              <a:gd name="connsiteY2" fmla="*/ 2 h 6865034"/>
              <a:gd name="connsiteX3" fmla="*/ 6900364 w 12192000"/>
              <a:gd name="connsiteY3" fmla="*/ 7036 h 6865034"/>
              <a:gd name="connsiteX4" fmla="*/ 6222611 w 12192000"/>
              <a:gd name="connsiteY4" fmla="*/ 400231 h 6865034"/>
              <a:gd name="connsiteX5" fmla="*/ 6222611 w 12192000"/>
              <a:gd name="connsiteY5" fmla="*/ 6865034 h 6865034"/>
              <a:gd name="connsiteX6" fmla="*/ 126611 w 12192000"/>
              <a:gd name="connsiteY6" fmla="*/ 6865034 h 6865034"/>
              <a:gd name="connsiteX7" fmla="*/ 126611 w 12192000"/>
              <a:gd name="connsiteY7" fmla="*/ 6858000 h 6865034"/>
              <a:gd name="connsiteX8" fmla="*/ 0 w 12192000"/>
              <a:gd name="connsiteY8" fmla="*/ 6858000 h 6865034"/>
              <a:gd name="connsiteX9" fmla="*/ 0 w 12192000"/>
              <a:gd name="connsiteY9" fmla="*/ 0 h 6865034"/>
              <a:gd name="connsiteX0" fmla="*/ 0 w 12192000"/>
              <a:gd name="connsiteY0" fmla="*/ 0 h 6865034"/>
              <a:gd name="connsiteX1" fmla="*/ 12192000 w 12192000"/>
              <a:gd name="connsiteY1" fmla="*/ 0 h 6865034"/>
              <a:gd name="connsiteX2" fmla="*/ 6900364 w 12192000"/>
              <a:gd name="connsiteY2" fmla="*/ 7036 h 6865034"/>
              <a:gd name="connsiteX3" fmla="*/ 6222611 w 12192000"/>
              <a:gd name="connsiteY3" fmla="*/ 400231 h 6865034"/>
              <a:gd name="connsiteX4" fmla="*/ 6222611 w 12192000"/>
              <a:gd name="connsiteY4" fmla="*/ 6865034 h 6865034"/>
              <a:gd name="connsiteX5" fmla="*/ 126611 w 12192000"/>
              <a:gd name="connsiteY5" fmla="*/ 6865034 h 6865034"/>
              <a:gd name="connsiteX6" fmla="*/ 126611 w 12192000"/>
              <a:gd name="connsiteY6" fmla="*/ 6858000 h 6865034"/>
              <a:gd name="connsiteX7" fmla="*/ 0 w 12192000"/>
              <a:gd name="connsiteY7" fmla="*/ 6858000 h 6865034"/>
              <a:gd name="connsiteX8" fmla="*/ 0 w 12192000"/>
              <a:gd name="connsiteY8" fmla="*/ 0 h 6865034"/>
              <a:gd name="connsiteX0" fmla="*/ 0 w 12192000"/>
              <a:gd name="connsiteY0" fmla="*/ 0 h 6865034"/>
              <a:gd name="connsiteX1" fmla="*/ 12192000 w 12192000"/>
              <a:gd name="connsiteY1" fmla="*/ 0 h 6865034"/>
              <a:gd name="connsiteX2" fmla="*/ 6900364 w 12192000"/>
              <a:gd name="connsiteY2" fmla="*/ 7036 h 6865034"/>
              <a:gd name="connsiteX3" fmla="*/ 6222611 w 12192000"/>
              <a:gd name="connsiteY3" fmla="*/ 400231 h 6865034"/>
              <a:gd name="connsiteX4" fmla="*/ 6222611 w 12192000"/>
              <a:gd name="connsiteY4" fmla="*/ 6865034 h 6865034"/>
              <a:gd name="connsiteX5" fmla="*/ 126611 w 12192000"/>
              <a:gd name="connsiteY5" fmla="*/ 6865034 h 6865034"/>
              <a:gd name="connsiteX6" fmla="*/ 0 w 12192000"/>
              <a:gd name="connsiteY6" fmla="*/ 6858000 h 6865034"/>
              <a:gd name="connsiteX7" fmla="*/ 0 w 12192000"/>
              <a:gd name="connsiteY7" fmla="*/ 0 h 6865034"/>
              <a:gd name="connsiteX0" fmla="*/ 0 w 12192000"/>
              <a:gd name="connsiteY0" fmla="*/ 0 h 6865034"/>
              <a:gd name="connsiteX1" fmla="*/ 12192000 w 12192000"/>
              <a:gd name="connsiteY1" fmla="*/ 0 h 6865034"/>
              <a:gd name="connsiteX2" fmla="*/ 6900364 w 12192000"/>
              <a:gd name="connsiteY2" fmla="*/ 7036 h 6865034"/>
              <a:gd name="connsiteX3" fmla="*/ 6222611 w 12192000"/>
              <a:gd name="connsiteY3" fmla="*/ 400231 h 6865034"/>
              <a:gd name="connsiteX4" fmla="*/ 6222611 w 12192000"/>
              <a:gd name="connsiteY4" fmla="*/ 6865034 h 6865034"/>
              <a:gd name="connsiteX5" fmla="*/ 0 w 12192000"/>
              <a:gd name="connsiteY5" fmla="*/ 6858000 h 6865034"/>
              <a:gd name="connsiteX6" fmla="*/ 0 w 12192000"/>
              <a:gd name="connsiteY6" fmla="*/ 0 h 6865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65034">
                <a:moveTo>
                  <a:pt x="0" y="0"/>
                </a:moveTo>
                <a:lnTo>
                  <a:pt x="12192000" y="0"/>
                </a:lnTo>
                <a:lnTo>
                  <a:pt x="6900364" y="7036"/>
                </a:lnTo>
                <a:lnTo>
                  <a:pt x="6222611" y="400231"/>
                </a:lnTo>
                <a:lnTo>
                  <a:pt x="6222611" y="6865034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2" name="Picture Placeholder 12">
            <a:extLst>
              <a:ext uri="{FF2B5EF4-FFF2-40B4-BE49-F238E27FC236}">
                <a16:creationId xmlns:a16="http://schemas.microsoft.com/office/drawing/2014/main" id="{1BCFD2A0-D738-3DA4-BA24-B93863B792A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0" hasCustomPrompt="1"/>
          </p:nvPr>
        </p:nvSpPr>
        <p:spPr>
          <a:xfrm>
            <a:off x="6630320" y="11"/>
            <a:ext cx="5561680" cy="6857987"/>
          </a:xfrm>
          <a:custGeom>
            <a:avLst/>
            <a:gdLst>
              <a:gd name="connsiteX0" fmla="*/ 1838084 w 5561680"/>
              <a:gd name="connsiteY0" fmla="*/ 0 h 6857987"/>
              <a:gd name="connsiteX1" fmla="*/ 5561680 w 5561680"/>
              <a:gd name="connsiteY1" fmla="*/ 0 h 6857987"/>
              <a:gd name="connsiteX2" fmla="*/ 5561680 w 5561680"/>
              <a:gd name="connsiteY2" fmla="*/ 6857987 h 6857987"/>
              <a:gd name="connsiteX3" fmla="*/ 0 w 5561680"/>
              <a:gd name="connsiteY3" fmla="*/ 6857987 h 6857987"/>
              <a:gd name="connsiteX4" fmla="*/ 0 w 5561680"/>
              <a:gd name="connsiteY4" fmla="*/ 1066259 h 6857987"/>
              <a:gd name="connsiteX5" fmla="*/ 1681894 w 5561680"/>
              <a:gd name="connsiteY5" fmla="*/ 90516 h 6857987"/>
              <a:gd name="connsiteX6" fmla="*/ 1682866 w 5561680"/>
              <a:gd name="connsiteY6" fmla="*/ 91075 h 6857987"/>
              <a:gd name="connsiteX7" fmla="*/ 1682868 w 5561680"/>
              <a:gd name="connsiteY7" fmla="*/ 89950 h 6857987"/>
              <a:gd name="connsiteX8" fmla="*/ 1835895 w 5561680"/>
              <a:gd name="connsiteY8" fmla="*/ 1172 h 6857987"/>
              <a:gd name="connsiteX9" fmla="*/ 1838075 w 5561680"/>
              <a:gd name="connsiteY9" fmla="*/ 2430 h 685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61680" h="6857987">
                <a:moveTo>
                  <a:pt x="1838084" y="0"/>
                </a:moveTo>
                <a:lnTo>
                  <a:pt x="5561680" y="0"/>
                </a:lnTo>
                <a:lnTo>
                  <a:pt x="5561680" y="6857987"/>
                </a:lnTo>
                <a:lnTo>
                  <a:pt x="0" y="6857987"/>
                </a:lnTo>
                <a:lnTo>
                  <a:pt x="0" y="1066259"/>
                </a:lnTo>
                <a:lnTo>
                  <a:pt x="1681894" y="90516"/>
                </a:lnTo>
                <a:lnTo>
                  <a:pt x="1682866" y="91075"/>
                </a:lnTo>
                <a:lnTo>
                  <a:pt x="1682868" y="89950"/>
                </a:lnTo>
                <a:lnTo>
                  <a:pt x="1835895" y="1172"/>
                </a:lnTo>
                <a:lnTo>
                  <a:pt x="1838075" y="2430"/>
                </a:lnTo>
                <a:close/>
              </a:path>
            </a:pathLst>
          </a:custGeom>
        </p:spPr>
        <p:txBody>
          <a:bodyPr wrap="square" lIns="91440" tIns="1097280" rIns="91440" anchor="t">
            <a:noAutofit/>
          </a:bodyPr>
          <a:lstStyle>
            <a:lvl1pPr marL="0" indent="0" algn="l">
              <a:buNone/>
              <a:defRPr/>
            </a:lvl1pPr>
          </a:lstStyle>
          <a:p>
            <a:r>
              <a:rPr lang="en-US"/>
              <a:t>1. Click on the icon to place your image.</a:t>
            </a:r>
            <a:br>
              <a:rPr lang="en-US"/>
            </a:br>
            <a:r>
              <a:rPr lang="en-US"/>
              <a:t>2. Make sure the image is selected, go to Picture Format &gt; Send Backward &gt; Send to Back</a:t>
            </a:r>
          </a:p>
        </p:txBody>
      </p:sp>
      <p:pic>
        <p:nvPicPr>
          <p:cNvPr id="5" name="Dot Grid" hidden="1">
            <a:extLst>
              <a:ext uri="{FF2B5EF4-FFF2-40B4-BE49-F238E27FC236}">
                <a16:creationId xmlns:a16="http://schemas.microsoft.com/office/drawing/2014/main" id="{FF3CA8EB-118B-0D2A-8DBE-F6ECD51B36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31902" y="25222"/>
            <a:ext cx="1746360" cy="2112264"/>
          </a:xfrm>
          <a:prstGeom prst="rect">
            <a:avLst/>
          </a:prstGeom>
        </p:spPr>
      </p:pic>
      <p:sp>
        <p:nvSpPr>
          <p:cNvPr id="3" name="Subhead">
            <a:extLst>
              <a:ext uri="{FF2B5EF4-FFF2-40B4-BE49-F238E27FC236}">
                <a16:creationId xmlns:a16="http://schemas.microsoft.com/office/drawing/2014/main" id="{F70B6CFB-3572-5973-69AE-780291B909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8680" y="4589463"/>
            <a:ext cx="4482738" cy="1500187"/>
          </a:xfrm>
        </p:spPr>
        <p:txBody>
          <a:bodyPr tIns="137160"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4BF934-AD68-1625-3C04-54C04D5D4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738"/>
            <a:ext cx="4482738" cy="2852737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04" name="Grpahic Elements">
            <a:extLst>
              <a:ext uri="{FF2B5EF4-FFF2-40B4-BE49-F238E27FC236}">
                <a16:creationId xmlns:a16="http://schemas.microsoft.com/office/drawing/2014/main" id="{63766661-3B2B-B3FF-76F7-72F60408B9E9}"/>
              </a:ext>
            </a:extLst>
          </p:cNvPr>
          <p:cNvGrpSpPr>
            <a:grpSpLocks/>
          </p:cNvGrpSpPr>
          <p:nvPr userDrawn="1"/>
        </p:nvGrpSpPr>
        <p:grpSpPr>
          <a:xfrm>
            <a:off x="4646797" y="4196181"/>
            <a:ext cx="2403838" cy="2709211"/>
            <a:chOff x="4646797" y="4196181"/>
            <a:chExt cx="2403838" cy="2709211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65205A7D-9B51-ACBC-6F61-532DC06781D5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29710"/>
            <a:stretch/>
          </p:blipFill>
          <p:spPr>
            <a:xfrm>
              <a:off x="5704114" y="4196181"/>
              <a:ext cx="1072243" cy="2661820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0A3B3C1F-05CB-AD51-B521-EA1D3DC7CCB5}"/>
                </a:ext>
              </a:extLst>
            </p:cNvPr>
            <p:cNvPicPr>
              <a:picLocks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b="42924"/>
            <a:stretch/>
          </p:blipFill>
          <p:spPr>
            <a:xfrm flipH="1">
              <a:off x="6333090" y="5411579"/>
              <a:ext cx="717545" cy="1446421"/>
            </a:xfrm>
            <a:prstGeom prst="rect">
              <a:avLst/>
            </a:prstGeom>
          </p:spPr>
        </p:pic>
        <p:grpSp>
          <p:nvGrpSpPr>
            <p:cNvPr id="11" name="Graphic 75">
              <a:extLst>
                <a:ext uri="{FF2B5EF4-FFF2-40B4-BE49-F238E27FC236}">
                  <a16:creationId xmlns:a16="http://schemas.microsoft.com/office/drawing/2014/main" id="{74B9EAC8-6EAD-43B7-77E0-5B798872FAF1}"/>
                </a:ext>
              </a:extLst>
            </p:cNvPr>
            <p:cNvGrpSpPr>
              <a:grpSpLocks/>
            </p:cNvGrpSpPr>
            <p:nvPr/>
          </p:nvGrpSpPr>
          <p:grpSpPr>
            <a:xfrm>
              <a:off x="4646797" y="5648870"/>
              <a:ext cx="1245737" cy="1256522"/>
              <a:chOff x="4646797" y="5648870"/>
              <a:chExt cx="1245737" cy="1256522"/>
            </a:xfrm>
            <a:gradFill>
              <a:gsLst>
                <a:gs pos="0">
                  <a:srgbClr val="FF5500"/>
                </a:gs>
                <a:gs pos="50000">
                  <a:srgbClr val="FF5500">
                    <a:alpha val="49804"/>
                  </a:srgbClr>
                </a:gs>
                <a:gs pos="100000">
                  <a:srgbClr val="FF5500">
                    <a:alpha val="0"/>
                  </a:srgbClr>
                </a:gs>
              </a:gsLst>
              <a:lin ang="6942628" scaled="1"/>
            </a:gradFill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D7CA9D02-9ABD-1A2F-74FF-5BA99039407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861587" y="5648870"/>
                <a:ext cx="27726" cy="47548"/>
              </a:xfrm>
              <a:custGeom>
                <a:avLst/>
                <a:gdLst>
                  <a:gd name="connsiteX0" fmla="*/ 0 w 27726"/>
                  <a:gd name="connsiteY0" fmla="*/ 15981 h 47548"/>
                  <a:gd name="connsiteX1" fmla="*/ 115 w 27726"/>
                  <a:gd name="connsiteY1" fmla="*/ 47548 h 47548"/>
                  <a:gd name="connsiteX2" fmla="*/ 27727 w 27726"/>
                  <a:gd name="connsiteY2" fmla="*/ 31623 h 47548"/>
                  <a:gd name="connsiteX3" fmla="*/ 27616 w 27726"/>
                  <a:gd name="connsiteY3" fmla="*/ 0 h 47548"/>
                  <a:gd name="connsiteX4" fmla="*/ 0 w 27726"/>
                  <a:gd name="connsiteY4" fmla="*/ 15981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81"/>
                    </a:moveTo>
                    <a:lnTo>
                      <a:pt x="115" y="47548"/>
                    </a:lnTo>
                    <a:lnTo>
                      <a:pt x="27727" y="31623"/>
                    </a:lnTo>
                    <a:lnTo>
                      <a:pt x="27616" y="0"/>
                    </a:lnTo>
                    <a:lnTo>
                      <a:pt x="0" y="1598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104DA20C-DB0F-8E0C-6F50-857B2D87908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751187" y="5712681"/>
                <a:ext cx="27556" cy="47491"/>
              </a:xfrm>
              <a:custGeom>
                <a:avLst/>
                <a:gdLst>
                  <a:gd name="connsiteX0" fmla="*/ 0 w 27556"/>
                  <a:gd name="connsiteY0" fmla="*/ 15869 h 47491"/>
                  <a:gd name="connsiteX1" fmla="*/ 55 w 27556"/>
                  <a:gd name="connsiteY1" fmla="*/ 47492 h 47491"/>
                  <a:gd name="connsiteX2" fmla="*/ 27556 w 27556"/>
                  <a:gd name="connsiteY2" fmla="*/ 31624 h 47491"/>
                  <a:gd name="connsiteX3" fmla="*/ 27501 w 27556"/>
                  <a:gd name="connsiteY3" fmla="*/ 0 h 47491"/>
                  <a:gd name="connsiteX4" fmla="*/ 0 w 27556"/>
                  <a:gd name="connsiteY4" fmla="*/ 15869 h 47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56" h="47491">
                    <a:moveTo>
                      <a:pt x="0" y="15869"/>
                    </a:moveTo>
                    <a:lnTo>
                      <a:pt x="55" y="47492"/>
                    </a:lnTo>
                    <a:lnTo>
                      <a:pt x="27556" y="31624"/>
                    </a:lnTo>
                    <a:lnTo>
                      <a:pt x="27501" y="0"/>
                    </a:lnTo>
                    <a:lnTo>
                      <a:pt x="0" y="15869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4117DFA8-19EE-EC1F-4200-283242DC89E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640617" y="5776437"/>
                <a:ext cx="27726" cy="47547"/>
              </a:xfrm>
              <a:custGeom>
                <a:avLst/>
                <a:gdLst>
                  <a:gd name="connsiteX0" fmla="*/ 0 w 27726"/>
                  <a:gd name="connsiteY0" fmla="*/ 15981 h 47547"/>
                  <a:gd name="connsiteX1" fmla="*/ 115 w 27726"/>
                  <a:gd name="connsiteY1" fmla="*/ 47548 h 47547"/>
                  <a:gd name="connsiteX2" fmla="*/ 27727 w 27726"/>
                  <a:gd name="connsiteY2" fmla="*/ 31623 h 47547"/>
                  <a:gd name="connsiteX3" fmla="*/ 27671 w 27726"/>
                  <a:gd name="connsiteY3" fmla="*/ 0 h 47547"/>
                  <a:gd name="connsiteX4" fmla="*/ 0 w 27726"/>
                  <a:gd name="connsiteY4" fmla="*/ 15981 h 47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7">
                    <a:moveTo>
                      <a:pt x="0" y="15981"/>
                    </a:moveTo>
                    <a:lnTo>
                      <a:pt x="115" y="47548"/>
                    </a:lnTo>
                    <a:lnTo>
                      <a:pt x="27727" y="31623"/>
                    </a:lnTo>
                    <a:lnTo>
                      <a:pt x="27671" y="0"/>
                    </a:lnTo>
                    <a:lnTo>
                      <a:pt x="0" y="1598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71B34D35-E606-69B4-6CA0-1E22B51DEE7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530222" y="5840192"/>
                <a:ext cx="27726" cy="47548"/>
              </a:xfrm>
              <a:custGeom>
                <a:avLst/>
                <a:gdLst>
                  <a:gd name="connsiteX0" fmla="*/ 0 w 27726"/>
                  <a:gd name="connsiteY0" fmla="*/ 15924 h 47548"/>
                  <a:gd name="connsiteX1" fmla="*/ 111 w 27726"/>
                  <a:gd name="connsiteY1" fmla="*/ 47548 h 47548"/>
                  <a:gd name="connsiteX2" fmla="*/ 27727 w 27726"/>
                  <a:gd name="connsiteY2" fmla="*/ 31567 h 47548"/>
                  <a:gd name="connsiteX3" fmla="*/ 27611 w 27726"/>
                  <a:gd name="connsiteY3" fmla="*/ 0 h 47548"/>
                  <a:gd name="connsiteX4" fmla="*/ 0 w 27726"/>
                  <a:gd name="connsiteY4" fmla="*/ 15924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24"/>
                    </a:moveTo>
                    <a:lnTo>
                      <a:pt x="111" y="47548"/>
                    </a:lnTo>
                    <a:lnTo>
                      <a:pt x="27727" y="31567"/>
                    </a:lnTo>
                    <a:lnTo>
                      <a:pt x="27611" y="0"/>
                    </a:lnTo>
                    <a:lnTo>
                      <a:pt x="0" y="15924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2BCD376C-2DEC-4008-25B4-C8B1DD8EADA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419822" y="5903946"/>
                <a:ext cx="27726" cy="47547"/>
              </a:xfrm>
              <a:custGeom>
                <a:avLst/>
                <a:gdLst>
                  <a:gd name="connsiteX0" fmla="*/ 0 w 27726"/>
                  <a:gd name="connsiteY0" fmla="*/ 15924 h 47547"/>
                  <a:gd name="connsiteX1" fmla="*/ 55 w 27726"/>
                  <a:gd name="connsiteY1" fmla="*/ 47548 h 47547"/>
                  <a:gd name="connsiteX2" fmla="*/ 27727 w 27726"/>
                  <a:gd name="connsiteY2" fmla="*/ 31567 h 47547"/>
                  <a:gd name="connsiteX3" fmla="*/ 27611 w 27726"/>
                  <a:gd name="connsiteY3" fmla="*/ 0 h 47547"/>
                  <a:gd name="connsiteX4" fmla="*/ 0 w 27726"/>
                  <a:gd name="connsiteY4" fmla="*/ 15924 h 47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7">
                    <a:moveTo>
                      <a:pt x="0" y="15924"/>
                    </a:moveTo>
                    <a:lnTo>
                      <a:pt x="55" y="47548"/>
                    </a:lnTo>
                    <a:lnTo>
                      <a:pt x="27727" y="31567"/>
                    </a:lnTo>
                    <a:lnTo>
                      <a:pt x="27611" y="0"/>
                    </a:lnTo>
                    <a:lnTo>
                      <a:pt x="0" y="15924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B4A70470-E2F2-A594-50B7-18D9BDEE7D3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309422" y="5967646"/>
                <a:ext cx="27726" cy="47604"/>
              </a:xfrm>
              <a:custGeom>
                <a:avLst/>
                <a:gdLst>
                  <a:gd name="connsiteX0" fmla="*/ 0 w 27726"/>
                  <a:gd name="connsiteY0" fmla="*/ 15981 h 47604"/>
                  <a:gd name="connsiteX1" fmla="*/ 55 w 27726"/>
                  <a:gd name="connsiteY1" fmla="*/ 47605 h 47604"/>
                  <a:gd name="connsiteX2" fmla="*/ 27727 w 27726"/>
                  <a:gd name="connsiteY2" fmla="*/ 31623 h 47604"/>
                  <a:gd name="connsiteX3" fmla="*/ 27611 w 27726"/>
                  <a:gd name="connsiteY3" fmla="*/ 0 h 47604"/>
                  <a:gd name="connsiteX4" fmla="*/ 0 w 27726"/>
                  <a:gd name="connsiteY4" fmla="*/ 15981 h 47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604">
                    <a:moveTo>
                      <a:pt x="0" y="15981"/>
                    </a:moveTo>
                    <a:lnTo>
                      <a:pt x="55" y="47605"/>
                    </a:lnTo>
                    <a:lnTo>
                      <a:pt x="27727" y="31623"/>
                    </a:lnTo>
                    <a:lnTo>
                      <a:pt x="27611" y="0"/>
                    </a:lnTo>
                    <a:lnTo>
                      <a:pt x="0" y="1598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C388BCB6-6639-7C6A-D545-490E2FE50E5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199022" y="6031401"/>
                <a:ext cx="27726" cy="47548"/>
              </a:xfrm>
              <a:custGeom>
                <a:avLst/>
                <a:gdLst>
                  <a:gd name="connsiteX0" fmla="*/ 0 w 27726"/>
                  <a:gd name="connsiteY0" fmla="*/ 15981 h 47548"/>
                  <a:gd name="connsiteX1" fmla="*/ 55 w 27726"/>
                  <a:gd name="connsiteY1" fmla="*/ 47548 h 47548"/>
                  <a:gd name="connsiteX2" fmla="*/ 27727 w 27726"/>
                  <a:gd name="connsiteY2" fmla="*/ 31623 h 47548"/>
                  <a:gd name="connsiteX3" fmla="*/ 27616 w 27726"/>
                  <a:gd name="connsiteY3" fmla="*/ 0 h 47548"/>
                  <a:gd name="connsiteX4" fmla="*/ 0 w 27726"/>
                  <a:gd name="connsiteY4" fmla="*/ 15981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81"/>
                    </a:moveTo>
                    <a:lnTo>
                      <a:pt x="55" y="47548"/>
                    </a:lnTo>
                    <a:lnTo>
                      <a:pt x="27727" y="31623"/>
                    </a:lnTo>
                    <a:lnTo>
                      <a:pt x="27616" y="0"/>
                    </a:lnTo>
                    <a:lnTo>
                      <a:pt x="0" y="1598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1DE56C82-5B92-4801-7CA3-EA616F29949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088565" y="6095155"/>
                <a:ext cx="27725" cy="47550"/>
              </a:xfrm>
              <a:custGeom>
                <a:avLst/>
                <a:gdLst>
                  <a:gd name="connsiteX0" fmla="*/ 0 w 27725"/>
                  <a:gd name="connsiteY0" fmla="*/ 15979 h 47550"/>
                  <a:gd name="connsiteX1" fmla="*/ 113 w 27725"/>
                  <a:gd name="connsiteY1" fmla="*/ 47550 h 47550"/>
                  <a:gd name="connsiteX2" fmla="*/ 27725 w 27725"/>
                  <a:gd name="connsiteY2" fmla="*/ 31624 h 47550"/>
                  <a:gd name="connsiteX3" fmla="*/ 27670 w 27725"/>
                  <a:gd name="connsiteY3" fmla="*/ 0 h 47550"/>
                  <a:gd name="connsiteX4" fmla="*/ 0 w 27725"/>
                  <a:gd name="connsiteY4" fmla="*/ 15979 h 47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5" h="47550">
                    <a:moveTo>
                      <a:pt x="0" y="15979"/>
                    </a:moveTo>
                    <a:lnTo>
                      <a:pt x="113" y="47550"/>
                    </a:lnTo>
                    <a:lnTo>
                      <a:pt x="27725" y="31624"/>
                    </a:lnTo>
                    <a:lnTo>
                      <a:pt x="27670" y="0"/>
                    </a:lnTo>
                    <a:lnTo>
                      <a:pt x="0" y="15979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8E1D03C9-446D-4266-63DE-EDC4031EB56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978165" y="6158913"/>
                <a:ext cx="27726" cy="47548"/>
              </a:xfrm>
              <a:custGeom>
                <a:avLst/>
                <a:gdLst>
                  <a:gd name="connsiteX0" fmla="*/ 0 w 27726"/>
                  <a:gd name="connsiteY0" fmla="*/ 15922 h 47548"/>
                  <a:gd name="connsiteX1" fmla="*/ 113 w 27726"/>
                  <a:gd name="connsiteY1" fmla="*/ 47548 h 47548"/>
                  <a:gd name="connsiteX2" fmla="*/ 27727 w 27726"/>
                  <a:gd name="connsiteY2" fmla="*/ 31567 h 47548"/>
                  <a:gd name="connsiteX3" fmla="*/ 27671 w 27726"/>
                  <a:gd name="connsiteY3" fmla="*/ 0 h 47548"/>
                  <a:gd name="connsiteX4" fmla="*/ 0 w 27726"/>
                  <a:gd name="connsiteY4" fmla="*/ 15922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22"/>
                    </a:moveTo>
                    <a:lnTo>
                      <a:pt x="113" y="47548"/>
                    </a:lnTo>
                    <a:lnTo>
                      <a:pt x="27727" y="31567"/>
                    </a:lnTo>
                    <a:lnTo>
                      <a:pt x="27671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9D6AD06D-5915-077E-9B62-BDA5E1C8502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867764" y="6222720"/>
                <a:ext cx="27614" cy="47492"/>
              </a:xfrm>
              <a:custGeom>
                <a:avLst/>
                <a:gdLst>
                  <a:gd name="connsiteX0" fmla="*/ 0 w 27614"/>
                  <a:gd name="connsiteY0" fmla="*/ 15871 h 47492"/>
                  <a:gd name="connsiteX1" fmla="*/ 113 w 27614"/>
                  <a:gd name="connsiteY1" fmla="*/ 47493 h 47492"/>
                  <a:gd name="connsiteX2" fmla="*/ 27614 w 27614"/>
                  <a:gd name="connsiteY2" fmla="*/ 31627 h 47492"/>
                  <a:gd name="connsiteX3" fmla="*/ 27501 w 27614"/>
                  <a:gd name="connsiteY3" fmla="*/ 0 h 47492"/>
                  <a:gd name="connsiteX4" fmla="*/ 0 w 27614"/>
                  <a:gd name="connsiteY4" fmla="*/ 15871 h 47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14" h="47492">
                    <a:moveTo>
                      <a:pt x="0" y="15871"/>
                    </a:moveTo>
                    <a:lnTo>
                      <a:pt x="113" y="47493"/>
                    </a:lnTo>
                    <a:lnTo>
                      <a:pt x="27614" y="31627"/>
                    </a:lnTo>
                    <a:lnTo>
                      <a:pt x="27501" y="0"/>
                    </a:lnTo>
                    <a:lnTo>
                      <a:pt x="0" y="1587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0F6397B4-3EE9-F665-1AEB-A4EB2119E92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757194" y="6286476"/>
                <a:ext cx="27726" cy="47548"/>
              </a:xfrm>
              <a:custGeom>
                <a:avLst/>
                <a:gdLst>
                  <a:gd name="connsiteX0" fmla="*/ 0 w 27726"/>
                  <a:gd name="connsiteY0" fmla="*/ 15926 h 47548"/>
                  <a:gd name="connsiteX1" fmla="*/ 113 w 27726"/>
                  <a:gd name="connsiteY1" fmla="*/ 47548 h 47548"/>
                  <a:gd name="connsiteX2" fmla="*/ 27727 w 27726"/>
                  <a:gd name="connsiteY2" fmla="*/ 31567 h 47548"/>
                  <a:gd name="connsiteX3" fmla="*/ 27671 w 27726"/>
                  <a:gd name="connsiteY3" fmla="*/ 0 h 47548"/>
                  <a:gd name="connsiteX4" fmla="*/ 0 w 27726"/>
                  <a:gd name="connsiteY4" fmla="*/ 15926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26"/>
                    </a:moveTo>
                    <a:lnTo>
                      <a:pt x="113" y="47548"/>
                    </a:lnTo>
                    <a:lnTo>
                      <a:pt x="27727" y="31567"/>
                    </a:lnTo>
                    <a:lnTo>
                      <a:pt x="2767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7454FC5E-9F94-5778-0857-284806FE0A5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646797" y="6350232"/>
                <a:ext cx="27726" cy="47548"/>
              </a:xfrm>
              <a:custGeom>
                <a:avLst/>
                <a:gdLst>
                  <a:gd name="connsiteX0" fmla="*/ 0 w 27726"/>
                  <a:gd name="connsiteY0" fmla="*/ 15926 h 47548"/>
                  <a:gd name="connsiteX1" fmla="*/ 113 w 27726"/>
                  <a:gd name="connsiteY1" fmla="*/ 47548 h 47548"/>
                  <a:gd name="connsiteX2" fmla="*/ 27727 w 27726"/>
                  <a:gd name="connsiteY2" fmla="*/ 31567 h 47548"/>
                  <a:gd name="connsiteX3" fmla="*/ 27670 w 27726"/>
                  <a:gd name="connsiteY3" fmla="*/ 0 h 47548"/>
                  <a:gd name="connsiteX4" fmla="*/ 0 w 27726"/>
                  <a:gd name="connsiteY4" fmla="*/ 15926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26"/>
                    </a:moveTo>
                    <a:lnTo>
                      <a:pt x="113" y="47548"/>
                    </a:lnTo>
                    <a:lnTo>
                      <a:pt x="27727" y="31567"/>
                    </a:lnTo>
                    <a:lnTo>
                      <a:pt x="27670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24CF1177-5D3B-3AD4-B716-96E33BEAB1A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861929" y="5775759"/>
                <a:ext cx="27726" cy="47717"/>
              </a:xfrm>
              <a:custGeom>
                <a:avLst/>
                <a:gdLst>
                  <a:gd name="connsiteX0" fmla="*/ 0 w 27726"/>
                  <a:gd name="connsiteY0" fmla="*/ 15924 h 47717"/>
                  <a:gd name="connsiteX1" fmla="*/ 111 w 27726"/>
                  <a:gd name="connsiteY1" fmla="*/ 47718 h 47717"/>
                  <a:gd name="connsiteX2" fmla="*/ 27727 w 27726"/>
                  <a:gd name="connsiteY2" fmla="*/ 31736 h 47717"/>
                  <a:gd name="connsiteX3" fmla="*/ 27667 w 27726"/>
                  <a:gd name="connsiteY3" fmla="*/ 0 h 47717"/>
                  <a:gd name="connsiteX4" fmla="*/ 0 w 27726"/>
                  <a:gd name="connsiteY4" fmla="*/ 15924 h 4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7">
                    <a:moveTo>
                      <a:pt x="0" y="15924"/>
                    </a:moveTo>
                    <a:lnTo>
                      <a:pt x="111" y="47718"/>
                    </a:lnTo>
                    <a:lnTo>
                      <a:pt x="27727" y="31736"/>
                    </a:lnTo>
                    <a:lnTo>
                      <a:pt x="27667" y="0"/>
                    </a:lnTo>
                    <a:lnTo>
                      <a:pt x="0" y="15924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D5B3F464-C446-1B17-6AC1-6DE237CF61E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751524" y="5839571"/>
                <a:ext cx="27616" cy="47604"/>
              </a:xfrm>
              <a:custGeom>
                <a:avLst/>
                <a:gdLst>
                  <a:gd name="connsiteX0" fmla="*/ 0 w 27616"/>
                  <a:gd name="connsiteY0" fmla="*/ 15868 h 47604"/>
                  <a:gd name="connsiteX1" fmla="*/ 115 w 27616"/>
                  <a:gd name="connsiteY1" fmla="*/ 47605 h 47604"/>
                  <a:gd name="connsiteX2" fmla="*/ 27616 w 27616"/>
                  <a:gd name="connsiteY2" fmla="*/ 31736 h 47604"/>
                  <a:gd name="connsiteX3" fmla="*/ 27501 w 27616"/>
                  <a:gd name="connsiteY3" fmla="*/ 0 h 47604"/>
                  <a:gd name="connsiteX4" fmla="*/ 0 w 27616"/>
                  <a:gd name="connsiteY4" fmla="*/ 15868 h 47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16" h="47604">
                    <a:moveTo>
                      <a:pt x="0" y="15868"/>
                    </a:moveTo>
                    <a:lnTo>
                      <a:pt x="115" y="47605"/>
                    </a:lnTo>
                    <a:lnTo>
                      <a:pt x="27616" y="31736"/>
                    </a:lnTo>
                    <a:lnTo>
                      <a:pt x="27501" y="0"/>
                    </a:lnTo>
                    <a:lnTo>
                      <a:pt x="0" y="15868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69FE5766-809C-5FDB-510A-2D45983F750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641014" y="5903326"/>
                <a:ext cx="27726" cy="47717"/>
              </a:xfrm>
              <a:custGeom>
                <a:avLst/>
                <a:gdLst>
                  <a:gd name="connsiteX0" fmla="*/ 0 w 27726"/>
                  <a:gd name="connsiteY0" fmla="*/ 15924 h 47717"/>
                  <a:gd name="connsiteX1" fmla="*/ 55 w 27726"/>
                  <a:gd name="connsiteY1" fmla="*/ 47717 h 47717"/>
                  <a:gd name="connsiteX2" fmla="*/ 27727 w 27726"/>
                  <a:gd name="connsiteY2" fmla="*/ 31736 h 47717"/>
                  <a:gd name="connsiteX3" fmla="*/ 27611 w 27726"/>
                  <a:gd name="connsiteY3" fmla="*/ 0 h 47717"/>
                  <a:gd name="connsiteX4" fmla="*/ 0 w 27726"/>
                  <a:gd name="connsiteY4" fmla="*/ 15924 h 4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7">
                    <a:moveTo>
                      <a:pt x="0" y="15924"/>
                    </a:moveTo>
                    <a:lnTo>
                      <a:pt x="55" y="47717"/>
                    </a:lnTo>
                    <a:lnTo>
                      <a:pt x="27727" y="31736"/>
                    </a:lnTo>
                    <a:lnTo>
                      <a:pt x="27611" y="0"/>
                    </a:lnTo>
                    <a:lnTo>
                      <a:pt x="0" y="15924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21286B61-4B76-0E43-3C1C-52692722EAF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530559" y="5967024"/>
                <a:ext cx="27726" cy="47717"/>
              </a:xfrm>
              <a:custGeom>
                <a:avLst/>
                <a:gdLst>
                  <a:gd name="connsiteX0" fmla="*/ 0 w 27726"/>
                  <a:gd name="connsiteY0" fmla="*/ 15981 h 47717"/>
                  <a:gd name="connsiteX1" fmla="*/ 111 w 27726"/>
                  <a:gd name="connsiteY1" fmla="*/ 47717 h 47717"/>
                  <a:gd name="connsiteX2" fmla="*/ 27727 w 27726"/>
                  <a:gd name="connsiteY2" fmla="*/ 31793 h 47717"/>
                  <a:gd name="connsiteX3" fmla="*/ 27671 w 27726"/>
                  <a:gd name="connsiteY3" fmla="*/ 0 h 47717"/>
                  <a:gd name="connsiteX4" fmla="*/ 0 w 27726"/>
                  <a:gd name="connsiteY4" fmla="*/ 15981 h 4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7">
                    <a:moveTo>
                      <a:pt x="0" y="15981"/>
                    </a:moveTo>
                    <a:lnTo>
                      <a:pt x="111" y="47717"/>
                    </a:lnTo>
                    <a:lnTo>
                      <a:pt x="27727" y="31793"/>
                    </a:lnTo>
                    <a:lnTo>
                      <a:pt x="27671" y="0"/>
                    </a:lnTo>
                    <a:lnTo>
                      <a:pt x="0" y="1598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77AC4074-8D09-BAD8-B7B1-D7C1BFE4543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420159" y="6030780"/>
                <a:ext cx="27726" cy="47717"/>
              </a:xfrm>
              <a:custGeom>
                <a:avLst/>
                <a:gdLst>
                  <a:gd name="connsiteX0" fmla="*/ 0 w 27726"/>
                  <a:gd name="connsiteY0" fmla="*/ 15981 h 47717"/>
                  <a:gd name="connsiteX1" fmla="*/ 111 w 27726"/>
                  <a:gd name="connsiteY1" fmla="*/ 47718 h 47717"/>
                  <a:gd name="connsiteX2" fmla="*/ 27727 w 27726"/>
                  <a:gd name="connsiteY2" fmla="*/ 31793 h 47717"/>
                  <a:gd name="connsiteX3" fmla="*/ 27671 w 27726"/>
                  <a:gd name="connsiteY3" fmla="*/ 0 h 47717"/>
                  <a:gd name="connsiteX4" fmla="*/ 0 w 27726"/>
                  <a:gd name="connsiteY4" fmla="*/ 15981 h 4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7">
                    <a:moveTo>
                      <a:pt x="0" y="15981"/>
                    </a:moveTo>
                    <a:lnTo>
                      <a:pt x="111" y="47718"/>
                    </a:lnTo>
                    <a:lnTo>
                      <a:pt x="27727" y="31793"/>
                    </a:lnTo>
                    <a:lnTo>
                      <a:pt x="27671" y="0"/>
                    </a:lnTo>
                    <a:lnTo>
                      <a:pt x="0" y="1598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DBE431B0-9181-313E-772A-A01EE30BFE0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309759" y="6094535"/>
                <a:ext cx="27726" cy="47718"/>
              </a:xfrm>
              <a:custGeom>
                <a:avLst/>
                <a:gdLst>
                  <a:gd name="connsiteX0" fmla="*/ 0 w 27726"/>
                  <a:gd name="connsiteY0" fmla="*/ 15981 h 47718"/>
                  <a:gd name="connsiteX1" fmla="*/ 115 w 27726"/>
                  <a:gd name="connsiteY1" fmla="*/ 47719 h 47718"/>
                  <a:gd name="connsiteX2" fmla="*/ 27727 w 27726"/>
                  <a:gd name="connsiteY2" fmla="*/ 31737 h 47718"/>
                  <a:gd name="connsiteX3" fmla="*/ 27616 w 27726"/>
                  <a:gd name="connsiteY3" fmla="*/ 0 h 47718"/>
                  <a:gd name="connsiteX4" fmla="*/ 0 w 27726"/>
                  <a:gd name="connsiteY4" fmla="*/ 15981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81"/>
                    </a:moveTo>
                    <a:lnTo>
                      <a:pt x="115" y="47719"/>
                    </a:lnTo>
                    <a:lnTo>
                      <a:pt x="27727" y="31737"/>
                    </a:lnTo>
                    <a:lnTo>
                      <a:pt x="27616" y="0"/>
                    </a:lnTo>
                    <a:lnTo>
                      <a:pt x="0" y="1598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A367AF76-F2B0-44E0-F844-AF871832DA8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199359" y="6158290"/>
                <a:ext cx="27726" cy="47718"/>
              </a:xfrm>
              <a:custGeom>
                <a:avLst/>
                <a:gdLst>
                  <a:gd name="connsiteX0" fmla="*/ 0 w 27726"/>
                  <a:gd name="connsiteY0" fmla="*/ 15926 h 47718"/>
                  <a:gd name="connsiteX1" fmla="*/ 115 w 27726"/>
                  <a:gd name="connsiteY1" fmla="*/ 47719 h 47718"/>
                  <a:gd name="connsiteX2" fmla="*/ 27727 w 27726"/>
                  <a:gd name="connsiteY2" fmla="*/ 31737 h 47718"/>
                  <a:gd name="connsiteX3" fmla="*/ 27616 w 27726"/>
                  <a:gd name="connsiteY3" fmla="*/ 0 h 47718"/>
                  <a:gd name="connsiteX4" fmla="*/ 0 w 27726"/>
                  <a:gd name="connsiteY4" fmla="*/ 15926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26"/>
                    </a:moveTo>
                    <a:lnTo>
                      <a:pt x="115" y="47719"/>
                    </a:lnTo>
                    <a:lnTo>
                      <a:pt x="27727" y="31737"/>
                    </a:lnTo>
                    <a:lnTo>
                      <a:pt x="27616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757369DF-A7D9-5A64-A8AB-3130EF8BD9E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088961" y="6222046"/>
                <a:ext cx="27725" cy="47714"/>
              </a:xfrm>
              <a:custGeom>
                <a:avLst/>
                <a:gdLst>
                  <a:gd name="connsiteX0" fmla="*/ 0 w 27725"/>
                  <a:gd name="connsiteY0" fmla="*/ 15922 h 47714"/>
                  <a:gd name="connsiteX1" fmla="*/ 57 w 27725"/>
                  <a:gd name="connsiteY1" fmla="*/ 47714 h 47714"/>
                  <a:gd name="connsiteX2" fmla="*/ 27725 w 27725"/>
                  <a:gd name="connsiteY2" fmla="*/ 31737 h 47714"/>
                  <a:gd name="connsiteX3" fmla="*/ 27615 w 27725"/>
                  <a:gd name="connsiteY3" fmla="*/ 0 h 47714"/>
                  <a:gd name="connsiteX4" fmla="*/ 0 w 27725"/>
                  <a:gd name="connsiteY4" fmla="*/ 1592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5" h="47714">
                    <a:moveTo>
                      <a:pt x="0" y="15922"/>
                    </a:moveTo>
                    <a:lnTo>
                      <a:pt x="57" y="47714"/>
                    </a:lnTo>
                    <a:lnTo>
                      <a:pt x="27725" y="31737"/>
                    </a:lnTo>
                    <a:lnTo>
                      <a:pt x="27615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1948A78C-F35C-F5D1-C09C-B8D4C06BA20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978558" y="6285798"/>
                <a:ext cx="27726" cy="47663"/>
              </a:xfrm>
              <a:custGeom>
                <a:avLst/>
                <a:gdLst>
                  <a:gd name="connsiteX0" fmla="*/ 0 w 27726"/>
                  <a:gd name="connsiteY0" fmla="*/ 15926 h 47663"/>
                  <a:gd name="connsiteX1" fmla="*/ 56 w 27726"/>
                  <a:gd name="connsiteY1" fmla="*/ 47664 h 47663"/>
                  <a:gd name="connsiteX2" fmla="*/ 27727 w 27726"/>
                  <a:gd name="connsiteY2" fmla="*/ 31737 h 47663"/>
                  <a:gd name="connsiteX3" fmla="*/ 27614 w 27726"/>
                  <a:gd name="connsiteY3" fmla="*/ 0 h 47663"/>
                  <a:gd name="connsiteX4" fmla="*/ 0 w 27726"/>
                  <a:gd name="connsiteY4" fmla="*/ 15926 h 47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663">
                    <a:moveTo>
                      <a:pt x="0" y="15926"/>
                    </a:moveTo>
                    <a:lnTo>
                      <a:pt x="56" y="47664"/>
                    </a:lnTo>
                    <a:lnTo>
                      <a:pt x="27727" y="31737"/>
                    </a:lnTo>
                    <a:lnTo>
                      <a:pt x="27614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8449FBCA-3B0C-978C-6C1D-4ED6E9914FC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868107" y="6349609"/>
                <a:ext cx="27614" cy="47608"/>
              </a:xfrm>
              <a:custGeom>
                <a:avLst/>
                <a:gdLst>
                  <a:gd name="connsiteX0" fmla="*/ 0 w 27614"/>
                  <a:gd name="connsiteY0" fmla="*/ 15871 h 47608"/>
                  <a:gd name="connsiteX1" fmla="*/ 113 w 27614"/>
                  <a:gd name="connsiteY1" fmla="*/ 47608 h 47608"/>
                  <a:gd name="connsiteX2" fmla="*/ 27614 w 27614"/>
                  <a:gd name="connsiteY2" fmla="*/ 31737 h 47608"/>
                  <a:gd name="connsiteX3" fmla="*/ 27501 w 27614"/>
                  <a:gd name="connsiteY3" fmla="*/ 0 h 47608"/>
                  <a:gd name="connsiteX4" fmla="*/ 0 w 27614"/>
                  <a:gd name="connsiteY4" fmla="*/ 15871 h 47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14" h="47608">
                    <a:moveTo>
                      <a:pt x="0" y="15871"/>
                    </a:moveTo>
                    <a:lnTo>
                      <a:pt x="113" y="47608"/>
                    </a:lnTo>
                    <a:lnTo>
                      <a:pt x="27614" y="31737"/>
                    </a:lnTo>
                    <a:lnTo>
                      <a:pt x="27501" y="0"/>
                    </a:lnTo>
                    <a:lnTo>
                      <a:pt x="0" y="1587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AC9EEA7B-274C-885D-AD68-35D1AE158E4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757590" y="6413365"/>
                <a:ext cx="27726" cy="47663"/>
              </a:xfrm>
              <a:custGeom>
                <a:avLst/>
                <a:gdLst>
                  <a:gd name="connsiteX0" fmla="*/ 0 w 27726"/>
                  <a:gd name="connsiteY0" fmla="*/ 15926 h 47663"/>
                  <a:gd name="connsiteX1" fmla="*/ 56 w 27726"/>
                  <a:gd name="connsiteY1" fmla="*/ 47664 h 47663"/>
                  <a:gd name="connsiteX2" fmla="*/ 27727 w 27726"/>
                  <a:gd name="connsiteY2" fmla="*/ 31737 h 47663"/>
                  <a:gd name="connsiteX3" fmla="*/ 27614 w 27726"/>
                  <a:gd name="connsiteY3" fmla="*/ 0 h 47663"/>
                  <a:gd name="connsiteX4" fmla="*/ 0 w 27726"/>
                  <a:gd name="connsiteY4" fmla="*/ 15926 h 47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663">
                    <a:moveTo>
                      <a:pt x="0" y="15926"/>
                    </a:moveTo>
                    <a:lnTo>
                      <a:pt x="56" y="47664"/>
                    </a:lnTo>
                    <a:lnTo>
                      <a:pt x="27727" y="31737"/>
                    </a:lnTo>
                    <a:lnTo>
                      <a:pt x="27614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A26F7E48-82D6-FBB4-B236-8B9831991CE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647193" y="6477066"/>
                <a:ext cx="27727" cy="47719"/>
              </a:xfrm>
              <a:custGeom>
                <a:avLst/>
                <a:gdLst>
                  <a:gd name="connsiteX0" fmla="*/ 0 w 27727"/>
                  <a:gd name="connsiteY0" fmla="*/ 15982 h 47719"/>
                  <a:gd name="connsiteX1" fmla="*/ 57 w 27727"/>
                  <a:gd name="connsiteY1" fmla="*/ 47719 h 47719"/>
                  <a:gd name="connsiteX2" fmla="*/ 27727 w 27727"/>
                  <a:gd name="connsiteY2" fmla="*/ 31793 h 47719"/>
                  <a:gd name="connsiteX3" fmla="*/ 27614 w 27727"/>
                  <a:gd name="connsiteY3" fmla="*/ 0 h 47719"/>
                  <a:gd name="connsiteX4" fmla="*/ 0 w 27727"/>
                  <a:gd name="connsiteY4" fmla="*/ 15982 h 47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7" h="47719">
                    <a:moveTo>
                      <a:pt x="0" y="15982"/>
                    </a:moveTo>
                    <a:lnTo>
                      <a:pt x="57" y="47719"/>
                    </a:lnTo>
                    <a:lnTo>
                      <a:pt x="27727" y="31793"/>
                    </a:lnTo>
                    <a:lnTo>
                      <a:pt x="27614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40757824-A60D-03E2-395C-370A0F2218D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862326" y="5902592"/>
                <a:ext cx="27726" cy="47717"/>
              </a:xfrm>
              <a:custGeom>
                <a:avLst/>
                <a:gdLst>
                  <a:gd name="connsiteX0" fmla="*/ 0 w 27726"/>
                  <a:gd name="connsiteY0" fmla="*/ 15981 h 47717"/>
                  <a:gd name="connsiteX1" fmla="*/ 55 w 27726"/>
                  <a:gd name="connsiteY1" fmla="*/ 47718 h 47717"/>
                  <a:gd name="connsiteX2" fmla="*/ 27727 w 27726"/>
                  <a:gd name="connsiteY2" fmla="*/ 31793 h 47717"/>
                  <a:gd name="connsiteX3" fmla="*/ 27611 w 27726"/>
                  <a:gd name="connsiteY3" fmla="*/ 0 h 47717"/>
                  <a:gd name="connsiteX4" fmla="*/ 0 w 27726"/>
                  <a:gd name="connsiteY4" fmla="*/ 15981 h 4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7">
                    <a:moveTo>
                      <a:pt x="0" y="15981"/>
                    </a:moveTo>
                    <a:lnTo>
                      <a:pt x="55" y="47718"/>
                    </a:lnTo>
                    <a:lnTo>
                      <a:pt x="27727" y="31793"/>
                    </a:lnTo>
                    <a:lnTo>
                      <a:pt x="27611" y="0"/>
                    </a:lnTo>
                    <a:lnTo>
                      <a:pt x="0" y="1598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03909810-9E68-C3B6-B27F-FC5F569495D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751921" y="5966403"/>
                <a:ext cx="27560" cy="47661"/>
              </a:xfrm>
              <a:custGeom>
                <a:avLst/>
                <a:gdLst>
                  <a:gd name="connsiteX0" fmla="*/ 0 w 27560"/>
                  <a:gd name="connsiteY0" fmla="*/ 15924 h 47661"/>
                  <a:gd name="connsiteX1" fmla="*/ 55 w 27560"/>
                  <a:gd name="connsiteY1" fmla="*/ 47661 h 47661"/>
                  <a:gd name="connsiteX2" fmla="*/ 27561 w 27560"/>
                  <a:gd name="connsiteY2" fmla="*/ 31793 h 47661"/>
                  <a:gd name="connsiteX3" fmla="*/ 27445 w 27560"/>
                  <a:gd name="connsiteY3" fmla="*/ 0 h 47661"/>
                  <a:gd name="connsiteX4" fmla="*/ 0 w 27560"/>
                  <a:gd name="connsiteY4" fmla="*/ 15924 h 47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60" h="47661">
                    <a:moveTo>
                      <a:pt x="0" y="15924"/>
                    </a:moveTo>
                    <a:lnTo>
                      <a:pt x="55" y="47661"/>
                    </a:lnTo>
                    <a:lnTo>
                      <a:pt x="27561" y="31793"/>
                    </a:lnTo>
                    <a:lnTo>
                      <a:pt x="27445" y="0"/>
                    </a:lnTo>
                    <a:lnTo>
                      <a:pt x="0" y="15924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0D68062E-8819-3CC0-D0D6-7645044410C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641355" y="6030158"/>
                <a:ext cx="27726" cy="47717"/>
              </a:xfrm>
              <a:custGeom>
                <a:avLst/>
                <a:gdLst>
                  <a:gd name="connsiteX0" fmla="*/ 0 w 27726"/>
                  <a:gd name="connsiteY0" fmla="*/ 15981 h 47717"/>
                  <a:gd name="connsiteX1" fmla="*/ 111 w 27726"/>
                  <a:gd name="connsiteY1" fmla="*/ 47718 h 47717"/>
                  <a:gd name="connsiteX2" fmla="*/ 27727 w 27726"/>
                  <a:gd name="connsiteY2" fmla="*/ 31793 h 47717"/>
                  <a:gd name="connsiteX3" fmla="*/ 27611 w 27726"/>
                  <a:gd name="connsiteY3" fmla="*/ 0 h 47717"/>
                  <a:gd name="connsiteX4" fmla="*/ 0 w 27726"/>
                  <a:gd name="connsiteY4" fmla="*/ 15981 h 4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7">
                    <a:moveTo>
                      <a:pt x="0" y="15981"/>
                    </a:moveTo>
                    <a:lnTo>
                      <a:pt x="111" y="47718"/>
                    </a:lnTo>
                    <a:lnTo>
                      <a:pt x="27727" y="31793"/>
                    </a:lnTo>
                    <a:lnTo>
                      <a:pt x="27611" y="0"/>
                    </a:lnTo>
                    <a:lnTo>
                      <a:pt x="0" y="1598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4CBDDE31-EED2-8812-5C16-2BDFC44A3F3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530956" y="6093913"/>
                <a:ext cx="27726" cy="47717"/>
              </a:xfrm>
              <a:custGeom>
                <a:avLst/>
                <a:gdLst>
                  <a:gd name="connsiteX0" fmla="*/ 0 w 27726"/>
                  <a:gd name="connsiteY0" fmla="*/ 15981 h 47717"/>
                  <a:gd name="connsiteX1" fmla="*/ 55 w 27726"/>
                  <a:gd name="connsiteY1" fmla="*/ 47718 h 47717"/>
                  <a:gd name="connsiteX2" fmla="*/ 27727 w 27726"/>
                  <a:gd name="connsiteY2" fmla="*/ 31736 h 47717"/>
                  <a:gd name="connsiteX3" fmla="*/ 27611 w 27726"/>
                  <a:gd name="connsiteY3" fmla="*/ 0 h 47717"/>
                  <a:gd name="connsiteX4" fmla="*/ 0 w 27726"/>
                  <a:gd name="connsiteY4" fmla="*/ 15981 h 4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7">
                    <a:moveTo>
                      <a:pt x="0" y="15981"/>
                    </a:moveTo>
                    <a:lnTo>
                      <a:pt x="55" y="47718"/>
                    </a:lnTo>
                    <a:lnTo>
                      <a:pt x="27727" y="31736"/>
                    </a:lnTo>
                    <a:lnTo>
                      <a:pt x="27611" y="0"/>
                    </a:lnTo>
                    <a:lnTo>
                      <a:pt x="0" y="1598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2007B1C0-D631-C130-8E07-05B700C54AC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420551" y="6157667"/>
                <a:ext cx="27726" cy="47718"/>
              </a:xfrm>
              <a:custGeom>
                <a:avLst/>
                <a:gdLst>
                  <a:gd name="connsiteX0" fmla="*/ 0 w 27726"/>
                  <a:gd name="connsiteY0" fmla="*/ 15926 h 47718"/>
                  <a:gd name="connsiteX1" fmla="*/ 60 w 27726"/>
                  <a:gd name="connsiteY1" fmla="*/ 47719 h 47718"/>
                  <a:gd name="connsiteX2" fmla="*/ 27727 w 27726"/>
                  <a:gd name="connsiteY2" fmla="*/ 31737 h 47718"/>
                  <a:gd name="connsiteX3" fmla="*/ 27616 w 27726"/>
                  <a:gd name="connsiteY3" fmla="*/ 0 h 47718"/>
                  <a:gd name="connsiteX4" fmla="*/ 0 w 27726"/>
                  <a:gd name="connsiteY4" fmla="*/ 15926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26"/>
                    </a:moveTo>
                    <a:lnTo>
                      <a:pt x="60" y="47719"/>
                    </a:lnTo>
                    <a:lnTo>
                      <a:pt x="27727" y="31737"/>
                    </a:lnTo>
                    <a:lnTo>
                      <a:pt x="27616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FF4A6026-2283-02A5-627D-DD9D9E45599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310096" y="6221423"/>
                <a:ext cx="27726" cy="47718"/>
              </a:xfrm>
              <a:custGeom>
                <a:avLst/>
                <a:gdLst>
                  <a:gd name="connsiteX0" fmla="*/ 0 w 27726"/>
                  <a:gd name="connsiteY0" fmla="*/ 15926 h 47718"/>
                  <a:gd name="connsiteX1" fmla="*/ 115 w 27726"/>
                  <a:gd name="connsiteY1" fmla="*/ 47719 h 47718"/>
                  <a:gd name="connsiteX2" fmla="*/ 27727 w 27726"/>
                  <a:gd name="connsiteY2" fmla="*/ 31737 h 47718"/>
                  <a:gd name="connsiteX3" fmla="*/ 27671 w 27726"/>
                  <a:gd name="connsiteY3" fmla="*/ 0 h 47718"/>
                  <a:gd name="connsiteX4" fmla="*/ 0 w 27726"/>
                  <a:gd name="connsiteY4" fmla="*/ 15926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26"/>
                    </a:moveTo>
                    <a:lnTo>
                      <a:pt x="115" y="47719"/>
                    </a:lnTo>
                    <a:lnTo>
                      <a:pt x="27727" y="31737"/>
                    </a:lnTo>
                    <a:lnTo>
                      <a:pt x="2767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B8A09D86-E21D-42F7-9009-88ADA509D35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199696" y="6285179"/>
                <a:ext cx="27726" cy="47658"/>
              </a:xfrm>
              <a:custGeom>
                <a:avLst/>
                <a:gdLst>
                  <a:gd name="connsiteX0" fmla="*/ 0 w 27726"/>
                  <a:gd name="connsiteY0" fmla="*/ 15926 h 47658"/>
                  <a:gd name="connsiteX1" fmla="*/ 115 w 27726"/>
                  <a:gd name="connsiteY1" fmla="*/ 47659 h 47658"/>
                  <a:gd name="connsiteX2" fmla="*/ 27727 w 27726"/>
                  <a:gd name="connsiteY2" fmla="*/ 31737 h 47658"/>
                  <a:gd name="connsiteX3" fmla="*/ 27671 w 27726"/>
                  <a:gd name="connsiteY3" fmla="*/ 0 h 47658"/>
                  <a:gd name="connsiteX4" fmla="*/ 0 w 27726"/>
                  <a:gd name="connsiteY4" fmla="*/ 15926 h 4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658">
                    <a:moveTo>
                      <a:pt x="0" y="15926"/>
                    </a:moveTo>
                    <a:lnTo>
                      <a:pt x="115" y="47659"/>
                    </a:lnTo>
                    <a:lnTo>
                      <a:pt x="27727" y="31737"/>
                    </a:lnTo>
                    <a:lnTo>
                      <a:pt x="2767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A8C06EA7-EE7B-8770-C089-84DE976601B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089299" y="6348876"/>
                <a:ext cx="27728" cy="47718"/>
              </a:xfrm>
              <a:custGeom>
                <a:avLst/>
                <a:gdLst>
                  <a:gd name="connsiteX0" fmla="*/ 0 w 27728"/>
                  <a:gd name="connsiteY0" fmla="*/ 15982 h 47718"/>
                  <a:gd name="connsiteX1" fmla="*/ 113 w 27728"/>
                  <a:gd name="connsiteY1" fmla="*/ 47719 h 47718"/>
                  <a:gd name="connsiteX2" fmla="*/ 27729 w 27728"/>
                  <a:gd name="connsiteY2" fmla="*/ 31793 h 47718"/>
                  <a:gd name="connsiteX3" fmla="*/ 27669 w 27728"/>
                  <a:gd name="connsiteY3" fmla="*/ 0 h 47718"/>
                  <a:gd name="connsiteX4" fmla="*/ 0 w 27728"/>
                  <a:gd name="connsiteY4" fmla="*/ 15982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8" h="47718">
                    <a:moveTo>
                      <a:pt x="0" y="15982"/>
                    </a:moveTo>
                    <a:lnTo>
                      <a:pt x="113" y="47719"/>
                    </a:lnTo>
                    <a:lnTo>
                      <a:pt x="27729" y="31793"/>
                    </a:lnTo>
                    <a:lnTo>
                      <a:pt x="27669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9F213884-7F5C-6539-8767-41180C2803F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978900" y="6412632"/>
                <a:ext cx="27726" cy="47718"/>
              </a:xfrm>
              <a:custGeom>
                <a:avLst/>
                <a:gdLst>
                  <a:gd name="connsiteX0" fmla="*/ 0 w 27726"/>
                  <a:gd name="connsiteY0" fmla="*/ 15982 h 47718"/>
                  <a:gd name="connsiteX1" fmla="*/ 113 w 27726"/>
                  <a:gd name="connsiteY1" fmla="*/ 47719 h 47718"/>
                  <a:gd name="connsiteX2" fmla="*/ 27727 w 27726"/>
                  <a:gd name="connsiteY2" fmla="*/ 31737 h 47718"/>
                  <a:gd name="connsiteX3" fmla="*/ 27614 w 27726"/>
                  <a:gd name="connsiteY3" fmla="*/ 0 h 47718"/>
                  <a:gd name="connsiteX4" fmla="*/ 0 w 27726"/>
                  <a:gd name="connsiteY4" fmla="*/ 15982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82"/>
                    </a:moveTo>
                    <a:lnTo>
                      <a:pt x="113" y="47719"/>
                    </a:lnTo>
                    <a:lnTo>
                      <a:pt x="27727" y="31737"/>
                    </a:lnTo>
                    <a:lnTo>
                      <a:pt x="27614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7FA0F86F-E62A-6888-BF8E-1B0A255E8BE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868499" y="6476443"/>
                <a:ext cx="27557" cy="47658"/>
              </a:xfrm>
              <a:custGeom>
                <a:avLst/>
                <a:gdLst>
                  <a:gd name="connsiteX0" fmla="*/ 0 w 27557"/>
                  <a:gd name="connsiteY0" fmla="*/ 15866 h 47658"/>
                  <a:gd name="connsiteX1" fmla="*/ 56 w 27557"/>
                  <a:gd name="connsiteY1" fmla="*/ 47659 h 47658"/>
                  <a:gd name="connsiteX2" fmla="*/ 27557 w 27557"/>
                  <a:gd name="connsiteY2" fmla="*/ 31793 h 47658"/>
                  <a:gd name="connsiteX3" fmla="*/ 27501 w 27557"/>
                  <a:gd name="connsiteY3" fmla="*/ 0 h 47658"/>
                  <a:gd name="connsiteX4" fmla="*/ 0 w 27557"/>
                  <a:gd name="connsiteY4" fmla="*/ 15866 h 4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57" h="47658">
                    <a:moveTo>
                      <a:pt x="0" y="15866"/>
                    </a:moveTo>
                    <a:lnTo>
                      <a:pt x="56" y="47659"/>
                    </a:lnTo>
                    <a:lnTo>
                      <a:pt x="27557" y="31793"/>
                    </a:lnTo>
                    <a:lnTo>
                      <a:pt x="27501" y="0"/>
                    </a:lnTo>
                    <a:lnTo>
                      <a:pt x="0" y="1586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473D95F1-CCAE-2F45-2E2E-C4CC2B3ADC4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757932" y="6540199"/>
                <a:ext cx="27727" cy="47718"/>
              </a:xfrm>
              <a:custGeom>
                <a:avLst/>
                <a:gdLst>
                  <a:gd name="connsiteX0" fmla="*/ 0 w 27727"/>
                  <a:gd name="connsiteY0" fmla="*/ 15982 h 47718"/>
                  <a:gd name="connsiteX1" fmla="*/ 113 w 27727"/>
                  <a:gd name="connsiteY1" fmla="*/ 47719 h 47718"/>
                  <a:gd name="connsiteX2" fmla="*/ 27727 w 27727"/>
                  <a:gd name="connsiteY2" fmla="*/ 31793 h 47718"/>
                  <a:gd name="connsiteX3" fmla="*/ 27671 w 27727"/>
                  <a:gd name="connsiteY3" fmla="*/ 0 h 47718"/>
                  <a:gd name="connsiteX4" fmla="*/ 0 w 27727"/>
                  <a:gd name="connsiteY4" fmla="*/ 15982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7" h="47718">
                    <a:moveTo>
                      <a:pt x="0" y="15982"/>
                    </a:moveTo>
                    <a:lnTo>
                      <a:pt x="113" y="47719"/>
                    </a:lnTo>
                    <a:lnTo>
                      <a:pt x="27727" y="31793"/>
                    </a:lnTo>
                    <a:lnTo>
                      <a:pt x="27671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B35A21F5-BD33-34AF-E843-724791F3306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647529" y="6603955"/>
                <a:ext cx="27726" cy="47714"/>
              </a:xfrm>
              <a:custGeom>
                <a:avLst/>
                <a:gdLst>
                  <a:gd name="connsiteX0" fmla="*/ 0 w 27726"/>
                  <a:gd name="connsiteY0" fmla="*/ 15982 h 47714"/>
                  <a:gd name="connsiteX1" fmla="*/ 113 w 27726"/>
                  <a:gd name="connsiteY1" fmla="*/ 47714 h 47714"/>
                  <a:gd name="connsiteX2" fmla="*/ 27727 w 27726"/>
                  <a:gd name="connsiteY2" fmla="*/ 31733 h 47714"/>
                  <a:gd name="connsiteX3" fmla="*/ 27614 w 27726"/>
                  <a:gd name="connsiteY3" fmla="*/ 0 h 47714"/>
                  <a:gd name="connsiteX4" fmla="*/ 0 w 27726"/>
                  <a:gd name="connsiteY4" fmla="*/ 1598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82"/>
                    </a:moveTo>
                    <a:lnTo>
                      <a:pt x="113" y="47714"/>
                    </a:lnTo>
                    <a:lnTo>
                      <a:pt x="27727" y="31733"/>
                    </a:lnTo>
                    <a:lnTo>
                      <a:pt x="27614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EC03450C-3A2A-76ED-6407-A66C51DBDEB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862658" y="6029481"/>
                <a:ext cx="27726" cy="47717"/>
              </a:xfrm>
              <a:custGeom>
                <a:avLst/>
                <a:gdLst>
                  <a:gd name="connsiteX0" fmla="*/ 0 w 27726"/>
                  <a:gd name="connsiteY0" fmla="*/ 15924 h 47717"/>
                  <a:gd name="connsiteX1" fmla="*/ 115 w 27726"/>
                  <a:gd name="connsiteY1" fmla="*/ 47718 h 47717"/>
                  <a:gd name="connsiteX2" fmla="*/ 27727 w 27726"/>
                  <a:gd name="connsiteY2" fmla="*/ 31736 h 47717"/>
                  <a:gd name="connsiteX3" fmla="*/ 27616 w 27726"/>
                  <a:gd name="connsiteY3" fmla="*/ 0 h 47717"/>
                  <a:gd name="connsiteX4" fmla="*/ 0 w 27726"/>
                  <a:gd name="connsiteY4" fmla="*/ 15924 h 4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7">
                    <a:moveTo>
                      <a:pt x="0" y="15924"/>
                    </a:moveTo>
                    <a:lnTo>
                      <a:pt x="115" y="47718"/>
                    </a:lnTo>
                    <a:lnTo>
                      <a:pt x="27727" y="31736"/>
                    </a:lnTo>
                    <a:lnTo>
                      <a:pt x="27616" y="0"/>
                    </a:lnTo>
                    <a:lnTo>
                      <a:pt x="0" y="15924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DE73CA2F-CD6C-C8AD-EADE-411D21D8B8A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752258" y="6093292"/>
                <a:ext cx="27560" cy="47659"/>
              </a:xfrm>
              <a:custGeom>
                <a:avLst/>
                <a:gdLst>
                  <a:gd name="connsiteX0" fmla="*/ 0 w 27560"/>
                  <a:gd name="connsiteY0" fmla="*/ 15868 h 47659"/>
                  <a:gd name="connsiteX1" fmla="*/ 60 w 27560"/>
                  <a:gd name="connsiteY1" fmla="*/ 47660 h 47659"/>
                  <a:gd name="connsiteX2" fmla="*/ 27561 w 27560"/>
                  <a:gd name="connsiteY2" fmla="*/ 31738 h 47659"/>
                  <a:gd name="connsiteX3" fmla="*/ 27505 w 27560"/>
                  <a:gd name="connsiteY3" fmla="*/ 0 h 47659"/>
                  <a:gd name="connsiteX4" fmla="*/ 0 w 27560"/>
                  <a:gd name="connsiteY4" fmla="*/ 15868 h 47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60" h="47659">
                    <a:moveTo>
                      <a:pt x="0" y="15868"/>
                    </a:moveTo>
                    <a:lnTo>
                      <a:pt x="60" y="47660"/>
                    </a:lnTo>
                    <a:lnTo>
                      <a:pt x="27561" y="31738"/>
                    </a:lnTo>
                    <a:lnTo>
                      <a:pt x="27505" y="0"/>
                    </a:lnTo>
                    <a:lnTo>
                      <a:pt x="0" y="15868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5611D06D-5A0D-79E5-DD86-CB8A07EDE90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641692" y="6157049"/>
                <a:ext cx="27726" cy="47714"/>
              </a:xfrm>
              <a:custGeom>
                <a:avLst/>
                <a:gdLst>
                  <a:gd name="connsiteX0" fmla="*/ 0 w 27726"/>
                  <a:gd name="connsiteY0" fmla="*/ 15922 h 47714"/>
                  <a:gd name="connsiteX1" fmla="*/ 111 w 27726"/>
                  <a:gd name="connsiteY1" fmla="*/ 47714 h 47714"/>
                  <a:gd name="connsiteX2" fmla="*/ 27727 w 27726"/>
                  <a:gd name="connsiteY2" fmla="*/ 31737 h 47714"/>
                  <a:gd name="connsiteX3" fmla="*/ 27671 w 27726"/>
                  <a:gd name="connsiteY3" fmla="*/ 0 h 47714"/>
                  <a:gd name="connsiteX4" fmla="*/ 0 w 27726"/>
                  <a:gd name="connsiteY4" fmla="*/ 1592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22"/>
                    </a:moveTo>
                    <a:lnTo>
                      <a:pt x="111" y="47714"/>
                    </a:lnTo>
                    <a:lnTo>
                      <a:pt x="27727" y="31737"/>
                    </a:lnTo>
                    <a:lnTo>
                      <a:pt x="27671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85CA3E07-8D2D-0223-13B6-EC1C59A2B3E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531292" y="6220800"/>
                <a:ext cx="27726" cy="47718"/>
              </a:xfrm>
              <a:custGeom>
                <a:avLst/>
                <a:gdLst>
                  <a:gd name="connsiteX0" fmla="*/ 0 w 27726"/>
                  <a:gd name="connsiteY0" fmla="*/ 15926 h 47718"/>
                  <a:gd name="connsiteX1" fmla="*/ 111 w 27726"/>
                  <a:gd name="connsiteY1" fmla="*/ 47719 h 47718"/>
                  <a:gd name="connsiteX2" fmla="*/ 27727 w 27726"/>
                  <a:gd name="connsiteY2" fmla="*/ 31737 h 47718"/>
                  <a:gd name="connsiteX3" fmla="*/ 27671 w 27726"/>
                  <a:gd name="connsiteY3" fmla="*/ 0 h 47718"/>
                  <a:gd name="connsiteX4" fmla="*/ 0 w 27726"/>
                  <a:gd name="connsiteY4" fmla="*/ 15926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26"/>
                    </a:moveTo>
                    <a:lnTo>
                      <a:pt x="111" y="47719"/>
                    </a:lnTo>
                    <a:lnTo>
                      <a:pt x="27727" y="31737"/>
                    </a:lnTo>
                    <a:lnTo>
                      <a:pt x="2767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955F12E6-DF70-7F8C-FAD8-EB9410DC216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420893" y="6284556"/>
                <a:ext cx="27726" cy="47663"/>
              </a:xfrm>
              <a:custGeom>
                <a:avLst/>
                <a:gdLst>
                  <a:gd name="connsiteX0" fmla="*/ 0 w 27726"/>
                  <a:gd name="connsiteY0" fmla="*/ 15926 h 47663"/>
                  <a:gd name="connsiteX1" fmla="*/ 115 w 27726"/>
                  <a:gd name="connsiteY1" fmla="*/ 47664 h 47663"/>
                  <a:gd name="connsiteX2" fmla="*/ 27727 w 27726"/>
                  <a:gd name="connsiteY2" fmla="*/ 31737 h 47663"/>
                  <a:gd name="connsiteX3" fmla="*/ 27616 w 27726"/>
                  <a:gd name="connsiteY3" fmla="*/ 0 h 47663"/>
                  <a:gd name="connsiteX4" fmla="*/ 0 w 27726"/>
                  <a:gd name="connsiteY4" fmla="*/ 15926 h 47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663">
                    <a:moveTo>
                      <a:pt x="0" y="15926"/>
                    </a:moveTo>
                    <a:lnTo>
                      <a:pt x="115" y="47664"/>
                    </a:lnTo>
                    <a:lnTo>
                      <a:pt x="27727" y="31737"/>
                    </a:lnTo>
                    <a:lnTo>
                      <a:pt x="27616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9353A00F-4468-11B6-5301-7B4BAEF515D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310493" y="6348257"/>
                <a:ext cx="27726" cy="47714"/>
              </a:xfrm>
              <a:custGeom>
                <a:avLst/>
                <a:gdLst>
                  <a:gd name="connsiteX0" fmla="*/ 0 w 27726"/>
                  <a:gd name="connsiteY0" fmla="*/ 15982 h 47714"/>
                  <a:gd name="connsiteX1" fmla="*/ 55 w 27726"/>
                  <a:gd name="connsiteY1" fmla="*/ 47714 h 47714"/>
                  <a:gd name="connsiteX2" fmla="*/ 27727 w 27726"/>
                  <a:gd name="connsiteY2" fmla="*/ 31793 h 47714"/>
                  <a:gd name="connsiteX3" fmla="*/ 27616 w 27726"/>
                  <a:gd name="connsiteY3" fmla="*/ 0 h 47714"/>
                  <a:gd name="connsiteX4" fmla="*/ 0 w 27726"/>
                  <a:gd name="connsiteY4" fmla="*/ 1598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82"/>
                    </a:moveTo>
                    <a:lnTo>
                      <a:pt x="55" y="47714"/>
                    </a:lnTo>
                    <a:lnTo>
                      <a:pt x="27727" y="31793"/>
                    </a:lnTo>
                    <a:lnTo>
                      <a:pt x="27616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DE080029-433F-AF1A-0A44-04C3303F268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200093" y="6412013"/>
                <a:ext cx="27726" cy="47714"/>
              </a:xfrm>
              <a:custGeom>
                <a:avLst/>
                <a:gdLst>
                  <a:gd name="connsiteX0" fmla="*/ 0 w 27726"/>
                  <a:gd name="connsiteY0" fmla="*/ 15977 h 47714"/>
                  <a:gd name="connsiteX1" fmla="*/ 55 w 27726"/>
                  <a:gd name="connsiteY1" fmla="*/ 47714 h 47714"/>
                  <a:gd name="connsiteX2" fmla="*/ 27727 w 27726"/>
                  <a:gd name="connsiteY2" fmla="*/ 31733 h 47714"/>
                  <a:gd name="connsiteX3" fmla="*/ 27611 w 27726"/>
                  <a:gd name="connsiteY3" fmla="*/ 0 h 47714"/>
                  <a:gd name="connsiteX4" fmla="*/ 0 w 27726"/>
                  <a:gd name="connsiteY4" fmla="*/ 15977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77"/>
                    </a:moveTo>
                    <a:lnTo>
                      <a:pt x="55" y="47714"/>
                    </a:lnTo>
                    <a:lnTo>
                      <a:pt x="27727" y="31733"/>
                    </a:lnTo>
                    <a:lnTo>
                      <a:pt x="27611" y="0"/>
                    </a:lnTo>
                    <a:lnTo>
                      <a:pt x="0" y="15977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0BC8D583-8C40-8EC9-EED6-EE79D782CCC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089693" y="6475765"/>
                <a:ext cx="27726" cy="47719"/>
              </a:xfrm>
              <a:custGeom>
                <a:avLst/>
                <a:gdLst>
                  <a:gd name="connsiteX0" fmla="*/ 0 w 27726"/>
                  <a:gd name="connsiteY0" fmla="*/ 15926 h 47719"/>
                  <a:gd name="connsiteX1" fmla="*/ 57 w 27726"/>
                  <a:gd name="connsiteY1" fmla="*/ 47719 h 47719"/>
                  <a:gd name="connsiteX2" fmla="*/ 27727 w 27726"/>
                  <a:gd name="connsiteY2" fmla="*/ 31737 h 47719"/>
                  <a:gd name="connsiteX3" fmla="*/ 27616 w 27726"/>
                  <a:gd name="connsiteY3" fmla="*/ 0 h 47719"/>
                  <a:gd name="connsiteX4" fmla="*/ 0 w 27726"/>
                  <a:gd name="connsiteY4" fmla="*/ 15926 h 47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9">
                    <a:moveTo>
                      <a:pt x="0" y="15926"/>
                    </a:moveTo>
                    <a:lnTo>
                      <a:pt x="57" y="47719"/>
                    </a:lnTo>
                    <a:lnTo>
                      <a:pt x="27727" y="31737"/>
                    </a:lnTo>
                    <a:lnTo>
                      <a:pt x="27616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A4575991-064D-E6B2-C975-99938FC8682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979238" y="6539521"/>
                <a:ext cx="27727" cy="47718"/>
              </a:xfrm>
              <a:custGeom>
                <a:avLst/>
                <a:gdLst>
                  <a:gd name="connsiteX0" fmla="*/ 0 w 27727"/>
                  <a:gd name="connsiteY0" fmla="*/ 15926 h 47718"/>
                  <a:gd name="connsiteX1" fmla="*/ 113 w 27727"/>
                  <a:gd name="connsiteY1" fmla="*/ 47719 h 47718"/>
                  <a:gd name="connsiteX2" fmla="*/ 27727 w 27727"/>
                  <a:gd name="connsiteY2" fmla="*/ 31737 h 47718"/>
                  <a:gd name="connsiteX3" fmla="*/ 27671 w 27727"/>
                  <a:gd name="connsiteY3" fmla="*/ 0 h 47718"/>
                  <a:gd name="connsiteX4" fmla="*/ 0 w 27727"/>
                  <a:gd name="connsiteY4" fmla="*/ 15926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7" h="47718">
                    <a:moveTo>
                      <a:pt x="0" y="15926"/>
                    </a:moveTo>
                    <a:lnTo>
                      <a:pt x="113" y="47719"/>
                    </a:lnTo>
                    <a:lnTo>
                      <a:pt x="27727" y="31737"/>
                    </a:lnTo>
                    <a:lnTo>
                      <a:pt x="2767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F620CBBF-072D-C25A-EDB7-8C2C5E7236B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868837" y="6603332"/>
                <a:ext cx="27614" cy="47603"/>
              </a:xfrm>
              <a:custGeom>
                <a:avLst/>
                <a:gdLst>
                  <a:gd name="connsiteX0" fmla="*/ 0 w 27614"/>
                  <a:gd name="connsiteY0" fmla="*/ 15871 h 47603"/>
                  <a:gd name="connsiteX1" fmla="*/ 113 w 27614"/>
                  <a:gd name="connsiteY1" fmla="*/ 47604 h 47603"/>
                  <a:gd name="connsiteX2" fmla="*/ 27614 w 27614"/>
                  <a:gd name="connsiteY2" fmla="*/ 31737 h 47603"/>
                  <a:gd name="connsiteX3" fmla="*/ 27501 w 27614"/>
                  <a:gd name="connsiteY3" fmla="*/ 0 h 47603"/>
                  <a:gd name="connsiteX4" fmla="*/ 0 w 27614"/>
                  <a:gd name="connsiteY4" fmla="*/ 15871 h 47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14" h="47603">
                    <a:moveTo>
                      <a:pt x="0" y="15871"/>
                    </a:moveTo>
                    <a:lnTo>
                      <a:pt x="113" y="47604"/>
                    </a:lnTo>
                    <a:lnTo>
                      <a:pt x="27614" y="31737"/>
                    </a:lnTo>
                    <a:lnTo>
                      <a:pt x="27501" y="0"/>
                    </a:lnTo>
                    <a:lnTo>
                      <a:pt x="0" y="1587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A1686CED-ABE3-09F0-FCDA-24E8F4FB174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758325" y="6667088"/>
                <a:ext cx="27726" cy="47719"/>
              </a:xfrm>
              <a:custGeom>
                <a:avLst/>
                <a:gdLst>
                  <a:gd name="connsiteX0" fmla="*/ 0 w 27726"/>
                  <a:gd name="connsiteY0" fmla="*/ 15926 h 47719"/>
                  <a:gd name="connsiteX1" fmla="*/ 56 w 27726"/>
                  <a:gd name="connsiteY1" fmla="*/ 47719 h 47719"/>
                  <a:gd name="connsiteX2" fmla="*/ 27727 w 27726"/>
                  <a:gd name="connsiteY2" fmla="*/ 31737 h 47719"/>
                  <a:gd name="connsiteX3" fmla="*/ 27614 w 27726"/>
                  <a:gd name="connsiteY3" fmla="*/ 0 h 47719"/>
                  <a:gd name="connsiteX4" fmla="*/ 0 w 27726"/>
                  <a:gd name="connsiteY4" fmla="*/ 15926 h 47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9">
                    <a:moveTo>
                      <a:pt x="0" y="15926"/>
                    </a:moveTo>
                    <a:lnTo>
                      <a:pt x="56" y="47719"/>
                    </a:lnTo>
                    <a:lnTo>
                      <a:pt x="27727" y="31737"/>
                    </a:lnTo>
                    <a:lnTo>
                      <a:pt x="27614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20006C9E-E8DA-6D65-5E32-4D32FE78189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647869" y="6730844"/>
                <a:ext cx="27726" cy="47658"/>
              </a:xfrm>
              <a:custGeom>
                <a:avLst/>
                <a:gdLst>
                  <a:gd name="connsiteX0" fmla="*/ 0 w 27726"/>
                  <a:gd name="connsiteY0" fmla="*/ 15922 h 47658"/>
                  <a:gd name="connsiteX1" fmla="*/ 113 w 27726"/>
                  <a:gd name="connsiteY1" fmla="*/ 47659 h 47658"/>
                  <a:gd name="connsiteX2" fmla="*/ 27727 w 27726"/>
                  <a:gd name="connsiteY2" fmla="*/ 31737 h 47658"/>
                  <a:gd name="connsiteX3" fmla="*/ 27670 w 27726"/>
                  <a:gd name="connsiteY3" fmla="*/ 0 h 47658"/>
                  <a:gd name="connsiteX4" fmla="*/ 0 w 27726"/>
                  <a:gd name="connsiteY4" fmla="*/ 15922 h 4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658">
                    <a:moveTo>
                      <a:pt x="0" y="15922"/>
                    </a:moveTo>
                    <a:lnTo>
                      <a:pt x="113" y="47659"/>
                    </a:lnTo>
                    <a:lnTo>
                      <a:pt x="27727" y="31737"/>
                    </a:lnTo>
                    <a:lnTo>
                      <a:pt x="27670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B215E47C-ABFC-0B93-FBE2-CC2DB8EAA1D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862999" y="6156315"/>
                <a:ext cx="27726" cy="47714"/>
              </a:xfrm>
              <a:custGeom>
                <a:avLst/>
                <a:gdLst>
                  <a:gd name="connsiteX0" fmla="*/ 0 w 27726"/>
                  <a:gd name="connsiteY0" fmla="*/ 15977 h 47714"/>
                  <a:gd name="connsiteX1" fmla="*/ 111 w 27726"/>
                  <a:gd name="connsiteY1" fmla="*/ 47714 h 47714"/>
                  <a:gd name="connsiteX2" fmla="*/ 27727 w 27726"/>
                  <a:gd name="connsiteY2" fmla="*/ 31793 h 47714"/>
                  <a:gd name="connsiteX3" fmla="*/ 27671 w 27726"/>
                  <a:gd name="connsiteY3" fmla="*/ 0 h 47714"/>
                  <a:gd name="connsiteX4" fmla="*/ 0 w 27726"/>
                  <a:gd name="connsiteY4" fmla="*/ 15977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77"/>
                    </a:moveTo>
                    <a:lnTo>
                      <a:pt x="111" y="47714"/>
                    </a:lnTo>
                    <a:lnTo>
                      <a:pt x="27727" y="31793"/>
                    </a:lnTo>
                    <a:lnTo>
                      <a:pt x="27671" y="0"/>
                    </a:lnTo>
                    <a:lnTo>
                      <a:pt x="0" y="15977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A62F4730-5741-2ED9-28A4-A9E152E4B7E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752600" y="6220182"/>
                <a:ext cx="27616" cy="47603"/>
              </a:xfrm>
              <a:custGeom>
                <a:avLst/>
                <a:gdLst>
                  <a:gd name="connsiteX0" fmla="*/ 0 w 27616"/>
                  <a:gd name="connsiteY0" fmla="*/ 15866 h 47603"/>
                  <a:gd name="connsiteX1" fmla="*/ 115 w 27616"/>
                  <a:gd name="connsiteY1" fmla="*/ 47604 h 47603"/>
                  <a:gd name="connsiteX2" fmla="*/ 27616 w 27616"/>
                  <a:gd name="connsiteY2" fmla="*/ 31737 h 47603"/>
                  <a:gd name="connsiteX3" fmla="*/ 27501 w 27616"/>
                  <a:gd name="connsiteY3" fmla="*/ 0 h 47603"/>
                  <a:gd name="connsiteX4" fmla="*/ 0 w 27616"/>
                  <a:gd name="connsiteY4" fmla="*/ 15866 h 47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16" h="47603">
                    <a:moveTo>
                      <a:pt x="0" y="15866"/>
                    </a:moveTo>
                    <a:lnTo>
                      <a:pt x="115" y="47604"/>
                    </a:lnTo>
                    <a:lnTo>
                      <a:pt x="27616" y="31737"/>
                    </a:lnTo>
                    <a:lnTo>
                      <a:pt x="27501" y="0"/>
                    </a:lnTo>
                    <a:lnTo>
                      <a:pt x="0" y="1586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C629C2F9-6693-C679-29C5-C3883BB6C19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642089" y="6283938"/>
                <a:ext cx="27726" cy="47658"/>
              </a:xfrm>
              <a:custGeom>
                <a:avLst/>
                <a:gdLst>
                  <a:gd name="connsiteX0" fmla="*/ 0 w 27726"/>
                  <a:gd name="connsiteY0" fmla="*/ 15922 h 47658"/>
                  <a:gd name="connsiteX1" fmla="*/ 55 w 27726"/>
                  <a:gd name="connsiteY1" fmla="*/ 47659 h 47658"/>
                  <a:gd name="connsiteX2" fmla="*/ 27727 w 27726"/>
                  <a:gd name="connsiteY2" fmla="*/ 31733 h 47658"/>
                  <a:gd name="connsiteX3" fmla="*/ 27611 w 27726"/>
                  <a:gd name="connsiteY3" fmla="*/ 0 h 47658"/>
                  <a:gd name="connsiteX4" fmla="*/ 0 w 27726"/>
                  <a:gd name="connsiteY4" fmla="*/ 15922 h 4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658">
                    <a:moveTo>
                      <a:pt x="0" y="15922"/>
                    </a:moveTo>
                    <a:lnTo>
                      <a:pt x="55" y="47659"/>
                    </a:lnTo>
                    <a:lnTo>
                      <a:pt x="27727" y="31733"/>
                    </a:lnTo>
                    <a:lnTo>
                      <a:pt x="27611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493ACF83-08C4-138B-7DB2-C8D5ACBA7F0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531629" y="6347634"/>
                <a:ext cx="27726" cy="47718"/>
              </a:xfrm>
              <a:custGeom>
                <a:avLst/>
                <a:gdLst>
                  <a:gd name="connsiteX0" fmla="*/ 0 w 27726"/>
                  <a:gd name="connsiteY0" fmla="*/ 15982 h 47718"/>
                  <a:gd name="connsiteX1" fmla="*/ 115 w 27726"/>
                  <a:gd name="connsiteY1" fmla="*/ 47719 h 47718"/>
                  <a:gd name="connsiteX2" fmla="*/ 27727 w 27726"/>
                  <a:gd name="connsiteY2" fmla="*/ 31793 h 47718"/>
                  <a:gd name="connsiteX3" fmla="*/ 27671 w 27726"/>
                  <a:gd name="connsiteY3" fmla="*/ 0 h 47718"/>
                  <a:gd name="connsiteX4" fmla="*/ 0 w 27726"/>
                  <a:gd name="connsiteY4" fmla="*/ 15982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82"/>
                    </a:moveTo>
                    <a:lnTo>
                      <a:pt x="115" y="47719"/>
                    </a:lnTo>
                    <a:lnTo>
                      <a:pt x="27727" y="31793"/>
                    </a:lnTo>
                    <a:lnTo>
                      <a:pt x="27671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F4305502-4434-E911-A274-1790D0AAE2C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421230" y="6411390"/>
                <a:ext cx="27726" cy="47714"/>
              </a:xfrm>
              <a:custGeom>
                <a:avLst/>
                <a:gdLst>
                  <a:gd name="connsiteX0" fmla="*/ 0 w 27726"/>
                  <a:gd name="connsiteY0" fmla="*/ 15982 h 47714"/>
                  <a:gd name="connsiteX1" fmla="*/ 115 w 27726"/>
                  <a:gd name="connsiteY1" fmla="*/ 47714 h 47714"/>
                  <a:gd name="connsiteX2" fmla="*/ 27727 w 27726"/>
                  <a:gd name="connsiteY2" fmla="*/ 31737 h 47714"/>
                  <a:gd name="connsiteX3" fmla="*/ 27671 w 27726"/>
                  <a:gd name="connsiteY3" fmla="*/ 0 h 47714"/>
                  <a:gd name="connsiteX4" fmla="*/ 0 w 27726"/>
                  <a:gd name="connsiteY4" fmla="*/ 1598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82"/>
                    </a:moveTo>
                    <a:lnTo>
                      <a:pt x="115" y="47714"/>
                    </a:lnTo>
                    <a:lnTo>
                      <a:pt x="27727" y="31737"/>
                    </a:lnTo>
                    <a:lnTo>
                      <a:pt x="27671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F2FAFF15-00AD-5276-7F24-2B29E338A7B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310834" y="6475146"/>
                <a:ext cx="27726" cy="47714"/>
              </a:xfrm>
              <a:custGeom>
                <a:avLst/>
                <a:gdLst>
                  <a:gd name="connsiteX0" fmla="*/ 0 w 27726"/>
                  <a:gd name="connsiteY0" fmla="*/ 15922 h 47714"/>
                  <a:gd name="connsiteX1" fmla="*/ 111 w 27726"/>
                  <a:gd name="connsiteY1" fmla="*/ 47714 h 47714"/>
                  <a:gd name="connsiteX2" fmla="*/ 27727 w 27726"/>
                  <a:gd name="connsiteY2" fmla="*/ 31737 h 47714"/>
                  <a:gd name="connsiteX3" fmla="*/ 27667 w 27726"/>
                  <a:gd name="connsiteY3" fmla="*/ 0 h 47714"/>
                  <a:gd name="connsiteX4" fmla="*/ 0 w 27726"/>
                  <a:gd name="connsiteY4" fmla="*/ 1592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22"/>
                    </a:moveTo>
                    <a:lnTo>
                      <a:pt x="111" y="47714"/>
                    </a:lnTo>
                    <a:lnTo>
                      <a:pt x="27727" y="31737"/>
                    </a:lnTo>
                    <a:lnTo>
                      <a:pt x="27667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5901A8C7-1BBA-394D-E1EB-B2B6FDEB2C8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200435" y="6538898"/>
                <a:ext cx="27726" cy="47718"/>
              </a:xfrm>
              <a:custGeom>
                <a:avLst/>
                <a:gdLst>
                  <a:gd name="connsiteX0" fmla="*/ 0 w 27726"/>
                  <a:gd name="connsiteY0" fmla="*/ 15926 h 47718"/>
                  <a:gd name="connsiteX1" fmla="*/ 111 w 27726"/>
                  <a:gd name="connsiteY1" fmla="*/ 47719 h 47718"/>
                  <a:gd name="connsiteX2" fmla="*/ 27727 w 27726"/>
                  <a:gd name="connsiteY2" fmla="*/ 31737 h 47718"/>
                  <a:gd name="connsiteX3" fmla="*/ 27611 w 27726"/>
                  <a:gd name="connsiteY3" fmla="*/ 0 h 47718"/>
                  <a:gd name="connsiteX4" fmla="*/ 0 w 27726"/>
                  <a:gd name="connsiteY4" fmla="*/ 15926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26"/>
                    </a:moveTo>
                    <a:lnTo>
                      <a:pt x="111" y="47719"/>
                    </a:lnTo>
                    <a:lnTo>
                      <a:pt x="27727" y="31737"/>
                    </a:lnTo>
                    <a:lnTo>
                      <a:pt x="2761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500FEE23-536C-0563-6AE0-495FCB14B93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090034" y="6602654"/>
                <a:ext cx="27728" cy="47663"/>
              </a:xfrm>
              <a:custGeom>
                <a:avLst/>
                <a:gdLst>
                  <a:gd name="connsiteX0" fmla="*/ 0 w 27728"/>
                  <a:gd name="connsiteY0" fmla="*/ 15926 h 47663"/>
                  <a:gd name="connsiteX1" fmla="*/ 57 w 27728"/>
                  <a:gd name="connsiteY1" fmla="*/ 47664 h 47663"/>
                  <a:gd name="connsiteX2" fmla="*/ 27728 w 27728"/>
                  <a:gd name="connsiteY2" fmla="*/ 31737 h 47663"/>
                  <a:gd name="connsiteX3" fmla="*/ 27613 w 27728"/>
                  <a:gd name="connsiteY3" fmla="*/ 0 h 47663"/>
                  <a:gd name="connsiteX4" fmla="*/ 0 w 27728"/>
                  <a:gd name="connsiteY4" fmla="*/ 15926 h 47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8" h="47663">
                    <a:moveTo>
                      <a:pt x="0" y="15926"/>
                    </a:moveTo>
                    <a:lnTo>
                      <a:pt x="57" y="47664"/>
                    </a:lnTo>
                    <a:lnTo>
                      <a:pt x="27728" y="31737"/>
                    </a:lnTo>
                    <a:lnTo>
                      <a:pt x="27613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CBCB8E08-16A1-E288-BEDA-7154E04C38A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979632" y="6666354"/>
                <a:ext cx="27726" cy="47714"/>
              </a:xfrm>
              <a:custGeom>
                <a:avLst/>
                <a:gdLst>
                  <a:gd name="connsiteX0" fmla="*/ 0 w 27726"/>
                  <a:gd name="connsiteY0" fmla="*/ 15982 h 47714"/>
                  <a:gd name="connsiteX1" fmla="*/ 56 w 27726"/>
                  <a:gd name="connsiteY1" fmla="*/ 47714 h 47714"/>
                  <a:gd name="connsiteX2" fmla="*/ 27727 w 27726"/>
                  <a:gd name="connsiteY2" fmla="*/ 31793 h 47714"/>
                  <a:gd name="connsiteX3" fmla="*/ 27614 w 27726"/>
                  <a:gd name="connsiteY3" fmla="*/ 0 h 47714"/>
                  <a:gd name="connsiteX4" fmla="*/ 0 w 27726"/>
                  <a:gd name="connsiteY4" fmla="*/ 1598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82"/>
                    </a:moveTo>
                    <a:lnTo>
                      <a:pt x="56" y="47714"/>
                    </a:lnTo>
                    <a:lnTo>
                      <a:pt x="27727" y="31793"/>
                    </a:lnTo>
                    <a:lnTo>
                      <a:pt x="27614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223920DF-7F0E-EB83-05A6-5CEB52C0129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869231" y="6730221"/>
                <a:ext cx="27557" cy="47603"/>
              </a:xfrm>
              <a:custGeom>
                <a:avLst/>
                <a:gdLst>
                  <a:gd name="connsiteX0" fmla="*/ 0 w 27557"/>
                  <a:gd name="connsiteY0" fmla="*/ 15866 h 47603"/>
                  <a:gd name="connsiteX1" fmla="*/ 57 w 27557"/>
                  <a:gd name="connsiteY1" fmla="*/ 47604 h 47603"/>
                  <a:gd name="connsiteX2" fmla="*/ 27557 w 27557"/>
                  <a:gd name="connsiteY2" fmla="*/ 31737 h 47603"/>
                  <a:gd name="connsiteX3" fmla="*/ 27501 w 27557"/>
                  <a:gd name="connsiteY3" fmla="*/ 0 h 47603"/>
                  <a:gd name="connsiteX4" fmla="*/ 0 w 27557"/>
                  <a:gd name="connsiteY4" fmla="*/ 15866 h 47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57" h="47603">
                    <a:moveTo>
                      <a:pt x="0" y="15866"/>
                    </a:moveTo>
                    <a:lnTo>
                      <a:pt x="57" y="47604"/>
                    </a:lnTo>
                    <a:lnTo>
                      <a:pt x="27557" y="31737"/>
                    </a:lnTo>
                    <a:lnTo>
                      <a:pt x="27501" y="0"/>
                    </a:lnTo>
                    <a:lnTo>
                      <a:pt x="0" y="1586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931A0D8B-DC6A-C366-5AD0-BC7EDF906D2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758665" y="6793922"/>
                <a:ext cx="27726" cy="47714"/>
              </a:xfrm>
              <a:custGeom>
                <a:avLst/>
                <a:gdLst>
                  <a:gd name="connsiteX0" fmla="*/ 0 w 27726"/>
                  <a:gd name="connsiteY0" fmla="*/ 15982 h 47714"/>
                  <a:gd name="connsiteX1" fmla="*/ 113 w 27726"/>
                  <a:gd name="connsiteY1" fmla="*/ 47714 h 47714"/>
                  <a:gd name="connsiteX2" fmla="*/ 27727 w 27726"/>
                  <a:gd name="connsiteY2" fmla="*/ 31793 h 47714"/>
                  <a:gd name="connsiteX3" fmla="*/ 27614 w 27726"/>
                  <a:gd name="connsiteY3" fmla="*/ 0 h 47714"/>
                  <a:gd name="connsiteX4" fmla="*/ 0 w 27726"/>
                  <a:gd name="connsiteY4" fmla="*/ 1598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82"/>
                    </a:moveTo>
                    <a:lnTo>
                      <a:pt x="113" y="47714"/>
                    </a:lnTo>
                    <a:lnTo>
                      <a:pt x="27727" y="31793"/>
                    </a:lnTo>
                    <a:lnTo>
                      <a:pt x="27614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F49E562E-0624-F456-7077-EF9F4649C69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648263" y="6857678"/>
                <a:ext cx="27726" cy="47714"/>
              </a:xfrm>
              <a:custGeom>
                <a:avLst/>
                <a:gdLst>
                  <a:gd name="connsiteX0" fmla="*/ 0 w 27726"/>
                  <a:gd name="connsiteY0" fmla="*/ 15982 h 47714"/>
                  <a:gd name="connsiteX1" fmla="*/ 56 w 27726"/>
                  <a:gd name="connsiteY1" fmla="*/ 47714 h 47714"/>
                  <a:gd name="connsiteX2" fmla="*/ 27727 w 27726"/>
                  <a:gd name="connsiteY2" fmla="*/ 31793 h 47714"/>
                  <a:gd name="connsiteX3" fmla="*/ 27614 w 27726"/>
                  <a:gd name="connsiteY3" fmla="*/ 0 h 47714"/>
                  <a:gd name="connsiteX4" fmla="*/ 0 w 27726"/>
                  <a:gd name="connsiteY4" fmla="*/ 1598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82"/>
                    </a:moveTo>
                    <a:lnTo>
                      <a:pt x="56" y="47714"/>
                    </a:lnTo>
                    <a:lnTo>
                      <a:pt x="27727" y="31793"/>
                    </a:lnTo>
                    <a:lnTo>
                      <a:pt x="27614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B346BDC1-8844-3F3A-792D-6315154082D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863392" y="6283204"/>
                <a:ext cx="27726" cy="47714"/>
              </a:xfrm>
              <a:custGeom>
                <a:avLst/>
                <a:gdLst>
                  <a:gd name="connsiteX0" fmla="*/ 0 w 27726"/>
                  <a:gd name="connsiteY0" fmla="*/ 15982 h 47714"/>
                  <a:gd name="connsiteX1" fmla="*/ 60 w 27726"/>
                  <a:gd name="connsiteY1" fmla="*/ 47714 h 47714"/>
                  <a:gd name="connsiteX2" fmla="*/ 27727 w 27726"/>
                  <a:gd name="connsiteY2" fmla="*/ 31733 h 47714"/>
                  <a:gd name="connsiteX3" fmla="*/ 27616 w 27726"/>
                  <a:gd name="connsiteY3" fmla="*/ 0 h 47714"/>
                  <a:gd name="connsiteX4" fmla="*/ 0 w 27726"/>
                  <a:gd name="connsiteY4" fmla="*/ 1598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82"/>
                    </a:moveTo>
                    <a:lnTo>
                      <a:pt x="60" y="47714"/>
                    </a:lnTo>
                    <a:lnTo>
                      <a:pt x="27727" y="31733"/>
                    </a:lnTo>
                    <a:lnTo>
                      <a:pt x="27616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99EE8BE0-E5EE-1A29-3C63-CA7633439A1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752997" y="6347016"/>
                <a:ext cx="27556" cy="47658"/>
              </a:xfrm>
              <a:custGeom>
                <a:avLst/>
                <a:gdLst>
                  <a:gd name="connsiteX0" fmla="*/ 0 w 27556"/>
                  <a:gd name="connsiteY0" fmla="*/ 15866 h 47658"/>
                  <a:gd name="connsiteX1" fmla="*/ 55 w 27556"/>
                  <a:gd name="connsiteY1" fmla="*/ 47659 h 47658"/>
                  <a:gd name="connsiteX2" fmla="*/ 27556 w 27556"/>
                  <a:gd name="connsiteY2" fmla="*/ 31793 h 47658"/>
                  <a:gd name="connsiteX3" fmla="*/ 27501 w 27556"/>
                  <a:gd name="connsiteY3" fmla="*/ 0 h 47658"/>
                  <a:gd name="connsiteX4" fmla="*/ 0 w 27556"/>
                  <a:gd name="connsiteY4" fmla="*/ 15866 h 4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56" h="47658">
                    <a:moveTo>
                      <a:pt x="0" y="15866"/>
                    </a:moveTo>
                    <a:lnTo>
                      <a:pt x="55" y="47659"/>
                    </a:lnTo>
                    <a:lnTo>
                      <a:pt x="27556" y="31793"/>
                    </a:lnTo>
                    <a:lnTo>
                      <a:pt x="27501" y="0"/>
                    </a:lnTo>
                    <a:lnTo>
                      <a:pt x="0" y="1586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5DB2B710-6C6A-2C94-BBBC-5DFCB707061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642426" y="6410767"/>
                <a:ext cx="27726" cy="47719"/>
              </a:xfrm>
              <a:custGeom>
                <a:avLst/>
                <a:gdLst>
                  <a:gd name="connsiteX0" fmla="*/ 0 w 27726"/>
                  <a:gd name="connsiteY0" fmla="*/ 15982 h 47719"/>
                  <a:gd name="connsiteX1" fmla="*/ 115 w 27726"/>
                  <a:gd name="connsiteY1" fmla="*/ 47719 h 47719"/>
                  <a:gd name="connsiteX2" fmla="*/ 27727 w 27726"/>
                  <a:gd name="connsiteY2" fmla="*/ 31737 h 47719"/>
                  <a:gd name="connsiteX3" fmla="*/ 27616 w 27726"/>
                  <a:gd name="connsiteY3" fmla="*/ 0 h 47719"/>
                  <a:gd name="connsiteX4" fmla="*/ 0 w 27726"/>
                  <a:gd name="connsiteY4" fmla="*/ 15982 h 47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9">
                    <a:moveTo>
                      <a:pt x="0" y="15982"/>
                    </a:moveTo>
                    <a:lnTo>
                      <a:pt x="115" y="47719"/>
                    </a:lnTo>
                    <a:lnTo>
                      <a:pt x="27727" y="31737"/>
                    </a:lnTo>
                    <a:lnTo>
                      <a:pt x="27616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95059950-9E0D-690A-3925-B5CE2DE43A3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532026" y="6474523"/>
                <a:ext cx="27726" cy="47718"/>
              </a:xfrm>
              <a:custGeom>
                <a:avLst/>
                <a:gdLst>
                  <a:gd name="connsiteX0" fmla="*/ 0 w 27726"/>
                  <a:gd name="connsiteY0" fmla="*/ 15982 h 47718"/>
                  <a:gd name="connsiteX1" fmla="*/ 55 w 27726"/>
                  <a:gd name="connsiteY1" fmla="*/ 47719 h 47718"/>
                  <a:gd name="connsiteX2" fmla="*/ 27727 w 27726"/>
                  <a:gd name="connsiteY2" fmla="*/ 31737 h 47718"/>
                  <a:gd name="connsiteX3" fmla="*/ 27616 w 27726"/>
                  <a:gd name="connsiteY3" fmla="*/ 0 h 47718"/>
                  <a:gd name="connsiteX4" fmla="*/ 0 w 27726"/>
                  <a:gd name="connsiteY4" fmla="*/ 15982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82"/>
                    </a:moveTo>
                    <a:lnTo>
                      <a:pt x="55" y="47719"/>
                    </a:lnTo>
                    <a:lnTo>
                      <a:pt x="27727" y="31737"/>
                    </a:lnTo>
                    <a:lnTo>
                      <a:pt x="27616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D69189B1-C920-A2A3-D119-DAF0C0645BB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421626" y="6538279"/>
                <a:ext cx="27726" cy="47714"/>
              </a:xfrm>
              <a:custGeom>
                <a:avLst/>
                <a:gdLst>
                  <a:gd name="connsiteX0" fmla="*/ 0 w 27726"/>
                  <a:gd name="connsiteY0" fmla="*/ 15922 h 47714"/>
                  <a:gd name="connsiteX1" fmla="*/ 60 w 27726"/>
                  <a:gd name="connsiteY1" fmla="*/ 47714 h 47714"/>
                  <a:gd name="connsiteX2" fmla="*/ 27727 w 27726"/>
                  <a:gd name="connsiteY2" fmla="*/ 31733 h 47714"/>
                  <a:gd name="connsiteX3" fmla="*/ 27616 w 27726"/>
                  <a:gd name="connsiteY3" fmla="*/ 0 h 47714"/>
                  <a:gd name="connsiteX4" fmla="*/ 0 w 27726"/>
                  <a:gd name="connsiteY4" fmla="*/ 1592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22"/>
                    </a:moveTo>
                    <a:lnTo>
                      <a:pt x="60" y="47714"/>
                    </a:lnTo>
                    <a:lnTo>
                      <a:pt x="27727" y="31733"/>
                    </a:lnTo>
                    <a:lnTo>
                      <a:pt x="27616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355FD159-FBC2-CFAF-4A5A-4E236B6ACD8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311227" y="6602035"/>
                <a:ext cx="27726" cy="47658"/>
              </a:xfrm>
              <a:custGeom>
                <a:avLst/>
                <a:gdLst>
                  <a:gd name="connsiteX0" fmla="*/ 0 w 27726"/>
                  <a:gd name="connsiteY0" fmla="*/ 15922 h 47658"/>
                  <a:gd name="connsiteX1" fmla="*/ 60 w 27726"/>
                  <a:gd name="connsiteY1" fmla="*/ 47659 h 47658"/>
                  <a:gd name="connsiteX2" fmla="*/ 27727 w 27726"/>
                  <a:gd name="connsiteY2" fmla="*/ 31733 h 47658"/>
                  <a:gd name="connsiteX3" fmla="*/ 27616 w 27726"/>
                  <a:gd name="connsiteY3" fmla="*/ 0 h 47658"/>
                  <a:gd name="connsiteX4" fmla="*/ 0 w 27726"/>
                  <a:gd name="connsiteY4" fmla="*/ 15922 h 4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658">
                    <a:moveTo>
                      <a:pt x="0" y="15922"/>
                    </a:moveTo>
                    <a:lnTo>
                      <a:pt x="60" y="47659"/>
                    </a:lnTo>
                    <a:lnTo>
                      <a:pt x="27727" y="31733"/>
                    </a:lnTo>
                    <a:lnTo>
                      <a:pt x="27616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14491B3B-DC6C-51F1-4851-001A7C597C0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200772" y="6665731"/>
                <a:ext cx="27726" cy="47718"/>
              </a:xfrm>
              <a:custGeom>
                <a:avLst/>
                <a:gdLst>
                  <a:gd name="connsiteX0" fmla="*/ 0 w 27726"/>
                  <a:gd name="connsiteY0" fmla="*/ 15982 h 47718"/>
                  <a:gd name="connsiteX1" fmla="*/ 111 w 27726"/>
                  <a:gd name="connsiteY1" fmla="*/ 47719 h 47718"/>
                  <a:gd name="connsiteX2" fmla="*/ 27727 w 27726"/>
                  <a:gd name="connsiteY2" fmla="*/ 31793 h 47718"/>
                  <a:gd name="connsiteX3" fmla="*/ 27671 w 27726"/>
                  <a:gd name="connsiteY3" fmla="*/ 0 h 47718"/>
                  <a:gd name="connsiteX4" fmla="*/ 0 w 27726"/>
                  <a:gd name="connsiteY4" fmla="*/ 15982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82"/>
                    </a:moveTo>
                    <a:lnTo>
                      <a:pt x="111" y="47719"/>
                    </a:lnTo>
                    <a:lnTo>
                      <a:pt x="27727" y="31793"/>
                    </a:lnTo>
                    <a:lnTo>
                      <a:pt x="27671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F3C8C427-ADC6-2482-35DC-178D75EB87B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090372" y="6729488"/>
                <a:ext cx="27726" cy="47718"/>
              </a:xfrm>
              <a:custGeom>
                <a:avLst/>
                <a:gdLst>
                  <a:gd name="connsiteX0" fmla="*/ 0 w 27726"/>
                  <a:gd name="connsiteY0" fmla="*/ 15982 h 47718"/>
                  <a:gd name="connsiteX1" fmla="*/ 113 w 27726"/>
                  <a:gd name="connsiteY1" fmla="*/ 47719 h 47718"/>
                  <a:gd name="connsiteX2" fmla="*/ 27727 w 27726"/>
                  <a:gd name="connsiteY2" fmla="*/ 31793 h 47718"/>
                  <a:gd name="connsiteX3" fmla="*/ 27671 w 27726"/>
                  <a:gd name="connsiteY3" fmla="*/ 0 h 47718"/>
                  <a:gd name="connsiteX4" fmla="*/ 0 w 27726"/>
                  <a:gd name="connsiteY4" fmla="*/ 15982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82"/>
                    </a:moveTo>
                    <a:lnTo>
                      <a:pt x="113" y="47719"/>
                    </a:lnTo>
                    <a:lnTo>
                      <a:pt x="27727" y="31793"/>
                    </a:lnTo>
                    <a:lnTo>
                      <a:pt x="27671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FF2DA02D-4E9C-8811-3EBC-F7D71870C52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979975" y="6793244"/>
                <a:ext cx="27726" cy="47714"/>
              </a:xfrm>
              <a:custGeom>
                <a:avLst/>
                <a:gdLst>
                  <a:gd name="connsiteX0" fmla="*/ 0 w 27726"/>
                  <a:gd name="connsiteY0" fmla="*/ 15982 h 47714"/>
                  <a:gd name="connsiteX1" fmla="*/ 113 w 27726"/>
                  <a:gd name="connsiteY1" fmla="*/ 47714 h 47714"/>
                  <a:gd name="connsiteX2" fmla="*/ 27727 w 27726"/>
                  <a:gd name="connsiteY2" fmla="*/ 31737 h 47714"/>
                  <a:gd name="connsiteX3" fmla="*/ 27614 w 27726"/>
                  <a:gd name="connsiteY3" fmla="*/ 0 h 47714"/>
                  <a:gd name="connsiteX4" fmla="*/ 0 w 27726"/>
                  <a:gd name="connsiteY4" fmla="*/ 1598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82"/>
                    </a:moveTo>
                    <a:lnTo>
                      <a:pt x="113" y="47714"/>
                    </a:lnTo>
                    <a:lnTo>
                      <a:pt x="27727" y="31737"/>
                    </a:lnTo>
                    <a:lnTo>
                      <a:pt x="27614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D0D9EA8B-C3E6-AEA2-A43F-2B0D70C3C90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869571" y="6857055"/>
                <a:ext cx="27557" cy="47658"/>
              </a:xfrm>
              <a:custGeom>
                <a:avLst/>
                <a:gdLst>
                  <a:gd name="connsiteX0" fmla="*/ 0 w 27557"/>
                  <a:gd name="connsiteY0" fmla="*/ 15866 h 47658"/>
                  <a:gd name="connsiteX1" fmla="*/ 113 w 27557"/>
                  <a:gd name="connsiteY1" fmla="*/ 47659 h 47658"/>
                  <a:gd name="connsiteX2" fmla="*/ 27558 w 27557"/>
                  <a:gd name="connsiteY2" fmla="*/ 31793 h 47658"/>
                  <a:gd name="connsiteX3" fmla="*/ 27501 w 27557"/>
                  <a:gd name="connsiteY3" fmla="*/ 0 h 47658"/>
                  <a:gd name="connsiteX4" fmla="*/ 0 w 27557"/>
                  <a:gd name="connsiteY4" fmla="*/ 15866 h 4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57" h="47658">
                    <a:moveTo>
                      <a:pt x="0" y="15866"/>
                    </a:moveTo>
                    <a:lnTo>
                      <a:pt x="113" y="47659"/>
                    </a:lnTo>
                    <a:lnTo>
                      <a:pt x="27558" y="31793"/>
                    </a:lnTo>
                    <a:lnTo>
                      <a:pt x="27501" y="0"/>
                    </a:lnTo>
                    <a:lnTo>
                      <a:pt x="0" y="1586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19C4FC08-D614-7E97-57FD-2373458C313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863733" y="6410093"/>
                <a:ext cx="27726" cy="47714"/>
              </a:xfrm>
              <a:custGeom>
                <a:avLst/>
                <a:gdLst>
                  <a:gd name="connsiteX0" fmla="*/ 0 w 27726"/>
                  <a:gd name="connsiteY0" fmla="*/ 15922 h 47714"/>
                  <a:gd name="connsiteX1" fmla="*/ 115 w 27726"/>
                  <a:gd name="connsiteY1" fmla="*/ 47714 h 47714"/>
                  <a:gd name="connsiteX2" fmla="*/ 27727 w 27726"/>
                  <a:gd name="connsiteY2" fmla="*/ 31733 h 47714"/>
                  <a:gd name="connsiteX3" fmla="*/ 27671 w 27726"/>
                  <a:gd name="connsiteY3" fmla="*/ 0 h 47714"/>
                  <a:gd name="connsiteX4" fmla="*/ 0 w 27726"/>
                  <a:gd name="connsiteY4" fmla="*/ 1592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22"/>
                    </a:moveTo>
                    <a:lnTo>
                      <a:pt x="115" y="47714"/>
                    </a:lnTo>
                    <a:lnTo>
                      <a:pt x="27727" y="31733"/>
                    </a:lnTo>
                    <a:lnTo>
                      <a:pt x="27671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F64CE1BD-1D60-3FA2-81AD-E9C8D092AB5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753333" y="6473900"/>
                <a:ext cx="27616" cy="47608"/>
              </a:xfrm>
              <a:custGeom>
                <a:avLst/>
                <a:gdLst>
                  <a:gd name="connsiteX0" fmla="*/ 0 w 27616"/>
                  <a:gd name="connsiteY0" fmla="*/ 15871 h 47608"/>
                  <a:gd name="connsiteX1" fmla="*/ 115 w 27616"/>
                  <a:gd name="connsiteY1" fmla="*/ 47608 h 47608"/>
                  <a:gd name="connsiteX2" fmla="*/ 27616 w 27616"/>
                  <a:gd name="connsiteY2" fmla="*/ 31737 h 47608"/>
                  <a:gd name="connsiteX3" fmla="*/ 27501 w 27616"/>
                  <a:gd name="connsiteY3" fmla="*/ 0 h 47608"/>
                  <a:gd name="connsiteX4" fmla="*/ 0 w 27616"/>
                  <a:gd name="connsiteY4" fmla="*/ 15871 h 47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16" h="47608">
                    <a:moveTo>
                      <a:pt x="0" y="15871"/>
                    </a:moveTo>
                    <a:lnTo>
                      <a:pt x="115" y="47608"/>
                    </a:lnTo>
                    <a:lnTo>
                      <a:pt x="27616" y="31737"/>
                    </a:lnTo>
                    <a:lnTo>
                      <a:pt x="27501" y="0"/>
                    </a:lnTo>
                    <a:lnTo>
                      <a:pt x="0" y="15871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18C6A438-C9C0-A44D-3EE3-0682ED38A16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642767" y="6537656"/>
                <a:ext cx="27726" cy="47718"/>
              </a:xfrm>
              <a:custGeom>
                <a:avLst/>
                <a:gdLst>
                  <a:gd name="connsiteX0" fmla="*/ 0 w 27726"/>
                  <a:gd name="connsiteY0" fmla="*/ 15926 h 47718"/>
                  <a:gd name="connsiteX1" fmla="*/ 111 w 27726"/>
                  <a:gd name="connsiteY1" fmla="*/ 47719 h 47718"/>
                  <a:gd name="connsiteX2" fmla="*/ 27727 w 27726"/>
                  <a:gd name="connsiteY2" fmla="*/ 31737 h 47718"/>
                  <a:gd name="connsiteX3" fmla="*/ 27671 w 27726"/>
                  <a:gd name="connsiteY3" fmla="*/ 0 h 47718"/>
                  <a:gd name="connsiteX4" fmla="*/ 0 w 27726"/>
                  <a:gd name="connsiteY4" fmla="*/ 15926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26"/>
                    </a:moveTo>
                    <a:lnTo>
                      <a:pt x="111" y="47719"/>
                    </a:lnTo>
                    <a:lnTo>
                      <a:pt x="27727" y="31737"/>
                    </a:lnTo>
                    <a:lnTo>
                      <a:pt x="2767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E7072B4C-F758-19D6-FD93-BEDEC4B5FC2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532368" y="6601412"/>
                <a:ext cx="27726" cy="47663"/>
              </a:xfrm>
              <a:custGeom>
                <a:avLst/>
                <a:gdLst>
                  <a:gd name="connsiteX0" fmla="*/ 0 w 27726"/>
                  <a:gd name="connsiteY0" fmla="*/ 15926 h 47663"/>
                  <a:gd name="connsiteX1" fmla="*/ 111 w 27726"/>
                  <a:gd name="connsiteY1" fmla="*/ 47664 h 47663"/>
                  <a:gd name="connsiteX2" fmla="*/ 27727 w 27726"/>
                  <a:gd name="connsiteY2" fmla="*/ 31737 h 47663"/>
                  <a:gd name="connsiteX3" fmla="*/ 27671 w 27726"/>
                  <a:gd name="connsiteY3" fmla="*/ 0 h 47663"/>
                  <a:gd name="connsiteX4" fmla="*/ 0 w 27726"/>
                  <a:gd name="connsiteY4" fmla="*/ 15926 h 47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663">
                    <a:moveTo>
                      <a:pt x="0" y="15926"/>
                    </a:moveTo>
                    <a:lnTo>
                      <a:pt x="111" y="47664"/>
                    </a:lnTo>
                    <a:lnTo>
                      <a:pt x="27727" y="31737"/>
                    </a:lnTo>
                    <a:lnTo>
                      <a:pt x="2767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5CB00CB3-13CC-EE54-D572-A659B04415C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421968" y="6665113"/>
                <a:ext cx="27726" cy="47718"/>
              </a:xfrm>
              <a:custGeom>
                <a:avLst/>
                <a:gdLst>
                  <a:gd name="connsiteX0" fmla="*/ 0 w 27726"/>
                  <a:gd name="connsiteY0" fmla="*/ 15982 h 47718"/>
                  <a:gd name="connsiteX1" fmla="*/ 111 w 27726"/>
                  <a:gd name="connsiteY1" fmla="*/ 47719 h 47718"/>
                  <a:gd name="connsiteX2" fmla="*/ 27727 w 27726"/>
                  <a:gd name="connsiteY2" fmla="*/ 31793 h 47718"/>
                  <a:gd name="connsiteX3" fmla="*/ 27611 w 27726"/>
                  <a:gd name="connsiteY3" fmla="*/ 0 h 47718"/>
                  <a:gd name="connsiteX4" fmla="*/ 0 w 27726"/>
                  <a:gd name="connsiteY4" fmla="*/ 15982 h 4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8">
                    <a:moveTo>
                      <a:pt x="0" y="15982"/>
                    </a:moveTo>
                    <a:lnTo>
                      <a:pt x="111" y="47719"/>
                    </a:lnTo>
                    <a:lnTo>
                      <a:pt x="27727" y="31793"/>
                    </a:lnTo>
                    <a:lnTo>
                      <a:pt x="27611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161F76DF-43F4-C173-2C0C-0AD8D9E96D1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311568" y="6728869"/>
                <a:ext cx="27726" cy="47714"/>
              </a:xfrm>
              <a:custGeom>
                <a:avLst/>
                <a:gdLst>
                  <a:gd name="connsiteX0" fmla="*/ 0 w 27726"/>
                  <a:gd name="connsiteY0" fmla="*/ 15977 h 47714"/>
                  <a:gd name="connsiteX1" fmla="*/ 111 w 27726"/>
                  <a:gd name="connsiteY1" fmla="*/ 47714 h 47714"/>
                  <a:gd name="connsiteX2" fmla="*/ 27727 w 27726"/>
                  <a:gd name="connsiteY2" fmla="*/ 31793 h 47714"/>
                  <a:gd name="connsiteX3" fmla="*/ 27611 w 27726"/>
                  <a:gd name="connsiteY3" fmla="*/ 0 h 47714"/>
                  <a:gd name="connsiteX4" fmla="*/ 0 w 27726"/>
                  <a:gd name="connsiteY4" fmla="*/ 15977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77"/>
                    </a:moveTo>
                    <a:lnTo>
                      <a:pt x="111" y="47714"/>
                    </a:lnTo>
                    <a:lnTo>
                      <a:pt x="27727" y="31793"/>
                    </a:lnTo>
                    <a:lnTo>
                      <a:pt x="27611" y="0"/>
                    </a:lnTo>
                    <a:lnTo>
                      <a:pt x="0" y="15977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5B0E11C6-C935-6E59-8BB1-2DABF41CA98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201168" y="6792621"/>
                <a:ext cx="27726" cy="47719"/>
              </a:xfrm>
              <a:custGeom>
                <a:avLst/>
                <a:gdLst>
                  <a:gd name="connsiteX0" fmla="*/ 0 w 27726"/>
                  <a:gd name="connsiteY0" fmla="*/ 15982 h 47719"/>
                  <a:gd name="connsiteX1" fmla="*/ 55 w 27726"/>
                  <a:gd name="connsiteY1" fmla="*/ 47719 h 47719"/>
                  <a:gd name="connsiteX2" fmla="*/ 27727 w 27726"/>
                  <a:gd name="connsiteY2" fmla="*/ 31737 h 47719"/>
                  <a:gd name="connsiteX3" fmla="*/ 27611 w 27726"/>
                  <a:gd name="connsiteY3" fmla="*/ 0 h 47719"/>
                  <a:gd name="connsiteX4" fmla="*/ 0 w 27726"/>
                  <a:gd name="connsiteY4" fmla="*/ 15982 h 47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9">
                    <a:moveTo>
                      <a:pt x="0" y="15982"/>
                    </a:moveTo>
                    <a:lnTo>
                      <a:pt x="55" y="47719"/>
                    </a:lnTo>
                    <a:lnTo>
                      <a:pt x="27727" y="31737"/>
                    </a:lnTo>
                    <a:lnTo>
                      <a:pt x="27611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BF33A30D-49DA-8ACC-0095-C910358F69B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090766" y="6856377"/>
                <a:ext cx="27725" cy="47719"/>
              </a:xfrm>
              <a:custGeom>
                <a:avLst/>
                <a:gdLst>
                  <a:gd name="connsiteX0" fmla="*/ 0 w 27725"/>
                  <a:gd name="connsiteY0" fmla="*/ 15926 h 47719"/>
                  <a:gd name="connsiteX1" fmla="*/ 57 w 27725"/>
                  <a:gd name="connsiteY1" fmla="*/ 47719 h 47719"/>
                  <a:gd name="connsiteX2" fmla="*/ 27725 w 27725"/>
                  <a:gd name="connsiteY2" fmla="*/ 31737 h 47719"/>
                  <a:gd name="connsiteX3" fmla="*/ 27614 w 27725"/>
                  <a:gd name="connsiteY3" fmla="*/ 0 h 47719"/>
                  <a:gd name="connsiteX4" fmla="*/ 0 w 27725"/>
                  <a:gd name="connsiteY4" fmla="*/ 15926 h 47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5" h="47719">
                    <a:moveTo>
                      <a:pt x="0" y="15926"/>
                    </a:moveTo>
                    <a:lnTo>
                      <a:pt x="57" y="47719"/>
                    </a:lnTo>
                    <a:lnTo>
                      <a:pt x="27725" y="31737"/>
                    </a:lnTo>
                    <a:lnTo>
                      <a:pt x="27614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E7DCB6FB-9808-45EF-FD4E-32EDC14618E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864130" y="6537093"/>
                <a:ext cx="27726" cy="47548"/>
              </a:xfrm>
              <a:custGeom>
                <a:avLst/>
                <a:gdLst>
                  <a:gd name="connsiteX0" fmla="*/ 0 w 27726"/>
                  <a:gd name="connsiteY0" fmla="*/ 15982 h 47548"/>
                  <a:gd name="connsiteX1" fmla="*/ 55 w 27726"/>
                  <a:gd name="connsiteY1" fmla="*/ 47548 h 47548"/>
                  <a:gd name="connsiteX2" fmla="*/ 27727 w 27726"/>
                  <a:gd name="connsiteY2" fmla="*/ 31622 h 47548"/>
                  <a:gd name="connsiteX3" fmla="*/ 27616 w 27726"/>
                  <a:gd name="connsiteY3" fmla="*/ 0 h 47548"/>
                  <a:gd name="connsiteX4" fmla="*/ 0 w 27726"/>
                  <a:gd name="connsiteY4" fmla="*/ 15982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82"/>
                    </a:moveTo>
                    <a:lnTo>
                      <a:pt x="55" y="47548"/>
                    </a:lnTo>
                    <a:lnTo>
                      <a:pt x="27727" y="31622"/>
                    </a:lnTo>
                    <a:lnTo>
                      <a:pt x="27616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264DC1B9-8152-339F-2A1B-1E991B90482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753675" y="6600905"/>
                <a:ext cx="27611" cy="47492"/>
              </a:xfrm>
              <a:custGeom>
                <a:avLst/>
                <a:gdLst>
                  <a:gd name="connsiteX0" fmla="*/ 0 w 27611"/>
                  <a:gd name="connsiteY0" fmla="*/ 15926 h 47492"/>
                  <a:gd name="connsiteX1" fmla="*/ 111 w 27611"/>
                  <a:gd name="connsiteY1" fmla="*/ 47493 h 47492"/>
                  <a:gd name="connsiteX2" fmla="*/ 27611 w 27611"/>
                  <a:gd name="connsiteY2" fmla="*/ 31622 h 47492"/>
                  <a:gd name="connsiteX3" fmla="*/ 27501 w 27611"/>
                  <a:gd name="connsiteY3" fmla="*/ 0 h 47492"/>
                  <a:gd name="connsiteX4" fmla="*/ 0 w 27611"/>
                  <a:gd name="connsiteY4" fmla="*/ 15926 h 47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11" h="47492">
                    <a:moveTo>
                      <a:pt x="0" y="15926"/>
                    </a:moveTo>
                    <a:lnTo>
                      <a:pt x="111" y="47493"/>
                    </a:lnTo>
                    <a:lnTo>
                      <a:pt x="27611" y="31622"/>
                    </a:lnTo>
                    <a:lnTo>
                      <a:pt x="2750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12F73FA3-B47D-A2F5-6777-3C6A0C64049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643160" y="6664661"/>
                <a:ext cx="27726" cy="47548"/>
              </a:xfrm>
              <a:custGeom>
                <a:avLst/>
                <a:gdLst>
                  <a:gd name="connsiteX0" fmla="*/ 0 w 27726"/>
                  <a:gd name="connsiteY0" fmla="*/ 15982 h 47548"/>
                  <a:gd name="connsiteX1" fmla="*/ 55 w 27726"/>
                  <a:gd name="connsiteY1" fmla="*/ 47548 h 47548"/>
                  <a:gd name="connsiteX2" fmla="*/ 27727 w 27726"/>
                  <a:gd name="connsiteY2" fmla="*/ 31622 h 47548"/>
                  <a:gd name="connsiteX3" fmla="*/ 27616 w 27726"/>
                  <a:gd name="connsiteY3" fmla="*/ 0 h 47548"/>
                  <a:gd name="connsiteX4" fmla="*/ 0 w 27726"/>
                  <a:gd name="connsiteY4" fmla="*/ 15982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82"/>
                    </a:moveTo>
                    <a:lnTo>
                      <a:pt x="55" y="47548"/>
                    </a:lnTo>
                    <a:lnTo>
                      <a:pt x="27727" y="31622"/>
                    </a:lnTo>
                    <a:lnTo>
                      <a:pt x="27616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BBA5B289-BDBB-FFD7-549A-D50A89776EB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532760" y="6728412"/>
                <a:ext cx="27726" cy="47548"/>
              </a:xfrm>
              <a:custGeom>
                <a:avLst/>
                <a:gdLst>
                  <a:gd name="connsiteX0" fmla="*/ 0 w 27726"/>
                  <a:gd name="connsiteY0" fmla="*/ 15982 h 47548"/>
                  <a:gd name="connsiteX1" fmla="*/ 60 w 27726"/>
                  <a:gd name="connsiteY1" fmla="*/ 47548 h 47548"/>
                  <a:gd name="connsiteX2" fmla="*/ 27727 w 27726"/>
                  <a:gd name="connsiteY2" fmla="*/ 31627 h 47548"/>
                  <a:gd name="connsiteX3" fmla="*/ 27616 w 27726"/>
                  <a:gd name="connsiteY3" fmla="*/ 0 h 47548"/>
                  <a:gd name="connsiteX4" fmla="*/ 0 w 27726"/>
                  <a:gd name="connsiteY4" fmla="*/ 15982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82"/>
                    </a:moveTo>
                    <a:lnTo>
                      <a:pt x="60" y="47548"/>
                    </a:lnTo>
                    <a:lnTo>
                      <a:pt x="27727" y="31627"/>
                    </a:lnTo>
                    <a:lnTo>
                      <a:pt x="27616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9916C47C-42A8-CEFA-F0EA-FCD7CCA3E7F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422305" y="6792168"/>
                <a:ext cx="27726" cy="47548"/>
              </a:xfrm>
              <a:custGeom>
                <a:avLst/>
                <a:gdLst>
                  <a:gd name="connsiteX0" fmla="*/ 0 w 27726"/>
                  <a:gd name="connsiteY0" fmla="*/ 15926 h 47548"/>
                  <a:gd name="connsiteX1" fmla="*/ 115 w 27726"/>
                  <a:gd name="connsiteY1" fmla="*/ 47548 h 47548"/>
                  <a:gd name="connsiteX2" fmla="*/ 27727 w 27726"/>
                  <a:gd name="connsiteY2" fmla="*/ 31567 h 47548"/>
                  <a:gd name="connsiteX3" fmla="*/ 27671 w 27726"/>
                  <a:gd name="connsiteY3" fmla="*/ 0 h 47548"/>
                  <a:gd name="connsiteX4" fmla="*/ 0 w 27726"/>
                  <a:gd name="connsiteY4" fmla="*/ 15926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26"/>
                    </a:moveTo>
                    <a:lnTo>
                      <a:pt x="115" y="47548"/>
                    </a:lnTo>
                    <a:lnTo>
                      <a:pt x="27727" y="31567"/>
                    </a:lnTo>
                    <a:lnTo>
                      <a:pt x="2767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8DF9AB64-EA0E-FCE1-933F-6F0DEF94896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311905" y="6855924"/>
                <a:ext cx="27726" cy="47548"/>
              </a:xfrm>
              <a:custGeom>
                <a:avLst/>
                <a:gdLst>
                  <a:gd name="connsiteX0" fmla="*/ 0 w 27726"/>
                  <a:gd name="connsiteY0" fmla="*/ 15926 h 47548"/>
                  <a:gd name="connsiteX1" fmla="*/ 111 w 27726"/>
                  <a:gd name="connsiteY1" fmla="*/ 47548 h 47548"/>
                  <a:gd name="connsiteX2" fmla="*/ 27727 w 27726"/>
                  <a:gd name="connsiteY2" fmla="*/ 31567 h 47548"/>
                  <a:gd name="connsiteX3" fmla="*/ 27671 w 27726"/>
                  <a:gd name="connsiteY3" fmla="*/ 0 h 47548"/>
                  <a:gd name="connsiteX4" fmla="*/ 0 w 27726"/>
                  <a:gd name="connsiteY4" fmla="*/ 15926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26"/>
                    </a:moveTo>
                    <a:lnTo>
                      <a:pt x="111" y="47548"/>
                    </a:lnTo>
                    <a:lnTo>
                      <a:pt x="27727" y="31567"/>
                    </a:lnTo>
                    <a:lnTo>
                      <a:pt x="2767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2231146C-80FC-B6AE-6970-43D40D87B4A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864467" y="6663982"/>
                <a:ext cx="27726" cy="47548"/>
              </a:xfrm>
              <a:custGeom>
                <a:avLst/>
                <a:gdLst>
                  <a:gd name="connsiteX0" fmla="*/ 0 w 27726"/>
                  <a:gd name="connsiteY0" fmla="*/ 15926 h 47548"/>
                  <a:gd name="connsiteX1" fmla="*/ 55 w 27726"/>
                  <a:gd name="connsiteY1" fmla="*/ 47548 h 47548"/>
                  <a:gd name="connsiteX2" fmla="*/ 27727 w 27726"/>
                  <a:gd name="connsiteY2" fmla="*/ 31567 h 47548"/>
                  <a:gd name="connsiteX3" fmla="*/ 27611 w 27726"/>
                  <a:gd name="connsiteY3" fmla="*/ 0 h 47548"/>
                  <a:gd name="connsiteX4" fmla="*/ 0 w 27726"/>
                  <a:gd name="connsiteY4" fmla="*/ 15926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26"/>
                    </a:moveTo>
                    <a:lnTo>
                      <a:pt x="55" y="47548"/>
                    </a:lnTo>
                    <a:lnTo>
                      <a:pt x="27727" y="31567"/>
                    </a:lnTo>
                    <a:lnTo>
                      <a:pt x="27611" y="0"/>
                    </a:lnTo>
                    <a:lnTo>
                      <a:pt x="0" y="1592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20A1F9DB-5A59-EEF1-7D5E-4D1F1D3150B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754067" y="6727794"/>
                <a:ext cx="27556" cy="47492"/>
              </a:xfrm>
              <a:custGeom>
                <a:avLst/>
                <a:gdLst>
                  <a:gd name="connsiteX0" fmla="*/ 0 w 27556"/>
                  <a:gd name="connsiteY0" fmla="*/ 15866 h 47492"/>
                  <a:gd name="connsiteX1" fmla="*/ 55 w 27556"/>
                  <a:gd name="connsiteY1" fmla="*/ 47493 h 47492"/>
                  <a:gd name="connsiteX2" fmla="*/ 27556 w 27556"/>
                  <a:gd name="connsiteY2" fmla="*/ 31622 h 47492"/>
                  <a:gd name="connsiteX3" fmla="*/ 27501 w 27556"/>
                  <a:gd name="connsiteY3" fmla="*/ 0 h 47492"/>
                  <a:gd name="connsiteX4" fmla="*/ 0 w 27556"/>
                  <a:gd name="connsiteY4" fmla="*/ 15866 h 47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56" h="47492">
                    <a:moveTo>
                      <a:pt x="0" y="15866"/>
                    </a:moveTo>
                    <a:lnTo>
                      <a:pt x="55" y="47493"/>
                    </a:lnTo>
                    <a:lnTo>
                      <a:pt x="27556" y="31622"/>
                    </a:lnTo>
                    <a:lnTo>
                      <a:pt x="27501" y="0"/>
                    </a:lnTo>
                    <a:lnTo>
                      <a:pt x="0" y="1586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53742DF0-0D2D-B792-8B17-5A17DAA593A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643497" y="6791550"/>
                <a:ext cx="27731" cy="47548"/>
              </a:xfrm>
              <a:custGeom>
                <a:avLst/>
                <a:gdLst>
                  <a:gd name="connsiteX0" fmla="*/ 0 w 27731"/>
                  <a:gd name="connsiteY0" fmla="*/ 15922 h 47548"/>
                  <a:gd name="connsiteX1" fmla="*/ 115 w 27731"/>
                  <a:gd name="connsiteY1" fmla="*/ 47548 h 47548"/>
                  <a:gd name="connsiteX2" fmla="*/ 27731 w 27731"/>
                  <a:gd name="connsiteY2" fmla="*/ 31567 h 47548"/>
                  <a:gd name="connsiteX3" fmla="*/ 27671 w 27731"/>
                  <a:gd name="connsiteY3" fmla="*/ 0 h 47548"/>
                  <a:gd name="connsiteX4" fmla="*/ 0 w 27731"/>
                  <a:gd name="connsiteY4" fmla="*/ 15922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31" h="47548">
                    <a:moveTo>
                      <a:pt x="0" y="15922"/>
                    </a:moveTo>
                    <a:lnTo>
                      <a:pt x="115" y="47548"/>
                    </a:lnTo>
                    <a:lnTo>
                      <a:pt x="27731" y="31567"/>
                    </a:lnTo>
                    <a:lnTo>
                      <a:pt x="27671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CCC40B6C-0618-4FA1-11E3-EC60AC24EF4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533101" y="6855306"/>
                <a:ext cx="27726" cy="47548"/>
              </a:xfrm>
              <a:custGeom>
                <a:avLst/>
                <a:gdLst>
                  <a:gd name="connsiteX0" fmla="*/ 0 w 27726"/>
                  <a:gd name="connsiteY0" fmla="*/ 15922 h 47548"/>
                  <a:gd name="connsiteX1" fmla="*/ 111 w 27726"/>
                  <a:gd name="connsiteY1" fmla="*/ 47548 h 47548"/>
                  <a:gd name="connsiteX2" fmla="*/ 27727 w 27726"/>
                  <a:gd name="connsiteY2" fmla="*/ 31567 h 47548"/>
                  <a:gd name="connsiteX3" fmla="*/ 27611 w 27726"/>
                  <a:gd name="connsiteY3" fmla="*/ 0 h 47548"/>
                  <a:gd name="connsiteX4" fmla="*/ 0 w 27726"/>
                  <a:gd name="connsiteY4" fmla="*/ 15922 h 4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548">
                    <a:moveTo>
                      <a:pt x="0" y="15922"/>
                    </a:moveTo>
                    <a:lnTo>
                      <a:pt x="111" y="47548"/>
                    </a:lnTo>
                    <a:lnTo>
                      <a:pt x="27727" y="31567"/>
                    </a:lnTo>
                    <a:lnTo>
                      <a:pt x="27611" y="0"/>
                    </a:lnTo>
                    <a:lnTo>
                      <a:pt x="0" y="1592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9278948E-65B4-02D8-ADDE-695B71000A7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864808" y="6790816"/>
                <a:ext cx="27726" cy="47714"/>
              </a:xfrm>
              <a:custGeom>
                <a:avLst/>
                <a:gdLst>
                  <a:gd name="connsiteX0" fmla="*/ 0 w 27726"/>
                  <a:gd name="connsiteY0" fmla="*/ 15982 h 47714"/>
                  <a:gd name="connsiteX1" fmla="*/ 111 w 27726"/>
                  <a:gd name="connsiteY1" fmla="*/ 47714 h 47714"/>
                  <a:gd name="connsiteX2" fmla="*/ 27727 w 27726"/>
                  <a:gd name="connsiteY2" fmla="*/ 31793 h 47714"/>
                  <a:gd name="connsiteX3" fmla="*/ 27667 w 27726"/>
                  <a:gd name="connsiteY3" fmla="*/ 0 h 47714"/>
                  <a:gd name="connsiteX4" fmla="*/ 0 w 27726"/>
                  <a:gd name="connsiteY4" fmla="*/ 15982 h 4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6" h="47714">
                    <a:moveTo>
                      <a:pt x="0" y="15982"/>
                    </a:moveTo>
                    <a:lnTo>
                      <a:pt x="111" y="47714"/>
                    </a:lnTo>
                    <a:lnTo>
                      <a:pt x="27727" y="31793"/>
                    </a:lnTo>
                    <a:lnTo>
                      <a:pt x="27667" y="0"/>
                    </a:lnTo>
                    <a:lnTo>
                      <a:pt x="0" y="15982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2E3D78C7-240B-3C08-EB5F-371BF1184F6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754409" y="6854683"/>
                <a:ext cx="27611" cy="47603"/>
              </a:xfrm>
              <a:custGeom>
                <a:avLst/>
                <a:gdLst>
                  <a:gd name="connsiteX0" fmla="*/ 0 w 27611"/>
                  <a:gd name="connsiteY0" fmla="*/ 15866 h 47603"/>
                  <a:gd name="connsiteX1" fmla="*/ 111 w 27611"/>
                  <a:gd name="connsiteY1" fmla="*/ 47603 h 47603"/>
                  <a:gd name="connsiteX2" fmla="*/ 27611 w 27611"/>
                  <a:gd name="connsiteY2" fmla="*/ 31737 h 47603"/>
                  <a:gd name="connsiteX3" fmla="*/ 27501 w 27611"/>
                  <a:gd name="connsiteY3" fmla="*/ 0 h 47603"/>
                  <a:gd name="connsiteX4" fmla="*/ 0 w 27611"/>
                  <a:gd name="connsiteY4" fmla="*/ 15866 h 47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11" h="47603">
                    <a:moveTo>
                      <a:pt x="0" y="15866"/>
                    </a:moveTo>
                    <a:lnTo>
                      <a:pt x="111" y="47603"/>
                    </a:lnTo>
                    <a:lnTo>
                      <a:pt x="27611" y="31737"/>
                    </a:lnTo>
                    <a:lnTo>
                      <a:pt x="27501" y="0"/>
                    </a:lnTo>
                    <a:lnTo>
                      <a:pt x="0" y="15866"/>
                    </a:lnTo>
                    <a:close/>
                  </a:path>
                </a:pathLst>
              </a:custGeom>
              <a:grpFill/>
              <a:ln w="46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113" name="Illumio Logo">
            <a:extLst>
              <a:ext uri="{FF2B5EF4-FFF2-40B4-BE49-F238E27FC236}">
                <a16:creationId xmlns:a16="http://schemas.microsoft.com/office/drawing/2014/main" id="{8D6367D5-0CC4-2A18-AC3B-E8B4CCBBF56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868680" y="768350"/>
            <a:ext cx="1097280" cy="274320"/>
          </a:xfrm>
          <a:prstGeom prst="rect">
            <a:avLst/>
          </a:prstGeom>
        </p:spPr>
      </p:pic>
      <p:pic>
        <p:nvPicPr>
          <p:cNvPr id="4" name="Dot Grid Overlay Top">
            <a:extLst>
              <a:ext uri="{FF2B5EF4-FFF2-40B4-BE49-F238E27FC236}">
                <a16:creationId xmlns:a16="http://schemas.microsoft.com/office/drawing/2014/main" id="{A25456E9-7CFB-0664-657F-114318EFEE54}"/>
              </a:ext>
            </a:extLst>
          </p:cNvPr>
          <p:cNvPicPr>
            <a:picLocks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023359" y="0"/>
            <a:ext cx="1767816" cy="215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87793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Sla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id" hidden="1">
            <a:extLst>
              <a:ext uri="{FF2B5EF4-FFF2-40B4-BE49-F238E27FC236}">
                <a16:creationId xmlns:a16="http://schemas.microsoft.com/office/drawing/2014/main" id="{38230CD7-BB79-93D8-10B0-CE1B5BFFCCEC}"/>
              </a:ext>
            </a:extLst>
          </p:cNvPr>
          <p:cNvGrpSpPr/>
          <p:nvPr userDrawn="1"/>
        </p:nvGrpSpPr>
        <p:grpSpPr>
          <a:xfrm>
            <a:off x="0" y="-81273"/>
            <a:ext cx="12192002" cy="6959599"/>
            <a:chOff x="0" y="-81273"/>
            <a:chExt cx="12192002" cy="695959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564FFF4-A19D-70EE-F86D-DF38625B34E3}"/>
                </a:ext>
              </a:extLst>
            </p:cNvPr>
            <p:cNvSpPr/>
            <p:nvPr/>
          </p:nvSpPr>
          <p:spPr>
            <a:xfrm>
              <a:off x="0" y="6320244"/>
              <a:ext cx="12192000" cy="5377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A5EBD3C-7881-3AF7-CF01-4FA47000040D}"/>
                </a:ext>
              </a:extLst>
            </p:cNvPr>
            <p:cNvSpPr/>
            <p:nvPr userDrawn="1"/>
          </p:nvSpPr>
          <p:spPr>
            <a:xfrm>
              <a:off x="0" y="6320244"/>
              <a:ext cx="12192000" cy="5377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grpSp>
          <p:nvGrpSpPr>
            <p:cNvPr id="9" name="baselines">
              <a:extLst>
                <a:ext uri="{FF2B5EF4-FFF2-40B4-BE49-F238E27FC236}">
                  <a16:creationId xmlns:a16="http://schemas.microsoft.com/office/drawing/2014/main" id="{0BAE7B50-8C72-BA34-5748-0252114023B4}"/>
                </a:ext>
              </a:extLst>
            </p:cNvPr>
            <p:cNvGrpSpPr/>
            <p:nvPr/>
          </p:nvGrpSpPr>
          <p:grpSpPr>
            <a:xfrm>
              <a:off x="1524" y="-4574"/>
              <a:ext cx="12188952" cy="6858000"/>
              <a:chOff x="1524" y="0"/>
              <a:chExt cx="12188952" cy="6858000"/>
            </a:xfrm>
          </p:grpSpPr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1117EF4D-8848-3B4B-552E-628FC0C8BABB}"/>
                  </a:ext>
                </a:extLst>
              </p:cNvPr>
              <p:cNvCxnSpPr/>
              <p:nvPr/>
            </p:nvCxnSpPr>
            <p:spPr>
              <a:xfrm>
                <a:off x="1524" y="13716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1520C883-896C-6289-B6DD-F3458C3EC899}"/>
                  </a:ext>
                </a:extLst>
              </p:cNvPr>
              <p:cNvCxnSpPr/>
              <p:nvPr/>
            </p:nvCxnSpPr>
            <p:spPr>
              <a:xfrm>
                <a:off x="1524" y="17145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DA5E6C03-B2B9-07AA-C9B3-B770E6964FDE}"/>
                  </a:ext>
                </a:extLst>
              </p:cNvPr>
              <p:cNvCxnSpPr/>
              <p:nvPr/>
            </p:nvCxnSpPr>
            <p:spPr>
              <a:xfrm>
                <a:off x="1524" y="10287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55203504-7954-9A2D-B070-14CEB938A893}"/>
                  </a:ext>
                </a:extLst>
              </p:cNvPr>
              <p:cNvCxnSpPr/>
              <p:nvPr/>
            </p:nvCxnSpPr>
            <p:spPr>
              <a:xfrm>
                <a:off x="1524" y="6858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45BCA547-0850-9A02-A7E5-EB53308D3B75}"/>
                  </a:ext>
                </a:extLst>
              </p:cNvPr>
              <p:cNvCxnSpPr/>
              <p:nvPr/>
            </p:nvCxnSpPr>
            <p:spPr>
              <a:xfrm>
                <a:off x="1524" y="3429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EABA43AD-E6BC-A90A-FE37-8233753B6AAF}"/>
                  </a:ext>
                </a:extLst>
              </p:cNvPr>
              <p:cNvCxnSpPr/>
              <p:nvPr/>
            </p:nvCxnSpPr>
            <p:spPr>
              <a:xfrm>
                <a:off x="1524" y="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7C8F11A4-9F59-E933-55E4-A5B98CC3C2C2}"/>
                  </a:ext>
                </a:extLst>
              </p:cNvPr>
              <p:cNvCxnSpPr/>
              <p:nvPr/>
            </p:nvCxnSpPr>
            <p:spPr>
              <a:xfrm>
                <a:off x="1524" y="30861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6FF39475-5E14-4113-D768-8DD8A1E262CE}"/>
                  </a:ext>
                </a:extLst>
              </p:cNvPr>
              <p:cNvCxnSpPr/>
              <p:nvPr/>
            </p:nvCxnSpPr>
            <p:spPr>
              <a:xfrm>
                <a:off x="1524" y="34290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4C0FB732-DD6D-1D5F-AA43-ACC62CA7E911}"/>
                  </a:ext>
                </a:extLst>
              </p:cNvPr>
              <p:cNvCxnSpPr/>
              <p:nvPr/>
            </p:nvCxnSpPr>
            <p:spPr>
              <a:xfrm>
                <a:off x="1524" y="27432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B3D9C0D1-B84C-E19F-D601-AF2F3576D1F9}"/>
                  </a:ext>
                </a:extLst>
              </p:cNvPr>
              <p:cNvCxnSpPr/>
              <p:nvPr/>
            </p:nvCxnSpPr>
            <p:spPr>
              <a:xfrm>
                <a:off x="1524" y="24003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24454BF6-55D2-84CE-E499-AAFAE06ADEBF}"/>
                  </a:ext>
                </a:extLst>
              </p:cNvPr>
              <p:cNvCxnSpPr/>
              <p:nvPr/>
            </p:nvCxnSpPr>
            <p:spPr>
              <a:xfrm>
                <a:off x="1524" y="20574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573E730C-F017-21C0-E923-3FACC5FA4188}"/>
                  </a:ext>
                </a:extLst>
              </p:cNvPr>
              <p:cNvCxnSpPr/>
              <p:nvPr/>
            </p:nvCxnSpPr>
            <p:spPr>
              <a:xfrm>
                <a:off x="1524" y="48006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954055D5-BC9F-FA77-8B2C-F3819EB19497}"/>
                  </a:ext>
                </a:extLst>
              </p:cNvPr>
              <p:cNvCxnSpPr/>
              <p:nvPr/>
            </p:nvCxnSpPr>
            <p:spPr>
              <a:xfrm>
                <a:off x="1524" y="51435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C53BD805-2E45-F8CC-D6EF-03F4D3AA1708}"/>
                  </a:ext>
                </a:extLst>
              </p:cNvPr>
              <p:cNvCxnSpPr/>
              <p:nvPr/>
            </p:nvCxnSpPr>
            <p:spPr>
              <a:xfrm>
                <a:off x="1524" y="44577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F2CFD3B0-7546-D178-1077-23C0ADD4C7D0}"/>
                  </a:ext>
                </a:extLst>
              </p:cNvPr>
              <p:cNvCxnSpPr/>
              <p:nvPr/>
            </p:nvCxnSpPr>
            <p:spPr>
              <a:xfrm>
                <a:off x="1524" y="4114800"/>
                <a:ext cx="12188952" cy="0"/>
              </a:xfrm>
              <a:prstGeom prst="line">
                <a:avLst/>
              </a:prstGeom>
              <a:ln w="3175" cap="rnd">
                <a:solidFill>
                  <a:srgbClr val="F816D8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6B70ECAE-D5A0-9052-610C-D331BB4BE69F}"/>
                  </a:ext>
                </a:extLst>
              </p:cNvPr>
              <p:cNvCxnSpPr/>
              <p:nvPr/>
            </p:nvCxnSpPr>
            <p:spPr>
              <a:xfrm>
                <a:off x="1524" y="37719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95A466B5-AA15-3D0E-BE9D-D900F8BC1C59}"/>
                  </a:ext>
                </a:extLst>
              </p:cNvPr>
              <p:cNvCxnSpPr/>
              <p:nvPr/>
            </p:nvCxnSpPr>
            <p:spPr>
              <a:xfrm>
                <a:off x="1524" y="65151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44403ABC-2A3D-86DC-6AFD-EA05CE147875}"/>
                  </a:ext>
                </a:extLst>
              </p:cNvPr>
              <p:cNvCxnSpPr/>
              <p:nvPr/>
            </p:nvCxnSpPr>
            <p:spPr>
              <a:xfrm>
                <a:off x="1524" y="68580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C93D3CB7-2C73-2812-D9CD-7EF7E7003967}"/>
                  </a:ext>
                </a:extLst>
              </p:cNvPr>
              <p:cNvCxnSpPr/>
              <p:nvPr/>
            </p:nvCxnSpPr>
            <p:spPr>
              <a:xfrm>
                <a:off x="1524" y="61722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C765F82B-410C-7E3D-861E-ADB877C96E92}"/>
                  </a:ext>
                </a:extLst>
              </p:cNvPr>
              <p:cNvCxnSpPr/>
              <p:nvPr/>
            </p:nvCxnSpPr>
            <p:spPr>
              <a:xfrm>
                <a:off x="1524" y="58293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F2E259AA-1468-CC3B-03ED-B42A9AA1B445}"/>
                  </a:ext>
                </a:extLst>
              </p:cNvPr>
              <p:cNvCxnSpPr/>
              <p:nvPr/>
            </p:nvCxnSpPr>
            <p:spPr>
              <a:xfrm>
                <a:off x="1524" y="54864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74683B79-9748-06CF-DC31-2AF055D748E5}"/>
                  </a:ext>
                </a:extLst>
              </p:cNvPr>
              <p:cNvCxnSpPr/>
              <p:nvPr/>
            </p:nvCxnSpPr>
            <p:spPr>
              <a:xfrm>
                <a:off x="1524" y="14859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7809E459-9115-DBE6-F596-2DA1A8C8C5F6}"/>
                  </a:ext>
                </a:extLst>
              </p:cNvPr>
              <p:cNvCxnSpPr/>
              <p:nvPr/>
            </p:nvCxnSpPr>
            <p:spPr>
              <a:xfrm>
                <a:off x="1524" y="18288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E542A3C8-D16E-D1FC-4F3B-55180735732F}"/>
                  </a:ext>
                </a:extLst>
              </p:cNvPr>
              <p:cNvCxnSpPr/>
              <p:nvPr/>
            </p:nvCxnSpPr>
            <p:spPr>
              <a:xfrm>
                <a:off x="1524" y="11430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7A5FE90E-B987-1366-E848-89CE0D2C6AF0}"/>
                  </a:ext>
                </a:extLst>
              </p:cNvPr>
              <p:cNvCxnSpPr/>
              <p:nvPr/>
            </p:nvCxnSpPr>
            <p:spPr>
              <a:xfrm>
                <a:off x="1524" y="8001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E7446D4D-DA68-D67A-3D72-021EA2278789}"/>
                  </a:ext>
                </a:extLst>
              </p:cNvPr>
              <p:cNvCxnSpPr/>
              <p:nvPr/>
            </p:nvCxnSpPr>
            <p:spPr>
              <a:xfrm>
                <a:off x="1524" y="4572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7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88C4EA42-A1AC-04BF-8548-74A1B8D4FEE6}"/>
                  </a:ext>
                </a:extLst>
              </p:cNvPr>
              <p:cNvCxnSpPr/>
              <p:nvPr/>
            </p:nvCxnSpPr>
            <p:spPr>
              <a:xfrm>
                <a:off x="1524" y="114300"/>
                <a:ext cx="12188952" cy="0"/>
              </a:xfrm>
              <a:prstGeom prst="line">
                <a:avLst/>
              </a:prstGeom>
              <a:ln w="635" cap="rnd">
                <a:solidFill>
                  <a:srgbClr val="7B8199">
                    <a:alpha val="69804"/>
                  </a:srgb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E14901FF-9CB7-8874-AF34-3FFF6417E663}"/>
                  </a:ext>
                </a:extLst>
              </p:cNvPr>
              <p:cNvCxnSpPr/>
              <p:nvPr/>
            </p:nvCxnSpPr>
            <p:spPr>
              <a:xfrm>
                <a:off x="1524" y="32004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70270A4E-6B46-9999-E62F-FD3930007FF1}"/>
                  </a:ext>
                </a:extLst>
              </p:cNvPr>
              <p:cNvCxnSpPr/>
              <p:nvPr/>
            </p:nvCxnSpPr>
            <p:spPr>
              <a:xfrm>
                <a:off x="1524" y="35433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06FE366F-1FA5-5723-EE35-8A0F18637DA7}"/>
                  </a:ext>
                </a:extLst>
              </p:cNvPr>
              <p:cNvCxnSpPr/>
              <p:nvPr/>
            </p:nvCxnSpPr>
            <p:spPr>
              <a:xfrm>
                <a:off x="1524" y="28575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E47E852E-FD23-4D66-92B2-D187D4BED7CD}"/>
                  </a:ext>
                </a:extLst>
              </p:cNvPr>
              <p:cNvCxnSpPr/>
              <p:nvPr/>
            </p:nvCxnSpPr>
            <p:spPr>
              <a:xfrm>
                <a:off x="1524" y="25146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3CD47432-C364-EED5-8991-957B1CAF2709}"/>
                  </a:ext>
                </a:extLst>
              </p:cNvPr>
              <p:cNvCxnSpPr/>
              <p:nvPr/>
            </p:nvCxnSpPr>
            <p:spPr>
              <a:xfrm>
                <a:off x="1524" y="21717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A57F4005-2FF5-DDCA-35BA-661DFEBE6E82}"/>
                  </a:ext>
                </a:extLst>
              </p:cNvPr>
              <p:cNvCxnSpPr/>
              <p:nvPr/>
            </p:nvCxnSpPr>
            <p:spPr>
              <a:xfrm>
                <a:off x="1524" y="49149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E2B6DB07-B051-4629-D2DD-2DF9B4E18F3B}"/>
                  </a:ext>
                </a:extLst>
              </p:cNvPr>
              <p:cNvCxnSpPr/>
              <p:nvPr/>
            </p:nvCxnSpPr>
            <p:spPr>
              <a:xfrm>
                <a:off x="1524" y="52578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3F9748BE-6C14-E181-0C15-015E78E0B571}"/>
                  </a:ext>
                </a:extLst>
              </p:cNvPr>
              <p:cNvCxnSpPr/>
              <p:nvPr/>
            </p:nvCxnSpPr>
            <p:spPr>
              <a:xfrm>
                <a:off x="1524" y="45720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B9E44434-30EC-A018-D516-7CEDB87C27DE}"/>
                  </a:ext>
                </a:extLst>
              </p:cNvPr>
              <p:cNvCxnSpPr/>
              <p:nvPr/>
            </p:nvCxnSpPr>
            <p:spPr>
              <a:xfrm>
                <a:off x="1524" y="42291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45914A40-B095-7572-81D4-7708632C63DC}"/>
                  </a:ext>
                </a:extLst>
              </p:cNvPr>
              <p:cNvCxnSpPr/>
              <p:nvPr/>
            </p:nvCxnSpPr>
            <p:spPr>
              <a:xfrm>
                <a:off x="1524" y="38862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80A6B8B7-F99E-C0E2-D51F-15AB84975173}"/>
                  </a:ext>
                </a:extLst>
              </p:cNvPr>
              <p:cNvCxnSpPr/>
              <p:nvPr/>
            </p:nvCxnSpPr>
            <p:spPr>
              <a:xfrm>
                <a:off x="1524" y="66294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082CBE82-C967-F455-23C7-67A1033A98D4}"/>
                  </a:ext>
                </a:extLst>
              </p:cNvPr>
              <p:cNvCxnSpPr/>
              <p:nvPr/>
            </p:nvCxnSpPr>
            <p:spPr>
              <a:xfrm>
                <a:off x="1524" y="62865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30CE1AAD-088A-83BC-4B90-90BFC0B48884}"/>
                  </a:ext>
                </a:extLst>
              </p:cNvPr>
              <p:cNvCxnSpPr/>
              <p:nvPr/>
            </p:nvCxnSpPr>
            <p:spPr>
              <a:xfrm>
                <a:off x="1524" y="59436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9BBB23BE-012B-2540-0BBE-A43F992D15B3}"/>
                  </a:ext>
                </a:extLst>
              </p:cNvPr>
              <p:cNvCxnSpPr/>
              <p:nvPr/>
            </p:nvCxnSpPr>
            <p:spPr>
              <a:xfrm>
                <a:off x="1524" y="56007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7680E873-F4B3-37DC-3446-5C278E559867}"/>
                  </a:ext>
                </a:extLst>
              </p:cNvPr>
              <p:cNvCxnSpPr/>
              <p:nvPr/>
            </p:nvCxnSpPr>
            <p:spPr>
              <a:xfrm>
                <a:off x="1524" y="16002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5C8CAE68-5110-6D84-917A-9ECE3879422A}"/>
                  </a:ext>
                </a:extLst>
              </p:cNvPr>
              <p:cNvCxnSpPr/>
              <p:nvPr/>
            </p:nvCxnSpPr>
            <p:spPr>
              <a:xfrm>
                <a:off x="1524" y="19431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FD0292D1-D384-AAE8-620E-88BF6D2C2FCE}"/>
                  </a:ext>
                </a:extLst>
              </p:cNvPr>
              <p:cNvCxnSpPr/>
              <p:nvPr/>
            </p:nvCxnSpPr>
            <p:spPr>
              <a:xfrm>
                <a:off x="1524" y="12573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30C16B4C-0B52-7460-B5E4-44FEF3D74307}"/>
                  </a:ext>
                </a:extLst>
              </p:cNvPr>
              <p:cNvCxnSpPr/>
              <p:nvPr/>
            </p:nvCxnSpPr>
            <p:spPr>
              <a:xfrm>
                <a:off x="1524" y="9144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99839D5B-04A9-D82A-2687-8B392200ABFB}"/>
                  </a:ext>
                </a:extLst>
              </p:cNvPr>
              <p:cNvCxnSpPr/>
              <p:nvPr/>
            </p:nvCxnSpPr>
            <p:spPr>
              <a:xfrm>
                <a:off x="1524" y="5715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7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87961EDB-B5FC-1EF4-B1A4-7E7CA66F9255}"/>
                  </a:ext>
                </a:extLst>
              </p:cNvPr>
              <p:cNvCxnSpPr/>
              <p:nvPr/>
            </p:nvCxnSpPr>
            <p:spPr>
              <a:xfrm>
                <a:off x="1524" y="228600"/>
                <a:ext cx="12188952" cy="0"/>
              </a:xfrm>
              <a:prstGeom prst="line">
                <a:avLst/>
              </a:prstGeom>
              <a:ln w="635" cap="rnd">
                <a:solidFill>
                  <a:srgbClr val="7B8199">
                    <a:alpha val="69804"/>
                  </a:srgb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FAB36C9B-9A3C-0FE3-C123-C79E796850E2}"/>
                  </a:ext>
                </a:extLst>
              </p:cNvPr>
              <p:cNvCxnSpPr/>
              <p:nvPr/>
            </p:nvCxnSpPr>
            <p:spPr>
              <a:xfrm>
                <a:off x="1524" y="33147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3F1646BB-11BA-35DF-93D8-CFD8E1789C6A}"/>
                  </a:ext>
                </a:extLst>
              </p:cNvPr>
              <p:cNvCxnSpPr/>
              <p:nvPr/>
            </p:nvCxnSpPr>
            <p:spPr>
              <a:xfrm>
                <a:off x="1524" y="36576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A3BF10A4-D862-2161-083E-AD0938F68C88}"/>
                  </a:ext>
                </a:extLst>
              </p:cNvPr>
              <p:cNvCxnSpPr/>
              <p:nvPr/>
            </p:nvCxnSpPr>
            <p:spPr>
              <a:xfrm>
                <a:off x="1524" y="29718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F6586E5F-271C-D6D0-9969-BE7954CBF650}"/>
                  </a:ext>
                </a:extLst>
              </p:cNvPr>
              <p:cNvCxnSpPr/>
              <p:nvPr/>
            </p:nvCxnSpPr>
            <p:spPr>
              <a:xfrm>
                <a:off x="1524" y="26289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520931F4-58F0-7BDF-9B2F-772B52094EF6}"/>
                  </a:ext>
                </a:extLst>
              </p:cNvPr>
              <p:cNvCxnSpPr/>
              <p:nvPr/>
            </p:nvCxnSpPr>
            <p:spPr>
              <a:xfrm>
                <a:off x="1524" y="22860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CA0BB201-A212-1013-7225-E4E7F38766CE}"/>
                  </a:ext>
                </a:extLst>
              </p:cNvPr>
              <p:cNvCxnSpPr/>
              <p:nvPr/>
            </p:nvCxnSpPr>
            <p:spPr>
              <a:xfrm>
                <a:off x="1524" y="50292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A4061488-E16E-BE6A-C196-5689CF0EB0BD}"/>
                  </a:ext>
                </a:extLst>
              </p:cNvPr>
              <p:cNvCxnSpPr/>
              <p:nvPr/>
            </p:nvCxnSpPr>
            <p:spPr>
              <a:xfrm>
                <a:off x="1524" y="53721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A9A2F083-1608-44E2-03E9-A963CF783BD9}"/>
                  </a:ext>
                </a:extLst>
              </p:cNvPr>
              <p:cNvCxnSpPr/>
              <p:nvPr/>
            </p:nvCxnSpPr>
            <p:spPr>
              <a:xfrm>
                <a:off x="1524" y="46863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3F248395-F960-0332-D973-BC487A880EE6}"/>
                  </a:ext>
                </a:extLst>
              </p:cNvPr>
              <p:cNvCxnSpPr/>
              <p:nvPr/>
            </p:nvCxnSpPr>
            <p:spPr>
              <a:xfrm>
                <a:off x="1524" y="43434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64872A13-5727-B26E-A5EE-118B6B9C622F}"/>
                  </a:ext>
                </a:extLst>
              </p:cNvPr>
              <p:cNvCxnSpPr/>
              <p:nvPr/>
            </p:nvCxnSpPr>
            <p:spPr>
              <a:xfrm>
                <a:off x="1524" y="40005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B9DDF2A9-3141-2E00-B3AF-8DEAD2C604BB}"/>
                  </a:ext>
                </a:extLst>
              </p:cNvPr>
              <p:cNvCxnSpPr/>
              <p:nvPr/>
            </p:nvCxnSpPr>
            <p:spPr>
              <a:xfrm>
                <a:off x="1524" y="67437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B55D3BA4-557E-573A-D88D-63002FFE1552}"/>
                  </a:ext>
                </a:extLst>
              </p:cNvPr>
              <p:cNvCxnSpPr/>
              <p:nvPr/>
            </p:nvCxnSpPr>
            <p:spPr>
              <a:xfrm>
                <a:off x="1524" y="64008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1588CCD7-61A1-731F-D4B5-381AD97B7FBE}"/>
                  </a:ext>
                </a:extLst>
              </p:cNvPr>
              <p:cNvCxnSpPr/>
              <p:nvPr/>
            </p:nvCxnSpPr>
            <p:spPr>
              <a:xfrm>
                <a:off x="1524" y="60579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AECF38B9-A43C-9311-A756-37063612CF17}"/>
                  </a:ext>
                </a:extLst>
              </p:cNvPr>
              <p:cNvCxnSpPr/>
              <p:nvPr/>
            </p:nvCxnSpPr>
            <p:spPr>
              <a:xfrm>
                <a:off x="1524" y="57150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columns and LR margins">
              <a:extLst>
                <a:ext uri="{FF2B5EF4-FFF2-40B4-BE49-F238E27FC236}">
                  <a16:creationId xmlns:a16="http://schemas.microsoft.com/office/drawing/2014/main" id="{D40606EB-FBDE-AD14-CDD3-7510951F7F14}"/>
                </a:ext>
              </a:extLst>
            </p:cNvPr>
            <p:cNvGrpSpPr/>
            <p:nvPr/>
          </p:nvGrpSpPr>
          <p:grpSpPr>
            <a:xfrm>
              <a:off x="493776" y="448050"/>
              <a:ext cx="11204448" cy="5876543"/>
              <a:chOff x="493776" y="502920"/>
              <a:chExt cx="11204448" cy="5943600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EC484E98-462B-6F64-E88B-8C083F3D7DE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984992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E37F64AE-676E-2C02-F885-EC0B85CAEBA4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493776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9E30B4B2-122E-73C1-67E7-74393D766F2A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1447523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9B5A649-6B8A-AE3D-3819-F55B9441692A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2401270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3C89CB51-0FD5-29A6-6E4C-54B097CB857D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3355017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CF29857A-09A0-B5B7-7F18-63EBDE998C94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4308764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744889FE-CF64-D70C-7D7D-A31B3B551C01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5262511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8695448-97DC-4257-8BA9-63D4CFE86BAF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6216258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7E65D84B-B80C-18CE-32BF-38B6F7B7C7EB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7170005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6719D807-2094-9074-F983-ABB0FF716EB2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8123752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36E4A422-96EE-4C9A-066B-4EDC022E7A34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9077499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BE3757FB-7A4C-7EAE-041D-7517CB2CDD35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10031246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1" name="column bisection">
              <a:extLst>
                <a:ext uri="{FF2B5EF4-FFF2-40B4-BE49-F238E27FC236}">
                  <a16:creationId xmlns:a16="http://schemas.microsoft.com/office/drawing/2014/main" id="{F1847B74-D013-74E7-6009-4353569DBC1D}"/>
                </a:ext>
              </a:extLst>
            </p:cNvPr>
            <p:cNvGrpSpPr/>
            <p:nvPr/>
          </p:nvGrpSpPr>
          <p:grpSpPr>
            <a:xfrm>
              <a:off x="850392" y="0"/>
              <a:ext cx="10491216" cy="6858000"/>
              <a:chOff x="850392" y="4574"/>
              <a:chExt cx="10491216" cy="6858000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3DABCD84-1CDF-836E-BA70-B1D9A0342B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341608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B98D3CF6-2E0E-EF50-1593-E008E75FEAA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50392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20163339-5E2F-FA1A-2E08-F4D7E347637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804139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F597FA4C-24CD-3504-0226-C17C21BBC22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57886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79153081-CDD8-6521-4AF9-EAE407AEC38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11633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A79B73D-37C8-E3BB-F3DD-1494ADB2BB4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665380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50713B4B-BC08-66C2-E5C9-0E61EE06D77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19127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337C6676-E81E-564A-73DB-424174E4D61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572874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5F805AE7-473B-7A49-D63D-2A713C00146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26621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5AAD4E8D-47B6-0BF4-1F9D-132FBB494FE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80368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A5914C6D-5DC1-4475-235B-FDCBBB8141D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434115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F1806748-03D9-43FD-EB42-03C53DFC531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387862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1736A0C-A739-5BC0-61E9-3C323C5CA483}"/>
                </a:ext>
              </a:extLst>
            </p:cNvPr>
            <p:cNvGrpSpPr/>
            <p:nvPr/>
          </p:nvGrpSpPr>
          <p:grpSpPr>
            <a:xfrm>
              <a:off x="0" y="-81273"/>
              <a:ext cx="12192002" cy="6959599"/>
              <a:chOff x="0" y="-81273"/>
              <a:chExt cx="12192002" cy="6959599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20E5961-F713-2029-7A87-FD2ADAB6F4EC}"/>
                  </a:ext>
                </a:extLst>
              </p:cNvPr>
              <p:cNvSpPr/>
              <p:nvPr/>
            </p:nvSpPr>
            <p:spPr>
              <a:xfrm>
                <a:off x="0" y="6324610"/>
                <a:ext cx="12192000" cy="553716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98CFD76-C407-6B41-38D5-871B01F3FE40}"/>
                  </a:ext>
                </a:extLst>
              </p:cNvPr>
              <p:cNvSpPr/>
              <p:nvPr/>
            </p:nvSpPr>
            <p:spPr>
              <a:xfrm rot="5400000">
                <a:off x="-3182875" y="3187449"/>
                <a:ext cx="6858002" cy="492252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DADA45E-1502-95B6-0045-18390ACC2C3A}"/>
                  </a:ext>
                </a:extLst>
              </p:cNvPr>
              <p:cNvSpPr/>
              <p:nvPr/>
            </p:nvSpPr>
            <p:spPr>
              <a:xfrm rot="5400000">
                <a:off x="8516875" y="3187449"/>
                <a:ext cx="6858001" cy="492252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AF2B84E-0F5D-CB87-40FC-1CC83A727409}"/>
                  </a:ext>
                </a:extLst>
              </p:cNvPr>
              <p:cNvSpPr/>
              <p:nvPr/>
            </p:nvSpPr>
            <p:spPr>
              <a:xfrm>
                <a:off x="0" y="-81273"/>
                <a:ext cx="12192000" cy="529324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6A6615F-7069-B877-322A-53153A236C05}"/>
                  </a:ext>
                </a:extLst>
              </p:cNvPr>
              <p:cNvSpPr/>
              <p:nvPr userDrawn="1"/>
            </p:nvSpPr>
            <p:spPr>
              <a:xfrm>
                <a:off x="0" y="1234953"/>
                <a:ext cx="12192000" cy="301747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BC7C7F2-3894-8CCA-5872-6A4B4795D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252" y="562350"/>
            <a:ext cx="10058400" cy="57595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0B7EB5-3760-2058-F18E-93584C9A3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87C04C-3953-7DDC-BAD1-B6A3B0970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Illumio Copyright © 2024 /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30BF47-CBC1-13B8-8DAA-CFC998F06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DEF54-9B6C-4117-8505-7F7450B77FFD}" type="slidenum">
              <a:rPr lang="en-US" smtClean="0"/>
              <a:t>‹#›</a:t>
            </a:fld>
            <a:endParaRPr lang="en-US"/>
          </a:p>
        </p:txBody>
      </p:sp>
      <p:sp>
        <p:nvSpPr>
          <p:cNvPr id="103" name="Subtitle 2">
            <a:extLst>
              <a:ext uri="{FF2B5EF4-FFF2-40B4-BE49-F238E27FC236}">
                <a16:creationId xmlns:a16="http://schemas.microsoft.com/office/drawing/2014/main" id="{32FDB19E-4030-9EC2-39F3-DE23D3E049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2252" y="1174769"/>
            <a:ext cx="10058400" cy="414516"/>
          </a:xfrm>
        </p:spPr>
        <p:txBody>
          <a:bodyPr tIns="0"/>
          <a:lstStyle>
            <a:lvl1pPr marL="0" indent="0" algn="l">
              <a:buNone/>
              <a:defRPr sz="16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4" name="Illumio Logo White">
            <a:extLst>
              <a:ext uri="{FF2B5EF4-FFF2-40B4-BE49-F238E27FC236}">
                <a16:creationId xmlns:a16="http://schemas.microsoft.com/office/drawing/2014/main" id="{1D0903DF-B0A2-E19F-44CD-A2D615896D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7125" y="253841"/>
            <a:ext cx="909159" cy="22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12438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Only Sla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1CCB82-C74E-F80F-D77A-5ED8656B6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766129-D949-F11B-3E03-D5B49C41B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Illumio Copyright © 2024 /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676F77-8C8D-F88A-531A-FB483C5C7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DEF54-9B6C-4117-8505-7F7450B77FF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Illumio Logo White">
            <a:extLst>
              <a:ext uri="{FF2B5EF4-FFF2-40B4-BE49-F238E27FC236}">
                <a16:creationId xmlns:a16="http://schemas.microsoft.com/office/drawing/2014/main" id="{5AABA54E-4E04-1DAC-4810-1188CEB950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7125" y="253841"/>
            <a:ext cx="909159" cy="22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30167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T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1CCB82-C74E-F80F-D77A-5ED8656B6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766129-D949-F11B-3E03-D5B49C41B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Illumio Copyright © 2024 /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676F77-8C8D-F88A-531A-FB483C5C7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DEF54-9B6C-4117-8505-7F7450B77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44152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allout Rectang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id" hidden="1">
            <a:extLst>
              <a:ext uri="{FF2B5EF4-FFF2-40B4-BE49-F238E27FC236}">
                <a16:creationId xmlns:a16="http://schemas.microsoft.com/office/drawing/2014/main" id="{38230CD7-BB79-93D8-10B0-CE1B5BFFCCEC}"/>
              </a:ext>
            </a:extLst>
          </p:cNvPr>
          <p:cNvGrpSpPr/>
          <p:nvPr userDrawn="1"/>
        </p:nvGrpSpPr>
        <p:grpSpPr>
          <a:xfrm>
            <a:off x="0" y="-81273"/>
            <a:ext cx="12192002" cy="6959599"/>
            <a:chOff x="0" y="-81273"/>
            <a:chExt cx="12192002" cy="695959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564FFF4-A19D-70EE-F86D-DF38625B34E3}"/>
                </a:ext>
              </a:extLst>
            </p:cNvPr>
            <p:cNvSpPr/>
            <p:nvPr/>
          </p:nvSpPr>
          <p:spPr>
            <a:xfrm>
              <a:off x="0" y="6320244"/>
              <a:ext cx="12192000" cy="5377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A5EBD3C-7881-3AF7-CF01-4FA47000040D}"/>
                </a:ext>
              </a:extLst>
            </p:cNvPr>
            <p:cNvSpPr/>
            <p:nvPr userDrawn="1"/>
          </p:nvSpPr>
          <p:spPr>
            <a:xfrm>
              <a:off x="0" y="6320244"/>
              <a:ext cx="12192000" cy="5377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grpSp>
          <p:nvGrpSpPr>
            <p:cNvPr id="9" name="baselines">
              <a:extLst>
                <a:ext uri="{FF2B5EF4-FFF2-40B4-BE49-F238E27FC236}">
                  <a16:creationId xmlns:a16="http://schemas.microsoft.com/office/drawing/2014/main" id="{0BAE7B50-8C72-BA34-5748-0252114023B4}"/>
                </a:ext>
              </a:extLst>
            </p:cNvPr>
            <p:cNvGrpSpPr/>
            <p:nvPr/>
          </p:nvGrpSpPr>
          <p:grpSpPr>
            <a:xfrm>
              <a:off x="1524" y="-4574"/>
              <a:ext cx="12188952" cy="6858000"/>
              <a:chOff x="1524" y="0"/>
              <a:chExt cx="12188952" cy="6858000"/>
            </a:xfrm>
          </p:grpSpPr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1117EF4D-8848-3B4B-552E-628FC0C8BABB}"/>
                  </a:ext>
                </a:extLst>
              </p:cNvPr>
              <p:cNvCxnSpPr/>
              <p:nvPr/>
            </p:nvCxnSpPr>
            <p:spPr>
              <a:xfrm>
                <a:off x="1524" y="13716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1520C883-896C-6289-B6DD-F3458C3EC899}"/>
                  </a:ext>
                </a:extLst>
              </p:cNvPr>
              <p:cNvCxnSpPr/>
              <p:nvPr/>
            </p:nvCxnSpPr>
            <p:spPr>
              <a:xfrm>
                <a:off x="1524" y="17145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DA5E6C03-B2B9-07AA-C9B3-B770E6964FDE}"/>
                  </a:ext>
                </a:extLst>
              </p:cNvPr>
              <p:cNvCxnSpPr/>
              <p:nvPr/>
            </p:nvCxnSpPr>
            <p:spPr>
              <a:xfrm>
                <a:off x="1524" y="10287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55203504-7954-9A2D-B070-14CEB938A893}"/>
                  </a:ext>
                </a:extLst>
              </p:cNvPr>
              <p:cNvCxnSpPr/>
              <p:nvPr/>
            </p:nvCxnSpPr>
            <p:spPr>
              <a:xfrm>
                <a:off x="1524" y="6858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45BCA547-0850-9A02-A7E5-EB53308D3B75}"/>
                  </a:ext>
                </a:extLst>
              </p:cNvPr>
              <p:cNvCxnSpPr/>
              <p:nvPr/>
            </p:nvCxnSpPr>
            <p:spPr>
              <a:xfrm>
                <a:off x="1524" y="3429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EABA43AD-E6BC-A90A-FE37-8233753B6AAF}"/>
                  </a:ext>
                </a:extLst>
              </p:cNvPr>
              <p:cNvCxnSpPr/>
              <p:nvPr/>
            </p:nvCxnSpPr>
            <p:spPr>
              <a:xfrm>
                <a:off x="1524" y="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7C8F11A4-9F59-E933-55E4-A5B98CC3C2C2}"/>
                  </a:ext>
                </a:extLst>
              </p:cNvPr>
              <p:cNvCxnSpPr/>
              <p:nvPr/>
            </p:nvCxnSpPr>
            <p:spPr>
              <a:xfrm>
                <a:off x="1524" y="30861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6FF39475-5E14-4113-D768-8DD8A1E262CE}"/>
                  </a:ext>
                </a:extLst>
              </p:cNvPr>
              <p:cNvCxnSpPr/>
              <p:nvPr/>
            </p:nvCxnSpPr>
            <p:spPr>
              <a:xfrm>
                <a:off x="1524" y="34290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4C0FB732-DD6D-1D5F-AA43-ACC62CA7E911}"/>
                  </a:ext>
                </a:extLst>
              </p:cNvPr>
              <p:cNvCxnSpPr/>
              <p:nvPr/>
            </p:nvCxnSpPr>
            <p:spPr>
              <a:xfrm>
                <a:off x="1524" y="27432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B3D9C0D1-B84C-E19F-D601-AF2F3576D1F9}"/>
                  </a:ext>
                </a:extLst>
              </p:cNvPr>
              <p:cNvCxnSpPr/>
              <p:nvPr/>
            </p:nvCxnSpPr>
            <p:spPr>
              <a:xfrm>
                <a:off x="1524" y="24003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24454BF6-55D2-84CE-E499-AAFAE06ADEBF}"/>
                  </a:ext>
                </a:extLst>
              </p:cNvPr>
              <p:cNvCxnSpPr/>
              <p:nvPr/>
            </p:nvCxnSpPr>
            <p:spPr>
              <a:xfrm>
                <a:off x="1524" y="20574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573E730C-F017-21C0-E923-3FACC5FA4188}"/>
                  </a:ext>
                </a:extLst>
              </p:cNvPr>
              <p:cNvCxnSpPr/>
              <p:nvPr/>
            </p:nvCxnSpPr>
            <p:spPr>
              <a:xfrm>
                <a:off x="1524" y="48006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954055D5-BC9F-FA77-8B2C-F3819EB19497}"/>
                  </a:ext>
                </a:extLst>
              </p:cNvPr>
              <p:cNvCxnSpPr/>
              <p:nvPr/>
            </p:nvCxnSpPr>
            <p:spPr>
              <a:xfrm>
                <a:off x="1524" y="51435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C53BD805-2E45-F8CC-D6EF-03F4D3AA1708}"/>
                  </a:ext>
                </a:extLst>
              </p:cNvPr>
              <p:cNvCxnSpPr/>
              <p:nvPr/>
            </p:nvCxnSpPr>
            <p:spPr>
              <a:xfrm>
                <a:off x="1524" y="44577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F2CFD3B0-7546-D178-1077-23C0ADD4C7D0}"/>
                  </a:ext>
                </a:extLst>
              </p:cNvPr>
              <p:cNvCxnSpPr/>
              <p:nvPr/>
            </p:nvCxnSpPr>
            <p:spPr>
              <a:xfrm>
                <a:off x="1524" y="4114800"/>
                <a:ext cx="12188952" cy="0"/>
              </a:xfrm>
              <a:prstGeom prst="line">
                <a:avLst/>
              </a:prstGeom>
              <a:ln w="3175" cap="rnd">
                <a:solidFill>
                  <a:srgbClr val="F816D8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6B70ECAE-D5A0-9052-610C-D331BB4BE69F}"/>
                  </a:ext>
                </a:extLst>
              </p:cNvPr>
              <p:cNvCxnSpPr/>
              <p:nvPr/>
            </p:nvCxnSpPr>
            <p:spPr>
              <a:xfrm>
                <a:off x="1524" y="37719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95A466B5-AA15-3D0E-BE9D-D900F8BC1C59}"/>
                  </a:ext>
                </a:extLst>
              </p:cNvPr>
              <p:cNvCxnSpPr/>
              <p:nvPr/>
            </p:nvCxnSpPr>
            <p:spPr>
              <a:xfrm>
                <a:off x="1524" y="65151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44403ABC-2A3D-86DC-6AFD-EA05CE147875}"/>
                  </a:ext>
                </a:extLst>
              </p:cNvPr>
              <p:cNvCxnSpPr/>
              <p:nvPr/>
            </p:nvCxnSpPr>
            <p:spPr>
              <a:xfrm>
                <a:off x="1524" y="68580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C93D3CB7-2C73-2812-D9CD-7EF7E7003967}"/>
                  </a:ext>
                </a:extLst>
              </p:cNvPr>
              <p:cNvCxnSpPr/>
              <p:nvPr/>
            </p:nvCxnSpPr>
            <p:spPr>
              <a:xfrm>
                <a:off x="1524" y="61722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C765F82B-410C-7E3D-861E-ADB877C96E92}"/>
                  </a:ext>
                </a:extLst>
              </p:cNvPr>
              <p:cNvCxnSpPr/>
              <p:nvPr/>
            </p:nvCxnSpPr>
            <p:spPr>
              <a:xfrm>
                <a:off x="1524" y="58293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F2E259AA-1468-CC3B-03ED-B42A9AA1B445}"/>
                  </a:ext>
                </a:extLst>
              </p:cNvPr>
              <p:cNvCxnSpPr/>
              <p:nvPr/>
            </p:nvCxnSpPr>
            <p:spPr>
              <a:xfrm>
                <a:off x="1524" y="54864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74683B79-9748-06CF-DC31-2AF055D748E5}"/>
                  </a:ext>
                </a:extLst>
              </p:cNvPr>
              <p:cNvCxnSpPr/>
              <p:nvPr/>
            </p:nvCxnSpPr>
            <p:spPr>
              <a:xfrm>
                <a:off x="1524" y="14859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7809E459-9115-DBE6-F596-2DA1A8C8C5F6}"/>
                  </a:ext>
                </a:extLst>
              </p:cNvPr>
              <p:cNvCxnSpPr/>
              <p:nvPr/>
            </p:nvCxnSpPr>
            <p:spPr>
              <a:xfrm>
                <a:off x="1524" y="18288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E542A3C8-D16E-D1FC-4F3B-55180735732F}"/>
                  </a:ext>
                </a:extLst>
              </p:cNvPr>
              <p:cNvCxnSpPr/>
              <p:nvPr/>
            </p:nvCxnSpPr>
            <p:spPr>
              <a:xfrm>
                <a:off x="1524" y="11430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7A5FE90E-B987-1366-E848-89CE0D2C6AF0}"/>
                  </a:ext>
                </a:extLst>
              </p:cNvPr>
              <p:cNvCxnSpPr/>
              <p:nvPr/>
            </p:nvCxnSpPr>
            <p:spPr>
              <a:xfrm>
                <a:off x="1524" y="8001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E7446D4D-DA68-D67A-3D72-021EA2278789}"/>
                  </a:ext>
                </a:extLst>
              </p:cNvPr>
              <p:cNvCxnSpPr/>
              <p:nvPr/>
            </p:nvCxnSpPr>
            <p:spPr>
              <a:xfrm>
                <a:off x="1524" y="4572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7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88C4EA42-A1AC-04BF-8548-74A1B8D4FEE6}"/>
                  </a:ext>
                </a:extLst>
              </p:cNvPr>
              <p:cNvCxnSpPr/>
              <p:nvPr/>
            </p:nvCxnSpPr>
            <p:spPr>
              <a:xfrm>
                <a:off x="1524" y="114300"/>
                <a:ext cx="12188952" cy="0"/>
              </a:xfrm>
              <a:prstGeom prst="line">
                <a:avLst/>
              </a:prstGeom>
              <a:ln w="635" cap="rnd">
                <a:solidFill>
                  <a:srgbClr val="7B8199">
                    <a:alpha val="69804"/>
                  </a:srgb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E14901FF-9CB7-8874-AF34-3FFF6417E663}"/>
                  </a:ext>
                </a:extLst>
              </p:cNvPr>
              <p:cNvCxnSpPr/>
              <p:nvPr/>
            </p:nvCxnSpPr>
            <p:spPr>
              <a:xfrm>
                <a:off x="1524" y="32004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70270A4E-6B46-9999-E62F-FD3930007FF1}"/>
                  </a:ext>
                </a:extLst>
              </p:cNvPr>
              <p:cNvCxnSpPr/>
              <p:nvPr/>
            </p:nvCxnSpPr>
            <p:spPr>
              <a:xfrm>
                <a:off x="1524" y="35433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06FE366F-1FA5-5723-EE35-8A0F18637DA7}"/>
                  </a:ext>
                </a:extLst>
              </p:cNvPr>
              <p:cNvCxnSpPr/>
              <p:nvPr/>
            </p:nvCxnSpPr>
            <p:spPr>
              <a:xfrm>
                <a:off x="1524" y="28575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E47E852E-FD23-4D66-92B2-D187D4BED7CD}"/>
                  </a:ext>
                </a:extLst>
              </p:cNvPr>
              <p:cNvCxnSpPr/>
              <p:nvPr/>
            </p:nvCxnSpPr>
            <p:spPr>
              <a:xfrm>
                <a:off x="1524" y="25146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3CD47432-C364-EED5-8991-957B1CAF2709}"/>
                  </a:ext>
                </a:extLst>
              </p:cNvPr>
              <p:cNvCxnSpPr/>
              <p:nvPr/>
            </p:nvCxnSpPr>
            <p:spPr>
              <a:xfrm>
                <a:off x="1524" y="21717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A57F4005-2FF5-DDCA-35BA-661DFEBE6E82}"/>
                  </a:ext>
                </a:extLst>
              </p:cNvPr>
              <p:cNvCxnSpPr/>
              <p:nvPr/>
            </p:nvCxnSpPr>
            <p:spPr>
              <a:xfrm>
                <a:off x="1524" y="49149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E2B6DB07-B051-4629-D2DD-2DF9B4E18F3B}"/>
                  </a:ext>
                </a:extLst>
              </p:cNvPr>
              <p:cNvCxnSpPr/>
              <p:nvPr/>
            </p:nvCxnSpPr>
            <p:spPr>
              <a:xfrm>
                <a:off x="1524" y="52578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3F9748BE-6C14-E181-0C15-015E78E0B571}"/>
                  </a:ext>
                </a:extLst>
              </p:cNvPr>
              <p:cNvCxnSpPr/>
              <p:nvPr/>
            </p:nvCxnSpPr>
            <p:spPr>
              <a:xfrm>
                <a:off x="1524" y="45720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B9E44434-30EC-A018-D516-7CEDB87C27DE}"/>
                  </a:ext>
                </a:extLst>
              </p:cNvPr>
              <p:cNvCxnSpPr/>
              <p:nvPr/>
            </p:nvCxnSpPr>
            <p:spPr>
              <a:xfrm>
                <a:off x="1524" y="42291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45914A40-B095-7572-81D4-7708632C63DC}"/>
                  </a:ext>
                </a:extLst>
              </p:cNvPr>
              <p:cNvCxnSpPr/>
              <p:nvPr/>
            </p:nvCxnSpPr>
            <p:spPr>
              <a:xfrm>
                <a:off x="1524" y="38862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80A6B8B7-F99E-C0E2-D51F-15AB84975173}"/>
                  </a:ext>
                </a:extLst>
              </p:cNvPr>
              <p:cNvCxnSpPr/>
              <p:nvPr/>
            </p:nvCxnSpPr>
            <p:spPr>
              <a:xfrm>
                <a:off x="1524" y="66294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082CBE82-C967-F455-23C7-67A1033A98D4}"/>
                  </a:ext>
                </a:extLst>
              </p:cNvPr>
              <p:cNvCxnSpPr/>
              <p:nvPr/>
            </p:nvCxnSpPr>
            <p:spPr>
              <a:xfrm>
                <a:off x="1524" y="62865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30CE1AAD-088A-83BC-4B90-90BFC0B48884}"/>
                  </a:ext>
                </a:extLst>
              </p:cNvPr>
              <p:cNvCxnSpPr/>
              <p:nvPr/>
            </p:nvCxnSpPr>
            <p:spPr>
              <a:xfrm>
                <a:off x="1524" y="59436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9BBB23BE-012B-2540-0BBE-A43F992D15B3}"/>
                  </a:ext>
                </a:extLst>
              </p:cNvPr>
              <p:cNvCxnSpPr/>
              <p:nvPr/>
            </p:nvCxnSpPr>
            <p:spPr>
              <a:xfrm>
                <a:off x="1524" y="56007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7680E873-F4B3-37DC-3446-5C278E559867}"/>
                  </a:ext>
                </a:extLst>
              </p:cNvPr>
              <p:cNvCxnSpPr/>
              <p:nvPr/>
            </p:nvCxnSpPr>
            <p:spPr>
              <a:xfrm>
                <a:off x="1524" y="16002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5C8CAE68-5110-6D84-917A-9ECE3879422A}"/>
                  </a:ext>
                </a:extLst>
              </p:cNvPr>
              <p:cNvCxnSpPr/>
              <p:nvPr/>
            </p:nvCxnSpPr>
            <p:spPr>
              <a:xfrm>
                <a:off x="1524" y="19431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FD0292D1-D384-AAE8-620E-88BF6D2C2FCE}"/>
                  </a:ext>
                </a:extLst>
              </p:cNvPr>
              <p:cNvCxnSpPr/>
              <p:nvPr/>
            </p:nvCxnSpPr>
            <p:spPr>
              <a:xfrm>
                <a:off x="1524" y="12573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30C16B4C-0B52-7460-B5E4-44FEF3D74307}"/>
                  </a:ext>
                </a:extLst>
              </p:cNvPr>
              <p:cNvCxnSpPr/>
              <p:nvPr/>
            </p:nvCxnSpPr>
            <p:spPr>
              <a:xfrm>
                <a:off x="1524" y="9144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99839D5B-04A9-D82A-2687-8B392200ABFB}"/>
                  </a:ext>
                </a:extLst>
              </p:cNvPr>
              <p:cNvCxnSpPr/>
              <p:nvPr/>
            </p:nvCxnSpPr>
            <p:spPr>
              <a:xfrm>
                <a:off x="1524" y="5715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7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87961EDB-B5FC-1EF4-B1A4-7E7CA66F9255}"/>
                  </a:ext>
                </a:extLst>
              </p:cNvPr>
              <p:cNvCxnSpPr/>
              <p:nvPr/>
            </p:nvCxnSpPr>
            <p:spPr>
              <a:xfrm>
                <a:off x="1524" y="228600"/>
                <a:ext cx="12188952" cy="0"/>
              </a:xfrm>
              <a:prstGeom prst="line">
                <a:avLst/>
              </a:prstGeom>
              <a:ln w="635" cap="rnd">
                <a:solidFill>
                  <a:srgbClr val="7B8199">
                    <a:alpha val="69804"/>
                  </a:srgb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FAB36C9B-9A3C-0FE3-C123-C79E796850E2}"/>
                  </a:ext>
                </a:extLst>
              </p:cNvPr>
              <p:cNvCxnSpPr/>
              <p:nvPr/>
            </p:nvCxnSpPr>
            <p:spPr>
              <a:xfrm>
                <a:off x="1524" y="33147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3F1646BB-11BA-35DF-93D8-CFD8E1789C6A}"/>
                  </a:ext>
                </a:extLst>
              </p:cNvPr>
              <p:cNvCxnSpPr/>
              <p:nvPr/>
            </p:nvCxnSpPr>
            <p:spPr>
              <a:xfrm>
                <a:off x="1524" y="36576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A3BF10A4-D862-2161-083E-AD0938F68C88}"/>
                  </a:ext>
                </a:extLst>
              </p:cNvPr>
              <p:cNvCxnSpPr/>
              <p:nvPr/>
            </p:nvCxnSpPr>
            <p:spPr>
              <a:xfrm>
                <a:off x="1524" y="29718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F6586E5F-271C-D6D0-9969-BE7954CBF650}"/>
                  </a:ext>
                </a:extLst>
              </p:cNvPr>
              <p:cNvCxnSpPr/>
              <p:nvPr/>
            </p:nvCxnSpPr>
            <p:spPr>
              <a:xfrm>
                <a:off x="1524" y="26289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520931F4-58F0-7BDF-9B2F-772B52094EF6}"/>
                  </a:ext>
                </a:extLst>
              </p:cNvPr>
              <p:cNvCxnSpPr/>
              <p:nvPr/>
            </p:nvCxnSpPr>
            <p:spPr>
              <a:xfrm>
                <a:off x="1524" y="22860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CA0BB201-A212-1013-7225-E4E7F38766CE}"/>
                  </a:ext>
                </a:extLst>
              </p:cNvPr>
              <p:cNvCxnSpPr/>
              <p:nvPr/>
            </p:nvCxnSpPr>
            <p:spPr>
              <a:xfrm>
                <a:off x="1524" y="50292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A4061488-E16E-BE6A-C196-5689CF0EB0BD}"/>
                  </a:ext>
                </a:extLst>
              </p:cNvPr>
              <p:cNvCxnSpPr/>
              <p:nvPr/>
            </p:nvCxnSpPr>
            <p:spPr>
              <a:xfrm>
                <a:off x="1524" y="53721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A9A2F083-1608-44E2-03E9-A963CF783BD9}"/>
                  </a:ext>
                </a:extLst>
              </p:cNvPr>
              <p:cNvCxnSpPr/>
              <p:nvPr/>
            </p:nvCxnSpPr>
            <p:spPr>
              <a:xfrm>
                <a:off x="1524" y="46863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3F248395-F960-0332-D973-BC487A880EE6}"/>
                  </a:ext>
                </a:extLst>
              </p:cNvPr>
              <p:cNvCxnSpPr/>
              <p:nvPr/>
            </p:nvCxnSpPr>
            <p:spPr>
              <a:xfrm>
                <a:off x="1524" y="43434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64872A13-5727-B26E-A5EE-118B6B9C622F}"/>
                  </a:ext>
                </a:extLst>
              </p:cNvPr>
              <p:cNvCxnSpPr/>
              <p:nvPr/>
            </p:nvCxnSpPr>
            <p:spPr>
              <a:xfrm>
                <a:off x="1524" y="40005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B9DDF2A9-3141-2E00-B3AF-8DEAD2C604BB}"/>
                  </a:ext>
                </a:extLst>
              </p:cNvPr>
              <p:cNvCxnSpPr/>
              <p:nvPr/>
            </p:nvCxnSpPr>
            <p:spPr>
              <a:xfrm>
                <a:off x="1524" y="67437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B55D3BA4-557E-573A-D88D-63002FFE1552}"/>
                  </a:ext>
                </a:extLst>
              </p:cNvPr>
              <p:cNvCxnSpPr/>
              <p:nvPr/>
            </p:nvCxnSpPr>
            <p:spPr>
              <a:xfrm>
                <a:off x="1524" y="64008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1588CCD7-61A1-731F-D4B5-381AD97B7FBE}"/>
                  </a:ext>
                </a:extLst>
              </p:cNvPr>
              <p:cNvCxnSpPr/>
              <p:nvPr/>
            </p:nvCxnSpPr>
            <p:spPr>
              <a:xfrm>
                <a:off x="1524" y="60579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AECF38B9-A43C-9311-A756-37063612CF17}"/>
                  </a:ext>
                </a:extLst>
              </p:cNvPr>
              <p:cNvCxnSpPr/>
              <p:nvPr/>
            </p:nvCxnSpPr>
            <p:spPr>
              <a:xfrm>
                <a:off x="1524" y="57150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columns and LR margins">
              <a:extLst>
                <a:ext uri="{FF2B5EF4-FFF2-40B4-BE49-F238E27FC236}">
                  <a16:creationId xmlns:a16="http://schemas.microsoft.com/office/drawing/2014/main" id="{D40606EB-FBDE-AD14-CDD3-7510951F7F14}"/>
                </a:ext>
              </a:extLst>
            </p:cNvPr>
            <p:cNvGrpSpPr/>
            <p:nvPr/>
          </p:nvGrpSpPr>
          <p:grpSpPr>
            <a:xfrm>
              <a:off x="493776" y="448050"/>
              <a:ext cx="11204448" cy="5876543"/>
              <a:chOff x="493776" y="502920"/>
              <a:chExt cx="11204448" cy="5943600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EC484E98-462B-6F64-E88B-8C083F3D7DE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984992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E37F64AE-676E-2C02-F885-EC0B85CAEBA4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493776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9E30B4B2-122E-73C1-67E7-74393D766F2A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1447523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9B5A649-6B8A-AE3D-3819-F55B9441692A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2401270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3C89CB51-0FD5-29A6-6E4C-54B097CB857D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3355017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CF29857A-09A0-B5B7-7F18-63EBDE998C94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4308764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744889FE-CF64-D70C-7D7D-A31B3B551C01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5262511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8695448-97DC-4257-8BA9-63D4CFE86BAF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6216258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7E65D84B-B80C-18CE-32BF-38B6F7B7C7EB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7170005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6719D807-2094-9074-F983-ABB0FF716EB2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8123752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36E4A422-96EE-4C9A-066B-4EDC022E7A34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9077499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BE3757FB-7A4C-7EAE-041D-7517CB2CDD35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10031246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1" name="column bisection">
              <a:extLst>
                <a:ext uri="{FF2B5EF4-FFF2-40B4-BE49-F238E27FC236}">
                  <a16:creationId xmlns:a16="http://schemas.microsoft.com/office/drawing/2014/main" id="{F1847B74-D013-74E7-6009-4353569DBC1D}"/>
                </a:ext>
              </a:extLst>
            </p:cNvPr>
            <p:cNvGrpSpPr/>
            <p:nvPr/>
          </p:nvGrpSpPr>
          <p:grpSpPr>
            <a:xfrm>
              <a:off x="850392" y="0"/>
              <a:ext cx="10491216" cy="6858000"/>
              <a:chOff x="850392" y="4574"/>
              <a:chExt cx="10491216" cy="6858000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3DABCD84-1CDF-836E-BA70-B1D9A0342B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341608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B98D3CF6-2E0E-EF50-1593-E008E75FEAA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50392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20163339-5E2F-FA1A-2E08-F4D7E347637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804139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F597FA4C-24CD-3504-0226-C17C21BBC22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57886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79153081-CDD8-6521-4AF9-EAE407AEC38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11633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A79B73D-37C8-E3BB-F3DD-1494ADB2BB4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665380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50713B4B-BC08-66C2-E5C9-0E61EE06D77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19127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337C6676-E81E-564A-73DB-424174E4D61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572874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5F805AE7-473B-7A49-D63D-2A713C00146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26621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5AAD4E8D-47B6-0BF4-1F9D-132FBB494FE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80368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A5914C6D-5DC1-4475-235B-FDCBBB8141D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434115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F1806748-03D9-43FD-EB42-03C53DFC531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387862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1736A0C-A739-5BC0-61E9-3C323C5CA483}"/>
                </a:ext>
              </a:extLst>
            </p:cNvPr>
            <p:cNvGrpSpPr/>
            <p:nvPr/>
          </p:nvGrpSpPr>
          <p:grpSpPr>
            <a:xfrm>
              <a:off x="0" y="-81273"/>
              <a:ext cx="12192002" cy="6959599"/>
              <a:chOff x="0" y="-81273"/>
              <a:chExt cx="12192002" cy="6959599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20E5961-F713-2029-7A87-FD2ADAB6F4EC}"/>
                  </a:ext>
                </a:extLst>
              </p:cNvPr>
              <p:cNvSpPr/>
              <p:nvPr/>
            </p:nvSpPr>
            <p:spPr>
              <a:xfrm>
                <a:off x="0" y="6324610"/>
                <a:ext cx="12192000" cy="553716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98CFD76-C407-6B41-38D5-871B01F3FE40}"/>
                  </a:ext>
                </a:extLst>
              </p:cNvPr>
              <p:cNvSpPr/>
              <p:nvPr/>
            </p:nvSpPr>
            <p:spPr>
              <a:xfrm rot="5400000">
                <a:off x="-3182875" y="3187449"/>
                <a:ext cx="6858002" cy="492252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DADA45E-1502-95B6-0045-18390ACC2C3A}"/>
                  </a:ext>
                </a:extLst>
              </p:cNvPr>
              <p:cNvSpPr/>
              <p:nvPr/>
            </p:nvSpPr>
            <p:spPr>
              <a:xfrm rot="5400000">
                <a:off x="8516875" y="3187449"/>
                <a:ext cx="6858001" cy="492252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AF2B84E-0F5D-CB87-40FC-1CC83A727409}"/>
                  </a:ext>
                </a:extLst>
              </p:cNvPr>
              <p:cNvSpPr/>
              <p:nvPr/>
            </p:nvSpPr>
            <p:spPr>
              <a:xfrm>
                <a:off x="0" y="-81273"/>
                <a:ext cx="12192000" cy="529324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6A6615F-7069-B877-322A-53153A236C05}"/>
                  </a:ext>
                </a:extLst>
              </p:cNvPr>
              <p:cNvSpPr/>
              <p:nvPr userDrawn="1"/>
            </p:nvSpPr>
            <p:spPr>
              <a:xfrm>
                <a:off x="0" y="1234953"/>
                <a:ext cx="12192000" cy="301747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BC7C7F2-3894-8CCA-5872-6A4B4795D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0B7EB5-3760-2058-F18E-93584C9A3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87C04C-3953-7DDC-BAD1-B6A3B0970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Illumio Copyright © 2024 /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30BF47-CBC1-13B8-8DAA-CFC998F06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DEF54-9B6C-4117-8505-7F7450B77FFD}" type="slidenum">
              <a:rPr lang="en-US" smtClean="0"/>
              <a:t>‹#›</a:t>
            </a:fld>
            <a:endParaRPr lang="en-US"/>
          </a:p>
        </p:txBody>
      </p:sp>
      <p:pic>
        <p:nvPicPr>
          <p:cNvPr id="106" name="Illumio Logo">
            <a:extLst>
              <a:ext uri="{FF2B5EF4-FFF2-40B4-BE49-F238E27FC236}">
                <a16:creationId xmlns:a16="http://schemas.microsoft.com/office/drawing/2014/main" id="{639885A3-1FD1-AAE5-0E2A-6D2310C415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9416" y="260769"/>
            <a:ext cx="909159" cy="227290"/>
          </a:xfrm>
          <a:prstGeom prst="rect">
            <a:avLst/>
          </a:prstGeom>
        </p:spPr>
      </p:pic>
      <p:sp>
        <p:nvSpPr>
          <p:cNvPr id="103" name="Rectangle 102">
            <a:extLst>
              <a:ext uri="{FF2B5EF4-FFF2-40B4-BE49-F238E27FC236}">
                <a16:creationId xmlns:a16="http://schemas.microsoft.com/office/drawing/2014/main" id="{475A44C4-90FD-3A15-E790-EF76E70F3911}"/>
              </a:ext>
            </a:extLst>
          </p:cNvPr>
          <p:cNvSpPr/>
          <p:nvPr userDrawn="1"/>
        </p:nvSpPr>
        <p:spPr>
          <a:xfrm>
            <a:off x="492251" y="1588520"/>
            <a:ext cx="11223670" cy="4583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4" name="Graphic 103">
            <a:extLst>
              <a:ext uri="{FF2B5EF4-FFF2-40B4-BE49-F238E27FC236}">
                <a16:creationId xmlns:a16="http://schemas.microsoft.com/office/drawing/2014/main" id="{9A9FBEC2-939F-123D-CEBC-E31F77C9BC0C}"/>
              </a:ext>
            </a:extLst>
          </p:cNvPr>
          <p:cNvPicPr/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-676"/>
          <a:stretch/>
        </p:blipFill>
        <p:spPr>
          <a:xfrm>
            <a:off x="11407356" y="5225235"/>
            <a:ext cx="522522" cy="1581965"/>
          </a:xfrm>
          <a:prstGeom prst="rect">
            <a:avLst/>
          </a:prstGeom>
        </p:spPr>
      </p:pic>
      <p:grpSp>
        <p:nvGrpSpPr>
          <p:cNvPr id="105" name="Graphic 75">
            <a:extLst>
              <a:ext uri="{FF2B5EF4-FFF2-40B4-BE49-F238E27FC236}">
                <a16:creationId xmlns:a16="http://schemas.microsoft.com/office/drawing/2014/main" id="{B0A75975-49B7-2B06-7851-6A85B4CEE1F8}"/>
              </a:ext>
            </a:extLst>
          </p:cNvPr>
          <p:cNvGrpSpPr/>
          <p:nvPr userDrawn="1"/>
        </p:nvGrpSpPr>
        <p:grpSpPr>
          <a:xfrm>
            <a:off x="10892107" y="5795052"/>
            <a:ext cx="607069" cy="521385"/>
            <a:chOff x="4646797" y="5648870"/>
            <a:chExt cx="1245737" cy="1256522"/>
          </a:xfrm>
          <a:gradFill>
            <a:gsLst>
              <a:gs pos="0">
                <a:srgbClr val="FF5500"/>
              </a:gs>
              <a:gs pos="50000">
                <a:srgbClr val="FF5500">
                  <a:alpha val="49804"/>
                </a:srgbClr>
              </a:gs>
              <a:gs pos="100000">
                <a:srgbClr val="FF5500">
                  <a:alpha val="0"/>
                </a:srgbClr>
              </a:gs>
            </a:gsLst>
            <a:lin ang="6942628" scaled="1"/>
          </a:gradFill>
        </p:grpSpPr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F84E72E0-8FFB-22AE-F6E5-AE91EC1999E4}"/>
                </a:ext>
              </a:extLst>
            </p:cNvPr>
            <p:cNvSpPr/>
            <p:nvPr/>
          </p:nvSpPr>
          <p:spPr>
            <a:xfrm>
              <a:off x="5861587" y="5648870"/>
              <a:ext cx="27726" cy="47548"/>
            </a:xfrm>
            <a:custGeom>
              <a:avLst/>
              <a:gdLst>
                <a:gd name="connsiteX0" fmla="*/ 0 w 27726"/>
                <a:gd name="connsiteY0" fmla="*/ 15981 h 47548"/>
                <a:gd name="connsiteX1" fmla="*/ 115 w 27726"/>
                <a:gd name="connsiteY1" fmla="*/ 47548 h 47548"/>
                <a:gd name="connsiteX2" fmla="*/ 27727 w 27726"/>
                <a:gd name="connsiteY2" fmla="*/ 31623 h 47548"/>
                <a:gd name="connsiteX3" fmla="*/ 27616 w 27726"/>
                <a:gd name="connsiteY3" fmla="*/ 0 h 47548"/>
                <a:gd name="connsiteX4" fmla="*/ 0 w 27726"/>
                <a:gd name="connsiteY4" fmla="*/ 15981 h 47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26" h="47548">
                  <a:moveTo>
                    <a:pt x="0" y="15981"/>
                  </a:moveTo>
                  <a:lnTo>
                    <a:pt x="115" y="47548"/>
                  </a:lnTo>
                  <a:lnTo>
                    <a:pt x="27727" y="31623"/>
                  </a:lnTo>
                  <a:lnTo>
                    <a:pt x="27616" y="0"/>
                  </a:lnTo>
                  <a:lnTo>
                    <a:pt x="0" y="15981"/>
                  </a:lnTo>
                  <a:close/>
                </a:path>
              </a:pathLst>
            </a:custGeom>
            <a:grpFill/>
            <a:ln w="46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ABE3C372-BD8A-B71E-5311-BD9F7BBEB2A7}"/>
                </a:ext>
              </a:extLst>
            </p:cNvPr>
            <p:cNvSpPr/>
            <p:nvPr/>
          </p:nvSpPr>
          <p:spPr>
            <a:xfrm>
              <a:off x="5751187" y="5712681"/>
              <a:ext cx="27556" cy="47491"/>
            </a:xfrm>
            <a:custGeom>
              <a:avLst/>
              <a:gdLst>
                <a:gd name="connsiteX0" fmla="*/ 0 w 27556"/>
                <a:gd name="connsiteY0" fmla="*/ 15869 h 47491"/>
                <a:gd name="connsiteX1" fmla="*/ 55 w 27556"/>
                <a:gd name="connsiteY1" fmla="*/ 47492 h 47491"/>
                <a:gd name="connsiteX2" fmla="*/ 27556 w 27556"/>
                <a:gd name="connsiteY2" fmla="*/ 31624 h 47491"/>
                <a:gd name="connsiteX3" fmla="*/ 27501 w 27556"/>
                <a:gd name="connsiteY3" fmla="*/ 0 h 47491"/>
                <a:gd name="connsiteX4" fmla="*/ 0 w 27556"/>
                <a:gd name="connsiteY4" fmla="*/ 15869 h 47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556" h="47491">
                  <a:moveTo>
                    <a:pt x="0" y="15869"/>
                  </a:moveTo>
                  <a:lnTo>
                    <a:pt x="55" y="47492"/>
                  </a:lnTo>
                  <a:lnTo>
                    <a:pt x="27556" y="31624"/>
                  </a:lnTo>
                  <a:lnTo>
                    <a:pt x="27501" y="0"/>
                  </a:lnTo>
                  <a:lnTo>
                    <a:pt x="0" y="15869"/>
                  </a:lnTo>
                  <a:close/>
                </a:path>
              </a:pathLst>
            </a:custGeom>
            <a:grpFill/>
            <a:ln w="46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EE1CCD93-D23C-572F-FF6C-40A10AD0AA82}"/>
                </a:ext>
              </a:extLst>
            </p:cNvPr>
            <p:cNvSpPr/>
            <p:nvPr/>
          </p:nvSpPr>
          <p:spPr>
            <a:xfrm>
              <a:off x="5640617" y="5776437"/>
              <a:ext cx="27726" cy="47547"/>
            </a:xfrm>
            <a:custGeom>
              <a:avLst/>
              <a:gdLst>
                <a:gd name="connsiteX0" fmla="*/ 0 w 27726"/>
                <a:gd name="connsiteY0" fmla="*/ 15981 h 47547"/>
                <a:gd name="connsiteX1" fmla="*/ 115 w 27726"/>
                <a:gd name="connsiteY1" fmla="*/ 47548 h 47547"/>
                <a:gd name="connsiteX2" fmla="*/ 27727 w 27726"/>
                <a:gd name="connsiteY2" fmla="*/ 31623 h 47547"/>
                <a:gd name="connsiteX3" fmla="*/ 27671 w 27726"/>
                <a:gd name="connsiteY3" fmla="*/ 0 h 47547"/>
                <a:gd name="connsiteX4" fmla="*/ 0 w 27726"/>
                <a:gd name="connsiteY4" fmla="*/ 15981 h 47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26" h="47547">
                  <a:moveTo>
                    <a:pt x="0" y="15981"/>
                  </a:moveTo>
                  <a:lnTo>
                    <a:pt x="115" y="47548"/>
                  </a:lnTo>
                  <a:lnTo>
                    <a:pt x="27727" y="31623"/>
                  </a:lnTo>
                  <a:lnTo>
                    <a:pt x="27671" y="0"/>
                  </a:lnTo>
                  <a:lnTo>
                    <a:pt x="0" y="15981"/>
                  </a:lnTo>
                  <a:close/>
                </a:path>
              </a:pathLst>
            </a:custGeom>
            <a:grpFill/>
            <a:ln w="46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97C15E4D-DF48-46A9-4C51-93E13D0F7B76}"/>
                </a:ext>
              </a:extLst>
            </p:cNvPr>
            <p:cNvSpPr/>
            <p:nvPr/>
          </p:nvSpPr>
          <p:spPr>
            <a:xfrm>
              <a:off x="5530222" y="5840192"/>
              <a:ext cx="27726" cy="47548"/>
            </a:xfrm>
            <a:custGeom>
              <a:avLst/>
              <a:gdLst>
                <a:gd name="connsiteX0" fmla="*/ 0 w 27726"/>
                <a:gd name="connsiteY0" fmla="*/ 15924 h 47548"/>
                <a:gd name="connsiteX1" fmla="*/ 111 w 27726"/>
                <a:gd name="connsiteY1" fmla="*/ 47548 h 47548"/>
                <a:gd name="connsiteX2" fmla="*/ 27727 w 27726"/>
                <a:gd name="connsiteY2" fmla="*/ 31567 h 47548"/>
                <a:gd name="connsiteX3" fmla="*/ 27611 w 27726"/>
                <a:gd name="connsiteY3" fmla="*/ 0 h 47548"/>
                <a:gd name="connsiteX4" fmla="*/ 0 w 27726"/>
                <a:gd name="connsiteY4" fmla="*/ 15924 h 47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26" h="47548">
                  <a:moveTo>
                    <a:pt x="0" y="15924"/>
                  </a:moveTo>
                  <a:lnTo>
                    <a:pt x="111" y="47548"/>
                  </a:lnTo>
                  <a:lnTo>
                    <a:pt x="27727" y="31567"/>
                  </a:lnTo>
                  <a:lnTo>
                    <a:pt x="27611" y="0"/>
                  </a:lnTo>
                  <a:lnTo>
                    <a:pt x="0" y="15924"/>
                  </a:lnTo>
                  <a:close/>
                </a:path>
              </a:pathLst>
            </a:custGeom>
            <a:grpFill/>
            <a:ln w="46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4443AE88-E69E-92EA-4835-3283AB4A9A5F}"/>
                </a:ext>
              </a:extLst>
            </p:cNvPr>
            <p:cNvSpPr/>
            <p:nvPr/>
          </p:nvSpPr>
          <p:spPr>
            <a:xfrm>
              <a:off x="5419822" y="5903946"/>
              <a:ext cx="27726" cy="47547"/>
            </a:xfrm>
            <a:custGeom>
              <a:avLst/>
              <a:gdLst>
                <a:gd name="connsiteX0" fmla="*/ 0 w 27726"/>
                <a:gd name="connsiteY0" fmla="*/ 15924 h 47547"/>
                <a:gd name="connsiteX1" fmla="*/ 55 w 27726"/>
                <a:gd name="connsiteY1" fmla="*/ 47548 h 47547"/>
                <a:gd name="connsiteX2" fmla="*/ 27727 w 27726"/>
                <a:gd name="connsiteY2" fmla="*/ 31567 h 47547"/>
                <a:gd name="connsiteX3" fmla="*/ 27611 w 27726"/>
                <a:gd name="connsiteY3" fmla="*/ 0 h 47547"/>
                <a:gd name="connsiteX4" fmla="*/ 0 w 27726"/>
                <a:gd name="connsiteY4" fmla="*/ 15924 h 47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26" h="47547">
                  <a:moveTo>
                    <a:pt x="0" y="15924"/>
                  </a:moveTo>
                  <a:lnTo>
                    <a:pt x="55" y="47548"/>
                  </a:lnTo>
                  <a:lnTo>
                    <a:pt x="27727" y="31567"/>
                  </a:lnTo>
                  <a:lnTo>
                    <a:pt x="27611" y="0"/>
                  </a:lnTo>
                  <a:lnTo>
                    <a:pt x="0" y="15924"/>
                  </a:lnTo>
                  <a:close/>
                </a:path>
              </a:pathLst>
            </a:custGeom>
            <a:grpFill/>
            <a:ln w="46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9980CD94-69B6-93FC-D126-CBB649F27B3F}"/>
                </a:ext>
              </a:extLst>
            </p:cNvPr>
            <p:cNvSpPr/>
            <p:nvPr/>
          </p:nvSpPr>
          <p:spPr>
            <a:xfrm>
              <a:off x="5309422" y="5967646"/>
              <a:ext cx="27726" cy="47604"/>
            </a:xfrm>
            <a:custGeom>
              <a:avLst/>
              <a:gdLst>
                <a:gd name="connsiteX0" fmla="*/ 0 w 27726"/>
                <a:gd name="connsiteY0" fmla="*/ 15981 h 47604"/>
                <a:gd name="connsiteX1" fmla="*/ 55 w 27726"/>
                <a:gd name="connsiteY1" fmla="*/ 47605 h 47604"/>
                <a:gd name="connsiteX2" fmla="*/ 27727 w 27726"/>
                <a:gd name="connsiteY2" fmla="*/ 31623 h 47604"/>
                <a:gd name="connsiteX3" fmla="*/ 27611 w 27726"/>
                <a:gd name="connsiteY3" fmla="*/ 0 h 47604"/>
                <a:gd name="connsiteX4" fmla="*/ 0 w 27726"/>
                <a:gd name="connsiteY4" fmla="*/ 15981 h 47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26" h="47604">
                  <a:moveTo>
                    <a:pt x="0" y="15981"/>
                  </a:moveTo>
                  <a:lnTo>
                    <a:pt x="55" y="47605"/>
                  </a:lnTo>
                  <a:lnTo>
                    <a:pt x="27727" y="31623"/>
                  </a:lnTo>
                  <a:lnTo>
                    <a:pt x="27611" y="0"/>
                  </a:lnTo>
                  <a:lnTo>
                    <a:pt x="0" y="15981"/>
                  </a:lnTo>
                  <a:close/>
                </a:path>
              </a:pathLst>
            </a:custGeom>
            <a:grpFill/>
            <a:ln w="46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4D8D6A79-D584-4E25-2CA9-8D8C85B45CFD}"/>
                </a:ext>
              </a:extLst>
            </p:cNvPr>
            <p:cNvSpPr/>
            <p:nvPr/>
          </p:nvSpPr>
          <p:spPr>
            <a:xfrm>
              <a:off x="5199022" y="6031401"/>
              <a:ext cx="27726" cy="47548"/>
            </a:xfrm>
            <a:custGeom>
              <a:avLst/>
              <a:gdLst>
                <a:gd name="connsiteX0" fmla="*/ 0 w 27726"/>
                <a:gd name="connsiteY0" fmla="*/ 15981 h 47548"/>
                <a:gd name="connsiteX1" fmla="*/ 55 w 27726"/>
                <a:gd name="connsiteY1" fmla="*/ 47548 h 47548"/>
                <a:gd name="connsiteX2" fmla="*/ 27727 w 27726"/>
                <a:gd name="connsiteY2" fmla="*/ 31623 h 47548"/>
                <a:gd name="connsiteX3" fmla="*/ 27616 w 27726"/>
                <a:gd name="connsiteY3" fmla="*/ 0 h 47548"/>
                <a:gd name="connsiteX4" fmla="*/ 0 w 27726"/>
                <a:gd name="connsiteY4" fmla="*/ 15981 h 47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26" h="47548">
                  <a:moveTo>
                    <a:pt x="0" y="15981"/>
                  </a:moveTo>
                  <a:lnTo>
                    <a:pt x="55" y="47548"/>
                  </a:lnTo>
                  <a:lnTo>
                    <a:pt x="27727" y="31623"/>
                  </a:lnTo>
                  <a:lnTo>
                    <a:pt x="27616" y="0"/>
                  </a:lnTo>
                  <a:lnTo>
                    <a:pt x="0" y="15981"/>
                  </a:lnTo>
                  <a:close/>
                </a:path>
              </a:pathLst>
            </a:custGeom>
            <a:grpFill/>
            <a:ln w="46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9BAD801-EF6D-7574-2FAC-5700C8412A96}"/>
                </a:ext>
              </a:extLst>
            </p:cNvPr>
            <p:cNvSpPr/>
            <p:nvPr/>
          </p:nvSpPr>
          <p:spPr>
            <a:xfrm>
              <a:off x="5088565" y="6095155"/>
              <a:ext cx="27725" cy="47550"/>
            </a:xfrm>
            <a:custGeom>
              <a:avLst/>
              <a:gdLst>
                <a:gd name="connsiteX0" fmla="*/ 0 w 27725"/>
                <a:gd name="connsiteY0" fmla="*/ 15979 h 47550"/>
                <a:gd name="connsiteX1" fmla="*/ 113 w 27725"/>
                <a:gd name="connsiteY1" fmla="*/ 47550 h 47550"/>
                <a:gd name="connsiteX2" fmla="*/ 27725 w 27725"/>
                <a:gd name="connsiteY2" fmla="*/ 31624 h 47550"/>
                <a:gd name="connsiteX3" fmla="*/ 27670 w 27725"/>
                <a:gd name="connsiteY3" fmla="*/ 0 h 47550"/>
                <a:gd name="connsiteX4" fmla="*/ 0 w 27725"/>
                <a:gd name="connsiteY4" fmla="*/ 15979 h 4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25" h="47550">
                  <a:moveTo>
                    <a:pt x="0" y="15979"/>
                  </a:moveTo>
                  <a:lnTo>
                    <a:pt x="113" y="47550"/>
                  </a:lnTo>
                  <a:lnTo>
                    <a:pt x="27725" y="31624"/>
                  </a:lnTo>
                  <a:lnTo>
                    <a:pt x="27670" y="0"/>
                  </a:lnTo>
                  <a:lnTo>
                    <a:pt x="0" y="15979"/>
                  </a:lnTo>
                  <a:close/>
                </a:path>
              </a:pathLst>
            </a:custGeom>
            <a:grpFill/>
            <a:ln w="46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EB8A5F02-B304-26B7-167A-27F439C72F93}"/>
                </a:ext>
              </a:extLst>
            </p:cNvPr>
            <p:cNvSpPr/>
            <p:nvPr/>
          </p:nvSpPr>
          <p:spPr>
            <a:xfrm>
              <a:off x="4978165" y="6158913"/>
              <a:ext cx="27726" cy="47548"/>
            </a:xfrm>
            <a:custGeom>
              <a:avLst/>
              <a:gdLst>
                <a:gd name="connsiteX0" fmla="*/ 0 w 27726"/>
                <a:gd name="connsiteY0" fmla="*/ 15922 h 47548"/>
                <a:gd name="connsiteX1" fmla="*/ 113 w 27726"/>
                <a:gd name="connsiteY1" fmla="*/ 47548 h 47548"/>
                <a:gd name="connsiteX2" fmla="*/ 27727 w 27726"/>
                <a:gd name="connsiteY2" fmla="*/ 31567 h 47548"/>
                <a:gd name="connsiteX3" fmla="*/ 27671 w 27726"/>
                <a:gd name="connsiteY3" fmla="*/ 0 h 47548"/>
                <a:gd name="connsiteX4" fmla="*/ 0 w 27726"/>
                <a:gd name="connsiteY4" fmla="*/ 15922 h 47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26" h="47548">
                  <a:moveTo>
                    <a:pt x="0" y="15922"/>
                  </a:moveTo>
                  <a:lnTo>
                    <a:pt x="113" y="47548"/>
                  </a:lnTo>
                  <a:lnTo>
                    <a:pt x="27727" y="31567"/>
                  </a:lnTo>
                  <a:lnTo>
                    <a:pt x="27671" y="0"/>
                  </a:lnTo>
                  <a:lnTo>
                    <a:pt x="0" y="15922"/>
                  </a:lnTo>
                  <a:close/>
                </a:path>
              </a:pathLst>
            </a:custGeom>
            <a:grpFill/>
            <a:ln w="46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780BACF2-B131-EA08-854B-9FFE3F6418D6}"/>
                </a:ext>
              </a:extLst>
            </p:cNvPr>
            <p:cNvSpPr/>
            <p:nvPr/>
          </p:nvSpPr>
          <p:spPr>
            <a:xfrm>
              <a:off x="4867764" y="6222720"/>
              <a:ext cx="27614" cy="47492"/>
            </a:xfrm>
            <a:custGeom>
              <a:avLst/>
              <a:gdLst>
                <a:gd name="connsiteX0" fmla="*/ 0 w 27614"/>
                <a:gd name="connsiteY0" fmla="*/ 15871 h 47492"/>
                <a:gd name="connsiteX1" fmla="*/ 113 w 27614"/>
                <a:gd name="connsiteY1" fmla="*/ 47493 h 47492"/>
                <a:gd name="connsiteX2" fmla="*/ 27614 w 27614"/>
                <a:gd name="connsiteY2" fmla="*/ 31627 h 47492"/>
                <a:gd name="connsiteX3" fmla="*/ 27501 w 27614"/>
                <a:gd name="connsiteY3" fmla="*/ 0 h 47492"/>
                <a:gd name="connsiteX4" fmla="*/ 0 w 27614"/>
                <a:gd name="connsiteY4" fmla="*/ 15871 h 47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14" h="47492">
                  <a:moveTo>
                    <a:pt x="0" y="15871"/>
                  </a:moveTo>
                  <a:lnTo>
                    <a:pt x="113" y="47493"/>
                  </a:lnTo>
                  <a:lnTo>
                    <a:pt x="27614" y="31627"/>
                  </a:lnTo>
                  <a:lnTo>
                    <a:pt x="27501" y="0"/>
                  </a:lnTo>
                  <a:lnTo>
                    <a:pt x="0" y="15871"/>
                  </a:lnTo>
                  <a:close/>
                </a:path>
              </a:pathLst>
            </a:custGeom>
            <a:grpFill/>
            <a:ln w="46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2FDEE43C-B172-4514-BFBE-1CB6DE140345}"/>
                </a:ext>
              </a:extLst>
            </p:cNvPr>
            <p:cNvSpPr/>
            <p:nvPr/>
          </p:nvSpPr>
          <p:spPr>
            <a:xfrm>
              <a:off x="4757194" y="6286476"/>
              <a:ext cx="27726" cy="47548"/>
            </a:xfrm>
            <a:custGeom>
              <a:avLst/>
              <a:gdLst>
                <a:gd name="connsiteX0" fmla="*/ 0 w 27726"/>
                <a:gd name="connsiteY0" fmla="*/ 15926 h 47548"/>
                <a:gd name="connsiteX1" fmla="*/ 113 w 27726"/>
                <a:gd name="connsiteY1" fmla="*/ 47548 h 47548"/>
                <a:gd name="connsiteX2" fmla="*/ 27727 w 27726"/>
                <a:gd name="connsiteY2" fmla="*/ 31567 h 47548"/>
                <a:gd name="connsiteX3" fmla="*/ 27671 w 27726"/>
                <a:gd name="connsiteY3" fmla="*/ 0 h 47548"/>
                <a:gd name="connsiteX4" fmla="*/ 0 w 27726"/>
                <a:gd name="connsiteY4" fmla="*/ 15926 h 47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26" h="47548">
                  <a:moveTo>
                    <a:pt x="0" y="15926"/>
                  </a:moveTo>
                  <a:lnTo>
                    <a:pt x="113" y="47548"/>
                  </a:lnTo>
                  <a:lnTo>
                    <a:pt x="27727" y="31567"/>
                  </a:lnTo>
                  <a:lnTo>
                    <a:pt x="27671" y="0"/>
                  </a:lnTo>
                  <a:lnTo>
                    <a:pt x="0" y="15926"/>
                  </a:lnTo>
                  <a:close/>
                </a:path>
              </a:pathLst>
            </a:custGeom>
            <a:grpFill/>
            <a:ln w="46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377655E5-056D-B039-2DD1-1C41F75CEC21}"/>
                </a:ext>
              </a:extLst>
            </p:cNvPr>
            <p:cNvSpPr/>
            <p:nvPr/>
          </p:nvSpPr>
          <p:spPr>
            <a:xfrm>
              <a:off x="4646797" y="6350232"/>
              <a:ext cx="27726" cy="47548"/>
            </a:xfrm>
            <a:custGeom>
              <a:avLst/>
              <a:gdLst>
                <a:gd name="connsiteX0" fmla="*/ 0 w 27726"/>
                <a:gd name="connsiteY0" fmla="*/ 15926 h 47548"/>
                <a:gd name="connsiteX1" fmla="*/ 113 w 27726"/>
                <a:gd name="connsiteY1" fmla="*/ 47548 h 47548"/>
                <a:gd name="connsiteX2" fmla="*/ 27727 w 27726"/>
                <a:gd name="connsiteY2" fmla="*/ 31567 h 47548"/>
                <a:gd name="connsiteX3" fmla="*/ 27670 w 27726"/>
                <a:gd name="connsiteY3" fmla="*/ 0 h 47548"/>
                <a:gd name="connsiteX4" fmla="*/ 0 w 27726"/>
                <a:gd name="connsiteY4" fmla="*/ 15926 h 47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26" h="47548">
                  <a:moveTo>
                    <a:pt x="0" y="15926"/>
                  </a:moveTo>
                  <a:lnTo>
                    <a:pt x="113" y="47548"/>
                  </a:lnTo>
                  <a:lnTo>
                    <a:pt x="27727" y="31567"/>
                  </a:lnTo>
                  <a:lnTo>
                    <a:pt x="27670" y="0"/>
                  </a:lnTo>
                  <a:lnTo>
                    <a:pt x="0" y="15926"/>
                  </a:lnTo>
                  <a:close/>
                </a:path>
              </a:pathLst>
            </a:custGeom>
            <a:grpFill/>
            <a:ln w="46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43FE44AA-B362-2109-79FE-FA3B9D27A542}"/>
                </a:ext>
              </a:extLst>
            </p:cNvPr>
            <p:cNvSpPr/>
            <p:nvPr/>
          </p:nvSpPr>
          <p:spPr>
            <a:xfrm>
              <a:off x="5861929" y="5775759"/>
              <a:ext cx="27726" cy="47717"/>
            </a:xfrm>
            <a:custGeom>
              <a:avLst/>
              <a:gdLst>
                <a:gd name="connsiteX0" fmla="*/ 0 w 27726"/>
                <a:gd name="connsiteY0" fmla="*/ 15924 h 47717"/>
                <a:gd name="connsiteX1" fmla="*/ 111 w 27726"/>
                <a:gd name="connsiteY1" fmla="*/ 47718 h 47717"/>
                <a:gd name="connsiteX2" fmla="*/ 27727 w 27726"/>
                <a:gd name="connsiteY2" fmla="*/ 31736 h 47717"/>
                <a:gd name="connsiteX3" fmla="*/ 27667 w 27726"/>
                <a:gd name="connsiteY3" fmla="*/ 0 h 47717"/>
                <a:gd name="connsiteX4" fmla="*/ 0 w 27726"/>
                <a:gd name="connsiteY4" fmla="*/ 15924 h 47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26" h="47717">
                  <a:moveTo>
                    <a:pt x="0" y="15924"/>
                  </a:moveTo>
                  <a:lnTo>
                    <a:pt x="111" y="47718"/>
                  </a:lnTo>
                  <a:lnTo>
                    <a:pt x="27727" y="31736"/>
                  </a:lnTo>
                  <a:lnTo>
                    <a:pt x="27667" y="0"/>
                  </a:lnTo>
                  <a:lnTo>
                    <a:pt x="0" y="15924"/>
                  </a:lnTo>
                  <a:close/>
                </a:path>
              </a:pathLst>
            </a:custGeom>
            <a:grpFill/>
            <a:ln w="46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A1BB39BF-6772-B1A9-3565-63B97811D47E}"/>
                </a:ext>
              </a:extLst>
            </p:cNvPr>
            <p:cNvSpPr/>
            <p:nvPr/>
          </p:nvSpPr>
          <p:spPr>
            <a:xfrm>
              <a:off x="5751524" y="5839571"/>
              <a:ext cx="27616" cy="47604"/>
            </a:xfrm>
            <a:custGeom>
              <a:avLst/>
              <a:gdLst>
                <a:gd name="connsiteX0" fmla="*/ 0 w 27616"/>
                <a:gd name="connsiteY0" fmla="*/ 15868 h 47604"/>
                <a:gd name="connsiteX1" fmla="*/ 115 w 27616"/>
                <a:gd name="connsiteY1" fmla="*/ 47605 h 47604"/>
                <a:gd name="connsiteX2" fmla="*/ 27616 w 27616"/>
                <a:gd name="connsiteY2" fmla="*/ 31736 h 47604"/>
                <a:gd name="connsiteX3" fmla="*/ 27501 w 27616"/>
                <a:gd name="connsiteY3" fmla="*/ 0 h 47604"/>
                <a:gd name="connsiteX4" fmla="*/ 0 w 27616"/>
                <a:gd name="connsiteY4" fmla="*/ 15868 h 47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16" h="47604">
                  <a:moveTo>
                    <a:pt x="0" y="15868"/>
                  </a:moveTo>
                  <a:lnTo>
                    <a:pt x="115" y="47605"/>
                  </a:lnTo>
                  <a:lnTo>
                    <a:pt x="27616" y="31736"/>
                  </a:lnTo>
                  <a:lnTo>
                    <a:pt x="27501" y="0"/>
                  </a:lnTo>
                  <a:lnTo>
                    <a:pt x="0" y="15868"/>
                  </a:lnTo>
                  <a:close/>
                </a:path>
              </a:pathLst>
            </a:custGeom>
            <a:grpFill/>
            <a:ln w="46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8430268A-985B-1459-10DC-7EA32FEF1EFF}"/>
                </a:ext>
              </a:extLst>
            </p:cNvPr>
            <p:cNvSpPr/>
            <p:nvPr/>
          </p:nvSpPr>
          <p:spPr>
            <a:xfrm>
              <a:off x="5641014" y="5903326"/>
              <a:ext cx="27726" cy="47717"/>
            </a:xfrm>
            <a:custGeom>
              <a:avLst/>
              <a:gdLst>
                <a:gd name="connsiteX0" fmla="*/ 0 w 27726"/>
                <a:gd name="connsiteY0" fmla="*/ 15924 h 47717"/>
                <a:gd name="connsiteX1" fmla="*/ 55 w 27726"/>
                <a:gd name="connsiteY1" fmla="*/ 47717 h 47717"/>
                <a:gd name="connsiteX2" fmla="*/ 27727 w 27726"/>
                <a:gd name="connsiteY2" fmla="*/ 31736 h 47717"/>
                <a:gd name="connsiteX3" fmla="*/ 27611 w 27726"/>
                <a:gd name="connsiteY3" fmla="*/ 0 h 47717"/>
                <a:gd name="connsiteX4" fmla="*/ 0 w 27726"/>
                <a:gd name="connsiteY4" fmla="*/ 15924 h 47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26" h="47717">
                  <a:moveTo>
                    <a:pt x="0" y="15924"/>
                  </a:moveTo>
                  <a:lnTo>
                    <a:pt x="55" y="47717"/>
                  </a:lnTo>
                  <a:lnTo>
                    <a:pt x="27727" y="31736"/>
                  </a:lnTo>
                  <a:lnTo>
                    <a:pt x="27611" y="0"/>
                  </a:lnTo>
                  <a:lnTo>
                    <a:pt x="0" y="15924"/>
                  </a:lnTo>
                  <a:close/>
                </a:path>
              </a:pathLst>
            </a:custGeom>
            <a:grpFill/>
            <a:ln w="46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E4296EF9-08D6-7720-2B9C-07BFC96DC14D}"/>
                </a:ext>
              </a:extLst>
            </p:cNvPr>
            <p:cNvSpPr/>
            <p:nvPr/>
          </p:nvSpPr>
          <p:spPr>
            <a:xfrm>
              <a:off x="5530559" y="5967024"/>
              <a:ext cx="27726" cy="47717"/>
            </a:xfrm>
            <a:custGeom>
              <a:avLst/>
              <a:gdLst>
                <a:gd name="connsiteX0" fmla="*/ 0 w 27726"/>
                <a:gd name="connsiteY0" fmla="*/ 15981 h 47717"/>
                <a:gd name="connsiteX1" fmla="*/ 111 w 27726"/>
                <a:gd name="connsiteY1" fmla="*/ 47717 h 47717"/>
                <a:gd name="connsiteX2" fmla="*/ 27727 w 27726"/>
                <a:gd name="connsiteY2" fmla="*/ 31793 h 47717"/>
                <a:gd name="connsiteX3" fmla="*/ 27671 w 27726"/>
                <a:gd name="connsiteY3" fmla="*/ 0 h 47717"/>
                <a:gd name="connsiteX4" fmla="*/ 0 w 27726"/>
                <a:gd name="connsiteY4" fmla="*/ 15981 h 47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26" h="47717">
                  <a:moveTo>
                    <a:pt x="0" y="15981"/>
                  </a:moveTo>
                  <a:lnTo>
                    <a:pt x="111" y="47717"/>
                  </a:lnTo>
                  <a:lnTo>
                    <a:pt x="27727" y="31793"/>
                  </a:lnTo>
                  <a:lnTo>
                    <a:pt x="27671" y="0"/>
                  </a:lnTo>
                  <a:lnTo>
                    <a:pt x="0" y="15981"/>
                  </a:lnTo>
                  <a:close/>
                </a:path>
              </a:pathLst>
            </a:custGeom>
            <a:grpFill/>
            <a:ln w="46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77A0664C-1A89-0C4B-36C8-B0BECBD71C35}"/>
                </a:ext>
              </a:extLst>
            </p:cNvPr>
            <p:cNvSpPr/>
            <p:nvPr/>
          </p:nvSpPr>
          <p:spPr>
            <a:xfrm>
              <a:off x="5420159" y="6030780"/>
              <a:ext cx="27726" cy="47717"/>
            </a:xfrm>
            <a:custGeom>
              <a:avLst/>
              <a:gdLst>
                <a:gd name="connsiteX0" fmla="*/ 0 w 27726"/>
                <a:gd name="connsiteY0" fmla="*/ 15981 h 47717"/>
                <a:gd name="connsiteX1" fmla="*/ 111 w 27726"/>
                <a:gd name="connsiteY1" fmla="*/ 47718 h 47717"/>
                <a:gd name="connsiteX2" fmla="*/ 27727 w 27726"/>
                <a:gd name="connsiteY2" fmla="*/ 31793 h 47717"/>
                <a:gd name="connsiteX3" fmla="*/ 27671 w 27726"/>
                <a:gd name="connsiteY3" fmla="*/ 0 h 47717"/>
                <a:gd name="connsiteX4" fmla="*/ 0 w 27726"/>
                <a:gd name="connsiteY4" fmla="*/ 15981 h 47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26" h="47717">
                  <a:moveTo>
                    <a:pt x="0" y="15981"/>
                  </a:moveTo>
                  <a:lnTo>
                    <a:pt x="111" y="47718"/>
                  </a:lnTo>
                  <a:lnTo>
                    <a:pt x="27727" y="31793"/>
                  </a:lnTo>
                  <a:lnTo>
                    <a:pt x="27671" y="0"/>
                  </a:lnTo>
                  <a:lnTo>
                    <a:pt x="0" y="15981"/>
                  </a:lnTo>
                  <a:close/>
                </a:path>
              </a:pathLst>
            </a:custGeom>
            <a:grpFill/>
            <a:ln w="46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6752E8AB-72EE-FC97-B211-F3274C89E739}"/>
                </a:ext>
              </a:extLst>
            </p:cNvPr>
            <p:cNvSpPr/>
            <p:nvPr/>
          </p:nvSpPr>
          <p:spPr>
            <a:xfrm>
              <a:off x="5309759" y="6094535"/>
              <a:ext cx="27726" cy="47718"/>
            </a:xfrm>
            <a:custGeom>
              <a:avLst/>
              <a:gdLst>
                <a:gd name="connsiteX0" fmla="*/ 0 w 27726"/>
                <a:gd name="connsiteY0" fmla="*/ 15981 h 47718"/>
                <a:gd name="connsiteX1" fmla="*/ 115 w 27726"/>
                <a:gd name="connsiteY1" fmla="*/ 47719 h 47718"/>
                <a:gd name="connsiteX2" fmla="*/ 27727 w 27726"/>
                <a:gd name="connsiteY2" fmla="*/ 31737 h 47718"/>
                <a:gd name="connsiteX3" fmla="*/ 27616 w 27726"/>
                <a:gd name="connsiteY3" fmla="*/ 0 h 47718"/>
                <a:gd name="connsiteX4" fmla="*/ 0 w 27726"/>
                <a:gd name="connsiteY4" fmla="*/ 15981 h 47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26" h="47718">
                  <a:moveTo>
                    <a:pt x="0" y="15981"/>
                  </a:moveTo>
                  <a:lnTo>
                    <a:pt x="115" y="47719"/>
                  </a:lnTo>
                  <a:lnTo>
                    <a:pt x="27727" y="31737"/>
                  </a:lnTo>
                  <a:lnTo>
                    <a:pt x="27616" y="0"/>
                  </a:lnTo>
                  <a:lnTo>
                    <a:pt x="0" y="15981"/>
                  </a:lnTo>
                  <a:close/>
                </a:path>
              </a:pathLst>
            </a:custGeom>
            <a:grpFill/>
            <a:ln w="46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D1F028F2-87C1-0B66-3CFE-3439D63DDB14}"/>
                </a:ext>
              </a:extLst>
            </p:cNvPr>
            <p:cNvSpPr/>
            <p:nvPr/>
          </p:nvSpPr>
          <p:spPr>
            <a:xfrm>
              <a:off x="5199359" y="6158290"/>
              <a:ext cx="27726" cy="47718"/>
            </a:xfrm>
            <a:custGeom>
              <a:avLst/>
              <a:gdLst>
                <a:gd name="connsiteX0" fmla="*/ 0 w 27726"/>
                <a:gd name="connsiteY0" fmla="*/ 15926 h 47718"/>
                <a:gd name="connsiteX1" fmla="*/ 115 w 27726"/>
                <a:gd name="connsiteY1" fmla="*/ 47719 h 47718"/>
                <a:gd name="connsiteX2" fmla="*/ 27727 w 27726"/>
                <a:gd name="connsiteY2" fmla="*/ 31737 h 47718"/>
                <a:gd name="connsiteX3" fmla="*/ 27616 w 27726"/>
                <a:gd name="connsiteY3" fmla="*/ 0 h 47718"/>
                <a:gd name="connsiteX4" fmla="*/ 0 w 27726"/>
                <a:gd name="connsiteY4" fmla="*/ 15926 h 47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26" h="47718">
                  <a:moveTo>
                    <a:pt x="0" y="15926"/>
                  </a:moveTo>
                  <a:lnTo>
                    <a:pt x="115" y="47719"/>
                  </a:lnTo>
                  <a:lnTo>
                    <a:pt x="27727" y="31737"/>
                  </a:lnTo>
                  <a:lnTo>
                    <a:pt x="27616" y="0"/>
                  </a:lnTo>
                  <a:lnTo>
                    <a:pt x="0" y="15926"/>
                  </a:lnTo>
                  <a:close/>
                </a:path>
              </a:pathLst>
            </a:custGeom>
            <a:grpFill/>
            <a:ln w="46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EA21C75C-5357-5440-62B0-5B0BBEBC6415}"/>
                </a:ext>
              </a:extLst>
            </p:cNvPr>
            <p:cNvSpPr/>
            <p:nvPr/>
          </p:nvSpPr>
          <p:spPr>
            <a:xfrm>
              <a:off x="5088961" y="6222046"/>
              <a:ext cx="27725" cy="47714"/>
            </a:xfrm>
            <a:custGeom>
              <a:avLst/>
              <a:gdLst>
                <a:gd name="connsiteX0" fmla="*/ 0 w 27725"/>
                <a:gd name="connsiteY0" fmla="*/ 15922 h 47714"/>
                <a:gd name="connsiteX1" fmla="*/ 57 w 27725"/>
                <a:gd name="connsiteY1" fmla="*/ 47714 h 47714"/>
                <a:gd name="connsiteX2" fmla="*/ 27725 w 27725"/>
                <a:gd name="connsiteY2" fmla="*/ 31737 h 47714"/>
                <a:gd name="connsiteX3" fmla="*/ 27615 w 27725"/>
                <a:gd name="connsiteY3" fmla="*/ 0 h 47714"/>
                <a:gd name="connsiteX4" fmla="*/ 0 w 27725"/>
                <a:gd name="connsiteY4" fmla="*/ 15922 h 4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25" h="47714">
                  <a:moveTo>
                    <a:pt x="0" y="15922"/>
                  </a:moveTo>
                  <a:lnTo>
                    <a:pt x="57" y="47714"/>
                  </a:lnTo>
                  <a:lnTo>
                    <a:pt x="27725" y="31737"/>
                  </a:lnTo>
                  <a:lnTo>
                    <a:pt x="27615" y="0"/>
                  </a:lnTo>
                  <a:lnTo>
                    <a:pt x="0" y="15922"/>
                  </a:lnTo>
                  <a:close/>
                </a:path>
              </a:pathLst>
            </a:custGeom>
            <a:grpFill/>
            <a:ln w="46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831BDC4B-0F67-D6B3-2DDC-FB78F0E073DE}"/>
                </a:ext>
              </a:extLst>
            </p:cNvPr>
            <p:cNvSpPr/>
            <p:nvPr/>
          </p:nvSpPr>
          <p:spPr>
            <a:xfrm>
              <a:off x="4978558" y="6285798"/>
              <a:ext cx="27726" cy="47663"/>
            </a:xfrm>
            <a:custGeom>
              <a:avLst/>
              <a:gdLst>
                <a:gd name="connsiteX0" fmla="*/ 0 w 27726"/>
                <a:gd name="connsiteY0" fmla="*/ 15926 h 47663"/>
                <a:gd name="connsiteX1" fmla="*/ 56 w 27726"/>
                <a:gd name="connsiteY1" fmla="*/ 47664 h 47663"/>
                <a:gd name="connsiteX2" fmla="*/ 27727 w 27726"/>
                <a:gd name="connsiteY2" fmla="*/ 31737 h 47663"/>
                <a:gd name="connsiteX3" fmla="*/ 27614 w 27726"/>
                <a:gd name="connsiteY3" fmla="*/ 0 h 47663"/>
                <a:gd name="connsiteX4" fmla="*/ 0 w 27726"/>
                <a:gd name="connsiteY4" fmla="*/ 15926 h 47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26" h="47663">
                  <a:moveTo>
                    <a:pt x="0" y="15926"/>
                  </a:moveTo>
                  <a:lnTo>
                    <a:pt x="56" y="47664"/>
                  </a:lnTo>
                  <a:lnTo>
                    <a:pt x="27727" y="31737"/>
                  </a:lnTo>
                  <a:lnTo>
                    <a:pt x="27614" y="0"/>
                  </a:lnTo>
                  <a:lnTo>
                    <a:pt x="0" y="15926"/>
                  </a:lnTo>
                  <a:close/>
                </a:path>
              </a:pathLst>
            </a:custGeom>
            <a:grpFill/>
            <a:ln w="46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5B822619-F8AA-6775-7625-62F674E15163}"/>
                </a:ext>
              </a:extLst>
            </p:cNvPr>
            <p:cNvSpPr/>
            <p:nvPr/>
          </p:nvSpPr>
          <p:spPr>
            <a:xfrm>
              <a:off x="4868107" y="6349609"/>
              <a:ext cx="27614" cy="47608"/>
            </a:xfrm>
            <a:custGeom>
              <a:avLst/>
              <a:gdLst>
                <a:gd name="connsiteX0" fmla="*/ 0 w 27614"/>
                <a:gd name="connsiteY0" fmla="*/ 15871 h 47608"/>
                <a:gd name="connsiteX1" fmla="*/ 113 w 27614"/>
                <a:gd name="connsiteY1" fmla="*/ 47608 h 47608"/>
                <a:gd name="connsiteX2" fmla="*/ 27614 w 27614"/>
                <a:gd name="connsiteY2" fmla="*/ 31737 h 47608"/>
                <a:gd name="connsiteX3" fmla="*/ 27501 w 27614"/>
                <a:gd name="connsiteY3" fmla="*/ 0 h 47608"/>
                <a:gd name="connsiteX4" fmla="*/ 0 w 27614"/>
                <a:gd name="connsiteY4" fmla="*/ 15871 h 47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14" h="47608">
                  <a:moveTo>
                    <a:pt x="0" y="15871"/>
                  </a:moveTo>
                  <a:lnTo>
                    <a:pt x="113" y="47608"/>
                  </a:lnTo>
                  <a:lnTo>
                    <a:pt x="27614" y="31737"/>
                  </a:lnTo>
                  <a:lnTo>
                    <a:pt x="27501" y="0"/>
                  </a:lnTo>
                  <a:lnTo>
                    <a:pt x="0" y="15871"/>
                  </a:lnTo>
                  <a:close/>
                </a:path>
              </a:pathLst>
            </a:custGeom>
            <a:grpFill/>
            <a:ln w="46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34391ADD-D3B1-A6B3-F9A6-0EB5461F0061}"/>
                </a:ext>
              </a:extLst>
            </p:cNvPr>
            <p:cNvSpPr/>
            <p:nvPr/>
          </p:nvSpPr>
          <p:spPr>
            <a:xfrm>
              <a:off x="4757590" y="6413365"/>
              <a:ext cx="27726" cy="47663"/>
            </a:xfrm>
            <a:custGeom>
              <a:avLst/>
              <a:gdLst>
                <a:gd name="connsiteX0" fmla="*/ 0 w 27726"/>
                <a:gd name="connsiteY0" fmla="*/ 15926 h 47663"/>
                <a:gd name="connsiteX1" fmla="*/ 56 w 27726"/>
                <a:gd name="connsiteY1" fmla="*/ 47664 h 47663"/>
                <a:gd name="connsiteX2" fmla="*/ 27727 w 27726"/>
                <a:gd name="connsiteY2" fmla="*/ 31737 h 47663"/>
                <a:gd name="connsiteX3" fmla="*/ 27614 w 27726"/>
                <a:gd name="connsiteY3" fmla="*/ 0 h 47663"/>
                <a:gd name="connsiteX4" fmla="*/ 0 w 27726"/>
                <a:gd name="connsiteY4" fmla="*/ 15926 h 47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26" h="47663">
                  <a:moveTo>
                    <a:pt x="0" y="15926"/>
                  </a:moveTo>
                  <a:lnTo>
                    <a:pt x="56" y="47664"/>
                  </a:lnTo>
                  <a:lnTo>
                    <a:pt x="27727" y="31737"/>
                  </a:lnTo>
                  <a:lnTo>
                    <a:pt x="27614" y="0"/>
                  </a:lnTo>
                  <a:lnTo>
                    <a:pt x="0" y="15926"/>
                  </a:lnTo>
                  <a:close/>
                </a:path>
              </a:pathLst>
            </a:custGeom>
            <a:grpFill/>
            <a:ln w="46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166967A7-0064-EB57-7AAE-5F81F4045EEA}"/>
                </a:ext>
              </a:extLst>
            </p:cNvPr>
            <p:cNvSpPr/>
            <p:nvPr/>
          </p:nvSpPr>
          <p:spPr>
            <a:xfrm>
              <a:off x="4647193" y="6477066"/>
              <a:ext cx="27727" cy="47719"/>
            </a:xfrm>
            <a:custGeom>
              <a:avLst/>
              <a:gdLst>
                <a:gd name="connsiteX0" fmla="*/ 0 w 27727"/>
                <a:gd name="connsiteY0" fmla="*/ 15982 h 47719"/>
                <a:gd name="connsiteX1" fmla="*/ 57 w 27727"/>
                <a:gd name="connsiteY1" fmla="*/ 47719 h 47719"/>
                <a:gd name="connsiteX2" fmla="*/ 27727 w 27727"/>
                <a:gd name="connsiteY2" fmla="*/ 31793 h 47719"/>
                <a:gd name="connsiteX3" fmla="*/ 27614 w 27727"/>
                <a:gd name="connsiteY3" fmla="*/ 0 h 47719"/>
                <a:gd name="connsiteX4" fmla="*/ 0 w 27727"/>
                <a:gd name="connsiteY4" fmla="*/ 15982 h 47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27" h="47719">
                  <a:moveTo>
                    <a:pt x="0" y="15982"/>
                  </a:moveTo>
                  <a:lnTo>
                    <a:pt x="57" y="47719"/>
                  </a:lnTo>
                  <a:lnTo>
                    <a:pt x="27727" y="31793"/>
                  </a:lnTo>
                  <a:lnTo>
                    <a:pt x="27614" y="0"/>
                  </a:lnTo>
                  <a:lnTo>
                    <a:pt x="0" y="15982"/>
                  </a:lnTo>
                  <a:close/>
                </a:path>
              </a:pathLst>
            </a:custGeom>
            <a:grpFill/>
            <a:ln w="46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5FED54E3-8C00-EA1E-CC87-B758BE896E7F}"/>
                </a:ext>
              </a:extLst>
            </p:cNvPr>
            <p:cNvSpPr/>
            <p:nvPr/>
          </p:nvSpPr>
          <p:spPr>
            <a:xfrm>
              <a:off x="5862326" y="5902592"/>
              <a:ext cx="27726" cy="47717"/>
            </a:xfrm>
            <a:custGeom>
              <a:avLst/>
              <a:gdLst>
                <a:gd name="connsiteX0" fmla="*/ 0 w 27726"/>
                <a:gd name="connsiteY0" fmla="*/ 15981 h 47717"/>
                <a:gd name="connsiteX1" fmla="*/ 55 w 27726"/>
                <a:gd name="connsiteY1" fmla="*/ 47718 h 47717"/>
                <a:gd name="connsiteX2" fmla="*/ 27727 w 27726"/>
                <a:gd name="connsiteY2" fmla="*/ 31793 h 47717"/>
                <a:gd name="connsiteX3" fmla="*/ 27611 w 27726"/>
                <a:gd name="connsiteY3" fmla="*/ 0 h 47717"/>
                <a:gd name="connsiteX4" fmla="*/ 0 w 27726"/>
                <a:gd name="connsiteY4" fmla="*/ 15981 h 47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26" h="47717">
                  <a:moveTo>
                    <a:pt x="0" y="15981"/>
                  </a:moveTo>
                  <a:lnTo>
                    <a:pt x="55" y="47718"/>
                  </a:lnTo>
                  <a:lnTo>
                    <a:pt x="27727" y="31793"/>
                  </a:lnTo>
                  <a:lnTo>
                    <a:pt x="27611" y="0"/>
                  </a:lnTo>
                  <a:lnTo>
                    <a:pt x="0" y="15981"/>
                  </a:lnTo>
                  <a:close/>
                </a:path>
              </a:pathLst>
            </a:custGeom>
            <a:grpFill/>
            <a:ln w="46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EF9DD7B4-373B-9392-FF39-E7E6E7F5CF8C}"/>
                </a:ext>
              </a:extLst>
            </p:cNvPr>
            <p:cNvSpPr/>
            <p:nvPr/>
          </p:nvSpPr>
          <p:spPr>
            <a:xfrm>
              <a:off x="5751921" y="5966403"/>
              <a:ext cx="27560" cy="47661"/>
            </a:xfrm>
            <a:custGeom>
              <a:avLst/>
              <a:gdLst>
                <a:gd name="connsiteX0" fmla="*/ 0 w 27560"/>
                <a:gd name="connsiteY0" fmla="*/ 15924 h 47661"/>
                <a:gd name="connsiteX1" fmla="*/ 55 w 27560"/>
                <a:gd name="connsiteY1" fmla="*/ 47661 h 47661"/>
                <a:gd name="connsiteX2" fmla="*/ 27561 w 27560"/>
                <a:gd name="connsiteY2" fmla="*/ 31793 h 47661"/>
                <a:gd name="connsiteX3" fmla="*/ 27445 w 27560"/>
                <a:gd name="connsiteY3" fmla="*/ 0 h 47661"/>
                <a:gd name="connsiteX4" fmla="*/ 0 w 27560"/>
                <a:gd name="connsiteY4" fmla="*/ 15924 h 4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560" h="47661">
                  <a:moveTo>
                    <a:pt x="0" y="15924"/>
                  </a:moveTo>
                  <a:lnTo>
                    <a:pt x="55" y="47661"/>
                  </a:lnTo>
                  <a:lnTo>
                    <a:pt x="27561" y="31793"/>
                  </a:lnTo>
                  <a:lnTo>
                    <a:pt x="27445" y="0"/>
                  </a:lnTo>
                  <a:lnTo>
                    <a:pt x="0" y="15924"/>
                  </a:lnTo>
                  <a:close/>
                </a:path>
              </a:pathLst>
            </a:custGeom>
            <a:grpFill/>
            <a:ln w="46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C46F7638-0924-A99B-1889-62401799B27E}"/>
                </a:ext>
              </a:extLst>
            </p:cNvPr>
            <p:cNvSpPr/>
            <p:nvPr/>
          </p:nvSpPr>
          <p:spPr>
            <a:xfrm>
              <a:off x="5641355" y="6030158"/>
              <a:ext cx="27726" cy="47717"/>
            </a:xfrm>
            <a:custGeom>
              <a:avLst/>
              <a:gdLst>
                <a:gd name="connsiteX0" fmla="*/ 0 w 27726"/>
                <a:gd name="connsiteY0" fmla="*/ 15981 h 47717"/>
                <a:gd name="connsiteX1" fmla="*/ 111 w 27726"/>
                <a:gd name="connsiteY1" fmla="*/ 47718 h 47717"/>
                <a:gd name="connsiteX2" fmla="*/ 27727 w 27726"/>
                <a:gd name="connsiteY2" fmla="*/ 31793 h 47717"/>
                <a:gd name="connsiteX3" fmla="*/ 27611 w 27726"/>
                <a:gd name="connsiteY3" fmla="*/ 0 h 47717"/>
                <a:gd name="connsiteX4" fmla="*/ 0 w 27726"/>
                <a:gd name="connsiteY4" fmla="*/ 15981 h 47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26" h="47717">
                  <a:moveTo>
                    <a:pt x="0" y="15981"/>
                  </a:moveTo>
                  <a:lnTo>
                    <a:pt x="111" y="47718"/>
                  </a:lnTo>
                  <a:lnTo>
                    <a:pt x="27727" y="31793"/>
                  </a:lnTo>
                  <a:lnTo>
                    <a:pt x="27611" y="0"/>
                  </a:lnTo>
                  <a:lnTo>
                    <a:pt x="0" y="15981"/>
                  </a:lnTo>
                  <a:close/>
                </a:path>
              </a:pathLst>
            </a:custGeom>
            <a:grpFill/>
            <a:ln w="46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D14BF69C-F639-A0FC-11A6-7BDB675F73DC}"/>
                </a:ext>
              </a:extLst>
            </p:cNvPr>
            <p:cNvSpPr/>
            <p:nvPr/>
          </p:nvSpPr>
          <p:spPr>
            <a:xfrm>
              <a:off x="5530956" y="6093913"/>
              <a:ext cx="27726" cy="47717"/>
            </a:xfrm>
            <a:custGeom>
              <a:avLst/>
              <a:gdLst>
                <a:gd name="connsiteX0" fmla="*/ 0 w 27726"/>
                <a:gd name="connsiteY0" fmla="*/ 15981 h 47717"/>
                <a:gd name="connsiteX1" fmla="*/ 55 w 27726"/>
                <a:gd name="connsiteY1" fmla="*/ 47718 h 47717"/>
                <a:gd name="connsiteX2" fmla="*/ 27727 w 27726"/>
                <a:gd name="connsiteY2" fmla="*/ 31736 h 47717"/>
                <a:gd name="connsiteX3" fmla="*/ 27611 w 27726"/>
                <a:gd name="connsiteY3" fmla="*/ 0 h 47717"/>
                <a:gd name="connsiteX4" fmla="*/ 0 w 27726"/>
                <a:gd name="connsiteY4" fmla="*/ 15981 h 47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26" h="47717">
                  <a:moveTo>
                    <a:pt x="0" y="15981"/>
                  </a:moveTo>
                  <a:lnTo>
                    <a:pt x="55" y="47718"/>
                  </a:lnTo>
                  <a:lnTo>
                    <a:pt x="27727" y="31736"/>
                  </a:lnTo>
                  <a:lnTo>
                    <a:pt x="27611" y="0"/>
                  </a:lnTo>
                  <a:lnTo>
                    <a:pt x="0" y="15981"/>
                  </a:lnTo>
                  <a:close/>
                </a:path>
              </a:pathLst>
            </a:custGeom>
            <a:grpFill/>
            <a:ln w="46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9E3391AF-3180-BB70-17D8-0556FC7B3B1C}"/>
                </a:ext>
              </a:extLst>
            </p:cNvPr>
            <p:cNvSpPr/>
            <p:nvPr/>
          </p:nvSpPr>
          <p:spPr>
            <a:xfrm>
              <a:off x="5420551" y="6157667"/>
              <a:ext cx="27726" cy="47718"/>
            </a:xfrm>
            <a:custGeom>
              <a:avLst/>
              <a:gdLst>
                <a:gd name="connsiteX0" fmla="*/ 0 w 27726"/>
                <a:gd name="connsiteY0" fmla="*/ 15926 h 47718"/>
                <a:gd name="connsiteX1" fmla="*/ 60 w 27726"/>
                <a:gd name="connsiteY1" fmla="*/ 47719 h 47718"/>
                <a:gd name="connsiteX2" fmla="*/ 27727 w 27726"/>
                <a:gd name="connsiteY2" fmla="*/ 31737 h 47718"/>
                <a:gd name="connsiteX3" fmla="*/ 27616 w 27726"/>
                <a:gd name="connsiteY3" fmla="*/ 0 h 47718"/>
                <a:gd name="connsiteX4" fmla="*/ 0 w 27726"/>
                <a:gd name="connsiteY4" fmla="*/ 15926 h 47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26" h="47718">
                  <a:moveTo>
                    <a:pt x="0" y="15926"/>
                  </a:moveTo>
                  <a:lnTo>
                    <a:pt x="60" y="47719"/>
                  </a:lnTo>
                  <a:lnTo>
                    <a:pt x="27727" y="31737"/>
                  </a:lnTo>
                  <a:lnTo>
                    <a:pt x="27616" y="0"/>
                  </a:lnTo>
                  <a:lnTo>
                    <a:pt x="0" y="15926"/>
                  </a:lnTo>
                  <a:close/>
                </a:path>
              </a:pathLst>
            </a:custGeom>
            <a:grpFill/>
            <a:ln w="46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2284D86D-7467-0FAC-32C3-36839BB597FE}"/>
                </a:ext>
              </a:extLst>
            </p:cNvPr>
            <p:cNvSpPr/>
            <p:nvPr/>
          </p:nvSpPr>
          <p:spPr>
            <a:xfrm>
              <a:off x="5310096" y="6221423"/>
              <a:ext cx="27726" cy="47718"/>
            </a:xfrm>
            <a:custGeom>
              <a:avLst/>
              <a:gdLst>
                <a:gd name="connsiteX0" fmla="*/ 0 w 27726"/>
                <a:gd name="connsiteY0" fmla="*/ 15926 h 47718"/>
                <a:gd name="connsiteX1" fmla="*/ 115 w 27726"/>
                <a:gd name="connsiteY1" fmla="*/ 47719 h 47718"/>
                <a:gd name="connsiteX2" fmla="*/ 27727 w 27726"/>
                <a:gd name="connsiteY2" fmla="*/ 31737 h 47718"/>
                <a:gd name="connsiteX3" fmla="*/ 27671 w 27726"/>
                <a:gd name="connsiteY3" fmla="*/ 0 h 47718"/>
                <a:gd name="connsiteX4" fmla="*/ 0 w 27726"/>
                <a:gd name="connsiteY4" fmla="*/ 15926 h 47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26" h="47718">
                  <a:moveTo>
                    <a:pt x="0" y="15926"/>
                  </a:moveTo>
                  <a:lnTo>
                    <a:pt x="115" y="47719"/>
                  </a:lnTo>
                  <a:lnTo>
                    <a:pt x="27727" y="31737"/>
                  </a:lnTo>
                  <a:lnTo>
                    <a:pt x="27671" y="0"/>
                  </a:lnTo>
                  <a:lnTo>
                    <a:pt x="0" y="15926"/>
                  </a:lnTo>
                  <a:close/>
                </a:path>
              </a:pathLst>
            </a:custGeom>
            <a:grpFill/>
            <a:ln w="46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82DB3536-9A86-C048-DEA1-BAEBA6ACDC57}"/>
                </a:ext>
              </a:extLst>
            </p:cNvPr>
            <p:cNvSpPr/>
            <p:nvPr/>
          </p:nvSpPr>
          <p:spPr>
            <a:xfrm>
              <a:off x="5199696" y="6285179"/>
              <a:ext cx="27726" cy="47658"/>
            </a:xfrm>
            <a:custGeom>
              <a:avLst/>
              <a:gdLst>
                <a:gd name="connsiteX0" fmla="*/ 0 w 27726"/>
                <a:gd name="connsiteY0" fmla="*/ 15926 h 47658"/>
                <a:gd name="connsiteX1" fmla="*/ 115 w 27726"/>
                <a:gd name="connsiteY1" fmla="*/ 47659 h 47658"/>
                <a:gd name="connsiteX2" fmla="*/ 27727 w 27726"/>
                <a:gd name="connsiteY2" fmla="*/ 31737 h 47658"/>
                <a:gd name="connsiteX3" fmla="*/ 27671 w 27726"/>
                <a:gd name="connsiteY3" fmla="*/ 0 h 47658"/>
                <a:gd name="connsiteX4" fmla="*/ 0 w 27726"/>
                <a:gd name="connsiteY4" fmla="*/ 15926 h 47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26" h="47658">
                  <a:moveTo>
                    <a:pt x="0" y="15926"/>
                  </a:moveTo>
                  <a:lnTo>
                    <a:pt x="115" y="47659"/>
                  </a:lnTo>
                  <a:lnTo>
                    <a:pt x="27727" y="31737"/>
                  </a:lnTo>
                  <a:lnTo>
                    <a:pt x="27671" y="0"/>
                  </a:lnTo>
                  <a:lnTo>
                    <a:pt x="0" y="15926"/>
                  </a:lnTo>
                  <a:close/>
                </a:path>
              </a:pathLst>
            </a:custGeom>
            <a:grpFill/>
            <a:ln w="46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DD5B5E44-BA71-B4AB-A9C2-8FD9CB2352CE}"/>
                </a:ext>
              </a:extLst>
            </p:cNvPr>
            <p:cNvSpPr/>
            <p:nvPr/>
          </p:nvSpPr>
          <p:spPr>
            <a:xfrm>
              <a:off x="5089299" y="6348876"/>
              <a:ext cx="27728" cy="47718"/>
            </a:xfrm>
            <a:custGeom>
              <a:avLst/>
              <a:gdLst>
                <a:gd name="connsiteX0" fmla="*/ 0 w 27728"/>
                <a:gd name="connsiteY0" fmla="*/ 15982 h 47718"/>
                <a:gd name="connsiteX1" fmla="*/ 113 w 27728"/>
                <a:gd name="connsiteY1" fmla="*/ 47719 h 47718"/>
                <a:gd name="connsiteX2" fmla="*/ 27729 w 27728"/>
                <a:gd name="connsiteY2" fmla="*/ 31793 h 47718"/>
                <a:gd name="connsiteX3" fmla="*/ 27669 w 27728"/>
                <a:gd name="connsiteY3" fmla="*/ 0 h 47718"/>
                <a:gd name="connsiteX4" fmla="*/ 0 w 27728"/>
                <a:gd name="connsiteY4" fmla="*/ 15982 h 47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28" h="47718">
                  <a:moveTo>
                    <a:pt x="0" y="15982"/>
                  </a:moveTo>
                  <a:lnTo>
                    <a:pt x="113" y="47719"/>
                  </a:lnTo>
                  <a:lnTo>
                    <a:pt x="27729" y="31793"/>
                  </a:lnTo>
                  <a:lnTo>
                    <a:pt x="27669" y="0"/>
                  </a:lnTo>
                  <a:lnTo>
                    <a:pt x="0" y="15982"/>
                  </a:lnTo>
                  <a:close/>
                </a:path>
              </a:pathLst>
            </a:custGeom>
            <a:grpFill/>
            <a:ln w="46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C221F81F-C3CA-826D-FBDE-A67492C7AA44}"/>
                </a:ext>
              </a:extLst>
            </p:cNvPr>
            <p:cNvSpPr/>
            <p:nvPr/>
          </p:nvSpPr>
          <p:spPr>
            <a:xfrm>
              <a:off x="4978900" y="6412632"/>
              <a:ext cx="27726" cy="47718"/>
            </a:xfrm>
            <a:custGeom>
              <a:avLst/>
              <a:gdLst>
                <a:gd name="connsiteX0" fmla="*/ 0 w 27726"/>
                <a:gd name="connsiteY0" fmla="*/ 15982 h 47718"/>
                <a:gd name="connsiteX1" fmla="*/ 113 w 27726"/>
                <a:gd name="connsiteY1" fmla="*/ 47719 h 47718"/>
                <a:gd name="connsiteX2" fmla="*/ 27727 w 27726"/>
                <a:gd name="connsiteY2" fmla="*/ 31737 h 47718"/>
                <a:gd name="connsiteX3" fmla="*/ 27614 w 27726"/>
                <a:gd name="connsiteY3" fmla="*/ 0 h 47718"/>
                <a:gd name="connsiteX4" fmla="*/ 0 w 27726"/>
                <a:gd name="connsiteY4" fmla="*/ 15982 h 47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26" h="47718">
                  <a:moveTo>
                    <a:pt x="0" y="15982"/>
                  </a:moveTo>
                  <a:lnTo>
                    <a:pt x="113" y="47719"/>
                  </a:lnTo>
                  <a:lnTo>
                    <a:pt x="27727" y="31737"/>
                  </a:lnTo>
                  <a:lnTo>
                    <a:pt x="27614" y="0"/>
                  </a:lnTo>
                  <a:lnTo>
                    <a:pt x="0" y="15982"/>
                  </a:lnTo>
                  <a:close/>
                </a:path>
              </a:pathLst>
            </a:custGeom>
            <a:grpFill/>
            <a:ln w="46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315609FB-2CBB-77E0-2136-F6D8DEEE3F6B}"/>
                </a:ext>
              </a:extLst>
            </p:cNvPr>
            <p:cNvSpPr/>
            <p:nvPr/>
          </p:nvSpPr>
          <p:spPr>
            <a:xfrm>
              <a:off x="4868499" y="6476443"/>
              <a:ext cx="27557" cy="47658"/>
            </a:xfrm>
            <a:custGeom>
              <a:avLst/>
              <a:gdLst>
                <a:gd name="connsiteX0" fmla="*/ 0 w 27557"/>
                <a:gd name="connsiteY0" fmla="*/ 15866 h 47658"/>
                <a:gd name="connsiteX1" fmla="*/ 56 w 27557"/>
                <a:gd name="connsiteY1" fmla="*/ 47659 h 47658"/>
                <a:gd name="connsiteX2" fmla="*/ 27557 w 27557"/>
                <a:gd name="connsiteY2" fmla="*/ 31793 h 47658"/>
                <a:gd name="connsiteX3" fmla="*/ 27501 w 27557"/>
                <a:gd name="connsiteY3" fmla="*/ 0 h 47658"/>
                <a:gd name="connsiteX4" fmla="*/ 0 w 27557"/>
                <a:gd name="connsiteY4" fmla="*/ 15866 h 47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557" h="47658">
                  <a:moveTo>
                    <a:pt x="0" y="15866"/>
                  </a:moveTo>
                  <a:lnTo>
                    <a:pt x="56" y="47659"/>
                  </a:lnTo>
                  <a:lnTo>
                    <a:pt x="27557" y="31793"/>
                  </a:lnTo>
                  <a:lnTo>
                    <a:pt x="27501" y="0"/>
                  </a:lnTo>
                  <a:lnTo>
                    <a:pt x="0" y="15866"/>
                  </a:lnTo>
                  <a:close/>
                </a:path>
              </a:pathLst>
            </a:custGeom>
            <a:grpFill/>
            <a:ln w="46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AABA3D46-739A-40AF-3B23-7BD71D50F9F3}"/>
                </a:ext>
              </a:extLst>
            </p:cNvPr>
            <p:cNvSpPr/>
            <p:nvPr/>
          </p:nvSpPr>
          <p:spPr>
            <a:xfrm>
              <a:off x="4757932" y="6540199"/>
              <a:ext cx="27727" cy="47718"/>
            </a:xfrm>
            <a:custGeom>
              <a:avLst/>
              <a:gdLst>
                <a:gd name="connsiteX0" fmla="*/ 0 w 27727"/>
                <a:gd name="connsiteY0" fmla="*/ 15982 h 47718"/>
                <a:gd name="connsiteX1" fmla="*/ 113 w 27727"/>
                <a:gd name="connsiteY1" fmla="*/ 47719 h 47718"/>
                <a:gd name="connsiteX2" fmla="*/ 27727 w 27727"/>
                <a:gd name="connsiteY2" fmla="*/ 31793 h 47718"/>
                <a:gd name="connsiteX3" fmla="*/ 27671 w 27727"/>
                <a:gd name="connsiteY3" fmla="*/ 0 h 47718"/>
                <a:gd name="connsiteX4" fmla="*/ 0 w 27727"/>
                <a:gd name="connsiteY4" fmla="*/ 15982 h 47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27" h="47718">
                  <a:moveTo>
                    <a:pt x="0" y="15982"/>
                  </a:moveTo>
                  <a:lnTo>
                    <a:pt x="113" y="47719"/>
                  </a:lnTo>
                  <a:lnTo>
                    <a:pt x="27727" y="31793"/>
                  </a:lnTo>
                  <a:lnTo>
                    <a:pt x="27671" y="0"/>
                  </a:lnTo>
                  <a:lnTo>
                    <a:pt x="0" y="15982"/>
                  </a:lnTo>
                  <a:close/>
                </a:path>
              </a:pathLst>
            </a:custGeom>
            <a:grpFill/>
            <a:ln w="46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D3F7E510-B5D6-C488-E1CC-8F1226081F35}"/>
                </a:ext>
              </a:extLst>
            </p:cNvPr>
            <p:cNvSpPr/>
            <p:nvPr/>
          </p:nvSpPr>
          <p:spPr>
            <a:xfrm>
              <a:off x="4647529" y="6603955"/>
              <a:ext cx="27726" cy="47714"/>
            </a:xfrm>
            <a:custGeom>
              <a:avLst/>
              <a:gdLst>
                <a:gd name="connsiteX0" fmla="*/ 0 w 27726"/>
                <a:gd name="connsiteY0" fmla="*/ 15982 h 47714"/>
                <a:gd name="connsiteX1" fmla="*/ 113 w 27726"/>
                <a:gd name="connsiteY1" fmla="*/ 47714 h 47714"/>
                <a:gd name="connsiteX2" fmla="*/ 27727 w 27726"/>
                <a:gd name="connsiteY2" fmla="*/ 31733 h 47714"/>
                <a:gd name="connsiteX3" fmla="*/ 27614 w 27726"/>
                <a:gd name="connsiteY3" fmla="*/ 0 h 47714"/>
                <a:gd name="connsiteX4" fmla="*/ 0 w 27726"/>
                <a:gd name="connsiteY4" fmla="*/ 15982 h 4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26" h="47714">
                  <a:moveTo>
                    <a:pt x="0" y="15982"/>
                  </a:moveTo>
                  <a:lnTo>
                    <a:pt x="113" y="47714"/>
                  </a:lnTo>
                  <a:lnTo>
                    <a:pt x="27727" y="31733"/>
                  </a:lnTo>
                  <a:lnTo>
                    <a:pt x="27614" y="0"/>
                  </a:lnTo>
                  <a:lnTo>
                    <a:pt x="0" y="15982"/>
                  </a:lnTo>
                  <a:close/>
                </a:path>
              </a:pathLst>
            </a:custGeom>
            <a:grpFill/>
            <a:ln w="46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836AF083-785D-5910-F8B5-7324B02011CB}"/>
                </a:ext>
              </a:extLst>
            </p:cNvPr>
            <p:cNvSpPr/>
            <p:nvPr/>
          </p:nvSpPr>
          <p:spPr>
            <a:xfrm>
              <a:off x="5862658" y="6029481"/>
              <a:ext cx="27726" cy="47717"/>
            </a:xfrm>
            <a:custGeom>
              <a:avLst/>
              <a:gdLst>
                <a:gd name="connsiteX0" fmla="*/ 0 w 27726"/>
                <a:gd name="connsiteY0" fmla="*/ 15924 h 47717"/>
                <a:gd name="connsiteX1" fmla="*/ 115 w 27726"/>
                <a:gd name="connsiteY1" fmla="*/ 47718 h 47717"/>
                <a:gd name="connsiteX2" fmla="*/ 27727 w 27726"/>
                <a:gd name="connsiteY2" fmla="*/ 31736 h 47717"/>
                <a:gd name="connsiteX3" fmla="*/ 27616 w 27726"/>
                <a:gd name="connsiteY3" fmla="*/ 0 h 47717"/>
                <a:gd name="connsiteX4" fmla="*/ 0 w 27726"/>
                <a:gd name="connsiteY4" fmla="*/ 15924 h 47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26" h="47717">
                  <a:moveTo>
                    <a:pt x="0" y="15924"/>
                  </a:moveTo>
                  <a:lnTo>
                    <a:pt x="115" y="47718"/>
                  </a:lnTo>
                  <a:lnTo>
                    <a:pt x="27727" y="31736"/>
                  </a:lnTo>
                  <a:lnTo>
                    <a:pt x="27616" y="0"/>
                  </a:lnTo>
                  <a:lnTo>
                    <a:pt x="0" y="15924"/>
                  </a:lnTo>
                  <a:close/>
                </a:path>
              </a:pathLst>
            </a:custGeom>
            <a:grpFill/>
            <a:ln w="46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3AE44236-C92A-6B19-25CF-FB790CC60546}"/>
                </a:ext>
              </a:extLst>
            </p:cNvPr>
            <p:cNvSpPr/>
            <p:nvPr/>
          </p:nvSpPr>
          <p:spPr>
            <a:xfrm>
              <a:off x="5752258" y="6093292"/>
              <a:ext cx="27560" cy="47659"/>
            </a:xfrm>
            <a:custGeom>
              <a:avLst/>
              <a:gdLst>
                <a:gd name="connsiteX0" fmla="*/ 0 w 27560"/>
                <a:gd name="connsiteY0" fmla="*/ 15868 h 47659"/>
                <a:gd name="connsiteX1" fmla="*/ 60 w 27560"/>
                <a:gd name="connsiteY1" fmla="*/ 47660 h 47659"/>
                <a:gd name="connsiteX2" fmla="*/ 27561 w 27560"/>
                <a:gd name="connsiteY2" fmla="*/ 31738 h 47659"/>
                <a:gd name="connsiteX3" fmla="*/ 27505 w 27560"/>
                <a:gd name="connsiteY3" fmla="*/ 0 h 47659"/>
                <a:gd name="connsiteX4" fmla="*/ 0 w 27560"/>
                <a:gd name="connsiteY4" fmla="*/ 15868 h 47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560" h="47659">
                  <a:moveTo>
                    <a:pt x="0" y="15868"/>
                  </a:moveTo>
                  <a:lnTo>
                    <a:pt x="60" y="47660"/>
                  </a:lnTo>
                  <a:lnTo>
                    <a:pt x="27561" y="31738"/>
                  </a:lnTo>
                  <a:lnTo>
                    <a:pt x="27505" y="0"/>
                  </a:lnTo>
                  <a:lnTo>
                    <a:pt x="0" y="15868"/>
                  </a:lnTo>
                  <a:close/>
                </a:path>
              </a:pathLst>
            </a:custGeom>
            <a:grpFill/>
            <a:ln w="46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0F9EBFBC-716D-C04D-A46E-2FCE3F74981B}"/>
                </a:ext>
              </a:extLst>
            </p:cNvPr>
            <p:cNvSpPr/>
            <p:nvPr/>
          </p:nvSpPr>
          <p:spPr>
            <a:xfrm>
              <a:off x="5641692" y="6157049"/>
              <a:ext cx="27726" cy="47714"/>
            </a:xfrm>
            <a:custGeom>
              <a:avLst/>
              <a:gdLst>
                <a:gd name="connsiteX0" fmla="*/ 0 w 27726"/>
                <a:gd name="connsiteY0" fmla="*/ 15922 h 47714"/>
                <a:gd name="connsiteX1" fmla="*/ 111 w 27726"/>
                <a:gd name="connsiteY1" fmla="*/ 47714 h 47714"/>
                <a:gd name="connsiteX2" fmla="*/ 27727 w 27726"/>
                <a:gd name="connsiteY2" fmla="*/ 31737 h 47714"/>
                <a:gd name="connsiteX3" fmla="*/ 27671 w 27726"/>
                <a:gd name="connsiteY3" fmla="*/ 0 h 47714"/>
                <a:gd name="connsiteX4" fmla="*/ 0 w 27726"/>
                <a:gd name="connsiteY4" fmla="*/ 15922 h 4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26" h="47714">
                  <a:moveTo>
                    <a:pt x="0" y="15922"/>
                  </a:moveTo>
                  <a:lnTo>
                    <a:pt x="111" y="47714"/>
                  </a:lnTo>
                  <a:lnTo>
                    <a:pt x="27727" y="31737"/>
                  </a:lnTo>
                  <a:lnTo>
                    <a:pt x="27671" y="0"/>
                  </a:lnTo>
                  <a:lnTo>
                    <a:pt x="0" y="15922"/>
                  </a:lnTo>
                  <a:close/>
                </a:path>
              </a:pathLst>
            </a:custGeom>
            <a:grpFill/>
            <a:ln w="46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1BFB3ECB-E26D-6A83-1718-D66544DE9FB4}"/>
                </a:ext>
              </a:extLst>
            </p:cNvPr>
            <p:cNvSpPr/>
            <p:nvPr/>
          </p:nvSpPr>
          <p:spPr>
            <a:xfrm>
              <a:off x="5531292" y="6220800"/>
              <a:ext cx="27726" cy="47718"/>
            </a:xfrm>
            <a:custGeom>
              <a:avLst/>
              <a:gdLst>
                <a:gd name="connsiteX0" fmla="*/ 0 w 27726"/>
                <a:gd name="connsiteY0" fmla="*/ 15926 h 47718"/>
                <a:gd name="connsiteX1" fmla="*/ 111 w 27726"/>
                <a:gd name="connsiteY1" fmla="*/ 47719 h 47718"/>
                <a:gd name="connsiteX2" fmla="*/ 27727 w 27726"/>
                <a:gd name="connsiteY2" fmla="*/ 31737 h 47718"/>
                <a:gd name="connsiteX3" fmla="*/ 27671 w 27726"/>
                <a:gd name="connsiteY3" fmla="*/ 0 h 47718"/>
                <a:gd name="connsiteX4" fmla="*/ 0 w 27726"/>
                <a:gd name="connsiteY4" fmla="*/ 15926 h 47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26" h="47718">
                  <a:moveTo>
                    <a:pt x="0" y="15926"/>
                  </a:moveTo>
                  <a:lnTo>
                    <a:pt x="111" y="47719"/>
                  </a:lnTo>
                  <a:lnTo>
                    <a:pt x="27727" y="31737"/>
                  </a:lnTo>
                  <a:lnTo>
                    <a:pt x="27671" y="0"/>
                  </a:lnTo>
                  <a:lnTo>
                    <a:pt x="0" y="15926"/>
                  </a:lnTo>
                  <a:close/>
                </a:path>
              </a:pathLst>
            </a:custGeom>
            <a:grpFill/>
            <a:ln w="46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152489EB-6B53-A11A-C9C3-93A9860730F6}"/>
                </a:ext>
              </a:extLst>
            </p:cNvPr>
            <p:cNvSpPr/>
            <p:nvPr/>
          </p:nvSpPr>
          <p:spPr>
            <a:xfrm>
              <a:off x="5420893" y="6284556"/>
              <a:ext cx="27726" cy="47663"/>
            </a:xfrm>
            <a:custGeom>
              <a:avLst/>
              <a:gdLst>
                <a:gd name="connsiteX0" fmla="*/ 0 w 27726"/>
                <a:gd name="connsiteY0" fmla="*/ 15926 h 47663"/>
                <a:gd name="connsiteX1" fmla="*/ 115 w 27726"/>
                <a:gd name="connsiteY1" fmla="*/ 47664 h 47663"/>
                <a:gd name="connsiteX2" fmla="*/ 27727 w 27726"/>
                <a:gd name="connsiteY2" fmla="*/ 31737 h 47663"/>
                <a:gd name="connsiteX3" fmla="*/ 27616 w 27726"/>
                <a:gd name="connsiteY3" fmla="*/ 0 h 47663"/>
                <a:gd name="connsiteX4" fmla="*/ 0 w 27726"/>
                <a:gd name="connsiteY4" fmla="*/ 15926 h 47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26" h="47663">
                  <a:moveTo>
                    <a:pt x="0" y="15926"/>
                  </a:moveTo>
                  <a:lnTo>
                    <a:pt x="115" y="47664"/>
                  </a:lnTo>
                  <a:lnTo>
                    <a:pt x="27727" y="31737"/>
                  </a:lnTo>
                  <a:lnTo>
                    <a:pt x="27616" y="0"/>
                  </a:lnTo>
                  <a:lnTo>
                    <a:pt x="0" y="15926"/>
                  </a:lnTo>
                  <a:close/>
                </a:path>
              </a:pathLst>
            </a:custGeom>
            <a:grpFill/>
            <a:ln w="46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408004C7-4880-7FD7-F152-3FF4595CD2E1}"/>
                </a:ext>
              </a:extLst>
            </p:cNvPr>
            <p:cNvSpPr/>
            <p:nvPr/>
          </p:nvSpPr>
          <p:spPr>
            <a:xfrm>
              <a:off x="5310493" y="6348257"/>
              <a:ext cx="27726" cy="47714"/>
            </a:xfrm>
            <a:custGeom>
              <a:avLst/>
              <a:gdLst>
                <a:gd name="connsiteX0" fmla="*/ 0 w 27726"/>
                <a:gd name="connsiteY0" fmla="*/ 15982 h 47714"/>
                <a:gd name="connsiteX1" fmla="*/ 55 w 27726"/>
                <a:gd name="connsiteY1" fmla="*/ 47714 h 47714"/>
                <a:gd name="connsiteX2" fmla="*/ 27727 w 27726"/>
                <a:gd name="connsiteY2" fmla="*/ 31793 h 47714"/>
                <a:gd name="connsiteX3" fmla="*/ 27616 w 27726"/>
                <a:gd name="connsiteY3" fmla="*/ 0 h 47714"/>
                <a:gd name="connsiteX4" fmla="*/ 0 w 27726"/>
                <a:gd name="connsiteY4" fmla="*/ 15982 h 4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26" h="47714">
                  <a:moveTo>
                    <a:pt x="0" y="15982"/>
                  </a:moveTo>
                  <a:lnTo>
                    <a:pt x="55" y="47714"/>
                  </a:lnTo>
                  <a:lnTo>
                    <a:pt x="27727" y="31793"/>
                  </a:lnTo>
                  <a:lnTo>
                    <a:pt x="27616" y="0"/>
                  </a:lnTo>
                  <a:lnTo>
                    <a:pt x="0" y="15982"/>
                  </a:lnTo>
                  <a:close/>
                </a:path>
              </a:pathLst>
            </a:custGeom>
            <a:grpFill/>
            <a:ln w="46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33344BA2-D724-65CD-EF8A-A05297F97483}"/>
                </a:ext>
              </a:extLst>
            </p:cNvPr>
            <p:cNvSpPr/>
            <p:nvPr/>
          </p:nvSpPr>
          <p:spPr>
            <a:xfrm>
              <a:off x="5200093" y="6412013"/>
              <a:ext cx="27726" cy="47714"/>
            </a:xfrm>
            <a:custGeom>
              <a:avLst/>
              <a:gdLst>
                <a:gd name="connsiteX0" fmla="*/ 0 w 27726"/>
                <a:gd name="connsiteY0" fmla="*/ 15977 h 47714"/>
                <a:gd name="connsiteX1" fmla="*/ 55 w 27726"/>
                <a:gd name="connsiteY1" fmla="*/ 47714 h 47714"/>
                <a:gd name="connsiteX2" fmla="*/ 27727 w 27726"/>
                <a:gd name="connsiteY2" fmla="*/ 31733 h 47714"/>
                <a:gd name="connsiteX3" fmla="*/ 27611 w 27726"/>
                <a:gd name="connsiteY3" fmla="*/ 0 h 47714"/>
                <a:gd name="connsiteX4" fmla="*/ 0 w 27726"/>
                <a:gd name="connsiteY4" fmla="*/ 15977 h 4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26" h="47714">
                  <a:moveTo>
                    <a:pt x="0" y="15977"/>
                  </a:moveTo>
                  <a:lnTo>
                    <a:pt x="55" y="47714"/>
                  </a:lnTo>
                  <a:lnTo>
                    <a:pt x="27727" y="31733"/>
                  </a:lnTo>
                  <a:lnTo>
                    <a:pt x="27611" y="0"/>
                  </a:lnTo>
                  <a:lnTo>
                    <a:pt x="0" y="15977"/>
                  </a:lnTo>
                  <a:close/>
                </a:path>
              </a:pathLst>
            </a:custGeom>
            <a:grpFill/>
            <a:ln w="46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85FC6DB5-53B6-1DD5-DEBE-164B48CA1E2F}"/>
                </a:ext>
              </a:extLst>
            </p:cNvPr>
            <p:cNvSpPr/>
            <p:nvPr/>
          </p:nvSpPr>
          <p:spPr>
            <a:xfrm>
              <a:off x="5089693" y="6475765"/>
              <a:ext cx="27726" cy="47719"/>
            </a:xfrm>
            <a:custGeom>
              <a:avLst/>
              <a:gdLst>
                <a:gd name="connsiteX0" fmla="*/ 0 w 27726"/>
                <a:gd name="connsiteY0" fmla="*/ 15926 h 47719"/>
                <a:gd name="connsiteX1" fmla="*/ 57 w 27726"/>
                <a:gd name="connsiteY1" fmla="*/ 47719 h 47719"/>
                <a:gd name="connsiteX2" fmla="*/ 27727 w 27726"/>
                <a:gd name="connsiteY2" fmla="*/ 31737 h 47719"/>
                <a:gd name="connsiteX3" fmla="*/ 27616 w 27726"/>
                <a:gd name="connsiteY3" fmla="*/ 0 h 47719"/>
                <a:gd name="connsiteX4" fmla="*/ 0 w 27726"/>
                <a:gd name="connsiteY4" fmla="*/ 15926 h 47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26" h="47719">
                  <a:moveTo>
                    <a:pt x="0" y="15926"/>
                  </a:moveTo>
                  <a:lnTo>
                    <a:pt x="57" y="47719"/>
                  </a:lnTo>
                  <a:lnTo>
                    <a:pt x="27727" y="31737"/>
                  </a:lnTo>
                  <a:lnTo>
                    <a:pt x="27616" y="0"/>
                  </a:lnTo>
                  <a:lnTo>
                    <a:pt x="0" y="15926"/>
                  </a:lnTo>
                  <a:close/>
                </a:path>
              </a:pathLst>
            </a:custGeom>
            <a:grpFill/>
            <a:ln w="46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7EDCA4EF-A4EB-6F2E-CD7E-32C7CFDEE23D}"/>
                </a:ext>
              </a:extLst>
            </p:cNvPr>
            <p:cNvSpPr/>
            <p:nvPr/>
          </p:nvSpPr>
          <p:spPr>
            <a:xfrm>
              <a:off x="4979238" y="6539521"/>
              <a:ext cx="27727" cy="47718"/>
            </a:xfrm>
            <a:custGeom>
              <a:avLst/>
              <a:gdLst>
                <a:gd name="connsiteX0" fmla="*/ 0 w 27727"/>
                <a:gd name="connsiteY0" fmla="*/ 15926 h 47718"/>
                <a:gd name="connsiteX1" fmla="*/ 113 w 27727"/>
                <a:gd name="connsiteY1" fmla="*/ 47719 h 47718"/>
                <a:gd name="connsiteX2" fmla="*/ 27727 w 27727"/>
                <a:gd name="connsiteY2" fmla="*/ 31737 h 47718"/>
                <a:gd name="connsiteX3" fmla="*/ 27671 w 27727"/>
                <a:gd name="connsiteY3" fmla="*/ 0 h 47718"/>
                <a:gd name="connsiteX4" fmla="*/ 0 w 27727"/>
                <a:gd name="connsiteY4" fmla="*/ 15926 h 47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27" h="47718">
                  <a:moveTo>
                    <a:pt x="0" y="15926"/>
                  </a:moveTo>
                  <a:lnTo>
                    <a:pt x="113" y="47719"/>
                  </a:lnTo>
                  <a:lnTo>
                    <a:pt x="27727" y="31737"/>
                  </a:lnTo>
                  <a:lnTo>
                    <a:pt x="27671" y="0"/>
                  </a:lnTo>
                  <a:lnTo>
                    <a:pt x="0" y="15926"/>
                  </a:lnTo>
                  <a:close/>
                </a:path>
              </a:pathLst>
            </a:custGeom>
            <a:grpFill/>
            <a:ln w="46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BB704DBC-8610-1782-EA38-33F334E08089}"/>
                </a:ext>
              </a:extLst>
            </p:cNvPr>
            <p:cNvSpPr/>
            <p:nvPr/>
          </p:nvSpPr>
          <p:spPr>
            <a:xfrm>
              <a:off x="4868837" y="6603332"/>
              <a:ext cx="27614" cy="47603"/>
            </a:xfrm>
            <a:custGeom>
              <a:avLst/>
              <a:gdLst>
                <a:gd name="connsiteX0" fmla="*/ 0 w 27614"/>
                <a:gd name="connsiteY0" fmla="*/ 15871 h 47603"/>
                <a:gd name="connsiteX1" fmla="*/ 113 w 27614"/>
                <a:gd name="connsiteY1" fmla="*/ 47604 h 47603"/>
                <a:gd name="connsiteX2" fmla="*/ 27614 w 27614"/>
                <a:gd name="connsiteY2" fmla="*/ 31737 h 47603"/>
                <a:gd name="connsiteX3" fmla="*/ 27501 w 27614"/>
                <a:gd name="connsiteY3" fmla="*/ 0 h 47603"/>
                <a:gd name="connsiteX4" fmla="*/ 0 w 27614"/>
                <a:gd name="connsiteY4" fmla="*/ 15871 h 47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14" h="47603">
                  <a:moveTo>
                    <a:pt x="0" y="15871"/>
                  </a:moveTo>
                  <a:lnTo>
                    <a:pt x="113" y="47604"/>
                  </a:lnTo>
                  <a:lnTo>
                    <a:pt x="27614" y="31737"/>
                  </a:lnTo>
                  <a:lnTo>
                    <a:pt x="27501" y="0"/>
                  </a:lnTo>
                  <a:lnTo>
                    <a:pt x="0" y="15871"/>
                  </a:lnTo>
                  <a:close/>
                </a:path>
              </a:pathLst>
            </a:custGeom>
            <a:grpFill/>
            <a:ln w="46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0EE7E51B-2583-610A-E5EF-5C11237528BB}"/>
                </a:ext>
              </a:extLst>
            </p:cNvPr>
            <p:cNvSpPr/>
            <p:nvPr/>
          </p:nvSpPr>
          <p:spPr>
            <a:xfrm>
              <a:off x="4758325" y="6667088"/>
              <a:ext cx="27726" cy="47719"/>
            </a:xfrm>
            <a:custGeom>
              <a:avLst/>
              <a:gdLst>
                <a:gd name="connsiteX0" fmla="*/ 0 w 27726"/>
                <a:gd name="connsiteY0" fmla="*/ 15926 h 47719"/>
                <a:gd name="connsiteX1" fmla="*/ 56 w 27726"/>
                <a:gd name="connsiteY1" fmla="*/ 47719 h 47719"/>
                <a:gd name="connsiteX2" fmla="*/ 27727 w 27726"/>
                <a:gd name="connsiteY2" fmla="*/ 31737 h 47719"/>
                <a:gd name="connsiteX3" fmla="*/ 27614 w 27726"/>
                <a:gd name="connsiteY3" fmla="*/ 0 h 47719"/>
                <a:gd name="connsiteX4" fmla="*/ 0 w 27726"/>
                <a:gd name="connsiteY4" fmla="*/ 15926 h 47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26" h="47719">
                  <a:moveTo>
                    <a:pt x="0" y="15926"/>
                  </a:moveTo>
                  <a:lnTo>
                    <a:pt x="56" y="47719"/>
                  </a:lnTo>
                  <a:lnTo>
                    <a:pt x="27727" y="31737"/>
                  </a:lnTo>
                  <a:lnTo>
                    <a:pt x="27614" y="0"/>
                  </a:lnTo>
                  <a:lnTo>
                    <a:pt x="0" y="15926"/>
                  </a:lnTo>
                  <a:close/>
                </a:path>
              </a:pathLst>
            </a:custGeom>
            <a:grpFill/>
            <a:ln w="46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B241BF5F-CA00-C495-2AF9-6FDE292818DD}"/>
                </a:ext>
              </a:extLst>
            </p:cNvPr>
            <p:cNvSpPr/>
            <p:nvPr/>
          </p:nvSpPr>
          <p:spPr>
            <a:xfrm>
              <a:off x="4647869" y="6730844"/>
              <a:ext cx="27726" cy="47658"/>
            </a:xfrm>
            <a:custGeom>
              <a:avLst/>
              <a:gdLst>
                <a:gd name="connsiteX0" fmla="*/ 0 w 27726"/>
                <a:gd name="connsiteY0" fmla="*/ 15922 h 47658"/>
                <a:gd name="connsiteX1" fmla="*/ 113 w 27726"/>
                <a:gd name="connsiteY1" fmla="*/ 47659 h 47658"/>
                <a:gd name="connsiteX2" fmla="*/ 27727 w 27726"/>
                <a:gd name="connsiteY2" fmla="*/ 31737 h 47658"/>
                <a:gd name="connsiteX3" fmla="*/ 27670 w 27726"/>
                <a:gd name="connsiteY3" fmla="*/ 0 h 47658"/>
                <a:gd name="connsiteX4" fmla="*/ 0 w 27726"/>
                <a:gd name="connsiteY4" fmla="*/ 15922 h 47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26" h="47658">
                  <a:moveTo>
                    <a:pt x="0" y="15922"/>
                  </a:moveTo>
                  <a:lnTo>
                    <a:pt x="113" y="47659"/>
                  </a:lnTo>
                  <a:lnTo>
                    <a:pt x="27727" y="31737"/>
                  </a:lnTo>
                  <a:lnTo>
                    <a:pt x="27670" y="0"/>
                  </a:lnTo>
                  <a:lnTo>
                    <a:pt x="0" y="15922"/>
                  </a:lnTo>
                  <a:close/>
                </a:path>
              </a:pathLst>
            </a:custGeom>
            <a:grpFill/>
            <a:ln w="46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4ABFD489-D417-9798-2014-7B1357B58CD3}"/>
                </a:ext>
              </a:extLst>
            </p:cNvPr>
            <p:cNvSpPr/>
            <p:nvPr/>
          </p:nvSpPr>
          <p:spPr>
            <a:xfrm>
              <a:off x="5862999" y="6156315"/>
              <a:ext cx="27726" cy="47714"/>
            </a:xfrm>
            <a:custGeom>
              <a:avLst/>
              <a:gdLst>
                <a:gd name="connsiteX0" fmla="*/ 0 w 27726"/>
                <a:gd name="connsiteY0" fmla="*/ 15977 h 47714"/>
                <a:gd name="connsiteX1" fmla="*/ 111 w 27726"/>
                <a:gd name="connsiteY1" fmla="*/ 47714 h 47714"/>
                <a:gd name="connsiteX2" fmla="*/ 27727 w 27726"/>
                <a:gd name="connsiteY2" fmla="*/ 31793 h 47714"/>
                <a:gd name="connsiteX3" fmla="*/ 27671 w 27726"/>
                <a:gd name="connsiteY3" fmla="*/ 0 h 47714"/>
                <a:gd name="connsiteX4" fmla="*/ 0 w 27726"/>
                <a:gd name="connsiteY4" fmla="*/ 15977 h 4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26" h="47714">
                  <a:moveTo>
                    <a:pt x="0" y="15977"/>
                  </a:moveTo>
                  <a:lnTo>
                    <a:pt x="111" y="47714"/>
                  </a:lnTo>
                  <a:lnTo>
                    <a:pt x="27727" y="31793"/>
                  </a:lnTo>
                  <a:lnTo>
                    <a:pt x="27671" y="0"/>
                  </a:lnTo>
                  <a:lnTo>
                    <a:pt x="0" y="15977"/>
                  </a:lnTo>
                  <a:close/>
                </a:path>
              </a:pathLst>
            </a:custGeom>
            <a:grpFill/>
            <a:ln w="46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B3D65952-2DD3-2525-675E-705E6DE494C0}"/>
                </a:ext>
              </a:extLst>
            </p:cNvPr>
            <p:cNvSpPr/>
            <p:nvPr/>
          </p:nvSpPr>
          <p:spPr>
            <a:xfrm>
              <a:off x="5752600" y="6220182"/>
              <a:ext cx="27616" cy="47603"/>
            </a:xfrm>
            <a:custGeom>
              <a:avLst/>
              <a:gdLst>
                <a:gd name="connsiteX0" fmla="*/ 0 w 27616"/>
                <a:gd name="connsiteY0" fmla="*/ 15866 h 47603"/>
                <a:gd name="connsiteX1" fmla="*/ 115 w 27616"/>
                <a:gd name="connsiteY1" fmla="*/ 47604 h 47603"/>
                <a:gd name="connsiteX2" fmla="*/ 27616 w 27616"/>
                <a:gd name="connsiteY2" fmla="*/ 31737 h 47603"/>
                <a:gd name="connsiteX3" fmla="*/ 27501 w 27616"/>
                <a:gd name="connsiteY3" fmla="*/ 0 h 47603"/>
                <a:gd name="connsiteX4" fmla="*/ 0 w 27616"/>
                <a:gd name="connsiteY4" fmla="*/ 15866 h 47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16" h="47603">
                  <a:moveTo>
                    <a:pt x="0" y="15866"/>
                  </a:moveTo>
                  <a:lnTo>
                    <a:pt x="115" y="47604"/>
                  </a:lnTo>
                  <a:lnTo>
                    <a:pt x="27616" y="31737"/>
                  </a:lnTo>
                  <a:lnTo>
                    <a:pt x="27501" y="0"/>
                  </a:lnTo>
                  <a:lnTo>
                    <a:pt x="0" y="15866"/>
                  </a:lnTo>
                  <a:close/>
                </a:path>
              </a:pathLst>
            </a:custGeom>
            <a:grpFill/>
            <a:ln w="46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24723B30-F8DE-657A-82D3-BE33455BC02D}"/>
                </a:ext>
              </a:extLst>
            </p:cNvPr>
            <p:cNvSpPr/>
            <p:nvPr/>
          </p:nvSpPr>
          <p:spPr>
            <a:xfrm>
              <a:off x="5642089" y="6283938"/>
              <a:ext cx="27726" cy="47658"/>
            </a:xfrm>
            <a:custGeom>
              <a:avLst/>
              <a:gdLst>
                <a:gd name="connsiteX0" fmla="*/ 0 w 27726"/>
                <a:gd name="connsiteY0" fmla="*/ 15922 h 47658"/>
                <a:gd name="connsiteX1" fmla="*/ 55 w 27726"/>
                <a:gd name="connsiteY1" fmla="*/ 47659 h 47658"/>
                <a:gd name="connsiteX2" fmla="*/ 27727 w 27726"/>
                <a:gd name="connsiteY2" fmla="*/ 31733 h 47658"/>
                <a:gd name="connsiteX3" fmla="*/ 27611 w 27726"/>
                <a:gd name="connsiteY3" fmla="*/ 0 h 47658"/>
                <a:gd name="connsiteX4" fmla="*/ 0 w 27726"/>
                <a:gd name="connsiteY4" fmla="*/ 15922 h 47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26" h="47658">
                  <a:moveTo>
                    <a:pt x="0" y="15922"/>
                  </a:moveTo>
                  <a:lnTo>
                    <a:pt x="55" y="47659"/>
                  </a:lnTo>
                  <a:lnTo>
                    <a:pt x="27727" y="31733"/>
                  </a:lnTo>
                  <a:lnTo>
                    <a:pt x="27611" y="0"/>
                  </a:lnTo>
                  <a:lnTo>
                    <a:pt x="0" y="15922"/>
                  </a:lnTo>
                  <a:close/>
                </a:path>
              </a:pathLst>
            </a:custGeom>
            <a:grpFill/>
            <a:ln w="46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7AE7A9AC-F429-F2F0-4302-BFC573B5B53F}"/>
                </a:ext>
              </a:extLst>
            </p:cNvPr>
            <p:cNvSpPr/>
            <p:nvPr/>
          </p:nvSpPr>
          <p:spPr>
            <a:xfrm>
              <a:off x="5531629" y="6347634"/>
              <a:ext cx="27726" cy="47718"/>
            </a:xfrm>
            <a:custGeom>
              <a:avLst/>
              <a:gdLst>
                <a:gd name="connsiteX0" fmla="*/ 0 w 27726"/>
                <a:gd name="connsiteY0" fmla="*/ 15982 h 47718"/>
                <a:gd name="connsiteX1" fmla="*/ 115 w 27726"/>
                <a:gd name="connsiteY1" fmla="*/ 47719 h 47718"/>
                <a:gd name="connsiteX2" fmla="*/ 27727 w 27726"/>
                <a:gd name="connsiteY2" fmla="*/ 31793 h 47718"/>
                <a:gd name="connsiteX3" fmla="*/ 27671 w 27726"/>
                <a:gd name="connsiteY3" fmla="*/ 0 h 47718"/>
                <a:gd name="connsiteX4" fmla="*/ 0 w 27726"/>
                <a:gd name="connsiteY4" fmla="*/ 15982 h 47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26" h="47718">
                  <a:moveTo>
                    <a:pt x="0" y="15982"/>
                  </a:moveTo>
                  <a:lnTo>
                    <a:pt x="115" y="47719"/>
                  </a:lnTo>
                  <a:lnTo>
                    <a:pt x="27727" y="31793"/>
                  </a:lnTo>
                  <a:lnTo>
                    <a:pt x="27671" y="0"/>
                  </a:lnTo>
                  <a:lnTo>
                    <a:pt x="0" y="15982"/>
                  </a:lnTo>
                  <a:close/>
                </a:path>
              </a:pathLst>
            </a:custGeom>
            <a:grpFill/>
            <a:ln w="46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92DD978C-F178-A0BA-5A55-B6FB753F0131}"/>
                </a:ext>
              </a:extLst>
            </p:cNvPr>
            <p:cNvSpPr/>
            <p:nvPr/>
          </p:nvSpPr>
          <p:spPr>
            <a:xfrm>
              <a:off x="5421230" y="6411390"/>
              <a:ext cx="27726" cy="47714"/>
            </a:xfrm>
            <a:custGeom>
              <a:avLst/>
              <a:gdLst>
                <a:gd name="connsiteX0" fmla="*/ 0 w 27726"/>
                <a:gd name="connsiteY0" fmla="*/ 15982 h 47714"/>
                <a:gd name="connsiteX1" fmla="*/ 115 w 27726"/>
                <a:gd name="connsiteY1" fmla="*/ 47714 h 47714"/>
                <a:gd name="connsiteX2" fmla="*/ 27727 w 27726"/>
                <a:gd name="connsiteY2" fmla="*/ 31737 h 47714"/>
                <a:gd name="connsiteX3" fmla="*/ 27671 w 27726"/>
                <a:gd name="connsiteY3" fmla="*/ 0 h 47714"/>
                <a:gd name="connsiteX4" fmla="*/ 0 w 27726"/>
                <a:gd name="connsiteY4" fmla="*/ 15982 h 4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26" h="47714">
                  <a:moveTo>
                    <a:pt x="0" y="15982"/>
                  </a:moveTo>
                  <a:lnTo>
                    <a:pt x="115" y="47714"/>
                  </a:lnTo>
                  <a:lnTo>
                    <a:pt x="27727" y="31737"/>
                  </a:lnTo>
                  <a:lnTo>
                    <a:pt x="27671" y="0"/>
                  </a:lnTo>
                  <a:lnTo>
                    <a:pt x="0" y="15982"/>
                  </a:lnTo>
                  <a:close/>
                </a:path>
              </a:pathLst>
            </a:custGeom>
            <a:grpFill/>
            <a:ln w="46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8BFA0685-53D6-77A2-1AFB-E27ED0802C48}"/>
                </a:ext>
              </a:extLst>
            </p:cNvPr>
            <p:cNvSpPr/>
            <p:nvPr/>
          </p:nvSpPr>
          <p:spPr>
            <a:xfrm>
              <a:off x="5310834" y="6475146"/>
              <a:ext cx="27726" cy="47714"/>
            </a:xfrm>
            <a:custGeom>
              <a:avLst/>
              <a:gdLst>
                <a:gd name="connsiteX0" fmla="*/ 0 w 27726"/>
                <a:gd name="connsiteY0" fmla="*/ 15922 h 47714"/>
                <a:gd name="connsiteX1" fmla="*/ 111 w 27726"/>
                <a:gd name="connsiteY1" fmla="*/ 47714 h 47714"/>
                <a:gd name="connsiteX2" fmla="*/ 27727 w 27726"/>
                <a:gd name="connsiteY2" fmla="*/ 31737 h 47714"/>
                <a:gd name="connsiteX3" fmla="*/ 27667 w 27726"/>
                <a:gd name="connsiteY3" fmla="*/ 0 h 47714"/>
                <a:gd name="connsiteX4" fmla="*/ 0 w 27726"/>
                <a:gd name="connsiteY4" fmla="*/ 15922 h 4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26" h="47714">
                  <a:moveTo>
                    <a:pt x="0" y="15922"/>
                  </a:moveTo>
                  <a:lnTo>
                    <a:pt x="111" y="47714"/>
                  </a:lnTo>
                  <a:lnTo>
                    <a:pt x="27727" y="31737"/>
                  </a:lnTo>
                  <a:lnTo>
                    <a:pt x="27667" y="0"/>
                  </a:lnTo>
                  <a:lnTo>
                    <a:pt x="0" y="15922"/>
                  </a:lnTo>
                  <a:close/>
                </a:path>
              </a:pathLst>
            </a:custGeom>
            <a:grpFill/>
            <a:ln w="46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0986CB43-7742-4E46-BBAE-6ACCAD3C7297}"/>
                </a:ext>
              </a:extLst>
            </p:cNvPr>
            <p:cNvSpPr/>
            <p:nvPr/>
          </p:nvSpPr>
          <p:spPr>
            <a:xfrm>
              <a:off x="5200435" y="6538898"/>
              <a:ext cx="27726" cy="47718"/>
            </a:xfrm>
            <a:custGeom>
              <a:avLst/>
              <a:gdLst>
                <a:gd name="connsiteX0" fmla="*/ 0 w 27726"/>
                <a:gd name="connsiteY0" fmla="*/ 15926 h 47718"/>
                <a:gd name="connsiteX1" fmla="*/ 111 w 27726"/>
                <a:gd name="connsiteY1" fmla="*/ 47719 h 47718"/>
                <a:gd name="connsiteX2" fmla="*/ 27727 w 27726"/>
                <a:gd name="connsiteY2" fmla="*/ 31737 h 47718"/>
                <a:gd name="connsiteX3" fmla="*/ 27611 w 27726"/>
                <a:gd name="connsiteY3" fmla="*/ 0 h 47718"/>
                <a:gd name="connsiteX4" fmla="*/ 0 w 27726"/>
                <a:gd name="connsiteY4" fmla="*/ 15926 h 47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26" h="47718">
                  <a:moveTo>
                    <a:pt x="0" y="15926"/>
                  </a:moveTo>
                  <a:lnTo>
                    <a:pt x="111" y="47719"/>
                  </a:lnTo>
                  <a:lnTo>
                    <a:pt x="27727" y="31737"/>
                  </a:lnTo>
                  <a:lnTo>
                    <a:pt x="27611" y="0"/>
                  </a:lnTo>
                  <a:lnTo>
                    <a:pt x="0" y="15926"/>
                  </a:lnTo>
                  <a:close/>
                </a:path>
              </a:pathLst>
            </a:custGeom>
            <a:grpFill/>
            <a:ln w="46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49CEFE54-4A03-202B-EC7C-20FA7F8E4C24}"/>
                </a:ext>
              </a:extLst>
            </p:cNvPr>
            <p:cNvSpPr/>
            <p:nvPr/>
          </p:nvSpPr>
          <p:spPr>
            <a:xfrm>
              <a:off x="5090034" y="6602654"/>
              <a:ext cx="27728" cy="47663"/>
            </a:xfrm>
            <a:custGeom>
              <a:avLst/>
              <a:gdLst>
                <a:gd name="connsiteX0" fmla="*/ 0 w 27728"/>
                <a:gd name="connsiteY0" fmla="*/ 15926 h 47663"/>
                <a:gd name="connsiteX1" fmla="*/ 57 w 27728"/>
                <a:gd name="connsiteY1" fmla="*/ 47664 h 47663"/>
                <a:gd name="connsiteX2" fmla="*/ 27728 w 27728"/>
                <a:gd name="connsiteY2" fmla="*/ 31737 h 47663"/>
                <a:gd name="connsiteX3" fmla="*/ 27613 w 27728"/>
                <a:gd name="connsiteY3" fmla="*/ 0 h 47663"/>
                <a:gd name="connsiteX4" fmla="*/ 0 w 27728"/>
                <a:gd name="connsiteY4" fmla="*/ 15926 h 47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28" h="47663">
                  <a:moveTo>
                    <a:pt x="0" y="15926"/>
                  </a:moveTo>
                  <a:lnTo>
                    <a:pt x="57" y="47664"/>
                  </a:lnTo>
                  <a:lnTo>
                    <a:pt x="27728" y="31737"/>
                  </a:lnTo>
                  <a:lnTo>
                    <a:pt x="27613" y="0"/>
                  </a:lnTo>
                  <a:lnTo>
                    <a:pt x="0" y="15926"/>
                  </a:lnTo>
                  <a:close/>
                </a:path>
              </a:pathLst>
            </a:custGeom>
            <a:grpFill/>
            <a:ln w="46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A3633154-6B75-7ED0-1AC7-90DE76C7EBE0}"/>
                </a:ext>
              </a:extLst>
            </p:cNvPr>
            <p:cNvSpPr/>
            <p:nvPr/>
          </p:nvSpPr>
          <p:spPr>
            <a:xfrm>
              <a:off x="4979632" y="6666354"/>
              <a:ext cx="27726" cy="47714"/>
            </a:xfrm>
            <a:custGeom>
              <a:avLst/>
              <a:gdLst>
                <a:gd name="connsiteX0" fmla="*/ 0 w 27726"/>
                <a:gd name="connsiteY0" fmla="*/ 15982 h 47714"/>
                <a:gd name="connsiteX1" fmla="*/ 56 w 27726"/>
                <a:gd name="connsiteY1" fmla="*/ 47714 h 47714"/>
                <a:gd name="connsiteX2" fmla="*/ 27727 w 27726"/>
                <a:gd name="connsiteY2" fmla="*/ 31793 h 47714"/>
                <a:gd name="connsiteX3" fmla="*/ 27614 w 27726"/>
                <a:gd name="connsiteY3" fmla="*/ 0 h 47714"/>
                <a:gd name="connsiteX4" fmla="*/ 0 w 27726"/>
                <a:gd name="connsiteY4" fmla="*/ 15982 h 4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26" h="47714">
                  <a:moveTo>
                    <a:pt x="0" y="15982"/>
                  </a:moveTo>
                  <a:lnTo>
                    <a:pt x="56" y="47714"/>
                  </a:lnTo>
                  <a:lnTo>
                    <a:pt x="27727" y="31793"/>
                  </a:lnTo>
                  <a:lnTo>
                    <a:pt x="27614" y="0"/>
                  </a:lnTo>
                  <a:lnTo>
                    <a:pt x="0" y="15982"/>
                  </a:lnTo>
                  <a:close/>
                </a:path>
              </a:pathLst>
            </a:custGeom>
            <a:grpFill/>
            <a:ln w="46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5B190CBD-28FA-C41F-74EC-E38477FA2D3E}"/>
                </a:ext>
              </a:extLst>
            </p:cNvPr>
            <p:cNvSpPr/>
            <p:nvPr/>
          </p:nvSpPr>
          <p:spPr>
            <a:xfrm>
              <a:off x="4869231" y="6730221"/>
              <a:ext cx="27557" cy="47603"/>
            </a:xfrm>
            <a:custGeom>
              <a:avLst/>
              <a:gdLst>
                <a:gd name="connsiteX0" fmla="*/ 0 w 27557"/>
                <a:gd name="connsiteY0" fmla="*/ 15866 h 47603"/>
                <a:gd name="connsiteX1" fmla="*/ 57 w 27557"/>
                <a:gd name="connsiteY1" fmla="*/ 47604 h 47603"/>
                <a:gd name="connsiteX2" fmla="*/ 27557 w 27557"/>
                <a:gd name="connsiteY2" fmla="*/ 31737 h 47603"/>
                <a:gd name="connsiteX3" fmla="*/ 27501 w 27557"/>
                <a:gd name="connsiteY3" fmla="*/ 0 h 47603"/>
                <a:gd name="connsiteX4" fmla="*/ 0 w 27557"/>
                <a:gd name="connsiteY4" fmla="*/ 15866 h 47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557" h="47603">
                  <a:moveTo>
                    <a:pt x="0" y="15866"/>
                  </a:moveTo>
                  <a:lnTo>
                    <a:pt x="57" y="47604"/>
                  </a:lnTo>
                  <a:lnTo>
                    <a:pt x="27557" y="31737"/>
                  </a:lnTo>
                  <a:lnTo>
                    <a:pt x="27501" y="0"/>
                  </a:lnTo>
                  <a:lnTo>
                    <a:pt x="0" y="15866"/>
                  </a:lnTo>
                  <a:close/>
                </a:path>
              </a:pathLst>
            </a:custGeom>
            <a:grpFill/>
            <a:ln w="46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8D7E1A83-7E7C-1193-1AE4-3863F3B4B541}"/>
                </a:ext>
              </a:extLst>
            </p:cNvPr>
            <p:cNvSpPr/>
            <p:nvPr/>
          </p:nvSpPr>
          <p:spPr>
            <a:xfrm>
              <a:off x="4758665" y="6793922"/>
              <a:ext cx="27726" cy="47714"/>
            </a:xfrm>
            <a:custGeom>
              <a:avLst/>
              <a:gdLst>
                <a:gd name="connsiteX0" fmla="*/ 0 w 27726"/>
                <a:gd name="connsiteY0" fmla="*/ 15982 h 47714"/>
                <a:gd name="connsiteX1" fmla="*/ 113 w 27726"/>
                <a:gd name="connsiteY1" fmla="*/ 47714 h 47714"/>
                <a:gd name="connsiteX2" fmla="*/ 27727 w 27726"/>
                <a:gd name="connsiteY2" fmla="*/ 31793 h 47714"/>
                <a:gd name="connsiteX3" fmla="*/ 27614 w 27726"/>
                <a:gd name="connsiteY3" fmla="*/ 0 h 47714"/>
                <a:gd name="connsiteX4" fmla="*/ 0 w 27726"/>
                <a:gd name="connsiteY4" fmla="*/ 15982 h 4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26" h="47714">
                  <a:moveTo>
                    <a:pt x="0" y="15982"/>
                  </a:moveTo>
                  <a:lnTo>
                    <a:pt x="113" y="47714"/>
                  </a:lnTo>
                  <a:lnTo>
                    <a:pt x="27727" y="31793"/>
                  </a:lnTo>
                  <a:lnTo>
                    <a:pt x="27614" y="0"/>
                  </a:lnTo>
                  <a:lnTo>
                    <a:pt x="0" y="15982"/>
                  </a:lnTo>
                  <a:close/>
                </a:path>
              </a:pathLst>
            </a:custGeom>
            <a:grpFill/>
            <a:ln w="46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5C0F2D19-E6DD-971C-0A37-69DD8BD6F505}"/>
                </a:ext>
              </a:extLst>
            </p:cNvPr>
            <p:cNvSpPr/>
            <p:nvPr/>
          </p:nvSpPr>
          <p:spPr>
            <a:xfrm>
              <a:off x="4648263" y="6857678"/>
              <a:ext cx="27726" cy="47714"/>
            </a:xfrm>
            <a:custGeom>
              <a:avLst/>
              <a:gdLst>
                <a:gd name="connsiteX0" fmla="*/ 0 w 27726"/>
                <a:gd name="connsiteY0" fmla="*/ 15982 h 47714"/>
                <a:gd name="connsiteX1" fmla="*/ 56 w 27726"/>
                <a:gd name="connsiteY1" fmla="*/ 47714 h 47714"/>
                <a:gd name="connsiteX2" fmla="*/ 27727 w 27726"/>
                <a:gd name="connsiteY2" fmla="*/ 31793 h 47714"/>
                <a:gd name="connsiteX3" fmla="*/ 27614 w 27726"/>
                <a:gd name="connsiteY3" fmla="*/ 0 h 47714"/>
                <a:gd name="connsiteX4" fmla="*/ 0 w 27726"/>
                <a:gd name="connsiteY4" fmla="*/ 15982 h 4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26" h="47714">
                  <a:moveTo>
                    <a:pt x="0" y="15982"/>
                  </a:moveTo>
                  <a:lnTo>
                    <a:pt x="56" y="47714"/>
                  </a:lnTo>
                  <a:lnTo>
                    <a:pt x="27727" y="31793"/>
                  </a:lnTo>
                  <a:lnTo>
                    <a:pt x="27614" y="0"/>
                  </a:lnTo>
                  <a:lnTo>
                    <a:pt x="0" y="15982"/>
                  </a:lnTo>
                  <a:close/>
                </a:path>
              </a:pathLst>
            </a:custGeom>
            <a:grpFill/>
            <a:ln w="46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86DAB5D9-2E09-5398-5B59-36ED0A0345E7}"/>
                </a:ext>
              </a:extLst>
            </p:cNvPr>
            <p:cNvSpPr/>
            <p:nvPr/>
          </p:nvSpPr>
          <p:spPr>
            <a:xfrm>
              <a:off x="5863392" y="6283204"/>
              <a:ext cx="27726" cy="47714"/>
            </a:xfrm>
            <a:custGeom>
              <a:avLst/>
              <a:gdLst>
                <a:gd name="connsiteX0" fmla="*/ 0 w 27726"/>
                <a:gd name="connsiteY0" fmla="*/ 15982 h 47714"/>
                <a:gd name="connsiteX1" fmla="*/ 60 w 27726"/>
                <a:gd name="connsiteY1" fmla="*/ 47714 h 47714"/>
                <a:gd name="connsiteX2" fmla="*/ 27727 w 27726"/>
                <a:gd name="connsiteY2" fmla="*/ 31733 h 47714"/>
                <a:gd name="connsiteX3" fmla="*/ 27616 w 27726"/>
                <a:gd name="connsiteY3" fmla="*/ 0 h 47714"/>
                <a:gd name="connsiteX4" fmla="*/ 0 w 27726"/>
                <a:gd name="connsiteY4" fmla="*/ 15982 h 4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26" h="47714">
                  <a:moveTo>
                    <a:pt x="0" y="15982"/>
                  </a:moveTo>
                  <a:lnTo>
                    <a:pt x="60" y="47714"/>
                  </a:lnTo>
                  <a:lnTo>
                    <a:pt x="27727" y="31733"/>
                  </a:lnTo>
                  <a:lnTo>
                    <a:pt x="27616" y="0"/>
                  </a:lnTo>
                  <a:lnTo>
                    <a:pt x="0" y="15982"/>
                  </a:lnTo>
                  <a:close/>
                </a:path>
              </a:pathLst>
            </a:custGeom>
            <a:grpFill/>
            <a:ln w="46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52DDEDB1-CD12-F45A-58EA-298158583990}"/>
                </a:ext>
              </a:extLst>
            </p:cNvPr>
            <p:cNvSpPr/>
            <p:nvPr/>
          </p:nvSpPr>
          <p:spPr>
            <a:xfrm>
              <a:off x="5752997" y="6347016"/>
              <a:ext cx="27556" cy="47658"/>
            </a:xfrm>
            <a:custGeom>
              <a:avLst/>
              <a:gdLst>
                <a:gd name="connsiteX0" fmla="*/ 0 w 27556"/>
                <a:gd name="connsiteY0" fmla="*/ 15866 h 47658"/>
                <a:gd name="connsiteX1" fmla="*/ 55 w 27556"/>
                <a:gd name="connsiteY1" fmla="*/ 47659 h 47658"/>
                <a:gd name="connsiteX2" fmla="*/ 27556 w 27556"/>
                <a:gd name="connsiteY2" fmla="*/ 31793 h 47658"/>
                <a:gd name="connsiteX3" fmla="*/ 27501 w 27556"/>
                <a:gd name="connsiteY3" fmla="*/ 0 h 47658"/>
                <a:gd name="connsiteX4" fmla="*/ 0 w 27556"/>
                <a:gd name="connsiteY4" fmla="*/ 15866 h 47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556" h="47658">
                  <a:moveTo>
                    <a:pt x="0" y="15866"/>
                  </a:moveTo>
                  <a:lnTo>
                    <a:pt x="55" y="47659"/>
                  </a:lnTo>
                  <a:lnTo>
                    <a:pt x="27556" y="31793"/>
                  </a:lnTo>
                  <a:lnTo>
                    <a:pt x="27501" y="0"/>
                  </a:lnTo>
                  <a:lnTo>
                    <a:pt x="0" y="15866"/>
                  </a:lnTo>
                  <a:close/>
                </a:path>
              </a:pathLst>
            </a:custGeom>
            <a:grpFill/>
            <a:ln w="46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593A1CC0-C7A4-2643-7D3C-3199C331BEF7}"/>
                </a:ext>
              </a:extLst>
            </p:cNvPr>
            <p:cNvSpPr/>
            <p:nvPr/>
          </p:nvSpPr>
          <p:spPr>
            <a:xfrm>
              <a:off x="5642426" y="6410767"/>
              <a:ext cx="27726" cy="47719"/>
            </a:xfrm>
            <a:custGeom>
              <a:avLst/>
              <a:gdLst>
                <a:gd name="connsiteX0" fmla="*/ 0 w 27726"/>
                <a:gd name="connsiteY0" fmla="*/ 15982 h 47719"/>
                <a:gd name="connsiteX1" fmla="*/ 115 w 27726"/>
                <a:gd name="connsiteY1" fmla="*/ 47719 h 47719"/>
                <a:gd name="connsiteX2" fmla="*/ 27727 w 27726"/>
                <a:gd name="connsiteY2" fmla="*/ 31737 h 47719"/>
                <a:gd name="connsiteX3" fmla="*/ 27616 w 27726"/>
                <a:gd name="connsiteY3" fmla="*/ 0 h 47719"/>
                <a:gd name="connsiteX4" fmla="*/ 0 w 27726"/>
                <a:gd name="connsiteY4" fmla="*/ 15982 h 47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26" h="47719">
                  <a:moveTo>
                    <a:pt x="0" y="15982"/>
                  </a:moveTo>
                  <a:lnTo>
                    <a:pt x="115" y="47719"/>
                  </a:lnTo>
                  <a:lnTo>
                    <a:pt x="27727" y="31737"/>
                  </a:lnTo>
                  <a:lnTo>
                    <a:pt x="27616" y="0"/>
                  </a:lnTo>
                  <a:lnTo>
                    <a:pt x="0" y="15982"/>
                  </a:lnTo>
                  <a:close/>
                </a:path>
              </a:pathLst>
            </a:custGeom>
            <a:grpFill/>
            <a:ln w="46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38045E46-F93F-5A38-8BB6-17BF596678E6}"/>
                </a:ext>
              </a:extLst>
            </p:cNvPr>
            <p:cNvSpPr/>
            <p:nvPr/>
          </p:nvSpPr>
          <p:spPr>
            <a:xfrm>
              <a:off x="5532026" y="6474523"/>
              <a:ext cx="27726" cy="47718"/>
            </a:xfrm>
            <a:custGeom>
              <a:avLst/>
              <a:gdLst>
                <a:gd name="connsiteX0" fmla="*/ 0 w 27726"/>
                <a:gd name="connsiteY0" fmla="*/ 15982 h 47718"/>
                <a:gd name="connsiteX1" fmla="*/ 55 w 27726"/>
                <a:gd name="connsiteY1" fmla="*/ 47719 h 47718"/>
                <a:gd name="connsiteX2" fmla="*/ 27727 w 27726"/>
                <a:gd name="connsiteY2" fmla="*/ 31737 h 47718"/>
                <a:gd name="connsiteX3" fmla="*/ 27616 w 27726"/>
                <a:gd name="connsiteY3" fmla="*/ 0 h 47718"/>
                <a:gd name="connsiteX4" fmla="*/ 0 w 27726"/>
                <a:gd name="connsiteY4" fmla="*/ 15982 h 47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26" h="47718">
                  <a:moveTo>
                    <a:pt x="0" y="15982"/>
                  </a:moveTo>
                  <a:lnTo>
                    <a:pt x="55" y="47719"/>
                  </a:lnTo>
                  <a:lnTo>
                    <a:pt x="27727" y="31737"/>
                  </a:lnTo>
                  <a:lnTo>
                    <a:pt x="27616" y="0"/>
                  </a:lnTo>
                  <a:lnTo>
                    <a:pt x="0" y="15982"/>
                  </a:lnTo>
                  <a:close/>
                </a:path>
              </a:pathLst>
            </a:custGeom>
            <a:grpFill/>
            <a:ln w="46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33798293-7655-0A55-C4F7-6A483AD7E111}"/>
                </a:ext>
              </a:extLst>
            </p:cNvPr>
            <p:cNvSpPr/>
            <p:nvPr/>
          </p:nvSpPr>
          <p:spPr>
            <a:xfrm>
              <a:off x="5421626" y="6538279"/>
              <a:ext cx="27726" cy="47714"/>
            </a:xfrm>
            <a:custGeom>
              <a:avLst/>
              <a:gdLst>
                <a:gd name="connsiteX0" fmla="*/ 0 w 27726"/>
                <a:gd name="connsiteY0" fmla="*/ 15922 h 47714"/>
                <a:gd name="connsiteX1" fmla="*/ 60 w 27726"/>
                <a:gd name="connsiteY1" fmla="*/ 47714 h 47714"/>
                <a:gd name="connsiteX2" fmla="*/ 27727 w 27726"/>
                <a:gd name="connsiteY2" fmla="*/ 31733 h 47714"/>
                <a:gd name="connsiteX3" fmla="*/ 27616 w 27726"/>
                <a:gd name="connsiteY3" fmla="*/ 0 h 47714"/>
                <a:gd name="connsiteX4" fmla="*/ 0 w 27726"/>
                <a:gd name="connsiteY4" fmla="*/ 15922 h 4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26" h="47714">
                  <a:moveTo>
                    <a:pt x="0" y="15922"/>
                  </a:moveTo>
                  <a:lnTo>
                    <a:pt x="60" y="47714"/>
                  </a:lnTo>
                  <a:lnTo>
                    <a:pt x="27727" y="31733"/>
                  </a:lnTo>
                  <a:lnTo>
                    <a:pt x="27616" y="0"/>
                  </a:lnTo>
                  <a:lnTo>
                    <a:pt x="0" y="15922"/>
                  </a:lnTo>
                  <a:close/>
                </a:path>
              </a:pathLst>
            </a:custGeom>
            <a:grpFill/>
            <a:ln w="46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D3CF0049-AB30-9226-96B3-0CC7A502DD23}"/>
                </a:ext>
              </a:extLst>
            </p:cNvPr>
            <p:cNvSpPr/>
            <p:nvPr/>
          </p:nvSpPr>
          <p:spPr>
            <a:xfrm>
              <a:off x="5311227" y="6602035"/>
              <a:ext cx="27726" cy="47658"/>
            </a:xfrm>
            <a:custGeom>
              <a:avLst/>
              <a:gdLst>
                <a:gd name="connsiteX0" fmla="*/ 0 w 27726"/>
                <a:gd name="connsiteY0" fmla="*/ 15922 h 47658"/>
                <a:gd name="connsiteX1" fmla="*/ 60 w 27726"/>
                <a:gd name="connsiteY1" fmla="*/ 47659 h 47658"/>
                <a:gd name="connsiteX2" fmla="*/ 27727 w 27726"/>
                <a:gd name="connsiteY2" fmla="*/ 31733 h 47658"/>
                <a:gd name="connsiteX3" fmla="*/ 27616 w 27726"/>
                <a:gd name="connsiteY3" fmla="*/ 0 h 47658"/>
                <a:gd name="connsiteX4" fmla="*/ 0 w 27726"/>
                <a:gd name="connsiteY4" fmla="*/ 15922 h 47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26" h="47658">
                  <a:moveTo>
                    <a:pt x="0" y="15922"/>
                  </a:moveTo>
                  <a:lnTo>
                    <a:pt x="60" y="47659"/>
                  </a:lnTo>
                  <a:lnTo>
                    <a:pt x="27727" y="31733"/>
                  </a:lnTo>
                  <a:lnTo>
                    <a:pt x="27616" y="0"/>
                  </a:lnTo>
                  <a:lnTo>
                    <a:pt x="0" y="15922"/>
                  </a:lnTo>
                  <a:close/>
                </a:path>
              </a:pathLst>
            </a:custGeom>
            <a:grpFill/>
            <a:ln w="46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77E6486D-DFD3-22A5-0C0B-FE0762F68F86}"/>
                </a:ext>
              </a:extLst>
            </p:cNvPr>
            <p:cNvSpPr/>
            <p:nvPr/>
          </p:nvSpPr>
          <p:spPr>
            <a:xfrm>
              <a:off x="5200772" y="6665731"/>
              <a:ext cx="27726" cy="47718"/>
            </a:xfrm>
            <a:custGeom>
              <a:avLst/>
              <a:gdLst>
                <a:gd name="connsiteX0" fmla="*/ 0 w 27726"/>
                <a:gd name="connsiteY0" fmla="*/ 15982 h 47718"/>
                <a:gd name="connsiteX1" fmla="*/ 111 w 27726"/>
                <a:gd name="connsiteY1" fmla="*/ 47719 h 47718"/>
                <a:gd name="connsiteX2" fmla="*/ 27727 w 27726"/>
                <a:gd name="connsiteY2" fmla="*/ 31793 h 47718"/>
                <a:gd name="connsiteX3" fmla="*/ 27671 w 27726"/>
                <a:gd name="connsiteY3" fmla="*/ 0 h 47718"/>
                <a:gd name="connsiteX4" fmla="*/ 0 w 27726"/>
                <a:gd name="connsiteY4" fmla="*/ 15982 h 47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26" h="47718">
                  <a:moveTo>
                    <a:pt x="0" y="15982"/>
                  </a:moveTo>
                  <a:lnTo>
                    <a:pt x="111" y="47719"/>
                  </a:lnTo>
                  <a:lnTo>
                    <a:pt x="27727" y="31793"/>
                  </a:lnTo>
                  <a:lnTo>
                    <a:pt x="27671" y="0"/>
                  </a:lnTo>
                  <a:lnTo>
                    <a:pt x="0" y="15982"/>
                  </a:lnTo>
                  <a:close/>
                </a:path>
              </a:pathLst>
            </a:custGeom>
            <a:grpFill/>
            <a:ln w="46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4F31D0D5-8DBE-D720-37BF-1770DCEBAC32}"/>
                </a:ext>
              </a:extLst>
            </p:cNvPr>
            <p:cNvSpPr/>
            <p:nvPr/>
          </p:nvSpPr>
          <p:spPr>
            <a:xfrm>
              <a:off x="5090372" y="6729488"/>
              <a:ext cx="27726" cy="47718"/>
            </a:xfrm>
            <a:custGeom>
              <a:avLst/>
              <a:gdLst>
                <a:gd name="connsiteX0" fmla="*/ 0 w 27726"/>
                <a:gd name="connsiteY0" fmla="*/ 15982 h 47718"/>
                <a:gd name="connsiteX1" fmla="*/ 113 w 27726"/>
                <a:gd name="connsiteY1" fmla="*/ 47719 h 47718"/>
                <a:gd name="connsiteX2" fmla="*/ 27727 w 27726"/>
                <a:gd name="connsiteY2" fmla="*/ 31793 h 47718"/>
                <a:gd name="connsiteX3" fmla="*/ 27671 w 27726"/>
                <a:gd name="connsiteY3" fmla="*/ 0 h 47718"/>
                <a:gd name="connsiteX4" fmla="*/ 0 w 27726"/>
                <a:gd name="connsiteY4" fmla="*/ 15982 h 47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26" h="47718">
                  <a:moveTo>
                    <a:pt x="0" y="15982"/>
                  </a:moveTo>
                  <a:lnTo>
                    <a:pt x="113" y="47719"/>
                  </a:lnTo>
                  <a:lnTo>
                    <a:pt x="27727" y="31793"/>
                  </a:lnTo>
                  <a:lnTo>
                    <a:pt x="27671" y="0"/>
                  </a:lnTo>
                  <a:lnTo>
                    <a:pt x="0" y="15982"/>
                  </a:lnTo>
                  <a:close/>
                </a:path>
              </a:pathLst>
            </a:custGeom>
            <a:grpFill/>
            <a:ln w="46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EB3934F6-355F-A9F2-EC40-911D95040F8C}"/>
                </a:ext>
              </a:extLst>
            </p:cNvPr>
            <p:cNvSpPr/>
            <p:nvPr/>
          </p:nvSpPr>
          <p:spPr>
            <a:xfrm>
              <a:off x="4979975" y="6793244"/>
              <a:ext cx="27726" cy="47714"/>
            </a:xfrm>
            <a:custGeom>
              <a:avLst/>
              <a:gdLst>
                <a:gd name="connsiteX0" fmla="*/ 0 w 27726"/>
                <a:gd name="connsiteY0" fmla="*/ 15982 h 47714"/>
                <a:gd name="connsiteX1" fmla="*/ 113 w 27726"/>
                <a:gd name="connsiteY1" fmla="*/ 47714 h 47714"/>
                <a:gd name="connsiteX2" fmla="*/ 27727 w 27726"/>
                <a:gd name="connsiteY2" fmla="*/ 31737 h 47714"/>
                <a:gd name="connsiteX3" fmla="*/ 27614 w 27726"/>
                <a:gd name="connsiteY3" fmla="*/ 0 h 47714"/>
                <a:gd name="connsiteX4" fmla="*/ 0 w 27726"/>
                <a:gd name="connsiteY4" fmla="*/ 15982 h 4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26" h="47714">
                  <a:moveTo>
                    <a:pt x="0" y="15982"/>
                  </a:moveTo>
                  <a:lnTo>
                    <a:pt x="113" y="47714"/>
                  </a:lnTo>
                  <a:lnTo>
                    <a:pt x="27727" y="31737"/>
                  </a:lnTo>
                  <a:lnTo>
                    <a:pt x="27614" y="0"/>
                  </a:lnTo>
                  <a:lnTo>
                    <a:pt x="0" y="15982"/>
                  </a:lnTo>
                  <a:close/>
                </a:path>
              </a:pathLst>
            </a:custGeom>
            <a:grpFill/>
            <a:ln w="46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FC6FA74B-28AE-DC4A-53DB-1310A86781E1}"/>
                </a:ext>
              </a:extLst>
            </p:cNvPr>
            <p:cNvSpPr/>
            <p:nvPr/>
          </p:nvSpPr>
          <p:spPr>
            <a:xfrm>
              <a:off x="4869571" y="6857055"/>
              <a:ext cx="27557" cy="47658"/>
            </a:xfrm>
            <a:custGeom>
              <a:avLst/>
              <a:gdLst>
                <a:gd name="connsiteX0" fmla="*/ 0 w 27557"/>
                <a:gd name="connsiteY0" fmla="*/ 15866 h 47658"/>
                <a:gd name="connsiteX1" fmla="*/ 113 w 27557"/>
                <a:gd name="connsiteY1" fmla="*/ 47659 h 47658"/>
                <a:gd name="connsiteX2" fmla="*/ 27558 w 27557"/>
                <a:gd name="connsiteY2" fmla="*/ 31793 h 47658"/>
                <a:gd name="connsiteX3" fmla="*/ 27501 w 27557"/>
                <a:gd name="connsiteY3" fmla="*/ 0 h 47658"/>
                <a:gd name="connsiteX4" fmla="*/ 0 w 27557"/>
                <a:gd name="connsiteY4" fmla="*/ 15866 h 47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557" h="47658">
                  <a:moveTo>
                    <a:pt x="0" y="15866"/>
                  </a:moveTo>
                  <a:lnTo>
                    <a:pt x="113" y="47659"/>
                  </a:lnTo>
                  <a:lnTo>
                    <a:pt x="27558" y="31793"/>
                  </a:lnTo>
                  <a:lnTo>
                    <a:pt x="27501" y="0"/>
                  </a:lnTo>
                  <a:lnTo>
                    <a:pt x="0" y="15866"/>
                  </a:lnTo>
                  <a:close/>
                </a:path>
              </a:pathLst>
            </a:custGeom>
            <a:grpFill/>
            <a:ln w="46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1EA242B2-B7C4-9089-8885-2DEDC4E2D0DE}"/>
                </a:ext>
              </a:extLst>
            </p:cNvPr>
            <p:cNvSpPr/>
            <p:nvPr/>
          </p:nvSpPr>
          <p:spPr>
            <a:xfrm>
              <a:off x="5863733" y="6410093"/>
              <a:ext cx="27726" cy="47714"/>
            </a:xfrm>
            <a:custGeom>
              <a:avLst/>
              <a:gdLst>
                <a:gd name="connsiteX0" fmla="*/ 0 w 27726"/>
                <a:gd name="connsiteY0" fmla="*/ 15922 h 47714"/>
                <a:gd name="connsiteX1" fmla="*/ 115 w 27726"/>
                <a:gd name="connsiteY1" fmla="*/ 47714 h 47714"/>
                <a:gd name="connsiteX2" fmla="*/ 27727 w 27726"/>
                <a:gd name="connsiteY2" fmla="*/ 31733 h 47714"/>
                <a:gd name="connsiteX3" fmla="*/ 27671 w 27726"/>
                <a:gd name="connsiteY3" fmla="*/ 0 h 47714"/>
                <a:gd name="connsiteX4" fmla="*/ 0 w 27726"/>
                <a:gd name="connsiteY4" fmla="*/ 15922 h 4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26" h="47714">
                  <a:moveTo>
                    <a:pt x="0" y="15922"/>
                  </a:moveTo>
                  <a:lnTo>
                    <a:pt x="115" y="47714"/>
                  </a:lnTo>
                  <a:lnTo>
                    <a:pt x="27727" y="31733"/>
                  </a:lnTo>
                  <a:lnTo>
                    <a:pt x="27671" y="0"/>
                  </a:lnTo>
                  <a:lnTo>
                    <a:pt x="0" y="15922"/>
                  </a:lnTo>
                  <a:close/>
                </a:path>
              </a:pathLst>
            </a:custGeom>
            <a:grpFill/>
            <a:ln w="46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33DF1A70-68DE-2F0C-056F-B5BD156D7108}"/>
                </a:ext>
              </a:extLst>
            </p:cNvPr>
            <p:cNvSpPr/>
            <p:nvPr/>
          </p:nvSpPr>
          <p:spPr>
            <a:xfrm>
              <a:off x="5753333" y="6473900"/>
              <a:ext cx="27616" cy="47608"/>
            </a:xfrm>
            <a:custGeom>
              <a:avLst/>
              <a:gdLst>
                <a:gd name="connsiteX0" fmla="*/ 0 w 27616"/>
                <a:gd name="connsiteY0" fmla="*/ 15871 h 47608"/>
                <a:gd name="connsiteX1" fmla="*/ 115 w 27616"/>
                <a:gd name="connsiteY1" fmla="*/ 47608 h 47608"/>
                <a:gd name="connsiteX2" fmla="*/ 27616 w 27616"/>
                <a:gd name="connsiteY2" fmla="*/ 31737 h 47608"/>
                <a:gd name="connsiteX3" fmla="*/ 27501 w 27616"/>
                <a:gd name="connsiteY3" fmla="*/ 0 h 47608"/>
                <a:gd name="connsiteX4" fmla="*/ 0 w 27616"/>
                <a:gd name="connsiteY4" fmla="*/ 15871 h 47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16" h="47608">
                  <a:moveTo>
                    <a:pt x="0" y="15871"/>
                  </a:moveTo>
                  <a:lnTo>
                    <a:pt x="115" y="47608"/>
                  </a:lnTo>
                  <a:lnTo>
                    <a:pt x="27616" y="31737"/>
                  </a:lnTo>
                  <a:lnTo>
                    <a:pt x="27501" y="0"/>
                  </a:lnTo>
                  <a:lnTo>
                    <a:pt x="0" y="15871"/>
                  </a:lnTo>
                  <a:close/>
                </a:path>
              </a:pathLst>
            </a:custGeom>
            <a:grpFill/>
            <a:ln w="46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C5E8A36D-3417-3402-6457-239880D125A0}"/>
                </a:ext>
              </a:extLst>
            </p:cNvPr>
            <p:cNvSpPr/>
            <p:nvPr/>
          </p:nvSpPr>
          <p:spPr>
            <a:xfrm>
              <a:off x="5642767" y="6537656"/>
              <a:ext cx="27726" cy="47718"/>
            </a:xfrm>
            <a:custGeom>
              <a:avLst/>
              <a:gdLst>
                <a:gd name="connsiteX0" fmla="*/ 0 w 27726"/>
                <a:gd name="connsiteY0" fmla="*/ 15926 h 47718"/>
                <a:gd name="connsiteX1" fmla="*/ 111 w 27726"/>
                <a:gd name="connsiteY1" fmla="*/ 47719 h 47718"/>
                <a:gd name="connsiteX2" fmla="*/ 27727 w 27726"/>
                <a:gd name="connsiteY2" fmla="*/ 31737 h 47718"/>
                <a:gd name="connsiteX3" fmla="*/ 27671 w 27726"/>
                <a:gd name="connsiteY3" fmla="*/ 0 h 47718"/>
                <a:gd name="connsiteX4" fmla="*/ 0 w 27726"/>
                <a:gd name="connsiteY4" fmla="*/ 15926 h 47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26" h="47718">
                  <a:moveTo>
                    <a:pt x="0" y="15926"/>
                  </a:moveTo>
                  <a:lnTo>
                    <a:pt x="111" y="47719"/>
                  </a:lnTo>
                  <a:lnTo>
                    <a:pt x="27727" y="31737"/>
                  </a:lnTo>
                  <a:lnTo>
                    <a:pt x="27671" y="0"/>
                  </a:lnTo>
                  <a:lnTo>
                    <a:pt x="0" y="15926"/>
                  </a:lnTo>
                  <a:close/>
                </a:path>
              </a:pathLst>
            </a:custGeom>
            <a:grpFill/>
            <a:ln w="46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0657D4EA-0056-7799-2362-DB6344156E43}"/>
                </a:ext>
              </a:extLst>
            </p:cNvPr>
            <p:cNvSpPr/>
            <p:nvPr/>
          </p:nvSpPr>
          <p:spPr>
            <a:xfrm>
              <a:off x="5532368" y="6601412"/>
              <a:ext cx="27726" cy="47663"/>
            </a:xfrm>
            <a:custGeom>
              <a:avLst/>
              <a:gdLst>
                <a:gd name="connsiteX0" fmla="*/ 0 w 27726"/>
                <a:gd name="connsiteY0" fmla="*/ 15926 h 47663"/>
                <a:gd name="connsiteX1" fmla="*/ 111 w 27726"/>
                <a:gd name="connsiteY1" fmla="*/ 47664 h 47663"/>
                <a:gd name="connsiteX2" fmla="*/ 27727 w 27726"/>
                <a:gd name="connsiteY2" fmla="*/ 31737 h 47663"/>
                <a:gd name="connsiteX3" fmla="*/ 27671 w 27726"/>
                <a:gd name="connsiteY3" fmla="*/ 0 h 47663"/>
                <a:gd name="connsiteX4" fmla="*/ 0 w 27726"/>
                <a:gd name="connsiteY4" fmla="*/ 15926 h 47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26" h="47663">
                  <a:moveTo>
                    <a:pt x="0" y="15926"/>
                  </a:moveTo>
                  <a:lnTo>
                    <a:pt x="111" y="47664"/>
                  </a:lnTo>
                  <a:lnTo>
                    <a:pt x="27727" y="31737"/>
                  </a:lnTo>
                  <a:lnTo>
                    <a:pt x="27671" y="0"/>
                  </a:lnTo>
                  <a:lnTo>
                    <a:pt x="0" y="15926"/>
                  </a:lnTo>
                  <a:close/>
                </a:path>
              </a:pathLst>
            </a:custGeom>
            <a:grpFill/>
            <a:ln w="46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19146927-534C-C267-A174-6736F3816475}"/>
                </a:ext>
              </a:extLst>
            </p:cNvPr>
            <p:cNvSpPr/>
            <p:nvPr/>
          </p:nvSpPr>
          <p:spPr>
            <a:xfrm>
              <a:off x="5421968" y="6665113"/>
              <a:ext cx="27726" cy="47718"/>
            </a:xfrm>
            <a:custGeom>
              <a:avLst/>
              <a:gdLst>
                <a:gd name="connsiteX0" fmla="*/ 0 w 27726"/>
                <a:gd name="connsiteY0" fmla="*/ 15982 h 47718"/>
                <a:gd name="connsiteX1" fmla="*/ 111 w 27726"/>
                <a:gd name="connsiteY1" fmla="*/ 47719 h 47718"/>
                <a:gd name="connsiteX2" fmla="*/ 27727 w 27726"/>
                <a:gd name="connsiteY2" fmla="*/ 31793 h 47718"/>
                <a:gd name="connsiteX3" fmla="*/ 27611 w 27726"/>
                <a:gd name="connsiteY3" fmla="*/ 0 h 47718"/>
                <a:gd name="connsiteX4" fmla="*/ 0 w 27726"/>
                <a:gd name="connsiteY4" fmla="*/ 15982 h 47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26" h="47718">
                  <a:moveTo>
                    <a:pt x="0" y="15982"/>
                  </a:moveTo>
                  <a:lnTo>
                    <a:pt x="111" y="47719"/>
                  </a:lnTo>
                  <a:lnTo>
                    <a:pt x="27727" y="31793"/>
                  </a:lnTo>
                  <a:lnTo>
                    <a:pt x="27611" y="0"/>
                  </a:lnTo>
                  <a:lnTo>
                    <a:pt x="0" y="15982"/>
                  </a:lnTo>
                  <a:close/>
                </a:path>
              </a:pathLst>
            </a:custGeom>
            <a:grpFill/>
            <a:ln w="46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36F3E145-0142-D84F-9A00-28CC8981B37D}"/>
                </a:ext>
              </a:extLst>
            </p:cNvPr>
            <p:cNvSpPr/>
            <p:nvPr/>
          </p:nvSpPr>
          <p:spPr>
            <a:xfrm>
              <a:off x="5311568" y="6728869"/>
              <a:ext cx="27726" cy="47714"/>
            </a:xfrm>
            <a:custGeom>
              <a:avLst/>
              <a:gdLst>
                <a:gd name="connsiteX0" fmla="*/ 0 w 27726"/>
                <a:gd name="connsiteY0" fmla="*/ 15977 h 47714"/>
                <a:gd name="connsiteX1" fmla="*/ 111 w 27726"/>
                <a:gd name="connsiteY1" fmla="*/ 47714 h 47714"/>
                <a:gd name="connsiteX2" fmla="*/ 27727 w 27726"/>
                <a:gd name="connsiteY2" fmla="*/ 31793 h 47714"/>
                <a:gd name="connsiteX3" fmla="*/ 27611 w 27726"/>
                <a:gd name="connsiteY3" fmla="*/ 0 h 47714"/>
                <a:gd name="connsiteX4" fmla="*/ 0 w 27726"/>
                <a:gd name="connsiteY4" fmla="*/ 15977 h 4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26" h="47714">
                  <a:moveTo>
                    <a:pt x="0" y="15977"/>
                  </a:moveTo>
                  <a:lnTo>
                    <a:pt x="111" y="47714"/>
                  </a:lnTo>
                  <a:lnTo>
                    <a:pt x="27727" y="31793"/>
                  </a:lnTo>
                  <a:lnTo>
                    <a:pt x="27611" y="0"/>
                  </a:lnTo>
                  <a:lnTo>
                    <a:pt x="0" y="15977"/>
                  </a:lnTo>
                  <a:close/>
                </a:path>
              </a:pathLst>
            </a:custGeom>
            <a:grpFill/>
            <a:ln w="46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E846DB13-22B1-6597-8605-1F567EC00D88}"/>
                </a:ext>
              </a:extLst>
            </p:cNvPr>
            <p:cNvSpPr/>
            <p:nvPr/>
          </p:nvSpPr>
          <p:spPr>
            <a:xfrm>
              <a:off x="5201168" y="6792621"/>
              <a:ext cx="27726" cy="47719"/>
            </a:xfrm>
            <a:custGeom>
              <a:avLst/>
              <a:gdLst>
                <a:gd name="connsiteX0" fmla="*/ 0 w 27726"/>
                <a:gd name="connsiteY0" fmla="*/ 15982 h 47719"/>
                <a:gd name="connsiteX1" fmla="*/ 55 w 27726"/>
                <a:gd name="connsiteY1" fmla="*/ 47719 h 47719"/>
                <a:gd name="connsiteX2" fmla="*/ 27727 w 27726"/>
                <a:gd name="connsiteY2" fmla="*/ 31737 h 47719"/>
                <a:gd name="connsiteX3" fmla="*/ 27611 w 27726"/>
                <a:gd name="connsiteY3" fmla="*/ 0 h 47719"/>
                <a:gd name="connsiteX4" fmla="*/ 0 w 27726"/>
                <a:gd name="connsiteY4" fmla="*/ 15982 h 47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26" h="47719">
                  <a:moveTo>
                    <a:pt x="0" y="15982"/>
                  </a:moveTo>
                  <a:lnTo>
                    <a:pt x="55" y="47719"/>
                  </a:lnTo>
                  <a:lnTo>
                    <a:pt x="27727" y="31737"/>
                  </a:lnTo>
                  <a:lnTo>
                    <a:pt x="27611" y="0"/>
                  </a:lnTo>
                  <a:lnTo>
                    <a:pt x="0" y="15982"/>
                  </a:lnTo>
                  <a:close/>
                </a:path>
              </a:pathLst>
            </a:custGeom>
            <a:grpFill/>
            <a:ln w="46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DD979D69-4C85-CACE-1202-A0966BE52732}"/>
                </a:ext>
              </a:extLst>
            </p:cNvPr>
            <p:cNvSpPr/>
            <p:nvPr/>
          </p:nvSpPr>
          <p:spPr>
            <a:xfrm>
              <a:off x="5090766" y="6856377"/>
              <a:ext cx="27725" cy="47719"/>
            </a:xfrm>
            <a:custGeom>
              <a:avLst/>
              <a:gdLst>
                <a:gd name="connsiteX0" fmla="*/ 0 w 27725"/>
                <a:gd name="connsiteY0" fmla="*/ 15926 h 47719"/>
                <a:gd name="connsiteX1" fmla="*/ 57 w 27725"/>
                <a:gd name="connsiteY1" fmla="*/ 47719 h 47719"/>
                <a:gd name="connsiteX2" fmla="*/ 27725 w 27725"/>
                <a:gd name="connsiteY2" fmla="*/ 31737 h 47719"/>
                <a:gd name="connsiteX3" fmla="*/ 27614 w 27725"/>
                <a:gd name="connsiteY3" fmla="*/ 0 h 47719"/>
                <a:gd name="connsiteX4" fmla="*/ 0 w 27725"/>
                <a:gd name="connsiteY4" fmla="*/ 15926 h 47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25" h="47719">
                  <a:moveTo>
                    <a:pt x="0" y="15926"/>
                  </a:moveTo>
                  <a:lnTo>
                    <a:pt x="57" y="47719"/>
                  </a:lnTo>
                  <a:lnTo>
                    <a:pt x="27725" y="31737"/>
                  </a:lnTo>
                  <a:lnTo>
                    <a:pt x="27614" y="0"/>
                  </a:lnTo>
                  <a:lnTo>
                    <a:pt x="0" y="15926"/>
                  </a:lnTo>
                  <a:close/>
                </a:path>
              </a:pathLst>
            </a:custGeom>
            <a:grpFill/>
            <a:ln w="46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180162EC-7AB3-216F-9A65-A6B28B5AB181}"/>
                </a:ext>
              </a:extLst>
            </p:cNvPr>
            <p:cNvSpPr/>
            <p:nvPr/>
          </p:nvSpPr>
          <p:spPr>
            <a:xfrm>
              <a:off x="5864130" y="6537093"/>
              <a:ext cx="27726" cy="47548"/>
            </a:xfrm>
            <a:custGeom>
              <a:avLst/>
              <a:gdLst>
                <a:gd name="connsiteX0" fmla="*/ 0 w 27726"/>
                <a:gd name="connsiteY0" fmla="*/ 15982 h 47548"/>
                <a:gd name="connsiteX1" fmla="*/ 55 w 27726"/>
                <a:gd name="connsiteY1" fmla="*/ 47548 h 47548"/>
                <a:gd name="connsiteX2" fmla="*/ 27727 w 27726"/>
                <a:gd name="connsiteY2" fmla="*/ 31622 h 47548"/>
                <a:gd name="connsiteX3" fmla="*/ 27616 w 27726"/>
                <a:gd name="connsiteY3" fmla="*/ 0 h 47548"/>
                <a:gd name="connsiteX4" fmla="*/ 0 w 27726"/>
                <a:gd name="connsiteY4" fmla="*/ 15982 h 47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26" h="47548">
                  <a:moveTo>
                    <a:pt x="0" y="15982"/>
                  </a:moveTo>
                  <a:lnTo>
                    <a:pt x="55" y="47548"/>
                  </a:lnTo>
                  <a:lnTo>
                    <a:pt x="27727" y="31622"/>
                  </a:lnTo>
                  <a:lnTo>
                    <a:pt x="27616" y="0"/>
                  </a:lnTo>
                  <a:lnTo>
                    <a:pt x="0" y="15982"/>
                  </a:lnTo>
                  <a:close/>
                </a:path>
              </a:pathLst>
            </a:custGeom>
            <a:grpFill/>
            <a:ln w="46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1790B238-E21A-73BA-F092-74A825A6D8B3}"/>
                </a:ext>
              </a:extLst>
            </p:cNvPr>
            <p:cNvSpPr/>
            <p:nvPr/>
          </p:nvSpPr>
          <p:spPr>
            <a:xfrm>
              <a:off x="5753675" y="6600905"/>
              <a:ext cx="27611" cy="47492"/>
            </a:xfrm>
            <a:custGeom>
              <a:avLst/>
              <a:gdLst>
                <a:gd name="connsiteX0" fmla="*/ 0 w 27611"/>
                <a:gd name="connsiteY0" fmla="*/ 15926 h 47492"/>
                <a:gd name="connsiteX1" fmla="*/ 111 w 27611"/>
                <a:gd name="connsiteY1" fmla="*/ 47493 h 47492"/>
                <a:gd name="connsiteX2" fmla="*/ 27611 w 27611"/>
                <a:gd name="connsiteY2" fmla="*/ 31622 h 47492"/>
                <a:gd name="connsiteX3" fmla="*/ 27501 w 27611"/>
                <a:gd name="connsiteY3" fmla="*/ 0 h 47492"/>
                <a:gd name="connsiteX4" fmla="*/ 0 w 27611"/>
                <a:gd name="connsiteY4" fmla="*/ 15926 h 47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11" h="47492">
                  <a:moveTo>
                    <a:pt x="0" y="15926"/>
                  </a:moveTo>
                  <a:lnTo>
                    <a:pt x="111" y="47493"/>
                  </a:lnTo>
                  <a:lnTo>
                    <a:pt x="27611" y="31622"/>
                  </a:lnTo>
                  <a:lnTo>
                    <a:pt x="27501" y="0"/>
                  </a:lnTo>
                  <a:lnTo>
                    <a:pt x="0" y="15926"/>
                  </a:lnTo>
                  <a:close/>
                </a:path>
              </a:pathLst>
            </a:custGeom>
            <a:grpFill/>
            <a:ln w="46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CBBFA253-318D-4308-9195-3EF07A3F7482}"/>
                </a:ext>
              </a:extLst>
            </p:cNvPr>
            <p:cNvSpPr/>
            <p:nvPr/>
          </p:nvSpPr>
          <p:spPr>
            <a:xfrm>
              <a:off x="5643160" y="6664661"/>
              <a:ext cx="27726" cy="47548"/>
            </a:xfrm>
            <a:custGeom>
              <a:avLst/>
              <a:gdLst>
                <a:gd name="connsiteX0" fmla="*/ 0 w 27726"/>
                <a:gd name="connsiteY0" fmla="*/ 15982 h 47548"/>
                <a:gd name="connsiteX1" fmla="*/ 55 w 27726"/>
                <a:gd name="connsiteY1" fmla="*/ 47548 h 47548"/>
                <a:gd name="connsiteX2" fmla="*/ 27727 w 27726"/>
                <a:gd name="connsiteY2" fmla="*/ 31622 h 47548"/>
                <a:gd name="connsiteX3" fmla="*/ 27616 w 27726"/>
                <a:gd name="connsiteY3" fmla="*/ 0 h 47548"/>
                <a:gd name="connsiteX4" fmla="*/ 0 w 27726"/>
                <a:gd name="connsiteY4" fmla="*/ 15982 h 47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26" h="47548">
                  <a:moveTo>
                    <a:pt x="0" y="15982"/>
                  </a:moveTo>
                  <a:lnTo>
                    <a:pt x="55" y="47548"/>
                  </a:lnTo>
                  <a:lnTo>
                    <a:pt x="27727" y="31622"/>
                  </a:lnTo>
                  <a:lnTo>
                    <a:pt x="27616" y="0"/>
                  </a:lnTo>
                  <a:lnTo>
                    <a:pt x="0" y="15982"/>
                  </a:lnTo>
                  <a:close/>
                </a:path>
              </a:pathLst>
            </a:custGeom>
            <a:grpFill/>
            <a:ln w="46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32E134BA-974D-266F-FBCE-C534BA1A82D4}"/>
                </a:ext>
              </a:extLst>
            </p:cNvPr>
            <p:cNvSpPr/>
            <p:nvPr/>
          </p:nvSpPr>
          <p:spPr>
            <a:xfrm>
              <a:off x="5532760" y="6728412"/>
              <a:ext cx="27726" cy="47548"/>
            </a:xfrm>
            <a:custGeom>
              <a:avLst/>
              <a:gdLst>
                <a:gd name="connsiteX0" fmla="*/ 0 w 27726"/>
                <a:gd name="connsiteY0" fmla="*/ 15982 h 47548"/>
                <a:gd name="connsiteX1" fmla="*/ 60 w 27726"/>
                <a:gd name="connsiteY1" fmla="*/ 47548 h 47548"/>
                <a:gd name="connsiteX2" fmla="*/ 27727 w 27726"/>
                <a:gd name="connsiteY2" fmla="*/ 31627 h 47548"/>
                <a:gd name="connsiteX3" fmla="*/ 27616 w 27726"/>
                <a:gd name="connsiteY3" fmla="*/ 0 h 47548"/>
                <a:gd name="connsiteX4" fmla="*/ 0 w 27726"/>
                <a:gd name="connsiteY4" fmla="*/ 15982 h 47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26" h="47548">
                  <a:moveTo>
                    <a:pt x="0" y="15982"/>
                  </a:moveTo>
                  <a:lnTo>
                    <a:pt x="60" y="47548"/>
                  </a:lnTo>
                  <a:lnTo>
                    <a:pt x="27727" y="31627"/>
                  </a:lnTo>
                  <a:lnTo>
                    <a:pt x="27616" y="0"/>
                  </a:lnTo>
                  <a:lnTo>
                    <a:pt x="0" y="15982"/>
                  </a:lnTo>
                  <a:close/>
                </a:path>
              </a:pathLst>
            </a:custGeom>
            <a:grpFill/>
            <a:ln w="46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0811756D-6569-3A04-4637-4676ACAA85F9}"/>
                </a:ext>
              </a:extLst>
            </p:cNvPr>
            <p:cNvSpPr/>
            <p:nvPr/>
          </p:nvSpPr>
          <p:spPr>
            <a:xfrm>
              <a:off x="5422305" y="6792168"/>
              <a:ext cx="27726" cy="47548"/>
            </a:xfrm>
            <a:custGeom>
              <a:avLst/>
              <a:gdLst>
                <a:gd name="connsiteX0" fmla="*/ 0 w 27726"/>
                <a:gd name="connsiteY0" fmla="*/ 15926 h 47548"/>
                <a:gd name="connsiteX1" fmla="*/ 115 w 27726"/>
                <a:gd name="connsiteY1" fmla="*/ 47548 h 47548"/>
                <a:gd name="connsiteX2" fmla="*/ 27727 w 27726"/>
                <a:gd name="connsiteY2" fmla="*/ 31567 h 47548"/>
                <a:gd name="connsiteX3" fmla="*/ 27671 w 27726"/>
                <a:gd name="connsiteY3" fmla="*/ 0 h 47548"/>
                <a:gd name="connsiteX4" fmla="*/ 0 w 27726"/>
                <a:gd name="connsiteY4" fmla="*/ 15926 h 47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26" h="47548">
                  <a:moveTo>
                    <a:pt x="0" y="15926"/>
                  </a:moveTo>
                  <a:lnTo>
                    <a:pt x="115" y="47548"/>
                  </a:lnTo>
                  <a:lnTo>
                    <a:pt x="27727" y="31567"/>
                  </a:lnTo>
                  <a:lnTo>
                    <a:pt x="27671" y="0"/>
                  </a:lnTo>
                  <a:lnTo>
                    <a:pt x="0" y="15926"/>
                  </a:lnTo>
                  <a:close/>
                </a:path>
              </a:pathLst>
            </a:custGeom>
            <a:grpFill/>
            <a:ln w="46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98F7D635-49DC-24A6-DD11-13C5DD58633F}"/>
                </a:ext>
              </a:extLst>
            </p:cNvPr>
            <p:cNvSpPr/>
            <p:nvPr/>
          </p:nvSpPr>
          <p:spPr>
            <a:xfrm>
              <a:off x="5311905" y="6855924"/>
              <a:ext cx="27726" cy="47548"/>
            </a:xfrm>
            <a:custGeom>
              <a:avLst/>
              <a:gdLst>
                <a:gd name="connsiteX0" fmla="*/ 0 w 27726"/>
                <a:gd name="connsiteY0" fmla="*/ 15926 h 47548"/>
                <a:gd name="connsiteX1" fmla="*/ 111 w 27726"/>
                <a:gd name="connsiteY1" fmla="*/ 47548 h 47548"/>
                <a:gd name="connsiteX2" fmla="*/ 27727 w 27726"/>
                <a:gd name="connsiteY2" fmla="*/ 31567 h 47548"/>
                <a:gd name="connsiteX3" fmla="*/ 27671 w 27726"/>
                <a:gd name="connsiteY3" fmla="*/ 0 h 47548"/>
                <a:gd name="connsiteX4" fmla="*/ 0 w 27726"/>
                <a:gd name="connsiteY4" fmla="*/ 15926 h 47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26" h="47548">
                  <a:moveTo>
                    <a:pt x="0" y="15926"/>
                  </a:moveTo>
                  <a:lnTo>
                    <a:pt x="111" y="47548"/>
                  </a:lnTo>
                  <a:lnTo>
                    <a:pt x="27727" y="31567"/>
                  </a:lnTo>
                  <a:lnTo>
                    <a:pt x="27671" y="0"/>
                  </a:lnTo>
                  <a:lnTo>
                    <a:pt x="0" y="15926"/>
                  </a:lnTo>
                  <a:close/>
                </a:path>
              </a:pathLst>
            </a:custGeom>
            <a:grpFill/>
            <a:ln w="46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92EDB1BB-E5C0-142C-C941-9C3FE5B72876}"/>
                </a:ext>
              </a:extLst>
            </p:cNvPr>
            <p:cNvSpPr/>
            <p:nvPr/>
          </p:nvSpPr>
          <p:spPr>
            <a:xfrm>
              <a:off x="5864467" y="6663982"/>
              <a:ext cx="27726" cy="47548"/>
            </a:xfrm>
            <a:custGeom>
              <a:avLst/>
              <a:gdLst>
                <a:gd name="connsiteX0" fmla="*/ 0 w 27726"/>
                <a:gd name="connsiteY0" fmla="*/ 15926 h 47548"/>
                <a:gd name="connsiteX1" fmla="*/ 55 w 27726"/>
                <a:gd name="connsiteY1" fmla="*/ 47548 h 47548"/>
                <a:gd name="connsiteX2" fmla="*/ 27727 w 27726"/>
                <a:gd name="connsiteY2" fmla="*/ 31567 h 47548"/>
                <a:gd name="connsiteX3" fmla="*/ 27611 w 27726"/>
                <a:gd name="connsiteY3" fmla="*/ 0 h 47548"/>
                <a:gd name="connsiteX4" fmla="*/ 0 w 27726"/>
                <a:gd name="connsiteY4" fmla="*/ 15926 h 47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26" h="47548">
                  <a:moveTo>
                    <a:pt x="0" y="15926"/>
                  </a:moveTo>
                  <a:lnTo>
                    <a:pt x="55" y="47548"/>
                  </a:lnTo>
                  <a:lnTo>
                    <a:pt x="27727" y="31567"/>
                  </a:lnTo>
                  <a:lnTo>
                    <a:pt x="27611" y="0"/>
                  </a:lnTo>
                  <a:lnTo>
                    <a:pt x="0" y="15926"/>
                  </a:lnTo>
                  <a:close/>
                </a:path>
              </a:pathLst>
            </a:custGeom>
            <a:grpFill/>
            <a:ln w="46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5A95B59C-13D3-4B7A-FEDD-1E2F6126618D}"/>
                </a:ext>
              </a:extLst>
            </p:cNvPr>
            <p:cNvSpPr/>
            <p:nvPr/>
          </p:nvSpPr>
          <p:spPr>
            <a:xfrm>
              <a:off x="5754067" y="6727794"/>
              <a:ext cx="27556" cy="47492"/>
            </a:xfrm>
            <a:custGeom>
              <a:avLst/>
              <a:gdLst>
                <a:gd name="connsiteX0" fmla="*/ 0 w 27556"/>
                <a:gd name="connsiteY0" fmla="*/ 15866 h 47492"/>
                <a:gd name="connsiteX1" fmla="*/ 55 w 27556"/>
                <a:gd name="connsiteY1" fmla="*/ 47493 h 47492"/>
                <a:gd name="connsiteX2" fmla="*/ 27556 w 27556"/>
                <a:gd name="connsiteY2" fmla="*/ 31622 h 47492"/>
                <a:gd name="connsiteX3" fmla="*/ 27501 w 27556"/>
                <a:gd name="connsiteY3" fmla="*/ 0 h 47492"/>
                <a:gd name="connsiteX4" fmla="*/ 0 w 27556"/>
                <a:gd name="connsiteY4" fmla="*/ 15866 h 47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556" h="47492">
                  <a:moveTo>
                    <a:pt x="0" y="15866"/>
                  </a:moveTo>
                  <a:lnTo>
                    <a:pt x="55" y="47493"/>
                  </a:lnTo>
                  <a:lnTo>
                    <a:pt x="27556" y="31622"/>
                  </a:lnTo>
                  <a:lnTo>
                    <a:pt x="27501" y="0"/>
                  </a:lnTo>
                  <a:lnTo>
                    <a:pt x="0" y="15866"/>
                  </a:lnTo>
                  <a:close/>
                </a:path>
              </a:pathLst>
            </a:custGeom>
            <a:grpFill/>
            <a:ln w="46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232EAECD-3230-8235-20AD-B576F9960EAB}"/>
                </a:ext>
              </a:extLst>
            </p:cNvPr>
            <p:cNvSpPr/>
            <p:nvPr/>
          </p:nvSpPr>
          <p:spPr>
            <a:xfrm>
              <a:off x="5643497" y="6791550"/>
              <a:ext cx="27731" cy="47548"/>
            </a:xfrm>
            <a:custGeom>
              <a:avLst/>
              <a:gdLst>
                <a:gd name="connsiteX0" fmla="*/ 0 w 27731"/>
                <a:gd name="connsiteY0" fmla="*/ 15922 h 47548"/>
                <a:gd name="connsiteX1" fmla="*/ 115 w 27731"/>
                <a:gd name="connsiteY1" fmla="*/ 47548 h 47548"/>
                <a:gd name="connsiteX2" fmla="*/ 27731 w 27731"/>
                <a:gd name="connsiteY2" fmla="*/ 31567 h 47548"/>
                <a:gd name="connsiteX3" fmla="*/ 27671 w 27731"/>
                <a:gd name="connsiteY3" fmla="*/ 0 h 47548"/>
                <a:gd name="connsiteX4" fmla="*/ 0 w 27731"/>
                <a:gd name="connsiteY4" fmla="*/ 15922 h 47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31" h="47548">
                  <a:moveTo>
                    <a:pt x="0" y="15922"/>
                  </a:moveTo>
                  <a:lnTo>
                    <a:pt x="115" y="47548"/>
                  </a:lnTo>
                  <a:lnTo>
                    <a:pt x="27731" y="31567"/>
                  </a:lnTo>
                  <a:lnTo>
                    <a:pt x="27671" y="0"/>
                  </a:lnTo>
                  <a:lnTo>
                    <a:pt x="0" y="15922"/>
                  </a:lnTo>
                  <a:close/>
                </a:path>
              </a:pathLst>
            </a:custGeom>
            <a:grpFill/>
            <a:ln w="46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ED6C9067-8A45-6145-9585-F0DB2F8D728B}"/>
                </a:ext>
              </a:extLst>
            </p:cNvPr>
            <p:cNvSpPr/>
            <p:nvPr/>
          </p:nvSpPr>
          <p:spPr>
            <a:xfrm>
              <a:off x="5533101" y="6855306"/>
              <a:ext cx="27726" cy="47548"/>
            </a:xfrm>
            <a:custGeom>
              <a:avLst/>
              <a:gdLst>
                <a:gd name="connsiteX0" fmla="*/ 0 w 27726"/>
                <a:gd name="connsiteY0" fmla="*/ 15922 h 47548"/>
                <a:gd name="connsiteX1" fmla="*/ 111 w 27726"/>
                <a:gd name="connsiteY1" fmla="*/ 47548 h 47548"/>
                <a:gd name="connsiteX2" fmla="*/ 27727 w 27726"/>
                <a:gd name="connsiteY2" fmla="*/ 31567 h 47548"/>
                <a:gd name="connsiteX3" fmla="*/ 27611 w 27726"/>
                <a:gd name="connsiteY3" fmla="*/ 0 h 47548"/>
                <a:gd name="connsiteX4" fmla="*/ 0 w 27726"/>
                <a:gd name="connsiteY4" fmla="*/ 15922 h 47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26" h="47548">
                  <a:moveTo>
                    <a:pt x="0" y="15922"/>
                  </a:moveTo>
                  <a:lnTo>
                    <a:pt x="111" y="47548"/>
                  </a:lnTo>
                  <a:lnTo>
                    <a:pt x="27727" y="31567"/>
                  </a:lnTo>
                  <a:lnTo>
                    <a:pt x="27611" y="0"/>
                  </a:lnTo>
                  <a:lnTo>
                    <a:pt x="0" y="15922"/>
                  </a:lnTo>
                  <a:close/>
                </a:path>
              </a:pathLst>
            </a:custGeom>
            <a:grpFill/>
            <a:ln w="46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B6C5D089-090F-FCA7-4E74-E5AB2C3CC861}"/>
                </a:ext>
              </a:extLst>
            </p:cNvPr>
            <p:cNvSpPr/>
            <p:nvPr/>
          </p:nvSpPr>
          <p:spPr>
            <a:xfrm>
              <a:off x="5864808" y="6790816"/>
              <a:ext cx="27726" cy="47714"/>
            </a:xfrm>
            <a:custGeom>
              <a:avLst/>
              <a:gdLst>
                <a:gd name="connsiteX0" fmla="*/ 0 w 27726"/>
                <a:gd name="connsiteY0" fmla="*/ 15982 h 47714"/>
                <a:gd name="connsiteX1" fmla="*/ 111 w 27726"/>
                <a:gd name="connsiteY1" fmla="*/ 47714 h 47714"/>
                <a:gd name="connsiteX2" fmla="*/ 27727 w 27726"/>
                <a:gd name="connsiteY2" fmla="*/ 31793 h 47714"/>
                <a:gd name="connsiteX3" fmla="*/ 27667 w 27726"/>
                <a:gd name="connsiteY3" fmla="*/ 0 h 47714"/>
                <a:gd name="connsiteX4" fmla="*/ 0 w 27726"/>
                <a:gd name="connsiteY4" fmla="*/ 15982 h 4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26" h="47714">
                  <a:moveTo>
                    <a:pt x="0" y="15982"/>
                  </a:moveTo>
                  <a:lnTo>
                    <a:pt x="111" y="47714"/>
                  </a:lnTo>
                  <a:lnTo>
                    <a:pt x="27727" y="31793"/>
                  </a:lnTo>
                  <a:lnTo>
                    <a:pt x="27667" y="0"/>
                  </a:lnTo>
                  <a:lnTo>
                    <a:pt x="0" y="15982"/>
                  </a:lnTo>
                  <a:close/>
                </a:path>
              </a:pathLst>
            </a:custGeom>
            <a:grpFill/>
            <a:ln w="46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4E9B243A-B7A2-49BE-37B4-4B74D02FCCD3}"/>
                </a:ext>
              </a:extLst>
            </p:cNvPr>
            <p:cNvSpPr/>
            <p:nvPr/>
          </p:nvSpPr>
          <p:spPr>
            <a:xfrm>
              <a:off x="5754409" y="6854683"/>
              <a:ext cx="27611" cy="47603"/>
            </a:xfrm>
            <a:custGeom>
              <a:avLst/>
              <a:gdLst>
                <a:gd name="connsiteX0" fmla="*/ 0 w 27611"/>
                <a:gd name="connsiteY0" fmla="*/ 15866 h 47603"/>
                <a:gd name="connsiteX1" fmla="*/ 111 w 27611"/>
                <a:gd name="connsiteY1" fmla="*/ 47603 h 47603"/>
                <a:gd name="connsiteX2" fmla="*/ 27611 w 27611"/>
                <a:gd name="connsiteY2" fmla="*/ 31737 h 47603"/>
                <a:gd name="connsiteX3" fmla="*/ 27501 w 27611"/>
                <a:gd name="connsiteY3" fmla="*/ 0 h 47603"/>
                <a:gd name="connsiteX4" fmla="*/ 0 w 27611"/>
                <a:gd name="connsiteY4" fmla="*/ 15866 h 47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11" h="47603">
                  <a:moveTo>
                    <a:pt x="0" y="15866"/>
                  </a:moveTo>
                  <a:lnTo>
                    <a:pt x="111" y="47603"/>
                  </a:lnTo>
                  <a:lnTo>
                    <a:pt x="27611" y="31737"/>
                  </a:lnTo>
                  <a:lnTo>
                    <a:pt x="27501" y="0"/>
                  </a:lnTo>
                  <a:lnTo>
                    <a:pt x="0" y="15866"/>
                  </a:lnTo>
                  <a:close/>
                </a:path>
              </a:pathLst>
            </a:custGeom>
            <a:grpFill/>
            <a:ln w="46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97" name="Graphic 196">
            <a:extLst>
              <a:ext uri="{FF2B5EF4-FFF2-40B4-BE49-F238E27FC236}">
                <a16:creationId xmlns:a16="http://schemas.microsoft.com/office/drawing/2014/main" id="{403F2AFB-2711-0B8B-792F-73369692B97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11715921" y="5729563"/>
            <a:ext cx="347472" cy="1227200"/>
          </a:xfrm>
          <a:prstGeom prst="rect">
            <a:avLst/>
          </a:prstGeom>
        </p:spPr>
      </p:pic>
      <p:sp>
        <p:nvSpPr>
          <p:cNvPr id="198" name="Content Placeholder 2">
            <a:extLst>
              <a:ext uri="{FF2B5EF4-FFF2-40B4-BE49-F238E27FC236}">
                <a16:creationId xmlns:a16="http://schemas.microsoft.com/office/drawing/2014/main" id="{76798C32-13A7-1C92-5F44-5232A8C9C5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982" y="1856509"/>
            <a:ext cx="10480963" cy="3962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628526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C1EA0-C3FB-CD24-9C7F-01391A8CD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755073"/>
            <a:ext cx="6515034" cy="520626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8E41D8-4337-0F63-878D-0F43C1165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94401A-DA69-DBD8-4D5F-9D79ADAF8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Illumio Copyright © 2024 /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CFACE6-7B61-E2CA-789D-9557F132F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DEF54-9B6C-4117-8505-7F7450B77FF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Illumio Logo">
            <a:extLst>
              <a:ext uri="{FF2B5EF4-FFF2-40B4-BE49-F238E27FC236}">
                <a16:creationId xmlns:a16="http://schemas.microsoft.com/office/drawing/2014/main" id="{CD6DDE1C-2734-6A30-F0E0-632A67FB87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9416" y="260769"/>
            <a:ext cx="909159" cy="227290"/>
          </a:xfrm>
          <a:prstGeom prst="rect">
            <a:avLst/>
          </a:prstGeom>
        </p:spPr>
      </p:pic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F1B4247A-774C-C4A1-567D-A84967C1DDC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92252" y="2099123"/>
            <a:ext cx="4329132" cy="3862218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>
              <a:defRPr lang="en-US" sz="2000" b="0" spc="-20" baseline="0" dirty="0"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0EA75B2-6342-5917-782B-558B007A5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252" y="562350"/>
            <a:ext cx="4329132" cy="5760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2698040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220EED-BA0E-4E1F-53CE-61D2088346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755073"/>
            <a:ext cx="6515034" cy="510597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3E8BE5-FA14-1D18-D4FE-83B75B2815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2252" y="2057400"/>
            <a:ext cx="4279774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22253C-96AA-1C03-82EE-5F42F86F5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C2B7F7-F4F7-F451-08E2-F3778621F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Illumio Copyright © 2024 /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1977F4-AB4A-CCF0-B23D-C9845B291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DEF54-9B6C-4117-8505-7F7450B77FF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7">
            <a:extLst>
              <a:ext uri="{FF2B5EF4-FFF2-40B4-BE49-F238E27FC236}">
                <a16:creationId xmlns:a16="http://schemas.microsoft.com/office/drawing/2014/main" id="{2731D352-A9CA-69B8-E63A-5D88519A4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252" y="472167"/>
            <a:ext cx="4279774" cy="1301796"/>
          </a:xfrm>
        </p:spPr>
        <p:txBody>
          <a:bodyPr anchor="t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Illumio Logo">
            <a:extLst>
              <a:ext uri="{FF2B5EF4-FFF2-40B4-BE49-F238E27FC236}">
                <a16:creationId xmlns:a16="http://schemas.microsoft.com/office/drawing/2014/main" id="{94B855D6-9992-4568-EDA1-6EB6BC07C2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9416" y="260769"/>
            <a:ext cx="909159" cy="22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7116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Testimonial Ta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7">
            <a:extLst>
              <a:ext uri="{FF2B5EF4-FFF2-40B4-BE49-F238E27FC236}">
                <a16:creationId xmlns:a16="http://schemas.microsoft.com/office/drawing/2014/main" id="{4526BCC0-60BC-A461-2C2E-D9812DF8B93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737732" y="1620210"/>
            <a:ext cx="2534352" cy="2926080"/>
          </a:xfrm>
          <a:custGeom>
            <a:avLst/>
            <a:gdLst>
              <a:gd name="connsiteX0" fmla="*/ 1267017 w 2534352"/>
              <a:gd name="connsiteY0" fmla="*/ 0 h 2926080"/>
              <a:gd name="connsiteX1" fmla="*/ 2534352 w 2534352"/>
              <a:gd name="connsiteY1" fmla="*/ 731594 h 2926080"/>
              <a:gd name="connsiteX2" fmla="*/ 2534352 w 2534352"/>
              <a:gd name="connsiteY2" fmla="*/ 2194487 h 2926080"/>
              <a:gd name="connsiteX3" fmla="*/ 1267017 w 2534352"/>
              <a:gd name="connsiteY3" fmla="*/ 2926080 h 2926080"/>
              <a:gd name="connsiteX4" fmla="*/ 0 w 2534352"/>
              <a:gd name="connsiteY4" fmla="*/ 2194487 h 2926080"/>
              <a:gd name="connsiteX5" fmla="*/ 0 w 2534352"/>
              <a:gd name="connsiteY5" fmla="*/ 731594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34352" h="2926080">
                <a:moveTo>
                  <a:pt x="1267017" y="0"/>
                </a:moveTo>
                <a:lnTo>
                  <a:pt x="2534352" y="731594"/>
                </a:lnTo>
                <a:lnTo>
                  <a:pt x="2534352" y="2194487"/>
                </a:lnTo>
                <a:lnTo>
                  <a:pt x="1267017" y="2926080"/>
                </a:lnTo>
                <a:lnTo>
                  <a:pt x="0" y="2194487"/>
                </a:lnTo>
                <a:lnTo>
                  <a:pt x="0" y="731594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388EF7CB-AF94-C51B-71ED-13F01552B2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83"/>
          <a:stretch/>
        </p:blipFill>
        <p:spPr>
          <a:xfrm flipH="1">
            <a:off x="10052316" y="2935788"/>
            <a:ext cx="1353068" cy="4569278"/>
          </a:xfrm>
          <a:prstGeom prst="rect">
            <a:avLst/>
          </a:prstGeom>
        </p:spPr>
      </p:pic>
      <p:sp>
        <p:nvSpPr>
          <p:cNvPr id="9" name="Graphic 6">
            <a:extLst>
              <a:ext uri="{FF2B5EF4-FFF2-40B4-BE49-F238E27FC236}">
                <a16:creationId xmlns:a16="http://schemas.microsoft.com/office/drawing/2014/main" id="{CB38EA30-6A6C-30FD-8440-0D9A96F62212}"/>
              </a:ext>
            </a:extLst>
          </p:cNvPr>
          <p:cNvSpPr/>
          <p:nvPr/>
        </p:nvSpPr>
        <p:spPr>
          <a:xfrm flipH="1">
            <a:off x="9550712" y="4044759"/>
            <a:ext cx="829170" cy="2929364"/>
          </a:xfrm>
          <a:custGeom>
            <a:avLst/>
            <a:gdLst>
              <a:gd name="connsiteX0" fmla="*/ 829171 w 829170"/>
              <a:gd name="connsiteY0" fmla="*/ 2929365 h 2929364"/>
              <a:gd name="connsiteX1" fmla="*/ 0 w 829170"/>
              <a:gd name="connsiteY1" fmla="*/ 2441878 h 2929364"/>
              <a:gd name="connsiteX2" fmla="*/ 0 w 829170"/>
              <a:gd name="connsiteY2" fmla="*/ 0 h 2929364"/>
              <a:gd name="connsiteX3" fmla="*/ 829171 w 829170"/>
              <a:gd name="connsiteY3" fmla="*/ 484202 h 2929364"/>
              <a:gd name="connsiteX4" fmla="*/ 829171 w 829170"/>
              <a:gd name="connsiteY4" fmla="*/ 2929365 h 2929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9170" h="2929364">
                <a:moveTo>
                  <a:pt x="829171" y="2929365"/>
                </a:moveTo>
                <a:lnTo>
                  <a:pt x="0" y="2441878"/>
                </a:lnTo>
                <a:lnTo>
                  <a:pt x="0" y="0"/>
                </a:lnTo>
                <a:lnTo>
                  <a:pt x="829171" y="484202"/>
                </a:lnTo>
                <a:lnTo>
                  <a:pt x="829171" y="2929365"/>
                </a:lnTo>
                <a:close/>
              </a:path>
            </a:pathLst>
          </a:custGeom>
          <a:gradFill flip="none" rotWithShape="1">
            <a:gsLst>
              <a:gs pos="78000">
                <a:schemeClr val="accent1">
                  <a:alpha val="0"/>
                </a:schemeClr>
              </a:gs>
              <a:gs pos="1000">
                <a:schemeClr val="tx2"/>
              </a:gs>
            </a:gsLst>
            <a:lin ang="5400000" scaled="1"/>
            <a:tileRect/>
          </a:gradFill>
          <a:ln w="479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8CC18FA-E971-0E19-9CCF-4451841BCF75}"/>
              </a:ext>
            </a:extLst>
          </p:cNvPr>
          <p:cNvGrpSpPr/>
          <p:nvPr/>
        </p:nvGrpSpPr>
        <p:grpSpPr>
          <a:xfrm flipH="1">
            <a:off x="9669626" y="3677060"/>
            <a:ext cx="835121" cy="1920393"/>
            <a:chOff x="9304199" y="4349778"/>
            <a:chExt cx="1090750" cy="2508222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3A92939-9F81-A4BE-478F-E5CA433F398B}"/>
                </a:ext>
              </a:extLst>
            </p:cNvPr>
            <p:cNvCxnSpPr>
              <a:cxnSpLocks/>
            </p:cNvCxnSpPr>
            <p:nvPr/>
          </p:nvCxnSpPr>
          <p:spPr>
            <a:xfrm>
              <a:off x="9307466" y="4349778"/>
              <a:ext cx="0" cy="313509"/>
            </a:xfrm>
            <a:prstGeom prst="line">
              <a:avLst/>
            </a:prstGeom>
            <a:ln w="12700" cap="rnd">
              <a:solidFill>
                <a:schemeClr val="accent2">
                  <a:alpha val="6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D0CF56C-8D79-BF9F-49F7-712D640C4004}"/>
                </a:ext>
              </a:extLst>
            </p:cNvPr>
            <p:cNvCxnSpPr/>
            <p:nvPr/>
          </p:nvCxnSpPr>
          <p:spPr>
            <a:xfrm>
              <a:off x="9307466" y="4669970"/>
              <a:ext cx="1087483" cy="627017"/>
            </a:xfrm>
            <a:prstGeom prst="line">
              <a:avLst/>
            </a:prstGeom>
            <a:ln w="12700" cap="rnd">
              <a:solidFill>
                <a:schemeClr val="accent2">
                  <a:alpha val="6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E0087B7-7B0F-E15E-2886-5A9BC2B1122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391683" y="5296987"/>
              <a:ext cx="3266" cy="313509"/>
            </a:xfrm>
            <a:prstGeom prst="line">
              <a:avLst/>
            </a:prstGeom>
            <a:ln w="12700" cap="rnd">
              <a:solidFill>
                <a:schemeClr val="accent2">
                  <a:alpha val="6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14F55B2-14E8-C1AD-8C67-2B99C36F3DB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307466" y="4983478"/>
              <a:ext cx="1084217" cy="627018"/>
            </a:xfrm>
            <a:prstGeom prst="line">
              <a:avLst/>
            </a:prstGeom>
            <a:ln w="12700" cap="rnd">
              <a:solidFill>
                <a:schemeClr val="accent2">
                  <a:alpha val="6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778CBD65-B4ED-74FB-C8EA-DE81EA4F2944}"/>
                </a:ext>
              </a:extLst>
            </p:cNvPr>
            <p:cNvCxnSpPr/>
            <p:nvPr/>
          </p:nvCxnSpPr>
          <p:spPr>
            <a:xfrm>
              <a:off x="9307465" y="4983478"/>
              <a:ext cx="0" cy="313509"/>
            </a:xfrm>
            <a:prstGeom prst="line">
              <a:avLst/>
            </a:prstGeom>
            <a:ln w="12700" cap="rnd">
              <a:solidFill>
                <a:schemeClr val="accent2">
                  <a:alpha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0D208F2D-581A-8D19-FBBB-DACCF7C21DBF}"/>
                </a:ext>
              </a:extLst>
            </p:cNvPr>
            <p:cNvCxnSpPr>
              <a:cxnSpLocks/>
            </p:cNvCxnSpPr>
            <p:nvPr/>
          </p:nvCxnSpPr>
          <p:spPr>
            <a:xfrm>
              <a:off x="9304199" y="5296987"/>
              <a:ext cx="1087484" cy="620487"/>
            </a:xfrm>
            <a:prstGeom prst="line">
              <a:avLst/>
            </a:prstGeom>
            <a:ln w="12700" cap="rnd">
              <a:solidFill>
                <a:schemeClr val="accent2">
                  <a:alpha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9E88805-2281-1A67-63D4-A7B825D815F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388417" y="5917474"/>
              <a:ext cx="3266" cy="320039"/>
            </a:xfrm>
            <a:prstGeom prst="line">
              <a:avLst/>
            </a:prstGeom>
            <a:ln w="12700" cap="rnd">
              <a:solidFill>
                <a:schemeClr val="accent2">
                  <a:alpha val="6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DA36DE36-2157-4A60-95AE-094AB7CCBEF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310732" y="5610495"/>
              <a:ext cx="1077685" cy="627018"/>
            </a:xfrm>
            <a:prstGeom prst="line">
              <a:avLst/>
            </a:prstGeom>
            <a:ln w="12700" cap="rnd">
              <a:solidFill>
                <a:schemeClr val="accent2">
                  <a:alpha val="6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0A4B8E8-3AE5-ED3F-317B-AECB3724AF14}"/>
                </a:ext>
              </a:extLst>
            </p:cNvPr>
            <p:cNvCxnSpPr/>
            <p:nvPr/>
          </p:nvCxnSpPr>
          <p:spPr>
            <a:xfrm>
              <a:off x="9310731" y="5610495"/>
              <a:ext cx="0" cy="313509"/>
            </a:xfrm>
            <a:prstGeom prst="line">
              <a:avLst/>
            </a:prstGeom>
            <a:ln w="12700" cap="rnd">
              <a:solidFill>
                <a:schemeClr val="accent2">
                  <a:alpha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95602BE4-6809-9A14-029D-CE0A96788A9A}"/>
                </a:ext>
              </a:extLst>
            </p:cNvPr>
            <p:cNvCxnSpPr>
              <a:cxnSpLocks/>
            </p:cNvCxnSpPr>
            <p:nvPr/>
          </p:nvCxnSpPr>
          <p:spPr>
            <a:xfrm>
              <a:off x="9307465" y="5924004"/>
              <a:ext cx="1087484" cy="620487"/>
            </a:xfrm>
            <a:prstGeom prst="line">
              <a:avLst/>
            </a:prstGeom>
            <a:ln w="12700" cap="rnd">
              <a:solidFill>
                <a:schemeClr val="accent2">
                  <a:alpha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0A1C77D0-7062-A104-AEFD-31641F7643B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391683" y="6544491"/>
              <a:ext cx="3266" cy="313509"/>
            </a:xfrm>
            <a:prstGeom prst="line">
              <a:avLst/>
            </a:prstGeom>
            <a:ln w="12700" cap="rnd">
              <a:solidFill>
                <a:schemeClr val="accent2">
                  <a:alpha val="6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2" name="Picture 41" descr="A diamond shaped diamond shaped object&#10;&#10;Description automatically generated with medium confidence">
            <a:extLst>
              <a:ext uri="{FF2B5EF4-FFF2-40B4-BE49-F238E27FC236}">
                <a16:creationId xmlns:a16="http://schemas.microsoft.com/office/drawing/2014/main" id="{1C1C225A-AFD7-2582-8E17-05F5CEADCDE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220340" y="3309782"/>
            <a:ext cx="1976597" cy="1223608"/>
          </a:xfrm>
          <a:prstGeom prst="rect">
            <a:avLst/>
          </a:prstGeom>
        </p:spPr>
      </p:pic>
      <p:sp>
        <p:nvSpPr>
          <p:cNvPr id="43" name="Graphic 52">
            <a:extLst>
              <a:ext uri="{FF2B5EF4-FFF2-40B4-BE49-F238E27FC236}">
                <a16:creationId xmlns:a16="http://schemas.microsoft.com/office/drawing/2014/main" id="{C83E5FCF-1721-73DE-F496-E54111CA1CCF}"/>
              </a:ext>
            </a:extLst>
          </p:cNvPr>
          <p:cNvSpPr/>
          <p:nvPr userDrawn="1"/>
        </p:nvSpPr>
        <p:spPr>
          <a:xfrm>
            <a:off x="7612867" y="1485897"/>
            <a:ext cx="2767015" cy="3194707"/>
          </a:xfrm>
          <a:custGeom>
            <a:avLst/>
            <a:gdLst>
              <a:gd name="connsiteX0" fmla="*/ 5939885 w 5939884"/>
              <a:gd name="connsiteY0" fmla="*/ 1714672 h 6858000"/>
              <a:gd name="connsiteX1" fmla="*/ 5939885 w 5939884"/>
              <a:gd name="connsiteY1" fmla="*/ 5143329 h 6858000"/>
              <a:gd name="connsiteX2" fmla="*/ 2969571 w 5939884"/>
              <a:gd name="connsiteY2" fmla="*/ 6858000 h 6858000"/>
              <a:gd name="connsiteX3" fmla="*/ 0 w 5939884"/>
              <a:gd name="connsiteY3" fmla="*/ 5143329 h 6858000"/>
              <a:gd name="connsiteX4" fmla="*/ 0 w 5939884"/>
              <a:gd name="connsiteY4" fmla="*/ 1714672 h 6858000"/>
              <a:gd name="connsiteX5" fmla="*/ 2969571 w 5939884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39884" h="6858000">
                <a:moveTo>
                  <a:pt x="5939885" y="1714672"/>
                </a:moveTo>
                <a:lnTo>
                  <a:pt x="5939885" y="5143329"/>
                </a:lnTo>
                <a:lnTo>
                  <a:pt x="2969571" y="6858000"/>
                </a:lnTo>
                <a:lnTo>
                  <a:pt x="0" y="5143329"/>
                </a:lnTo>
                <a:lnTo>
                  <a:pt x="0" y="1714672"/>
                </a:lnTo>
                <a:lnTo>
                  <a:pt x="2969571" y="0"/>
                </a:lnTo>
                <a:close/>
              </a:path>
            </a:pathLst>
          </a:custGeom>
          <a:noFill/>
          <a:ln w="5715" cap="flat">
            <a:gradFill>
              <a:gsLst>
                <a:gs pos="0">
                  <a:schemeClr val="accent2"/>
                </a:gs>
                <a:gs pos="74000">
                  <a:schemeClr val="bg1"/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46" name="Graphic 45">
            <a:extLst>
              <a:ext uri="{FF2B5EF4-FFF2-40B4-BE49-F238E27FC236}">
                <a16:creationId xmlns:a16="http://schemas.microsoft.com/office/drawing/2014/main" id="{EA9136A1-A3FC-85C0-0D4B-CC0AEB33F1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68604" y="1673842"/>
            <a:ext cx="905595" cy="5192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4BF934-AD68-1625-3C04-54C04D5D4F1A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279524" y="1709738"/>
            <a:ext cx="5610651" cy="2852737"/>
          </a:xfrm>
        </p:spPr>
        <p:txBody>
          <a:bodyPr anchor="t">
            <a:noAutofit/>
          </a:bodyPr>
          <a:lstStyle>
            <a:lvl1pPr>
              <a:defRPr sz="3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0B6CFB-3572-5973-69AE-780291B9093A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1279524" y="4589463"/>
            <a:ext cx="5610651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Dot Grid" hidden="1">
            <a:extLst>
              <a:ext uri="{FF2B5EF4-FFF2-40B4-BE49-F238E27FC236}">
                <a16:creationId xmlns:a16="http://schemas.microsoft.com/office/drawing/2014/main" id="{FF3CA8EB-118B-0D2A-8DBE-F6ECD51B360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31902" y="25222"/>
            <a:ext cx="1746360" cy="2112264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78F2B529-E2EB-9E60-F7A4-1D9CC22DF51C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832" y="400930"/>
            <a:ext cx="2227264" cy="2903057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9D2E8F5-8594-1B41-69AD-79593B1E7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68603" y="2017525"/>
            <a:ext cx="301751" cy="1065725"/>
          </a:xfrm>
          <a:prstGeom prst="rect">
            <a:avLst/>
          </a:prstGeom>
        </p:spPr>
      </p:pic>
      <p:pic>
        <p:nvPicPr>
          <p:cNvPr id="8" name="Illumio Logo">
            <a:extLst>
              <a:ext uri="{FF2B5EF4-FFF2-40B4-BE49-F238E27FC236}">
                <a16:creationId xmlns:a16="http://schemas.microsoft.com/office/drawing/2014/main" id="{E34C4EF2-BD07-825B-CAFE-80055D0074C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989416" y="260769"/>
            <a:ext cx="909159" cy="22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1563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imonial Sla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3EC2D066-2ABA-B453-51A4-F60794634C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832" y="400931"/>
            <a:ext cx="2227264" cy="2903057"/>
          </a:xfrm>
          <a:prstGeom prst="rect">
            <a:avLst/>
          </a:prstGeom>
        </p:spPr>
      </p:pic>
      <p:sp>
        <p:nvSpPr>
          <p:cNvPr id="15" name="Picture Placeholder 17">
            <a:extLst>
              <a:ext uri="{FF2B5EF4-FFF2-40B4-BE49-F238E27FC236}">
                <a16:creationId xmlns:a16="http://schemas.microsoft.com/office/drawing/2014/main" id="{4526BCC0-60BC-A461-2C2E-D9812DF8B93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737732" y="1620210"/>
            <a:ext cx="2534352" cy="2926080"/>
          </a:xfrm>
          <a:custGeom>
            <a:avLst/>
            <a:gdLst>
              <a:gd name="connsiteX0" fmla="*/ 1267017 w 2534352"/>
              <a:gd name="connsiteY0" fmla="*/ 0 h 2926080"/>
              <a:gd name="connsiteX1" fmla="*/ 2534352 w 2534352"/>
              <a:gd name="connsiteY1" fmla="*/ 731594 h 2926080"/>
              <a:gd name="connsiteX2" fmla="*/ 2534352 w 2534352"/>
              <a:gd name="connsiteY2" fmla="*/ 2194487 h 2926080"/>
              <a:gd name="connsiteX3" fmla="*/ 1267017 w 2534352"/>
              <a:gd name="connsiteY3" fmla="*/ 2926080 h 2926080"/>
              <a:gd name="connsiteX4" fmla="*/ 0 w 2534352"/>
              <a:gd name="connsiteY4" fmla="*/ 2194487 h 2926080"/>
              <a:gd name="connsiteX5" fmla="*/ 0 w 2534352"/>
              <a:gd name="connsiteY5" fmla="*/ 731594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34352" h="2926080">
                <a:moveTo>
                  <a:pt x="1267017" y="0"/>
                </a:moveTo>
                <a:lnTo>
                  <a:pt x="2534352" y="731594"/>
                </a:lnTo>
                <a:lnTo>
                  <a:pt x="2534352" y="2194487"/>
                </a:lnTo>
                <a:lnTo>
                  <a:pt x="1267017" y="2926080"/>
                </a:lnTo>
                <a:lnTo>
                  <a:pt x="0" y="2194487"/>
                </a:lnTo>
                <a:lnTo>
                  <a:pt x="0" y="731594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388EF7CB-AF94-C51B-71ED-13F01552B2C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383"/>
          <a:stretch/>
        </p:blipFill>
        <p:spPr>
          <a:xfrm flipH="1">
            <a:off x="10052316" y="2935788"/>
            <a:ext cx="1353068" cy="4569278"/>
          </a:xfrm>
          <a:prstGeom prst="rect">
            <a:avLst/>
          </a:prstGeom>
        </p:spPr>
      </p:pic>
      <p:sp>
        <p:nvSpPr>
          <p:cNvPr id="9" name="Graphic 6">
            <a:extLst>
              <a:ext uri="{FF2B5EF4-FFF2-40B4-BE49-F238E27FC236}">
                <a16:creationId xmlns:a16="http://schemas.microsoft.com/office/drawing/2014/main" id="{CB38EA30-6A6C-30FD-8440-0D9A96F62212}"/>
              </a:ext>
            </a:extLst>
          </p:cNvPr>
          <p:cNvSpPr/>
          <p:nvPr/>
        </p:nvSpPr>
        <p:spPr>
          <a:xfrm flipH="1">
            <a:off x="9574625" y="4076021"/>
            <a:ext cx="829170" cy="2929364"/>
          </a:xfrm>
          <a:custGeom>
            <a:avLst/>
            <a:gdLst>
              <a:gd name="connsiteX0" fmla="*/ 829171 w 829170"/>
              <a:gd name="connsiteY0" fmla="*/ 2929365 h 2929364"/>
              <a:gd name="connsiteX1" fmla="*/ 0 w 829170"/>
              <a:gd name="connsiteY1" fmla="*/ 2441878 h 2929364"/>
              <a:gd name="connsiteX2" fmla="*/ 0 w 829170"/>
              <a:gd name="connsiteY2" fmla="*/ 0 h 2929364"/>
              <a:gd name="connsiteX3" fmla="*/ 829171 w 829170"/>
              <a:gd name="connsiteY3" fmla="*/ 484202 h 2929364"/>
              <a:gd name="connsiteX4" fmla="*/ 829171 w 829170"/>
              <a:gd name="connsiteY4" fmla="*/ 2929365 h 2929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9170" h="2929364">
                <a:moveTo>
                  <a:pt x="829171" y="2929365"/>
                </a:moveTo>
                <a:lnTo>
                  <a:pt x="0" y="2441878"/>
                </a:lnTo>
                <a:lnTo>
                  <a:pt x="0" y="0"/>
                </a:lnTo>
                <a:lnTo>
                  <a:pt x="829171" y="484202"/>
                </a:lnTo>
                <a:lnTo>
                  <a:pt x="829171" y="2929365"/>
                </a:lnTo>
                <a:close/>
              </a:path>
            </a:pathLst>
          </a:custGeom>
          <a:gradFill flip="none" rotWithShape="1">
            <a:gsLst>
              <a:gs pos="78000">
                <a:schemeClr val="bg2">
                  <a:alpha val="0"/>
                </a:schemeClr>
              </a:gs>
              <a:gs pos="0">
                <a:schemeClr val="accent2"/>
              </a:gs>
            </a:gsLst>
            <a:lin ang="5400000" scaled="1"/>
            <a:tileRect/>
          </a:gradFill>
          <a:ln w="479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8CC18FA-E971-0E19-9CCF-4451841BCF75}"/>
              </a:ext>
            </a:extLst>
          </p:cNvPr>
          <p:cNvGrpSpPr/>
          <p:nvPr/>
        </p:nvGrpSpPr>
        <p:grpSpPr>
          <a:xfrm flipH="1">
            <a:off x="9669626" y="3677060"/>
            <a:ext cx="835121" cy="1920393"/>
            <a:chOff x="9304199" y="4349778"/>
            <a:chExt cx="1090750" cy="2508222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3A92939-9F81-A4BE-478F-E5CA433F398B}"/>
                </a:ext>
              </a:extLst>
            </p:cNvPr>
            <p:cNvCxnSpPr>
              <a:cxnSpLocks/>
            </p:cNvCxnSpPr>
            <p:nvPr/>
          </p:nvCxnSpPr>
          <p:spPr>
            <a:xfrm>
              <a:off x="9307466" y="4349778"/>
              <a:ext cx="0" cy="313509"/>
            </a:xfrm>
            <a:prstGeom prst="line">
              <a:avLst/>
            </a:prstGeom>
            <a:ln w="12700" cap="rnd">
              <a:solidFill>
                <a:schemeClr val="accent2">
                  <a:alpha val="6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D0CF56C-8D79-BF9F-49F7-712D640C4004}"/>
                </a:ext>
              </a:extLst>
            </p:cNvPr>
            <p:cNvCxnSpPr/>
            <p:nvPr/>
          </p:nvCxnSpPr>
          <p:spPr>
            <a:xfrm>
              <a:off x="9307466" y="4669970"/>
              <a:ext cx="1087483" cy="627017"/>
            </a:xfrm>
            <a:prstGeom prst="line">
              <a:avLst/>
            </a:prstGeom>
            <a:ln w="12700" cap="rnd">
              <a:solidFill>
                <a:schemeClr val="accent2">
                  <a:alpha val="6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E0087B7-7B0F-E15E-2886-5A9BC2B1122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391683" y="5296987"/>
              <a:ext cx="3266" cy="313509"/>
            </a:xfrm>
            <a:prstGeom prst="line">
              <a:avLst/>
            </a:prstGeom>
            <a:ln w="12700" cap="rnd">
              <a:solidFill>
                <a:schemeClr val="accent2">
                  <a:alpha val="6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14F55B2-14E8-C1AD-8C67-2B99C36F3DB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307466" y="4983478"/>
              <a:ext cx="1084217" cy="627018"/>
            </a:xfrm>
            <a:prstGeom prst="line">
              <a:avLst/>
            </a:prstGeom>
            <a:ln w="12700" cap="rnd">
              <a:solidFill>
                <a:schemeClr val="accent2">
                  <a:alpha val="6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778CBD65-B4ED-74FB-C8EA-DE81EA4F2944}"/>
                </a:ext>
              </a:extLst>
            </p:cNvPr>
            <p:cNvCxnSpPr/>
            <p:nvPr/>
          </p:nvCxnSpPr>
          <p:spPr>
            <a:xfrm>
              <a:off x="9307465" y="4983478"/>
              <a:ext cx="0" cy="313509"/>
            </a:xfrm>
            <a:prstGeom prst="line">
              <a:avLst/>
            </a:prstGeom>
            <a:ln w="12700" cap="rnd">
              <a:solidFill>
                <a:schemeClr val="accent2">
                  <a:alpha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0D208F2D-581A-8D19-FBBB-DACCF7C21DBF}"/>
                </a:ext>
              </a:extLst>
            </p:cNvPr>
            <p:cNvCxnSpPr>
              <a:cxnSpLocks/>
            </p:cNvCxnSpPr>
            <p:nvPr/>
          </p:nvCxnSpPr>
          <p:spPr>
            <a:xfrm>
              <a:off x="9304199" y="5296987"/>
              <a:ext cx="1087484" cy="620487"/>
            </a:xfrm>
            <a:prstGeom prst="line">
              <a:avLst/>
            </a:prstGeom>
            <a:ln w="12700" cap="rnd">
              <a:solidFill>
                <a:schemeClr val="accent2">
                  <a:alpha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9E88805-2281-1A67-63D4-A7B825D815F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388417" y="5917474"/>
              <a:ext cx="3266" cy="320039"/>
            </a:xfrm>
            <a:prstGeom prst="line">
              <a:avLst/>
            </a:prstGeom>
            <a:ln w="12700" cap="rnd">
              <a:solidFill>
                <a:schemeClr val="accent2">
                  <a:alpha val="6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DA36DE36-2157-4A60-95AE-094AB7CCBEF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310732" y="5610495"/>
              <a:ext cx="1077685" cy="627018"/>
            </a:xfrm>
            <a:prstGeom prst="line">
              <a:avLst/>
            </a:prstGeom>
            <a:ln w="12700" cap="rnd">
              <a:solidFill>
                <a:schemeClr val="accent2">
                  <a:alpha val="6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0A4B8E8-3AE5-ED3F-317B-AECB3724AF14}"/>
                </a:ext>
              </a:extLst>
            </p:cNvPr>
            <p:cNvCxnSpPr/>
            <p:nvPr/>
          </p:nvCxnSpPr>
          <p:spPr>
            <a:xfrm>
              <a:off x="9310731" y="5610495"/>
              <a:ext cx="0" cy="313509"/>
            </a:xfrm>
            <a:prstGeom prst="line">
              <a:avLst/>
            </a:prstGeom>
            <a:ln w="12700" cap="rnd">
              <a:solidFill>
                <a:schemeClr val="accent2">
                  <a:alpha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95602BE4-6809-9A14-029D-CE0A96788A9A}"/>
                </a:ext>
              </a:extLst>
            </p:cNvPr>
            <p:cNvCxnSpPr>
              <a:cxnSpLocks/>
            </p:cNvCxnSpPr>
            <p:nvPr/>
          </p:nvCxnSpPr>
          <p:spPr>
            <a:xfrm>
              <a:off x="9307465" y="5924004"/>
              <a:ext cx="1087484" cy="620487"/>
            </a:xfrm>
            <a:prstGeom prst="line">
              <a:avLst/>
            </a:prstGeom>
            <a:ln w="12700" cap="rnd">
              <a:solidFill>
                <a:schemeClr val="accent2">
                  <a:alpha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0A1C77D0-7062-A104-AEFD-31641F7643B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391683" y="6544491"/>
              <a:ext cx="3266" cy="313509"/>
            </a:xfrm>
            <a:prstGeom prst="line">
              <a:avLst/>
            </a:prstGeom>
            <a:ln w="12700" cap="rnd">
              <a:solidFill>
                <a:schemeClr val="accent2">
                  <a:alpha val="6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2" name="Picture 41" descr="A diamond shaped diamond shaped object&#10;&#10;Description automatically generated with medium confidence">
            <a:extLst>
              <a:ext uri="{FF2B5EF4-FFF2-40B4-BE49-F238E27FC236}">
                <a16:creationId xmlns:a16="http://schemas.microsoft.com/office/drawing/2014/main" id="{1C1C225A-AFD7-2582-8E17-05F5CEADCDE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220340" y="3309782"/>
            <a:ext cx="1976597" cy="1223608"/>
          </a:xfrm>
          <a:prstGeom prst="rect">
            <a:avLst/>
          </a:prstGeom>
        </p:spPr>
      </p:pic>
      <p:sp>
        <p:nvSpPr>
          <p:cNvPr id="43" name="Graphic 52">
            <a:extLst>
              <a:ext uri="{FF2B5EF4-FFF2-40B4-BE49-F238E27FC236}">
                <a16:creationId xmlns:a16="http://schemas.microsoft.com/office/drawing/2014/main" id="{C83E5FCF-1721-73DE-F496-E54111CA1CCF}"/>
              </a:ext>
            </a:extLst>
          </p:cNvPr>
          <p:cNvSpPr/>
          <p:nvPr userDrawn="1"/>
        </p:nvSpPr>
        <p:spPr>
          <a:xfrm>
            <a:off x="7612867" y="1485897"/>
            <a:ext cx="2767015" cy="3194707"/>
          </a:xfrm>
          <a:custGeom>
            <a:avLst/>
            <a:gdLst>
              <a:gd name="connsiteX0" fmla="*/ 5939885 w 5939884"/>
              <a:gd name="connsiteY0" fmla="*/ 1714672 h 6858000"/>
              <a:gd name="connsiteX1" fmla="*/ 5939885 w 5939884"/>
              <a:gd name="connsiteY1" fmla="*/ 5143329 h 6858000"/>
              <a:gd name="connsiteX2" fmla="*/ 2969571 w 5939884"/>
              <a:gd name="connsiteY2" fmla="*/ 6858000 h 6858000"/>
              <a:gd name="connsiteX3" fmla="*/ 0 w 5939884"/>
              <a:gd name="connsiteY3" fmla="*/ 5143329 h 6858000"/>
              <a:gd name="connsiteX4" fmla="*/ 0 w 5939884"/>
              <a:gd name="connsiteY4" fmla="*/ 1714672 h 6858000"/>
              <a:gd name="connsiteX5" fmla="*/ 2969571 w 5939884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39884" h="6858000">
                <a:moveTo>
                  <a:pt x="5939885" y="1714672"/>
                </a:moveTo>
                <a:lnTo>
                  <a:pt x="5939885" y="5143329"/>
                </a:lnTo>
                <a:lnTo>
                  <a:pt x="2969571" y="6858000"/>
                </a:lnTo>
                <a:lnTo>
                  <a:pt x="0" y="5143329"/>
                </a:lnTo>
                <a:lnTo>
                  <a:pt x="0" y="1714672"/>
                </a:lnTo>
                <a:lnTo>
                  <a:pt x="2969571" y="0"/>
                </a:lnTo>
                <a:close/>
              </a:path>
            </a:pathLst>
          </a:custGeom>
          <a:noFill/>
          <a:ln w="5715" cap="flat">
            <a:gradFill>
              <a:gsLst>
                <a:gs pos="27000">
                  <a:schemeClr val="accent2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46" name="Graphic 45">
            <a:extLst>
              <a:ext uri="{FF2B5EF4-FFF2-40B4-BE49-F238E27FC236}">
                <a16:creationId xmlns:a16="http://schemas.microsoft.com/office/drawing/2014/main" id="{EA9136A1-A3FC-85C0-0D4B-CC0AEB33F1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168604" y="1673842"/>
            <a:ext cx="905595" cy="5192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4BF934-AD68-1625-3C04-54C04D5D4F1A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279524" y="1709738"/>
            <a:ext cx="5610651" cy="2852737"/>
          </a:xfrm>
        </p:spPr>
        <p:txBody>
          <a:bodyPr anchor="t">
            <a:noAutofit/>
          </a:bodyPr>
          <a:lstStyle>
            <a:lvl1pPr>
              <a:defRPr sz="32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0B6CFB-3572-5973-69AE-780291B9093A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1279524" y="4589463"/>
            <a:ext cx="5610651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Dot Grid" hidden="1">
            <a:extLst>
              <a:ext uri="{FF2B5EF4-FFF2-40B4-BE49-F238E27FC236}">
                <a16:creationId xmlns:a16="http://schemas.microsoft.com/office/drawing/2014/main" id="{FF3CA8EB-118B-0D2A-8DBE-F6ECD51B360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031902" y="25222"/>
            <a:ext cx="1746360" cy="2112264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07A11979-B5D4-1FD6-1D4E-0F74C938C19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168603" y="2017525"/>
            <a:ext cx="301752" cy="1065725"/>
          </a:xfrm>
          <a:prstGeom prst="rect">
            <a:avLst/>
          </a:prstGeom>
        </p:spPr>
      </p:pic>
      <p:pic>
        <p:nvPicPr>
          <p:cNvPr id="10" name="Illumio Logo White">
            <a:extLst>
              <a:ext uri="{FF2B5EF4-FFF2-40B4-BE49-F238E27FC236}">
                <a16:creationId xmlns:a16="http://schemas.microsoft.com/office/drawing/2014/main" id="{46E663B3-C8BF-FEA8-4D91-7D439EC7327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989416" y="260769"/>
            <a:ext cx="909159" cy="22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26230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Isometric Grid">
            <a:extLst>
              <a:ext uri="{FF2B5EF4-FFF2-40B4-BE49-F238E27FC236}">
                <a16:creationId xmlns:a16="http://schemas.microsoft.com/office/drawing/2014/main" id="{F28C7209-24A2-8FA2-2E20-93BBA91B6B56}"/>
              </a:ext>
            </a:extLst>
          </p:cNvPr>
          <p:cNvGrpSpPr>
            <a:grpSpLocks/>
          </p:cNvGrpSpPr>
          <p:nvPr userDrawn="1"/>
        </p:nvGrpSpPr>
        <p:grpSpPr>
          <a:xfrm>
            <a:off x="-36" y="-481704"/>
            <a:ext cx="12193737" cy="7821408"/>
            <a:chOff x="-36" y="0"/>
            <a:chExt cx="12193737" cy="7821408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2B56DD5-8F4C-D634-7B1E-D89B95BC1C5F}"/>
                </a:ext>
              </a:extLst>
            </p:cNvPr>
            <p:cNvSpPr>
              <a:spLocks/>
            </p:cNvSpPr>
            <p:nvPr/>
          </p:nvSpPr>
          <p:spPr>
            <a:xfrm>
              <a:off x="0" y="0"/>
              <a:ext cx="12192398" cy="3910710"/>
            </a:xfrm>
            <a:custGeom>
              <a:avLst/>
              <a:gdLst>
                <a:gd name="connsiteX0" fmla="*/ 0 w 12192398"/>
                <a:gd name="connsiteY0" fmla="*/ 0 h 3910710"/>
                <a:gd name="connsiteX1" fmla="*/ 12192399 w 12192398"/>
                <a:gd name="connsiteY1" fmla="*/ 0 h 3910710"/>
                <a:gd name="connsiteX2" fmla="*/ 12192399 w 12192398"/>
                <a:gd name="connsiteY2" fmla="*/ 3910710 h 3910710"/>
                <a:gd name="connsiteX3" fmla="*/ 0 w 12192398"/>
                <a:gd name="connsiteY3" fmla="*/ 3910710 h 3910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398" h="3910710">
                  <a:moveTo>
                    <a:pt x="0" y="0"/>
                  </a:moveTo>
                  <a:lnTo>
                    <a:pt x="12192399" y="0"/>
                  </a:lnTo>
                  <a:lnTo>
                    <a:pt x="12192399" y="3910710"/>
                  </a:lnTo>
                  <a:lnTo>
                    <a:pt x="0" y="3910710"/>
                  </a:lnTo>
                  <a:close/>
                </a:path>
              </a:pathLst>
            </a:custGeom>
            <a:solidFill>
              <a:srgbClr val="FFFFFF"/>
            </a:solidFill>
            <a:ln w="36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D6F83AE-70C1-8C8C-2173-DB948C2811CD}"/>
                </a:ext>
              </a:extLst>
            </p:cNvPr>
            <p:cNvSpPr>
              <a:spLocks/>
            </p:cNvSpPr>
            <p:nvPr/>
          </p:nvSpPr>
          <p:spPr>
            <a:xfrm>
              <a:off x="-36" y="0"/>
              <a:ext cx="12193737" cy="3910710"/>
            </a:xfrm>
            <a:custGeom>
              <a:avLst/>
              <a:gdLst>
                <a:gd name="connsiteX0" fmla="*/ 12175524 w 12193737"/>
                <a:gd name="connsiteY0" fmla="*/ 0 h 3910710"/>
                <a:gd name="connsiteX1" fmla="*/ 12058673 w 12193737"/>
                <a:gd name="connsiteY1" fmla="*/ 67460 h 3910710"/>
                <a:gd name="connsiteX2" fmla="*/ 12058673 w 12193737"/>
                <a:gd name="connsiteY2" fmla="*/ 0 h 3910710"/>
                <a:gd name="connsiteX3" fmla="*/ 12055270 w 12193737"/>
                <a:gd name="connsiteY3" fmla="*/ 0 h 3910710"/>
                <a:gd name="connsiteX4" fmla="*/ 12055270 w 12193737"/>
                <a:gd name="connsiteY4" fmla="*/ 69415 h 3910710"/>
                <a:gd name="connsiteX5" fmla="*/ 12050201 w 12193737"/>
                <a:gd name="connsiteY5" fmla="*/ 72348 h 3910710"/>
                <a:gd name="connsiteX6" fmla="*/ 11924877 w 12193737"/>
                <a:gd name="connsiteY6" fmla="*/ 0 h 3910710"/>
                <a:gd name="connsiteX7" fmla="*/ 11918070 w 12193737"/>
                <a:gd name="connsiteY7" fmla="*/ 0 h 3910710"/>
                <a:gd name="connsiteX8" fmla="*/ 11787713 w 12193737"/>
                <a:gd name="connsiteY8" fmla="*/ 75281 h 3910710"/>
                <a:gd name="connsiteX9" fmla="*/ 11787713 w 12193737"/>
                <a:gd name="connsiteY9" fmla="*/ 0 h 3910710"/>
                <a:gd name="connsiteX10" fmla="*/ 11784308 w 12193737"/>
                <a:gd name="connsiteY10" fmla="*/ 0 h 3910710"/>
                <a:gd name="connsiteX11" fmla="*/ 11784308 w 12193737"/>
                <a:gd name="connsiteY11" fmla="*/ 75281 h 3910710"/>
                <a:gd name="connsiteX12" fmla="*/ 11653951 w 12193737"/>
                <a:gd name="connsiteY12" fmla="*/ 0 h 3910710"/>
                <a:gd name="connsiteX13" fmla="*/ 11647144 w 12193737"/>
                <a:gd name="connsiteY13" fmla="*/ 0 h 3910710"/>
                <a:gd name="connsiteX14" fmla="*/ 11523558 w 12193737"/>
                <a:gd name="connsiteY14" fmla="*/ 71334 h 3910710"/>
                <a:gd name="connsiteX15" fmla="*/ 11523558 w 12193737"/>
                <a:gd name="connsiteY15" fmla="*/ 0 h 3910710"/>
                <a:gd name="connsiteX16" fmla="*/ 11506612 w 12193737"/>
                <a:gd name="connsiteY16" fmla="*/ 0 h 3910710"/>
                <a:gd name="connsiteX17" fmla="*/ 11506612 w 12193737"/>
                <a:gd name="connsiteY17" fmla="*/ 71370 h 3910710"/>
                <a:gd name="connsiteX18" fmla="*/ 11382990 w 12193737"/>
                <a:gd name="connsiteY18" fmla="*/ 0 h 3910710"/>
                <a:gd name="connsiteX19" fmla="*/ 11376182 w 12193737"/>
                <a:gd name="connsiteY19" fmla="*/ 0 h 3910710"/>
                <a:gd name="connsiteX20" fmla="*/ 11245825 w 12193737"/>
                <a:gd name="connsiteY20" fmla="*/ 75281 h 3910710"/>
                <a:gd name="connsiteX21" fmla="*/ 11245825 w 12193737"/>
                <a:gd name="connsiteY21" fmla="*/ 0 h 3910710"/>
                <a:gd name="connsiteX22" fmla="*/ 11242422 w 12193737"/>
                <a:gd name="connsiteY22" fmla="*/ 0 h 3910710"/>
                <a:gd name="connsiteX23" fmla="*/ 11242422 w 12193737"/>
                <a:gd name="connsiteY23" fmla="*/ 75281 h 3910710"/>
                <a:gd name="connsiteX24" fmla="*/ 11112065 w 12193737"/>
                <a:gd name="connsiteY24" fmla="*/ 0 h 3910710"/>
                <a:gd name="connsiteX25" fmla="*/ 11105258 w 12193737"/>
                <a:gd name="connsiteY25" fmla="*/ 0 h 3910710"/>
                <a:gd name="connsiteX26" fmla="*/ 10979970 w 12193737"/>
                <a:gd name="connsiteY26" fmla="*/ 72348 h 3910710"/>
                <a:gd name="connsiteX27" fmla="*/ 10974901 w 12193737"/>
                <a:gd name="connsiteY27" fmla="*/ 69415 h 3910710"/>
                <a:gd name="connsiteX28" fmla="*/ 10974901 w 12193737"/>
                <a:gd name="connsiteY28" fmla="*/ 0 h 3910710"/>
                <a:gd name="connsiteX29" fmla="*/ 10971496 w 12193737"/>
                <a:gd name="connsiteY29" fmla="*/ 0 h 3910710"/>
                <a:gd name="connsiteX30" fmla="*/ 10971496 w 12193737"/>
                <a:gd name="connsiteY30" fmla="*/ 67460 h 3910710"/>
                <a:gd name="connsiteX31" fmla="*/ 10854646 w 12193737"/>
                <a:gd name="connsiteY31" fmla="*/ 0 h 3910710"/>
                <a:gd name="connsiteX32" fmla="*/ 10854646 w 12193737"/>
                <a:gd name="connsiteY32" fmla="*/ 0 h 3910710"/>
                <a:gd name="connsiteX33" fmla="*/ 10820753 w 12193737"/>
                <a:gd name="connsiteY33" fmla="*/ 0 h 3910710"/>
                <a:gd name="connsiteX34" fmla="*/ 10820753 w 12193737"/>
                <a:gd name="connsiteY34" fmla="*/ 0 h 3910710"/>
                <a:gd name="connsiteX35" fmla="*/ 10703939 w 12193737"/>
                <a:gd name="connsiteY35" fmla="*/ 67460 h 3910710"/>
                <a:gd name="connsiteX36" fmla="*/ 10703939 w 12193737"/>
                <a:gd name="connsiteY36" fmla="*/ 0 h 3910710"/>
                <a:gd name="connsiteX37" fmla="*/ 10700535 w 12193737"/>
                <a:gd name="connsiteY37" fmla="*/ 0 h 3910710"/>
                <a:gd name="connsiteX38" fmla="*/ 10700535 w 12193737"/>
                <a:gd name="connsiteY38" fmla="*/ 69415 h 3910710"/>
                <a:gd name="connsiteX39" fmla="*/ 10695465 w 12193737"/>
                <a:gd name="connsiteY39" fmla="*/ 72348 h 3910710"/>
                <a:gd name="connsiteX40" fmla="*/ 10570142 w 12193737"/>
                <a:gd name="connsiteY40" fmla="*/ 0 h 3910710"/>
                <a:gd name="connsiteX41" fmla="*/ 10563370 w 12193737"/>
                <a:gd name="connsiteY41" fmla="*/ 0 h 3910710"/>
                <a:gd name="connsiteX42" fmla="*/ 10433013 w 12193737"/>
                <a:gd name="connsiteY42" fmla="*/ 75281 h 3910710"/>
                <a:gd name="connsiteX43" fmla="*/ 10433013 w 12193737"/>
                <a:gd name="connsiteY43" fmla="*/ 0 h 3910710"/>
                <a:gd name="connsiteX44" fmla="*/ 10429610 w 12193737"/>
                <a:gd name="connsiteY44" fmla="*/ 0 h 3910710"/>
                <a:gd name="connsiteX45" fmla="*/ 10429610 w 12193737"/>
                <a:gd name="connsiteY45" fmla="*/ 75281 h 3910710"/>
                <a:gd name="connsiteX46" fmla="*/ 10299253 w 12193737"/>
                <a:gd name="connsiteY46" fmla="*/ 0 h 3910710"/>
                <a:gd name="connsiteX47" fmla="*/ 10292481 w 12193737"/>
                <a:gd name="connsiteY47" fmla="*/ 0 h 3910710"/>
                <a:gd name="connsiteX48" fmla="*/ 10168823 w 12193737"/>
                <a:gd name="connsiteY48" fmla="*/ 71370 h 3910710"/>
                <a:gd name="connsiteX49" fmla="*/ 10168823 w 12193737"/>
                <a:gd name="connsiteY49" fmla="*/ 0 h 3910710"/>
                <a:gd name="connsiteX50" fmla="*/ 10151877 w 12193737"/>
                <a:gd name="connsiteY50" fmla="*/ 0 h 3910710"/>
                <a:gd name="connsiteX51" fmla="*/ 10151877 w 12193737"/>
                <a:gd name="connsiteY51" fmla="*/ 71334 h 3910710"/>
                <a:gd name="connsiteX52" fmla="*/ 10028327 w 12193737"/>
                <a:gd name="connsiteY52" fmla="*/ 0 h 3910710"/>
                <a:gd name="connsiteX53" fmla="*/ 10021520 w 12193737"/>
                <a:gd name="connsiteY53" fmla="*/ 0 h 3910710"/>
                <a:gd name="connsiteX54" fmla="*/ 9891163 w 12193737"/>
                <a:gd name="connsiteY54" fmla="*/ 75281 h 3910710"/>
                <a:gd name="connsiteX55" fmla="*/ 9891163 w 12193737"/>
                <a:gd name="connsiteY55" fmla="*/ 0 h 3910710"/>
                <a:gd name="connsiteX56" fmla="*/ 9887759 w 12193737"/>
                <a:gd name="connsiteY56" fmla="*/ 0 h 3910710"/>
                <a:gd name="connsiteX57" fmla="*/ 9887759 w 12193737"/>
                <a:gd name="connsiteY57" fmla="*/ 75281 h 3910710"/>
                <a:gd name="connsiteX58" fmla="*/ 9757402 w 12193737"/>
                <a:gd name="connsiteY58" fmla="*/ 0 h 3910710"/>
                <a:gd name="connsiteX59" fmla="*/ 9750631 w 12193737"/>
                <a:gd name="connsiteY59" fmla="*/ 0 h 3910710"/>
                <a:gd name="connsiteX60" fmla="*/ 9625343 w 12193737"/>
                <a:gd name="connsiteY60" fmla="*/ 72348 h 3910710"/>
                <a:gd name="connsiteX61" fmla="*/ 9620238 w 12193737"/>
                <a:gd name="connsiteY61" fmla="*/ 69415 h 3910710"/>
                <a:gd name="connsiteX62" fmla="*/ 9620238 w 12193737"/>
                <a:gd name="connsiteY62" fmla="*/ 0 h 3910710"/>
                <a:gd name="connsiteX63" fmla="*/ 9616834 w 12193737"/>
                <a:gd name="connsiteY63" fmla="*/ 0 h 3910710"/>
                <a:gd name="connsiteX64" fmla="*/ 9616834 w 12193737"/>
                <a:gd name="connsiteY64" fmla="*/ 67460 h 3910710"/>
                <a:gd name="connsiteX65" fmla="*/ 9499983 w 12193737"/>
                <a:gd name="connsiteY65" fmla="*/ 0 h 3910710"/>
                <a:gd name="connsiteX66" fmla="*/ 9499983 w 12193737"/>
                <a:gd name="connsiteY66" fmla="*/ 0 h 3910710"/>
                <a:gd name="connsiteX67" fmla="*/ 9466090 w 12193737"/>
                <a:gd name="connsiteY67" fmla="*/ 0 h 3910710"/>
                <a:gd name="connsiteX68" fmla="*/ 9466090 w 12193737"/>
                <a:gd name="connsiteY68" fmla="*/ 0 h 3910710"/>
                <a:gd name="connsiteX69" fmla="*/ 9349240 w 12193737"/>
                <a:gd name="connsiteY69" fmla="*/ 67460 h 3910710"/>
                <a:gd name="connsiteX70" fmla="*/ 9349240 w 12193737"/>
                <a:gd name="connsiteY70" fmla="*/ 0 h 3910710"/>
                <a:gd name="connsiteX71" fmla="*/ 9345836 w 12193737"/>
                <a:gd name="connsiteY71" fmla="*/ 0 h 3910710"/>
                <a:gd name="connsiteX72" fmla="*/ 9345836 w 12193737"/>
                <a:gd name="connsiteY72" fmla="*/ 69451 h 3910710"/>
                <a:gd name="connsiteX73" fmla="*/ 9340767 w 12193737"/>
                <a:gd name="connsiteY73" fmla="*/ 72384 h 3910710"/>
                <a:gd name="connsiteX74" fmla="*/ 9215443 w 12193737"/>
                <a:gd name="connsiteY74" fmla="*/ 36 h 3910710"/>
                <a:gd name="connsiteX75" fmla="*/ 9208636 w 12193737"/>
                <a:gd name="connsiteY75" fmla="*/ 36 h 3910710"/>
                <a:gd name="connsiteX76" fmla="*/ 9078279 w 12193737"/>
                <a:gd name="connsiteY76" fmla="*/ 75317 h 3910710"/>
                <a:gd name="connsiteX77" fmla="*/ 9078279 w 12193737"/>
                <a:gd name="connsiteY77" fmla="*/ 0 h 3910710"/>
                <a:gd name="connsiteX78" fmla="*/ 9074874 w 12193737"/>
                <a:gd name="connsiteY78" fmla="*/ 0 h 3910710"/>
                <a:gd name="connsiteX79" fmla="*/ 9074874 w 12193737"/>
                <a:gd name="connsiteY79" fmla="*/ 75281 h 3910710"/>
                <a:gd name="connsiteX80" fmla="*/ 8944517 w 12193737"/>
                <a:gd name="connsiteY80" fmla="*/ 0 h 3910710"/>
                <a:gd name="connsiteX81" fmla="*/ 8937746 w 12193737"/>
                <a:gd name="connsiteY81" fmla="*/ 0 h 3910710"/>
                <a:gd name="connsiteX82" fmla="*/ 8814124 w 12193737"/>
                <a:gd name="connsiteY82" fmla="*/ 71370 h 3910710"/>
                <a:gd name="connsiteX83" fmla="*/ 8814124 w 12193737"/>
                <a:gd name="connsiteY83" fmla="*/ 0 h 3910710"/>
                <a:gd name="connsiteX84" fmla="*/ 8797178 w 12193737"/>
                <a:gd name="connsiteY84" fmla="*/ 0 h 3910710"/>
                <a:gd name="connsiteX85" fmla="*/ 8797178 w 12193737"/>
                <a:gd name="connsiteY85" fmla="*/ 71370 h 3910710"/>
                <a:gd name="connsiteX86" fmla="*/ 8673556 w 12193737"/>
                <a:gd name="connsiteY86" fmla="*/ 0 h 3910710"/>
                <a:gd name="connsiteX87" fmla="*/ 8666748 w 12193737"/>
                <a:gd name="connsiteY87" fmla="*/ 0 h 3910710"/>
                <a:gd name="connsiteX88" fmla="*/ 8536391 w 12193737"/>
                <a:gd name="connsiteY88" fmla="*/ 75281 h 3910710"/>
                <a:gd name="connsiteX89" fmla="*/ 8536391 w 12193737"/>
                <a:gd name="connsiteY89" fmla="*/ 0 h 3910710"/>
                <a:gd name="connsiteX90" fmla="*/ 8532988 w 12193737"/>
                <a:gd name="connsiteY90" fmla="*/ 0 h 3910710"/>
                <a:gd name="connsiteX91" fmla="*/ 8532988 w 12193737"/>
                <a:gd name="connsiteY91" fmla="*/ 75281 h 3910710"/>
                <a:gd name="connsiteX92" fmla="*/ 8402631 w 12193737"/>
                <a:gd name="connsiteY92" fmla="*/ 0 h 3910710"/>
                <a:gd name="connsiteX93" fmla="*/ 8395824 w 12193737"/>
                <a:gd name="connsiteY93" fmla="*/ 0 h 3910710"/>
                <a:gd name="connsiteX94" fmla="*/ 8270500 w 12193737"/>
                <a:gd name="connsiteY94" fmla="*/ 72348 h 3910710"/>
                <a:gd name="connsiteX95" fmla="*/ 8265431 w 12193737"/>
                <a:gd name="connsiteY95" fmla="*/ 69415 h 3910710"/>
                <a:gd name="connsiteX96" fmla="*/ 8265431 w 12193737"/>
                <a:gd name="connsiteY96" fmla="*/ 0 h 3910710"/>
                <a:gd name="connsiteX97" fmla="*/ 8262026 w 12193737"/>
                <a:gd name="connsiteY97" fmla="*/ 0 h 3910710"/>
                <a:gd name="connsiteX98" fmla="*/ 8262026 w 12193737"/>
                <a:gd name="connsiteY98" fmla="*/ 67460 h 3910710"/>
                <a:gd name="connsiteX99" fmla="*/ 8145176 w 12193737"/>
                <a:gd name="connsiteY99" fmla="*/ 0 h 3910710"/>
                <a:gd name="connsiteX100" fmla="*/ 8111320 w 12193737"/>
                <a:gd name="connsiteY100" fmla="*/ 0 h 3910710"/>
                <a:gd name="connsiteX101" fmla="*/ 8111320 w 12193737"/>
                <a:gd name="connsiteY101" fmla="*/ 0 h 3910710"/>
                <a:gd name="connsiteX102" fmla="*/ 7994505 w 12193737"/>
                <a:gd name="connsiteY102" fmla="*/ 67460 h 3910710"/>
                <a:gd name="connsiteX103" fmla="*/ 7994505 w 12193737"/>
                <a:gd name="connsiteY103" fmla="*/ 0 h 3910710"/>
                <a:gd name="connsiteX104" fmla="*/ 7991102 w 12193737"/>
                <a:gd name="connsiteY104" fmla="*/ 0 h 3910710"/>
                <a:gd name="connsiteX105" fmla="*/ 7991102 w 12193737"/>
                <a:gd name="connsiteY105" fmla="*/ 69415 h 3910710"/>
                <a:gd name="connsiteX106" fmla="*/ 7986032 w 12193737"/>
                <a:gd name="connsiteY106" fmla="*/ 72348 h 3910710"/>
                <a:gd name="connsiteX107" fmla="*/ 7860745 w 12193737"/>
                <a:gd name="connsiteY107" fmla="*/ 0 h 3910710"/>
                <a:gd name="connsiteX108" fmla="*/ 7853973 w 12193737"/>
                <a:gd name="connsiteY108" fmla="*/ 0 h 3910710"/>
                <a:gd name="connsiteX109" fmla="*/ 7723580 w 12193737"/>
                <a:gd name="connsiteY109" fmla="*/ 75281 h 3910710"/>
                <a:gd name="connsiteX110" fmla="*/ 7723580 w 12193737"/>
                <a:gd name="connsiteY110" fmla="*/ 0 h 3910710"/>
                <a:gd name="connsiteX111" fmla="*/ 7720176 w 12193737"/>
                <a:gd name="connsiteY111" fmla="*/ 0 h 3910710"/>
                <a:gd name="connsiteX112" fmla="*/ 7720176 w 12193737"/>
                <a:gd name="connsiteY112" fmla="*/ 75281 h 3910710"/>
                <a:gd name="connsiteX113" fmla="*/ 7589819 w 12193737"/>
                <a:gd name="connsiteY113" fmla="*/ 0 h 3910710"/>
                <a:gd name="connsiteX114" fmla="*/ 7583047 w 12193737"/>
                <a:gd name="connsiteY114" fmla="*/ 0 h 3910710"/>
                <a:gd name="connsiteX115" fmla="*/ 7459462 w 12193737"/>
                <a:gd name="connsiteY115" fmla="*/ 71334 h 3910710"/>
                <a:gd name="connsiteX116" fmla="*/ 7459462 w 12193737"/>
                <a:gd name="connsiteY116" fmla="*/ 0 h 3910710"/>
                <a:gd name="connsiteX117" fmla="*/ 7442516 w 12193737"/>
                <a:gd name="connsiteY117" fmla="*/ 0 h 3910710"/>
                <a:gd name="connsiteX118" fmla="*/ 7442516 w 12193737"/>
                <a:gd name="connsiteY118" fmla="*/ 71370 h 3910710"/>
                <a:gd name="connsiteX119" fmla="*/ 7318894 w 12193737"/>
                <a:gd name="connsiteY119" fmla="*/ 0 h 3910710"/>
                <a:gd name="connsiteX120" fmla="*/ 7312086 w 12193737"/>
                <a:gd name="connsiteY120" fmla="*/ 0 h 3910710"/>
                <a:gd name="connsiteX121" fmla="*/ 7181729 w 12193737"/>
                <a:gd name="connsiteY121" fmla="*/ 75281 h 3910710"/>
                <a:gd name="connsiteX122" fmla="*/ 7181729 w 12193737"/>
                <a:gd name="connsiteY122" fmla="*/ 0 h 3910710"/>
                <a:gd name="connsiteX123" fmla="*/ 7178325 w 12193737"/>
                <a:gd name="connsiteY123" fmla="*/ 0 h 3910710"/>
                <a:gd name="connsiteX124" fmla="*/ 7178325 w 12193737"/>
                <a:gd name="connsiteY124" fmla="*/ 75281 h 3910710"/>
                <a:gd name="connsiteX125" fmla="*/ 7047968 w 12193737"/>
                <a:gd name="connsiteY125" fmla="*/ 0 h 3910710"/>
                <a:gd name="connsiteX126" fmla="*/ 7041197 w 12193737"/>
                <a:gd name="connsiteY126" fmla="*/ 0 h 3910710"/>
                <a:gd name="connsiteX127" fmla="*/ 6915873 w 12193737"/>
                <a:gd name="connsiteY127" fmla="*/ 72348 h 3910710"/>
                <a:gd name="connsiteX128" fmla="*/ 6910804 w 12193737"/>
                <a:gd name="connsiteY128" fmla="*/ 69415 h 3910710"/>
                <a:gd name="connsiteX129" fmla="*/ 6910804 w 12193737"/>
                <a:gd name="connsiteY129" fmla="*/ 0 h 3910710"/>
                <a:gd name="connsiteX130" fmla="*/ 6907400 w 12193737"/>
                <a:gd name="connsiteY130" fmla="*/ 0 h 3910710"/>
                <a:gd name="connsiteX131" fmla="*/ 6907400 w 12193737"/>
                <a:gd name="connsiteY131" fmla="*/ 67460 h 3910710"/>
                <a:gd name="connsiteX132" fmla="*/ 6790586 w 12193737"/>
                <a:gd name="connsiteY132" fmla="*/ 0 h 3910710"/>
                <a:gd name="connsiteX133" fmla="*/ 6756693 w 12193737"/>
                <a:gd name="connsiteY133" fmla="*/ 0 h 3910710"/>
                <a:gd name="connsiteX134" fmla="*/ 6639843 w 12193737"/>
                <a:gd name="connsiteY134" fmla="*/ 67460 h 3910710"/>
                <a:gd name="connsiteX135" fmla="*/ 6639843 w 12193737"/>
                <a:gd name="connsiteY135" fmla="*/ 0 h 3910710"/>
                <a:gd name="connsiteX136" fmla="*/ 6636439 w 12193737"/>
                <a:gd name="connsiteY136" fmla="*/ 0 h 3910710"/>
                <a:gd name="connsiteX137" fmla="*/ 6636439 w 12193737"/>
                <a:gd name="connsiteY137" fmla="*/ 69415 h 3910710"/>
                <a:gd name="connsiteX138" fmla="*/ 6631369 w 12193737"/>
                <a:gd name="connsiteY138" fmla="*/ 72348 h 3910710"/>
                <a:gd name="connsiteX139" fmla="*/ 6506045 w 12193737"/>
                <a:gd name="connsiteY139" fmla="*/ 0 h 3910710"/>
                <a:gd name="connsiteX140" fmla="*/ 6499238 w 12193737"/>
                <a:gd name="connsiteY140" fmla="*/ 0 h 3910710"/>
                <a:gd name="connsiteX141" fmla="*/ 6368845 w 12193737"/>
                <a:gd name="connsiteY141" fmla="*/ 75281 h 3910710"/>
                <a:gd name="connsiteX142" fmla="*/ 6368845 w 12193737"/>
                <a:gd name="connsiteY142" fmla="*/ 0 h 3910710"/>
                <a:gd name="connsiteX143" fmla="*/ 6365441 w 12193737"/>
                <a:gd name="connsiteY143" fmla="*/ 0 h 3910710"/>
                <a:gd name="connsiteX144" fmla="*/ 6365441 w 12193737"/>
                <a:gd name="connsiteY144" fmla="*/ 75281 h 3910710"/>
                <a:gd name="connsiteX145" fmla="*/ 6235084 w 12193737"/>
                <a:gd name="connsiteY145" fmla="*/ 0 h 3910710"/>
                <a:gd name="connsiteX146" fmla="*/ 6228313 w 12193737"/>
                <a:gd name="connsiteY146" fmla="*/ 0 h 3910710"/>
                <a:gd name="connsiteX147" fmla="*/ 6104691 w 12193737"/>
                <a:gd name="connsiteY147" fmla="*/ 71370 h 3910710"/>
                <a:gd name="connsiteX148" fmla="*/ 6104691 w 12193737"/>
                <a:gd name="connsiteY148" fmla="*/ 0 h 3910710"/>
                <a:gd name="connsiteX149" fmla="*/ 6087744 w 12193737"/>
                <a:gd name="connsiteY149" fmla="*/ 0 h 3910710"/>
                <a:gd name="connsiteX150" fmla="*/ 6087744 w 12193737"/>
                <a:gd name="connsiteY150" fmla="*/ 71370 h 3910710"/>
                <a:gd name="connsiteX151" fmla="*/ 5964158 w 12193737"/>
                <a:gd name="connsiteY151" fmla="*/ 0 h 3910710"/>
                <a:gd name="connsiteX152" fmla="*/ 5957351 w 12193737"/>
                <a:gd name="connsiteY152" fmla="*/ 0 h 3910710"/>
                <a:gd name="connsiteX153" fmla="*/ 5826958 w 12193737"/>
                <a:gd name="connsiteY153" fmla="*/ 75281 h 3910710"/>
                <a:gd name="connsiteX154" fmla="*/ 5826958 w 12193737"/>
                <a:gd name="connsiteY154" fmla="*/ 0 h 3910710"/>
                <a:gd name="connsiteX155" fmla="*/ 5823554 w 12193737"/>
                <a:gd name="connsiteY155" fmla="*/ 0 h 3910710"/>
                <a:gd name="connsiteX156" fmla="*/ 5823554 w 12193737"/>
                <a:gd name="connsiteY156" fmla="*/ 75281 h 3910710"/>
                <a:gd name="connsiteX157" fmla="*/ 5693161 w 12193737"/>
                <a:gd name="connsiteY157" fmla="*/ 0 h 3910710"/>
                <a:gd name="connsiteX158" fmla="*/ 5686390 w 12193737"/>
                <a:gd name="connsiteY158" fmla="*/ 0 h 3910710"/>
                <a:gd name="connsiteX159" fmla="*/ 5561066 w 12193737"/>
                <a:gd name="connsiteY159" fmla="*/ 72348 h 3910710"/>
                <a:gd name="connsiteX160" fmla="*/ 5555996 w 12193737"/>
                <a:gd name="connsiteY160" fmla="*/ 69415 h 3910710"/>
                <a:gd name="connsiteX161" fmla="*/ 5555996 w 12193737"/>
                <a:gd name="connsiteY161" fmla="*/ 0 h 3910710"/>
                <a:gd name="connsiteX162" fmla="*/ 5552593 w 12193737"/>
                <a:gd name="connsiteY162" fmla="*/ 0 h 3910710"/>
                <a:gd name="connsiteX163" fmla="*/ 5552593 w 12193737"/>
                <a:gd name="connsiteY163" fmla="*/ 67460 h 3910710"/>
                <a:gd name="connsiteX164" fmla="*/ 5435742 w 12193737"/>
                <a:gd name="connsiteY164" fmla="*/ 0 h 3910710"/>
                <a:gd name="connsiteX165" fmla="*/ 5401886 w 12193737"/>
                <a:gd name="connsiteY165" fmla="*/ 0 h 3910710"/>
                <a:gd name="connsiteX166" fmla="*/ 5285071 w 12193737"/>
                <a:gd name="connsiteY166" fmla="*/ 67424 h 3910710"/>
                <a:gd name="connsiteX167" fmla="*/ 5285071 w 12193737"/>
                <a:gd name="connsiteY167" fmla="*/ 0 h 3910710"/>
                <a:gd name="connsiteX168" fmla="*/ 5281667 w 12193737"/>
                <a:gd name="connsiteY168" fmla="*/ 0 h 3910710"/>
                <a:gd name="connsiteX169" fmla="*/ 5281667 w 12193737"/>
                <a:gd name="connsiteY169" fmla="*/ 69415 h 3910710"/>
                <a:gd name="connsiteX170" fmla="*/ 5276598 w 12193737"/>
                <a:gd name="connsiteY170" fmla="*/ 72348 h 3910710"/>
                <a:gd name="connsiteX171" fmla="*/ 5151310 w 12193737"/>
                <a:gd name="connsiteY171" fmla="*/ 0 h 3910710"/>
                <a:gd name="connsiteX172" fmla="*/ 5144503 w 12193737"/>
                <a:gd name="connsiteY172" fmla="*/ 0 h 3910710"/>
                <a:gd name="connsiteX173" fmla="*/ 5014109 w 12193737"/>
                <a:gd name="connsiteY173" fmla="*/ 75281 h 3910710"/>
                <a:gd name="connsiteX174" fmla="*/ 5014109 w 12193737"/>
                <a:gd name="connsiteY174" fmla="*/ 0 h 3910710"/>
                <a:gd name="connsiteX175" fmla="*/ 5010706 w 12193737"/>
                <a:gd name="connsiteY175" fmla="*/ 0 h 3910710"/>
                <a:gd name="connsiteX176" fmla="*/ 5010706 w 12193737"/>
                <a:gd name="connsiteY176" fmla="*/ 75281 h 3910710"/>
                <a:gd name="connsiteX177" fmla="*/ 4880349 w 12193737"/>
                <a:gd name="connsiteY177" fmla="*/ 0 h 3910710"/>
                <a:gd name="connsiteX178" fmla="*/ 4873541 w 12193737"/>
                <a:gd name="connsiteY178" fmla="*/ 0 h 3910710"/>
                <a:gd name="connsiteX179" fmla="*/ 4749956 w 12193737"/>
                <a:gd name="connsiteY179" fmla="*/ 71334 h 3910710"/>
                <a:gd name="connsiteX180" fmla="*/ 4749956 w 12193737"/>
                <a:gd name="connsiteY180" fmla="*/ 0 h 3910710"/>
                <a:gd name="connsiteX181" fmla="*/ 4733009 w 12193737"/>
                <a:gd name="connsiteY181" fmla="*/ 0 h 3910710"/>
                <a:gd name="connsiteX182" fmla="*/ 4733009 w 12193737"/>
                <a:gd name="connsiteY182" fmla="*/ 71370 h 3910710"/>
                <a:gd name="connsiteX183" fmla="*/ 4609387 w 12193737"/>
                <a:gd name="connsiteY183" fmla="*/ 0 h 3910710"/>
                <a:gd name="connsiteX184" fmla="*/ 4602580 w 12193737"/>
                <a:gd name="connsiteY184" fmla="*/ 0 h 3910710"/>
                <a:gd name="connsiteX185" fmla="*/ 4472187 w 12193737"/>
                <a:gd name="connsiteY185" fmla="*/ 75281 h 3910710"/>
                <a:gd name="connsiteX186" fmla="*/ 4472187 w 12193737"/>
                <a:gd name="connsiteY186" fmla="*/ 0 h 3910710"/>
                <a:gd name="connsiteX187" fmla="*/ 4468783 w 12193737"/>
                <a:gd name="connsiteY187" fmla="*/ 0 h 3910710"/>
                <a:gd name="connsiteX188" fmla="*/ 4468783 w 12193737"/>
                <a:gd name="connsiteY188" fmla="*/ 75281 h 3910710"/>
                <a:gd name="connsiteX189" fmla="*/ 4338426 w 12193737"/>
                <a:gd name="connsiteY189" fmla="*/ 0 h 3910710"/>
                <a:gd name="connsiteX190" fmla="*/ 4331618 w 12193737"/>
                <a:gd name="connsiteY190" fmla="*/ 0 h 3910710"/>
                <a:gd name="connsiteX191" fmla="*/ 4206331 w 12193737"/>
                <a:gd name="connsiteY191" fmla="*/ 72348 h 3910710"/>
                <a:gd name="connsiteX192" fmla="*/ 4201261 w 12193737"/>
                <a:gd name="connsiteY192" fmla="*/ 69415 h 3910710"/>
                <a:gd name="connsiteX193" fmla="*/ 4201261 w 12193737"/>
                <a:gd name="connsiteY193" fmla="*/ 0 h 3910710"/>
                <a:gd name="connsiteX194" fmla="*/ 4197858 w 12193737"/>
                <a:gd name="connsiteY194" fmla="*/ 0 h 3910710"/>
                <a:gd name="connsiteX195" fmla="*/ 4197858 w 12193737"/>
                <a:gd name="connsiteY195" fmla="*/ 67460 h 3910710"/>
                <a:gd name="connsiteX196" fmla="*/ 4081043 w 12193737"/>
                <a:gd name="connsiteY196" fmla="*/ 0 h 3910710"/>
                <a:gd name="connsiteX197" fmla="*/ 4047150 w 12193737"/>
                <a:gd name="connsiteY197" fmla="*/ 0 h 3910710"/>
                <a:gd name="connsiteX198" fmla="*/ 3930300 w 12193737"/>
                <a:gd name="connsiteY198" fmla="*/ 67460 h 3910710"/>
                <a:gd name="connsiteX199" fmla="*/ 3930300 w 12193737"/>
                <a:gd name="connsiteY199" fmla="*/ 0 h 3910710"/>
                <a:gd name="connsiteX200" fmla="*/ 3926896 w 12193737"/>
                <a:gd name="connsiteY200" fmla="*/ 0 h 3910710"/>
                <a:gd name="connsiteX201" fmla="*/ 3926896 w 12193737"/>
                <a:gd name="connsiteY201" fmla="*/ 69415 h 3910710"/>
                <a:gd name="connsiteX202" fmla="*/ 3921827 w 12193737"/>
                <a:gd name="connsiteY202" fmla="*/ 72348 h 3910710"/>
                <a:gd name="connsiteX203" fmla="*/ 3796503 w 12193737"/>
                <a:gd name="connsiteY203" fmla="*/ 0 h 3910710"/>
                <a:gd name="connsiteX204" fmla="*/ 3789731 w 12193737"/>
                <a:gd name="connsiteY204" fmla="*/ 0 h 3910710"/>
                <a:gd name="connsiteX205" fmla="*/ 3659374 w 12193737"/>
                <a:gd name="connsiteY205" fmla="*/ 75281 h 3910710"/>
                <a:gd name="connsiteX206" fmla="*/ 3659374 w 12193737"/>
                <a:gd name="connsiteY206" fmla="*/ 0 h 3910710"/>
                <a:gd name="connsiteX207" fmla="*/ 3655971 w 12193737"/>
                <a:gd name="connsiteY207" fmla="*/ 0 h 3910710"/>
                <a:gd name="connsiteX208" fmla="*/ 3655971 w 12193737"/>
                <a:gd name="connsiteY208" fmla="*/ 75281 h 3910710"/>
                <a:gd name="connsiteX209" fmla="*/ 3525686 w 12193737"/>
                <a:gd name="connsiteY209" fmla="*/ 0 h 3910710"/>
                <a:gd name="connsiteX210" fmla="*/ 3518879 w 12193737"/>
                <a:gd name="connsiteY210" fmla="*/ 0 h 3910710"/>
                <a:gd name="connsiteX211" fmla="*/ 3395257 w 12193737"/>
                <a:gd name="connsiteY211" fmla="*/ 71370 h 3910710"/>
                <a:gd name="connsiteX212" fmla="*/ 3395257 w 12193737"/>
                <a:gd name="connsiteY212" fmla="*/ 0 h 3910710"/>
                <a:gd name="connsiteX213" fmla="*/ 3378310 w 12193737"/>
                <a:gd name="connsiteY213" fmla="*/ 0 h 3910710"/>
                <a:gd name="connsiteX214" fmla="*/ 3378310 w 12193737"/>
                <a:gd name="connsiteY214" fmla="*/ 71334 h 3910710"/>
                <a:gd name="connsiteX215" fmla="*/ 3254761 w 12193737"/>
                <a:gd name="connsiteY215" fmla="*/ 0 h 3910710"/>
                <a:gd name="connsiteX216" fmla="*/ 3247989 w 12193737"/>
                <a:gd name="connsiteY216" fmla="*/ 0 h 3910710"/>
                <a:gd name="connsiteX217" fmla="*/ 3117596 w 12193737"/>
                <a:gd name="connsiteY217" fmla="*/ 75281 h 3910710"/>
                <a:gd name="connsiteX218" fmla="*/ 3117596 w 12193737"/>
                <a:gd name="connsiteY218" fmla="*/ 0 h 3910710"/>
                <a:gd name="connsiteX219" fmla="*/ 3114193 w 12193737"/>
                <a:gd name="connsiteY219" fmla="*/ 0 h 3910710"/>
                <a:gd name="connsiteX220" fmla="*/ 3114193 w 12193737"/>
                <a:gd name="connsiteY220" fmla="*/ 75281 h 3910710"/>
                <a:gd name="connsiteX221" fmla="*/ 2983799 w 12193737"/>
                <a:gd name="connsiteY221" fmla="*/ 0 h 3910710"/>
                <a:gd name="connsiteX222" fmla="*/ 2976992 w 12193737"/>
                <a:gd name="connsiteY222" fmla="*/ 0 h 3910710"/>
                <a:gd name="connsiteX223" fmla="*/ 2851704 w 12193737"/>
                <a:gd name="connsiteY223" fmla="*/ 72348 h 3910710"/>
                <a:gd name="connsiteX224" fmla="*/ 2846599 w 12193737"/>
                <a:gd name="connsiteY224" fmla="*/ 69415 h 3910710"/>
                <a:gd name="connsiteX225" fmla="*/ 2846599 w 12193737"/>
                <a:gd name="connsiteY225" fmla="*/ 0 h 3910710"/>
                <a:gd name="connsiteX226" fmla="*/ 2843195 w 12193737"/>
                <a:gd name="connsiteY226" fmla="*/ 0 h 3910710"/>
                <a:gd name="connsiteX227" fmla="*/ 2843195 w 12193737"/>
                <a:gd name="connsiteY227" fmla="*/ 67424 h 3910710"/>
                <a:gd name="connsiteX228" fmla="*/ 2726417 w 12193737"/>
                <a:gd name="connsiteY228" fmla="*/ 0 h 3910710"/>
                <a:gd name="connsiteX229" fmla="*/ 2692488 w 12193737"/>
                <a:gd name="connsiteY229" fmla="*/ 0 h 3910710"/>
                <a:gd name="connsiteX230" fmla="*/ 2575673 w 12193737"/>
                <a:gd name="connsiteY230" fmla="*/ 67424 h 3910710"/>
                <a:gd name="connsiteX231" fmla="*/ 2575673 w 12193737"/>
                <a:gd name="connsiteY231" fmla="*/ 0 h 3910710"/>
                <a:gd name="connsiteX232" fmla="*/ 2572269 w 12193737"/>
                <a:gd name="connsiteY232" fmla="*/ 0 h 3910710"/>
                <a:gd name="connsiteX233" fmla="*/ 2572269 w 12193737"/>
                <a:gd name="connsiteY233" fmla="*/ 69415 h 3910710"/>
                <a:gd name="connsiteX234" fmla="*/ 2567200 w 12193737"/>
                <a:gd name="connsiteY234" fmla="*/ 72348 h 3910710"/>
                <a:gd name="connsiteX235" fmla="*/ 2441912 w 12193737"/>
                <a:gd name="connsiteY235" fmla="*/ 0 h 3910710"/>
                <a:gd name="connsiteX236" fmla="*/ 2435141 w 12193737"/>
                <a:gd name="connsiteY236" fmla="*/ 0 h 3910710"/>
                <a:gd name="connsiteX237" fmla="*/ 2357072 w 12193737"/>
                <a:gd name="connsiteY237" fmla="*/ 45082 h 3910710"/>
                <a:gd name="connsiteX238" fmla="*/ 2304784 w 12193737"/>
                <a:gd name="connsiteY238" fmla="*/ 75281 h 3910710"/>
                <a:gd name="connsiteX239" fmla="*/ 2304784 w 12193737"/>
                <a:gd name="connsiteY239" fmla="*/ 0 h 3910710"/>
                <a:gd name="connsiteX240" fmla="*/ 2301380 w 12193737"/>
                <a:gd name="connsiteY240" fmla="*/ 0 h 3910710"/>
                <a:gd name="connsiteX241" fmla="*/ 2301380 w 12193737"/>
                <a:gd name="connsiteY241" fmla="*/ 75281 h 3910710"/>
                <a:gd name="connsiteX242" fmla="*/ 2252388 w 12193737"/>
                <a:gd name="connsiteY242" fmla="*/ 47001 h 3910710"/>
                <a:gd name="connsiteX243" fmla="*/ 2171023 w 12193737"/>
                <a:gd name="connsiteY243" fmla="*/ 36 h 3910710"/>
                <a:gd name="connsiteX244" fmla="*/ 2164216 w 12193737"/>
                <a:gd name="connsiteY244" fmla="*/ 36 h 3910710"/>
                <a:gd name="connsiteX245" fmla="*/ 2040630 w 12193737"/>
                <a:gd name="connsiteY245" fmla="*/ 71370 h 3910710"/>
                <a:gd name="connsiteX246" fmla="*/ 2040630 w 12193737"/>
                <a:gd name="connsiteY246" fmla="*/ 0 h 3910710"/>
                <a:gd name="connsiteX247" fmla="*/ 2023684 w 12193737"/>
                <a:gd name="connsiteY247" fmla="*/ 0 h 3910710"/>
                <a:gd name="connsiteX248" fmla="*/ 2023684 w 12193737"/>
                <a:gd name="connsiteY248" fmla="*/ 71370 h 3910710"/>
                <a:gd name="connsiteX249" fmla="*/ 1900026 w 12193737"/>
                <a:gd name="connsiteY249" fmla="*/ 0 h 3910710"/>
                <a:gd name="connsiteX250" fmla="*/ 1893218 w 12193737"/>
                <a:gd name="connsiteY250" fmla="*/ 0 h 3910710"/>
                <a:gd name="connsiteX251" fmla="*/ 1762825 w 12193737"/>
                <a:gd name="connsiteY251" fmla="*/ 75281 h 3910710"/>
                <a:gd name="connsiteX252" fmla="*/ 1762825 w 12193737"/>
                <a:gd name="connsiteY252" fmla="*/ 0 h 3910710"/>
                <a:gd name="connsiteX253" fmla="*/ 1759457 w 12193737"/>
                <a:gd name="connsiteY253" fmla="*/ 0 h 3910710"/>
                <a:gd name="connsiteX254" fmla="*/ 1759457 w 12193737"/>
                <a:gd name="connsiteY254" fmla="*/ 75281 h 3910710"/>
                <a:gd name="connsiteX255" fmla="*/ 1629100 w 12193737"/>
                <a:gd name="connsiteY255" fmla="*/ 0 h 3910710"/>
                <a:gd name="connsiteX256" fmla="*/ 1622293 w 12193737"/>
                <a:gd name="connsiteY256" fmla="*/ 0 h 3910710"/>
                <a:gd name="connsiteX257" fmla="*/ 1497005 w 12193737"/>
                <a:gd name="connsiteY257" fmla="*/ 72348 h 3910710"/>
                <a:gd name="connsiteX258" fmla="*/ 1491936 w 12193737"/>
                <a:gd name="connsiteY258" fmla="*/ 69415 h 3910710"/>
                <a:gd name="connsiteX259" fmla="*/ 1491936 w 12193737"/>
                <a:gd name="connsiteY259" fmla="*/ 0 h 3910710"/>
                <a:gd name="connsiteX260" fmla="*/ 1488532 w 12193737"/>
                <a:gd name="connsiteY260" fmla="*/ 0 h 3910710"/>
                <a:gd name="connsiteX261" fmla="*/ 1488532 w 12193737"/>
                <a:gd name="connsiteY261" fmla="*/ 67460 h 3910710"/>
                <a:gd name="connsiteX262" fmla="*/ 1371681 w 12193737"/>
                <a:gd name="connsiteY262" fmla="*/ 0 h 3910710"/>
                <a:gd name="connsiteX263" fmla="*/ 1337825 w 12193737"/>
                <a:gd name="connsiteY263" fmla="*/ 0 h 3910710"/>
                <a:gd name="connsiteX264" fmla="*/ 1220974 w 12193737"/>
                <a:gd name="connsiteY264" fmla="*/ 67460 h 3910710"/>
                <a:gd name="connsiteX265" fmla="*/ 1220974 w 12193737"/>
                <a:gd name="connsiteY265" fmla="*/ 0 h 3910710"/>
                <a:gd name="connsiteX266" fmla="*/ 1217571 w 12193737"/>
                <a:gd name="connsiteY266" fmla="*/ 0 h 3910710"/>
                <a:gd name="connsiteX267" fmla="*/ 1217571 w 12193737"/>
                <a:gd name="connsiteY267" fmla="*/ 69415 h 3910710"/>
                <a:gd name="connsiteX268" fmla="*/ 1212501 w 12193737"/>
                <a:gd name="connsiteY268" fmla="*/ 72348 h 3910710"/>
                <a:gd name="connsiteX269" fmla="*/ 1087214 w 12193737"/>
                <a:gd name="connsiteY269" fmla="*/ 0 h 3910710"/>
                <a:gd name="connsiteX270" fmla="*/ 1080406 w 12193737"/>
                <a:gd name="connsiteY270" fmla="*/ 0 h 3910710"/>
                <a:gd name="connsiteX271" fmla="*/ 950013 w 12193737"/>
                <a:gd name="connsiteY271" fmla="*/ 75281 h 3910710"/>
                <a:gd name="connsiteX272" fmla="*/ 950013 w 12193737"/>
                <a:gd name="connsiteY272" fmla="*/ 0 h 3910710"/>
                <a:gd name="connsiteX273" fmla="*/ 946609 w 12193737"/>
                <a:gd name="connsiteY273" fmla="*/ 0 h 3910710"/>
                <a:gd name="connsiteX274" fmla="*/ 946609 w 12193737"/>
                <a:gd name="connsiteY274" fmla="*/ 75281 h 3910710"/>
                <a:gd name="connsiteX275" fmla="*/ 816252 w 12193737"/>
                <a:gd name="connsiteY275" fmla="*/ 0 h 3910710"/>
                <a:gd name="connsiteX276" fmla="*/ 809481 w 12193737"/>
                <a:gd name="connsiteY276" fmla="*/ 0 h 3910710"/>
                <a:gd name="connsiteX277" fmla="*/ 685859 w 12193737"/>
                <a:gd name="connsiteY277" fmla="*/ 71370 h 3910710"/>
                <a:gd name="connsiteX278" fmla="*/ 685859 w 12193737"/>
                <a:gd name="connsiteY278" fmla="*/ 0 h 3910710"/>
                <a:gd name="connsiteX279" fmla="*/ 668912 w 12193737"/>
                <a:gd name="connsiteY279" fmla="*/ 0 h 3910710"/>
                <a:gd name="connsiteX280" fmla="*/ 668912 w 12193737"/>
                <a:gd name="connsiteY280" fmla="*/ 71334 h 3910710"/>
                <a:gd name="connsiteX281" fmla="*/ 545327 w 12193737"/>
                <a:gd name="connsiteY281" fmla="*/ 0 h 3910710"/>
                <a:gd name="connsiteX282" fmla="*/ 538519 w 12193737"/>
                <a:gd name="connsiteY282" fmla="*/ 0 h 3910710"/>
                <a:gd name="connsiteX283" fmla="*/ 408126 w 12193737"/>
                <a:gd name="connsiteY283" fmla="*/ 75281 h 3910710"/>
                <a:gd name="connsiteX284" fmla="*/ 408126 w 12193737"/>
                <a:gd name="connsiteY284" fmla="*/ 0 h 3910710"/>
                <a:gd name="connsiteX285" fmla="*/ 404758 w 12193737"/>
                <a:gd name="connsiteY285" fmla="*/ 0 h 3910710"/>
                <a:gd name="connsiteX286" fmla="*/ 404758 w 12193737"/>
                <a:gd name="connsiteY286" fmla="*/ 75281 h 3910710"/>
                <a:gd name="connsiteX287" fmla="*/ 274365 w 12193737"/>
                <a:gd name="connsiteY287" fmla="*/ 0 h 3910710"/>
                <a:gd name="connsiteX288" fmla="*/ 267594 w 12193737"/>
                <a:gd name="connsiteY288" fmla="*/ 0 h 3910710"/>
                <a:gd name="connsiteX289" fmla="*/ 142270 w 12193737"/>
                <a:gd name="connsiteY289" fmla="*/ 72348 h 3910710"/>
                <a:gd name="connsiteX290" fmla="*/ 137201 w 12193737"/>
                <a:gd name="connsiteY290" fmla="*/ 69415 h 3910710"/>
                <a:gd name="connsiteX291" fmla="*/ 137201 w 12193737"/>
                <a:gd name="connsiteY291" fmla="*/ 0 h 3910710"/>
                <a:gd name="connsiteX292" fmla="*/ 133797 w 12193737"/>
                <a:gd name="connsiteY292" fmla="*/ 0 h 3910710"/>
                <a:gd name="connsiteX293" fmla="*/ 133797 w 12193737"/>
                <a:gd name="connsiteY293" fmla="*/ 67460 h 3910710"/>
                <a:gd name="connsiteX294" fmla="*/ 16946 w 12193737"/>
                <a:gd name="connsiteY294" fmla="*/ 0 h 3910710"/>
                <a:gd name="connsiteX295" fmla="*/ 16946 w 12193737"/>
                <a:gd name="connsiteY295" fmla="*/ 0 h 3910710"/>
                <a:gd name="connsiteX296" fmla="*/ 0 w 12193737"/>
                <a:gd name="connsiteY296" fmla="*/ 0 h 3910710"/>
                <a:gd name="connsiteX297" fmla="*/ 0 w 12193737"/>
                <a:gd name="connsiteY297" fmla="*/ 3910710 h 3910710"/>
                <a:gd name="connsiteX298" fmla="*/ 16946 w 12193737"/>
                <a:gd name="connsiteY298" fmla="*/ 3910710 h 3910710"/>
                <a:gd name="connsiteX299" fmla="*/ 133797 w 12193737"/>
                <a:gd name="connsiteY299" fmla="*/ 3843250 h 3910710"/>
                <a:gd name="connsiteX300" fmla="*/ 133797 w 12193737"/>
                <a:gd name="connsiteY300" fmla="*/ 3910710 h 3910710"/>
                <a:gd name="connsiteX301" fmla="*/ 137201 w 12193737"/>
                <a:gd name="connsiteY301" fmla="*/ 3910710 h 3910710"/>
                <a:gd name="connsiteX302" fmla="*/ 137201 w 12193737"/>
                <a:gd name="connsiteY302" fmla="*/ 3841295 h 3910710"/>
                <a:gd name="connsiteX303" fmla="*/ 142270 w 12193737"/>
                <a:gd name="connsiteY303" fmla="*/ 3838362 h 3910710"/>
                <a:gd name="connsiteX304" fmla="*/ 267594 w 12193737"/>
                <a:gd name="connsiteY304" fmla="*/ 3910710 h 3910710"/>
                <a:gd name="connsiteX305" fmla="*/ 267594 w 12193737"/>
                <a:gd name="connsiteY305" fmla="*/ 3910710 h 3910710"/>
                <a:gd name="connsiteX306" fmla="*/ 274401 w 12193737"/>
                <a:gd name="connsiteY306" fmla="*/ 3910710 h 3910710"/>
                <a:gd name="connsiteX307" fmla="*/ 274401 w 12193737"/>
                <a:gd name="connsiteY307" fmla="*/ 3910710 h 3910710"/>
                <a:gd name="connsiteX308" fmla="*/ 404795 w 12193737"/>
                <a:gd name="connsiteY308" fmla="*/ 3835429 h 3910710"/>
                <a:gd name="connsiteX309" fmla="*/ 404795 w 12193737"/>
                <a:gd name="connsiteY309" fmla="*/ 3910710 h 3910710"/>
                <a:gd name="connsiteX310" fmla="*/ 408162 w 12193737"/>
                <a:gd name="connsiteY310" fmla="*/ 3910710 h 3910710"/>
                <a:gd name="connsiteX311" fmla="*/ 408162 w 12193737"/>
                <a:gd name="connsiteY311" fmla="*/ 3835429 h 3910710"/>
                <a:gd name="connsiteX312" fmla="*/ 538555 w 12193737"/>
                <a:gd name="connsiteY312" fmla="*/ 3910710 h 3910710"/>
                <a:gd name="connsiteX313" fmla="*/ 538555 w 12193737"/>
                <a:gd name="connsiteY313" fmla="*/ 3910710 h 3910710"/>
                <a:gd name="connsiteX314" fmla="*/ 545363 w 12193737"/>
                <a:gd name="connsiteY314" fmla="*/ 3910710 h 3910710"/>
                <a:gd name="connsiteX315" fmla="*/ 545363 w 12193737"/>
                <a:gd name="connsiteY315" fmla="*/ 3910710 h 3910710"/>
                <a:gd name="connsiteX316" fmla="*/ 668949 w 12193737"/>
                <a:gd name="connsiteY316" fmla="*/ 3839340 h 3910710"/>
                <a:gd name="connsiteX317" fmla="*/ 668949 w 12193737"/>
                <a:gd name="connsiteY317" fmla="*/ 3910710 h 3910710"/>
                <a:gd name="connsiteX318" fmla="*/ 685895 w 12193737"/>
                <a:gd name="connsiteY318" fmla="*/ 3910710 h 3910710"/>
                <a:gd name="connsiteX319" fmla="*/ 685895 w 12193737"/>
                <a:gd name="connsiteY319" fmla="*/ 3839304 h 3910710"/>
                <a:gd name="connsiteX320" fmla="*/ 809553 w 12193737"/>
                <a:gd name="connsiteY320" fmla="*/ 3910674 h 3910710"/>
                <a:gd name="connsiteX321" fmla="*/ 809553 w 12193737"/>
                <a:gd name="connsiteY321" fmla="*/ 3910674 h 3910710"/>
                <a:gd name="connsiteX322" fmla="*/ 816361 w 12193737"/>
                <a:gd name="connsiteY322" fmla="*/ 3910674 h 3910710"/>
                <a:gd name="connsiteX323" fmla="*/ 816361 w 12193737"/>
                <a:gd name="connsiteY323" fmla="*/ 3910674 h 3910710"/>
                <a:gd name="connsiteX324" fmla="*/ 946754 w 12193737"/>
                <a:gd name="connsiteY324" fmla="*/ 3835393 h 3910710"/>
                <a:gd name="connsiteX325" fmla="*/ 946754 w 12193737"/>
                <a:gd name="connsiteY325" fmla="*/ 3910674 h 3910710"/>
                <a:gd name="connsiteX326" fmla="*/ 950158 w 12193737"/>
                <a:gd name="connsiteY326" fmla="*/ 3910674 h 3910710"/>
                <a:gd name="connsiteX327" fmla="*/ 950158 w 12193737"/>
                <a:gd name="connsiteY327" fmla="*/ 3835393 h 3910710"/>
                <a:gd name="connsiteX328" fmla="*/ 1080551 w 12193737"/>
                <a:gd name="connsiteY328" fmla="*/ 3910674 h 3910710"/>
                <a:gd name="connsiteX329" fmla="*/ 1080551 w 12193737"/>
                <a:gd name="connsiteY329" fmla="*/ 3910674 h 3910710"/>
                <a:gd name="connsiteX330" fmla="*/ 1087358 w 12193737"/>
                <a:gd name="connsiteY330" fmla="*/ 3910674 h 3910710"/>
                <a:gd name="connsiteX331" fmla="*/ 1087358 w 12193737"/>
                <a:gd name="connsiteY331" fmla="*/ 3910674 h 3910710"/>
                <a:gd name="connsiteX332" fmla="*/ 1212682 w 12193737"/>
                <a:gd name="connsiteY332" fmla="*/ 3838326 h 3910710"/>
                <a:gd name="connsiteX333" fmla="*/ 1217752 w 12193737"/>
                <a:gd name="connsiteY333" fmla="*/ 3841259 h 3910710"/>
                <a:gd name="connsiteX334" fmla="*/ 1217752 w 12193737"/>
                <a:gd name="connsiteY334" fmla="*/ 3910674 h 3910710"/>
                <a:gd name="connsiteX335" fmla="*/ 1221155 w 12193737"/>
                <a:gd name="connsiteY335" fmla="*/ 3910674 h 3910710"/>
                <a:gd name="connsiteX336" fmla="*/ 1221155 w 12193737"/>
                <a:gd name="connsiteY336" fmla="*/ 3843214 h 3910710"/>
                <a:gd name="connsiteX337" fmla="*/ 1338006 w 12193737"/>
                <a:gd name="connsiteY337" fmla="*/ 3910674 h 3910710"/>
                <a:gd name="connsiteX338" fmla="*/ 1338006 w 12193737"/>
                <a:gd name="connsiteY338" fmla="*/ 3910674 h 3910710"/>
                <a:gd name="connsiteX339" fmla="*/ 1371899 w 12193737"/>
                <a:gd name="connsiteY339" fmla="*/ 3910674 h 3910710"/>
                <a:gd name="connsiteX340" fmla="*/ 1371899 w 12193737"/>
                <a:gd name="connsiteY340" fmla="*/ 3910674 h 3910710"/>
                <a:gd name="connsiteX341" fmla="*/ 1488749 w 12193737"/>
                <a:gd name="connsiteY341" fmla="*/ 3843214 h 3910710"/>
                <a:gd name="connsiteX342" fmla="*/ 1488749 w 12193737"/>
                <a:gd name="connsiteY342" fmla="*/ 3910674 h 3910710"/>
                <a:gd name="connsiteX343" fmla="*/ 1492153 w 12193737"/>
                <a:gd name="connsiteY343" fmla="*/ 3910674 h 3910710"/>
                <a:gd name="connsiteX344" fmla="*/ 1492153 w 12193737"/>
                <a:gd name="connsiteY344" fmla="*/ 3841259 h 3910710"/>
                <a:gd name="connsiteX345" fmla="*/ 1497223 w 12193737"/>
                <a:gd name="connsiteY345" fmla="*/ 3838326 h 3910710"/>
                <a:gd name="connsiteX346" fmla="*/ 1622546 w 12193737"/>
                <a:gd name="connsiteY346" fmla="*/ 3910674 h 3910710"/>
                <a:gd name="connsiteX347" fmla="*/ 1622546 w 12193737"/>
                <a:gd name="connsiteY347" fmla="*/ 3910674 h 3910710"/>
                <a:gd name="connsiteX348" fmla="*/ 1629354 w 12193737"/>
                <a:gd name="connsiteY348" fmla="*/ 3910674 h 3910710"/>
                <a:gd name="connsiteX349" fmla="*/ 1629354 w 12193737"/>
                <a:gd name="connsiteY349" fmla="*/ 3910674 h 3910710"/>
                <a:gd name="connsiteX350" fmla="*/ 1759747 w 12193737"/>
                <a:gd name="connsiteY350" fmla="*/ 3835393 h 3910710"/>
                <a:gd name="connsiteX351" fmla="*/ 1759747 w 12193737"/>
                <a:gd name="connsiteY351" fmla="*/ 3910674 h 3910710"/>
                <a:gd name="connsiteX352" fmla="*/ 1763115 w 12193737"/>
                <a:gd name="connsiteY352" fmla="*/ 3910674 h 3910710"/>
                <a:gd name="connsiteX353" fmla="*/ 1763115 w 12193737"/>
                <a:gd name="connsiteY353" fmla="*/ 3835393 h 3910710"/>
                <a:gd name="connsiteX354" fmla="*/ 1893508 w 12193737"/>
                <a:gd name="connsiteY354" fmla="*/ 3910674 h 3910710"/>
                <a:gd name="connsiteX355" fmla="*/ 1893508 w 12193737"/>
                <a:gd name="connsiteY355" fmla="*/ 3910674 h 3910710"/>
                <a:gd name="connsiteX356" fmla="*/ 1900315 w 12193737"/>
                <a:gd name="connsiteY356" fmla="*/ 3910674 h 3910710"/>
                <a:gd name="connsiteX357" fmla="*/ 1900315 w 12193737"/>
                <a:gd name="connsiteY357" fmla="*/ 3910674 h 3910710"/>
                <a:gd name="connsiteX358" fmla="*/ 2023937 w 12193737"/>
                <a:gd name="connsiteY358" fmla="*/ 3839267 h 3910710"/>
                <a:gd name="connsiteX359" fmla="*/ 2023937 w 12193737"/>
                <a:gd name="connsiteY359" fmla="*/ 3910674 h 3910710"/>
                <a:gd name="connsiteX360" fmla="*/ 2040884 w 12193737"/>
                <a:gd name="connsiteY360" fmla="*/ 3910674 h 3910710"/>
                <a:gd name="connsiteX361" fmla="*/ 2040884 w 12193737"/>
                <a:gd name="connsiteY361" fmla="*/ 3839304 h 3910710"/>
                <a:gd name="connsiteX362" fmla="*/ 2164469 w 12193737"/>
                <a:gd name="connsiteY362" fmla="*/ 3910638 h 3910710"/>
                <a:gd name="connsiteX363" fmla="*/ 2164469 w 12193737"/>
                <a:gd name="connsiteY363" fmla="*/ 3910638 h 3910710"/>
                <a:gd name="connsiteX364" fmla="*/ 2171277 w 12193737"/>
                <a:gd name="connsiteY364" fmla="*/ 3910638 h 3910710"/>
                <a:gd name="connsiteX365" fmla="*/ 2171277 w 12193737"/>
                <a:gd name="connsiteY365" fmla="*/ 3910638 h 3910710"/>
                <a:gd name="connsiteX366" fmla="*/ 2301634 w 12193737"/>
                <a:gd name="connsiteY366" fmla="*/ 3835356 h 3910710"/>
                <a:gd name="connsiteX367" fmla="*/ 2301634 w 12193737"/>
                <a:gd name="connsiteY367" fmla="*/ 3910638 h 3910710"/>
                <a:gd name="connsiteX368" fmla="*/ 2305038 w 12193737"/>
                <a:gd name="connsiteY368" fmla="*/ 3910638 h 3910710"/>
                <a:gd name="connsiteX369" fmla="*/ 2305038 w 12193737"/>
                <a:gd name="connsiteY369" fmla="*/ 3835356 h 3910710"/>
                <a:gd name="connsiteX370" fmla="*/ 2435431 w 12193737"/>
                <a:gd name="connsiteY370" fmla="*/ 3910638 h 3910710"/>
                <a:gd name="connsiteX371" fmla="*/ 2435431 w 12193737"/>
                <a:gd name="connsiteY371" fmla="*/ 3910638 h 3910710"/>
                <a:gd name="connsiteX372" fmla="*/ 2442238 w 12193737"/>
                <a:gd name="connsiteY372" fmla="*/ 3910638 h 3910710"/>
                <a:gd name="connsiteX373" fmla="*/ 2442238 w 12193737"/>
                <a:gd name="connsiteY373" fmla="*/ 3910638 h 3910710"/>
                <a:gd name="connsiteX374" fmla="*/ 2567526 w 12193737"/>
                <a:gd name="connsiteY374" fmla="*/ 3838290 h 3910710"/>
                <a:gd name="connsiteX375" fmla="*/ 2572595 w 12193737"/>
                <a:gd name="connsiteY375" fmla="*/ 3841223 h 3910710"/>
                <a:gd name="connsiteX376" fmla="*/ 2572595 w 12193737"/>
                <a:gd name="connsiteY376" fmla="*/ 3910638 h 3910710"/>
                <a:gd name="connsiteX377" fmla="*/ 2575999 w 12193737"/>
                <a:gd name="connsiteY377" fmla="*/ 3910638 h 3910710"/>
                <a:gd name="connsiteX378" fmla="*/ 2575999 w 12193737"/>
                <a:gd name="connsiteY378" fmla="*/ 3843178 h 3910710"/>
                <a:gd name="connsiteX379" fmla="*/ 2692814 w 12193737"/>
                <a:gd name="connsiteY379" fmla="*/ 3910638 h 3910710"/>
                <a:gd name="connsiteX380" fmla="*/ 2726743 w 12193737"/>
                <a:gd name="connsiteY380" fmla="*/ 3910638 h 3910710"/>
                <a:gd name="connsiteX381" fmla="*/ 2843557 w 12193737"/>
                <a:gd name="connsiteY381" fmla="*/ 3843214 h 3910710"/>
                <a:gd name="connsiteX382" fmla="*/ 2843557 w 12193737"/>
                <a:gd name="connsiteY382" fmla="*/ 3910638 h 3910710"/>
                <a:gd name="connsiteX383" fmla="*/ 2846961 w 12193737"/>
                <a:gd name="connsiteY383" fmla="*/ 3910638 h 3910710"/>
                <a:gd name="connsiteX384" fmla="*/ 2846961 w 12193737"/>
                <a:gd name="connsiteY384" fmla="*/ 3841223 h 3910710"/>
                <a:gd name="connsiteX385" fmla="*/ 2852066 w 12193737"/>
                <a:gd name="connsiteY385" fmla="*/ 3838290 h 3910710"/>
                <a:gd name="connsiteX386" fmla="*/ 2977354 w 12193737"/>
                <a:gd name="connsiteY386" fmla="*/ 3910601 h 3910710"/>
                <a:gd name="connsiteX387" fmla="*/ 2977354 w 12193737"/>
                <a:gd name="connsiteY387" fmla="*/ 3910601 h 3910710"/>
                <a:gd name="connsiteX388" fmla="*/ 2984161 w 12193737"/>
                <a:gd name="connsiteY388" fmla="*/ 3910601 h 3910710"/>
                <a:gd name="connsiteX389" fmla="*/ 2984161 w 12193737"/>
                <a:gd name="connsiteY389" fmla="*/ 3910601 h 3910710"/>
                <a:gd name="connsiteX390" fmla="*/ 3114518 w 12193737"/>
                <a:gd name="connsiteY390" fmla="*/ 3835321 h 3910710"/>
                <a:gd name="connsiteX391" fmla="*/ 3114518 w 12193737"/>
                <a:gd name="connsiteY391" fmla="*/ 3910601 h 3910710"/>
                <a:gd name="connsiteX392" fmla="*/ 3117922 w 12193737"/>
                <a:gd name="connsiteY392" fmla="*/ 3910601 h 3910710"/>
                <a:gd name="connsiteX393" fmla="*/ 3117922 w 12193737"/>
                <a:gd name="connsiteY393" fmla="*/ 3835321 h 3910710"/>
                <a:gd name="connsiteX394" fmla="*/ 3248315 w 12193737"/>
                <a:gd name="connsiteY394" fmla="*/ 3910601 h 3910710"/>
                <a:gd name="connsiteX395" fmla="*/ 3248315 w 12193737"/>
                <a:gd name="connsiteY395" fmla="*/ 3910601 h 3910710"/>
                <a:gd name="connsiteX396" fmla="*/ 3255123 w 12193737"/>
                <a:gd name="connsiteY396" fmla="*/ 3910601 h 3910710"/>
                <a:gd name="connsiteX397" fmla="*/ 3255123 w 12193737"/>
                <a:gd name="connsiteY397" fmla="*/ 3910601 h 3910710"/>
                <a:gd name="connsiteX398" fmla="*/ 3378709 w 12193737"/>
                <a:gd name="connsiteY398" fmla="*/ 3839231 h 3910710"/>
                <a:gd name="connsiteX399" fmla="*/ 3378709 w 12193737"/>
                <a:gd name="connsiteY399" fmla="*/ 3910601 h 3910710"/>
                <a:gd name="connsiteX400" fmla="*/ 3395655 w 12193737"/>
                <a:gd name="connsiteY400" fmla="*/ 3910601 h 3910710"/>
                <a:gd name="connsiteX401" fmla="*/ 3395655 w 12193737"/>
                <a:gd name="connsiteY401" fmla="*/ 3839195 h 3910710"/>
                <a:gd name="connsiteX402" fmla="*/ 3519313 w 12193737"/>
                <a:gd name="connsiteY402" fmla="*/ 3910565 h 3910710"/>
                <a:gd name="connsiteX403" fmla="*/ 3519313 w 12193737"/>
                <a:gd name="connsiteY403" fmla="*/ 3910565 h 3910710"/>
                <a:gd name="connsiteX404" fmla="*/ 3526121 w 12193737"/>
                <a:gd name="connsiteY404" fmla="*/ 3910565 h 3910710"/>
                <a:gd name="connsiteX405" fmla="*/ 3526121 w 12193737"/>
                <a:gd name="connsiteY405" fmla="*/ 3910565 h 3910710"/>
                <a:gd name="connsiteX406" fmla="*/ 3656514 w 12193737"/>
                <a:gd name="connsiteY406" fmla="*/ 3835284 h 3910710"/>
                <a:gd name="connsiteX407" fmla="*/ 3656514 w 12193737"/>
                <a:gd name="connsiteY407" fmla="*/ 3910565 h 3910710"/>
                <a:gd name="connsiteX408" fmla="*/ 3659918 w 12193737"/>
                <a:gd name="connsiteY408" fmla="*/ 3910565 h 3910710"/>
                <a:gd name="connsiteX409" fmla="*/ 3659918 w 12193737"/>
                <a:gd name="connsiteY409" fmla="*/ 3835284 h 3910710"/>
                <a:gd name="connsiteX410" fmla="*/ 3790311 w 12193737"/>
                <a:gd name="connsiteY410" fmla="*/ 3910565 h 3910710"/>
                <a:gd name="connsiteX411" fmla="*/ 3790311 w 12193737"/>
                <a:gd name="connsiteY411" fmla="*/ 3910565 h 3910710"/>
                <a:gd name="connsiteX412" fmla="*/ 3797118 w 12193737"/>
                <a:gd name="connsiteY412" fmla="*/ 3910565 h 3910710"/>
                <a:gd name="connsiteX413" fmla="*/ 3797118 w 12193737"/>
                <a:gd name="connsiteY413" fmla="*/ 3910565 h 3910710"/>
                <a:gd name="connsiteX414" fmla="*/ 3922442 w 12193737"/>
                <a:gd name="connsiteY414" fmla="*/ 3838217 h 3910710"/>
                <a:gd name="connsiteX415" fmla="*/ 3927512 w 12193737"/>
                <a:gd name="connsiteY415" fmla="*/ 3841114 h 3910710"/>
                <a:gd name="connsiteX416" fmla="*/ 3927512 w 12193737"/>
                <a:gd name="connsiteY416" fmla="*/ 3910565 h 3910710"/>
                <a:gd name="connsiteX417" fmla="*/ 3930915 w 12193737"/>
                <a:gd name="connsiteY417" fmla="*/ 3910565 h 3910710"/>
                <a:gd name="connsiteX418" fmla="*/ 3930915 w 12193737"/>
                <a:gd name="connsiteY418" fmla="*/ 3843105 h 3910710"/>
                <a:gd name="connsiteX419" fmla="*/ 4047766 w 12193737"/>
                <a:gd name="connsiteY419" fmla="*/ 3910565 h 3910710"/>
                <a:gd name="connsiteX420" fmla="*/ 4047766 w 12193737"/>
                <a:gd name="connsiteY420" fmla="*/ 3910565 h 3910710"/>
                <a:gd name="connsiteX421" fmla="*/ 4081695 w 12193737"/>
                <a:gd name="connsiteY421" fmla="*/ 3910565 h 3910710"/>
                <a:gd name="connsiteX422" fmla="*/ 4081695 w 12193737"/>
                <a:gd name="connsiteY422" fmla="*/ 3910565 h 3910710"/>
                <a:gd name="connsiteX423" fmla="*/ 4198545 w 12193737"/>
                <a:gd name="connsiteY423" fmla="*/ 3843105 h 3910710"/>
                <a:gd name="connsiteX424" fmla="*/ 4198545 w 12193737"/>
                <a:gd name="connsiteY424" fmla="*/ 3910565 h 3910710"/>
                <a:gd name="connsiteX425" fmla="*/ 4201949 w 12193737"/>
                <a:gd name="connsiteY425" fmla="*/ 3910565 h 3910710"/>
                <a:gd name="connsiteX426" fmla="*/ 4201949 w 12193737"/>
                <a:gd name="connsiteY426" fmla="*/ 3841150 h 3910710"/>
                <a:gd name="connsiteX427" fmla="*/ 4207019 w 12193737"/>
                <a:gd name="connsiteY427" fmla="*/ 3838217 h 3910710"/>
                <a:gd name="connsiteX428" fmla="*/ 4332343 w 12193737"/>
                <a:gd name="connsiteY428" fmla="*/ 3910565 h 3910710"/>
                <a:gd name="connsiteX429" fmla="*/ 4332343 w 12193737"/>
                <a:gd name="connsiteY429" fmla="*/ 3910565 h 3910710"/>
                <a:gd name="connsiteX430" fmla="*/ 4339150 w 12193737"/>
                <a:gd name="connsiteY430" fmla="*/ 3910565 h 3910710"/>
                <a:gd name="connsiteX431" fmla="*/ 4339150 w 12193737"/>
                <a:gd name="connsiteY431" fmla="*/ 3910565 h 3910710"/>
                <a:gd name="connsiteX432" fmla="*/ 4469543 w 12193737"/>
                <a:gd name="connsiteY432" fmla="*/ 3835284 h 3910710"/>
                <a:gd name="connsiteX433" fmla="*/ 4469543 w 12193737"/>
                <a:gd name="connsiteY433" fmla="*/ 3910565 h 3910710"/>
                <a:gd name="connsiteX434" fmla="*/ 4472947 w 12193737"/>
                <a:gd name="connsiteY434" fmla="*/ 3910565 h 3910710"/>
                <a:gd name="connsiteX435" fmla="*/ 4472947 w 12193737"/>
                <a:gd name="connsiteY435" fmla="*/ 3835284 h 3910710"/>
                <a:gd name="connsiteX436" fmla="*/ 4603340 w 12193737"/>
                <a:gd name="connsiteY436" fmla="*/ 3910565 h 3910710"/>
                <a:gd name="connsiteX437" fmla="*/ 4603340 w 12193737"/>
                <a:gd name="connsiteY437" fmla="*/ 3910565 h 3910710"/>
                <a:gd name="connsiteX438" fmla="*/ 4610148 w 12193737"/>
                <a:gd name="connsiteY438" fmla="*/ 3910565 h 3910710"/>
                <a:gd name="connsiteX439" fmla="*/ 4610148 w 12193737"/>
                <a:gd name="connsiteY439" fmla="*/ 3910565 h 3910710"/>
                <a:gd name="connsiteX440" fmla="*/ 4733770 w 12193737"/>
                <a:gd name="connsiteY440" fmla="*/ 3839159 h 3910710"/>
                <a:gd name="connsiteX441" fmla="*/ 4733770 w 12193737"/>
                <a:gd name="connsiteY441" fmla="*/ 3910565 h 3910710"/>
                <a:gd name="connsiteX442" fmla="*/ 4750716 w 12193737"/>
                <a:gd name="connsiteY442" fmla="*/ 3910565 h 3910710"/>
                <a:gd name="connsiteX443" fmla="*/ 4750716 w 12193737"/>
                <a:gd name="connsiteY443" fmla="*/ 3839195 h 3910710"/>
                <a:gd name="connsiteX444" fmla="*/ 4874302 w 12193737"/>
                <a:gd name="connsiteY444" fmla="*/ 3910529 h 3910710"/>
                <a:gd name="connsiteX445" fmla="*/ 4874302 w 12193737"/>
                <a:gd name="connsiteY445" fmla="*/ 3910529 h 3910710"/>
                <a:gd name="connsiteX446" fmla="*/ 4881109 w 12193737"/>
                <a:gd name="connsiteY446" fmla="*/ 3910529 h 3910710"/>
                <a:gd name="connsiteX447" fmla="*/ 4881109 w 12193737"/>
                <a:gd name="connsiteY447" fmla="*/ 3910529 h 3910710"/>
                <a:gd name="connsiteX448" fmla="*/ 5011466 w 12193737"/>
                <a:gd name="connsiteY448" fmla="*/ 3835248 h 3910710"/>
                <a:gd name="connsiteX449" fmla="*/ 5011466 w 12193737"/>
                <a:gd name="connsiteY449" fmla="*/ 3910529 h 3910710"/>
                <a:gd name="connsiteX450" fmla="*/ 5014870 w 12193737"/>
                <a:gd name="connsiteY450" fmla="*/ 3910529 h 3910710"/>
                <a:gd name="connsiteX451" fmla="*/ 5014870 w 12193737"/>
                <a:gd name="connsiteY451" fmla="*/ 3835248 h 3910710"/>
                <a:gd name="connsiteX452" fmla="*/ 5145263 w 12193737"/>
                <a:gd name="connsiteY452" fmla="*/ 3910529 h 3910710"/>
                <a:gd name="connsiteX453" fmla="*/ 5145263 w 12193737"/>
                <a:gd name="connsiteY453" fmla="*/ 3910529 h 3910710"/>
                <a:gd name="connsiteX454" fmla="*/ 5152071 w 12193737"/>
                <a:gd name="connsiteY454" fmla="*/ 3910529 h 3910710"/>
                <a:gd name="connsiteX455" fmla="*/ 5152071 w 12193737"/>
                <a:gd name="connsiteY455" fmla="*/ 3910529 h 3910710"/>
                <a:gd name="connsiteX456" fmla="*/ 5277358 w 12193737"/>
                <a:gd name="connsiteY456" fmla="*/ 3838181 h 3910710"/>
                <a:gd name="connsiteX457" fmla="*/ 5282428 w 12193737"/>
                <a:gd name="connsiteY457" fmla="*/ 3841114 h 3910710"/>
                <a:gd name="connsiteX458" fmla="*/ 5282428 w 12193737"/>
                <a:gd name="connsiteY458" fmla="*/ 3910529 h 3910710"/>
                <a:gd name="connsiteX459" fmla="*/ 5285832 w 12193737"/>
                <a:gd name="connsiteY459" fmla="*/ 3910529 h 3910710"/>
                <a:gd name="connsiteX460" fmla="*/ 5285832 w 12193737"/>
                <a:gd name="connsiteY460" fmla="*/ 3843069 h 3910710"/>
                <a:gd name="connsiteX461" fmla="*/ 5402682 w 12193737"/>
                <a:gd name="connsiteY461" fmla="*/ 3910529 h 3910710"/>
                <a:gd name="connsiteX462" fmla="*/ 5436575 w 12193737"/>
                <a:gd name="connsiteY462" fmla="*/ 3910529 h 3910710"/>
                <a:gd name="connsiteX463" fmla="*/ 5553389 w 12193737"/>
                <a:gd name="connsiteY463" fmla="*/ 3843069 h 3910710"/>
                <a:gd name="connsiteX464" fmla="*/ 5553389 w 12193737"/>
                <a:gd name="connsiteY464" fmla="*/ 3910529 h 3910710"/>
                <a:gd name="connsiteX465" fmla="*/ 5556793 w 12193737"/>
                <a:gd name="connsiteY465" fmla="*/ 3910529 h 3910710"/>
                <a:gd name="connsiteX466" fmla="*/ 5556793 w 12193737"/>
                <a:gd name="connsiteY466" fmla="*/ 3841114 h 3910710"/>
                <a:gd name="connsiteX467" fmla="*/ 5561899 w 12193737"/>
                <a:gd name="connsiteY467" fmla="*/ 3838181 h 3910710"/>
                <a:gd name="connsiteX468" fmla="*/ 5583335 w 12193737"/>
                <a:gd name="connsiteY468" fmla="*/ 3850529 h 3910710"/>
                <a:gd name="connsiteX469" fmla="*/ 5687186 w 12193737"/>
                <a:gd name="connsiteY469" fmla="*/ 3910493 h 3910710"/>
                <a:gd name="connsiteX470" fmla="*/ 5687186 w 12193737"/>
                <a:gd name="connsiteY470" fmla="*/ 3910493 h 3910710"/>
                <a:gd name="connsiteX471" fmla="*/ 5693994 w 12193737"/>
                <a:gd name="connsiteY471" fmla="*/ 3910493 h 3910710"/>
                <a:gd name="connsiteX472" fmla="*/ 5693994 w 12193737"/>
                <a:gd name="connsiteY472" fmla="*/ 3910493 h 3910710"/>
                <a:gd name="connsiteX473" fmla="*/ 5824387 w 12193737"/>
                <a:gd name="connsiteY473" fmla="*/ 3835212 h 3910710"/>
                <a:gd name="connsiteX474" fmla="*/ 5824387 w 12193737"/>
                <a:gd name="connsiteY474" fmla="*/ 3910493 h 3910710"/>
                <a:gd name="connsiteX475" fmla="*/ 5827791 w 12193737"/>
                <a:gd name="connsiteY475" fmla="*/ 3910493 h 3910710"/>
                <a:gd name="connsiteX476" fmla="*/ 5827791 w 12193737"/>
                <a:gd name="connsiteY476" fmla="*/ 3835212 h 3910710"/>
                <a:gd name="connsiteX477" fmla="*/ 5958184 w 12193737"/>
                <a:gd name="connsiteY477" fmla="*/ 3910493 h 3910710"/>
                <a:gd name="connsiteX478" fmla="*/ 5958184 w 12193737"/>
                <a:gd name="connsiteY478" fmla="*/ 3910493 h 3910710"/>
                <a:gd name="connsiteX479" fmla="*/ 5964992 w 12193737"/>
                <a:gd name="connsiteY479" fmla="*/ 3910493 h 3910710"/>
                <a:gd name="connsiteX480" fmla="*/ 5964992 w 12193737"/>
                <a:gd name="connsiteY480" fmla="*/ 3910493 h 3910710"/>
                <a:gd name="connsiteX481" fmla="*/ 6088577 w 12193737"/>
                <a:gd name="connsiteY481" fmla="*/ 3839122 h 3910710"/>
                <a:gd name="connsiteX482" fmla="*/ 6088577 w 12193737"/>
                <a:gd name="connsiteY482" fmla="*/ 3910493 h 3910710"/>
                <a:gd name="connsiteX483" fmla="*/ 6105524 w 12193737"/>
                <a:gd name="connsiteY483" fmla="*/ 3910493 h 3910710"/>
                <a:gd name="connsiteX484" fmla="*/ 6105524 w 12193737"/>
                <a:gd name="connsiteY484" fmla="*/ 3839122 h 3910710"/>
                <a:gd name="connsiteX485" fmla="*/ 6229145 w 12193737"/>
                <a:gd name="connsiteY485" fmla="*/ 3910493 h 3910710"/>
                <a:gd name="connsiteX486" fmla="*/ 6229145 w 12193737"/>
                <a:gd name="connsiteY486" fmla="*/ 3910493 h 3910710"/>
                <a:gd name="connsiteX487" fmla="*/ 6235953 w 12193737"/>
                <a:gd name="connsiteY487" fmla="*/ 3910493 h 3910710"/>
                <a:gd name="connsiteX488" fmla="*/ 6235953 w 12193737"/>
                <a:gd name="connsiteY488" fmla="*/ 3910493 h 3910710"/>
                <a:gd name="connsiteX489" fmla="*/ 6366310 w 12193737"/>
                <a:gd name="connsiteY489" fmla="*/ 3835212 h 3910710"/>
                <a:gd name="connsiteX490" fmla="*/ 6366310 w 12193737"/>
                <a:gd name="connsiteY490" fmla="*/ 3910493 h 3910710"/>
                <a:gd name="connsiteX491" fmla="*/ 6369714 w 12193737"/>
                <a:gd name="connsiteY491" fmla="*/ 3910493 h 3910710"/>
                <a:gd name="connsiteX492" fmla="*/ 6369714 w 12193737"/>
                <a:gd name="connsiteY492" fmla="*/ 3835212 h 3910710"/>
                <a:gd name="connsiteX493" fmla="*/ 6500107 w 12193737"/>
                <a:gd name="connsiteY493" fmla="*/ 3910493 h 3910710"/>
                <a:gd name="connsiteX494" fmla="*/ 6500107 w 12193737"/>
                <a:gd name="connsiteY494" fmla="*/ 3910493 h 3910710"/>
                <a:gd name="connsiteX495" fmla="*/ 6506914 w 12193737"/>
                <a:gd name="connsiteY495" fmla="*/ 3910493 h 3910710"/>
                <a:gd name="connsiteX496" fmla="*/ 6506914 w 12193737"/>
                <a:gd name="connsiteY496" fmla="*/ 3910493 h 3910710"/>
                <a:gd name="connsiteX497" fmla="*/ 6632238 w 12193737"/>
                <a:gd name="connsiteY497" fmla="*/ 3838145 h 3910710"/>
                <a:gd name="connsiteX498" fmla="*/ 6637308 w 12193737"/>
                <a:gd name="connsiteY498" fmla="*/ 3841042 h 3910710"/>
                <a:gd name="connsiteX499" fmla="*/ 6637308 w 12193737"/>
                <a:gd name="connsiteY499" fmla="*/ 3910493 h 3910710"/>
                <a:gd name="connsiteX500" fmla="*/ 6640712 w 12193737"/>
                <a:gd name="connsiteY500" fmla="*/ 3910493 h 3910710"/>
                <a:gd name="connsiteX501" fmla="*/ 6640712 w 12193737"/>
                <a:gd name="connsiteY501" fmla="*/ 3842997 h 3910710"/>
                <a:gd name="connsiteX502" fmla="*/ 6757562 w 12193737"/>
                <a:gd name="connsiteY502" fmla="*/ 3910457 h 3910710"/>
                <a:gd name="connsiteX503" fmla="*/ 6757562 w 12193737"/>
                <a:gd name="connsiteY503" fmla="*/ 3910457 h 3910710"/>
                <a:gd name="connsiteX504" fmla="*/ 6791491 w 12193737"/>
                <a:gd name="connsiteY504" fmla="*/ 3910457 h 3910710"/>
                <a:gd name="connsiteX505" fmla="*/ 6791491 w 12193737"/>
                <a:gd name="connsiteY505" fmla="*/ 3910457 h 3910710"/>
                <a:gd name="connsiteX506" fmla="*/ 6908305 w 12193737"/>
                <a:gd name="connsiteY506" fmla="*/ 3842997 h 3910710"/>
                <a:gd name="connsiteX507" fmla="*/ 6908305 w 12193737"/>
                <a:gd name="connsiteY507" fmla="*/ 3910457 h 3910710"/>
                <a:gd name="connsiteX508" fmla="*/ 6911709 w 12193737"/>
                <a:gd name="connsiteY508" fmla="*/ 3910457 h 3910710"/>
                <a:gd name="connsiteX509" fmla="*/ 6911709 w 12193737"/>
                <a:gd name="connsiteY509" fmla="*/ 3841042 h 3910710"/>
                <a:gd name="connsiteX510" fmla="*/ 6916779 w 12193737"/>
                <a:gd name="connsiteY510" fmla="*/ 3838108 h 3910710"/>
                <a:gd name="connsiteX511" fmla="*/ 7042102 w 12193737"/>
                <a:gd name="connsiteY511" fmla="*/ 3910457 h 3910710"/>
                <a:gd name="connsiteX512" fmla="*/ 7042102 w 12193737"/>
                <a:gd name="connsiteY512" fmla="*/ 3910457 h 3910710"/>
                <a:gd name="connsiteX513" fmla="*/ 7048874 w 12193737"/>
                <a:gd name="connsiteY513" fmla="*/ 3910457 h 3910710"/>
                <a:gd name="connsiteX514" fmla="*/ 7048874 w 12193737"/>
                <a:gd name="connsiteY514" fmla="*/ 3910457 h 3910710"/>
                <a:gd name="connsiteX515" fmla="*/ 7179231 w 12193737"/>
                <a:gd name="connsiteY515" fmla="*/ 3835176 h 3910710"/>
                <a:gd name="connsiteX516" fmla="*/ 7179231 w 12193737"/>
                <a:gd name="connsiteY516" fmla="*/ 3910457 h 3910710"/>
                <a:gd name="connsiteX517" fmla="*/ 7182634 w 12193737"/>
                <a:gd name="connsiteY517" fmla="*/ 3910457 h 3910710"/>
                <a:gd name="connsiteX518" fmla="*/ 7182634 w 12193737"/>
                <a:gd name="connsiteY518" fmla="*/ 3835176 h 3910710"/>
                <a:gd name="connsiteX519" fmla="*/ 7313028 w 12193737"/>
                <a:gd name="connsiteY519" fmla="*/ 3910421 h 3910710"/>
                <a:gd name="connsiteX520" fmla="*/ 7313028 w 12193737"/>
                <a:gd name="connsiteY520" fmla="*/ 3910421 h 3910710"/>
                <a:gd name="connsiteX521" fmla="*/ 7319835 w 12193737"/>
                <a:gd name="connsiteY521" fmla="*/ 3910421 h 3910710"/>
                <a:gd name="connsiteX522" fmla="*/ 7319835 w 12193737"/>
                <a:gd name="connsiteY522" fmla="*/ 3910421 h 3910710"/>
                <a:gd name="connsiteX523" fmla="*/ 7443494 w 12193737"/>
                <a:gd name="connsiteY523" fmla="*/ 3839014 h 3910710"/>
                <a:gd name="connsiteX524" fmla="*/ 7443494 w 12193737"/>
                <a:gd name="connsiteY524" fmla="*/ 3910421 h 3910710"/>
                <a:gd name="connsiteX525" fmla="*/ 7460440 w 12193737"/>
                <a:gd name="connsiteY525" fmla="*/ 3910421 h 3910710"/>
                <a:gd name="connsiteX526" fmla="*/ 7460440 w 12193737"/>
                <a:gd name="connsiteY526" fmla="*/ 3839050 h 3910710"/>
                <a:gd name="connsiteX527" fmla="*/ 7584025 w 12193737"/>
                <a:gd name="connsiteY527" fmla="*/ 3910384 h 3910710"/>
                <a:gd name="connsiteX528" fmla="*/ 7584025 w 12193737"/>
                <a:gd name="connsiteY528" fmla="*/ 3910384 h 3910710"/>
                <a:gd name="connsiteX529" fmla="*/ 7590797 w 12193737"/>
                <a:gd name="connsiteY529" fmla="*/ 3910384 h 3910710"/>
                <a:gd name="connsiteX530" fmla="*/ 7590797 w 12193737"/>
                <a:gd name="connsiteY530" fmla="*/ 3910384 h 3910710"/>
                <a:gd name="connsiteX531" fmla="*/ 7721154 w 12193737"/>
                <a:gd name="connsiteY531" fmla="*/ 3835103 h 3910710"/>
                <a:gd name="connsiteX532" fmla="*/ 7721154 w 12193737"/>
                <a:gd name="connsiteY532" fmla="*/ 3910384 h 3910710"/>
                <a:gd name="connsiteX533" fmla="*/ 7724557 w 12193737"/>
                <a:gd name="connsiteY533" fmla="*/ 3910384 h 3910710"/>
                <a:gd name="connsiteX534" fmla="*/ 7724557 w 12193737"/>
                <a:gd name="connsiteY534" fmla="*/ 3835103 h 3910710"/>
                <a:gd name="connsiteX535" fmla="*/ 7854951 w 12193737"/>
                <a:gd name="connsiteY535" fmla="*/ 3910348 h 3910710"/>
                <a:gd name="connsiteX536" fmla="*/ 7854951 w 12193737"/>
                <a:gd name="connsiteY536" fmla="*/ 3910348 h 3910710"/>
                <a:gd name="connsiteX537" fmla="*/ 7861758 w 12193737"/>
                <a:gd name="connsiteY537" fmla="*/ 3910348 h 3910710"/>
                <a:gd name="connsiteX538" fmla="*/ 7861758 w 12193737"/>
                <a:gd name="connsiteY538" fmla="*/ 3910348 h 3910710"/>
                <a:gd name="connsiteX539" fmla="*/ 7987046 w 12193737"/>
                <a:gd name="connsiteY539" fmla="*/ 3838000 h 3910710"/>
                <a:gd name="connsiteX540" fmla="*/ 7992115 w 12193737"/>
                <a:gd name="connsiteY540" fmla="*/ 3840933 h 3910710"/>
                <a:gd name="connsiteX541" fmla="*/ 7992115 w 12193737"/>
                <a:gd name="connsiteY541" fmla="*/ 3910348 h 3910710"/>
                <a:gd name="connsiteX542" fmla="*/ 7995519 w 12193737"/>
                <a:gd name="connsiteY542" fmla="*/ 3910348 h 3910710"/>
                <a:gd name="connsiteX543" fmla="*/ 7995519 w 12193737"/>
                <a:gd name="connsiteY543" fmla="*/ 3842888 h 3910710"/>
                <a:gd name="connsiteX544" fmla="*/ 8112370 w 12193737"/>
                <a:gd name="connsiteY544" fmla="*/ 3910348 h 3910710"/>
                <a:gd name="connsiteX545" fmla="*/ 8146262 w 12193737"/>
                <a:gd name="connsiteY545" fmla="*/ 3910348 h 3910710"/>
                <a:gd name="connsiteX546" fmla="*/ 8263040 w 12193737"/>
                <a:gd name="connsiteY546" fmla="*/ 3842925 h 3910710"/>
                <a:gd name="connsiteX547" fmla="*/ 8263040 w 12193737"/>
                <a:gd name="connsiteY547" fmla="*/ 3910348 h 3910710"/>
                <a:gd name="connsiteX548" fmla="*/ 8266444 w 12193737"/>
                <a:gd name="connsiteY548" fmla="*/ 3910348 h 3910710"/>
                <a:gd name="connsiteX549" fmla="*/ 8266444 w 12193737"/>
                <a:gd name="connsiteY549" fmla="*/ 3840933 h 3910710"/>
                <a:gd name="connsiteX550" fmla="*/ 8271550 w 12193737"/>
                <a:gd name="connsiteY550" fmla="*/ 3838000 h 3910710"/>
                <a:gd name="connsiteX551" fmla="*/ 8396837 w 12193737"/>
                <a:gd name="connsiteY551" fmla="*/ 3910348 h 3910710"/>
                <a:gd name="connsiteX552" fmla="*/ 8403645 w 12193737"/>
                <a:gd name="connsiteY552" fmla="*/ 3910348 h 3910710"/>
                <a:gd name="connsiteX553" fmla="*/ 8534002 w 12193737"/>
                <a:gd name="connsiteY553" fmla="*/ 3835067 h 3910710"/>
                <a:gd name="connsiteX554" fmla="*/ 8534002 w 12193737"/>
                <a:gd name="connsiteY554" fmla="*/ 3910348 h 3910710"/>
                <a:gd name="connsiteX555" fmla="*/ 8537405 w 12193737"/>
                <a:gd name="connsiteY555" fmla="*/ 3910348 h 3910710"/>
                <a:gd name="connsiteX556" fmla="*/ 8537405 w 12193737"/>
                <a:gd name="connsiteY556" fmla="*/ 3835067 h 3910710"/>
                <a:gd name="connsiteX557" fmla="*/ 8667799 w 12193737"/>
                <a:gd name="connsiteY557" fmla="*/ 3910348 h 3910710"/>
                <a:gd name="connsiteX558" fmla="*/ 8667799 w 12193737"/>
                <a:gd name="connsiteY558" fmla="*/ 3910348 h 3910710"/>
                <a:gd name="connsiteX559" fmla="*/ 8674607 w 12193737"/>
                <a:gd name="connsiteY559" fmla="*/ 3910348 h 3910710"/>
                <a:gd name="connsiteX560" fmla="*/ 8798228 w 12193737"/>
                <a:gd name="connsiteY560" fmla="*/ 3838977 h 3910710"/>
                <a:gd name="connsiteX561" fmla="*/ 8798228 w 12193737"/>
                <a:gd name="connsiteY561" fmla="*/ 3910348 h 3910710"/>
                <a:gd name="connsiteX562" fmla="*/ 8815174 w 12193737"/>
                <a:gd name="connsiteY562" fmla="*/ 3910348 h 3910710"/>
                <a:gd name="connsiteX563" fmla="*/ 8815174 w 12193737"/>
                <a:gd name="connsiteY563" fmla="*/ 3838977 h 3910710"/>
                <a:gd name="connsiteX564" fmla="*/ 8915549 w 12193737"/>
                <a:gd name="connsiteY564" fmla="*/ 3896914 h 3910710"/>
                <a:gd name="connsiteX565" fmla="*/ 8938797 w 12193737"/>
                <a:gd name="connsiteY565" fmla="*/ 3910348 h 3910710"/>
                <a:gd name="connsiteX566" fmla="*/ 8945567 w 12193737"/>
                <a:gd name="connsiteY566" fmla="*/ 3910348 h 3910710"/>
                <a:gd name="connsiteX567" fmla="*/ 9023637 w 12193737"/>
                <a:gd name="connsiteY567" fmla="*/ 3865266 h 3910710"/>
                <a:gd name="connsiteX568" fmla="*/ 9075924 w 12193737"/>
                <a:gd name="connsiteY568" fmla="*/ 3835067 h 3910710"/>
                <a:gd name="connsiteX569" fmla="*/ 9075924 w 12193737"/>
                <a:gd name="connsiteY569" fmla="*/ 3910348 h 3910710"/>
                <a:gd name="connsiteX570" fmla="*/ 9079328 w 12193737"/>
                <a:gd name="connsiteY570" fmla="*/ 3910348 h 3910710"/>
                <a:gd name="connsiteX571" fmla="*/ 9079328 w 12193737"/>
                <a:gd name="connsiteY571" fmla="*/ 3835067 h 3910710"/>
                <a:gd name="connsiteX572" fmla="*/ 9209721 w 12193737"/>
                <a:gd name="connsiteY572" fmla="*/ 3910348 h 3910710"/>
                <a:gd name="connsiteX573" fmla="*/ 9209721 w 12193737"/>
                <a:gd name="connsiteY573" fmla="*/ 3910348 h 3910710"/>
                <a:gd name="connsiteX574" fmla="*/ 9216529 w 12193737"/>
                <a:gd name="connsiteY574" fmla="*/ 3910348 h 3910710"/>
                <a:gd name="connsiteX575" fmla="*/ 9216529 w 12193737"/>
                <a:gd name="connsiteY575" fmla="*/ 3910348 h 3910710"/>
                <a:gd name="connsiteX576" fmla="*/ 9341817 w 12193737"/>
                <a:gd name="connsiteY576" fmla="*/ 3838000 h 3910710"/>
                <a:gd name="connsiteX577" fmla="*/ 9346922 w 12193737"/>
                <a:gd name="connsiteY577" fmla="*/ 3840933 h 3910710"/>
                <a:gd name="connsiteX578" fmla="*/ 9346922 w 12193737"/>
                <a:gd name="connsiteY578" fmla="*/ 3910348 h 3910710"/>
                <a:gd name="connsiteX579" fmla="*/ 9350326 w 12193737"/>
                <a:gd name="connsiteY579" fmla="*/ 3910348 h 3910710"/>
                <a:gd name="connsiteX580" fmla="*/ 9350326 w 12193737"/>
                <a:gd name="connsiteY580" fmla="*/ 3842925 h 3910710"/>
                <a:gd name="connsiteX581" fmla="*/ 9467140 w 12193737"/>
                <a:gd name="connsiteY581" fmla="*/ 3910348 h 3910710"/>
                <a:gd name="connsiteX582" fmla="*/ 9501070 w 12193737"/>
                <a:gd name="connsiteY582" fmla="*/ 3910348 h 3910710"/>
                <a:gd name="connsiteX583" fmla="*/ 9617884 w 12193737"/>
                <a:gd name="connsiteY583" fmla="*/ 3842888 h 3910710"/>
                <a:gd name="connsiteX584" fmla="*/ 9617884 w 12193737"/>
                <a:gd name="connsiteY584" fmla="*/ 3910348 h 3910710"/>
                <a:gd name="connsiteX585" fmla="*/ 9621288 w 12193737"/>
                <a:gd name="connsiteY585" fmla="*/ 3910348 h 3910710"/>
                <a:gd name="connsiteX586" fmla="*/ 9621288 w 12193737"/>
                <a:gd name="connsiteY586" fmla="*/ 3840933 h 3910710"/>
                <a:gd name="connsiteX587" fmla="*/ 9626393 w 12193737"/>
                <a:gd name="connsiteY587" fmla="*/ 3838000 h 3910710"/>
                <a:gd name="connsiteX588" fmla="*/ 9751681 w 12193737"/>
                <a:gd name="connsiteY588" fmla="*/ 3910348 h 3910710"/>
                <a:gd name="connsiteX589" fmla="*/ 9751681 w 12193737"/>
                <a:gd name="connsiteY589" fmla="*/ 3910348 h 3910710"/>
                <a:gd name="connsiteX590" fmla="*/ 9758488 w 12193737"/>
                <a:gd name="connsiteY590" fmla="*/ 3910348 h 3910710"/>
                <a:gd name="connsiteX591" fmla="*/ 9758488 w 12193737"/>
                <a:gd name="connsiteY591" fmla="*/ 3910348 h 3910710"/>
                <a:gd name="connsiteX592" fmla="*/ 9888881 w 12193737"/>
                <a:gd name="connsiteY592" fmla="*/ 3835067 h 3910710"/>
                <a:gd name="connsiteX593" fmla="*/ 9888881 w 12193737"/>
                <a:gd name="connsiteY593" fmla="*/ 3910348 h 3910710"/>
                <a:gd name="connsiteX594" fmla="*/ 9892285 w 12193737"/>
                <a:gd name="connsiteY594" fmla="*/ 3910348 h 3910710"/>
                <a:gd name="connsiteX595" fmla="*/ 9892285 w 12193737"/>
                <a:gd name="connsiteY595" fmla="*/ 3835067 h 3910710"/>
                <a:gd name="connsiteX596" fmla="*/ 10022642 w 12193737"/>
                <a:gd name="connsiteY596" fmla="*/ 3910348 h 3910710"/>
                <a:gd name="connsiteX597" fmla="*/ 10029450 w 12193737"/>
                <a:gd name="connsiteY597" fmla="*/ 3910348 h 3910710"/>
                <a:gd name="connsiteX598" fmla="*/ 10152999 w 12193737"/>
                <a:gd name="connsiteY598" fmla="*/ 3838977 h 3910710"/>
                <a:gd name="connsiteX599" fmla="*/ 10152999 w 12193737"/>
                <a:gd name="connsiteY599" fmla="*/ 3910348 h 3910710"/>
                <a:gd name="connsiteX600" fmla="*/ 10169946 w 12193737"/>
                <a:gd name="connsiteY600" fmla="*/ 3910348 h 3910710"/>
                <a:gd name="connsiteX601" fmla="*/ 10169946 w 12193737"/>
                <a:gd name="connsiteY601" fmla="*/ 3838942 h 3910710"/>
                <a:gd name="connsiteX602" fmla="*/ 10293604 w 12193737"/>
                <a:gd name="connsiteY602" fmla="*/ 3910312 h 3910710"/>
                <a:gd name="connsiteX603" fmla="*/ 10293604 w 12193737"/>
                <a:gd name="connsiteY603" fmla="*/ 3910312 h 3910710"/>
                <a:gd name="connsiteX604" fmla="*/ 10300412 w 12193737"/>
                <a:gd name="connsiteY604" fmla="*/ 3910312 h 3910710"/>
                <a:gd name="connsiteX605" fmla="*/ 10300412 w 12193737"/>
                <a:gd name="connsiteY605" fmla="*/ 3910312 h 3910710"/>
                <a:gd name="connsiteX606" fmla="*/ 10430769 w 12193737"/>
                <a:gd name="connsiteY606" fmla="*/ 3835031 h 3910710"/>
                <a:gd name="connsiteX607" fmla="*/ 10430769 w 12193737"/>
                <a:gd name="connsiteY607" fmla="*/ 3910312 h 3910710"/>
                <a:gd name="connsiteX608" fmla="*/ 10434172 w 12193737"/>
                <a:gd name="connsiteY608" fmla="*/ 3910312 h 3910710"/>
                <a:gd name="connsiteX609" fmla="*/ 10434172 w 12193737"/>
                <a:gd name="connsiteY609" fmla="*/ 3835031 h 3910710"/>
                <a:gd name="connsiteX610" fmla="*/ 10564529 w 12193737"/>
                <a:gd name="connsiteY610" fmla="*/ 3910276 h 3910710"/>
                <a:gd name="connsiteX611" fmla="*/ 10564529 w 12193737"/>
                <a:gd name="connsiteY611" fmla="*/ 3910276 h 3910710"/>
                <a:gd name="connsiteX612" fmla="*/ 10571336 w 12193737"/>
                <a:gd name="connsiteY612" fmla="*/ 3910276 h 3910710"/>
                <a:gd name="connsiteX613" fmla="*/ 10571336 w 12193737"/>
                <a:gd name="connsiteY613" fmla="*/ 3910276 h 3910710"/>
                <a:gd name="connsiteX614" fmla="*/ 10696661 w 12193737"/>
                <a:gd name="connsiteY614" fmla="*/ 3837928 h 3910710"/>
                <a:gd name="connsiteX615" fmla="*/ 10701730 w 12193737"/>
                <a:gd name="connsiteY615" fmla="*/ 3840860 h 3910710"/>
                <a:gd name="connsiteX616" fmla="*/ 10701730 w 12193737"/>
                <a:gd name="connsiteY616" fmla="*/ 3910276 h 3910710"/>
                <a:gd name="connsiteX617" fmla="*/ 10705134 w 12193737"/>
                <a:gd name="connsiteY617" fmla="*/ 3910276 h 3910710"/>
                <a:gd name="connsiteX618" fmla="*/ 10705134 w 12193737"/>
                <a:gd name="connsiteY618" fmla="*/ 3842816 h 3910710"/>
                <a:gd name="connsiteX619" fmla="*/ 10821948 w 12193737"/>
                <a:gd name="connsiteY619" fmla="*/ 3910276 h 3910710"/>
                <a:gd name="connsiteX620" fmla="*/ 10821948 w 12193737"/>
                <a:gd name="connsiteY620" fmla="*/ 3910276 h 3910710"/>
                <a:gd name="connsiteX621" fmla="*/ 10855841 w 12193737"/>
                <a:gd name="connsiteY621" fmla="*/ 3910276 h 3910710"/>
                <a:gd name="connsiteX622" fmla="*/ 10855841 w 12193737"/>
                <a:gd name="connsiteY622" fmla="*/ 3910276 h 3910710"/>
                <a:gd name="connsiteX623" fmla="*/ 10972691 w 12193737"/>
                <a:gd name="connsiteY623" fmla="*/ 3842816 h 3910710"/>
                <a:gd name="connsiteX624" fmla="*/ 10972691 w 12193737"/>
                <a:gd name="connsiteY624" fmla="*/ 3910276 h 3910710"/>
                <a:gd name="connsiteX625" fmla="*/ 10976095 w 12193737"/>
                <a:gd name="connsiteY625" fmla="*/ 3910276 h 3910710"/>
                <a:gd name="connsiteX626" fmla="*/ 10976095 w 12193737"/>
                <a:gd name="connsiteY626" fmla="*/ 3840824 h 3910710"/>
                <a:gd name="connsiteX627" fmla="*/ 10981165 w 12193737"/>
                <a:gd name="connsiteY627" fmla="*/ 3837928 h 3910710"/>
                <a:gd name="connsiteX628" fmla="*/ 11106488 w 12193737"/>
                <a:gd name="connsiteY628" fmla="*/ 3910276 h 3910710"/>
                <a:gd name="connsiteX629" fmla="*/ 11106488 w 12193737"/>
                <a:gd name="connsiteY629" fmla="*/ 3910276 h 3910710"/>
                <a:gd name="connsiteX630" fmla="*/ 11113296 w 12193737"/>
                <a:gd name="connsiteY630" fmla="*/ 3910276 h 3910710"/>
                <a:gd name="connsiteX631" fmla="*/ 11113296 w 12193737"/>
                <a:gd name="connsiteY631" fmla="*/ 3910276 h 3910710"/>
                <a:gd name="connsiteX632" fmla="*/ 11243689 w 12193737"/>
                <a:gd name="connsiteY632" fmla="*/ 3834994 h 3910710"/>
                <a:gd name="connsiteX633" fmla="*/ 11243689 w 12193737"/>
                <a:gd name="connsiteY633" fmla="*/ 3910276 h 3910710"/>
                <a:gd name="connsiteX634" fmla="*/ 11247093 w 12193737"/>
                <a:gd name="connsiteY634" fmla="*/ 3910276 h 3910710"/>
                <a:gd name="connsiteX635" fmla="*/ 11247093 w 12193737"/>
                <a:gd name="connsiteY635" fmla="*/ 3834994 h 3910710"/>
                <a:gd name="connsiteX636" fmla="*/ 11377450 w 12193737"/>
                <a:gd name="connsiteY636" fmla="*/ 3910239 h 3910710"/>
                <a:gd name="connsiteX637" fmla="*/ 11377450 w 12193737"/>
                <a:gd name="connsiteY637" fmla="*/ 3910239 h 3910710"/>
                <a:gd name="connsiteX638" fmla="*/ 11384257 w 12193737"/>
                <a:gd name="connsiteY638" fmla="*/ 3910239 h 3910710"/>
                <a:gd name="connsiteX639" fmla="*/ 11384257 w 12193737"/>
                <a:gd name="connsiteY639" fmla="*/ 3910239 h 3910710"/>
                <a:gd name="connsiteX640" fmla="*/ 11507879 w 12193737"/>
                <a:gd name="connsiteY640" fmla="*/ 3838869 h 3910710"/>
                <a:gd name="connsiteX641" fmla="*/ 11507879 w 12193737"/>
                <a:gd name="connsiteY641" fmla="*/ 3910239 h 3910710"/>
                <a:gd name="connsiteX642" fmla="*/ 11524826 w 12193737"/>
                <a:gd name="connsiteY642" fmla="*/ 3910239 h 3910710"/>
                <a:gd name="connsiteX643" fmla="*/ 11524826 w 12193737"/>
                <a:gd name="connsiteY643" fmla="*/ 3838869 h 3910710"/>
                <a:gd name="connsiteX644" fmla="*/ 11648412 w 12193737"/>
                <a:gd name="connsiteY644" fmla="*/ 3910239 h 3910710"/>
                <a:gd name="connsiteX645" fmla="*/ 11648412 w 12193737"/>
                <a:gd name="connsiteY645" fmla="*/ 3910239 h 3910710"/>
                <a:gd name="connsiteX646" fmla="*/ 11655219 w 12193737"/>
                <a:gd name="connsiteY646" fmla="*/ 3910239 h 3910710"/>
                <a:gd name="connsiteX647" fmla="*/ 11655219 w 12193737"/>
                <a:gd name="connsiteY647" fmla="*/ 3910239 h 3910710"/>
                <a:gd name="connsiteX648" fmla="*/ 11785612 w 12193737"/>
                <a:gd name="connsiteY648" fmla="*/ 3834958 h 3910710"/>
                <a:gd name="connsiteX649" fmla="*/ 11785612 w 12193737"/>
                <a:gd name="connsiteY649" fmla="*/ 3910239 h 3910710"/>
                <a:gd name="connsiteX650" fmla="*/ 11789016 w 12193737"/>
                <a:gd name="connsiteY650" fmla="*/ 3910239 h 3910710"/>
                <a:gd name="connsiteX651" fmla="*/ 11789016 w 12193737"/>
                <a:gd name="connsiteY651" fmla="*/ 3834958 h 3910710"/>
                <a:gd name="connsiteX652" fmla="*/ 11919373 w 12193737"/>
                <a:gd name="connsiteY652" fmla="*/ 3910203 h 3910710"/>
                <a:gd name="connsiteX653" fmla="*/ 11919373 w 12193737"/>
                <a:gd name="connsiteY653" fmla="*/ 3910203 h 3910710"/>
                <a:gd name="connsiteX654" fmla="*/ 11926181 w 12193737"/>
                <a:gd name="connsiteY654" fmla="*/ 3910203 h 3910710"/>
                <a:gd name="connsiteX655" fmla="*/ 11926181 w 12193737"/>
                <a:gd name="connsiteY655" fmla="*/ 3910203 h 3910710"/>
                <a:gd name="connsiteX656" fmla="*/ 12051468 w 12193737"/>
                <a:gd name="connsiteY656" fmla="*/ 3837855 h 3910710"/>
                <a:gd name="connsiteX657" fmla="*/ 12056574 w 12193737"/>
                <a:gd name="connsiteY657" fmla="*/ 3840788 h 3910710"/>
                <a:gd name="connsiteX658" fmla="*/ 12056574 w 12193737"/>
                <a:gd name="connsiteY658" fmla="*/ 3910203 h 3910710"/>
                <a:gd name="connsiteX659" fmla="*/ 12059977 w 12193737"/>
                <a:gd name="connsiteY659" fmla="*/ 3910203 h 3910710"/>
                <a:gd name="connsiteX660" fmla="*/ 12059977 w 12193737"/>
                <a:gd name="connsiteY660" fmla="*/ 3842743 h 3910710"/>
                <a:gd name="connsiteX661" fmla="*/ 12176792 w 12193737"/>
                <a:gd name="connsiteY661" fmla="*/ 3910203 h 3910710"/>
                <a:gd name="connsiteX662" fmla="*/ 12193738 w 12193737"/>
                <a:gd name="connsiteY662" fmla="*/ 3910203 h 3910710"/>
                <a:gd name="connsiteX663" fmla="*/ 12193738 w 12193737"/>
                <a:gd name="connsiteY663" fmla="*/ 0 h 3910710"/>
                <a:gd name="connsiteX664" fmla="*/ 12176792 w 12193737"/>
                <a:gd name="connsiteY664" fmla="*/ 0 h 3910710"/>
                <a:gd name="connsiteX665" fmla="*/ 540221 w 12193737"/>
                <a:gd name="connsiteY665" fmla="*/ 2933 h 3910710"/>
                <a:gd name="connsiteX666" fmla="*/ 540221 w 12193737"/>
                <a:gd name="connsiteY666" fmla="*/ 153495 h 3910710"/>
                <a:gd name="connsiteX667" fmla="*/ 409828 w 12193737"/>
                <a:gd name="connsiteY667" fmla="*/ 78214 h 3910710"/>
                <a:gd name="connsiteX668" fmla="*/ 540221 w 12193737"/>
                <a:gd name="connsiteY668" fmla="*/ 2933 h 3910710"/>
                <a:gd name="connsiteX669" fmla="*/ 269296 w 12193737"/>
                <a:gd name="connsiteY669" fmla="*/ 3444358 h 3910710"/>
                <a:gd name="connsiteX670" fmla="*/ 269296 w 12193737"/>
                <a:gd name="connsiteY670" fmla="*/ 3594884 h 3910710"/>
                <a:gd name="connsiteX671" fmla="*/ 138903 w 12193737"/>
                <a:gd name="connsiteY671" fmla="*/ 3519603 h 3910710"/>
                <a:gd name="connsiteX672" fmla="*/ 269296 w 12193737"/>
                <a:gd name="connsiteY672" fmla="*/ 3444358 h 3910710"/>
                <a:gd name="connsiteX673" fmla="*/ 137201 w 12193737"/>
                <a:gd name="connsiteY673" fmla="*/ 3516706 h 3910710"/>
                <a:gd name="connsiteX674" fmla="*/ 137201 w 12193737"/>
                <a:gd name="connsiteY674" fmla="*/ 3366144 h 3910710"/>
                <a:gd name="connsiteX675" fmla="*/ 267594 w 12193737"/>
                <a:gd name="connsiteY675" fmla="*/ 3441425 h 3910710"/>
                <a:gd name="connsiteX676" fmla="*/ 137201 w 12193737"/>
                <a:gd name="connsiteY676" fmla="*/ 3516742 h 3910710"/>
                <a:gd name="connsiteX677" fmla="*/ 138903 w 12193737"/>
                <a:gd name="connsiteY677" fmla="*/ 3363211 h 3910710"/>
                <a:gd name="connsiteX678" fmla="*/ 264190 w 12193737"/>
                <a:gd name="connsiteY678" fmla="*/ 3290863 h 3910710"/>
                <a:gd name="connsiteX679" fmla="*/ 269260 w 12193737"/>
                <a:gd name="connsiteY679" fmla="*/ 3293796 h 3910710"/>
                <a:gd name="connsiteX680" fmla="*/ 269260 w 12193737"/>
                <a:gd name="connsiteY680" fmla="*/ 3438492 h 3910710"/>
                <a:gd name="connsiteX681" fmla="*/ 138866 w 12193737"/>
                <a:gd name="connsiteY681" fmla="*/ 3363211 h 3910710"/>
                <a:gd name="connsiteX682" fmla="*/ 404758 w 12193737"/>
                <a:gd name="connsiteY682" fmla="*/ 538700 h 3910710"/>
                <a:gd name="connsiteX683" fmla="*/ 399689 w 12193737"/>
                <a:gd name="connsiteY683" fmla="*/ 541633 h 3910710"/>
                <a:gd name="connsiteX684" fmla="*/ 274365 w 12193737"/>
                <a:gd name="connsiteY684" fmla="*/ 469285 h 3910710"/>
                <a:gd name="connsiteX685" fmla="*/ 404758 w 12193737"/>
                <a:gd name="connsiteY685" fmla="*/ 394004 h 3910710"/>
                <a:gd name="connsiteX686" fmla="*/ 404758 w 12193737"/>
                <a:gd name="connsiteY686" fmla="*/ 538700 h 3910710"/>
                <a:gd name="connsiteX687" fmla="*/ 408126 w 12193737"/>
                <a:gd name="connsiteY687" fmla="*/ 706861 h 3910710"/>
                <a:gd name="connsiteX688" fmla="*/ 538519 w 12193737"/>
                <a:gd name="connsiteY688" fmla="*/ 782142 h 3910710"/>
                <a:gd name="connsiteX689" fmla="*/ 408126 w 12193737"/>
                <a:gd name="connsiteY689" fmla="*/ 857423 h 3910710"/>
                <a:gd name="connsiteX690" fmla="*/ 408126 w 12193737"/>
                <a:gd name="connsiteY690" fmla="*/ 706861 h 3910710"/>
                <a:gd name="connsiteX691" fmla="*/ 408126 w 12193737"/>
                <a:gd name="connsiteY691" fmla="*/ 1489003 h 3910710"/>
                <a:gd name="connsiteX692" fmla="*/ 538519 w 12193737"/>
                <a:gd name="connsiteY692" fmla="*/ 1564284 h 3910710"/>
                <a:gd name="connsiteX693" fmla="*/ 408126 w 12193737"/>
                <a:gd name="connsiteY693" fmla="*/ 1639565 h 3910710"/>
                <a:gd name="connsiteX694" fmla="*/ 408126 w 12193737"/>
                <a:gd name="connsiteY694" fmla="*/ 1489003 h 3910710"/>
                <a:gd name="connsiteX695" fmla="*/ 408126 w 12193737"/>
                <a:gd name="connsiteY695" fmla="*/ 2271145 h 3910710"/>
                <a:gd name="connsiteX696" fmla="*/ 538519 w 12193737"/>
                <a:gd name="connsiteY696" fmla="*/ 2346426 h 3910710"/>
                <a:gd name="connsiteX697" fmla="*/ 408126 w 12193737"/>
                <a:gd name="connsiteY697" fmla="*/ 2421707 h 3910710"/>
                <a:gd name="connsiteX698" fmla="*/ 408126 w 12193737"/>
                <a:gd name="connsiteY698" fmla="*/ 2271145 h 3910710"/>
                <a:gd name="connsiteX699" fmla="*/ 408126 w 12193737"/>
                <a:gd name="connsiteY699" fmla="*/ 3053287 h 3910710"/>
                <a:gd name="connsiteX700" fmla="*/ 538519 w 12193737"/>
                <a:gd name="connsiteY700" fmla="*/ 3128568 h 3910710"/>
                <a:gd name="connsiteX701" fmla="*/ 408126 w 12193737"/>
                <a:gd name="connsiteY701" fmla="*/ 3203849 h 3910710"/>
                <a:gd name="connsiteX702" fmla="*/ 408126 w 12193737"/>
                <a:gd name="connsiteY702" fmla="*/ 3053287 h 3910710"/>
                <a:gd name="connsiteX703" fmla="*/ 269296 w 12193737"/>
                <a:gd name="connsiteY703" fmla="*/ 2812742 h 3910710"/>
                <a:gd name="connsiteX704" fmla="*/ 138903 w 12193737"/>
                <a:gd name="connsiteY704" fmla="*/ 2737461 h 3910710"/>
                <a:gd name="connsiteX705" fmla="*/ 269296 w 12193737"/>
                <a:gd name="connsiteY705" fmla="*/ 2662216 h 3910710"/>
                <a:gd name="connsiteX706" fmla="*/ 269296 w 12193737"/>
                <a:gd name="connsiteY706" fmla="*/ 2812742 h 3910710"/>
                <a:gd name="connsiteX707" fmla="*/ 269296 w 12193737"/>
                <a:gd name="connsiteY707" fmla="*/ 2030600 h 3910710"/>
                <a:gd name="connsiteX708" fmla="*/ 138903 w 12193737"/>
                <a:gd name="connsiteY708" fmla="*/ 1955319 h 3910710"/>
                <a:gd name="connsiteX709" fmla="*/ 269296 w 12193737"/>
                <a:gd name="connsiteY709" fmla="*/ 1880038 h 3910710"/>
                <a:gd name="connsiteX710" fmla="*/ 269296 w 12193737"/>
                <a:gd name="connsiteY710" fmla="*/ 2030600 h 3910710"/>
                <a:gd name="connsiteX711" fmla="*/ 269296 w 12193737"/>
                <a:gd name="connsiteY711" fmla="*/ 1248494 h 3910710"/>
                <a:gd name="connsiteX712" fmla="*/ 138903 w 12193737"/>
                <a:gd name="connsiteY712" fmla="*/ 1173213 h 3910710"/>
                <a:gd name="connsiteX713" fmla="*/ 269296 w 12193737"/>
                <a:gd name="connsiteY713" fmla="*/ 1097932 h 3910710"/>
                <a:gd name="connsiteX714" fmla="*/ 269296 w 12193737"/>
                <a:gd name="connsiteY714" fmla="*/ 1248494 h 3910710"/>
                <a:gd name="connsiteX715" fmla="*/ 272663 w 12193737"/>
                <a:gd name="connsiteY715" fmla="*/ 779209 h 3910710"/>
                <a:gd name="connsiteX716" fmla="*/ 272663 w 12193737"/>
                <a:gd name="connsiteY716" fmla="*/ 634513 h 3910710"/>
                <a:gd name="connsiteX717" fmla="*/ 277733 w 12193737"/>
                <a:gd name="connsiteY717" fmla="*/ 631580 h 3910710"/>
                <a:gd name="connsiteX718" fmla="*/ 403057 w 12193737"/>
                <a:gd name="connsiteY718" fmla="*/ 703928 h 3910710"/>
                <a:gd name="connsiteX719" fmla="*/ 272663 w 12193737"/>
                <a:gd name="connsiteY719" fmla="*/ 779209 h 3910710"/>
                <a:gd name="connsiteX720" fmla="*/ 404758 w 12193737"/>
                <a:gd name="connsiteY720" fmla="*/ 706861 h 3910710"/>
                <a:gd name="connsiteX721" fmla="*/ 404758 w 12193737"/>
                <a:gd name="connsiteY721" fmla="*/ 857423 h 3910710"/>
                <a:gd name="connsiteX722" fmla="*/ 274365 w 12193737"/>
                <a:gd name="connsiteY722" fmla="*/ 782142 h 3910710"/>
                <a:gd name="connsiteX723" fmla="*/ 404758 w 12193737"/>
                <a:gd name="connsiteY723" fmla="*/ 706861 h 3910710"/>
                <a:gd name="connsiteX724" fmla="*/ 272663 w 12193737"/>
                <a:gd name="connsiteY724" fmla="*/ 785075 h 3910710"/>
                <a:gd name="connsiteX725" fmla="*/ 403057 w 12193737"/>
                <a:gd name="connsiteY725" fmla="*/ 860356 h 3910710"/>
                <a:gd name="connsiteX726" fmla="*/ 277733 w 12193737"/>
                <a:gd name="connsiteY726" fmla="*/ 932704 h 3910710"/>
                <a:gd name="connsiteX727" fmla="*/ 272663 w 12193737"/>
                <a:gd name="connsiteY727" fmla="*/ 929771 h 3910710"/>
                <a:gd name="connsiteX728" fmla="*/ 272663 w 12193737"/>
                <a:gd name="connsiteY728" fmla="*/ 785039 h 3910710"/>
                <a:gd name="connsiteX729" fmla="*/ 396285 w 12193737"/>
                <a:gd name="connsiteY729" fmla="*/ 1020695 h 3910710"/>
                <a:gd name="connsiteX730" fmla="*/ 272663 w 12193737"/>
                <a:gd name="connsiteY730" fmla="*/ 1092066 h 3910710"/>
                <a:gd name="connsiteX731" fmla="*/ 272663 w 12193737"/>
                <a:gd name="connsiteY731" fmla="*/ 949325 h 3910710"/>
                <a:gd name="connsiteX732" fmla="*/ 396285 w 12193737"/>
                <a:gd name="connsiteY732" fmla="*/ 1020695 h 3910710"/>
                <a:gd name="connsiteX733" fmla="*/ 403057 w 12193737"/>
                <a:gd name="connsiteY733" fmla="*/ 1173213 h 3910710"/>
                <a:gd name="connsiteX734" fmla="*/ 272663 w 12193737"/>
                <a:gd name="connsiteY734" fmla="*/ 1248494 h 3910710"/>
                <a:gd name="connsiteX735" fmla="*/ 272663 w 12193737"/>
                <a:gd name="connsiteY735" fmla="*/ 1097932 h 3910710"/>
                <a:gd name="connsiteX736" fmla="*/ 403057 w 12193737"/>
                <a:gd name="connsiteY736" fmla="*/ 1173213 h 3910710"/>
                <a:gd name="connsiteX737" fmla="*/ 272663 w 12193737"/>
                <a:gd name="connsiteY737" fmla="*/ 1254360 h 3910710"/>
                <a:gd name="connsiteX738" fmla="*/ 396285 w 12193737"/>
                <a:gd name="connsiteY738" fmla="*/ 1325731 h 3910710"/>
                <a:gd name="connsiteX739" fmla="*/ 272663 w 12193737"/>
                <a:gd name="connsiteY739" fmla="*/ 1397101 h 3910710"/>
                <a:gd name="connsiteX740" fmla="*/ 272663 w 12193737"/>
                <a:gd name="connsiteY740" fmla="*/ 1254360 h 3910710"/>
                <a:gd name="connsiteX741" fmla="*/ 277769 w 12193737"/>
                <a:gd name="connsiteY741" fmla="*/ 1413722 h 3910710"/>
                <a:gd name="connsiteX742" fmla="*/ 403093 w 12193737"/>
                <a:gd name="connsiteY742" fmla="*/ 1486070 h 3910710"/>
                <a:gd name="connsiteX743" fmla="*/ 272700 w 12193737"/>
                <a:gd name="connsiteY743" fmla="*/ 1561351 h 3910710"/>
                <a:gd name="connsiteX744" fmla="*/ 272700 w 12193737"/>
                <a:gd name="connsiteY744" fmla="*/ 1416655 h 3910710"/>
                <a:gd name="connsiteX745" fmla="*/ 277805 w 12193737"/>
                <a:gd name="connsiteY745" fmla="*/ 1413722 h 3910710"/>
                <a:gd name="connsiteX746" fmla="*/ 404758 w 12193737"/>
                <a:gd name="connsiteY746" fmla="*/ 1489003 h 3910710"/>
                <a:gd name="connsiteX747" fmla="*/ 404758 w 12193737"/>
                <a:gd name="connsiteY747" fmla="*/ 1639529 h 3910710"/>
                <a:gd name="connsiteX748" fmla="*/ 274365 w 12193737"/>
                <a:gd name="connsiteY748" fmla="*/ 1564248 h 3910710"/>
                <a:gd name="connsiteX749" fmla="*/ 404758 w 12193737"/>
                <a:gd name="connsiteY749" fmla="*/ 1488967 h 3910710"/>
                <a:gd name="connsiteX750" fmla="*/ 272663 w 12193737"/>
                <a:gd name="connsiteY750" fmla="*/ 1567217 h 3910710"/>
                <a:gd name="connsiteX751" fmla="*/ 403057 w 12193737"/>
                <a:gd name="connsiteY751" fmla="*/ 1642498 h 3910710"/>
                <a:gd name="connsiteX752" fmla="*/ 277733 w 12193737"/>
                <a:gd name="connsiteY752" fmla="*/ 1714846 h 3910710"/>
                <a:gd name="connsiteX753" fmla="*/ 272663 w 12193737"/>
                <a:gd name="connsiteY753" fmla="*/ 1711913 h 3910710"/>
                <a:gd name="connsiteX754" fmla="*/ 272663 w 12193737"/>
                <a:gd name="connsiteY754" fmla="*/ 1567217 h 3910710"/>
                <a:gd name="connsiteX755" fmla="*/ 396285 w 12193737"/>
                <a:gd name="connsiteY755" fmla="*/ 1802837 h 3910710"/>
                <a:gd name="connsiteX756" fmla="*/ 272663 w 12193737"/>
                <a:gd name="connsiteY756" fmla="*/ 1874208 h 3910710"/>
                <a:gd name="connsiteX757" fmla="*/ 272663 w 12193737"/>
                <a:gd name="connsiteY757" fmla="*/ 1731467 h 3910710"/>
                <a:gd name="connsiteX758" fmla="*/ 396285 w 12193737"/>
                <a:gd name="connsiteY758" fmla="*/ 1802837 h 3910710"/>
                <a:gd name="connsiteX759" fmla="*/ 403057 w 12193737"/>
                <a:gd name="connsiteY759" fmla="*/ 1955355 h 3910710"/>
                <a:gd name="connsiteX760" fmla="*/ 272663 w 12193737"/>
                <a:gd name="connsiteY760" fmla="*/ 2030636 h 3910710"/>
                <a:gd name="connsiteX761" fmla="*/ 272663 w 12193737"/>
                <a:gd name="connsiteY761" fmla="*/ 1880074 h 3910710"/>
                <a:gd name="connsiteX762" fmla="*/ 403057 w 12193737"/>
                <a:gd name="connsiteY762" fmla="*/ 1955355 h 3910710"/>
                <a:gd name="connsiteX763" fmla="*/ 272663 w 12193737"/>
                <a:gd name="connsiteY763" fmla="*/ 2036502 h 3910710"/>
                <a:gd name="connsiteX764" fmla="*/ 396285 w 12193737"/>
                <a:gd name="connsiteY764" fmla="*/ 2107873 h 3910710"/>
                <a:gd name="connsiteX765" fmla="*/ 272663 w 12193737"/>
                <a:gd name="connsiteY765" fmla="*/ 2179243 h 3910710"/>
                <a:gd name="connsiteX766" fmla="*/ 272663 w 12193737"/>
                <a:gd name="connsiteY766" fmla="*/ 2036502 h 3910710"/>
                <a:gd name="connsiteX767" fmla="*/ 277769 w 12193737"/>
                <a:gd name="connsiteY767" fmla="*/ 2195864 h 3910710"/>
                <a:gd name="connsiteX768" fmla="*/ 403093 w 12193737"/>
                <a:gd name="connsiteY768" fmla="*/ 2268212 h 3910710"/>
                <a:gd name="connsiteX769" fmla="*/ 272700 w 12193737"/>
                <a:gd name="connsiteY769" fmla="*/ 2343493 h 3910710"/>
                <a:gd name="connsiteX770" fmla="*/ 272700 w 12193737"/>
                <a:gd name="connsiteY770" fmla="*/ 2198797 h 3910710"/>
                <a:gd name="connsiteX771" fmla="*/ 277805 w 12193737"/>
                <a:gd name="connsiteY771" fmla="*/ 2195864 h 3910710"/>
                <a:gd name="connsiteX772" fmla="*/ 404758 w 12193737"/>
                <a:gd name="connsiteY772" fmla="*/ 2271145 h 3910710"/>
                <a:gd name="connsiteX773" fmla="*/ 404758 w 12193737"/>
                <a:gd name="connsiteY773" fmla="*/ 2421671 h 3910710"/>
                <a:gd name="connsiteX774" fmla="*/ 274365 w 12193737"/>
                <a:gd name="connsiteY774" fmla="*/ 2346390 h 3910710"/>
                <a:gd name="connsiteX775" fmla="*/ 404758 w 12193737"/>
                <a:gd name="connsiteY775" fmla="*/ 2271145 h 3910710"/>
                <a:gd name="connsiteX776" fmla="*/ 272663 w 12193737"/>
                <a:gd name="connsiteY776" fmla="*/ 2349359 h 3910710"/>
                <a:gd name="connsiteX777" fmla="*/ 403057 w 12193737"/>
                <a:gd name="connsiteY777" fmla="*/ 2424640 h 3910710"/>
                <a:gd name="connsiteX778" fmla="*/ 277733 w 12193737"/>
                <a:gd name="connsiteY778" fmla="*/ 2496989 h 3910710"/>
                <a:gd name="connsiteX779" fmla="*/ 272663 w 12193737"/>
                <a:gd name="connsiteY779" fmla="*/ 2494055 h 3910710"/>
                <a:gd name="connsiteX780" fmla="*/ 272663 w 12193737"/>
                <a:gd name="connsiteY780" fmla="*/ 2349359 h 3910710"/>
                <a:gd name="connsiteX781" fmla="*/ 396285 w 12193737"/>
                <a:gd name="connsiteY781" fmla="*/ 2584979 h 3910710"/>
                <a:gd name="connsiteX782" fmla="*/ 272663 w 12193737"/>
                <a:gd name="connsiteY782" fmla="*/ 2656350 h 3910710"/>
                <a:gd name="connsiteX783" fmla="*/ 272663 w 12193737"/>
                <a:gd name="connsiteY783" fmla="*/ 2513609 h 3910710"/>
                <a:gd name="connsiteX784" fmla="*/ 396285 w 12193737"/>
                <a:gd name="connsiteY784" fmla="*/ 2584979 h 3910710"/>
                <a:gd name="connsiteX785" fmla="*/ 403057 w 12193737"/>
                <a:gd name="connsiteY785" fmla="*/ 2737497 h 3910710"/>
                <a:gd name="connsiteX786" fmla="*/ 272663 w 12193737"/>
                <a:gd name="connsiteY786" fmla="*/ 2812778 h 3910710"/>
                <a:gd name="connsiteX787" fmla="*/ 272663 w 12193737"/>
                <a:gd name="connsiteY787" fmla="*/ 2662216 h 3910710"/>
                <a:gd name="connsiteX788" fmla="*/ 403057 w 12193737"/>
                <a:gd name="connsiteY788" fmla="*/ 2737497 h 3910710"/>
                <a:gd name="connsiteX789" fmla="*/ 272663 w 12193737"/>
                <a:gd name="connsiteY789" fmla="*/ 2818644 h 3910710"/>
                <a:gd name="connsiteX790" fmla="*/ 396285 w 12193737"/>
                <a:gd name="connsiteY790" fmla="*/ 2890015 h 3910710"/>
                <a:gd name="connsiteX791" fmla="*/ 272663 w 12193737"/>
                <a:gd name="connsiteY791" fmla="*/ 2961385 h 3910710"/>
                <a:gd name="connsiteX792" fmla="*/ 272663 w 12193737"/>
                <a:gd name="connsiteY792" fmla="*/ 2818644 h 3910710"/>
                <a:gd name="connsiteX793" fmla="*/ 277769 w 12193737"/>
                <a:gd name="connsiteY793" fmla="*/ 2978006 h 3910710"/>
                <a:gd name="connsiteX794" fmla="*/ 403093 w 12193737"/>
                <a:gd name="connsiteY794" fmla="*/ 3050354 h 3910710"/>
                <a:gd name="connsiteX795" fmla="*/ 272700 w 12193737"/>
                <a:gd name="connsiteY795" fmla="*/ 3125671 h 3910710"/>
                <a:gd name="connsiteX796" fmla="*/ 272700 w 12193737"/>
                <a:gd name="connsiteY796" fmla="*/ 2980975 h 3910710"/>
                <a:gd name="connsiteX797" fmla="*/ 277805 w 12193737"/>
                <a:gd name="connsiteY797" fmla="*/ 2978042 h 3910710"/>
                <a:gd name="connsiteX798" fmla="*/ 404758 w 12193737"/>
                <a:gd name="connsiteY798" fmla="*/ 3053287 h 3910710"/>
                <a:gd name="connsiteX799" fmla="*/ 404758 w 12193737"/>
                <a:gd name="connsiteY799" fmla="*/ 3203849 h 3910710"/>
                <a:gd name="connsiteX800" fmla="*/ 274365 w 12193737"/>
                <a:gd name="connsiteY800" fmla="*/ 3128568 h 3910710"/>
                <a:gd name="connsiteX801" fmla="*/ 404758 w 12193737"/>
                <a:gd name="connsiteY801" fmla="*/ 3053287 h 3910710"/>
                <a:gd name="connsiteX802" fmla="*/ 272663 w 12193737"/>
                <a:gd name="connsiteY802" fmla="*/ 3131501 h 3910710"/>
                <a:gd name="connsiteX803" fmla="*/ 403057 w 12193737"/>
                <a:gd name="connsiteY803" fmla="*/ 3206782 h 3910710"/>
                <a:gd name="connsiteX804" fmla="*/ 277733 w 12193737"/>
                <a:gd name="connsiteY804" fmla="*/ 3279131 h 3910710"/>
                <a:gd name="connsiteX805" fmla="*/ 272663 w 12193737"/>
                <a:gd name="connsiteY805" fmla="*/ 3276197 h 3910710"/>
                <a:gd name="connsiteX806" fmla="*/ 272663 w 12193737"/>
                <a:gd name="connsiteY806" fmla="*/ 3131501 h 3910710"/>
                <a:gd name="connsiteX807" fmla="*/ 404758 w 12193737"/>
                <a:gd name="connsiteY807" fmla="*/ 3209715 h 3910710"/>
                <a:gd name="connsiteX808" fmla="*/ 404758 w 12193737"/>
                <a:gd name="connsiteY808" fmla="*/ 3352456 h 3910710"/>
                <a:gd name="connsiteX809" fmla="*/ 281137 w 12193737"/>
                <a:gd name="connsiteY809" fmla="*/ 3281086 h 3910710"/>
                <a:gd name="connsiteX810" fmla="*/ 404758 w 12193737"/>
                <a:gd name="connsiteY810" fmla="*/ 3209715 h 3910710"/>
                <a:gd name="connsiteX811" fmla="*/ 404758 w 12193737"/>
                <a:gd name="connsiteY811" fmla="*/ 3047421 h 3910710"/>
                <a:gd name="connsiteX812" fmla="*/ 281137 w 12193737"/>
                <a:gd name="connsiteY812" fmla="*/ 2976050 h 3910710"/>
                <a:gd name="connsiteX813" fmla="*/ 404758 w 12193737"/>
                <a:gd name="connsiteY813" fmla="*/ 2904680 h 3910710"/>
                <a:gd name="connsiteX814" fmla="*/ 404758 w 12193737"/>
                <a:gd name="connsiteY814" fmla="*/ 3047421 h 3910710"/>
                <a:gd name="connsiteX815" fmla="*/ 399689 w 12193737"/>
                <a:gd name="connsiteY815" fmla="*/ 2888060 h 3910710"/>
                <a:gd name="connsiteX816" fmla="*/ 274365 w 12193737"/>
                <a:gd name="connsiteY816" fmla="*/ 2815711 h 3910710"/>
                <a:gd name="connsiteX817" fmla="*/ 404758 w 12193737"/>
                <a:gd name="connsiteY817" fmla="*/ 2740430 h 3910710"/>
                <a:gd name="connsiteX818" fmla="*/ 404758 w 12193737"/>
                <a:gd name="connsiteY818" fmla="*/ 2885126 h 3910710"/>
                <a:gd name="connsiteX819" fmla="*/ 399689 w 12193737"/>
                <a:gd name="connsiteY819" fmla="*/ 2888060 h 3910710"/>
                <a:gd name="connsiteX820" fmla="*/ 404758 w 12193737"/>
                <a:gd name="connsiteY820" fmla="*/ 2734564 h 3910710"/>
                <a:gd name="connsiteX821" fmla="*/ 274365 w 12193737"/>
                <a:gd name="connsiteY821" fmla="*/ 2659283 h 3910710"/>
                <a:gd name="connsiteX822" fmla="*/ 399653 w 12193737"/>
                <a:gd name="connsiteY822" fmla="*/ 2586971 h 3910710"/>
                <a:gd name="connsiteX823" fmla="*/ 404758 w 12193737"/>
                <a:gd name="connsiteY823" fmla="*/ 2589904 h 3910710"/>
                <a:gd name="connsiteX824" fmla="*/ 404758 w 12193737"/>
                <a:gd name="connsiteY824" fmla="*/ 2734564 h 3910710"/>
                <a:gd name="connsiteX825" fmla="*/ 281137 w 12193737"/>
                <a:gd name="connsiteY825" fmla="*/ 2498944 h 3910710"/>
                <a:gd name="connsiteX826" fmla="*/ 404758 w 12193737"/>
                <a:gd name="connsiteY826" fmla="*/ 2427573 h 3910710"/>
                <a:gd name="connsiteX827" fmla="*/ 404758 w 12193737"/>
                <a:gd name="connsiteY827" fmla="*/ 2570314 h 3910710"/>
                <a:gd name="connsiteX828" fmla="*/ 281137 w 12193737"/>
                <a:gd name="connsiteY828" fmla="*/ 2498944 h 3910710"/>
                <a:gd name="connsiteX829" fmla="*/ 404758 w 12193737"/>
                <a:gd name="connsiteY829" fmla="*/ 2265279 h 3910710"/>
                <a:gd name="connsiteX830" fmla="*/ 281137 w 12193737"/>
                <a:gd name="connsiteY830" fmla="*/ 2193908 h 3910710"/>
                <a:gd name="connsiteX831" fmla="*/ 404758 w 12193737"/>
                <a:gd name="connsiteY831" fmla="*/ 2122538 h 3910710"/>
                <a:gd name="connsiteX832" fmla="*/ 404758 w 12193737"/>
                <a:gd name="connsiteY832" fmla="*/ 2265243 h 3910710"/>
                <a:gd name="connsiteX833" fmla="*/ 399689 w 12193737"/>
                <a:gd name="connsiteY833" fmla="*/ 2105918 h 3910710"/>
                <a:gd name="connsiteX834" fmla="*/ 274365 w 12193737"/>
                <a:gd name="connsiteY834" fmla="*/ 2033569 h 3910710"/>
                <a:gd name="connsiteX835" fmla="*/ 404758 w 12193737"/>
                <a:gd name="connsiteY835" fmla="*/ 1958288 h 3910710"/>
                <a:gd name="connsiteX836" fmla="*/ 404758 w 12193737"/>
                <a:gd name="connsiteY836" fmla="*/ 2102984 h 3910710"/>
                <a:gd name="connsiteX837" fmla="*/ 399689 w 12193737"/>
                <a:gd name="connsiteY837" fmla="*/ 2105918 h 3910710"/>
                <a:gd name="connsiteX838" fmla="*/ 404758 w 12193737"/>
                <a:gd name="connsiteY838" fmla="*/ 1952386 h 3910710"/>
                <a:gd name="connsiteX839" fmla="*/ 274365 w 12193737"/>
                <a:gd name="connsiteY839" fmla="*/ 1877105 h 3910710"/>
                <a:gd name="connsiteX840" fmla="*/ 399653 w 12193737"/>
                <a:gd name="connsiteY840" fmla="*/ 1804757 h 3910710"/>
                <a:gd name="connsiteX841" fmla="*/ 404722 w 12193737"/>
                <a:gd name="connsiteY841" fmla="*/ 1807690 h 3910710"/>
                <a:gd name="connsiteX842" fmla="*/ 404722 w 12193737"/>
                <a:gd name="connsiteY842" fmla="*/ 1952350 h 3910710"/>
                <a:gd name="connsiteX843" fmla="*/ 281137 w 12193737"/>
                <a:gd name="connsiteY843" fmla="*/ 1716802 h 3910710"/>
                <a:gd name="connsiteX844" fmla="*/ 404758 w 12193737"/>
                <a:gd name="connsiteY844" fmla="*/ 1645431 h 3910710"/>
                <a:gd name="connsiteX845" fmla="*/ 404758 w 12193737"/>
                <a:gd name="connsiteY845" fmla="*/ 1788172 h 3910710"/>
                <a:gd name="connsiteX846" fmla="*/ 281137 w 12193737"/>
                <a:gd name="connsiteY846" fmla="*/ 1716802 h 3910710"/>
                <a:gd name="connsiteX847" fmla="*/ 404758 w 12193737"/>
                <a:gd name="connsiteY847" fmla="*/ 1483137 h 3910710"/>
                <a:gd name="connsiteX848" fmla="*/ 281137 w 12193737"/>
                <a:gd name="connsiteY848" fmla="*/ 1411766 h 3910710"/>
                <a:gd name="connsiteX849" fmla="*/ 404758 w 12193737"/>
                <a:gd name="connsiteY849" fmla="*/ 1340396 h 3910710"/>
                <a:gd name="connsiteX850" fmla="*/ 404758 w 12193737"/>
                <a:gd name="connsiteY850" fmla="*/ 1483137 h 3910710"/>
                <a:gd name="connsiteX851" fmla="*/ 399689 w 12193737"/>
                <a:gd name="connsiteY851" fmla="*/ 1323775 h 3910710"/>
                <a:gd name="connsiteX852" fmla="*/ 274365 w 12193737"/>
                <a:gd name="connsiteY852" fmla="*/ 1251427 h 3910710"/>
                <a:gd name="connsiteX853" fmla="*/ 404758 w 12193737"/>
                <a:gd name="connsiteY853" fmla="*/ 1176146 h 3910710"/>
                <a:gd name="connsiteX854" fmla="*/ 404758 w 12193737"/>
                <a:gd name="connsiteY854" fmla="*/ 1320842 h 3910710"/>
                <a:gd name="connsiteX855" fmla="*/ 399689 w 12193737"/>
                <a:gd name="connsiteY855" fmla="*/ 1323775 h 3910710"/>
                <a:gd name="connsiteX856" fmla="*/ 404758 w 12193737"/>
                <a:gd name="connsiteY856" fmla="*/ 1170244 h 3910710"/>
                <a:gd name="connsiteX857" fmla="*/ 274365 w 12193737"/>
                <a:gd name="connsiteY857" fmla="*/ 1094963 h 3910710"/>
                <a:gd name="connsiteX858" fmla="*/ 399653 w 12193737"/>
                <a:gd name="connsiteY858" fmla="*/ 1022651 h 3910710"/>
                <a:gd name="connsiteX859" fmla="*/ 404758 w 12193737"/>
                <a:gd name="connsiteY859" fmla="*/ 1025584 h 3910710"/>
                <a:gd name="connsiteX860" fmla="*/ 404758 w 12193737"/>
                <a:gd name="connsiteY860" fmla="*/ 1170244 h 3910710"/>
                <a:gd name="connsiteX861" fmla="*/ 281137 w 12193737"/>
                <a:gd name="connsiteY861" fmla="*/ 934660 h 3910710"/>
                <a:gd name="connsiteX862" fmla="*/ 404758 w 12193737"/>
                <a:gd name="connsiteY862" fmla="*/ 863289 h 3910710"/>
                <a:gd name="connsiteX863" fmla="*/ 404758 w 12193737"/>
                <a:gd name="connsiteY863" fmla="*/ 1006030 h 3910710"/>
                <a:gd name="connsiteX864" fmla="*/ 281137 w 12193737"/>
                <a:gd name="connsiteY864" fmla="*/ 934660 h 3910710"/>
                <a:gd name="connsiteX865" fmla="*/ 404758 w 12193737"/>
                <a:gd name="connsiteY865" fmla="*/ 700995 h 3910710"/>
                <a:gd name="connsiteX866" fmla="*/ 281137 w 12193737"/>
                <a:gd name="connsiteY866" fmla="*/ 629624 h 3910710"/>
                <a:gd name="connsiteX867" fmla="*/ 404758 w 12193737"/>
                <a:gd name="connsiteY867" fmla="*/ 558254 h 3910710"/>
                <a:gd name="connsiteX868" fmla="*/ 404758 w 12193737"/>
                <a:gd name="connsiteY868" fmla="*/ 700995 h 3910710"/>
                <a:gd name="connsiteX869" fmla="*/ 272663 w 12193737"/>
                <a:gd name="connsiteY869" fmla="*/ 466352 h 3910710"/>
                <a:gd name="connsiteX870" fmla="*/ 272663 w 12193737"/>
                <a:gd name="connsiteY870" fmla="*/ 315790 h 3910710"/>
                <a:gd name="connsiteX871" fmla="*/ 403057 w 12193737"/>
                <a:gd name="connsiteY871" fmla="*/ 391071 h 3910710"/>
                <a:gd name="connsiteX872" fmla="*/ 272663 w 12193737"/>
                <a:gd name="connsiteY872" fmla="*/ 466352 h 3910710"/>
                <a:gd name="connsiteX873" fmla="*/ 396285 w 12193737"/>
                <a:gd name="connsiteY873" fmla="*/ 543589 h 3910710"/>
                <a:gd name="connsiteX874" fmla="*/ 272663 w 12193737"/>
                <a:gd name="connsiteY874" fmla="*/ 614959 h 3910710"/>
                <a:gd name="connsiteX875" fmla="*/ 272663 w 12193737"/>
                <a:gd name="connsiteY875" fmla="*/ 472218 h 3910710"/>
                <a:gd name="connsiteX876" fmla="*/ 396285 w 12193737"/>
                <a:gd name="connsiteY876" fmla="*/ 543589 h 3910710"/>
                <a:gd name="connsiteX877" fmla="*/ 269296 w 12193737"/>
                <a:gd name="connsiteY877" fmla="*/ 466352 h 3910710"/>
                <a:gd name="connsiteX878" fmla="*/ 138903 w 12193737"/>
                <a:gd name="connsiteY878" fmla="*/ 391071 h 3910710"/>
                <a:gd name="connsiteX879" fmla="*/ 269296 w 12193737"/>
                <a:gd name="connsiteY879" fmla="*/ 315790 h 3910710"/>
                <a:gd name="connsiteX880" fmla="*/ 269296 w 12193737"/>
                <a:gd name="connsiteY880" fmla="*/ 466352 h 3910710"/>
                <a:gd name="connsiteX881" fmla="*/ 267594 w 12193737"/>
                <a:gd name="connsiteY881" fmla="*/ 469285 h 3910710"/>
                <a:gd name="connsiteX882" fmla="*/ 137201 w 12193737"/>
                <a:gd name="connsiteY882" fmla="*/ 544566 h 3910710"/>
                <a:gd name="connsiteX883" fmla="*/ 137201 w 12193737"/>
                <a:gd name="connsiteY883" fmla="*/ 394004 h 3910710"/>
                <a:gd name="connsiteX884" fmla="*/ 267594 w 12193737"/>
                <a:gd name="connsiteY884" fmla="*/ 469285 h 3910710"/>
                <a:gd name="connsiteX885" fmla="*/ 269296 w 12193737"/>
                <a:gd name="connsiteY885" fmla="*/ 472218 h 3910710"/>
                <a:gd name="connsiteX886" fmla="*/ 269296 w 12193737"/>
                <a:gd name="connsiteY886" fmla="*/ 616915 h 3910710"/>
                <a:gd name="connsiteX887" fmla="*/ 264226 w 12193737"/>
                <a:gd name="connsiteY887" fmla="*/ 619848 h 3910710"/>
                <a:gd name="connsiteX888" fmla="*/ 138903 w 12193737"/>
                <a:gd name="connsiteY888" fmla="*/ 547499 h 3910710"/>
                <a:gd name="connsiteX889" fmla="*/ 269296 w 12193737"/>
                <a:gd name="connsiteY889" fmla="*/ 472218 h 3910710"/>
                <a:gd name="connsiteX890" fmla="*/ 269296 w 12193737"/>
                <a:gd name="connsiteY890" fmla="*/ 636468 h 3910710"/>
                <a:gd name="connsiteX891" fmla="*/ 269296 w 12193737"/>
                <a:gd name="connsiteY891" fmla="*/ 779209 h 3910710"/>
                <a:gd name="connsiteX892" fmla="*/ 145674 w 12193737"/>
                <a:gd name="connsiteY892" fmla="*/ 707839 h 3910710"/>
                <a:gd name="connsiteX893" fmla="*/ 269296 w 12193737"/>
                <a:gd name="connsiteY893" fmla="*/ 636468 h 3910710"/>
                <a:gd name="connsiteX894" fmla="*/ 269296 w 12193737"/>
                <a:gd name="connsiteY894" fmla="*/ 927816 h 3910710"/>
                <a:gd name="connsiteX895" fmla="*/ 145674 w 12193737"/>
                <a:gd name="connsiteY895" fmla="*/ 856446 h 3910710"/>
                <a:gd name="connsiteX896" fmla="*/ 269296 w 12193737"/>
                <a:gd name="connsiteY896" fmla="*/ 785075 h 3910710"/>
                <a:gd name="connsiteX897" fmla="*/ 269296 w 12193737"/>
                <a:gd name="connsiteY897" fmla="*/ 927816 h 3910710"/>
                <a:gd name="connsiteX898" fmla="*/ 269296 w 12193737"/>
                <a:gd name="connsiteY898" fmla="*/ 947370 h 3910710"/>
                <a:gd name="connsiteX899" fmla="*/ 269296 w 12193737"/>
                <a:gd name="connsiteY899" fmla="*/ 1092030 h 3910710"/>
                <a:gd name="connsiteX900" fmla="*/ 138903 w 12193737"/>
                <a:gd name="connsiteY900" fmla="*/ 1016748 h 3910710"/>
                <a:gd name="connsiteX901" fmla="*/ 264190 w 12193737"/>
                <a:gd name="connsiteY901" fmla="*/ 944400 h 3910710"/>
                <a:gd name="connsiteX902" fmla="*/ 269296 w 12193737"/>
                <a:gd name="connsiteY902" fmla="*/ 947333 h 3910710"/>
                <a:gd name="connsiteX903" fmla="*/ 267594 w 12193737"/>
                <a:gd name="connsiteY903" fmla="*/ 1094999 h 3910710"/>
                <a:gd name="connsiteX904" fmla="*/ 137201 w 12193737"/>
                <a:gd name="connsiteY904" fmla="*/ 1170280 h 3910710"/>
                <a:gd name="connsiteX905" fmla="*/ 137201 w 12193737"/>
                <a:gd name="connsiteY905" fmla="*/ 1019718 h 3910710"/>
                <a:gd name="connsiteX906" fmla="*/ 267594 w 12193737"/>
                <a:gd name="connsiteY906" fmla="*/ 1094999 h 3910710"/>
                <a:gd name="connsiteX907" fmla="*/ 267594 w 12193737"/>
                <a:gd name="connsiteY907" fmla="*/ 1251427 h 3910710"/>
                <a:gd name="connsiteX908" fmla="*/ 137201 w 12193737"/>
                <a:gd name="connsiteY908" fmla="*/ 1326708 h 3910710"/>
                <a:gd name="connsiteX909" fmla="*/ 137201 w 12193737"/>
                <a:gd name="connsiteY909" fmla="*/ 1176146 h 3910710"/>
                <a:gd name="connsiteX910" fmla="*/ 267594 w 12193737"/>
                <a:gd name="connsiteY910" fmla="*/ 1251427 h 3910710"/>
                <a:gd name="connsiteX911" fmla="*/ 269296 w 12193737"/>
                <a:gd name="connsiteY911" fmla="*/ 1254360 h 3910710"/>
                <a:gd name="connsiteX912" fmla="*/ 269296 w 12193737"/>
                <a:gd name="connsiteY912" fmla="*/ 1399057 h 3910710"/>
                <a:gd name="connsiteX913" fmla="*/ 264226 w 12193737"/>
                <a:gd name="connsiteY913" fmla="*/ 1401990 h 3910710"/>
                <a:gd name="connsiteX914" fmla="*/ 138903 w 12193737"/>
                <a:gd name="connsiteY914" fmla="*/ 1329642 h 3910710"/>
                <a:gd name="connsiteX915" fmla="*/ 269296 w 12193737"/>
                <a:gd name="connsiteY915" fmla="*/ 1254360 h 3910710"/>
                <a:gd name="connsiteX916" fmla="*/ 269296 w 12193737"/>
                <a:gd name="connsiteY916" fmla="*/ 1418610 h 3910710"/>
                <a:gd name="connsiteX917" fmla="*/ 269296 w 12193737"/>
                <a:gd name="connsiteY917" fmla="*/ 1561351 h 3910710"/>
                <a:gd name="connsiteX918" fmla="*/ 145674 w 12193737"/>
                <a:gd name="connsiteY918" fmla="*/ 1489981 h 3910710"/>
                <a:gd name="connsiteX919" fmla="*/ 269296 w 12193737"/>
                <a:gd name="connsiteY919" fmla="*/ 1418610 h 3910710"/>
                <a:gd name="connsiteX920" fmla="*/ 269296 w 12193737"/>
                <a:gd name="connsiteY920" fmla="*/ 1709958 h 3910710"/>
                <a:gd name="connsiteX921" fmla="*/ 145674 w 12193737"/>
                <a:gd name="connsiteY921" fmla="*/ 1638588 h 3910710"/>
                <a:gd name="connsiteX922" fmla="*/ 269296 w 12193737"/>
                <a:gd name="connsiteY922" fmla="*/ 1567217 h 3910710"/>
                <a:gd name="connsiteX923" fmla="*/ 269296 w 12193737"/>
                <a:gd name="connsiteY923" fmla="*/ 1709958 h 3910710"/>
                <a:gd name="connsiteX924" fmla="*/ 269296 w 12193737"/>
                <a:gd name="connsiteY924" fmla="*/ 1729512 h 3910710"/>
                <a:gd name="connsiteX925" fmla="*/ 269296 w 12193737"/>
                <a:gd name="connsiteY925" fmla="*/ 1874208 h 3910710"/>
                <a:gd name="connsiteX926" fmla="*/ 138903 w 12193737"/>
                <a:gd name="connsiteY926" fmla="*/ 1798927 h 3910710"/>
                <a:gd name="connsiteX927" fmla="*/ 264190 w 12193737"/>
                <a:gd name="connsiteY927" fmla="*/ 1726579 h 3910710"/>
                <a:gd name="connsiteX928" fmla="*/ 269260 w 12193737"/>
                <a:gd name="connsiteY928" fmla="*/ 1729512 h 3910710"/>
                <a:gd name="connsiteX929" fmla="*/ 267594 w 12193737"/>
                <a:gd name="connsiteY929" fmla="*/ 1877141 h 3910710"/>
                <a:gd name="connsiteX930" fmla="*/ 137201 w 12193737"/>
                <a:gd name="connsiteY930" fmla="*/ 1952422 h 3910710"/>
                <a:gd name="connsiteX931" fmla="*/ 137201 w 12193737"/>
                <a:gd name="connsiteY931" fmla="*/ 1801860 h 3910710"/>
                <a:gd name="connsiteX932" fmla="*/ 267594 w 12193737"/>
                <a:gd name="connsiteY932" fmla="*/ 1877141 h 3910710"/>
                <a:gd name="connsiteX933" fmla="*/ 267594 w 12193737"/>
                <a:gd name="connsiteY933" fmla="*/ 2033569 h 3910710"/>
                <a:gd name="connsiteX934" fmla="*/ 137201 w 12193737"/>
                <a:gd name="connsiteY934" fmla="*/ 2108851 h 3910710"/>
                <a:gd name="connsiteX935" fmla="*/ 137201 w 12193737"/>
                <a:gd name="connsiteY935" fmla="*/ 1958288 h 3910710"/>
                <a:gd name="connsiteX936" fmla="*/ 267594 w 12193737"/>
                <a:gd name="connsiteY936" fmla="*/ 2033569 h 3910710"/>
                <a:gd name="connsiteX937" fmla="*/ 269296 w 12193737"/>
                <a:gd name="connsiteY937" fmla="*/ 2036502 h 3910710"/>
                <a:gd name="connsiteX938" fmla="*/ 269296 w 12193737"/>
                <a:gd name="connsiteY938" fmla="*/ 2181199 h 3910710"/>
                <a:gd name="connsiteX939" fmla="*/ 264226 w 12193737"/>
                <a:gd name="connsiteY939" fmla="*/ 2184132 h 3910710"/>
                <a:gd name="connsiteX940" fmla="*/ 138903 w 12193737"/>
                <a:gd name="connsiteY940" fmla="*/ 2111784 h 3910710"/>
                <a:gd name="connsiteX941" fmla="*/ 269296 w 12193737"/>
                <a:gd name="connsiteY941" fmla="*/ 2036538 h 3910710"/>
                <a:gd name="connsiteX942" fmla="*/ 269296 w 12193737"/>
                <a:gd name="connsiteY942" fmla="*/ 2200752 h 3910710"/>
                <a:gd name="connsiteX943" fmla="*/ 269296 w 12193737"/>
                <a:gd name="connsiteY943" fmla="*/ 2343493 h 3910710"/>
                <a:gd name="connsiteX944" fmla="*/ 145674 w 12193737"/>
                <a:gd name="connsiteY944" fmla="*/ 2272123 h 3910710"/>
                <a:gd name="connsiteX945" fmla="*/ 269296 w 12193737"/>
                <a:gd name="connsiteY945" fmla="*/ 2200752 h 3910710"/>
                <a:gd name="connsiteX946" fmla="*/ 269296 w 12193737"/>
                <a:gd name="connsiteY946" fmla="*/ 2492100 h 3910710"/>
                <a:gd name="connsiteX947" fmla="*/ 145674 w 12193737"/>
                <a:gd name="connsiteY947" fmla="*/ 2420730 h 3910710"/>
                <a:gd name="connsiteX948" fmla="*/ 269296 w 12193737"/>
                <a:gd name="connsiteY948" fmla="*/ 2349359 h 3910710"/>
                <a:gd name="connsiteX949" fmla="*/ 269296 w 12193737"/>
                <a:gd name="connsiteY949" fmla="*/ 2492100 h 3910710"/>
                <a:gd name="connsiteX950" fmla="*/ 269296 w 12193737"/>
                <a:gd name="connsiteY950" fmla="*/ 2511654 h 3910710"/>
                <a:gd name="connsiteX951" fmla="*/ 269296 w 12193737"/>
                <a:gd name="connsiteY951" fmla="*/ 2656314 h 3910710"/>
                <a:gd name="connsiteX952" fmla="*/ 138903 w 12193737"/>
                <a:gd name="connsiteY952" fmla="*/ 2581032 h 3910710"/>
                <a:gd name="connsiteX953" fmla="*/ 264190 w 12193737"/>
                <a:gd name="connsiteY953" fmla="*/ 2508721 h 3910710"/>
                <a:gd name="connsiteX954" fmla="*/ 269296 w 12193737"/>
                <a:gd name="connsiteY954" fmla="*/ 2511654 h 3910710"/>
                <a:gd name="connsiteX955" fmla="*/ 267594 w 12193737"/>
                <a:gd name="connsiteY955" fmla="*/ 2659247 h 3910710"/>
                <a:gd name="connsiteX956" fmla="*/ 137201 w 12193737"/>
                <a:gd name="connsiteY956" fmla="*/ 2734564 h 3910710"/>
                <a:gd name="connsiteX957" fmla="*/ 137201 w 12193737"/>
                <a:gd name="connsiteY957" fmla="*/ 2583965 h 3910710"/>
                <a:gd name="connsiteX958" fmla="*/ 267594 w 12193737"/>
                <a:gd name="connsiteY958" fmla="*/ 2659247 h 3910710"/>
                <a:gd name="connsiteX959" fmla="*/ 267594 w 12193737"/>
                <a:gd name="connsiteY959" fmla="*/ 2815711 h 3910710"/>
                <a:gd name="connsiteX960" fmla="*/ 137201 w 12193737"/>
                <a:gd name="connsiteY960" fmla="*/ 2890993 h 3910710"/>
                <a:gd name="connsiteX961" fmla="*/ 137201 w 12193737"/>
                <a:gd name="connsiteY961" fmla="*/ 2740430 h 3910710"/>
                <a:gd name="connsiteX962" fmla="*/ 267594 w 12193737"/>
                <a:gd name="connsiteY962" fmla="*/ 2815711 h 3910710"/>
                <a:gd name="connsiteX963" fmla="*/ 269296 w 12193737"/>
                <a:gd name="connsiteY963" fmla="*/ 2818644 h 3910710"/>
                <a:gd name="connsiteX964" fmla="*/ 269296 w 12193737"/>
                <a:gd name="connsiteY964" fmla="*/ 2963304 h 3910710"/>
                <a:gd name="connsiteX965" fmla="*/ 264226 w 12193737"/>
                <a:gd name="connsiteY965" fmla="*/ 2966237 h 3910710"/>
                <a:gd name="connsiteX966" fmla="*/ 138903 w 12193737"/>
                <a:gd name="connsiteY966" fmla="*/ 2893889 h 3910710"/>
                <a:gd name="connsiteX967" fmla="*/ 269296 w 12193737"/>
                <a:gd name="connsiteY967" fmla="*/ 2818644 h 3910710"/>
                <a:gd name="connsiteX968" fmla="*/ 269296 w 12193737"/>
                <a:gd name="connsiteY968" fmla="*/ 2982894 h 3910710"/>
                <a:gd name="connsiteX969" fmla="*/ 269296 w 12193737"/>
                <a:gd name="connsiteY969" fmla="*/ 3125635 h 3910710"/>
                <a:gd name="connsiteX970" fmla="*/ 145674 w 12193737"/>
                <a:gd name="connsiteY970" fmla="*/ 3054265 h 3910710"/>
                <a:gd name="connsiteX971" fmla="*/ 269296 w 12193737"/>
                <a:gd name="connsiteY971" fmla="*/ 2982894 h 3910710"/>
                <a:gd name="connsiteX972" fmla="*/ 269296 w 12193737"/>
                <a:gd name="connsiteY972" fmla="*/ 3274242 h 3910710"/>
                <a:gd name="connsiteX973" fmla="*/ 145674 w 12193737"/>
                <a:gd name="connsiteY973" fmla="*/ 3202872 h 3910710"/>
                <a:gd name="connsiteX974" fmla="*/ 269296 w 12193737"/>
                <a:gd name="connsiteY974" fmla="*/ 3131501 h 3910710"/>
                <a:gd name="connsiteX975" fmla="*/ 269296 w 12193737"/>
                <a:gd name="connsiteY975" fmla="*/ 3274242 h 3910710"/>
                <a:gd name="connsiteX976" fmla="*/ 396285 w 12193737"/>
                <a:gd name="connsiteY976" fmla="*/ 3367121 h 3910710"/>
                <a:gd name="connsiteX977" fmla="*/ 272663 w 12193737"/>
                <a:gd name="connsiteY977" fmla="*/ 3438492 h 3910710"/>
                <a:gd name="connsiteX978" fmla="*/ 272663 w 12193737"/>
                <a:gd name="connsiteY978" fmla="*/ 3295751 h 3910710"/>
                <a:gd name="connsiteX979" fmla="*/ 396285 w 12193737"/>
                <a:gd name="connsiteY979" fmla="*/ 3367121 h 3910710"/>
                <a:gd name="connsiteX980" fmla="*/ 272663 w 12193737"/>
                <a:gd name="connsiteY980" fmla="*/ 3444358 h 3910710"/>
                <a:gd name="connsiteX981" fmla="*/ 403057 w 12193737"/>
                <a:gd name="connsiteY981" fmla="*/ 3519639 h 3910710"/>
                <a:gd name="connsiteX982" fmla="*/ 272663 w 12193737"/>
                <a:gd name="connsiteY982" fmla="*/ 3594920 h 3910710"/>
                <a:gd name="connsiteX983" fmla="*/ 272663 w 12193737"/>
                <a:gd name="connsiteY983" fmla="*/ 3444358 h 3910710"/>
                <a:gd name="connsiteX984" fmla="*/ 274365 w 12193737"/>
                <a:gd name="connsiteY984" fmla="*/ 3441425 h 3910710"/>
                <a:gd name="connsiteX985" fmla="*/ 399653 w 12193737"/>
                <a:gd name="connsiteY985" fmla="*/ 3369077 h 3910710"/>
                <a:gd name="connsiteX986" fmla="*/ 404722 w 12193737"/>
                <a:gd name="connsiteY986" fmla="*/ 3372010 h 3910710"/>
                <a:gd name="connsiteX987" fmla="*/ 404722 w 12193737"/>
                <a:gd name="connsiteY987" fmla="*/ 3516706 h 3910710"/>
                <a:gd name="connsiteX988" fmla="*/ 274329 w 12193737"/>
                <a:gd name="connsiteY988" fmla="*/ 3441425 h 3910710"/>
                <a:gd name="connsiteX989" fmla="*/ 408126 w 12193737"/>
                <a:gd name="connsiteY989" fmla="*/ 3373965 h 3910710"/>
                <a:gd name="connsiteX990" fmla="*/ 531748 w 12193737"/>
                <a:gd name="connsiteY990" fmla="*/ 3445336 h 3910710"/>
                <a:gd name="connsiteX991" fmla="*/ 408126 w 12193737"/>
                <a:gd name="connsiteY991" fmla="*/ 3516706 h 3910710"/>
                <a:gd name="connsiteX992" fmla="*/ 408126 w 12193737"/>
                <a:gd name="connsiteY992" fmla="*/ 3373965 h 3910710"/>
                <a:gd name="connsiteX993" fmla="*/ 408126 w 12193737"/>
                <a:gd name="connsiteY993" fmla="*/ 3354412 h 3910710"/>
                <a:gd name="connsiteX994" fmla="*/ 408126 w 12193737"/>
                <a:gd name="connsiteY994" fmla="*/ 3209715 h 3910710"/>
                <a:gd name="connsiteX995" fmla="*/ 538519 w 12193737"/>
                <a:gd name="connsiteY995" fmla="*/ 3284997 h 3910710"/>
                <a:gd name="connsiteX996" fmla="*/ 413195 w 12193737"/>
                <a:gd name="connsiteY996" fmla="*/ 3357345 h 3910710"/>
                <a:gd name="connsiteX997" fmla="*/ 408126 w 12193737"/>
                <a:gd name="connsiteY997" fmla="*/ 3354412 h 3910710"/>
                <a:gd name="connsiteX998" fmla="*/ 409828 w 12193737"/>
                <a:gd name="connsiteY998" fmla="*/ 3206782 h 3910710"/>
                <a:gd name="connsiteX999" fmla="*/ 540221 w 12193737"/>
                <a:gd name="connsiteY999" fmla="*/ 3131501 h 3910710"/>
                <a:gd name="connsiteX1000" fmla="*/ 540221 w 12193737"/>
                <a:gd name="connsiteY1000" fmla="*/ 3282064 h 3910710"/>
                <a:gd name="connsiteX1001" fmla="*/ 409828 w 12193737"/>
                <a:gd name="connsiteY1001" fmla="*/ 3206782 h 3910710"/>
                <a:gd name="connsiteX1002" fmla="*/ 409864 w 12193737"/>
                <a:gd name="connsiteY1002" fmla="*/ 3050318 h 3910710"/>
                <a:gd name="connsiteX1003" fmla="*/ 540257 w 12193737"/>
                <a:gd name="connsiteY1003" fmla="*/ 2975073 h 3910710"/>
                <a:gd name="connsiteX1004" fmla="*/ 540257 w 12193737"/>
                <a:gd name="connsiteY1004" fmla="*/ 3125599 h 3910710"/>
                <a:gd name="connsiteX1005" fmla="*/ 409864 w 12193737"/>
                <a:gd name="connsiteY1005" fmla="*/ 3050318 h 3910710"/>
                <a:gd name="connsiteX1006" fmla="*/ 408126 w 12193737"/>
                <a:gd name="connsiteY1006" fmla="*/ 3047421 h 3910710"/>
                <a:gd name="connsiteX1007" fmla="*/ 408126 w 12193737"/>
                <a:gd name="connsiteY1007" fmla="*/ 2902725 h 3910710"/>
                <a:gd name="connsiteX1008" fmla="*/ 413232 w 12193737"/>
                <a:gd name="connsiteY1008" fmla="*/ 2899792 h 3910710"/>
                <a:gd name="connsiteX1009" fmla="*/ 538555 w 12193737"/>
                <a:gd name="connsiteY1009" fmla="*/ 2972140 h 3910710"/>
                <a:gd name="connsiteX1010" fmla="*/ 408162 w 12193737"/>
                <a:gd name="connsiteY1010" fmla="*/ 3047457 h 3910710"/>
                <a:gd name="connsiteX1011" fmla="*/ 408126 w 12193737"/>
                <a:gd name="connsiteY1011" fmla="*/ 2883171 h 3910710"/>
                <a:gd name="connsiteX1012" fmla="*/ 408126 w 12193737"/>
                <a:gd name="connsiteY1012" fmla="*/ 2740430 h 3910710"/>
                <a:gd name="connsiteX1013" fmla="*/ 531748 w 12193737"/>
                <a:gd name="connsiteY1013" fmla="*/ 2811801 h 3910710"/>
                <a:gd name="connsiteX1014" fmla="*/ 408126 w 12193737"/>
                <a:gd name="connsiteY1014" fmla="*/ 2883171 h 3910710"/>
                <a:gd name="connsiteX1015" fmla="*/ 408126 w 12193737"/>
                <a:gd name="connsiteY1015" fmla="*/ 2591823 h 3910710"/>
                <a:gd name="connsiteX1016" fmla="*/ 531748 w 12193737"/>
                <a:gd name="connsiteY1016" fmla="*/ 2663194 h 3910710"/>
                <a:gd name="connsiteX1017" fmla="*/ 408126 w 12193737"/>
                <a:gd name="connsiteY1017" fmla="*/ 2734564 h 3910710"/>
                <a:gd name="connsiteX1018" fmla="*/ 408126 w 12193737"/>
                <a:gd name="connsiteY1018" fmla="*/ 2591823 h 3910710"/>
                <a:gd name="connsiteX1019" fmla="*/ 408126 w 12193737"/>
                <a:gd name="connsiteY1019" fmla="*/ 2572270 h 3910710"/>
                <a:gd name="connsiteX1020" fmla="*/ 408126 w 12193737"/>
                <a:gd name="connsiteY1020" fmla="*/ 2427537 h 3910710"/>
                <a:gd name="connsiteX1021" fmla="*/ 538519 w 12193737"/>
                <a:gd name="connsiteY1021" fmla="*/ 2502818 h 3910710"/>
                <a:gd name="connsiteX1022" fmla="*/ 413195 w 12193737"/>
                <a:gd name="connsiteY1022" fmla="*/ 2575166 h 3910710"/>
                <a:gd name="connsiteX1023" fmla="*/ 408126 w 12193737"/>
                <a:gd name="connsiteY1023" fmla="*/ 2572233 h 3910710"/>
                <a:gd name="connsiteX1024" fmla="*/ 409864 w 12193737"/>
                <a:gd name="connsiteY1024" fmla="*/ 2424640 h 3910710"/>
                <a:gd name="connsiteX1025" fmla="*/ 540257 w 12193737"/>
                <a:gd name="connsiteY1025" fmla="*/ 2349359 h 3910710"/>
                <a:gd name="connsiteX1026" fmla="*/ 540257 w 12193737"/>
                <a:gd name="connsiteY1026" fmla="*/ 2499885 h 3910710"/>
                <a:gd name="connsiteX1027" fmla="*/ 409864 w 12193737"/>
                <a:gd name="connsiteY1027" fmla="*/ 2424604 h 3910710"/>
                <a:gd name="connsiteX1028" fmla="*/ 409864 w 12193737"/>
                <a:gd name="connsiteY1028" fmla="*/ 2268212 h 3910710"/>
                <a:gd name="connsiteX1029" fmla="*/ 540257 w 12193737"/>
                <a:gd name="connsiteY1029" fmla="*/ 2192967 h 3910710"/>
                <a:gd name="connsiteX1030" fmla="*/ 540257 w 12193737"/>
                <a:gd name="connsiteY1030" fmla="*/ 2343493 h 3910710"/>
                <a:gd name="connsiteX1031" fmla="*/ 409864 w 12193737"/>
                <a:gd name="connsiteY1031" fmla="*/ 2268212 h 3910710"/>
                <a:gd name="connsiteX1032" fmla="*/ 408126 w 12193737"/>
                <a:gd name="connsiteY1032" fmla="*/ 2265279 h 3910710"/>
                <a:gd name="connsiteX1033" fmla="*/ 408126 w 12193737"/>
                <a:gd name="connsiteY1033" fmla="*/ 2120583 h 3910710"/>
                <a:gd name="connsiteX1034" fmla="*/ 413232 w 12193737"/>
                <a:gd name="connsiteY1034" fmla="*/ 2117650 h 3910710"/>
                <a:gd name="connsiteX1035" fmla="*/ 538555 w 12193737"/>
                <a:gd name="connsiteY1035" fmla="*/ 2189998 h 3910710"/>
                <a:gd name="connsiteX1036" fmla="*/ 408162 w 12193737"/>
                <a:gd name="connsiteY1036" fmla="*/ 2265315 h 3910710"/>
                <a:gd name="connsiteX1037" fmla="*/ 408126 w 12193737"/>
                <a:gd name="connsiteY1037" fmla="*/ 2101029 h 3910710"/>
                <a:gd name="connsiteX1038" fmla="*/ 408126 w 12193737"/>
                <a:gd name="connsiteY1038" fmla="*/ 1958288 h 3910710"/>
                <a:gd name="connsiteX1039" fmla="*/ 531748 w 12193737"/>
                <a:gd name="connsiteY1039" fmla="*/ 2029659 h 3910710"/>
                <a:gd name="connsiteX1040" fmla="*/ 408126 w 12193737"/>
                <a:gd name="connsiteY1040" fmla="*/ 2101029 h 3910710"/>
                <a:gd name="connsiteX1041" fmla="*/ 408126 w 12193737"/>
                <a:gd name="connsiteY1041" fmla="*/ 1809681 h 3910710"/>
                <a:gd name="connsiteX1042" fmla="*/ 531748 w 12193737"/>
                <a:gd name="connsiteY1042" fmla="*/ 1881052 h 3910710"/>
                <a:gd name="connsiteX1043" fmla="*/ 408126 w 12193737"/>
                <a:gd name="connsiteY1043" fmla="*/ 1952422 h 3910710"/>
                <a:gd name="connsiteX1044" fmla="*/ 408126 w 12193737"/>
                <a:gd name="connsiteY1044" fmla="*/ 1809681 h 3910710"/>
                <a:gd name="connsiteX1045" fmla="*/ 408126 w 12193737"/>
                <a:gd name="connsiteY1045" fmla="*/ 1790128 h 3910710"/>
                <a:gd name="connsiteX1046" fmla="*/ 408126 w 12193737"/>
                <a:gd name="connsiteY1046" fmla="*/ 1645431 h 3910710"/>
                <a:gd name="connsiteX1047" fmla="*/ 538519 w 12193737"/>
                <a:gd name="connsiteY1047" fmla="*/ 1720713 h 3910710"/>
                <a:gd name="connsiteX1048" fmla="*/ 413195 w 12193737"/>
                <a:gd name="connsiteY1048" fmla="*/ 1793061 h 3910710"/>
                <a:gd name="connsiteX1049" fmla="*/ 408126 w 12193737"/>
                <a:gd name="connsiteY1049" fmla="*/ 1790128 h 3910710"/>
                <a:gd name="connsiteX1050" fmla="*/ 409864 w 12193737"/>
                <a:gd name="connsiteY1050" fmla="*/ 1642498 h 3910710"/>
                <a:gd name="connsiteX1051" fmla="*/ 540257 w 12193737"/>
                <a:gd name="connsiteY1051" fmla="*/ 1567217 h 3910710"/>
                <a:gd name="connsiteX1052" fmla="*/ 540257 w 12193737"/>
                <a:gd name="connsiteY1052" fmla="*/ 1717779 h 3910710"/>
                <a:gd name="connsiteX1053" fmla="*/ 409864 w 12193737"/>
                <a:gd name="connsiteY1053" fmla="*/ 1642498 h 3910710"/>
                <a:gd name="connsiteX1054" fmla="*/ 409864 w 12193737"/>
                <a:gd name="connsiteY1054" fmla="*/ 1486070 h 3910710"/>
                <a:gd name="connsiteX1055" fmla="*/ 540257 w 12193737"/>
                <a:gd name="connsiteY1055" fmla="*/ 1410789 h 3910710"/>
                <a:gd name="connsiteX1056" fmla="*/ 540257 w 12193737"/>
                <a:gd name="connsiteY1056" fmla="*/ 1561351 h 3910710"/>
                <a:gd name="connsiteX1057" fmla="*/ 409864 w 12193737"/>
                <a:gd name="connsiteY1057" fmla="*/ 1486070 h 3910710"/>
                <a:gd name="connsiteX1058" fmla="*/ 408126 w 12193737"/>
                <a:gd name="connsiteY1058" fmla="*/ 1483137 h 3910710"/>
                <a:gd name="connsiteX1059" fmla="*/ 408126 w 12193737"/>
                <a:gd name="connsiteY1059" fmla="*/ 1338441 h 3910710"/>
                <a:gd name="connsiteX1060" fmla="*/ 413232 w 12193737"/>
                <a:gd name="connsiteY1060" fmla="*/ 1335508 h 3910710"/>
                <a:gd name="connsiteX1061" fmla="*/ 538555 w 12193737"/>
                <a:gd name="connsiteY1061" fmla="*/ 1407856 h 3910710"/>
                <a:gd name="connsiteX1062" fmla="*/ 408162 w 12193737"/>
                <a:gd name="connsiteY1062" fmla="*/ 1483137 h 3910710"/>
                <a:gd name="connsiteX1063" fmla="*/ 408126 w 12193737"/>
                <a:gd name="connsiteY1063" fmla="*/ 1318887 h 3910710"/>
                <a:gd name="connsiteX1064" fmla="*/ 408126 w 12193737"/>
                <a:gd name="connsiteY1064" fmla="*/ 1176146 h 3910710"/>
                <a:gd name="connsiteX1065" fmla="*/ 531748 w 12193737"/>
                <a:gd name="connsiteY1065" fmla="*/ 1247517 h 3910710"/>
                <a:gd name="connsiteX1066" fmla="*/ 408126 w 12193737"/>
                <a:gd name="connsiteY1066" fmla="*/ 1318887 h 3910710"/>
                <a:gd name="connsiteX1067" fmla="*/ 408126 w 12193737"/>
                <a:gd name="connsiteY1067" fmla="*/ 1027539 h 3910710"/>
                <a:gd name="connsiteX1068" fmla="*/ 531748 w 12193737"/>
                <a:gd name="connsiteY1068" fmla="*/ 1098910 h 3910710"/>
                <a:gd name="connsiteX1069" fmla="*/ 408126 w 12193737"/>
                <a:gd name="connsiteY1069" fmla="*/ 1170280 h 3910710"/>
                <a:gd name="connsiteX1070" fmla="*/ 408126 w 12193737"/>
                <a:gd name="connsiteY1070" fmla="*/ 1027539 h 3910710"/>
                <a:gd name="connsiteX1071" fmla="*/ 408126 w 12193737"/>
                <a:gd name="connsiteY1071" fmla="*/ 1007986 h 3910710"/>
                <a:gd name="connsiteX1072" fmla="*/ 408126 w 12193737"/>
                <a:gd name="connsiteY1072" fmla="*/ 863253 h 3910710"/>
                <a:gd name="connsiteX1073" fmla="*/ 538519 w 12193737"/>
                <a:gd name="connsiteY1073" fmla="*/ 938534 h 3910710"/>
                <a:gd name="connsiteX1074" fmla="*/ 413195 w 12193737"/>
                <a:gd name="connsiteY1074" fmla="*/ 1010882 h 3910710"/>
                <a:gd name="connsiteX1075" fmla="*/ 408126 w 12193737"/>
                <a:gd name="connsiteY1075" fmla="*/ 1007949 h 3910710"/>
                <a:gd name="connsiteX1076" fmla="*/ 409828 w 12193737"/>
                <a:gd name="connsiteY1076" fmla="*/ 860356 h 3910710"/>
                <a:gd name="connsiteX1077" fmla="*/ 540221 w 12193737"/>
                <a:gd name="connsiteY1077" fmla="*/ 785075 h 3910710"/>
                <a:gd name="connsiteX1078" fmla="*/ 540221 w 12193737"/>
                <a:gd name="connsiteY1078" fmla="*/ 935637 h 3910710"/>
                <a:gd name="connsiteX1079" fmla="*/ 409828 w 12193737"/>
                <a:gd name="connsiteY1079" fmla="*/ 860356 h 3910710"/>
                <a:gd name="connsiteX1080" fmla="*/ 409828 w 12193737"/>
                <a:gd name="connsiteY1080" fmla="*/ 703928 h 3910710"/>
                <a:gd name="connsiteX1081" fmla="*/ 540221 w 12193737"/>
                <a:gd name="connsiteY1081" fmla="*/ 628647 h 3910710"/>
                <a:gd name="connsiteX1082" fmla="*/ 540221 w 12193737"/>
                <a:gd name="connsiteY1082" fmla="*/ 779209 h 3910710"/>
                <a:gd name="connsiteX1083" fmla="*/ 409828 w 12193737"/>
                <a:gd name="connsiteY1083" fmla="*/ 703928 h 3910710"/>
                <a:gd name="connsiteX1084" fmla="*/ 408126 w 12193737"/>
                <a:gd name="connsiteY1084" fmla="*/ 700995 h 3910710"/>
                <a:gd name="connsiteX1085" fmla="*/ 408126 w 12193737"/>
                <a:gd name="connsiteY1085" fmla="*/ 556299 h 3910710"/>
                <a:gd name="connsiteX1086" fmla="*/ 413232 w 12193737"/>
                <a:gd name="connsiteY1086" fmla="*/ 553366 h 3910710"/>
                <a:gd name="connsiteX1087" fmla="*/ 538519 w 12193737"/>
                <a:gd name="connsiteY1087" fmla="*/ 625714 h 3910710"/>
                <a:gd name="connsiteX1088" fmla="*/ 408126 w 12193737"/>
                <a:gd name="connsiteY1088" fmla="*/ 700995 h 3910710"/>
                <a:gd name="connsiteX1089" fmla="*/ 408126 w 12193737"/>
                <a:gd name="connsiteY1089" fmla="*/ 536745 h 3910710"/>
                <a:gd name="connsiteX1090" fmla="*/ 408126 w 12193737"/>
                <a:gd name="connsiteY1090" fmla="*/ 394004 h 3910710"/>
                <a:gd name="connsiteX1091" fmla="*/ 531748 w 12193737"/>
                <a:gd name="connsiteY1091" fmla="*/ 465375 h 3910710"/>
                <a:gd name="connsiteX1092" fmla="*/ 408126 w 12193737"/>
                <a:gd name="connsiteY1092" fmla="*/ 536745 h 3910710"/>
                <a:gd name="connsiteX1093" fmla="*/ 408126 w 12193737"/>
                <a:gd name="connsiteY1093" fmla="*/ 245397 h 3910710"/>
                <a:gd name="connsiteX1094" fmla="*/ 531748 w 12193737"/>
                <a:gd name="connsiteY1094" fmla="*/ 316768 h 3910710"/>
                <a:gd name="connsiteX1095" fmla="*/ 408126 w 12193737"/>
                <a:gd name="connsiteY1095" fmla="*/ 388138 h 3910710"/>
                <a:gd name="connsiteX1096" fmla="*/ 408126 w 12193737"/>
                <a:gd name="connsiteY1096" fmla="*/ 245397 h 3910710"/>
                <a:gd name="connsiteX1097" fmla="*/ 404758 w 12193737"/>
                <a:gd name="connsiteY1097" fmla="*/ 388138 h 3910710"/>
                <a:gd name="connsiteX1098" fmla="*/ 274365 w 12193737"/>
                <a:gd name="connsiteY1098" fmla="*/ 312857 h 3910710"/>
                <a:gd name="connsiteX1099" fmla="*/ 399653 w 12193737"/>
                <a:gd name="connsiteY1099" fmla="*/ 240509 h 3910710"/>
                <a:gd name="connsiteX1100" fmla="*/ 404722 w 12193737"/>
                <a:gd name="connsiteY1100" fmla="*/ 243442 h 3910710"/>
                <a:gd name="connsiteX1101" fmla="*/ 404722 w 12193737"/>
                <a:gd name="connsiteY1101" fmla="*/ 388138 h 3910710"/>
                <a:gd name="connsiteX1102" fmla="*/ 272663 w 12193737"/>
                <a:gd name="connsiteY1102" fmla="*/ 309924 h 3910710"/>
                <a:gd name="connsiteX1103" fmla="*/ 272663 w 12193737"/>
                <a:gd name="connsiteY1103" fmla="*/ 167183 h 3910710"/>
                <a:gd name="connsiteX1104" fmla="*/ 396285 w 12193737"/>
                <a:gd name="connsiteY1104" fmla="*/ 238553 h 3910710"/>
                <a:gd name="connsiteX1105" fmla="*/ 272663 w 12193737"/>
                <a:gd name="connsiteY1105" fmla="*/ 309924 h 3910710"/>
                <a:gd name="connsiteX1106" fmla="*/ 269296 w 12193737"/>
                <a:gd name="connsiteY1106" fmla="*/ 309924 h 3910710"/>
                <a:gd name="connsiteX1107" fmla="*/ 138903 w 12193737"/>
                <a:gd name="connsiteY1107" fmla="*/ 234643 h 3910710"/>
                <a:gd name="connsiteX1108" fmla="*/ 264190 w 12193737"/>
                <a:gd name="connsiteY1108" fmla="*/ 162294 h 3910710"/>
                <a:gd name="connsiteX1109" fmla="*/ 269260 w 12193737"/>
                <a:gd name="connsiteY1109" fmla="*/ 165228 h 3910710"/>
                <a:gd name="connsiteX1110" fmla="*/ 269260 w 12193737"/>
                <a:gd name="connsiteY1110" fmla="*/ 309924 h 3910710"/>
                <a:gd name="connsiteX1111" fmla="*/ 267594 w 12193737"/>
                <a:gd name="connsiteY1111" fmla="*/ 312857 h 3910710"/>
                <a:gd name="connsiteX1112" fmla="*/ 137201 w 12193737"/>
                <a:gd name="connsiteY1112" fmla="*/ 388138 h 3910710"/>
                <a:gd name="connsiteX1113" fmla="*/ 137201 w 12193737"/>
                <a:gd name="connsiteY1113" fmla="*/ 237576 h 3910710"/>
                <a:gd name="connsiteX1114" fmla="*/ 267594 w 12193737"/>
                <a:gd name="connsiteY1114" fmla="*/ 312857 h 3910710"/>
                <a:gd name="connsiteX1115" fmla="*/ 137201 w 12193737"/>
                <a:gd name="connsiteY1115" fmla="*/ 550432 h 3910710"/>
                <a:gd name="connsiteX1116" fmla="*/ 260823 w 12193737"/>
                <a:gd name="connsiteY1116" fmla="*/ 621803 h 3910710"/>
                <a:gd name="connsiteX1117" fmla="*/ 137201 w 12193737"/>
                <a:gd name="connsiteY1117" fmla="*/ 693173 h 3910710"/>
                <a:gd name="connsiteX1118" fmla="*/ 137201 w 12193737"/>
                <a:gd name="connsiteY1118" fmla="*/ 550432 h 3910710"/>
                <a:gd name="connsiteX1119" fmla="*/ 142270 w 12193737"/>
                <a:gd name="connsiteY1119" fmla="*/ 709794 h 3910710"/>
                <a:gd name="connsiteX1120" fmla="*/ 267594 w 12193737"/>
                <a:gd name="connsiteY1120" fmla="*/ 782142 h 3910710"/>
                <a:gd name="connsiteX1121" fmla="*/ 142270 w 12193737"/>
                <a:gd name="connsiteY1121" fmla="*/ 854490 h 3910710"/>
                <a:gd name="connsiteX1122" fmla="*/ 137201 w 12193737"/>
                <a:gd name="connsiteY1122" fmla="*/ 851557 h 3910710"/>
                <a:gd name="connsiteX1123" fmla="*/ 137201 w 12193737"/>
                <a:gd name="connsiteY1123" fmla="*/ 712727 h 3910710"/>
                <a:gd name="connsiteX1124" fmla="*/ 142270 w 12193737"/>
                <a:gd name="connsiteY1124" fmla="*/ 709794 h 3910710"/>
                <a:gd name="connsiteX1125" fmla="*/ 133797 w 12193737"/>
                <a:gd name="connsiteY1125" fmla="*/ 849602 h 3910710"/>
                <a:gd name="connsiteX1126" fmla="*/ 16946 w 12193737"/>
                <a:gd name="connsiteY1126" fmla="*/ 782142 h 3910710"/>
                <a:gd name="connsiteX1127" fmla="*/ 133797 w 12193737"/>
                <a:gd name="connsiteY1127" fmla="*/ 714682 h 3910710"/>
                <a:gd name="connsiteX1128" fmla="*/ 133797 w 12193737"/>
                <a:gd name="connsiteY1128" fmla="*/ 849602 h 3910710"/>
                <a:gd name="connsiteX1129" fmla="*/ 260823 w 12193737"/>
                <a:gd name="connsiteY1129" fmla="*/ 942481 h 3910710"/>
                <a:gd name="connsiteX1130" fmla="*/ 137201 w 12193737"/>
                <a:gd name="connsiteY1130" fmla="*/ 1013852 h 3910710"/>
                <a:gd name="connsiteX1131" fmla="*/ 137201 w 12193737"/>
                <a:gd name="connsiteY1131" fmla="*/ 871111 h 3910710"/>
                <a:gd name="connsiteX1132" fmla="*/ 260823 w 12193737"/>
                <a:gd name="connsiteY1132" fmla="*/ 942481 h 3910710"/>
                <a:gd name="connsiteX1133" fmla="*/ 137201 w 12193737"/>
                <a:gd name="connsiteY1133" fmla="*/ 1332575 h 3910710"/>
                <a:gd name="connsiteX1134" fmla="*/ 260823 w 12193737"/>
                <a:gd name="connsiteY1134" fmla="*/ 1403945 h 3910710"/>
                <a:gd name="connsiteX1135" fmla="*/ 137201 w 12193737"/>
                <a:gd name="connsiteY1135" fmla="*/ 1475315 h 3910710"/>
                <a:gd name="connsiteX1136" fmla="*/ 137201 w 12193737"/>
                <a:gd name="connsiteY1136" fmla="*/ 1332575 h 3910710"/>
                <a:gd name="connsiteX1137" fmla="*/ 142270 w 12193737"/>
                <a:gd name="connsiteY1137" fmla="*/ 1491936 h 3910710"/>
                <a:gd name="connsiteX1138" fmla="*/ 267594 w 12193737"/>
                <a:gd name="connsiteY1138" fmla="*/ 1564284 h 3910710"/>
                <a:gd name="connsiteX1139" fmla="*/ 142270 w 12193737"/>
                <a:gd name="connsiteY1139" fmla="*/ 1636632 h 3910710"/>
                <a:gd name="connsiteX1140" fmla="*/ 137201 w 12193737"/>
                <a:gd name="connsiteY1140" fmla="*/ 1633699 h 3910710"/>
                <a:gd name="connsiteX1141" fmla="*/ 137201 w 12193737"/>
                <a:gd name="connsiteY1141" fmla="*/ 1494869 h 3910710"/>
                <a:gd name="connsiteX1142" fmla="*/ 142270 w 12193737"/>
                <a:gd name="connsiteY1142" fmla="*/ 1491936 h 3910710"/>
                <a:gd name="connsiteX1143" fmla="*/ 133797 w 12193737"/>
                <a:gd name="connsiteY1143" fmla="*/ 1631744 h 3910710"/>
                <a:gd name="connsiteX1144" fmla="*/ 16946 w 12193737"/>
                <a:gd name="connsiteY1144" fmla="*/ 1564284 h 3910710"/>
                <a:gd name="connsiteX1145" fmla="*/ 133797 w 12193737"/>
                <a:gd name="connsiteY1145" fmla="*/ 1496824 h 3910710"/>
                <a:gd name="connsiteX1146" fmla="*/ 133797 w 12193737"/>
                <a:gd name="connsiteY1146" fmla="*/ 1631744 h 3910710"/>
                <a:gd name="connsiteX1147" fmla="*/ 260823 w 12193737"/>
                <a:gd name="connsiteY1147" fmla="*/ 1724623 h 3910710"/>
                <a:gd name="connsiteX1148" fmla="*/ 137201 w 12193737"/>
                <a:gd name="connsiteY1148" fmla="*/ 1795994 h 3910710"/>
                <a:gd name="connsiteX1149" fmla="*/ 137201 w 12193737"/>
                <a:gd name="connsiteY1149" fmla="*/ 1653253 h 3910710"/>
                <a:gd name="connsiteX1150" fmla="*/ 260823 w 12193737"/>
                <a:gd name="connsiteY1150" fmla="*/ 1724623 h 3910710"/>
                <a:gd name="connsiteX1151" fmla="*/ 137201 w 12193737"/>
                <a:gd name="connsiteY1151" fmla="*/ 2114717 h 3910710"/>
                <a:gd name="connsiteX1152" fmla="*/ 260823 w 12193737"/>
                <a:gd name="connsiteY1152" fmla="*/ 2186087 h 3910710"/>
                <a:gd name="connsiteX1153" fmla="*/ 137201 w 12193737"/>
                <a:gd name="connsiteY1153" fmla="*/ 2257457 h 3910710"/>
                <a:gd name="connsiteX1154" fmla="*/ 137201 w 12193737"/>
                <a:gd name="connsiteY1154" fmla="*/ 2114717 h 3910710"/>
                <a:gd name="connsiteX1155" fmla="*/ 142270 w 12193737"/>
                <a:gd name="connsiteY1155" fmla="*/ 2274078 h 3910710"/>
                <a:gd name="connsiteX1156" fmla="*/ 267594 w 12193737"/>
                <a:gd name="connsiteY1156" fmla="*/ 2346426 h 3910710"/>
                <a:gd name="connsiteX1157" fmla="*/ 142270 w 12193737"/>
                <a:gd name="connsiteY1157" fmla="*/ 2418774 h 3910710"/>
                <a:gd name="connsiteX1158" fmla="*/ 137201 w 12193737"/>
                <a:gd name="connsiteY1158" fmla="*/ 2415841 h 3910710"/>
                <a:gd name="connsiteX1159" fmla="*/ 137201 w 12193737"/>
                <a:gd name="connsiteY1159" fmla="*/ 2277011 h 3910710"/>
                <a:gd name="connsiteX1160" fmla="*/ 142306 w 12193737"/>
                <a:gd name="connsiteY1160" fmla="*/ 2274078 h 3910710"/>
                <a:gd name="connsiteX1161" fmla="*/ 133797 w 12193737"/>
                <a:gd name="connsiteY1161" fmla="*/ 2413886 h 3910710"/>
                <a:gd name="connsiteX1162" fmla="*/ 16946 w 12193737"/>
                <a:gd name="connsiteY1162" fmla="*/ 2346426 h 3910710"/>
                <a:gd name="connsiteX1163" fmla="*/ 133797 w 12193737"/>
                <a:gd name="connsiteY1163" fmla="*/ 2278966 h 3910710"/>
                <a:gd name="connsiteX1164" fmla="*/ 133797 w 12193737"/>
                <a:gd name="connsiteY1164" fmla="*/ 2413922 h 3910710"/>
                <a:gd name="connsiteX1165" fmla="*/ 260823 w 12193737"/>
                <a:gd name="connsiteY1165" fmla="*/ 2506765 h 3910710"/>
                <a:gd name="connsiteX1166" fmla="*/ 137201 w 12193737"/>
                <a:gd name="connsiteY1166" fmla="*/ 2578136 h 3910710"/>
                <a:gd name="connsiteX1167" fmla="*/ 137201 w 12193737"/>
                <a:gd name="connsiteY1167" fmla="*/ 2435395 h 3910710"/>
                <a:gd name="connsiteX1168" fmla="*/ 260823 w 12193737"/>
                <a:gd name="connsiteY1168" fmla="*/ 2506765 h 3910710"/>
                <a:gd name="connsiteX1169" fmla="*/ 137201 w 12193737"/>
                <a:gd name="connsiteY1169" fmla="*/ 2896859 h 3910710"/>
                <a:gd name="connsiteX1170" fmla="*/ 260823 w 12193737"/>
                <a:gd name="connsiteY1170" fmla="*/ 2968229 h 3910710"/>
                <a:gd name="connsiteX1171" fmla="*/ 137201 w 12193737"/>
                <a:gd name="connsiteY1171" fmla="*/ 3039599 h 3910710"/>
                <a:gd name="connsiteX1172" fmla="*/ 137201 w 12193737"/>
                <a:gd name="connsiteY1172" fmla="*/ 2896859 h 3910710"/>
                <a:gd name="connsiteX1173" fmla="*/ 142270 w 12193737"/>
                <a:gd name="connsiteY1173" fmla="*/ 3056220 h 3910710"/>
                <a:gd name="connsiteX1174" fmla="*/ 267594 w 12193737"/>
                <a:gd name="connsiteY1174" fmla="*/ 3128568 h 3910710"/>
                <a:gd name="connsiteX1175" fmla="*/ 142270 w 12193737"/>
                <a:gd name="connsiteY1175" fmla="*/ 3200916 h 3910710"/>
                <a:gd name="connsiteX1176" fmla="*/ 137201 w 12193737"/>
                <a:gd name="connsiteY1176" fmla="*/ 3198019 h 3910710"/>
                <a:gd name="connsiteX1177" fmla="*/ 137201 w 12193737"/>
                <a:gd name="connsiteY1177" fmla="*/ 3059153 h 3910710"/>
                <a:gd name="connsiteX1178" fmla="*/ 142270 w 12193737"/>
                <a:gd name="connsiteY1178" fmla="*/ 3056220 h 3910710"/>
                <a:gd name="connsiteX1179" fmla="*/ 133797 w 12193737"/>
                <a:gd name="connsiteY1179" fmla="*/ 3196028 h 3910710"/>
                <a:gd name="connsiteX1180" fmla="*/ 16946 w 12193737"/>
                <a:gd name="connsiteY1180" fmla="*/ 3128568 h 3910710"/>
                <a:gd name="connsiteX1181" fmla="*/ 133797 w 12193737"/>
                <a:gd name="connsiteY1181" fmla="*/ 3061072 h 3910710"/>
                <a:gd name="connsiteX1182" fmla="*/ 133797 w 12193737"/>
                <a:gd name="connsiteY1182" fmla="*/ 3195992 h 3910710"/>
                <a:gd name="connsiteX1183" fmla="*/ 260823 w 12193737"/>
                <a:gd name="connsiteY1183" fmla="*/ 3288907 h 3910710"/>
                <a:gd name="connsiteX1184" fmla="*/ 137201 w 12193737"/>
                <a:gd name="connsiteY1184" fmla="*/ 3360278 h 3910710"/>
                <a:gd name="connsiteX1185" fmla="*/ 137201 w 12193737"/>
                <a:gd name="connsiteY1185" fmla="*/ 3217537 h 3910710"/>
                <a:gd name="connsiteX1186" fmla="*/ 260823 w 12193737"/>
                <a:gd name="connsiteY1186" fmla="*/ 3288871 h 3910710"/>
                <a:gd name="connsiteX1187" fmla="*/ 137201 w 12193737"/>
                <a:gd name="connsiteY1187" fmla="*/ 3522572 h 3910710"/>
                <a:gd name="connsiteX1188" fmla="*/ 267594 w 12193737"/>
                <a:gd name="connsiteY1188" fmla="*/ 3597853 h 3910710"/>
                <a:gd name="connsiteX1189" fmla="*/ 137201 w 12193737"/>
                <a:gd name="connsiteY1189" fmla="*/ 3673135 h 3910710"/>
                <a:gd name="connsiteX1190" fmla="*/ 137201 w 12193737"/>
                <a:gd name="connsiteY1190" fmla="*/ 3522572 h 3910710"/>
                <a:gd name="connsiteX1191" fmla="*/ 269296 w 12193737"/>
                <a:gd name="connsiteY1191" fmla="*/ 3600786 h 3910710"/>
                <a:gd name="connsiteX1192" fmla="*/ 269296 w 12193737"/>
                <a:gd name="connsiteY1192" fmla="*/ 3745483 h 3910710"/>
                <a:gd name="connsiteX1193" fmla="*/ 264226 w 12193737"/>
                <a:gd name="connsiteY1193" fmla="*/ 3748416 h 3910710"/>
                <a:gd name="connsiteX1194" fmla="*/ 138903 w 12193737"/>
                <a:gd name="connsiteY1194" fmla="*/ 3676068 h 3910710"/>
                <a:gd name="connsiteX1195" fmla="*/ 269296 w 12193737"/>
                <a:gd name="connsiteY1195" fmla="*/ 3600786 h 3910710"/>
                <a:gd name="connsiteX1196" fmla="*/ 272663 w 12193737"/>
                <a:gd name="connsiteY1196" fmla="*/ 3600786 h 3910710"/>
                <a:gd name="connsiteX1197" fmla="*/ 396285 w 12193737"/>
                <a:gd name="connsiteY1197" fmla="*/ 3672157 h 3910710"/>
                <a:gd name="connsiteX1198" fmla="*/ 272663 w 12193737"/>
                <a:gd name="connsiteY1198" fmla="*/ 3743527 h 3910710"/>
                <a:gd name="connsiteX1199" fmla="*/ 272663 w 12193737"/>
                <a:gd name="connsiteY1199" fmla="*/ 3600786 h 3910710"/>
                <a:gd name="connsiteX1200" fmla="*/ 274365 w 12193737"/>
                <a:gd name="connsiteY1200" fmla="*/ 3597853 h 3910710"/>
                <a:gd name="connsiteX1201" fmla="*/ 404758 w 12193737"/>
                <a:gd name="connsiteY1201" fmla="*/ 3522572 h 3910710"/>
                <a:gd name="connsiteX1202" fmla="*/ 404758 w 12193737"/>
                <a:gd name="connsiteY1202" fmla="*/ 3667268 h 3910710"/>
                <a:gd name="connsiteX1203" fmla="*/ 399689 w 12193737"/>
                <a:gd name="connsiteY1203" fmla="*/ 3670202 h 3910710"/>
                <a:gd name="connsiteX1204" fmla="*/ 274365 w 12193737"/>
                <a:gd name="connsiteY1204" fmla="*/ 3597853 h 3910710"/>
                <a:gd name="connsiteX1205" fmla="*/ 408126 w 12193737"/>
                <a:gd name="connsiteY1205" fmla="*/ 3522572 h 3910710"/>
                <a:gd name="connsiteX1206" fmla="*/ 531748 w 12193737"/>
                <a:gd name="connsiteY1206" fmla="*/ 3593943 h 3910710"/>
                <a:gd name="connsiteX1207" fmla="*/ 408126 w 12193737"/>
                <a:gd name="connsiteY1207" fmla="*/ 3665313 h 3910710"/>
                <a:gd name="connsiteX1208" fmla="*/ 408126 w 12193737"/>
                <a:gd name="connsiteY1208" fmla="*/ 3522572 h 3910710"/>
                <a:gd name="connsiteX1209" fmla="*/ 409828 w 12193737"/>
                <a:gd name="connsiteY1209" fmla="*/ 3519639 h 3910710"/>
                <a:gd name="connsiteX1210" fmla="*/ 535116 w 12193737"/>
                <a:gd name="connsiteY1210" fmla="*/ 3447291 h 3910710"/>
                <a:gd name="connsiteX1211" fmla="*/ 540185 w 12193737"/>
                <a:gd name="connsiteY1211" fmla="*/ 3450224 h 3910710"/>
                <a:gd name="connsiteX1212" fmla="*/ 540185 w 12193737"/>
                <a:gd name="connsiteY1212" fmla="*/ 3589054 h 3910710"/>
                <a:gd name="connsiteX1213" fmla="*/ 535116 w 12193737"/>
                <a:gd name="connsiteY1213" fmla="*/ 3591987 h 3910710"/>
                <a:gd name="connsiteX1214" fmla="*/ 409792 w 12193737"/>
                <a:gd name="connsiteY1214" fmla="*/ 3519639 h 3910710"/>
                <a:gd name="connsiteX1215" fmla="*/ 543625 w 12193737"/>
                <a:gd name="connsiteY1215" fmla="*/ 3452179 h 3910710"/>
                <a:gd name="connsiteX1216" fmla="*/ 660475 w 12193737"/>
                <a:gd name="connsiteY1216" fmla="*/ 3519675 h 3910710"/>
                <a:gd name="connsiteX1217" fmla="*/ 543625 w 12193737"/>
                <a:gd name="connsiteY1217" fmla="*/ 3587135 h 3910710"/>
                <a:gd name="connsiteX1218" fmla="*/ 543625 w 12193737"/>
                <a:gd name="connsiteY1218" fmla="*/ 3452216 h 3910710"/>
                <a:gd name="connsiteX1219" fmla="*/ 416599 w 12193737"/>
                <a:gd name="connsiteY1219" fmla="*/ 3359300 h 3910710"/>
                <a:gd name="connsiteX1220" fmla="*/ 540221 w 12193737"/>
                <a:gd name="connsiteY1220" fmla="*/ 3287930 h 3910710"/>
                <a:gd name="connsiteX1221" fmla="*/ 540221 w 12193737"/>
                <a:gd name="connsiteY1221" fmla="*/ 3430670 h 3910710"/>
                <a:gd name="connsiteX1222" fmla="*/ 416599 w 12193737"/>
                <a:gd name="connsiteY1222" fmla="*/ 3359300 h 3910710"/>
                <a:gd name="connsiteX1223" fmla="*/ 540221 w 12193737"/>
                <a:gd name="connsiteY1223" fmla="*/ 2969170 h 3910710"/>
                <a:gd name="connsiteX1224" fmla="*/ 416599 w 12193737"/>
                <a:gd name="connsiteY1224" fmla="*/ 2897800 h 3910710"/>
                <a:gd name="connsiteX1225" fmla="*/ 540221 w 12193737"/>
                <a:gd name="connsiteY1225" fmla="*/ 2826430 h 3910710"/>
                <a:gd name="connsiteX1226" fmla="*/ 540221 w 12193737"/>
                <a:gd name="connsiteY1226" fmla="*/ 2969134 h 3910710"/>
                <a:gd name="connsiteX1227" fmla="*/ 535152 w 12193737"/>
                <a:gd name="connsiteY1227" fmla="*/ 2809845 h 3910710"/>
                <a:gd name="connsiteX1228" fmla="*/ 409828 w 12193737"/>
                <a:gd name="connsiteY1228" fmla="*/ 2737497 h 3910710"/>
                <a:gd name="connsiteX1229" fmla="*/ 535116 w 12193737"/>
                <a:gd name="connsiteY1229" fmla="*/ 2665185 h 3910710"/>
                <a:gd name="connsiteX1230" fmla="*/ 540185 w 12193737"/>
                <a:gd name="connsiteY1230" fmla="*/ 2668118 h 3910710"/>
                <a:gd name="connsiteX1231" fmla="*/ 540185 w 12193737"/>
                <a:gd name="connsiteY1231" fmla="*/ 2806948 h 3910710"/>
                <a:gd name="connsiteX1232" fmla="*/ 535116 w 12193737"/>
                <a:gd name="connsiteY1232" fmla="*/ 2809881 h 3910710"/>
                <a:gd name="connsiteX1233" fmla="*/ 543625 w 12193737"/>
                <a:gd name="connsiteY1233" fmla="*/ 2670037 h 3910710"/>
                <a:gd name="connsiteX1234" fmla="*/ 660475 w 12193737"/>
                <a:gd name="connsiteY1234" fmla="*/ 2737497 h 3910710"/>
                <a:gd name="connsiteX1235" fmla="*/ 543625 w 12193737"/>
                <a:gd name="connsiteY1235" fmla="*/ 2804957 h 3910710"/>
                <a:gd name="connsiteX1236" fmla="*/ 543625 w 12193737"/>
                <a:gd name="connsiteY1236" fmla="*/ 2670037 h 3910710"/>
                <a:gd name="connsiteX1237" fmla="*/ 416599 w 12193737"/>
                <a:gd name="connsiteY1237" fmla="*/ 2577158 h 3910710"/>
                <a:gd name="connsiteX1238" fmla="*/ 540221 w 12193737"/>
                <a:gd name="connsiteY1238" fmla="*/ 2505788 h 3910710"/>
                <a:gd name="connsiteX1239" fmla="*/ 540221 w 12193737"/>
                <a:gd name="connsiteY1239" fmla="*/ 2648528 h 3910710"/>
                <a:gd name="connsiteX1240" fmla="*/ 416599 w 12193737"/>
                <a:gd name="connsiteY1240" fmla="*/ 2577158 h 3910710"/>
                <a:gd name="connsiteX1241" fmla="*/ 540221 w 12193737"/>
                <a:gd name="connsiteY1241" fmla="*/ 2187028 h 3910710"/>
                <a:gd name="connsiteX1242" fmla="*/ 416599 w 12193737"/>
                <a:gd name="connsiteY1242" fmla="*/ 2115694 h 3910710"/>
                <a:gd name="connsiteX1243" fmla="*/ 540221 w 12193737"/>
                <a:gd name="connsiteY1243" fmla="*/ 2044324 h 3910710"/>
                <a:gd name="connsiteX1244" fmla="*/ 540221 w 12193737"/>
                <a:gd name="connsiteY1244" fmla="*/ 2187065 h 3910710"/>
                <a:gd name="connsiteX1245" fmla="*/ 535152 w 12193737"/>
                <a:gd name="connsiteY1245" fmla="*/ 2027703 h 3910710"/>
                <a:gd name="connsiteX1246" fmla="*/ 409828 w 12193737"/>
                <a:gd name="connsiteY1246" fmla="*/ 1955355 h 3910710"/>
                <a:gd name="connsiteX1247" fmla="*/ 535116 w 12193737"/>
                <a:gd name="connsiteY1247" fmla="*/ 1883007 h 3910710"/>
                <a:gd name="connsiteX1248" fmla="*/ 540185 w 12193737"/>
                <a:gd name="connsiteY1248" fmla="*/ 1885940 h 3910710"/>
                <a:gd name="connsiteX1249" fmla="*/ 540185 w 12193737"/>
                <a:gd name="connsiteY1249" fmla="*/ 2024770 h 3910710"/>
                <a:gd name="connsiteX1250" fmla="*/ 535116 w 12193737"/>
                <a:gd name="connsiteY1250" fmla="*/ 2027703 h 3910710"/>
                <a:gd name="connsiteX1251" fmla="*/ 543625 w 12193737"/>
                <a:gd name="connsiteY1251" fmla="*/ 1887895 h 3910710"/>
                <a:gd name="connsiteX1252" fmla="*/ 660475 w 12193737"/>
                <a:gd name="connsiteY1252" fmla="*/ 1955355 h 3910710"/>
                <a:gd name="connsiteX1253" fmla="*/ 543625 w 12193737"/>
                <a:gd name="connsiteY1253" fmla="*/ 2022815 h 3910710"/>
                <a:gd name="connsiteX1254" fmla="*/ 543625 w 12193737"/>
                <a:gd name="connsiteY1254" fmla="*/ 1887895 h 3910710"/>
                <a:gd name="connsiteX1255" fmla="*/ 416599 w 12193737"/>
                <a:gd name="connsiteY1255" fmla="*/ 1795016 h 3910710"/>
                <a:gd name="connsiteX1256" fmla="*/ 540221 w 12193737"/>
                <a:gd name="connsiteY1256" fmla="*/ 1723646 h 3910710"/>
                <a:gd name="connsiteX1257" fmla="*/ 540221 w 12193737"/>
                <a:gd name="connsiteY1257" fmla="*/ 1866386 h 3910710"/>
                <a:gd name="connsiteX1258" fmla="*/ 416599 w 12193737"/>
                <a:gd name="connsiteY1258" fmla="*/ 1795016 h 3910710"/>
                <a:gd name="connsiteX1259" fmla="*/ 540221 w 12193737"/>
                <a:gd name="connsiteY1259" fmla="*/ 1404923 h 3910710"/>
                <a:gd name="connsiteX1260" fmla="*/ 416599 w 12193737"/>
                <a:gd name="connsiteY1260" fmla="*/ 1333552 h 3910710"/>
                <a:gd name="connsiteX1261" fmla="*/ 540221 w 12193737"/>
                <a:gd name="connsiteY1261" fmla="*/ 1262182 h 3910710"/>
                <a:gd name="connsiteX1262" fmla="*/ 540221 w 12193737"/>
                <a:gd name="connsiteY1262" fmla="*/ 1404923 h 3910710"/>
                <a:gd name="connsiteX1263" fmla="*/ 535152 w 12193737"/>
                <a:gd name="connsiteY1263" fmla="*/ 1245561 h 3910710"/>
                <a:gd name="connsiteX1264" fmla="*/ 409828 w 12193737"/>
                <a:gd name="connsiteY1264" fmla="*/ 1173213 h 3910710"/>
                <a:gd name="connsiteX1265" fmla="*/ 535116 w 12193737"/>
                <a:gd name="connsiteY1265" fmla="*/ 1100865 h 3910710"/>
                <a:gd name="connsiteX1266" fmla="*/ 540185 w 12193737"/>
                <a:gd name="connsiteY1266" fmla="*/ 1103798 h 3910710"/>
                <a:gd name="connsiteX1267" fmla="*/ 540185 w 12193737"/>
                <a:gd name="connsiteY1267" fmla="*/ 1242592 h 3910710"/>
                <a:gd name="connsiteX1268" fmla="*/ 535116 w 12193737"/>
                <a:gd name="connsiteY1268" fmla="*/ 1245525 h 3910710"/>
                <a:gd name="connsiteX1269" fmla="*/ 543625 w 12193737"/>
                <a:gd name="connsiteY1269" fmla="*/ 1105753 h 3910710"/>
                <a:gd name="connsiteX1270" fmla="*/ 660475 w 12193737"/>
                <a:gd name="connsiteY1270" fmla="*/ 1173213 h 3910710"/>
                <a:gd name="connsiteX1271" fmla="*/ 543625 w 12193737"/>
                <a:gd name="connsiteY1271" fmla="*/ 1240673 h 3910710"/>
                <a:gd name="connsiteX1272" fmla="*/ 543625 w 12193737"/>
                <a:gd name="connsiteY1272" fmla="*/ 1105753 h 3910710"/>
                <a:gd name="connsiteX1273" fmla="*/ 416599 w 12193737"/>
                <a:gd name="connsiteY1273" fmla="*/ 1012874 h 3910710"/>
                <a:gd name="connsiteX1274" fmla="*/ 540221 w 12193737"/>
                <a:gd name="connsiteY1274" fmla="*/ 941503 h 3910710"/>
                <a:gd name="connsiteX1275" fmla="*/ 540221 w 12193737"/>
                <a:gd name="connsiteY1275" fmla="*/ 1084244 h 3910710"/>
                <a:gd name="connsiteX1276" fmla="*/ 416599 w 12193737"/>
                <a:gd name="connsiteY1276" fmla="*/ 1012874 h 3910710"/>
                <a:gd name="connsiteX1277" fmla="*/ 540221 w 12193737"/>
                <a:gd name="connsiteY1277" fmla="*/ 622781 h 3910710"/>
                <a:gd name="connsiteX1278" fmla="*/ 416599 w 12193737"/>
                <a:gd name="connsiteY1278" fmla="*/ 551410 h 3910710"/>
                <a:gd name="connsiteX1279" fmla="*/ 540221 w 12193737"/>
                <a:gd name="connsiteY1279" fmla="*/ 480040 h 3910710"/>
                <a:gd name="connsiteX1280" fmla="*/ 540221 w 12193737"/>
                <a:gd name="connsiteY1280" fmla="*/ 622781 h 3910710"/>
                <a:gd name="connsiteX1281" fmla="*/ 535152 w 12193737"/>
                <a:gd name="connsiteY1281" fmla="*/ 463419 h 3910710"/>
                <a:gd name="connsiteX1282" fmla="*/ 409828 w 12193737"/>
                <a:gd name="connsiteY1282" fmla="*/ 391071 h 3910710"/>
                <a:gd name="connsiteX1283" fmla="*/ 535116 w 12193737"/>
                <a:gd name="connsiteY1283" fmla="*/ 318723 h 3910710"/>
                <a:gd name="connsiteX1284" fmla="*/ 540185 w 12193737"/>
                <a:gd name="connsiteY1284" fmla="*/ 321656 h 3910710"/>
                <a:gd name="connsiteX1285" fmla="*/ 540185 w 12193737"/>
                <a:gd name="connsiteY1285" fmla="*/ 460486 h 3910710"/>
                <a:gd name="connsiteX1286" fmla="*/ 535116 w 12193737"/>
                <a:gd name="connsiteY1286" fmla="*/ 463419 h 3910710"/>
                <a:gd name="connsiteX1287" fmla="*/ 543625 w 12193737"/>
                <a:gd name="connsiteY1287" fmla="*/ 323611 h 3910710"/>
                <a:gd name="connsiteX1288" fmla="*/ 660475 w 12193737"/>
                <a:gd name="connsiteY1288" fmla="*/ 391071 h 3910710"/>
                <a:gd name="connsiteX1289" fmla="*/ 543625 w 12193737"/>
                <a:gd name="connsiteY1289" fmla="*/ 458531 h 3910710"/>
                <a:gd name="connsiteX1290" fmla="*/ 543625 w 12193737"/>
                <a:gd name="connsiteY1290" fmla="*/ 323611 h 3910710"/>
                <a:gd name="connsiteX1291" fmla="*/ 416599 w 12193737"/>
                <a:gd name="connsiteY1291" fmla="*/ 230732 h 3910710"/>
                <a:gd name="connsiteX1292" fmla="*/ 540221 w 12193737"/>
                <a:gd name="connsiteY1292" fmla="*/ 159361 h 3910710"/>
                <a:gd name="connsiteX1293" fmla="*/ 540221 w 12193737"/>
                <a:gd name="connsiteY1293" fmla="*/ 302102 h 3910710"/>
                <a:gd name="connsiteX1294" fmla="*/ 416599 w 12193737"/>
                <a:gd name="connsiteY1294" fmla="*/ 230732 h 3910710"/>
                <a:gd name="connsiteX1295" fmla="*/ 408126 w 12193737"/>
                <a:gd name="connsiteY1295" fmla="*/ 81147 h 3910710"/>
                <a:gd name="connsiteX1296" fmla="*/ 538519 w 12193737"/>
                <a:gd name="connsiteY1296" fmla="*/ 156428 h 3910710"/>
                <a:gd name="connsiteX1297" fmla="*/ 413195 w 12193737"/>
                <a:gd name="connsiteY1297" fmla="*/ 228777 h 3910710"/>
                <a:gd name="connsiteX1298" fmla="*/ 408126 w 12193737"/>
                <a:gd name="connsiteY1298" fmla="*/ 225844 h 3910710"/>
                <a:gd name="connsiteX1299" fmla="*/ 408126 w 12193737"/>
                <a:gd name="connsiteY1299" fmla="*/ 81147 h 3910710"/>
                <a:gd name="connsiteX1300" fmla="*/ 404758 w 12193737"/>
                <a:gd name="connsiteY1300" fmla="*/ 223888 h 3910710"/>
                <a:gd name="connsiteX1301" fmla="*/ 281137 w 12193737"/>
                <a:gd name="connsiteY1301" fmla="*/ 152518 h 3910710"/>
                <a:gd name="connsiteX1302" fmla="*/ 404758 w 12193737"/>
                <a:gd name="connsiteY1302" fmla="*/ 81147 h 3910710"/>
                <a:gd name="connsiteX1303" fmla="*/ 404758 w 12193737"/>
                <a:gd name="connsiteY1303" fmla="*/ 223888 h 3910710"/>
                <a:gd name="connsiteX1304" fmla="*/ 272663 w 12193737"/>
                <a:gd name="connsiteY1304" fmla="*/ 2933 h 3910710"/>
                <a:gd name="connsiteX1305" fmla="*/ 403057 w 12193737"/>
                <a:gd name="connsiteY1305" fmla="*/ 78214 h 3910710"/>
                <a:gd name="connsiteX1306" fmla="*/ 277733 w 12193737"/>
                <a:gd name="connsiteY1306" fmla="*/ 150562 h 3910710"/>
                <a:gd name="connsiteX1307" fmla="*/ 272663 w 12193737"/>
                <a:gd name="connsiteY1307" fmla="*/ 147629 h 3910710"/>
                <a:gd name="connsiteX1308" fmla="*/ 272663 w 12193737"/>
                <a:gd name="connsiteY1308" fmla="*/ 2933 h 3910710"/>
                <a:gd name="connsiteX1309" fmla="*/ 269296 w 12193737"/>
                <a:gd name="connsiteY1309" fmla="*/ 2933 h 3910710"/>
                <a:gd name="connsiteX1310" fmla="*/ 269296 w 12193737"/>
                <a:gd name="connsiteY1310" fmla="*/ 145674 h 3910710"/>
                <a:gd name="connsiteX1311" fmla="*/ 145674 w 12193737"/>
                <a:gd name="connsiteY1311" fmla="*/ 74303 h 3910710"/>
                <a:gd name="connsiteX1312" fmla="*/ 269296 w 12193737"/>
                <a:gd name="connsiteY1312" fmla="*/ 2933 h 3910710"/>
                <a:gd name="connsiteX1313" fmla="*/ 260823 w 12193737"/>
                <a:gd name="connsiteY1313" fmla="*/ 160339 h 3910710"/>
                <a:gd name="connsiteX1314" fmla="*/ 137201 w 12193737"/>
                <a:gd name="connsiteY1314" fmla="*/ 231710 h 3910710"/>
                <a:gd name="connsiteX1315" fmla="*/ 137201 w 12193737"/>
                <a:gd name="connsiteY1315" fmla="*/ 88969 h 3910710"/>
                <a:gd name="connsiteX1316" fmla="*/ 260823 w 12193737"/>
                <a:gd name="connsiteY1316" fmla="*/ 160339 h 3910710"/>
                <a:gd name="connsiteX1317" fmla="*/ 8509 w 12193737"/>
                <a:gd name="connsiteY1317" fmla="*/ 14665 h 3910710"/>
                <a:gd name="connsiteX1318" fmla="*/ 125360 w 12193737"/>
                <a:gd name="connsiteY1318" fmla="*/ 82125 h 3910710"/>
                <a:gd name="connsiteX1319" fmla="*/ 8509 w 12193737"/>
                <a:gd name="connsiteY1319" fmla="*/ 149585 h 3910710"/>
                <a:gd name="connsiteX1320" fmla="*/ 8509 w 12193737"/>
                <a:gd name="connsiteY1320" fmla="*/ 14665 h 3910710"/>
                <a:gd name="connsiteX1321" fmla="*/ 8509 w 12193737"/>
                <a:gd name="connsiteY1321" fmla="*/ 153495 h 3910710"/>
                <a:gd name="connsiteX1322" fmla="*/ 128728 w 12193737"/>
                <a:gd name="connsiteY1322" fmla="*/ 84080 h 3910710"/>
                <a:gd name="connsiteX1323" fmla="*/ 133833 w 12193737"/>
                <a:gd name="connsiteY1323" fmla="*/ 87013 h 3910710"/>
                <a:gd name="connsiteX1324" fmla="*/ 133833 w 12193737"/>
                <a:gd name="connsiteY1324" fmla="*/ 231710 h 3910710"/>
                <a:gd name="connsiteX1325" fmla="*/ 8509 w 12193737"/>
                <a:gd name="connsiteY1325" fmla="*/ 159361 h 3910710"/>
                <a:gd name="connsiteX1326" fmla="*/ 8509 w 12193737"/>
                <a:gd name="connsiteY1326" fmla="*/ 153495 h 3910710"/>
                <a:gd name="connsiteX1327" fmla="*/ 8509 w 12193737"/>
                <a:gd name="connsiteY1327" fmla="*/ 163272 h 3910710"/>
                <a:gd name="connsiteX1328" fmla="*/ 132131 w 12193737"/>
                <a:gd name="connsiteY1328" fmla="*/ 234643 h 3910710"/>
                <a:gd name="connsiteX1329" fmla="*/ 8509 w 12193737"/>
                <a:gd name="connsiteY1329" fmla="*/ 306013 h 3910710"/>
                <a:gd name="connsiteX1330" fmla="*/ 8509 w 12193737"/>
                <a:gd name="connsiteY1330" fmla="*/ 163272 h 3910710"/>
                <a:gd name="connsiteX1331" fmla="*/ 8509 w 12193737"/>
                <a:gd name="connsiteY1331" fmla="*/ 309924 h 3910710"/>
                <a:gd name="connsiteX1332" fmla="*/ 133833 w 12193737"/>
                <a:gd name="connsiteY1332" fmla="*/ 237576 h 3910710"/>
                <a:gd name="connsiteX1333" fmla="*/ 133833 w 12193737"/>
                <a:gd name="connsiteY1333" fmla="*/ 388102 h 3910710"/>
                <a:gd name="connsiteX1334" fmla="*/ 8509 w 12193737"/>
                <a:gd name="connsiteY1334" fmla="*/ 315790 h 3910710"/>
                <a:gd name="connsiteX1335" fmla="*/ 8509 w 12193737"/>
                <a:gd name="connsiteY1335" fmla="*/ 309924 h 3910710"/>
                <a:gd name="connsiteX1336" fmla="*/ 8509 w 12193737"/>
                <a:gd name="connsiteY1336" fmla="*/ 319701 h 3910710"/>
                <a:gd name="connsiteX1337" fmla="*/ 132131 w 12193737"/>
                <a:gd name="connsiteY1337" fmla="*/ 391071 h 3910710"/>
                <a:gd name="connsiteX1338" fmla="*/ 8509 w 12193737"/>
                <a:gd name="connsiteY1338" fmla="*/ 462441 h 3910710"/>
                <a:gd name="connsiteX1339" fmla="*/ 8509 w 12193737"/>
                <a:gd name="connsiteY1339" fmla="*/ 319701 h 3910710"/>
                <a:gd name="connsiteX1340" fmla="*/ 8509 w 12193737"/>
                <a:gd name="connsiteY1340" fmla="*/ 466352 h 3910710"/>
                <a:gd name="connsiteX1341" fmla="*/ 133833 w 12193737"/>
                <a:gd name="connsiteY1341" fmla="*/ 394004 h 3910710"/>
                <a:gd name="connsiteX1342" fmla="*/ 133833 w 12193737"/>
                <a:gd name="connsiteY1342" fmla="*/ 544566 h 3910710"/>
                <a:gd name="connsiteX1343" fmla="*/ 8509 w 12193737"/>
                <a:gd name="connsiteY1343" fmla="*/ 472218 h 3910710"/>
                <a:gd name="connsiteX1344" fmla="*/ 8509 w 12193737"/>
                <a:gd name="connsiteY1344" fmla="*/ 466352 h 3910710"/>
                <a:gd name="connsiteX1345" fmla="*/ 8509 w 12193737"/>
                <a:gd name="connsiteY1345" fmla="*/ 476129 h 3910710"/>
                <a:gd name="connsiteX1346" fmla="*/ 132131 w 12193737"/>
                <a:gd name="connsiteY1346" fmla="*/ 547499 h 3910710"/>
                <a:gd name="connsiteX1347" fmla="*/ 8509 w 12193737"/>
                <a:gd name="connsiteY1347" fmla="*/ 618870 h 3910710"/>
                <a:gd name="connsiteX1348" fmla="*/ 8509 w 12193737"/>
                <a:gd name="connsiteY1348" fmla="*/ 476129 h 3910710"/>
                <a:gd name="connsiteX1349" fmla="*/ 8509 w 12193737"/>
                <a:gd name="connsiteY1349" fmla="*/ 622781 h 3910710"/>
                <a:gd name="connsiteX1350" fmla="*/ 133833 w 12193737"/>
                <a:gd name="connsiteY1350" fmla="*/ 550432 h 3910710"/>
                <a:gd name="connsiteX1351" fmla="*/ 133833 w 12193737"/>
                <a:gd name="connsiteY1351" fmla="*/ 695129 h 3910710"/>
                <a:gd name="connsiteX1352" fmla="*/ 128764 w 12193737"/>
                <a:gd name="connsiteY1352" fmla="*/ 698062 h 3910710"/>
                <a:gd name="connsiteX1353" fmla="*/ 8509 w 12193737"/>
                <a:gd name="connsiteY1353" fmla="*/ 628647 h 3910710"/>
                <a:gd name="connsiteX1354" fmla="*/ 8509 w 12193737"/>
                <a:gd name="connsiteY1354" fmla="*/ 622781 h 3910710"/>
                <a:gd name="connsiteX1355" fmla="*/ 8509 w 12193737"/>
                <a:gd name="connsiteY1355" fmla="*/ 632557 h 3910710"/>
                <a:gd name="connsiteX1356" fmla="*/ 125360 w 12193737"/>
                <a:gd name="connsiteY1356" fmla="*/ 700017 h 3910710"/>
                <a:gd name="connsiteX1357" fmla="*/ 8509 w 12193737"/>
                <a:gd name="connsiteY1357" fmla="*/ 767477 h 3910710"/>
                <a:gd name="connsiteX1358" fmla="*/ 8509 w 12193737"/>
                <a:gd name="connsiteY1358" fmla="*/ 632557 h 3910710"/>
                <a:gd name="connsiteX1359" fmla="*/ 8509 w 12193737"/>
                <a:gd name="connsiteY1359" fmla="*/ 796807 h 3910710"/>
                <a:gd name="connsiteX1360" fmla="*/ 125360 w 12193737"/>
                <a:gd name="connsiteY1360" fmla="*/ 864267 h 3910710"/>
                <a:gd name="connsiteX1361" fmla="*/ 8509 w 12193737"/>
                <a:gd name="connsiteY1361" fmla="*/ 931727 h 3910710"/>
                <a:gd name="connsiteX1362" fmla="*/ 8509 w 12193737"/>
                <a:gd name="connsiteY1362" fmla="*/ 796807 h 3910710"/>
                <a:gd name="connsiteX1363" fmla="*/ 8509 w 12193737"/>
                <a:gd name="connsiteY1363" fmla="*/ 935637 h 3910710"/>
                <a:gd name="connsiteX1364" fmla="*/ 128728 w 12193737"/>
                <a:gd name="connsiteY1364" fmla="*/ 866222 h 3910710"/>
                <a:gd name="connsiteX1365" fmla="*/ 133833 w 12193737"/>
                <a:gd name="connsiteY1365" fmla="*/ 869155 h 3910710"/>
                <a:gd name="connsiteX1366" fmla="*/ 133833 w 12193737"/>
                <a:gd name="connsiteY1366" fmla="*/ 1013852 h 3910710"/>
                <a:gd name="connsiteX1367" fmla="*/ 8509 w 12193737"/>
                <a:gd name="connsiteY1367" fmla="*/ 941503 h 3910710"/>
                <a:gd name="connsiteX1368" fmla="*/ 8509 w 12193737"/>
                <a:gd name="connsiteY1368" fmla="*/ 935637 h 3910710"/>
                <a:gd name="connsiteX1369" fmla="*/ 8509 w 12193737"/>
                <a:gd name="connsiteY1369" fmla="*/ 945414 h 3910710"/>
                <a:gd name="connsiteX1370" fmla="*/ 132131 w 12193737"/>
                <a:gd name="connsiteY1370" fmla="*/ 1016785 h 3910710"/>
                <a:gd name="connsiteX1371" fmla="*/ 8509 w 12193737"/>
                <a:gd name="connsiteY1371" fmla="*/ 1088155 h 3910710"/>
                <a:gd name="connsiteX1372" fmla="*/ 8509 w 12193737"/>
                <a:gd name="connsiteY1372" fmla="*/ 945414 h 3910710"/>
                <a:gd name="connsiteX1373" fmla="*/ 8509 w 12193737"/>
                <a:gd name="connsiteY1373" fmla="*/ 1092066 h 3910710"/>
                <a:gd name="connsiteX1374" fmla="*/ 133833 w 12193737"/>
                <a:gd name="connsiteY1374" fmla="*/ 1019718 h 3910710"/>
                <a:gd name="connsiteX1375" fmla="*/ 133833 w 12193737"/>
                <a:gd name="connsiteY1375" fmla="*/ 1170280 h 3910710"/>
                <a:gd name="connsiteX1376" fmla="*/ 8509 w 12193737"/>
                <a:gd name="connsiteY1376" fmla="*/ 1097932 h 3910710"/>
                <a:gd name="connsiteX1377" fmla="*/ 8509 w 12193737"/>
                <a:gd name="connsiteY1377" fmla="*/ 1092066 h 3910710"/>
                <a:gd name="connsiteX1378" fmla="*/ 8509 w 12193737"/>
                <a:gd name="connsiteY1378" fmla="*/ 1101843 h 3910710"/>
                <a:gd name="connsiteX1379" fmla="*/ 132131 w 12193737"/>
                <a:gd name="connsiteY1379" fmla="*/ 1173213 h 3910710"/>
                <a:gd name="connsiteX1380" fmla="*/ 8509 w 12193737"/>
                <a:gd name="connsiteY1380" fmla="*/ 1244583 h 3910710"/>
                <a:gd name="connsiteX1381" fmla="*/ 8509 w 12193737"/>
                <a:gd name="connsiteY1381" fmla="*/ 1101843 h 3910710"/>
                <a:gd name="connsiteX1382" fmla="*/ 8509 w 12193737"/>
                <a:gd name="connsiteY1382" fmla="*/ 1248494 h 3910710"/>
                <a:gd name="connsiteX1383" fmla="*/ 133833 w 12193737"/>
                <a:gd name="connsiteY1383" fmla="*/ 1176146 h 3910710"/>
                <a:gd name="connsiteX1384" fmla="*/ 133833 w 12193737"/>
                <a:gd name="connsiteY1384" fmla="*/ 1326708 h 3910710"/>
                <a:gd name="connsiteX1385" fmla="*/ 8509 w 12193737"/>
                <a:gd name="connsiteY1385" fmla="*/ 1254360 h 3910710"/>
                <a:gd name="connsiteX1386" fmla="*/ 8509 w 12193737"/>
                <a:gd name="connsiteY1386" fmla="*/ 1248494 h 3910710"/>
                <a:gd name="connsiteX1387" fmla="*/ 8509 w 12193737"/>
                <a:gd name="connsiteY1387" fmla="*/ 1258271 h 3910710"/>
                <a:gd name="connsiteX1388" fmla="*/ 132131 w 12193737"/>
                <a:gd name="connsiteY1388" fmla="*/ 1329642 h 3910710"/>
                <a:gd name="connsiteX1389" fmla="*/ 8509 w 12193737"/>
                <a:gd name="connsiteY1389" fmla="*/ 1401012 h 3910710"/>
                <a:gd name="connsiteX1390" fmla="*/ 8509 w 12193737"/>
                <a:gd name="connsiteY1390" fmla="*/ 1258271 h 3910710"/>
                <a:gd name="connsiteX1391" fmla="*/ 8509 w 12193737"/>
                <a:gd name="connsiteY1391" fmla="*/ 1404923 h 3910710"/>
                <a:gd name="connsiteX1392" fmla="*/ 133833 w 12193737"/>
                <a:gd name="connsiteY1392" fmla="*/ 1332575 h 3910710"/>
                <a:gd name="connsiteX1393" fmla="*/ 133833 w 12193737"/>
                <a:gd name="connsiteY1393" fmla="*/ 1477271 h 3910710"/>
                <a:gd name="connsiteX1394" fmla="*/ 128764 w 12193737"/>
                <a:gd name="connsiteY1394" fmla="*/ 1480204 h 3910710"/>
                <a:gd name="connsiteX1395" fmla="*/ 8546 w 12193737"/>
                <a:gd name="connsiteY1395" fmla="*/ 1410789 h 3910710"/>
                <a:gd name="connsiteX1396" fmla="*/ 8546 w 12193737"/>
                <a:gd name="connsiteY1396" fmla="*/ 1404923 h 3910710"/>
                <a:gd name="connsiteX1397" fmla="*/ 8509 w 12193737"/>
                <a:gd name="connsiteY1397" fmla="*/ 1414699 h 3910710"/>
                <a:gd name="connsiteX1398" fmla="*/ 125360 w 12193737"/>
                <a:gd name="connsiteY1398" fmla="*/ 1482159 h 3910710"/>
                <a:gd name="connsiteX1399" fmla="*/ 8509 w 12193737"/>
                <a:gd name="connsiteY1399" fmla="*/ 1549619 h 3910710"/>
                <a:gd name="connsiteX1400" fmla="*/ 8509 w 12193737"/>
                <a:gd name="connsiteY1400" fmla="*/ 1414699 h 3910710"/>
                <a:gd name="connsiteX1401" fmla="*/ 8509 w 12193737"/>
                <a:gd name="connsiteY1401" fmla="*/ 1578949 h 3910710"/>
                <a:gd name="connsiteX1402" fmla="*/ 125360 w 12193737"/>
                <a:gd name="connsiteY1402" fmla="*/ 1646409 h 3910710"/>
                <a:gd name="connsiteX1403" fmla="*/ 8509 w 12193737"/>
                <a:gd name="connsiteY1403" fmla="*/ 1713869 h 3910710"/>
                <a:gd name="connsiteX1404" fmla="*/ 8509 w 12193737"/>
                <a:gd name="connsiteY1404" fmla="*/ 1578949 h 3910710"/>
                <a:gd name="connsiteX1405" fmla="*/ 8509 w 12193737"/>
                <a:gd name="connsiteY1405" fmla="*/ 1717779 h 3910710"/>
                <a:gd name="connsiteX1406" fmla="*/ 128728 w 12193737"/>
                <a:gd name="connsiteY1406" fmla="*/ 1648364 h 3910710"/>
                <a:gd name="connsiteX1407" fmla="*/ 133833 w 12193737"/>
                <a:gd name="connsiteY1407" fmla="*/ 1651297 h 3910710"/>
                <a:gd name="connsiteX1408" fmla="*/ 133833 w 12193737"/>
                <a:gd name="connsiteY1408" fmla="*/ 1795994 h 3910710"/>
                <a:gd name="connsiteX1409" fmla="*/ 8509 w 12193737"/>
                <a:gd name="connsiteY1409" fmla="*/ 1723646 h 3910710"/>
                <a:gd name="connsiteX1410" fmla="*/ 8509 w 12193737"/>
                <a:gd name="connsiteY1410" fmla="*/ 1717779 h 3910710"/>
                <a:gd name="connsiteX1411" fmla="*/ 8509 w 12193737"/>
                <a:gd name="connsiteY1411" fmla="*/ 1727556 h 3910710"/>
                <a:gd name="connsiteX1412" fmla="*/ 132131 w 12193737"/>
                <a:gd name="connsiteY1412" fmla="*/ 1798927 h 3910710"/>
                <a:gd name="connsiteX1413" fmla="*/ 8509 w 12193737"/>
                <a:gd name="connsiteY1413" fmla="*/ 1870297 h 3910710"/>
                <a:gd name="connsiteX1414" fmla="*/ 8509 w 12193737"/>
                <a:gd name="connsiteY1414" fmla="*/ 1727556 h 3910710"/>
                <a:gd name="connsiteX1415" fmla="*/ 8509 w 12193737"/>
                <a:gd name="connsiteY1415" fmla="*/ 1874208 h 3910710"/>
                <a:gd name="connsiteX1416" fmla="*/ 133833 w 12193737"/>
                <a:gd name="connsiteY1416" fmla="*/ 1801860 h 3910710"/>
                <a:gd name="connsiteX1417" fmla="*/ 133833 w 12193737"/>
                <a:gd name="connsiteY1417" fmla="*/ 1952422 h 3910710"/>
                <a:gd name="connsiteX1418" fmla="*/ 8509 w 12193737"/>
                <a:gd name="connsiteY1418" fmla="*/ 1880074 h 3910710"/>
                <a:gd name="connsiteX1419" fmla="*/ 8509 w 12193737"/>
                <a:gd name="connsiteY1419" fmla="*/ 1874208 h 3910710"/>
                <a:gd name="connsiteX1420" fmla="*/ 8509 w 12193737"/>
                <a:gd name="connsiteY1420" fmla="*/ 1883985 h 3910710"/>
                <a:gd name="connsiteX1421" fmla="*/ 132131 w 12193737"/>
                <a:gd name="connsiteY1421" fmla="*/ 1955355 h 3910710"/>
                <a:gd name="connsiteX1422" fmla="*/ 8509 w 12193737"/>
                <a:gd name="connsiteY1422" fmla="*/ 2026726 h 3910710"/>
                <a:gd name="connsiteX1423" fmla="*/ 8509 w 12193737"/>
                <a:gd name="connsiteY1423" fmla="*/ 1883985 h 3910710"/>
                <a:gd name="connsiteX1424" fmla="*/ 8509 w 12193737"/>
                <a:gd name="connsiteY1424" fmla="*/ 2030636 h 3910710"/>
                <a:gd name="connsiteX1425" fmla="*/ 133833 w 12193737"/>
                <a:gd name="connsiteY1425" fmla="*/ 1958288 h 3910710"/>
                <a:gd name="connsiteX1426" fmla="*/ 133833 w 12193737"/>
                <a:gd name="connsiteY1426" fmla="*/ 2108851 h 3910710"/>
                <a:gd name="connsiteX1427" fmla="*/ 8509 w 12193737"/>
                <a:gd name="connsiteY1427" fmla="*/ 2036502 h 3910710"/>
                <a:gd name="connsiteX1428" fmla="*/ 8509 w 12193737"/>
                <a:gd name="connsiteY1428" fmla="*/ 2030636 h 3910710"/>
                <a:gd name="connsiteX1429" fmla="*/ 8509 w 12193737"/>
                <a:gd name="connsiteY1429" fmla="*/ 2040413 h 3910710"/>
                <a:gd name="connsiteX1430" fmla="*/ 132131 w 12193737"/>
                <a:gd name="connsiteY1430" fmla="*/ 2111747 h 3910710"/>
                <a:gd name="connsiteX1431" fmla="*/ 8509 w 12193737"/>
                <a:gd name="connsiteY1431" fmla="*/ 2183118 h 3910710"/>
                <a:gd name="connsiteX1432" fmla="*/ 8509 w 12193737"/>
                <a:gd name="connsiteY1432" fmla="*/ 2040377 h 3910710"/>
                <a:gd name="connsiteX1433" fmla="*/ 8509 w 12193737"/>
                <a:gd name="connsiteY1433" fmla="*/ 2187065 h 3910710"/>
                <a:gd name="connsiteX1434" fmla="*/ 133833 w 12193737"/>
                <a:gd name="connsiteY1434" fmla="*/ 2114717 h 3910710"/>
                <a:gd name="connsiteX1435" fmla="*/ 133833 w 12193737"/>
                <a:gd name="connsiteY1435" fmla="*/ 2259413 h 3910710"/>
                <a:gd name="connsiteX1436" fmla="*/ 128764 w 12193737"/>
                <a:gd name="connsiteY1436" fmla="*/ 2262346 h 3910710"/>
                <a:gd name="connsiteX1437" fmla="*/ 8509 w 12193737"/>
                <a:gd name="connsiteY1437" fmla="*/ 2192931 h 3910710"/>
                <a:gd name="connsiteX1438" fmla="*/ 8509 w 12193737"/>
                <a:gd name="connsiteY1438" fmla="*/ 2187065 h 3910710"/>
                <a:gd name="connsiteX1439" fmla="*/ 8509 w 12193737"/>
                <a:gd name="connsiteY1439" fmla="*/ 2196841 h 3910710"/>
                <a:gd name="connsiteX1440" fmla="*/ 125360 w 12193737"/>
                <a:gd name="connsiteY1440" fmla="*/ 2264301 h 3910710"/>
                <a:gd name="connsiteX1441" fmla="*/ 8509 w 12193737"/>
                <a:gd name="connsiteY1441" fmla="*/ 2331761 h 3910710"/>
                <a:gd name="connsiteX1442" fmla="*/ 8509 w 12193737"/>
                <a:gd name="connsiteY1442" fmla="*/ 2196841 h 3910710"/>
                <a:gd name="connsiteX1443" fmla="*/ 8509 w 12193737"/>
                <a:gd name="connsiteY1443" fmla="*/ 2361091 h 3910710"/>
                <a:gd name="connsiteX1444" fmla="*/ 125360 w 12193737"/>
                <a:gd name="connsiteY1444" fmla="*/ 2428551 h 3910710"/>
                <a:gd name="connsiteX1445" fmla="*/ 8509 w 12193737"/>
                <a:gd name="connsiteY1445" fmla="*/ 2496011 h 3910710"/>
                <a:gd name="connsiteX1446" fmla="*/ 8509 w 12193737"/>
                <a:gd name="connsiteY1446" fmla="*/ 2361091 h 3910710"/>
                <a:gd name="connsiteX1447" fmla="*/ 8509 w 12193737"/>
                <a:gd name="connsiteY1447" fmla="*/ 2499922 h 3910710"/>
                <a:gd name="connsiteX1448" fmla="*/ 128728 w 12193737"/>
                <a:gd name="connsiteY1448" fmla="*/ 2430506 h 3910710"/>
                <a:gd name="connsiteX1449" fmla="*/ 133833 w 12193737"/>
                <a:gd name="connsiteY1449" fmla="*/ 2433440 h 3910710"/>
                <a:gd name="connsiteX1450" fmla="*/ 133833 w 12193737"/>
                <a:gd name="connsiteY1450" fmla="*/ 2578099 h 3910710"/>
                <a:gd name="connsiteX1451" fmla="*/ 8509 w 12193737"/>
                <a:gd name="connsiteY1451" fmla="*/ 2505751 h 3910710"/>
                <a:gd name="connsiteX1452" fmla="*/ 8509 w 12193737"/>
                <a:gd name="connsiteY1452" fmla="*/ 2499885 h 3910710"/>
                <a:gd name="connsiteX1453" fmla="*/ 8509 w 12193737"/>
                <a:gd name="connsiteY1453" fmla="*/ 2509698 h 3910710"/>
                <a:gd name="connsiteX1454" fmla="*/ 132131 w 12193737"/>
                <a:gd name="connsiteY1454" fmla="*/ 2581069 h 3910710"/>
                <a:gd name="connsiteX1455" fmla="*/ 8509 w 12193737"/>
                <a:gd name="connsiteY1455" fmla="*/ 2652439 h 3910710"/>
                <a:gd name="connsiteX1456" fmla="*/ 8509 w 12193737"/>
                <a:gd name="connsiteY1456" fmla="*/ 2509698 h 3910710"/>
                <a:gd name="connsiteX1457" fmla="*/ 8509 w 12193737"/>
                <a:gd name="connsiteY1457" fmla="*/ 2656350 h 3910710"/>
                <a:gd name="connsiteX1458" fmla="*/ 133833 w 12193737"/>
                <a:gd name="connsiteY1458" fmla="*/ 2584002 h 3910710"/>
                <a:gd name="connsiteX1459" fmla="*/ 133833 w 12193737"/>
                <a:gd name="connsiteY1459" fmla="*/ 2734564 h 3910710"/>
                <a:gd name="connsiteX1460" fmla="*/ 8509 w 12193737"/>
                <a:gd name="connsiteY1460" fmla="*/ 2662216 h 3910710"/>
                <a:gd name="connsiteX1461" fmla="*/ 8509 w 12193737"/>
                <a:gd name="connsiteY1461" fmla="*/ 2656350 h 3910710"/>
                <a:gd name="connsiteX1462" fmla="*/ 8509 w 12193737"/>
                <a:gd name="connsiteY1462" fmla="*/ 2666127 h 3910710"/>
                <a:gd name="connsiteX1463" fmla="*/ 132131 w 12193737"/>
                <a:gd name="connsiteY1463" fmla="*/ 2737497 h 3910710"/>
                <a:gd name="connsiteX1464" fmla="*/ 8509 w 12193737"/>
                <a:gd name="connsiteY1464" fmla="*/ 2808868 h 3910710"/>
                <a:gd name="connsiteX1465" fmla="*/ 8509 w 12193737"/>
                <a:gd name="connsiteY1465" fmla="*/ 2666127 h 3910710"/>
                <a:gd name="connsiteX1466" fmla="*/ 8509 w 12193737"/>
                <a:gd name="connsiteY1466" fmla="*/ 2812778 h 3910710"/>
                <a:gd name="connsiteX1467" fmla="*/ 133833 w 12193737"/>
                <a:gd name="connsiteY1467" fmla="*/ 2740430 h 3910710"/>
                <a:gd name="connsiteX1468" fmla="*/ 133833 w 12193737"/>
                <a:gd name="connsiteY1468" fmla="*/ 2890956 h 3910710"/>
                <a:gd name="connsiteX1469" fmla="*/ 8509 w 12193737"/>
                <a:gd name="connsiteY1469" fmla="*/ 2818608 h 3910710"/>
                <a:gd name="connsiteX1470" fmla="*/ 8509 w 12193737"/>
                <a:gd name="connsiteY1470" fmla="*/ 2812742 h 3910710"/>
                <a:gd name="connsiteX1471" fmla="*/ 8509 w 12193737"/>
                <a:gd name="connsiteY1471" fmla="*/ 2822555 h 3910710"/>
                <a:gd name="connsiteX1472" fmla="*/ 132131 w 12193737"/>
                <a:gd name="connsiteY1472" fmla="*/ 2893926 h 3910710"/>
                <a:gd name="connsiteX1473" fmla="*/ 8509 w 12193737"/>
                <a:gd name="connsiteY1473" fmla="*/ 2965296 h 3910710"/>
                <a:gd name="connsiteX1474" fmla="*/ 8509 w 12193737"/>
                <a:gd name="connsiteY1474" fmla="*/ 2822591 h 3910710"/>
                <a:gd name="connsiteX1475" fmla="*/ 8509 w 12193737"/>
                <a:gd name="connsiteY1475" fmla="*/ 2969207 h 3910710"/>
                <a:gd name="connsiteX1476" fmla="*/ 133833 w 12193737"/>
                <a:gd name="connsiteY1476" fmla="*/ 2896859 h 3910710"/>
                <a:gd name="connsiteX1477" fmla="*/ 133833 w 12193737"/>
                <a:gd name="connsiteY1477" fmla="*/ 3041519 h 3910710"/>
                <a:gd name="connsiteX1478" fmla="*/ 128764 w 12193737"/>
                <a:gd name="connsiteY1478" fmla="*/ 3044452 h 3910710"/>
                <a:gd name="connsiteX1479" fmla="*/ 8546 w 12193737"/>
                <a:gd name="connsiteY1479" fmla="*/ 2975036 h 3910710"/>
                <a:gd name="connsiteX1480" fmla="*/ 8546 w 12193737"/>
                <a:gd name="connsiteY1480" fmla="*/ 2969170 h 3910710"/>
                <a:gd name="connsiteX1481" fmla="*/ 8509 w 12193737"/>
                <a:gd name="connsiteY1481" fmla="*/ 2978983 h 3910710"/>
                <a:gd name="connsiteX1482" fmla="*/ 125360 w 12193737"/>
                <a:gd name="connsiteY1482" fmla="*/ 3046443 h 3910710"/>
                <a:gd name="connsiteX1483" fmla="*/ 8509 w 12193737"/>
                <a:gd name="connsiteY1483" fmla="*/ 3113903 h 3910710"/>
                <a:gd name="connsiteX1484" fmla="*/ 8509 w 12193737"/>
                <a:gd name="connsiteY1484" fmla="*/ 2978983 h 3910710"/>
                <a:gd name="connsiteX1485" fmla="*/ 8509 w 12193737"/>
                <a:gd name="connsiteY1485" fmla="*/ 3143233 h 3910710"/>
                <a:gd name="connsiteX1486" fmla="*/ 125360 w 12193737"/>
                <a:gd name="connsiteY1486" fmla="*/ 3210693 h 3910710"/>
                <a:gd name="connsiteX1487" fmla="*/ 8509 w 12193737"/>
                <a:gd name="connsiteY1487" fmla="*/ 3278153 h 3910710"/>
                <a:gd name="connsiteX1488" fmla="*/ 8509 w 12193737"/>
                <a:gd name="connsiteY1488" fmla="*/ 3143269 h 3910710"/>
                <a:gd name="connsiteX1489" fmla="*/ 8509 w 12193737"/>
                <a:gd name="connsiteY1489" fmla="*/ 3282064 h 3910710"/>
                <a:gd name="connsiteX1490" fmla="*/ 128728 w 12193737"/>
                <a:gd name="connsiteY1490" fmla="*/ 3212648 h 3910710"/>
                <a:gd name="connsiteX1491" fmla="*/ 133833 w 12193737"/>
                <a:gd name="connsiteY1491" fmla="*/ 3215582 h 3910710"/>
                <a:gd name="connsiteX1492" fmla="*/ 133833 w 12193737"/>
                <a:gd name="connsiteY1492" fmla="*/ 3360241 h 3910710"/>
                <a:gd name="connsiteX1493" fmla="*/ 8509 w 12193737"/>
                <a:gd name="connsiteY1493" fmla="*/ 3287893 h 3910710"/>
                <a:gd name="connsiteX1494" fmla="*/ 8509 w 12193737"/>
                <a:gd name="connsiteY1494" fmla="*/ 3282027 h 3910710"/>
                <a:gd name="connsiteX1495" fmla="*/ 8509 w 12193737"/>
                <a:gd name="connsiteY1495" fmla="*/ 3291840 h 3910710"/>
                <a:gd name="connsiteX1496" fmla="*/ 132131 w 12193737"/>
                <a:gd name="connsiteY1496" fmla="*/ 3363174 h 3910710"/>
                <a:gd name="connsiteX1497" fmla="*/ 8509 w 12193737"/>
                <a:gd name="connsiteY1497" fmla="*/ 3434545 h 3910710"/>
                <a:gd name="connsiteX1498" fmla="*/ 8509 w 12193737"/>
                <a:gd name="connsiteY1498" fmla="*/ 3291840 h 3910710"/>
                <a:gd name="connsiteX1499" fmla="*/ 8509 w 12193737"/>
                <a:gd name="connsiteY1499" fmla="*/ 3438492 h 3910710"/>
                <a:gd name="connsiteX1500" fmla="*/ 133833 w 12193737"/>
                <a:gd name="connsiteY1500" fmla="*/ 3366144 h 3910710"/>
                <a:gd name="connsiteX1501" fmla="*/ 133833 w 12193737"/>
                <a:gd name="connsiteY1501" fmla="*/ 3516670 h 3910710"/>
                <a:gd name="connsiteX1502" fmla="*/ 8509 w 12193737"/>
                <a:gd name="connsiteY1502" fmla="*/ 3444322 h 3910710"/>
                <a:gd name="connsiteX1503" fmla="*/ 8509 w 12193737"/>
                <a:gd name="connsiteY1503" fmla="*/ 3438456 h 3910710"/>
                <a:gd name="connsiteX1504" fmla="*/ 8509 w 12193737"/>
                <a:gd name="connsiteY1504" fmla="*/ 3448269 h 3910710"/>
                <a:gd name="connsiteX1505" fmla="*/ 132131 w 12193737"/>
                <a:gd name="connsiteY1505" fmla="*/ 3519639 h 3910710"/>
                <a:gd name="connsiteX1506" fmla="*/ 8509 w 12193737"/>
                <a:gd name="connsiteY1506" fmla="*/ 3591010 h 3910710"/>
                <a:gd name="connsiteX1507" fmla="*/ 8509 w 12193737"/>
                <a:gd name="connsiteY1507" fmla="*/ 3448269 h 3910710"/>
                <a:gd name="connsiteX1508" fmla="*/ 8509 w 12193737"/>
                <a:gd name="connsiteY1508" fmla="*/ 3594920 h 3910710"/>
                <a:gd name="connsiteX1509" fmla="*/ 133833 w 12193737"/>
                <a:gd name="connsiteY1509" fmla="*/ 3522572 h 3910710"/>
                <a:gd name="connsiteX1510" fmla="*/ 133833 w 12193737"/>
                <a:gd name="connsiteY1510" fmla="*/ 3673098 h 3910710"/>
                <a:gd name="connsiteX1511" fmla="*/ 8509 w 12193737"/>
                <a:gd name="connsiteY1511" fmla="*/ 3600750 h 3910710"/>
                <a:gd name="connsiteX1512" fmla="*/ 8509 w 12193737"/>
                <a:gd name="connsiteY1512" fmla="*/ 3594884 h 3910710"/>
                <a:gd name="connsiteX1513" fmla="*/ 8509 w 12193737"/>
                <a:gd name="connsiteY1513" fmla="*/ 3604697 h 3910710"/>
                <a:gd name="connsiteX1514" fmla="*/ 132131 w 12193737"/>
                <a:gd name="connsiteY1514" fmla="*/ 3676068 h 3910710"/>
                <a:gd name="connsiteX1515" fmla="*/ 8509 w 12193737"/>
                <a:gd name="connsiteY1515" fmla="*/ 3747438 h 3910710"/>
                <a:gd name="connsiteX1516" fmla="*/ 8509 w 12193737"/>
                <a:gd name="connsiteY1516" fmla="*/ 3604733 h 3910710"/>
                <a:gd name="connsiteX1517" fmla="*/ 8509 w 12193737"/>
                <a:gd name="connsiteY1517" fmla="*/ 3896045 h 3910710"/>
                <a:gd name="connsiteX1518" fmla="*/ 8509 w 12193737"/>
                <a:gd name="connsiteY1518" fmla="*/ 3761125 h 3910710"/>
                <a:gd name="connsiteX1519" fmla="*/ 125360 w 12193737"/>
                <a:gd name="connsiteY1519" fmla="*/ 3828585 h 3910710"/>
                <a:gd name="connsiteX1520" fmla="*/ 8509 w 12193737"/>
                <a:gd name="connsiteY1520" fmla="*/ 3896045 h 3910710"/>
                <a:gd name="connsiteX1521" fmla="*/ 128728 w 12193737"/>
                <a:gd name="connsiteY1521" fmla="*/ 3826630 h 3910710"/>
                <a:gd name="connsiteX1522" fmla="*/ 8473 w 12193737"/>
                <a:gd name="connsiteY1522" fmla="*/ 3757215 h 3910710"/>
                <a:gd name="connsiteX1523" fmla="*/ 8473 w 12193737"/>
                <a:gd name="connsiteY1523" fmla="*/ 3751349 h 3910710"/>
                <a:gd name="connsiteX1524" fmla="*/ 133797 w 12193737"/>
                <a:gd name="connsiteY1524" fmla="*/ 3679001 h 3910710"/>
                <a:gd name="connsiteX1525" fmla="*/ 133797 w 12193737"/>
                <a:gd name="connsiteY1525" fmla="*/ 3823660 h 3910710"/>
                <a:gd name="connsiteX1526" fmla="*/ 128728 w 12193737"/>
                <a:gd name="connsiteY1526" fmla="*/ 3826594 h 3910710"/>
                <a:gd name="connsiteX1527" fmla="*/ 137201 w 12193737"/>
                <a:gd name="connsiteY1527" fmla="*/ 3821742 h 3910710"/>
                <a:gd name="connsiteX1528" fmla="*/ 137201 w 12193737"/>
                <a:gd name="connsiteY1528" fmla="*/ 3679001 h 3910710"/>
                <a:gd name="connsiteX1529" fmla="*/ 260823 w 12193737"/>
                <a:gd name="connsiteY1529" fmla="*/ 3750371 h 3910710"/>
                <a:gd name="connsiteX1530" fmla="*/ 137201 w 12193737"/>
                <a:gd name="connsiteY1530" fmla="*/ 3821742 h 3910710"/>
                <a:gd name="connsiteX1531" fmla="*/ 269296 w 12193737"/>
                <a:gd name="connsiteY1531" fmla="*/ 3907777 h 3910710"/>
                <a:gd name="connsiteX1532" fmla="*/ 145674 w 12193737"/>
                <a:gd name="connsiteY1532" fmla="*/ 3836407 h 3910710"/>
                <a:gd name="connsiteX1533" fmla="*/ 269296 w 12193737"/>
                <a:gd name="connsiteY1533" fmla="*/ 3765036 h 3910710"/>
                <a:gd name="connsiteX1534" fmla="*/ 269296 w 12193737"/>
                <a:gd name="connsiteY1534" fmla="*/ 3907777 h 3910710"/>
                <a:gd name="connsiteX1535" fmla="*/ 272663 w 12193737"/>
                <a:gd name="connsiteY1535" fmla="*/ 3907777 h 3910710"/>
                <a:gd name="connsiteX1536" fmla="*/ 272663 w 12193737"/>
                <a:gd name="connsiteY1536" fmla="*/ 3763081 h 3910710"/>
                <a:gd name="connsiteX1537" fmla="*/ 277769 w 12193737"/>
                <a:gd name="connsiteY1537" fmla="*/ 3760148 h 3910710"/>
                <a:gd name="connsiteX1538" fmla="*/ 403057 w 12193737"/>
                <a:gd name="connsiteY1538" fmla="*/ 3832496 h 3910710"/>
                <a:gd name="connsiteX1539" fmla="*/ 272663 w 12193737"/>
                <a:gd name="connsiteY1539" fmla="*/ 3907813 h 3910710"/>
                <a:gd name="connsiteX1540" fmla="*/ 404758 w 12193737"/>
                <a:gd name="connsiteY1540" fmla="*/ 3829563 h 3910710"/>
                <a:gd name="connsiteX1541" fmla="*/ 281137 w 12193737"/>
                <a:gd name="connsiteY1541" fmla="*/ 3758192 h 3910710"/>
                <a:gd name="connsiteX1542" fmla="*/ 404758 w 12193737"/>
                <a:gd name="connsiteY1542" fmla="*/ 3686822 h 3910710"/>
                <a:gd name="connsiteX1543" fmla="*/ 404758 w 12193737"/>
                <a:gd name="connsiteY1543" fmla="*/ 3829527 h 3910710"/>
                <a:gd name="connsiteX1544" fmla="*/ 408126 w 12193737"/>
                <a:gd name="connsiteY1544" fmla="*/ 3684867 h 3910710"/>
                <a:gd name="connsiteX1545" fmla="*/ 413232 w 12193737"/>
                <a:gd name="connsiteY1545" fmla="*/ 3681934 h 3910710"/>
                <a:gd name="connsiteX1546" fmla="*/ 538519 w 12193737"/>
                <a:gd name="connsiteY1546" fmla="*/ 3754282 h 3910710"/>
                <a:gd name="connsiteX1547" fmla="*/ 408126 w 12193737"/>
                <a:gd name="connsiteY1547" fmla="*/ 3829599 h 3910710"/>
                <a:gd name="connsiteX1548" fmla="*/ 408126 w 12193737"/>
                <a:gd name="connsiteY1548" fmla="*/ 3684903 h 3910710"/>
                <a:gd name="connsiteX1549" fmla="*/ 540221 w 12193737"/>
                <a:gd name="connsiteY1549" fmla="*/ 3907777 h 3910710"/>
                <a:gd name="connsiteX1550" fmla="*/ 409828 w 12193737"/>
                <a:gd name="connsiteY1550" fmla="*/ 3832496 h 3910710"/>
                <a:gd name="connsiteX1551" fmla="*/ 540221 w 12193737"/>
                <a:gd name="connsiteY1551" fmla="*/ 3757215 h 3910710"/>
                <a:gd name="connsiteX1552" fmla="*/ 540221 w 12193737"/>
                <a:gd name="connsiteY1552" fmla="*/ 3907777 h 3910710"/>
                <a:gd name="connsiteX1553" fmla="*/ 540221 w 12193737"/>
                <a:gd name="connsiteY1553" fmla="*/ 3751312 h 3910710"/>
                <a:gd name="connsiteX1554" fmla="*/ 416599 w 12193737"/>
                <a:gd name="connsiteY1554" fmla="*/ 3679942 h 3910710"/>
                <a:gd name="connsiteX1555" fmla="*/ 540221 w 12193737"/>
                <a:gd name="connsiteY1555" fmla="*/ 3608572 h 3910710"/>
                <a:gd name="connsiteX1556" fmla="*/ 540221 w 12193737"/>
                <a:gd name="connsiteY1556" fmla="*/ 3751276 h 3910710"/>
                <a:gd name="connsiteX1557" fmla="*/ 668912 w 12193737"/>
                <a:gd name="connsiteY1557" fmla="*/ 3835429 h 3910710"/>
                <a:gd name="connsiteX1558" fmla="*/ 543625 w 12193737"/>
                <a:gd name="connsiteY1558" fmla="*/ 3907777 h 3910710"/>
                <a:gd name="connsiteX1559" fmla="*/ 543625 w 12193737"/>
                <a:gd name="connsiteY1559" fmla="*/ 3757215 h 3910710"/>
                <a:gd name="connsiteX1560" fmla="*/ 668912 w 12193737"/>
                <a:gd name="connsiteY1560" fmla="*/ 3829563 h 3910710"/>
                <a:gd name="connsiteX1561" fmla="*/ 668912 w 12193737"/>
                <a:gd name="connsiteY1561" fmla="*/ 3835429 h 3910710"/>
                <a:gd name="connsiteX1562" fmla="*/ 668912 w 12193737"/>
                <a:gd name="connsiteY1562" fmla="*/ 3825616 h 3910710"/>
                <a:gd name="connsiteX1563" fmla="*/ 545327 w 12193737"/>
                <a:gd name="connsiteY1563" fmla="*/ 3754246 h 3910710"/>
                <a:gd name="connsiteX1564" fmla="*/ 668912 w 12193737"/>
                <a:gd name="connsiteY1564" fmla="*/ 3682911 h 3910710"/>
                <a:gd name="connsiteX1565" fmla="*/ 668912 w 12193737"/>
                <a:gd name="connsiteY1565" fmla="*/ 3825616 h 3910710"/>
                <a:gd name="connsiteX1566" fmla="*/ 668912 w 12193737"/>
                <a:gd name="connsiteY1566" fmla="*/ 3679001 h 3910710"/>
                <a:gd name="connsiteX1567" fmla="*/ 543625 w 12193737"/>
                <a:gd name="connsiteY1567" fmla="*/ 3751349 h 3910710"/>
                <a:gd name="connsiteX1568" fmla="*/ 543625 w 12193737"/>
                <a:gd name="connsiteY1568" fmla="*/ 3606653 h 3910710"/>
                <a:gd name="connsiteX1569" fmla="*/ 548694 w 12193737"/>
                <a:gd name="connsiteY1569" fmla="*/ 3603719 h 3910710"/>
                <a:gd name="connsiteX1570" fmla="*/ 668912 w 12193737"/>
                <a:gd name="connsiteY1570" fmla="*/ 3673098 h 3910710"/>
                <a:gd name="connsiteX1571" fmla="*/ 668912 w 12193737"/>
                <a:gd name="connsiteY1571" fmla="*/ 3679001 h 3910710"/>
                <a:gd name="connsiteX1572" fmla="*/ 668912 w 12193737"/>
                <a:gd name="connsiteY1572" fmla="*/ 3669188 h 3910710"/>
                <a:gd name="connsiteX1573" fmla="*/ 552098 w 12193737"/>
                <a:gd name="connsiteY1573" fmla="*/ 3601764 h 3910710"/>
                <a:gd name="connsiteX1574" fmla="*/ 668912 w 12193737"/>
                <a:gd name="connsiteY1574" fmla="*/ 3534340 h 3910710"/>
                <a:gd name="connsiteX1575" fmla="*/ 668912 w 12193737"/>
                <a:gd name="connsiteY1575" fmla="*/ 3669224 h 3910710"/>
                <a:gd name="connsiteX1576" fmla="*/ 668912 w 12193737"/>
                <a:gd name="connsiteY1576" fmla="*/ 3504974 h 3910710"/>
                <a:gd name="connsiteX1577" fmla="*/ 552098 w 12193737"/>
                <a:gd name="connsiteY1577" fmla="*/ 3437514 h 3910710"/>
                <a:gd name="connsiteX1578" fmla="*/ 668912 w 12193737"/>
                <a:gd name="connsiteY1578" fmla="*/ 3370091 h 3910710"/>
                <a:gd name="connsiteX1579" fmla="*/ 668912 w 12193737"/>
                <a:gd name="connsiteY1579" fmla="*/ 3504974 h 3910710"/>
                <a:gd name="connsiteX1580" fmla="*/ 668912 w 12193737"/>
                <a:gd name="connsiteY1580" fmla="*/ 3366144 h 3910710"/>
                <a:gd name="connsiteX1581" fmla="*/ 548694 w 12193737"/>
                <a:gd name="connsiteY1581" fmla="*/ 3435523 h 3910710"/>
                <a:gd name="connsiteX1582" fmla="*/ 543625 w 12193737"/>
                <a:gd name="connsiteY1582" fmla="*/ 3432590 h 3910710"/>
                <a:gd name="connsiteX1583" fmla="*/ 543625 w 12193737"/>
                <a:gd name="connsiteY1583" fmla="*/ 3287893 h 3910710"/>
                <a:gd name="connsiteX1584" fmla="*/ 668912 w 12193737"/>
                <a:gd name="connsiteY1584" fmla="*/ 3360241 h 3910710"/>
                <a:gd name="connsiteX1585" fmla="*/ 668912 w 12193737"/>
                <a:gd name="connsiteY1585" fmla="*/ 3366144 h 3910710"/>
                <a:gd name="connsiteX1586" fmla="*/ 668912 w 12193737"/>
                <a:gd name="connsiteY1586" fmla="*/ 3356331 h 3910710"/>
                <a:gd name="connsiteX1587" fmla="*/ 545327 w 12193737"/>
                <a:gd name="connsiteY1587" fmla="*/ 3284997 h 3910710"/>
                <a:gd name="connsiteX1588" fmla="*/ 668912 w 12193737"/>
                <a:gd name="connsiteY1588" fmla="*/ 3213662 h 3910710"/>
                <a:gd name="connsiteX1589" fmla="*/ 668912 w 12193737"/>
                <a:gd name="connsiteY1589" fmla="*/ 3356367 h 3910710"/>
                <a:gd name="connsiteX1590" fmla="*/ 668912 w 12193737"/>
                <a:gd name="connsiteY1590" fmla="*/ 3209715 h 3910710"/>
                <a:gd name="connsiteX1591" fmla="*/ 543625 w 12193737"/>
                <a:gd name="connsiteY1591" fmla="*/ 3282064 h 3910710"/>
                <a:gd name="connsiteX1592" fmla="*/ 543625 w 12193737"/>
                <a:gd name="connsiteY1592" fmla="*/ 3131501 h 3910710"/>
                <a:gd name="connsiteX1593" fmla="*/ 668912 w 12193737"/>
                <a:gd name="connsiteY1593" fmla="*/ 3203849 h 3910710"/>
                <a:gd name="connsiteX1594" fmla="*/ 668912 w 12193737"/>
                <a:gd name="connsiteY1594" fmla="*/ 3209715 h 3910710"/>
                <a:gd name="connsiteX1595" fmla="*/ 668912 w 12193737"/>
                <a:gd name="connsiteY1595" fmla="*/ 3199902 h 3910710"/>
                <a:gd name="connsiteX1596" fmla="*/ 545327 w 12193737"/>
                <a:gd name="connsiteY1596" fmla="*/ 3128532 h 3910710"/>
                <a:gd name="connsiteX1597" fmla="*/ 668912 w 12193737"/>
                <a:gd name="connsiteY1597" fmla="*/ 3057198 h 3910710"/>
                <a:gd name="connsiteX1598" fmla="*/ 668912 w 12193737"/>
                <a:gd name="connsiteY1598" fmla="*/ 3199902 h 3910710"/>
                <a:gd name="connsiteX1599" fmla="*/ 668912 w 12193737"/>
                <a:gd name="connsiteY1599" fmla="*/ 3053287 h 3910710"/>
                <a:gd name="connsiteX1600" fmla="*/ 543625 w 12193737"/>
                <a:gd name="connsiteY1600" fmla="*/ 3125635 h 3910710"/>
                <a:gd name="connsiteX1601" fmla="*/ 543625 w 12193737"/>
                <a:gd name="connsiteY1601" fmla="*/ 2975073 h 3910710"/>
                <a:gd name="connsiteX1602" fmla="*/ 668912 w 12193737"/>
                <a:gd name="connsiteY1602" fmla="*/ 3047421 h 3910710"/>
                <a:gd name="connsiteX1603" fmla="*/ 668912 w 12193737"/>
                <a:gd name="connsiteY1603" fmla="*/ 3053287 h 3910710"/>
                <a:gd name="connsiteX1604" fmla="*/ 668912 w 12193737"/>
                <a:gd name="connsiteY1604" fmla="*/ 3043474 h 3910710"/>
                <a:gd name="connsiteX1605" fmla="*/ 545327 w 12193737"/>
                <a:gd name="connsiteY1605" fmla="*/ 2972103 h 3910710"/>
                <a:gd name="connsiteX1606" fmla="*/ 668912 w 12193737"/>
                <a:gd name="connsiteY1606" fmla="*/ 2900769 h 3910710"/>
                <a:gd name="connsiteX1607" fmla="*/ 668912 w 12193737"/>
                <a:gd name="connsiteY1607" fmla="*/ 3043474 h 3910710"/>
                <a:gd name="connsiteX1608" fmla="*/ 668912 w 12193737"/>
                <a:gd name="connsiteY1608" fmla="*/ 2896859 h 3910710"/>
                <a:gd name="connsiteX1609" fmla="*/ 543625 w 12193737"/>
                <a:gd name="connsiteY1609" fmla="*/ 2969207 h 3910710"/>
                <a:gd name="connsiteX1610" fmla="*/ 543625 w 12193737"/>
                <a:gd name="connsiteY1610" fmla="*/ 2824511 h 3910710"/>
                <a:gd name="connsiteX1611" fmla="*/ 548694 w 12193737"/>
                <a:gd name="connsiteY1611" fmla="*/ 2821577 h 3910710"/>
                <a:gd name="connsiteX1612" fmla="*/ 668912 w 12193737"/>
                <a:gd name="connsiteY1612" fmla="*/ 2890993 h 3910710"/>
                <a:gd name="connsiteX1613" fmla="*/ 668912 w 12193737"/>
                <a:gd name="connsiteY1613" fmla="*/ 2896895 h 3910710"/>
                <a:gd name="connsiteX1614" fmla="*/ 668912 w 12193737"/>
                <a:gd name="connsiteY1614" fmla="*/ 2887046 h 3910710"/>
                <a:gd name="connsiteX1615" fmla="*/ 552098 w 12193737"/>
                <a:gd name="connsiteY1615" fmla="*/ 2819622 h 3910710"/>
                <a:gd name="connsiteX1616" fmla="*/ 668912 w 12193737"/>
                <a:gd name="connsiteY1616" fmla="*/ 2752162 h 3910710"/>
                <a:gd name="connsiteX1617" fmla="*/ 668912 w 12193737"/>
                <a:gd name="connsiteY1617" fmla="*/ 2887046 h 3910710"/>
                <a:gd name="connsiteX1618" fmla="*/ 668912 w 12193737"/>
                <a:gd name="connsiteY1618" fmla="*/ 2722832 h 3910710"/>
                <a:gd name="connsiteX1619" fmla="*/ 552098 w 12193737"/>
                <a:gd name="connsiteY1619" fmla="*/ 2655372 h 3910710"/>
                <a:gd name="connsiteX1620" fmla="*/ 668912 w 12193737"/>
                <a:gd name="connsiteY1620" fmla="*/ 2587912 h 3910710"/>
                <a:gd name="connsiteX1621" fmla="*/ 668912 w 12193737"/>
                <a:gd name="connsiteY1621" fmla="*/ 2722796 h 3910710"/>
                <a:gd name="connsiteX1622" fmla="*/ 668912 w 12193737"/>
                <a:gd name="connsiteY1622" fmla="*/ 2584002 h 3910710"/>
                <a:gd name="connsiteX1623" fmla="*/ 548694 w 12193737"/>
                <a:gd name="connsiteY1623" fmla="*/ 2653417 h 3910710"/>
                <a:gd name="connsiteX1624" fmla="*/ 543625 w 12193737"/>
                <a:gd name="connsiteY1624" fmla="*/ 2650484 h 3910710"/>
                <a:gd name="connsiteX1625" fmla="*/ 543625 w 12193737"/>
                <a:gd name="connsiteY1625" fmla="*/ 2505751 h 3910710"/>
                <a:gd name="connsiteX1626" fmla="*/ 668912 w 12193737"/>
                <a:gd name="connsiteY1626" fmla="*/ 2578099 h 3910710"/>
                <a:gd name="connsiteX1627" fmla="*/ 668912 w 12193737"/>
                <a:gd name="connsiteY1627" fmla="*/ 2584002 h 3910710"/>
                <a:gd name="connsiteX1628" fmla="*/ 668912 w 12193737"/>
                <a:gd name="connsiteY1628" fmla="*/ 2574189 h 3910710"/>
                <a:gd name="connsiteX1629" fmla="*/ 545327 w 12193737"/>
                <a:gd name="connsiteY1629" fmla="*/ 2502818 h 3910710"/>
                <a:gd name="connsiteX1630" fmla="*/ 668912 w 12193737"/>
                <a:gd name="connsiteY1630" fmla="*/ 2431484 h 3910710"/>
                <a:gd name="connsiteX1631" fmla="*/ 668912 w 12193737"/>
                <a:gd name="connsiteY1631" fmla="*/ 2574189 h 3910710"/>
                <a:gd name="connsiteX1632" fmla="*/ 668912 w 12193737"/>
                <a:gd name="connsiteY1632" fmla="*/ 2427573 h 3910710"/>
                <a:gd name="connsiteX1633" fmla="*/ 543625 w 12193737"/>
                <a:gd name="connsiteY1633" fmla="*/ 2499922 h 3910710"/>
                <a:gd name="connsiteX1634" fmla="*/ 543625 w 12193737"/>
                <a:gd name="connsiteY1634" fmla="*/ 2349359 h 3910710"/>
                <a:gd name="connsiteX1635" fmla="*/ 668912 w 12193737"/>
                <a:gd name="connsiteY1635" fmla="*/ 2421707 h 3910710"/>
                <a:gd name="connsiteX1636" fmla="*/ 668912 w 12193737"/>
                <a:gd name="connsiteY1636" fmla="*/ 2427610 h 3910710"/>
                <a:gd name="connsiteX1637" fmla="*/ 668912 w 12193737"/>
                <a:gd name="connsiteY1637" fmla="*/ 2417760 h 3910710"/>
                <a:gd name="connsiteX1638" fmla="*/ 545327 w 12193737"/>
                <a:gd name="connsiteY1638" fmla="*/ 2346390 h 3910710"/>
                <a:gd name="connsiteX1639" fmla="*/ 668912 w 12193737"/>
                <a:gd name="connsiteY1639" fmla="*/ 2275056 h 3910710"/>
                <a:gd name="connsiteX1640" fmla="*/ 668912 w 12193737"/>
                <a:gd name="connsiteY1640" fmla="*/ 2417760 h 3910710"/>
                <a:gd name="connsiteX1641" fmla="*/ 668912 w 12193737"/>
                <a:gd name="connsiteY1641" fmla="*/ 2271145 h 3910710"/>
                <a:gd name="connsiteX1642" fmla="*/ 543625 w 12193737"/>
                <a:gd name="connsiteY1642" fmla="*/ 2343493 h 3910710"/>
                <a:gd name="connsiteX1643" fmla="*/ 543625 w 12193737"/>
                <a:gd name="connsiteY1643" fmla="*/ 2192931 h 3910710"/>
                <a:gd name="connsiteX1644" fmla="*/ 668912 w 12193737"/>
                <a:gd name="connsiteY1644" fmla="*/ 2265279 h 3910710"/>
                <a:gd name="connsiteX1645" fmla="*/ 668912 w 12193737"/>
                <a:gd name="connsiteY1645" fmla="*/ 2271181 h 3910710"/>
                <a:gd name="connsiteX1646" fmla="*/ 668912 w 12193737"/>
                <a:gd name="connsiteY1646" fmla="*/ 2261332 h 3910710"/>
                <a:gd name="connsiteX1647" fmla="*/ 545327 w 12193737"/>
                <a:gd name="connsiteY1647" fmla="*/ 2189961 h 3910710"/>
                <a:gd name="connsiteX1648" fmla="*/ 668912 w 12193737"/>
                <a:gd name="connsiteY1648" fmla="*/ 2118627 h 3910710"/>
                <a:gd name="connsiteX1649" fmla="*/ 668912 w 12193737"/>
                <a:gd name="connsiteY1649" fmla="*/ 2261332 h 3910710"/>
                <a:gd name="connsiteX1650" fmla="*/ 668912 w 12193737"/>
                <a:gd name="connsiteY1650" fmla="*/ 2114717 h 3910710"/>
                <a:gd name="connsiteX1651" fmla="*/ 543625 w 12193737"/>
                <a:gd name="connsiteY1651" fmla="*/ 2187065 h 3910710"/>
                <a:gd name="connsiteX1652" fmla="*/ 543625 w 12193737"/>
                <a:gd name="connsiteY1652" fmla="*/ 2042368 h 3910710"/>
                <a:gd name="connsiteX1653" fmla="*/ 548694 w 12193737"/>
                <a:gd name="connsiteY1653" fmla="*/ 2039435 h 3910710"/>
                <a:gd name="connsiteX1654" fmla="*/ 668912 w 12193737"/>
                <a:gd name="connsiteY1654" fmla="*/ 2108851 h 3910710"/>
                <a:gd name="connsiteX1655" fmla="*/ 668912 w 12193737"/>
                <a:gd name="connsiteY1655" fmla="*/ 2114753 h 3910710"/>
                <a:gd name="connsiteX1656" fmla="*/ 668912 w 12193737"/>
                <a:gd name="connsiteY1656" fmla="*/ 2104904 h 3910710"/>
                <a:gd name="connsiteX1657" fmla="*/ 552098 w 12193737"/>
                <a:gd name="connsiteY1657" fmla="*/ 2037480 h 3910710"/>
                <a:gd name="connsiteX1658" fmla="*/ 668912 w 12193737"/>
                <a:gd name="connsiteY1658" fmla="*/ 1970056 h 3910710"/>
                <a:gd name="connsiteX1659" fmla="*/ 668912 w 12193737"/>
                <a:gd name="connsiteY1659" fmla="*/ 2104940 h 3910710"/>
                <a:gd name="connsiteX1660" fmla="*/ 668912 w 12193737"/>
                <a:gd name="connsiteY1660" fmla="*/ 1940690 h 3910710"/>
                <a:gd name="connsiteX1661" fmla="*/ 552098 w 12193737"/>
                <a:gd name="connsiteY1661" fmla="*/ 1873266 h 3910710"/>
                <a:gd name="connsiteX1662" fmla="*/ 668912 w 12193737"/>
                <a:gd name="connsiteY1662" fmla="*/ 1805807 h 3910710"/>
                <a:gd name="connsiteX1663" fmla="*/ 668912 w 12193737"/>
                <a:gd name="connsiteY1663" fmla="*/ 1940690 h 3910710"/>
                <a:gd name="connsiteX1664" fmla="*/ 668912 w 12193737"/>
                <a:gd name="connsiteY1664" fmla="*/ 1801860 h 3910710"/>
                <a:gd name="connsiteX1665" fmla="*/ 548694 w 12193737"/>
                <a:gd name="connsiteY1665" fmla="*/ 1871275 h 3910710"/>
                <a:gd name="connsiteX1666" fmla="*/ 543625 w 12193737"/>
                <a:gd name="connsiteY1666" fmla="*/ 1868342 h 3910710"/>
                <a:gd name="connsiteX1667" fmla="*/ 543625 w 12193737"/>
                <a:gd name="connsiteY1667" fmla="*/ 1723646 h 3910710"/>
                <a:gd name="connsiteX1668" fmla="*/ 668912 w 12193737"/>
                <a:gd name="connsiteY1668" fmla="*/ 1795994 h 3910710"/>
                <a:gd name="connsiteX1669" fmla="*/ 668912 w 12193737"/>
                <a:gd name="connsiteY1669" fmla="*/ 1801896 h 3910710"/>
                <a:gd name="connsiteX1670" fmla="*/ 668912 w 12193737"/>
                <a:gd name="connsiteY1670" fmla="*/ 1792047 h 3910710"/>
                <a:gd name="connsiteX1671" fmla="*/ 545327 w 12193737"/>
                <a:gd name="connsiteY1671" fmla="*/ 1720713 h 3910710"/>
                <a:gd name="connsiteX1672" fmla="*/ 668912 w 12193737"/>
                <a:gd name="connsiteY1672" fmla="*/ 1649378 h 3910710"/>
                <a:gd name="connsiteX1673" fmla="*/ 668912 w 12193737"/>
                <a:gd name="connsiteY1673" fmla="*/ 1792083 h 3910710"/>
                <a:gd name="connsiteX1674" fmla="*/ 668912 w 12193737"/>
                <a:gd name="connsiteY1674" fmla="*/ 1645431 h 3910710"/>
                <a:gd name="connsiteX1675" fmla="*/ 543625 w 12193737"/>
                <a:gd name="connsiteY1675" fmla="*/ 1717779 h 3910710"/>
                <a:gd name="connsiteX1676" fmla="*/ 543625 w 12193737"/>
                <a:gd name="connsiteY1676" fmla="*/ 1567217 h 3910710"/>
                <a:gd name="connsiteX1677" fmla="*/ 668912 w 12193737"/>
                <a:gd name="connsiteY1677" fmla="*/ 1639565 h 3910710"/>
                <a:gd name="connsiteX1678" fmla="*/ 668912 w 12193737"/>
                <a:gd name="connsiteY1678" fmla="*/ 1645468 h 3910710"/>
                <a:gd name="connsiteX1679" fmla="*/ 668912 w 12193737"/>
                <a:gd name="connsiteY1679" fmla="*/ 1635618 h 3910710"/>
                <a:gd name="connsiteX1680" fmla="*/ 545327 w 12193737"/>
                <a:gd name="connsiteY1680" fmla="*/ 1564284 h 3910710"/>
                <a:gd name="connsiteX1681" fmla="*/ 668912 w 12193737"/>
                <a:gd name="connsiteY1681" fmla="*/ 1492914 h 3910710"/>
                <a:gd name="connsiteX1682" fmla="*/ 668912 w 12193737"/>
                <a:gd name="connsiteY1682" fmla="*/ 1635618 h 3910710"/>
                <a:gd name="connsiteX1683" fmla="*/ 668912 w 12193737"/>
                <a:gd name="connsiteY1683" fmla="*/ 1489003 h 3910710"/>
                <a:gd name="connsiteX1684" fmla="*/ 543625 w 12193737"/>
                <a:gd name="connsiteY1684" fmla="*/ 1561351 h 3910710"/>
                <a:gd name="connsiteX1685" fmla="*/ 543625 w 12193737"/>
                <a:gd name="connsiteY1685" fmla="*/ 1410789 h 3910710"/>
                <a:gd name="connsiteX1686" fmla="*/ 668912 w 12193737"/>
                <a:gd name="connsiteY1686" fmla="*/ 1483137 h 3910710"/>
                <a:gd name="connsiteX1687" fmla="*/ 668912 w 12193737"/>
                <a:gd name="connsiteY1687" fmla="*/ 1489039 h 3910710"/>
                <a:gd name="connsiteX1688" fmla="*/ 668912 w 12193737"/>
                <a:gd name="connsiteY1688" fmla="*/ 1479190 h 3910710"/>
                <a:gd name="connsiteX1689" fmla="*/ 545327 w 12193737"/>
                <a:gd name="connsiteY1689" fmla="*/ 1407856 h 3910710"/>
                <a:gd name="connsiteX1690" fmla="*/ 668912 w 12193737"/>
                <a:gd name="connsiteY1690" fmla="*/ 1336485 h 3910710"/>
                <a:gd name="connsiteX1691" fmla="*/ 668912 w 12193737"/>
                <a:gd name="connsiteY1691" fmla="*/ 1479190 h 3910710"/>
                <a:gd name="connsiteX1692" fmla="*/ 668912 w 12193737"/>
                <a:gd name="connsiteY1692" fmla="*/ 1332575 h 3910710"/>
                <a:gd name="connsiteX1693" fmla="*/ 543625 w 12193737"/>
                <a:gd name="connsiteY1693" fmla="*/ 1404923 h 3910710"/>
                <a:gd name="connsiteX1694" fmla="*/ 543625 w 12193737"/>
                <a:gd name="connsiteY1694" fmla="*/ 1260226 h 3910710"/>
                <a:gd name="connsiteX1695" fmla="*/ 548694 w 12193737"/>
                <a:gd name="connsiteY1695" fmla="*/ 1257293 h 3910710"/>
                <a:gd name="connsiteX1696" fmla="*/ 668912 w 12193737"/>
                <a:gd name="connsiteY1696" fmla="*/ 1326708 h 3910710"/>
                <a:gd name="connsiteX1697" fmla="*/ 668912 w 12193737"/>
                <a:gd name="connsiteY1697" fmla="*/ 1332611 h 3910710"/>
                <a:gd name="connsiteX1698" fmla="*/ 668912 w 12193737"/>
                <a:gd name="connsiteY1698" fmla="*/ 1322761 h 3910710"/>
                <a:gd name="connsiteX1699" fmla="*/ 552098 w 12193737"/>
                <a:gd name="connsiteY1699" fmla="*/ 1255338 h 3910710"/>
                <a:gd name="connsiteX1700" fmla="*/ 668912 w 12193737"/>
                <a:gd name="connsiteY1700" fmla="*/ 1187878 h 3910710"/>
                <a:gd name="connsiteX1701" fmla="*/ 668912 w 12193737"/>
                <a:gd name="connsiteY1701" fmla="*/ 1322761 h 3910710"/>
                <a:gd name="connsiteX1702" fmla="*/ 668912 w 12193737"/>
                <a:gd name="connsiteY1702" fmla="*/ 1158548 h 3910710"/>
                <a:gd name="connsiteX1703" fmla="*/ 552098 w 12193737"/>
                <a:gd name="connsiteY1703" fmla="*/ 1091088 h 3910710"/>
                <a:gd name="connsiteX1704" fmla="*/ 668912 w 12193737"/>
                <a:gd name="connsiteY1704" fmla="*/ 1023665 h 3910710"/>
                <a:gd name="connsiteX1705" fmla="*/ 668912 w 12193737"/>
                <a:gd name="connsiteY1705" fmla="*/ 1158548 h 3910710"/>
                <a:gd name="connsiteX1706" fmla="*/ 668912 w 12193737"/>
                <a:gd name="connsiteY1706" fmla="*/ 1019718 h 3910710"/>
                <a:gd name="connsiteX1707" fmla="*/ 548694 w 12193737"/>
                <a:gd name="connsiteY1707" fmla="*/ 1089133 h 3910710"/>
                <a:gd name="connsiteX1708" fmla="*/ 543625 w 12193737"/>
                <a:gd name="connsiteY1708" fmla="*/ 1086200 h 3910710"/>
                <a:gd name="connsiteX1709" fmla="*/ 543625 w 12193737"/>
                <a:gd name="connsiteY1709" fmla="*/ 941503 h 3910710"/>
                <a:gd name="connsiteX1710" fmla="*/ 668912 w 12193737"/>
                <a:gd name="connsiteY1710" fmla="*/ 1013815 h 3910710"/>
                <a:gd name="connsiteX1711" fmla="*/ 668912 w 12193737"/>
                <a:gd name="connsiteY1711" fmla="*/ 1019718 h 3910710"/>
                <a:gd name="connsiteX1712" fmla="*/ 668912 w 12193737"/>
                <a:gd name="connsiteY1712" fmla="*/ 1009905 h 3910710"/>
                <a:gd name="connsiteX1713" fmla="*/ 545327 w 12193737"/>
                <a:gd name="connsiteY1713" fmla="*/ 938570 h 3910710"/>
                <a:gd name="connsiteX1714" fmla="*/ 668912 w 12193737"/>
                <a:gd name="connsiteY1714" fmla="*/ 867200 h 3910710"/>
                <a:gd name="connsiteX1715" fmla="*/ 668912 w 12193737"/>
                <a:gd name="connsiteY1715" fmla="*/ 1009905 h 3910710"/>
                <a:gd name="connsiteX1716" fmla="*/ 668912 w 12193737"/>
                <a:gd name="connsiteY1716" fmla="*/ 863289 h 3910710"/>
                <a:gd name="connsiteX1717" fmla="*/ 543625 w 12193737"/>
                <a:gd name="connsiteY1717" fmla="*/ 935637 h 3910710"/>
                <a:gd name="connsiteX1718" fmla="*/ 543625 w 12193737"/>
                <a:gd name="connsiteY1718" fmla="*/ 785075 h 3910710"/>
                <a:gd name="connsiteX1719" fmla="*/ 668912 w 12193737"/>
                <a:gd name="connsiteY1719" fmla="*/ 857423 h 3910710"/>
                <a:gd name="connsiteX1720" fmla="*/ 668912 w 12193737"/>
                <a:gd name="connsiteY1720" fmla="*/ 863325 h 3910710"/>
                <a:gd name="connsiteX1721" fmla="*/ 668912 w 12193737"/>
                <a:gd name="connsiteY1721" fmla="*/ 853476 h 3910710"/>
                <a:gd name="connsiteX1722" fmla="*/ 545327 w 12193737"/>
                <a:gd name="connsiteY1722" fmla="*/ 782142 h 3910710"/>
                <a:gd name="connsiteX1723" fmla="*/ 668912 w 12193737"/>
                <a:gd name="connsiteY1723" fmla="*/ 710772 h 3910710"/>
                <a:gd name="connsiteX1724" fmla="*/ 668912 w 12193737"/>
                <a:gd name="connsiteY1724" fmla="*/ 853476 h 3910710"/>
                <a:gd name="connsiteX1725" fmla="*/ 668912 w 12193737"/>
                <a:gd name="connsiteY1725" fmla="*/ 706861 h 3910710"/>
                <a:gd name="connsiteX1726" fmla="*/ 543625 w 12193737"/>
                <a:gd name="connsiteY1726" fmla="*/ 779209 h 3910710"/>
                <a:gd name="connsiteX1727" fmla="*/ 543625 w 12193737"/>
                <a:gd name="connsiteY1727" fmla="*/ 628647 h 3910710"/>
                <a:gd name="connsiteX1728" fmla="*/ 668912 w 12193737"/>
                <a:gd name="connsiteY1728" fmla="*/ 700995 h 3910710"/>
                <a:gd name="connsiteX1729" fmla="*/ 668912 w 12193737"/>
                <a:gd name="connsiteY1729" fmla="*/ 706897 h 3910710"/>
                <a:gd name="connsiteX1730" fmla="*/ 668912 w 12193737"/>
                <a:gd name="connsiteY1730" fmla="*/ 697084 h 3910710"/>
                <a:gd name="connsiteX1731" fmla="*/ 545327 w 12193737"/>
                <a:gd name="connsiteY1731" fmla="*/ 625714 h 3910710"/>
                <a:gd name="connsiteX1732" fmla="*/ 668912 w 12193737"/>
                <a:gd name="connsiteY1732" fmla="*/ 554379 h 3910710"/>
                <a:gd name="connsiteX1733" fmla="*/ 668912 w 12193737"/>
                <a:gd name="connsiteY1733" fmla="*/ 697084 h 3910710"/>
                <a:gd name="connsiteX1734" fmla="*/ 668912 w 12193737"/>
                <a:gd name="connsiteY1734" fmla="*/ 550432 h 3910710"/>
                <a:gd name="connsiteX1735" fmla="*/ 543625 w 12193737"/>
                <a:gd name="connsiteY1735" fmla="*/ 622781 h 3910710"/>
                <a:gd name="connsiteX1736" fmla="*/ 543625 w 12193737"/>
                <a:gd name="connsiteY1736" fmla="*/ 478084 h 3910710"/>
                <a:gd name="connsiteX1737" fmla="*/ 548694 w 12193737"/>
                <a:gd name="connsiteY1737" fmla="*/ 475151 h 3910710"/>
                <a:gd name="connsiteX1738" fmla="*/ 668912 w 12193737"/>
                <a:gd name="connsiteY1738" fmla="*/ 544566 h 3910710"/>
                <a:gd name="connsiteX1739" fmla="*/ 668912 w 12193737"/>
                <a:gd name="connsiteY1739" fmla="*/ 550469 h 3910710"/>
                <a:gd name="connsiteX1740" fmla="*/ 668912 w 12193737"/>
                <a:gd name="connsiteY1740" fmla="*/ 540656 h 3910710"/>
                <a:gd name="connsiteX1741" fmla="*/ 552098 w 12193737"/>
                <a:gd name="connsiteY1741" fmla="*/ 473196 h 3910710"/>
                <a:gd name="connsiteX1742" fmla="*/ 668912 w 12193737"/>
                <a:gd name="connsiteY1742" fmla="*/ 405736 h 3910710"/>
                <a:gd name="connsiteX1743" fmla="*/ 668912 w 12193737"/>
                <a:gd name="connsiteY1743" fmla="*/ 540619 h 3910710"/>
                <a:gd name="connsiteX1744" fmla="*/ 668912 w 12193737"/>
                <a:gd name="connsiteY1744" fmla="*/ 376406 h 3910710"/>
                <a:gd name="connsiteX1745" fmla="*/ 552098 w 12193737"/>
                <a:gd name="connsiteY1745" fmla="*/ 308946 h 3910710"/>
                <a:gd name="connsiteX1746" fmla="*/ 668912 w 12193737"/>
                <a:gd name="connsiteY1746" fmla="*/ 241486 h 3910710"/>
                <a:gd name="connsiteX1747" fmla="*/ 668912 w 12193737"/>
                <a:gd name="connsiteY1747" fmla="*/ 376370 h 3910710"/>
                <a:gd name="connsiteX1748" fmla="*/ 668912 w 12193737"/>
                <a:gd name="connsiteY1748" fmla="*/ 237576 h 3910710"/>
                <a:gd name="connsiteX1749" fmla="*/ 548694 w 12193737"/>
                <a:gd name="connsiteY1749" fmla="*/ 306991 h 3910710"/>
                <a:gd name="connsiteX1750" fmla="*/ 543625 w 12193737"/>
                <a:gd name="connsiteY1750" fmla="*/ 304058 h 3910710"/>
                <a:gd name="connsiteX1751" fmla="*/ 543625 w 12193737"/>
                <a:gd name="connsiteY1751" fmla="*/ 159361 h 3910710"/>
                <a:gd name="connsiteX1752" fmla="*/ 668912 w 12193737"/>
                <a:gd name="connsiteY1752" fmla="*/ 231710 h 3910710"/>
                <a:gd name="connsiteX1753" fmla="*/ 668912 w 12193737"/>
                <a:gd name="connsiteY1753" fmla="*/ 237612 h 3910710"/>
                <a:gd name="connsiteX1754" fmla="*/ 668912 w 12193737"/>
                <a:gd name="connsiteY1754" fmla="*/ 227763 h 3910710"/>
                <a:gd name="connsiteX1755" fmla="*/ 545327 w 12193737"/>
                <a:gd name="connsiteY1755" fmla="*/ 156428 h 3910710"/>
                <a:gd name="connsiteX1756" fmla="*/ 668912 w 12193737"/>
                <a:gd name="connsiteY1756" fmla="*/ 85058 h 3910710"/>
                <a:gd name="connsiteX1757" fmla="*/ 668912 w 12193737"/>
                <a:gd name="connsiteY1757" fmla="*/ 227763 h 3910710"/>
                <a:gd name="connsiteX1758" fmla="*/ 668912 w 12193737"/>
                <a:gd name="connsiteY1758" fmla="*/ 81147 h 3910710"/>
                <a:gd name="connsiteX1759" fmla="*/ 543625 w 12193737"/>
                <a:gd name="connsiteY1759" fmla="*/ 153495 h 3910710"/>
                <a:gd name="connsiteX1760" fmla="*/ 543625 w 12193737"/>
                <a:gd name="connsiteY1760" fmla="*/ 2933 h 3910710"/>
                <a:gd name="connsiteX1761" fmla="*/ 668912 w 12193737"/>
                <a:gd name="connsiteY1761" fmla="*/ 75281 h 3910710"/>
                <a:gd name="connsiteX1762" fmla="*/ 668912 w 12193737"/>
                <a:gd name="connsiteY1762" fmla="*/ 81183 h 3910710"/>
                <a:gd name="connsiteX1763" fmla="*/ 1894920 w 12193737"/>
                <a:gd name="connsiteY1763" fmla="*/ 2933 h 3910710"/>
                <a:gd name="connsiteX1764" fmla="*/ 1894920 w 12193737"/>
                <a:gd name="connsiteY1764" fmla="*/ 153495 h 3910710"/>
                <a:gd name="connsiteX1765" fmla="*/ 1764527 w 12193737"/>
                <a:gd name="connsiteY1765" fmla="*/ 78214 h 3910710"/>
                <a:gd name="connsiteX1766" fmla="*/ 1894920 w 12193737"/>
                <a:gd name="connsiteY1766" fmla="*/ 2933 h 3910710"/>
                <a:gd name="connsiteX1767" fmla="*/ 1623995 w 12193737"/>
                <a:gd name="connsiteY1767" fmla="*/ 3444358 h 3910710"/>
                <a:gd name="connsiteX1768" fmla="*/ 1623995 w 12193737"/>
                <a:gd name="connsiteY1768" fmla="*/ 3594920 h 3910710"/>
                <a:gd name="connsiteX1769" fmla="*/ 1493602 w 12193737"/>
                <a:gd name="connsiteY1769" fmla="*/ 3519639 h 3910710"/>
                <a:gd name="connsiteX1770" fmla="*/ 1623995 w 12193737"/>
                <a:gd name="connsiteY1770" fmla="*/ 3444358 h 3910710"/>
                <a:gd name="connsiteX1771" fmla="*/ 1491900 w 12193737"/>
                <a:gd name="connsiteY1771" fmla="*/ 3516706 h 3910710"/>
                <a:gd name="connsiteX1772" fmla="*/ 1491900 w 12193737"/>
                <a:gd name="connsiteY1772" fmla="*/ 3366144 h 3910710"/>
                <a:gd name="connsiteX1773" fmla="*/ 1622293 w 12193737"/>
                <a:gd name="connsiteY1773" fmla="*/ 3441425 h 3910710"/>
                <a:gd name="connsiteX1774" fmla="*/ 1491900 w 12193737"/>
                <a:gd name="connsiteY1774" fmla="*/ 3516742 h 3910710"/>
                <a:gd name="connsiteX1775" fmla="*/ 1493602 w 12193737"/>
                <a:gd name="connsiteY1775" fmla="*/ 3363211 h 3910710"/>
                <a:gd name="connsiteX1776" fmla="*/ 1618889 w 12193737"/>
                <a:gd name="connsiteY1776" fmla="*/ 3290899 h 3910710"/>
                <a:gd name="connsiteX1777" fmla="*/ 1623959 w 12193737"/>
                <a:gd name="connsiteY1777" fmla="*/ 3293832 h 3910710"/>
                <a:gd name="connsiteX1778" fmla="*/ 1623959 w 12193737"/>
                <a:gd name="connsiteY1778" fmla="*/ 3438492 h 3910710"/>
                <a:gd name="connsiteX1779" fmla="*/ 1493565 w 12193737"/>
                <a:gd name="connsiteY1779" fmla="*/ 3363211 h 3910710"/>
                <a:gd name="connsiteX1780" fmla="*/ 1759457 w 12193737"/>
                <a:gd name="connsiteY1780" fmla="*/ 538700 h 3910710"/>
                <a:gd name="connsiteX1781" fmla="*/ 1754388 w 12193737"/>
                <a:gd name="connsiteY1781" fmla="*/ 541633 h 3910710"/>
                <a:gd name="connsiteX1782" fmla="*/ 1629100 w 12193737"/>
                <a:gd name="connsiteY1782" fmla="*/ 469285 h 3910710"/>
                <a:gd name="connsiteX1783" fmla="*/ 1759494 w 12193737"/>
                <a:gd name="connsiteY1783" fmla="*/ 394004 h 3910710"/>
                <a:gd name="connsiteX1784" fmla="*/ 1759494 w 12193737"/>
                <a:gd name="connsiteY1784" fmla="*/ 538700 h 3910710"/>
                <a:gd name="connsiteX1785" fmla="*/ 1762861 w 12193737"/>
                <a:gd name="connsiteY1785" fmla="*/ 706861 h 3910710"/>
                <a:gd name="connsiteX1786" fmla="*/ 1893254 w 12193737"/>
                <a:gd name="connsiteY1786" fmla="*/ 782142 h 3910710"/>
                <a:gd name="connsiteX1787" fmla="*/ 1762861 w 12193737"/>
                <a:gd name="connsiteY1787" fmla="*/ 857423 h 3910710"/>
                <a:gd name="connsiteX1788" fmla="*/ 1762861 w 12193737"/>
                <a:gd name="connsiteY1788" fmla="*/ 706861 h 3910710"/>
                <a:gd name="connsiteX1789" fmla="*/ 1762861 w 12193737"/>
                <a:gd name="connsiteY1789" fmla="*/ 1489003 h 3910710"/>
                <a:gd name="connsiteX1790" fmla="*/ 1893254 w 12193737"/>
                <a:gd name="connsiteY1790" fmla="*/ 1564284 h 3910710"/>
                <a:gd name="connsiteX1791" fmla="*/ 1762861 w 12193737"/>
                <a:gd name="connsiteY1791" fmla="*/ 1639565 h 3910710"/>
                <a:gd name="connsiteX1792" fmla="*/ 1762861 w 12193737"/>
                <a:gd name="connsiteY1792" fmla="*/ 1489003 h 3910710"/>
                <a:gd name="connsiteX1793" fmla="*/ 1762861 w 12193737"/>
                <a:gd name="connsiteY1793" fmla="*/ 2271145 h 3910710"/>
                <a:gd name="connsiteX1794" fmla="*/ 1893254 w 12193737"/>
                <a:gd name="connsiteY1794" fmla="*/ 2346426 h 3910710"/>
                <a:gd name="connsiteX1795" fmla="*/ 1762861 w 12193737"/>
                <a:gd name="connsiteY1795" fmla="*/ 2421707 h 3910710"/>
                <a:gd name="connsiteX1796" fmla="*/ 1762861 w 12193737"/>
                <a:gd name="connsiteY1796" fmla="*/ 2271145 h 3910710"/>
                <a:gd name="connsiteX1797" fmla="*/ 1762861 w 12193737"/>
                <a:gd name="connsiteY1797" fmla="*/ 3053287 h 3910710"/>
                <a:gd name="connsiteX1798" fmla="*/ 1893254 w 12193737"/>
                <a:gd name="connsiteY1798" fmla="*/ 3128568 h 3910710"/>
                <a:gd name="connsiteX1799" fmla="*/ 1762861 w 12193737"/>
                <a:gd name="connsiteY1799" fmla="*/ 3203849 h 3910710"/>
                <a:gd name="connsiteX1800" fmla="*/ 1762861 w 12193737"/>
                <a:gd name="connsiteY1800" fmla="*/ 3053287 h 3910710"/>
                <a:gd name="connsiteX1801" fmla="*/ 1623995 w 12193737"/>
                <a:gd name="connsiteY1801" fmla="*/ 2812742 h 3910710"/>
                <a:gd name="connsiteX1802" fmla="*/ 1493602 w 12193737"/>
                <a:gd name="connsiteY1802" fmla="*/ 2737461 h 3910710"/>
                <a:gd name="connsiteX1803" fmla="*/ 1623995 w 12193737"/>
                <a:gd name="connsiteY1803" fmla="*/ 2662180 h 3910710"/>
                <a:gd name="connsiteX1804" fmla="*/ 1623995 w 12193737"/>
                <a:gd name="connsiteY1804" fmla="*/ 2812742 h 3910710"/>
                <a:gd name="connsiteX1805" fmla="*/ 1623995 w 12193737"/>
                <a:gd name="connsiteY1805" fmla="*/ 2030600 h 3910710"/>
                <a:gd name="connsiteX1806" fmla="*/ 1493638 w 12193737"/>
                <a:gd name="connsiteY1806" fmla="*/ 1955319 h 3910710"/>
                <a:gd name="connsiteX1807" fmla="*/ 1623995 w 12193737"/>
                <a:gd name="connsiteY1807" fmla="*/ 1880038 h 3910710"/>
                <a:gd name="connsiteX1808" fmla="*/ 1623995 w 12193737"/>
                <a:gd name="connsiteY1808" fmla="*/ 2030564 h 3910710"/>
                <a:gd name="connsiteX1809" fmla="*/ 1623995 w 12193737"/>
                <a:gd name="connsiteY1809" fmla="*/ 1248494 h 3910710"/>
                <a:gd name="connsiteX1810" fmla="*/ 1493602 w 12193737"/>
                <a:gd name="connsiteY1810" fmla="*/ 1173213 h 3910710"/>
                <a:gd name="connsiteX1811" fmla="*/ 1623995 w 12193737"/>
                <a:gd name="connsiteY1811" fmla="*/ 1097932 h 3910710"/>
                <a:gd name="connsiteX1812" fmla="*/ 1623995 w 12193737"/>
                <a:gd name="connsiteY1812" fmla="*/ 1248494 h 3910710"/>
                <a:gd name="connsiteX1813" fmla="*/ 1627399 w 12193737"/>
                <a:gd name="connsiteY1813" fmla="*/ 779209 h 3910710"/>
                <a:gd name="connsiteX1814" fmla="*/ 1627399 w 12193737"/>
                <a:gd name="connsiteY1814" fmla="*/ 634513 h 3910710"/>
                <a:gd name="connsiteX1815" fmla="*/ 1632468 w 12193737"/>
                <a:gd name="connsiteY1815" fmla="*/ 631580 h 3910710"/>
                <a:gd name="connsiteX1816" fmla="*/ 1757792 w 12193737"/>
                <a:gd name="connsiteY1816" fmla="*/ 703928 h 3910710"/>
                <a:gd name="connsiteX1817" fmla="*/ 1627399 w 12193737"/>
                <a:gd name="connsiteY1817" fmla="*/ 779209 h 3910710"/>
                <a:gd name="connsiteX1818" fmla="*/ 1759457 w 12193737"/>
                <a:gd name="connsiteY1818" fmla="*/ 706861 h 3910710"/>
                <a:gd name="connsiteX1819" fmla="*/ 1759457 w 12193737"/>
                <a:gd name="connsiteY1819" fmla="*/ 857423 h 3910710"/>
                <a:gd name="connsiteX1820" fmla="*/ 1629064 w 12193737"/>
                <a:gd name="connsiteY1820" fmla="*/ 782142 h 3910710"/>
                <a:gd name="connsiteX1821" fmla="*/ 1759457 w 12193737"/>
                <a:gd name="connsiteY1821" fmla="*/ 706861 h 3910710"/>
                <a:gd name="connsiteX1822" fmla="*/ 1627399 w 12193737"/>
                <a:gd name="connsiteY1822" fmla="*/ 785075 h 3910710"/>
                <a:gd name="connsiteX1823" fmla="*/ 1757792 w 12193737"/>
                <a:gd name="connsiteY1823" fmla="*/ 860356 h 3910710"/>
                <a:gd name="connsiteX1824" fmla="*/ 1632468 w 12193737"/>
                <a:gd name="connsiteY1824" fmla="*/ 932704 h 3910710"/>
                <a:gd name="connsiteX1825" fmla="*/ 1627399 w 12193737"/>
                <a:gd name="connsiteY1825" fmla="*/ 929771 h 3910710"/>
                <a:gd name="connsiteX1826" fmla="*/ 1627399 w 12193737"/>
                <a:gd name="connsiteY1826" fmla="*/ 785075 h 3910710"/>
                <a:gd name="connsiteX1827" fmla="*/ 1750984 w 12193737"/>
                <a:gd name="connsiteY1827" fmla="*/ 1020695 h 3910710"/>
                <a:gd name="connsiteX1828" fmla="*/ 1627362 w 12193737"/>
                <a:gd name="connsiteY1828" fmla="*/ 1092066 h 3910710"/>
                <a:gd name="connsiteX1829" fmla="*/ 1627362 w 12193737"/>
                <a:gd name="connsiteY1829" fmla="*/ 949325 h 3910710"/>
                <a:gd name="connsiteX1830" fmla="*/ 1750984 w 12193737"/>
                <a:gd name="connsiteY1830" fmla="*/ 1020695 h 3910710"/>
                <a:gd name="connsiteX1831" fmla="*/ 1757792 w 12193737"/>
                <a:gd name="connsiteY1831" fmla="*/ 1173213 h 3910710"/>
                <a:gd name="connsiteX1832" fmla="*/ 1627399 w 12193737"/>
                <a:gd name="connsiteY1832" fmla="*/ 1248494 h 3910710"/>
                <a:gd name="connsiteX1833" fmla="*/ 1627399 w 12193737"/>
                <a:gd name="connsiteY1833" fmla="*/ 1097932 h 3910710"/>
                <a:gd name="connsiteX1834" fmla="*/ 1757792 w 12193737"/>
                <a:gd name="connsiteY1834" fmla="*/ 1173213 h 3910710"/>
                <a:gd name="connsiteX1835" fmla="*/ 1627399 w 12193737"/>
                <a:gd name="connsiteY1835" fmla="*/ 1254360 h 3910710"/>
                <a:gd name="connsiteX1836" fmla="*/ 1751020 w 12193737"/>
                <a:gd name="connsiteY1836" fmla="*/ 1325731 h 3910710"/>
                <a:gd name="connsiteX1837" fmla="*/ 1627399 w 12193737"/>
                <a:gd name="connsiteY1837" fmla="*/ 1397101 h 3910710"/>
                <a:gd name="connsiteX1838" fmla="*/ 1627399 w 12193737"/>
                <a:gd name="connsiteY1838" fmla="*/ 1254360 h 3910710"/>
                <a:gd name="connsiteX1839" fmla="*/ 1632468 w 12193737"/>
                <a:gd name="connsiteY1839" fmla="*/ 1413722 h 3910710"/>
                <a:gd name="connsiteX1840" fmla="*/ 1757756 w 12193737"/>
                <a:gd name="connsiteY1840" fmla="*/ 1486070 h 3910710"/>
                <a:gd name="connsiteX1841" fmla="*/ 1627362 w 12193737"/>
                <a:gd name="connsiteY1841" fmla="*/ 1561351 h 3910710"/>
                <a:gd name="connsiteX1842" fmla="*/ 1627362 w 12193737"/>
                <a:gd name="connsiteY1842" fmla="*/ 1416655 h 3910710"/>
                <a:gd name="connsiteX1843" fmla="*/ 1632432 w 12193737"/>
                <a:gd name="connsiteY1843" fmla="*/ 1413722 h 3910710"/>
                <a:gd name="connsiteX1844" fmla="*/ 1759457 w 12193737"/>
                <a:gd name="connsiteY1844" fmla="*/ 1489003 h 3910710"/>
                <a:gd name="connsiteX1845" fmla="*/ 1759457 w 12193737"/>
                <a:gd name="connsiteY1845" fmla="*/ 1639565 h 3910710"/>
                <a:gd name="connsiteX1846" fmla="*/ 1629064 w 12193737"/>
                <a:gd name="connsiteY1846" fmla="*/ 1564284 h 3910710"/>
                <a:gd name="connsiteX1847" fmla="*/ 1759457 w 12193737"/>
                <a:gd name="connsiteY1847" fmla="*/ 1489003 h 3910710"/>
                <a:gd name="connsiteX1848" fmla="*/ 1627399 w 12193737"/>
                <a:gd name="connsiteY1848" fmla="*/ 1567217 h 3910710"/>
                <a:gd name="connsiteX1849" fmla="*/ 1757792 w 12193737"/>
                <a:gd name="connsiteY1849" fmla="*/ 1642498 h 3910710"/>
                <a:gd name="connsiteX1850" fmla="*/ 1632468 w 12193737"/>
                <a:gd name="connsiteY1850" fmla="*/ 1714846 h 3910710"/>
                <a:gd name="connsiteX1851" fmla="*/ 1627399 w 12193737"/>
                <a:gd name="connsiteY1851" fmla="*/ 1711913 h 3910710"/>
                <a:gd name="connsiteX1852" fmla="*/ 1627399 w 12193737"/>
                <a:gd name="connsiteY1852" fmla="*/ 1567181 h 3910710"/>
                <a:gd name="connsiteX1853" fmla="*/ 1750984 w 12193737"/>
                <a:gd name="connsiteY1853" fmla="*/ 1802837 h 3910710"/>
                <a:gd name="connsiteX1854" fmla="*/ 1627362 w 12193737"/>
                <a:gd name="connsiteY1854" fmla="*/ 1874208 h 3910710"/>
                <a:gd name="connsiteX1855" fmla="*/ 1627362 w 12193737"/>
                <a:gd name="connsiteY1855" fmla="*/ 1731467 h 3910710"/>
                <a:gd name="connsiteX1856" fmla="*/ 1750984 w 12193737"/>
                <a:gd name="connsiteY1856" fmla="*/ 1802837 h 3910710"/>
                <a:gd name="connsiteX1857" fmla="*/ 1757792 w 12193737"/>
                <a:gd name="connsiteY1857" fmla="*/ 1955355 h 3910710"/>
                <a:gd name="connsiteX1858" fmla="*/ 1627399 w 12193737"/>
                <a:gd name="connsiteY1858" fmla="*/ 2030636 h 3910710"/>
                <a:gd name="connsiteX1859" fmla="*/ 1627399 w 12193737"/>
                <a:gd name="connsiteY1859" fmla="*/ 1880074 h 3910710"/>
                <a:gd name="connsiteX1860" fmla="*/ 1757792 w 12193737"/>
                <a:gd name="connsiteY1860" fmla="*/ 1955355 h 3910710"/>
                <a:gd name="connsiteX1861" fmla="*/ 1627399 w 12193737"/>
                <a:gd name="connsiteY1861" fmla="*/ 2036502 h 3910710"/>
                <a:gd name="connsiteX1862" fmla="*/ 1751020 w 12193737"/>
                <a:gd name="connsiteY1862" fmla="*/ 2107873 h 3910710"/>
                <a:gd name="connsiteX1863" fmla="*/ 1627399 w 12193737"/>
                <a:gd name="connsiteY1863" fmla="*/ 2179243 h 3910710"/>
                <a:gd name="connsiteX1864" fmla="*/ 1627399 w 12193737"/>
                <a:gd name="connsiteY1864" fmla="*/ 2036502 h 3910710"/>
                <a:gd name="connsiteX1865" fmla="*/ 1632468 w 12193737"/>
                <a:gd name="connsiteY1865" fmla="*/ 2195864 h 3910710"/>
                <a:gd name="connsiteX1866" fmla="*/ 1757792 w 12193737"/>
                <a:gd name="connsiteY1866" fmla="*/ 2268212 h 3910710"/>
                <a:gd name="connsiteX1867" fmla="*/ 1627399 w 12193737"/>
                <a:gd name="connsiteY1867" fmla="*/ 2343493 h 3910710"/>
                <a:gd name="connsiteX1868" fmla="*/ 1627399 w 12193737"/>
                <a:gd name="connsiteY1868" fmla="*/ 2198797 h 3910710"/>
                <a:gd name="connsiteX1869" fmla="*/ 1632468 w 12193737"/>
                <a:gd name="connsiteY1869" fmla="*/ 2195864 h 3910710"/>
                <a:gd name="connsiteX1870" fmla="*/ 1759457 w 12193737"/>
                <a:gd name="connsiteY1870" fmla="*/ 2271145 h 3910710"/>
                <a:gd name="connsiteX1871" fmla="*/ 1759457 w 12193737"/>
                <a:gd name="connsiteY1871" fmla="*/ 2421671 h 3910710"/>
                <a:gd name="connsiteX1872" fmla="*/ 1629064 w 12193737"/>
                <a:gd name="connsiteY1872" fmla="*/ 2346390 h 3910710"/>
                <a:gd name="connsiteX1873" fmla="*/ 1759457 w 12193737"/>
                <a:gd name="connsiteY1873" fmla="*/ 2271145 h 3910710"/>
                <a:gd name="connsiteX1874" fmla="*/ 1627399 w 12193737"/>
                <a:gd name="connsiteY1874" fmla="*/ 2349359 h 3910710"/>
                <a:gd name="connsiteX1875" fmla="*/ 1757792 w 12193737"/>
                <a:gd name="connsiteY1875" fmla="*/ 2424640 h 3910710"/>
                <a:gd name="connsiteX1876" fmla="*/ 1632468 w 12193737"/>
                <a:gd name="connsiteY1876" fmla="*/ 2496989 h 3910710"/>
                <a:gd name="connsiteX1877" fmla="*/ 1627399 w 12193737"/>
                <a:gd name="connsiteY1877" fmla="*/ 2494055 h 3910710"/>
                <a:gd name="connsiteX1878" fmla="*/ 1627399 w 12193737"/>
                <a:gd name="connsiteY1878" fmla="*/ 2349359 h 3910710"/>
                <a:gd name="connsiteX1879" fmla="*/ 1750984 w 12193737"/>
                <a:gd name="connsiteY1879" fmla="*/ 2584979 h 3910710"/>
                <a:gd name="connsiteX1880" fmla="*/ 1627362 w 12193737"/>
                <a:gd name="connsiteY1880" fmla="*/ 2656350 h 3910710"/>
                <a:gd name="connsiteX1881" fmla="*/ 1627362 w 12193737"/>
                <a:gd name="connsiteY1881" fmla="*/ 2513609 h 3910710"/>
                <a:gd name="connsiteX1882" fmla="*/ 1750984 w 12193737"/>
                <a:gd name="connsiteY1882" fmla="*/ 2584979 h 3910710"/>
                <a:gd name="connsiteX1883" fmla="*/ 1757792 w 12193737"/>
                <a:gd name="connsiteY1883" fmla="*/ 2737497 h 3910710"/>
                <a:gd name="connsiteX1884" fmla="*/ 1627399 w 12193737"/>
                <a:gd name="connsiteY1884" fmla="*/ 2812778 h 3910710"/>
                <a:gd name="connsiteX1885" fmla="*/ 1627399 w 12193737"/>
                <a:gd name="connsiteY1885" fmla="*/ 2662216 h 3910710"/>
                <a:gd name="connsiteX1886" fmla="*/ 1757792 w 12193737"/>
                <a:gd name="connsiteY1886" fmla="*/ 2737497 h 3910710"/>
                <a:gd name="connsiteX1887" fmla="*/ 1627399 w 12193737"/>
                <a:gd name="connsiteY1887" fmla="*/ 2818644 h 3910710"/>
                <a:gd name="connsiteX1888" fmla="*/ 1751020 w 12193737"/>
                <a:gd name="connsiteY1888" fmla="*/ 2890015 h 3910710"/>
                <a:gd name="connsiteX1889" fmla="*/ 1627399 w 12193737"/>
                <a:gd name="connsiteY1889" fmla="*/ 2961385 h 3910710"/>
                <a:gd name="connsiteX1890" fmla="*/ 1627399 w 12193737"/>
                <a:gd name="connsiteY1890" fmla="*/ 2818644 h 3910710"/>
                <a:gd name="connsiteX1891" fmla="*/ 1632468 w 12193737"/>
                <a:gd name="connsiteY1891" fmla="*/ 2978006 h 3910710"/>
                <a:gd name="connsiteX1892" fmla="*/ 1757756 w 12193737"/>
                <a:gd name="connsiteY1892" fmla="*/ 3050354 h 3910710"/>
                <a:gd name="connsiteX1893" fmla="*/ 1627362 w 12193737"/>
                <a:gd name="connsiteY1893" fmla="*/ 3125671 h 3910710"/>
                <a:gd name="connsiteX1894" fmla="*/ 1627362 w 12193737"/>
                <a:gd name="connsiteY1894" fmla="*/ 2980975 h 3910710"/>
                <a:gd name="connsiteX1895" fmla="*/ 1632432 w 12193737"/>
                <a:gd name="connsiteY1895" fmla="*/ 2978042 h 3910710"/>
                <a:gd name="connsiteX1896" fmla="*/ 1759457 w 12193737"/>
                <a:gd name="connsiteY1896" fmla="*/ 3053287 h 3910710"/>
                <a:gd name="connsiteX1897" fmla="*/ 1759457 w 12193737"/>
                <a:gd name="connsiteY1897" fmla="*/ 3203849 h 3910710"/>
                <a:gd name="connsiteX1898" fmla="*/ 1629064 w 12193737"/>
                <a:gd name="connsiteY1898" fmla="*/ 3128568 h 3910710"/>
                <a:gd name="connsiteX1899" fmla="*/ 1759457 w 12193737"/>
                <a:gd name="connsiteY1899" fmla="*/ 3053287 h 3910710"/>
                <a:gd name="connsiteX1900" fmla="*/ 1627399 w 12193737"/>
                <a:gd name="connsiteY1900" fmla="*/ 3131501 h 3910710"/>
                <a:gd name="connsiteX1901" fmla="*/ 1757792 w 12193737"/>
                <a:gd name="connsiteY1901" fmla="*/ 3206782 h 3910710"/>
                <a:gd name="connsiteX1902" fmla="*/ 1632468 w 12193737"/>
                <a:gd name="connsiteY1902" fmla="*/ 3279131 h 3910710"/>
                <a:gd name="connsiteX1903" fmla="*/ 1627399 w 12193737"/>
                <a:gd name="connsiteY1903" fmla="*/ 3276197 h 3910710"/>
                <a:gd name="connsiteX1904" fmla="*/ 1627399 w 12193737"/>
                <a:gd name="connsiteY1904" fmla="*/ 3131465 h 3910710"/>
                <a:gd name="connsiteX1905" fmla="*/ 1759457 w 12193737"/>
                <a:gd name="connsiteY1905" fmla="*/ 3209715 h 3910710"/>
                <a:gd name="connsiteX1906" fmla="*/ 1759457 w 12193737"/>
                <a:gd name="connsiteY1906" fmla="*/ 3352493 h 3910710"/>
                <a:gd name="connsiteX1907" fmla="*/ 1635836 w 12193737"/>
                <a:gd name="connsiteY1907" fmla="*/ 3281122 h 3910710"/>
                <a:gd name="connsiteX1908" fmla="*/ 1759457 w 12193737"/>
                <a:gd name="connsiteY1908" fmla="*/ 3209715 h 3910710"/>
                <a:gd name="connsiteX1909" fmla="*/ 1759457 w 12193737"/>
                <a:gd name="connsiteY1909" fmla="*/ 3047421 h 3910710"/>
                <a:gd name="connsiteX1910" fmla="*/ 1635872 w 12193737"/>
                <a:gd name="connsiteY1910" fmla="*/ 2976050 h 3910710"/>
                <a:gd name="connsiteX1911" fmla="*/ 1759457 w 12193737"/>
                <a:gd name="connsiteY1911" fmla="*/ 2904680 h 3910710"/>
                <a:gd name="connsiteX1912" fmla="*/ 1759457 w 12193737"/>
                <a:gd name="connsiteY1912" fmla="*/ 3047385 h 3910710"/>
                <a:gd name="connsiteX1913" fmla="*/ 1754388 w 12193737"/>
                <a:gd name="connsiteY1913" fmla="*/ 2888060 h 3910710"/>
                <a:gd name="connsiteX1914" fmla="*/ 1629064 w 12193737"/>
                <a:gd name="connsiteY1914" fmla="*/ 2815711 h 3910710"/>
                <a:gd name="connsiteX1915" fmla="*/ 1759457 w 12193737"/>
                <a:gd name="connsiteY1915" fmla="*/ 2740430 h 3910710"/>
                <a:gd name="connsiteX1916" fmla="*/ 1759457 w 12193737"/>
                <a:gd name="connsiteY1916" fmla="*/ 2885126 h 3910710"/>
                <a:gd name="connsiteX1917" fmla="*/ 1754388 w 12193737"/>
                <a:gd name="connsiteY1917" fmla="*/ 2888060 h 3910710"/>
                <a:gd name="connsiteX1918" fmla="*/ 1759457 w 12193737"/>
                <a:gd name="connsiteY1918" fmla="*/ 2734564 h 3910710"/>
                <a:gd name="connsiteX1919" fmla="*/ 1629064 w 12193737"/>
                <a:gd name="connsiteY1919" fmla="*/ 2659283 h 3910710"/>
                <a:gd name="connsiteX1920" fmla="*/ 1754352 w 12193737"/>
                <a:gd name="connsiteY1920" fmla="*/ 2586935 h 3910710"/>
                <a:gd name="connsiteX1921" fmla="*/ 1759421 w 12193737"/>
                <a:gd name="connsiteY1921" fmla="*/ 2589868 h 3910710"/>
                <a:gd name="connsiteX1922" fmla="*/ 1759421 w 12193737"/>
                <a:gd name="connsiteY1922" fmla="*/ 2734564 h 3910710"/>
                <a:gd name="connsiteX1923" fmla="*/ 1635836 w 12193737"/>
                <a:gd name="connsiteY1923" fmla="*/ 2498944 h 3910710"/>
                <a:gd name="connsiteX1924" fmla="*/ 1759457 w 12193737"/>
                <a:gd name="connsiteY1924" fmla="*/ 2427573 h 3910710"/>
                <a:gd name="connsiteX1925" fmla="*/ 1759457 w 12193737"/>
                <a:gd name="connsiteY1925" fmla="*/ 2570314 h 3910710"/>
                <a:gd name="connsiteX1926" fmla="*/ 1635836 w 12193737"/>
                <a:gd name="connsiteY1926" fmla="*/ 2498944 h 3910710"/>
                <a:gd name="connsiteX1927" fmla="*/ 1759457 w 12193737"/>
                <a:gd name="connsiteY1927" fmla="*/ 2265279 h 3910710"/>
                <a:gd name="connsiteX1928" fmla="*/ 1635836 w 12193737"/>
                <a:gd name="connsiteY1928" fmla="*/ 2193908 h 3910710"/>
                <a:gd name="connsiteX1929" fmla="*/ 1759457 w 12193737"/>
                <a:gd name="connsiteY1929" fmla="*/ 2122538 h 3910710"/>
                <a:gd name="connsiteX1930" fmla="*/ 1759457 w 12193737"/>
                <a:gd name="connsiteY1930" fmla="*/ 2265279 h 3910710"/>
                <a:gd name="connsiteX1931" fmla="*/ 1754388 w 12193737"/>
                <a:gd name="connsiteY1931" fmla="*/ 2105918 h 3910710"/>
                <a:gd name="connsiteX1932" fmla="*/ 1629100 w 12193737"/>
                <a:gd name="connsiteY1932" fmla="*/ 2033569 h 3910710"/>
                <a:gd name="connsiteX1933" fmla="*/ 1759494 w 12193737"/>
                <a:gd name="connsiteY1933" fmla="*/ 1958288 h 3910710"/>
                <a:gd name="connsiteX1934" fmla="*/ 1759494 w 12193737"/>
                <a:gd name="connsiteY1934" fmla="*/ 2102984 h 3910710"/>
                <a:gd name="connsiteX1935" fmla="*/ 1754424 w 12193737"/>
                <a:gd name="connsiteY1935" fmla="*/ 2105918 h 3910710"/>
                <a:gd name="connsiteX1936" fmla="*/ 1759457 w 12193737"/>
                <a:gd name="connsiteY1936" fmla="*/ 1952386 h 3910710"/>
                <a:gd name="connsiteX1937" fmla="*/ 1629064 w 12193737"/>
                <a:gd name="connsiteY1937" fmla="*/ 1877105 h 3910710"/>
                <a:gd name="connsiteX1938" fmla="*/ 1754352 w 12193737"/>
                <a:gd name="connsiteY1938" fmla="*/ 1804757 h 3910710"/>
                <a:gd name="connsiteX1939" fmla="*/ 1759421 w 12193737"/>
                <a:gd name="connsiteY1939" fmla="*/ 1807690 h 3910710"/>
                <a:gd name="connsiteX1940" fmla="*/ 1759421 w 12193737"/>
                <a:gd name="connsiteY1940" fmla="*/ 1952350 h 3910710"/>
                <a:gd name="connsiteX1941" fmla="*/ 1635836 w 12193737"/>
                <a:gd name="connsiteY1941" fmla="*/ 1716802 h 3910710"/>
                <a:gd name="connsiteX1942" fmla="*/ 1759457 w 12193737"/>
                <a:gd name="connsiteY1942" fmla="*/ 1645431 h 3910710"/>
                <a:gd name="connsiteX1943" fmla="*/ 1759457 w 12193737"/>
                <a:gd name="connsiteY1943" fmla="*/ 1788172 h 3910710"/>
                <a:gd name="connsiteX1944" fmla="*/ 1635836 w 12193737"/>
                <a:gd name="connsiteY1944" fmla="*/ 1716802 h 3910710"/>
                <a:gd name="connsiteX1945" fmla="*/ 1759457 w 12193737"/>
                <a:gd name="connsiteY1945" fmla="*/ 1483137 h 3910710"/>
                <a:gd name="connsiteX1946" fmla="*/ 1635836 w 12193737"/>
                <a:gd name="connsiteY1946" fmla="*/ 1411766 h 3910710"/>
                <a:gd name="connsiteX1947" fmla="*/ 1759457 w 12193737"/>
                <a:gd name="connsiteY1947" fmla="*/ 1340396 h 3910710"/>
                <a:gd name="connsiteX1948" fmla="*/ 1759457 w 12193737"/>
                <a:gd name="connsiteY1948" fmla="*/ 1483137 h 3910710"/>
                <a:gd name="connsiteX1949" fmla="*/ 1754388 w 12193737"/>
                <a:gd name="connsiteY1949" fmla="*/ 1323775 h 3910710"/>
                <a:gd name="connsiteX1950" fmla="*/ 1629064 w 12193737"/>
                <a:gd name="connsiteY1950" fmla="*/ 1251427 h 3910710"/>
                <a:gd name="connsiteX1951" fmla="*/ 1759457 w 12193737"/>
                <a:gd name="connsiteY1951" fmla="*/ 1176146 h 3910710"/>
                <a:gd name="connsiteX1952" fmla="*/ 1759457 w 12193737"/>
                <a:gd name="connsiteY1952" fmla="*/ 1320842 h 3910710"/>
                <a:gd name="connsiteX1953" fmla="*/ 1754388 w 12193737"/>
                <a:gd name="connsiteY1953" fmla="*/ 1323775 h 3910710"/>
                <a:gd name="connsiteX1954" fmla="*/ 1759457 w 12193737"/>
                <a:gd name="connsiteY1954" fmla="*/ 1170280 h 3910710"/>
                <a:gd name="connsiteX1955" fmla="*/ 1629064 w 12193737"/>
                <a:gd name="connsiteY1955" fmla="*/ 1094999 h 3910710"/>
                <a:gd name="connsiteX1956" fmla="*/ 1754352 w 12193737"/>
                <a:gd name="connsiteY1956" fmla="*/ 1022651 h 3910710"/>
                <a:gd name="connsiteX1957" fmla="*/ 1759421 w 12193737"/>
                <a:gd name="connsiteY1957" fmla="*/ 1025584 h 3910710"/>
                <a:gd name="connsiteX1958" fmla="*/ 1759421 w 12193737"/>
                <a:gd name="connsiteY1958" fmla="*/ 1170280 h 3910710"/>
                <a:gd name="connsiteX1959" fmla="*/ 1635836 w 12193737"/>
                <a:gd name="connsiteY1959" fmla="*/ 934660 h 3910710"/>
                <a:gd name="connsiteX1960" fmla="*/ 1759457 w 12193737"/>
                <a:gd name="connsiteY1960" fmla="*/ 863289 h 3910710"/>
                <a:gd name="connsiteX1961" fmla="*/ 1759457 w 12193737"/>
                <a:gd name="connsiteY1961" fmla="*/ 1006030 h 3910710"/>
                <a:gd name="connsiteX1962" fmla="*/ 1635836 w 12193737"/>
                <a:gd name="connsiteY1962" fmla="*/ 934660 h 3910710"/>
                <a:gd name="connsiteX1963" fmla="*/ 1759457 w 12193737"/>
                <a:gd name="connsiteY1963" fmla="*/ 700995 h 3910710"/>
                <a:gd name="connsiteX1964" fmla="*/ 1635836 w 12193737"/>
                <a:gd name="connsiteY1964" fmla="*/ 629624 h 3910710"/>
                <a:gd name="connsiteX1965" fmla="*/ 1759457 w 12193737"/>
                <a:gd name="connsiteY1965" fmla="*/ 558254 h 3910710"/>
                <a:gd name="connsiteX1966" fmla="*/ 1759457 w 12193737"/>
                <a:gd name="connsiteY1966" fmla="*/ 700995 h 3910710"/>
                <a:gd name="connsiteX1967" fmla="*/ 1627399 w 12193737"/>
                <a:gd name="connsiteY1967" fmla="*/ 466352 h 3910710"/>
                <a:gd name="connsiteX1968" fmla="*/ 1627399 w 12193737"/>
                <a:gd name="connsiteY1968" fmla="*/ 315790 h 3910710"/>
                <a:gd name="connsiteX1969" fmla="*/ 1757792 w 12193737"/>
                <a:gd name="connsiteY1969" fmla="*/ 391071 h 3910710"/>
                <a:gd name="connsiteX1970" fmla="*/ 1627399 w 12193737"/>
                <a:gd name="connsiteY1970" fmla="*/ 466352 h 3910710"/>
                <a:gd name="connsiteX1971" fmla="*/ 1750984 w 12193737"/>
                <a:gd name="connsiteY1971" fmla="*/ 543589 h 3910710"/>
                <a:gd name="connsiteX1972" fmla="*/ 1627362 w 12193737"/>
                <a:gd name="connsiteY1972" fmla="*/ 614959 h 3910710"/>
                <a:gd name="connsiteX1973" fmla="*/ 1627362 w 12193737"/>
                <a:gd name="connsiteY1973" fmla="*/ 472218 h 3910710"/>
                <a:gd name="connsiteX1974" fmla="*/ 1750984 w 12193737"/>
                <a:gd name="connsiteY1974" fmla="*/ 543589 h 3910710"/>
                <a:gd name="connsiteX1975" fmla="*/ 1623995 w 12193737"/>
                <a:gd name="connsiteY1975" fmla="*/ 466352 h 3910710"/>
                <a:gd name="connsiteX1976" fmla="*/ 1493602 w 12193737"/>
                <a:gd name="connsiteY1976" fmla="*/ 391071 h 3910710"/>
                <a:gd name="connsiteX1977" fmla="*/ 1623995 w 12193737"/>
                <a:gd name="connsiteY1977" fmla="*/ 315790 h 3910710"/>
                <a:gd name="connsiteX1978" fmla="*/ 1623995 w 12193737"/>
                <a:gd name="connsiteY1978" fmla="*/ 466352 h 3910710"/>
                <a:gd name="connsiteX1979" fmla="*/ 1622293 w 12193737"/>
                <a:gd name="connsiteY1979" fmla="*/ 469285 h 3910710"/>
                <a:gd name="connsiteX1980" fmla="*/ 1491900 w 12193737"/>
                <a:gd name="connsiteY1980" fmla="*/ 544566 h 3910710"/>
                <a:gd name="connsiteX1981" fmla="*/ 1491900 w 12193737"/>
                <a:gd name="connsiteY1981" fmla="*/ 394004 h 3910710"/>
                <a:gd name="connsiteX1982" fmla="*/ 1622293 w 12193737"/>
                <a:gd name="connsiteY1982" fmla="*/ 469285 h 3910710"/>
                <a:gd name="connsiteX1983" fmla="*/ 1623995 w 12193737"/>
                <a:gd name="connsiteY1983" fmla="*/ 472218 h 3910710"/>
                <a:gd name="connsiteX1984" fmla="*/ 1623995 w 12193737"/>
                <a:gd name="connsiteY1984" fmla="*/ 616915 h 3910710"/>
                <a:gd name="connsiteX1985" fmla="*/ 1618925 w 12193737"/>
                <a:gd name="connsiteY1985" fmla="*/ 619848 h 3910710"/>
                <a:gd name="connsiteX1986" fmla="*/ 1493638 w 12193737"/>
                <a:gd name="connsiteY1986" fmla="*/ 547499 h 3910710"/>
                <a:gd name="connsiteX1987" fmla="*/ 1624031 w 12193737"/>
                <a:gd name="connsiteY1987" fmla="*/ 472218 h 3910710"/>
                <a:gd name="connsiteX1988" fmla="*/ 1623995 w 12193737"/>
                <a:gd name="connsiteY1988" fmla="*/ 636468 h 3910710"/>
                <a:gd name="connsiteX1989" fmla="*/ 1623995 w 12193737"/>
                <a:gd name="connsiteY1989" fmla="*/ 779209 h 3910710"/>
                <a:gd name="connsiteX1990" fmla="*/ 1500373 w 12193737"/>
                <a:gd name="connsiteY1990" fmla="*/ 707839 h 3910710"/>
                <a:gd name="connsiteX1991" fmla="*/ 1623995 w 12193737"/>
                <a:gd name="connsiteY1991" fmla="*/ 636468 h 3910710"/>
                <a:gd name="connsiteX1992" fmla="*/ 1623995 w 12193737"/>
                <a:gd name="connsiteY1992" fmla="*/ 927816 h 3910710"/>
                <a:gd name="connsiteX1993" fmla="*/ 1500373 w 12193737"/>
                <a:gd name="connsiteY1993" fmla="*/ 856446 h 3910710"/>
                <a:gd name="connsiteX1994" fmla="*/ 1623995 w 12193737"/>
                <a:gd name="connsiteY1994" fmla="*/ 785075 h 3910710"/>
                <a:gd name="connsiteX1995" fmla="*/ 1623995 w 12193737"/>
                <a:gd name="connsiteY1995" fmla="*/ 927816 h 3910710"/>
                <a:gd name="connsiteX1996" fmla="*/ 1623995 w 12193737"/>
                <a:gd name="connsiteY1996" fmla="*/ 947370 h 3910710"/>
                <a:gd name="connsiteX1997" fmla="*/ 1623995 w 12193737"/>
                <a:gd name="connsiteY1997" fmla="*/ 1092066 h 3910710"/>
                <a:gd name="connsiteX1998" fmla="*/ 1493602 w 12193737"/>
                <a:gd name="connsiteY1998" fmla="*/ 1016785 h 3910710"/>
                <a:gd name="connsiteX1999" fmla="*/ 1618889 w 12193737"/>
                <a:gd name="connsiteY1999" fmla="*/ 944437 h 3910710"/>
                <a:gd name="connsiteX2000" fmla="*/ 1623959 w 12193737"/>
                <a:gd name="connsiteY2000" fmla="*/ 947370 h 3910710"/>
                <a:gd name="connsiteX2001" fmla="*/ 1622293 w 12193737"/>
                <a:gd name="connsiteY2001" fmla="*/ 1094999 h 3910710"/>
                <a:gd name="connsiteX2002" fmla="*/ 1491900 w 12193737"/>
                <a:gd name="connsiteY2002" fmla="*/ 1170280 h 3910710"/>
                <a:gd name="connsiteX2003" fmla="*/ 1491900 w 12193737"/>
                <a:gd name="connsiteY2003" fmla="*/ 1019718 h 3910710"/>
                <a:gd name="connsiteX2004" fmla="*/ 1622293 w 12193737"/>
                <a:gd name="connsiteY2004" fmla="*/ 1094999 h 3910710"/>
                <a:gd name="connsiteX2005" fmla="*/ 1622293 w 12193737"/>
                <a:gd name="connsiteY2005" fmla="*/ 1251427 h 3910710"/>
                <a:gd name="connsiteX2006" fmla="*/ 1491900 w 12193737"/>
                <a:gd name="connsiteY2006" fmla="*/ 1326708 h 3910710"/>
                <a:gd name="connsiteX2007" fmla="*/ 1491900 w 12193737"/>
                <a:gd name="connsiteY2007" fmla="*/ 1176146 h 3910710"/>
                <a:gd name="connsiteX2008" fmla="*/ 1622293 w 12193737"/>
                <a:gd name="connsiteY2008" fmla="*/ 1251427 h 3910710"/>
                <a:gd name="connsiteX2009" fmla="*/ 1623995 w 12193737"/>
                <a:gd name="connsiteY2009" fmla="*/ 1254360 h 3910710"/>
                <a:gd name="connsiteX2010" fmla="*/ 1623995 w 12193737"/>
                <a:gd name="connsiteY2010" fmla="*/ 1399057 h 3910710"/>
                <a:gd name="connsiteX2011" fmla="*/ 1618925 w 12193737"/>
                <a:gd name="connsiteY2011" fmla="*/ 1401990 h 3910710"/>
                <a:gd name="connsiteX2012" fmla="*/ 1493602 w 12193737"/>
                <a:gd name="connsiteY2012" fmla="*/ 1329642 h 3910710"/>
                <a:gd name="connsiteX2013" fmla="*/ 1623995 w 12193737"/>
                <a:gd name="connsiteY2013" fmla="*/ 1254360 h 3910710"/>
                <a:gd name="connsiteX2014" fmla="*/ 1623995 w 12193737"/>
                <a:gd name="connsiteY2014" fmla="*/ 1418610 h 3910710"/>
                <a:gd name="connsiteX2015" fmla="*/ 1623995 w 12193737"/>
                <a:gd name="connsiteY2015" fmla="*/ 1561351 h 3910710"/>
                <a:gd name="connsiteX2016" fmla="*/ 1500373 w 12193737"/>
                <a:gd name="connsiteY2016" fmla="*/ 1489981 h 3910710"/>
                <a:gd name="connsiteX2017" fmla="*/ 1623995 w 12193737"/>
                <a:gd name="connsiteY2017" fmla="*/ 1418610 h 3910710"/>
                <a:gd name="connsiteX2018" fmla="*/ 1623995 w 12193737"/>
                <a:gd name="connsiteY2018" fmla="*/ 1709958 h 3910710"/>
                <a:gd name="connsiteX2019" fmla="*/ 1500373 w 12193737"/>
                <a:gd name="connsiteY2019" fmla="*/ 1638588 h 3910710"/>
                <a:gd name="connsiteX2020" fmla="*/ 1623995 w 12193737"/>
                <a:gd name="connsiteY2020" fmla="*/ 1567217 h 3910710"/>
                <a:gd name="connsiteX2021" fmla="*/ 1623995 w 12193737"/>
                <a:gd name="connsiteY2021" fmla="*/ 1709958 h 3910710"/>
                <a:gd name="connsiteX2022" fmla="*/ 1623995 w 12193737"/>
                <a:gd name="connsiteY2022" fmla="*/ 1729512 h 3910710"/>
                <a:gd name="connsiteX2023" fmla="*/ 1623995 w 12193737"/>
                <a:gd name="connsiteY2023" fmla="*/ 1874208 h 3910710"/>
                <a:gd name="connsiteX2024" fmla="*/ 1493638 w 12193737"/>
                <a:gd name="connsiteY2024" fmla="*/ 1798927 h 3910710"/>
                <a:gd name="connsiteX2025" fmla="*/ 1618925 w 12193737"/>
                <a:gd name="connsiteY2025" fmla="*/ 1726579 h 3910710"/>
                <a:gd name="connsiteX2026" fmla="*/ 1623995 w 12193737"/>
                <a:gd name="connsiteY2026" fmla="*/ 1729512 h 3910710"/>
                <a:gd name="connsiteX2027" fmla="*/ 1622293 w 12193737"/>
                <a:gd name="connsiteY2027" fmla="*/ 1877141 h 3910710"/>
                <a:gd name="connsiteX2028" fmla="*/ 1491900 w 12193737"/>
                <a:gd name="connsiteY2028" fmla="*/ 1952422 h 3910710"/>
                <a:gd name="connsiteX2029" fmla="*/ 1491900 w 12193737"/>
                <a:gd name="connsiteY2029" fmla="*/ 1801860 h 3910710"/>
                <a:gd name="connsiteX2030" fmla="*/ 1622293 w 12193737"/>
                <a:gd name="connsiteY2030" fmla="*/ 1877141 h 3910710"/>
                <a:gd name="connsiteX2031" fmla="*/ 1622293 w 12193737"/>
                <a:gd name="connsiteY2031" fmla="*/ 2033569 h 3910710"/>
                <a:gd name="connsiteX2032" fmla="*/ 1491900 w 12193737"/>
                <a:gd name="connsiteY2032" fmla="*/ 2108851 h 3910710"/>
                <a:gd name="connsiteX2033" fmla="*/ 1491900 w 12193737"/>
                <a:gd name="connsiteY2033" fmla="*/ 1958288 h 3910710"/>
                <a:gd name="connsiteX2034" fmla="*/ 1622293 w 12193737"/>
                <a:gd name="connsiteY2034" fmla="*/ 2033569 h 3910710"/>
                <a:gd name="connsiteX2035" fmla="*/ 1623995 w 12193737"/>
                <a:gd name="connsiteY2035" fmla="*/ 2036502 h 3910710"/>
                <a:gd name="connsiteX2036" fmla="*/ 1623995 w 12193737"/>
                <a:gd name="connsiteY2036" fmla="*/ 2181199 h 3910710"/>
                <a:gd name="connsiteX2037" fmla="*/ 1618925 w 12193737"/>
                <a:gd name="connsiteY2037" fmla="*/ 2184132 h 3910710"/>
                <a:gd name="connsiteX2038" fmla="*/ 1493638 w 12193737"/>
                <a:gd name="connsiteY2038" fmla="*/ 2111784 h 3910710"/>
                <a:gd name="connsiteX2039" fmla="*/ 1623995 w 12193737"/>
                <a:gd name="connsiteY2039" fmla="*/ 2036538 h 3910710"/>
                <a:gd name="connsiteX2040" fmla="*/ 1623995 w 12193737"/>
                <a:gd name="connsiteY2040" fmla="*/ 2200752 h 3910710"/>
                <a:gd name="connsiteX2041" fmla="*/ 1623995 w 12193737"/>
                <a:gd name="connsiteY2041" fmla="*/ 2343493 h 3910710"/>
                <a:gd name="connsiteX2042" fmla="*/ 1500373 w 12193737"/>
                <a:gd name="connsiteY2042" fmla="*/ 2272123 h 3910710"/>
                <a:gd name="connsiteX2043" fmla="*/ 1623995 w 12193737"/>
                <a:gd name="connsiteY2043" fmla="*/ 2200752 h 3910710"/>
                <a:gd name="connsiteX2044" fmla="*/ 1623995 w 12193737"/>
                <a:gd name="connsiteY2044" fmla="*/ 2492100 h 3910710"/>
                <a:gd name="connsiteX2045" fmla="*/ 1500373 w 12193737"/>
                <a:gd name="connsiteY2045" fmla="*/ 2420730 h 3910710"/>
                <a:gd name="connsiteX2046" fmla="*/ 1623995 w 12193737"/>
                <a:gd name="connsiteY2046" fmla="*/ 2349359 h 3910710"/>
                <a:gd name="connsiteX2047" fmla="*/ 1623995 w 12193737"/>
                <a:gd name="connsiteY2047" fmla="*/ 2492100 h 3910710"/>
                <a:gd name="connsiteX2048" fmla="*/ 1623995 w 12193737"/>
                <a:gd name="connsiteY2048" fmla="*/ 2511654 h 3910710"/>
                <a:gd name="connsiteX2049" fmla="*/ 1623995 w 12193737"/>
                <a:gd name="connsiteY2049" fmla="*/ 2656350 h 3910710"/>
                <a:gd name="connsiteX2050" fmla="*/ 1493602 w 12193737"/>
                <a:gd name="connsiteY2050" fmla="*/ 2581069 h 3910710"/>
                <a:gd name="connsiteX2051" fmla="*/ 1618889 w 12193737"/>
                <a:gd name="connsiteY2051" fmla="*/ 2508721 h 3910710"/>
                <a:gd name="connsiteX2052" fmla="*/ 1623959 w 12193737"/>
                <a:gd name="connsiteY2052" fmla="*/ 2511654 h 3910710"/>
                <a:gd name="connsiteX2053" fmla="*/ 1622293 w 12193737"/>
                <a:gd name="connsiteY2053" fmla="*/ 2659247 h 3910710"/>
                <a:gd name="connsiteX2054" fmla="*/ 1491900 w 12193737"/>
                <a:gd name="connsiteY2054" fmla="*/ 2734564 h 3910710"/>
                <a:gd name="connsiteX2055" fmla="*/ 1491900 w 12193737"/>
                <a:gd name="connsiteY2055" fmla="*/ 2583965 h 3910710"/>
                <a:gd name="connsiteX2056" fmla="*/ 1622293 w 12193737"/>
                <a:gd name="connsiteY2056" fmla="*/ 2659247 h 3910710"/>
                <a:gd name="connsiteX2057" fmla="*/ 1622293 w 12193737"/>
                <a:gd name="connsiteY2057" fmla="*/ 2815711 h 3910710"/>
                <a:gd name="connsiteX2058" fmla="*/ 1491900 w 12193737"/>
                <a:gd name="connsiteY2058" fmla="*/ 2890993 h 3910710"/>
                <a:gd name="connsiteX2059" fmla="*/ 1491900 w 12193737"/>
                <a:gd name="connsiteY2059" fmla="*/ 2740430 h 3910710"/>
                <a:gd name="connsiteX2060" fmla="*/ 1622293 w 12193737"/>
                <a:gd name="connsiteY2060" fmla="*/ 2815711 h 3910710"/>
                <a:gd name="connsiteX2061" fmla="*/ 1623995 w 12193737"/>
                <a:gd name="connsiteY2061" fmla="*/ 2818644 h 3910710"/>
                <a:gd name="connsiteX2062" fmla="*/ 1623995 w 12193737"/>
                <a:gd name="connsiteY2062" fmla="*/ 2963341 h 3910710"/>
                <a:gd name="connsiteX2063" fmla="*/ 1618925 w 12193737"/>
                <a:gd name="connsiteY2063" fmla="*/ 2966274 h 3910710"/>
                <a:gd name="connsiteX2064" fmla="*/ 1493602 w 12193737"/>
                <a:gd name="connsiteY2064" fmla="*/ 2893926 h 3910710"/>
                <a:gd name="connsiteX2065" fmla="*/ 1623995 w 12193737"/>
                <a:gd name="connsiteY2065" fmla="*/ 2818644 h 3910710"/>
                <a:gd name="connsiteX2066" fmla="*/ 1623995 w 12193737"/>
                <a:gd name="connsiteY2066" fmla="*/ 2982894 h 3910710"/>
                <a:gd name="connsiteX2067" fmla="*/ 1623995 w 12193737"/>
                <a:gd name="connsiteY2067" fmla="*/ 3125599 h 3910710"/>
                <a:gd name="connsiteX2068" fmla="*/ 1500409 w 12193737"/>
                <a:gd name="connsiteY2068" fmla="*/ 3054228 h 3910710"/>
                <a:gd name="connsiteX2069" fmla="*/ 1623995 w 12193737"/>
                <a:gd name="connsiteY2069" fmla="*/ 2982858 h 3910710"/>
                <a:gd name="connsiteX2070" fmla="*/ 1623995 w 12193737"/>
                <a:gd name="connsiteY2070" fmla="*/ 3274242 h 3910710"/>
                <a:gd name="connsiteX2071" fmla="*/ 1500373 w 12193737"/>
                <a:gd name="connsiteY2071" fmla="*/ 3202872 h 3910710"/>
                <a:gd name="connsiteX2072" fmla="*/ 1623995 w 12193737"/>
                <a:gd name="connsiteY2072" fmla="*/ 3131465 h 3910710"/>
                <a:gd name="connsiteX2073" fmla="*/ 1623995 w 12193737"/>
                <a:gd name="connsiteY2073" fmla="*/ 3274242 h 3910710"/>
                <a:gd name="connsiteX2074" fmla="*/ 1750984 w 12193737"/>
                <a:gd name="connsiteY2074" fmla="*/ 3367121 h 3910710"/>
                <a:gd name="connsiteX2075" fmla="*/ 1627362 w 12193737"/>
                <a:gd name="connsiteY2075" fmla="*/ 3438492 h 3910710"/>
                <a:gd name="connsiteX2076" fmla="*/ 1627362 w 12193737"/>
                <a:gd name="connsiteY2076" fmla="*/ 3295751 h 3910710"/>
                <a:gd name="connsiteX2077" fmla="*/ 1750984 w 12193737"/>
                <a:gd name="connsiteY2077" fmla="*/ 3367121 h 3910710"/>
                <a:gd name="connsiteX2078" fmla="*/ 1627399 w 12193737"/>
                <a:gd name="connsiteY2078" fmla="*/ 3444358 h 3910710"/>
                <a:gd name="connsiteX2079" fmla="*/ 1757792 w 12193737"/>
                <a:gd name="connsiteY2079" fmla="*/ 3519639 h 3910710"/>
                <a:gd name="connsiteX2080" fmla="*/ 1627399 w 12193737"/>
                <a:gd name="connsiteY2080" fmla="*/ 3594920 h 3910710"/>
                <a:gd name="connsiteX2081" fmla="*/ 1627399 w 12193737"/>
                <a:gd name="connsiteY2081" fmla="*/ 3444358 h 3910710"/>
                <a:gd name="connsiteX2082" fmla="*/ 1629100 w 12193737"/>
                <a:gd name="connsiteY2082" fmla="*/ 3441425 h 3910710"/>
                <a:gd name="connsiteX2083" fmla="*/ 1754388 w 12193737"/>
                <a:gd name="connsiteY2083" fmla="*/ 3369113 h 3910710"/>
                <a:gd name="connsiteX2084" fmla="*/ 1759457 w 12193737"/>
                <a:gd name="connsiteY2084" fmla="*/ 3372046 h 3910710"/>
                <a:gd name="connsiteX2085" fmla="*/ 1759457 w 12193737"/>
                <a:gd name="connsiteY2085" fmla="*/ 3516706 h 3910710"/>
                <a:gd name="connsiteX2086" fmla="*/ 1629064 w 12193737"/>
                <a:gd name="connsiteY2086" fmla="*/ 3441425 h 3910710"/>
                <a:gd name="connsiteX2087" fmla="*/ 1762861 w 12193737"/>
                <a:gd name="connsiteY2087" fmla="*/ 3373965 h 3910710"/>
                <a:gd name="connsiteX2088" fmla="*/ 1886483 w 12193737"/>
                <a:gd name="connsiteY2088" fmla="*/ 3445336 h 3910710"/>
                <a:gd name="connsiteX2089" fmla="*/ 1762861 w 12193737"/>
                <a:gd name="connsiteY2089" fmla="*/ 3516706 h 3910710"/>
                <a:gd name="connsiteX2090" fmla="*/ 1762861 w 12193737"/>
                <a:gd name="connsiteY2090" fmla="*/ 3373965 h 3910710"/>
                <a:gd name="connsiteX2091" fmla="*/ 1762861 w 12193737"/>
                <a:gd name="connsiteY2091" fmla="*/ 3354412 h 3910710"/>
                <a:gd name="connsiteX2092" fmla="*/ 1762861 w 12193737"/>
                <a:gd name="connsiteY2092" fmla="*/ 3209679 h 3910710"/>
                <a:gd name="connsiteX2093" fmla="*/ 1893254 w 12193737"/>
                <a:gd name="connsiteY2093" fmla="*/ 3284960 h 3910710"/>
                <a:gd name="connsiteX2094" fmla="*/ 1767931 w 12193737"/>
                <a:gd name="connsiteY2094" fmla="*/ 3357308 h 3910710"/>
                <a:gd name="connsiteX2095" fmla="*/ 1762861 w 12193737"/>
                <a:gd name="connsiteY2095" fmla="*/ 3354375 h 3910710"/>
                <a:gd name="connsiteX2096" fmla="*/ 1764563 w 12193737"/>
                <a:gd name="connsiteY2096" fmla="*/ 3206782 h 3910710"/>
                <a:gd name="connsiteX2097" fmla="*/ 1894956 w 12193737"/>
                <a:gd name="connsiteY2097" fmla="*/ 3131501 h 3910710"/>
                <a:gd name="connsiteX2098" fmla="*/ 1894956 w 12193737"/>
                <a:gd name="connsiteY2098" fmla="*/ 3282027 h 3910710"/>
                <a:gd name="connsiteX2099" fmla="*/ 1764563 w 12193737"/>
                <a:gd name="connsiteY2099" fmla="*/ 3206746 h 3910710"/>
                <a:gd name="connsiteX2100" fmla="*/ 1764563 w 12193737"/>
                <a:gd name="connsiteY2100" fmla="*/ 3050318 h 3910710"/>
                <a:gd name="connsiteX2101" fmla="*/ 1894956 w 12193737"/>
                <a:gd name="connsiteY2101" fmla="*/ 2975073 h 3910710"/>
                <a:gd name="connsiteX2102" fmla="*/ 1894956 w 12193737"/>
                <a:gd name="connsiteY2102" fmla="*/ 3125599 h 3910710"/>
                <a:gd name="connsiteX2103" fmla="*/ 1764563 w 12193737"/>
                <a:gd name="connsiteY2103" fmla="*/ 3050318 h 3910710"/>
                <a:gd name="connsiteX2104" fmla="*/ 1762861 w 12193737"/>
                <a:gd name="connsiteY2104" fmla="*/ 3047421 h 3910710"/>
                <a:gd name="connsiteX2105" fmla="*/ 1762861 w 12193737"/>
                <a:gd name="connsiteY2105" fmla="*/ 2902725 h 3910710"/>
                <a:gd name="connsiteX2106" fmla="*/ 1767967 w 12193737"/>
                <a:gd name="connsiteY2106" fmla="*/ 2899792 h 3910710"/>
                <a:gd name="connsiteX2107" fmla="*/ 1893254 w 12193737"/>
                <a:gd name="connsiteY2107" fmla="*/ 2972140 h 3910710"/>
                <a:gd name="connsiteX2108" fmla="*/ 1762861 w 12193737"/>
                <a:gd name="connsiteY2108" fmla="*/ 3047457 h 3910710"/>
                <a:gd name="connsiteX2109" fmla="*/ 1762861 w 12193737"/>
                <a:gd name="connsiteY2109" fmla="*/ 2883171 h 3910710"/>
                <a:gd name="connsiteX2110" fmla="*/ 1762861 w 12193737"/>
                <a:gd name="connsiteY2110" fmla="*/ 2740430 h 3910710"/>
                <a:gd name="connsiteX2111" fmla="*/ 1886483 w 12193737"/>
                <a:gd name="connsiteY2111" fmla="*/ 2811801 h 3910710"/>
                <a:gd name="connsiteX2112" fmla="*/ 1762861 w 12193737"/>
                <a:gd name="connsiteY2112" fmla="*/ 2883171 h 3910710"/>
                <a:gd name="connsiteX2113" fmla="*/ 1762861 w 12193737"/>
                <a:gd name="connsiteY2113" fmla="*/ 2591823 h 3910710"/>
                <a:gd name="connsiteX2114" fmla="*/ 1886483 w 12193737"/>
                <a:gd name="connsiteY2114" fmla="*/ 2663194 h 3910710"/>
                <a:gd name="connsiteX2115" fmla="*/ 1762861 w 12193737"/>
                <a:gd name="connsiteY2115" fmla="*/ 2734564 h 3910710"/>
                <a:gd name="connsiteX2116" fmla="*/ 1762861 w 12193737"/>
                <a:gd name="connsiteY2116" fmla="*/ 2591823 h 3910710"/>
                <a:gd name="connsiteX2117" fmla="*/ 1762861 w 12193737"/>
                <a:gd name="connsiteY2117" fmla="*/ 2572270 h 3910710"/>
                <a:gd name="connsiteX2118" fmla="*/ 1762861 w 12193737"/>
                <a:gd name="connsiteY2118" fmla="*/ 2427573 h 3910710"/>
                <a:gd name="connsiteX2119" fmla="*/ 1893254 w 12193737"/>
                <a:gd name="connsiteY2119" fmla="*/ 2502855 h 3910710"/>
                <a:gd name="connsiteX2120" fmla="*/ 1767931 w 12193737"/>
                <a:gd name="connsiteY2120" fmla="*/ 2575203 h 3910710"/>
                <a:gd name="connsiteX2121" fmla="*/ 1762861 w 12193737"/>
                <a:gd name="connsiteY2121" fmla="*/ 2572270 h 3910710"/>
                <a:gd name="connsiteX2122" fmla="*/ 1764563 w 12193737"/>
                <a:gd name="connsiteY2122" fmla="*/ 2424640 h 3910710"/>
                <a:gd name="connsiteX2123" fmla="*/ 1894956 w 12193737"/>
                <a:gd name="connsiteY2123" fmla="*/ 2349359 h 3910710"/>
                <a:gd name="connsiteX2124" fmla="*/ 1894956 w 12193737"/>
                <a:gd name="connsiteY2124" fmla="*/ 2499885 h 3910710"/>
                <a:gd name="connsiteX2125" fmla="*/ 1764563 w 12193737"/>
                <a:gd name="connsiteY2125" fmla="*/ 2424604 h 3910710"/>
                <a:gd name="connsiteX2126" fmla="*/ 1764563 w 12193737"/>
                <a:gd name="connsiteY2126" fmla="*/ 2268212 h 3910710"/>
                <a:gd name="connsiteX2127" fmla="*/ 1894956 w 12193737"/>
                <a:gd name="connsiteY2127" fmla="*/ 2192967 h 3910710"/>
                <a:gd name="connsiteX2128" fmla="*/ 1894956 w 12193737"/>
                <a:gd name="connsiteY2128" fmla="*/ 2343493 h 3910710"/>
                <a:gd name="connsiteX2129" fmla="*/ 1764563 w 12193737"/>
                <a:gd name="connsiteY2129" fmla="*/ 2268212 h 3910710"/>
                <a:gd name="connsiteX2130" fmla="*/ 1762861 w 12193737"/>
                <a:gd name="connsiteY2130" fmla="*/ 2265279 h 3910710"/>
                <a:gd name="connsiteX2131" fmla="*/ 1762861 w 12193737"/>
                <a:gd name="connsiteY2131" fmla="*/ 2120583 h 3910710"/>
                <a:gd name="connsiteX2132" fmla="*/ 1767931 w 12193737"/>
                <a:gd name="connsiteY2132" fmla="*/ 2117650 h 3910710"/>
                <a:gd name="connsiteX2133" fmla="*/ 1893254 w 12193737"/>
                <a:gd name="connsiteY2133" fmla="*/ 2189998 h 3910710"/>
                <a:gd name="connsiteX2134" fmla="*/ 1762861 w 12193737"/>
                <a:gd name="connsiteY2134" fmla="*/ 2265315 h 3910710"/>
                <a:gd name="connsiteX2135" fmla="*/ 1762861 w 12193737"/>
                <a:gd name="connsiteY2135" fmla="*/ 2101029 h 3910710"/>
                <a:gd name="connsiteX2136" fmla="*/ 1762861 w 12193737"/>
                <a:gd name="connsiteY2136" fmla="*/ 1958288 h 3910710"/>
                <a:gd name="connsiteX2137" fmla="*/ 1886483 w 12193737"/>
                <a:gd name="connsiteY2137" fmla="*/ 2029659 h 3910710"/>
                <a:gd name="connsiteX2138" fmla="*/ 1762861 w 12193737"/>
                <a:gd name="connsiteY2138" fmla="*/ 2101029 h 3910710"/>
                <a:gd name="connsiteX2139" fmla="*/ 1762861 w 12193737"/>
                <a:gd name="connsiteY2139" fmla="*/ 1809681 h 3910710"/>
                <a:gd name="connsiteX2140" fmla="*/ 1886483 w 12193737"/>
                <a:gd name="connsiteY2140" fmla="*/ 1881052 h 3910710"/>
                <a:gd name="connsiteX2141" fmla="*/ 1762861 w 12193737"/>
                <a:gd name="connsiteY2141" fmla="*/ 1952422 h 3910710"/>
                <a:gd name="connsiteX2142" fmla="*/ 1762861 w 12193737"/>
                <a:gd name="connsiteY2142" fmla="*/ 1809681 h 3910710"/>
                <a:gd name="connsiteX2143" fmla="*/ 1762861 w 12193737"/>
                <a:gd name="connsiteY2143" fmla="*/ 1790128 h 3910710"/>
                <a:gd name="connsiteX2144" fmla="*/ 1762861 w 12193737"/>
                <a:gd name="connsiteY2144" fmla="*/ 1645395 h 3910710"/>
                <a:gd name="connsiteX2145" fmla="*/ 1893254 w 12193737"/>
                <a:gd name="connsiteY2145" fmla="*/ 1720676 h 3910710"/>
                <a:gd name="connsiteX2146" fmla="*/ 1767931 w 12193737"/>
                <a:gd name="connsiteY2146" fmla="*/ 1793024 h 3910710"/>
                <a:gd name="connsiteX2147" fmla="*/ 1762861 w 12193737"/>
                <a:gd name="connsiteY2147" fmla="*/ 1790091 h 3910710"/>
                <a:gd name="connsiteX2148" fmla="*/ 1764563 w 12193737"/>
                <a:gd name="connsiteY2148" fmla="*/ 1642498 h 3910710"/>
                <a:gd name="connsiteX2149" fmla="*/ 1894956 w 12193737"/>
                <a:gd name="connsiteY2149" fmla="*/ 1567217 h 3910710"/>
                <a:gd name="connsiteX2150" fmla="*/ 1894956 w 12193737"/>
                <a:gd name="connsiteY2150" fmla="*/ 1717779 h 3910710"/>
                <a:gd name="connsiteX2151" fmla="*/ 1764563 w 12193737"/>
                <a:gd name="connsiteY2151" fmla="*/ 1642498 h 3910710"/>
                <a:gd name="connsiteX2152" fmla="*/ 1764563 w 12193737"/>
                <a:gd name="connsiteY2152" fmla="*/ 1486070 h 3910710"/>
                <a:gd name="connsiteX2153" fmla="*/ 1894956 w 12193737"/>
                <a:gd name="connsiteY2153" fmla="*/ 1410789 h 3910710"/>
                <a:gd name="connsiteX2154" fmla="*/ 1894956 w 12193737"/>
                <a:gd name="connsiteY2154" fmla="*/ 1561351 h 3910710"/>
                <a:gd name="connsiteX2155" fmla="*/ 1764563 w 12193737"/>
                <a:gd name="connsiteY2155" fmla="*/ 1486070 h 3910710"/>
                <a:gd name="connsiteX2156" fmla="*/ 1762861 w 12193737"/>
                <a:gd name="connsiteY2156" fmla="*/ 1483137 h 3910710"/>
                <a:gd name="connsiteX2157" fmla="*/ 1762861 w 12193737"/>
                <a:gd name="connsiteY2157" fmla="*/ 1338441 h 3910710"/>
                <a:gd name="connsiteX2158" fmla="*/ 1767967 w 12193737"/>
                <a:gd name="connsiteY2158" fmla="*/ 1335508 h 3910710"/>
                <a:gd name="connsiteX2159" fmla="*/ 1893254 w 12193737"/>
                <a:gd name="connsiteY2159" fmla="*/ 1407856 h 3910710"/>
                <a:gd name="connsiteX2160" fmla="*/ 1762861 w 12193737"/>
                <a:gd name="connsiteY2160" fmla="*/ 1483137 h 3910710"/>
                <a:gd name="connsiteX2161" fmla="*/ 1762861 w 12193737"/>
                <a:gd name="connsiteY2161" fmla="*/ 1318887 h 3910710"/>
                <a:gd name="connsiteX2162" fmla="*/ 1762861 w 12193737"/>
                <a:gd name="connsiteY2162" fmla="*/ 1176146 h 3910710"/>
                <a:gd name="connsiteX2163" fmla="*/ 1886483 w 12193737"/>
                <a:gd name="connsiteY2163" fmla="*/ 1247517 h 3910710"/>
                <a:gd name="connsiteX2164" fmla="*/ 1762861 w 12193737"/>
                <a:gd name="connsiteY2164" fmla="*/ 1318887 h 3910710"/>
                <a:gd name="connsiteX2165" fmla="*/ 1762861 w 12193737"/>
                <a:gd name="connsiteY2165" fmla="*/ 1027539 h 3910710"/>
                <a:gd name="connsiteX2166" fmla="*/ 1886483 w 12193737"/>
                <a:gd name="connsiteY2166" fmla="*/ 1098910 h 3910710"/>
                <a:gd name="connsiteX2167" fmla="*/ 1762861 w 12193737"/>
                <a:gd name="connsiteY2167" fmla="*/ 1170280 h 3910710"/>
                <a:gd name="connsiteX2168" fmla="*/ 1762861 w 12193737"/>
                <a:gd name="connsiteY2168" fmla="*/ 1027539 h 3910710"/>
                <a:gd name="connsiteX2169" fmla="*/ 1762861 w 12193737"/>
                <a:gd name="connsiteY2169" fmla="*/ 1007986 h 3910710"/>
                <a:gd name="connsiteX2170" fmla="*/ 1762861 w 12193737"/>
                <a:gd name="connsiteY2170" fmla="*/ 863289 h 3910710"/>
                <a:gd name="connsiteX2171" fmla="*/ 1893254 w 12193737"/>
                <a:gd name="connsiteY2171" fmla="*/ 938570 h 3910710"/>
                <a:gd name="connsiteX2172" fmla="*/ 1767931 w 12193737"/>
                <a:gd name="connsiteY2172" fmla="*/ 1010919 h 3910710"/>
                <a:gd name="connsiteX2173" fmla="*/ 1762861 w 12193737"/>
                <a:gd name="connsiteY2173" fmla="*/ 1007986 h 3910710"/>
                <a:gd name="connsiteX2174" fmla="*/ 1764563 w 12193737"/>
                <a:gd name="connsiteY2174" fmla="*/ 860356 h 3910710"/>
                <a:gd name="connsiteX2175" fmla="*/ 1894956 w 12193737"/>
                <a:gd name="connsiteY2175" fmla="*/ 785075 h 3910710"/>
                <a:gd name="connsiteX2176" fmla="*/ 1894956 w 12193737"/>
                <a:gd name="connsiteY2176" fmla="*/ 935637 h 3910710"/>
                <a:gd name="connsiteX2177" fmla="*/ 1764563 w 12193737"/>
                <a:gd name="connsiteY2177" fmla="*/ 860356 h 3910710"/>
                <a:gd name="connsiteX2178" fmla="*/ 1764563 w 12193737"/>
                <a:gd name="connsiteY2178" fmla="*/ 703928 h 3910710"/>
                <a:gd name="connsiteX2179" fmla="*/ 1894956 w 12193737"/>
                <a:gd name="connsiteY2179" fmla="*/ 628647 h 3910710"/>
                <a:gd name="connsiteX2180" fmla="*/ 1894956 w 12193737"/>
                <a:gd name="connsiteY2180" fmla="*/ 779209 h 3910710"/>
                <a:gd name="connsiteX2181" fmla="*/ 1764563 w 12193737"/>
                <a:gd name="connsiteY2181" fmla="*/ 703928 h 3910710"/>
                <a:gd name="connsiteX2182" fmla="*/ 1762861 w 12193737"/>
                <a:gd name="connsiteY2182" fmla="*/ 700995 h 3910710"/>
                <a:gd name="connsiteX2183" fmla="*/ 1762861 w 12193737"/>
                <a:gd name="connsiteY2183" fmla="*/ 556299 h 3910710"/>
                <a:gd name="connsiteX2184" fmla="*/ 1767931 w 12193737"/>
                <a:gd name="connsiteY2184" fmla="*/ 553366 h 3910710"/>
                <a:gd name="connsiteX2185" fmla="*/ 1893254 w 12193737"/>
                <a:gd name="connsiteY2185" fmla="*/ 625714 h 3910710"/>
                <a:gd name="connsiteX2186" fmla="*/ 1762861 w 12193737"/>
                <a:gd name="connsiteY2186" fmla="*/ 700995 h 3910710"/>
                <a:gd name="connsiteX2187" fmla="*/ 1762861 w 12193737"/>
                <a:gd name="connsiteY2187" fmla="*/ 536745 h 3910710"/>
                <a:gd name="connsiteX2188" fmla="*/ 1762861 w 12193737"/>
                <a:gd name="connsiteY2188" fmla="*/ 394004 h 3910710"/>
                <a:gd name="connsiteX2189" fmla="*/ 1886483 w 12193737"/>
                <a:gd name="connsiteY2189" fmla="*/ 465375 h 3910710"/>
                <a:gd name="connsiteX2190" fmla="*/ 1762861 w 12193737"/>
                <a:gd name="connsiteY2190" fmla="*/ 536745 h 3910710"/>
                <a:gd name="connsiteX2191" fmla="*/ 1762861 w 12193737"/>
                <a:gd name="connsiteY2191" fmla="*/ 245397 h 3910710"/>
                <a:gd name="connsiteX2192" fmla="*/ 1886483 w 12193737"/>
                <a:gd name="connsiteY2192" fmla="*/ 316768 h 3910710"/>
                <a:gd name="connsiteX2193" fmla="*/ 1762861 w 12193737"/>
                <a:gd name="connsiteY2193" fmla="*/ 388138 h 3910710"/>
                <a:gd name="connsiteX2194" fmla="*/ 1762861 w 12193737"/>
                <a:gd name="connsiteY2194" fmla="*/ 245397 h 3910710"/>
                <a:gd name="connsiteX2195" fmla="*/ 1759457 w 12193737"/>
                <a:gd name="connsiteY2195" fmla="*/ 388138 h 3910710"/>
                <a:gd name="connsiteX2196" fmla="*/ 1629064 w 12193737"/>
                <a:gd name="connsiteY2196" fmla="*/ 312857 h 3910710"/>
                <a:gd name="connsiteX2197" fmla="*/ 1754352 w 12193737"/>
                <a:gd name="connsiteY2197" fmla="*/ 240509 h 3910710"/>
                <a:gd name="connsiteX2198" fmla="*/ 1759421 w 12193737"/>
                <a:gd name="connsiteY2198" fmla="*/ 243442 h 3910710"/>
                <a:gd name="connsiteX2199" fmla="*/ 1759421 w 12193737"/>
                <a:gd name="connsiteY2199" fmla="*/ 388138 h 3910710"/>
                <a:gd name="connsiteX2200" fmla="*/ 1627399 w 12193737"/>
                <a:gd name="connsiteY2200" fmla="*/ 309924 h 3910710"/>
                <a:gd name="connsiteX2201" fmla="*/ 1627399 w 12193737"/>
                <a:gd name="connsiteY2201" fmla="*/ 167183 h 3910710"/>
                <a:gd name="connsiteX2202" fmla="*/ 1751020 w 12193737"/>
                <a:gd name="connsiteY2202" fmla="*/ 238553 h 3910710"/>
                <a:gd name="connsiteX2203" fmla="*/ 1627399 w 12193737"/>
                <a:gd name="connsiteY2203" fmla="*/ 309924 h 3910710"/>
                <a:gd name="connsiteX2204" fmla="*/ 1623995 w 12193737"/>
                <a:gd name="connsiteY2204" fmla="*/ 309924 h 3910710"/>
                <a:gd name="connsiteX2205" fmla="*/ 1493602 w 12193737"/>
                <a:gd name="connsiteY2205" fmla="*/ 234643 h 3910710"/>
                <a:gd name="connsiteX2206" fmla="*/ 1618889 w 12193737"/>
                <a:gd name="connsiteY2206" fmla="*/ 162294 h 3910710"/>
                <a:gd name="connsiteX2207" fmla="*/ 1623959 w 12193737"/>
                <a:gd name="connsiteY2207" fmla="*/ 165228 h 3910710"/>
                <a:gd name="connsiteX2208" fmla="*/ 1623959 w 12193737"/>
                <a:gd name="connsiteY2208" fmla="*/ 309924 h 3910710"/>
                <a:gd name="connsiteX2209" fmla="*/ 1622293 w 12193737"/>
                <a:gd name="connsiteY2209" fmla="*/ 312857 h 3910710"/>
                <a:gd name="connsiteX2210" fmla="*/ 1491900 w 12193737"/>
                <a:gd name="connsiteY2210" fmla="*/ 388138 h 3910710"/>
                <a:gd name="connsiteX2211" fmla="*/ 1491900 w 12193737"/>
                <a:gd name="connsiteY2211" fmla="*/ 237576 h 3910710"/>
                <a:gd name="connsiteX2212" fmla="*/ 1622293 w 12193737"/>
                <a:gd name="connsiteY2212" fmla="*/ 312857 h 3910710"/>
                <a:gd name="connsiteX2213" fmla="*/ 1491900 w 12193737"/>
                <a:gd name="connsiteY2213" fmla="*/ 550432 h 3910710"/>
                <a:gd name="connsiteX2214" fmla="*/ 1615522 w 12193737"/>
                <a:gd name="connsiteY2214" fmla="*/ 621803 h 3910710"/>
                <a:gd name="connsiteX2215" fmla="*/ 1491900 w 12193737"/>
                <a:gd name="connsiteY2215" fmla="*/ 693173 h 3910710"/>
                <a:gd name="connsiteX2216" fmla="*/ 1491900 w 12193737"/>
                <a:gd name="connsiteY2216" fmla="*/ 550432 h 3910710"/>
                <a:gd name="connsiteX2217" fmla="*/ 1497005 w 12193737"/>
                <a:gd name="connsiteY2217" fmla="*/ 709794 h 3910710"/>
                <a:gd name="connsiteX2218" fmla="*/ 1622329 w 12193737"/>
                <a:gd name="connsiteY2218" fmla="*/ 782142 h 3910710"/>
                <a:gd name="connsiteX2219" fmla="*/ 1497005 w 12193737"/>
                <a:gd name="connsiteY2219" fmla="*/ 854490 h 3910710"/>
                <a:gd name="connsiteX2220" fmla="*/ 1491936 w 12193737"/>
                <a:gd name="connsiteY2220" fmla="*/ 851557 h 3910710"/>
                <a:gd name="connsiteX2221" fmla="*/ 1491936 w 12193737"/>
                <a:gd name="connsiteY2221" fmla="*/ 712727 h 3910710"/>
                <a:gd name="connsiteX2222" fmla="*/ 1497005 w 12193737"/>
                <a:gd name="connsiteY2222" fmla="*/ 709794 h 3910710"/>
                <a:gd name="connsiteX2223" fmla="*/ 1488532 w 12193737"/>
                <a:gd name="connsiteY2223" fmla="*/ 849602 h 3910710"/>
                <a:gd name="connsiteX2224" fmla="*/ 1371681 w 12193737"/>
                <a:gd name="connsiteY2224" fmla="*/ 782142 h 3910710"/>
                <a:gd name="connsiteX2225" fmla="*/ 1488532 w 12193737"/>
                <a:gd name="connsiteY2225" fmla="*/ 714682 h 3910710"/>
                <a:gd name="connsiteX2226" fmla="*/ 1488532 w 12193737"/>
                <a:gd name="connsiteY2226" fmla="*/ 849602 h 3910710"/>
                <a:gd name="connsiteX2227" fmla="*/ 1615522 w 12193737"/>
                <a:gd name="connsiteY2227" fmla="*/ 942481 h 3910710"/>
                <a:gd name="connsiteX2228" fmla="*/ 1491900 w 12193737"/>
                <a:gd name="connsiteY2228" fmla="*/ 1013852 h 3910710"/>
                <a:gd name="connsiteX2229" fmla="*/ 1491900 w 12193737"/>
                <a:gd name="connsiteY2229" fmla="*/ 871111 h 3910710"/>
                <a:gd name="connsiteX2230" fmla="*/ 1615522 w 12193737"/>
                <a:gd name="connsiteY2230" fmla="*/ 942481 h 3910710"/>
                <a:gd name="connsiteX2231" fmla="*/ 1491900 w 12193737"/>
                <a:gd name="connsiteY2231" fmla="*/ 1332575 h 3910710"/>
                <a:gd name="connsiteX2232" fmla="*/ 1615522 w 12193737"/>
                <a:gd name="connsiteY2232" fmla="*/ 1403945 h 3910710"/>
                <a:gd name="connsiteX2233" fmla="*/ 1491900 w 12193737"/>
                <a:gd name="connsiteY2233" fmla="*/ 1475315 h 3910710"/>
                <a:gd name="connsiteX2234" fmla="*/ 1491900 w 12193737"/>
                <a:gd name="connsiteY2234" fmla="*/ 1332575 h 3910710"/>
                <a:gd name="connsiteX2235" fmla="*/ 1497005 w 12193737"/>
                <a:gd name="connsiteY2235" fmla="*/ 1491936 h 3910710"/>
                <a:gd name="connsiteX2236" fmla="*/ 1622329 w 12193737"/>
                <a:gd name="connsiteY2236" fmla="*/ 1564284 h 3910710"/>
                <a:gd name="connsiteX2237" fmla="*/ 1497005 w 12193737"/>
                <a:gd name="connsiteY2237" fmla="*/ 1636632 h 3910710"/>
                <a:gd name="connsiteX2238" fmla="*/ 1491936 w 12193737"/>
                <a:gd name="connsiteY2238" fmla="*/ 1633699 h 3910710"/>
                <a:gd name="connsiteX2239" fmla="*/ 1491936 w 12193737"/>
                <a:gd name="connsiteY2239" fmla="*/ 1494869 h 3910710"/>
                <a:gd name="connsiteX2240" fmla="*/ 1497005 w 12193737"/>
                <a:gd name="connsiteY2240" fmla="*/ 1491936 h 3910710"/>
                <a:gd name="connsiteX2241" fmla="*/ 1488532 w 12193737"/>
                <a:gd name="connsiteY2241" fmla="*/ 1631744 h 3910710"/>
                <a:gd name="connsiteX2242" fmla="*/ 1371681 w 12193737"/>
                <a:gd name="connsiteY2242" fmla="*/ 1564284 h 3910710"/>
                <a:gd name="connsiteX2243" fmla="*/ 1488532 w 12193737"/>
                <a:gd name="connsiteY2243" fmla="*/ 1496824 h 3910710"/>
                <a:gd name="connsiteX2244" fmla="*/ 1488532 w 12193737"/>
                <a:gd name="connsiteY2244" fmla="*/ 1631744 h 3910710"/>
                <a:gd name="connsiteX2245" fmla="*/ 1615522 w 12193737"/>
                <a:gd name="connsiteY2245" fmla="*/ 1724623 h 3910710"/>
                <a:gd name="connsiteX2246" fmla="*/ 1491936 w 12193737"/>
                <a:gd name="connsiteY2246" fmla="*/ 1795994 h 3910710"/>
                <a:gd name="connsiteX2247" fmla="*/ 1491936 w 12193737"/>
                <a:gd name="connsiteY2247" fmla="*/ 1653253 h 3910710"/>
                <a:gd name="connsiteX2248" fmla="*/ 1615522 w 12193737"/>
                <a:gd name="connsiteY2248" fmla="*/ 1724623 h 3910710"/>
                <a:gd name="connsiteX2249" fmla="*/ 1491900 w 12193737"/>
                <a:gd name="connsiteY2249" fmla="*/ 2114717 h 3910710"/>
                <a:gd name="connsiteX2250" fmla="*/ 1615522 w 12193737"/>
                <a:gd name="connsiteY2250" fmla="*/ 2186087 h 3910710"/>
                <a:gd name="connsiteX2251" fmla="*/ 1491900 w 12193737"/>
                <a:gd name="connsiteY2251" fmla="*/ 2257457 h 3910710"/>
                <a:gd name="connsiteX2252" fmla="*/ 1491900 w 12193737"/>
                <a:gd name="connsiteY2252" fmla="*/ 2114717 h 3910710"/>
                <a:gd name="connsiteX2253" fmla="*/ 1497005 w 12193737"/>
                <a:gd name="connsiteY2253" fmla="*/ 2274078 h 3910710"/>
                <a:gd name="connsiteX2254" fmla="*/ 1622329 w 12193737"/>
                <a:gd name="connsiteY2254" fmla="*/ 2346426 h 3910710"/>
                <a:gd name="connsiteX2255" fmla="*/ 1497005 w 12193737"/>
                <a:gd name="connsiteY2255" fmla="*/ 2418774 h 3910710"/>
                <a:gd name="connsiteX2256" fmla="*/ 1491936 w 12193737"/>
                <a:gd name="connsiteY2256" fmla="*/ 2415841 h 3910710"/>
                <a:gd name="connsiteX2257" fmla="*/ 1491936 w 12193737"/>
                <a:gd name="connsiteY2257" fmla="*/ 2277011 h 3910710"/>
                <a:gd name="connsiteX2258" fmla="*/ 1497005 w 12193737"/>
                <a:gd name="connsiteY2258" fmla="*/ 2274078 h 3910710"/>
                <a:gd name="connsiteX2259" fmla="*/ 1488532 w 12193737"/>
                <a:gd name="connsiteY2259" fmla="*/ 2413886 h 3910710"/>
                <a:gd name="connsiteX2260" fmla="*/ 1371681 w 12193737"/>
                <a:gd name="connsiteY2260" fmla="*/ 2346426 h 3910710"/>
                <a:gd name="connsiteX2261" fmla="*/ 1488532 w 12193737"/>
                <a:gd name="connsiteY2261" fmla="*/ 2278966 h 3910710"/>
                <a:gd name="connsiteX2262" fmla="*/ 1488532 w 12193737"/>
                <a:gd name="connsiteY2262" fmla="*/ 2413886 h 3910710"/>
                <a:gd name="connsiteX2263" fmla="*/ 1615522 w 12193737"/>
                <a:gd name="connsiteY2263" fmla="*/ 2506765 h 3910710"/>
                <a:gd name="connsiteX2264" fmla="*/ 1491900 w 12193737"/>
                <a:gd name="connsiteY2264" fmla="*/ 2578136 h 3910710"/>
                <a:gd name="connsiteX2265" fmla="*/ 1491900 w 12193737"/>
                <a:gd name="connsiteY2265" fmla="*/ 2435395 h 3910710"/>
                <a:gd name="connsiteX2266" fmla="*/ 1615522 w 12193737"/>
                <a:gd name="connsiteY2266" fmla="*/ 2506765 h 3910710"/>
                <a:gd name="connsiteX2267" fmla="*/ 1491900 w 12193737"/>
                <a:gd name="connsiteY2267" fmla="*/ 2896859 h 3910710"/>
                <a:gd name="connsiteX2268" fmla="*/ 1615522 w 12193737"/>
                <a:gd name="connsiteY2268" fmla="*/ 2968229 h 3910710"/>
                <a:gd name="connsiteX2269" fmla="*/ 1491900 w 12193737"/>
                <a:gd name="connsiteY2269" fmla="*/ 3039599 h 3910710"/>
                <a:gd name="connsiteX2270" fmla="*/ 1491900 w 12193737"/>
                <a:gd name="connsiteY2270" fmla="*/ 2896859 h 3910710"/>
                <a:gd name="connsiteX2271" fmla="*/ 1497005 w 12193737"/>
                <a:gd name="connsiteY2271" fmla="*/ 3056220 h 3910710"/>
                <a:gd name="connsiteX2272" fmla="*/ 1622293 w 12193737"/>
                <a:gd name="connsiteY2272" fmla="*/ 3128568 h 3910710"/>
                <a:gd name="connsiteX2273" fmla="*/ 1496969 w 12193737"/>
                <a:gd name="connsiteY2273" fmla="*/ 3200916 h 3910710"/>
                <a:gd name="connsiteX2274" fmla="*/ 1491900 w 12193737"/>
                <a:gd name="connsiteY2274" fmla="*/ 3198019 h 3910710"/>
                <a:gd name="connsiteX2275" fmla="*/ 1491900 w 12193737"/>
                <a:gd name="connsiteY2275" fmla="*/ 3059153 h 3910710"/>
                <a:gd name="connsiteX2276" fmla="*/ 1497005 w 12193737"/>
                <a:gd name="connsiteY2276" fmla="*/ 3056220 h 3910710"/>
                <a:gd name="connsiteX2277" fmla="*/ 1488532 w 12193737"/>
                <a:gd name="connsiteY2277" fmla="*/ 3196028 h 3910710"/>
                <a:gd name="connsiteX2278" fmla="*/ 1371681 w 12193737"/>
                <a:gd name="connsiteY2278" fmla="*/ 3128568 h 3910710"/>
                <a:gd name="connsiteX2279" fmla="*/ 1488532 w 12193737"/>
                <a:gd name="connsiteY2279" fmla="*/ 3061072 h 3910710"/>
                <a:gd name="connsiteX2280" fmla="*/ 1488532 w 12193737"/>
                <a:gd name="connsiteY2280" fmla="*/ 3196028 h 3910710"/>
                <a:gd name="connsiteX2281" fmla="*/ 1615522 w 12193737"/>
                <a:gd name="connsiteY2281" fmla="*/ 3288907 h 3910710"/>
                <a:gd name="connsiteX2282" fmla="*/ 1491936 w 12193737"/>
                <a:gd name="connsiteY2282" fmla="*/ 3360278 h 3910710"/>
                <a:gd name="connsiteX2283" fmla="*/ 1491936 w 12193737"/>
                <a:gd name="connsiteY2283" fmla="*/ 3217537 h 3910710"/>
                <a:gd name="connsiteX2284" fmla="*/ 1615522 w 12193737"/>
                <a:gd name="connsiteY2284" fmla="*/ 3288871 h 3910710"/>
                <a:gd name="connsiteX2285" fmla="*/ 1491900 w 12193737"/>
                <a:gd name="connsiteY2285" fmla="*/ 3522572 h 3910710"/>
                <a:gd name="connsiteX2286" fmla="*/ 1622293 w 12193737"/>
                <a:gd name="connsiteY2286" fmla="*/ 3597853 h 3910710"/>
                <a:gd name="connsiteX2287" fmla="*/ 1491900 w 12193737"/>
                <a:gd name="connsiteY2287" fmla="*/ 3673135 h 3910710"/>
                <a:gd name="connsiteX2288" fmla="*/ 1491900 w 12193737"/>
                <a:gd name="connsiteY2288" fmla="*/ 3522572 h 3910710"/>
                <a:gd name="connsiteX2289" fmla="*/ 1623995 w 12193737"/>
                <a:gd name="connsiteY2289" fmla="*/ 3600786 h 3910710"/>
                <a:gd name="connsiteX2290" fmla="*/ 1623995 w 12193737"/>
                <a:gd name="connsiteY2290" fmla="*/ 3745483 h 3910710"/>
                <a:gd name="connsiteX2291" fmla="*/ 1618925 w 12193737"/>
                <a:gd name="connsiteY2291" fmla="*/ 3748416 h 3910710"/>
                <a:gd name="connsiteX2292" fmla="*/ 1493602 w 12193737"/>
                <a:gd name="connsiteY2292" fmla="*/ 3676068 h 3910710"/>
                <a:gd name="connsiteX2293" fmla="*/ 1623995 w 12193737"/>
                <a:gd name="connsiteY2293" fmla="*/ 3600786 h 3910710"/>
                <a:gd name="connsiteX2294" fmla="*/ 1627399 w 12193737"/>
                <a:gd name="connsiteY2294" fmla="*/ 3600786 h 3910710"/>
                <a:gd name="connsiteX2295" fmla="*/ 1751020 w 12193737"/>
                <a:gd name="connsiteY2295" fmla="*/ 3672157 h 3910710"/>
                <a:gd name="connsiteX2296" fmla="*/ 1627399 w 12193737"/>
                <a:gd name="connsiteY2296" fmla="*/ 3743527 h 3910710"/>
                <a:gd name="connsiteX2297" fmla="*/ 1627399 w 12193737"/>
                <a:gd name="connsiteY2297" fmla="*/ 3600786 h 3910710"/>
                <a:gd name="connsiteX2298" fmla="*/ 1629100 w 12193737"/>
                <a:gd name="connsiteY2298" fmla="*/ 3597853 h 3910710"/>
                <a:gd name="connsiteX2299" fmla="*/ 1759494 w 12193737"/>
                <a:gd name="connsiteY2299" fmla="*/ 3522572 h 3910710"/>
                <a:gd name="connsiteX2300" fmla="*/ 1759494 w 12193737"/>
                <a:gd name="connsiteY2300" fmla="*/ 3667268 h 3910710"/>
                <a:gd name="connsiteX2301" fmla="*/ 1754424 w 12193737"/>
                <a:gd name="connsiteY2301" fmla="*/ 3670202 h 3910710"/>
                <a:gd name="connsiteX2302" fmla="*/ 1629100 w 12193737"/>
                <a:gd name="connsiteY2302" fmla="*/ 3597853 h 3910710"/>
                <a:gd name="connsiteX2303" fmla="*/ 1762861 w 12193737"/>
                <a:gd name="connsiteY2303" fmla="*/ 3522572 h 3910710"/>
                <a:gd name="connsiteX2304" fmla="*/ 1886483 w 12193737"/>
                <a:gd name="connsiteY2304" fmla="*/ 3593943 h 3910710"/>
                <a:gd name="connsiteX2305" fmla="*/ 1762861 w 12193737"/>
                <a:gd name="connsiteY2305" fmla="*/ 3665313 h 3910710"/>
                <a:gd name="connsiteX2306" fmla="*/ 1762861 w 12193737"/>
                <a:gd name="connsiteY2306" fmla="*/ 3522572 h 3910710"/>
                <a:gd name="connsiteX2307" fmla="*/ 1764563 w 12193737"/>
                <a:gd name="connsiteY2307" fmla="*/ 3519639 h 3910710"/>
                <a:gd name="connsiteX2308" fmla="*/ 1889851 w 12193737"/>
                <a:gd name="connsiteY2308" fmla="*/ 3447327 h 3910710"/>
                <a:gd name="connsiteX2309" fmla="*/ 1894920 w 12193737"/>
                <a:gd name="connsiteY2309" fmla="*/ 3450260 h 3910710"/>
                <a:gd name="connsiteX2310" fmla="*/ 1894920 w 12193737"/>
                <a:gd name="connsiteY2310" fmla="*/ 3589090 h 3910710"/>
                <a:gd name="connsiteX2311" fmla="*/ 1889851 w 12193737"/>
                <a:gd name="connsiteY2311" fmla="*/ 3592023 h 3910710"/>
                <a:gd name="connsiteX2312" fmla="*/ 1764527 w 12193737"/>
                <a:gd name="connsiteY2312" fmla="*/ 3519675 h 3910710"/>
                <a:gd name="connsiteX2313" fmla="*/ 1898324 w 12193737"/>
                <a:gd name="connsiteY2313" fmla="*/ 3452179 h 3910710"/>
                <a:gd name="connsiteX2314" fmla="*/ 2015174 w 12193737"/>
                <a:gd name="connsiteY2314" fmla="*/ 3519639 h 3910710"/>
                <a:gd name="connsiteX2315" fmla="*/ 1898324 w 12193737"/>
                <a:gd name="connsiteY2315" fmla="*/ 3587099 h 3910710"/>
                <a:gd name="connsiteX2316" fmla="*/ 1898324 w 12193737"/>
                <a:gd name="connsiteY2316" fmla="*/ 3452179 h 3910710"/>
                <a:gd name="connsiteX2317" fmla="*/ 1771298 w 12193737"/>
                <a:gd name="connsiteY2317" fmla="*/ 3359300 h 3910710"/>
                <a:gd name="connsiteX2318" fmla="*/ 1894920 w 12193737"/>
                <a:gd name="connsiteY2318" fmla="*/ 3287930 h 3910710"/>
                <a:gd name="connsiteX2319" fmla="*/ 1894920 w 12193737"/>
                <a:gd name="connsiteY2319" fmla="*/ 3430670 h 3910710"/>
                <a:gd name="connsiteX2320" fmla="*/ 1771298 w 12193737"/>
                <a:gd name="connsiteY2320" fmla="*/ 3359300 h 3910710"/>
                <a:gd name="connsiteX2321" fmla="*/ 1894920 w 12193737"/>
                <a:gd name="connsiteY2321" fmla="*/ 2969170 h 3910710"/>
                <a:gd name="connsiteX2322" fmla="*/ 1771334 w 12193737"/>
                <a:gd name="connsiteY2322" fmla="*/ 2897800 h 3910710"/>
                <a:gd name="connsiteX2323" fmla="*/ 1894920 w 12193737"/>
                <a:gd name="connsiteY2323" fmla="*/ 2826466 h 3910710"/>
                <a:gd name="connsiteX2324" fmla="*/ 1894920 w 12193737"/>
                <a:gd name="connsiteY2324" fmla="*/ 2969170 h 3910710"/>
                <a:gd name="connsiteX2325" fmla="*/ 1889851 w 12193737"/>
                <a:gd name="connsiteY2325" fmla="*/ 2809845 h 3910710"/>
                <a:gd name="connsiteX2326" fmla="*/ 1764527 w 12193737"/>
                <a:gd name="connsiteY2326" fmla="*/ 2737497 h 3910710"/>
                <a:gd name="connsiteX2327" fmla="*/ 1889814 w 12193737"/>
                <a:gd name="connsiteY2327" fmla="*/ 2665149 h 3910710"/>
                <a:gd name="connsiteX2328" fmla="*/ 1894884 w 12193737"/>
                <a:gd name="connsiteY2328" fmla="*/ 2668082 h 3910710"/>
                <a:gd name="connsiteX2329" fmla="*/ 1894884 w 12193737"/>
                <a:gd name="connsiteY2329" fmla="*/ 2806912 h 3910710"/>
                <a:gd name="connsiteX2330" fmla="*/ 1889814 w 12193737"/>
                <a:gd name="connsiteY2330" fmla="*/ 2809845 h 3910710"/>
                <a:gd name="connsiteX2331" fmla="*/ 1898324 w 12193737"/>
                <a:gd name="connsiteY2331" fmla="*/ 2670037 h 3910710"/>
                <a:gd name="connsiteX2332" fmla="*/ 2015174 w 12193737"/>
                <a:gd name="connsiteY2332" fmla="*/ 2737533 h 3910710"/>
                <a:gd name="connsiteX2333" fmla="*/ 1898324 w 12193737"/>
                <a:gd name="connsiteY2333" fmla="*/ 2804993 h 3910710"/>
                <a:gd name="connsiteX2334" fmla="*/ 1898324 w 12193737"/>
                <a:gd name="connsiteY2334" fmla="*/ 2670074 h 3910710"/>
                <a:gd name="connsiteX2335" fmla="*/ 1771334 w 12193737"/>
                <a:gd name="connsiteY2335" fmla="*/ 2577158 h 3910710"/>
                <a:gd name="connsiteX2336" fmla="*/ 1894956 w 12193737"/>
                <a:gd name="connsiteY2336" fmla="*/ 2505788 h 3910710"/>
                <a:gd name="connsiteX2337" fmla="*/ 1894956 w 12193737"/>
                <a:gd name="connsiteY2337" fmla="*/ 2648528 h 3910710"/>
                <a:gd name="connsiteX2338" fmla="*/ 1771334 w 12193737"/>
                <a:gd name="connsiteY2338" fmla="*/ 2577158 h 3910710"/>
                <a:gd name="connsiteX2339" fmla="*/ 1894920 w 12193737"/>
                <a:gd name="connsiteY2339" fmla="*/ 2187028 h 3910710"/>
                <a:gd name="connsiteX2340" fmla="*/ 1771298 w 12193737"/>
                <a:gd name="connsiteY2340" fmla="*/ 2115694 h 3910710"/>
                <a:gd name="connsiteX2341" fmla="*/ 1894920 w 12193737"/>
                <a:gd name="connsiteY2341" fmla="*/ 2044324 h 3910710"/>
                <a:gd name="connsiteX2342" fmla="*/ 1894920 w 12193737"/>
                <a:gd name="connsiteY2342" fmla="*/ 2187065 h 3910710"/>
                <a:gd name="connsiteX2343" fmla="*/ 1889851 w 12193737"/>
                <a:gd name="connsiteY2343" fmla="*/ 2027703 h 3910710"/>
                <a:gd name="connsiteX2344" fmla="*/ 1764563 w 12193737"/>
                <a:gd name="connsiteY2344" fmla="*/ 1955355 h 3910710"/>
                <a:gd name="connsiteX2345" fmla="*/ 1889851 w 12193737"/>
                <a:gd name="connsiteY2345" fmla="*/ 1883007 h 3910710"/>
                <a:gd name="connsiteX2346" fmla="*/ 1894920 w 12193737"/>
                <a:gd name="connsiteY2346" fmla="*/ 1885940 h 3910710"/>
                <a:gd name="connsiteX2347" fmla="*/ 1894920 w 12193737"/>
                <a:gd name="connsiteY2347" fmla="*/ 2024770 h 3910710"/>
                <a:gd name="connsiteX2348" fmla="*/ 1889851 w 12193737"/>
                <a:gd name="connsiteY2348" fmla="*/ 2027703 h 3910710"/>
                <a:gd name="connsiteX2349" fmla="*/ 1898324 w 12193737"/>
                <a:gd name="connsiteY2349" fmla="*/ 1887895 h 3910710"/>
                <a:gd name="connsiteX2350" fmla="*/ 2015174 w 12193737"/>
                <a:gd name="connsiteY2350" fmla="*/ 1955355 h 3910710"/>
                <a:gd name="connsiteX2351" fmla="*/ 1898324 w 12193737"/>
                <a:gd name="connsiteY2351" fmla="*/ 2022815 h 3910710"/>
                <a:gd name="connsiteX2352" fmla="*/ 1898324 w 12193737"/>
                <a:gd name="connsiteY2352" fmla="*/ 1887895 h 3910710"/>
                <a:gd name="connsiteX2353" fmla="*/ 1771298 w 12193737"/>
                <a:gd name="connsiteY2353" fmla="*/ 1795016 h 3910710"/>
                <a:gd name="connsiteX2354" fmla="*/ 1894920 w 12193737"/>
                <a:gd name="connsiteY2354" fmla="*/ 1723646 h 3910710"/>
                <a:gd name="connsiteX2355" fmla="*/ 1894920 w 12193737"/>
                <a:gd name="connsiteY2355" fmla="*/ 1866386 h 3910710"/>
                <a:gd name="connsiteX2356" fmla="*/ 1771298 w 12193737"/>
                <a:gd name="connsiteY2356" fmla="*/ 1795016 h 3910710"/>
                <a:gd name="connsiteX2357" fmla="*/ 1894920 w 12193737"/>
                <a:gd name="connsiteY2357" fmla="*/ 1404923 h 3910710"/>
                <a:gd name="connsiteX2358" fmla="*/ 1771298 w 12193737"/>
                <a:gd name="connsiteY2358" fmla="*/ 1333552 h 3910710"/>
                <a:gd name="connsiteX2359" fmla="*/ 1894920 w 12193737"/>
                <a:gd name="connsiteY2359" fmla="*/ 1262182 h 3910710"/>
                <a:gd name="connsiteX2360" fmla="*/ 1894920 w 12193737"/>
                <a:gd name="connsiteY2360" fmla="*/ 1404923 h 3910710"/>
                <a:gd name="connsiteX2361" fmla="*/ 1889851 w 12193737"/>
                <a:gd name="connsiteY2361" fmla="*/ 1245561 h 3910710"/>
                <a:gd name="connsiteX2362" fmla="*/ 1764527 w 12193737"/>
                <a:gd name="connsiteY2362" fmla="*/ 1173213 h 3910710"/>
                <a:gd name="connsiteX2363" fmla="*/ 1889814 w 12193737"/>
                <a:gd name="connsiteY2363" fmla="*/ 1100865 h 3910710"/>
                <a:gd name="connsiteX2364" fmla="*/ 1894884 w 12193737"/>
                <a:gd name="connsiteY2364" fmla="*/ 1103798 h 3910710"/>
                <a:gd name="connsiteX2365" fmla="*/ 1894884 w 12193737"/>
                <a:gd name="connsiteY2365" fmla="*/ 1242628 h 3910710"/>
                <a:gd name="connsiteX2366" fmla="*/ 1889814 w 12193737"/>
                <a:gd name="connsiteY2366" fmla="*/ 1245561 h 3910710"/>
                <a:gd name="connsiteX2367" fmla="*/ 1898324 w 12193737"/>
                <a:gd name="connsiteY2367" fmla="*/ 1105753 h 3910710"/>
                <a:gd name="connsiteX2368" fmla="*/ 2015174 w 12193737"/>
                <a:gd name="connsiteY2368" fmla="*/ 1173213 h 3910710"/>
                <a:gd name="connsiteX2369" fmla="*/ 1898324 w 12193737"/>
                <a:gd name="connsiteY2369" fmla="*/ 1240673 h 3910710"/>
                <a:gd name="connsiteX2370" fmla="*/ 1898324 w 12193737"/>
                <a:gd name="connsiteY2370" fmla="*/ 1105753 h 3910710"/>
                <a:gd name="connsiteX2371" fmla="*/ 1771334 w 12193737"/>
                <a:gd name="connsiteY2371" fmla="*/ 1012874 h 3910710"/>
                <a:gd name="connsiteX2372" fmla="*/ 1894956 w 12193737"/>
                <a:gd name="connsiteY2372" fmla="*/ 941503 h 3910710"/>
                <a:gd name="connsiteX2373" fmla="*/ 1894956 w 12193737"/>
                <a:gd name="connsiteY2373" fmla="*/ 1084244 h 3910710"/>
                <a:gd name="connsiteX2374" fmla="*/ 1771334 w 12193737"/>
                <a:gd name="connsiteY2374" fmla="*/ 1012874 h 3910710"/>
                <a:gd name="connsiteX2375" fmla="*/ 1894920 w 12193737"/>
                <a:gd name="connsiteY2375" fmla="*/ 622781 h 3910710"/>
                <a:gd name="connsiteX2376" fmla="*/ 1771298 w 12193737"/>
                <a:gd name="connsiteY2376" fmla="*/ 551410 h 3910710"/>
                <a:gd name="connsiteX2377" fmla="*/ 1894920 w 12193737"/>
                <a:gd name="connsiteY2377" fmla="*/ 480040 h 3910710"/>
                <a:gd name="connsiteX2378" fmla="*/ 1894920 w 12193737"/>
                <a:gd name="connsiteY2378" fmla="*/ 622781 h 3910710"/>
                <a:gd name="connsiteX2379" fmla="*/ 1889851 w 12193737"/>
                <a:gd name="connsiteY2379" fmla="*/ 463419 h 3910710"/>
                <a:gd name="connsiteX2380" fmla="*/ 1764563 w 12193737"/>
                <a:gd name="connsiteY2380" fmla="*/ 391071 h 3910710"/>
                <a:gd name="connsiteX2381" fmla="*/ 1889851 w 12193737"/>
                <a:gd name="connsiteY2381" fmla="*/ 318723 h 3910710"/>
                <a:gd name="connsiteX2382" fmla="*/ 1894920 w 12193737"/>
                <a:gd name="connsiteY2382" fmla="*/ 321656 h 3910710"/>
                <a:gd name="connsiteX2383" fmla="*/ 1894920 w 12193737"/>
                <a:gd name="connsiteY2383" fmla="*/ 460486 h 3910710"/>
                <a:gd name="connsiteX2384" fmla="*/ 1889851 w 12193737"/>
                <a:gd name="connsiteY2384" fmla="*/ 463419 h 3910710"/>
                <a:gd name="connsiteX2385" fmla="*/ 1898324 w 12193737"/>
                <a:gd name="connsiteY2385" fmla="*/ 323611 h 3910710"/>
                <a:gd name="connsiteX2386" fmla="*/ 2015174 w 12193737"/>
                <a:gd name="connsiteY2386" fmla="*/ 391071 h 3910710"/>
                <a:gd name="connsiteX2387" fmla="*/ 1898324 w 12193737"/>
                <a:gd name="connsiteY2387" fmla="*/ 458531 h 3910710"/>
                <a:gd name="connsiteX2388" fmla="*/ 1898324 w 12193737"/>
                <a:gd name="connsiteY2388" fmla="*/ 323611 h 3910710"/>
                <a:gd name="connsiteX2389" fmla="*/ 1771334 w 12193737"/>
                <a:gd name="connsiteY2389" fmla="*/ 230732 h 3910710"/>
                <a:gd name="connsiteX2390" fmla="*/ 1894956 w 12193737"/>
                <a:gd name="connsiteY2390" fmla="*/ 159361 h 3910710"/>
                <a:gd name="connsiteX2391" fmla="*/ 1894956 w 12193737"/>
                <a:gd name="connsiteY2391" fmla="*/ 302102 h 3910710"/>
                <a:gd name="connsiteX2392" fmla="*/ 1771334 w 12193737"/>
                <a:gd name="connsiteY2392" fmla="*/ 230732 h 3910710"/>
                <a:gd name="connsiteX2393" fmla="*/ 1762861 w 12193737"/>
                <a:gd name="connsiteY2393" fmla="*/ 81147 h 3910710"/>
                <a:gd name="connsiteX2394" fmla="*/ 1893254 w 12193737"/>
                <a:gd name="connsiteY2394" fmla="*/ 156428 h 3910710"/>
                <a:gd name="connsiteX2395" fmla="*/ 1767931 w 12193737"/>
                <a:gd name="connsiteY2395" fmla="*/ 228777 h 3910710"/>
                <a:gd name="connsiteX2396" fmla="*/ 1762861 w 12193737"/>
                <a:gd name="connsiteY2396" fmla="*/ 225844 h 3910710"/>
                <a:gd name="connsiteX2397" fmla="*/ 1762861 w 12193737"/>
                <a:gd name="connsiteY2397" fmla="*/ 81147 h 3910710"/>
                <a:gd name="connsiteX2398" fmla="*/ 1759457 w 12193737"/>
                <a:gd name="connsiteY2398" fmla="*/ 223888 h 3910710"/>
                <a:gd name="connsiteX2399" fmla="*/ 1635836 w 12193737"/>
                <a:gd name="connsiteY2399" fmla="*/ 152518 h 3910710"/>
                <a:gd name="connsiteX2400" fmla="*/ 1759457 w 12193737"/>
                <a:gd name="connsiteY2400" fmla="*/ 81147 h 3910710"/>
                <a:gd name="connsiteX2401" fmla="*/ 1759457 w 12193737"/>
                <a:gd name="connsiteY2401" fmla="*/ 223888 h 3910710"/>
                <a:gd name="connsiteX2402" fmla="*/ 1627399 w 12193737"/>
                <a:gd name="connsiteY2402" fmla="*/ 2933 h 3910710"/>
                <a:gd name="connsiteX2403" fmla="*/ 1757792 w 12193737"/>
                <a:gd name="connsiteY2403" fmla="*/ 78214 h 3910710"/>
                <a:gd name="connsiteX2404" fmla="*/ 1632468 w 12193737"/>
                <a:gd name="connsiteY2404" fmla="*/ 150562 h 3910710"/>
                <a:gd name="connsiteX2405" fmla="*/ 1627399 w 12193737"/>
                <a:gd name="connsiteY2405" fmla="*/ 147629 h 3910710"/>
                <a:gd name="connsiteX2406" fmla="*/ 1627399 w 12193737"/>
                <a:gd name="connsiteY2406" fmla="*/ 2933 h 3910710"/>
                <a:gd name="connsiteX2407" fmla="*/ 1623995 w 12193737"/>
                <a:gd name="connsiteY2407" fmla="*/ 2933 h 3910710"/>
                <a:gd name="connsiteX2408" fmla="*/ 1623995 w 12193737"/>
                <a:gd name="connsiteY2408" fmla="*/ 145674 h 3910710"/>
                <a:gd name="connsiteX2409" fmla="*/ 1500373 w 12193737"/>
                <a:gd name="connsiteY2409" fmla="*/ 74303 h 3910710"/>
                <a:gd name="connsiteX2410" fmla="*/ 1623995 w 12193737"/>
                <a:gd name="connsiteY2410" fmla="*/ 2933 h 3910710"/>
                <a:gd name="connsiteX2411" fmla="*/ 1615522 w 12193737"/>
                <a:gd name="connsiteY2411" fmla="*/ 160339 h 3910710"/>
                <a:gd name="connsiteX2412" fmla="*/ 1491900 w 12193737"/>
                <a:gd name="connsiteY2412" fmla="*/ 231710 h 3910710"/>
                <a:gd name="connsiteX2413" fmla="*/ 1491900 w 12193737"/>
                <a:gd name="connsiteY2413" fmla="*/ 88969 h 3910710"/>
                <a:gd name="connsiteX2414" fmla="*/ 1615522 w 12193737"/>
                <a:gd name="connsiteY2414" fmla="*/ 160339 h 3910710"/>
                <a:gd name="connsiteX2415" fmla="*/ 1363172 w 12193737"/>
                <a:gd name="connsiteY2415" fmla="*/ 14629 h 3910710"/>
                <a:gd name="connsiteX2416" fmla="*/ 1480059 w 12193737"/>
                <a:gd name="connsiteY2416" fmla="*/ 82125 h 3910710"/>
                <a:gd name="connsiteX2417" fmla="*/ 1363172 w 12193737"/>
                <a:gd name="connsiteY2417" fmla="*/ 149621 h 3910710"/>
                <a:gd name="connsiteX2418" fmla="*/ 1363172 w 12193737"/>
                <a:gd name="connsiteY2418" fmla="*/ 14629 h 3910710"/>
                <a:gd name="connsiteX2419" fmla="*/ 1363172 w 12193737"/>
                <a:gd name="connsiteY2419" fmla="*/ 153532 h 3910710"/>
                <a:gd name="connsiteX2420" fmla="*/ 1483463 w 12193737"/>
                <a:gd name="connsiteY2420" fmla="*/ 84080 h 3910710"/>
                <a:gd name="connsiteX2421" fmla="*/ 1488532 w 12193737"/>
                <a:gd name="connsiteY2421" fmla="*/ 87013 h 3910710"/>
                <a:gd name="connsiteX2422" fmla="*/ 1488532 w 12193737"/>
                <a:gd name="connsiteY2422" fmla="*/ 231710 h 3910710"/>
                <a:gd name="connsiteX2423" fmla="*/ 1363172 w 12193737"/>
                <a:gd name="connsiteY2423" fmla="*/ 159325 h 3910710"/>
                <a:gd name="connsiteX2424" fmla="*/ 1363172 w 12193737"/>
                <a:gd name="connsiteY2424" fmla="*/ 153532 h 3910710"/>
                <a:gd name="connsiteX2425" fmla="*/ 1363172 w 12193737"/>
                <a:gd name="connsiteY2425" fmla="*/ 163236 h 3910710"/>
                <a:gd name="connsiteX2426" fmla="*/ 1486830 w 12193737"/>
                <a:gd name="connsiteY2426" fmla="*/ 234643 h 3910710"/>
                <a:gd name="connsiteX2427" fmla="*/ 1363172 w 12193737"/>
                <a:gd name="connsiteY2427" fmla="*/ 306049 h 3910710"/>
                <a:gd name="connsiteX2428" fmla="*/ 1363172 w 12193737"/>
                <a:gd name="connsiteY2428" fmla="*/ 163236 h 3910710"/>
                <a:gd name="connsiteX2429" fmla="*/ 1363172 w 12193737"/>
                <a:gd name="connsiteY2429" fmla="*/ 309960 h 3910710"/>
                <a:gd name="connsiteX2430" fmla="*/ 1488532 w 12193737"/>
                <a:gd name="connsiteY2430" fmla="*/ 237576 h 3910710"/>
                <a:gd name="connsiteX2431" fmla="*/ 1488532 w 12193737"/>
                <a:gd name="connsiteY2431" fmla="*/ 388138 h 3910710"/>
                <a:gd name="connsiteX2432" fmla="*/ 1363172 w 12193737"/>
                <a:gd name="connsiteY2432" fmla="*/ 315754 h 3910710"/>
                <a:gd name="connsiteX2433" fmla="*/ 1363172 w 12193737"/>
                <a:gd name="connsiteY2433" fmla="*/ 309960 h 3910710"/>
                <a:gd name="connsiteX2434" fmla="*/ 1363172 w 12193737"/>
                <a:gd name="connsiteY2434" fmla="*/ 319664 h 3910710"/>
                <a:gd name="connsiteX2435" fmla="*/ 1486830 w 12193737"/>
                <a:gd name="connsiteY2435" fmla="*/ 391071 h 3910710"/>
                <a:gd name="connsiteX2436" fmla="*/ 1363172 w 12193737"/>
                <a:gd name="connsiteY2436" fmla="*/ 462478 h 3910710"/>
                <a:gd name="connsiteX2437" fmla="*/ 1363172 w 12193737"/>
                <a:gd name="connsiteY2437" fmla="*/ 319664 h 3910710"/>
                <a:gd name="connsiteX2438" fmla="*/ 1363172 w 12193737"/>
                <a:gd name="connsiteY2438" fmla="*/ 466388 h 3910710"/>
                <a:gd name="connsiteX2439" fmla="*/ 1488532 w 12193737"/>
                <a:gd name="connsiteY2439" fmla="*/ 394004 h 3910710"/>
                <a:gd name="connsiteX2440" fmla="*/ 1488532 w 12193737"/>
                <a:gd name="connsiteY2440" fmla="*/ 544566 h 3910710"/>
                <a:gd name="connsiteX2441" fmla="*/ 1363172 w 12193737"/>
                <a:gd name="connsiteY2441" fmla="*/ 472182 h 3910710"/>
                <a:gd name="connsiteX2442" fmla="*/ 1363172 w 12193737"/>
                <a:gd name="connsiteY2442" fmla="*/ 466388 h 3910710"/>
                <a:gd name="connsiteX2443" fmla="*/ 1363172 w 12193737"/>
                <a:gd name="connsiteY2443" fmla="*/ 476093 h 3910710"/>
                <a:gd name="connsiteX2444" fmla="*/ 1486830 w 12193737"/>
                <a:gd name="connsiteY2444" fmla="*/ 547499 h 3910710"/>
                <a:gd name="connsiteX2445" fmla="*/ 1363172 w 12193737"/>
                <a:gd name="connsiteY2445" fmla="*/ 618906 h 3910710"/>
                <a:gd name="connsiteX2446" fmla="*/ 1363172 w 12193737"/>
                <a:gd name="connsiteY2446" fmla="*/ 476093 h 3910710"/>
                <a:gd name="connsiteX2447" fmla="*/ 1363172 w 12193737"/>
                <a:gd name="connsiteY2447" fmla="*/ 622817 h 3910710"/>
                <a:gd name="connsiteX2448" fmla="*/ 1488532 w 12193737"/>
                <a:gd name="connsiteY2448" fmla="*/ 550432 h 3910710"/>
                <a:gd name="connsiteX2449" fmla="*/ 1488532 w 12193737"/>
                <a:gd name="connsiteY2449" fmla="*/ 695129 h 3910710"/>
                <a:gd name="connsiteX2450" fmla="*/ 1483463 w 12193737"/>
                <a:gd name="connsiteY2450" fmla="*/ 698062 h 3910710"/>
                <a:gd name="connsiteX2451" fmla="*/ 1363172 w 12193737"/>
                <a:gd name="connsiteY2451" fmla="*/ 628610 h 3910710"/>
                <a:gd name="connsiteX2452" fmla="*/ 1363172 w 12193737"/>
                <a:gd name="connsiteY2452" fmla="*/ 622817 h 3910710"/>
                <a:gd name="connsiteX2453" fmla="*/ 1363172 w 12193737"/>
                <a:gd name="connsiteY2453" fmla="*/ 632521 h 3910710"/>
                <a:gd name="connsiteX2454" fmla="*/ 1480059 w 12193737"/>
                <a:gd name="connsiteY2454" fmla="*/ 700017 h 3910710"/>
                <a:gd name="connsiteX2455" fmla="*/ 1363172 w 12193737"/>
                <a:gd name="connsiteY2455" fmla="*/ 767513 h 3910710"/>
                <a:gd name="connsiteX2456" fmla="*/ 1363172 w 12193737"/>
                <a:gd name="connsiteY2456" fmla="*/ 632557 h 3910710"/>
                <a:gd name="connsiteX2457" fmla="*/ 1363172 w 12193737"/>
                <a:gd name="connsiteY2457" fmla="*/ 796771 h 3910710"/>
                <a:gd name="connsiteX2458" fmla="*/ 1480059 w 12193737"/>
                <a:gd name="connsiteY2458" fmla="*/ 864267 h 3910710"/>
                <a:gd name="connsiteX2459" fmla="*/ 1363172 w 12193737"/>
                <a:gd name="connsiteY2459" fmla="*/ 931763 h 3910710"/>
                <a:gd name="connsiteX2460" fmla="*/ 1363172 w 12193737"/>
                <a:gd name="connsiteY2460" fmla="*/ 796807 h 3910710"/>
                <a:gd name="connsiteX2461" fmla="*/ 1363172 w 12193737"/>
                <a:gd name="connsiteY2461" fmla="*/ 935674 h 3910710"/>
                <a:gd name="connsiteX2462" fmla="*/ 1483426 w 12193737"/>
                <a:gd name="connsiteY2462" fmla="*/ 866222 h 3910710"/>
                <a:gd name="connsiteX2463" fmla="*/ 1488532 w 12193737"/>
                <a:gd name="connsiteY2463" fmla="*/ 869155 h 3910710"/>
                <a:gd name="connsiteX2464" fmla="*/ 1488532 w 12193737"/>
                <a:gd name="connsiteY2464" fmla="*/ 1013852 h 3910710"/>
                <a:gd name="connsiteX2465" fmla="*/ 1363172 w 12193737"/>
                <a:gd name="connsiteY2465" fmla="*/ 941467 h 3910710"/>
                <a:gd name="connsiteX2466" fmla="*/ 1363172 w 12193737"/>
                <a:gd name="connsiteY2466" fmla="*/ 935674 h 3910710"/>
                <a:gd name="connsiteX2467" fmla="*/ 1363172 w 12193737"/>
                <a:gd name="connsiteY2467" fmla="*/ 945378 h 3910710"/>
                <a:gd name="connsiteX2468" fmla="*/ 1486830 w 12193737"/>
                <a:gd name="connsiteY2468" fmla="*/ 1016785 h 3910710"/>
                <a:gd name="connsiteX2469" fmla="*/ 1363172 w 12193737"/>
                <a:gd name="connsiteY2469" fmla="*/ 1088191 h 3910710"/>
                <a:gd name="connsiteX2470" fmla="*/ 1363172 w 12193737"/>
                <a:gd name="connsiteY2470" fmla="*/ 945378 h 3910710"/>
                <a:gd name="connsiteX2471" fmla="*/ 1363172 w 12193737"/>
                <a:gd name="connsiteY2471" fmla="*/ 1092102 h 3910710"/>
                <a:gd name="connsiteX2472" fmla="*/ 1488532 w 12193737"/>
                <a:gd name="connsiteY2472" fmla="*/ 1019718 h 3910710"/>
                <a:gd name="connsiteX2473" fmla="*/ 1488532 w 12193737"/>
                <a:gd name="connsiteY2473" fmla="*/ 1170280 h 3910710"/>
                <a:gd name="connsiteX2474" fmla="*/ 1363172 w 12193737"/>
                <a:gd name="connsiteY2474" fmla="*/ 1097896 h 3910710"/>
                <a:gd name="connsiteX2475" fmla="*/ 1363172 w 12193737"/>
                <a:gd name="connsiteY2475" fmla="*/ 1092102 h 3910710"/>
                <a:gd name="connsiteX2476" fmla="*/ 1363172 w 12193737"/>
                <a:gd name="connsiteY2476" fmla="*/ 1101806 h 3910710"/>
                <a:gd name="connsiteX2477" fmla="*/ 1486830 w 12193737"/>
                <a:gd name="connsiteY2477" fmla="*/ 1173213 h 3910710"/>
                <a:gd name="connsiteX2478" fmla="*/ 1363172 w 12193737"/>
                <a:gd name="connsiteY2478" fmla="*/ 1244620 h 3910710"/>
                <a:gd name="connsiteX2479" fmla="*/ 1363172 w 12193737"/>
                <a:gd name="connsiteY2479" fmla="*/ 1101806 h 3910710"/>
                <a:gd name="connsiteX2480" fmla="*/ 1363172 w 12193737"/>
                <a:gd name="connsiteY2480" fmla="*/ 1248530 h 3910710"/>
                <a:gd name="connsiteX2481" fmla="*/ 1488532 w 12193737"/>
                <a:gd name="connsiteY2481" fmla="*/ 1176146 h 3910710"/>
                <a:gd name="connsiteX2482" fmla="*/ 1488532 w 12193737"/>
                <a:gd name="connsiteY2482" fmla="*/ 1326708 h 3910710"/>
                <a:gd name="connsiteX2483" fmla="*/ 1363172 w 12193737"/>
                <a:gd name="connsiteY2483" fmla="*/ 1254324 h 3910710"/>
                <a:gd name="connsiteX2484" fmla="*/ 1363172 w 12193737"/>
                <a:gd name="connsiteY2484" fmla="*/ 1248530 h 3910710"/>
                <a:gd name="connsiteX2485" fmla="*/ 1363172 w 12193737"/>
                <a:gd name="connsiteY2485" fmla="*/ 1258235 h 3910710"/>
                <a:gd name="connsiteX2486" fmla="*/ 1486830 w 12193737"/>
                <a:gd name="connsiteY2486" fmla="*/ 1329642 h 3910710"/>
                <a:gd name="connsiteX2487" fmla="*/ 1363172 w 12193737"/>
                <a:gd name="connsiteY2487" fmla="*/ 1401048 h 3910710"/>
                <a:gd name="connsiteX2488" fmla="*/ 1363172 w 12193737"/>
                <a:gd name="connsiteY2488" fmla="*/ 1258235 h 3910710"/>
                <a:gd name="connsiteX2489" fmla="*/ 1363172 w 12193737"/>
                <a:gd name="connsiteY2489" fmla="*/ 1404959 h 3910710"/>
                <a:gd name="connsiteX2490" fmla="*/ 1488532 w 12193737"/>
                <a:gd name="connsiteY2490" fmla="*/ 1332575 h 3910710"/>
                <a:gd name="connsiteX2491" fmla="*/ 1488532 w 12193737"/>
                <a:gd name="connsiteY2491" fmla="*/ 1477271 h 3910710"/>
                <a:gd name="connsiteX2492" fmla="*/ 1483463 w 12193737"/>
                <a:gd name="connsiteY2492" fmla="*/ 1480204 h 3910710"/>
                <a:gd name="connsiteX2493" fmla="*/ 1363172 w 12193737"/>
                <a:gd name="connsiteY2493" fmla="*/ 1410753 h 3910710"/>
                <a:gd name="connsiteX2494" fmla="*/ 1363172 w 12193737"/>
                <a:gd name="connsiteY2494" fmla="*/ 1404959 h 3910710"/>
                <a:gd name="connsiteX2495" fmla="*/ 1363172 w 12193737"/>
                <a:gd name="connsiteY2495" fmla="*/ 1414663 h 3910710"/>
                <a:gd name="connsiteX2496" fmla="*/ 1480059 w 12193737"/>
                <a:gd name="connsiteY2496" fmla="*/ 1482159 h 3910710"/>
                <a:gd name="connsiteX2497" fmla="*/ 1363172 w 12193737"/>
                <a:gd name="connsiteY2497" fmla="*/ 1549655 h 3910710"/>
                <a:gd name="connsiteX2498" fmla="*/ 1363172 w 12193737"/>
                <a:gd name="connsiteY2498" fmla="*/ 1414699 h 3910710"/>
                <a:gd name="connsiteX2499" fmla="*/ 1363172 w 12193737"/>
                <a:gd name="connsiteY2499" fmla="*/ 1578949 h 3910710"/>
                <a:gd name="connsiteX2500" fmla="*/ 1480059 w 12193737"/>
                <a:gd name="connsiteY2500" fmla="*/ 1646409 h 3910710"/>
                <a:gd name="connsiteX2501" fmla="*/ 1363172 w 12193737"/>
                <a:gd name="connsiteY2501" fmla="*/ 1713905 h 3910710"/>
                <a:gd name="connsiteX2502" fmla="*/ 1363172 w 12193737"/>
                <a:gd name="connsiteY2502" fmla="*/ 1578949 h 3910710"/>
                <a:gd name="connsiteX2503" fmla="*/ 1363172 w 12193737"/>
                <a:gd name="connsiteY2503" fmla="*/ 1717816 h 3910710"/>
                <a:gd name="connsiteX2504" fmla="*/ 1483426 w 12193737"/>
                <a:gd name="connsiteY2504" fmla="*/ 1648364 h 3910710"/>
                <a:gd name="connsiteX2505" fmla="*/ 1488532 w 12193737"/>
                <a:gd name="connsiteY2505" fmla="*/ 1651297 h 3910710"/>
                <a:gd name="connsiteX2506" fmla="*/ 1488532 w 12193737"/>
                <a:gd name="connsiteY2506" fmla="*/ 1795957 h 3910710"/>
                <a:gd name="connsiteX2507" fmla="*/ 1363172 w 12193737"/>
                <a:gd name="connsiteY2507" fmla="*/ 1723573 h 3910710"/>
                <a:gd name="connsiteX2508" fmla="*/ 1363172 w 12193737"/>
                <a:gd name="connsiteY2508" fmla="*/ 1717779 h 3910710"/>
                <a:gd name="connsiteX2509" fmla="*/ 1363172 w 12193737"/>
                <a:gd name="connsiteY2509" fmla="*/ 1727520 h 3910710"/>
                <a:gd name="connsiteX2510" fmla="*/ 1486830 w 12193737"/>
                <a:gd name="connsiteY2510" fmla="*/ 1798927 h 3910710"/>
                <a:gd name="connsiteX2511" fmla="*/ 1363172 w 12193737"/>
                <a:gd name="connsiteY2511" fmla="*/ 1870333 h 3910710"/>
                <a:gd name="connsiteX2512" fmla="*/ 1363172 w 12193737"/>
                <a:gd name="connsiteY2512" fmla="*/ 1727520 h 3910710"/>
                <a:gd name="connsiteX2513" fmla="*/ 1363172 w 12193737"/>
                <a:gd name="connsiteY2513" fmla="*/ 1874244 h 3910710"/>
                <a:gd name="connsiteX2514" fmla="*/ 1488532 w 12193737"/>
                <a:gd name="connsiteY2514" fmla="*/ 1801860 h 3910710"/>
                <a:gd name="connsiteX2515" fmla="*/ 1488532 w 12193737"/>
                <a:gd name="connsiteY2515" fmla="*/ 1952422 h 3910710"/>
                <a:gd name="connsiteX2516" fmla="*/ 1363172 w 12193737"/>
                <a:gd name="connsiteY2516" fmla="*/ 1880038 h 3910710"/>
                <a:gd name="connsiteX2517" fmla="*/ 1363172 w 12193737"/>
                <a:gd name="connsiteY2517" fmla="*/ 1874244 h 3910710"/>
                <a:gd name="connsiteX2518" fmla="*/ 1363172 w 12193737"/>
                <a:gd name="connsiteY2518" fmla="*/ 1883949 h 3910710"/>
                <a:gd name="connsiteX2519" fmla="*/ 1486830 w 12193737"/>
                <a:gd name="connsiteY2519" fmla="*/ 1955355 h 3910710"/>
                <a:gd name="connsiteX2520" fmla="*/ 1363172 w 12193737"/>
                <a:gd name="connsiteY2520" fmla="*/ 2026762 h 3910710"/>
                <a:gd name="connsiteX2521" fmla="*/ 1363172 w 12193737"/>
                <a:gd name="connsiteY2521" fmla="*/ 1883985 h 3910710"/>
                <a:gd name="connsiteX2522" fmla="*/ 1363172 w 12193737"/>
                <a:gd name="connsiteY2522" fmla="*/ 2030672 h 3910710"/>
                <a:gd name="connsiteX2523" fmla="*/ 1488532 w 12193737"/>
                <a:gd name="connsiteY2523" fmla="*/ 1958288 h 3910710"/>
                <a:gd name="connsiteX2524" fmla="*/ 1488532 w 12193737"/>
                <a:gd name="connsiteY2524" fmla="*/ 2108851 h 3910710"/>
                <a:gd name="connsiteX2525" fmla="*/ 1363172 w 12193737"/>
                <a:gd name="connsiteY2525" fmla="*/ 2036466 h 3910710"/>
                <a:gd name="connsiteX2526" fmla="*/ 1363172 w 12193737"/>
                <a:gd name="connsiteY2526" fmla="*/ 2030672 h 3910710"/>
                <a:gd name="connsiteX2527" fmla="*/ 1363172 w 12193737"/>
                <a:gd name="connsiteY2527" fmla="*/ 2040377 h 3910710"/>
                <a:gd name="connsiteX2528" fmla="*/ 1486830 w 12193737"/>
                <a:gd name="connsiteY2528" fmla="*/ 2111784 h 3910710"/>
                <a:gd name="connsiteX2529" fmla="*/ 1363172 w 12193737"/>
                <a:gd name="connsiteY2529" fmla="*/ 2183190 h 3910710"/>
                <a:gd name="connsiteX2530" fmla="*/ 1363172 w 12193737"/>
                <a:gd name="connsiteY2530" fmla="*/ 2040377 h 3910710"/>
                <a:gd name="connsiteX2531" fmla="*/ 1363172 w 12193737"/>
                <a:gd name="connsiteY2531" fmla="*/ 2187065 h 3910710"/>
                <a:gd name="connsiteX2532" fmla="*/ 1488532 w 12193737"/>
                <a:gd name="connsiteY2532" fmla="*/ 2114717 h 3910710"/>
                <a:gd name="connsiteX2533" fmla="*/ 1488532 w 12193737"/>
                <a:gd name="connsiteY2533" fmla="*/ 2259413 h 3910710"/>
                <a:gd name="connsiteX2534" fmla="*/ 1483463 w 12193737"/>
                <a:gd name="connsiteY2534" fmla="*/ 2262346 h 3910710"/>
                <a:gd name="connsiteX2535" fmla="*/ 1363172 w 12193737"/>
                <a:gd name="connsiteY2535" fmla="*/ 2192894 h 3910710"/>
                <a:gd name="connsiteX2536" fmla="*/ 1363172 w 12193737"/>
                <a:gd name="connsiteY2536" fmla="*/ 2187101 h 3910710"/>
                <a:gd name="connsiteX2537" fmla="*/ 1363172 w 12193737"/>
                <a:gd name="connsiteY2537" fmla="*/ 2196805 h 3910710"/>
                <a:gd name="connsiteX2538" fmla="*/ 1480059 w 12193737"/>
                <a:gd name="connsiteY2538" fmla="*/ 2264301 h 3910710"/>
                <a:gd name="connsiteX2539" fmla="*/ 1363172 w 12193737"/>
                <a:gd name="connsiteY2539" fmla="*/ 2331797 h 3910710"/>
                <a:gd name="connsiteX2540" fmla="*/ 1363172 w 12193737"/>
                <a:gd name="connsiteY2540" fmla="*/ 2196841 h 3910710"/>
                <a:gd name="connsiteX2541" fmla="*/ 1363172 w 12193737"/>
                <a:gd name="connsiteY2541" fmla="*/ 2361055 h 3910710"/>
                <a:gd name="connsiteX2542" fmla="*/ 1480059 w 12193737"/>
                <a:gd name="connsiteY2542" fmla="*/ 2428551 h 3910710"/>
                <a:gd name="connsiteX2543" fmla="*/ 1363172 w 12193737"/>
                <a:gd name="connsiteY2543" fmla="*/ 2496047 h 3910710"/>
                <a:gd name="connsiteX2544" fmla="*/ 1363172 w 12193737"/>
                <a:gd name="connsiteY2544" fmla="*/ 2361055 h 3910710"/>
                <a:gd name="connsiteX2545" fmla="*/ 1363172 w 12193737"/>
                <a:gd name="connsiteY2545" fmla="*/ 2499922 h 3910710"/>
                <a:gd name="connsiteX2546" fmla="*/ 1483463 w 12193737"/>
                <a:gd name="connsiteY2546" fmla="*/ 2430470 h 3910710"/>
                <a:gd name="connsiteX2547" fmla="*/ 1488532 w 12193737"/>
                <a:gd name="connsiteY2547" fmla="*/ 2433403 h 3910710"/>
                <a:gd name="connsiteX2548" fmla="*/ 1488532 w 12193737"/>
                <a:gd name="connsiteY2548" fmla="*/ 2578099 h 3910710"/>
                <a:gd name="connsiteX2549" fmla="*/ 1363172 w 12193737"/>
                <a:gd name="connsiteY2549" fmla="*/ 2505715 h 3910710"/>
                <a:gd name="connsiteX2550" fmla="*/ 1363172 w 12193737"/>
                <a:gd name="connsiteY2550" fmla="*/ 2499922 h 3910710"/>
                <a:gd name="connsiteX2551" fmla="*/ 1363172 w 12193737"/>
                <a:gd name="connsiteY2551" fmla="*/ 2509662 h 3910710"/>
                <a:gd name="connsiteX2552" fmla="*/ 1486830 w 12193737"/>
                <a:gd name="connsiteY2552" fmla="*/ 2581069 h 3910710"/>
                <a:gd name="connsiteX2553" fmla="*/ 1363172 w 12193737"/>
                <a:gd name="connsiteY2553" fmla="*/ 2652475 h 3910710"/>
                <a:gd name="connsiteX2554" fmla="*/ 1363172 w 12193737"/>
                <a:gd name="connsiteY2554" fmla="*/ 2509662 h 3910710"/>
                <a:gd name="connsiteX2555" fmla="*/ 1363172 w 12193737"/>
                <a:gd name="connsiteY2555" fmla="*/ 2656350 h 3910710"/>
                <a:gd name="connsiteX2556" fmla="*/ 1488532 w 12193737"/>
                <a:gd name="connsiteY2556" fmla="*/ 2583965 h 3910710"/>
                <a:gd name="connsiteX2557" fmla="*/ 1488532 w 12193737"/>
                <a:gd name="connsiteY2557" fmla="*/ 2734528 h 3910710"/>
                <a:gd name="connsiteX2558" fmla="*/ 1363172 w 12193737"/>
                <a:gd name="connsiteY2558" fmla="*/ 2662144 h 3910710"/>
                <a:gd name="connsiteX2559" fmla="*/ 1363172 w 12193737"/>
                <a:gd name="connsiteY2559" fmla="*/ 2656350 h 3910710"/>
                <a:gd name="connsiteX2560" fmla="*/ 1363172 w 12193737"/>
                <a:gd name="connsiteY2560" fmla="*/ 2666091 h 3910710"/>
                <a:gd name="connsiteX2561" fmla="*/ 1486830 w 12193737"/>
                <a:gd name="connsiteY2561" fmla="*/ 2737497 h 3910710"/>
                <a:gd name="connsiteX2562" fmla="*/ 1363172 w 12193737"/>
                <a:gd name="connsiteY2562" fmla="*/ 2808904 h 3910710"/>
                <a:gd name="connsiteX2563" fmla="*/ 1363172 w 12193737"/>
                <a:gd name="connsiteY2563" fmla="*/ 2666127 h 3910710"/>
                <a:gd name="connsiteX2564" fmla="*/ 1363172 w 12193737"/>
                <a:gd name="connsiteY2564" fmla="*/ 2812778 h 3910710"/>
                <a:gd name="connsiteX2565" fmla="*/ 1488532 w 12193737"/>
                <a:gd name="connsiteY2565" fmla="*/ 2740394 h 3910710"/>
                <a:gd name="connsiteX2566" fmla="*/ 1488532 w 12193737"/>
                <a:gd name="connsiteY2566" fmla="*/ 2890956 h 3910710"/>
                <a:gd name="connsiteX2567" fmla="*/ 1363172 w 12193737"/>
                <a:gd name="connsiteY2567" fmla="*/ 2818572 h 3910710"/>
                <a:gd name="connsiteX2568" fmla="*/ 1363172 w 12193737"/>
                <a:gd name="connsiteY2568" fmla="*/ 2812778 h 3910710"/>
                <a:gd name="connsiteX2569" fmla="*/ 1363172 w 12193737"/>
                <a:gd name="connsiteY2569" fmla="*/ 2822519 h 3910710"/>
                <a:gd name="connsiteX2570" fmla="*/ 1486830 w 12193737"/>
                <a:gd name="connsiteY2570" fmla="*/ 2893926 h 3910710"/>
                <a:gd name="connsiteX2571" fmla="*/ 1363172 w 12193737"/>
                <a:gd name="connsiteY2571" fmla="*/ 2965332 h 3910710"/>
                <a:gd name="connsiteX2572" fmla="*/ 1363172 w 12193737"/>
                <a:gd name="connsiteY2572" fmla="*/ 2822555 h 3910710"/>
                <a:gd name="connsiteX2573" fmla="*/ 1363172 w 12193737"/>
                <a:gd name="connsiteY2573" fmla="*/ 2969243 h 3910710"/>
                <a:gd name="connsiteX2574" fmla="*/ 1488532 w 12193737"/>
                <a:gd name="connsiteY2574" fmla="*/ 2896859 h 3910710"/>
                <a:gd name="connsiteX2575" fmla="*/ 1488532 w 12193737"/>
                <a:gd name="connsiteY2575" fmla="*/ 3041555 h 3910710"/>
                <a:gd name="connsiteX2576" fmla="*/ 1483463 w 12193737"/>
                <a:gd name="connsiteY2576" fmla="*/ 3044488 h 3910710"/>
                <a:gd name="connsiteX2577" fmla="*/ 1363172 w 12193737"/>
                <a:gd name="connsiteY2577" fmla="*/ 2975036 h 3910710"/>
                <a:gd name="connsiteX2578" fmla="*/ 1363172 w 12193737"/>
                <a:gd name="connsiteY2578" fmla="*/ 2969243 h 3910710"/>
                <a:gd name="connsiteX2579" fmla="*/ 1363172 w 12193737"/>
                <a:gd name="connsiteY2579" fmla="*/ 2978947 h 3910710"/>
                <a:gd name="connsiteX2580" fmla="*/ 1480059 w 12193737"/>
                <a:gd name="connsiteY2580" fmla="*/ 3046443 h 3910710"/>
                <a:gd name="connsiteX2581" fmla="*/ 1363172 w 12193737"/>
                <a:gd name="connsiteY2581" fmla="*/ 3113939 h 3910710"/>
                <a:gd name="connsiteX2582" fmla="*/ 1363172 w 12193737"/>
                <a:gd name="connsiteY2582" fmla="*/ 2978983 h 3910710"/>
                <a:gd name="connsiteX2583" fmla="*/ 1363172 w 12193737"/>
                <a:gd name="connsiteY2583" fmla="*/ 3143233 h 3910710"/>
                <a:gd name="connsiteX2584" fmla="*/ 1480059 w 12193737"/>
                <a:gd name="connsiteY2584" fmla="*/ 3210693 h 3910710"/>
                <a:gd name="connsiteX2585" fmla="*/ 1363172 w 12193737"/>
                <a:gd name="connsiteY2585" fmla="*/ 3278189 h 3910710"/>
                <a:gd name="connsiteX2586" fmla="*/ 1363172 w 12193737"/>
                <a:gd name="connsiteY2586" fmla="*/ 3143233 h 3910710"/>
                <a:gd name="connsiteX2587" fmla="*/ 1363172 w 12193737"/>
                <a:gd name="connsiteY2587" fmla="*/ 3282064 h 3910710"/>
                <a:gd name="connsiteX2588" fmla="*/ 1483426 w 12193737"/>
                <a:gd name="connsiteY2588" fmla="*/ 3212648 h 3910710"/>
                <a:gd name="connsiteX2589" fmla="*/ 1488532 w 12193737"/>
                <a:gd name="connsiteY2589" fmla="*/ 3215582 h 3910710"/>
                <a:gd name="connsiteX2590" fmla="*/ 1488532 w 12193737"/>
                <a:gd name="connsiteY2590" fmla="*/ 3360241 h 3910710"/>
                <a:gd name="connsiteX2591" fmla="*/ 1363172 w 12193737"/>
                <a:gd name="connsiteY2591" fmla="*/ 3287857 h 3910710"/>
                <a:gd name="connsiteX2592" fmla="*/ 1363172 w 12193737"/>
                <a:gd name="connsiteY2592" fmla="*/ 3282064 h 3910710"/>
                <a:gd name="connsiteX2593" fmla="*/ 1363172 w 12193737"/>
                <a:gd name="connsiteY2593" fmla="*/ 3291804 h 3910710"/>
                <a:gd name="connsiteX2594" fmla="*/ 1486830 w 12193737"/>
                <a:gd name="connsiteY2594" fmla="*/ 3363174 h 3910710"/>
                <a:gd name="connsiteX2595" fmla="*/ 1363172 w 12193737"/>
                <a:gd name="connsiteY2595" fmla="*/ 3434581 h 3910710"/>
                <a:gd name="connsiteX2596" fmla="*/ 1363172 w 12193737"/>
                <a:gd name="connsiteY2596" fmla="*/ 3291768 h 3910710"/>
                <a:gd name="connsiteX2597" fmla="*/ 1363172 w 12193737"/>
                <a:gd name="connsiteY2597" fmla="*/ 3438528 h 3910710"/>
                <a:gd name="connsiteX2598" fmla="*/ 1488532 w 12193737"/>
                <a:gd name="connsiteY2598" fmla="*/ 3366144 h 3910710"/>
                <a:gd name="connsiteX2599" fmla="*/ 1488532 w 12193737"/>
                <a:gd name="connsiteY2599" fmla="*/ 3516706 h 3910710"/>
                <a:gd name="connsiteX2600" fmla="*/ 1363172 w 12193737"/>
                <a:gd name="connsiteY2600" fmla="*/ 3444322 h 3910710"/>
                <a:gd name="connsiteX2601" fmla="*/ 1363172 w 12193737"/>
                <a:gd name="connsiteY2601" fmla="*/ 3438528 h 3910710"/>
                <a:gd name="connsiteX2602" fmla="*/ 1363172 w 12193737"/>
                <a:gd name="connsiteY2602" fmla="*/ 3448233 h 3910710"/>
                <a:gd name="connsiteX2603" fmla="*/ 1486830 w 12193737"/>
                <a:gd name="connsiteY2603" fmla="*/ 3519639 h 3910710"/>
                <a:gd name="connsiteX2604" fmla="*/ 1363172 w 12193737"/>
                <a:gd name="connsiteY2604" fmla="*/ 3591046 h 3910710"/>
                <a:gd name="connsiteX2605" fmla="*/ 1363172 w 12193737"/>
                <a:gd name="connsiteY2605" fmla="*/ 3448233 h 3910710"/>
                <a:gd name="connsiteX2606" fmla="*/ 1363172 w 12193737"/>
                <a:gd name="connsiteY2606" fmla="*/ 3594920 h 3910710"/>
                <a:gd name="connsiteX2607" fmla="*/ 1488532 w 12193737"/>
                <a:gd name="connsiteY2607" fmla="*/ 3522536 h 3910710"/>
                <a:gd name="connsiteX2608" fmla="*/ 1488532 w 12193737"/>
                <a:gd name="connsiteY2608" fmla="*/ 3673098 h 3910710"/>
                <a:gd name="connsiteX2609" fmla="*/ 1363172 w 12193737"/>
                <a:gd name="connsiteY2609" fmla="*/ 3600714 h 3910710"/>
                <a:gd name="connsiteX2610" fmla="*/ 1363172 w 12193737"/>
                <a:gd name="connsiteY2610" fmla="*/ 3594920 h 3910710"/>
                <a:gd name="connsiteX2611" fmla="*/ 1363172 w 12193737"/>
                <a:gd name="connsiteY2611" fmla="*/ 3604661 h 3910710"/>
                <a:gd name="connsiteX2612" fmla="*/ 1486830 w 12193737"/>
                <a:gd name="connsiteY2612" fmla="*/ 3676068 h 3910710"/>
                <a:gd name="connsiteX2613" fmla="*/ 1363172 w 12193737"/>
                <a:gd name="connsiteY2613" fmla="*/ 3747474 h 3910710"/>
                <a:gd name="connsiteX2614" fmla="*/ 1363172 w 12193737"/>
                <a:gd name="connsiteY2614" fmla="*/ 3604661 h 3910710"/>
                <a:gd name="connsiteX2615" fmla="*/ 1217571 w 12193737"/>
                <a:gd name="connsiteY2615" fmla="*/ 88969 h 3910710"/>
                <a:gd name="connsiteX2616" fmla="*/ 1217571 w 12193737"/>
                <a:gd name="connsiteY2616" fmla="*/ 231710 h 3910710"/>
                <a:gd name="connsiteX2617" fmla="*/ 1093949 w 12193737"/>
                <a:gd name="connsiteY2617" fmla="*/ 160339 h 3910710"/>
                <a:gd name="connsiteX2618" fmla="*/ 1217571 w 12193737"/>
                <a:gd name="connsiteY2618" fmla="*/ 88969 h 3910710"/>
                <a:gd name="connsiteX2619" fmla="*/ 1085476 w 12193737"/>
                <a:gd name="connsiteY2619" fmla="*/ 1097932 h 3910710"/>
                <a:gd name="connsiteX2620" fmla="*/ 1215869 w 12193737"/>
                <a:gd name="connsiteY2620" fmla="*/ 1173213 h 3910710"/>
                <a:gd name="connsiteX2621" fmla="*/ 1085476 w 12193737"/>
                <a:gd name="connsiteY2621" fmla="*/ 1248494 h 3910710"/>
                <a:gd name="connsiteX2622" fmla="*/ 1085476 w 12193737"/>
                <a:gd name="connsiteY2622" fmla="*/ 1097932 h 3910710"/>
                <a:gd name="connsiteX2623" fmla="*/ 1085476 w 12193737"/>
                <a:gd name="connsiteY2623" fmla="*/ 1880074 h 3910710"/>
                <a:gd name="connsiteX2624" fmla="*/ 1215869 w 12193737"/>
                <a:gd name="connsiteY2624" fmla="*/ 1955355 h 3910710"/>
                <a:gd name="connsiteX2625" fmla="*/ 1085476 w 12193737"/>
                <a:gd name="connsiteY2625" fmla="*/ 2030636 h 3910710"/>
                <a:gd name="connsiteX2626" fmla="*/ 1085476 w 12193737"/>
                <a:gd name="connsiteY2626" fmla="*/ 1880074 h 3910710"/>
                <a:gd name="connsiteX2627" fmla="*/ 1085476 w 12193737"/>
                <a:gd name="connsiteY2627" fmla="*/ 2662216 h 3910710"/>
                <a:gd name="connsiteX2628" fmla="*/ 1215869 w 12193737"/>
                <a:gd name="connsiteY2628" fmla="*/ 2737497 h 3910710"/>
                <a:gd name="connsiteX2629" fmla="*/ 1085476 w 12193737"/>
                <a:gd name="connsiteY2629" fmla="*/ 2812778 h 3910710"/>
                <a:gd name="connsiteX2630" fmla="*/ 1085476 w 12193737"/>
                <a:gd name="connsiteY2630" fmla="*/ 2662216 h 3910710"/>
                <a:gd name="connsiteX2631" fmla="*/ 946645 w 12193737"/>
                <a:gd name="connsiteY2631" fmla="*/ 3203849 h 3910710"/>
                <a:gd name="connsiteX2632" fmla="*/ 816252 w 12193737"/>
                <a:gd name="connsiteY2632" fmla="*/ 3128568 h 3910710"/>
                <a:gd name="connsiteX2633" fmla="*/ 946645 w 12193737"/>
                <a:gd name="connsiteY2633" fmla="*/ 3053287 h 3910710"/>
                <a:gd name="connsiteX2634" fmla="*/ 946645 w 12193737"/>
                <a:gd name="connsiteY2634" fmla="*/ 3203849 h 3910710"/>
                <a:gd name="connsiteX2635" fmla="*/ 946645 w 12193737"/>
                <a:gd name="connsiteY2635" fmla="*/ 2421671 h 3910710"/>
                <a:gd name="connsiteX2636" fmla="*/ 816252 w 12193737"/>
                <a:gd name="connsiteY2636" fmla="*/ 2346390 h 3910710"/>
                <a:gd name="connsiteX2637" fmla="*/ 946645 w 12193737"/>
                <a:gd name="connsiteY2637" fmla="*/ 2271145 h 3910710"/>
                <a:gd name="connsiteX2638" fmla="*/ 946645 w 12193737"/>
                <a:gd name="connsiteY2638" fmla="*/ 2421671 h 3910710"/>
                <a:gd name="connsiteX2639" fmla="*/ 946645 w 12193737"/>
                <a:gd name="connsiteY2639" fmla="*/ 1639529 h 3910710"/>
                <a:gd name="connsiteX2640" fmla="*/ 816252 w 12193737"/>
                <a:gd name="connsiteY2640" fmla="*/ 1564248 h 3910710"/>
                <a:gd name="connsiteX2641" fmla="*/ 946645 w 12193737"/>
                <a:gd name="connsiteY2641" fmla="*/ 1488967 h 3910710"/>
                <a:gd name="connsiteX2642" fmla="*/ 946645 w 12193737"/>
                <a:gd name="connsiteY2642" fmla="*/ 1639493 h 3910710"/>
                <a:gd name="connsiteX2643" fmla="*/ 946645 w 12193737"/>
                <a:gd name="connsiteY2643" fmla="*/ 857423 h 3910710"/>
                <a:gd name="connsiteX2644" fmla="*/ 816252 w 12193737"/>
                <a:gd name="connsiteY2644" fmla="*/ 782142 h 3910710"/>
                <a:gd name="connsiteX2645" fmla="*/ 946645 w 12193737"/>
                <a:gd name="connsiteY2645" fmla="*/ 706861 h 3910710"/>
                <a:gd name="connsiteX2646" fmla="*/ 946645 w 12193737"/>
                <a:gd name="connsiteY2646" fmla="*/ 857423 h 3910710"/>
                <a:gd name="connsiteX2647" fmla="*/ 950013 w 12193737"/>
                <a:gd name="connsiteY2647" fmla="*/ 558254 h 3910710"/>
                <a:gd name="connsiteX2648" fmla="*/ 1073635 w 12193737"/>
                <a:gd name="connsiteY2648" fmla="*/ 629624 h 3910710"/>
                <a:gd name="connsiteX2649" fmla="*/ 950013 w 12193737"/>
                <a:gd name="connsiteY2649" fmla="*/ 700995 h 3910710"/>
                <a:gd name="connsiteX2650" fmla="*/ 950013 w 12193737"/>
                <a:gd name="connsiteY2650" fmla="*/ 558254 h 3910710"/>
                <a:gd name="connsiteX2651" fmla="*/ 1080406 w 12193737"/>
                <a:gd name="connsiteY2651" fmla="*/ 782142 h 3910710"/>
                <a:gd name="connsiteX2652" fmla="*/ 950013 w 12193737"/>
                <a:gd name="connsiteY2652" fmla="*/ 857423 h 3910710"/>
                <a:gd name="connsiteX2653" fmla="*/ 950013 w 12193737"/>
                <a:gd name="connsiteY2653" fmla="*/ 706861 h 3910710"/>
                <a:gd name="connsiteX2654" fmla="*/ 1080406 w 12193737"/>
                <a:gd name="connsiteY2654" fmla="*/ 782142 h 3910710"/>
                <a:gd name="connsiteX2655" fmla="*/ 950013 w 12193737"/>
                <a:gd name="connsiteY2655" fmla="*/ 863289 h 3910710"/>
                <a:gd name="connsiteX2656" fmla="*/ 1073635 w 12193737"/>
                <a:gd name="connsiteY2656" fmla="*/ 934660 h 3910710"/>
                <a:gd name="connsiteX2657" fmla="*/ 950013 w 12193737"/>
                <a:gd name="connsiteY2657" fmla="*/ 1006030 h 3910710"/>
                <a:gd name="connsiteX2658" fmla="*/ 950013 w 12193737"/>
                <a:gd name="connsiteY2658" fmla="*/ 863289 h 3910710"/>
                <a:gd name="connsiteX2659" fmla="*/ 955119 w 12193737"/>
                <a:gd name="connsiteY2659" fmla="*/ 1022651 h 3910710"/>
                <a:gd name="connsiteX2660" fmla="*/ 1080442 w 12193737"/>
                <a:gd name="connsiteY2660" fmla="*/ 1094999 h 3910710"/>
                <a:gd name="connsiteX2661" fmla="*/ 950049 w 12193737"/>
                <a:gd name="connsiteY2661" fmla="*/ 1170280 h 3910710"/>
                <a:gd name="connsiteX2662" fmla="*/ 950049 w 12193737"/>
                <a:gd name="connsiteY2662" fmla="*/ 1025584 h 3910710"/>
                <a:gd name="connsiteX2663" fmla="*/ 955119 w 12193737"/>
                <a:gd name="connsiteY2663" fmla="*/ 1022651 h 3910710"/>
                <a:gd name="connsiteX2664" fmla="*/ 1082108 w 12193737"/>
                <a:gd name="connsiteY2664" fmla="*/ 1097932 h 3910710"/>
                <a:gd name="connsiteX2665" fmla="*/ 1082108 w 12193737"/>
                <a:gd name="connsiteY2665" fmla="*/ 1248494 h 3910710"/>
                <a:gd name="connsiteX2666" fmla="*/ 951715 w 12193737"/>
                <a:gd name="connsiteY2666" fmla="*/ 1173213 h 3910710"/>
                <a:gd name="connsiteX2667" fmla="*/ 1082108 w 12193737"/>
                <a:gd name="connsiteY2667" fmla="*/ 1097932 h 3910710"/>
                <a:gd name="connsiteX2668" fmla="*/ 950013 w 12193737"/>
                <a:gd name="connsiteY2668" fmla="*/ 1176146 h 3910710"/>
                <a:gd name="connsiteX2669" fmla="*/ 1080406 w 12193737"/>
                <a:gd name="connsiteY2669" fmla="*/ 1251427 h 3910710"/>
                <a:gd name="connsiteX2670" fmla="*/ 955082 w 12193737"/>
                <a:gd name="connsiteY2670" fmla="*/ 1323775 h 3910710"/>
                <a:gd name="connsiteX2671" fmla="*/ 950013 w 12193737"/>
                <a:gd name="connsiteY2671" fmla="*/ 1320842 h 3910710"/>
                <a:gd name="connsiteX2672" fmla="*/ 950013 w 12193737"/>
                <a:gd name="connsiteY2672" fmla="*/ 1176110 h 3910710"/>
                <a:gd name="connsiteX2673" fmla="*/ 1073635 w 12193737"/>
                <a:gd name="connsiteY2673" fmla="*/ 1411766 h 3910710"/>
                <a:gd name="connsiteX2674" fmla="*/ 950013 w 12193737"/>
                <a:gd name="connsiteY2674" fmla="*/ 1483137 h 3910710"/>
                <a:gd name="connsiteX2675" fmla="*/ 950013 w 12193737"/>
                <a:gd name="connsiteY2675" fmla="*/ 1340396 h 3910710"/>
                <a:gd name="connsiteX2676" fmla="*/ 1073635 w 12193737"/>
                <a:gd name="connsiteY2676" fmla="*/ 1411766 h 3910710"/>
                <a:gd name="connsiteX2677" fmla="*/ 1080406 w 12193737"/>
                <a:gd name="connsiteY2677" fmla="*/ 1564284 h 3910710"/>
                <a:gd name="connsiteX2678" fmla="*/ 950013 w 12193737"/>
                <a:gd name="connsiteY2678" fmla="*/ 1639565 h 3910710"/>
                <a:gd name="connsiteX2679" fmla="*/ 950013 w 12193737"/>
                <a:gd name="connsiteY2679" fmla="*/ 1489003 h 3910710"/>
                <a:gd name="connsiteX2680" fmla="*/ 1080406 w 12193737"/>
                <a:gd name="connsiteY2680" fmla="*/ 1564284 h 3910710"/>
                <a:gd name="connsiteX2681" fmla="*/ 950013 w 12193737"/>
                <a:gd name="connsiteY2681" fmla="*/ 1645431 h 3910710"/>
                <a:gd name="connsiteX2682" fmla="*/ 1073635 w 12193737"/>
                <a:gd name="connsiteY2682" fmla="*/ 1716802 h 3910710"/>
                <a:gd name="connsiteX2683" fmla="*/ 950013 w 12193737"/>
                <a:gd name="connsiteY2683" fmla="*/ 1788172 h 3910710"/>
                <a:gd name="connsiteX2684" fmla="*/ 950013 w 12193737"/>
                <a:gd name="connsiteY2684" fmla="*/ 1645431 h 3910710"/>
                <a:gd name="connsiteX2685" fmla="*/ 955119 w 12193737"/>
                <a:gd name="connsiteY2685" fmla="*/ 1804793 h 3910710"/>
                <a:gd name="connsiteX2686" fmla="*/ 1080442 w 12193737"/>
                <a:gd name="connsiteY2686" fmla="*/ 1877141 h 3910710"/>
                <a:gd name="connsiteX2687" fmla="*/ 950049 w 12193737"/>
                <a:gd name="connsiteY2687" fmla="*/ 1952422 h 3910710"/>
                <a:gd name="connsiteX2688" fmla="*/ 950049 w 12193737"/>
                <a:gd name="connsiteY2688" fmla="*/ 1807726 h 3910710"/>
                <a:gd name="connsiteX2689" fmla="*/ 955155 w 12193737"/>
                <a:gd name="connsiteY2689" fmla="*/ 1804793 h 3910710"/>
                <a:gd name="connsiteX2690" fmla="*/ 1082108 w 12193737"/>
                <a:gd name="connsiteY2690" fmla="*/ 1880074 h 3910710"/>
                <a:gd name="connsiteX2691" fmla="*/ 1082108 w 12193737"/>
                <a:gd name="connsiteY2691" fmla="*/ 2030600 h 3910710"/>
                <a:gd name="connsiteX2692" fmla="*/ 951715 w 12193737"/>
                <a:gd name="connsiteY2692" fmla="*/ 1955319 h 3910710"/>
                <a:gd name="connsiteX2693" fmla="*/ 1082108 w 12193737"/>
                <a:gd name="connsiteY2693" fmla="*/ 1880038 h 3910710"/>
                <a:gd name="connsiteX2694" fmla="*/ 950013 w 12193737"/>
                <a:gd name="connsiteY2694" fmla="*/ 1958288 h 3910710"/>
                <a:gd name="connsiteX2695" fmla="*/ 1080406 w 12193737"/>
                <a:gd name="connsiteY2695" fmla="*/ 2033569 h 3910710"/>
                <a:gd name="connsiteX2696" fmla="*/ 955082 w 12193737"/>
                <a:gd name="connsiteY2696" fmla="*/ 2105918 h 3910710"/>
                <a:gd name="connsiteX2697" fmla="*/ 950013 w 12193737"/>
                <a:gd name="connsiteY2697" fmla="*/ 2102984 h 3910710"/>
                <a:gd name="connsiteX2698" fmla="*/ 950013 w 12193737"/>
                <a:gd name="connsiteY2698" fmla="*/ 1958288 h 3910710"/>
                <a:gd name="connsiteX2699" fmla="*/ 1073635 w 12193737"/>
                <a:gd name="connsiteY2699" fmla="*/ 2193908 h 3910710"/>
                <a:gd name="connsiteX2700" fmla="*/ 950013 w 12193737"/>
                <a:gd name="connsiteY2700" fmla="*/ 2265279 h 3910710"/>
                <a:gd name="connsiteX2701" fmla="*/ 950013 w 12193737"/>
                <a:gd name="connsiteY2701" fmla="*/ 2122538 h 3910710"/>
                <a:gd name="connsiteX2702" fmla="*/ 1073635 w 12193737"/>
                <a:gd name="connsiteY2702" fmla="*/ 2193908 h 3910710"/>
                <a:gd name="connsiteX2703" fmla="*/ 1080406 w 12193737"/>
                <a:gd name="connsiteY2703" fmla="*/ 2346426 h 3910710"/>
                <a:gd name="connsiteX2704" fmla="*/ 950013 w 12193737"/>
                <a:gd name="connsiteY2704" fmla="*/ 2421707 h 3910710"/>
                <a:gd name="connsiteX2705" fmla="*/ 950013 w 12193737"/>
                <a:gd name="connsiteY2705" fmla="*/ 2271145 h 3910710"/>
                <a:gd name="connsiteX2706" fmla="*/ 1080406 w 12193737"/>
                <a:gd name="connsiteY2706" fmla="*/ 2346426 h 3910710"/>
                <a:gd name="connsiteX2707" fmla="*/ 950013 w 12193737"/>
                <a:gd name="connsiteY2707" fmla="*/ 2427573 h 3910710"/>
                <a:gd name="connsiteX2708" fmla="*/ 1073635 w 12193737"/>
                <a:gd name="connsiteY2708" fmla="*/ 2498944 h 3910710"/>
                <a:gd name="connsiteX2709" fmla="*/ 950013 w 12193737"/>
                <a:gd name="connsiteY2709" fmla="*/ 2570314 h 3910710"/>
                <a:gd name="connsiteX2710" fmla="*/ 950013 w 12193737"/>
                <a:gd name="connsiteY2710" fmla="*/ 2427573 h 3910710"/>
                <a:gd name="connsiteX2711" fmla="*/ 955119 w 12193737"/>
                <a:gd name="connsiteY2711" fmla="*/ 2586935 h 3910710"/>
                <a:gd name="connsiteX2712" fmla="*/ 1080442 w 12193737"/>
                <a:gd name="connsiteY2712" fmla="*/ 2659283 h 3910710"/>
                <a:gd name="connsiteX2713" fmla="*/ 950049 w 12193737"/>
                <a:gd name="connsiteY2713" fmla="*/ 2734600 h 3910710"/>
                <a:gd name="connsiteX2714" fmla="*/ 950049 w 12193737"/>
                <a:gd name="connsiteY2714" fmla="*/ 2589904 h 3910710"/>
                <a:gd name="connsiteX2715" fmla="*/ 955119 w 12193737"/>
                <a:gd name="connsiteY2715" fmla="*/ 2586971 h 3910710"/>
                <a:gd name="connsiteX2716" fmla="*/ 1082108 w 12193737"/>
                <a:gd name="connsiteY2716" fmla="*/ 2662216 h 3910710"/>
                <a:gd name="connsiteX2717" fmla="*/ 1082108 w 12193737"/>
                <a:gd name="connsiteY2717" fmla="*/ 2812742 h 3910710"/>
                <a:gd name="connsiteX2718" fmla="*/ 951715 w 12193737"/>
                <a:gd name="connsiteY2718" fmla="*/ 2737461 h 3910710"/>
                <a:gd name="connsiteX2719" fmla="*/ 1082108 w 12193737"/>
                <a:gd name="connsiteY2719" fmla="*/ 2662216 h 3910710"/>
                <a:gd name="connsiteX2720" fmla="*/ 950013 w 12193737"/>
                <a:gd name="connsiteY2720" fmla="*/ 2740430 h 3910710"/>
                <a:gd name="connsiteX2721" fmla="*/ 1080406 w 12193737"/>
                <a:gd name="connsiteY2721" fmla="*/ 2815711 h 3910710"/>
                <a:gd name="connsiteX2722" fmla="*/ 955082 w 12193737"/>
                <a:gd name="connsiteY2722" fmla="*/ 2888060 h 3910710"/>
                <a:gd name="connsiteX2723" fmla="*/ 950013 w 12193737"/>
                <a:gd name="connsiteY2723" fmla="*/ 2885126 h 3910710"/>
                <a:gd name="connsiteX2724" fmla="*/ 950013 w 12193737"/>
                <a:gd name="connsiteY2724" fmla="*/ 2740394 h 3910710"/>
                <a:gd name="connsiteX2725" fmla="*/ 1073635 w 12193737"/>
                <a:gd name="connsiteY2725" fmla="*/ 2976050 h 3910710"/>
                <a:gd name="connsiteX2726" fmla="*/ 950013 w 12193737"/>
                <a:gd name="connsiteY2726" fmla="*/ 3047421 h 3910710"/>
                <a:gd name="connsiteX2727" fmla="*/ 950013 w 12193737"/>
                <a:gd name="connsiteY2727" fmla="*/ 2904680 h 3910710"/>
                <a:gd name="connsiteX2728" fmla="*/ 1073635 w 12193737"/>
                <a:gd name="connsiteY2728" fmla="*/ 2976050 h 3910710"/>
                <a:gd name="connsiteX2729" fmla="*/ 1080406 w 12193737"/>
                <a:gd name="connsiteY2729" fmla="*/ 3128568 h 3910710"/>
                <a:gd name="connsiteX2730" fmla="*/ 950013 w 12193737"/>
                <a:gd name="connsiteY2730" fmla="*/ 3203849 h 3910710"/>
                <a:gd name="connsiteX2731" fmla="*/ 950013 w 12193737"/>
                <a:gd name="connsiteY2731" fmla="*/ 3053287 h 3910710"/>
                <a:gd name="connsiteX2732" fmla="*/ 1080406 w 12193737"/>
                <a:gd name="connsiteY2732" fmla="*/ 3128568 h 3910710"/>
                <a:gd name="connsiteX2733" fmla="*/ 950013 w 12193737"/>
                <a:gd name="connsiteY2733" fmla="*/ 3209715 h 3910710"/>
                <a:gd name="connsiteX2734" fmla="*/ 1073635 w 12193737"/>
                <a:gd name="connsiteY2734" fmla="*/ 3281086 h 3910710"/>
                <a:gd name="connsiteX2735" fmla="*/ 950013 w 12193737"/>
                <a:gd name="connsiteY2735" fmla="*/ 3352456 h 3910710"/>
                <a:gd name="connsiteX2736" fmla="*/ 950013 w 12193737"/>
                <a:gd name="connsiteY2736" fmla="*/ 3209715 h 3910710"/>
                <a:gd name="connsiteX2737" fmla="*/ 951715 w 12193737"/>
                <a:gd name="connsiteY2737" fmla="*/ 3206782 h 3910710"/>
                <a:gd name="connsiteX2738" fmla="*/ 1082108 w 12193737"/>
                <a:gd name="connsiteY2738" fmla="*/ 3131501 h 3910710"/>
                <a:gd name="connsiteX2739" fmla="*/ 1082108 w 12193737"/>
                <a:gd name="connsiteY2739" fmla="*/ 3276197 h 3910710"/>
                <a:gd name="connsiteX2740" fmla="*/ 1077038 w 12193737"/>
                <a:gd name="connsiteY2740" fmla="*/ 3279131 h 3910710"/>
                <a:gd name="connsiteX2741" fmla="*/ 951715 w 12193737"/>
                <a:gd name="connsiteY2741" fmla="*/ 3206782 h 3910710"/>
                <a:gd name="connsiteX2742" fmla="*/ 1082108 w 12193737"/>
                <a:gd name="connsiteY2742" fmla="*/ 3125635 h 3910710"/>
                <a:gd name="connsiteX2743" fmla="*/ 951715 w 12193737"/>
                <a:gd name="connsiteY2743" fmla="*/ 3050354 h 3910710"/>
                <a:gd name="connsiteX2744" fmla="*/ 1077002 w 12193737"/>
                <a:gd name="connsiteY2744" fmla="*/ 2978042 h 3910710"/>
                <a:gd name="connsiteX2745" fmla="*/ 1082072 w 12193737"/>
                <a:gd name="connsiteY2745" fmla="*/ 2980975 h 3910710"/>
                <a:gd name="connsiteX2746" fmla="*/ 1082072 w 12193737"/>
                <a:gd name="connsiteY2746" fmla="*/ 3125635 h 3910710"/>
                <a:gd name="connsiteX2747" fmla="*/ 958486 w 12193737"/>
                <a:gd name="connsiteY2747" fmla="*/ 2890015 h 3910710"/>
                <a:gd name="connsiteX2748" fmla="*/ 1082108 w 12193737"/>
                <a:gd name="connsiteY2748" fmla="*/ 2818644 h 3910710"/>
                <a:gd name="connsiteX2749" fmla="*/ 1082108 w 12193737"/>
                <a:gd name="connsiteY2749" fmla="*/ 2961385 h 3910710"/>
                <a:gd name="connsiteX2750" fmla="*/ 958486 w 12193737"/>
                <a:gd name="connsiteY2750" fmla="*/ 2890015 h 3910710"/>
                <a:gd name="connsiteX2751" fmla="*/ 1082108 w 12193737"/>
                <a:gd name="connsiteY2751" fmla="*/ 2656350 h 3910710"/>
                <a:gd name="connsiteX2752" fmla="*/ 958486 w 12193737"/>
                <a:gd name="connsiteY2752" fmla="*/ 2584979 h 3910710"/>
                <a:gd name="connsiteX2753" fmla="*/ 1082108 w 12193737"/>
                <a:gd name="connsiteY2753" fmla="*/ 2513609 h 3910710"/>
                <a:gd name="connsiteX2754" fmla="*/ 1082108 w 12193737"/>
                <a:gd name="connsiteY2754" fmla="*/ 2656350 h 3910710"/>
                <a:gd name="connsiteX2755" fmla="*/ 1077038 w 12193737"/>
                <a:gd name="connsiteY2755" fmla="*/ 2496989 h 3910710"/>
                <a:gd name="connsiteX2756" fmla="*/ 951715 w 12193737"/>
                <a:gd name="connsiteY2756" fmla="*/ 2424640 h 3910710"/>
                <a:gd name="connsiteX2757" fmla="*/ 1082108 w 12193737"/>
                <a:gd name="connsiteY2757" fmla="*/ 2349359 h 3910710"/>
                <a:gd name="connsiteX2758" fmla="*/ 1082108 w 12193737"/>
                <a:gd name="connsiteY2758" fmla="*/ 2494055 h 3910710"/>
                <a:gd name="connsiteX2759" fmla="*/ 1077038 w 12193737"/>
                <a:gd name="connsiteY2759" fmla="*/ 2496989 h 3910710"/>
                <a:gd name="connsiteX2760" fmla="*/ 1082108 w 12193737"/>
                <a:gd name="connsiteY2760" fmla="*/ 2343457 h 3910710"/>
                <a:gd name="connsiteX2761" fmla="*/ 951715 w 12193737"/>
                <a:gd name="connsiteY2761" fmla="*/ 2268176 h 3910710"/>
                <a:gd name="connsiteX2762" fmla="*/ 1077002 w 12193737"/>
                <a:gd name="connsiteY2762" fmla="*/ 2195827 h 3910710"/>
                <a:gd name="connsiteX2763" fmla="*/ 1082072 w 12193737"/>
                <a:gd name="connsiteY2763" fmla="*/ 2198761 h 3910710"/>
                <a:gd name="connsiteX2764" fmla="*/ 1082072 w 12193737"/>
                <a:gd name="connsiteY2764" fmla="*/ 2343457 h 3910710"/>
                <a:gd name="connsiteX2765" fmla="*/ 958486 w 12193737"/>
                <a:gd name="connsiteY2765" fmla="*/ 2107873 h 3910710"/>
                <a:gd name="connsiteX2766" fmla="*/ 1082108 w 12193737"/>
                <a:gd name="connsiteY2766" fmla="*/ 2036502 h 3910710"/>
                <a:gd name="connsiteX2767" fmla="*/ 1082108 w 12193737"/>
                <a:gd name="connsiteY2767" fmla="*/ 2179243 h 3910710"/>
                <a:gd name="connsiteX2768" fmla="*/ 958486 w 12193737"/>
                <a:gd name="connsiteY2768" fmla="*/ 2107873 h 3910710"/>
                <a:gd name="connsiteX2769" fmla="*/ 1082108 w 12193737"/>
                <a:gd name="connsiteY2769" fmla="*/ 1874208 h 3910710"/>
                <a:gd name="connsiteX2770" fmla="*/ 958486 w 12193737"/>
                <a:gd name="connsiteY2770" fmla="*/ 1802837 h 3910710"/>
                <a:gd name="connsiteX2771" fmla="*/ 1082108 w 12193737"/>
                <a:gd name="connsiteY2771" fmla="*/ 1731467 h 3910710"/>
                <a:gd name="connsiteX2772" fmla="*/ 1082108 w 12193737"/>
                <a:gd name="connsiteY2772" fmla="*/ 1874208 h 3910710"/>
                <a:gd name="connsiteX2773" fmla="*/ 1077038 w 12193737"/>
                <a:gd name="connsiteY2773" fmla="*/ 1714846 h 3910710"/>
                <a:gd name="connsiteX2774" fmla="*/ 951715 w 12193737"/>
                <a:gd name="connsiteY2774" fmla="*/ 1642498 h 3910710"/>
                <a:gd name="connsiteX2775" fmla="*/ 1082108 w 12193737"/>
                <a:gd name="connsiteY2775" fmla="*/ 1567217 h 3910710"/>
                <a:gd name="connsiteX2776" fmla="*/ 1082108 w 12193737"/>
                <a:gd name="connsiteY2776" fmla="*/ 1711913 h 3910710"/>
                <a:gd name="connsiteX2777" fmla="*/ 1077038 w 12193737"/>
                <a:gd name="connsiteY2777" fmla="*/ 1714846 h 3910710"/>
                <a:gd name="connsiteX2778" fmla="*/ 1082108 w 12193737"/>
                <a:gd name="connsiteY2778" fmla="*/ 1561315 h 3910710"/>
                <a:gd name="connsiteX2779" fmla="*/ 951715 w 12193737"/>
                <a:gd name="connsiteY2779" fmla="*/ 1486034 h 3910710"/>
                <a:gd name="connsiteX2780" fmla="*/ 1077002 w 12193737"/>
                <a:gd name="connsiteY2780" fmla="*/ 1413722 h 3910710"/>
                <a:gd name="connsiteX2781" fmla="*/ 1082072 w 12193737"/>
                <a:gd name="connsiteY2781" fmla="*/ 1416655 h 3910710"/>
                <a:gd name="connsiteX2782" fmla="*/ 1082072 w 12193737"/>
                <a:gd name="connsiteY2782" fmla="*/ 1561315 h 3910710"/>
                <a:gd name="connsiteX2783" fmla="*/ 958486 w 12193737"/>
                <a:gd name="connsiteY2783" fmla="*/ 1325731 h 3910710"/>
                <a:gd name="connsiteX2784" fmla="*/ 1082108 w 12193737"/>
                <a:gd name="connsiteY2784" fmla="*/ 1254360 h 3910710"/>
                <a:gd name="connsiteX2785" fmla="*/ 1082108 w 12193737"/>
                <a:gd name="connsiteY2785" fmla="*/ 1397101 h 3910710"/>
                <a:gd name="connsiteX2786" fmla="*/ 958486 w 12193737"/>
                <a:gd name="connsiteY2786" fmla="*/ 1325731 h 3910710"/>
                <a:gd name="connsiteX2787" fmla="*/ 1082108 w 12193737"/>
                <a:gd name="connsiteY2787" fmla="*/ 1092066 h 3910710"/>
                <a:gd name="connsiteX2788" fmla="*/ 958486 w 12193737"/>
                <a:gd name="connsiteY2788" fmla="*/ 1020695 h 3910710"/>
                <a:gd name="connsiteX2789" fmla="*/ 1082108 w 12193737"/>
                <a:gd name="connsiteY2789" fmla="*/ 949325 h 3910710"/>
                <a:gd name="connsiteX2790" fmla="*/ 1082108 w 12193737"/>
                <a:gd name="connsiteY2790" fmla="*/ 1092066 h 3910710"/>
                <a:gd name="connsiteX2791" fmla="*/ 1077038 w 12193737"/>
                <a:gd name="connsiteY2791" fmla="*/ 932704 h 3910710"/>
                <a:gd name="connsiteX2792" fmla="*/ 951715 w 12193737"/>
                <a:gd name="connsiteY2792" fmla="*/ 860356 h 3910710"/>
                <a:gd name="connsiteX2793" fmla="*/ 1082108 w 12193737"/>
                <a:gd name="connsiteY2793" fmla="*/ 785075 h 3910710"/>
                <a:gd name="connsiteX2794" fmla="*/ 1082108 w 12193737"/>
                <a:gd name="connsiteY2794" fmla="*/ 929771 h 3910710"/>
                <a:gd name="connsiteX2795" fmla="*/ 1077038 w 12193737"/>
                <a:gd name="connsiteY2795" fmla="*/ 932704 h 3910710"/>
                <a:gd name="connsiteX2796" fmla="*/ 1082108 w 12193737"/>
                <a:gd name="connsiteY2796" fmla="*/ 779209 h 3910710"/>
                <a:gd name="connsiteX2797" fmla="*/ 951715 w 12193737"/>
                <a:gd name="connsiteY2797" fmla="*/ 703928 h 3910710"/>
                <a:gd name="connsiteX2798" fmla="*/ 1077002 w 12193737"/>
                <a:gd name="connsiteY2798" fmla="*/ 631580 h 3910710"/>
                <a:gd name="connsiteX2799" fmla="*/ 1082072 w 12193737"/>
                <a:gd name="connsiteY2799" fmla="*/ 634513 h 3910710"/>
                <a:gd name="connsiteX2800" fmla="*/ 1082072 w 12193737"/>
                <a:gd name="connsiteY2800" fmla="*/ 779209 h 3910710"/>
                <a:gd name="connsiteX2801" fmla="*/ 958486 w 12193737"/>
                <a:gd name="connsiteY2801" fmla="*/ 543589 h 3910710"/>
                <a:gd name="connsiteX2802" fmla="*/ 1082108 w 12193737"/>
                <a:gd name="connsiteY2802" fmla="*/ 472218 h 3910710"/>
                <a:gd name="connsiteX2803" fmla="*/ 1082108 w 12193737"/>
                <a:gd name="connsiteY2803" fmla="*/ 614959 h 3910710"/>
                <a:gd name="connsiteX2804" fmla="*/ 958486 w 12193737"/>
                <a:gd name="connsiteY2804" fmla="*/ 543589 h 3910710"/>
                <a:gd name="connsiteX2805" fmla="*/ 1082108 w 12193737"/>
                <a:gd name="connsiteY2805" fmla="*/ 466352 h 3910710"/>
                <a:gd name="connsiteX2806" fmla="*/ 951715 w 12193737"/>
                <a:gd name="connsiteY2806" fmla="*/ 391071 h 3910710"/>
                <a:gd name="connsiteX2807" fmla="*/ 1082108 w 12193737"/>
                <a:gd name="connsiteY2807" fmla="*/ 315790 h 3910710"/>
                <a:gd name="connsiteX2808" fmla="*/ 1082108 w 12193737"/>
                <a:gd name="connsiteY2808" fmla="*/ 466352 h 3910710"/>
                <a:gd name="connsiteX2809" fmla="*/ 1080406 w 12193737"/>
                <a:gd name="connsiteY2809" fmla="*/ 469285 h 3910710"/>
                <a:gd name="connsiteX2810" fmla="*/ 955082 w 12193737"/>
                <a:gd name="connsiteY2810" fmla="*/ 541633 h 3910710"/>
                <a:gd name="connsiteX2811" fmla="*/ 950013 w 12193737"/>
                <a:gd name="connsiteY2811" fmla="*/ 538700 h 3910710"/>
                <a:gd name="connsiteX2812" fmla="*/ 950013 w 12193737"/>
                <a:gd name="connsiteY2812" fmla="*/ 394004 h 3910710"/>
                <a:gd name="connsiteX2813" fmla="*/ 1080406 w 12193737"/>
                <a:gd name="connsiteY2813" fmla="*/ 469285 h 3910710"/>
                <a:gd name="connsiteX2814" fmla="*/ 946645 w 12193737"/>
                <a:gd name="connsiteY2814" fmla="*/ 536745 h 3910710"/>
                <a:gd name="connsiteX2815" fmla="*/ 823023 w 12193737"/>
                <a:gd name="connsiteY2815" fmla="*/ 465375 h 3910710"/>
                <a:gd name="connsiteX2816" fmla="*/ 946645 w 12193737"/>
                <a:gd name="connsiteY2816" fmla="*/ 394004 h 3910710"/>
                <a:gd name="connsiteX2817" fmla="*/ 946645 w 12193737"/>
                <a:gd name="connsiteY2817" fmla="*/ 536745 h 3910710"/>
                <a:gd name="connsiteX2818" fmla="*/ 946645 w 12193737"/>
                <a:gd name="connsiteY2818" fmla="*/ 556299 h 3910710"/>
                <a:gd name="connsiteX2819" fmla="*/ 946645 w 12193737"/>
                <a:gd name="connsiteY2819" fmla="*/ 700995 h 3910710"/>
                <a:gd name="connsiteX2820" fmla="*/ 816252 w 12193737"/>
                <a:gd name="connsiteY2820" fmla="*/ 625714 h 3910710"/>
                <a:gd name="connsiteX2821" fmla="*/ 941540 w 12193737"/>
                <a:gd name="connsiteY2821" fmla="*/ 553366 h 3910710"/>
                <a:gd name="connsiteX2822" fmla="*/ 946609 w 12193737"/>
                <a:gd name="connsiteY2822" fmla="*/ 556299 h 3910710"/>
                <a:gd name="connsiteX2823" fmla="*/ 944943 w 12193737"/>
                <a:gd name="connsiteY2823" fmla="*/ 703928 h 3910710"/>
                <a:gd name="connsiteX2824" fmla="*/ 814550 w 12193737"/>
                <a:gd name="connsiteY2824" fmla="*/ 779209 h 3910710"/>
                <a:gd name="connsiteX2825" fmla="*/ 814550 w 12193737"/>
                <a:gd name="connsiteY2825" fmla="*/ 628647 h 3910710"/>
                <a:gd name="connsiteX2826" fmla="*/ 944943 w 12193737"/>
                <a:gd name="connsiteY2826" fmla="*/ 703928 h 3910710"/>
                <a:gd name="connsiteX2827" fmla="*/ 944943 w 12193737"/>
                <a:gd name="connsiteY2827" fmla="*/ 860356 h 3910710"/>
                <a:gd name="connsiteX2828" fmla="*/ 814550 w 12193737"/>
                <a:gd name="connsiteY2828" fmla="*/ 935637 h 3910710"/>
                <a:gd name="connsiteX2829" fmla="*/ 814550 w 12193737"/>
                <a:gd name="connsiteY2829" fmla="*/ 785075 h 3910710"/>
                <a:gd name="connsiteX2830" fmla="*/ 944943 w 12193737"/>
                <a:gd name="connsiteY2830" fmla="*/ 860356 h 3910710"/>
                <a:gd name="connsiteX2831" fmla="*/ 946645 w 12193737"/>
                <a:gd name="connsiteY2831" fmla="*/ 863289 h 3910710"/>
                <a:gd name="connsiteX2832" fmla="*/ 946645 w 12193737"/>
                <a:gd name="connsiteY2832" fmla="*/ 1007986 h 3910710"/>
                <a:gd name="connsiteX2833" fmla="*/ 941576 w 12193737"/>
                <a:gd name="connsiteY2833" fmla="*/ 1010919 h 3910710"/>
                <a:gd name="connsiteX2834" fmla="*/ 816252 w 12193737"/>
                <a:gd name="connsiteY2834" fmla="*/ 938570 h 3910710"/>
                <a:gd name="connsiteX2835" fmla="*/ 946645 w 12193737"/>
                <a:gd name="connsiteY2835" fmla="*/ 863289 h 3910710"/>
                <a:gd name="connsiteX2836" fmla="*/ 946645 w 12193737"/>
                <a:gd name="connsiteY2836" fmla="*/ 1027539 h 3910710"/>
                <a:gd name="connsiteX2837" fmla="*/ 946645 w 12193737"/>
                <a:gd name="connsiteY2837" fmla="*/ 1170280 h 3910710"/>
                <a:gd name="connsiteX2838" fmla="*/ 823023 w 12193737"/>
                <a:gd name="connsiteY2838" fmla="*/ 1098910 h 3910710"/>
                <a:gd name="connsiteX2839" fmla="*/ 946645 w 12193737"/>
                <a:gd name="connsiteY2839" fmla="*/ 1027539 h 3910710"/>
                <a:gd name="connsiteX2840" fmla="*/ 946645 w 12193737"/>
                <a:gd name="connsiteY2840" fmla="*/ 1318887 h 3910710"/>
                <a:gd name="connsiteX2841" fmla="*/ 823023 w 12193737"/>
                <a:gd name="connsiteY2841" fmla="*/ 1247517 h 3910710"/>
                <a:gd name="connsiteX2842" fmla="*/ 946645 w 12193737"/>
                <a:gd name="connsiteY2842" fmla="*/ 1176146 h 3910710"/>
                <a:gd name="connsiteX2843" fmla="*/ 946645 w 12193737"/>
                <a:gd name="connsiteY2843" fmla="*/ 1318887 h 3910710"/>
                <a:gd name="connsiteX2844" fmla="*/ 946645 w 12193737"/>
                <a:gd name="connsiteY2844" fmla="*/ 1338441 h 3910710"/>
                <a:gd name="connsiteX2845" fmla="*/ 946645 w 12193737"/>
                <a:gd name="connsiteY2845" fmla="*/ 1483101 h 3910710"/>
                <a:gd name="connsiteX2846" fmla="*/ 816252 w 12193737"/>
                <a:gd name="connsiteY2846" fmla="*/ 1407819 h 3910710"/>
                <a:gd name="connsiteX2847" fmla="*/ 941540 w 12193737"/>
                <a:gd name="connsiteY2847" fmla="*/ 1335471 h 3910710"/>
                <a:gd name="connsiteX2848" fmla="*/ 946609 w 12193737"/>
                <a:gd name="connsiteY2848" fmla="*/ 1338404 h 3910710"/>
                <a:gd name="connsiteX2849" fmla="*/ 944943 w 12193737"/>
                <a:gd name="connsiteY2849" fmla="*/ 1486070 h 3910710"/>
                <a:gd name="connsiteX2850" fmla="*/ 814550 w 12193737"/>
                <a:gd name="connsiteY2850" fmla="*/ 1561351 h 3910710"/>
                <a:gd name="connsiteX2851" fmla="*/ 814550 w 12193737"/>
                <a:gd name="connsiteY2851" fmla="*/ 1410789 h 3910710"/>
                <a:gd name="connsiteX2852" fmla="*/ 944943 w 12193737"/>
                <a:gd name="connsiteY2852" fmla="*/ 1486070 h 3910710"/>
                <a:gd name="connsiteX2853" fmla="*/ 944943 w 12193737"/>
                <a:gd name="connsiteY2853" fmla="*/ 1642498 h 3910710"/>
                <a:gd name="connsiteX2854" fmla="*/ 814550 w 12193737"/>
                <a:gd name="connsiteY2854" fmla="*/ 1717779 h 3910710"/>
                <a:gd name="connsiteX2855" fmla="*/ 814550 w 12193737"/>
                <a:gd name="connsiteY2855" fmla="*/ 1567217 h 3910710"/>
                <a:gd name="connsiteX2856" fmla="*/ 944943 w 12193737"/>
                <a:gd name="connsiteY2856" fmla="*/ 1642498 h 3910710"/>
                <a:gd name="connsiteX2857" fmla="*/ 946645 w 12193737"/>
                <a:gd name="connsiteY2857" fmla="*/ 1645431 h 3910710"/>
                <a:gd name="connsiteX2858" fmla="*/ 946645 w 12193737"/>
                <a:gd name="connsiteY2858" fmla="*/ 1790128 h 3910710"/>
                <a:gd name="connsiteX2859" fmla="*/ 941576 w 12193737"/>
                <a:gd name="connsiteY2859" fmla="*/ 1793061 h 3910710"/>
                <a:gd name="connsiteX2860" fmla="*/ 816252 w 12193737"/>
                <a:gd name="connsiteY2860" fmla="*/ 1720713 h 3910710"/>
                <a:gd name="connsiteX2861" fmla="*/ 946645 w 12193737"/>
                <a:gd name="connsiteY2861" fmla="*/ 1645431 h 3910710"/>
                <a:gd name="connsiteX2862" fmla="*/ 946645 w 12193737"/>
                <a:gd name="connsiteY2862" fmla="*/ 1809681 h 3910710"/>
                <a:gd name="connsiteX2863" fmla="*/ 946645 w 12193737"/>
                <a:gd name="connsiteY2863" fmla="*/ 1952386 h 3910710"/>
                <a:gd name="connsiteX2864" fmla="*/ 823060 w 12193737"/>
                <a:gd name="connsiteY2864" fmla="*/ 1881015 h 3910710"/>
                <a:gd name="connsiteX2865" fmla="*/ 946645 w 12193737"/>
                <a:gd name="connsiteY2865" fmla="*/ 1809645 h 3910710"/>
                <a:gd name="connsiteX2866" fmla="*/ 946645 w 12193737"/>
                <a:gd name="connsiteY2866" fmla="*/ 2101029 h 3910710"/>
                <a:gd name="connsiteX2867" fmla="*/ 823023 w 12193737"/>
                <a:gd name="connsiteY2867" fmla="*/ 2029659 h 3910710"/>
                <a:gd name="connsiteX2868" fmla="*/ 946645 w 12193737"/>
                <a:gd name="connsiteY2868" fmla="*/ 1958288 h 3910710"/>
                <a:gd name="connsiteX2869" fmla="*/ 946645 w 12193737"/>
                <a:gd name="connsiteY2869" fmla="*/ 2101029 h 3910710"/>
                <a:gd name="connsiteX2870" fmla="*/ 946645 w 12193737"/>
                <a:gd name="connsiteY2870" fmla="*/ 2120583 h 3910710"/>
                <a:gd name="connsiteX2871" fmla="*/ 946645 w 12193737"/>
                <a:gd name="connsiteY2871" fmla="*/ 2265279 h 3910710"/>
                <a:gd name="connsiteX2872" fmla="*/ 816252 w 12193737"/>
                <a:gd name="connsiteY2872" fmla="*/ 2189998 h 3910710"/>
                <a:gd name="connsiteX2873" fmla="*/ 941540 w 12193737"/>
                <a:gd name="connsiteY2873" fmla="*/ 2117686 h 3910710"/>
                <a:gd name="connsiteX2874" fmla="*/ 946609 w 12193737"/>
                <a:gd name="connsiteY2874" fmla="*/ 2120619 h 3910710"/>
                <a:gd name="connsiteX2875" fmla="*/ 944943 w 12193737"/>
                <a:gd name="connsiteY2875" fmla="*/ 2268212 h 3910710"/>
                <a:gd name="connsiteX2876" fmla="*/ 814550 w 12193737"/>
                <a:gd name="connsiteY2876" fmla="*/ 2343493 h 3910710"/>
                <a:gd name="connsiteX2877" fmla="*/ 814550 w 12193737"/>
                <a:gd name="connsiteY2877" fmla="*/ 2192931 h 3910710"/>
                <a:gd name="connsiteX2878" fmla="*/ 944943 w 12193737"/>
                <a:gd name="connsiteY2878" fmla="*/ 2268212 h 3910710"/>
                <a:gd name="connsiteX2879" fmla="*/ 944943 w 12193737"/>
                <a:gd name="connsiteY2879" fmla="*/ 2424640 h 3910710"/>
                <a:gd name="connsiteX2880" fmla="*/ 814550 w 12193737"/>
                <a:gd name="connsiteY2880" fmla="*/ 2499922 h 3910710"/>
                <a:gd name="connsiteX2881" fmla="*/ 814550 w 12193737"/>
                <a:gd name="connsiteY2881" fmla="*/ 2349359 h 3910710"/>
                <a:gd name="connsiteX2882" fmla="*/ 944943 w 12193737"/>
                <a:gd name="connsiteY2882" fmla="*/ 2424640 h 3910710"/>
                <a:gd name="connsiteX2883" fmla="*/ 946645 w 12193737"/>
                <a:gd name="connsiteY2883" fmla="*/ 2427573 h 3910710"/>
                <a:gd name="connsiteX2884" fmla="*/ 946645 w 12193737"/>
                <a:gd name="connsiteY2884" fmla="*/ 2572270 h 3910710"/>
                <a:gd name="connsiteX2885" fmla="*/ 941576 w 12193737"/>
                <a:gd name="connsiteY2885" fmla="*/ 2575203 h 3910710"/>
                <a:gd name="connsiteX2886" fmla="*/ 816252 w 12193737"/>
                <a:gd name="connsiteY2886" fmla="*/ 2502855 h 3910710"/>
                <a:gd name="connsiteX2887" fmla="*/ 946645 w 12193737"/>
                <a:gd name="connsiteY2887" fmla="*/ 2427610 h 3910710"/>
                <a:gd name="connsiteX2888" fmla="*/ 946645 w 12193737"/>
                <a:gd name="connsiteY2888" fmla="*/ 2591823 h 3910710"/>
                <a:gd name="connsiteX2889" fmla="*/ 946645 w 12193737"/>
                <a:gd name="connsiteY2889" fmla="*/ 2734564 h 3910710"/>
                <a:gd name="connsiteX2890" fmla="*/ 823023 w 12193737"/>
                <a:gd name="connsiteY2890" fmla="*/ 2663194 h 3910710"/>
                <a:gd name="connsiteX2891" fmla="*/ 946645 w 12193737"/>
                <a:gd name="connsiteY2891" fmla="*/ 2591823 h 3910710"/>
                <a:gd name="connsiteX2892" fmla="*/ 946645 w 12193737"/>
                <a:gd name="connsiteY2892" fmla="*/ 2883171 h 3910710"/>
                <a:gd name="connsiteX2893" fmla="*/ 823023 w 12193737"/>
                <a:gd name="connsiteY2893" fmla="*/ 2811801 h 3910710"/>
                <a:gd name="connsiteX2894" fmla="*/ 946645 w 12193737"/>
                <a:gd name="connsiteY2894" fmla="*/ 2740430 h 3910710"/>
                <a:gd name="connsiteX2895" fmla="*/ 946645 w 12193737"/>
                <a:gd name="connsiteY2895" fmla="*/ 2883171 h 3910710"/>
                <a:gd name="connsiteX2896" fmla="*/ 946645 w 12193737"/>
                <a:gd name="connsiteY2896" fmla="*/ 2902725 h 3910710"/>
                <a:gd name="connsiteX2897" fmla="*/ 946645 w 12193737"/>
                <a:gd name="connsiteY2897" fmla="*/ 3047385 h 3910710"/>
                <a:gd name="connsiteX2898" fmla="*/ 816252 w 12193737"/>
                <a:gd name="connsiteY2898" fmla="*/ 2972103 h 3910710"/>
                <a:gd name="connsiteX2899" fmla="*/ 941540 w 12193737"/>
                <a:gd name="connsiteY2899" fmla="*/ 2899792 h 3910710"/>
                <a:gd name="connsiteX2900" fmla="*/ 946609 w 12193737"/>
                <a:gd name="connsiteY2900" fmla="*/ 2902725 h 3910710"/>
                <a:gd name="connsiteX2901" fmla="*/ 944943 w 12193737"/>
                <a:gd name="connsiteY2901" fmla="*/ 3050318 h 3910710"/>
                <a:gd name="connsiteX2902" fmla="*/ 814550 w 12193737"/>
                <a:gd name="connsiteY2902" fmla="*/ 3125635 h 3910710"/>
                <a:gd name="connsiteX2903" fmla="*/ 814550 w 12193737"/>
                <a:gd name="connsiteY2903" fmla="*/ 2975073 h 3910710"/>
                <a:gd name="connsiteX2904" fmla="*/ 944943 w 12193737"/>
                <a:gd name="connsiteY2904" fmla="*/ 3050354 h 3910710"/>
                <a:gd name="connsiteX2905" fmla="*/ 944943 w 12193737"/>
                <a:gd name="connsiteY2905" fmla="*/ 3206782 h 3910710"/>
                <a:gd name="connsiteX2906" fmla="*/ 814550 w 12193737"/>
                <a:gd name="connsiteY2906" fmla="*/ 3282064 h 3910710"/>
                <a:gd name="connsiteX2907" fmla="*/ 814550 w 12193737"/>
                <a:gd name="connsiteY2907" fmla="*/ 3131501 h 3910710"/>
                <a:gd name="connsiteX2908" fmla="*/ 944943 w 12193737"/>
                <a:gd name="connsiteY2908" fmla="*/ 3206782 h 3910710"/>
                <a:gd name="connsiteX2909" fmla="*/ 946645 w 12193737"/>
                <a:gd name="connsiteY2909" fmla="*/ 3209715 h 3910710"/>
                <a:gd name="connsiteX2910" fmla="*/ 946645 w 12193737"/>
                <a:gd name="connsiteY2910" fmla="*/ 3354412 h 3910710"/>
                <a:gd name="connsiteX2911" fmla="*/ 941576 w 12193737"/>
                <a:gd name="connsiteY2911" fmla="*/ 3357345 h 3910710"/>
                <a:gd name="connsiteX2912" fmla="*/ 816252 w 12193737"/>
                <a:gd name="connsiteY2912" fmla="*/ 3284997 h 3910710"/>
                <a:gd name="connsiteX2913" fmla="*/ 946645 w 12193737"/>
                <a:gd name="connsiteY2913" fmla="*/ 3209715 h 3910710"/>
                <a:gd name="connsiteX2914" fmla="*/ 946645 w 12193737"/>
                <a:gd name="connsiteY2914" fmla="*/ 3373965 h 3910710"/>
                <a:gd name="connsiteX2915" fmla="*/ 946645 w 12193737"/>
                <a:gd name="connsiteY2915" fmla="*/ 3516670 h 3910710"/>
                <a:gd name="connsiteX2916" fmla="*/ 823060 w 12193737"/>
                <a:gd name="connsiteY2916" fmla="*/ 3445299 h 3910710"/>
                <a:gd name="connsiteX2917" fmla="*/ 946645 w 12193737"/>
                <a:gd name="connsiteY2917" fmla="*/ 3373929 h 3910710"/>
                <a:gd name="connsiteX2918" fmla="*/ 950013 w 12193737"/>
                <a:gd name="connsiteY2918" fmla="*/ 3372010 h 3910710"/>
                <a:gd name="connsiteX2919" fmla="*/ 955119 w 12193737"/>
                <a:gd name="connsiteY2919" fmla="*/ 3369077 h 3910710"/>
                <a:gd name="connsiteX2920" fmla="*/ 1080406 w 12193737"/>
                <a:gd name="connsiteY2920" fmla="*/ 3441425 h 3910710"/>
                <a:gd name="connsiteX2921" fmla="*/ 950013 w 12193737"/>
                <a:gd name="connsiteY2921" fmla="*/ 3516742 h 3910710"/>
                <a:gd name="connsiteX2922" fmla="*/ 950013 w 12193737"/>
                <a:gd name="connsiteY2922" fmla="*/ 3372046 h 3910710"/>
                <a:gd name="connsiteX2923" fmla="*/ 1082108 w 12193737"/>
                <a:gd name="connsiteY2923" fmla="*/ 3444358 h 3910710"/>
                <a:gd name="connsiteX2924" fmla="*/ 1082108 w 12193737"/>
                <a:gd name="connsiteY2924" fmla="*/ 3594884 h 3910710"/>
                <a:gd name="connsiteX2925" fmla="*/ 951715 w 12193737"/>
                <a:gd name="connsiteY2925" fmla="*/ 3519603 h 3910710"/>
                <a:gd name="connsiteX2926" fmla="*/ 1082108 w 12193737"/>
                <a:gd name="connsiteY2926" fmla="*/ 3444358 h 3910710"/>
                <a:gd name="connsiteX2927" fmla="*/ 958522 w 12193737"/>
                <a:gd name="connsiteY2927" fmla="*/ 3367121 h 3910710"/>
                <a:gd name="connsiteX2928" fmla="*/ 1082144 w 12193737"/>
                <a:gd name="connsiteY2928" fmla="*/ 3295751 h 3910710"/>
                <a:gd name="connsiteX2929" fmla="*/ 1082144 w 12193737"/>
                <a:gd name="connsiteY2929" fmla="*/ 3438456 h 3910710"/>
                <a:gd name="connsiteX2930" fmla="*/ 958522 w 12193737"/>
                <a:gd name="connsiteY2930" fmla="*/ 3367085 h 3910710"/>
                <a:gd name="connsiteX2931" fmla="*/ 1085476 w 12193737"/>
                <a:gd name="connsiteY2931" fmla="*/ 3444358 h 3910710"/>
                <a:gd name="connsiteX2932" fmla="*/ 1215869 w 12193737"/>
                <a:gd name="connsiteY2932" fmla="*/ 3519639 h 3910710"/>
                <a:gd name="connsiteX2933" fmla="*/ 1085476 w 12193737"/>
                <a:gd name="connsiteY2933" fmla="*/ 3594920 h 3910710"/>
                <a:gd name="connsiteX2934" fmla="*/ 1085476 w 12193737"/>
                <a:gd name="connsiteY2934" fmla="*/ 3444358 h 3910710"/>
                <a:gd name="connsiteX2935" fmla="*/ 1087214 w 12193737"/>
                <a:gd name="connsiteY2935" fmla="*/ 3441425 h 3910710"/>
                <a:gd name="connsiteX2936" fmla="*/ 1217607 w 12193737"/>
                <a:gd name="connsiteY2936" fmla="*/ 3366180 h 3910710"/>
                <a:gd name="connsiteX2937" fmla="*/ 1217607 w 12193737"/>
                <a:gd name="connsiteY2937" fmla="*/ 3516706 h 3910710"/>
                <a:gd name="connsiteX2938" fmla="*/ 1087214 w 12193737"/>
                <a:gd name="connsiteY2938" fmla="*/ 3441425 h 3910710"/>
                <a:gd name="connsiteX2939" fmla="*/ 1085476 w 12193737"/>
                <a:gd name="connsiteY2939" fmla="*/ 3438492 h 3910710"/>
                <a:gd name="connsiteX2940" fmla="*/ 1085476 w 12193737"/>
                <a:gd name="connsiteY2940" fmla="*/ 3293796 h 3910710"/>
                <a:gd name="connsiteX2941" fmla="*/ 1090581 w 12193737"/>
                <a:gd name="connsiteY2941" fmla="*/ 3290863 h 3910710"/>
                <a:gd name="connsiteX2942" fmla="*/ 1215869 w 12193737"/>
                <a:gd name="connsiteY2942" fmla="*/ 3363211 h 3910710"/>
                <a:gd name="connsiteX2943" fmla="*/ 1085476 w 12193737"/>
                <a:gd name="connsiteY2943" fmla="*/ 3438528 h 3910710"/>
                <a:gd name="connsiteX2944" fmla="*/ 1085476 w 12193737"/>
                <a:gd name="connsiteY2944" fmla="*/ 3274242 h 3910710"/>
                <a:gd name="connsiteX2945" fmla="*/ 1085476 w 12193737"/>
                <a:gd name="connsiteY2945" fmla="*/ 3131501 h 3910710"/>
                <a:gd name="connsiteX2946" fmla="*/ 1209097 w 12193737"/>
                <a:gd name="connsiteY2946" fmla="*/ 3202872 h 3910710"/>
                <a:gd name="connsiteX2947" fmla="*/ 1085476 w 12193737"/>
                <a:gd name="connsiteY2947" fmla="*/ 3274242 h 3910710"/>
                <a:gd name="connsiteX2948" fmla="*/ 1085476 w 12193737"/>
                <a:gd name="connsiteY2948" fmla="*/ 2982894 h 3910710"/>
                <a:gd name="connsiteX2949" fmla="*/ 1209097 w 12193737"/>
                <a:gd name="connsiteY2949" fmla="*/ 3054265 h 3910710"/>
                <a:gd name="connsiteX2950" fmla="*/ 1085476 w 12193737"/>
                <a:gd name="connsiteY2950" fmla="*/ 3125635 h 3910710"/>
                <a:gd name="connsiteX2951" fmla="*/ 1085476 w 12193737"/>
                <a:gd name="connsiteY2951" fmla="*/ 2982894 h 3910710"/>
                <a:gd name="connsiteX2952" fmla="*/ 1085476 w 12193737"/>
                <a:gd name="connsiteY2952" fmla="*/ 2963341 h 3910710"/>
                <a:gd name="connsiteX2953" fmla="*/ 1085476 w 12193737"/>
                <a:gd name="connsiteY2953" fmla="*/ 2818608 h 3910710"/>
                <a:gd name="connsiteX2954" fmla="*/ 1215869 w 12193737"/>
                <a:gd name="connsiteY2954" fmla="*/ 2893889 h 3910710"/>
                <a:gd name="connsiteX2955" fmla="*/ 1090545 w 12193737"/>
                <a:gd name="connsiteY2955" fmla="*/ 2966237 h 3910710"/>
                <a:gd name="connsiteX2956" fmla="*/ 1085476 w 12193737"/>
                <a:gd name="connsiteY2956" fmla="*/ 2963304 h 3910710"/>
                <a:gd name="connsiteX2957" fmla="*/ 1087214 w 12193737"/>
                <a:gd name="connsiteY2957" fmla="*/ 2815711 h 3910710"/>
                <a:gd name="connsiteX2958" fmla="*/ 1217607 w 12193737"/>
                <a:gd name="connsiteY2958" fmla="*/ 2740430 h 3910710"/>
                <a:gd name="connsiteX2959" fmla="*/ 1217607 w 12193737"/>
                <a:gd name="connsiteY2959" fmla="*/ 2890956 h 3910710"/>
                <a:gd name="connsiteX2960" fmla="*/ 1087214 w 12193737"/>
                <a:gd name="connsiteY2960" fmla="*/ 2815675 h 3910710"/>
                <a:gd name="connsiteX2961" fmla="*/ 1087214 w 12193737"/>
                <a:gd name="connsiteY2961" fmla="*/ 2659247 h 3910710"/>
                <a:gd name="connsiteX2962" fmla="*/ 1217607 w 12193737"/>
                <a:gd name="connsiteY2962" fmla="*/ 2584002 h 3910710"/>
                <a:gd name="connsiteX2963" fmla="*/ 1217607 w 12193737"/>
                <a:gd name="connsiteY2963" fmla="*/ 2734564 h 3910710"/>
                <a:gd name="connsiteX2964" fmla="*/ 1087214 w 12193737"/>
                <a:gd name="connsiteY2964" fmla="*/ 2659283 h 3910710"/>
                <a:gd name="connsiteX2965" fmla="*/ 1085476 w 12193737"/>
                <a:gd name="connsiteY2965" fmla="*/ 2656350 h 3910710"/>
                <a:gd name="connsiteX2966" fmla="*/ 1085476 w 12193737"/>
                <a:gd name="connsiteY2966" fmla="*/ 2511654 h 3910710"/>
                <a:gd name="connsiteX2967" fmla="*/ 1090545 w 12193737"/>
                <a:gd name="connsiteY2967" fmla="*/ 2508721 h 3910710"/>
                <a:gd name="connsiteX2968" fmla="*/ 1215869 w 12193737"/>
                <a:gd name="connsiteY2968" fmla="*/ 2581069 h 3910710"/>
                <a:gd name="connsiteX2969" fmla="*/ 1085476 w 12193737"/>
                <a:gd name="connsiteY2969" fmla="*/ 2656350 h 3910710"/>
                <a:gd name="connsiteX2970" fmla="*/ 1085476 w 12193737"/>
                <a:gd name="connsiteY2970" fmla="*/ 2492100 h 3910710"/>
                <a:gd name="connsiteX2971" fmla="*/ 1085476 w 12193737"/>
                <a:gd name="connsiteY2971" fmla="*/ 2349359 h 3910710"/>
                <a:gd name="connsiteX2972" fmla="*/ 1209097 w 12193737"/>
                <a:gd name="connsiteY2972" fmla="*/ 2420730 h 3910710"/>
                <a:gd name="connsiteX2973" fmla="*/ 1085476 w 12193737"/>
                <a:gd name="connsiteY2973" fmla="*/ 2492100 h 3910710"/>
                <a:gd name="connsiteX2974" fmla="*/ 1085476 w 12193737"/>
                <a:gd name="connsiteY2974" fmla="*/ 2200752 h 3910710"/>
                <a:gd name="connsiteX2975" fmla="*/ 1209097 w 12193737"/>
                <a:gd name="connsiteY2975" fmla="*/ 2272123 h 3910710"/>
                <a:gd name="connsiteX2976" fmla="*/ 1085476 w 12193737"/>
                <a:gd name="connsiteY2976" fmla="*/ 2343493 h 3910710"/>
                <a:gd name="connsiteX2977" fmla="*/ 1085476 w 12193737"/>
                <a:gd name="connsiteY2977" fmla="*/ 2200752 h 3910710"/>
                <a:gd name="connsiteX2978" fmla="*/ 1085476 w 12193737"/>
                <a:gd name="connsiteY2978" fmla="*/ 2181199 h 3910710"/>
                <a:gd name="connsiteX2979" fmla="*/ 1085476 w 12193737"/>
                <a:gd name="connsiteY2979" fmla="*/ 2036502 h 3910710"/>
                <a:gd name="connsiteX2980" fmla="*/ 1215869 w 12193737"/>
                <a:gd name="connsiteY2980" fmla="*/ 2111784 h 3910710"/>
                <a:gd name="connsiteX2981" fmla="*/ 1090545 w 12193737"/>
                <a:gd name="connsiteY2981" fmla="*/ 2184132 h 3910710"/>
                <a:gd name="connsiteX2982" fmla="*/ 1085476 w 12193737"/>
                <a:gd name="connsiteY2982" fmla="*/ 2181199 h 3910710"/>
                <a:gd name="connsiteX2983" fmla="*/ 1087214 w 12193737"/>
                <a:gd name="connsiteY2983" fmla="*/ 2033569 h 3910710"/>
                <a:gd name="connsiteX2984" fmla="*/ 1217607 w 12193737"/>
                <a:gd name="connsiteY2984" fmla="*/ 1958288 h 3910710"/>
                <a:gd name="connsiteX2985" fmla="*/ 1217607 w 12193737"/>
                <a:gd name="connsiteY2985" fmla="*/ 2108814 h 3910710"/>
                <a:gd name="connsiteX2986" fmla="*/ 1087214 w 12193737"/>
                <a:gd name="connsiteY2986" fmla="*/ 2033533 h 3910710"/>
                <a:gd name="connsiteX2987" fmla="*/ 1087214 w 12193737"/>
                <a:gd name="connsiteY2987" fmla="*/ 1877141 h 3910710"/>
                <a:gd name="connsiteX2988" fmla="*/ 1217607 w 12193737"/>
                <a:gd name="connsiteY2988" fmla="*/ 1801860 h 3910710"/>
                <a:gd name="connsiteX2989" fmla="*/ 1217607 w 12193737"/>
                <a:gd name="connsiteY2989" fmla="*/ 1952386 h 3910710"/>
                <a:gd name="connsiteX2990" fmla="*/ 1087214 w 12193737"/>
                <a:gd name="connsiteY2990" fmla="*/ 1877105 h 3910710"/>
                <a:gd name="connsiteX2991" fmla="*/ 1085476 w 12193737"/>
                <a:gd name="connsiteY2991" fmla="*/ 1874208 h 3910710"/>
                <a:gd name="connsiteX2992" fmla="*/ 1085476 w 12193737"/>
                <a:gd name="connsiteY2992" fmla="*/ 1729512 h 3910710"/>
                <a:gd name="connsiteX2993" fmla="*/ 1090581 w 12193737"/>
                <a:gd name="connsiteY2993" fmla="*/ 1726579 h 3910710"/>
                <a:gd name="connsiteX2994" fmla="*/ 1215905 w 12193737"/>
                <a:gd name="connsiteY2994" fmla="*/ 1798927 h 3910710"/>
                <a:gd name="connsiteX2995" fmla="*/ 1085512 w 12193737"/>
                <a:gd name="connsiteY2995" fmla="*/ 1874208 h 3910710"/>
                <a:gd name="connsiteX2996" fmla="*/ 1085476 w 12193737"/>
                <a:gd name="connsiteY2996" fmla="*/ 1709958 h 3910710"/>
                <a:gd name="connsiteX2997" fmla="*/ 1085476 w 12193737"/>
                <a:gd name="connsiteY2997" fmla="*/ 1567217 h 3910710"/>
                <a:gd name="connsiteX2998" fmla="*/ 1209097 w 12193737"/>
                <a:gd name="connsiteY2998" fmla="*/ 1638588 h 3910710"/>
                <a:gd name="connsiteX2999" fmla="*/ 1085476 w 12193737"/>
                <a:gd name="connsiteY2999" fmla="*/ 1709958 h 3910710"/>
                <a:gd name="connsiteX3000" fmla="*/ 1085476 w 12193737"/>
                <a:gd name="connsiteY3000" fmla="*/ 1418610 h 3910710"/>
                <a:gd name="connsiteX3001" fmla="*/ 1209097 w 12193737"/>
                <a:gd name="connsiteY3001" fmla="*/ 1489981 h 3910710"/>
                <a:gd name="connsiteX3002" fmla="*/ 1085476 w 12193737"/>
                <a:gd name="connsiteY3002" fmla="*/ 1561351 h 3910710"/>
                <a:gd name="connsiteX3003" fmla="*/ 1085476 w 12193737"/>
                <a:gd name="connsiteY3003" fmla="*/ 1418610 h 3910710"/>
                <a:gd name="connsiteX3004" fmla="*/ 1085476 w 12193737"/>
                <a:gd name="connsiteY3004" fmla="*/ 1399057 h 3910710"/>
                <a:gd name="connsiteX3005" fmla="*/ 1085476 w 12193737"/>
                <a:gd name="connsiteY3005" fmla="*/ 1254324 h 3910710"/>
                <a:gd name="connsiteX3006" fmla="*/ 1215869 w 12193737"/>
                <a:gd name="connsiteY3006" fmla="*/ 1329605 h 3910710"/>
                <a:gd name="connsiteX3007" fmla="*/ 1090545 w 12193737"/>
                <a:gd name="connsiteY3007" fmla="*/ 1401953 h 3910710"/>
                <a:gd name="connsiteX3008" fmla="*/ 1085476 w 12193737"/>
                <a:gd name="connsiteY3008" fmla="*/ 1399020 h 3910710"/>
                <a:gd name="connsiteX3009" fmla="*/ 1087214 w 12193737"/>
                <a:gd name="connsiteY3009" fmla="*/ 1251427 h 3910710"/>
                <a:gd name="connsiteX3010" fmla="*/ 1217607 w 12193737"/>
                <a:gd name="connsiteY3010" fmla="*/ 1176146 h 3910710"/>
                <a:gd name="connsiteX3011" fmla="*/ 1217607 w 12193737"/>
                <a:gd name="connsiteY3011" fmla="*/ 1326708 h 3910710"/>
                <a:gd name="connsiteX3012" fmla="*/ 1087214 w 12193737"/>
                <a:gd name="connsiteY3012" fmla="*/ 1251427 h 3910710"/>
                <a:gd name="connsiteX3013" fmla="*/ 1087214 w 12193737"/>
                <a:gd name="connsiteY3013" fmla="*/ 1094999 h 3910710"/>
                <a:gd name="connsiteX3014" fmla="*/ 1217607 w 12193737"/>
                <a:gd name="connsiteY3014" fmla="*/ 1019718 h 3910710"/>
                <a:gd name="connsiteX3015" fmla="*/ 1217607 w 12193737"/>
                <a:gd name="connsiteY3015" fmla="*/ 1170280 h 3910710"/>
                <a:gd name="connsiteX3016" fmla="*/ 1087214 w 12193737"/>
                <a:gd name="connsiteY3016" fmla="*/ 1094999 h 3910710"/>
                <a:gd name="connsiteX3017" fmla="*/ 1085476 w 12193737"/>
                <a:gd name="connsiteY3017" fmla="*/ 1092066 h 3910710"/>
                <a:gd name="connsiteX3018" fmla="*/ 1085476 w 12193737"/>
                <a:gd name="connsiteY3018" fmla="*/ 947370 h 3910710"/>
                <a:gd name="connsiteX3019" fmla="*/ 1090545 w 12193737"/>
                <a:gd name="connsiteY3019" fmla="*/ 944437 h 3910710"/>
                <a:gd name="connsiteX3020" fmla="*/ 1215869 w 12193737"/>
                <a:gd name="connsiteY3020" fmla="*/ 1016785 h 3910710"/>
                <a:gd name="connsiteX3021" fmla="*/ 1085476 w 12193737"/>
                <a:gd name="connsiteY3021" fmla="*/ 1092066 h 3910710"/>
                <a:gd name="connsiteX3022" fmla="*/ 1085476 w 12193737"/>
                <a:gd name="connsiteY3022" fmla="*/ 927816 h 3910710"/>
                <a:gd name="connsiteX3023" fmla="*/ 1085476 w 12193737"/>
                <a:gd name="connsiteY3023" fmla="*/ 785075 h 3910710"/>
                <a:gd name="connsiteX3024" fmla="*/ 1209097 w 12193737"/>
                <a:gd name="connsiteY3024" fmla="*/ 856446 h 3910710"/>
                <a:gd name="connsiteX3025" fmla="*/ 1085476 w 12193737"/>
                <a:gd name="connsiteY3025" fmla="*/ 927816 h 3910710"/>
                <a:gd name="connsiteX3026" fmla="*/ 1085476 w 12193737"/>
                <a:gd name="connsiteY3026" fmla="*/ 636468 h 3910710"/>
                <a:gd name="connsiteX3027" fmla="*/ 1209097 w 12193737"/>
                <a:gd name="connsiteY3027" fmla="*/ 707839 h 3910710"/>
                <a:gd name="connsiteX3028" fmla="*/ 1085476 w 12193737"/>
                <a:gd name="connsiteY3028" fmla="*/ 779209 h 3910710"/>
                <a:gd name="connsiteX3029" fmla="*/ 1085476 w 12193737"/>
                <a:gd name="connsiteY3029" fmla="*/ 636468 h 3910710"/>
                <a:gd name="connsiteX3030" fmla="*/ 1085476 w 12193737"/>
                <a:gd name="connsiteY3030" fmla="*/ 616915 h 3910710"/>
                <a:gd name="connsiteX3031" fmla="*/ 1085476 w 12193737"/>
                <a:gd name="connsiteY3031" fmla="*/ 472218 h 3910710"/>
                <a:gd name="connsiteX3032" fmla="*/ 1215869 w 12193737"/>
                <a:gd name="connsiteY3032" fmla="*/ 547499 h 3910710"/>
                <a:gd name="connsiteX3033" fmla="*/ 1090545 w 12193737"/>
                <a:gd name="connsiteY3033" fmla="*/ 619848 h 3910710"/>
                <a:gd name="connsiteX3034" fmla="*/ 1085476 w 12193737"/>
                <a:gd name="connsiteY3034" fmla="*/ 616915 h 3910710"/>
                <a:gd name="connsiteX3035" fmla="*/ 1087214 w 12193737"/>
                <a:gd name="connsiteY3035" fmla="*/ 469285 h 3910710"/>
                <a:gd name="connsiteX3036" fmla="*/ 1217607 w 12193737"/>
                <a:gd name="connsiteY3036" fmla="*/ 394004 h 3910710"/>
                <a:gd name="connsiteX3037" fmla="*/ 1217607 w 12193737"/>
                <a:gd name="connsiteY3037" fmla="*/ 544566 h 3910710"/>
                <a:gd name="connsiteX3038" fmla="*/ 1087214 w 12193737"/>
                <a:gd name="connsiteY3038" fmla="*/ 469285 h 3910710"/>
                <a:gd name="connsiteX3039" fmla="*/ 1085476 w 12193737"/>
                <a:gd name="connsiteY3039" fmla="*/ 466352 h 3910710"/>
                <a:gd name="connsiteX3040" fmla="*/ 1085476 w 12193737"/>
                <a:gd name="connsiteY3040" fmla="*/ 315790 h 3910710"/>
                <a:gd name="connsiteX3041" fmla="*/ 1215869 w 12193737"/>
                <a:gd name="connsiteY3041" fmla="*/ 391071 h 3910710"/>
                <a:gd name="connsiteX3042" fmla="*/ 1085476 w 12193737"/>
                <a:gd name="connsiteY3042" fmla="*/ 466352 h 3910710"/>
                <a:gd name="connsiteX3043" fmla="*/ 1087214 w 12193737"/>
                <a:gd name="connsiteY3043" fmla="*/ 312857 h 3910710"/>
                <a:gd name="connsiteX3044" fmla="*/ 1217607 w 12193737"/>
                <a:gd name="connsiteY3044" fmla="*/ 237576 h 3910710"/>
                <a:gd name="connsiteX3045" fmla="*/ 1217607 w 12193737"/>
                <a:gd name="connsiteY3045" fmla="*/ 388102 h 3910710"/>
                <a:gd name="connsiteX3046" fmla="*/ 1087214 w 12193737"/>
                <a:gd name="connsiteY3046" fmla="*/ 312821 h 3910710"/>
                <a:gd name="connsiteX3047" fmla="*/ 1085476 w 12193737"/>
                <a:gd name="connsiteY3047" fmla="*/ 309924 h 3910710"/>
                <a:gd name="connsiteX3048" fmla="*/ 1085476 w 12193737"/>
                <a:gd name="connsiteY3048" fmla="*/ 165228 h 3910710"/>
                <a:gd name="connsiteX3049" fmla="*/ 1090545 w 12193737"/>
                <a:gd name="connsiteY3049" fmla="*/ 162294 h 3910710"/>
                <a:gd name="connsiteX3050" fmla="*/ 1215869 w 12193737"/>
                <a:gd name="connsiteY3050" fmla="*/ 234643 h 3910710"/>
                <a:gd name="connsiteX3051" fmla="*/ 1085476 w 12193737"/>
                <a:gd name="connsiteY3051" fmla="*/ 309924 h 3910710"/>
                <a:gd name="connsiteX3052" fmla="*/ 1082108 w 12193737"/>
                <a:gd name="connsiteY3052" fmla="*/ 309924 h 3910710"/>
                <a:gd name="connsiteX3053" fmla="*/ 958486 w 12193737"/>
                <a:gd name="connsiteY3053" fmla="*/ 238553 h 3910710"/>
                <a:gd name="connsiteX3054" fmla="*/ 1082108 w 12193737"/>
                <a:gd name="connsiteY3054" fmla="*/ 167183 h 3910710"/>
                <a:gd name="connsiteX3055" fmla="*/ 1082108 w 12193737"/>
                <a:gd name="connsiteY3055" fmla="*/ 309924 h 3910710"/>
                <a:gd name="connsiteX3056" fmla="*/ 1080406 w 12193737"/>
                <a:gd name="connsiteY3056" fmla="*/ 312857 h 3910710"/>
                <a:gd name="connsiteX3057" fmla="*/ 950013 w 12193737"/>
                <a:gd name="connsiteY3057" fmla="*/ 388138 h 3910710"/>
                <a:gd name="connsiteX3058" fmla="*/ 950013 w 12193737"/>
                <a:gd name="connsiteY3058" fmla="*/ 243442 h 3910710"/>
                <a:gd name="connsiteX3059" fmla="*/ 955082 w 12193737"/>
                <a:gd name="connsiteY3059" fmla="*/ 240509 h 3910710"/>
                <a:gd name="connsiteX3060" fmla="*/ 1080406 w 12193737"/>
                <a:gd name="connsiteY3060" fmla="*/ 312857 h 3910710"/>
                <a:gd name="connsiteX3061" fmla="*/ 946645 w 12193737"/>
                <a:gd name="connsiteY3061" fmla="*/ 388138 h 3910710"/>
                <a:gd name="connsiteX3062" fmla="*/ 823023 w 12193737"/>
                <a:gd name="connsiteY3062" fmla="*/ 316768 h 3910710"/>
                <a:gd name="connsiteX3063" fmla="*/ 946645 w 12193737"/>
                <a:gd name="connsiteY3063" fmla="*/ 245397 h 3910710"/>
                <a:gd name="connsiteX3064" fmla="*/ 946645 w 12193737"/>
                <a:gd name="connsiteY3064" fmla="*/ 388138 h 3910710"/>
                <a:gd name="connsiteX3065" fmla="*/ 944943 w 12193737"/>
                <a:gd name="connsiteY3065" fmla="*/ 391071 h 3910710"/>
                <a:gd name="connsiteX3066" fmla="*/ 819620 w 12193737"/>
                <a:gd name="connsiteY3066" fmla="*/ 463419 h 3910710"/>
                <a:gd name="connsiteX3067" fmla="*/ 814550 w 12193737"/>
                <a:gd name="connsiteY3067" fmla="*/ 460486 h 3910710"/>
                <a:gd name="connsiteX3068" fmla="*/ 814550 w 12193737"/>
                <a:gd name="connsiteY3068" fmla="*/ 321656 h 3910710"/>
                <a:gd name="connsiteX3069" fmla="*/ 819620 w 12193737"/>
                <a:gd name="connsiteY3069" fmla="*/ 318723 h 3910710"/>
                <a:gd name="connsiteX3070" fmla="*/ 944943 w 12193737"/>
                <a:gd name="connsiteY3070" fmla="*/ 391071 h 3910710"/>
                <a:gd name="connsiteX3071" fmla="*/ 811183 w 12193737"/>
                <a:gd name="connsiteY3071" fmla="*/ 458531 h 3910710"/>
                <a:gd name="connsiteX3072" fmla="*/ 694332 w 12193737"/>
                <a:gd name="connsiteY3072" fmla="*/ 391071 h 3910710"/>
                <a:gd name="connsiteX3073" fmla="*/ 811183 w 12193737"/>
                <a:gd name="connsiteY3073" fmla="*/ 323611 h 3910710"/>
                <a:gd name="connsiteX3074" fmla="*/ 811183 w 12193737"/>
                <a:gd name="connsiteY3074" fmla="*/ 458531 h 3910710"/>
                <a:gd name="connsiteX3075" fmla="*/ 938172 w 12193737"/>
                <a:gd name="connsiteY3075" fmla="*/ 551410 h 3910710"/>
                <a:gd name="connsiteX3076" fmla="*/ 814550 w 12193737"/>
                <a:gd name="connsiteY3076" fmla="*/ 622781 h 3910710"/>
                <a:gd name="connsiteX3077" fmla="*/ 814550 w 12193737"/>
                <a:gd name="connsiteY3077" fmla="*/ 480040 h 3910710"/>
                <a:gd name="connsiteX3078" fmla="*/ 938172 w 12193737"/>
                <a:gd name="connsiteY3078" fmla="*/ 551410 h 3910710"/>
                <a:gd name="connsiteX3079" fmla="*/ 814550 w 12193737"/>
                <a:gd name="connsiteY3079" fmla="*/ 941503 h 3910710"/>
                <a:gd name="connsiteX3080" fmla="*/ 938172 w 12193737"/>
                <a:gd name="connsiteY3080" fmla="*/ 1012874 h 3910710"/>
                <a:gd name="connsiteX3081" fmla="*/ 814550 w 12193737"/>
                <a:gd name="connsiteY3081" fmla="*/ 1084244 h 3910710"/>
                <a:gd name="connsiteX3082" fmla="*/ 814550 w 12193737"/>
                <a:gd name="connsiteY3082" fmla="*/ 941503 h 3910710"/>
                <a:gd name="connsiteX3083" fmla="*/ 819620 w 12193737"/>
                <a:gd name="connsiteY3083" fmla="*/ 1100865 h 3910710"/>
                <a:gd name="connsiteX3084" fmla="*/ 944943 w 12193737"/>
                <a:gd name="connsiteY3084" fmla="*/ 1173213 h 3910710"/>
                <a:gd name="connsiteX3085" fmla="*/ 819620 w 12193737"/>
                <a:gd name="connsiteY3085" fmla="*/ 1245561 h 3910710"/>
                <a:gd name="connsiteX3086" fmla="*/ 814550 w 12193737"/>
                <a:gd name="connsiteY3086" fmla="*/ 1242628 h 3910710"/>
                <a:gd name="connsiteX3087" fmla="*/ 814550 w 12193737"/>
                <a:gd name="connsiteY3087" fmla="*/ 1103798 h 3910710"/>
                <a:gd name="connsiteX3088" fmla="*/ 819620 w 12193737"/>
                <a:gd name="connsiteY3088" fmla="*/ 1100865 h 3910710"/>
                <a:gd name="connsiteX3089" fmla="*/ 811183 w 12193737"/>
                <a:gd name="connsiteY3089" fmla="*/ 1240673 h 3910710"/>
                <a:gd name="connsiteX3090" fmla="*/ 694332 w 12193737"/>
                <a:gd name="connsiteY3090" fmla="*/ 1173213 h 3910710"/>
                <a:gd name="connsiteX3091" fmla="*/ 811183 w 12193737"/>
                <a:gd name="connsiteY3091" fmla="*/ 1105753 h 3910710"/>
                <a:gd name="connsiteX3092" fmla="*/ 811183 w 12193737"/>
                <a:gd name="connsiteY3092" fmla="*/ 1240673 h 3910710"/>
                <a:gd name="connsiteX3093" fmla="*/ 938172 w 12193737"/>
                <a:gd name="connsiteY3093" fmla="*/ 1333552 h 3910710"/>
                <a:gd name="connsiteX3094" fmla="*/ 814586 w 12193737"/>
                <a:gd name="connsiteY3094" fmla="*/ 1404923 h 3910710"/>
                <a:gd name="connsiteX3095" fmla="*/ 814586 w 12193737"/>
                <a:gd name="connsiteY3095" fmla="*/ 1262182 h 3910710"/>
                <a:gd name="connsiteX3096" fmla="*/ 938172 w 12193737"/>
                <a:gd name="connsiteY3096" fmla="*/ 1333552 h 3910710"/>
                <a:gd name="connsiteX3097" fmla="*/ 814550 w 12193737"/>
                <a:gd name="connsiteY3097" fmla="*/ 1723646 h 3910710"/>
                <a:gd name="connsiteX3098" fmla="*/ 938172 w 12193737"/>
                <a:gd name="connsiteY3098" fmla="*/ 1795016 h 3910710"/>
                <a:gd name="connsiteX3099" fmla="*/ 814550 w 12193737"/>
                <a:gd name="connsiteY3099" fmla="*/ 1866386 h 3910710"/>
                <a:gd name="connsiteX3100" fmla="*/ 814550 w 12193737"/>
                <a:gd name="connsiteY3100" fmla="*/ 1723646 h 3910710"/>
                <a:gd name="connsiteX3101" fmla="*/ 819656 w 12193737"/>
                <a:gd name="connsiteY3101" fmla="*/ 1883007 h 3910710"/>
                <a:gd name="connsiteX3102" fmla="*/ 944943 w 12193737"/>
                <a:gd name="connsiteY3102" fmla="*/ 1955355 h 3910710"/>
                <a:gd name="connsiteX3103" fmla="*/ 819620 w 12193737"/>
                <a:gd name="connsiteY3103" fmla="*/ 2027703 h 3910710"/>
                <a:gd name="connsiteX3104" fmla="*/ 814550 w 12193737"/>
                <a:gd name="connsiteY3104" fmla="*/ 2024770 h 3910710"/>
                <a:gd name="connsiteX3105" fmla="*/ 814550 w 12193737"/>
                <a:gd name="connsiteY3105" fmla="*/ 1885940 h 3910710"/>
                <a:gd name="connsiteX3106" fmla="*/ 819656 w 12193737"/>
                <a:gd name="connsiteY3106" fmla="*/ 1883007 h 3910710"/>
                <a:gd name="connsiteX3107" fmla="*/ 811183 w 12193737"/>
                <a:gd name="connsiteY3107" fmla="*/ 2022815 h 3910710"/>
                <a:gd name="connsiteX3108" fmla="*/ 694332 w 12193737"/>
                <a:gd name="connsiteY3108" fmla="*/ 1955355 h 3910710"/>
                <a:gd name="connsiteX3109" fmla="*/ 811183 w 12193737"/>
                <a:gd name="connsiteY3109" fmla="*/ 1887895 h 3910710"/>
                <a:gd name="connsiteX3110" fmla="*/ 811183 w 12193737"/>
                <a:gd name="connsiteY3110" fmla="*/ 2022815 h 3910710"/>
                <a:gd name="connsiteX3111" fmla="*/ 938172 w 12193737"/>
                <a:gd name="connsiteY3111" fmla="*/ 2115694 h 3910710"/>
                <a:gd name="connsiteX3112" fmla="*/ 814550 w 12193737"/>
                <a:gd name="connsiteY3112" fmla="*/ 2187065 h 3910710"/>
                <a:gd name="connsiteX3113" fmla="*/ 814550 w 12193737"/>
                <a:gd name="connsiteY3113" fmla="*/ 2044324 h 3910710"/>
                <a:gd name="connsiteX3114" fmla="*/ 938172 w 12193737"/>
                <a:gd name="connsiteY3114" fmla="*/ 2115694 h 3910710"/>
                <a:gd name="connsiteX3115" fmla="*/ 814550 w 12193737"/>
                <a:gd name="connsiteY3115" fmla="*/ 2505788 h 3910710"/>
                <a:gd name="connsiteX3116" fmla="*/ 938172 w 12193737"/>
                <a:gd name="connsiteY3116" fmla="*/ 2577158 h 3910710"/>
                <a:gd name="connsiteX3117" fmla="*/ 814550 w 12193737"/>
                <a:gd name="connsiteY3117" fmla="*/ 2648528 h 3910710"/>
                <a:gd name="connsiteX3118" fmla="*/ 814550 w 12193737"/>
                <a:gd name="connsiteY3118" fmla="*/ 2505788 h 3910710"/>
                <a:gd name="connsiteX3119" fmla="*/ 819656 w 12193737"/>
                <a:gd name="connsiteY3119" fmla="*/ 2665149 h 3910710"/>
                <a:gd name="connsiteX3120" fmla="*/ 944980 w 12193737"/>
                <a:gd name="connsiteY3120" fmla="*/ 2737497 h 3910710"/>
                <a:gd name="connsiteX3121" fmla="*/ 819656 w 12193737"/>
                <a:gd name="connsiteY3121" fmla="*/ 2809845 h 3910710"/>
                <a:gd name="connsiteX3122" fmla="*/ 814586 w 12193737"/>
                <a:gd name="connsiteY3122" fmla="*/ 2806948 h 3910710"/>
                <a:gd name="connsiteX3123" fmla="*/ 814586 w 12193737"/>
                <a:gd name="connsiteY3123" fmla="*/ 2668082 h 3910710"/>
                <a:gd name="connsiteX3124" fmla="*/ 819656 w 12193737"/>
                <a:gd name="connsiteY3124" fmla="*/ 2665149 h 3910710"/>
                <a:gd name="connsiteX3125" fmla="*/ 811183 w 12193737"/>
                <a:gd name="connsiteY3125" fmla="*/ 2804957 h 3910710"/>
                <a:gd name="connsiteX3126" fmla="*/ 694332 w 12193737"/>
                <a:gd name="connsiteY3126" fmla="*/ 2737497 h 3910710"/>
                <a:gd name="connsiteX3127" fmla="*/ 811183 w 12193737"/>
                <a:gd name="connsiteY3127" fmla="*/ 2670001 h 3910710"/>
                <a:gd name="connsiteX3128" fmla="*/ 811183 w 12193737"/>
                <a:gd name="connsiteY3128" fmla="*/ 2804957 h 3910710"/>
                <a:gd name="connsiteX3129" fmla="*/ 938172 w 12193737"/>
                <a:gd name="connsiteY3129" fmla="*/ 2897836 h 3910710"/>
                <a:gd name="connsiteX3130" fmla="*/ 814586 w 12193737"/>
                <a:gd name="connsiteY3130" fmla="*/ 2969207 h 3910710"/>
                <a:gd name="connsiteX3131" fmla="*/ 814586 w 12193737"/>
                <a:gd name="connsiteY3131" fmla="*/ 2826466 h 3910710"/>
                <a:gd name="connsiteX3132" fmla="*/ 938172 w 12193737"/>
                <a:gd name="connsiteY3132" fmla="*/ 2897800 h 3910710"/>
                <a:gd name="connsiteX3133" fmla="*/ 814550 w 12193737"/>
                <a:gd name="connsiteY3133" fmla="*/ 3287930 h 3910710"/>
                <a:gd name="connsiteX3134" fmla="*/ 938172 w 12193737"/>
                <a:gd name="connsiteY3134" fmla="*/ 3359300 h 3910710"/>
                <a:gd name="connsiteX3135" fmla="*/ 814550 w 12193737"/>
                <a:gd name="connsiteY3135" fmla="*/ 3430670 h 3910710"/>
                <a:gd name="connsiteX3136" fmla="*/ 814550 w 12193737"/>
                <a:gd name="connsiteY3136" fmla="*/ 3287930 h 3910710"/>
                <a:gd name="connsiteX3137" fmla="*/ 819656 w 12193737"/>
                <a:gd name="connsiteY3137" fmla="*/ 3447291 h 3910710"/>
                <a:gd name="connsiteX3138" fmla="*/ 944943 w 12193737"/>
                <a:gd name="connsiteY3138" fmla="*/ 3519639 h 3910710"/>
                <a:gd name="connsiteX3139" fmla="*/ 819620 w 12193737"/>
                <a:gd name="connsiteY3139" fmla="*/ 3591987 h 3910710"/>
                <a:gd name="connsiteX3140" fmla="*/ 814550 w 12193737"/>
                <a:gd name="connsiteY3140" fmla="*/ 3589054 h 3910710"/>
                <a:gd name="connsiteX3141" fmla="*/ 814550 w 12193737"/>
                <a:gd name="connsiteY3141" fmla="*/ 3450224 h 3910710"/>
                <a:gd name="connsiteX3142" fmla="*/ 819656 w 12193737"/>
                <a:gd name="connsiteY3142" fmla="*/ 3447291 h 3910710"/>
                <a:gd name="connsiteX3143" fmla="*/ 811183 w 12193737"/>
                <a:gd name="connsiteY3143" fmla="*/ 3587099 h 3910710"/>
                <a:gd name="connsiteX3144" fmla="*/ 694332 w 12193737"/>
                <a:gd name="connsiteY3144" fmla="*/ 3519639 h 3910710"/>
                <a:gd name="connsiteX3145" fmla="*/ 811183 w 12193737"/>
                <a:gd name="connsiteY3145" fmla="*/ 3452143 h 3910710"/>
                <a:gd name="connsiteX3146" fmla="*/ 811183 w 12193737"/>
                <a:gd name="connsiteY3146" fmla="*/ 3587063 h 3910710"/>
                <a:gd name="connsiteX3147" fmla="*/ 814550 w 12193737"/>
                <a:gd name="connsiteY3147" fmla="*/ 3608608 h 3910710"/>
                <a:gd name="connsiteX3148" fmla="*/ 938172 w 12193737"/>
                <a:gd name="connsiteY3148" fmla="*/ 3679978 h 3910710"/>
                <a:gd name="connsiteX3149" fmla="*/ 814550 w 12193737"/>
                <a:gd name="connsiteY3149" fmla="*/ 3751349 h 3910710"/>
                <a:gd name="connsiteX3150" fmla="*/ 814550 w 12193737"/>
                <a:gd name="connsiteY3150" fmla="*/ 3608608 h 3910710"/>
                <a:gd name="connsiteX3151" fmla="*/ 823023 w 12193737"/>
                <a:gd name="connsiteY3151" fmla="*/ 3593943 h 3910710"/>
                <a:gd name="connsiteX3152" fmla="*/ 946645 w 12193737"/>
                <a:gd name="connsiteY3152" fmla="*/ 3522572 h 3910710"/>
                <a:gd name="connsiteX3153" fmla="*/ 946645 w 12193737"/>
                <a:gd name="connsiteY3153" fmla="*/ 3665313 h 3910710"/>
                <a:gd name="connsiteX3154" fmla="*/ 823023 w 12193737"/>
                <a:gd name="connsiteY3154" fmla="*/ 3593943 h 3910710"/>
                <a:gd name="connsiteX3155" fmla="*/ 950013 w 12193737"/>
                <a:gd name="connsiteY3155" fmla="*/ 3522572 h 3910710"/>
                <a:gd name="connsiteX3156" fmla="*/ 1080406 w 12193737"/>
                <a:gd name="connsiteY3156" fmla="*/ 3597853 h 3910710"/>
                <a:gd name="connsiteX3157" fmla="*/ 955082 w 12193737"/>
                <a:gd name="connsiteY3157" fmla="*/ 3670202 h 3910710"/>
                <a:gd name="connsiteX3158" fmla="*/ 950013 w 12193737"/>
                <a:gd name="connsiteY3158" fmla="*/ 3667268 h 3910710"/>
                <a:gd name="connsiteX3159" fmla="*/ 950013 w 12193737"/>
                <a:gd name="connsiteY3159" fmla="*/ 3522572 h 3910710"/>
                <a:gd name="connsiteX3160" fmla="*/ 1082108 w 12193737"/>
                <a:gd name="connsiteY3160" fmla="*/ 3600786 h 3910710"/>
                <a:gd name="connsiteX3161" fmla="*/ 1082108 w 12193737"/>
                <a:gd name="connsiteY3161" fmla="*/ 3743527 h 3910710"/>
                <a:gd name="connsiteX3162" fmla="*/ 958486 w 12193737"/>
                <a:gd name="connsiteY3162" fmla="*/ 3672157 h 3910710"/>
                <a:gd name="connsiteX3163" fmla="*/ 1082108 w 12193737"/>
                <a:gd name="connsiteY3163" fmla="*/ 3600786 h 3910710"/>
                <a:gd name="connsiteX3164" fmla="*/ 1085476 w 12193737"/>
                <a:gd name="connsiteY3164" fmla="*/ 3600786 h 3910710"/>
                <a:gd name="connsiteX3165" fmla="*/ 1215869 w 12193737"/>
                <a:gd name="connsiteY3165" fmla="*/ 3676068 h 3910710"/>
                <a:gd name="connsiteX3166" fmla="*/ 1090545 w 12193737"/>
                <a:gd name="connsiteY3166" fmla="*/ 3748416 h 3910710"/>
                <a:gd name="connsiteX3167" fmla="*/ 1085476 w 12193737"/>
                <a:gd name="connsiteY3167" fmla="*/ 3745483 h 3910710"/>
                <a:gd name="connsiteX3168" fmla="*/ 1085476 w 12193737"/>
                <a:gd name="connsiteY3168" fmla="*/ 3600786 h 3910710"/>
                <a:gd name="connsiteX3169" fmla="*/ 1087214 w 12193737"/>
                <a:gd name="connsiteY3169" fmla="*/ 3597853 h 3910710"/>
                <a:gd name="connsiteX3170" fmla="*/ 1217607 w 12193737"/>
                <a:gd name="connsiteY3170" fmla="*/ 3522572 h 3910710"/>
                <a:gd name="connsiteX3171" fmla="*/ 1217607 w 12193737"/>
                <a:gd name="connsiteY3171" fmla="*/ 3673098 h 3910710"/>
                <a:gd name="connsiteX3172" fmla="*/ 1087214 w 12193737"/>
                <a:gd name="connsiteY3172" fmla="*/ 3597817 h 3910710"/>
                <a:gd name="connsiteX3173" fmla="*/ 1217571 w 12193737"/>
                <a:gd name="connsiteY3173" fmla="*/ 3360241 h 3910710"/>
                <a:gd name="connsiteX3174" fmla="*/ 1093949 w 12193737"/>
                <a:gd name="connsiteY3174" fmla="*/ 3288871 h 3910710"/>
                <a:gd name="connsiteX3175" fmla="*/ 1217571 w 12193737"/>
                <a:gd name="connsiteY3175" fmla="*/ 3217537 h 3910710"/>
                <a:gd name="connsiteX3176" fmla="*/ 1217571 w 12193737"/>
                <a:gd name="connsiteY3176" fmla="*/ 3360241 h 3910710"/>
                <a:gd name="connsiteX3177" fmla="*/ 1212501 w 12193737"/>
                <a:gd name="connsiteY3177" fmla="*/ 3200916 h 3910710"/>
                <a:gd name="connsiteX3178" fmla="*/ 1087177 w 12193737"/>
                <a:gd name="connsiteY3178" fmla="*/ 3128568 h 3910710"/>
                <a:gd name="connsiteX3179" fmla="*/ 1212465 w 12193737"/>
                <a:gd name="connsiteY3179" fmla="*/ 3056256 h 3910710"/>
                <a:gd name="connsiteX3180" fmla="*/ 1217534 w 12193737"/>
                <a:gd name="connsiteY3180" fmla="*/ 3059189 h 3910710"/>
                <a:gd name="connsiteX3181" fmla="*/ 1217534 w 12193737"/>
                <a:gd name="connsiteY3181" fmla="*/ 3198019 h 3910710"/>
                <a:gd name="connsiteX3182" fmla="*/ 1212465 w 12193737"/>
                <a:gd name="connsiteY3182" fmla="*/ 3200952 h 3910710"/>
                <a:gd name="connsiteX3183" fmla="*/ 1220974 w 12193737"/>
                <a:gd name="connsiteY3183" fmla="*/ 3061108 h 3910710"/>
                <a:gd name="connsiteX3184" fmla="*/ 1337825 w 12193737"/>
                <a:gd name="connsiteY3184" fmla="*/ 3128568 h 3910710"/>
                <a:gd name="connsiteX3185" fmla="*/ 1220974 w 12193737"/>
                <a:gd name="connsiteY3185" fmla="*/ 3196028 h 3910710"/>
                <a:gd name="connsiteX3186" fmla="*/ 1220974 w 12193737"/>
                <a:gd name="connsiteY3186" fmla="*/ 3061108 h 3910710"/>
                <a:gd name="connsiteX3187" fmla="*/ 1093949 w 12193737"/>
                <a:gd name="connsiteY3187" fmla="*/ 2968229 h 3910710"/>
                <a:gd name="connsiteX3188" fmla="*/ 1217571 w 12193737"/>
                <a:gd name="connsiteY3188" fmla="*/ 2896859 h 3910710"/>
                <a:gd name="connsiteX3189" fmla="*/ 1217571 w 12193737"/>
                <a:gd name="connsiteY3189" fmla="*/ 3039599 h 3910710"/>
                <a:gd name="connsiteX3190" fmla="*/ 1093949 w 12193737"/>
                <a:gd name="connsiteY3190" fmla="*/ 2968229 h 3910710"/>
                <a:gd name="connsiteX3191" fmla="*/ 1217571 w 12193737"/>
                <a:gd name="connsiteY3191" fmla="*/ 2578099 h 3910710"/>
                <a:gd name="connsiteX3192" fmla="*/ 1093949 w 12193737"/>
                <a:gd name="connsiteY3192" fmla="*/ 2506765 h 3910710"/>
                <a:gd name="connsiteX3193" fmla="*/ 1217571 w 12193737"/>
                <a:gd name="connsiteY3193" fmla="*/ 2435395 h 3910710"/>
                <a:gd name="connsiteX3194" fmla="*/ 1217571 w 12193737"/>
                <a:gd name="connsiteY3194" fmla="*/ 2578136 h 3910710"/>
                <a:gd name="connsiteX3195" fmla="*/ 1212501 w 12193737"/>
                <a:gd name="connsiteY3195" fmla="*/ 2418774 h 3910710"/>
                <a:gd name="connsiteX3196" fmla="*/ 1087177 w 12193737"/>
                <a:gd name="connsiteY3196" fmla="*/ 2346426 h 3910710"/>
                <a:gd name="connsiteX3197" fmla="*/ 1212465 w 12193737"/>
                <a:gd name="connsiteY3197" fmla="*/ 2274078 h 3910710"/>
                <a:gd name="connsiteX3198" fmla="*/ 1217534 w 12193737"/>
                <a:gd name="connsiteY3198" fmla="*/ 2277011 h 3910710"/>
                <a:gd name="connsiteX3199" fmla="*/ 1217534 w 12193737"/>
                <a:gd name="connsiteY3199" fmla="*/ 2415841 h 3910710"/>
                <a:gd name="connsiteX3200" fmla="*/ 1212465 w 12193737"/>
                <a:gd name="connsiteY3200" fmla="*/ 2418774 h 3910710"/>
                <a:gd name="connsiteX3201" fmla="*/ 1220974 w 12193737"/>
                <a:gd name="connsiteY3201" fmla="*/ 2278966 h 3910710"/>
                <a:gd name="connsiteX3202" fmla="*/ 1337825 w 12193737"/>
                <a:gd name="connsiteY3202" fmla="*/ 2346426 h 3910710"/>
                <a:gd name="connsiteX3203" fmla="*/ 1220974 w 12193737"/>
                <a:gd name="connsiteY3203" fmla="*/ 2413886 h 3910710"/>
                <a:gd name="connsiteX3204" fmla="*/ 1220974 w 12193737"/>
                <a:gd name="connsiteY3204" fmla="*/ 2278966 h 3910710"/>
                <a:gd name="connsiteX3205" fmla="*/ 1093985 w 12193737"/>
                <a:gd name="connsiteY3205" fmla="*/ 2186087 h 3910710"/>
                <a:gd name="connsiteX3206" fmla="*/ 1217607 w 12193737"/>
                <a:gd name="connsiteY3206" fmla="*/ 2114717 h 3910710"/>
                <a:gd name="connsiteX3207" fmla="*/ 1217607 w 12193737"/>
                <a:gd name="connsiteY3207" fmla="*/ 2257457 h 3910710"/>
                <a:gd name="connsiteX3208" fmla="*/ 1093985 w 12193737"/>
                <a:gd name="connsiteY3208" fmla="*/ 2186087 h 3910710"/>
                <a:gd name="connsiteX3209" fmla="*/ 1217571 w 12193737"/>
                <a:gd name="connsiteY3209" fmla="*/ 1795957 h 3910710"/>
                <a:gd name="connsiteX3210" fmla="*/ 1093949 w 12193737"/>
                <a:gd name="connsiteY3210" fmla="*/ 1724623 h 3910710"/>
                <a:gd name="connsiteX3211" fmla="*/ 1217571 w 12193737"/>
                <a:gd name="connsiteY3211" fmla="*/ 1653253 h 3910710"/>
                <a:gd name="connsiteX3212" fmla="*/ 1217571 w 12193737"/>
                <a:gd name="connsiteY3212" fmla="*/ 1795957 h 3910710"/>
                <a:gd name="connsiteX3213" fmla="*/ 1212501 w 12193737"/>
                <a:gd name="connsiteY3213" fmla="*/ 1636632 h 3910710"/>
                <a:gd name="connsiteX3214" fmla="*/ 1087177 w 12193737"/>
                <a:gd name="connsiteY3214" fmla="*/ 1564284 h 3910710"/>
                <a:gd name="connsiteX3215" fmla="*/ 1212465 w 12193737"/>
                <a:gd name="connsiteY3215" fmla="*/ 1491936 h 3910710"/>
                <a:gd name="connsiteX3216" fmla="*/ 1217534 w 12193737"/>
                <a:gd name="connsiteY3216" fmla="*/ 1494869 h 3910710"/>
                <a:gd name="connsiteX3217" fmla="*/ 1217534 w 12193737"/>
                <a:gd name="connsiteY3217" fmla="*/ 1633699 h 3910710"/>
                <a:gd name="connsiteX3218" fmla="*/ 1212465 w 12193737"/>
                <a:gd name="connsiteY3218" fmla="*/ 1636632 h 3910710"/>
                <a:gd name="connsiteX3219" fmla="*/ 1220974 w 12193737"/>
                <a:gd name="connsiteY3219" fmla="*/ 1496824 h 3910710"/>
                <a:gd name="connsiteX3220" fmla="*/ 1337825 w 12193737"/>
                <a:gd name="connsiteY3220" fmla="*/ 1564284 h 3910710"/>
                <a:gd name="connsiteX3221" fmla="*/ 1220974 w 12193737"/>
                <a:gd name="connsiteY3221" fmla="*/ 1631744 h 3910710"/>
                <a:gd name="connsiteX3222" fmla="*/ 1220974 w 12193737"/>
                <a:gd name="connsiteY3222" fmla="*/ 1496824 h 3910710"/>
                <a:gd name="connsiteX3223" fmla="*/ 1093949 w 12193737"/>
                <a:gd name="connsiteY3223" fmla="*/ 1403945 h 3910710"/>
                <a:gd name="connsiteX3224" fmla="*/ 1217571 w 12193737"/>
                <a:gd name="connsiteY3224" fmla="*/ 1332575 h 3910710"/>
                <a:gd name="connsiteX3225" fmla="*/ 1217571 w 12193737"/>
                <a:gd name="connsiteY3225" fmla="*/ 1475315 h 3910710"/>
                <a:gd name="connsiteX3226" fmla="*/ 1093949 w 12193737"/>
                <a:gd name="connsiteY3226" fmla="*/ 1403945 h 3910710"/>
                <a:gd name="connsiteX3227" fmla="*/ 1217571 w 12193737"/>
                <a:gd name="connsiteY3227" fmla="*/ 1013852 h 3910710"/>
                <a:gd name="connsiteX3228" fmla="*/ 1093949 w 12193737"/>
                <a:gd name="connsiteY3228" fmla="*/ 942481 h 3910710"/>
                <a:gd name="connsiteX3229" fmla="*/ 1217571 w 12193737"/>
                <a:gd name="connsiteY3229" fmla="*/ 871111 h 3910710"/>
                <a:gd name="connsiteX3230" fmla="*/ 1217571 w 12193737"/>
                <a:gd name="connsiteY3230" fmla="*/ 1013852 h 3910710"/>
                <a:gd name="connsiteX3231" fmla="*/ 1212501 w 12193737"/>
                <a:gd name="connsiteY3231" fmla="*/ 854490 h 3910710"/>
                <a:gd name="connsiteX3232" fmla="*/ 1087177 w 12193737"/>
                <a:gd name="connsiteY3232" fmla="*/ 782142 h 3910710"/>
                <a:gd name="connsiteX3233" fmla="*/ 1212465 w 12193737"/>
                <a:gd name="connsiteY3233" fmla="*/ 709794 h 3910710"/>
                <a:gd name="connsiteX3234" fmla="*/ 1217534 w 12193737"/>
                <a:gd name="connsiteY3234" fmla="*/ 712727 h 3910710"/>
                <a:gd name="connsiteX3235" fmla="*/ 1217534 w 12193737"/>
                <a:gd name="connsiteY3235" fmla="*/ 851557 h 3910710"/>
                <a:gd name="connsiteX3236" fmla="*/ 1212465 w 12193737"/>
                <a:gd name="connsiteY3236" fmla="*/ 854490 h 3910710"/>
                <a:gd name="connsiteX3237" fmla="*/ 1220974 w 12193737"/>
                <a:gd name="connsiteY3237" fmla="*/ 714682 h 3910710"/>
                <a:gd name="connsiteX3238" fmla="*/ 1337825 w 12193737"/>
                <a:gd name="connsiteY3238" fmla="*/ 782142 h 3910710"/>
                <a:gd name="connsiteX3239" fmla="*/ 1220974 w 12193737"/>
                <a:gd name="connsiteY3239" fmla="*/ 849602 h 3910710"/>
                <a:gd name="connsiteX3240" fmla="*/ 1220974 w 12193737"/>
                <a:gd name="connsiteY3240" fmla="*/ 714682 h 3910710"/>
                <a:gd name="connsiteX3241" fmla="*/ 1093949 w 12193737"/>
                <a:gd name="connsiteY3241" fmla="*/ 621803 h 3910710"/>
                <a:gd name="connsiteX3242" fmla="*/ 1217571 w 12193737"/>
                <a:gd name="connsiteY3242" fmla="*/ 550432 h 3910710"/>
                <a:gd name="connsiteX3243" fmla="*/ 1217571 w 12193737"/>
                <a:gd name="connsiteY3243" fmla="*/ 693173 h 3910710"/>
                <a:gd name="connsiteX3244" fmla="*/ 1093949 w 12193737"/>
                <a:gd name="connsiteY3244" fmla="*/ 621803 h 3910710"/>
                <a:gd name="connsiteX3245" fmla="*/ 1085476 w 12193737"/>
                <a:gd name="connsiteY3245" fmla="*/ 2933 h 3910710"/>
                <a:gd name="connsiteX3246" fmla="*/ 1209097 w 12193737"/>
                <a:gd name="connsiteY3246" fmla="*/ 74303 h 3910710"/>
                <a:gd name="connsiteX3247" fmla="*/ 1085476 w 12193737"/>
                <a:gd name="connsiteY3247" fmla="*/ 145674 h 3910710"/>
                <a:gd name="connsiteX3248" fmla="*/ 1085476 w 12193737"/>
                <a:gd name="connsiteY3248" fmla="*/ 2933 h 3910710"/>
                <a:gd name="connsiteX3249" fmla="*/ 1082108 w 12193737"/>
                <a:gd name="connsiteY3249" fmla="*/ 2933 h 3910710"/>
                <a:gd name="connsiteX3250" fmla="*/ 1082108 w 12193737"/>
                <a:gd name="connsiteY3250" fmla="*/ 147629 h 3910710"/>
                <a:gd name="connsiteX3251" fmla="*/ 1077038 w 12193737"/>
                <a:gd name="connsiteY3251" fmla="*/ 150562 h 3910710"/>
                <a:gd name="connsiteX3252" fmla="*/ 951715 w 12193737"/>
                <a:gd name="connsiteY3252" fmla="*/ 78214 h 3910710"/>
                <a:gd name="connsiteX3253" fmla="*/ 1082108 w 12193737"/>
                <a:gd name="connsiteY3253" fmla="*/ 2933 h 3910710"/>
                <a:gd name="connsiteX3254" fmla="*/ 950013 w 12193737"/>
                <a:gd name="connsiteY3254" fmla="*/ 81147 h 3910710"/>
                <a:gd name="connsiteX3255" fmla="*/ 1073635 w 12193737"/>
                <a:gd name="connsiteY3255" fmla="*/ 152518 h 3910710"/>
                <a:gd name="connsiteX3256" fmla="*/ 950013 w 12193737"/>
                <a:gd name="connsiteY3256" fmla="*/ 223888 h 3910710"/>
                <a:gd name="connsiteX3257" fmla="*/ 950013 w 12193737"/>
                <a:gd name="connsiteY3257" fmla="*/ 81147 h 3910710"/>
                <a:gd name="connsiteX3258" fmla="*/ 946645 w 12193737"/>
                <a:gd name="connsiteY3258" fmla="*/ 225844 h 3910710"/>
                <a:gd name="connsiteX3259" fmla="*/ 941576 w 12193737"/>
                <a:gd name="connsiteY3259" fmla="*/ 228777 h 3910710"/>
                <a:gd name="connsiteX3260" fmla="*/ 816252 w 12193737"/>
                <a:gd name="connsiteY3260" fmla="*/ 156428 h 3910710"/>
                <a:gd name="connsiteX3261" fmla="*/ 946645 w 12193737"/>
                <a:gd name="connsiteY3261" fmla="*/ 81147 h 3910710"/>
                <a:gd name="connsiteX3262" fmla="*/ 946645 w 12193737"/>
                <a:gd name="connsiteY3262" fmla="*/ 225844 h 3910710"/>
                <a:gd name="connsiteX3263" fmla="*/ 814550 w 12193737"/>
                <a:gd name="connsiteY3263" fmla="*/ 2933 h 3910710"/>
                <a:gd name="connsiteX3264" fmla="*/ 944943 w 12193737"/>
                <a:gd name="connsiteY3264" fmla="*/ 78214 h 3910710"/>
                <a:gd name="connsiteX3265" fmla="*/ 814550 w 12193737"/>
                <a:gd name="connsiteY3265" fmla="*/ 153495 h 3910710"/>
                <a:gd name="connsiteX3266" fmla="*/ 814550 w 12193737"/>
                <a:gd name="connsiteY3266" fmla="*/ 2933 h 3910710"/>
                <a:gd name="connsiteX3267" fmla="*/ 814550 w 12193737"/>
                <a:gd name="connsiteY3267" fmla="*/ 159361 h 3910710"/>
                <a:gd name="connsiteX3268" fmla="*/ 938172 w 12193737"/>
                <a:gd name="connsiteY3268" fmla="*/ 230732 h 3910710"/>
                <a:gd name="connsiteX3269" fmla="*/ 814550 w 12193737"/>
                <a:gd name="connsiteY3269" fmla="*/ 302102 h 3910710"/>
                <a:gd name="connsiteX3270" fmla="*/ 814550 w 12193737"/>
                <a:gd name="connsiteY3270" fmla="*/ 159361 h 3910710"/>
                <a:gd name="connsiteX3271" fmla="*/ 685823 w 12193737"/>
                <a:gd name="connsiteY3271" fmla="*/ 75281 h 3910710"/>
                <a:gd name="connsiteX3272" fmla="*/ 811183 w 12193737"/>
                <a:gd name="connsiteY3272" fmla="*/ 2933 h 3910710"/>
                <a:gd name="connsiteX3273" fmla="*/ 811183 w 12193737"/>
                <a:gd name="connsiteY3273" fmla="*/ 153495 h 3910710"/>
                <a:gd name="connsiteX3274" fmla="*/ 685859 w 12193737"/>
                <a:gd name="connsiteY3274" fmla="*/ 81147 h 3910710"/>
                <a:gd name="connsiteX3275" fmla="*/ 685859 w 12193737"/>
                <a:gd name="connsiteY3275" fmla="*/ 75317 h 3910710"/>
                <a:gd name="connsiteX3276" fmla="*/ 685823 w 12193737"/>
                <a:gd name="connsiteY3276" fmla="*/ 85058 h 3910710"/>
                <a:gd name="connsiteX3277" fmla="*/ 809481 w 12193737"/>
                <a:gd name="connsiteY3277" fmla="*/ 156428 h 3910710"/>
                <a:gd name="connsiteX3278" fmla="*/ 685823 w 12193737"/>
                <a:gd name="connsiteY3278" fmla="*/ 227799 h 3910710"/>
                <a:gd name="connsiteX3279" fmla="*/ 685823 w 12193737"/>
                <a:gd name="connsiteY3279" fmla="*/ 85058 h 3910710"/>
                <a:gd name="connsiteX3280" fmla="*/ 685823 w 12193737"/>
                <a:gd name="connsiteY3280" fmla="*/ 231710 h 3910710"/>
                <a:gd name="connsiteX3281" fmla="*/ 811146 w 12193737"/>
                <a:gd name="connsiteY3281" fmla="*/ 159325 h 3910710"/>
                <a:gd name="connsiteX3282" fmla="*/ 811146 w 12193737"/>
                <a:gd name="connsiteY3282" fmla="*/ 304022 h 3910710"/>
                <a:gd name="connsiteX3283" fmla="*/ 806077 w 12193737"/>
                <a:gd name="connsiteY3283" fmla="*/ 306955 h 3910710"/>
                <a:gd name="connsiteX3284" fmla="*/ 685823 w 12193737"/>
                <a:gd name="connsiteY3284" fmla="*/ 237503 h 3910710"/>
                <a:gd name="connsiteX3285" fmla="*/ 685823 w 12193737"/>
                <a:gd name="connsiteY3285" fmla="*/ 231673 h 3910710"/>
                <a:gd name="connsiteX3286" fmla="*/ 685823 w 12193737"/>
                <a:gd name="connsiteY3286" fmla="*/ 241486 h 3910710"/>
                <a:gd name="connsiteX3287" fmla="*/ 802673 w 12193737"/>
                <a:gd name="connsiteY3287" fmla="*/ 308946 h 3910710"/>
                <a:gd name="connsiteX3288" fmla="*/ 685823 w 12193737"/>
                <a:gd name="connsiteY3288" fmla="*/ 376442 h 3910710"/>
                <a:gd name="connsiteX3289" fmla="*/ 685823 w 12193737"/>
                <a:gd name="connsiteY3289" fmla="*/ 241486 h 3910710"/>
                <a:gd name="connsiteX3290" fmla="*/ 685823 w 12193737"/>
                <a:gd name="connsiteY3290" fmla="*/ 405736 h 3910710"/>
                <a:gd name="connsiteX3291" fmla="*/ 802673 w 12193737"/>
                <a:gd name="connsiteY3291" fmla="*/ 473196 h 3910710"/>
                <a:gd name="connsiteX3292" fmla="*/ 685823 w 12193737"/>
                <a:gd name="connsiteY3292" fmla="*/ 540656 h 3910710"/>
                <a:gd name="connsiteX3293" fmla="*/ 685823 w 12193737"/>
                <a:gd name="connsiteY3293" fmla="*/ 405700 h 3910710"/>
                <a:gd name="connsiteX3294" fmla="*/ 685823 w 12193737"/>
                <a:gd name="connsiteY3294" fmla="*/ 544566 h 3910710"/>
                <a:gd name="connsiteX3295" fmla="*/ 806077 w 12193737"/>
                <a:gd name="connsiteY3295" fmla="*/ 475151 h 3910710"/>
                <a:gd name="connsiteX3296" fmla="*/ 811183 w 12193737"/>
                <a:gd name="connsiteY3296" fmla="*/ 478084 h 3910710"/>
                <a:gd name="connsiteX3297" fmla="*/ 811183 w 12193737"/>
                <a:gd name="connsiteY3297" fmla="*/ 622781 h 3910710"/>
                <a:gd name="connsiteX3298" fmla="*/ 685859 w 12193737"/>
                <a:gd name="connsiteY3298" fmla="*/ 550396 h 3910710"/>
                <a:gd name="connsiteX3299" fmla="*/ 685859 w 12193737"/>
                <a:gd name="connsiteY3299" fmla="*/ 544566 h 3910710"/>
                <a:gd name="connsiteX3300" fmla="*/ 685823 w 12193737"/>
                <a:gd name="connsiteY3300" fmla="*/ 554307 h 3910710"/>
                <a:gd name="connsiteX3301" fmla="*/ 809481 w 12193737"/>
                <a:gd name="connsiteY3301" fmla="*/ 625677 h 3910710"/>
                <a:gd name="connsiteX3302" fmla="*/ 685823 w 12193737"/>
                <a:gd name="connsiteY3302" fmla="*/ 697048 h 3910710"/>
                <a:gd name="connsiteX3303" fmla="*/ 685823 w 12193737"/>
                <a:gd name="connsiteY3303" fmla="*/ 554271 h 3910710"/>
                <a:gd name="connsiteX3304" fmla="*/ 685823 w 12193737"/>
                <a:gd name="connsiteY3304" fmla="*/ 700995 h 3910710"/>
                <a:gd name="connsiteX3305" fmla="*/ 811146 w 12193737"/>
                <a:gd name="connsiteY3305" fmla="*/ 628610 h 3910710"/>
                <a:gd name="connsiteX3306" fmla="*/ 811146 w 12193737"/>
                <a:gd name="connsiteY3306" fmla="*/ 779173 h 3910710"/>
                <a:gd name="connsiteX3307" fmla="*/ 685823 w 12193737"/>
                <a:gd name="connsiteY3307" fmla="*/ 706788 h 3910710"/>
                <a:gd name="connsiteX3308" fmla="*/ 685823 w 12193737"/>
                <a:gd name="connsiteY3308" fmla="*/ 700959 h 3910710"/>
                <a:gd name="connsiteX3309" fmla="*/ 685823 w 12193737"/>
                <a:gd name="connsiteY3309" fmla="*/ 710735 h 3910710"/>
                <a:gd name="connsiteX3310" fmla="*/ 809481 w 12193737"/>
                <a:gd name="connsiteY3310" fmla="*/ 782106 h 3910710"/>
                <a:gd name="connsiteX3311" fmla="*/ 685823 w 12193737"/>
                <a:gd name="connsiteY3311" fmla="*/ 853476 h 3910710"/>
                <a:gd name="connsiteX3312" fmla="*/ 685823 w 12193737"/>
                <a:gd name="connsiteY3312" fmla="*/ 710699 h 3910710"/>
                <a:gd name="connsiteX3313" fmla="*/ 685823 w 12193737"/>
                <a:gd name="connsiteY3313" fmla="*/ 857423 h 3910710"/>
                <a:gd name="connsiteX3314" fmla="*/ 811146 w 12193737"/>
                <a:gd name="connsiteY3314" fmla="*/ 785039 h 3910710"/>
                <a:gd name="connsiteX3315" fmla="*/ 811146 w 12193737"/>
                <a:gd name="connsiteY3315" fmla="*/ 935601 h 3910710"/>
                <a:gd name="connsiteX3316" fmla="*/ 685823 w 12193737"/>
                <a:gd name="connsiteY3316" fmla="*/ 863217 h 3910710"/>
                <a:gd name="connsiteX3317" fmla="*/ 685823 w 12193737"/>
                <a:gd name="connsiteY3317" fmla="*/ 857387 h 3910710"/>
                <a:gd name="connsiteX3318" fmla="*/ 685823 w 12193737"/>
                <a:gd name="connsiteY3318" fmla="*/ 867200 h 3910710"/>
                <a:gd name="connsiteX3319" fmla="*/ 809481 w 12193737"/>
                <a:gd name="connsiteY3319" fmla="*/ 938570 h 3910710"/>
                <a:gd name="connsiteX3320" fmla="*/ 685823 w 12193737"/>
                <a:gd name="connsiteY3320" fmla="*/ 1009941 h 3910710"/>
                <a:gd name="connsiteX3321" fmla="*/ 685823 w 12193737"/>
                <a:gd name="connsiteY3321" fmla="*/ 867164 h 3910710"/>
                <a:gd name="connsiteX3322" fmla="*/ 685823 w 12193737"/>
                <a:gd name="connsiteY3322" fmla="*/ 1013888 h 3910710"/>
                <a:gd name="connsiteX3323" fmla="*/ 811146 w 12193737"/>
                <a:gd name="connsiteY3323" fmla="*/ 941503 h 3910710"/>
                <a:gd name="connsiteX3324" fmla="*/ 811146 w 12193737"/>
                <a:gd name="connsiteY3324" fmla="*/ 1086200 h 3910710"/>
                <a:gd name="connsiteX3325" fmla="*/ 806077 w 12193737"/>
                <a:gd name="connsiteY3325" fmla="*/ 1089133 h 3910710"/>
                <a:gd name="connsiteX3326" fmla="*/ 685823 w 12193737"/>
                <a:gd name="connsiteY3326" fmla="*/ 1019681 h 3910710"/>
                <a:gd name="connsiteX3327" fmla="*/ 685823 w 12193737"/>
                <a:gd name="connsiteY3327" fmla="*/ 1013852 h 3910710"/>
                <a:gd name="connsiteX3328" fmla="*/ 685823 w 12193737"/>
                <a:gd name="connsiteY3328" fmla="*/ 1023592 h 3910710"/>
                <a:gd name="connsiteX3329" fmla="*/ 802673 w 12193737"/>
                <a:gd name="connsiteY3329" fmla="*/ 1091052 h 3910710"/>
                <a:gd name="connsiteX3330" fmla="*/ 685823 w 12193737"/>
                <a:gd name="connsiteY3330" fmla="*/ 1158512 h 3910710"/>
                <a:gd name="connsiteX3331" fmla="*/ 685823 w 12193737"/>
                <a:gd name="connsiteY3331" fmla="*/ 1023556 h 3910710"/>
                <a:gd name="connsiteX3332" fmla="*/ 685823 w 12193737"/>
                <a:gd name="connsiteY3332" fmla="*/ 1187878 h 3910710"/>
                <a:gd name="connsiteX3333" fmla="*/ 802673 w 12193737"/>
                <a:gd name="connsiteY3333" fmla="*/ 1255338 h 3910710"/>
                <a:gd name="connsiteX3334" fmla="*/ 685823 w 12193737"/>
                <a:gd name="connsiteY3334" fmla="*/ 1322798 h 3910710"/>
                <a:gd name="connsiteX3335" fmla="*/ 685823 w 12193737"/>
                <a:gd name="connsiteY3335" fmla="*/ 1187878 h 3910710"/>
                <a:gd name="connsiteX3336" fmla="*/ 685823 w 12193737"/>
                <a:gd name="connsiteY3336" fmla="*/ 1326708 h 3910710"/>
                <a:gd name="connsiteX3337" fmla="*/ 806077 w 12193737"/>
                <a:gd name="connsiteY3337" fmla="*/ 1257293 h 3910710"/>
                <a:gd name="connsiteX3338" fmla="*/ 811183 w 12193737"/>
                <a:gd name="connsiteY3338" fmla="*/ 1260226 h 3910710"/>
                <a:gd name="connsiteX3339" fmla="*/ 811183 w 12193737"/>
                <a:gd name="connsiteY3339" fmla="*/ 1404886 h 3910710"/>
                <a:gd name="connsiteX3340" fmla="*/ 685859 w 12193737"/>
                <a:gd name="connsiteY3340" fmla="*/ 1332538 h 3910710"/>
                <a:gd name="connsiteX3341" fmla="*/ 685859 w 12193737"/>
                <a:gd name="connsiteY3341" fmla="*/ 1326708 h 3910710"/>
                <a:gd name="connsiteX3342" fmla="*/ 685823 w 12193737"/>
                <a:gd name="connsiteY3342" fmla="*/ 1336449 h 3910710"/>
                <a:gd name="connsiteX3343" fmla="*/ 809481 w 12193737"/>
                <a:gd name="connsiteY3343" fmla="*/ 1407819 h 3910710"/>
                <a:gd name="connsiteX3344" fmla="*/ 685823 w 12193737"/>
                <a:gd name="connsiteY3344" fmla="*/ 1479190 h 3910710"/>
                <a:gd name="connsiteX3345" fmla="*/ 685823 w 12193737"/>
                <a:gd name="connsiteY3345" fmla="*/ 1336413 h 3910710"/>
                <a:gd name="connsiteX3346" fmla="*/ 685823 w 12193737"/>
                <a:gd name="connsiteY3346" fmla="*/ 1483137 h 3910710"/>
                <a:gd name="connsiteX3347" fmla="*/ 811146 w 12193737"/>
                <a:gd name="connsiteY3347" fmla="*/ 1410753 h 3910710"/>
                <a:gd name="connsiteX3348" fmla="*/ 811146 w 12193737"/>
                <a:gd name="connsiteY3348" fmla="*/ 1561315 h 3910710"/>
                <a:gd name="connsiteX3349" fmla="*/ 685823 w 12193737"/>
                <a:gd name="connsiteY3349" fmla="*/ 1488967 h 3910710"/>
                <a:gd name="connsiteX3350" fmla="*/ 685823 w 12193737"/>
                <a:gd name="connsiteY3350" fmla="*/ 1483137 h 3910710"/>
                <a:gd name="connsiteX3351" fmla="*/ 685823 w 12193737"/>
                <a:gd name="connsiteY3351" fmla="*/ 1492914 h 3910710"/>
                <a:gd name="connsiteX3352" fmla="*/ 809481 w 12193737"/>
                <a:gd name="connsiteY3352" fmla="*/ 1564284 h 3910710"/>
                <a:gd name="connsiteX3353" fmla="*/ 685823 w 12193737"/>
                <a:gd name="connsiteY3353" fmla="*/ 1635654 h 3910710"/>
                <a:gd name="connsiteX3354" fmla="*/ 685823 w 12193737"/>
                <a:gd name="connsiteY3354" fmla="*/ 1492877 h 3910710"/>
                <a:gd name="connsiteX3355" fmla="*/ 685823 w 12193737"/>
                <a:gd name="connsiteY3355" fmla="*/ 1639565 h 3910710"/>
                <a:gd name="connsiteX3356" fmla="*/ 811146 w 12193737"/>
                <a:gd name="connsiteY3356" fmla="*/ 1567181 h 3910710"/>
                <a:gd name="connsiteX3357" fmla="*/ 811146 w 12193737"/>
                <a:gd name="connsiteY3357" fmla="*/ 1717743 h 3910710"/>
                <a:gd name="connsiteX3358" fmla="*/ 685823 w 12193737"/>
                <a:gd name="connsiteY3358" fmla="*/ 1645395 h 3910710"/>
                <a:gd name="connsiteX3359" fmla="*/ 685823 w 12193737"/>
                <a:gd name="connsiteY3359" fmla="*/ 1639565 h 3910710"/>
                <a:gd name="connsiteX3360" fmla="*/ 685823 w 12193737"/>
                <a:gd name="connsiteY3360" fmla="*/ 1649342 h 3910710"/>
                <a:gd name="connsiteX3361" fmla="*/ 809481 w 12193737"/>
                <a:gd name="connsiteY3361" fmla="*/ 1720713 h 3910710"/>
                <a:gd name="connsiteX3362" fmla="*/ 685823 w 12193737"/>
                <a:gd name="connsiteY3362" fmla="*/ 1792083 h 3910710"/>
                <a:gd name="connsiteX3363" fmla="*/ 685823 w 12193737"/>
                <a:gd name="connsiteY3363" fmla="*/ 1649306 h 3910710"/>
                <a:gd name="connsiteX3364" fmla="*/ 685823 w 12193737"/>
                <a:gd name="connsiteY3364" fmla="*/ 1796030 h 3910710"/>
                <a:gd name="connsiteX3365" fmla="*/ 811146 w 12193737"/>
                <a:gd name="connsiteY3365" fmla="*/ 1723646 h 3910710"/>
                <a:gd name="connsiteX3366" fmla="*/ 811146 w 12193737"/>
                <a:gd name="connsiteY3366" fmla="*/ 1868342 h 3910710"/>
                <a:gd name="connsiteX3367" fmla="*/ 806077 w 12193737"/>
                <a:gd name="connsiteY3367" fmla="*/ 1871275 h 3910710"/>
                <a:gd name="connsiteX3368" fmla="*/ 685823 w 12193737"/>
                <a:gd name="connsiteY3368" fmla="*/ 1801824 h 3910710"/>
                <a:gd name="connsiteX3369" fmla="*/ 685823 w 12193737"/>
                <a:gd name="connsiteY3369" fmla="*/ 1795994 h 3910710"/>
                <a:gd name="connsiteX3370" fmla="*/ 685823 w 12193737"/>
                <a:gd name="connsiteY3370" fmla="*/ 1805734 h 3910710"/>
                <a:gd name="connsiteX3371" fmla="*/ 802709 w 12193737"/>
                <a:gd name="connsiteY3371" fmla="*/ 1873194 h 3910710"/>
                <a:gd name="connsiteX3372" fmla="*/ 685823 w 12193737"/>
                <a:gd name="connsiteY3372" fmla="*/ 1940654 h 3910710"/>
                <a:gd name="connsiteX3373" fmla="*/ 685823 w 12193737"/>
                <a:gd name="connsiteY3373" fmla="*/ 1805698 h 3910710"/>
                <a:gd name="connsiteX3374" fmla="*/ 685823 w 12193737"/>
                <a:gd name="connsiteY3374" fmla="*/ 1970020 h 3910710"/>
                <a:gd name="connsiteX3375" fmla="*/ 802673 w 12193737"/>
                <a:gd name="connsiteY3375" fmla="*/ 2037480 h 3910710"/>
                <a:gd name="connsiteX3376" fmla="*/ 685823 w 12193737"/>
                <a:gd name="connsiteY3376" fmla="*/ 2104940 h 3910710"/>
                <a:gd name="connsiteX3377" fmla="*/ 685823 w 12193737"/>
                <a:gd name="connsiteY3377" fmla="*/ 1969984 h 3910710"/>
                <a:gd name="connsiteX3378" fmla="*/ 685823 w 12193737"/>
                <a:gd name="connsiteY3378" fmla="*/ 2108851 h 3910710"/>
                <a:gd name="connsiteX3379" fmla="*/ 806077 w 12193737"/>
                <a:gd name="connsiteY3379" fmla="*/ 2039435 h 3910710"/>
                <a:gd name="connsiteX3380" fmla="*/ 811183 w 12193737"/>
                <a:gd name="connsiteY3380" fmla="*/ 2042368 h 3910710"/>
                <a:gd name="connsiteX3381" fmla="*/ 811183 w 12193737"/>
                <a:gd name="connsiteY3381" fmla="*/ 2187065 h 3910710"/>
                <a:gd name="connsiteX3382" fmla="*/ 685859 w 12193737"/>
                <a:gd name="connsiteY3382" fmla="*/ 2114717 h 3910710"/>
                <a:gd name="connsiteX3383" fmla="*/ 685859 w 12193737"/>
                <a:gd name="connsiteY3383" fmla="*/ 2108887 h 3910710"/>
                <a:gd name="connsiteX3384" fmla="*/ 685823 w 12193737"/>
                <a:gd name="connsiteY3384" fmla="*/ 2118591 h 3910710"/>
                <a:gd name="connsiteX3385" fmla="*/ 809481 w 12193737"/>
                <a:gd name="connsiteY3385" fmla="*/ 2189961 h 3910710"/>
                <a:gd name="connsiteX3386" fmla="*/ 685823 w 12193737"/>
                <a:gd name="connsiteY3386" fmla="*/ 2261368 h 3910710"/>
                <a:gd name="connsiteX3387" fmla="*/ 685823 w 12193737"/>
                <a:gd name="connsiteY3387" fmla="*/ 2118591 h 3910710"/>
                <a:gd name="connsiteX3388" fmla="*/ 685823 w 12193737"/>
                <a:gd name="connsiteY3388" fmla="*/ 2265279 h 3910710"/>
                <a:gd name="connsiteX3389" fmla="*/ 811146 w 12193737"/>
                <a:gd name="connsiteY3389" fmla="*/ 2192931 h 3910710"/>
                <a:gd name="connsiteX3390" fmla="*/ 811146 w 12193737"/>
                <a:gd name="connsiteY3390" fmla="*/ 2343457 h 3910710"/>
                <a:gd name="connsiteX3391" fmla="*/ 685823 w 12193737"/>
                <a:gd name="connsiteY3391" fmla="*/ 2271109 h 3910710"/>
                <a:gd name="connsiteX3392" fmla="*/ 685823 w 12193737"/>
                <a:gd name="connsiteY3392" fmla="*/ 2265279 h 3910710"/>
                <a:gd name="connsiteX3393" fmla="*/ 685823 w 12193737"/>
                <a:gd name="connsiteY3393" fmla="*/ 2275056 h 3910710"/>
                <a:gd name="connsiteX3394" fmla="*/ 809481 w 12193737"/>
                <a:gd name="connsiteY3394" fmla="*/ 2346426 h 3910710"/>
                <a:gd name="connsiteX3395" fmla="*/ 685823 w 12193737"/>
                <a:gd name="connsiteY3395" fmla="*/ 2417833 h 3910710"/>
                <a:gd name="connsiteX3396" fmla="*/ 685823 w 12193737"/>
                <a:gd name="connsiteY3396" fmla="*/ 2275056 h 3910710"/>
                <a:gd name="connsiteX3397" fmla="*/ 685823 w 12193737"/>
                <a:gd name="connsiteY3397" fmla="*/ 2421743 h 3910710"/>
                <a:gd name="connsiteX3398" fmla="*/ 811146 w 12193737"/>
                <a:gd name="connsiteY3398" fmla="*/ 2349395 h 3910710"/>
                <a:gd name="connsiteX3399" fmla="*/ 811146 w 12193737"/>
                <a:gd name="connsiteY3399" fmla="*/ 2499922 h 3910710"/>
                <a:gd name="connsiteX3400" fmla="*/ 685823 w 12193737"/>
                <a:gd name="connsiteY3400" fmla="*/ 2427573 h 3910710"/>
                <a:gd name="connsiteX3401" fmla="*/ 685823 w 12193737"/>
                <a:gd name="connsiteY3401" fmla="*/ 2421743 h 3910710"/>
                <a:gd name="connsiteX3402" fmla="*/ 685823 w 12193737"/>
                <a:gd name="connsiteY3402" fmla="*/ 2431448 h 3910710"/>
                <a:gd name="connsiteX3403" fmla="*/ 809481 w 12193737"/>
                <a:gd name="connsiteY3403" fmla="*/ 2502818 h 3910710"/>
                <a:gd name="connsiteX3404" fmla="*/ 685823 w 12193737"/>
                <a:gd name="connsiteY3404" fmla="*/ 2574225 h 3910710"/>
                <a:gd name="connsiteX3405" fmla="*/ 685823 w 12193737"/>
                <a:gd name="connsiteY3405" fmla="*/ 2431448 h 3910710"/>
                <a:gd name="connsiteX3406" fmla="*/ 685823 w 12193737"/>
                <a:gd name="connsiteY3406" fmla="*/ 2578136 h 3910710"/>
                <a:gd name="connsiteX3407" fmla="*/ 811146 w 12193737"/>
                <a:gd name="connsiteY3407" fmla="*/ 2505788 h 3910710"/>
                <a:gd name="connsiteX3408" fmla="*/ 811146 w 12193737"/>
                <a:gd name="connsiteY3408" fmla="*/ 2650448 h 3910710"/>
                <a:gd name="connsiteX3409" fmla="*/ 806077 w 12193737"/>
                <a:gd name="connsiteY3409" fmla="*/ 2653381 h 3910710"/>
                <a:gd name="connsiteX3410" fmla="*/ 685823 w 12193737"/>
                <a:gd name="connsiteY3410" fmla="*/ 2583929 h 3910710"/>
                <a:gd name="connsiteX3411" fmla="*/ 685823 w 12193737"/>
                <a:gd name="connsiteY3411" fmla="*/ 2578099 h 3910710"/>
                <a:gd name="connsiteX3412" fmla="*/ 685823 w 12193737"/>
                <a:gd name="connsiteY3412" fmla="*/ 2587912 h 3910710"/>
                <a:gd name="connsiteX3413" fmla="*/ 802673 w 12193737"/>
                <a:gd name="connsiteY3413" fmla="*/ 2655372 h 3910710"/>
                <a:gd name="connsiteX3414" fmla="*/ 685823 w 12193737"/>
                <a:gd name="connsiteY3414" fmla="*/ 2722832 h 3910710"/>
                <a:gd name="connsiteX3415" fmla="*/ 685823 w 12193737"/>
                <a:gd name="connsiteY3415" fmla="*/ 2587912 h 3910710"/>
                <a:gd name="connsiteX3416" fmla="*/ 685823 w 12193737"/>
                <a:gd name="connsiteY3416" fmla="*/ 2752162 h 3910710"/>
                <a:gd name="connsiteX3417" fmla="*/ 802673 w 12193737"/>
                <a:gd name="connsiteY3417" fmla="*/ 2819622 h 3910710"/>
                <a:gd name="connsiteX3418" fmla="*/ 685823 w 12193737"/>
                <a:gd name="connsiteY3418" fmla="*/ 2887082 h 3910710"/>
                <a:gd name="connsiteX3419" fmla="*/ 685823 w 12193737"/>
                <a:gd name="connsiteY3419" fmla="*/ 2752162 h 3910710"/>
                <a:gd name="connsiteX3420" fmla="*/ 685823 w 12193737"/>
                <a:gd name="connsiteY3420" fmla="*/ 2890993 h 3910710"/>
                <a:gd name="connsiteX3421" fmla="*/ 806077 w 12193737"/>
                <a:gd name="connsiteY3421" fmla="*/ 2821577 h 3910710"/>
                <a:gd name="connsiteX3422" fmla="*/ 811183 w 12193737"/>
                <a:gd name="connsiteY3422" fmla="*/ 2824511 h 3910710"/>
                <a:gd name="connsiteX3423" fmla="*/ 811183 w 12193737"/>
                <a:gd name="connsiteY3423" fmla="*/ 2969170 h 3910710"/>
                <a:gd name="connsiteX3424" fmla="*/ 685859 w 12193737"/>
                <a:gd name="connsiteY3424" fmla="*/ 2896822 h 3910710"/>
                <a:gd name="connsiteX3425" fmla="*/ 685859 w 12193737"/>
                <a:gd name="connsiteY3425" fmla="*/ 2890993 h 3910710"/>
                <a:gd name="connsiteX3426" fmla="*/ 685823 w 12193737"/>
                <a:gd name="connsiteY3426" fmla="*/ 2900769 h 3910710"/>
                <a:gd name="connsiteX3427" fmla="*/ 809481 w 12193737"/>
                <a:gd name="connsiteY3427" fmla="*/ 2972140 h 3910710"/>
                <a:gd name="connsiteX3428" fmla="*/ 685823 w 12193737"/>
                <a:gd name="connsiteY3428" fmla="*/ 3043546 h 3910710"/>
                <a:gd name="connsiteX3429" fmla="*/ 685823 w 12193737"/>
                <a:gd name="connsiteY3429" fmla="*/ 2900769 h 3910710"/>
                <a:gd name="connsiteX3430" fmla="*/ 685823 w 12193737"/>
                <a:gd name="connsiteY3430" fmla="*/ 3047457 h 3910710"/>
                <a:gd name="connsiteX3431" fmla="*/ 811146 w 12193737"/>
                <a:gd name="connsiteY3431" fmla="*/ 2975073 h 3910710"/>
                <a:gd name="connsiteX3432" fmla="*/ 811146 w 12193737"/>
                <a:gd name="connsiteY3432" fmla="*/ 3125635 h 3910710"/>
                <a:gd name="connsiteX3433" fmla="*/ 685823 w 12193737"/>
                <a:gd name="connsiteY3433" fmla="*/ 3053287 h 3910710"/>
                <a:gd name="connsiteX3434" fmla="*/ 685823 w 12193737"/>
                <a:gd name="connsiteY3434" fmla="*/ 3047457 h 3910710"/>
                <a:gd name="connsiteX3435" fmla="*/ 685823 w 12193737"/>
                <a:gd name="connsiteY3435" fmla="*/ 3057162 h 3910710"/>
                <a:gd name="connsiteX3436" fmla="*/ 809481 w 12193737"/>
                <a:gd name="connsiteY3436" fmla="*/ 3128532 h 3910710"/>
                <a:gd name="connsiteX3437" fmla="*/ 685823 w 12193737"/>
                <a:gd name="connsiteY3437" fmla="*/ 3199939 h 3910710"/>
                <a:gd name="connsiteX3438" fmla="*/ 685823 w 12193737"/>
                <a:gd name="connsiteY3438" fmla="*/ 3057162 h 3910710"/>
                <a:gd name="connsiteX3439" fmla="*/ 685823 w 12193737"/>
                <a:gd name="connsiteY3439" fmla="*/ 3203849 h 3910710"/>
                <a:gd name="connsiteX3440" fmla="*/ 811146 w 12193737"/>
                <a:gd name="connsiteY3440" fmla="*/ 3131465 h 3910710"/>
                <a:gd name="connsiteX3441" fmla="*/ 811146 w 12193737"/>
                <a:gd name="connsiteY3441" fmla="*/ 3282027 h 3910710"/>
                <a:gd name="connsiteX3442" fmla="*/ 685823 w 12193737"/>
                <a:gd name="connsiteY3442" fmla="*/ 3209679 h 3910710"/>
                <a:gd name="connsiteX3443" fmla="*/ 685823 w 12193737"/>
                <a:gd name="connsiteY3443" fmla="*/ 3203849 h 3910710"/>
                <a:gd name="connsiteX3444" fmla="*/ 685823 w 12193737"/>
                <a:gd name="connsiteY3444" fmla="*/ 3213626 h 3910710"/>
                <a:gd name="connsiteX3445" fmla="*/ 809481 w 12193737"/>
                <a:gd name="connsiteY3445" fmla="*/ 3284997 h 3910710"/>
                <a:gd name="connsiteX3446" fmla="*/ 685823 w 12193737"/>
                <a:gd name="connsiteY3446" fmla="*/ 3356367 h 3910710"/>
                <a:gd name="connsiteX3447" fmla="*/ 685823 w 12193737"/>
                <a:gd name="connsiteY3447" fmla="*/ 3213626 h 3910710"/>
                <a:gd name="connsiteX3448" fmla="*/ 685823 w 12193737"/>
                <a:gd name="connsiteY3448" fmla="*/ 3360314 h 3910710"/>
                <a:gd name="connsiteX3449" fmla="*/ 811146 w 12193737"/>
                <a:gd name="connsiteY3449" fmla="*/ 3287930 h 3910710"/>
                <a:gd name="connsiteX3450" fmla="*/ 811146 w 12193737"/>
                <a:gd name="connsiteY3450" fmla="*/ 3432626 h 3910710"/>
                <a:gd name="connsiteX3451" fmla="*/ 806077 w 12193737"/>
                <a:gd name="connsiteY3451" fmla="*/ 3435559 h 3910710"/>
                <a:gd name="connsiteX3452" fmla="*/ 685823 w 12193737"/>
                <a:gd name="connsiteY3452" fmla="*/ 3366144 h 3910710"/>
                <a:gd name="connsiteX3453" fmla="*/ 685823 w 12193737"/>
                <a:gd name="connsiteY3453" fmla="*/ 3360314 h 3910710"/>
                <a:gd name="connsiteX3454" fmla="*/ 685823 w 12193737"/>
                <a:gd name="connsiteY3454" fmla="*/ 3370054 h 3910710"/>
                <a:gd name="connsiteX3455" fmla="*/ 802709 w 12193737"/>
                <a:gd name="connsiteY3455" fmla="*/ 3437514 h 3910710"/>
                <a:gd name="connsiteX3456" fmla="*/ 685823 w 12193737"/>
                <a:gd name="connsiteY3456" fmla="*/ 3505010 h 3910710"/>
                <a:gd name="connsiteX3457" fmla="*/ 685823 w 12193737"/>
                <a:gd name="connsiteY3457" fmla="*/ 3370054 h 3910710"/>
                <a:gd name="connsiteX3458" fmla="*/ 685823 w 12193737"/>
                <a:gd name="connsiteY3458" fmla="*/ 3534304 h 3910710"/>
                <a:gd name="connsiteX3459" fmla="*/ 802673 w 12193737"/>
                <a:gd name="connsiteY3459" fmla="*/ 3601764 h 3910710"/>
                <a:gd name="connsiteX3460" fmla="*/ 685823 w 12193737"/>
                <a:gd name="connsiteY3460" fmla="*/ 3669224 h 3910710"/>
                <a:gd name="connsiteX3461" fmla="*/ 685823 w 12193737"/>
                <a:gd name="connsiteY3461" fmla="*/ 3534304 h 3910710"/>
                <a:gd name="connsiteX3462" fmla="*/ 685823 w 12193737"/>
                <a:gd name="connsiteY3462" fmla="*/ 3682911 h 3910710"/>
                <a:gd name="connsiteX3463" fmla="*/ 809481 w 12193737"/>
                <a:gd name="connsiteY3463" fmla="*/ 3754282 h 3910710"/>
                <a:gd name="connsiteX3464" fmla="*/ 685823 w 12193737"/>
                <a:gd name="connsiteY3464" fmla="*/ 3825688 h 3910710"/>
                <a:gd name="connsiteX3465" fmla="*/ 685823 w 12193737"/>
                <a:gd name="connsiteY3465" fmla="*/ 3682947 h 3910710"/>
                <a:gd name="connsiteX3466" fmla="*/ 811183 w 12193737"/>
                <a:gd name="connsiteY3466" fmla="*/ 3907777 h 3910710"/>
                <a:gd name="connsiteX3467" fmla="*/ 685859 w 12193737"/>
                <a:gd name="connsiteY3467" fmla="*/ 3835429 h 3910710"/>
                <a:gd name="connsiteX3468" fmla="*/ 685859 w 12193737"/>
                <a:gd name="connsiteY3468" fmla="*/ 3829599 h 3910710"/>
                <a:gd name="connsiteX3469" fmla="*/ 811183 w 12193737"/>
                <a:gd name="connsiteY3469" fmla="*/ 3757215 h 3910710"/>
                <a:gd name="connsiteX3470" fmla="*/ 811183 w 12193737"/>
                <a:gd name="connsiteY3470" fmla="*/ 3907777 h 3910710"/>
                <a:gd name="connsiteX3471" fmla="*/ 811183 w 12193737"/>
                <a:gd name="connsiteY3471" fmla="*/ 3751312 h 3910710"/>
                <a:gd name="connsiteX3472" fmla="*/ 685859 w 12193737"/>
                <a:gd name="connsiteY3472" fmla="*/ 3678964 h 3910710"/>
                <a:gd name="connsiteX3473" fmla="*/ 685859 w 12193737"/>
                <a:gd name="connsiteY3473" fmla="*/ 3673135 h 3910710"/>
                <a:gd name="connsiteX3474" fmla="*/ 806113 w 12193737"/>
                <a:gd name="connsiteY3474" fmla="*/ 3603719 h 3910710"/>
                <a:gd name="connsiteX3475" fmla="*/ 811183 w 12193737"/>
                <a:gd name="connsiteY3475" fmla="*/ 3606653 h 3910710"/>
                <a:gd name="connsiteX3476" fmla="*/ 811183 w 12193737"/>
                <a:gd name="connsiteY3476" fmla="*/ 3751312 h 3910710"/>
                <a:gd name="connsiteX3477" fmla="*/ 814550 w 12193737"/>
                <a:gd name="connsiteY3477" fmla="*/ 3907777 h 3910710"/>
                <a:gd name="connsiteX3478" fmla="*/ 814550 w 12193737"/>
                <a:gd name="connsiteY3478" fmla="*/ 3757215 h 3910710"/>
                <a:gd name="connsiteX3479" fmla="*/ 944943 w 12193737"/>
                <a:gd name="connsiteY3479" fmla="*/ 3832496 h 3910710"/>
                <a:gd name="connsiteX3480" fmla="*/ 814550 w 12193737"/>
                <a:gd name="connsiteY3480" fmla="*/ 3907813 h 3910710"/>
                <a:gd name="connsiteX3481" fmla="*/ 946645 w 12193737"/>
                <a:gd name="connsiteY3481" fmla="*/ 3829563 h 3910710"/>
                <a:gd name="connsiteX3482" fmla="*/ 816252 w 12193737"/>
                <a:gd name="connsiteY3482" fmla="*/ 3754282 h 3910710"/>
                <a:gd name="connsiteX3483" fmla="*/ 941540 w 12193737"/>
                <a:gd name="connsiteY3483" fmla="*/ 3681934 h 3910710"/>
                <a:gd name="connsiteX3484" fmla="*/ 946609 w 12193737"/>
                <a:gd name="connsiteY3484" fmla="*/ 3684867 h 3910710"/>
                <a:gd name="connsiteX3485" fmla="*/ 946609 w 12193737"/>
                <a:gd name="connsiteY3485" fmla="*/ 3829563 h 3910710"/>
                <a:gd name="connsiteX3486" fmla="*/ 950013 w 12193737"/>
                <a:gd name="connsiteY3486" fmla="*/ 3686822 h 3910710"/>
                <a:gd name="connsiteX3487" fmla="*/ 1073635 w 12193737"/>
                <a:gd name="connsiteY3487" fmla="*/ 3758192 h 3910710"/>
                <a:gd name="connsiteX3488" fmla="*/ 950013 w 12193737"/>
                <a:gd name="connsiteY3488" fmla="*/ 3829563 h 3910710"/>
                <a:gd name="connsiteX3489" fmla="*/ 950013 w 12193737"/>
                <a:gd name="connsiteY3489" fmla="*/ 3686822 h 3910710"/>
                <a:gd name="connsiteX3490" fmla="*/ 1082108 w 12193737"/>
                <a:gd name="connsiteY3490" fmla="*/ 3907777 h 3910710"/>
                <a:gd name="connsiteX3491" fmla="*/ 951715 w 12193737"/>
                <a:gd name="connsiteY3491" fmla="*/ 3832496 h 3910710"/>
                <a:gd name="connsiteX3492" fmla="*/ 1077038 w 12193737"/>
                <a:gd name="connsiteY3492" fmla="*/ 3760148 h 3910710"/>
                <a:gd name="connsiteX3493" fmla="*/ 1082108 w 12193737"/>
                <a:gd name="connsiteY3493" fmla="*/ 3763081 h 3910710"/>
                <a:gd name="connsiteX3494" fmla="*/ 1082108 w 12193737"/>
                <a:gd name="connsiteY3494" fmla="*/ 3907777 h 3910710"/>
                <a:gd name="connsiteX3495" fmla="*/ 1085476 w 12193737"/>
                <a:gd name="connsiteY3495" fmla="*/ 3907777 h 3910710"/>
                <a:gd name="connsiteX3496" fmla="*/ 1085476 w 12193737"/>
                <a:gd name="connsiteY3496" fmla="*/ 3765036 h 3910710"/>
                <a:gd name="connsiteX3497" fmla="*/ 1209097 w 12193737"/>
                <a:gd name="connsiteY3497" fmla="*/ 3836407 h 3910710"/>
                <a:gd name="connsiteX3498" fmla="*/ 1085476 w 12193737"/>
                <a:gd name="connsiteY3498" fmla="*/ 3907777 h 3910710"/>
                <a:gd name="connsiteX3499" fmla="*/ 1093985 w 12193737"/>
                <a:gd name="connsiteY3499" fmla="*/ 3750371 h 3910710"/>
                <a:gd name="connsiteX3500" fmla="*/ 1217607 w 12193737"/>
                <a:gd name="connsiteY3500" fmla="*/ 3679001 h 3910710"/>
                <a:gd name="connsiteX3501" fmla="*/ 1217607 w 12193737"/>
                <a:gd name="connsiteY3501" fmla="*/ 3821742 h 3910710"/>
                <a:gd name="connsiteX3502" fmla="*/ 1093985 w 12193737"/>
                <a:gd name="connsiteY3502" fmla="*/ 3750371 h 3910710"/>
                <a:gd name="connsiteX3503" fmla="*/ 1346226 w 12193737"/>
                <a:gd name="connsiteY3503" fmla="*/ 3896009 h 3910710"/>
                <a:gd name="connsiteX3504" fmla="*/ 1229411 w 12193737"/>
                <a:gd name="connsiteY3504" fmla="*/ 3828585 h 3910710"/>
                <a:gd name="connsiteX3505" fmla="*/ 1346226 w 12193737"/>
                <a:gd name="connsiteY3505" fmla="*/ 3761162 h 3910710"/>
                <a:gd name="connsiteX3506" fmla="*/ 1346226 w 12193737"/>
                <a:gd name="connsiteY3506" fmla="*/ 3896045 h 3910710"/>
                <a:gd name="connsiteX3507" fmla="*/ 1346226 w 12193737"/>
                <a:gd name="connsiteY3507" fmla="*/ 3757251 h 3910710"/>
                <a:gd name="connsiteX3508" fmla="*/ 1226044 w 12193737"/>
                <a:gd name="connsiteY3508" fmla="*/ 3826630 h 3910710"/>
                <a:gd name="connsiteX3509" fmla="*/ 1220974 w 12193737"/>
                <a:gd name="connsiteY3509" fmla="*/ 3823697 h 3910710"/>
                <a:gd name="connsiteX3510" fmla="*/ 1220974 w 12193737"/>
                <a:gd name="connsiteY3510" fmla="*/ 3679001 h 3910710"/>
                <a:gd name="connsiteX3511" fmla="*/ 1346262 w 12193737"/>
                <a:gd name="connsiteY3511" fmla="*/ 3751312 h 3910710"/>
                <a:gd name="connsiteX3512" fmla="*/ 1346262 w 12193737"/>
                <a:gd name="connsiteY3512" fmla="*/ 3757251 h 3910710"/>
                <a:gd name="connsiteX3513" fmla="*/ 1346226 w 12193737"/>
                <a:gd name="connsiteY3513" fmla="*/ 3747402 h 3910710"/>
                <a:gd name="connsiteX3514" fmla="*/ 1222676 w 12193737"/>
                <a:gd name="connsiteY3514" fmla="*/ 3676068 h 3910710"/>
                <a:gd name="connsiteX3515" fmla="*/ 1346226 w 12193737"/>
                <a:gd name="connsiteY3515" fmla="*/ 3604733 h 3910710"/>
                <a:gd name="connsiteX3516" fmla="*/ 1346226 w 12193737"/>
                <a:gd name="connsiteY3516" fmla="*/ 3747438 h 3910710"/>
                <a:gd name="connsiteX3517" fmla="*/ 1346226 w 12193737"/>
                <a:gd name="connsiteY3517" fmla="*/ 3600823 h 3910710"/>
                <a:gd name="connsiteX3518" fmla="*/ 1220938 w 12193737"/>
                <a:gd name="connsiteY3518" fmla="*/ 3673135 h 3910710"/>
                <a:gd name="connsiteX3519" fmla="*/ 1220938 w 12193737"/>
                <a:gd name="connsiteY3519" fmla="*/ 3522572 h 3910710"/>
                <a:gd name="connsiteX3520" fmla="*/ 1346226 w 12193737"/>
                <a:gd name="connsiteY3520" fmla="*/ 3594920 h 3910710"/>
                <a:gd name="connsiteX3521" fmla="*/ 1346226 w 12193737"/>
                <a:gd name="connsiteY3521" fmla="*/ 3600823 h 3910710"/>
                <a:gd name="connsiteX3522" fmla="*/ 1346226 w 12193737"/>
                <a:gd name="connsiteY3522" fmla="*/ 3590973 h 3910710"/>
                <a:gd name="connsiteX3523" fmla="*/ 1222676 w 12193737"/>
                <a:gd name="connsiteY3523" fmla="*/ 3519603 h 3910710"/>
                <a:gd name="connsiteX3524" fmla="*/ 1346226 w 12193737"/>
                <a:gd name="connsiteY3524" fmla="*/ 3448269 h 3910710"/>
                <a:gd name="connsiteX3525" fmla="*/ 1346226 w 12193737"/>
                <a:gd name="connsiteY3525" fmla="*/ 3590973 h 3910710"/>
                <a:gd name="connsiteX3526" fmla="*/ 1346226 w 12193737"/>
                <a:gd name="connsiteY3526" fmla="*/ 3444394 h 3910710"/>
                <a:gd name="connsiteX3527" fmla="*/ 1220938 w 12193737"/>
                <a:gd name="connsiteY3527" fmla="*/ 3516742 h 3910710"/>
                <a:gd name="connsiteX3528" fmla="*/ 1220938 w 12193737"/>
                <a:gd name="connsiteY3528" fmla="*/ 3366180 h 3910710"/>
                <a:gd name="connsiteX3529" fmla="*/ 1346226 w 12193737"/>
                <a:gd name="connsiteY3529" fmla="*/ 3438492 h 3910710"/>
                <a:gd name="connsiteX3530" fmla="*/ 1346226 w 12193737"/>
                <a:gd name="connsiteY3530" fmla="*/ 3444394 h 3910710"/>
                <a:gd name="connsiteX3531" fmla="*/ 1346226 w 12193737"/>
                <a:gd name="connsiteY3531" fmla="*/ 3434545 h 3910710"/>
                <a:gd name="connsiteX3532" fmla="*/ 1222676 w 12193737"/>
                <a:gd name="connsiteY3532" fmla="*/ 3363174 h 3910710"/>
                <a:gd name="connsiteX3533" fmla="*/ 1346226 w 12193737"/>
                <a:gd name="connsiteY3533" fmla="*/ 3291840 h 3910710"/>
                <a:gd name="connsiteX3534" fmla="*/ 1346226 w 12193737"/>
                <a:gd name="connsiteY3534" fmla="*/ 3434545 h 3910710"/>
                <a:gd name="connsiteX3535" fmla="*/ 1346226 w 12193737"/>
                <a:gd name="connsiteY3535" fmla="*/ 3287966 h 3910710"/>
                <a:gd name="connsiteX3536" fmla="*/ 1220938 w 12193737"/>
                <a:gd name="connsiteY3536" fmla="*/ 3360278 h 3910710"/>
                <a:gd name="connsiteX3537" fmla="*/ 1220938 w 12193737"/>
                <a:gd name="connsiteY3537" fmla="*/ 3215582 h 3910710"/>
                <a:gd name="connsiteX3538" fmla="*/ 1226008 w 12193737"/>
                <a:gd name="connsiteY3538" fmla="*/ 3212648 h 3910710"/>
                <a:gd name="connsiteX3539" fmla="*/ 1346190 w 12193737"/>
                <a:gd name="connsiteY3539" fmla="*/ 3282027 h 3910710"/>
                <a:gd name="connsiteX3540" fmla="*/ 1346190 w 12193737"/>
                <a:gd name="connsiteY3540" fmla="*/ 3287966 h 3910710"/>
                <a:gd name="connsiteX3541" fmla="*/ 1346226 w 12193737"/>
                <a:gd name="connsiteY3541" fmla="*/ 3278117 h 3910710"/>
                <a:gd name="connsiteX3542" fmla="*/ 1229448 w 12193737"/>
                <a:gd name="connsiteY3542" fmla="*/ 3210693 h 3910710"/>
                <a:gd name="connsiteX3543" fmla="*/ 1346226 w 12193737"/>
                <a:gd name="connsiteY3543" fmla="*/ 3143269 h 3910710"/>
                <a:gd name="connsiteX3544" fmla="*/ 1346226 w 12193737"/>
                <a:gd name="connsiteY3544" fmla="*/ 3278153 h 3910710"/>
                <a:gd name="connsiteX3545" fmla="*/ 1346226 w 12193737"/>
                <a:gd name="connsiteY3545" fmla="*/ 3113867 h 3910710"/>
                <a:gd name="connsiteX3546" fmla="*/ 1229411 w 12193737"/>
                <a:gd name="connsiteY3546" fmla="*/ 3046443 h 3910710"/>
                <a:gd name="connsiteX3547" fmla="*/ 1346226 w 12193737"/>
                <a:gd name="connsiteY3547" fmla="*/ 2978983 h 3910710"/>
                <a:gd name="connsiteX3548" fmla="*/ 1346226 w 12193737"/>
                <a:gd name="connsiteY3548" fmla="*/ 3113867 h 3910710"/>
                <a:gd name="connsiteX3549" fmla="*/ 1346226 w 12193737"/>
                <a:gd name="connsiteY3549" fmla="*/ 2975109 h 3910710"/>
                <a:gd name="connsiteX3550" fmla="*/ 1226008 w 12193737"/>
                <a:gd name="connsiteY3550" fmla="*/ 3044488 h 3910710"/>
                <a:gd name="connsiteX3551" fmla="*/ 1220938 w 12193737"/>
                <a:gd name="connsiteY3551" fmla="*/ 3041555 h 3910710"/>
                <a:gd name="connsiteX3552" fmla="*/ 1220938 w 12193737"/>
                <a:gd name="connsiteY3552" fmla="*/ 2896859 h 3910710"/>
                <a:gd name="connsiteX3553" fmla="*/ 1346226 w 12193737"/>
                <a:gd name="connsiteY3553" fmla="*/ 2969170 h 3910710"/>
                <a:gd name="connsiteX3554" fmla="*/ 1346226 w 12193737"/>
                <a:gd name="connsiteY3554" fmla="*/ 2975109 h 3910710"/>
                <a:gd name="connsiteX3555" fmla="*/ 1346226 w 12193737"/>
                <a:gd name="connsiteY3555" fmla="*/ 2965260 h 3910710"/>
                <a:gd name="connsiteX3556" fmla="*/ 1222676 w 12193737"/>
                <a:gd name="connsiteY3556" fmla="*/ 2893926 h 3910710"/>
                <a:gd name="connsiteX3557" fmla="*/ 1346226 w 12193737"/>
                <a:gd name="connsiteY3557" fmla="*/ 2822591 h 3910710"/>
                <a:gd name="connsiteX3558" fmla="*/ 1346226 w 12193737"/>
                <a:gd name="connsiteY3558" fmla="*/ 2965296 h 3910710"/>
                <a:gd name="connsiteX3559" fmla="*/ 1346226 w 12193737"/>
                <a:gd name="connsiteY3559" fmla="*/ 2818681 h 3910710"/>
                <a:gd name="connsiteX3560" fmla="*/ 1220938 w 12193737"/>
                <a:gd name="connsiteY3560" fmla="*/ 2890993 h 3910710"/>
                <a:gd name="connsiteX3561" fmla="*/ 1220938 w 12193737"/>
                <a:gd name="connsiteY3561" fmla="*/ 2740430 h 3910710"/>
                <a:gd name="connsiteX3562" fmla="*/ 1346226 w 12193737"/>
                <a:gd name="connsiteY3562" fmla="*/ 2812778 h 3910710"/>
                <a:gd name="connsiteX3563" fmla="*/ 1346226 w 12193737"/>
                <a:gd name="connsiteY3563" fmla="*/ 2818717 h 3910710"/>
                <a:gd name="connsiteX3564" fmla="*/ 1346226 w 12193737"/>
                <a:gd name="connsiteY3564" fmla="*/ 2808831 h 3910710"/>
                <a:gd name="connsiteX3565" fmla="*/ 1222676 w 12193737"/>
                <a:gd name="connsiteY3565" fmla="*/ 2737461 h 3910710"/>
                <a:gd name="connsiteX3566" fmla="*/ 1346226 w 12193737"/>
                <a:gd name="connsiteY3566" fmla="*/ 2666127 h 3910710"/>
                <a:gd name="connsiteX3567" fmla="*/ 1346226 w 12193737"/>
                <a:gd name="connsiteY3567" fmla="*/ 2808831 h 3910710"/>
                <a:gd name="connsiteX3568" fmla="*/ 1346226 w 12193737"/>
                <a:gd name="connsiteY3568" fmla="*/ 2662252 h 3910710"/>
                <a:gd name="connsiteX3569" fmla="*/ 1220938 w 12193737"/>
                <a:gd name="connsiteY3569" fmla="*/ 2734564 h 3910710"/>
                <a:gd name="connsiteX3570" fmla="*/ 1220938 w 12193737"/>
                <a:gd name="connsiteY3570" fmla="*/ 2583965 h 3910710"/>
                <a:gd name="connsiteX3571" fmla="*/ 1346226 w 12193737"/>
                <a:gd name="connsiteY3571" fmla="*/ 2656314 h 3910710"/>
                <a:gd name="connsiteX3572" fmla="*/ 1346226 w 12193737"/>
                <a:gd name="connsiteY3572" fmla="*/ 2662252 h 3910710"/>
                <a:gd name="connsiteX3573" fmla="*/ 1346226 w 12193737"/>
                <a:gd name="connsiteY3573" fmla="*/ 2652403 h 3910710"/>
                <a:gd name="connsiteX3574" fmla="*/ 1222676 w 12193737"/>
                <a:gd name="connsiteY3574" fmla="*/ 2581069 h 3910710"/>
                <a:gd name="connsiteX3575" fmla="*/ 1346226 w 12193737"/>
                <a:gd name="connsiteY3575" fmla="*/ 2509734 h 3910710"/>
                <a:gd name="connsiteX3576" fmla="*/ 1346226 w 12193737"/>
                <a:gd name="connsiteY3576" fmla="*/ 2652439 h 3910710"/>
                <a:gd name="connsiteX3577" fmla="*/ 1346226 w 12193737"/>
                <a:gd name="connsiteY3577" fmla="*/ 2505824 h 3910710"/>
                <a:gd name="connsiteX3578" fmla="*/ 1220938 w 12193737"/>
                <a:gd name="connsiteY3578" fmla="*/ 2578136 h 3910710"/>
                <a:gd name="connsiteX3579" fmla="*/ 1220938 w 12193737"/>
                <a:gd name="connsiteY3579" fmla="*/ 2433440 h 3910710"/>
                <a:gd name="connsiteX3580" fmla="*/ 1226008 w 12193737"/>
                <a:gd name="connsiteY3580" fmla="*/ 2430506 h 3910710"/>
                <a:gd name="connsiteX3581" fmla="*/ 1346190 w 12193737"/>
                <a:gd name="connsiteY3581" fmla="*/ 2499885 h 3910710"/>
                <a:gd name="connsiteX3582" fmla="*/ 1346190 w 12193737"/>
                <a:gd name="connsiteY3582" fmla="*/ 2505824 h 3910710"/>
                <a:gd name="connsiteX3583" fmla="*/ 1346226 w 12193737"/>
                <a:gd name="connsiteY3583" fmla="*/ 2495975 h 3910710"/>
                <a:gd name="connsiteX3584" fmla="*/ 1229448 w 12193737"/>
                <a:gd name="connsiteY3584" fmla="*/ 2428551 h 3910710"/>
                <a:gd name="connsiteX3585" fmla="*/ 1346226 w 12193737"/>
                <a:gd name="connsiteY3585" fmla="*/ 2361127 h 3910710"/>
                <a:gd name="connsiteX3586" fmla="*/ 1346226 w 12193737"/>
                <a:gd name="connsiteY3586" fmla="*/ 2496011 h 3910710"/>
                <a:gd name="connsiteX3587" fmla="*/ 1346226 w 12193737"/>
                <a:gd name="connsiteY3587" fmla="*/ 2331725 h 3910710"/>
                <a:gd name="connsiteX3588" fmla="*/ 1229411 w 12193737"/>
                <a:gd name="connsiteY3588" fmla="*/ 2264301 h 3910710"/>
                <a:gd name="connsiteX3589" fmla="*/ 1346226 w 12193737"/>
                <a:gd name="connsiteY3589" fmla="*/ 2196878 h 3910710"/>
                <a:gd name="connsiteX3590" fmla="*/ 1346226 w 12193737"/>
                <a:gd name="connsiteY3590" fmla="*/ 2331761 h 3910710"/>
                <a:gd name="connsiteX3591" fmla="*/ 1346226 w 12193737"/>
                <a:gd name="connsiteY3591" fmla="*/ 2192967 h 3910710"/>
                <a:gd name="connsiteX3592" fmla="*/ 1226044 w 12193737"/>
                <a:gd name="connsiteY3592" fmla="*/ 2262346 h 3910710"/>
                <a:gd name="connsiteX3593" fmla="*/ 1220974 w 12193737"/>
                <a:gd name="connsiteY3593" fmla="*/ 2259413 h 3910710"/>
                <a:gd name="connsiteX3594" fmla="*/ 1220974 w 12193737"/>
                <a:gd name="connsiteY3594" fmla="*/ 2114717 h 3910710"/>
                <a:gd name="connsiteX3595" fmla="*/ 1346262 w 12193737"/>
                <a:gd name="connsiteY3595" fmla="*/ 2187028 h 3910710"/>
                <a:gd name="connsiteX3596" fmla="*/ 1346262 w 12193737"/>
                <a:gd name="connsiteY3596" fmla="*/ 2192967 h 3910710"/>
                <a:gd name="connsiteX3597" fmla="*/ 1346226 w 12193737"/>
                <a:gd name="connsiteY3597" fmla="*/ 2183118 h 3910710"/>
                <a:gd name="connsiteX3598" fmla="*/ 1222676 w 12193737"/>
                <a:gd name="connsiteY3598" fmla="*/ 2111747 h 3910710"/>
                <a:gd name="connsiteX3599" fmla="*/ 1346226 w 12193737"/>
                <a:gd name="connsiteY3599" fmla="*/ 2040413 h 3910710"/>
                <a:gd name="connsiteX3600" fmla="*/ 1346226 w 12193737"/>
                <a:gd name="connsiteY3600" fmla="*/ 2183118 h 3910710"/>
                <a:gd name="connsiteX3601" fmla="*/ 1346226 w 12193737"/>
                <a:gd name="connsiteY3601" fmla="*/ 2036538 h 3910710"/>
                <a:gd name="connsiteX3602" fmla="*/ 1220938 w 12193737"/>
                <a:gd name="connsiteY3602" fmla="*/ 2108851 h 3910710"/>
                <a:gd name="connsiteX3603" fmla="*/ 1220938 w 12193737"/>
                <a:gd name="connsiteY3603" fmla="*/ 1958288 h 3910710"/>
                <a:gd name="connsiteX3604" fmla="*/ 1346226 w 12193737"/>
                <a:gd name="connsiteY3604" fmla="*/ 2030600 h 3910710"/>
                <a:gd name="connsiteX3605" fmla="*/ 1346226 w 12193737"/>
                <a:gd name="connsiteY3605" fmla="*/ 2036538 h 3910710"/>
                <a:gd name="connsiteX3606" fmla="*/ 1346226 w 12193737"/>
                <a:gd name="connsiteY3606" fmla="*/ 2026689 h 3910710"/>
                <a:gd name="connsiteX3607" fmla="*/ 1222676 w 12193737"/>
                <a:gd name="connsiteY3607" fmla="*/ 1955355 h 3910710"/>
                <a:gd name="connsiteX3608" fmla="*/ 1346226 w 12193737"/>
                <a:gd name="connsiteY3608" fmla="*/ 1884021 h 3910710"/>
                <a:gd name="connsiteX3609" fmla="*/ 1346226 w 12193737"/>
                <a:gd name="connsiteY3609" fmla="*/ 2026726 h 3910710"/>
                <a:gd name="connsiteX3610" fmla="*/ 1346226 w 12193737"/>
                <a:gd name="connsiteY3610" fmla="*/ 1880110 h 3910710"/>
                <a:gd name="connsiteX3611" fmla="*/ 1220938 w 12193737"/>
                <a:gd name="connsiteY3611" fmla="*/ 1952422 h 3910710"/>
                <a:gd name="connsiteX3612" fmla="*/ 1220938 w 12193737"/>
                <a:gd name="connsiteY3612" fmla="*/ 1801860 h 3910710"/>
                <a:gd name="connsiteX3613" fmla="*/ 1346226 w 12193737"/>
                <a:gd name="connsiteY3613" fmla="*/ 1874172 h 3910710"/>
                <a:gd name="connsiteX3614" fmla="*/ 1346226 w 12193737"/>
                <a:gd name="connsiteY3614" fmla="*/ 1880110 h 3910710"/>
                <a:gd name="connsiteX3615" fmla="*/ 1346226 w 12193737"/>
                <a:gd name="connsiteY3615" fmla="*/ 1870261 h 3910710"/>
                <a:gd name="connsiteX3616" fmla="*/ 1222676 w 12193737"/>
                <a:gd name="connsiteY3616" fmla="*/ 1798927 h 3910710"/>
                <a:gd name="connsiteX3617" fmla="*/ 1346226 w 12193737"/>
                <a:gd name="connsiteY3617" fmla="*/ 1727592 h 3910710"/>
                <a:gd name="connsiteX3618" fmla="*/ 1346226 w 12193737"/>
                <a:gd name="connsiteY3618" fmla="*/ 1870261 h 3910710"/>
                <a:gd name="connsiteX3619" fmla="*/ 1346226 w 12193737"/>
                <a:gd name="connsiteY3619" fmla="*/ 1723682 h 3910710"/>
                <a:gd name="connsiteX3620" fmla="*/ 1220938 w 12193737"/>
                <a:gd name="connsiteY3620" fmla="*/ 1795994 h 3910710"/>
                <a:gd name="connsiteX3621" fmla="*/ 1220938 w 12193737"/>
                <a:gd name="connsiteY3621" fmla="*/ 1651297 h 3910710"/>
                <a:gd name="connsiteX3622" fmla="*/ 1226008 w 12193737"/>
                <a:gd name="connsiteY3622" fmla="*/ 1648364 h 3910710"/>
                <a:gd name="connsiteX3623" fmla="*/ 1346190 w 12193737"/>
                <a:gd name="connsiteY3623" fmla="*/ 1717743 h 3910710"/>
                <a:gd name="connsiteX3624" fmla="*/ 1346190 w 12193737"/>
                <a:gd name="connsiteY3624" fmla="*/ 1723646 h 3910710"/>
                <a:gd name="connsiteX3625" fmla="*/ 1346226 w 12193737"/>
                <a:gd name="connsiteY3625" fmla="*/ 1713832 h 3910710"/>
                <a:gd name="connsiteX3626" fmla="*/ 1229448 w 12193737"/>
                <a:gd name="connsiteY3626" fmla="*/ 1646409 h 3910710"/>
                <a:gd name="connsiteX3627" fmla="*/ 1346226 w 12193737"/>
                <a:gd name="connsiteY3627" fmla="*/ 1578985 h 3910710"/>
                <a:gd name="connsiteX3628" fmla="*/ 1346226 w 12193737"/>
                <a:gd name="connsiteY3628" fmla="*/ 1713832 h 3910710"/>
                <a:gd name="connsiteX3629" fmla="*/ 1346226 w 12193737"/>
                <a:gd name="connsiteY3629" fmla="*/ 1549619 h 3910710"/>
                <a:gd name="connsiteX3630" fmla="*/ 1229411 w 12193737"/>
                <a:gd name="connsiteY3630" fmla="*/ 1482195 h 3910710"/>
                <a:gd name="connsiteX3631" fmla="*/ 1346226 w 12193737"/>
                <a:gd name="connsiteY3631" fmla="*/ 1414772 h 3910710"/>
                <a:gd name="connsiteX3632" fmla="*/ 1346226 w 12193737"/>
                <a:gd name="connsiteY3632" fmla="*/ 1549655 h 3910710"/>
                <a:gd name="connsiteX3633" fmla="*/ 1346226 w 12193737"/>
                <a:gd name="connsiteY3633" fmla="*/ 1410825 h 3910710"/>
                <a:gd name="connsiteX3634" fmla="*/ 1226008 w 12193737"/>
                <a:gd name="connsiteY3634" fmla="*/ 1480204 h 3910710"/>
                <a:gd name="connsiteX3635" fmla="*/ 1220938 w 12193737"/>
                <a:gd name="connsiteY3635" fmla="*/ 1477271 h 3910710"/>
                <a:gd name="connsiteX3636" fmla="*/ 1220938 w 12193737"/>
                <a:gd name="connsiteY3636" fmla="*/ 1332575 h 3910710"/>
                <a:gd name="connsiteX3637" fmla="*/ 1346226 w 12193737"/>
                <a:gd name="connsiteY3637" fmla="*/ 1404886 h 3910710"/>
                <a:gd name="connsiteX3638" fmla="*/ 1346226 w 12193737"/>
                <a:gd name="connsiteY3638" fmla="*/ 1410789 h 3910710"/>
                <a:gd name="connsiteX3639" fmla="*/ 1346226 w 12193737"/>
                <a:gd name="connsiteY3639" fmla="*/ 1400976 h 3910710"/>
                <a:gd name="connsiteX3640" fmla="*/ 1222676 w 12193737"/>
                <a:gd name="connsiteY3640" fmla="*/ 1329642 h 3910710"/>
                <a:gd name="connsiteX3641" fmla="*/ 1346226 w 12193737"/>
                <a:gd name="connsiteY3641" fmla="*/ 1258307 h 3910710"/>
                <a:gd name="connsiteX3642" fmla="*/ 1346226 w 12193737"/>
                <a:gd name="connsiteY3642" fmla="*/ 1401012 h 3910710"/>
                <a:gd name="connsiteX3643" fmla="*/ 1346226 w 12193737"/>
                <a:gd name="connsiteY3643" fmla="*/ 1254397 h 3910710"/>
                <a:gd name="connsiteX3644" fmla="*/ 1220938 w 12193737"/>
                <a:gd name="connsiteY3644" fmla="*/ 1326708 h 3910710"/>
                <a:gd name="connsiteX3645" fmla="*/ 1220938 w 12193737"/>
                <a:gd name="connsiteY3645" fmla="*/ 1176146 h 3910710"/>
                <a:gd name="connsiteX3646" fmla="*/ 1346226 w 12193737"/>
                <a:gd name="connsiteY3646" fmla="*/ 1248494 h 3910710"/>
                <a:gd name="connsiteX3647" fmla="*/ 1346226 w 12193737"/>
                <a:gd name="connsiteY3647" fmla="*/ 1254397 h 3910710"/>
                <a:gd name="connsiteX3648" fmla="*/ 1346226 w 12193737"/>
                <a:gd name="connsiteY3648" fmla="*/ 1244547 h 3910710"/>
                <a:gd name="connsiteX3649" fmla="*/ 1222676 w 12193737"/>
                <a:gd name="connsiteY3649" fmla="*/ 1173213 h 3910710"/>
                <a:gd name="connsiteX3650" fmla="*/ 1346226 w 12193737"/>
                <a:gd name="connsiteY3650" fmla="*/ 1101879 h 3910710"/>
                <a:gd name="connsiteX3651" fmla="*/ 1346226 w 12193737"/>
                <a:gd name="connsiteY3651" fmla="*/ 1244583 h 3910710"/>
                <a:gd name="connsiteX3652" fmla="*/ 1346226 w 12193737"/>
                <a:gd name="connsiteY3652" fmla="*/ 1097968 h 3910710"/>
                <a:gd name="connsiteX3653" fmla="*/ 1220938 w 12193737"/>
                <a:gd name="connsiteY3653" fmla="*/ 1170280 h 3910710"/>
                <a:gd name="connsiteX3654" fmla="*/ 1220938 w 12193737"/>
                <a:gd name="connsiteY3654" fmla="*/ 1019718 h 3910710"/>
                <a:gd name="connsiteX3655" fmla="*/ 1346226 w 12193737"/>
                <a:gd name="connsiteY3655" fmla="*/ 1092066 h 3910710"/>
                <a:gd name="connsiteX3656" fmla="*/ 1346226 w 12193737"/>
                <a:gd name="connsiteY3656" fmla="*/ 1097968 h 3910710"/>
                <a:gd name="connsiteX3657" fmla="*/ 1346226 w 12193737"/>
                <a:gd name="connsiteY3657" fmla="*/ 1088119 h 3910710"/>
                <a:gd name="connsiteX3658" fmla="*/ 1222676 w 12193737"/>
                <a:gd name="connsiteY3658" fmla="*/ 1016785 h 3910710"/>
                <a:gd name="connsiteX3659" fmla="*/ 1346226 w 12193737"/>
                <a:gd name="connsiteY3659" fmla="*/ 945450 h 3910710"/>
                <a:gd name="connsiteX3660" fmla="*/ 1346226 w 12193737"/>
                <a:gd name="connsiteY3660" fmla="*/ 1088119 h 3910710"/>
                <a:gd name="connsiteX3661" fmla="*/ 1346226 w 12193737"/>
                <a:gd name="connsiteY3661" fmla="*/ 941540 h 3910710"/>
                <a:gd name="connsiteX3662" fmla="*/ 1220938 w 12193737"/>
                <a:gd name="connsiteY3662" fmla="*/ 1013852 h 3910710"/>
                <a:gd name="connsiteX3663" fmla="*/ 1220938 w 12193737"/>
                <a:gd name="connsiteY3663" fmla="*/ 869155 h 3910710"/>
                <a:gd name="connsiteX3664" fmla="*/ 1226008 w 12193737"/>
                <a:gd name="connsiteY3664" fmla="*/ 866222 h 3910710"/>
                <a:gd name="connsiteX3665" fmla="*/ 1346190 w 12193737"/>
                <a:gd name="connsiteY3665" fmla="*/ 935601 h 3910710"/>
                <a:gd name="connsiteX3666" fmla="*/ 1346190 w 12193737"/>
                <a:gd name="connsiteY3666" fmla="*/ 941503 h 3910710"/>
                <a:gd name="connsiteX3667" fmla="*/ 1346226 w 12193737"/>
                <a:gd name="connsiteY3667" fmla="*/ 931690 h 3910710"/>
                <a:gd name="connsiteX3668" fmla="*/ 1229411 w 12193737"/>
                <a:gd name="connsiteY3668" fmla="*/ 864267 h 3910710"/>
                <a:gd name="connsiteX3669" fmla="*/ 1346226 w 12193737"/>
                <a:gd name="connsiteY3669" fmla="*/ 796843 h 3910710"/>
                <a:gd name="connsiteX3670" fmla="*/ 1346226 w 12193737"/>
                <a:gd name="connsiteY3670" fmla="*/ 931727 h 3910710"/>
                <a:gd name="connsiteX3671" fmla="*/ 1346226 w 12193737"/>
                <a:gd name="connsiteY3671" fmla="*/ 767441 h 3910710"/>
                <a:gd name="connsiteX3672" fmla="*/ 1229411 w 12193737"/>
                <a:gd name="connsiteY3672" fmla="*/ 700017 h 3910710"/>
                <a:gd name="connsiteX3673" fmla="*/ 1346226 w 12193737"/>
                <a:gd name="connsiteY3673" fmla="*/ 632594 h 3910710"/>
                <a:gd name="connsiteX3674" fmla="*/ 1346226 w 12193737"/>
                <a:gd name="connsiteY3674" fmla="*/ 767477 h 3910710"/>
                <a:gd name="connsiteX3675" fmla="*/ 1346226 w 12193737"/>
                <a:gd name="connsiteY3675" fmla="*/ 628683 h 3910710"/>
                <a:gd name="connsiteX3676" fmla="*/ 1226044 w 12193737"/>
                <a:gd name="connsiteY3676" fmla="*/ 698062 h 3910710"/>
                <a:gd name="connsiteX3677" fmla="*/ 1220974 w 12193737"/>
                <a:gd name="connsiteY3677" fmla="*/ 695129 h 3910710"/>
                <a:gd name="connsiteX3678" fmla="*/ 1220974 w 12193737"/>
                <a:gd name="connsiteY3678" fmla="*/ 550432 h 3910710"/>
                <a:gd name="connsiteX3679" fmla="*/ 1346262 w 12193737"/>
                <a:gd name="connsiteY3679" fmla="*/ 622744 h 3910710"/>
                <a:gd name="connsiteX3680" fmla="*/ 1346262 w 12193737"/>
                <a:gd name="connsiteY3680" fmla="*/ 628647 h 3910710"/>
                <a:gd name="connsiteX3681" fmla="*/ 1346226 w 12193737"/>
                <a:gd name="connsiteY3681" fmla="*/ 618834 h 3910710"/>
                <a:gd name="connsiteX3682" fmla="*/ 1222676 w 12193737"/>
                <a:gd name="connsiteY3682" fmla="*/ 547499 h 3910710"/>
                <a:gd name="connsiteX3683" fmla="*/ 1346226 w 12193737"/>
                <a:gd name="connsiteY3683" fmla="*/ 476165 h 3910710"/>
                <a:gd name="connsiteX3684" fmla="*/ 1346226 w 12193737"/>
                <a:gd name="connsiteY3684" fmla="*/ 618870 h 3910710"/>
                <a:gd name="connsiteX3685" fmla="*/ 1346226 w 12193737"/>
                <a:gd name="connsiteY3685" fmla="*/ 472254 h 3910710"/>
                <a:gd name="connsiteX3686" fmla="*/ 1220938 w 12193737"/>
                <a:gd name="connsiteY3686" fmla="*/ 544566 h 3910710"/>
                <a:gd name="connsiteX3687" fmla="*/ 1220938 w 12193737"/>
                <a:gd name="connsiteY3687" fmla="*/ 394004 h 3910710"/>
                <a:gd name="connsiteX3688" fmla="*/ 1346226 w 12193737"/>
                <a:gd name="connsiteY3688" fmla="*/ 466352 h 3910710"/>
                <a:gd name="connsiteX3689" fmla="*/ 1346226 w 12193737"/>
                <a:gd name="connsiteY3689" fmla="*/ 472254 h 3910710"/>
                <a:gd name="connsiteX3690" fmla="*/ 1346226 w 12193737"/>
                <a:gd name="connsiteY3690" fmla="*/ 462405 h 3910710"/>
                <a:gd name="connsiteX3691" fmla="*/ 1222676 w 12193737"/>
                <a:gd name="connsiteY3691" fmla="*/ 391071 h 3910710"/>
                <a:gd name="connsiteX3692" fmla="*/ 1346226 w 12193737"/>
                <a:gd name="connsiteY3692" fmla="*/ 319737 h 3910710"/>
                <a:gd name="connsiteX3693" fmla="*/ 1346226 w 12193737"/>
                <a:gd name="connsiteY3693" fmla="*/ 462441 h 3910710"/>
                <a:gd name="connsiteX3694" fmla="*/ 1346226 w 12193737"/>
                <a:gd name="connsiteY3694" fmla="*/ 315826 h 3910710"/>
                <a:gd name="connsiteX3695" fmla="*/ 1220938 w 12193737"/>
                <a:gd name="connsiteY3695" fmla="*/ 388138 h 3910710"/>
                <a:gd name="connsiteX3696" fmla="*/ 1220938 w 12193737"/>
                <a:gd name="connsiteY3696" fmla="*/ 237576 h 3910710"/>
                <a:gd name="connsiteX3697" fmla="*/ 1346226 w 12193737"/>
                <a:gd name="connsiteY3697" fmla="*/ 309924 h 3910710"/>
                <a:gd name="connsiteX3698" fmla="*/ 1346226 w 12193737"/>
                <a:gd name="connsiteY3698" fmla="*/ 315826 h 3910710"/>
                <a:gd name="connsiteX3699" fmla="*/ 1346226 w 12193737"/>
                <a:gd name="connsiteY3699" fmla="*/ 305977 h 3910710"/>
                <a:gd name="connsiteX3700" fmla="*/ 1222676 w 12193737"/>
                <a:gd name="connsiteY3700" fmla="*/ 234643 h 3910710"/>
                <a:gd name="connsiteX3701" fmla="*/ 1346226 w 12193737"/>
                <a:gd name="connsiteY3701" fmla="*/ 163308 h 3910710"/>
                <a:gd name="connsiteX3702" fmla="*/ 1346226 w 12193737"/>
                <a:gd name="connsiteY3702" fmla="*/ 306013 h 3910710"/>
                <a:gd name="connsiteX3703" fmla="*/ 1346226 w 12193737"/>
                <a:gd name="connsiteY3703" fmla="*/ 159398 h 3910710"/>
                <a:gd name="connsiteX3704" fmla="*/ 1220938 w 12193737"/>
                <a:gd name="connsiteY3704" fmla="*/ 231710 h 3910710"/>
                <a:gd name="connsiteX3705" fmla="*/ 1220938 w 12193737"/>
                <a:gd name="connsiteY3705" fmla="*/ 87013 h 3910710"/>
                <a:gd name="connsiteX3706" fmla="*/ 1226008 w 12193737"/>
                <a:gd name="connsiteY3706" fmla="*/ 84080 h 3910710"/>
                <a:gd name="connsiteX3707" fmla="*/ 1346190 w 12193737"/>
                <a:gd name="connsiteY3707" fmla="*/ 153459 h 3910710"/>
                <a:gd name="connsiteX3708" fmla="*/ 1346190 w 12193737"/>
                <a:gd name="connsiteY3708" fmla="*/ 159361 h 3910710"/>
                <a:gd name="connsiteX3709" fmla="*/ 1346226 w 12193737"/>
                <a:gd name="connsiteY3709" fmla="*/ 149548 h 3910710"/>
                <a:gd name="connsiteX3710" fmla="*/ 1229448 w 12193737"/>
                <a:gd name="connsiteY3710" fmla="*/ 82125 h 3910710"/>
                <a:gd name="connsiteX3711" fmla="*/ 1346226 w 12193737"/>
                <a:gd name="connsiteY3711" fmla="*/ 14701 h 3910710"/>
                <a:gd name="connsiteX3712" fmla="*/ 1346226 w 12193737"/>
                <a:gd name="connsiteY3712" fmla="*/ 149585 h 3910710"/>
                <a:gd name="connsiteX3713" fmla="*/ 1363172 w 12193737"/>
                <a:gd name="connsiteY3713" fmla="*/ 3896045 h 3910710"/>
                <a:gd name="connsiteX3714" fmla="*/ 1363172 w 12193737"/>
                <a:gd name="connsiteY3714" fmla="*/ 3761089 h 3910710"/>
                <a:gd name="connsiteX3715" fmla="*/ 1480059 w 12193737"/>
                <a:gd name="connsiteY3715" fmla="*/ 3828585 h 3910710"/>
                <a:gd name="connsiteX3716" fmla="*/ 1363172 w 12193737"/>
                <a:gd name="connsiteY3716" fmla="*/ 3896081 h 3910710"/>
                <a:gd name="connsiteX3717" fmla="*/ 1483463 w 12193737"/>
                <a:gd name="connsiteY3717" fmla="*/ 3826630 h 3910710"/>
                <a:gd name="connsiteX3718" fmla="*/ 1363172 w 12193737"/>
                <a:gd name="connsiteY3718" fmla="*/ 3757178 h 3910710"/>
                <a:gd name="connsiteX3719" fmla="*/ 1363172 w 12193737"/>
                <a:gd name="connsiteY3719" fmla="*/ 3751385 h 3910710"/>
                <a:gd name="connsiteX3720" fmla="*/ 1488532 w 12193737"/>
                <a:gd name="connsiteY3720" fmla="*/ 3679001 h 3910710"/>
                <a:gd name="connsiteX3721" fmla="*/ 1488532 w 12193737"/>
                <a:gd name="connsiteY3721" fmla="*/ 3823697 h 3910710"/>
                <a:gd name="connsiteX3722" fmla="*/ 1483463 w 12193737"/>
                <a:gd name="connsiteY3722" fmla="*/ 3826630 h 3910710"/>
                <a:gd name="connsiteX3723" fmla="*/ 1491900 w 12193737"/>
                <a:gd name="connsiteY3723" fmla="*/ 3821742 h 3910710"/>
                <a:gd name="connsiteX3724" fmla="*/ 1491900 w 12193737"/>
                <a:gd name="connsiteY3724" fmla="*/ 3679001 h 3910710"/>
                <a:gd name="connsiteX3725" fmla="*/ 1615522 w 12193737"/>
                <a:gd name="connsiteY3725" fmla="*/ 3750371 h 3910710"/>
                <a:gd name="connsiteX3726" fmla="*/ 1491900 w 12193737"/>
                <a:gd name="connsiteY3726" fmla="*/ 3821742 h 3910710"/>
                <a:gd name="connsiteX3727" fmla="*/ 1623995 w 12193737"/>
                <a:gd name="connsiteY3727" fmla="*/ 3907777 h 3910710"/>
                <a:gd name="connsiteX3728" fmla="*/ 1500373 w 12193737"/>
                <a:gd name="connsiteY3728" fmla="*/ 3836407 h 3910710"/>
                <a:gd name="connsiteX3729" fmla="*/ 1623995 w 12193737"/>
                <a:gd name="connsiteY3729" fmla="*/ 3765036 h 3910710"/>
                <a:gd name="connsiteX3730" fmla="*/ 1623995 w 12193737"/>
                <a:gd name="connsiteY3730" fmla="*/ 3907777 h 3910710"/>
                <a:gd name="connsiteX3731" fmla="*/ 1627399 w 12193737"/>
                <a:gd name="connsiteY3731" fmla="*/ 3907777 h 3910710"/>
                <a:gd name="connsiteX3732" fmla="*/ 1627399 w 12193737"/>
                <a:gd name="connsiteY3732" fmla="*/ 3763081 h 3910710"/>
                <a:gd name="connsiteX3733" fmla="*/ 1632468 w 12193737"/>
                <a:gd name="connsiteY3733" fmla="*/ 3760148 h 3910710"/>
                <a:gd name="connsiteX3734" fmla="*/ 1757756 w 12193737"/>
                <a:gd name="connsiteY3734" fmla="*/ 3832496 h 3910710"/>
                <a:gd name="connsiteX3735" fmla="*/ 1627362 w 12193737"/>
                <a:gd name="connsiteY3735" fmla="*/ 3907813 h 3910710"/>
                <a:gd name="connsiteX3736" fmla="*/ 1759457 w 12193737"/>
                <a:gd name="connsiteY3736" fmla="*/ 3829563 h 3910710"/>
                <a:gd name="connsiteX3737" fmla="*/ 1635836 w 12193737"/>
                <a:gd name="connsiteY3737" fmla="*/ 3758192 h 3910710"/>
                <a:gd name="connsiteX3738" fmla="*/ 1759457 w 12193737"/>
                <a:gd name="connsiteY3738" fmla="*/ 3686822 h 3910710"/>
                <a:gd name="connsiteX3739" fmla="*/ 1759457 w 12193737"/>
                <a:gd name="connsiteY3739" fmla="*/ 3829563 h 3910710"/>
                <a:gd name="connsiteX3740" fmla="*/ 1762861 w 12193737"/>
                <a:gd name="connsiteY3740" fmla="*/ 3684867 h 3910710"/>
                <a:gd name="connsiteX3741" fmla="*/ 1767967 w 12193737"/>
                <a:gd name="connsiteY3741" fmla="*/ 3681934 h 3910710"/>
                <a:gd name="connsiteX3742" fmla="*/ 1893254 w 12193737"/>
                <a:gd name="connsiteY3742" fmla="*/ 3754282 h 3910710"/>
                <a:gd name="connsiteX3743" fmla="*/ 1762861 w 12193737"/>
                <a:gd name="connsiteY3743" fmla="*/ 3829599 h 3910710"/>
                <a:gd name="connsiteX3744" fmla="*/ 1762861 w 12193737"/>
                <a:gd name="connsiteY3744" fmla="*/ 3684903 h 3910710"/>
                <a:gd name="connsiteX3745" fmla="*/ 1894920 w 12193737"/>
                <a:gd name="connsiteY3745" fmla="*/ 3907777 h 3910710"/>
                <a:gd name="connsiteX3746" fmla="*/ 1764527 w 12193737"/>
                <a:gd name="connsiteY3746" fmla="*/ 3832496 h 3910710"/>
                <a:gd name="connsiteX3747" fmla="*/ 1894920 w 12193737"/>
                <a:gd name="connsiteY3747" fmla="*/ 3757251 h 3910710"/>
                <a:gd name="connsiteX3748" fmla="*/ 1894920 w 12193737"/>
                <a:gd name="connsiteY3748" fmla="*/ 3907777 h 3910710"/>
                <a:gd name="connsiteX3749" fmla="*/ 1894920 w 12193737"/>
                <a:gd name="connsiteY3749" fmla="*/ 3751312 h 3910710"/>
                <a:gd name="connsiteX3750" fmla="*/ 1771298 w 12193737"/>
                <a:gd name="connsiteY3750" fmla="*/ 3679942 h 3910710"/>
                <a:gd name="connsiteX3751" fmla="*/ 1894920 w 12193737"/>
                <a:gd name="connsiteY3751" fmla="*/ 3608572 h 3910710"/>
                <a:gd name="connsiteX3752" fmla="*/ 1894920 w 12193737"/>
                <a:gd name="connsiteY3752" fmla="*/ 3751276 h 3910710"/>
                <a:gd name="connsiteX3753" fmla="*/ 2023647 w 12193737"/>
                <a:gd name="connsiteY3753" fmla="*/ 3835393 h 3910710"/>
                <a:gd name="connsiteX3754" fmla="*/ 1898324 w 12193737"/>
                <a:gd name="connsiteY3754" fmla="*/ 3907777 h 3910710"/>
                <a:gd name="connsiteX3755" fmla="*/ 1898324 w 12193737"/>
                <a:gd name="connsiteY3755" fmla="*/ 3757215 h 3910710"/>
                <a:gd name="connsiteX3756" fmla="*/ 2023647 w 12193737"/>
                <a:gd name="connsiteY3756" fmla="*/ 3829563 h 3910710"/>
                <a:gd name="connsiteX3757" fmla="*/ 2023647 w 12193737"/>
                <a:gd name="connsiteY3757" fmla="*/ 3835393 h 3910710"/>
                <a:gd name="connsiteX3758" fmla="*/ 2023647 w 12193737"/>
                <a:gd name="connsiteY3758" fmla="*/ 3825652 h 3910710"/>
                <a:gd name="connsiteX3759" fmla="*/ 1900026 w 12193737"/>
                <a:gd name="connsiteY3759" fmla="*/ 3754246 h 3910710"/>
                <a:gd name="connsiteX3760" fmla="*/ 2023647 w 12193737"/>
                <a:gd name="connsiteY3760" fmla="*/ 3682875 h 3910710"/>
                <a:gd name="connsiteX3761" fmla="*/ 2023647 w 12193737"/>
                <a:gd name="connsiteY3761" fmla="*/ 3825616 h 3910710"/>
                <a:gd name="connsiteX3762" fmla="*/ 2023647 w 12193737"/>
                <a:gd name="connsiteY3762" fmla="*/ 3678964 h 3910710"/>
                <a:gd name="connsiteX3763" fmla="*/ 1898324 w 12193737"/>
                <a:gd name="connsiteY3763" fmla="*/ 3751349 h 3910710"/>
                <a:gd name="connsiteX3764" fmla="*/ 1898324 w 12193737"/>
                <a:gd name="connsiteY3764" fmla="*/ 3606653 h 3910710"/>
                <a:gd name="connsiteX3765" fmla="*/ 1903393 w 12193737"/>
                <a:gd name="connsiteY3765" fmla="*/ 3603719 h 3910710"/>
                <a:gd name="connsiteX3766" fmla="*/ 2023647 w 12193737"/>
                <a:gd name="connsiteY3766" fmla="*/ 3673135 h 3910710"/>
                <a:gd name="connsiteX3767" fmla="*/ 2023647 w 12193737"/>
                <a:gd name="connsiteY3767" fmla="*/ 3678964 h 3910710"/>
                <a:gd name="connsiteX3768" fmla="*/ 2023647 w 12193737"/>
                <a:gd name="connsiteY3768" fmla="*/ 3669224 h 3910710"/>
                <a:gd name="connsiteX3769" fmla="*/ 1906797 w 12193737"/>
                <a:gd name="connsiteY3769" fmla="*/ 3601764 h 3910710"/>
                <a:gd name="connsiteX3770" fmla="*/ 2023647 w 12193737"/>
                <a:gd name="connsiteY3770" fmla="*/ 3534304 h 3910710"/>
                <a:gd name="connsiteX3771" fmla="*/ 2023647 w 12193737"/>
                <a:gd name="connsiteY3771" fmla="*/ 3669224 h 3910710"/>
                <a:gd name="connsiteX3772" fmla="*/ 2023647 w 12193737"/>
                <a:gd name="connsiteY3772" fmla="*/ 3504974 h 3910710"/>
                <a:gd name="connsiteX3773" fmla="*/ 1906761 w 12193737"/>
                <a:gd name="connsiteY3773" fmla="*/ 3437514 h 3910710"/>
                <a:gd name="connsiteX3774" fmla="*/ 2023647 w 12193737"/>
                <a:gd name="connsiteY3774" fmla="*/ 3370018 h 3910710"/>
                <a:gd name="connsiteX3775" fmla="*/ 2023647 w 12193737"/>
                <a:gd name="connsiteY3775" fmla="*/ 3504974 h 3910710"/>
                <a:gd name="connsiteX3776" fmla="*/ 2023647 w 12193737"/>
                <a:gd name="connsiteY3776" fmla="*/ 3366107 h 3910710"/>
                <a:gd name="connsiteX3777" fmla="*/ 1903393 w 12193737"/>
                <a:gd name="connsiteY3777" fmla="*/ 3435523 h 3910710"/>
                <a:gd name="connsiteX3778" fmla="*/ 1898324 w 12193737"/>
                <a:gd name="connsiteY3778" fmla="*/ 3432590 h 3910710"/>
                <a:gd name="connsiteX3779" fmla="*/ 1898324 w 12193737"/>
                <a:gd name="connsiteY3779" fmla="*/ 3287893 h 3910710"/>
                <a:gd name="connsiteX3780" fmla="*/ 2023647 w 12193737"/>
                <a:gd name="connsiteY3780" fmla="*/ 3360241 h 3910710"/>
                <a:gd name="connsiteX3781" fmla="*/ 2023647 w 12193737"/>
                <a:gd name="connsiteY3781" fmla="*/ 3366071 h 3910710"/>
                <a:gd name="connsiteX3782" fmla="*/ 2023647 w 12193737"/>
                <a:gd name="connsiteY3782" fmla="*/ 3356367 h 3910710"/>
                <a:gd name="connsiteX3783" fmla="*/ 1900026 w 12193737"/>
                <a:gd name="connsiteY3783" fmla="*/ 3284997 h 3910710"/>
                <a:gd name="connsiteX3784" fmla="*/ 2023647 w 12193737"/>
                <a:gd name="connsiteY3784" fmla="*/ 3213626 h 3910710"/>
                <a:gd name="connsiteX3785" fmla="*/ 2023647 w 12193737"/>
                <a:gd name="connsiteY3785" fmla="*/ 3356367 h 3910710"/>
                <a:gd name="connsiteX3786" fmla="*/ 2023647 w 12193737"/>
                <a:gd name="connsiteY3786" fmla="*/ 3209679 h 3910710"/>
                <a:gd name="connsiteX3787" fmla="*/ 1898324 w 12193737"/>
                <a:gd name="connsiteY3787" fmla="*/ 3282064 h 3910710"/>
                <a:gd name="connsiteX3788" fmla="*/ 1898324 w 12193737"/>
                <a:gd name="connsiteY3788" fmla="*/ 3131501 h 3910710"/>
                <a:gd name="connsiteX3789" fmla="*/ 2023647 w 12193737"/>
                <a:gd name="connsiteY3789" fmla="*/ 3203849 h 3910710"/>
                <a:gd name="connsiteX3790" fmla="*/ 2023647 w 12193737"/>
                <a:gd name="connsiteY3790" fmla="*/ 3209679 h 3910710"/>
                <a:gd name="connsiteX3791" fmla="*/ 2023647 w 12193737"/>
                <a:gd name="connsiteY3791" fmla="*/ 3199939 h 3910710"/>
                <a:gd name="connsiteX3792" fmla="*/ 1900026 w 12193737"/>
                <a:gd name="connsiteY3792" fmla="*/ 3128532 h 3910710"/>
                <a:gd name="connsiteX3793" fmla="*/ 2023647 w 12193737"/>
                <a:gd name="connsiteY3793" fmla="*/ 3057162 h 3910710"/>
                <a:gd name="connsiteX3794" fmla="*/ 2023647 w 12193737"/>
                <a:gd name="connsiteY3794" fmla="*/ 3199939 h 3910710"/>
                <a:gd name="connsiteX3795" fmla="*/ 2023647 w 12193737"/>
                <a:gd name="connsiteY3795" fmla="*/ 3053251 h 3910710"/>
                <a:gd name="connsiteX3796" fmla="*/ 1898324 w 12193737"/>
                <a:gd name="connsiteY3796" fmla="*/ 3125635 h 3910710"/>
                <a:gd name="connsiteX3797" fmla="*/ 1898324 w 12193737"/>
                <a:gd name="connsiteY3797" fmla="*/ 2975073 h 3910710"/>
                <a:gd name="connsiteX3798" fmla="*/ 2023647 w 12193737"/>
                <a:gd name="connsiteY3798" fmla="*/ 3047421 h 3910710"/>
                <a:gd name="connsiteX3799" fmla="*/ 2023647 w 12193737"/>
                <a:gd name="connsiteY3799" fmla="*/ 3053251 h 3910710"/>
                <a:gd name="connsiteX3800" fmla="*/ 2023647 w 12193737"/>
                <a:gd name="connsiteY3800" fmla="*/ 3043510 h 3910710"/>
                <a:gd name="connsiteX3801" fmla="*/ 1900026 w 12193737"/>
                <a:gd name="connsiteY3801" fmla="*/ 2972103 h 3910710"/>
                <a:gd name="connsiteX3802" fmla="*/ 2023647 w 12193737"/>
                <a:gd name="connsiteY3802" fmla="*/ 2900733 h 3910710"/>
                <a:gd name="connsiteX3803" fmla="*/ 2023647 w 12193737"/>
                <a:gd name="connsiteY3803" fmla="*/ 3043510 h 3910710"/>
                <a:gd name="connsiteX3804" fmla="*/ 2023647 w 12193737"/>
                <a:gd name="connsiteY3804" fmla="*/ 2896822 h 3910710"/>
                <a:gd name="connsiteX3805" fmla="*/ 1898324 w 12193737"/>
                <a:gd name="connsiteY3805" fmla="*/ 2969207 h 3910710"/>
                <a:gd name="connsiteX3806" fmla="*/ 1898324 w 12193737"/>
                <a:gd name="connsiteY3806" fmla="*/ 2824511 h 3910710"/>
                <a:gd name="connsiteX3807" fmla="*/ 1903430 w 12193737"/>
                <a:gd name="connsiteY3807" fmla="*/ 2821577 h 3910710"/>
                <a:gd name="connsiteX3808" fmla="*/ 2023684 w 12193737"/>
                <a:gd name="connsiteY3808" fmla="*/ 2890993 h 3910710"/>
                <a:gd name="connsiteX3809" fmla="*/ 2023684 w 12193737"/>
                <a:gd name="connsiteY3809" fmla="*/ 2896822 h 3910710"/>
                <a:gd name="connsiteX3810" fmla="*/ 2023647 w 12193737"/>
                <a:gd name="connsiteY3810" fmla="*/ 2887082 h 3910710"/>
                <a:gd name="connsiteX3811" fmla="*/ 1906797 w 12193737"/>
                <a:gd name="connsiteY3811" fmla="*/ 2819622 h 3910710"/>
                <a:gd name="connsiteX3812" fmla="*/ 2023647 w 12193737"/>
                <a:gd name="connsiteY3812" fmla="*/ 2752162 h 3910710"/>
                <a:gd name="connsiteX3813" fmla="*/ 2023647 w 12193737"/>
                <a:gd name="connsiteY3813" fmla="*/ 2887082 h 3910710"/>
                <a:gd name="connsiteX3814" fmla="*/ 2023647 w 12193737"/>
                <a:gd name="connsiteY3814" fmla="*/ 2722832 h 3910710"/>
                <a:gd name="connsiteX3815" fmla="*/ 1906797 w 12193737"/>
                <a:gd name="connsiteY3815" fmla="*/ 2655372 h 3910710"/>
                <a:gd name="connsiteX3816" fmla="*/ 2023647 w 12193737"/>
                <a:gd name="connsiteY3816" fmla="*/ 2587912 h 3910710"/>
                <a:gd name="connsiteX3817" fmla="*/ 2023647 w 12193737"/>
                <a:gd name="connsiteY3817" fmla="*/ 2722832 h 3910710"/>
                <a:gd name="connsiteX3818" fmla="*/ 2023647 w 12193737"/>
                <a:gd name="connsiteY3818" fmla="*/ 2583965 h 3910710"/>
                <a:gd name="connsiteX3819" fmla="*/ 1903393 w 12193737"/>
                <a:gd name="connsiteY3819" fmla="*/ 2653417 h 3910710"/>
                <a:gd name="connsiteX3820" fmla="*/ 1898324 w 12193737"/>
                <a:gd name="connsiteY3820" fmla="*/ 2650484 h 3910710"/>
                <a:gd name="connsiteX3821" fmla="*/ 1898324 w 12193737"/>
                <a:gd name="connsiteY3821" fmla="*/ 2505788 h 3910710"/>
                <a:gd name="connsiteX3822" fmla="*/ 2023647 w 12193737"/>
                <a:gd name="connsiteY3822" fmla="*/ 2578136 h 3910710"/>
                <a:gd name="connsiteX3823" fmla="*/ 2023647 w 12193737"/>
                <a:gd name="connsiteY3823" fmla="*/ 2583965 h 3910710"/>
                <a:gd name="connsiteX3824" fmla="*/ 2023647 w 12193737"/>
                <a:gd name="connsiteY3824" fmla="*/ 2574225 h 3910710"/>
                <a:gd name="connsiteX3825" fmla="*/ 1900026 w 12193737"/>
                <a:gd name="connsiteY3825" fmla="*/ 2502818 h 3910710"/>
                <a:gd name="connsiteX3826" fmla="*/ 2023647 w 12193737"/>
                <a:gd name="connsiteY3826" fmla="*/ 2431448 h 3910710"/>
                <a:gd name="connsiteX3827" fmla="*/ 2023647 w 12193737"/>
                <a:gd name="connsiteY3827" fmla="*/ 2574225 h 3910710"/>
                <a:gd name="connsiteX3828" fmla="*/ 2023647 w 12193737"/>
                <a:gd name="connsiteY3828" fmla="*/ 2427537 h 3910710"/>
                <a:gd name="connsiteX3829" fmla="*/ 1898324 w 12193737"/>
                <a:gd name="connsiteY3829" fmla="*/ 2499922 h 3910710"/>
                <a:gd name="connsiteX3830" fmla="*/ 1898324 w 12193737"/>
                <a:gd name="connsiteY3830" fmla="*/ 2349359 h 3910710"/>
                <a:gd name="connsiteX3831" fmla="*/ 2023647 w 12193737"/>
                <a:gd name="connsiteY3831" fmla="*/ 2421707 h 3910710"/>
                <a:gd name="connsiteX3832" fmla="*/ 2023647 w 12193737"/>
                <a:gd name="connsiteY3832" fmla="*/ 2427537 h 3910710"/>
                <a:gd name="connsiteX3833" fmla="*/ 2023647 w 12193737"/>
                <a:gd name="connsiteY3833" fmla="*/ 2417797 h 3910710"/>
                <a:gd name="connsiteX3834" fmla="*/ 1900026 w 12193737"/>
                <a:gd name="connsiteY3834" fmla="*/ 2346390 h 3910710"/>
                <a:gd name="connsiteX3835" fmla="*/ 2023647 w 12193737"/>
                <a:gd name="connsiteY3835" fmla="*/ 2275020 h 3910710"/>
                <a:gd name="connsiteX3836" fmla="*/ 2023647 w 12193737"/>
                <a:gd name="connsiteY3836" fmla="*/ 2417797 h 3910710"/>
                <a:gd name="connsiteX3837" fmla="*/ 2023647 w 12193737"/>
                <a:gd name="connsiteY3837" fmla="*/ 2271109 h 3910710"/>
                <a:gd name="connsiteX3838" fmla="*/ 1898324 w 12193737"/>
                <a:gd name="connsiteY3838" fmla="*/ 2343493 h 3910710"/>
                <a:gd name="connsiteX3839" fmla="*/ 1898324 w 12193737"/>
                <a:gd name="connsiteY3839" fmla="*/ 2192931 h 3910710"/>
                <a:gd name="connsiteX3840" fmla="*/ 2023647 w 12193737"/>
                <a:gd name="connsiteY3840" fmla="*/ 2265279 h 3910710"/>
                <a:gd name="connsiteX3841" fmla="*/ 2023647 w 12193737"/>
                <a:gd name="connsiteY3841" fmla="*/ 2271109 h 3910710"/>
                <a:gd name="connsiteX3842" fmla="*/ 2023647 w 12193737"/>
                <a:gd name="connsiteY3842" fmla="*/ 2261368 h 3910710"/>
                <a:gd name="connsiteX3843" fmla="*/ 1900026 w 12193737"/>
                <a:gd name="connsiteY3843" fmla="*/ 2189961 h 3910710"/>
                <a:gd name="connsiteX3844" fmla="*/ 2023647 w 12193737"/>
                <a:gd name="connsiteY3844" fmla="*/ 2118591 h 3910710"/>
                <a:gd name="connsiteX3845" fmla="*/ 2023647 w 12193737"/>
                <a:gd name="connsiteY3845" fmla="*/ 2261368 h 3910710"/>
                <a:gd name="connsiteX3846" fmla="*/ 2023647 w 12193737"/>
                <a:gd name="connsiteY3846" fmla="*/ 2114717 h 3910710"/>
                <a:gd name="connsiteX3847" fmla="*/ 1898324 w 12193737"/>
                <a:gd name="connsiteY3847" fmla="*/ 2187065 h 3910710"/>
                <a:gd name="connsiteX3848" fmla="*/ 1898324 w 12193737"/>
                <a:gd name="connsiteY3848" fmla="*/ 2042368 h 3910710"/>
                <a:gd name="connsiteX3849" fmla="*/ 1903393 w 12193737"/>
                <a:gd name="connsiteY3849" fmla="*/ 2039435 h 3910710"/>
                <a:gd name="connsiteX3850" fmla="*/ 2023647 w 12193737"/>
                <a:gd name="connsiteY3850" fmla="*/ 2108851 h 3910710"/>
                <a:gd name="connsiteX3851" fmla="*/ 2023647 w 12193737"/>
                <a:gd name="connsiteY3851" fmla="*/ 2114717 h 3910710"/>
                <a:gd name="connsiteX3852" fmla="*/ 2023647 w 12193737"/>
                <a:gd name="connsiteY3852" fmla="*/ 2104940 h 3910710"/>
                <a:gd name="connsiteX3853" fmla="*/ 1906797 w 12193737"/>
                <a:gd name="connsiteY3853" fmla="*/ 2037480 h 3910710"/>
                <a:gd name="connsiteX3854" fmla="*/ 2023647 w 12193737"/>
                <a:gd name="connsiteY3854" fmla="*/ 1970020 h 3910710"/>
                <a:gd name="connsiteX3855" fmla="*/ 2023647 w 12193737"/>
                <a:gd name="connsiteY3855" fmla="*/ 2104976 h 3910710"/>
                <a:gd name="connsiteX3856" fmla="*/ 2023647 w 12193737"/>
                <a:gd name="connsiteY3856" fmla="*/ 1940726 h 3910710"/>
                <a:gd name="connsiteX3857" fmla="*/ 1906797 w 12193737"/>
                <a:gd name="connsiteY3857" fmla="*/ 1873266 h 3910710"/>
                <a:gd name="connsiteX3858" fmla="*/ 2023647 w 12193737"/>
                <a:gd name="connsiteY3858" fmla="*/ 1805770 h 3910710"/>
                <a:gd name="connsiteX3859" fmla="*/ 2023647 w 12193737"/>
                <a:gd name="connsiteY3859" fmla="*/ 1940726 h 3910710"/>
                <a:gd name="connsiteX3860" fmla="*/ 2023647 w 12193737"/>
                <a:gd name="connsiteY3860" fmla="*/ 1801824 h 3910710"/>
                <a:gd name="connsiteX3861" fmla="*/ 1903393 w 12193737"/>
                <a:gd name="connsiteY3861" fmla="*/ 1871239 h 3910710"/>
                <a:gd name="connsiteX3862" fmla="*/ 1898324 w 12193737"/>
                <a:gd name="connsiteY3862" fmla="*/ 1868306 h 3910710"/>
                <a:gd name="connsiteX3863" fmla="*/ 1898324 w 12193737"/>
                <a:gd name="connsiteY3863" fmla="*/ 1723609 h 3910710"/>
                <a:gd name="connsiteX3864" fmla="*/ 2023647 w 12193737"/>
                <a:gd name="connsiteY3864" fmla="*/ 1795957 h 3910710"/>
                <a:gd name="connsiteX3865" fmla="*/ 2023647 w 12193737"/>
                <a:gd name="connsiteY3865" fmla="*/ 1801787 h 3910710"/>
                <a:gd name="connsiteX3866" fmla="*/ 2023647 w 12193737"/>
                <a:gd name="connsiteY3866" fmla="*/ 1792083 h 3910710"/>
                <a:gd name="connsiteX3867" fmla="*/ 1900026 w 12193737"/>
                <a:gd name="connsiteY3867" fmla="*/ 1720713 h 3910710"/>
                <a:gd name="connsiteX3868" fmla="*/ 2023647 w 12193737"/>
                <a:gd name="connsiteY3868" fmla="*/ 1649342 h 3910710"/>
                <a:gd name="connsiteX3869" fmla="*/ 2023647 w 12193737"/>
                <a:gd name="connsiteY3869" fmla="*/ 1792119 h 3910710"/>
                <a:gd name="connsiteX3870" fmla="*/ 2023647 w 12193737"/>
                <a:gd name="connsiteY3870" fmla="*/ 1645395 h 3910710"/>
                <a:gd name="connsiteX3871" fmla="*/ 1898324 w 12193737"/>
                <a:gd name="connsiteY3871" fmla="*/ 1717779 h 3910710"/>
                <a:gd name="connsiteX3872" fmla="*/ 1898324 w 12193737"/>
                <a:gd name="connsiteY3872" fmla="*/ 1567217 h 3910710"/>
                <a:gd name="connsiteX3873" fmla="*/ 2023647 w 12193737"/>
                <a:gd name="connsiteY3873" fmla="*/ 1639601 h 3910710"/>
                <a:gd name="connsiteX3874" fmla="*/ 2023647 w 12193737"/>
                <a:gd name="connsiteY3874" fmla="*/ 1645431 h 3910710"/>
                <a:gd name="connsiteX3875" fmla="*/ 2023647 w 12193737"/>
                <a:gd name="connsiteY3875" fmla="*/ 1635654 h 3910710"/>
                <a:gd name="connsiteX3876" fmla="*/ 1900026 w 12193737"/>
                <a:gd name="connsiteY3876" fmla="*/ 1564284 h 3910710"/>
                <a:gd name="connsiteX3877" fmla="*/ 2023647 w 12193737"/>
                <a:gd name="connsiteY3877" fmla="*/ 1492914 h 3910710"/>
                <a:gd name="connsiteX3878" fmla="*/ 2023647 w 12193737"/>
                <a:gd name="connsiteY3878" fmla="*/ 1635691 h 3910710"/>
                <a:gd name="connsiteX3879" fmla="*/ 2023647 w 12193737"/>
                <a:gd name="connsiteY3879" fmla="*/ 1488967 h 3910710"/>
                <a:gd name="connsiteX3880" fmla="*/ 1898324 w 12193737"/>
                <a:gd name="connsiteY3880" fmla="*/ 1561351 h 3910710"/>
                <a:gd name="connsiteX3881" fmla="*/ 1898324 w 12193737"/>
                <a:gd name="connsiteY3881" fmla="*/ 1410789 h 3910710"/>
                <a:gd name="connsiteX3882" fmla="*/ 2023647 w 12193737"/>
                <a:gd name="connsiteY3882" fmla="*/ 1483173 h 3910710"/>
                <a:gd name="connsiteX3883" fmla="*/ 2023647 w 12193737"/>
                <a:gd name="connsiteY3883" fmla="*/ 1489003 h 3910710"/>
                <a:gd name="connsiteX3884" fmla="*/ 2023647 w 12193737"/>
                <a:gd name="connsiteY3884" fmla="*/ 1479226 h 3910710"/>
                <a:gd name="connsiteX3885" fmla="*/ 1900026 w 12193737"/>
                <a:gd name="connsiteY3885" fmla="*/ 1407856 h 3910710"/>
                <a:gd name="connsiteX3886" fmla="*/ 2023647 w 12193737"/>
                <a:gd name="connsiteY3886" fmla="*/ 1336485 h 3910710"/>
                <a:gd name="connsiteX3887" fmla="*/ 2023647 w 12193737"/>
                <a:gd name="connsiteY3887" fmla="*/ 1479262 h 3910710"/>
                <a:gd name="connsiteX3888" fmla="*/ 2023647 w 12193737"/>
                <a:gd name="connsiteY3888" fmla="*/ 1332575 h 3910710"/>
                <a:gd name="connsiteX3889" fmla="*/ 1898324 w 12193737"/>
                <a:gd name="connsiteY3889" fmla="*/ 1404959 h 3910710"/>
                <a:gd name="connsiteX3890" fmla="*/ 1898324 w 12193737"/>
                <a:gd name="connsiteY3890" fmla="*/ 1260263 h 3910710"/>
                <a:gd name="connsiteX3891" fmla="*/ 1903393 w 12193737"/>
                <a:gd name="connsiteY3891" fmla="*/ 1257330 h 3910710"/>
                <a:gd name="connsiteX3892" fmla="*/ 2023647 w 12193737"/>
                <a:gd name="connsiteY3892" fmla="*/ 1326745 h 3910710"/>
                <a:gd name="connsiteX3893" fmla="*/ 2023647 w 12193737"/>
                <a:gd name="connsiteY3893" fmla="*/ 1332575 h 3910710"/>
                <a:gd name="connsiteX3894" fmla="*/ 2023647 w 12193737"/>
                <a:gd name="connsiteY3894" fmla="*/ 1322798 h 3910710"/>
                <a:gd name="connsiteX3895" fmla="*/ 1906797 w 12193737"/>
                <a:gd name="connsiteY3895" fmla="*/ 1255338 h 3910710"/>
                <a:gd name="connsiteX3896" fmla="*/ 2023647 w 12193737"/>
                <a:gd name="connsiteY3896" fmla="*/ 1187878 h 3910710"/>
                <a:gd name="connsiteX3897" fmla="*/ 2023647 w 12193737"/>
                <a:gd name="connsiteY3897" fmla="*/ 1322834 h 3910710"/>
                <a:gd name="connsiteX3898" fmla="*/ 2023647 w 12193737"/>
                <a:gd name="connsiteY3898" fmla="*/ 1158548 h 3910710"/>
                <a:gd name="connsiteX3899" fmla="*/ 1906797 w 12193737"/>
                <a:gd name="connsiteY3899" fmla="*/ 1091088 h 3910710"/>
                <a:gd name="connsiteX3900" fmla="*/ 2023647 w 12193737"/>
                <a:gd name="connsiteY3900" fmla="*/ 1023628 h 3910710"/>
                <a:gd name="connsiteX3901" fmla="*/ 2023647 w 12193737"/>
                <a:gd name="connsiteY3901" fmla="*/ 1158584 h 3910710"/>
                <a:gd name="connsiteX3902" fmla="*/ 2023647 w 12193737"/>
                <a:gd name="connsiteY3902" fmla="*/ 1019681 h 3910710"/>
                <a:gd name="connsiteX3903" fmla="*/ 1903393 w 12193737"/>
                <a:gd name="connsiteY3903" fmla="*/ 1089133 h 3910710"/>
                <a:gd name="connsiteX3904" fmla="*/ 1898324 w 12193737"/>
                <a:gd name="connsiteY3904" fmla="*/ 1086200 h 3910710"/>
                <a:gd name="connsiteX3905" fmla="*/ 1898324 w 12193737"/>
                <a:gd name="connsiteY3905" fmla="*/ 941503 h 3910710"/>
                <a:gd name="connsiteX3906" fmla="*/ 2023647 w 12193737"/>
                <a:gd name="connsiteY3906" fmla="*/ 1013888 h 3910710"/>
                <a:gd name="connsiteX3907" fmla="*/ 2023647 w 12193737"/>
                <a:gd name="connsiteY3907" fmla="*/ 1019718 h 3910710"/>
                <a:gd name="connsiteX3908" fmla="*/ 2023647 w 12193737"/>
                <a:gd name="connsiteY3908" fmla="*/ 1009941 h 3910710"/>
                <a:gd name="connsiteX3909" fmla="*/ 1900026 w 12193737"/>
                <a:gd name="connsiteY3909" fmla="*/ 938570 h 3910710"/>
                <a:gd name="connsiteX3910" fmla="*/ 2023647 w 12193737"/>
                <a:gd name="connsiteY3910" fmla="*/ 867200 h 3910710"/>
                <a:gd name="connsiteX3911" fmla="*/ 2023647 w 12193737"/>
                <a:gd name="connsiteY3911" fmla="*/ 1009977 h 3910710"/>
                <a:gd name="connsiteX3912" fmla="*/ 2023647 w 12193737"/>
                <a:gd name="connsiteY3912" fmla="*/ 863253 h 3910710"/>
                <a:gd name="connsiteX3913" fmla="*/ 1898324 w 12193737"/>
                <a:gd name="connsiteY3913" fmla="*/ 935637 h 3910710"/>
                <a:gd name="connsiteX3914" fmla="*/ 1898324 w 12193737"/>
                <a:gd name="connsiteY3914" fmla="*/ 785075 h 3910710"/>
                <a:gd name="connsiteX3915" fmla="*/ 2023647 w 12193737"/>
                <a:gd name="connsiteY3915" fmla="*/ 857459 h 3910710"/>
                <a:gd name="connsiteX3916" fmla="*/ 2023647 w 12193737"/>
                <a:gd name="connsiteY3916" fmla="*/ 863289 h 3910710"/>
                <a:gd name="connsiteX3917" fmla="*/ 2023647 w 12193737"/>
                <a:gd name="connsiteY3917" fmla="*/ 853513 h 3910710"/>
                <a:gd name="connsiteX3918" fmla="*/ 1900026 w 12193737"/>
                <a:gd name="connsiteY3918" fmla="*/ 782142 h 3910710"/>
                <a:gd name="connsiteX3919" fmla="*/ 2023647 w 12193737"/>
                <a:gd name="connsiteY3919" fmla="*/ 710772 h 3910710"/>
                <a:gd name="connsiteX3920" fmla="*/ 2023647 w 12193737"/>
                <a:gd name="connsiteY3920" fmla="*/ 853549 h 3910710"/>
                <a:gd name="connsiteX3921" fmla="*/ 2023647 w 12193737"/>
                <a:gd name="connsiteY3921" fmla="*/ 706861 h 3910710"/>
                <a:gd name="connsiteX3922" fmla="*/ 1898324 w 12193737"/>
                <a:gd name="connsiteY3922" fmla="*/ 779209 h 3910710"/>
                <a:gd name="connsiteX3923" fmla="*/ 1898324 w 12193737"/>
                <a:gd name="connsiteY3923" fmla="*/ 628647 h 3910710"/>
                <a:gd name="connsiteX3924" fmla="*/ 2023647 w 12193737"/>
                <a:gd name="connsiteY3924" fmla="*/ 701031 h 3910710"/>
                <a:gd name="connsiteX3925" fmla="*/ 2023647 w 12193737"/>
                <a:gd name="connsiteY3925" fmla="*/ 706861 h 3910710"/>
                <a:gd name="connsiteX3926" fmla="*/ 2023647 w 12193737"/>
                <a:gd name="connsiteY3926" fmla="*/ 697084 h 3910710"/>
                <a:gd name="connsiteX3927" fmla="*/ 1900026 w 12193737"/>
                <a:gd name="connsiteY3927" fmla="*/ 625714 h 3910710"/>
                <a:gd name="connsiteX3928" fmla="*/ 2023647 w 12193737"/>
                <a:gd name="connsiteY3928" fmla="*/ 554343 h 3910710"/>
                <a:gd name="connsiteX3929" fmla="*/ 2023647 w 12193737"/>
                <a:gd name="connsiteY3929" fmla="*/ 697120 h 3910710"/>
                <a:gd name="connsiteX3930" fmla="*/ 2023647 w 12193737"/>
                <a:gd name="connsiteY3930" fmla="*/ 550432 h 3910710"/>
                <a:gd name="connsiteX3931" fmla="*/ 1898324 w 12193737"/>
                <a:gd name="connsiteY3931" fmla="*/ 622817 h 3910710"/>
                <a:gd name="connsiteX3932" fmla="*/ 1898324 w 12193737"/>
                <a:gd name="connsiteY3932" fmla="*/ 478120 h 3910710"/>
                <a:gd name="connsiteX3933" fmla="*/ 1903393 w 12193737"/>
                <a:gd name="connsiteY3933" fmla="*/ 475187 h 3910710"/>
                <a:gd name="connsiteX3934" fmla="*/ 2023647 w 12193737"/>
                <a:gd name="connsiteY3934" fmla="*/ 544603 h 3910710"/>
                <a:gd name="connsiteX3935" fmla="*/ 2023647 w 12193737"/>
                <a:gd name="connsiteY3935" fmla="*/ 550432 h 3910710"/>
                <a:gd name="connsiteX3936" fmla="*/ 2023647 w 12193737"/>
                <a:gd name="connsiteY3936" fmla="*/ 540656 h 3910710"/>
                <a:gd name="connsiteX3937" fmla="*/ 1906797 w 12193737"/>
                <a:gd name="connsiteY3937" fmla="*/ 473196 h 3910710"/>
                <a:gd name="connsiteX3938" fmla="*/ 2023647 w 12193737"/>
                <a:gd name="connsiteY3938" fmla="*/ 405700 h 3910710"/>
                <a:gd name="connsiteX3939" fmla="*/ 2023647 w 12193737"/>
                <a:gd name="connsiteY3939" fmla="*/ 540656 h 3910710"/>
                <a:gd name="connsiteX3940" fmla="*/ 2023647 w 12193737"/>
                <a:gd name="connsiteY3940" fmla="*/ 376406 h 3910710"/>
                <a:gd name="connsiteX3941" fmla="*/ 1906797 w 12193737"/>
                <a:gd name="connsiteY3941" fmla="*/ 308910 h 3910710"/>
                <a:gd name="connsiteX3942" fmla="*/ 2023647 w 12193737"/>
                <a:gd name="connsiteY3942" fmla="*/ 241450 h 3910710"/>
                <a:gd name="connsiteX3943" fmla="*/ 2023647 w 12193737"/>
                <a:gd name="connsiteY3943" fmla="*/ 376406 h 3910710"/>
                <a:gd name="connsiteX3944" fmla="*/ 2023647 w 12193737"/>
                <a:gd name="connsiteY3944" fmla="*/ 237539 h 3910710"/>
                <a:gd name="connsiteX3945" fmla="*/ 1903393 w 12193737"/>
                <a:gd name="connsiteY3945" fmla="*/ 306991 h 3910710"/>
                <a:gd name="connsiteX3946" fmla="*/ 1898324 w 12193737"/>
                <a:gd name="connsiteY3946" fmla="*/ 304058 h 3910710"/>
                <a:gd name="connsiteX3947" fmla="*/ 1898324 w 12193737"/>
                <a:gd name="connsiteY3947" fmla="*/ 159361 h 3910710"/>
                <a:gd name="connsiteX3948" fmla="*/ 2023647 w 12193737"/>
                <a:gd name="connsiteY3948" fmla="*/ 231746 h 3910710"/>
                <a:gd name="connsiteX3949" fmla="*/ 2023647 w 12193737"/>
                <a:gd name="connsiteY3949" fmla="*/ 237576 h 3910710"/>
                <a:gd name="connsiteX3950" fmla="*/ 2023647 w 12193737"/>
                <a:gd name="connsiteY3950" fmla="*/ 227799 h 3910710"/>
                <a:gd name="connsiteX3951" fmla="*/ 1900026 w 12193737"/>
                <a:gd name="connsiteY3951" fmla="*/ 156428 h 3910710"/>
                <a:gd name="connsiteX3952" fmla="*/ 2023647 w 12193737"/>
                <a:gd name="connsiteY3952" fmla="*/ 85058 h 3910710"/>
                <a:gd name="connsiteX3953" fmla="*/ 2023647 w 12193737"/>
                <a:gd name="connsiteY3953" fmla="*/ 227799 h 3910710"/>
                <a:gd name="connsiteX3954" fmla="*/ 2023647 w 12193737"/>
                <a:gd name="connsiteY3954" fmla="*/ 81111 h 3910710"/>
                <a:gd name="connsiteX3955" fmla="*/ 1898324 w 12193737"/>
                <a:gd name="connsiteY3955" fmla="*/ 153459 h 3910710"/>
                <a:gd name="connsiteX3956" fmla="*/ 1898324 w 12193737"/>
                <a:gd name="connsiteY3956" fmla="*/ 2933 h 3910710"/>
                <a:gd name="connsiteX3957" fmla="*/ 2023647 w 12193737"/>
                <a:gd name="connsiteY3957" fmla="*/ 75281 h 3910710"/>
                <a:gd name="connsiteX3958" fmla="*/ 2023647 w 12193737"/>
                <a:gd name="connsiteY3958" fmla="*/ 81111 h 3910710"/>
                <a:gd name="connsiteX3959" fmla="*/ 3249655 w 12193737"/>
                <a:gd name="connsiteY3959" fmla="*/ 2933 h 3910710"/>
                <a:gd name="connsiteX3960" fmla="*/ 3249655 w 12193737"/>
                <a:gd name="connsiteY3960" fmla="*/ 153459 h 3910710"/>
                <a:gd name="connsiteX3961" fmla="*/ 3119262 w 12193737"/>
                <a:gd name="connsiteY3961" fmla="*/ 78178 h 3910710"/>
                <a:gd name="connsiteX3962" fmla="*/ 3249655 w 12193737"/>
                <a:gd name="connsiteY3962" fmla="*/ 2933 h 3910710"/>
                <a:gd name="connsiteX3963" fmla="*/ 2978694 w 12193737"/>
                <a:gd name="connsiteY3963" fmla="*/ 3444358 h 3910710"/>
                <a:gd name="connsiteX3964" fmla="*/ 2978694 w 12193737"/>
                <a:gd name="connsiteY3964" fmla="*/ 3594884 h 3910710"/>
                <a:gd name="connsiteX3965" fmla="*/ 2848337 w 12193737"/>
                <a:gd name="connsiteY3965" fmla="*/ 3519603 h 3910710"/>
                <a:gd name="connsiteX3966" fmla="*/ 2978694 w 12193737"/>
                <a:gd name="connsiteY3966" fmla="*/ 3444358 h 3910710"/>
                <a:gd name="connsiteX3967" fmla="*/ 2846635 w 12193737"/>
                <a:gd name="connsiteY3967" fmla="*/ 3516706 h 3910710"/>
                <a:gd name="connsiteX3968" fmla="*/ 2846635 w 12193737"/>
                <a:gd name="connsiteY3968" fmla="*/ 3366144 h 3910710"/>
                <a:gd name="connsiteX3969" fmla="*/ 2977028 w 12193737"/>
                <a:gd name="connsiteY3969" fmla="*/ 3441425 h 3910710"/>
                <a:gd name="connsiteX3970" fmla="*/ 2846635 w 12193737"/>
                <a:gd name="connsiteY3970" fmla="*/ 3516706 h 3910710"/>
                <a:gd name="connsiteX3971" fmla="*/ 2848337 w 12193737"/>
                <a:gd name="connsiteY3971" fmla="*/ 3363211 h 3910710"/>
                <a:gd name="connsiteX3972" fmla="*/ 2973661 w 12193737"/>
                <a:gd name="connsiteY3972" fmla="*/ 3290863 h 3910710"/>
                <a:gd name="connsiteX3973" fmla="*/ 2978730 w 12193737"/>
                <a:gd name="connsiteY3973" fmla="*/ 3293796 h 3910710"/>
                <a:gd name="connsiteX3974" fmla="*/ 2978730 w 12193737"/>
                <a:gd name="connsiteY3974" fmla="*/ 3438492 h 3910710"/>
                <a:gd name="connsiteX3975" fmla="*/ 2848373 w 12193737"/>
                <a:gd name="connsiteY3975" fmla="*/ 3363211 h 3910710"/>
                <a:gd name="connsiteX3976" fmla="*/ 3114156 w 12193737"/>
                <a:gd name="connsiteY3976" fmla="*/ 538700 h 3910710"/>
                <a:gd name="connsiteX3977" fmla="*/ 3109087 w 12193737"/>
                <a:gd name="connsiteY3977" fmla="*/ 541633 h 3910710"/>
                <a:gd name="connsiteX3978" fmla="*/ 2983763 w 12193737"/>
                <a:gd name="connsiteY3978" fmla="*/ 469285 h 3910710"/>
                <a:gd name="connsiteX3979" fmla="*/ 3114120 w 12193737"/>
                <a:gd name="connsiteY3979" fmla="*/ 394004 h 3910710"/>
                <a:gd name="connsiteX3980" fmla="*/ 3114120 w 12193737"/>
                <a:gd name="connsiteY3980" fmla="*/ 538700 h 3910710"/>
                <a:gd name="connsiteX3981" fmla="*/ 3117560 w 12193737"/>
                <a:gd name="connsiteY3981" fmla="*/ 706861 h 3910710"/>
                <a:gd name="connsiteX3982" fmla="*/ 3247953 w 12193737"/>
                <a:gd name="connsiteY3982" fmla="*/ 782142 h 3910710"/>
                <a:gd name="connsiteX3983" fmla="*/ 3117560 w 12193737"/>
                <a:gd name="connsiteY3983" fmla="*/ 857423 h 3910710"/>
                <a:gd name="connsiteX3984" fmla="*/ 3117560 w 12193737"/>
                <a:gd name="connsiteY3984" fmla="*/ 706861 h 3910710"/>
                <a:gd name="connsiteX3985" fmla="*/ 3117560 w 12193737"/>
                <a:gd name="connsiteY3985" fmla="*/ 1489003 h 3910710"/>
                <a:gd name="connsiteX3986" fmla="*/ 3247953 w 12193737"/>
                <a:gd name="connsiteY3986" fmla="*/ 1564284 h 3910710"/>
                <a:gd name="connsiteX3987" fmla="*/ 3117560 w 12193737"/>
                <a:gd name="connsiteY3987" fmla="*/ 1639565 h 3910710"/>
                <a:gd name="connsiteX3988" fmla="*/ 3117560 w 12193737"/>
                <a:gd name="connsiteY3988" fmla="*/ 1489003 h 3910710"/>
                <a:gd name="connsiteX3989" fmla="*/ 3117560 w 12193737"/>
                <a:gd name="connsiteY3989" fmla="*/ 2271145 h 3910710"/>
                <a:gd name="connsiteX3990" fmla="*/ 3247953 w 12193737"/>
                <a:gd name="connsiteY3990" fmla="*/ 2346426 h 3910710"/>
                <a:gd name="connsiteX3991" fmla="*/ 3117560 w 12193737"/>
                <a:gd name="connsiteY3991" fmla="*/ 2421707 h 3910710"/>
                <a:gd name="connsiteX3992" fmla="*/ 3117560 w 12193737"/>
                <a:gd name="connsiteY3992" fmla="*/ 2271145 h 3910710"/>
                <a:gd name="connsiteX3993" fmla="*/ 3117560 w 12193737"/>
                <a:gd name="connsiteY3993" fmla="*/ 3053287 h 3910710"/>
                <a:gd name="connsiteX3994" fmla="*/ 3247953 w 12193737"/>
                <a:gd name="connsiteY3994" fmla="*/ 3128568 h 3910710"/>
                <a:gd name="connsiteX3995" fmla="*/ 3117560 w 12193737"/>
                <a:gd name="connsiteY3995" fmla="*/ 3203849 h 3910710"/>
                <a:gd name="connsiteX3996" fmla="*/ 3117560 w 12193737"/>
                <a:gd name="connsiteY3996" fmla="*/ 3053287 h 3910710"/>
                <a:gd name="connsiteX3997" fmla="*/ 2978694 w 12193737"/>
                <a:gd name="connsiteY3997" fmla="*/ 2812742 h 3910710"/>
                <a:gd name="connsiteX3998" fmla="*/ 2848337 w 12193737"/>
                <a:gd name="connsiteY3998" fmla="*/ 2737461 h 3910710"/>
                <a:gd name="connsiteX3999" fmla="*/ 2978694 w 12193737"/>
                <a:gd name="connsiteY3999" fmla="*/ 2662216 h 3910710"/>
                <a:gd name="connsiteX4000" fmla="*/ 2978694 w 12193737"/>
                <a:gd name="connsiteY4000" fmla="*/ 2812742 h 3910710"/>
                <a:gd name="connsiteX4001" fmla="*/ 2978694 w 12193737"/>
                <a:gd name="connsiteY4001" fmla="*/ 2030600 h 3910710"/>
                <a:gd name="connsiteX4002" fmla="*/ 2848337 w 12193737"/>
                <a:gd name="connsiteY4002" fmla="*/ 1955319 h 3910710"/>
                <a:gd name="connsiteX4003" fmla="*/ 2978694 w 12193737"/>
                <a:gd name="connsiteY4003" fmla="*/ 1880038 h 3910710"/>
                <a:gd name="connsiteX4004" fmla="*/ 2978694 w 12193737"/>
                <a:gd name="connsiteY4004" fmla="*/ 2030600 h 3910710"/>
                <a:gd name="connsiteX4005" fmla="*/ 2978694 w 12193737"/>
                <a:gd name="connsiteY4005" fmla="*/ 1248494 h 3910710"/>
                <a:gd name="connsiteX4006" fmla="*/ 2848337 w 12193737"/>
                <a:gd name="connsiteY4006" fmla="*/ 1173213 h 3910710"/>
                <a:gd name="connsiteX4007" fmla="*/ 2978694 w 12193737"/>
                <a:gd name="connsiteY4007" fmla="*/ 1097932 h 3910710"/>
                <a:gd name="connsiteX4008" fmla="*/ 2978694 w 12193737"/>
                <a:gd name="connsiteY4008" fmla="*/ 1248458 h 3910710"/>
                <a:gd name="connsiteX4009" fmla="*/ 2982097 w 12193737"/>
                <a:gd name="connsiteY4009" fmla="*/ 779209 h 3910710"/>
                <a:gd name="connsiteX4010" fmla="*/ 2982097 w 12193737"/>
                <a:gd name="connsiteY4010" fmla="*/ 634513 h 3910710"/>
                <a:gd name="connsiteX4011" fmla="*/ 2987167 w 12193737"/>
                <a:gd name="connsiteY4011" fmla="*/ 631580 h 3910710"/>
                <a:gd name="connsiteX4012" fmla="*/ 3112454 w 12193737"/>
                <a:gd name="connsiteY4012" fmla="*/ 703928 h 3910710"/>
                <a:gd name="connsiteX4013" fmla="*/ 2982061 w 12193737"/>
                <a:gd name="connsiteY4013" fmla="*/ 779209 h 3910710"/>
                <a:gd name="connsiteX4014" fmla="*/ 3114156 w 12193737"/>
                <a:gd name="connsiteY4014" fmla="*/ 706861 h 3910710"/>
                <a:gd name="connsiteX4015" fmla="*/ 3114156 w 12193737"/>
                <a:gd name="connsiteY4015" fmla="*/ 857387 h 3910710"/>
                <a:gd name="connsiteX4016" fmla="*/ 2983799 w 12193737"/>
                <a:gd name="connsiteY4016" fmla="*/ 782106 h 3910710"/>
                <a:gd name="connsiteX4017" fmla="*/ 3114156 w 12193737"/>
                <a:gd name="connsiteY4017" fmla="*/ 706825 h 3910710"/>
                <a:gd name="connsiteX4018" fmla="*/ 2982097 w 12193737"/>
                <a:gd name="connsiteY4018" fmla="*/ 785075 h 3910710"/>
                <a:gd name="connsiteX4019" fmla="*/ 3112491 w 12193737"/>
                <a:gd name="connsiteY4019" fmla="*/ 860356 h 3910710"/>
                <a:gd name="connsiteX4020" fmla="*/ 2987167 w 12193737"/>
                <a:gd name="connsiteY4020" fmla="*/ 932704 h 3910710"/>
                <a:gd name="connsiteX4021" fmla="*/ 2982097 w 12193737"/>
                <a:gd name="connsiteY4021" fmla="*/ 929771 h 3910710"/>
                <a:gd name="connsiteX4022" fmla="*/ 2982097 w 12193737"/>
                <a:gd name="connsiteY4022" fmla="*/ 785075 h 3910710"/>
                <a:gd name="connsiteX4023" fmla="*/ 3105719 w 12193737"/>
                <a:gd name="connsiteY4023" fmla="*/ 1020695 h 3910710"/>
                <a:gd name="connsiteX4024" fmla="*/ 2982097 w 12193737"/>
                <a:gd name="connsiteY4024" fmla="*/ 1092066 h 3910710"/>
                <a:gd name="connsiteX4025" fmla="*/ 2982097 w 12193737"/>
                <a:gd name="connsiteY4025" fmla="*/ 949325 h 3910710"/>
                <a:gd name="connsiteX4026" fmla="*/ 3105719 w 12193737"/>
                <a:gd name="connsiteY4026" fmla="*/ 1020695 h 3910710"/>
                <a:gd name="connsiteX4027" fmla="*/ 3112491 w 12193737"/>
                <a:gd name="connsiteY4027" fmla="*/ 1173213 h 3910710"/>
                <a:gd name="connsiteX4028" fmla="*/ 2982097 w 12193737"/>
                <a:gd name="connsiteY4028" fmla="*/ 1248494 h 3910710"/>
                <a:gd name="connsiteX4029" fmla="*/ 2982097 w 12193737"/>
                <a:gd name="connsiteY4029" fmla="*/ 1097932 h 3910710"/>
                <a:gd name="connsiteX4030" fmla="*/ 3112491 w 12193737"/>
                <a:gd name="connsiteY4030" fmla="*/ 1173213 h 3910710"/>
                <a:gd name="connsiteX4031" fmla="*/ 2982097 w 12193737"/>
                <a:gd name="connsiteY4031" fmla="*/ 1254360 h 3910710"/>
                <a:gd name="connsiteX4032" fmla="*/ 3105719 w 12193737"/>
                <a:gd name="connsiteY4032" fmla="*/ 1325731 h 3910710"/>
                <a:gd name="connsiteX4033" fmla="*/ 2982097 w 12193737"/>
                <a:gd name="connsiteY4033" fmla="*/ 1397101 h 3910710"/>
                <a:gd name="connsiteX4034" fmla="*/ 2982097 w 12193737"/>
                <a:gd name="connsiteY4034" fmla="*/ 1254360 h 3910710"/>
                <a:gd name="connsiteX4035" fmla="*/ 2987167 w 12193737"/>
                <a:gd name="connsiteY4035" fmla="*/ 1413722 h 3910710"/>
                <a:gd name="connsiteX4036" fmla="*/ 3112491 w 12193737"/>
                <a:gd name="connsiteY4036" fmla="*/ 1486070 h 3910710"/>
                <a:gd name="connsiteX4037" fmla="*/ 2982097 w 12193737"/>
                <a:gd name="connsiteY4037" fmla="*/ 1561351 h 3910710"/>
                <a:gd name="connsiteX4038" fmla="*/ 2982097 w 12193737"/>
                <a:gd name="connsiteY4038" fmla="*/ 1416655 h 3910710"/>
                <a:gd name="connsiteX4039" fmla="*/ 2987167 w 12193737"/>
                <a:gd name="connsiteY4039" fmla="*/ 1413722 h 3910710"/>
                <a:gd name="connsiteX4040" fmla="*/ 3114156 w 12193737"/>
                <a:gd name="connsiteY4040" fmla="*/ 1489003 h 3910710"/>
                <a:gd name="connsiteX4041" fmla="*/ 3114156 w 12193737"/>
                <a:gd name="connsiteY4041" fmla="*/ 1639529 h 3910710"/>
                <a:gd name="connsiteX4042" fmla="*/ 2983799 w 12193737"/>
                <a:gd name="connsiteY4042" fmla="*/ 1564248 h 3910710"/>
                <a:gd name="connsiteX4043" fmla="*/ 3114156 w 12193737"/>
                <a:gd name="connsiteY4043" fmla="*/ 1488967 h 3910710"/>
                <a:gd name="connsiteX4044" fmla="*/ 2982097 w 12193737"/>
                <a:gd name="connsiteY4044" fmla="*/ 1567217 h 3910710"/>
                <a:gd name="connsiteX4045" fmla="*/ 3112491 w 12193737"/>
                <a:gd name="connsiteY4045" fmla="*/ 1642498 h 3910710"/>
                <a:gd name="connsiteX4046" fmla="*/ 2987167 w 12193737"/>
                <a:gd name="connsiteY4046" fmla="*/ 1714846 h 3910710"/>
                <a:gd name="connsiteX4047" fmla="*/ 2982097 w 12193737"/>
                <a:gd name="connsiteY4047" fmla="*/ 1711913 h 3910710"/>
                <a:gd name="connsiteX4048" fmla="*/ 2982097 w 12193737"/>
                <a:gd name="connsiteY4048" fmla="*/ 1567217 h 3910710"/>
                <a:gd name="connsiteX4049" fmla="*/ 3105719 w 12193737"/>
                <a:gd name="connsiteY4049" fmla="*/ 1802837 h 3910710"/>
                <a:gd name="connsiteX4050" fmla="*/ 2982097 w 12193737"/>
                <a:gd name="connsiteY4050" fmla="*/ 1874208 h 3910710"/>
                <a:gd name="connsiteX4051" fmla="*/ 2982097 w 12193737"/>
                <a:gd name="connsiteY4051" fmla="*/ 1731467 h 3910710"/>
                <a:gd name="connsiteX4052" fmla="*/ 3105719 w 12193737"/>
                <a:gd name="connsiteY4052" fmla="*/ 1802837 h 3910710"/>
                <a:gd name="connsiteX4053" fmla="*/ 3112491 w 12193737"/>
                <a:gd name="connsiteY4053" fmla="*/ 1955355 h 3910710"/>
                <a:gd name="connsiteX4054" fmla="*/ 2982097 w 12193737"/>
                <a:gd name="connsiteY4054" fmla="*/ 2030636 h 3910710"/>
                <a:gd name="connsiteX4055" fmla="*/ 2982097 w 12193737"/>
                <a:gd name="connsiteY4055" fmla="*/ 1880074 h 3910710"/>
                <a:gd name="connsiteX4056" fmla="*/ 3112491 w 12193737"/>
                <a:gd name="connsiteY4056" fmla="*/ 1955355 h 3910710"/>
                <a:gd name="connsiteX4057" fmla="*/ 2982097 w 12193737"/>
                <a:gd name="connsiteY4057" fmla="*/ 2036502 h 3910710"/>
                <a:gd name="connsiteX4058" fmla="*/ 3105719 w 12193737"/>
                <a:gd name="connsiteY4058" fmla="*/ 2107873 h 3910710"/>
                <a:gd name="connsiteX4059" fmla="*/ 2982097 w 12193737"/>
                <a:gd name="connsiteY4059" fmla="*/ 2179243 h 3910710"/>
                <a:gd name="connsiteX4060" fmla="*/ 2982097 w 12193737"/>
                <a:gd name="connsiteY4060" fmla="*/ 2036502 h 3910710"/>
                <a:gd name="connsiteX4061" fmla="*/ 2987167 w 12193737"/>
                <a:gd name="connsiteY4061" fmla="*/ 2195864 h 3910710"/>
                <a:gd name="connsiteX4062" fmla="*/ 3112454 w 12193737"/>
                <a:gd name="connsiteY4062" fmla="*/ 2268212 h 3910710"/>
                <a:gd name="connsiteX4063" fmla="*/ 2982061 w 12193737"/>
                <a:gd name="connsiteY4063" fmla="*/ 2343493 h 3910710"/>
                <a:gd name="connsiteX4064" fmla="*/ 2982061 w 12193737"/>
                <a:gd name="connsiteY4064" fmla="*/ 2198797 h 3910710"/>
                <a:gd name="connsiteX4065" fmla="*/ 2987131 w 12193737"/>
                <a:gd name="connsiteY4065" fmla="*/ 2195864 h 3910710"/>
                <a:gd name="connsiteX4066" fmla="*/ 3114156 w 12193737"/>
                <a:gd name="connsiteY4066" fmla="*/ 2271145 h 3910710"/>
                <a:gd name="connsiteX4067" fmla="*/ 3114156 w 12193737"/>
                <a:gd name="connsiteY4067" fmla="*/ 2421671 h 3910710"/>
                <a:gd name="connsiteX4068" fmla="*/ 2983799 w 12193737"/>
                <a:gd name="connsiteY4068" fmla="*/ 2346390 h 3910710"/>
                <a:gd name="connsiteX4069" fmla="*/ 3114156 w 12193737"/>
                <a:gd name="connsiteY4069" fmla="*/ 2271145 h 3910710"/>
                <a:gd name="connsiteX4070" fmla="*/ 2982097 w 12193737"/>
                <a:gd name="connsiteY4070" fmla="*/ 2349359 h 3910710"/>
                <a:gd name="connsiteX4071" fmla="*/ 3112491 w 12193737"/>
                <a:gd name="connsiteY4071" fmla="*/ 2424640 h 3910710"/>
                <a:gd name="connsiteX4072" fmla="*/ 2987167 w 12193737"/>
                <a:gd name="connsiteY4072" fmla="*/ 2496989 h 3910710"/>
                <a:gd name="connsiteX4073" fmla="*/ 2982097 w 12193737"/>
                <a:gd name="connsiteY4073" fmla="*/ 2494055 h 3910710"/>
                <a:gd name="connsiteX4074" fmla="*/ 2982097 w 12193737"/>
                <a:gd name="connsiteY4074" fmla="*/ 2349359 h 3910710"/>
                <a:gd name="connsiteX4075" fmla="*/ 3105683 w 12193737"/>
                <a:gd name="connsiteY4075" fmla="*/ 2584979 h 3910710"/>
                <a:gd name="connsiteX4076" fmla="*/ 2982097 w 12193737"/>
                <a:gd name="connsiteY4076" fmla="*/ 2656350 h 3910710"/>
                <a:gd name="connsiteX4077" fmla="*/ 2982097 w 12193737"/>
                <a:gd name="connsiteY4077" fmla="*/ 2513645 h 3910710"/>
                <a:gd name="connsiteX4078" fmla="*/ 3105683 w 12193737"/>
                <a:gd name="connsiteY4078" fmla="*/ 2585016 h 3910710"/>
                <a:gd name="connsiteX4079" fmla="*/ 3112491 w 12193737"/>
                <a:gd name="connsiteY4079" fmla="*/ 2737497 h 3910710"/>
                <a:gd name="connsiteX4080" fmla="*/ 2982097 w 12193737"/>
                <a:gd name="connsiteY4080" fmla="*/ 2812778 h 3910710"/>
                <a:gd name="connsiteX4081" fmla="*/ 2982097 w 12193737"/>
                <a:gd name="connsiteY4081" fmla="*/ 2662216 h 3910710"/>
                <a:gd name="connsiteX4082" fmla="*/ 3112491 w 12193737"/>
                <a:gd name="connsiteY4082" fmla="*/ 2737497 h 3910710"/>
                <a:gd name="connsiteX4083" fmla="*/ 2982097 w 12193737"/>
                <a:gd name="connsiteY4083" fmla="*/ 2818644 h 3910710"/>
                <a:gd name="connsiteX4084" fmla="*/ 3105719 w 12193737"/>
                <a:gd name="connsiteY4084" fmla="*/ 2890015 h 3910710"/>
                <a:gd name="connsiteX4085" fmla="*/ 2982097 w 12193737"/>
                <a:gd name="connsiteY4085" fmla="*/ 2961385 h 3910710"/>
                <a:gd name="connsiteX4086" fmla="*/ 2982097 w 12193737"/>
                <a:gd name="connsiteY4086" fmla="*/ 2818644 h 3910710"/>
                <a:gd name="connsiteX4087" fmla="*/ 2987167 w 12193737"/>
                <a:gd name="connsiteY4087" fmla="*/ 2978006 h 3910710"/>
                <a:gd name="connsiteX4088" fmla="*/ 3112491 w 12193737"/>
                <a:gd name="connsiteY4088" fmla="*/ 3050354 h 3910710"/>
                <a:gd name="connsiteX4089" fmla="*/ 2982097 w 12193737"/>
                <a:gd name="connsiteY4089" fmla="*/ 3125635 h 3910710"/>
                <a:gd name="connsiteX4090" fmla="*/ 2982097 w 12193737"/>
                <a:gd name="connsiteY4090" fmla="*/ 2980939 h 3910710"/>
                <a:gd name="connsiteX4091" fmla="*/ 2987167 w 12193737"/>
                <a:gd name="connsiteY4091" fmla="*/ 2978006 h 3910710"/>
                <a:gd name="connsiteX4092" fmla="*/ 3114156 w 12193737"/>
                <a:gd name="connsiteY4092" fmla="*/ 3053287 h 3910710"/>
                <a:gd name="connsiteX4093" fmla="*/ 3114156 w 12193737"/>
                <a:gd name="connsiteY4093" fmla="*/ 3203849 h 3910710"/>
                <a:gd name="connsiteX4094" fmla="*/ 2983799 w 12193737"/>
                <a:gd name="connsiteY4094" fmla="*/ 3128568 h 3910710"/>
                <a:gd name="connsiteX4095" fmla="*/ 3114156 w 12193737"/>
                <a:gd name="connsiteY4095" fmla="*/ 3053287 h 3910710"/>
                <a:gd name="connsiteX4096" fmla="*/ 2982097 w 12193737"/>
                <a:gd name="connsiteY4096" fmla="*/ 3131501 h 3910710"/>
                <a:gd name="connsiteX4097" fmla="*/ 3112491 w 12193737"/>
                <a:gd name="connsiteY4097" fmla="*/ 3206782 h 3910710"/>
                <a:gd name="connsiteX4098" fmla="*/ 2987167 w 12193737"/>
                <a:gd name="connsiteY4098" fmla="*/ 3279131 h 3910710"/>
                <a:gd name="connsiteX4099" fmla="*/ 2982097 w 12193737"/>
                <a:gd name="connsiteY4099" fmla="*/ 3276197 h 3910710"/>
                <a:gd name="connsiteX4100" fmla="*/ 2982097 w 12193737"/>
                <a:gd name="connsiteY4100" fmla="*/ 3131501 h 3910710"/>
                <a:gd name="connsiteX4101" fmla="*/ 3114156 w 12193737"/>
                <a:gd name="connsiteY4101" fmla="*/ 3209715 h 3910710"/>
                <a:gd name="connsiteX4102" fmla="*/ 3114156 w 12193737"/>
                <a:gd name="connsiteY4102" fmla="*/ 3352420 h 3910710"/>
                <a:gd name="connsiteX4103" fmla="*/ 2990571 w 12193737"/>
                <a:gd name="connsiteY4103" fmla="*/ 3281050 h 3910710"/>
                <a:gd name="connsiteX4104" fmla="*/ 3114156 w 12193737"/>
                <a:gd name="connsiteY4104" fmla="*/ 3209679 h 3910710"/>
                <a:gd name="connsiteX4105" fmla="*/ 3114156 w 12193737"/>
                <a:gd name="connsiteY4105" fmla="*/ 3047421 h 3910710"/>
                <a:gd name="connsiteX4106" fmla="*/ 2990571 w 12193737"/>
                <a:gd name="connsiteY4106" fmla="*/ 2976050 h 3910710"/>
                <a:gd name="connsiteX4107" fmla="*/ 3114156 w 12193737"/>
                <a:gd name="connsiteY4107" fmla="*/ 2904680 h 3910710"/>
                <a:gd name="connsiteX4108" fmla="*/ 3114156 w 12193737"/>
                <a:gd name="connsiteY4108" fmla="*/ 3047421 h 3910710"/>
                <a:gd name="connsiteX4109" fmla="*/ 3109123 w 12193737"/>
                <a:gd name="connsiteY4109" fmla="*/ 2888060 h 3910710"/>
                <a:gd name="connsiteX4110" fmla="*/ 2983799 w 12193737"/>
                <a:gd name="connsiteY4110" fmla="*/ 2815711 h 3910710"/>
                <a:gd name="connsiteX4111" fmla="*/ 3114156 w 12193737"/>
                <a:gd name="connsiteY4111" fmla="*/ 2740430 h 3910710"/>
                <a:gd name="connsiteX4112" fmla="*/ 3114156 w 12193737"/>
                <a:gd name="connsiteY4112" fmla="*/ 2885126 h 3910710"/>
                <a:gd name="connsiteX4113" fmla="*/ 3109087 w 12193737"/>
                <a:gd name="connsiteY4113" fmla="*/ 2888060 h 3910710"/>
                <a:gd name="connsiteX4114" fmla="*/ 3114156 w 12193737"/>
                <a:gd name="connsiteY4114" fmla="*/ 2734564 h 3910710"/>
                <a:gd name="connsiteX4115" fmla="*/ 2983799 w 12193737"/>
                <a:gd name="connsiteY4115" fmla="*/ 2659283 h 3910710"/>
                <a:gd name="connsiteX4116" fmla="*/ 3109087 w 12193737"/>
                <a:gd name="connsiteY4116" fmla="*/ 2586935 h 3910710"/>
                <a:gd name="connsiteX4117" fmla="*/ 3114156 w 12193737"/>
                <a:gd name="connsiteY4117" fmla="*/ 2589868 h 3910710"/>
                <a:gd name="connsiteX4118" fmla="*/ 3114156 w 12193737"/>
                <a:gd name="connsiteY4118" fmla="*/ 2734564 h 3910710"/>
                <a:gd name="connsiteX4119" fmla="*/ 2990571 w 12193737"/>
                <a:gd name="connsiteY4119" fmla="*/ 2498944 h 3910710"/>
                <a:gd name="connsiteX4120" fmla="*/ 3114193 w 12193737"/>
                <a:gd name="connsiteY4120" fmla="*/ 2427573 h 3910710"/>
                <a:gd name="connsiteX4121" fmla="*/ 3114193 w 12193737"/>
                <a:gd name="connsiteY4121" fmla="*/ 2570314 h 3910710"/>
                <a:gd name="connsiteX4122" fmla="*/ 2990571 w 12193737"/>
                <a:gd name="connsiteY4122" fmla="*/ 2498944 h 3910710"/>
                <a:gd name="connsiteX4123" fmla="*/ 3114156 w 12193737"/>
                <a:gd name="connsiteY4123" fmla="*/ 2265279 h 3910710"/>
                <a:gd name="connsiteX4124" fmla="*/ 2990571 w 12193737"/>
                <a:gd name="connsiteY4124" fmla="*/ 2193908 h 3910710"/>
                <a:gd name="connsiteX4125" fmla="*/ 3114156 w 12193737"/>
                <a:gd name="connsiteY4125" fmla="*/ 2122538 h 3910710"/>
                <a:gd name="connsiteX4126" fmla="*/ 3114156 w 12193737"/>
                <a:gd name="connsiteY4126" fmla="*/ 2265243 h 3910710"/>
                <a:gd name="connsiteX4127" fmla="*/ 3109123 w 12193737"/>
                <a:gd name="connsiteY4127" fmla="*/ 2105918 h 3910710"/>
                <a:gd name="connsiteX4128" fmla="*/ 2983799 w 12193737"/>
                <a:gd name="connsiteY4128" fmla="*/ 2033569 h 3910710"/>
                <a:gd name="connsiteX4129" fmla="*/ 3114156 w 12193737"/>
                <a:gd name="connsiteY4129" fmla="*/ 1958288 h 3910710"/>
                <a:gd name="connsiteX4130" fmla="*/ 3114156 w 12193737"/>
                <a:gd name="connsiteY4130" fmla="*/ 2102984 h 3910710"/>
                <a:gd name="connsiteX4131" fmla="*/ 3109087 w 12193737"/>
                <a:gd name="connsiteY4131" fmla="*/ 2105918 h 3910710"/>
                <a:gd name="connsiteX4132" fmla="*/ 3114156 w 12193737"/>
                <a:gd name="connsiteY4132" fmla="*/ 1952386 h 3910710"/>
                <a:gd name="connsiteX4133" fmla="*/ 2983799 w 12193737"/>
                <a:gd name="connsiteY4133" fmla="*/ 1877105 h 3910710"/>
                <a:gd name="connsiteX4134" fmla="*/ 3109123 w 12193737"/>
                <a:gd name="connsiteY4134" fmla="*/ 1804757 h 3910710"/>
                <a:gd name="connsiteX4135" fmla="*/ 3114193 w 12193737"/>
                <a:gd name="connsiteY4135" fmla="*/ 1807690 h 3910710"/>
                <a:gd name="connsiteX4136" fmla="*/ 3114193 w 12193737"/>
                <a:gd name="connsiteY4136" fmla="*/ 1952386 h 3910710"/>
                <a:gd name="connsiteX4137" fmla="*/ 2990571 w 12193737"/>
                <a:gd name="connsiteY4137" fmla="*/ 1716802 h 3910710"/>
                <a:gd name="connsiteX4138" fmla="*/ 3114156 w 12193737"/>
                <a:gd name="connsiteY4138" fmla="*/ 1645431 h 3910710"/>
                <a:gd name="connsiteX4139" fmla="*/ 3114156 w 12193737"/>
                <a:gd name="connsiteY4139" fmla="*/ 1788136 h 3910710"/>
                <a:gd name="connsiteX4140" fmla="*/ 2990571 w 12193737"/>
                <a:gd name="connsiteY4140" fmla="*/ 1716765 h 3910710"/>
                <a:gd name="connsiteX4141" fmla="*/ 3114156 w 12193737"/>
                <a:gd name="connsiteY4141" fmla="*/ 1483137 h 3910710"/>
                <a:gd name="connsiteX4142" fmla="*/ 2990571 w 12193737"/>
                <a:gd name="connsiteY4142" fmla="*/ 1411766 h 3910710"/>
                <a:gd name="connsiteX4143" fmla="*/ 3114156 w 12193737"/>
                <a:gd name="connsiteY4143" fmla="*/ 1340396 h 3910710"/>
                <a:gd name="connsiteX4144" fmla="*/ 3114156 w 12193737"/>
                <a:gd name="connsiteY4144" fmla="*/ 1483137 h 3910710"/>
                <a:gd name="connsiteX4145" fmla="*/ 3109087 w 12193737"/>
                <a:gd name="connsiteY4145" fmla="*/ 1323775 h 3910710"/>
                <a:gd name="connsiteX4146" fmla="*/ 2983763 w 12193737"/>
                <a:gd name="connsiteY4146" fmla="*/ 1251427 h 3910710"/>
                <a:gd name="connsiteX4147" fmla="*/ 3114120 w 12193737"/>
                <a:gd name="connsiteY4147" fmla="*/ 1176146 h 3910710"/>
                <a:gd name="connsiteX4148" fmla="*/ 3114120 w 12193737"/>
                <a:gd name="connsiteY4148" fmla="*/ 1320842 h 3910710"/>
                <a:gd name="connsiteX4149" fmla="*/ 3109051 w 12193737"/>
                <a:gd name="connsiteY4149" fmla="*/ 1323775 h 3910710"/>
                <a:gd name="connsiteX4150" fmla="*/ 3114156 w 12193737"/>
                <a:gd name="connsiteY4150" fmla="*/ 1170244 h 3910710"/>
                <a:gd name="connsiteX4151" fmla="*/ 2983799 w 12193737"/>
                <a:gd name="connsiteY4151" fmla="*/ 1094963 h 3910710"/>
                <a:gd name="connsiteX4152" fmla="*/ 3109123 w 12193737"/>
                <a:gd name="connsiteY4152" fmla="*/ 1022614 h 3910710"/>
                <a:gd name="connsiteX4153" fmla="*/ 3114193 w 12193737"/>
                <a:gd name="connsiteY4153" fmla="*/ 1025548 h 3910710"/>
                <a:gd name="connsiteX4154" fmla="*/ 3114193 w 12193737"/>
                <a:gd name="connsiteY4154" fmla="*/ 1170244 h 3910710"/>
                <a:gd name="connsiteX4155" fmla="*/ 2990571 w 12193737"/>
                <a:gd name="connsiteY4155" fmla="*/ 934660 h 3910710"/>
                <a:gd name="connsiteX4156" fmla="*/ 3114156 w 12193737"/>
                <a:gd name="connsiteY4156" fmla="*/ 863289 h 3910710"/>
                <a:gd name="connsiteX4157" fmla="*/ 3114156 w 12193737"/>
                <a:gd name="connsiteY4157" fmla="*/ 1006030 h 3910710"/>
                <a:gd name="connsiteX4158" fmla="*/ 2990571 w 12193737"/>
                <a:gd name="connsiteY4158" fmla="*/ 934660 h 3910710"/>
                <a:gd name="connsiteX4159" fmla="*/ 3114156 w 12193737"/>
                <a:gd name="connsiteY4159" fmla="*/ 700995 h 3910710"/>
                <a:gd name="connsiteX4160" fmla="*/ 2990571 w 12193737"/>
                <a:gd name="connsiteY4160" fmla="*/ 629624 h 3910710"/>
                <a:gd name="connsiteX4161" fmla="*/ 3114156 w 12193737"/>
                <a:gd name="connsiteY4161" fmla="*/ 558254 h 3910710"/>
                <a:gd name="connsiteX4162" fmla="*/ 3114156 w 12193737"/>
                <a:gd name="connsiteY4162" fmla="*/ 700959 h 3910710"/>
                <a:gd name="connsiteX4163" fmla="*/ 2982097 w 12193737"/>
                <a:gd name="connsiteY4163" fmla="*/ 466352 h 3910710"/>
                <a:gd name="connsiteX4164" fmla="*/ 2982097 w 12193737"/>
                <a:gd name="connsiteY4164" fmla="*/ 315790 h 3910710"/>
                <a:gd name="connsiteX4165" fmla="*/ 3112491 w 12193737"/>
                <a:gd name="connsiteY4165" fmla="*/ 391071 h 3910710"/>
                <a:gd name="connsiteX4166" fmla="*/ 2982097 w 12193737"/>
                <a:gd name="connsiteY4166" fmla="*/ 466352 h 3910710"/>
                <a:gd name="connsiteX4167" fmla="*/ 3105719 w 12193737"/>
                <a:gd name="connsiteY4167" fmla="*/ 543589 h 3910710"/>
                <a:gd name="connsiteX4168" fmla="*/ 2982097 w 12193737"/>
                <a:gd name="connsiteY4168" fmla="*/ 614959 h 3910710"/>
                <a:gd name="connsiteX4169" fmla="*/ 2982097 w 12193737"/>
                <a:gd name="connsiteY4169" fmla="*/ 472218 h 3910710"/>
                <a:gd name="connsiteX4170" fmla="*/ 3105719 w 12193737"/>
                <a:gd name="connsiteY4170" fmla="*/ 543589 h 3910710"/>
                <a:gd name="connsiteX4171" fmla="*/ 2978694 w 12193737"/>
                <a:gd name="connsiteY4171" fmla="*/ 466352 h 3910710"/>
                <a:gd name="connsiteX4172" fmla="*/ 2848337 w 12193737"/>
                <a:gd name="connsiteY4172" fmla="*/ 391071 h 3910710"/>
                <a:gd name="connsiteX4173" fmla="*/ 2978694 w 12193737"/>
                <a:gd name="connsiteY4173" fmla="*/ 315790 h 3910710"/>
                <a:gd name="connsiteX4174" fmla="*/ 2978694 w 12193737"/>
                <a:gd name="connsiteY4174" fmla="*/ 466316 h 3910710"/>
                <a:gd name="connsiteX4175" fmla="*/ 2977028 w 12193737"/>
                <a:gd name="connsiteY4175" fmla="*/ 469285 h 3910710"/>
                <a:gd name="connsiteX4176" fmla="*/ 2846635 w 12193737"/>
                <a:gd name="connsiteY4176" fmla="*/ 544566 h 3910710"/>
                <a:gd name="connsiteX4177" fmla="*/ 2846635 w 12193737"/>
                <a:gd name="connsiteY4177" fmla="*/ 394004 h 3910710"/>
                <a:gd name="connsiteX4178" fmla="*/ 2977028 w 12193737"/>
                <a:gd name="connsiteY4178" fmla="*/ 469285 h 3910710"/>
                <a:gd name="connsiteX4179" fmla="*/ 2978694 w 12193737"/>
                <a:gd name="connsiteY4179" fmla="*/ 472218 h 3910710"/>
                <a:gd name="connsiteX4180" fmla="*/ 2978694 w 12193737"/>
                <a:gd name="connsiteY4180" fmla="*/ 616915 h 3910710"/>
                <a:gd name="connsiteX4181" fmla="*/ 2973624 w 12193737"/>
                <a:gd name="connsiteY4181" fmla="*/ 619848 h 3910710"/>
                <a:gd name="connsiteX4182" fmla="*/ 2848301 w 12193737"/>
                <a:gd name="connsiteY4182" fmla="*/ 547499 h 3910710"/>
                <a:gd name="connsiteX4183" fmla="*/ 2978658 w 12193737"/>
                <a:gd name="connsiteY4183" fmla="*/ 472218 h 3910710"/>
                <a:gd name="connsiteX4184" fmla="*/ 2978694 w 12193737"/>
                <a:gd name="connsiteY4184" fmla="*/ 636468 h 3910710"/>
                <a:gd name="connsiteX4185" fmla="*/ 2978694 w 12193737"/>
                <a:gd name="connsiteY4185" fmla="*/ 779173 h 3910710"/>
                <a:gd name="connsiteX4186" fmla="*/ 2855108 w 12193737"/>
                <a:gd name="connsiteY4186" fmla="*/ 707839 h 3910710"/>
                <a:gd name="connsiteX4187" fmla="*/ 2978694 w 12193737"/>
                <a:gd name="connsiteY4187" fmla="*/ 636468 h 3910710"/>
                <a:gd name="connsiteX4188" fmla="*/ 2978694 w 12193737"/>
                <a:gd name="connsiteY4188" fmla="*/ 927816 h 3910710"/>
                <a:gd name="connsiteX4189" fmla="*/ 2855108 w 12193737"/>
                <a:gd name="connsiteY4189" fmla="*/ 856446 h 3910710"/>
                <a:gd name="connsiteX4190" fmla="*/ 2978694 w 12193737"/>
                <a:gd name="connsiteY4190" fmla="*/ 785075 h 3910710"/>
                <a:gd name="connsiteX4191" fmla="*/ 2978694 w 12193737"/>
                <a:gd name="connsiteY4191" fmla="*/ 927816 h 3910710"/>
                <a:gd name="connsiteX4192" fmla="*/ 2978694 w 12193737"/>
                <a:gd name="connsiteY4192" fmla="*/ 947370 h 3910710"/>
                <a:gd name="connsiteX4193" fmla="*/ 2978694 w 12193737"/>
                <a:gd name="connsiteY4193" fmla="*/ 1092066 h 3910710"/>
                <a:gd name="connsiteX4194" fmla="*/ 2848337 w 12193737"/>
                <a:gd name="connsiteY4194" fmla="*/ 1016785 h 3910710"/>
                <a:gd name="connsiteX4195" fmla="*/ 2973624 w 12193737"/>
                <a:gd name="connsiteY4195" fmla="*/ 944437 h 3910710"/>
                <a:gd name="connsiteX4196" fmla="*/ 2978694 w 12193737"/>
                <a:gd name="connsiteY4196" fmla="*/ 947370 h 3910710"/>
                <a:gd name="connsiteX4197" fmla="*/ 2977028 w 12193737"/>
                <a:gd name="connsiteY4197" fmla="*/ 1094999 h 3910710"/>
                <a:gd name="connsiteX4198" fmla="*/ 2846635 w 12193737"/>
                <a:gd name="connsiteY4198" fmla="*/ 1170280 h 3910710"/>
                <a:gd name="connsiteX4199" fmla="*/ 2846635 w 12193737"/>
                <a:gd name="connsiteY4199" fmla="*/ 1019718 h 3910710"/>
                <a:gd name="connsiteX4200" fmla="*/ 2977028 w 12193737"/>
                <a:gd name="connsiteY4200" fmla="*/ 1094999 h 3910710"/>
                <a:gd name="connsiteX4201" fmla="*/ 2977028 w 12193737"/>
                <a:gd name="connsiteY4201" fmla="*/ 1251427 h 3910710"/>
                <a:gd name="connsiteX4202" fmla="*/ 2846635 w 12193737"/>
                <a:gd name="connsiteY4202" fmla="*/ 1326708 h 3910710"/>
                <a:gd name="connsiteX4203" fmla="*/ 2846635 w 12193737"/>
                <a:gd name="connsiteY4203" fmla="*/ 1176146 h 3910710"/>
                <a:gd name="connsiteX4204" fmla="*/ 2977028 w 12193737"/>
                <a:gd name="connsiteY4204" fmla="*/ 1251427 h 3910710"/>
                <a:gd name="connsiteX4205" fmla="*/ 2978694 w 12193737"/>
                <a:gd name="connsiteY4205" fmla="*/ 1254360 h 3910710"/>
                <a:gd name="connsiteX4206" fmla="*/ 2978694 w 12193737"/>
                <a:gd name="connsiteY4206" fmla="*/ 1399057 h 3910710"/>
                <a:gd name="connsiteX4207" fmla="*/ 2973624 w 12193737"/>
                <a:gd name="connsiteY4207" fmla="*/ 1401990 h 3910710"/>
                <a:gd name="connsiteX4208" fmla="*/ 2848337 w 12193737"/>
                <a:gd name="connsiteY4208" fmla="*/ 1329642 h 3910710"/>
                <a:gd name="connsiteX4209" fmla="*/ 2978694 w 12193737"/>
                <a:gd name="connsiteY4209" fmla="*/ 1254360 h 3910710"/>
                <a:gd name="connsiteX4210" fmla="*/ 2978694 w 12193737"/>
                <a:gd name="connsiteY4210" fmla="*/ 1418610 h 3910710"/>
                <a:gd name="connsiteX4211" fmla="*/ 2978694 w 12193737"/>
                <a:gd name="connsiteY4211" fmla="*/ 1561351 h 3910710"/>
                <a:gd name="connsiteX4212" fmla="*/ 2855108 w 12193737"/>
                <a:gd name="connsiteY4212" fmla="*/ 1490017 h 3910710"/>
                <a:gd name="connsiteX4213" fmla="*/ 2978694 w 12193737"/>
                <a:gd name="connsiteY4213" fmla="*/ 1418646 h 3910710"/>
                <a:gd name="connsiteX4214" fmla="*/ 2978694 w 12193737"/>
                <a:gd name="connsiteY4214" fmla="*/ 1709958 h 3910710"/>
                <a:gd name="connsiteX4215" fmla="*/ 2855108 w 12193737"/>
                <a:gd name="connsiteY4215" fmla="*/ 1638588 h 3910710"/>
                <a:gd name="connsiteX4216" fmla="*/ 2978694 w 12193737"/>
                <a:gd name="connsiteY4216" fmla="*/ 1567217 h 3910710"/>
                <a:gd name="connsiteX4217" fmla="*/ 2978694 w 12193737"/>
                <a:gd name="connsiteY4217" fmla="*/ 1709958 h 3910710"/>
                <a:gd name="connsiteX4218" fmla="*/ 2978694 w 12193737"/>
                <a:gd name="connsiteY4218" fmla="*/ 1729512 h 3910710"/>
                <a:gd name="connsiteX4219" fmla="*/ 2978694 w 12193737"/>
                <a:gd name="connsiteY4219" fmla="*/ 1874208 h 3910710"/>
                <a:gd name="connsiteX4220" fmla="*/ 2848337 w 12193737"/>
                <a:gd name="connsiteY4220" fmla="*/ 1798927 h 3910710"/>
                <a:gd name="connsiteX4221" fmla="*/ 2973624 w 12193737"/>
                <a:gd name="connsiteY4221" fmla="*/ 1726579 h 3910710"/>
                <a:gd name="connsiteX4222" fmla="*/ 2978694 w 12193737"/>
                <a:gd name="connsiteY4222" fmla="*/ 1729512 h 3910710"/>
                <a:gd name="connsiteX4223" fmla="*/ 2976992 w 12193737"/>
                <a:gd name="connsiteY4223" fmla="*/ 1877141 h 3910710"/>
                <a:gd name="connsiteX4224" fmla="*/ 2846599 w 12193737"/>
                <a:gd name="connsiteY4224" fmla="*/ 1952422 h 3910710"/>
                <a:gd name="connsiteX4225" fmla="*/ 2846599 w 12193737"/>
                <a:gd name="connsiteY4225" fmla="*/ 1801860 h 3910710"/>
                <a:gd name="connsiteX4226" fmla="*/ 2976992 w 12193737"/>
                <a:gd name="connsiteY4226" fmla="*/ 1877141 h 3910710"/>
                <a:gd name="connsiteX4227" fmla="*/ 2976992 w 12193737"/>
                <a:gd name="connsiteY4227" fmla="*/ 2033569 h 3910710"/>
                <a:gd name="connsiteX4228" fmla="*/ 2846599 w 12193737"/>
                <a:gd name="connsiteY4228" fmla="*/ 2108851 h 3910710"/>
                <a:gd name="connsiteX4229" fmla="*/ 2846599 w 12193737"/>
                <a:gd name="connsiteY4229" fmla="*/ 1958288 h 3910710"/>
                <a:gd name="connsiteX4230" fmla="*/ 2976992 w 12193737"/>
                <a:gd name="connsiteY4230" fmla="*/ 2033569 h 3910710"/>
                <a:gd name="connsiteX4231" fmla="*/ 2978694 w 12193737"/>
                <a:gd name="connsiteY4231" fmla="*/ 2036502 h 3910710"/>
                <a:gd name="connsiteX4232" fmla="*/ 2978694 w 12193737"/>
                <a:gd name="connsiteY4232" fmla="*/ 2181199 h 3910710"/>
                <a:gd name="connsiteX4233" fmla="*/ 2973624 w 12193737"/>
                <a:gd name="connsiteY4233" fmla="*/ 2184132 h 3910710"/>
                <a:gd name="connsiteX4234" fmla="*/ 2848301 w 12193737"/>
                <a:gd name="connsiteY4234" fmla="*/ 2111784 h 3910710"/>
                <a:gd name="connsiteX4235" fmla="*/ 2978658 w 12193737"/>
                <a:gd name="connsiteY4235" fmla="*/ 2036538 h 3910710"/>
                <a:gd name="connsiteX4236" fmla="*/ 2978694 w 12193737"/>
                <a:gd name="connsiteY4236" fmla="*/ 2200752 h 3910710"/>
                <a:gd name="connsiteX4237" fmla="*/ 2978694 w 12193737"/>
                <a:gd name="connsiteY4237" fmla="*/ 2343457 h 3910710"/>
                <a:gd name="connsiteX4238" fmla="*/ 2855108 w 12193737"/>
                <a:gd name="connsiteY4238" fmla="*/ 2272086 h 3910710"/>
                <a:gd name="connsiteX4239" fmla="*/ 2978694 w 12193737"/>
                <a:gd name="connsiteY4239" fmla="*/ 2200716 h 3910710"/>
                <a:gd name="connsiteX4240" fmla="*/ 2978694 w 12193737"/>
                <a:gd name="connsiteY4240" fmla="*/ 2492100 h 3910710"/>
                <a:gd name="connsiteX4241" fmla="*/ 2855072 w 12193737"/>
                <a:gd name="connsiteY4241" fmla="*/ 2420730 h 3910710"/>
                <a:gd name="connsiteX4242" fmla="*/ 2978694 w 12193737"/>
                <a:gd name="connsiteY4242" fmla="*/ 2349359 h 3910710"/>
                <a:gd name="connsiteX4243" fmla="*/ 2978694 w 12193737"/>
                <a:gd name="connsiteY4243" fmla="*/ 2492100 h 3910710"/>
                <a:gd name="connsiteX4244" fmla="*/ 2978694 w 12193737"/>
                <a:gd name="connsiteY4244" fmla="*/ 2511654 h 3910710"/>
                <a:gd name="connsiteX4245" fmla="*/ 2978694 w 12193737"/>
                <a:gd name="connsiteY4245" fmla="*/ 2656350 h 3910710"/>
                <a:gd name="connsiteX4246" fmla="*/ 2848337 w 12193737"/>
                <a:gd name="connsiteY4246" fmla="*/ 2581069 h 3910710"/>
                <a:gd name="connsiteX4247" fmla="*/ 2973624 w 12193737"/>
                <a:gd name="connsiteY4247" fmla="*/ 2508721 h 3910710"/>
                <a:gd name="connsiteX4248" fmla="*/ 2978694 w 12193737"/>
                <a:gd name="connsiteY4248" fmla="*/ 2511654 h 3910710"/>
                <a:gd name="connsiteX4249" fmla="*/ 2977028 w 12193737"/>
                <a:gd name="connsiteY4249" fmla="*/ 2659247 h 3910710"/>
                <a:gd name="connsiteX4250" fmla="*/ 2846635 w 12193737"/>
                <a:gd name="connsiteY4250" fmla="*/ 2734528 h 3910710"/>
                <a:gd name="connsiteX4251" fmla="*/ 2846635 w 12193737"/>
                <a:gd name="connsiteY4251" fmla="*/ 2583965 h 3910710"/>
                <a:gd name="connsiteX4252" fmla="*/ 2977028 w 12193737"/>
                <a:gd name="connsiteY4252" fmla="*/ 2659247 h 3910710"/>
                <a:gd name="connsiteX4253" fmla="*/ 2977028 w 12193737"/>
                <a:gd name="connsiteY4253" fmla="*/ 2815711 h 3910710"/>
                <a:gd name="connsiteX4254" fmla="*/ 2846635 w 12193737"/>
                <a:gd name="connsiteY4254" fmla="*/ 2890993 h 3910710"/>
                <a:gd name="connsiteX4255" fmla="*/ 2846635 w 12193737"/>
                <a:gd name="connsiteY4255" fmla="*/ 2740430 h 3910710"/>
                <a:gd name="connsiteX4256" fmla="*/ 2977028 w 12193737"/>
                <a:gd name="connsiteY4256" fmla="*/ 2815711 h 3910710"/>
                <a:gd name="connsiteX4257" fmla="*/ 2978694 w 12193737"/>
                <a:gd name="connsiteY4257" fmla="*/ 2818644 h 3910710"/>
                <a:gd name="connsiteX4258" fmla="*/ 2978694 w 12193737"/>
                <a:gd name="connsiteY4258" fmla="*/ 2963304 h 3910710"/>
                <a:gd name="connsiteX4259" fmla="*/ 2973624 w 12193737"/>
                <a:gd name="connsiteY4259" fmla="*/ 2966237 h 3910710"/>
                <a:gd name="connsiteX4260" fmla="*/ 2848301 w 12193737"/>
                <a:gd name="connsiteY4260" fmla="*/ 2893889 h 3910710"/>
                <a:gd name="connsiteX4261" fmla="*/ 2978658 w 12193737"/>
                <a:gd name="connsiteY4261" fmla="*/ 2818644 h 3910710"/>
                <a:gd name="connsiteX4262" fmla="*/ 2978694 w 12193737"/>
                <a:gd name="connsiteY4262" fmla="*/ 2982894 h 3910710"/>
                <a:gd name="connsiteX4263" fmla="*/ 2978694 w 12193737"/>
                <a:gd name="connsiteY4263" fmla="*/ 3125635 h 3910710"/>
                <a:gd name="connsiteX4264" fmla="*/ 2855108 w 12193737"/>
                <a:gd name="connsiteY4264" fmla="*/ 3054265 h 3910710"/>
                <a:gd name="connsiteX4265" fmla="*/ 2978694 w 12193737"/>
                <a:gd name="connsiteY4265" fmla="*/ 2982894 h 3910710"/>
                <a:gd name="connsiteX4266" fmla="*/ 2978694 w 12193737"/>
                <a:gd name="connsiteY4266" fmla="*/ 3274242 h 3910710"/>
                <a:gd name="connsiteX4267" fmla="*/ 2855108 w 12193737"/>
                <a:gd name="connsiteY4267" fmla="*/ 3202872 h 3910710"/>
                <a:gd name="connsiteX4268" fmla="*/ 2978694 w 12193737"/>
                <a:gd name="connsiteY4268" fmla="*/ 3131501 h 3910710"/>
                <a:gd name="connsiteX4269" fmla="*/ 2978694 w 12193737"/>
                <a:gd name="connsiteY4269" fmla="*/ 3274242 h 3910710"/>
                <a:gd name="connsiteX4270" fmla="*/ 3105719 w 12193737"/>
                <a:gd name="connsiteY4270" fmla="*/ 3367121 h 3910710"/>
                <a:gd name="connsiteX4271" fmla="*/ 2982097 w 12193737"/>
                <a:gd name="connsiteY4271" fmla="*/ 3438492 h 3910710"/>
                <a:gd name="connsiteX4272" fmla="*/ 2982097 w 12193737"/>
                <a:gd name="connsiteY4272" fmla="*/ 3295751 h 3910710"/>
                <a:gd name="connsiteX4273" fmla="*/ 3105719 w 12193737"/>
                <a:gd name="connsiteY4273" fmla="*/ 3367121 h 3910710"/>
                <a:gd name="connsiteX4274" fmla="*/ 2982097 w 12193737"/>
                <a:gd name="connsiteY4274" fmla="*/ 3444358 h 3910710"/>
                <a:gd name="connsiteX4275" fmla="*/ 3112491 w 12193737"/>
                <a:gd name="connsiteY4275" fmla="*/ 3519639 h 3910710"/>
                <a:gd name="connsiteX4276" fmla="*/ 2982097 w 12193737"/>
                <a:gd name="connsiteY4276" fmla="*/ 3594920 h 3910710"/>
                <a:gd name="connsiteX4277" fmla="*/ 2982097 w 12193737"/>
                <a:gd name="connsiteY4277" fmla="*/ 3444358 h 3910710"/>
                <a:gd name="connsiteX4278" fmla="*/ 2983799 w 12193737"/>
                <a:gd name="connsiteY4278" fmla="*/ 3441425 h 3910710"/>
                <a:gd name="connsiteX4279" fmla="*/ 3109123 w 12193737"/>
                <a:gd name="connsiteY4279" fmla="*/ 3369077 h 3910710"/>
                <a:gd name="connsiteX4280" fmla="*/ 3114193 w 12193737"/>
                <a:gd name="connsiteY4280" fmla="*/ 3372010 h 3910710"/>
                <a:gd name="connsiteX4281" fmla="*/ 3114193 w 12193737"/>
                <a:gd name="connsiteY4281" fmla="*/ 3516706 h 3910710"/>
                <a:gd name="connsiteX4282" fmla="*/ 2983836 w 12193737"/>
                <a:gd name="connsiteY4282" fmla="*/ 3441425 h 3910710"/>
                <a:gd name="connsiteX4283" fmla="*/ 3117560 w 12193737"/>
                <a:gd name="connsiteY4283" fmla="*/ 3373965 h 3910710"/>
                <a:gd name="connsiteX4284" fmla="*/ 3241182 w 12193737"/>
                <a:gd name="connsiteY4284" fmla="*/ 3445336 h 3910710"/>
                <a:gd name="connsiteX4285" fmla="*/ 3117560 w 12193737"/>
                <a:gd name="connsiteY4285" fmla="*/ 3516706 h 3910710"/>
                <a:gd name="connsiteX4286" fmla="*/ 3117560 w 12193737"/>
                <a:gd name="connsiteY4286" fmla="*/ 3373965 h 3910710"/>
                <a:gd name="connsiteX4287" fmla="*/ 3117560 w 12193737"/>
                <a:gd name="connsiteY4287" fmla="*/ 3354412 h 3910710"/>
                <a:gd name="connsiteX4288" fmla="*/ 3117560 w 12193737"/>
                <a:gd name="connsiteY4288" fmla="*/ 3209715 h 3910710"/>
                <a:gd name="connsiteX4289" fmla="*/ 3247953 w 12193737"/>
                <a:gd name="connsiteY4289" fmla="*/ 3284997 h 3910710"/>
                <a:gd name="connsiteX4290" fmla="*/ 3122629 w 12193737"/>
                <a:gd name="connsiteY4290" fmla="*/ 3357345 h 3910710"/>
                <a:gd name="connsiteX4291" fmla="*/ 3117560 w 12193737"/>
                <a:gd name="connsiteY4291" fmla="*/ 3354412 h 3910710"/>
                <a:gd name="connsiteX4292" fmla="*/ 3119262 w 12193737"/>
                <a:gd name="connsiteY4292" fmla="*/ 3206782 h 3910710"/>
                <a:gd name="connsiteX4293" fmla="*/ 3249655 w 12193737"/>
                <a:gd name="connsiteY4293" fmla="*/ 3131501 h 3910710"/>
                <a:gd name="connsiteX4294" fmla="*/ 3249655 w 12193737"/>
                <a:gd name="connsiteY4294" fmla="*/ 3282027 h 3910710"/>
                <a:gd name="connsiteX4295" fmla="*/ 3119262 w 12193737"/>
                <a:gd name="connsiteY4295" fmla="*/ 3206746 h 3910710"/>
                <a:gd name="connsiteX4296" fmla="*/ 3119262 w 12193737"/>
                <a:gd name="connsiteY4296" fmla="*/ 3050318 h 3910710"/>
                <a:gd name="connsiteX4297" fmla="*/ 3249655 w 12193737"/>
                <a:gd name="connsiteY4297" fmla="*/ 2975073 h 3910710"/>
                <a:gd name="connsiteX4298" fmla="*/ 3249655 w 12193737"/>
                <a:gd name="connsiteY4298" fmla="*/ 3125599 h 3910710"/>
                <a:gd name="connsiteX4299" fmla="*/ 3119262 w 12193737"/>
                <a:gd name="connsiteY4299" fmla="*/ 3050318 h 3910710"/>
                <a:gd name="connsiteX4300" fmla="*/ 3117560 w 12193737"/>
                <a:gd name="connsiteY4300" fmla="*/ 3047421 h 3910710"/>
                <a:gd name="connsiteX4301" fmla="*/ 3117560 w 12193737"/>
                <a:gd name="connsiteY4301" fmla="*/ 2902725 h 3910710"/>
                <a:gd name="connsiteX4302" fmla="*/ 3122666 w 12193737"/>
                <a:gd name="connsiteY4302" fmla="*/ 2899792 h 3910710"/>
                <a:gd name="connsiteX4303" fmla="*/ 3247953 w 12193737"/>
                <a:gd name="connsiteY4303" fmla="*/ 2972140 h 3910710"/>
                <a:gd name="connsiteX4304" fmla="*/ 3117560 w 12193737"/>
                <a:gd name="connsiteY4304" fmla="*/ 3047457 h 3910710"/>
                <a:gd name="connsiteX4305" fmla="*/ 3117560 w 12193737"/>
                <a:gd name="connsiteY4305" fmla="*/ 2883171 h 3910710"/>
                <a:gd name="connsiteX4306" fmla="*/ 3117560 w 12193737"/>
                <a:gd name="connsiteY4306" fmla="*/ 2740430 h 3910710"/>
                <a:gd name="connsiteX4307" fmla="*/ 3241182 w 12193737"/>
                <a:gd name="connsiteY4307" fmla="*/ 2811801 h 3910710"/>
                <a:gd name="connsiteX4308" fmla="*/ 3117560 w 12193737"/>
                <a:gd name="connsiteY4308" fmla="*/ 2883171 h 3910710"/>
                <a:gd name="connsiteX4309" fmla="*/ 3117560 w 12193737"/>
                <a:gd name="connsiteY4309" fmla="*/ 2591823 h 3910710"/>
                <a:gd name="connsiteX4310" fmla="*/ 3241182 w 12193737"/>
                <a:gd name="connsiteY4310" fmla="*/ 2663194 h 3910710"/>
                <a:gd name="connsiteX4311" fmla="*/ 3117560 w 12193737"/>
                <a:gd name="connsiteY4311" fmla="*/ 2734564 h 3910710"/>
                <a:gd name="connsiteX4312" fmla="*/ 3117560 w 12193737"/>
                <a:gd name="connsiteY4312" fmla="*/ 2591823 h 3910710"/>
                <a:gd name="connsiteX4313" fmla="*/ 3117560 w 12193737"/>
                <a:gd name="connsiteY4313" fmla="*/ 2572270 h 3910710"/>
                <a:gd name="connsiteX4314" fmla="*/ 3117560 w 12193737"/>
                <a:gd name="connsiteY4314" fmla="*/ 2427537 h 3910710"/>
                <a:gd name="connsiteX4315" fmla="*/ 3247953 w 12193737"/>
                <a:gd name="connsiteY4315" fmla="*/ 2502818 h 3910710"/>
                <a:gd name="connsiteX4316" fmla="*/ 3122629 w 12193737"/>
                <a:gd name="connsiteY4316" fmla="*/ 2575166 h 3910710"/>
                <a:gd name="connsiteX4317" fmla="*/ 3117560 w 12193737"/>
                <a:gd name="connsiteY4317" fmla="*/ 2572233 h 3910710"/>
                <a:gd name="connsiteX4318" fmla="*/ 3119262 w 12193737"/>
                <a:gd name="connsiteY4318" fmla="*/ 2424640 h 3910710"/>
                <a:gd name="connsiteX4319" fmla="*/ 3249655 w 12193737"/>
                <a:gd name="connsiteY4319" fmla="*/ 2349359 h 3910710"/>
                <a:gd name="connsiteX4320" fmla="*/ 3249655 w 12193737"/>
                <a:gd name="connsiteY4320" fmla="*/ 2499885 h 3910710"/>
                <a:gd name="connsiteX4321" fmla="*/ 3119262 w 12193737"/>
                <a:gd name="connsiteY4321" fmla="*/ 2424604 h 3910710"/>
                <a:gd name="connsiteX4322" fmla="*/ 3119262 w 12193737"/>
                <a:gd name="connsiteY4322" fmla="*/ 2268212 h 3910710"/>
                <a:gd name="connsiteX4323" fmla="*/ 3249655 w 12193737"/>
                <a:gd name="connsiteY4323" fmla="*/ 2192967 h 3910710"/>
                <a:gd name="connsiteX4324" fmla="*/ 3249655 w 12193737"/>
                <a:gd name="connsiteY4324" fmla="*/ 2343493 h 3910710"/>
                <a:gd name="connsiteX4325" fmla="*/ 3119262 w 12193737"/>
                <a:gd name="connsiteY4325" fmla="*/ 2268212 h 3910710"/>
                <a:gd name="connsiteX4326" fmla="*/ 3117560 w 12193737"/>
                <a:gd name="connsiteY4326" fmla="*/ 2265279 h 3910710"/>
                <a:gd name="connsiteX4327" fmla="*/ 3117560 w 12193737"/>
                <a:gd name="connsiteY4327" fmla="*/ 2120583 h 3910710"/>
                <a:gd name="connsiteX4328" fmla="*/ 3122666 w 12193737"/>
                <a:gd name="connsiteY4328" fmla="*/ 2117650 h 3910710"/>
                <a:gd name="connsiteX4329" fmla="*/ 3247953 w 12193737"/>
                <a:gd name="connsiteY4329" fmla="*/ 2189998 h 3910710"/>
                <a:gd name="connsiteX4330" fmla="*/ 3117560 w 12193737"/>
                <a:gd name="connsiteY4330" fmla="*/ 2265315 h 3910710"/>
                <a:gd name="connsiteX4331" fmla="*/ 3117560 w 12193737"/>
                <a:gd name="connsiteY4331" fmla="*/ 2101029 h 3910710"/>
                <a:gd name="connsiteX4332" fmla="*/ 3117560 w 12193737"/>
                <a:gd name="connsiteY4332" fmla="*/ 1958288 h 3910710"/>
                <a:gd name="connsiteX4333" fmla="*/ 3241182 w 12193737"/>
                <a:gd name="connsiteY4333" fmla="*/ 2029659 h 3910710"/>
                <a:gd name="connsiteX4334" fmla="*/ 3117560 w 12193737"/>
                <a:gd name="connsiteY4334" fmla="*/ 2101029 h 3910710"/>
                <a:gd name="connsiteX4335" fmla="*/ 3117560 w 12193737"/>
                <a:gd name="connsiteY4335" fmla="*/ 1809681 h 3910710"/>
                <a:gd name="connsiteX4336" fmla="*/ 3241182 w 12193737"/>
                <a:gd name="connsiteY4336" fmla="*/ 1881052 h 3910710"/>
                <a:gd name="connsiteX4337" fmla="*/ 3117560 w 12193737"/>
                <a:gd name="connsiteY4337" fmla="*/ 1952422 h 3910710"/>
                <a:gd name="connsiteX4338" fmla="*/ 3117560 w 12193737"/>
                <a:gd name="connsiteY4338" fmla="*/ 1809681 h 3910710"/>
                <a:gd name="connsiteX4339" fmla="*/ 3117560 w 12193737"/>
                <a:gd name="connsiteY4339" fmla="*/ 1790128 h 3910710"/>
                <a:gd name="connsiteX4340" fmla="*/ 3117560 w 12193737"/>
                <a:gd name="connsiteY4340" fmla="*/ 1645431 h 3910710"/>
                <a:gd name="connsiteX4341" fmla="*/ 3247953 w 12193737"/>
                <a:gd name="connsiteY4341" fmla="*/ 1720713 h 3910710"/>
                <a:gd name="connsiteX4342" fmla="*/ 3122629 w 12193737"/>
                <a:gd name="connsiteY4342" fmla="*/ 1793061 h 3910710"/>
                <a:gd name="connsiteX4343" fmla="*/ 3117560 w 12193737"/>
                <a:gd name="connsiteY4343" fmla="*/ 1790128 h 3910710"/>
                <a:gd name="connsiteX4344" fmla="*/ 3119262 w 12193737"/>
                <a:gd name="connsiteY4344" fmla="*/ 1642498 h 3910710"/>
                <a:gd name="connsiteX4345" fmla="*/ 3249655 w 12193737"/>
                <a:gd name="connsiteY4345" fmla="*/ 1567217 h 3910710"/>
                <a:gd name="connsiteX4346" fmla="*/ 3249655 w 12193737"/>
                <a:gd name="connsiteY4346" fmla="*/ 1717779 h 3910710"/>
                <a:gd name="connsiteX4347" fmla="*/ 3119262 w 12193737"/>
                <a:gd name="connsiteY4347" fmla="*/ 1642498 h 3910710"/>
                <a:gd name="connsiteX4348" fmla="*/ 3119262 w 12193737"/>
                <a:gd name="connsiteY4348" fmla="*/ 1486070 h 3910710"/>
                <a:gd name="connsiteX4349" fmla="*/ 3249655 w 12193737"/>
                <a:gd name="connsiteY4349" fmla="*/ 1410789 h 3910710"/>
                <a:gd name="connsiteX4350" fmla="*/ 3249655 w 12193737"/>
                <a:gd name="connsiteY4350" fmla="*/ 1561315 h 3910710"/>
                <a:gd name="connsiteX4351" fmla="*/ 3119262 w 12193737"/>
                <a:gd name="connsiteY4351" fmla="*/ 1486034 h 3910710"/>
                <a:gd name="connsiteX4352" fmla="*/ 3117560 w 12193737"/>
                <a:gd name="connsiteY4352" fmla="*/ 1483137 h 3910710"/>
                <a:gd name="connsiteX4353" fmla="*/ 3117560 w 12193737"/>
                <a:gd name="connsiteY4353" fmla="*/ 1338441 h 3910710"/>
                <a:gd name="connsiteX4354" fmla="*/ 3122629 w 12193737"/>
                <a:gd name="connsiteY4354" fmla="*/ 1335508 h 3910710"/>
                <a:gd name="connsiteX4355" fmla="*/ 3247953 w 12193737"/>
                <a:gd name="connsiteY4355" fmla="*/ 1407856 h 3910710"/>
                <a:gd name="connsiteX4356" fmla="*/ 3117560 w 12193737"/>
                <a:gd name="connsiteY4356" fmla="*/ 1483137 h 3910710"/>
                <a:gd name="connsiteX4357" fmla="*/ 3117560 w 12193737"/>
                <a:gd name="connsiteY4357" fmla="*/ 1318887 h 3910710"/>
                <a:gd name="connsiteX4358" fmla="*/ 3117560 w 12193737"/>
                <a:gd name="connsiteY4358" fmla="*/ 1176146 h 3910710"/>
                <a:gd name="connsiteX4359" fmla="*/ 3241182 w 12193737"/>
                <a:gd name="connsiteY4359" fmla="*/ 1247517 h 3910710"/>
                <a:gd name="connsiteX4360" fmla="*/ 3117560 w 12193737"/>
                <a:gd name="connsiteY4360" fmla="*/ 1318887 h 3910710"/>
                <a:gd name="connsiteX4361" fmla="*/ 3117560 w 12193737"/>
                <a:gd name="connsiteY4361" fmla="*/ 1027539 h 3910710"/>
                <a:gd name="connsiteX4362" fmla="*/ 3241182 w 12193737"/>
                <a:gd name="connsiteY4362" fmla="*/ 1098910 h 3910710"/>
                <a:gd name="connsiteX4363" fmla="*/ 3117560 w 12193737"/>
                <a:gd name="connsiteY4363" fmla="*/ 1170280 h 3910710"/>
                <a:gd name="connsiteX4364" fmla="*/ 3117560 w 12193737"/>
                <a:gd name="connsiteY4364" fmla="*/ 1027539 h 3910710"/>
                <a:gd name="connsiteX4365" fmla="*/ 3117560 w 12193737"/>
                <a:gd name="connsiteY4365" fmla="*/ 1007986 h 3910710"/>
                <a:gd name="connsiteX4366" fmla="*/ 3117560 w 12193737"/>
                <a:gd name="connsiteY4366" fmla="*/ 863289 h 3910710"/>
                <a:gd name="connsiteX4367" fmla="*/ 3247953 w 12193737"/>
                <a:gd name="connsiteY4367" fmla="*/ 938570 h 3910710"/>
                <a:gd name="connsiteX4368" fmla="*/ 3122629 w 12193737"/>
                <a:gd name="connsiteY4368" fmla="*/ 1010919 h 3910710"/>
                <a:gd name="connsiteX4369" fmla="*/ 3117560 w 12193737"/>
                <a:gd name="connsiteY4369" fmla="*/ 1007986 h 3910710"/>
                <a:gd name="connsiteX4370" fmla="*/ 3119262 w 12193737"/>
                <a:gd name="connsiteY4370" fmla="*/ 860356 h 3910710"/>
                <a:gd name="connsiteX4371" fmla="*/ 3249655 w 12193737"/>
                <a:gd name="connsiteY4371" fmla="*/ 785075 h 3910710"/>
                <a:gd name="connsiteX4372" fmla="*/ 3249655 w 12193737"/>
                <a:gd name="connsiteY4372" fmla="*/ 935601 h 3910710"/>
                <a:gd name="connsiteX4373" fmla="*/ 3119262 w 12193737"/>
                <a:gd name="connsiteY4373" fmla="*/ 860320 h 3910710"/>
                <a:gd name="connsiteX4374" fmla="*/ 3119262 w 12193737"/>
                <a:gd name="connsiteY4374" fmla="*/ 703928 h 3910710"/>
                <a:gd name="connsiteX4375" fmla="*/ 3249655 w 12193737"/>
                <a:gd name="connsiteY4375" fmla="*/ 628647 h 3910710"/>
                <a:gd name="connsiteX4376" fmla="*/ 3249655 w 12193737"/>
                <a:gd name="connsiteY4376" fmla="*/ 779173 h 3910710"/>
                <a:gd name="connsiteX4377" fmla="*/ 3119262 w 12193737"/>
                <a:gd name="connsiteY4377" fmla="*/ 703892 h 3910710"/>
                <a:gd name="connsiteX4378" fmla="*/ 3117560 w 12193737"/>
                <a:gd name="connsiteY4378" fmla="*/ 700995 h 3910710"/>
                <a:gd name="connsiteX4379" fmla="*/ 3117560 w 12193737"/>
                <a:gd name="connsiteY4379" fmla="*/ 556299 h 3910710"/>
                <a:gd name="connsiteX4380" fmla="*/ 3122666 w 12193737"/>
                <a:gd name="connsiteY4380" fmla="*/ 553366 h 3910710"/>
                <a:gd name="connsiteX4381" fmla="*/ 3247953 w 12193737"/>
                <a:gd name="connsiteY4381" fmla="*/ 625714 h 3910710"/>
                <a:gd name="connsiteX4382" fmla="*/ 3117560 w 12193737"/>
                <a:gd name="connsiteY4382" fmla="*/ 700995 h 3910710"/>
                <a:gd name="connsiteX4383" fmla="*/ 3117560 w 12193737"/>
                <a:gd name="connsiteY4383" fmla="*/ 536745 h 3910710"/>
                <a:gd name="connsiteX4384" fmla="*/ 3117560 w 12193737"/>
                <a:gd name="connsiteY4384" fmla="*/ 394004 h 3910710"/>
                <a:gd name="connsiteX4385" fmla="*/ 3241182 w 12193737"/>
                <a:gd name="connsiteY4385" fmla="*/ 465375 h 3910710"/>
                <a:gd name="connsiteX4386" fmla="*/ 3117560 w 12193737"/>
                <a:gd name="connsiteY4386" fmla="*/ 536745 h 3910710"/>
                <a:gd name="connsiteX4387" fmla="*/ 3117560 w 12193737"/>
                <a:gd name="connsiteY4387" fmla="*/ 245361 h 3910710"/>
                <a:gd name="connsiteX4388" fmla="*/ 3241182 w 12193737"/>
                <a:gd name="connsiteY4388" fmla="*/ 316731 h 3910710"/>
                <a:gd name="connsiteX4389" fmla="*/ 3117560 w 12193737"/>
                <a:gd name="connsiteY4389" fmla="*/ 388102 h 3910710"/>
                <a:gd name="connsiteX4390" fmla="*/ 3117560 w 12193737"/>
                <a:gd name="connsiteY4390" fmla="*/ 245325 h 3910710"/>
                <a:gd name="connsiteX4391" fmla="*/ 3114156 w 12193737"/>
                <a:gd name="connsiteY4391" fmla="*/ 388102 h 3910710"/>
                <a:gd name="connsiteX4392" fmla="*/ 2983799 w 12193737"/>
                <a:gd name="connsiteY4392" fmla="*/ 312821 h 3910710"/>
                <a:gd name="connsiteX4393" fmla="*/ 3109123 w 12193737"/>
                <a:gd name="connsiteY4393" fmla="*/ 240472 h 3910710"/>
                <a:gd name="connsiteX4394" fmla="*/ 3114193 w 12193737"/>
                <a:gd name="connsiteY4394" fmla="*/ 243405 h 3910710"/>
                <a:gd name="connsiteX4395" fmla="*/ 3114193 w 12193737"/>
                <a:gd name="connsiteY4395" fmla="*/ 388102 h 3910710"/>
                <a:gd name="connsiteX4396" fmla="*/ 2982097 w 12193737"/>
                <a:gd name="connsiteY4396" fmla="*/ 309924 h 3910710"/>
                <a:gd name="connsiteX4397" fmla="*/ 2982097 w 12193737"/>
                <a:gd name="connsiteY4397" fmla="*/ 167183 h 3910710"/>
                <a:gd name="connsiteX4398" fmla="*/ 3105719 w 12193737"/>
                <a:gd name="connsiteY4398" fmla="*/ 238553 h 3910710"/>
                <a:gd name="connsiteX4399" fmla="*/ 2982097 w 12193737"/>
                <a:gd name="connsiteY4399" fmla="*/ 309924 h 3910710"/>
                <a:gd name="connsiteX4400" fmla="*/ 2978694 w 12193737"/>
                <a:gd name="connsiteY4400" fmla="*/ 309888 h 3910710"/>
                <a:gd name="connsiteX4401" fmla="*/ 2848337 w 12193737"/>
                <a:gd name="connsiteY4401" fmla="*/ 234606 h 3910710"/>
                <a:gd name="connsiteX4402" fmla="*/ 2973661 w 12193737"/>
                <a:gd name="connsiteY4402" fmla="*/ 162258 h 3910710"/>
                <a:gd name="connsiteX4403" fmla="*/ 2978730 w 12193737"/>
                <a:gd name="connsiteY4403" fmla="*/ 165191 h 3910710"/>
                <a:gd name="connsiteX4404" fmla="*/ 2978730 w 12193737"/>
                <a:gd name="connsiteY4404" fmla="*/ 309888 h 3910710"/>
                <a:gd name="connsiteX4405" fmla="*/ 2976992 w 12193737"/>
                <a:gd name="connsiteY4405" fmla="*/ 312857 h 3910710"/>
                <a:gd name="connsiteX4406" fmla="*/ 2846599 w 12193737"/>
                <a:gd name="connsiteY4406" fmla="*/ 388138 h 3910710"/>
                <a:gd name="connsiteX4407" fmla="*/ 2846599 w 12193737"/>
                <a:gd name="connsiteY4407" fmla="*/ 237576 h 3910710"/>
                <a:gd name="connsiteX4408" fmla="*/ 2976992 w 12193737"/>
                <a:gd name="connsiteY4408" fmla="*/ 312857 h 3910710"/>
                <a:gd name="connsiteX4409" fmla="*/ 2846635 w 12193737"/>
                <a:gd name="connsiteY4409" fmla="*/ 550432 h 3910710"/>
                <a:gd name="connsiteX4410" fmla="*/ 2970257 w 12193737"/>
                <a:gd name="connsiteY4410" fmla="*/ 621803 h 3910710"/>
                <a:gd name="connsiteX4411" fmla="*/ 2846635 w 12193737"/>
                <a:gd name="connsiteY4411" fmla="*/ 693173 h 3910710"/>
                <a:gd name="connsiteX4412" fmla="*/ 2846635 w 12193737"/>
                <a:gd name="connsiteY4412" fmla="*/ 550432 h 3910710"/>
                <a:gd name="connsiteX4413" fmla="*/ 2851704 w 12193737"/>
                <a:gd name="connsiteY4413" fmla="*/ 709794 h 3910710"/>
                <a:gd name="connsiteX4414" fmla="*/ 2977028 w 12193737"/>
                <a:gd name="connsiteY4414" fmla="*/ 782142 h 3910710"/>
                <a:gd name="connsiteX4415" fmla="*/ 2851704 w 12193737"/>
                <a:gd name="connsiteY4415" fmla="*/ 854490 h 3910710"/>
                <a:gd name="connsiteX4416" fmla="*/ 2846635 w 12193737"/>
                <a:gd name="connsiteY4416" fmla="*/ 851557 h 3910710"/>
                <a:gd name="connsiteX4417" fmla="*/ 2846635 w 12193737"/>
                <a:gd name="connsiteY4417" fmla="*/ 712727 h 3910710"/>
                <a:gd name="connsiteX4418" fmla="*/ 2851740 w 12193737"/>
                <a:gd name="connsiteY4418" fmla="*/ 709794 h 3910710"/>
                <a:gd name="connsiteX4419" fmla="*/ 2843231 w 12193737"/>
                <a:gd name="connsiteY4419" fmla="*/ 849602 h 3910710"/>
                <a:gd name="connsiteX4420" fmla="*/ 2726380 w 12193737"/>
                <a:gd name="connsiteY4420" fmla="*/ 782142 h 3910710"/>
                <a:gd name="connsiteX4421" fmla="*/ 2843231 w 12193737"/>
                <a:gd name="connsiteY4421" fmla="*/ 714682 h 3910710"/>
                <a:gd name="connsiteX4422" fmla="*/ 2843231 w 12193737"/>
                <a:gd name="connsiteY4422" fmla="*/ 849602 h 3910710"/>
                <a:gd name="connsiteX4423" fmla="*/ 2970220 w 12193737"/>
                <a:gd name="connsiteY4423" fmla="*/ 942481 h 3910710"/>
                <a:gd name="connsiteX4424" fmla="*/ 2846599 w 12193737"/>
                <a:gd name="connsiteY4424" fmla="*/ 1013852 h 3910710"/>
                <a:gd name="connsiteX4425" fmla="*/ 2846599 w 12193737"/>
                <a:gd name="connsiteY4425" fmla="*/ 871111 h 3910710"/>
                <a:gd name="connsiteX4426" fmla="*/ 2970220 w 12193737"/>
                <a:gd name="connsiteY4426" fmla="*/ 942481 h 3910710"/>
                <a:gd name="connsiteX4427" fmla="*/ 2846635 w 12193737"/>
                <a:gd name="connsiteY4427" fmla="*/ 1332575 h 3910710"/>
                <a:gd name="connsiteX4428" fmla="*/ 2970257 w 12193737"/>
                <a:gd name="connsiteY4428" fmla="*/ 1403945 h 3910710"/>
                <a:gd name="connsiteX4429" fmla="*/ 2846635 w 12193737"/>
                <a:gd name="connsiteY4429" fmla="*/ 1475315 h 3910710"/>
                <a:gd name="connsiteX4430" fmla="*/ 2846635 w 12193737"/>
                <a:gd name="connsiteY4430" fmla="*/ 1332575 h 3910710"/>
                <a:gd name="connsiteX4431" fmla="*/ 2851704 w 12193737"/>
                <a:gd name="connsiteY4431" fmla="*/ 1491936 h 3910710"/>
                <a:gd name="connsiteX4432" fmla="*/ 2977028 w 12193737"/>
                <a:gd name="connsiteY4432" fmla="*/ 1564284 h 3910710"/>
                <a:gd name="connsiteX4433" fmla="*/ 2851704 w 12193737"/>
                <a:gd name="connsiteY4433" fmla="*/ 1636632 h 3910710"/>
                <a:gd name="connsiteX4434" fmla="*/ 2846635 w 12193737"/>
                <a:gd name="connsiteY4434" fmla="*/ 1633699 h 3910710"/>
                <a:gd name="connsiteX4435" fmla="*/ 2846635 w 12193737"/>
                <a:gd name="connsiteY4435" fmla="*/ 1494869 h 3910710"/>
                <a:gd name="connsiteX4436" fmla="*/ 2851704 w 12193737"/>
                <a:gd name="connsiteY4436" fmla="*/ 1491936 h 3910710"/>
                <a:gd name="connsiteX4437" fmla="*/ 2843231 w 12193737"/>
                <a:gd name="connsiteY4437" fmla="*/ 1631744 h 3910710"/>
                <a:gd name="connsiteX4438" fmla="*/ 2726380 w 12193737"/>
                <a:gd name="connsiteY4438" fmla="*/ 1564284 h 3910710"/>
                <a:gd name="connsiteX4439" fmla="*/ 2843231 w 12193737"/>
                <a:gd name="connsiteY4439" fmla="*/ 1496824 h 3910710"/>
                <a:gd name="connsiteX4440" fmla="*/ 2843231 w 12193737"/>
                <a:gd name="connsiteY4440" fmla="*/ 1631744 h 3910710"/>
                <a:gd name="connsiteX4441" fmla="*/ 2970220 w 12193737"/>
                <a:gd name="connsiteY4441" fmla="*/ 1724623 h 3910710"/>
                <a:gd name="connsiteX4442" fmla="*/ 2846599 w 12193737"/>
                <a:gd name="connsiteY4442" fmla="*/ 1795994 h 3910710"/>
                <a:gd name="connsiteX4443" fmla="*/ 2846599 w 12193737"/>
                <a:gd name="connsiteY4443" fmla="*/ 1653253 h 3910710"/>
                <a:gd name="connsiteX4444" fmla="*/ 2970220 w 12193737"/>
                <a:gd name="connsiteY4444" fmla="*/ 1724623 h 3910710"/>
                <a:gd name="connsiteX4445" fmla="*/ 2846635 w 12193737"/>
                <a:gd name="connsiteY4445" fmla="*/ 2114717 h 3910710"/>
                <a:gd name="connsiteX4446" fmla="*/ 2970257 w 12193737"/>
                <a:gd name="connsiteY4446" fmla="*/ 2186087 h 3910710"/>
                <a:gd name="connsiteX4447" fmla="*/ 2846635 w 12193737"/>
                <a:gd name="connsiteY4447" fmla="*/ 2257457 h 3910710"/>
                <a:gd name="connsiteX4448" fmla="*/ 2846635 w 12193737"/>
                <a:gd name="connsiteY4448" fmla="*/ 2114717 h 3910710"/>
                <a:gd name="connsiteX4449" fmla="*/ 2851704 w 12193737"/>
                <a:gd name="connsiteY4449" fmla="*/ 2274078 h 3910710"/>
                <a:gd name="connsiteX4450" fmla="*/ 2976992 w 12193737"/>
                <a:gd name="connsiteY4450" fmla="*/ 2346426 h 3910710"/>
                <a:gd name="connsiteX4451" fmla="*/ 2851668 w 12193737"/>
                <a:gd name="connsiteY4451" fmla="*/ 2418774 h 3910710"/>
                <a:gd name="connsiteX4452" fmla="*/ 2846599 w 12193737"/>
                <a:gd name="connsiteY4452" fmla="*/ 2415841 h 3910710"/>
                <a:gd name="connsiteX4453" fmla="*/ 2846599 w 12193737"/>
                <a:gd name="connsiteY4453" fmla="*/ 2277011 h 3910710"/>
                <a:gd name="connsiteX4454" fmla="*/ 2851668 w 12193737"/>
                <a:gd name="connsiteY4454" fmla="*/ 2274078 h 3910710"/>
                <a:gd name="connsiteX4455" fmla="*/ 2843231 w 12193737"/>
                <a:gd name="connsiteY4455" fmla="*/ 2413886 h 3910710"/>
                <a:gd name="connsiteX4456" fmla="*/ 2726380 w 12193737"/>
                <a:gd name="connsiteY4456" fmla="*/ 2346426 h 3910710"/>
                <a:gd name="connsiteX4457" fmla="*/ 2843231 w 12193737"/>
                <a:gd name="connsiteY4457" fmla="*/ 2278966 h 3910710"/>
                <a:gd name="connsiteX4458" fmla="*/ 2843231 w 12193737"/>
                <a:gd name="connsiteY4458" fmla="*/ 2413886 h 3910710"/>
                <a:gd name="connsiteX4459" fmla="*/ 2970220 w 12193737"/>
                <a:gd name="connsiteY4459" fmla="*/ 2506765 h 3910710"/>
                <a:gd name="connsiteX4460" fmla="*/ 2846599 w 12193737"/>
                <a:gd name="connsiteY4460" fmla="*/ 2578099 h 3910710"/>
                <a:gd name="connsiteX4461" fmla="*/ 2846599 w 12193737"/>
                <a:gd name="connsiteY4461" fmla="*/ 2435395 h 3910710"/>
                <a:gd name="connsiteX4462" fmla="*/ 2970220 w 12193737"/>
                <a:gd name="connsiteY4462" fmla="*/ 2506765 h 3910710"/>
                <a:gd name="connsiteX4463" fmla="*/ 2846635 w 12193737"/>
                <a:gd name="connsiteY4463" fmla="*/ 2896859 h 3910710"/>
                <a:gd name="connsiteX4464" fmla="*/ 2970257 w 12193737"/>
                <a:gd name="connsiteY4464" fmla="*/ 2968229 h 3910710"/>
                <a:gd name="connsiteX4465" fmla="*/ 2846635 w 12193737"/>
                <a:gd name="connsiteY4465" fmla="*/ 3039599 h 3910710"/>
                <a:gd name="connsiteX4466" fmla="*/ 2846635 w 12193737"/>
                <a:gd name="connsiteY4466" fmla="*/ 2896859 h 3910710"/>
                <a:gd name="connsiteX4467" fmla="*/ 2851704 w 12193737"/>
                <a:gd name="connsiteY4467" fmla="*/ 3056220 h 3910710"/>
                <a:gd name="connsiteX4468" fmla="*/ 2977028 w 12193737"/>
                <a:gd name="connsiteY4468" fmla="*/ 3128568 h 3910710"/>
                <a:gd name="connsiteX4469" fmla="*/ 2851704 w 12193737"/>
                <a:gd name="connsiteY4469" fmla="*/ 3200916 h 3910710"/>
                <a:gd name="connsiteX4470" fmla="*/ 2846635 w 12193737"/>
                <a:gd name="connsiteY4470" fmla="*/ 3197983 h 3910710"/>
                <a:gd name="connsiteX4471" fmla="*/ 2846635 w 12193737"/>
                <a:gd name="connsiteY4471" fmla="*/ 3059153 h 3910710"/>
                <a:gd name="connsiteX4472" fmla="*/ 2851704 w 12193737"/>
                <a:gd name="connsiteY4472" fmla="*/ 3056220 h 3910710"/>
                <a:gd name="connsiteX4473" fmla="*/ 2843231 w 12193737"/>
                <a:gd name="connsiteY4473" fmla="*/ 3196028 h 3910710"/>
                <a:gd name="connsiteX4474" fmla="*/ 2726380 w 12193737"/>
                <a:gd name="connsiteY4474" fmla="*/ 3128568 h 3910710"/>
                <a:gd name="connsiteX4475" fmla="*/ 2843231 w 12193737"/>
                <a:gd name="connsiteY4475" fmla="*/ 3061108 h 3910710"/>
                <a:gd name="connsiteX4476" fmla="*/ 2843231 w 12193737"/>
                <a:gd name="connsiteY4476" fmla="*/ 3196028 h 3910710"/>
                <a:gd name="connsiteX4477" fmla="*/ 2970220 w 12193737"/>
                <a:gd name="connsiteY4477" fmla="*/ 3288907 h 3910710"/>
                <a:gd name="connsiteX4478" fmla="*/ 2846599 w 12193737"/>
                <a:gd name="connsiteY4478" fmla="*/ 3360278 h 3910710"/>
                <a:gd name="connsiteX4479" fmla="*/ 2846599 w 12193737"/>
                <a:gd name="connsiteY4479" fmla="*/ 3217573 h 3910710"/>
                <a:gd name="connsiteX4480" fmla="*/ 2970220 w 12193737"/>
                <a:gd name="connsiteY4480" fmla="*/ 3288943 h 3910710"/>
                <a:gd name="connsiteX4481" fmla="*/ 2846635 w 12193737"/>
                <a:gd name="connsiteY4481" fmla="*/ 3522572 h 3910710"/>
                <a:gd name="connsiteX4482" fmla="*/ 2977028 w 12193737"/>
                <a:gd name="connsiteY4482" fmla="*/ 3597853 h 3910710"/>
                <a:gd name="connsiteX4483" fmla="*/ 2846635 w 12193737"/>
                <a:gd name="connsiteY4483" fmla="*/ 3673135 h 3910710"/>
                <a:gd name="connsiteX4484" fmla="*/ 2846635 w 12193737"/>
                <a:gd name="connsiteY4484" fmla="*/ 3522572 h 3910710"/>
                <a:gd name="connsiteX4485" fmla="*/ 2978694 w 12193737"/>
                <a:gd name="connsiteY4485" fmla="*/ 3600786 h 3910710"/>
                <a:gd name="connsiteX4486" fmla="*/ 2978694 w 12193737"/>
                <a:gd name="connsiteY4486" fmla="*/ 3745483 h 3910710"/>
                <a:gd name="connsiteX4487" fmla="*/ 2973661 w 12193737"/>
                <a:gd name="connsiteY4487" fmla="*/ 3748416 h 3910710"/>
                <a:gd name="connsiteX4488" fmla="*/ 2848337 w 12193737"/>
                <a:gd name="connsiteY4488" fmla="*/ 3676068 h 3910710"/>
                <a:gd name="connsiteX4489" fmla="*/ 2978694 w 12193737"/>
                <a:gd name="connsiteY4489" fmla="*/ 3600786 h 3910710"/>
                <a:gd name="connsiteX4490" fmla="*/ 2982097 w 12193737"/>
                <a:gd name="connsiteY4490" fmla="*/ 3600786 h 3910710"/>
                <a:gd name="connsiteX4491" fmla="*/ 3105719 w 12193737"/>
                <a:gd name="connsiteY4491" fmla="*/ 3672193 h 3910710"/>
                <a:gd name="connsiteX4492" fmla="*/ 2982097 w 12193737"/>
                <a:gd name="connsiteY4492" fmla="*/ 3743563 h 3910710"/>
                <a:gd name="connsiteX4493" fmla="*/ 2982097 w 12193737"/>
                <a:gd name="connsiteY4493" fmla="*/ 3600786 h 3910710"/>
                <a:gd name="connsiteX4494" fmla="*/ 2983799 w 12193737"/>
                <a:gd name="connsiteY4494" fmla="*/ 3597853 h 3910710"/>
                <a:gd name="connsiteX4495" fmla="*/ 3114156 w 12193737"/>
                <a:gd name="connsiteY4495" fmla="*/ 3522572 h 3910710"/>
                <a:gd name="connsiteX4496" fmla="*/ 3114156 w 12193737"/>
                <a:gd name="connsiteY4496" fmla="*/ 3667268 h 3910710"/>
                <a:gd name="connsiteX4497" fmla="*/ 3109123 w 12193737"/>
                <a:gd name="connsiteY4497" fmla="*/ 3670202 h 3910710"/>
                <a:gd name="connsiteX4498" fmla="*/ 2983799 w 12193737"/>
                <a:gd name="connsiteY4498" fmla="*/ 3597853 h 3910710"/>
                <a:gd name="connsiteX4499" fmla="*/ 3117560 w 12193737"/>
                <a:gd name="connsiteY4499" fmla="*/ 3522572 h 3910710"/>
                <a:gd name="connsiteX4500" fmla="*/ 3241182 w 12193737"/>
                <a:gd name="connsiteY4500" fmla="*/ 3593979 h 3910710"/>
                <a:gd name="connsiteX4501" fmla="*/ 3117560 w 12193737"/>
                <a:gd name="connsiteY4501" fmla="*/ 3665349 h 3910710"/>
                <a:gd name="connsiteX4502" fmla="*/ 3117560 w 12193737"/>
                <a:gd name="connsiteY4502" fmla="*/ 3522572 h 3910710"/>
                <a:gd name="connsiteX4503" fmla="*/ 3119262 w 12193737"/>
                <a:gd name="connsiteY4503" fmla="*/ 3519639 h 3910710"/>
                <a:gd name="connsiteX4504" fmla="*/ 3244586 w 12193737"/>
                <a:gd name="connsiteY4504" fmla="*/ 3447291 h 3910710"/>
                <a:gd name="connsiteX4505" fmla="*/ 3249655 w 12193737"/>
                <a:gd name="connsiteY4505" fmla="*/ 3450188 h 3910710"/>
                <a:gd name="connsiteX4506" fmla="*/ 3249655 w 12193737"/>
                <a:gd name="connsiteY4506" fmla="*/ 3589054 h 3910710"/>
                <a:gd name="connsiteX4507" fmla="*/ 3244586 w 12193737"/>
                <a:gd name="connsiteY4507" fmla="*/ 3591951 h 3910710"/>
                <a:gd name="connsiteX4508" fmla="*/ 3119262 w 12193737"/>
                <a:gd name="connsiteY4508" fmla="*/ 3519603 h 3910710"/>
                <a:gd name="connsiteX4509" fmla="*/ 3253059 w 12193737"/>
                <a:gd name="connsiteY4509" fmla="*/ 3452179 h 3910710"/>
                <a:gd name="connsiteX4510" fmla="*/ 3369910 w 12193737"/>
                <a:gd name="connsiteY4510" fmla="*/ 3519675 h 3910710"/>
                <a:gd name="connsiteX4511" fmla="*/ 3253059 w 12193737"/>
                <a:gd name="connsiteY4511" fmla="*/ 3587135 h 3910710"/>
                <a:gd name="connsiteX4512" fmla="*/ 3253059 w 12193737"/>
                <a:gd name="connsiteY4512" fmla="*/ 3452179 h 3910710"/>
                <a:gd name="connsiteX4513" fmla="*/ 3126033 w 12193737"/>
                <a:gd name="connsiteY4513" fmla="*/ 3359300 h 3910710"/>
                <a:gd name="connsiteX4514" fmla="*/ 3249655 w 12193737"/>
                <a:gd name="connsiteY4514" fmla="*/ 3287930 h 3910710"/>
                <a:gd name="connsiteX4515" fmla="*/ 3249655 w 12193737"/>
                <a:gd name="connsiteY4515" fmla="*/ 3430634 h 3910710"/>
                <a:gd name="connsiteX4516" fmla="*/ 3126033 w 12193737"/>
                <a:gd name="connsiteY4516" fmla="*/ 3359300 h 3910710"/>
                <a:gd name="connsiteX4517" fmla="*/ 3249655 w 12193737"/>
                <a:gd name="connsiteY4517" fmla="*/ 2969170 h 3910710"/>
                <a:gd name="connsiteX4518" fmla="*/ 3126033 w 12193737"/>
                <a:gd name="connsiteY4518" fmla="*/ 2897800 h 3910710"/>
                <a:gd name="connsiteX4519" fmla="*/ 3249655 w 12193737"/>
                <a:gd name="connsiteY4519" fmla="*/ 2826430 h 3910710"/>
                <a:gd name="connsiteX4520" fmla="*/ 3249655 w 12193737"/>
                <a:gd name="connsiteY4520" fmla="*/ 2969134 h 3910710"/>
                <a:gd name="connsiteX4521" fmla="*/ 3244586 w 12193737"/>
                <a:gd name="connsiteY4521" fmla="*/ 2809845 h 3910710"/>
                <a:gd name="connsiteX4522" fmla="*/ 3119262 w 12193737"/>
                <a:gd name="connsiteY4522" fmla="*/ 2737497 h 3910710"/>
                <a:gd name="connsiteX4523" fmla="*/ 3244550 w 12193737"/>
                <a:gd name="connsiteY4523" fmla="*/ 2665149 h 3910710"/>
                <a:gd name="connsiteX4524" fmla="*/ 3249655 w 12193737"/>
                <a:gd name="connsiteY4524" fmla="*/ 2668082 h 3910710"/>
                <a:gd name="connsiteX4525" fmla="*/ 3249655 w 12193737"/>
                <a:gd name="connsiteY4525" fmla="*/ 2806912 h 3910710"/>
                <a:gd name="connsiteX4526" fmla="*/ 3244586 w 12193737"/>
                <a:gd name="connsiteY4526" fmla="*/ 2809845 h 3910710"/>
                <a:gd name="connsiteX4527" fmla="*/ 3253059 w 12193737"/>
                <a:gd name="connsiteY4527" fmla="*/ 2670037 h 3910710"/>
                <a:gd name="connsiteX4528" fmla="*/ 3369873 w 12193737"/>
                <a:gd name="connsiteY4528" fmla="*/ 2737497 h 3910710"/>
                <a:gd name="connsiteX4529" fmla="*/ 3253059 w 12193737"/>
                <a:gd name="connsiteY4529" fmla="*/ 2804957 h 3910710"/>
                <a:gd name="connsiteX4530" fmla="*/ 3253059 w 12193737"/>
                <a:gd name="connsiteY4530" fmla="*/ 2670037 h 3910710"/>
                <a:gd name="connsiteX4531" fmla="*/ 3126033 w 12193737"/>
                <a:gd name="connsiteY4531" fmla="*/ 2577158 h 3910710"/>
                <a:gd name="connsiteX4532" fmla="*/ 3249655 w 12193737"/>
                <a:gd name="connsiteY4532" fmla="*/ 2505788 h 3910710"/>
                <a:gd name="connsiteX4533" fmla="*/ 3249655 w 12193737"/>
                <a:gd name="connsiteY4533" fmla="*/ 2648528 h 3910710"/>
                <a:gd name="connsiteX4534" fmla="*/ 3126033 w 12193737"/>
                <a:gd name="connsiteY4534" fmla="*/ 2577158 h 3910710"/>
                <a:gd name="connsiteX4535" fmla="*/ 3249655 w 12193737"/>
                <a:gd name="connsiteY4535" fmla="*/ 2187028 h 3910710"/>
                <a:gd name="connsiteX4536" fmla="*/ 3126069 w 12193737"/>
                <a:gd name="connsiteY4536" fmla="*/ 2115694 h 3910710"/>
                <a:gd name="connsiteX4537" fmla="*/ 3249655 w 12193737"/>
                <a:gd name="connsiteY4537" fmla="*/ 2044324 h 3910710"/>
                <a:gd name="connsiteX4538" fmla="*/ 3249655 w 12193737"/>
                <a:gd name="connsiteY4538" fmla="*/ 2187028 h 3910710"/>
                <a:gd name="connsiteX4539" fmla="*/ 3244586 w 12193737"/>
                <a:gd name="connsiteY4539" fmla="*/ 2027703 h 3910710"/>
                <a:gd name="connsiteX4540" fmla="*/ 3119262 w 12193737"/>
                <a:gd name="connsiteY4540" fmla="*/ 1955355 h 3910710"/>
                <a:gd name="connsiteX4541" fmla="*/ 3244586 w 12193737"/>
                <a:gd name="connsiteY4541" fmla="*/ 1883007 h 3910710"/>
                <a:gd name="connsiteX4542" fmla="*/ 3249655 w 12193737"/>
                <a:gd name="connsiteY4542" fmla="*/ 1885940 h 3910710"/>
                <a:gd name="connsiteX4543" fmla="*/ 3249655 w 12193737"/>
                <a:gd name="connsiteY4543" fmla="*/ 2024770 h 3910710"/>
                <a:gd name="connsiteX4544" fmla="*/ 3244586 w 12193737"/>
                <a:gd name="connsiteY4544" fmla="*/ 2027703 h 3910710"/>
                <a:gd name="connsiteX4545" fmla="*/ 3253059 w 12193737"/>
                <a:gd name="connsiteY4545" fmla="*/ 1887895 h 3910710"/>
                <a:gd name="connsiteX4546" fmla="*/ 3369910 w 12193737"/>
                <a:gd name="connsiteY4546" fmla="*/ 1955355 h 3910710"/>
                <a:gd name="connsiteX4547" fmla="*/ 3253059 w 12193737"/>
                <a:gd name="connsiteY4547" fmla="*/ 2022815 h 3910710"/>
                <a:gd name="connsiteX4548" fmla="*/ 3253059 w 12193737"/>
                <a:gd name="connsiteY4548" fmla="*/ 1887895 h 3910710"/>
                <a:gd name="connsiteX4549" fmla="*/ 3126033 w 12193737"/>
                <a:gd name="connsiteY4549" fmla="*/ 1795016 h 3910710"/>
                <a:gd name="connsiteX4550" fmla="*/ 3249655 w 12193737"/>
                <a:gd name="connsiteY4550" fmla="*/ 1723646 h 3910710"/>
                <a:gd name="connsiteX4551" fmla="*/ 3249655 w 12193737"/>
                <a:gd name="connsiteY4551" fmla="*/ 1866386 h 3910710"/>
                <a:gd name="connsiteX4552" fmla="*/ 3126033 w 12193737"/>
                <a:gd name="connsiteY4552" fmla="*/ 1795016 h 3910710"/>
                <a:gd name="connsiteX4553" fmla="*/ 3249655 w 12193737"/>
                <a:gd name="connsiteY4553" fmla="*/ 1404886 h 3910710"/>
                <a:gd name="connsiteX4554" fmla="*/ 3126033 w 12193737"/>
                <a:gd name="connsiteY4554" fmla="*/ 1333552 h 3910710"/>
                <a:gd name="connsiteX4555" fmla="*/ 3249655 w 12193737"/>
                <a:gd name="connsiteY4555" fmla="*/ 1262182 h 3910710"/>
                <a:gd name="connsiteX4556" fmla="*/ 3249655 w 12193737"/>
                <a:gd name="connsiteY4556" fmla="*/ 1404923 h 3910710"/>
                <a:gd name="connsiteX4557" fmla="*/ 3244586 w 12193737"/>
                <a:gd name="connsiteY4557" fmla="*/ 1245561 h 3910710"/>
                <a:gd name="connsiteX4558" fmla="*/ 3119262 w 12193737"/>
                <a:gd name="connsiteY4558" fmla="*/ 1173213 h 3910710"/>
                <a:gd name="connsiteX4559" fmla="*/ 3244586 w 12193737"/>
                <a:gd name="connsiteY4559" fmla="*/ 1100865 h 3910710"/>
                <a:gd name="connsiteX4560" fmla="*/ 3249655 w 12193737"/>
                <a:gd name="connsiteY4560" fmla="*/ 1103798 h 3910710"/>
                <a:gd name="connsiteX4561" fmla="*/ 3249655 w 12193737"/>
                <a:gd name="connsiteY4561" fmla="*/ 1242628 h 3910710"/>
                <a:gd name="connsiteX4562" fmla="*/ 3244586 w 12193737"/>
                <a:gd name="connsiteY4562" fmla="*/ 1245561 h 3910710"/>
                <a:gd name="connsiteX4563" fmla="*/ 3253059 w 12193737"/>
                <a:gd name="connsiteY4563" fmla="*/ 1105753 h 3910710"/>
                <a:gd name="connsiteX4564" fmla="*/ 3369873 w 12193737"/>
                <a:gd name="connsiteY4564" fmla="*/ 1173213 h 3910710"/>
                <a:gd name="connsiteX4565" fmla="*/ 3253059 w 12193737"/>
                <a:gd name="connsiteY4565" fmla="*/ 1240673 h 3910710"/>
                <a:gd name="connsiteX4566" fmla="*/ 3253059 w 12193737"/>
                <a:gd name="connsiteY4566" fmla="*/ 1105753 h 3910710"/>
                <a:gd name="connsiteX4567" fmla="*/ 3126033 w 12193737"/>
                <a:gd name="connsiteY4567" fmla="*/ 1012874 h 3910710"/>
                <a:gd name="connsiteX4568" fmla="*/ 3249655 w 12193737"/>
                <a:gd name="connsiteY4568" fmla="*/ 941503 h 3910710"/>
                <a:gd name="connsiteX4569" fmla="*/ 3249655 w 12193737"/>
                <a:gd name="connsiteY4569" fmla="*/ 1084244 h 3910710"/>
                <a:gd name="connsiteX4570" fmla="*/ 3126033 w 12193737"/>
                <a:gd name="connsiteY4570" fmla="*/ 1012874 h 3910710"/>
                <a:gd name="connsiteX4571" fmla="*/ 3249655 w 12193737"/>
                <a:gd name="connsiteY4571" fmla="*/ 622781 h 3910710"/>
                <a:gd name="connsiteX4572" fmla="*/ 3126069 w 12193737"/>
                <a:gd name="connsiteY4572" fmla="*/ 551410 h 3910710"/>
                <a:gd name="connsiteX4573" fmla="*/ 3249655 w 12193737"/>
                <a:gd name="connsiteY4573" fmla="*/ 480040 h 3910710"/>
                <a:gd name="connsiteX4574" fmla="*/ 3249655 w 12193737"/>
                <a:gd name="connsiteY4574" fmla="*/ 622744 h 3910710"/>
                <a:gd name="connsiteX4575" fmla="*/ 3244586 w 12193737"/>
                <a:gd name="connsiteY4575" fmla="*/ 463419 h 3910710"/>
                <a:gd name="connsiteX4576" fmla="*/ 3119262 w 12193737"/>
                <a:gd name="connsiteY4576" fmla="*/ 391071 h 3910710"/>
                <a:gd name="connsiteX4577" fmla="*/ 3244586 w 12193737"/>
                <a:gd name="connsiteY4577" fmla="*/ 318723 h 3910710"/>
                <a:gd name="connsiteX4578" fmla="*/ 3249655 w 12193737"/>
                <a:gd name="connsiteY4578" fmla="*/ 321656 h 3910710"/>
                <a:gd name="connsiteX4579" fmla="*/ 3249655 w 12193737"/>
                <a:gd name="connsiteY4579" fmla="*/ 460522 h 3910710"/>
                <a:gd name="connsiteX4580" fmla="*/ 3244586 w 12193737"/>
                <a:gd name="connsiteY4580" fmla="*/ 463455 h 3910710"/>
                <a:gd name="connsiteX4581" fmla="*/ 3253059 w 12193737"/>
                <a:gd name="connsiteY4581" fmla="*/ 323611 h 3910710"/>
                <a:gd name="connsiteX4582" fmla="*/ 3369910 w 12193737"/>
                <a:gd name="connsiteY4582" fmla="*/ 391071 h 3910710"/>
                <a:gd name="connsiteX4583" fmla="*/ 3253059 w 12193737"/>
                <a:gd name="connsiteY4583" fmla="*/ 458531 h 3910710"/>
                <a:gd name="connsiteX4584" fmla="*/ 3253059 w 12193737"/>
                <a:gd name="connsiteY4584" fmla="*/ 323611 h 3910710"/>
                <a:gd name="connsiteX4585" fmla="*/ 3126033 w 12193737"/>
                <a:gd name="connsiteY4585" fmla="*/ 230732 h 3910710"/>
                <a:gd name="connsiteX4586" fmla="*/ 3249619 w 12193737"/>
                <a:gd name="connsiteY4586" fmla="*/ 159361 h 3910710"/>
                <a:gd name="connsiteX4587" fmla="*/ 3249619 w 12193737"/>
                <a:gd name="connsiteY4587" fmla="*/ 302066 h 3910710"/>
                <a:gd name="connsiteX4588" fmla="*/ 3126033 w 12193737"/>
                <a:gd name="connsiteY4588" fmla="*/ 230732 h 3910710"/>
                <a:gd name="connsiteX4589" fmla="*/ 3117560 w 12193737"/>
                <a:gd name="connsiteY4589" fmla="*/ 81147 h 3910710"/>
                <a:gd name="connsiteX4590" fmla="*/ 3247953 w 12193737"/>
                <a:gd name="connsiteY4590" fmla="*/ 156428 h 3910710"/>
                <a:gd name="connsiteX4591" fmla="*/ 3122666 w 12193737"/>
                <a:gd name="connsiteY4591" fmla="*/ 228777 h 3910710"/>
                <a:gd name="connsiteX4592" fmla="*/ 3117560 w 12193737"/>
                <a:gd name="connsiteY4592" fmla="*/ 225844 h 3910710"/>
                <a:gd name="connsiteX4593" fmla="*/ 3117560 w 12193737"/>
                <a:gd name="connsiteY4593" fmla="*/ 81147 h 3910710"/>
                <a:gd name="connsiteX4594" fmla="*/ 3114156 w 12193737"/>
                <a:gd name="connsiteY4594" fmla="*/ 223852 h 3910710"/>
                <a:gd name="connsiteX4595" fmla="*/ 2990571 w 12193737"/>
                <a:gd name="connsiteY4595" fmla="*/ 152481 h 3910710"/>
                <a:gd name="connsiteX4596" fmla="*/ 3114156 w 12193737"/>
                <a:gd name="connsiteY4596" fmla="*/ 81111 h 3910710"/>
                <a:gd name="connsiteX4597" fmla="*/ 3114156 w 12193737"/>
                <a:gd name="connsiteY4597" fmla="*/ 223816 h 3910710"/>
                <a:gd name="connsiteX4598" fmla="*/ 2982097 w 12193737"/>
                <a:gd name="connsiteY4598" fmla="*/ 2933 h 3910710"/>
                <a:gd name="connsiteX4599" fmla="*/ 3112491 w 12193737"/>
                <a:gd name="connsiteY4599" fmla="*/ 78214 h 3910710"/>
                <a:gd name="connsiteX4600" fmla="*/ 2987203 w 12193737"/>
                <a:gd name="connsiteY4600" fmla="*/ 150562 h 3910710"/>
                <a:gd name="connsiteX4601" fmla="*/ 2982134 w 12193737"/>
                <a:gd name="connsiteY4601" fmla="*/ 147629 h 3910710"/>
                <a:gd name="connsiteX4602" fmla="*/ 2982134 w 12193737"/>
                <a:gd name="connsiteY4602" fmla="*/ 2933 h 3910710"/>
                <a:gd name="connsiteX4603" fmla="*/ 2978694 w 12193737"/>
                <a:gd name="connsiteY4603" fmla="*/ 2933 h 3910710"/>
                <a:gd name="connsiteX4604" fmla="*/ 2978694 w 12193737"/>
                <a:gd name="connsiteY4604" fmla="*/ 145638 h 3910710"/>
                <a:gd name="connsiteX4605" fmla="*/ 2855108 w 12193737"/>
                <a:gd name="connsiteY4605" fmla="*/ 74267 h 3910710"/>
                <a:gd name="connsiteX4606" fmla="*/ 2978694 w 12193737"/>
                <a:gd name="connsiteY4606" fmla="*/ 2933 h 3910710"/>
                <a:gd name="connsiteX4607" fmla="*/ 2970257 w 12193737"/>
                <a:gd name="connsiteY4607" fmla="*/ 160339 h 3910710"/>
                <a:gd name="connsiteX4608" fmla="*/ 2846635 w 12193737"/>
                <a:gd name="connsiteY4608" fmla="*/ 231710 h 3910710"/>
                <a:gd name="connsiteX4609" fmla="*/ 2846635 w 12193737"/>
                <a:gd name="connsiteY4609" fmla="*/ 88932 h 3910710"/>
                <a:gd name="connsiteX4610" fmla="*/ 2970257 w 12193737"/>
                <a:gd name="connsiteY4610" fmla="*/ 160303 h 3910710"/>
                <a:gd name="connsiteX4611" fmla="*/ 2717944 w 12193737"/>
                <a:gd name="connsiteY4611" fmla="*/ 14629 h 3910710"/>
                <a:gd name="connsiteX4612" fmla="*/ 2834794 w 12193737"/>
                <a:gd name="connsiteY4612" fmla="*/ 82089 h 3910710"/>
                <a:gd name="connsiteX4613" fmla="*/ 2717944 w 12193737"/>
                <a:gd name="connsiteY4613" fmla="*/ 149548 h 3910710"/>
                <a:gd name="connsiteX4614" fmla="*/ 2717944 w 12193737"/>
                <a:gd name="connsiteY4614" fmla="*/ 14629 h 3910710"/>
                <a:gd name="connsiteX4615" fmla="*/ 2717944 w 12193737"/>
                <a:gd name="connsiteY4615" fmla="*/ 153495 h 3910710"/>
                <a:gd name="connsiteX4616" fmla="*/ 2838161 w 12193737"/>
                <a:gd name="connsiteY4616" fmla="*/ 84080 h 3910710"/>
                <a:gd name="connsiteX4617" fmla="*/ 2843231 w 12193737"/>
                <a:gd name="connsiteY4617" fmla="*/ 86977 h 3910710"/>
                <a:gd name="connsiteX4618" fmla="*/ 2843231 w 12193737"/>
                <a:gd name="connsiteY4618" fmla="*/ 231673 h 3910710"/>
                <a:gd name="connsiteX4619" fmla="*/ 2717944 w 12193737"/>
                <a:gd name="connsiteY4619" fmla="*/ 159325 h 3910710"/>
                <a:gd name="connsiteX4620" fmla="*/ 2717944 w 12193737"/>
                <a:gd name="connsiteY4620" fmla="*/ 153459 h 3910710"/>
                <a:gd name="connsiteX4621" fmla="*/ 2717944 w 12193737"/>
                <a:gd name="connsiteY4621" fmla="*/ 163272 h 3910710"/>
                <a:gd name="connsiteX4622" fmla="*/ 2841565 w 12193737"/>
                <a:gd name="connsiteY4622" fmla="*/ 234643 h 3910710"/>
                <a:gd name="connsiteX4623" fmla="*/ 2717944 w 12193737"/>
                <a:gd name="connsiteY4623" fmla="*/ 306013 h 3910710"/>
                <a:gd name="connsiteX4624" fmla="*/ 2717944 w 12193737"/>
                <a:gd name="connsiteY4624" fmla="*/ 163272 h 3910710"/>
                <a:gd name="connsiteX4625" fmla="*/ 2717944 w 12193737"/>
                <a:gd name="connsiteY4625" fmla="*/ 309924 h 3910710"/>
                <a:gd name="connsiteX4626" fmla="*/ 2843231 w 12193737"/>
                <a:gd name="connsiteY4626" fmla="*/ 237576 h 3910710"/>
                <a:gd name="connsiteX4627" fmla="*/ 2843231 w 12193737"/>
                <a:gd name="connsiteY4627" fmla="*/ 388102 h 3910710"/>
                <a:gd name="connsiteX4628" fmla="*/ 2717944 w 12193737"/>
                <a:gd name="connsiteY4628" fmla="*/ 315754 h 3910710"/>
                <a:gd name="connsiteX4629" fmla="*/ 2717944 w 12193737"/>
                <a:gd name="connsiteY4629" fmla="*/ 309888 h 3910710"/>
                <a:gd name="connsiteX4630" fmla="*/ 2717944 w 12193737"/>
                <a:gd name="connsiteY4630" fmla="*/ 319701 h 3910710"/>
                <a:gd name="connsiteX4631" fmla="*/ 2841565 w 12193737"/>
                <a:gd name="connsiteY4631" fmla="*/ 391071 h 3910710"/>
                <a:gd name="connsiteX4632" fmla="*/ 2717944 w 12193737"/>
                <a:gd name="connsiteY4632" fmla="*/ 462441 h 3910710"/>
                <a:gd name="connsiteX4633" fmla="*/ 2717944 w 12193737"/>
                <a:gd name="connsiteY4633" fmla="*/ 319701 h 3910710"/>
                <a:gd name="connsiteX4634" fmla="*/ 2717944 w 12193737"/>
                <a:gd name="connsiteY4634" fmla="*/ 466352 h 3910710"/>
                <a:gd name="connsiteX4635" fmla="*/ 2843231 w 12193737"/>
                <a:gd name="connsiteY4635" fmla="*/ 394004 h 3910710"/>
                <a:gd name="connsiteX4636" fmla="*/ 2843231 w 12193737"/>
                <a:gd name="connsiteY4636" fmla="*/ 544530 h 3910710"/>
                <a:gd name="connsiteX4637" fmla="*/ 2717944 w 12193737"/>
                <a:gd name="connsiteY4637" fmla="*/ 472182 h 3910710"/>
                <a:gd name="connsiteX4638" fmla="*/ 2717944 w 12193737"/>
                <a:gd name="connsiteY4638" fmla="*/ 466316 h 3910710"/>
                <a:gd name="connsiteX4639" fmla="*/ 2717944 w 12193737"/>
                <a:gd name="connsiteY4639" fmla="*/ 476129 h 3910710"/>
                <a:gd name="connsiteX4640" fmla="*/ 2841565 w 12193737"/>
                <a:gd name="connsiteY4640" fmla="*/ 547499 h 3910710"/>
                <a:gd name="connsiteX4641" fmla="*/ 2717944 w 12193737"/>
                <a:gd name="connsiteY4641" fmla="*/ 618870 h 3910710"/>
                <a:gd name="connsiteX4642" fmla="*/ 2717944 w 12193737"/>
                <a:gd name="connsiteY4642" fmla="*/ 476129 h 3910710"/>
                <a:gd name="connsiteX4643" fmla="*/ 2717944 w 12193737"/>
                <a:gd name="connsiteY4643" fmla="*/ 622781 h 3910710"/>
                <a:gd name="connsiteX4644" fmla="*/ 2843231 w 12193737"/>
                <a:gd name="connsiteY4644" fmla="*/ 550432 h 3910710"/>
                <a:gd name="connsiteX4645" fmla="*/ 2843231 w 12193737"/>
                <a:gd name="connsiteY4645" fmla="*/ 695129 h 3910710"/>
                <a:gd name="connsiteX4646" fmla="*/ 2838161 w 12193737"/>
                <a:gd name="connsiteY4646" fmla="*/ 698062 h 3910710"/>
                <a:gd name="connsiteX4647" fmla="*/ 2717944 w 12193737"/>
                <a:gd name="connsiteY4647" fmla="*/ 628647 h 3910710"/>
                <a:gd name="connsiteX4648" fmla="*/ 2717944 w 12193737"/>
                <a:gd name="connsiteY4648" fmla="*/ 622781 h 3910710"/>
                <a:gd name="connsiteX4649" fmla="*/ 2717944 w 12193737"/>
                <a:gd name="connsiteY4649" fmla="*/ 632557 h 3910710"/>
                <a:gd name="connsiteX4650" fmla="*/ 2834794 w 12193737"/>
                <a:gd name="connsiteY4650" fmla="*/ 700017 h 3910710"/>
                <a:gd name="connsiteX4651" fmla="*/ 2717944 w 12193737"/>
                <a:gd name="connsiteY4651" fmla="*/ 767477 h 3910710"/>
                <a:gd name="connsiteX4652" fmla="*/ 2717944 w 12193737"/>
                <a:gd name="connsiteY4652" fmla="*/ 632557 h 3910710"/>
                <a:gd name="connsiteX4653" fmla="*/ 2717944 w 12193737"/>
                <a:gd name="connsiteY4653" fmla="*/ 796807 h 3910710"/>
                <a:gd name="connsiteX4654" fmla="*/ 2834794 w 12193737"/>
                <a:gd name="connsiteY4654" fmla="*/ 864267 h 3910710"/>
                <a:gd name="connsiteX4655" fmla="*/ 2717944 w 12193737"/>
                <a:gd name="connsiteY4655" fmla="*/ 931727 h 3910710"/>
                <a:gd name="connsiteX4656" fmla="*/ 2717944 w 12193737"/>
                <a:gd name="connsiteY4656" fmla="*/ 796807 h 3910710"/>
                <a:gd name="connsiteX4657" fmla="*/ 2717944 w 12193737"/>
                <a:gd name="connsiteY4657" fmla="*/ 935637 h 3910710"/>
                <a:gd name="connsiteX4658" fmla="*/ 2838161 w 12193737"/>
                <a:gd name="connsiteY4658" fmla="*/ 866222 h 3910710"/>
                <a:gd name="connsiteX4659" fmla="*/ 2843231 w 12193737"/>
                <a:gd name="connsiteY4659" fmla="*/ 869155 h 3910710"/>
                <a:gd name="connsiteX4660" fmla="*/ 2843231 w 12193737"/>
                <a:gd name="connsiteY4660" fmla="*/ 1013852 h 3910710"/>
                <a:gd name="connsiteX4661" fmla="*/ 2717944 w 12193737"/>
                <a:gd name="connsiteY4661" fmla="*/ 941503 h 3910710"/>
                <a:gd name="connsiteX4662" fmla="*/ 2717944 w 12193737"/>
                <a:gd name="connsiteY4662" fmla="*/ 935637 h 3910710"/>
                <a:gd name="connsiteX4663" fmla="*/ 2717944 w 12193737"/>
                <a:gd name="connsiteY4663" fmla="*/ 945414 h 3910710"/>
                <a:gd name="connsiteX4664" fmla="*/ 2841565 w 12193737"/>
                <a:gd name="connsiteY4664" fmla="*/ 1016785 h 3910710"/>
                <a:gd name="connsiteX4665" fmla="*/ 2717944 w 12193737"/>
                <a:gd name="connsiteY4665" fmla="*/ 1088155 h 3910710"/>
                <a:gd name="connsiteX4666" fmla="*/ 2717944 w 12193737"/>
                <a:gd name="connsiteY4666" fmla="*/ 945414 h 3910710"/>
                <a:gd name="connsiteX4667" fmla="*/ 2717944 w 12193737"/>
                <a:gd name="connsiteY4667" fmla="*/ 1092066 h 3910710"/>
                <a:gd name="connsiteX4668" fmla="*/ 2843231 w 12193737"/>
                <a:gd name="connsiteY4668" fmla="*/ 1019718 h 3910710"/>
                <a:gd name="connsiteX4669" fmla="*/ 2843231 w 12193737"/>
                <a:gd name="connsiteY4669" fmla="*/ 1170244 h 3910710"/>
                <a:gd name="connsiteX4670" fmla="*/ 2717944 w 12193737"/>
                <a:gd name="connsiteY4670" fmla="*/ 1097896 h 3910710"/>
                <a:gd name="connsiteX4671" fmla="*/ 2717944 w 12193737"/>
                <a:gd name="connsiteY4671" fmla="*/ 1092030 h 3910710"/>
                <a:gd name="connsiteX4672" fmla="*/ 2717944 w 12193737"/>
                <a:gd name="connsiteY4672" fmla="*/ 1101843 h 3910710"/>
                <a:gd name="connsiteX4673" fmla="*/ 2841565 w 12193737"/>
                <a:gd name="connsiteY4673" fmla="*/ 1173213 h 3910710"/>
                <a:gd name="connsiteX4674" fmla="*/ 2717944 w 12193737"/>
                <a:gd name="connsiteY4674" fmla="*/ 1244583 h 3910710"/>
                <a:gd name="connsiteX4675" fmla="*/ 2717944 w 12193737"/>
                <a:gd name="connsiteY4675" fmla="*/ 1101843 h 3910710"/>
                <a:gd name="connsiteX4676" fmla="*/ 2717944 w 12193737"/>
                <a:gd name="connsiteY4676" fmla="*/ 1248494 h 3910710"/>
                <a:gd name="connsiteX4677" fmla="*/ 2843231 w 12193737"/>
                <a:gd name="connsiteY4677" fmla="*/ 1176146 h 3910710"/>
                <a:gd name="connsiteX4678" fmla="*/ 2843231 w 12193737"/>
                <a:gd name="connsiteY4678" fmla="*/ 1326672 h 3910710"/>
                <a:gd name="connsiteX4679" fmla="*/ 2717944 w 12193737"/>
                <a:gd name="connsiteY4679" fmla="*/ 1254324 h 3910710"/>
                <a:gd name="connsiteX4680" fmla="*/ 2717944 w 12193737"/>
                <a:gd name="connsiteY4680" fmla="*/ 1248458 h 3910710"/>
                <a:gd name="connsiteX4681" fmla="*/ 2717944 w 12193737"/>
                <a:gd name="connsiteY4681" fmla="*/ 1258271 h 3910710"/>
                <a:gd name="connsiteX4682" fmla="*/ 2841565 w 12193737"/>
                <a:gd name="connsiteY4682" fmla="*/ 1329642 h 3910710"/>
                <a:gd name="connsiteX4683" fmla="*/ 2717944 w 12193737"/>
                <a:gd name="connsiteY4683" fmla="*/ 1401012 h 3910710"/>
                <a:gd name="connsiteX4684" fmla="*/ 2717944 w 12193737"/>
                <a:gd name="connsiteY4684" fmla="*/ 1258271 h 3910710"/>
                <a:gd name="connsiteX4685" fmla="*/ 2717944 w 12193737"/>
                <a:gd name="connsiteY4685" fmla="*/ 1404923 h 3910710"/>
                <a:gd name="connsiteX4686" fmla="*/ 2843231 w 12193737"/>
                <a:gd name="connsiteY4686" fmla="*/ 1332575 h 3910710"/>
                <a:gd name="connsiteX4687" fmla="*/ 2843231 w 12193737"/>
                <a:gd name="connsiteY4687" fmla="*/ 1477271 h 3910710"/>
                <a:gd name="connsiteX4688" fmla="*/ 2838161 w 12193737"/>
                <a:gd name="connsiteY4688" fmla="*/ 1480204 h 3910710"/>
                <a:gd name="connsiteX4689" fmla="*/ 2717944 w 12193737"/>
                <a:gd name="connsiteY4689" fmla="*/ 1410789 h 3910710"/>
                <a:gd name="connsiteX4690" fmla="*/ 2717944 w 12193737"/>
                <a:gd name="connsiteY4690" fmla="*/ 1404923 h 3910710"/>
                <a:gd name="connsiteX4691" fmla="*/ 2717944 w 12193737"/>
                <a:gd name="connsiteY4691" fmla="*/ 1414699 h 3910710"/>
                <a:gd name="connsiteX4692" fmla="*/ 2834794 w 12193737"/>
                <a:gd name="connsiteY4692" fmla="*/ 1482159 h 3910710"/>
                <a:gd name="connsiteX4693" fmla="*/ 2717944 w 12193737"/>
                <a:gd name="connsiteY4693" fmla="*/ 1549619 h 3910710"/>
                <a:gd name="connsiteX4694" fmla="*/ 2717944 w 12193737"/>
                <a:gd name="connsiteY4694" fmla="*/ 1414736 h 3910710"/>
                <a:gd name="connsiteX4695" fmla="*/ 2717944 w 12193737"/>
                <a:gd name="connsiteY4695" fmla="*/ 1578949 h 3910710"/>
                <a:gd name="connsiteX4696" fmla="*/ 2834794 w 12193737"/>
                <a:gd name="connsiteY4696" fmla="*/ 1646409 h 3910710"/>
                <a:gd name="connsiteX4697" fmla="*/ 2717944 w 12193737"/>
                <a:gd name="connsiteY4697" fmla="*/ 1713869 h 3910710"/>
                <a:gd name="connsiteX4698" fmla="*/ 2717944 w 12193737"/>
                <a:gd name="connsiteY4698" fmla="*/ 1578949 h 3910710"/>
                <a:gd name="connsiteX4699" fmla="*/ 2717944 w 12193737"/>
                <a:gd name="connsiteY4699" fmla="*/ 1717779 h 3910710"/>
                <a:gd name="connsiteX4700" fmla="*/ 2838161 w 12193737"/>
                <a:gd name="connsiteY4700" fmla="*/ 1648364 h 3910710"/>
                <a:gd name="connsiteX4701" fmla="*/ 2843231 w 12193737"/>
                <a:gd name="connsiteY4701" fmla="*/ 1651297 h 3910710"/>
                <a:gd name="connsiteX4702" fmla="*/ 2843231 w 12193737"/>
                <a:gd name="connsiteY4702" fmla="*/ 1795994 h 3910710"/>
                <a:gd name="connsiteX4703" fmla="*/ 2717944 w 12193737"/>
                <a:gd name="connsiteY4703" fmla="*/ 1723646 h 3910710"/>
                <a:gd name="connsiteX4704" fmla="*/ 2717944 w 12193737"/>
                <a:gd name="connsiteY4704" fmla="*/ 1717779 h 3910710"/>
                <a:gd name="connsiteX4705" fmla="*/ 2717944 w 12193737"/>
                <a:gd name="connsiteY4705" fmla="*/ 1727556 h 3910710"/>
                <a:gd name="connsiteX4706" fmla="*/ 2841565 w 12193737"/>
                <a:gd name="connsiteY4706" fmla="*/ 1798927 h 3910710"/>
                <a:gd name="connsiteX4707" fmla="*/ 2717944 w 12193737"/>
                <a:gd name="connsiteY4707" fmla="*/ 1870297 h 3910710"/>
                <a:gd name="connsiteX4708" fmla="*/ 2717944 w 12193737"/>
                <a:gd name="connsiteY4708" fmla="*/ 1727556 h 3910710"/>
                <a:gd name="connsiteX4709" fmla="*/ 2717944 w 12193737"/>
                <a:gd name="connsiteY4709" fmla="*/ 1874208 h 3910710"/>
                <a:gd name="connsiteX4710" fmla="*/ 2843231 w 12193737"/>
                <a:gd name="connsiteY4710" fmla="*/ 1801860 h 3910710"/>
                <a:gd name="connsiteX4711" fmla="*/ 2843231 w 12193737"/>
                <a:gd name="connsiteY4711" fmla="*/ 1952386 h 3910710"/>
                <a:gd name="connsiteX4712" fmla="*/ 2717944 w 12193737"/>
                <a:gd name="connsiteY4712" fmla="*/ 1880038 h 3910710"/>
                <a:gd name="connsiteX4713" fmla="*/ 2717944 w 12193737"/>
                <a:gd name="connsiteY4713" fmla="*/ 1874172 h 3910710"/>
                <a:gd name="connsiteX4714" fmla="*/ 2717944 w 12193737"/>
                <a:gd name="connsiteY4714" fmla="*/ 1883985 h 3910710"/>
                <a:gd name="connsiteX4715" fmla="*/ 2841565 w 12193737"/>
                <a:gd name="connsiteY4715" fmla="*/ 1955355 h 3910710"/>
                <a:gd name="connsiteX4716" fmla="*/ 2717944 w 12193737"/>
                <a:gd name="connsiteY4716" fmla="*/ 2026726 h 3910710"/>
                <a:gd name="connsiteX4717" fmla="*/ 2717944 w 12193737"/>
                <a:gd name="connsiteY4717" fmla="*/ 1883985 h 3910710"/>
                <a:gd name="connsiteX4718" fmla="*/ 2717944 w 12193737"/>
                <a:gd name="connsiteY4718" fmla="*/ 2030636 h 3910710"/>
                <a:gd name="connsiteX4719" fmla="*/ 2843231 w 12193737"/>
                <a:gd name="connsiteY4719" fmla="*/ 1958288 h 3910710"/>
                <a:gd name="connsiteX4720" fmla="*/ 2843231 w 12193737"/>
                <a:gd name="connsiteY4720" fmla="*/ 2108814 h 3910710"/>
                <a:gd name="connsiteX4721" fmla="*/ 2717944 w 12193737"/>
                <a:gd name="connsiteY4721" fmla="*/ 2036466 h 3910710"/>
                <a:gd name="connsiteX4722" fmla="*/ 2717944 w 12193737"/>
                <a:gd name="connsiteY4722" fmla="*/ 2030600 h 3910710"/>
                <a:gd name="connsiteX4723" fmla="*/ 2717944 w 12193737"/>
                <a:gd name="connsiteY4723" fmla="*/ 2040413 h 3910710"/>
                <a:gd name="connsiteX4724" fmla="*/ 2841565 w 12193737"/>
                <a:gd name="connsiteY4724" fmla="*/ 2111747 h 3910710"/>
                <a:gd name="connsiteX4725" fmla="*/ 2717944 w 12193737"/>
                <a:gd name="connsiteY4725" fmla="*/ 2183118 h 3910710"/>
                <a:gd name="connsiteX4726" fmla="*/ 2717944 w 12193737"/>
                <a:gd name="connsiteY4726" fmla="*/ 2040377 h 3910710"/>
                <a:gd name="connsiteX4727" fmla="*/ 2717944 w 12193737"/>
                <a:gd name="connsiteY4727" fmla="*/ 2187065 h 3910710"/>
                <a:gd name="connsiteX4728" fmla="*/ 2843231 w 12193737"/>
                <a:gd name="connsiteY4728" fmla="*/ 2114717 h 3910710"/>
                <a:gd name="connsiteX4729" fmla="*/ 2843231 w 12193737"/>
                <a:gd name="connsiteY4729" fmla="*/ 2259413 h 3910710"/>
                <a:gd name="connsiteX4730" fmla="*/ 2838161 w 12193737"/>
                <a:gd name="connsiteY4730" fmla="*/ 2262346 h 3910710"/>
                <a:gd name="connsiteX4731" fmla="*/ 2717944 w 12193737"/>
                <a:gd name="connsiteY4731" fmla="*/ 2192931 h 3910710"/>
                <a:gd name="connsiteX4732" fmla="*/ 2717944 w 12193737"/>
                <a:gd name="connsiteY4732" fmla="*/ 2187065 h 3910710"/>
                <a:gd name="connsiteX4733" fmla="*/ 2717944 w 12193737"/>
                <a:gd name="connsiteY4733" fmla="*/ 2196841 h 3910710"/>
                <a:gd name="connsiteX4734" fmla="*/ 2834794 w 12193737"/>
                <a:gd name="connsiteY4734" fmla="*/ 2264301 h 3910710"/>
                <a:gd name="connsiteX4735" fmla="*/ 2717944 w 12193737"/>
                <a:gd name="connsiteY4735" fmla="*/ 2331761 h 3910710"/>
                <a:gd name="connsiteX4736" fmla="*/ 2717944 w 12193737"/>
                <a:gd name="connsiteY4736" fmla="*/ 2196841 h 3910710"/>
                <a:gd name="connsiteX4737" fmla="*/ 2717944 w 12193737"/>
                <a:gd name="connsiteY4737" fmla="*/ 2361091 h 3910710"/>
                <a:gd name="connsiteX4738" fmla="*/ 2834758 w 12193737"/>
                <a:gd name="connsiteY4738" fmla="*/ 2428551 h 3910710"/>
                <a:gd name="connsiteX4739" fmla="*/ 2717944 w 12193737"/>
                <a:gd name="connsiteY4739" fmla="*/ 2496011 h 3910710"/>
                <a:gd name="connsiteX4740" fmla="*/ 2717944 w 12193737"/>
                <a:gd name="connsiteY4740" fmla="*/ 2361091 h 3910710"/>
                <a:gd name="connsiteX4741" fmla="*/ 2717944 w 12193737"/>
                <a:gd name="connsiteY4741" fmla="*/ 2499922 h 3910710"/>
                <a:gd name="connsiteX4742" fmla="*/ 2838161 w 12193737"/>
                <a:gd name="connsiteY4742" fmla="*/ 2430506 h 3910710"/>
                <a:gd name="connsiteX4743" fmla="*/ 2843231 w 12193737"/>
                <a:gd name="connsiteY4743" fmla="*/ 2433440 h 3910710"/>
                <a:gd name="connsiteX4744" fmla="*/ 2843231 w 12193737"/>
                <a:gd name="connsiteY4744" fmla="*/ 2578136 h 3910710"/>
                <a:gd name="connsiteX4745" fmla="*/ 2717944 w 12193737"/>
                <a:gd name="connsiteY4745" fmla="*/ 2505788 h 3910710"/>
                <a:gd name="connsiteX4746" fmla="*/ 2717944 w 12193737"/>
                <a:gd name="connsiteY4746" fmla="*/ 2499922 h 3910710"/>
                <a:gd name="connsiteX4747" fmla="*/ 2717944 w 12193737"/>
                <a:gd name="connsiteY4747" fmla="*/ 2509698 h 3910710"/>
                <a:gd name="connsiteX4748" fmla="*/ 2841565 w 12193737"/>
                <a:gd name="connsiteY4748" fmla="*/ 2581069 h 3910710"/>
                <a:gd name="connsiteX4749" fmla="*/ 2717944 w 12193737"/>
                <a:gd name="connsiteY4749" fmla="*/ 2652439 h 3910710"/>
                <a:gd name="connsiteX4750" fmla="*/ 2717944 w 12193737"/>
                <a:gd name="connsiteY4750" fmla="*/ 2509698 h 3910710"/>
                <a:gd name="connsiteX4751" fmla="*/ 2717944 w 12193737"/>
                <a:gd name="connsiteY4751" fmla="*/ 2656350 h 3910710"/>
                <a:gd name="connsiteX4752" fmla="*/ 2843231 w 12193737"/>
                <a:gd name="connsiteY4752" fmla="*/ 2584002 h 3910710"/>
                <a:gd name="connsiteX4753" fmla="*/ 2843231 w 12193737"/>
                <a:gd name="connsiteY4753" fmla="*/ 2734564 h 3910710"/>
                <a:gd name="connsiteX4754" fmla="*/ 2717944 w 12193737"/>
                <a:gd name="connsiteY4754" fmla="*/ 2662216 h 3910710"/>
                <a:gd name="connsiteX4755" fmla="*/ 2717944 w 12193737"/>
                <a:gd name="connsiteY4755" fmla="*/ 2656350 h 3910710"/>
                <a:gd name="connsiteX4756" fmla="*/ 2717944 w 12193737"/>
                <a:gd name="connsiteY4756" fmla="*/ 2666127 h 3910710"/>
                <a:gd name="connsiteX4757" fmla="*/ 2841565 w 12193737"/>
                <a:gd name="connsiteY4757" fmla="*/ 2737497 h 3910710"/>
                <a:gd name="connsiteX4758" fmla="*/ 2717944 w 12193737"/>
                <a:gd name="connsiteY4758" fmla="*/ 2808868 h 3910710"/>
                <a:gd name="connsiteX4759" fmla="*/ 2717944 w 12193737"/>
                <a:gd name="connsiteY4759" fmla="*/ 2666127 h 3910710"/>
                <a:gd name="connsiteX4760" fmla="*/ 2717944 w 12193737"/>
                <a:gd name="connsiteY4760" fmla="*/ 2812778 h 3910710"/>
                <a:gd name="connsiteX4761" fmla="*/ 2843231 w 12193737"/>
                <a:gd name="connsiteY4761" fmla="*/ 2740430 h 3910710"/>
                <a:gd name="connsiteX4762" fmla="*/ 2843231 w 12193737"/>
                <a:gd name="connsiteY4762" fmla="*/ 2890956 h 3910710"/>
                <a:gd name="connsiteX4763" fmla="*/ 2717944 w 12193737"/>
                <a:gd name="connsiteY4763" fmla="*/ 2818608 h 3910710"/>
                <a:gd name="connsiteX4764" fmla="*/ 2717944 w 12193737"/>
                <a:gd name="connsiteY4764" fmla="*/ 2812742 h 3910710"/>
                <a:gd name="connsiteX4765" fmla="*/ 2717944 w 12193737"/>
                <a:gd name="connsiteY4765" fmla="*/ 2822555 h 3910710"/>
                <a:gd name="connsiteX4766" fmla="*/ 2841565 w 12193737"/>
                <a:gd name="connsiteY4766" fmla="*/ 2893926 h 3910710"/>
                <a:gd name="connsiteX4767" fmla="*/ 2717944 w 12193737"/>
                <a:gd name="connsiteY4767" fmla="*/ 2965296 h 3910710"/>
                <a:gd name="connsiteX4768" fmla="*/ 2717944 w 12193737"/>
                <a:gd name="connsiteY4768" fmla="*/ 2822591 h 3910710"/>
                <a:gd name="connsiteX4769" fmla="*/ 2717944 w 12193737"/>
                <a:gd name="connsiteY4769" fmla="*/ 2969207 h 3910710"/>
                <a:gd name="connsiteX4770" fmla="*/ 2843231 w 12193737"/>
                <a:gd name="connsiteY4770" fmla="*/ 2896859 h 3910710"/>
                <a:gd name="connsiteX4771" fmla="*/ 2843231 w 12193737"/>
                <a:gd name="connsiteY4771" fmla="*/ 3041519 h 3910710"/>
                <a:gd name="connsiteX4772" fmla="*/ 2838161 w 12193737"/>
                <a:gd name="connsiteY4772" fmla="*/ 3044452 h 3910710"/>
                <a:gd name="connsiteX4773" fmla="*/ 2717944 w 12193737"/>
                <a:gd name="connsiteY4773" fmla="*/ 2975036 h 3910710"/>
                <a:gd name="connsiteX4774" fmla="*/ 2717944 w 12193737"/>
                <a:gd name="connsiteY4774" fmla="*/ 2969170 h 3910710"/>
                <a:gd name="connsiteX4775" fmla="*/ 2717944 w 12193737"/>
                <a:gd name="connsiteY4775" fmla="*/ 2978983 h 3910710"/>
                <a:gd name="connsiteX4776" fmla="*/ 2834794 w 12193737"/>
                <a:gd name="connsiteY4776" fmla="*/ 3046443 h 3910710"/>
                <a:gd name="connsiteX4777" fmla="*/ 2717944 w 12193737"/>
                <a:gd name="connsiteY4777" fmla="*/ 3113903 h 3910710"/>
                <a:gd name="connsiteX4778" fmla="*/ 2717944 w 12193737"/>
                <a:gd name="connsiteY4778" fmla="*/ 2978983 h 3910710"/>
                <a:gd name="connsiteX4779" fmla="*/ 2717944 w 12193737"/>
                <a:gd name="connsiteY4779" fmla="*/ 3143233 h 3910710"/>
                <a:gd name="connsiteX4780" fmla="*/ 2834794 w 12193737"/>
                <a:gd name="connsiteY4780" fmla="*/ 3210693 h 3910710"/>
                <a:gd name="connsiteX4781" fmla="*/ 2717944 w 12193737"/>
                <a:gd name="connsiteY4781" fmla="*/ 3278153 h 3910710"/>
                <a:gd name="connsiteX4782" fmla="*/ 2717944 w 12193737"/>
                <a:gd name="connsiteY4782" fmla="*/ 3143269 h 3910710"/>
                <a:gd name="connsiteX4783" fmla="*/ 2717944 w 12193737"/>
                <a:gd name="connsiteY4783" fmla="*/ 3282064 h 3910710"/>
                <a:gd name="connsiteX4784" fmla="*/ 2838161 w 12193737"/>
                <a:gd name="connsiteY4784" fmla="*/ 3212648 h 3910710"/>
                <a:gd name="connsiteX4785" fmla="*/ 2843231 w 12193737"/>
                <a:gd name="connsiteY4785" fmla="*/ 3215582 h 3910710"/>
                <a:gd name="connsiteX4786" fmla="*/ 2843231 w 12193737"/>
                <a:gd name="connsiteY4786" fmla="*/ 3360241 h 3910710"/>
                <a:gd name="connsiteX4787" fmla="*/ 2717944 w 12193737"/>
                <a:gd name="connsiteY4787" fmla="*/ 3287893 h 3910710"/>
                <a:gd name="connsiteX4788" fmla="*/ 2717944 w 12193737"/>
                <a:gd name="connsiteY4788" fmla="*/ 3282027 h 3910710"/>
                <a:gd name="connsiteX4789" fmla="*/ 2717944 w 12193737"/>
                <a:gd name="connsiteY4789" fmla="*/ 3291840 h 3910710"/>
                <a:gd name="connsiteX4790" fmla="*/ 2841565 w 12193737"/>
                <a:gd name="connsiteY4790" fmla="*/ 3363174 h 3910710"/>
                <a:gd name="connsiteX4791" fmla="*/ 2717944 w 12193737"/>
                <a:gd name="connsiteY4791" fmla="*/ 3434545 h 3910710"/>
                <a:gd name="connsiteX4792" fmla="*/ 2717944 w 12193737"/>
                <a:gd name="connsiteY4792" fmla="*/ 3291840 h 3910710"/>
                <a:gd name="connsiteX4793" fmla="*/ 2717944 w 12193737"/>
                <a:gd name="connsiteY4793" fmla="*/ 3438492 h 3910710"/>
                <a:gd name="connsiteX4794" fmla="*/ 2843231 w 12193737"/>
                <a:gd name="connsiteY4794" fmla="*/ 3366144 h 3910710"/>
                <a:gd name="connsiteX4795" fmla="*/ 2843231 w 12193737"/>
                <a:gd name="connsiteY4795" fmla="*/ 3516670 h 3910710"/>
                <a:gd name="connsiteX4796" fmla="*/ 2717944 w 12193737"/>
                <a:gd name="connsiteY4796" fmla="*/ 3444322 h 3910710"/>
                <a:gd name="connsiteX4797" fmla="*/ 2717944 w 12193737"/>
                <a:gd name="connsiteY4797" fmla="*/ 3438456 h 3910710"/>
                <a:gd name="connsiteX4798" fmla="*/ 2717944 w 12193737"/>
                <a:gd name="connsiteY4798" fmla="*/ 3448269 h 3910710"/>
                <a:gd name="connsiteX4799" fmla="*/ 2841565 w 12193737"/>
                <a:gd name="connsiteY4799" fmla="*/ 3519639 h 3910710"/>
                <a:gd name="connsiteX4800" fmla="*/ 2717944 w 12193737"/>
                <a:gd name="connsiteY4800" fmla="*/ 3591010 h 3910710"/>
                <a:gd name="connsiteX4801" fmla="*/ 2717944 w 12193737"/>
                <a:gd name="connsiteY4801" fmla="*/ 3448269 h 3910710"/>
                <a:gd name="connsiteX4802" fmla="*/ 2717944 w 12193737"/>
                <a:gd name="connsiteY4802" fmla="*/ 3594920 h 3910710"/>
                <a:gd name="connsiteX4803" fmla="*/ 2843231 w 12193737"/>
                <a:gd name="connsiteY4803" fmla="*/ 3522572 h 3910710"/>
                <a:gd name="connsiteX4804" fmla="*/ 2843231 w 12193737"/>
                <a:gd name="connsiteY4804" fmla="*/ 3673098 h 3910710"/>
                <a:gd name="connsiteX4805" fmla="*/ 2717944 w 12193737"/>
                <a:gd name="connsiteY4805" fmla="*/ 3600750 h 3910710"/>
                <a:gd name="connsiteX4806" fmla="*/ 2717944 w 12193737"/>
                <a:gd name="connsiteY4806" fmla="*/ 3594884 h 3910710"/>
                <a:gd name="connsiteX4807" fmla="*/ 2717944 w 12193737"/>
                <a:gd name="connsiteY4807" fmla="*/ 3604697 h 3910710"/>
                <a:gd name="connsiteX4808" fmla="*/ 2841565 w 12193737"/>
                <a:gd name="connsiteY4808" fmla="*/ 3676068 h 3910710"/>
                <a:gd name="connsiteX4809" fmla="*/ 2717944 w 12193737"/>
                <a:gd name="connsiteY4809" fmla="*/ 3747438 h 3910710"/>
                <a:gd name="connsiteX4810" fmla="*/ 2717944 w 12193737"/>
                <a:gd name="connsiteY4810" fmla="*/ 3604733 h 3910710"/>
                <a:gd name="connsiteX4811" fmla="*/ 2572269 w 12193737"/>
                <a:gd name="connsiteY4811" fmla="*/ 88969 h 3910710"/>
                <a:gd name="connsiteX4812" fmla="*/ 2572269 w 12193737"/>
                <a:gd name="connsiteY4812" fmla="*/ 231710 h 3910710"/>
                <a:gd name="connsiteX4813" fmla="*/ 2448648 w 12193737"/>
                <a:gd name="connsiteY4813" fmla="*/ 160339 h 3910710"/>
                <a:gd name="connsiteX4814" fmla="*/ 2572269 w 12193737"/>
                <a:gd name="connsiteY4814" fmla="*/ 88969 h 3910710"/>
                <a:gd name="connsiteX4815" fmla="*/ 2440211 w 12193737"/>
                <a:gd name="connsiteY4815" fmla="*/ 1097932 h 3910710"/>
                <a:gd name="connsiteX4816" fmla="*/ 2570604 w 12193737"/>
                <a:gd name="connsiteY4816" fmla="*/ 1173213 h 3910710"/>
                <a:gd name="connsiteX4817" fmla="*/ 2440211 w 12193737"/>
                <a:gd name="connsiteY4817" fmla="*/ 1248494 h 3910710"/>
                <a:gd name="connsiteX4818" fmla="*/ 2440211 w 12193737"/>
                <a:gd name="connsiteY4818" fmla="*/ 1097932 h 3910710"/>
                <a:gd name="connsiteX4819" fmla="*/ 2440211 w 12193737"/>
                <a:gd name="connsiteY4819" fmla="*/ 1880074 h 3910710"/>
                <a:gd name="connsiteX4820" fmla="*/ 2570604 w 12193737"/>
                <a:gd name="connsiteY4820" fmla="*/ 1955355 h 3910710"/>
                <a:gd name="connsiteX4821" fmla="*/ 2440211 w 12193737"/>
                <a:gd name="connsiteY4821" fmla="*/ 2030636 h 3910710"/>
                <a:gd name="connsiteX4822" fmla="*/ 2440211 w 12193737"/>
                <a:gd name="connsiteY4822" fmla="*/ 1880074 h 3910710"/>
                <a:gd name="connsiteX4823" fmla="*/ 2440211 w 12193737"/>
                <a:gd name="connsiteY4823" fmla="*/ 2662216 h 3910710"/>
                <a:gd name="connsiteX4824" fmla="*/ 2570604 w 12193737"/>
                <a:gd name="connsiteY4824" fmla="*/ 2737497 h 3910710"/>
                <a:gd name="connsiteX4825" fmla="*/ 2440211 w 12193737"/>
                <a:gd name="connsiteY4825" fmla="*/ 2812778 h 3910710"/>
                <a:gd name="connsiteX4826" fmla="*/ 2440211 w 12193737"/>
                <a:gd name="connsiteY4826" fmla="*/ 2662216 h 3910710"/>
                <a:gd name="connsiteX4827" fmla="*/ 2301344 w 12193737"/>
                <a:gd name="connsiteY4827" fmla="*/ 3203849 h 3910710"/>
                <a:gd name="connsiteX4828" fmla="*/ 2252352 w 12193737"/>
                <a:gd name="connsiteY4828" fmla="*/ 3175533 h 3910710"/>
                <a:gd name="connsiteX4829" fmla="*/ 2170987 w 12193737"/>
                <a:gd name="connsiteY4829" fmla="*/ 3128568 h 3910710"/>
                <a:gd name="connsiteX4830" fmla="*/ 2301344 w 12193737"/>
                <a:gd name="connsiteY4830" fmla="*/ 3053287 h 3910710"/>
                <a:gd name="connsiteX4831" fmla="*/ 2301344 w 12193737"/>
                <a:gd name="connsiteY4831" fmla="*/ 3203849 h 3910710"/>
                <a:gd name="connsiteX4832" fmla="*/ 2301344 w 12193737"/>
                <a:gd name="connsiteY4832" fmla="*/ 2421671 h 3910710"/>
                <a:gd name="connsiteX4833" fmla="*/ 2252352 w 12193737"/>
                <a:gd name="connsiteY4833" fmla="*/ 2393391 h 3910710"/>
                <a:gd name="connsiteX4834" fmla="*/ 2170987 w 12193737"/>
                <a:gd name="connsiteY4834" fmla="*/ 2346390 h 3910710"/>
                <a:gd name="connsiteX4835" fmla="*/ 2301344 w 12193737"/>
                <a:gd name="connsiteY4835" fmla="*/ 2271145 h 3910710"/>
                <a:gd name="connsiteX4836" fmla="*/ 2301344 w 12193737"/>
                <a:gd name="connsiteY4836" fmla="*/ 2421671 h 3910710"/>
                <a:gd name="connsiteX4837" fmla="*/ 2301344 w 12193737"/>
                <a:gd name="connsiteY4837" fmla="*/ 1639529 h 3910710"/>
                <a:gd name="connsiteX4838" fmla="*/ 2252352 w 12193737"/>
                <a:gd name="connsiteY4838" fmla="*/ 1611249 h 3910710"/>
                <a:gd name="connsiteX4839" fmla="*/ 2170987 w 12193737"/>
                <a:gd name="connsiteY4839" fmla="*/ 1564284 h 3910710"/>
                <a:gd name="connsiteX4840" fmla="*/ 2301344 w 12193737"/>
                <a:gd name="connsiteY4840" fmla="*/ 1489003 h 3910710"/>
                <a:gd name="connsiteX4841" fmla="*/ 2301344 w 12193737"/>
                <a:gd name="connsiteY4841" fmla="*/ 1639529 h 3910710"/>
                <a:gd name="connsiteX4842" fmla="*/ 2301344 w 12193737"/>
                <a:gd name="connsiteY4842" fmla="*/ 857423 h 3910710"/>
                <a:gd name="connsiteX4843" fmla="*/ 2252352 w 12193737"/>
                <a:gd name="connsiteY4843" fmla="*/ 829143 h 3910710"/>
                <a:gd name="connsiteX4844" fmla="*/ 2170987 w 12193737"/>
                <a:gd name="connsiteY4844" fmla="*/ 782178 h 3910710"/>
                <a:gd name="connsiteX4845" fmla="*/ 2301344 w 12193737"/>
                <a:gd name="connsiteY4845" fmla="*/ 706897 h 3910710"/>
                <a:gd name="connsiteX4846" fmla="*/ 2301344 w 12193737"/>
                <a:gd name="connsiteY4846" fmla="*/ 857423 h 3910710"/>
                <a:gd name="connsiteX4847" fmla="*/ 2304748 w 12193737"/>
                <a:gd name="connsiteY4847" fmla="*/ 558254 h 3910710"/>
                <a:gd name="connsiteX4848" fmla="*/ 2428370 w 12193737"/>
                <a:gd name="connsiteY4848" fmla="*/ 629624 h 3910710"/>
                <a:gd name="connsiteX4849" fmla="*/ 2357072 w 12193737"/>
                <a:gd name="connsiteY4849" fmla="*/ 670795 h 3910710"/>
                <a:gd name="connsiteX4850" fmla="*/ 2304784 w 12193737"/>
                <a:gd name="connsiteY4850" fmla="*/ 700995 h 3910710"/>
                <a:gd name="connsiteX4851" fmla="*/ 2304784 w 12193737"/>
                <a:gd name="connsiteY4851" fmla="*/ 558254 h 3910710"/>
                <a:gd name="connsiteX4852" fmla="*/ 2435141 w 12193737"/>
                <a:gd name="connsiteY4852" fmla="*/ 782142 h 3910710"/>
                <a:gd name="connsiteX4853" fmla="*/ 2357072 w 12193737"/>
                <a:gd name="connsiteY4853" fmla="*/ 827224 h 3910710"/>
                <a:gd name="connsiteX4854" fmla="*/ 2304784 w 12193737"/>
                <a:gd name="connsiteY4854" fmla="*/ 857423 h 3910710"/>
                <a:gd name="connsiteX4855" fmla="*/ 2304784 w 12193737"/>
                <a:gd name="connsiteY4855" fmla="*/ 706861 h 3910710"/>
                <a:gd name="connsiteX4856" fmla="*/ 2435177 w 12193737"/>
                <a:gd name="connsiteY4856" fmla="*/ 782142 h 3910710"/>
                <a:gd name="connsiteX4857" fmla="*/ 2304748 w 12193737"/>
                <a:gd name="connsiteY4857" fmla="*/ 863289 h 3910710"/>
                <a:gd name="connsiteX4858" fmla="*/ 2428370 w 12193737"/>
                <a:gd name="connsiteY4858" fmla="*/ 934660 h 3910710"/>
                <a:gd name="connsiteX4859" fmla="*/ 2304748 w 12193737"/>
                <a:gd name="connsiteY4859" fmla="*/ 1006030 h 3910710"/>
                <a:gd name="connsiteX4860" fmla="*/ 2304748 w 12193737"/>
                <a:gd name="connsiteY4860" fmla="*/ 863289 h 3910710"/>
                <a:gd name="connsiteX4861" fmla="*/ 2309817 w 12193737"/>
                <a:gd name="connsiteY4861" fmla="*/ 1022651 h 3910710"/>
                <a:gd name="connsiteX4862" fmla="*/ 2435141 w 12193737"/>
                <a:gd name="connsiteY4862" fmla="*/ 1094999 h 3910710"/>
                <a:gd name="connsiteX4863" fmla="*/ 2357072 w 12193737"/>
                <a:gd name="connsiteY4863" fmla="*/ 1140081 h 3910710"/>
                <a:gd name="connsiteX4864" fmla="*/ 2304784 w 12193737"/>
                <a:gd name="connsiteY4864" fmla="*/ 1170280 h 3910710"/>
                <a:gd name="connsiteX4865" fmla="*/ 2304784 w 12193737"/>
                <a:gd name="connsiteY4865" fmla="*/ 1025584 h 3910710"/>
                <a:gd name="connsiteX4866" fmla="*/ 2309854 w 12193737"/>
                <a:gd name="connsiteY4866" fmla="*/ 1022651 h 3910710"/>
                <a:gd name="connsiteX4867" fmla="*/ 2436807 w 12193737"/>
                <a:gd name="connsiteY4867" fmla="*/ 1097932 h 3910710"/>
                <a:gd name="connsiteX4868" fmla="*/ 2436807 w 12193737"/>
                <a:gd name="connsiteY4868" fmla="*/ 1248458 h 3910710"/>
                <a:gd name="connsiteX4869" fmla="*/ 2306450 w 12193737"/>
                <a:gd name="connsiteY4869" fmla="*/ 1173177 h 3910710"/>
                <a:gd name="connsiteX4870" fmla="*/ 2358738 w 12193737"/>
                <a:gd name="connsiteY4870" fmla="*/ 1142977 h 3910710"/>
                <a:gd name="connsiteX4871" fmla="*/ 2436807 w 12193737"/>
                <a:gd name="connsiteY4871" fmla="*/ 1097896 h 3910710"/>
                <a:gd name="connsiteX4872" fmla="*/ 2304748 w 12193737"/>
                <a:gd name="connsiteY4872" fmla="*/ 1176146 h 3910710"/>
                <a:gd name="connsiteX4873" fmla="*/ 2435141 w 12193737"/>
                <a:gd name="connsiteY4873" fmla="*/ 1251427 h 3910710"/>
                <a:gd name="connsiteX4874" fmla="*/ 2357072 w 12193737"/>
                <a:gd name="connsiteY4874" fmla="*/ 1296509 h 3910710"/>
                <a:gd name="connsiteX4875" fmla="*/ 2309854 w 12193737"/>
                <a:gd name="connsiteY4875" fmla="*/ 1323775 h 3910710"/>
                <a:gd name="connsiteX4876" fmla="*/ 2304784 w 12193737"/>
                <a:gd name="connsiteY4876" fmla="*/ 1320842 h 3910710"/>
                <a:gd name="connsiteX4877" fmla="*/ 2304784 w 12193737"/>
                <a:gd name="connsiteY4877" fmla="*/ 1176146 h 3910710"/>
                <a:gd name="connsiteX4878" fmla="*/ 2428370 w 12193737"/>
                <a:gd name="connsiteY4878" fmla="*/ 1411766 h 3910710"/>
                <a:gd name="connsiteX4879" fmla="*/ 2357072 w 12193737"/>
                <a:gd name="connsiteY4879" fmla="*/ 1452937 h 3910710"/>
                <a:gd name="connsiteX4880" fmla="*/ 2304784 w 12193737"/>
                <a:gd name="connsiteY4880" fmla="*/ 1483137 h 3910710"/>
                <a:gd name="connsiteX4881" fmla="*/ 2304784 w 12193737"/>
                <a:gd name="connsiteY4881" fmla="*/ 1340396 h 3910710"/>
                <a:gd name="connsiteX4882" fmla="*/ 2428406 w 12193737"/>
                <a:gd name="connsiteY4882" fmla="*/ 1411766 h 3910710"/>
                <a:gd name="connsiteX4883" fmla="*/ 2435141 w 12193737"/>
                <a:gd name="connsiteY4883" fmla="*/ 1564284 h 3910710"/>
                <a:gd name="connsiteX4884" fmla="*/ 2357072 w 12193737"/>
                <a:gd name="connsiteY4884" fmla="*/ 1609366 h 3910710"/>
                <a:gd name="connsiteX4885" fmla="*/ 2304784 w 12193737"/>
                <a:gd name="connsiteY4885" fmla="*/ 1639565 h 3910710"/>
                <a:gd name="connsiteX4886" fmla="*/ 2304784 w 12193737"/>
                <a:gd name="connsiteY4886" fmla="*/ 1489003 h 3910710"/>
                <a:gd name="connsiteX4887" fmla="*/ 2435177 w 12193737"/>
                <a:gd name="connsiteY4887" fmla="*/ 1564284 h 3910710"/>
                <a:gd name="connsiteX4888" fmla="*/ 2304748 w 12193737"/>
                <a:gd name="connsiteY4888" fmla="*/ 1645431 h 3910710"/>
                <a:gd name="connsiteX4889" fmla="*/ 2428370 w 12193737"/>
                <a:gd name="connsiteY4889" fmla="*/ 1716802 h 3910710"/>
                <a:gd name="connsiteX4890" fmla="*/ 2304748 w 12193737"/>
                <a:gd name="connsiteY4890" fmla="*/ 1788172 h 3910710"/>
                <a:gd name="connsiteX4891" fmla="*/ 2304748 w 12193737"/>
                <a:gd name="connsiteY4891" fmla="*/ 1645431 h 3910710"/>
                <a:gd name="connsiteX4892" fmla="*/ 2309817 w 12193737"/>
                <a:gd name="connsiteY4892" fmla="*/ 1804793 h 3910710"/>
                <a:gd name="connsiteX4893" fmla="*/ 2435141 w 12193737"/>
                <a:gd name="connsiteY4893" fmla="*/ 1877141 h 3910710"/>
                <a:gd name="connsiteX4894" fmla="*/ 2357072 w 12193737"/>
                <a:gd name="connsiteY4894" fmla="*/ 1922223 h 3910710"/>
                <a:gd name="connsiteX4895" fmla="*/ 2304784 w 12193737"/>
                <a:gd name="connsiteY4895" fmla="*/ 1952422 h 3910710"/>
                <a:gd name="connsiteX4896" fmla="*/ 2304784 w 12193737"/>
                <a:gd name="connsiteY4896" fmla="*/ 1807726 h 3910710"/>
                <a:gd name="connsiteX4897" fmla="*/ 2309854 w 12193737"/>
                <a:gd name="connsiteY4897" fmla="*/ 1804793 h 3910710"/>
                <a:gd name="connsiteX4898" fmla="*/ 2436807 w 12193737"/>
                <a:gd name="connsiteY4898" fmla="*/ 1880074 h 3910710"/>
                <a:gd name="connsiteX4899" fmla="*/ 2436807 w 12193737"/>
                <a:gd name="connsiteY4899" fmla="*/ 2030600 h 3910710"/>
                <a:gd name="connsiteX4900" fmla="*/ 2306450 w 12193737"/>
                <a:gd name="connsiteY4900" fmla="*/ 1955319 h 3910710"/>
                <a:gd name="connsiteX4901" fmla="*/ 2358738 w 12193737"/>
                <a:gd name="connsiteY4901" fmla="*/ 1925120 h 3910710"/>
                <a:gd name="connsiteX4902" fmla="*/ 2436807 w 12193737"/>
                <a:gd name="connsiteY4902" fmla="*/ 1880038 h 3910710"/>
                <a:gd name="connsiteX4903" fmla="*/ 2304748 w 12193737"/>
                <a:gd name="connsiteY4903" fmla="*/ 1958288 h 3910710"/>
                <a:gd name="connsiteX4904" fmla="*/ 2435141 w 12193737"/>
                <a:gd name="connsiteY4904" fmla="*/ 2033569 h 3910710"/>
                <a:gd name="connsiteX4905" fmla="*/ 2357072 w 12193737"/>
                <a:gd name="connsiteY4905" fmla="*/ 2078651 h 3910710"/>
                <a:gd name="connsiteX4906" fmla="*/ 2309817 w 12193737"/>
                <a:gd name="connsiteY4906" fmla="*/ 2105918 h 3910710"/>
                <a:gd name="connsiteX4907" fmla="*/ 2304748 w 12193737"/>
                <a:gd name="connsiteY4907" fmla="*/ 2102984 h 3910710"/>
                <a:gd name="connsiteX4908" fmla="*/ 2304748 w 12193737"/>
                <a:gd name="connsiteY4908" fmla="*/ 1958288 h 3910710"/>
                <a:gd name="connsiteX4909" fmla="*/ 2428334 w 12193737"/>
                <a:gd name="connsiteY4909" fmla="*/ 2193908 h 3910710"/>
                <a:gd name="connsiteX4910" fmla="*/ 2357036 w 12193737"/>
                <a:gd name="connsiteY4910" fmla="*/ 2235080 h 3910710"/>
                <a:gd name="connsiteX4911" fmla="*/ 2304748 w 12193737"/>
                <a:gd name="connsiteY4911" fmla="*/ 2265279 h 3910710"/>
                <a:gd name="connsiteX4912" fmla="*/ 2304748 w 12193737"/>
                <a:gd name="connsiteY4912" fmla="*/ 2122574 h 3910710"/>
                <a:gd name="connsiteX4913" fmla="*/ 2428334 w 12193737"/>
                <a:gd name="connsiteY4913" fmla="*/ 2193945 h 3910710"/>
                <a:gd name="connsiteX4914" fmla="*/ 2435141 w 12193737"/>
                <a:gd name="connsiteY4914" fmla="*/ 2346426 h 3910710"/>
                <a:gd name="connsiteX4915" fmla="*/ 2357072 w 12193737"/>
                <a:gd name="connsiteY4915" fmla="*/ 2391508 h 3910710"/>
                <a:gd name="connsiteX4916" fmla="*/ 2304784 w 12193737"/>
                <a:gd name="connsiteY4916" fmla="*/ 2421707 h 3910710"/>
                <a:gd name="connsiteX4917" fmla="*/ 2304784 w 12193737"/>
                <a:gd name="connsiteY4917" fmla="*/ 2271145 h 3910710"/>
                <a:gd name="connsiteX4918" fmla="*/ 2435177 w 12193737"/>
                <a:gd name="connsiteY4918" fmla="*/ 2346426 h 3910710"/>
                <a:gd name="connsiteX4919" fmla="*/ 2304748 w 12193737"/>
                <a:gd name="connsiteY4919" fmla="*/ 2427573 h 3910710"/>
                <a:gd name="connsiteX4920" fmla="*/ 2428370 w 12193737"/>
                <a:gd name="connsiteY4920" fmla="*/ 2498944 h 3910710"/>
                <a:gd name="connsiteX4921" fmla="*/ 2304748 w 12193737"/>
                <a:gd name="connsiteY4921" fmla="*/ 2570314 h 3910710"/>
                <a:gd name="connsiteX4922" fmla="*/ 2304748 w 12193737"/>
                <a:gd name="connsiteY4922" fmla="*/ 2427573 h 3910710"/>
                <a:gd name="connsiteX4923" fmla="*/ 2309817 w 12193737"/>
                <a:gd name="connsiteY4923" fmla="*/ 2586935 h 3910710"/>
                <a:gd name="connsiteX4924" fmla="*/ 2435141 w 12193737"/>
                <a:gd name="connsiteY4924" fmla="*/ 2659283 h 3910710"/>
                <a:gd name="connsiteX4925" fmla="*/ 2357072 w 12193737"/>
                <a:gd name="connsiteY4925" fmla="*/ 2704365 h 3910710"/>
                <a:gd name="connsiteX4926" fmla="*/ 2304784 w 12193737"/>
                <a:gd name="connsiteY4926" fmla="*/ 2734564 h 3910710"/>
                <a:gd name="connsiteX4927" fmla="*/ 2304784 w 12193737"/>
                <a:gd name="connsiteY4927" fmla="*/ 2589868 h 3910710"/>
                <a:gd name="connsiteX4928" fmla="*/ 2309854 w 12193737"/>
                <a:gd name="connsiteY4928" fmla="*/ 2586935 h 3910710"/>
                <a:gd name="connsiteX4929" fmla="*/ 2436807 w 12193737"/>
                <a:gd name="connsiteY4929" fmla="*/ 2662216 h 3910710"/>
                <a:gd name="connsiteX4930" fmla="*/ 2436807 w 12193737"/>
                <a:gd name="connsiteY4930" fmla="*/ 2812742 h 3910710"/>
                <a:gd name="connsiteX4931" fmla="*/ 2306450 w 12193737"/>
                <a:gd name="connsiteY4931" fmla="*/ 2737461 h 3910710"/>
                <a:gd name="connsiteX4932" fmla="*/ 2358738 w 12193737"/>
                <a:gd name="connsiteY4932" fmla="*/ 2707262 h 3910710"/>
                <a:gd name="connsiteX4933" fmla="*/ 2436807 w 12193737"/>
                <a:gd name="connsiteY4933" fmla="*/ 2662180 h 3910710"/>
                <a:gd name="connsiteX4934" fmla="*/ 2304748 w 12193737"/>
                <a:gd name="connsiteY4934" fmla="*/ 2740430 h 3910710"/>
                <a:gd name="connsiteX4935" fmla="*/ 2435141 w 12193737"/>
                <a:gd name="connsiteY4935" fmla="*/ 2815711 h 3910710"/>
                <a:gd name="connsiteX4936" fmla="*/ 2357072 w 12193737"/>
                <a:gd name="connsiteY4936" fmla="*/ 2860793 h 3910710"/>
                <a:gd name="connsiteX4937" fmla="*/ 2309854 w 12193737"/>
                <a:gd name="connsiteY4937" fmla="*/ 2888060 h 3910710"/>
                <a:gd name="connsiteX4938" fmla="*/ 2304784 w 12193737"/>
                <a:gd name="connsiteY4938" fmla="*/ 2885126 h 3910710"/>
                <a:gd name="connsiteX4939" fmla="*/ 2304784 w 12193737"/>
                <a:gd name="connsiteY4939" fmla="*/ 2740430 h 3910710"/>
                <a:gd name="connsiteX4940" fmla="*/ 2428370 w 12193737"/>
                <a:gd name="connsiteY4940" fmla="*/ 2976050 h 3910710"/>
                <a:gd name="connsiteX4941" fmla="*/ 2357072 w 12193737"/>
                <a:gd name="connsiteY4941" fmla="*/ 3017222 h 3910710"/>
                <a:gd name="connsiteX4942" fmla="*/ 2304784 w 12193737"/>
                <a:gd name="connsiteY4942" fmla="*/ 3047421 h 3910710"/>
                <a:gd name="connsiteX4943" fmla="*/ 2304784 w 12193737"/>
                <a:gd name="connsiteY4943" fmla="*/ 2904680 h 3910710"/>
                <a:gd name="connsiteX4944" fmla="*/ 2428406 w 12193737"/>
                <a:gd name="connsiteY4944" fmla="*/ 2976050 h 3910710"/>
                <a:gd name="connsiteX4945" fmla="*/ 2435141 w 12193737"/>
                <a:gd name="connsiteY4945" fmla="*/ 3128568 h 3910710"/>
                <a:gd name="connsiteX4946" fmla="*/ 2357072 w 12193737"/>
                <a:gd name="connsiteY4946" fmla="*/ 3173650 h 3910710"/>
                <a:gd name="connsiteX4947" fmla="*/ 2304784 w 12193737"/>
                <a:gd name="connsiteY4947" fmla="*/ 3203849 h 3910710"/>
                <a:gd name="connsiteX4948" fmla="*/ 2304784 w 12193737"/>
                <a:gd name="connsiteY4948" fmla="*/ 3053287 h 3910710"/>
                <a:gd name="connsiteX4949" fmla="*/ 2435177 w 12193737"/>
                <a:gd name="connsiteY4949" fmla="*/ 3128568 h 3910710"/>
                <a:gd name="connsiteX4950" fmla="*/ 2304748 w 12193737"/>
                <a:gd name="connsiteY4950" fmla="*/ 3209715 h 3910710"/>
                <a:gd name="connsiteX4951" fmla="*/ 2428370 w 12193737"/>
                <a:gd name="connsiteY4951" fmla="*/ 3281086 h 3910710"/>
                <a:gd name="connsiteX4952" fmla="*/ 2304748 w 12193737"/>
                <a:gd name="connsiteY4952" fmla="*/ 3352456 h 3910710"/>
                <a:gd name="connsiteX4953" fmla="*/ 2304748 w 12193737"/>
                <a:gd name="connsiteY4953" fmla="*/ 3209715 h 3910710"/>
                <a:gd name="connsiteX4954" fmla="*/ 2306450 w 12193737"/>
                <a:gd name="connsiteY4954" fmla="*/ 3206782 h 3910710"/>
                <a:gd name="connsiteX4955" fmla="*/ 2358738 w 12193737"/>
                <a:gd name="connsiteY4955" fmla="*/ 3176583 h 3910710"/>
                <a:gd name="connsiteX4956" fmla="*/ 2436807 w 12193737"/>
                <a:gd name="connsiteY4956" fmla="*/ 3131501 h 3910710"/>
                <a:gd name="connsiteX4957" fmla="*/ 2436807 w 12193737"/>
                <a:gd name="connsiteY4957" fmla="*/ 3276197 h 3910710"/>
                <a:gd name="connsiteX4958" fmla="*/ 2431737 w 12193737"/>
                <a:gd name="connsiteY4958" fmla="*/ 3279131 h 3910710"/>
                <a:gd name="connsiteX4959" fmla="*/ 2306414 w 12193737"/>
                <a:gd name="connsiteY4959" fmla="*/ 3206782 h 3910710"/>
                <a:gd name="connsiteX4960" fmla="*/ 2436807 w 12193737"/>
                <a:gd name="connsiteY4960" fmla="*/ 3125635 h 3910710"/>
                <a:gd name="connsiteX4961" fmla="*/ 2306450 w 12193737"/>
                <a:gd name="connsiteY4961" fmla="*/ 3050354 h 3910710"/>
                <a:gd name="connsiteX4962" fmla="*/ 2358738 w 12193737"/>
                <a:gd name="connsiteY4962" fmla="*/ 3020155 h 3910710"/>
                <a:gd name="connsiteX4963" fmla="*/ 2431737 w 12193737"/>
                <a:gd name="connsiteY4963" fmla="*/ 2978006 h 3910710"/>
                <a:gd name="connsiteX4964" fmla="*/ 2436807 w 12193737"/>
                <a:gd name="connsiteY4964" fmla="*/ 2980939 h 3910710"/>
                <a:gd name="connsiteX4965" fmla="*/ 2436807 w 12193737"/>
                <a:gd name="connsiteY4965" fmla="*/ 3125635 h 3910710"/>
                <a:gd name="connsiteX4966" fmla="*/ 2313221 w 12193737"/>
                <a:gd name="connsiteY4966" fmla="*/ 2890015 h 3910710"/>
                <a:gd name="connsiteX4967" fmla="*/ 2358774 w 12193737"/>
                <a:gd name="connsiteY4967" fmla="*/ 2863726 h 3910710"/>
                <a:gd name="connsiteX4968" fmla="*/ 2436843 w 12193737"/>
                <a:gd name="connsiteY4968" fmla="*/ 2818681 h 3910710"/>
                <a:gd name="connsiteX4969" fmla="*/ 2436843 w 12193737"/>
                <a:gd name="connsiteY4969" fmla="*/ 2961385 h 3910710"/>
                <a:gd name="connsiteX4970" fmla="*/ 2313221 w 12193737"/>
                <a:gd name="connsiteY4970" fmla="*/ 2890051 h 3910710"/>
                <a:gd name="connsiteX4971" fmla="*/ 2436807 w 12193737"/>
                <a:gd name="connsiteY4971" fmla="*/ 2656350 h 3910710"/>
                <a:gd name="connsiteX4972" fmla="*/ 2313221 w 12193737"/>
                <a:gd name="connsiteY4972" fmla="*/ 2584979 h 3910710"/>
                <a:gd name="connsiteX4973" fmla="*/ 2436807 w 12193737"/>
                <a:gd name="connsiteY4973" fmla="*/ 2513609 h 3910710"/>
                <a:gd name="connsiteX4974" fmla="*/ 2436807 w 12193737"/>
                <a:gd name="connsiteY4974" fmla="*/ 2656314 h 3910710"/>
                <a:gd name="connsiteX4975" fmla="*/ 2431774 w 12193737"/>
                <a:gd name="connsiteY4975" fmla="*/ 2496989 h 3910710"/>
                <a:gd name="connsiteX4976" fmla="*/ 2306450 w 12193737"/>
                <a:gd name="connsiteY4976" fmla="*/ 2424640 h 3910710"/>
                <a:gd name="connsiteX4977" fmla="*/ 2358738 w 12193737"/>
                <a:gd name="connsiteY4977" fmla="*/ 2394441 h 3910710"/>
                <a:gd name="connsiteX4978" fmla="*/ 2436807 w 12193737"/>
                <a:gd name="connsiteY4978" fmla="*/ 2349359 h 3910710"/>
                <a:gd name="connsiteX4979" fmla="*/ 2436807 w 12193737"/>
                <a:gd name="connsiteY4979" fmla="*/ 2494055 h 3910710"/>
                <a:gd name="connsiteX4980" fmla="*/ 2431737 w 12193737"/>
                <a:gd name="connsiteY4980" fmla="*/ 2496989 h 3910710"/>
                <a:gd name="connsiteX4981" fmla="*/ 2436807 w 12193737"/>
                <a:gd name="connsiteY4981" fmla="*/ 2343457 h 3910710"/>
                <a:gd name="connsiteX4982" fmla="*/ 2306450 w 12193737"/>
                <a:gd name="connsiteY4982" fmla="*/ 2268176 h 3910710"/>
                <a:gd name="connsiteX4983" fmla="*/ 2358738 w 12193737"/>
                <a:gd name="connsiteY4983" fmla="*/ 2237976 h 3910710"/>
                <a:gd name="connsiteX4984" fmla="*/ 2431737 w 12193737"/>
                <a:gd name="connsiteY4984" fmla="*/ 2195827 h 3910710"/>
                <a:gd name="connsiteX4985" fmla="*/ 2436807 w 12193737"/>
                <a:gd name="connsiteY4985" fmla="*/ 2198761 h 3910710"/>
                <a:gd name="connsiteX4986" fmla="*/ 2436807 w 12193737"/>
                <a:gd name="connsiteY4986" fmla="*/ 2343457 h 3910710"/>
                <a:gd name="connsiteX4987" fmla="*/ 2313185 w 12193737"/>
                <a:gd name="connsiteY4987" fmla="*/ 2107873 h 3910710"/>
                <a:gd name="connsiteX4988" fmla="*/ 2358738 w 12193737"/>
                <a:gd name="connsiteY4988" fmla="*/ 2081584 h 3910710"/>
                <a:gd name="connsiteX4989" fmla="*/ 2436807 w 12193737"/>
                <a:gd name="connsiteY4989" fmla="*/ 2036502 h 3910710"/>
                <a:gd name="connsiteX4990" fmla="*/ 2436807 w 12193737"/>
                <a:gd name="connsiteY4990" fmla="*/ 2179243 h 3910710"/>
                <a:gd name="connsiteX4991" fmla="*/ 2313185 w 12193737"/>
                <a:gd name="connsiteY4991" fmla="*/ 2107873 h 3910710"/>
                <a:gd name="connsiteX4992" fmla="*/ 2436807 w 12193737"/>
                <a:gd name="connsiteY4992" fmla="*/ 1874208 h 3910710"/>
                <a:gd name="connsiteX4993" fmla="*/ 2313185 w 12193737"/>
                <a:gd name="connsiteY4993" fmla="*/ 1802837 h 3910710"/>
                <a:gd name="connsiteX4994" fmla="*/ 2436807 w 12193737"/>
                <a:gd name="connsiteY4994" fmla="*/ 1731467 h 3910710"/>
                <a:gd name="connsiteX4995" fmla="*/ 2436807 w 12193737"/>
                <a:gd name="connsiteY4995" fmla="*/ 1874208 h 3910710"/>
                <a:gd name="connsiteX4996" fmla="*/ 2431737 w 12193737"/>
                <a:gd name="connsiteY4996" fmla="*/ 1714846 h 3910710"/>
                <a:gd name="connsiteX4997" fmla="*/ 2306450 w 12193737"/>
                <a:gd name="connsiteY4997" fmla="*/ 1642498 h 3910710"/>
                <a:gd name="connsiteX4998" fmla="*/ 2358738 w 12193737"/>
                <a:gd name="connsiteY4998" fmla="*/ 1612299 h 3910710"/>
                <a:gd name="connsiteX4999" fmla="*/ 2436807 w 12193737"/>
                <a:gd name="connsiteY4999" fmla="*/ 1567217 h 3910710"/>
                <a:gd name="connsiteX5000" fmla="*/ 2436807 w 12193737"/>
                <a:gd name="connsiteY5000" fmla="*/ 1711913 h 3910710"/>
                <a:gd name="connsiteX5001" fmla="*/ 2431737 w 12193737"/>
                <a:gd name="connsiteY5001" fmla="*/ 1714846 h 3910710"/>
                <a:gd name="connsiteX5002" fmla="*/ 2436807 w 12193737"/>
                <a:gd name="connsiteY5002" fmla="*/ 1561315 h 3910710"/>
                <a:gd name="connsiteX5003" fmla="*/ 2306450 w 12193737"/>
                <a:gd name="connsiteY5003" fmla="*/ 1486034 h 3910710"/>
                <a:gd name="connsiteX5004" fmla="*/ 2358738 w 12193737"/>
                <a:gd name="connsiteY5004" fmla="*/ 1455834 h 3910710"/>
                <a:gd name="connsiteX5005" fmla="*/ 2431737 w 12193737"/>
                <a:gd name="connsiteY5005" fmla="*/ 1413686 h 3910710"/>
                <a:gd name="connsiteX5006" fmla="*/ 2436807 w 12193737"/>
                <a:gd name="connsiteY5006" fmla="*/ 1416619 h 3910710"/>
                <a:gd name="connsiteX5007" fmla="*/ 2436807 w 12193737"/>
                <a:gd name="connsiteY5007" fmla="*/ 1561315 h 3910710"/>
                <a:gd name="connsiteX5008" fmla="*/ 2313221 w 12193737"/>
                <a:gd name="connsiteY5008" fmla="*/ 1325731 h 3910710"/>
                <a:gd name="connsiteX5009" fmla="*/ 2358774 w 12193737"/>
                <a:gd name="connsiteY5009" fmla="*/ 1299442 h 3910710"/>
                <a:gd name="connsiteX5010" fmla="*/ 2436843 w 12193737"/>
                <a:gd name="connsiteY5010" fmla="*/ 1254360 h 3910710"/>
                <a:gd name="connsiteX5011" fmla="*/ 2436843 w 12193737"/>
                <a:gd name="connsiteY5011" fmla="*/ 1397101 h 3910710"/>
                <a:gd name="connsiteX5012" fmla="*/ 2313221 w 12193737"/>
                <a:gd name="connsiteY5012" fmla="*/ 1325731 h 3910710"/>
                <a:gd name="connsiteX5013" fmla="*/ 2436807 w 12193737"/>
                <a:gd name="connsiteY5013" fmla="*/ 1092066 h 3910710"/>
                <a:gd name="connsiteX5014" fmla="*/ 2313221 w 12193737"/>
                <a:gd name="connsiteY5014" fmla="*/ 1020695 h 3910710"/>
                <a:gd name="connsiteX5015" fmla="*/ 2436807 w 12193737"/>
                <a:gd name="connsiteY5015" fmla="*/ 949325 h 3910710"/>
                <a:gd name="connsiteX5016" fmla="*/ 2436807 w 12193737"/>
                <a:gd name="connsiteY5016" fmla="*/ 1092030 h 3910710"/>
                <a:gd name="connsiteX5017" fmla="*/ 2431737 w 12193737"/>
                <a:gd name="connsiteY5017" fmla="*/ 932704 h 3910710"/>
                <a:gd name="connsiteX5018" fmla="*/ 2306414 w 12193737"/>
                <a:gd name="connsiteY5018" fmla="*/ 860356 h 3910710"/>
                <a:gd name="connsiteX5019" fmla="*/ 2358701 w 12193737"/>
                <a:gd name="connsiteY5019" fmla="*/ 830157 h 3910710"/>
                <a:gd name="connsiteX5020" fmla="*/ 2436771 w 12193737"/>
                <a:gd name="connsiteY5020" fmla="*/ 785075 h 3910710"/>
                <a:gd name="connsiteX5021" fmla="*/ 2436771 w 12193737"/>
                <a:gd name="connsiteY5021" fmla="*/ 929771 h 3910710"/>
                <a:gd name="connsiteX5022" fmla="*/ 2431701 w 12193737"/>
                <a:gd name="connsiteY5022" fmla="*/ 932704 h 3910710"/>
                <a:gd name="connsiteX5023" fmla="*/ 2436807 w 12193737"/>
                <a:gd name="connsiteY5023" fmla="*/ 779173 h 3910710"/>
                <a:gd name="connsiteX5024" fmla="*/ 2306450 w 12193737"/>
                <a:gd name="connsiteY5024" fmla="*/ 703892 h 3910710"/>
                <a:gd name="connsiteX5025" fmla="*/ 2358738 w 12193737"/>
                <a:gd name="connsiteY5025" fmla="*/ 673692 h 3910710"/>
                <a:gd name="connsiteX5026" fmla="*/ 2431737 w 12193737"/>
                <a:gd name="connsiteY5026" fmla="*/ 631543 h 3910710"/>
                <a:gd name="connsiteX5027" fmla="*/ 2436807 w 12193737"/>
                <a:gd name="connsiteY5027" fmla="*/ 634477 h 3910710"/>
                <a:gd name="connsiteX5028" fmla="*/ 2436807 w 12193737"/>
                <a:gd name="connsiteY5028" fmla="*/ 779173 h 3910710"/>
                <a:gd name="connsiteX5029" fmla="*/ 2313221 w 12193737"/>
                <a:gd name="connsiteY5029" fmla="*/ 543589 h 3910710"/>
                <a:gd name="connsiteX5030" fmla="*/ 2358774 w 12193737"/>
                <a:gd name="connsiteY5030" fmla="*/ 517300 h 3910710"/>
                <a:gd name="connsiteX5031" fmla="*/ 2436843 w 12193737"/>
                <a:gd name="connsiteY5031" fmla="*/ 472218 h 3910710"/>
                <a:gd name="connsiteX5032" fmla="*/ 2436843 w 12193737"/>
                <a:gd name="connsiteY5032" fmla="*/ 614959 h 3910710"/>
                <a:gd name="connsiteX5033" fmla="*/ 2313221 w 12193737"/>
                <a:gd name="connsiteY5033" fmla="*/ 543589 h 3910710"/>
                <a:gd name="connsiteX5034" fmla="*/ 2436807 w 12193737"/>
                <a:gd name="connsiteY5034" fmla="*/ 466352 h 3910710"/>
                <a:gd name="connsiteX5035" fmla="*/ 2306450 w 12193737"/>
                <a:gd name="connsiteY5035" fmla="*/ 391071 h 3910710"/>
                <a:gd name="connsiteX5036" fmla="*/ 2358738 w 12193737"/>
                <a:gd name="connsiteY5036" fmla="*/ 360872 h 3910710"/>
                <a:gd name="connsiteX5037" fmla="*/ 2436807 w 12193737"/>
                <a:gd name="connsiteY5037" fmla="*/ 315790 h 3910710"/>
                <a:gd name="connsiteX5038" fmla="*/ 2436807 w 12193737"/>
                <a:gd name="connsiteY5038" fmla="*/ 466316 h 3910710"/>
                <a:gd name="connsiteX5039" fmla="*/ 2435141 w 12193737"/>
                <a:gd name="connsiteY5039" fmla="*/ 469285 h 3910710"/>
                <a:gd name="connsiteX5040" fmla="*/ 2357072 w 12193737"/>
                <a:gd name="connsiteY5040" fmla="*/ 514367 h 3910710"/>
                <a:gd name="connsiteX5041" fmla="*/ 2309854 w 12193737"/>
                <a:gd name="connsiteY5041" fmla="*/ 541633 h 3910710"/>
                <a:gd name="connsiteX5042" fmla="*/ 2304784 w 12193737"/>
                <a:gd name="connsiteY5042" fmla="*/ 538700 h 3910710"/>
                <a:gd name="connsiteX5043" fmla="*/ 2304784 w 12193737"/>
                <a:gd name="connsiteY5043" fmla="*/ 394004 h 3910710"/>
                <a:gd name="connsiteX5044" fmla="*/ 2435177 w 12193737"/>
                <a:gd name="connsiteY5044" fmla="*/ 469285 h 3910710"/>
                <a:gd name="connsiteX5045" fmla="*/ 2301344 w 12193737"/>
                <a:gd name="connsiteY5045" fmla="*/ 536745 h 3910710"/>
                <a:gd name="connsiteX5046" fmla="*/ 2177722 w 12193737"/>
                <a:gd name="connsiteY5046" fmla="*/ 465375 h 3910710"/>
                <a:gd name="connsiteX5047" fmla="*/ 2301344 w 12193737"/>
                <a:gd name="connsiteY5047" fmla="*/ 394004 h 3910710"/>
                <a:gd name="connsiteX5048" fmla="*/ 2301344 w 12193737"/>
                <a:gd name="connsiteY5048" fmla="*/ 536745 h 3910710"/>
                <a:gd name="connsiteX5049" fmla="*/ 2301344 w 12193737"/>
                <a:gd name="connsiteY5049" fmla="*/ 556299 h 3910710"/>
                <a:gd name="connsiteX5050" fmla="*/ 2301344 w 12193737"/>
                <a:gd name="connsiteY5050" fmla="*/ 700995 h 3910710"/>
                <a:gd name="connsiteX5051" fmla="*/ 2252352 w 12193737"/>
                <a:gd name="connsiteY5051" fmla="*/ 672715 h 3910710"/>
                <a:gd name="connsiteX5052" fmla="*/ 2170987 w 12193737"/>
                <a:gd name="connsiteY5052" fmla="*/ 625714 h 3910710"/>
                <a:gd name="connsiteX5053" fmla="*/ 2296275 w 12193737"/>
                <a:gd name="connsiteY5053" fmla="*/ 553366 h 3910710"/>
                <a:gd name="connsiteX5054" fmla="*/ 2301344 w 12193737"/>
                <a:gd name="connsiteY5054" fmla="*/ 556299 h 3910710"/>
                <a:gd name="connsiteX5055" fmla="*/ 2250650 w 12193737"/>
                <a:gd name="connsiteY5055" fmla="*/ 675611 h 3910710"/>
                <a:gd name="connsiteX5056" fmla="*/ 2299642 w 12193737"/>
                <a:gd name="connsiteY5056" fmla="*/ 703892 h 3910710"/>
                <a:gd name="connsiteX5057" fmla="*/ 2169249 w 12193737"/>
                <a:gd name="connsiteY5057" fmla="*/ 779173 h 3910710"/>
                <a:gd name="connsiteX5058" fmla="*/ 2169249 w 12193737"/>
                <a:gd name="connsiteY5058" fmla="*/ 628610 h 3910710"/>
                <a:gd name="connsiteX5059" fmla="*/ 2250650 w 12193737"/>
                <a:gd name="connsiteY5059" fmla="*/ 675611 h 3910710"/>
                <a:gd name="connsiteX5060" fmla="*/ 2250650 w 12193737"/>
                <a:gd name="connsiteY5060" fmla="*/ 832040 h 3910710"/>
                <a:gd name="connsiteX5061" fmla="*/ 2299642 w 12193737"/>
                <a:gd name="connsiteY5061" fmla="*/ 860320 h 3910710"/>
                <a:gd name="connsiteX5062" fmla="*/ 2169249 w 12193737"/>
                <a:gd name="connsiteY5062" fmla="*/ 935601 h 3910710"/>
                <a:gd name="connsiteX5063" fmla="*/ 2169249 w 12193737"/>
                <a:gd name="connsiteY5063" fmla="*/ 785039 h 3910710"/>
                <a:gd name="connsiteX5064" fmla="*/ 2250650 w 12193737"/>
                <a:gd name="connsiteY5064" fmla="*/ 832040 h 3910710"/>
                <a:gd name="connsiteX5065" fmla="*/ 2301344 w 12193737"/>
                <a:gd name="connsiteY5065" fmla="*/ 863289 h 3910710"/>
                <a:gd name="connsiteX5066" fmla="*/ 2301344 w 12193737"/>
                <a:gd name="connsiteY5066" fmla="*/ 1007986 h 3910710"/>
                <a:gd name="connsiteX5067" fmla="*/ 2296275 w 12193737"/>
                <a:gd name="connsiteY5067" fmla="*/ 1010919 h 3910710"/>
                <a:gd name="connsiteX5068" fmla="*/ 2252352 w 12193737"/>
                <a:gd name="connsiteY5068" fmla="*/ 985535 h 3910710"/>
                <a:gd name="connsiteX5069" fmla="*/ 2170987 w 12193737"/>
                <a:gd name="connsiteY5069" fmla="*/ 938570 h 3910710"/>
                <a:gd name="connsiteX5070" fmla="*/ 2301344 w 12193737"/>
                <a:gd name="connsiteY5070" fmla="*/ 863289 h 3910710"/>
                <a:gd name="connsiteX5071" fmla="*/ 2301344 w 12193737"/>
                <a:gd name="connsiteY5071" fmla="*/ 1027539 h 3910710"/>
                <a:gd name="connsiteX5072" fmla="*/ 2301344 w 12193737"/>
                <a:gd name="connsiteY5072" fmla="*/ 1170244 h 3910710"/>
                <a:gd name="connsiteX5073" fmla="*/ 2252352 w 12193737"/>
                <a:gd name="connsiteY5073" fmla="*/ 1141964 h 3910710"/>
                <a:gd name="connsiteX5074" fmla="*/ 2177758 w 12193737"/>
                <a:gd name="connsiteY5074" fmla="*/ 1098910 h 3910710"/>
                <a:gd name="connsiteX5075" fmla="*/ 2301344 w 12193737"/>
                <a:gd name="connsiteY5075" fmla="*/ 1027539 h 3910710"/>
                <a:gd name="connsiteX5076" fmla="*/ 2301344 w 12193737"/>
                <a:gd name="connsiteY5076" fmla="*/ 1318887 h 3910710"/>
                <a:gd name="connsiteX5077" fmla="*/ 2177722 w 12193737"/>
                <a:gd name="connsiteY5077" fmla="*/ 1247517 h 3910710"/>
                <a:gd name="connsiteX5078" fmla="*/ 2301344 w 12193737"/>
                <a:gd name="connsiteY5078" fmla="*/ 1176146 h 3910710"/>
                <a:gd name="connsiteX5079" fmla="*/ 2301344 w 12193737"/>
                <a:gd name="connsiteY5079" fmla="*/ 1318887 h 3910710"/>
                <a:gd name="connsiteX5080" fmla="*/ 2301344 w 12193737"/>
                <a:gd name="connsiteY5080" fmla="*/ 1338441 h 3910710"/>
                <a:gd name="connsiteX5081" fmla="*/ 2301344 w 12193737"/>
                <a:gd name="connsiteY5081" fmla="*/ 1483137 h 3910710"/>
                <a:gd name="connsiteX5082" fmla="*/ 2252352 w 12193737"/>
                <a:gd name="connsiteY5082" fmla="*/ 1454857 h 3910710"/>
                <a:gd name="connsiteX5083" fmla="*/ 2170987 w 12193737"/>
                <a:gd name="connsiteY5083" fmla="*/ 1407892 h 3910710"/>
                <a:gd name="connsiteX5084" fmla="*/ 2296275 w 12193737"/>
                <a:gd name="connsiteY5084" fmla="*/ 1335544 h 3910710"/>
                <a:gd name="connsiteX5085" fmla="*/ 2301344 w 12193737"/>
                <a:gd name="connsiteY5085" fmla="*/ 1338477 h 3910710"/>
                <a:gd name="connsiteX5086" fmla="*/ 2250650 w 12193737"/>
                <a:gd name="connsiteY5086" fmla="*/ 1457790 h 3910710"/>
                <a:gd name="connsiteX5087" fmla="*/ 2299642 w 12193737"/>
                <a:gd name="connsiteY5087" fmla="*/ 1486070 h 3910710"/>
                <a:gd name="connsiteX5088" fmla="*/ 2169249 w 12193737"/>
                <a:gd name="connsiteY5088" fmla="*/ 1561351 h 3910710"/>
                <a:gd name="connsiteX5089" fmla="*/ 2169249 w 12193737"/>
                <a:gd name="connsiteY5089" fmla="*/ 1410789 h 3910710"/>
                <a:gd name="connsiteX5090" fmla="*/ 2250650 w 12193737"/>
                <a:gd name="connsiteY5090" fmla="*/ 1457790 h 3910710"/>
                <a:gd name="connsiteX5091" fmla="*/ 2250650 w 12193737"/>
                <a:gd name="connsiteY5091" fmla="*/ 1614182 h 3910710"/>
                <a:gd name="connsiteX5092" fmla="*/ 2299642 w 12193737"/>
                <a:gd name="connsiteY5092" fmla="*/ 1642462 h 3910710"/>
                <a:gd name="connsiteX5093" fmla="*/ 2169249 w 12193737"/>
                <a:gd name="connsiteY5093" fmla="*/ 1717743 h 3910710"/>
                <a:gd name="connsiteX5094" fmla="*/ 2169249 w 12193737"/>
                <a:gd name="connsiteY5094" fmla="*/ 1567181 h 3910710"/>
                <a:gd name="connsiteX5095" fmla="*/ 2250650 w 12193737"/>
                <a:gd name="connsiteY5095" fmla="*/ 1614146 h 3910710"/>
                <a:gd name="connsiteX5096" fmla="*/ 2301344 w 12193737"/>
                <a:gd name="connsiteY5096" fmla="*/ 1645431 h 3910710"/>
                <a:gd name="connsiteX5097" fmla="*/ 2301344 w 12193737"/>
                <a:gd name="connsiteY5097" fmla="*/ 1790128 h 3910710"/>
                <a:gd name="connsiteX5098" fmla="*/ 2296275 w 12193737"/>
                <a:gd name="connsiteY5098" fmla="*/ 1793061 h 3910710"/>
                <a:gd name="connsiteX5099" fmla="*/ 2252352 w 12193737"/>
                <a:gd name="connsiteY5099" fmla="*/ 1767677 h 3910710"/>
                <a:gd name="connsiteX5100" fmla="*/ 2170987 w 12193737"/>
                <a:gd name="connsiteY5100" fmla="*/ 1720713 h 3910710"/>
                <a:gd name="connsiteX5101" fmla="*/ 2301344 w 12193737"/>
                <a:gd name="connsiteY5101" fmla="*/ 1645431 h 3910710"/>
                <a:gd name="connsiteX5102" fmla="*/ 2301344 w 12193737"/>
                <a:gd name="connsiteY5102" fmla="*/ 1809681 h 3910710"/>
                <a:gd name="connsiteX5103" fmla="*/ 2301344 w 12193737"/>
                <a:gd name="connsiteY5103" fmla="*/ 1952422 h 3910710"/>
                <a:gd name="connsiteX5104" fmla="*/ 2252352 w 12193737"/>
                <a:gd name="connsiteY5104" fmla="*/ 1924142 h 3910710"/>
                <a:gd name="connsiteX5105" fmla="*/ 2177758 w 12193737"/>
                <a:gd name="connsiteY5105" fmla="*/ 1881052 h 3910710"/>
                <a:gd name="connsiteX5106" fmla="*/ 2301380 w 12193737"/>
                <a:gd name="connsiteY5106" fmla="*/ 1809681 h 3910710"/>
                <a:gd name="connsiteX5107" fmla="*/ 2301344 w 12193737"/>
                <a:gd name="connsiteY5107" fmla="*/ 2101029 h 3910710"/>
                <a:gd name="connsiteX5108" fmla="*/ 2177722 w 12193737"/>
                <a:gd name="connsiteY5108" fmla="*/ 2029659 h 3910710"/>
                <a:gd name="connsiteX5109" fmla="*/ 2301344 w 12193737"/>
                <a:gd name="connsiteY5109" fmla="*/ 1958288 h 3910710"/>
                <a:gd name="connsiteX5110" fmla="*/ 2301344 w 12193737"/>
                <a:gd name="connsiteY5110" fmla="*/ 2101029 h 3910710"/>
                <a:gd name="connsiteX5111" fmla="*/ 2301344 w 12193737"/>
                <a:gd name="connsiteY5111" fmla="*/ 2120583 h 3910710"/>
                <a:gd name="connsiteX5112" fmla="*/ 2301344 w 12193737"/>
                <a:gd name="connsiteY5112" fmla="*/ 2265279 h 3910710"/>
                <a:gd name="connsiteX5113" fmla="*/ 2252352 w 12193737"/>
                <a:gd name="connsiteY5113" fmla="*/ 2236963 h 3910710"/>
                <a:gd name="connsiteX5114" fmla="*/ 2170987 w 12193737"/>
                <a:gd name="connsiteY5114" fmla="*/ 2189961 h 3910710"/>
                <a:gd name="connsiteX5115" fmla="*/ 2296275 w 12193737"/>
                <a:gd name="connsiteY5115" fmla="*/ 2117650 h 3910710"/>
                <a:gd name="connsiteX5116" fmla="*/ 2301344 w 12193737"/>
                <a:gd name="connsiteY5116" fmla="*/ 2120583 h 3910710"/>
                <a:gd name="connsiteX5117" fmla="*/ 2250650 w 12193737"/>
                <a:gd name="connsiteY5117" fmla="*/ 2239896 h 3910710"/>
                <a:gd name="connsiteX5118" fmla="*/ 2299642 w 12193737"/>
                <a:gd name="connsiteY5118" fmla="*/ 2268176 h 3910710"/>
                <a:gd name="connsiteX5119" fmla="*/ 2169249 w 12193737"/>
                <a:gd name="connsiteY5119" fmla="*/ 2343457 h 3910710"/>
                <a:gd name="connsiteX5120" fmla="*/ 2169249 w 12193737"/>
                <a:gd name="connsiteY5120" fmla="*/ 2192894 h 3910710"/>
                <a:gd name="connsiteX5121" fmla="*/ 2250650 w 12193737"/>
                <a:gd name="connsiteY5121" fmla="*/ 2239859 h 3910710"/>
                <a:gd name="connsiteX5122" fmla="*/ 2250650 w 12193737"/>
                <a:gd name="connsiteY5122" fmla="*/ 2396324 h 3910710"/>
                <a:gd name="connsiteX5123" fmla="*/ 2299642 w 12193737"/>
                <a:gd name="connsiteY5123" fmla="*/ 2424640 h 3910710"/>
                <a:gd name="connsiteX5124" fmla="*/ 2169249 w 12193737"/>
                <a:gd name="connsiteY5124" fmla="*/ 2499922 h 3910710"/>
                <a:gd name="connsiteX5125" fmla="*/ 2169249 w 12193737"/>
                <a:gd name="connsiteY5125" fmla="*/ 2349359 h 3910710"/>
                <a:gd name="connsiteX5126" fmla="*/ 2250650 w 12193737"/>
                <a:gd name="connsiteY5126" fmla="*/ 2396324 h 3910710"/>
                <a:gd name="connsiteX5127" fmla="*/ 2301344 w 12193737"/>
                <a:gd name="connsiteY5127" fmla="*/ 2427573 h 3910710"/>
                <a:gd name="connsiteX5128" fmla="*/ 2301344 w 12193737"/>
                <a:gd name="connsiteY5128" fmla="*/ 2572270 h 3910710"/>
                <a:gd name="connsiteX5129" fmla="*/ 2296275 w 12193737"/>
                <a:gd name="connsiteY5129" fmla="*/ 2575203 h 3910710"/>
                <a:gd name="connsiteX5130" fmla="*/ 2252352 w 12193737"/>
                <a:gd name="connsiteY5130" fmla="*/ 2549819 h 3910710"/>
                <a:gd name="connsiteX5131" fmla="*/ 2170987 w 12193737"/>
                <a:gd name="connsiteY5131" fmla="*/ 2502818 h 3910710"/>
                <a:gd name="connsiteX5132" fmla="*/ 2301344 w 12193737"/>
                <a:gd name="connsiteY5132" fmla="*/ 2427573 h 3910710"/>
                <a:gd name="connsiteX5133" fmla="*/ 2301344 w 12193737"/>
                <a:gd name="connsiteY5133" fmla="*/ 2591823 h 3910710"/>
                <a:gd name="connsiteX5134" fmla="*/ 2301344 w 12193737"/>
                <a:gd name="connsiteY5134" fmla="*/ 2734528 h 3910710"/>
                <a:gd name="connsiteX5135" fmla="*/ 2252352 w 12193737"/>
                <a:gd name="connsiteY5135" fmla="*/ 2706211 h 3910710"/>
                <a:gd name="connsiteX5136" fmla="*/ 2177758 w 12193737"/>
                <a:gd name="connsiteY5136" fmla="*/ 2663157 h 3910710"/>
                <a:gd name="connsiteX5137" fmla="*/ 2301344 w 12193737"/>
                <a:gd name="connsiteY5137" fmla="*/ 2591787 h 3910710"/>
                <a:gd name="connsiteX5138" fmla="*/ 2301344 w 12193737"/>
                <a:gd name="connsiteY5138" fmla="*/ 2883171 h 3910710"/>
                <a:gd name="connsiteX5139" fmla="*/ 2177722 w 12193737"/>
                <a:gd name="connsiteY5139" fmla="*/ 2811801 h 3910710"/>
                <a:gd name="connsiteX5140" fmla="*/ 2301344 w 12193737"/>
                <a:gd name="connsiteY5140" fmla="*/ 2740430 h 3910710"/>
                <a:gd name="connsiteX5141" fmla="*/ 2301344 w 12193737"/>
                <a:gd name="connsiteY5141" fmla="*/ 2883171 h 3910710"/>
                <a:gd name="connsiteX5142" fmla="*/ 2301344 w 12193737"/>
                <a:gd name="connsiteY5142" fmla="*/ 2902725 h 3910710"/>
                <a:gd name="connsiteX5143" fmla="*/ 2301344 w 12193737"/>
                <a:gd name="connsiteY5143" fmla="*/ 3047421 h 3910710"/>
                <a:gd name="connsiteX5144" fmla="*/ 2252352 w 12193737"/>
                <a:gd name="connsiteY5144" fmla="*/ 3019141 h 3910710"/>
                <a:gd name="connsiteX5145" fmla="*/ 2170987 w 12193737"/>
                <a:gd name="connsiteY5145" fmla="*/ 2972140 h 3910710"/>
                <a:gd name="connsiteX5146" fmla="*/ 2296275 w 12193737"/>
                <a:gd name="connsiteY5146" fmla="*/ 2899792 h 3910710"/>
                <a:gd name="connsiteX5147" fmla="*/ 2301344 w 12193737"/>
                <a:gd name="connsiteY5147" fmla="*/ 2902725 h 3910710"/>
                <a:gd name="connsiteX5148" fmla="*/ 2250650 w 12193737"/>
                <a:gd name="connsiteY5148" fmla="*/ 3022038 h 3910710"/>
                <a:gd name="connsiteX5149" fmla="*/ 2299642 w 12193737"/>
                <a:gd name="connsiteY5149" fmla="*/ 3050318 h 3910710"/>
                <a:gd name="connsiteX5150" fmla="*/ 2169249 w 12193737"/>
                <a:gd name="connsiteY5150" fmla="*/ 3125599 h 3910710"/>
                <a:gd name="connsiteX5151" fmla="*/ 2169249 w 12193737"/>
                <a:gd name="connsiteY5151" fmla="*/ 2975036 h 3910710"/>
                <a:gd name="connsiteX5152" fmla="*/ 2250650 w 12193737"/>
                <a:gd name="connsiteY5152" fmla="*/ 3022001 h 3910710"/>
                <a:gd name="connsiteX5153" fmla="*/ 2250650 w 12193737"/>
                <a:gd name="connsiteY5153" fmla="*/ 3178466 h 3910710"/>
                <a:gd name="connsiteX5154" fmla="*/ 2299642 w 12193737"/>
                <a:gd name="connsiteY5154" fmla="*/ 3206746 h 3910710"/>
                <a:gd name="connsiteX5155" fmla="*/ 2169249 w 12193737"/>
                <a:gd name="connsiteY5155" fmla="*/ 3282027 h 3910710"/>
                <a:gd name="connsiteX5156" fmla="*/ 2169249 w 12193737"/>
                <a:gd name="connsiteY5156" fmla="*/ 3131465 h 3910710"/>
                <a:gd name="connsiteX5157" fmla="*/ 2250650 w 12193737"/>
                <a:gd name="connsiteY5157" fmla="*/ 3178466 h 3910710"/>
                <a:gd name="connsiteX5158" fmla="*/ 2301344 w 12193737"/>
                <a:gd name="connsiteY5158" fmla="*/ 3209715 h 3910710"/>
                <a:gd name="connsiteX5159" fmla="*/ 2301344 w 12193737"/>
                <a:gd name="connsiteY5159" fmla="*/ 3354412 h 3910710"/>
                <a:gd name="connsiteX5160" fmla="*/ 2296275 w 12193737"/>
                <a:gd name="connsiteY5160" fmla="*/ 3357345 h 3910710"/>
                <a:gd name="connsiteX5161" fmla="*/ 2252352 w 12193737"/>
                <a:gd name="connsiteY5161" fmla="*/ 3331961 h 3910710"/>
                <a:gd name="connsiteX5162" fmla="*/ 2170987 w 12193737"/>
                <a:gd name="connsiteY5162" fmla="*/ 3284997 h 3910710"/>
                <a:gd name="connsiteX5163" fmla="*/ 2301344 w 12193737"/>
                <a:gd name="connsiteY5163" fmla="*/ 3209715 h 3910710"/>
                <a:gd name="connsiteX5164" fmla="*/ 2301344 w 12193737"/>
                <a:gd name="connsiteY5164" fmla="*/ 3373965 h 3910710"/>
                <a:gd name="connsiteX5165" fmla="*/ 2301344 w 12193737"/>
                <a:gd name="connsiteY5165" fmla="*/ 3516706 h 3910710"/>
                <a:gd name="connsiteX5166" fmla="*/ 2252352 w 12193737"/>
                <a:gd name="connsiteY5166" fmla="*/ 3488390 h 3910710"/>
                <a:gd name="connsiteX5167" fmla="*/ 2177758 w 12193737"/>
                <a:gd name="connsiteY5167" fmla="*/ 3445336 h 3910710"/>
                <a:gd name="connsiteX5168" fmla="*/ 2301344 w 12193737"/>
                <a:gd name="connsiteY5168" fmla="*/ 3373965 h 3910710"/>
                <a:gd name="connsiteX5169" fmla="*/ 2304748 w 12193737"/>
                <a:gd name="connsiteY5169" fmla="*/ 3372010 h 3910710"/>
                <a:gd name="connsiteX5170" fmla="*/ 2309817 w 12193737"/>
                <a:gd name="connsiteY5170" fmla="*/ 3369077 h 3910710"/>
                <a:gd name="connsiteX5171" fmla="*/ 2435141 w 12193737"/>
                <a:gd name="connsiteY5171" fmla="*/ 3441425 h 3910710"/>
                <a:gd name="connsiteX5172" fmla="*/ 2357072 w 12193737"/>
                <a:gd name="connsiteY5172" fmla="*/ 3486507 h 3910710"/>
                <a:gd name="connsiteX5173" fmla="*/ 2304784 w 12193737"/>
                <a:gd name="connsiteY5173" fmla="*/ 3516706 h 3910710"/>
                <a:gd name="connsiteX5174" fmla="*/ 2304784 w 12193737"/>
                <a:gd name="connsiteY5174" fmla="*/ 3372010 h 3910710"/>
                <a:gd name="connsiteX5175" fmla="*/ 2358738 w 12193737"/>
                <a:gd name="connsiteY5175" fmla="*/ 3489440 h 3910710"/>
                <a:gd name="connsiteX5176" fmla="*/ 2436807 w 12193737"/>
                <a:gd name="connsiteY5176" fmla="*/ 3444358 h 3910710"/>
                <a:gd name="connsiteX5177" fmla="*/ 2436807 w 12193737"/>
                <a:gd name="connsiteY5177" fmla="*/ 3594884 h 3910710"/>
                <a:gd name="connsiteX5178" fmla="*/ 2306450 w 12193737"/>
                <a:gd name="connsiteY5178" fmla="*/ 3519603 h 3910710"/>
                <a:gd name="connsiteX5179" fmla="*/ 2358738 w 12193737"/>
                <a:gd name="connsiteY5179" fmla="*/ 3489404 h 3910710"/>
                <a:gd name="connsiteX5180" fmla="*/ 2313221 w 12193737"/>
                <a:gd name="connsiteY5180" fmla="*/ 3367121 h 3910710"/>
                <a:gd name="connsiteX5181" fmla="*/ 2436807 w 12193737"/>
                <a:gd name="connsiteY5181" fmla="*/ 3295751 h 3910710"/>
                <a:gd name="connsiteX5182" fmla="*/ 2436807 w 12193737"/>
                <a:gd name="connsiteY5182" fmla="*/ 3438456 h 3910710"/>
                <a:gd name="connsiteX5183" fmla="*/ 2313221 w 12193737"/>
                <a:gd name="connsiteY5183" fmla="*/ 3367085 h 3910710"/>
                <a:gd name="connsiteX5184" fmla="*/ 2440211 w 12193737"/>
                <a:gd name="connsiteY5184" fmla="*/ 3444358 h 3910710"/>
                <a:gd name="connsiteX5185" fmla="*/ 2570604 w 12193737"/>
                <a:gd name="connsiteY5185" fmla="*/ 3519639 h 3910710"/>
                <a:gd name="connsiteX5186" fmla="*/ 2440211 w 12193737"/>
                <a:gd name="connsiteY5186" fmla="*/ 3594920 h 3910710"/>
                <a:gd name="connsiteX5187" fmla="*/ 2440211 w 12193737"/>
                <a:gd name="connsiteY5187" fmla="*/ 3444358 h 3910710"/>
                <a:gd name="connsiteX5188" fmla="*/ 2441912 w 12193737"/>
                <a:gd name="connsiteY5188" fmla="*/ 3441425 h 3910710"/>
                <a:gd name="connsiteX5189" fmla="*/ 2572269 w 12193737"/>
                <a:gd name="connsiteY5189" fmla="*/ 3366180 h 3910710"/>
                <a:gd name="connsiteX5190" fmla="*/ 2572269 w 12193737"/>
                <a:gd name="connsiteY5190" fmla="*/ 3516706 h 3910710"/>
                <a:gd name="connsiteX5191" fmla="*/ 2441912 w 12193737"/>
                <a:gd name="connsiteY5191" fmla="*/ 3441425 h 3910710"/>
                <a:gd name="connsiteX5192" fmla="*/ 2440211 w 12193737"/>
                <a:gd name="connsiteY5192" fmla="*/ 3438492 h 3910710"/>
                <a:gd name="connsiteX5193" fmla="*/ 2440211 w 12193737"/>
                <a:gd name="connsiteY5193" fmla="*/ 3293796 h 3910710"/>
                <a:gd name="connsiteX5194" fmla="*/ 2445280 w 12193737"/>
                <a:gd name="connsiteY5194" fmla="*/ 3290863 h 3910710"/>
                <a:gd name="connsiteX5195" fmla="*/ 2570604 w 12193737"/>
                <a:gd name="connsiteY5195" fmla="*/ 3363211 h 3910710"/>
                <a:gd name="connsiteX5196" fmla="*/ 2440211 w 12193737"/>
                <a:gd name="connsiteY5196" fmla="*/ 3438528 h 3910710"/>
                <a:gd name="connsiteX5197" fmla="*/ 2440211 w 12193737"/>
                <a:gd name="connsiteY5197" fmla="*/ 3274242 h 3910710"/>
                <a:gd name="connsiteX5198" fmla="*/ 2440211 w 12193737"/>
                <a:gd name="connsiteY5198" fmla="*/ 3131501 h 3910710"/>
                <a:gd name="connsiteX5199" fmla="*/ 2563833 w 12193737"/>
                <a:gd name="connsiteY5199" fmla="*/ 3202872 h 3910710"/>
                <a:gd name="connsiteX5200" fmla="*/ 2440211 w 12193737"/>
                <a:gd name="connsiteY5200" fmla="*/ 3274242 h 3910710"/>
                <a:gd name="connsiteX5201" fmla="*/ 2440211 w 12193737"/>
                <a:gd name="connsiteY5201" fmla="*/ 2982894 h 3910710"/>
                <a:gd name="connsiteX5202" fmla="*/ 2563833 w 12193737"/>
                <a:gd name="connsiteY5202" fmla="*/ 3054265 h 3910710"/>
                <a:gd name="connsiteX5203" fmla="*/ 2440211 w 12193737"/>
                <a:gd name="connsiteY5203" fmla="*/ 3125635 h 3910710"/>
                <a:gd name="connsiteX5204" fmla="*/ 2440211 w 12193737"/>
                <a:gd name="connsiteY5204" fmla="*/ 2982894 h 3910710"/>
                <a:gd name="connsiteX5205" fmla="*/ 2440211 w 12193737"/>
                <a:gd name="connsiteY5205" fmla="*/ 2963341 h 3910710"/>
                <a:gd name="connsiteX5206" fmla="*/ 2440211 w 12193737"/>
                <a:gd name="connsiteY5206" fmla="*/ 2818644 h 3910710"/>
                <a:gd name="connsiteX5207" fmla="*/ 2570604 w 12193737"/>
                <a:gd name="connsiteY5207" fmla="*/ 2893926 h 3910710"/>
                <a:gd name="connsiteX5208" fmla="*/ 2445280 w 12193737"/>
                <a:gd name="connsiteY5208" fmla="*/ 2966274 h 3910710"/>
                <a:gd name="connsiteX5209" fmla="*/ 2440211 w 12193737"/>
                <a:gd name="connsiteY5209" fmla="*/ 2963341 h 3910710"/>
                <a:gd name="connsiteX5210" fmla="*/ 2441912 w 12193737"/>
                <a:gd name="connsiteY5210" fmla="*/ 2815711 h 3910710"/>
                <a:gd name="connsiteX5211" fmla="*/ 2572269 w 12193737"/>
                <a:gd name="connsiteY5211" fmla="*/ 2740430 h 3910710"/>
                <a:gd name="connsiteX5212" fmla="*/ 2572269 w 12193737"/>
                <a:gd name="connsiteY5212" fmla="*/ 2890956 h 3910710"/>
                <a:gd name="connsiteX5213" fmla="*/ 2441912 w 12193737"/>
                <a:gd name="connsiteY5213" fmla="*/ 2815675 h 3910710"/>
                <a:gd name="connsiteX5214" fmla="*/ 2441912 w 12193737"/>
                <a:gd name="connsiteY5214" fmla="*/ 2659247 h 3910710"/>
                <a:gd name="connsiteX5215" fmla="*/ 2572269 w 12193737"/>
                <a:gd name="connsiteY5215" fmla="*/ 2584002 h 3910710"/>
                <a:gd name="connsiteX5216" fmla="*/ 2572269 w 12193737"/>
                <a:gd name="connsiteY5216" fmla="*/ 2734564 h 3910710"/>
                <a:gd name="connsiteX5217" fmla="*/ 2441912 w 12193737"/>
                <a:gd name="connsiteY5217" fmla="*/ 2659283 h 3910710"/>
                <a:gd name="connsiteX5218" fmla="*/ 2440211 w 12193737"/>
                <a:gd name="connsiteY5218" fmla="*/ 2656350 h 3910710"/>
                <a:gd name="connsiteX5219" fmla="*/ 2440211 w 12193737"/>
                <a:gd name="connsiteY5219" fmla="*/ 2511654 h 3910710"/>
                <a:gd name="connsiteX5220" fmla="*/ 2445316 w 12193737"/>
                <a:gd name="connsiteY5220" fmla="*/ 2508721 h 3910710"/>
                <a:gd name="connsiteX5221" fmla="*/ 2570604 w 12193737"/>
                <a:gd name="connsiteY5221" fmla="*/ 2581069 h 3910710"/>
                <a:gd name="connsiteX5222" fmla="*/ 2440211 w 12193737"/>
                <a:gd name="connsiteY5222" fmla="*/ 2656350 h 3910710"/>
                <a:gd name="connsiteX5223" fmla="*/ 2440211 w 12193737"/>
                <a:gd name="connsiteY5223" fmla="*/ 2492100 h 3910710"/>
                <a:gd name="connsiteX5224" fmla="*/ 2440211 w 12193737"/>
                <a:gd name="connsiteY5224" fmla="*/ 2349359 h 3910710"/>
                <a:gd name="connsiteX5225" fmla="*/ 2563833 w 12193737"/>
                <a:gd name="connsiteY5225" fmla="*/ 2420730 h 3910710"/>
                <a:gd name="connsiteX5226" fmla="*/ 2440211 w 12193737"/>
                <a:gd name="connsiteY5226" fmla="*/ 2492100 h 3910710"/>
                <a:gd name="connsiteX5227" fmla="*/ 2440211 w 12193737"/>
                <a:gd name="connsiteY5227" fmla="*/ 2200752 h 3910710"/>
                <a:gd name="connsiteX5228" fmla="*/ 2563833 w 12193737"/>
                <a:gd name="connsiteY5228" fmla="*/ 2272123 h 3910710"/>
                <a:gd name="connsiteX5229" fmla="*/ 2440211 w 12193737"/>
                <a:gd name="connsiteY5229" fmla="*/ 2343493 h 3910710"/>
                <a:gd name="connsiteX5230" fmla="*/ 2440211 w 12193737"/>
                <a:gd name="connsiteY5230" fmla="*/ 2200752 h 3910710"/>
                <a:gd name="connsiteX5231" fmla="*/ 2440211 w 12193737"/>
                <a:gd name="connsiteY5231" fmla="*/ 2181199 h 3910710"/>
                <a:gd name="connsiteX5232" fmla="*/ 2440211 w 12193737"/>
                <a:gd name="connsiteY5232" fmla="*/ 2036466 h 3910710"/>
                <a:gd name="connsiteX5233" fmla="*/ 2570604 w 12193737"/>
                <a:gd name="connsiteY5233" fmla="*/ 2111747 h 3910710"/>
                <a:gd name="connsiteX5234" fmla="*/ 2445280 w 12193737"/>
                <a:gd name="connsiteY5234" fmla="*/ 2184095 h 3910710"/>
                <a:gd name="connsiteX5235" fmla="*/ 2440211 w 12193737"/>
                <a:gd name="connsiteY5235" fmla="*/ 2181162 h 3910710"/>
                <a:gd name="connsiteX5236" fmla="*/ 2441912 w 12193737"/>
                <a:gd name="connsiteY5236" fmla="*/ 2033569 h 3910710"/>
                <a:gd name="connsiteX5237" fmla="*/ 2572306 w 12193737"/>
                <a:gd name="connsiteY5237" fmla="*/ 1958288 h 3910710"/>
                <a:gd name="connsiteX5238" fmla="*/ 2572306 w 12193737"/>
                <a:gd name="connsiteY5238" fmla="*/ 2108851 h 3910710"/>
                <a:gd name="connsiteX5239" fmla="*/ 2441912 w 12193737"/>
                <a:gd name="connsiteY5239" fmla="*/ 2033569 h 3910710"/>
                <a:gd name="connsiteX5240" fmla="*/ 2441912 w 12193737"/>
                <a:gd name="connsiteY5240" fmla="*/ 1877141 h 3910710"/>
                <a:gd name="connsiteX5241" fmla="*/ 2572269 w 12193737"/>
                <a:gd name="connsiteY5241" fmla="*/ 1801860 h 3910710"/>
                <a:gd name="connsiteX5242" fmla="*/ 2572269 w 12193737"/>
                <a:gd name="connsiteY5242" fmla="*/ 1952386 h 3910710"/>
                <a:gd name="connsiteX5243" fmla="*/ 2441912 w 12193737"/>
                <a:gd name="connsiteY5243" fmla="*/ 1877105 h 3910710"/>
                <a:gd name="connsiteX5244" fmla="*/ 2440211 w 12193737"/>
                <a:gd name="connsiteY5244" fmla="*/ 1874208 h 3910710"/>
                <a:gd name="connsiteX5245" fmla="*/ 2440211 w 12193737"/>
                <a:gd name="connsiteY5245" fmla="*/ 1729512 h 3910710"/>
                <a:gd name="connsiteX5246" fmla="*/ 2445280 w 12193737"/>
                <a:gd name="connsiteY5246" fmla="*/ 1726579 h 3910710"/>
                <a:gd name="connsiteX5247" fmla="*/ 2570604 w 12193737"/>
                <a:gd name="connsiteY5247" fmla="*/ 1798927 h 3910710"/>
                <a:gd name="connsiteX5248" fmla="*/ 2440211 w 12193737"/>
                <a:gd name="connsiteY5248" fmla="*/ 1874208 h 3910710"/>
                <a:gd name="connsiteX5249" fmla="*/ 2440211 w 12193737"/>
                <a:gd name="connsiteY5249" fmla="*/ 1709958 h 3910710"/>
                <a:gd name="connsiteX5250" fmla="*/ 2440211 w 12193737"/>
                <a:gd name="connsiteY5250" fmla="*/ 1567217 h 3910710"/>
                <a:gd name="connsiteX5251" fmla="*/ 2563833 w 12193737"/>
                <a:gd name="connsiteY5251" fmla="*/ 1638588 h 3910710"/>
                <a:gd name="connsiteX5252" fmla="*/ 2440211 w 12193737"/>
                <a:gd name="connsiteY5252" fmla="*/ 1709958 h 3910710"/>
                <a:gd name="connsiteX5253" fmla="*/ 2440211 w 12193737"/>
                <a:gd name="connsiteY5253" fmla="*/ 1418610 h 3910710"/>
                <a:gd name="connsiteX5254" fmla="*/ 2563833 w 12193737"/>
                <a:gd name="connsiteY5254" fmla="*/ 1489981 h 3910710"/>
                <a:gd name="connsiteX5255" fmla="*/ 2440211 w 12193737"/>
                <a:gd name="connsiteY5255" fmla="*/ 1561351 h 3910710"/>
                <a:gd name="connsiteX5256" fmla="*/ 2440211 w 12193737"/>
                <a:gd name="connsiteY5256" fmla="*/ 1418610 h 3910710"/>
                <a:gd name="connsiteX5257" fmla="*/ 2440211 w 12193737"/>
                <a:gd name="connsiteY5257" fmla="*/ 1399057 h 3910710"/>
                <a:gd name="connsiteX5258" fmla="*/ 2440211 w 12193737"/>
                <a:gd name="connsiteY5258" fmla="*/ 1254360 h 3910710"/>
                <a:gd name="connsiteX5259" fmla="*/ 2570604 w 12193737"/>
                <a:gd name="connsiteY5259" fmla="*/ 1329642 h 3910710"/>
                <a:gd name="connsiteX5260" fmla="*/ 2445280 w 12193737"/>
                <a:gd name="connsiteY5260" fmla="*/ 1401990 h 3910710"/>
                <a:gd name="connsiteX5261" fmla="*/ 2440211 w 12193737"/>
                <a:gd name="connsiteY5261" fmla="*/ 1399057 h 3910710"/>
                <a:gd name="connsiteX5262" fmla="*/ 2441912 w 12193737"/>
                <a:gd name="connsiteY5262" fmla="*/ 1251427 h 3910710"/>
                <a:gd name="connsiteX5263" fmla="*/ 2572269 w 12193737"/>
                <a:gd name="connsiteY5263" fmla="*/ 1176146 h 3910710"/>
                <a:gd name="connsiteX5264" fmla="*/ 2572269 w 12193737"/>
                <a:gd name="connsiteY5264" fmla="*/ 1326672 h 3910710"/>
                <a:gd name="connsiteX5265" fmla="*/ 2441912 w 12193737"/>
                <a:gd name="connsiteY5265" fmla="*/ 1251391 h 3910710"/>
                <a:gd name="connsiteX5266" fmla="*/ 2441912 w 12193737"/>
                <a:gd name="connsiteY5266" fmla="*/ 1094999 h 3910710"/>
                <a:gd name="connsiteX5267" fmla="*/ 2572269 w 12193737"/>
                <a:gd name="connsiteY5267" fmla="*/ 1019718 h 3910710"/>
                <a:gd name="connsiteX5268" fmla="*/ 2572269 w 12193737"/>
                <a:gd name="connsiteY5268" fmla="*/ 1170244 h 3910710"/>
                <a:gd name="connsiteX5269" fmla="*/ 2441912 w 12193737"/>
                <a:gd name="connsiteY5269" fmla="*/ 1094963 h 3910710"/>
                <a:gd name="connsiteX5270" fmla="*/ 2440211 w 12193737"/>
                <a:gd name="connsiteY5270" fmla="*/ 1092066 h 3910710"/>
                <a:gd name="connsiteX5271" fmla="*/ 2440211 w 12193737"/>
                <a:gd name="connsiteY5271" fmla="*/ 947370 h 3910710"/>
                <a:gd name="connsiteX5272" fmla="*/ 2445316 w 12193737"/>
                <a:gd name="connsiteY5272" fmla="*/ 944437 h 3910710"/>
                <a:gd name="connsiteX5273" fmla="*/ 2570604 w 12193737"/>
                <a:gd name="connsiteY5273" fmla="*/ 1016785 h 3910710"/>
                <a:gd name="connsiteX5274" fmla="*/ 2440211 w 12193737"/>
                <a:gd name="connsiteY5274" fmla="*/ 1092066 h 3910710"/>
                <a:gd name="connsiteX5275" fmla="*/ 2440211 w 12193737"/>
                <a:gd name="connsiteY5275" fmla="*/ 927816 h 3910710"/>
                <a:gd name="connsiteX5276" fmla="*/ 2440211 w 12193737"/>
                <a:gd name="connsiteY5276" fmla="*/ 785075 h 3910710"/>
                <a:gd name="connsiteX5277" fmla="*/ 2563833 w 12193737"/>
                <a:gd name="connsiteY5277" fmla="*/ 856446 h 3910710"/>
                <a:gd name="connsiteX5278" fmla="*/ 2440211 w 12193737"/>
                <a:gd name="connsiteY5278" fmla="*/ 927816 h 3910710"/>
                <a:gd name="connsiteX5279" fmla="*/ 2440211 w 12193737"/>
                <a:gd name="connsiteY5279" fmla="*/ 636468 h 3910710"/>
                <a:gd name="connsiteX5280" fmla="*/ 2563833 w 12193737"/>
                <a:gd name="connsiteY5280" fmla="*/ 707839 h 3910710"/>
                <a:gd name="connsiteX5281" fmla="*/ 2440211 w 12193737"/>
                <a:gd name="connsiteY5281" fmla="*/ 779209 h 3910710"/>
                <a:gd name="connsiteX5282" fmla="*/ 2440211 w 12193737"/>
                <a:gd name="connsiteY5282" fmla="*/ 636468 h 3910710"/>
                <a:gd name="connsiteX5283" fmla="*/ 2440211 w 12193737"/>
                <a:gd name="connsiteY5283" fmla="*/ 616915 h 3910710"/>
                <a:gd name="connsiteX5284" fmla="*/ 2440211 w 12193737"/>
                <a:gd name="connsiteY5284" fmla="*/ 472218 h 3910710"/>
                <a:gd name="connsiteX5285" fmla="*/ 2570604 w 12193737"/>
                <a:gd name="connsiteY5285" fmla="*/ 547499 h 3910710"/>
                <a:gd name="connsiteX5286" fmla="*/ 2445280 w 12193737"/>
                <a:gd name="connsiteY5286" fmla="*/ 619848 h 3910710"/>
                <a:gd name="connsiteX5287" fmla="*/ 2440211 w 12193737"/>
                <a:gd name="connsiteY5287" fmla="*/ 616915 h 3910710"/>
                <a:gd name="connsiteX5288" fmla="*/ 2441912 w 12193737"/>
                <a:gd name="connsiteY5288" fmla="*/ 469285 h 3910710"/>
                <a:gd name="connsiteX5289" fmla="*/ 2572269 w 12193737"/>
                <a:gd name="connsiteY5289" fmla="*/ 394004 h 3910710"/>
                <a:gd name="connsiteX5290" fmla="*/ 2572269 w 12193737"/>
                <a:gd name="connsiteY5290" fmla="*/ 544530 h 3910710"/>
                <a:gd name="connsiteX5291" fmla="*/ 2441912 w 12193737"/>
                <a:gd name="connsiteY5291" fmla="*/ 469249 h 3910710"/>
                <a:gd name="connsiteX5292" fmla="*/ 2440211 w 12193737"/>
                <a:gd name="connsiteY5292" fmla="*/ 466352 h 3910710"/>
                <a:gd name="connsiteX5293" fmla="*/ 2440211 w 12193737"/>
                <a:gd name="connsiteY5293" fmla="*/ 315790 h 3910710"/>
                <a:gd name="connsiteX5294" fmla="*/ 2570604 w 12193737"/>
                <a:gd name="connsiteY5294" fmla="*/ 391071 h 3910710"/>
                <a:gd name="connsiteX5295" fmla="*/ 2440211 w 12193737"/>
                <a:gd name="connsiteY5295" fmla="*/ 466352 h 3910710"/>
                <a:gd name="connsiteX5296" fmla="*/ 2441912 w 12193737"/>
                <a:gd name="connsiteY5296" fmla="*/ 312857 h 3910710"/>
                <a:gd name="connsiteX5297" fmla="*/ 2572269 w 12193737"/>
                <a:gd name="connsiteY5297" fmla="*/ 237576 h 3910710"/>
                <a:gd name="connsiteX5298" fmla="*/ 2572269 w 12193737"/>
                <a:gd name="connsiteY5298" fmla="*/ 388102 h 3910710"/>
                <a:gd name="connsiteX5299" fmla="*/ 2441912 w 12193737"/>
                <a:gd name="connsiteY5299" fmla="*/ 312821 h 3910710"/>
                <a:gd name="connsiteX5300" fmla="*/ 2440211 w 12193737"/>
                <a:gd name="connsiteY5300" fmla="*/ 309924 h 3910710"/>
                <a:gd name="connsiteX5301" fmla="*/ 2440211 w 12193737"/>
                <a:gd name="connsiteY5301" fmla="*/ 165228 h 3910710"/>
                <a:gd name="connsiteX5302" fmla="*/ 2445280 w 12193737"/>
                <a:gd name="connsiteY5302" fmla="*/ 162294 h 3910710"/>
                <a:gd name="connsiteX5303" fmla="*/ 2570604 w 12193737"/>
                <a:gd name="connsiteY5303" fmla="*/ 234643 h 3910710"/>
                <a:gd name="connsiteX5304" fmla="*/ 2440211 w 12193737"/>
                <a:gd name="connsiteY5304" fmla="*/ 309924 h 3910710"/>
                <a:gd name="connsiteX5305" fmla="*/ 2436807 w 12193737"/>
                <a:gd name="connsiteY5305" fmla="*/ 309888 h 3910710"/>
                <a:gd name="connsiteX5306" fmla="*/ 2313185 w 12193737"/>
                <a:gd name="connsiteY5306" fmla="*/ 238553 h 3910710"/>
                <a:gd name="connsiteX5307" fmla="*/ 2436807 w 12193737"/>
                <a:gd name="connsiteY5307" fmla="*/ 167183 h 3910710"/>
                <a:gd name="connsiteX5308" fmla="*/ 2436807 w 12193737"/>
                <a:gd name="connsiteY5308" fmla="*/ 309924 h 3910710"/>
                <a:gd name="connsiteX5309" fmla="*/ 2435141 w 12193737"/>
                <a:gd name="connsiteY5309" fmla="*/ 312857 h 3910710"/>
                <a:gd name="connsiteX5310" fmla="*/ 2357072 w 12193737"/>
                <a:gd name="connsiteY5310" fmla="*/ 357939 h 3910710"/>
                <a:gd name="connsiteX5311" fmla="*/ 2304784 w 12193737"/>
                <a:gd name="connsiteY5311" fmla="*/ 388138 h 3910710"/>
                <a:gd name="connsiteX5312" fmla="*/ 2304784 w 12193737"/>
                <a:gd name="connsiteY5312" fmla="*/ 243442 h 3910710"/>
                <a:gd name="connsiteX5313" fmla="*/ 2309854 w 12193737"/>
                <a:gd name="connsiteY5313" fmla="*/ 240509 h 3910710"/>
                <a:gd name="connsiteX5314" fmla="*/ 2435177 w 12193737"/>
                <a:gd name="connsiteY5314" fmla="*/ 312857 h 3910710"/>
                <a:gd name="connsiteX5315" fmla="*/ 2301344 w 12193737"/>
                <a:gd name="connsiteY5315" fmla="*/ 388102 h 3910710"/>
                <a:gd name="connsiteX5316" fmla="*/ 2252352 w 12193737"/>
                <a:gd name="connsiteY5316" fmla="*/ 359822 h 3910710"/>
                <a:gd name="connsiteX5317" fmla="*/ 2177722 w 12193737"/>
                <a:gd name="connsiteY5317" fmla="*/ 316768 h 3910710"/>
                <a:gd name="connsiteX5318" fmla="*/ 2301344 w 12193737"/>
                <a:gd name="connsiteY5318" fmla="*/ 245397 h 3910710"/>
                <a:gd name="connsiteX5319" fmla="*/ 2301344 w 12193737"/>
                <a:gd name="connsiteY5319" fmla="*/ 388138 h 3910710"/>
                <a:gd name="connsiteX5320" fmla="*/ 2250650 w 12193737"/>
                <a:gd name="connsiteY5320" fmla="*/ 362755 h 3910710"/>
                <a:gd name="connsiteX5321" fmla="*/ 2299642 w 12193737"/>
                <a:gd name="connsiteY5321" fmla="*/ 391071 h 3910710"/>
                <a:gd name="connsiteX5322" fmla="*/ 2174319 w 12193737"/>
                <a:gd name="connsiteY5322" fmla="*/ 463419 h 3910710"/>
                <a:gd name="connsiteX5323" fmla="*/ 2169249 w 12193737"/>
                <a:gd name="connsiteY5323" fmla="*/ 460486 h 3910710"/>
                <a:gd name="connsiteX5324" fmla="*/ 2169249 w 12193737"/>
                <a:gd name="connsiteY5324" fmla="*/ 321656 h 3910710"/>
                <a:gd name="connsiteX5325" fmla="*/ 2174319 w 12193737"/>
                <a:gd name="connsiteY5325" fmla="*/ 318723 h 3910710"/>
                <a:gd name="connsiteX5326" fmla="*/ 2250614 w 12193737"/>
                <a:gd name="connsiteY5326" fmla="*/ 362791 h 3910710"/>
                <a:gd name="connsiteX5327" fmla="*/ 2165882 w 12193737"/>
                <a:gd name="connsiteY5327" fmla="*/ 458531 h 3910710"/>
                <a:gd name="connsiteX5328" fmla="*/ 2049031 w 12193737"/>
                <a:gd name="connsiteY5328" fmla="*/ 391071 h 3910710"/>
                <a:gd name="connsiteX5329" fmla="*/ 2165882 w 12193737"/>
                <a:gd name="connsiteY5329" fmla="*/ 323611 h 3910710"/>
                <a:gd name="connsiteX5330" fmla="*/ 2165882 w 12193737"/>
                <a:gd name="connsiteY5330" fmla="*/ 458531 h 3910710"/>
                <a:gd name="connsiteX5331" fmla="*/ 2292871 w 12193737"/>
                <a:gd name="connsiteY5331" fmla="*/ 551410 h 3910710"/>
                <a:gd name="connsiteX5332" fmla="*/ 2169249 w 12193737"/>
                <a:gd name="connsiteY5332" fmla="*/ 622781 h 3910710"/>
                <a:gd name="connsiteX5333" fmla="*/ 2169249 w 12193737"/>
                <a:gd name="connsiteY5333" fmla="*/ 480040 h 3910710"/>
                <a:gd name="connsiteX5334" fmla="*/ 2292871 w 12193737"/>
                <a:gd name="connsiteY5334" fmla="*/ 551410 h 3910710"/>
                <a:gd name="connsiteX5335" fmla="*/ 2169249 w 12193737"/>
                <a:gd name="connsiteY5335" fmla="*/ 941503 h 3910710"/>
                <a:gd name="connsiteX5336" fmla="*/ 2250650 w 12193737"/>
                <a:gd name="connsiteY5336" fmla="*/ 988468 h 3910710"/>
                <a:gd name="connsiteX5337" fmla="*/ 2292871 w 12193737"/>
                <a:gd name="connsiteY5337" fmla="*/ 1012838 h 3910710"/>
                <a:gd name="connsiteX5338" fmla="*/ 2169249 w 12193737"/>
                <a:gd name="connsiteY5338" fmla="*/ 1084208 h 3910710"/>
                <a:gd name="connsiteX5339" fmla="*/ 2169249 w 12193737"/>
                <a:gd name="connsiteY5339" fmla="*/ 941467 h 3910710"/>
                <a:gd name="connsiteX5340" fmla="*/ 2174355 w 12193737"/>
                <a:gd name="connsiteY5340" fmla="*/ 1100865 h 3910710"/>
                <a:gd name="connsiteX5341" fmla="*/ 2250650 w 12193737"/>
                <a:gd name="connsiteY5341" fmla="*/ 1144933 h 3910710"/>
                <a:gd name="connsiteX5342" fmla="*/ 2299642 w 12193737"/>
                <a:gd name="connsiteY5342" fmla="*/ 1173249 h 3910710"/>
                <a:gd name="connsiteX5343" fmla="*/ 2174319 w 12193737"/>
                <a:gd name="connsiteY5343" fmla="*/ 1245597 h 3910710"/>
                <a:gd name="connsiteX5344" fmla="*/ 2169249 w 12193737"/>
                <a:gd name="connsiteY5344" fmla="*/ 1242664 h 3910710"/>
                <a:gd name="connsiteX5345" fmla="*/ 2169249 w 12193737"/>
                <a:gd name="connsiteY5345" fmla="*/ 1103834 h 3910710"/>
                <a:gd name="connsiteX5346" fmla="*/ 2174355 w 12193737"/>
                <a:gd name="connsiteY5346" fmla="*/ 1100901 h 3910710"/>
                <a:gd name="connsiteX5347" fmla="*/ 2165882 w 12193737"/>
                <a:gd name="connsiteY5347" fmla="*/ 1240673 h 3910710"/>
                <a:gd name="connsiteX5348" fmla="*/ 2049031 w 12193737"/>
                <a:gd name="connsiteY5348" fmla="*/ 1173213 h 3910710"/>
                <a:gd name="connsiteX5349" fmla="*/ 2165882 w 12193737"/>
                <a:gd name="connsiteY5349" fmla="*/ 1105753 h 3910710"/>
                <a:gd name="connsiteX5350" fmla="*/ 2165882 w 12193737"/>
                <a:gd name="connsiteY5350" fmla="*/ 1240673 h 3910710"/>
                <a:gd name="connsiteX5351" fmla="*/ 2292871 w 12193737"/>
                <a:gd name="connsiteY5351" fmla="*/ 1333552 h 3910710"/>
                <a:gd name="connsiteX5352" fmla="*/ 2169249 w 12193737"/>
                <a:gd name="connsiteY5352" fmla="*/ 1404923 h 3910710"/>
                <a:gd name="connsiteX5353" fmla="*/ 2169249 w 12193737"/>
                <a:gd name="connsiteY5353" fmla="*/ 1262182 h 3910710"/>
                <a:gd name="connsiteX5354" fmla="*/ 2292871 w 12193737"/>
                <a:gd name="connsiteY5354" fmla="*/ 1333552 h 3910710"/>
                <a:gd name="connsiteX5355" fmla="*/ 2169249 w 12193737"/>
                <a:gd name="connsiteY5355" fmla="*/ 1723646 h 3910710"/>
                <a:gd name="connsiteX5356" fmla="*/ 2250650 w 12193737"/>
                <a:gd name="connsiteY5356" fmla="*/ 1770610 h 3910710"/>
                <a:gd name="connsiteX5357" fmla="*/ 2292871 w 12193737"/>
                <a:gd name="connsiteY5357" fmla="*/ 1794980 h 3910710"/>
                <a:gd name="connsiteX5358" fmla="*/ 2169249 w 12193737"/>
                <a:gd name="connsiteY5358" fmla="*/ 1866350 h 3910710"/>
                <a:gd name="connsiteX5359" fmla="*/ 2169249 w 12193737"/>
                <a:gd name="connsiteY5359" fmla="*/ 1723609 h 3910710"/>
                <a:gd name="connsiteX5360" fmla="*/ 2174355 w 12193737"/>
                <a:gd name="connsiteY5360" fmla="*/ 1883007 h 3910710"/>
                <a:gd name="connsiteX5361" fmla="*/ 2250650 w 12193737"/>
                <a:gd name="connsiteY5361" fmla="*/ 1927075 h 3910710"/>
                <a:gd name="connsiteX5362" fmla="*/ 2299642 w 12193737"/>
                <a:gd name="connsiteY5362" fmla="*/ 1955355 h 3910710"/>
                <a:gd name="connsiteX5363" fmla="*/ 2174319 w 12193737"/>
                <a:gd name="connsiteY5363" fmla="*/ 2027703 h 3910710"/>
                <a:gd name="connsiteX5364" fmla="*/ 2169249 w 12193737"/>
                <a:gd name="connsiteY5364" fmla="*/ 2024770 h 3910710"/>
                <a:gd name="connsiteX5365" fmla="*/ 2169249 w 12193737"/>
                <a:gd name="connsiteY5365" fmla="*/ 1885940 h 3910710"/>
                <a:gd name="connsiteX5366" fmla="*/ 2174319 w 12193737"/>
                <a:gd name="connsiteY5366" fmla="*/ 1883007 h 3910710"/>
                <a:gd name="connsiteX5367" fmla="*/ 2165882 w 12193737"/>
                <a:gd name="connsiteY5367" fmla="*/ 2022815 h 3910710"/>
                <a:gd name="connsiteX5368" fmla="*/ 2049031 w 12193737"/>
                <a:gd name="connsiteY5368" fmla="*/ 1955355 h 3910710"/>
                <a:gd name="connsiteX5369" fmla="*/ 2165882 w 12193737"/>
                <a:gd name="connsiteY5369" fmla="*/ 1887895 h 3910710"/>
                <a:gd name="connsiteX5370" fmla="*/ 2165882 w 12193737"/>
                <a:gd name="connsiteY5370" fmla="*/ 2022815 h 3910710"/>
                <a:gd name="connsiteX5371" fmla="*/ 2292871 w 12193737"/>
                <a:gd name="connsiteY5371" fmla="*/ 2115694 h 3910710"/>
                <a:gd name="connsiteX5372" fmla="*/ 2169249 w 12193737"/>
                <a:gd name="connsiteY5372" fmla="*/ 2187028 h 3910710"/>
                <a:gd name="connsiteX5373" fmla="*/ 2169249 w 12193737"/>
                <a:gd name="connsiteY5373" fmla="*/ 2044324 h 3910710"/>
                <a:gd name="connsiteX5374" fmla="*/ 2292871 w 12193737"/>
                <a:gd name="connsiteY5374" fmla="*/ 2115694 h 3910710"/>
                <a:gd name="connsiteX5375" fmla="*/ 2169249 w 12193737"/>
                <a:gd name="connsiteY5375" fmla="*/ 2505788 h 3910710"/>
                <a:gd name="connsiteX5376" fmla="*/ 2250650 w 12193737"/>
                <a:gd name="connsiteY5376" fmla="*/ 2552752 h 3910710"/>
                <a:gd name="connsiteX5377" fmla="*/ 2292871 w 12193737"/>
                <a:gd name="connsiteY5377" fmla="*/ 2577158 h 3910710"/>
                <a:gd name="connsiteX5378" fmla="*/ 2169249 w 12193737"/>
                <a:gd name="connsiteY5378" fmla="*/ 2648528 h 3910710"/>
                <a:gd name="connsiteX5379" fmla="*/ 2169249 w 12193737"/>
                <a:gd name="connsiteY5379" fmla="*/ 2505788 h 3910710"/>
                <a:gd name="connsiteX5380" fmla="*/ 2174355 w 12193737"/>
                <a:gd name="connsiteY5380" fmla="*/ 2665149 h 3910710"/>
                <a:gd name="connsiteX5381" fmla="*/ 2250650 w 12193737"/>
                <a:gd name="connsiteY5381" fmla="*/ 2709181 h 3910710"/>
                <a:gd name="connsiteX5382" fmla="*/ 2299642 w 12193737"/>
                <a:gd name="connsiteY5382" fmla="*/ 2737461 h 3910710"/>
                <a:gd name="connsiteX5383" fmla="*/ 2174319 w 12193737"/>
                <a:gd name="connsiteY5383" fmla="*/ 2809809 h 3910710"/>
                <a:gd name="connsiteX5384" fmla="*/ 2169249 w 12193737"/>
                <a:gd name="connsiteY5384" fmla="*/ 2806876 h 3910710"/>
                <a:gd name="connsiteX5385" fmla="*/ 2169249 w 12193737"/>
                <a:gd name="connsiteY5385" fmla="*/ 2668046 h 3910710"/>
                <a:gd name="connsiteX5386" fmla="*/ 2174355 w 12193737"/>
                <a:gd name="connsiteY5386" fmla="*/ 2665113 h 3910710"/>
                <a:gd name="connsiteX5387" fmla="*/ 2165882 w 12193737"/>
                <a:gd name="connsiteY5387" fmla="*/ 2804957 h 3910710"/>
                <a:gd name="connsiteX5388" fmla="*/ 2049067 w 12193737"/>
                <a:gd name="connsiteY5388" fmla="*/ 2737497 h 3910710"/>
                <a:gd name="connsiteX5389" fmla="*/ 2165882 w 12193737"/>
                <a:gd name="connsiteY5389" fmla="*/ 2670037 h 3910710"/>
                <a:gd name="connsiteX5390" fmla="*/ 2165882 w 12193737"/>
                <a:gd name="connsiteY5390" fmla="*/ 2804957 h 3910710"/>
                <a:gd name="connsiteX5391" fmla="*/ 2292871 w 12193737"/>
                <a:gd name="connsiteY5391" fmla="*/ 2897836 h 3910710"/>
                <a:gd name="connsiteX5392" fmla="*/ 2169249 w 12193737"/>
                <a:gd name="connsiteY5392" fmla="*/ 2969207 h 3910710"/>
                <a:gd name="connsiteX5393" fmla="*/ 2169249 w 12193737"/>
                <a:gd name="connsiteY5393" fmla="*/ 2826502 h 3910710"/>
                <a:gd name="connsiteX5394" fmla="*/ 2292871 w 12193737"/>
                <a:gd name="connsiteY5394" fmla="*/ 2897872 h 3910710"/>
                <a:gd name="connsiteX5395" fmla="*/ 2169249 w 12193737"/>
                <a:gd name="connsiteY5395" fmla="*/ 3287930 h 3910710"/>
                <a:gd name="connsiteX5396" fmla="*/ 2250650 w 12193737"/>
                <a:gd name="connsiteY5396" fmla="*/ 3334894 h 3910710"/>
                <a:gd name="connsiteX5397" fmla="*/ 2292871 w 12193737"/>
                <a:gd name="connsiteY5397" fmla="*/ 3359300 h 3910710"/>
                <a:gd name="connsiteX5398" fmla="*/ 2169249 w 12193737"/>
                <a:gd name="connsiteY5398" fmla="*/ 3430670 h 3910710"/>
                <a:gd name="connsiteX5399" fmla="*/ 2169249 w 12193737"/>
                <a:gd name="connsiteY5399" fmla="*/ 3287930 h 3910710"/>
                <a:gd name="connsiteX5400" fmla="*/ 2174355 w 12193737"/>
                <a:gd name="connsiteY5400" fmla="*/ 3447291 h 3910710"/>
                <a:gd name="connsiteX5401" fmla="*/ 2250650 w 12193737"/>
                <a:gd name="connsiteY5401" fmla="*/ 3491323 h 3910710"/>
                <a:gd name="connsiteX5402" fmla="*/ 2299642 w 12193737"/>
                <a:gd name="connsiteY5402" fmla="*/ 3519603 h 3910710"/>
                <a:gd name="connsiteX5403" fmla="*/ 2174319 w 12193737"/>
                <a:gd name="connsiteY5403" fmla="*/ 3591951 h 3910710"/>
                <a:gd name="connsiteX5404" fmla="*/ 2169249 w 12193737"/>
                <a:gd name="connsiteY5404" fmla="*/ 3589054 h 3910710"/>
                <a:gd name="connsiteX5405" fmla="*/ 2169249 w 12193737"/>
                <a:gd name="connsiteY5405" fmla="*/ 3450188 h 3910710"/>
                <a:gd name="connsiteX5406" fmla="*/ 2174355 w 12193737"/>
                <a:gd name="connsiteY5406" fmla="*/ 3447255 h 3910710"/>
                <a:gd name="connsiteX5407" fmla="*/ 2165882 w 12193737"/>
                <a:gd name="connsiteY5407" fmla="*/ 3587099 h 3910710"/>
                <a:gd name="connsiteX5408" fmla="*/ 2049031 w 12193737"/>
                <a:gd name="connsiteY5408" fmla="*/ 3519639 h 3910710"/>
                <a:gd name="connsiteX5409" fmla="*/ 2165882 w 12193737"/>
                <a:gd name="connsiteY5409" fmla="*/ 3452179 h 3910710"/>
                <a:gd name="connsiteX5410" fmla="*/ 2165882 w 12193737"/>
                <a:gd name="connsiteY5410" fmla="*/ 3587099 h 3910710"/>
                <a:gd name="connsiteX5411" fmla="*/ 2169249 w 12193737"/>
                <a:gd name="connsiteY5411" fmla="*/ 3608608 h 3910710"/>
                <a:gd name="connsiteX5412" fmla="*/ 2292835 w 12193737"/>
                <a:gd name="connsiteY5412" fmla="*/ 3679942 h 3910710"/>
                <a:gd name="connsiteX5413" fmla="*/ 2169249 w 12193737"/>
                <a:gd name="connsiteY5413" fmla="*/ 3751312 h 3910710"/>
                <a:gd name="connsiteX5414" fmla="*/ 2169249 w 12193737"/>
                <a:gd name="connsiteY5414" fmla="*/ 3608608 h 3910710"/>
                <a:gd name="connsiteX5415" fmla="*/ 2177722 w 12193737"/>
                <a:gd name="connsiteY5415" fmla="*/ 3593943 h 3910710"/>
                <a:gd name="connsiteX5416" fmla="*/ 2301344 w 12193737"/>
                <a:gd name="connsiteY5416" fmla="*/ 3522572 h 3910710"/>
                <a:gd name="connsiteX5417" fmla="*/ 2301344 w 12193737"/>
                <a:gd name="connsiteY5417" fmla="*/ 3665313 h 3910710"/>
                <a:gd name="connsiteX5418" fmla="*/ 2177722 w 12193737"/>
                <a:gd name="connsiteY5418" fmla="*/ 3593943 h 3910710"/>
                <a:gd name="connsiteX5419" fmla="*/ 2304748 w 12193737"/>
                <a:gd name="connsiteY5419" fmla="*/ 3522572 h 3910710"/>
                <a:gd name="connsiteX5420" fmla="*/ 2435141 w 12193737"/>
                <a:gd name="connsiteY5420" fmla="*/ 3597853 h 3910710"/>
                <a:gd name="connsiteX5421" fmla="*/ 2357072 w 12193737"/>
                <a:gd name="connsiteY5421" fmla="*/ 3642935 h 3910710"/>
                <a:gd name="connsiteX5422" fmla="*/ 2309817 w 12193737"/>
                <a:gd name="connsiteY5422" fmla="*/ 3670202 h 3910710"/>
                <a:gd name="connsiteX5423" fmla="*/ 2304748 w 12193737"/>
                <a:gd name="connsiteY5423" fmla="*/ 3667268 h 3910710"/>
                <a:gd name="connsiteX5424" fmla="*/ 2304748 w 12193737"/>
                <a:gd name="connsiteY5424" fmla="*/ 3522536 h 3910710"/>
                <a:gd name="connsiteX5425" fmla="*/ 2358738 w 12193737"/>
                <a:gd name="connsiteY5425" fmla="*/ 3645868 h 3910710"/>
                <a:gd name="connsiteX5426" fmla="*/ 2436807 w 12193737"/>
                <a:gd name="connsiteY5426" fmla="*/ 3600786 h 3910710"/>
                <a:gd name="connsiteX5427" fmla="*/ 2436807 w 12193737"/>
                <a:gd name="connsiteY5427" fmla="*/ 3743527 h 3910710"/>
                <a:gd name="connsiteX5428" fmla="*/ 2313185 w 12193737"/>
                <a:gd name="connsiteY5428" fmla="*/ 3672193 h 3910710"/>
                <a:gd name="connsiteX5429" fmla="*/ 2358738 w 12193737"/>
                <a:gd name="connsiteY5429" fmla="*/ 3645868 h 3910710"/>
                <a:gd name="connsiteX5430" fmla="*/ 2440211 w 12193737"/>
                <a:gd name="connsiteY5430" fmla="*/ 3600786 h 3910710"/>
                <a:gd name="connsiteX5431" fmla="*/ 2570604 w 12193737"/>
                <a:gd name="connsiteY5431" fmla="*/ 3676068 h 3910710"/>
                <a:gd name="connsiteX5432" fmla="*/ 2445280 w 12193737"/>
                <a:gd name="connsiteY5432" fmla="*/ 3748416 h 3910710"/>
                <a:gd name="connsiteX5433" fmla="*/ 2440211 w 12193737"/>
                <a:gd name="connsiteY5433" fmla="*/ 3745483 h 3910710"/>
                <a:gd name="connsiteX5434" fmla="*/ 2440211 w 12193737"/>
                <a:gd name="connsiteY5434" fmla="*/ 3600750 h 3910710"/>
                <a:gd name="connsiteX5435" fmla="*/ 2441912 w 12193737"/>
                <a:gd name="connsiteY5435" fmla="*/ 3597853 h 3910710"/>
                <a:gd name="connsiteX5436" fmla="*/ 2572269 w 12193737"/>
                <a:gd name="connsiteY5436" fmla="*/ 3522572 h 3910710"/>
                <a:gd name="connsiteX5437" fmla="*/ 2572269 w 12193737"/>
                <a:gd name="connsiteY5437" fmla="*/ 3673098 h 3910710"/>
                <a:gd name="connsiteX5438" fmla="*/ 2441912 w 12193737"/>
                <a:gd name="connsiteY5438" fmla="*/ 3597817 h 3910710"/>
                <a:gd name="connsiteX5439" fmla="*/ 2572269 w 12193737"/>
                <a:gd name="connsiteY5439" fmla="*/ 3360241 h 3910710"/>
                <a:gd name="connsiteX5440" fmla="*/ 2448684 w 12193737"/>
                <a:gd name="connsiteY5440" fmla="*/ 3288871 h 3910710"/>
                <a:gd name="connsiteX5441" fmla="*/ 2572269 w 12193737"/>
                <a:gd name="connsiteY5441" fmla="*/ 3217501 h 3910710"/>
                <a:gd name="connsiteX5442" fmla="*/ 2572269 w 12193737"/>
                <a:gd name="connsiteY5442" fmla="*/ 3360205 h 3910710"/>
                <a:gd name="connsiteX5443" fmla="*/ 2567236 w 12193737"/>
                <a:gd name="connsiteY5443" fmla="*/ 3200916 h 3910710"/>
                <a:gd name="connsiteX5444" fmla="*/ 2441912 w 12193737"/>
                <a:gd name="connsiteY5444" fmla="*/ 3128568 h 3910710"/>
                <a:gd name="connsiteX5445" fmla="*/ 2567200 w 12193737"/>
                <a:gd name="connsiteY5445" fmla="*/ 3056220 h 3910710"/>
                <a:gd name="connsiteX5446" fmla="*/ 2572269 w 12193737"/>
                <a:gd name="connsiteY5446" fmla="*/ 3059153 h 3910710"/>
                <a:gd name="connsiteX5447" fmla="*/ 2572269 w 12193737"/>
                <a:gd name="connsiteY5447" fmla="*/ 3197983 h 3910710"/>
                <a:gd name="connsiteX5448" fmla="*/ 2567200 w 12193737"/>
                <a:gd name="connsiteY5448" fmla="*/ 3200916 h 3910710"/>
                <a:gd name="connsiteX5449" fmla="*/ 2575673 w 12193737"/>
                <a:gd name="connsiteY5449" fmla="*/ 3061108 h 3910710"/>
                <a:gd name="connsiteX5450" fmla="*/ 2692524 w 12193737"/>
                <a:gd name="connsiteY5450" fmla="*/ 3128568 h 3910710"/>
                <a:gd name="connsiteX5451" fmla="*/ 2575673 w 12193737"/>
                <a:gd name="connsiteY5451" fmla="*/ 3196028 h 3910710"/>
                <a:gd name="connsiteX5452" fmla="*/ 2575673 w 12193737"/>
                <a:gd name="connsiteY5452" fmla="*/ 3061108 h 3910710"/>
                <a:gd name="connsiteX5453" fmla="*/ 2448684 w 12193737"/>
                <a:gd name="connsiteY5453" fmla="*/ 2968229 h 3910710"/>
                <a:gd name="connsiteX5454" fmla="*/ 2572306 w 12193737"/>
                <a:gd name="connsiteY5454" fmla="*/ 2896859 h 3910710"/>
                <a:gd name="connsiteX5455" fmla="*/ 2572306 w 12193737"/>
                <a:gd name="connsiteY5455" fmla="*/ 3039599 h 3910710"/>
                <a:gd name="connsiteX5456" fmla="*/ 2448684 w 12193737"/>
                <a:gd name="connsiteY5456" fmla="*/ 2968229 h 3910710"/>
                <a:gd name="connsiteX5457" fmla="*/ 2572269 w 12193737"/>
                <a:gd name="connsiteY5457" fmla="*/ 2578099 h 3910710"/>
                <a:gd name="connsiteX5458" fmla="*/ 2448684 w 12193737"/>
                <a:gd name="connsiteY5458" fmla="*/ 2506765 h 3910710"/>
                <a:gd name="connsiteX5459" fmla="*/ 2572269 w 12193737"/>
                <a:gd name="connsiteY5459" fmla="*/ 2435395 h 3910710"/>
                <a:gd name="connsiteX5460" fmla="*/ 2572269 w 12193737"/>
                <a:gd name="connsiteY5460" fmla="*/ 2578099 h 3910710"/>
                <a:gd name="connsiteX5461" fmla="*/ 2567236 w 12193737"/>
                <a:gd name="connsiteY5461" fmla="*/ 2418774 h 3910710"/>
                <a:gd name="connsiteX5462" fmla="*/ 2441912 w 12193737"/>
                <a:gd name="connsiteY5462" fmla="*/ 2346426 h 3910710"/>
                <a:gd name="connsiteX5463" fmla="*/ 2567200 w 12193737"/>
                <a:gd name="connsiteY5463" fmla="*/ 2274114 h 3910710"/>
                <a:gd name="connsiteX5464" fmla="*/ 2572269 w 12193737"/>
                <a:gd name="connsiteY5464" fmla="*/ 2277047 h 3910710"/>
                <a:gd name="connsiteX5465" fmla="*/ 2572269 w 12193737"/>
                <a:gd name="connsiteY5465" fmla="*/ 2415877 h 3910710"/>
                <a:gd name="connsiteX5466" fmla="*/ 2567200 w 12193737"/>
                <a:gd name="connsiteY5466" fmla="*/ 2418810 h 3910710"/>
                <a:gd name="connsiteX5467" fmla="*/ 2575673 w 12193737"/>
                <a:gd name="connsiteY5467" fmla="*/ 2278966 h 3910710"/>
                <a:gd name="connsiteX5468" fmla="*/ 2692524 w 12193737"/>
                <a:gd name="connsiteY5468" fmla="*/ 2346426 h 3910710"/>
                <a:gd name="connsiteX5469" fmla="*/ 2575673 w 12193737"/>
                <a:gd name="connsiteY5469" fmla="*/ 2413886 h 3910710"/>
                <a:gd name="connsiteX5470" fmla="*/ 2575673 w 12193737"/>
                <a:gd name="connsiteY5470" fmla="*/ 2278966 h 3910710"/>
                <a:gd name="connsiteX5471" fmla="*/ 2448684 w 12193737"/>
                <a:gd name="connsiteY5471" fmla="*/ 2186087 h 3910710"/>
                <a:gd name="connsiteX5472" fmla="*/ 2572306 w 12193737"/>
                <a:gd name="connsiteY5472" fmla="*/ 2114717 h 3910710"/>
                <a:gd name="connsiteX5473" fmla="*/ 2572306 w 12193737"/>
                <a:gd name="connsiteY5473" fmla="*/ 2257457 h 3910710"/>
                <a:gd name="connsiteX5474" fmla="*/ 2448684 w 12193737"/>
                <a:gd name="connsiteY5474" fmla="*/ 2186087 h 3910710"/>
                <a:gd name="connsiteX5475" fmla="*/ 2572269 w 12193737"/>
                <a:gd name="connsiteY5475" fmla="*/ 1795957 h 3910710"/>
                <a:gd name="connsiteX5476" fmla="*/ 2448648 w 12193737"/>
                <a:gd name="connsiteY5476" fmla="*/ 1724623 h 3910710"/>
                <a:gd name="connsiteX5477" fmla="*/ 2572269 w 12193737"/>
                <a:gd name="connsiteY5477" fmla="*/ 1653253 h 3910710"/>
                <a:gd name="connsiteX5478" fmla="*/ 2572269 w 12193737"/>
                <a:gd name="connsiteY5478" fmla="*/ 1795994 h 3910710"/>
                <a:gd name="connsiteX5479" fmla="*/ 2567200 w 12193737"/>
                <a:gd name="connsiteY5479" fmla="*/ 1636632 h 3910710"/>
                <a:gd name="connsiteX5480" fmla="*/ 2441912 w 12193737"/>
                <a:gd name="connsiteY5480" fmla="*/ 1564284 h 3910710"/>
                <a:gd name="connsiteX5481" fmla="*/ 2567200 w 12193737"/>
                <a:gd name="connsiteY5481" fmla="*/ 1491936 h 3910710"/>
                <a:gd name="connsiteX5482" fmla="*/ 2572269 w 12193737"/>
                <a:gd name="connsiteY5482" fmla="*/ 1494869 h 3910710"/>
                <a:gd name="connsiteX5483" fmla="*/ 2572269 w 12193737"/>
                <a:gd name="connsiteY5483" fmla="*/ 1633699 h 3910710"/>
                <a:gd name="connsiteX5484" fmla="*/ 2567200 w 12193737"/>
                <a:gd name="connsiteY5484" fmla="*/ 1636632 h 3910710"/>
                <a:gd name="connsiteX5485" fmla="*/ 2575673 w 12193737"/>
                <a:gd name="connsiteY5485" fmla="*/ 1496824 h 3910710"/>
                <a:gd name="connsiteX5486" fmla="*/ 2692524 w 12193737"/>
                <a:gd name="connsiteY5486" fmla="*/ 1564284 h 3910710"/>
                <a:gd name="connsiteX5487" fmla="*/ 2575673 w 12193737"/>
                <a:gd name="connsiteY5487" fmla="*/ 1631744 h 3910710"/>
                <a:gd name="connsiteX5488" fmla="*/ 2575673 w 12193737"/>
                <a:gd name="connsiteY5488" fmla="*/ 1496824 h 3910710"/>
                <a:gd name="connsiteX5489" fmla="*/ 2448684 w 12193737"/>
                <a:gd name="connsiteY5489" fmla="*/ 1403945 h 3910710"/>
                <a:gd name="connsiteX5490" fmla="*/ 2572306 w 12193737"/>
                <a:gd name="connsiteY5490" fmla="*/ 1332575 h 3910710"/>
                <a:gd name="connsiteX5491" fmla="*/ 2572306 w 12193737"/>
                <a:gd name="connsiteY5491" fmla="*/ 1475315 h 3910710"/>
                <a:gd name="connsiteX5492" fmla="*/ 2448684 w 12193737"/>
                <a:gd name="connsiteY5492" fmla="*/ 1403945 h 3910710"/>
                <a:gd name="connsiteX5493" fmla="*/ 2572269 w 12193737"/>
                <a:gd name="connsiteY5493" fmla="*/ 1013815 h 3910710"/>
                <a:gd name="connsiteX5494" fmla="*/ 2448684 w 12193737"/>
                <a:gd name="connsiteY5494" fmla="*/ 942445 h 3910710"/>
                <a:gd name="connsiteX5495" fmla="*/ 2572269 w 12193737"/>
                <a:gd name="connsiteY5495" fmla="*/ 871074 h 3910710"/>
                <a:gd name="connsiteX5496" fmla="*/ 2572269 w 12193737"/>
                <a:gd name="connsiteY5496" fmla="*/ 1013779 h 3910710"/>
                <a:gd name="connsiteX5497" fmla="*/ 2567236 w 12193737"/>
                <a:gd name="connsiteY5497" fmla="*/ 854490 h 3910710"/>
                <a:gd name="connsiteX5498" fmla="*/ 2441912 w 12193737"/>
                <a:gd name="connsiteY5498" fmla="*/ 782142 h 3910710"/>
                <a:gd name="connsiteX5499" fmla="*/ 2567200 w 12193737"/>
                <a:gd name="connsiteY5499" fmla="*/ 709794 h 3910710"/>
                <a:gd name="connsiteX5500" fmla="*/ 2572269 w 12193737"/>
                <a:gd name="connsiteY5500" fmla="*/ 712727 h 3910710"/>
                <a:gd name="connsiteX5501" fmla="*/ 2572269 w 12193737"/>
                <a:gd name="connsiteY5501" fmla="*/ 851557 h 3910710"/>
                <a:gd name="connsiteX5502" fmla="*/ 2567200 w 12193737"/>
                <a:gd name="connsiteY5502" fmla="*/ 854490 h 3910710"/>
                <a:gd name="connsiteX5503" fmla="*/ 2575673 w 12193737"/>
                <a:gd name="connsiteY5503" fmla="*/ 714682 h 3910710"/>
                <a:gd name="connsiteX5504" fmla="*/ 2692524 w 12193737"/>
                <a:gd name="connsiteY5504" fmla="*/ 782142 h 3910710"/>
                <a:gd name="connsiteX5505" fmla="*/ 2575673 w 12193737"/>
                <a:gd name="connsiteY5505" fmla="*/ 849602 h 3910710"/>
                <a:gd name="connsiteX5506" fmla="*/ 2575673 w 12193737"/>
                <a:gd name="connsiteY5506" fmla="*/ 714682 h 3910710"/>
                <a:gd name="connsiteX5507" fmla="*/ 2448684 w 12193737"/>
                <a:gd name="connsiteY5507" fmla="*/ 621803 h 3910710"/>
                <a:gd name="connsiteX5508" fmla="*/ 2572306 w 12193737"/>
                <a:gd name="connsiteY5508" fmla="*/ 550432 h 3910710"/>
                <a:gd name="connsiteX5509" fmla="*/ 2572306 w 12193737"/>
                <a:gd name="connsiteY5509" fmla="*/ 693173 h 3910710"/>
                <a:gd name="connsiteX5510" fmla="*/ 2448684 w 12193737"/>
                <a:gd name="connsiteY5510" fmla="*/ 621803 h 3910710"/>
                <a:gd name="connsiteX5511" fmla="*/ 2440211 w 12193737"/>
                <a:gd name="connsiteY5511" fmla="*/ 2933 h 3910710"/>
                <a:gd name="connsiteX5512" fmla="*/ 2563833 w 12193737"/>
                <a:gd name="connsiteY5512" fmla="*/ 74303 h 3910710"/>
                <a:gd name="connsiteX5513" fmla="*/ 2440211 w 12193737"/>
                <a:gd name="connsiteY5513" fmla="*/ 145674 h 3910710"/>
                <a:gd name="connsiteX5514" fmla="*/ 2440211 w 12193737"/>
                <a:gd name="connsiteY5514" fmla="*/ 2933 h 3910710"/>
                <a:gd name="connsiteX5515" fmla="*/ 2358738 w 12193737"/>
                <a:gd name="connsiteY5515" fmla="*/ 48015 h 3910710"/>
                <a:gd name="connsiteX5516" fmla="*/ 2436807 w 12193737"/>
                <a:gd name="connsiteY5516" fmla="*/ 2933 h 3910710"/>
                <a:gd name="connsiteX5517" fmla="*/ 2436807 w 12193737"/>
                <a:gd name="connsiteY5517" fmla="*/ 147629 h 3910710"/>
                <a:gd name="connsiteX5518" fmla="*/ 2431737 w 12193737"/>
                <a:gd name="connsiteY5518" fmla="*/ 150562 h 3910710"/>
                <a:gd name="connsiteX5519" fmla="*/ 2306450 w 12193737"/>
                <a:gd name="connsiteY5519" fmla="*/ 78214 h 3910710"/>
                <a:gd name="connsiteX5520" fmla="*/ 2358738 w 12193737"/>
                <a:gd name="connsiteY5520" fmla="*/ 48015 h 3910710"/>
                <a:gd name="connsiteX5521" fmla="*/ 2304748 w 12193737"/>
                <a:gd name="connsiteY5521" fmla="*/ 81147 h 3910710"/>
                <a:gd name="connsiteX5522" fmla="*/ 2428370 w 12193737"/>
                <a:gd name="connsiteY5522" fmla="*/ 152518 h 3910710"/>
                <a:gd name="connsiteX5523" fmla="*/ 2304748 w 12193737"/>
                <a:gd name="connsiteY5523" fmla="*/ 223888 h 3910710"/>
                <a:gd name="connsiteX5524" fmla="*/ 2304748 w 12193737"/>
                <a:gd name="connsiteY5524" fmla="*/ 81147 h 3910710"/>
                <a:gd name="connsiteX5525" fmla="*/ 2301344 w 12193737"/>
                <a:gd name="connsiteY5525" fmla="*/ 225844 h 3910710"/>
                <a:gd name="connsiteX5526" fmla="*/ 2296275 w 12193737"/>
                <a:gd name="connsiteY5526" fmla="*/ 228777 h 3910710"/>
                <a:gd name="connsiteX5527" fmla="*/ 2252352 w 12193737"/>
                <a:gd name="connsiteY5527" fmla="*/ 203429 h 3910710"/>
                <a:gd name="connsiteX5528" fmla="*/ 2170987 w 12193737"/>
                <a:gd name="connsiteY5528" fmla="*/ 156465 h 3910710"/>
                <a:gd name="connsiteX5529" fmla="*/ 2301344 w 12193737"/>
                <a:gd name="connsiteY5529" fmla="*/ 81183 h 3910710"/>
                <a:gd name="connsiteX5530" fmla="*/ 2301344 w 12193737"/>
                <a:gd name="connsiteY5530" fmla="*/ 225880 h 3910710"/>
                <a:gd name="connsiteX5531" fmla="*/ 2169249 w 12193737"/>
                <a:gd name="connsiteY5531" fmla="*/ 2933 h 3910710"/>
                <a:gd name="connsiteX5532" fmla="*/ 2250650 w 12193737"/>
                <a:gd name="connsiteY5532" fmla="*/ 49934 h 3910710"/>
                <a:gd name="connsiteX5533" fmla="*/ 2299642 w 12193737"/>
                <a:gd name="connsiteY5533" fmla="*/ 78214 h 3910710"/>
                <a:gd name="connsiteX5534" fmla="*/ 2169249 w 12193737"/>
                <a:gd name="connsiteY5534" fmla="*/ 153495 h 3910710"/>
                <a:gd name="connsiteX5535" fmla="*/ 2169249 w 12193737"/>
                <a:gd name="connsiteY5535" fmla="*/ 2933 h 3910710"/>
                <a:gd name="connsiteX5536" fmla="*/ 2169249 w 12193737"/>
                <a:gd name="connsiteY5536" fmla="*/ 159361 h 3910710"/>
                <a:gd name="connsiteX5537" fmla="*/ 2250650 w 12193737"/>
                <a:gd name="connsiteY5537" fmla="*/ 206362 h 3910710"/>
                <a:gd name="connsiteX5538" fmla="*/ 2292871 w 12193737"/>
                <a:gd name="connsiteY5538" fmla="*/ 230732 h 3910710"/>
                <a:gd name="connsiteX5539" fmla="*/ 2169249 w 12193737"/>
                <a:gd name="connsiteY5539" fmla="*/ 302102 h 3910710"/>
                <a:gd name="connsiteX5540" fmla="*/ 2169249 w 12193737"/>
                <a:gd name="connsiteY5540" fmla="*/ 159361 h 3910710"/>
                <a:gd name="connsiteX5541" fmla="*/ 2040594 w 12193737"/>
                <a:gd name="connsiteY5541" fmla="*/ 75281 h 3910710"/>
                <a:gd name="connsiteX5542" fmla="*/ 2165882 w 12193737"/>
                <a:gd name="connsiteY5542" fmla="*/ 2933 h 3910710"/>
                <a:gd name="connsiteX5543" fmla="*/ 2165882 w 12193737"/>
                <a:gd name="connsiteY5543" fmla="*/ 153459 h 3910710"/>
                <a:gd name="connsiteX5544" fmla="*/ 2040594 w 12193737"/>
                <a:gd name="connsiteY5544" fmla="*/ 81147 h 3910710"/>
                <a:gd name="connsiteX5545" fmla="*/ 2040594 w 12193737"/>
                <a:gd name="connsiteY5545" fmla="*/ 75245 h 3910710"/>
                <a:gd name="connsiteX5546" fmla="*/ 2040594 w 12193737"/>
                <a:gd name="connsiteY5546" fmla="*/ 85058 h 3910710"/>
                <a:gd name="connsiteX5547" fmla="*/ 2164180 w 12193737"/>
                <a:gd name="connsiteY5547" fmla="*/ 156428 h 3910710"/>
                <a:gd name="connsiteX5548" fmla="*/ 2040594 w 12193737"/>
                <a:gd name="connsiteY5548" fmla="*/ 227763 h 3910710"/>
                <a:gd name="connsiteX5549" fmla="*/ 2040594 w 12193737"/>
                <a:gd name="connsiteY5549" fmla="*/ 85058 h 3910710"/>
                <a:gd name="connsiteX5550" fmla="*/ 2040594 w 12193737"/>
                <a:gd name="connsiteY5550" fmla="*/ 231710 h 3910710"/>
                <a:gd name="connsiteX5551" fmla="*/ 2165882 w 12193737"/>
                <a:gd name="connsiteY5551" fmla="*/ 159398 h 3910710"/>
                <a:gd name="connsiteX5552" fmla="*/ 2165882 w 12193737"/>
                <a:gd name="connsiteY5552" fmla="*/ 304094 h 3910710"/>
                <a:gd name="connsiteX5553" fmla="*/ 2160812 w 12193737"/>
                <a:gd name="connsiteY5553" fmla="*/ 307027 h 3910710"/>
                <a:gd name="connsiteX5554" fmla="*/ 2040630 w 12193737"/>
                <a:gd name="connsiteY5554" fmla="*/ 237648 h 3910710"/>
                <a:gd name="connsiteX5555" fmla="*/ 2040630 w 12193737"/>
                <a:gd name="connsiteY5555" fmla="*/ 231746 h 3910710"/>
                <a:gd name="connsiteX5556" fmla="*/ 2040594 w 12193737"/>
                <a:gd name="connsiteY5556" fmla="*/ 241486 h 3910710"/>
                <a:gd name="connsiteX5557" fmla="*/ 2157408 w 12193737"/>
                <a:gd name="connsiteY5557" fmla="*/ 308910 h 3910710"/>
                <a:gd name="connsiteX5558" fmla="*/ 2040594 w 12193737"/>
                <a:gd name="connsiteY5558" fmla="*/ 376333 h 3910710"/>
                <a:gd name="connsiteX5559" fmla="*/ 2040594 w 12193737"/>
                <a:gd name="connsiteY5559" fmla="*/ 241450 h 3910710"/>
                <a:gd name="connsiteX5560" fmla="*/ 2040594 w 12193737"/>
                <a:gd name="connsiteY5560" fmla="*/ 405772 h 3910710"/>
                <a:gd name="connsiteX5561" fmla="*/ 2157408 w 12193737"/>
                <a:gd name="connsiteY5561" fmla="*/ 473196 h 3910710"/>
                <a:gd name="connsiteX5562" fmla="*/ 2040594 w 12193737"/>
                <a:gd name="connsiteY5562" fmla="*/ 540619 h 3910710"/>
                <a:gd name="connsiteX5563" fmla="*/ 2040594 w 12193737"/>
                <a:gd name="connsiteY5563" fmla="*/ 405736 h 3910710"/>
                <a:gd name="connsiteX5564" fmla="*/ 2040594 w 12193737"/>
                <a:gd name="connsiteY5564" fmla="*/ 544530 h 3910710"/>
                <a:gd name="connsiteX5565" fmla="*/ 2160776 w 12193737"/>
                <a:gd name="connsiteY5565" fmla="*/ 475151 h 3910710"/>
                <a:gd name="connsiteX5566" fmla="*/ 2165845 w 12193737"/>
                <a:gd name="connsiteY5566" fmla="*/ 478084 h 3910710"/>
                <a:gd name="connsiteX5567" fmla="*/ 2165845 w 12193737"/>
                <a:gd name="connsiteY5567" fmla="*/ 622781 h 3910710"/>
                <a:gd name="connsiteX5568" fmla="*/ 2040558 w 12193737"/>
                <a:gd name="connsiteY5568" fmla="*/ 550469 h 3910710"/>
                <a:gd name="connsiteX5569" fmla="*/ 2040558 w 12193737"/>
                <a:gd name="connsiteY5569" fmla="*/ 544566 h 3910710"/>
                <a:gd name="connsiteX5570" fmla="*/ 2040594 w 12193737"/>
                <a:gd name="connsiteY5570" fmla="*/ 554343 h 3910710"/>
                <a:gd name="connsiteX5571" fmla="*/ 2164180 w 12193737"/>
                <a:gd name="connsiteY5571" fmla="*/ 625677 h 3910710"/>
                <a:gd name="connsiteX5572" fmla="*/ 2040594 w 12193737"/>
                <a:gd name="connsiteY5572" fmla="*/ 697012 h 3910710"/>
                <a:gd name="connsiteX5573" fmla="*/ 2040594 w 12193737"/>
                <a:gd name="connsiteY5573" fmla="*/ 554307 h 3910710"/>
                <a:gd name="connsiteX5574" fmla="*/ 2040594 w 12193737"/>
                <a:gd name="connsiteY5574" fmla="*/ 700995 h 3910710"/>
                <a:gd name="connsiteX5575" fmla="*/ 2165882 w 12193737"/>
                <a:gd name="connsiteY5575" fmla="*/ 628683 h 3910710"/>
                <a:gd name="connsiteX5576" fmla="*/ 2165882 w 12193737"/>
                <a:gd name="connsiteY5576" fmla="*/ 779209 h 3910710"/>
                <a:gd name="connsiteX5577" fmla="*/ 2040594 w 12193737"/>
                <a:gd name="connsiteY5577" fmla="*/ 706897 h 3910710"/>
                <a:gd name="connsiteX5578" fmla="*/ 2040594 w 12193737"/>
                <a:gd name="connsiteY5578" fmla="*/ 700995 h 3910710"/>
                <a:gd name="connsiteX5579" fmla="*/ 2040594 w 12193737"/>
                <a:gd name="connsiteY5579" fmla="*/ 710772 h 3910710"/>
                <a:gd name="connsiteX5580" fmla="*/ 2164180 w 12193737"/>
                <a:gd name="connsiteY5580" fmla="*/ 782142 h 3910710"/>
                <a:gd name="connsiteX5581" fmla="*/ 2040594 w 12193737"/>
                <a:gd name="connsiteY5581" fmla="*/ 853476 h 3910710"/>
                <a:gd name="connsiteX5582" fmla="*/ 2040594 w 12193737"/>
                <a:gd name="connsiteY5582" fmla="*/ 710772 h 3910710"/>
                <a:gd name="connsiteX5583" fmla="*/ 2040594 w 12193737"/>
                <a:gd name="connsiteY5583" fmla="*/ 857423 h 3910710"/>
                <a:gd name="connsiteX5584" fmla="*/ 2165882 w 12193737"/>
                <a:gd name="connsiteY5584" fmla="*/ 785111 h 3910710"/>
                <a:gd name="connsiteX5585" fmla="*/ 2165882 w 12193737"/>
                <a:gd name="connsiteY5585" fmla="*/ 935637 h 3910710"/>
                <a:gd name="connsiteX5586" fmla="*/ 2040594 w 12193737"/>
                <a:gd name="connsiteY5586" fmla="*/ 863325 h 3910710"/>
                <a:gd name="connsiteX5587" fmla="*/ 2040594 w 12193737"/>
                <a:gd name="connsiteY5587" fmla="*/ 857423 h 3910710"/>
                <a:gd name="connsiteX5588" fmla="*/ 2040594 w 12193737"/>
                <a:gd name="connsiteY5588" fmla="*/ 867200 h 3910710"/>
                <a:gd name="connsiteX5589" fmla="*/ 2164180 w 12193737"/>
                <a:gd name="connsiteY5589" fmla="*/ 938570 h 3910710"/>
                <a:gd name="connsiteX5590" fmla="*/ 2040594 w 12193737"/>
                <a:gd name="connsiteY5590" fmla="*/ 1009905 h 3910710"/>
                <a:gd name="connsiteX5591" fmla="*/ 2040594 w 12193737"/>
                <a:gd name="connsiteY5591" fmla="*/ 867200 h 3910710"/>
                <a:gd name="connsiteX5592" fmla="*/ 2040594 w 12193737"/>
                <a:gd name="connsiteY5592" fmla="*/ 1013815 h 3910710"/>
                <a:gd name="connsiteX5593" fmla="*/ 2165882 w 12193737"/>
                <a:gd name="connsiteY5593" fmla="*/ 941503 h 3910710"/>
                <a:gd name="connsiteX5594" fmla="*/ 2165882 w 12193737"/>
                <a:gd name="connsiteY5594" fmla="*/ 1086200 h 3910710"/>
                <a:gd name="connsiteX5595" fmla="*/ 2160812 w 12193737"/>
                <a:gd name="connsiteY5595" fmla="*/ 1089133 h 3910710"/>
                <a:gd name="connsiteX5596" fmla="*/ 2040594 w 12193737"/>
                <a:gd name="connsiteY5596" fmla="*/ 1019718 h 3910710"/>
                <a:gd name="connsiteX5597" fmla="*/ 2040594 w 12193737"/>
                <a:gd name="connsiteY5597" fmla="*/ 1013815 h 3910710"/>
                <a:gd name="connsiteX5598" fmla="*/ 2040594 w 12193737"/>
                <a:gd name="connsiteY5598" fmla="*/ 1023665 h 3910710"/>
                <a:gd name="connsiteX5599" fmla="*/ 2157408 w 12193737"/>
                <a:gd name="connsiteY5599" fmla="*/ 1091088 h 3910710"/>
                <a:gd name="connsiteX5600" fmla="*/ 2040594 w 12193737"/>
                <a:gd name="connsiteY5600" fmla="*/ 1158548 h 3910710"/>
                <a:gd name="connsiteX5601" fmla="*/ 2040594 w 12193737"/>
                <a:gd name="connsiteY5601" fmla="*/ 1023665 h 3910710"/>
                <a:gd name="connsiteX5602" fmla="*/ 2040594 w 12193737"/>
                <a:gd name="connsiteY5602" fmla="*/ 1187878 h 3910710"/>
                <a:gd name="connsiteX5603" fmla="*/ 2157408 w 12193737"/>
                <a:gd name="connsiteY5603" fmla="*/ 1255302 h 3910710"/>
                <a:gd name="connsiteX5604" fmla="*/ 2040594 w 12193737"/>
                <a:gd name="connsiteY5604" fmla="*/ 1322725 h 3910710"/>
                <a:gd name="connsiteX5605" fmla="*/ 2040594 w 12193737"/>
                <a:gd name="connsiteY5605" fmla="*/ 1187842 h 3910710"/>
                <a:gd name="connsiteX5606" fmla="*/ 2040594 w 12193737"/>
                <a:gd name="connsiteY5606" fmla="*/ 1326672 h 3910710"/>
                <a:gd name="connsiteX5607" fmla="*/ 2160776 w 12193737"/>
                <a:gd name="connsiteY5607" fmla="*/ 1257293 h 3910710"/>
                <a:gd name="connsiteX5608" fmla="*/ 2165845 w 12193737"/>
                <a:gd name="connsiteY5608" fmla="*/ 1260226 h 3910710"/>
                <a:gd name="connsiteX5609" fmla="*/ 2165845 w 12193737"/>
                <a:gd name="connsiteY5609" fmla="*/ 1404923 h 3910710"/>
                <a:gd name="connsiteX5610" fmla="*/ 2040558 w 12193737"/>
                <a:gd name="connsiteY5610" fmla="*/ 1332611 h 3910710"/>
                <a:gd name="connsiteX5611" fmla="*/ 2040558 w 12193737"/>
                <a:gd name="connsiteY5611" fmla="*/ 1326708 h 3910710"/>
                <a:gd name="connsiteX5612" fmla="*/ 2040594 w 12193737"/>
                <a:gd name="connsiteY5612" fmla="*/ 1336485 h 3910710"/>
                <a:gd name="connsiteX5613" fmla="*/ 2164180 w 12193737"/>
                <a:gd name="connsiteY5613" fmla="*/ 1407856 h 3910710"/>
                <a:gd name="connsiteX5614" fmla="*/ 2040594 w 12193737"/>
                <a:gd name="connsiteY5614" fmla="*/ 1479190 h 3910710"/>
                <a:gd name="connsiteX5615" fmla="*/ 2040594 w 12193737"/>
                <a:gd name="connsiteY5615" fmla="*/ 1336485 h 3910710"/>
                <a:gd name="connsiteX5616" fmla="*/ 2040594 w 12193737"/>
                <a:gd name="connsiteY5616" fmla="*/ 1483137 h 3910710"/>
                <a:gd name="connsiteX5617" fmla="*/ 2165882 w 12193737"/>
                <a:gd name="connsiteY5617" fmla="*/ 1410825 h 3910710"/>
                <a:gd name="connsiteX5618" fmla="*/ 2165882 w 12193737"/>
                <a:gd name="connsiteY5618" fmla="*/ 1561351 h 3910710"/>
                <a:gd name="connsiteX5619" fmla="*/ 2040594 w 12193737"/>
                <a:gd name="connsiteY5619" fmla="*/ 1489039 h 3910710"/>
                <a:gd name="connsiteX5620" fmla="*/ 2040594 w 12193737"/>
                <a:gd name="connsiteY5620" fmla="*/ 1483137 h 3910710"/>
                <a:gd name="connsiteX5621" fmla="*/ 2040594 w 12193737"/>
                <a:gd name="connsiteY5621" fmla="*/ 1492914 h 3910710"/>
                <a:gd name="connsiteX5622" fmla="*/ 2164180 w 12193737"/>
                <a:gd name="connsiteY5622" fmla="*/ 1564284 h 3910710"/>
                <a:gd name="connsiteX5623" fmla="*/ 2040594 w 12193737"/>
                <a:gd name="connsiteY5623" fmla="*/ 1635618 h 3910710"/>
                <a:gd name="connsiteX5624" fmla="*/ 2040594 w 12193737"/>
                <a:gd name="connsiteY5624" fmla="*/ 1492914 h 3910710"/>
                <a:gd name="connsiteX5625" fmla="*/ 2040594 w 12193737"/>
                <a:gd name="connsiteY5625" fmla="*/ 1639529 h 3910710"/>
                <a:gd name="connsiteX5626" fmla="*/ 2165882 w 12193737"/>
                <a:gd name="connsiteY5626" fmla="*/ 1567217 h 3910710"/>
                <a:gd name="connsiteX5627" fmla="*/ 2165882 w 12193737"/>
                <a:gd name="connsiteY5627" fmla="*/ 1717743 h 3910710"/>
                <a:gd name="connsiteX5628" fmla="*/ 2040594 w 12193737"/>
                <a:gd name="connsiteY5628" fmla="*/ 1645431 h 3910710"/>
                <a:gd name="connsiteX5629" fmla="*/ 2040594 w 12193737"/>
                <a:gd name="connsiteY5629" fmla="*/ 1639529 h 3910710"/>
                <a:gd name="connsiteX5630" fmla="*/ 2040594 w 12193737"/>
                <a:gd name="connsiteY5630" fmla="*/ 1649342 h 3910710"/>
                <a:gd name="connsiteX5631" fmla="*/ 2164180 w 12193737"/>
                <a:gd name="connsiteY5631" fmla="*/ 1720676 h 3910710"/>
                <a:gd name="connsiteX5632" fmla="*/ 2040594 w 12193737"/>
                <a:gd name="connsiteY5632" fmla="*/ 1792011 h 3910710"/>
                <a:gd name="connsiteX5633" fmla="*/ 2040594 w 12193737"/>
                <a:gd name="connsiteY5633" fmla="*/ 1649306 h 3910710"/>
                <a:gd name="connsiteX5634" fmla="*/ 2040594 w 12193737"/>
                <a:gd name="connsiteY5634" fmla="*/ 1795957 h 3910710"/>
                <a:gd name="connsiteX5635" fmla="*/ 2165882 w 12193737"/>
                <a:gd name="connsiteY5635" fmla="*/ 1723646 h 3910710"/>
                <a:gd name="connsiteX5636" fmla="*/ 2165882 w 12193737"/>
                <a:gd name="connsiteY5636" fmla="*/ 1868342 h 3910710"/>
                <a:gd name="connsiteX5637" fmla="*/ 2160812 w 12193737"/>
                <a:gd name="connsiteY5637" fmla="*/ 1871275 h 3910710"/>
                <a:gd name="connsiteX5638" fmla="*/ 2040630 w 12193737"/>
                <a:gd name="connsiteY5638" fmla="*/ 1801860 h 3910710"/>
                <a:gd name="connsiteX5639" fmla="*/ 2040630 w 12193737"/>
                <a:gd name="connsiteY5639" fmla="*/ 1795957 h 3910710"/>
                <a:gd name="connsiteX5640" fmla="*/ 2040594 w 12193737"/>
                <a:gd name="connsiteY5640" fmla="*/ 1805807 h 3910710"/>
                <a:gd name="connsiteX5641" fmla="*/ 2157408 w 12193737"/>
                <a:gd name="connsiteY5641" fmla="*/ 1873230 h 3910710"/>
                <a:gd name="connsiteX5642" fmla="*/ 2040594 w 12193737"/>
                <a:gd name="connsiteY5642" fmla="*/ 1940654 h 3910710"/>
                <a:gd name="connsiteX5643" fmla="*/ 2040594 w 12193737"/>
                <a:gd name="connsiteY5643" fmla="*/ 1805770 h 3910710"/>
                <a:gd name="connsiteX5644" fmla="*/ 2040594 w 12193737"/>
                <a:gd name="connsiteY5644" fmla="*/ 1970056 h 3910710"/>
                <a:gd name="connsiteX5645" fmla="*/ 2157408 w 12193737"/>
                <a:gd name="connsiteY5645" fmla="*/ 2037480 h 3910710"/>
                <a:gd name="connsiteX5646" fmla="*/ 2040594 w 12193737"/>
                <a:gd name="connsiteY5646" fmla="*/ 2104904 h 3910710"/>
                <a:gd name="connsiteX5647" fmla="*/ 2040594 w 12193737"/>
                <a:gd name="connsiteY5647" fmla="*/ 1970020 h 3910710"/>
                <a:gd name="connsiteX5648" fmla="*/ 2040594 w 12193737"/>
                <a:gd name="connsiteY5648" fmla="*/ 2108814 h 3910710"/>
                <a:gd name="connsiteX5649" fmla="*/ 2160776 w 12193737"/>
                <a:gd name="connsiteY5649" fmla="*/ 2039435 h 3910710"/>
                <a:gd name="connsiteX5650" fmla="*/ 2165845 w 12193737"/>
                <a:gd name="connsiteY5650" fmla="*/ 2042368 h 3910710"/>
                <a:gd name="connsiteX5651" fmla="*/ 2165845 w 12193737"/>
                <a:gd name="connsiteY5651" fmla="*/ 2187065 h 3910710"/>
                <a:gd name="connsiteX5652" fmla="*/ 2040558 w 12193737"/>
                <a:gd name="connsiteY5652" fmla="*/ 2114753 h 3910710"/>
                <a:gd name="connsiteX5653" fmla="*/ 2040558 w 12193737"/>
                <a:gd name="connsiteY5653" fmla="*/ 2108851 h 3910710"/>
                <a:gd name="connsiteX5654" fmla="*/ 2040594 w 12193737"/>
                <a:gd name="connsiteY5654" fmla="*/ 2118627 h 3910710"/>
                <a:gd name="connsiteX5655" fmla="*/ 2164180 w 12193737"/>
                <a:gd name="connsiteY5655" fmla="*/ 2189961 h 3910710"/>
                <a:gd name="connsiteX5656" fmla="*/ 2040594 w 12193737"/>
                <a:gd name="connsiteY5656" fmla="*/ 2261332 h 3910710"/>
                <a:gd name="connsiteX5657" fmla="*/ 2040594 w 12193737"/>
                <a:gd name="connsiteY5657" fmla="*/ 2118627 h 3910710"/>
                <a:gd name="connsiteX5658" fmla="*/ 2040594 w 12193737"/>
                <a:gd name="connsiteY5658" fmla="*/ 2265279 h 3910710"/>
                <a:gd name="connsiteX5659" fmla="*/ 2165882 w 12193737"/>
                <a:gd name="connsiteY5659" fmla="*/ 2192967 h 3910710"/>
                <a:gd name="connsiteX5660" fmla="*/ 2165882 w 12193737"/>
                <a:gd name="connsiteY5660" fmla="*/ 2343493 h 3910710"/>
                <a:gd name="connsiteX5661" fmla="*/ 2040594 w 12193737"/>
                <a:gd name="connsiteY5661" fmla="*/ 2271181 h 3910710"/>
                <a:gd name="connsiteX5662" fmla="*/ 2040594 w 12193737"/>
                <a:gd name="connsiteY5662" fmla="*/ 2265279 h 3910710"/>
                <a:gd name="connsiteX5663" fmla="*/ 2040594 w 12193737"/>
                <a:gd name="connsiteY5663" fmla="*/ 2275056 h 3910710"/>
                <a:gd name="connsiteX5664" fmla="*/ 2164180 w 12193737"/>
                <a:gd name="connsiteY5664" fmla="*/ 2346390 h 3910710"/>
                <a:gd name="connsiteX5665" fmla="*/ 2040594 w 12193737"/>
                <a:gd name="connsiteY5665" fmla="*/ 2417760 h 3910710"/>
                <a:gd name="connsiteX5666" fmla="*/ 2040594 w 12193737"/>
                <a:gd name="connsiteY5666" fmla="*/ 2275056 h 3910710"/>
                <a:gd name="connsiteX5667" fmla="*/ 2040594 w 12193737"/>
                <a:gd name="connsiteY5667" fmla="*/ 2421671 h 3910710"/>
                <a:gd name="connsiteX5668" fmla="*/ 2165882 w 12193737"/>
                <a:gd name="connsiteY5668" fmla="*/ 2349359 h 3910710"/>
                <a:gd name="connsiteX5669" fmla="*/ 2165882 w 12193737"/>
                <a:gd name="connsiteY5669" fmla="*/ 2499885 h 3910710"/>
                <a:gd name="connsiteX5670" fmla="*/ 2040594 w 12193737"/>
                <a:gd name="connsiteY5670" fmla="*/ 2427573 h 3910710"/>
                <a:gd name="connsiteX5671" fmla="*/ 2040594 w 12193737"/>
                <a:gd name="connsiteY5671" fmla="*/ 2421671 h 3910710"/>
                <a:gd name="connsiteX5672" fmla="*/ 2040594 w 12193737"/>
                <a:gd name="connsiteY5672" fmla="*/ 2431520 h 3910710"/>
                <a:gd name="connsiteX5673" fmla="*/ 2164180 w 12193737"/>
                <a:gd name="connsiteY5673" fmla="*/ 2502855 h 3910710"/>
                <a:gd name="connsiteX5674" fmla="*/ 2040594 w 12193737"/>
                <a:gd name="connsiteY5674" fmla="*/ 2574225 h 3910710"/>
                <a:gd name="connsiteX5675" fmla="*/ 2040594 w 12193737"/>
                <a:gd name="connsiteY5675" fmla="*/ 2431520 h 3910710"/>
                <a:gd name="connsiteX5676" fmla="*/ 2040594 w 12193737"/>
                <a:gd name="connsiteY5676" fmla="*/ 2578099 h 3910710"/>
                <a:gd name="connsiteX5677" fmla="*/ 2165882 w 12193737"/>
                <a:gd name="connsiteY5677" fmla="*/ 2505788 h 3910710"/>
                <a:gd name="connsiteX5678" fmla="*/ 2165882 w 12193737"/>
                <a:gd name="connsiteY5678" fmla="*/ 2650484 h 3910710"/>
                <a:gd name="connsiteX5679" fmla="*/ 2160812 w 12193737"/>
                <a:gd name="connsiteY5679" fmla="*/ 2653417 h 3910710"/>
                <a:gd name="connsiteX5680" fmla="*/ 2040594 w 12193737"/>
                <a:gd name="connsiteY5680" fmla="*/ 2584002 h 3910710"/>
                <a:gd name="connsiteX5681" fmla="*/ 2040594 w 12193737"/>
                <a:gd name="connsiteY5681" fmla="*/ 2578099 h 3910710"/>
                <a:gd name="connsiteX5682" fmla="*/ 2040594 w 12193737"/>
                <a:gd name="connsiteY5682" fmla="*/ 2587949 h 3910710"/>
                <a:gd name="connsiteX5683" fmla="*/ 2157408 w 12193737"/>
                <a:gd name="connsiteY5683" fmla="*/ 2655372 h 3910710"/>
                <a:gd name="connsiteX5684" fmla="*/ 2040594 w 12193737"/>
                <a:gd name="connsiteY5684" fmla="*/ 2722832 h 3910710"/>
                <a:gd name="connsiteX5685" fmla="*/ 2040594 w 12193737"/>
                <a:gd name="connsiteY5685" fmla="*/ 2587949 h 3910710"/>
                <a:gd name="connsiteX5686" fmla="*/ 2040594 w 12193737"/>
                <a:gd name="connsiteY5686" fmla="*/ 2752198 h 3910710"/>
                <a:gd name="connsiteX5687" fmla="*/ 2157408 w 12193737"/>
                <a:gd name="connsiteY5687" fmla="*/ 2819622 h 3910710"/>
                <a:gd name="connsiteX5688" fmla="*/ 2040594 w 12193737"/>
                <a:gd name="connsiteY5688" fmla="*/ 2887046 h 3910710"/>
                <a:gd name="connsiteX5689" fmla="*/ 2040594 w 12193737"/>
                <a:gd name="connsiteY5689" fmla="*/ 2752162 h 3910710"/>
                <a:gd name="connsiteX5690" fmla="*/ 2040594 w 12193737"/>
                <a:gd name="connsiteY5690" fmla="*/ 2890956 h 3910710"/>
                <a:gd name="connsiteX5691" fmla="*/ 2160776 w 12193737"/>
                <a:gd name="connsiteY5691" fmla="*/ 2821541 h 3910710"/>
                <a:gd name="connsiteX5692" fmla="*/ 2165845 w 12193737"/>
                <a:gd name="connsiteY5692" fmla="*/ 2824474 h 3910710"/>
                <a:gd name="connsiteX5693" fmla="*/ 2165845 w 12193737"/>
                <a:gd name="connsiteY5693" fmla="*/ 2969134 h 3910710"/>
                <a:gd name="connsiteX5694" fmla="*/ 2040558 w 12193737"/>
                <a:gd name="connsiteY5694" fmla="*/ 2896822 h 3910710"/>
                <a:gd name="connsiteX5695" fmla="*/ 2040558 w 12193737"/>
                <a:gd name="connsiteY5695" fmla="*/ 2890920 h 3910710"/>
                <a:gd name="connsiteX5696" fmla="*/ 2040594 w 12193737"/>
                <a:gd name="connsiteY5696" fmla="*/ 2900805 h 3910710"/>
                <a:gd name="connsiteX5697" fmla="*/ 2164180 w 12193737"/>
                <a:gd name="connsiteY5697" fmla="*/ 2972140 h 3910710"/>
                <a:gd name="connsiteX5698" fmla="*/ 2040594 w 12193737"/>
                <a:gd name="connsiteY5698" fmla="*/ 3043510 h 3910710"/>
                <a:gd name="connsiteX5699" fmla="*/ 2040594 w 12193737"/>
                <a:gd name="connsiteY5699" fmla="*/ 2900805 h 3910710"/>
                <a:gd name="connsiteX5700" fmla="*/ 2040594 w 12193737"/>
                <a:gd name="connsiteY5700" fmla="*/ 3047421 h 3910710"/>
                <a:gd name="connsiteX5701" fmla="*/ 2165882 w 12193737"/>
                <a:gd name="connsiteY5701" fmla="*/ 2975109 h 3910710"/>
                <a:gd name="connsiteX5702" fmla="*/ 2165882 w 12193737"/>
                <a:gd name="connsiteY5702" fmla="*/ 3125635 h 3910710"/>
                <a:gd name="connsiteX5703" fmla="*/ 2040594 w 12193737"/>
                <a:gd name="connsiteY5703" fmla="*/ 3053287 h 3910710"/>
                <a:gd name="connsiteX5704" fmla="*/ 2040594 w 12193737"/>
                <a:gd name="connsiteY5704" fmla="*/ 3047421 h 3910710"/>
                <a:gd name="connsiteX5705" fmla="*/ 2040594 w 12193737"/>
                <a:gd name="connsiteY5705" fmla="*/ 3057198 h 3910710"/>
                <a:gd name="connsiteX5706" fmla="*/ 2164180 w 12193737"/>
                <a:gd name="connsiteY5706" fmla="*/ 3128532 h 3910710"/>
                <a:gd name="connsiteX5707" fmla="*/ 2040594 w 12193737"/>
                <a:gd name="connsiteY5707" fmla="*/ 3199902 h 3910710"/>
                <a:gd name="connsiteX5708" fmla="*/ 2040594 w 12193737"/>
                <a:gd name="connsiteY5708" fmla="*/ 3057198 h 3910710"/>
                <a:gd name="connsiteX5709" fmla="*/ 2040594 w 12193737"/>
                <a:gd name="connsiteY5709" fmla="*/ 3203849 h 3910710"/>
                <a:gd name="connsiteX5710" fmla="*/ 2165882 w 12193737"/>
                <a:gd name="connsiteY5710" fmla="*/ 3131501 h 3910710"/>
                <a:gd name="connsiteX5711" fmla="*/ 2165882 w 12193737"/>
                <a:gd name="connsiteY5711" fmla="*/ 3282027 h 3910710"/>
                <a:gd name="connsiteX5712" fmla="*/ 2040594 w 12193737"/>
                <a:gd name="connsiteY5712" fmla="*/ 3209715 h 3910710"/>
                <a:gd name="connsiteX5713" fmla="*/ 2040594 w 12193737"/>
                <a:gd name="connsiteY5713" fmla="*/ 3203849 h 3910710"/>
                <a:gd name="connsiteX5714" fmla="*/ 2040594 w 12193737"/>
                <a:gd name="connsiteY5714" fmla="*/ 3213662 h 3910710"/>
                <a:gd name="connsiteX5715" fmla="*/ 2164180 w 12193737"/>
                <a:gd name="connsiteY5715" fmla="*/ 3284997 h 3910710"/>
                <a:gd name="connsiteX5716" fmla="*/ 2040594 w 12193737"/>
                <a:gd name="connsiteY5716" fmla="*/ 3356331 h 3910710"/>
                <a:gd name="connsiteX5717" fmla="*/ 2040594 w 12193737"/>
                <a:gd name="connsiteY5717" fmla="*/ 3213626 h 3910710"/>
                <a:gd name="connsiteX5718" fmla="*/ 2040594 w 12193737"/>
                <a:gd name="connsiteY5718" fmla="*/ 3360241 h 3910710"/>
                <a:gd name="connsiteX5719" fmla="*/ 2165882 w 12193737"/>
                <a:gd name="connsiteY5719" fmla="*/ 3287930 h 3910710"/>
                <a:gd name="connsiteX5720" fmla="*/ 2165882 w 12193737"/>
                <a:gd name="connsiteY5720" fmla="*/ 3432590 h 3910710"/>
                <a:gd name="connsiteX5721" fmla="*/ 2160812 w 12193737"/>
                <a:gd name="connsiteY5721" fmla="*/ 3435523 h 3910710"/>
                <a:gd name="connsiteX5722" fmla="*/ 2040594 w 12193737"/>
                <a:gd name="connsiteY5722" fmla="*/ 3366144 h 3910710"/>
                <a:gd name="connsiteX5723" fmla="*/ 2040594 w 12193737"/>
                <a:gd name="connsiteY5723" fmla="*/ 3360241 h 3910710"/>
                <a:gd name="connsiteX5724" fmla="*/ 2040594 w 12193737"/>
                <a:gd name="connsiteY5724" fmla="*/ 3370054 h 3910710"/>
                <a:gd name="connsiteX5725" fmla="*/ 2157408 w 12193737"/>
                <a:gd name="connsiteY5725" fmla="*/ 3437478 h 3910710"/>
                <a:gd name="connsiteX5726" fmla="*/ 2040594 w 12193737"/>
                <a:gd name="connsiteY5726" fmla="*/ 3504938 h 3910710"/>
                <a:gd name="connsiteX5727" fmla="*/ 2040594 w 12193737"/>
                <a:gd name="connsiteY5727" fmla="*/ 3370054 h 3910710"/>
                <a:gd name="connsiteX5728" fmla="*/ 2040594 w 12193737"/>
                <a:gd name="connsiteY5728" fmla="*/ 3534340 h 3910710"/>
                <a:gd name="connsiteX5729" fmla="*/ 2157408 w 12193737"/>
                <a:gd name="connsiteY5729" fmla="*/ 3601764 h 3910710"/>
                <a:gd name="connsiteX5730" fmla="*/ 2040594 w 12193737"/>
                <a:gd name="connsiteY5730" fmla="*/ 3669188 h 3910710"/>
                <a:gd name="connsiteX5731" fmla="*/ 2040594 w 12193737"/>
                <a:gd name="connsiteY5731" fmla="*/ 3534304 h 3910710"/>
                <a:gd name="connsiteX5732" fmla="*/ 2040594 w 12193737"/>
                <a:gd name="connsiteY5732" fmla="*/ 3682947 h 3910710"/>
                <a:gd name="connsiteX5733" fmla="*/ 2164180 w 12193737"/>
                <a:gd name="connsiteY5733" fmla="*/ 3754282 h 3910710"/>
                <a:gd name="connsiteX5734" fmla="*/ 2040594 w 12193737"/>
                <a:gd name="connsiteY5734" fmla="*/ 3825652 h 3910710"/>
                <a:gd name="connsiteX5735" fmla="*/ 2040594 w 12193737"/>
                <a:gd name="connsiteY5735" fmla="*/ 3682947 h 3910710"/>
                <a:gd name="connsiteX5736" fmla="*/ 2165882 w 12193737"/>
                <a:gd name="connsiteY5736" fmla="*/ 3907777 h 3910710"/>
                <a:gd name="connsiteX5737" fmla="*/ 2040594 w 12193737"/>
                <a:gd name="connsiteY5737" fmla="*/ 3835429 h 3910710"/>
                <a:gd name="connsiteX5738" fmla="*/ 2040594 w 12193737"/>
                <a:gd name="connsiteY5738" fmla="*/ 3829563 h 3910710"/>
                <a:gd name="connsiteX5739" fmla="*/ 2165882 w 12193737"/>
                <a:gd name="connsiteY5739" fmla="*/ 3757251 h 3910710"/>
                <a:gd name="connsiteX5740" fmla="*/ 2165882 w 12193737"/>
                <a:gd name="connsiteY5740" fmla="*/ 3907777 h 3910710"/>
                <a:gd name="connsiteX5741" fmla="*/ 2165882 w 12193737"/>
                <a:gd name="connsiteY5741" fmla="*/ 3751312 h 3910710"/>
                <a:gd name="connsiteX5742" fmla="*/ 2040594 w 12193737"/>
                <a:gd name="connsiteY5742" fmla="*/ 3679001 h 3910710"/>
                <a:gd name="connsiteX5743" fmla="*/ 2040594 w 12193737"/>
                <a:gd name="connsiteY5743" fmla="*/ 3673098 h 3910710"/>
                <a:gd name="connsiteX5744" fmla="*/ 2160776 w 12193737"/>
                <a:gd name="connsiteY5744" fmla="*/ 3603719 h 3910710"/>
                <a:gd name="connsiteX5745" fmla="*/ 2165882 w 12193737"/>
                <a:gd name="connsiteY5745" fmla="*/ 3606653 h 3910710"/>
                <a:gd name="connsiteX5746" fmla="*/ 2165882 w 12193737"/>
                <a:gd name="connsiteY5746" fmla="*/ 3751312 h 3910710"/>
                <a:gd name="connsiteX5747" fmla="*/ 2169249 w 12193737"/>
                <a:gd name="connsiteY5747" fmla="*/ 3907777 h 3910710"/>
                <a:gd name="connsiteX5748" fmla="*/ 2169249 w 12193737"/>
                <a:gd name="connsiteY5748" fmla="*/ 3757215 h 3910710"/>
                <a:gd name="connsiteX5749" fmla="*/ 2250650 w 12193737"/>
                <a:gd name="connsiteY5749" fmla="*/ 3804179 h 3910710"/>
                <a:gd name="connsiteX5750" fmla="*/ 2299642 w 12193737"/>
                <a:gd name="connsiteY5750" fmla="*/ 3832460 h 3910710"/>
                <a:gd name="connsiteX5751" fmla="*/ 2169249 w 12193737"/>
                <a:gd name="connsiteY5751" fmla="*/ 3907741 h 3910710"/>
                <a:gd name="connsiteX5752" fmla="*/ 2301344 w 12193737"/>
                <a:gd name="connsiteY5752" fmla="*/ 3829563 h 3910710"/>
                <a:gd name="connsiteX5753" fmla="*/ 2252352 w 12193737"/>
                <a:gd name="connsiteY5753" fmla="*/ 3801283 h 3910710"/>
                <a:gd name="connsiteX5754" fmla="*/ 2170987 w 12193737"/>
                <a:gd name="connsiteY5754" fmla="*/ 3754282 h 3910710"/>
                <a:gd name="connsiteX5755" fmla="*/ 2296275 w 12193737"/>
                <a:gd name="connsiteY5755" fmla="*/ 3681970 h 3910710"/>
                <a:gd name="connsiteX5756" fmla="*/ 2301344 w 12193737"/>
                <a:gd name="connsiteY5756" fmla="*/ 3684903 h 3910710"/>
                <a:gd name="connsiteX5757" fmla="*/ 2301344 w 12193737"/>
                <a:gd name="connsiteY5757" fmla="*/ 3829563 h 3910710"/>
                <a:gd name="connsiteX5758" fmla="*/ 2304748 w 12193737"/>
                <a:gd name="connsiteY5758" fmla="*/ 3686822 h 3910710"/>
                <a:gd name="connsiteX5759" fmla="*/ 2428334 w 12193737"/>
                <a:gd name="connsiteY5759" fmla="*/ 3758192 h 3910710"/>
                <a:gd name="connsiteX5760" fmla="*/ 2357036 w 12193737"/>
                <a:gd name="connsiteY5760" fmla="*/ 3799364 h 3910710"/>
                <a:gd name="connsiteX5761" fmla="*/ 2304748 w 12193737"/>
                <a:gd name="connsiteY5761" fmla="*/ 3829563 h 3910710"/>
                <a:gd name="connsiteX5762" fmla="*/ 2304748 w 12193737"/>
                <a:gd name="connsiteY5762" fmla="*/ 3686858 h 3910710"/>
                <a:gd name="connsiteX5763" fmla="*/ 2436807 w 12193737"/>
                <a:gd name="connsiteY5763" fmla="*/ 3907777 h 3910710"/>
                <a:gd name="connsiteX5764" fmla="*/ 2306450 w 12193737"/>
                <a:gd name="connsiteY5764" fmla="*/ 3832496 h 3910710"/>
                <a:gd name="connsiteX5765" fmla="*/ 2358738 w 12193737"/>
                <a:gd name="connsiteY5765" fmla="*/ 3802297 h 3910710"/>
                <a:gd name="connsiteX5766" fmla="*/ 2431737 w 12193737"/>
                <a:gd name="connsiteY5766" fmla="*/ 3760148 h 3910710"/>
                <a:gd name="connsiteX5767" fmla="*/ 2436807 w 12193737"/>
                <a:gd name="connsiteY5767" fmla="*/ 3763081 h 3910710"/>
                <a:gd name="connsiteX5768" fmla="*/ 2436807 w 12193737"/>
                <a:gd name="connsiteY5768" fmla="*/ 3907777 h 3910710"/>
                <a:gd name="connsiteX5769" fmla="*/ 2440211 w 12193737"/>
                <a:gd name="connsiteY5769" fmla="*/ 3907777 h 3910710"/>
                <a:gd name="connsiteX5770" fmla="*/ 2440211 w 12193737"/>
                <a:gd name="connsiteY5770" fmla="*/ 3765036 h 3910710"/>
                <a:gd name="connsiteX5771" fmla="*/ 2563796 w 12193737"/>
                <a:gd name="connsiteY5771" fmla="*/ 3836407 h 3910710"/>
                <a:gd name="connsiteX5772" fmla="*/ 2440211 w 12193737"/>
                <a:gd name="connsiteY5772" fmla="*/ 3907777 h 3910710"/>
                <a:gd name="connsiteX5773" fmla="*/ 2448684 w 12193737"/>
                <a:gd name="connsiteY5773" fmla="*/ 3750371 h 3910710"/>
                <a:gd name="connsiteX5774" fmla="*/ 2572306 w 12193737"/>
                <a:gd name="connsiteY5774" fmla="*/ 3679001 h 3910710"/>
                <a:gd name="connsiteX5775" fmla="*/ 2572306 w 12193737"/>
                <a:gd name="connsiteY5775" fmla="*/ 3821742 h 3910710"/>
                <a:gd name="connsiteX5776" fmla="*/ 2448684 w 12193737"/>
                <a:gd name="connsiteY5776" fmla="*/ 3750407 h 3910710"/>
                <a:gd name="connsiteX5777" fmla="*/ 2700997 w 12193737"/>
                <a:gd name="connsiteY5777" fmla="*/ 3896045 h 3910710"/>
                <a:gd name="connsiteX5778" fmla="*/ 2584147 w 12193737"/>
                <a:gd name="connsiteY5778" fmla="*/ 3828585 h 3910710"/>
                <a:gd name="connsiteX5779" fmla="*/ 2700997 w 12193737"/>
                <a:gd name="connsiteY5779" fmla="*/ 3761125 h 3910710"/>
                <a:gd name="connsiteX5780" fmla="*/ 2700997 w 12193737"/>
                <a:gd name="connsiteY5780" fmla="*/ 3896045 h 3910710"/>
                <a:gd name="connsiteX5781" fmla="*/ 2700997 w 12193737"/>
                <a:gd name="connsiteY5781" fmla="*/ 3757215 h 3910710"/>
                <a:gd name="connsiteX5782" fmla="*/ 2580743 w 12193737"/>
                <a:gd name="connsiteY5782" fmla="*/ 3826630 h 3910710"/>
                <a:gd name="connsiteX5783" fmla="*/ 2575673 w 12193737"/>
                <a:gd name="connsiteY5783" fmla="*/ 3823697 h 3910710"/>
                <a:gd name="connsiteX5784" fmla="*/ 2575673 w 12193737"/>
                <a:gd name="connsiteY5784" fmla="*/ 3679001 h 3910710"/>
                <a:gd name="connsiteX5785" fmla="*/ 2700997 w 12193737"/>
                <a:gd name="connsiteY5785" fmla="*/ 3751349 h 3910710"/>
                <a:gd name="connsiteX5786" fmla="*/ 2700997 w 12193737"/>
                <a:gd name="connsiteY5786" fmla="*/ 3757215 h 3910710"/>
                <a:gd name="connsiteX5787" fmla="*/ 2700997 w 12193737"/>
                <a:gd name="connsiteY5787" fmla="*/ 3747438 h 3910710"/>
                <a:gd name="connsiteX5788" fmla="*/ 2577375 w 12193737"/>
                <a:gd name="connsiteY5788" fmla="*/ 3676068 h 3910710"/>
                <a:gd name="connsiteX5789" fmla="*/ 2700997 w 12193737"/>
                <a:gd name="connsiteY5789" fmla="*/ 3604697 h 3910710"/>
                <a:gd name="connsiteX5790" fmla="*/ 2700997 w 12193737"/>
                <a:gd name="connsiteY5790" fmla="*/ 3747402 h 3910710"/>
                <a:gd name="connsiteX5791" fmla="*/ 2700997 w 12193737"/>
                <a:gd name="connsiteY5791" fmla="*/ 3600786 h 3910710"/>
                <a:gd name="connsiteX5792" fmla="*/ 2575673 w 12193737"/>
                <a:gd name="connsiteY5792" fmla="*/ 3673135 h 3910710"/>
                <a:gd name="connsiteX5793" fmla="*/ 2575673 w 12193737"/>
                <a:gd name="connsiteY5793" fmla="*/ 3522572 h 3910710"/>
                <a:gd name="connsiteX5794" fmla="*/ 2700997 w 12193737"/>
                <a:gd name="connsiteY5794" fmla="*/ 3594920 h 3910710"/>
                <a:gd name="connsiteX5795" fmla="*/ 2700997 w 12193737"/>
                <a:gd name="connsiteY5795" fmla="*/ 3600786 h 3910710"/>
                <a:gd name="connsiteX5796" fmla="*/ 2700997 w 12193737"/>
                <a:gd name="connsiteY5796" fmla="*/ 3591010 h 3910710"/>
                <a:gd name="connsiteX5797" fmla="*/ 2577375 w 12193737"/>
                <a:gd name="connsiteY5797" fmla="*/ 3519639 h 3910710"/>
                <a:gd name="connsiteX5798" fmla="*/ 2700997 w 12193737"/>
                <a:gd name="connsiteY5798" fmla="*/ 3448269 h 3910710"/>
                <a:gd name="connsiteX5799" fmla="*/ 2700997 w 12193737"/>
                <a:gd name="connsiteY5799" fmla="*/ 3591010 h 3910710"/>
                <a:gd name="connsiteX5800" fmla="*/ 2700997 w 12193737"/>
                <a:gd name="connsiteY5800" fmla="*/ 3444358 h 3910710"/>
                <a:gd name="connsiteX5801" fmla="*/ 2575673 w 12193737"/>
                <a:gd name="connsiteY5801" fmla="*/ 3516706 h 3910710"/>
                <a:gd name="connsiteX5802" fmla="*/ 2575673 w 12193737"/>
                <a:gd name="connsiteY5802" fmla="*/ 3366144 h 3910710"/>
                <a:gd name="connsiteX5803" fmla="*/ 2700997 w 12193737"/>
                <a:gd name="connsiteY5803" fmla="*/ 3438492 h 3910710"/>
                <a:gd name="connsiteX5804" fmla="*/ 2700997 w 12193737"/>
                <a:gd name="connsiteY5804" fmla="*/ 3444358 h 3910710"/>
                <a:gd name="connsiteX5805" fmla="*/ 2700997 w 12193737"/>
                <a:gd name="connsiteY5805" fmla="*/ 3434581 h 3910710"/>
                <a:gd name="connsiteX5806" fmla="*/ 2577375 w 12193737"/>
                <a:gd name="connsiteY5806" fmla="*/ 3363211 h 3910710"/>
                <a:gd name="connsiteX5807" fmla="*/ 2700997 w 12193737"/>
                <a:gd name="connsiteY5807" fmla="*/ 3291876 h 3910710"/>
                <a:gd name="connsiteX5808" fmla="*/ 2700997 w 12193737"/>
                <a:gd name="connsiteY5808" fmla="*/ 3434581 h 3910710"/>
                <a:gd name="connsiteX5809" fmla="*/ 2700997 w 12193737"/>
                <a:gd name="connsiteY5809" fmla="*/ 3287930 h 3910710"/>
                <a:gd name="connsiteX5810" fmla="*/ 2575673 w 12193737"/>
                <a:gd name="connsiteY5810" fmla="*/ 3360278 h 3910710"/>
                <a:gd name="connsiteX5811" fmla="*/ 2575673 w 12193737"/>
                <a:gd name="connsiteY5811" fmla="*/ 3215618 h 3910710"/>
                <a:gd name="connsiteX5812" fmla="*/ 2580743 w 12193737"/>
                <a:gd name="connsiteY5812" fmla="*/ 3212685 h 3910710"/>
                <a:gd name="connsiteX5813" fmla="*/ 2700961 w 12193737"/>
                <a:gd name="connsiteY5813" fmla="*/ 3282100 h 3910710"/>
                <a:gd name="connsiteX5814" fmla="*/ 2700961 w 12193737"/>
                <a:gd name="connsiteY5814" fmla="*/ 3287966 h 3910710"/>
                <a:gd name="connsiteX5815" fmla="*/ 2700997 w 12193737"/>
                <a:gd name="connsiteY5815" fmla="*/ 3278153 h 3910710"/>
                <a:gd name="connsiteX5816" fmla="*/ 2584147 w 12193737"/>
                <a:gd name="connsiteY5816" fmla="*/ 3210693 h 3910710"/>
                <a:gd name="connsiteX5817" fmla="*/ 2700997 w 12193737"/>
                <a:gd name="connsiteY5817" fmla="*/ 3143233 h 3910710"/>
                <a:gd name="connsiteX5818" fmla="*/ 2700997 w 12193737"/>
                <a:gd name="connsiteY5818" fmla="*/ 3278117 h 3910710"/>
                <a:gd name="connsiteX5819" fmla="*/ 2700997 w 12193737"/>
                <a:gd name="connsiteY5819" fmla="*/ 3113867 h 3910710"/>
                <a:gd name="connsiteX5820" fmla="*/ 2584147 w 12193737"/>
                <a:gd name="connsiteY5820" fmla="*/ 3046407 h 3910710"/>
                <a:gd name="connsiteX5821" fmla="*/ 2700997 w 12193737"/>
                <a:gd name="connsiteY5821" fmla="*/ 2978947 h 3910710"/>
                <a:gd name="connsiteX5822" fmla="*/ 2700997 w 12193737"/>
                <a:gd name="connsiteY5822" fmla="*/ 3113867 h 3910710"/>
                <a:gd name="connsiteX5823" fmla="*/ 2700997 w 12193737"/>
                <a:gd name="connsiteY5823" fmla="*/ 2975073 h 3910710"/>
                <a:gd name="connsiteX5824" fmla="*/ 2580743 w 12193737"/>
                <a:gd name="connsiteY5824" fmla="*/ 3044488 h 3910710"/>
                <a:gd name="connsiteX5825" fmla="*/ 2575673 w 12193737"/>
                <a:gd name="connsiteY5825" fmla="*/ 3041555 h 3910710"/>
                <a:gd name="connsiteX5826" fmla="*/ 2575673 w 12193737"/>
                <a:gd name="connsiteY5826" fmla="*/ 2896859 h 3910710"/>
                <a:gd name="connsiteX5827" fmla="*/ 2700997 w 12193737"/>
                <a:gd name="connsiteY5827" fmla="*/ 2969207 h 3910710"/>
                <a:gd name="connsiteX5828" fmla="*/ 2700997 w 12193737"/>
                <a:gd name="connsiteY5828" fmla="*/ 2975073 h 3910710"/>
                <a:gd name="connsiteX5829" fmla="*/ 2700997 w 12193737"/>
                <a:gd name="connsiteY5829" fmla="*/ 2965296 h 3910710"/>
                <a:gd name="connsiteX5830" fmla="*/ 2577375 w 12193737"/>
                <a:gd name="connsiteY5830" fmla="*/ 2893926 h 3910710"/>
                <a:gd name="connsiteX5831" fmla="*/ 2700997 w 12193737"/>
                <a:gd name="connsiteY5831" fmla="*/ 2822555 h 3910710"/>
                <a:gd name="connsiteX5832" fmla="*/ 2700997 w 12193737"/>
                <a:gd name="connsiteY5832" fmla="*/ 2965260 h 3910710"/>
                <a:gd name="connsiteX5833" fmla="*/ 2700997 w 12193737"/>
                <a:gd name="connsiteY5833" fmla="*/ 2818644 h 3910710"/>
                <a:gd name="connsiteX5834" fmla="*/ 2575673 w 12193737"/>
                <a:gd name="connsiteY5834" fmla="*/ 2890993 h 3910710"/>
                <a:gd name="connsiteX5835" fmla="*/ 2575673 w 12193737"/>
                <a:gd name="connsiteY5835" fmla="*/ 2740430 h 3910710"/>
                <a:gd name="connsiteX5836" fmla="*/ 2700997 w 12193737"/>
                <a:gd name="connsiteY5836" fmla="*/ 2812778 h 3910710"/>
                <a:gd name="connsiteX5837" fmla="*/ 2700997 w 12193737"/>
                <a:gd name="connsiteY5837" fmla="*/ 2818644 h 3910710"/>
                <a:gd name="connsiteX5838" fmla="*/ 2700997 w 12193737"/>
                <a:gd name="connsiteY5838" fmla="*/ 2808868 h 3910710"/>
                <a:gd name="connsiteX5839" fmla="*/ 2577375 w 12193737"/>
                <a:gd name="connsiteY5839" fmla="*/ 2737497 h 3910710"/>
                <a:gd name="connsiteX5840" fmla="*/ 2700997 w 12193737"/>
                <a:gd name="connsiteY5840" fmla="*/ 2666127 h 3910710"/>
                <a:gd name="connsiteX5841" fmla="*/ 2700997 w 12193737"/>
                <a:gd name="connsiteY5841" fmla="*/ 2808868 h 3910710"/>
                <a:gd name="connsiteX5842" fmla="*/ 2700997 w 12193737"/>
                <a:gd name="connsiteY5842" fmla="*/ 2662216 h 3910710"/>
                <a:gd name="connsiteX5843" fmla="*/ 2575673 w 12193737"/>
                <a:gd name="connsiteY5843" fmla="*/ 2734564 h 3910710"/>
                <a:gd name="connsiteX5844" fmla="*/ 2575673 w 12193737"/>
                <a:gd name="connsiteY5844" fmla="*/ 2584002 h 3910710"/>
                <a:gd name="connsiteX5845" fmla="*/ 2700997 w 12193737"/>
                <a:gd name="connsiteY5845" fmla="*/ 2656350 h 3910710"/>
                <a:gd name="connsiteX5846" fmla="*/ 2700997 w 12193737"/>
                <a:gd name="connsiteY5846" fmla="*/ 2662216 h 3910710"/>
                <a:gd name="connsiteX5847" fmla="*/ 2700997 w 12193737"/>
                <a:gd name="connsiteY5847" fmla="*/ 2652439 h 3910710"/>
                <a:gd name="connsiteX5848" fmla="*/ 2577375 w 12193737"/>
                <a:gd name="connsiteY5848" fmla="*/ 2581069 h 3910710"/>
                <a:gd name="connsiteX5849" fmla="*/ 2700997 w 12193737"/>
                <a:gd name="connsiteY5849" fmla="*/ 2509698 h 3910710"/>
                <a:gd name="connsiteX5850" fmla="*/ 2700997 w 12193737"/>
                <a:gd name="connsiteY5850" fmla="*/ 2652439 h 3910710"/>
                <a:gd name="connsiteX5851" fmla="*/ 2700997 w 12193737"/>
                <a:gd name="connsiteY5851" fmla="*/ 2505788 h 3910710"/>
                <a:gd name="connsiteX5852" fmla="*/ 2575673 w 12193737"/>
                <a:gd name="connsiteY5852" fmla="*/ 2578136 h 3910710"/>
                <a:gd name="connsiteX5853" fmla="*/ 2575673 w 12193737"/>
                <a:gd name="connsiteY5853" fmla="*/ 2433440 h 3910710"/>
                <a:gd name="connsiteX5854" fmla="*/ 2580743 w 12193737"/>
                <a:gd name="connsiteY5854" fmla="*/ 2430506 h 3910710"/>
                <a:gd name="connsiteX5855" fmla="*/ 2700961 w 12193737"/>
                <a:gd name="connsiteY5855" fmla="*/ 2499922 h 3910710"/>
                <a:gd name="connsiteX5856" fmla="*/ 2700961 w 12193737"/>
                <a:gd name="connsiteY5856" fmla="*/ 2505788 h 3910710"/>
                <a:gd name="connsiteX5857" fmla="*/ 2700997 w 12193737"/>
                <a:gd name="connsiteY5857" fmla="*/ 2496011 h 3910710"/>
                <a:gd name="connsiteX5858" fmla="*/ 2584183 w 12193737"/>
                <a:gd name="connsiteY5858" fmla="*/ 2428551 h 3910710"/>
                <a:gd name="connsiteX5859" fmla="*/ 2700997 w 12193737"/>
                <a:gd name="connsiteY5859" fmla="*/ 2361091 h 3910710"/>
                <a:gd name="connsiteX5860" fmla="*/ 2700997 w 12193737"/>
                <a:gd name="connsiteY5860" fmla="*/ 2496011 h 3910710"/>
                <a:gd name="connsiteX5861" fmla="*/ 2700997 w 12193737"/>
                <a:gd name="connsiteY5861" fmla="*/ 2331761 h 3910710"/>
                <a:gd name="connsiteX5862" fmla="*/ 2584147 w 12193737"/>
                <a:gd name="connsiteY5862" fmla="*/ 2264301 h 3910710"/>
                <a:gd name="connsiteX5863" fmla="*/ 2700997 w 12193737"/>
                <a:gd name="connsiteY5863" fmla="*/ 2196841 h 3910710"/>
                <a:gd name="connsiteX5864" fmla="*/ 2700997 w 12193737"/>
                <a:gd name="connsiteY5864" fmla="*/ 2331761 h 3910710"/>
                <a:gd name="connsiteX5865" fmla="*/ 2700997 w 12193737"/>
                <a:gd name="connsiteY5865" fmla="*/ 2192931 h 3910710"/>
                <a:gd name="connsiteX5866" fmla="*/ 2580743 w 12193737"/>
                <a:gd name="connsiteY5866" fmla="*/ 2262346 h 3910710"/>
                <a:gd name="connsiteX5867" fmla="*/ 2575673 w 12193737"/>
                <a:gd name="connsiteY5867" fmla="*/ 2259413 h 3910710"/>
                <a:gd name="connsiteX5868" fmla="*/ 2575673 w 12193737"/>
                <a:gd name="connsiteY5868" fmla="*/ 2114680 h 3910710"/>
                <a:gd name="connsiteX5869" fmla="*/ 2700997 w 12193737"/>
                <a:gd name="connsiteY5869" fmla="*/ 2187028 h 3910710"/>
                <a:gd name="connsiteX5870" fmla="*/ 2700997 w 12193737"/>
                <a:gd name="connsiteY5870" fmla="*/ 2192894 h 3910710"/>
                <a:gd name="connsiteX5871" fmla="*/ 2700997 w 12193737"/>
                <a:gd name="connsiteY5871" fmla="*/ 2183154 h 3910710"/>
                <a:gd name="connsiteX5872" fmla="*/ 2577375 w 12193737"/>
                <a:gd name="connsiteY5872" fmla="*/ 2111784 h 3910710"/>
                <a:gd name="connsiteX5873" fmla="*/ 2700997 w 12193737"/>
                <a:gd name="connsiteY5873" fmla="*/ 2040449 h 3910710"/>
                <a:gd name="connsiteX5874" fmla="*/ 2700997 w 12193737"/>
                <a:gd name="connsiteY5874" fmla="*/ 2183190 h 3910710"/>
                <a:gd name="connsiteX5875" fmla="*/ 2700997 w 12193737"/>
                <a:gd name="connsiteY5875" fmla="*/ 2036502 h 3910710"/>
                <a:gd name="connsiteX5876" fmla="*/ 2575673 w 12193737"/>
                <a:gd name="connsiteY5876" fmla="*/ 2108851 h 3910710"/>
                <a:gd name="connsiteX5877" fmla="*/ 2575673 w 12193737"/>
                <a:gd name="connsiteY5877" fmla="*/ 1958288 h 3910710"/>
                <a:gd name="connsiteX5878" fmla="*/ 2700997 w 12193737"/>
                <a:gd name="connsiteY5878" fmla="*/ 2030636 h 3910710"/>
                <a:gd name="connsiteX5879" fmla="*/ 2700997 w 12193737"/>
                <a:gd name="connsiteY5879" fmla="*/ 2036502 h 3910710"/>
                <a:gd name="connsiteX5880" fmla="*/ 2700997 w 12193737"/>
                <a:gd name="connsiteY5880" fmla="*/ 2026726 h 3910710"/>
                <a:gd name="connsiteX5881" fmla="*/ 2577375 w 12193737"/>
                <a:gd name="connsiteY5881" fmla="*/ 1955355 h 3910710"/>
                <a:gd name="connsiteX5882" fmla="*/ 2700997 w 12193737"/>
                <a:gd name="connsiteY5882" fmla="*/ 1883985 h 3910710"/>
                <a:gd name="connsiteX5883" fmla="*/ 2700997 w 12193737"/>
                <a:gd name="connsiteY5883" fmla="*/ 2026726 h 3910710"/>
                <a:gd name="connsiteX5884" fmla="*/ 2700997 w 12193737"/>
                <a:gd name="connsiteY5884" fmla="*/ 1880074 h 3910710"/>
                <a:gd name="connsiteX5885" fmla="*/ 2575673 w 12193737"/>
                <a:gd name="connsiteY5885" fmla="*/ 1952422 h 3910710"/>
                <a:gd name="connsiteX5886" fmla="*/ 2575673 w 12193737"/>
                <a:gd name="connsiteY5886" fmla="*/ 1801860 h 3910710"/>
                <a:gd name="connsiteX5887" fmla="*/ 2700997 w 12193737"/>
                <a:gd name="connsiteY5887" fmla="*/ 1874208 h 3910710"/>
                <a:gd name="connsiteX5888" fmla="*/ 2700997 w 12193737"/>
                <a:gd name="connsiteY5888" fmla="*/ 1880074 h 3910710"/>
                <a:gd name="connsiteX5889" fmla="*/ 2700997 w 12193737"/>
                <a:gd name="connsiteY5889" fmla="*/ 1870297 h 3910710"/>
                <a:gd name="connsiteX5890" fmla="*/ 2577375 w 12193737"/>
                <a:gd name="connsiteY5890" fmla="*/ 1798927 h 3910710"/>
                <a:gd name="connsiteX5891" fmla="*/ 2700997 w 12193737"/>
                <a:gd name="connsiteY5891" fmla="*/ 1727556 h 3910710"/>
                <a:gd name="connsiteX5892" fmla="*/ 2700997 w 12193737"/>
                <a:gd name="connsiteY5892" fmla="*/ 1870297 h 3910710"/>
                <a:gd name="connsiteX5893" fmla="*/ 2700997 w 12193737"/>
                <a:gd name="connsiteY5893" fmla="*/ 1723646 h 3910710"/>
                <a:gd name="connsiteX5894" fmla="*/ 2575673 w 12193737"/>
                <a:gd name="connsiteY5894" fmla="*/ 1795994 h 3910710"/>
                <a:gd name="connsiteX5895" fmla="*/ 2575673 w 12193737"/>
                <a:gd name="connsiteY5895" fmla="*/ 1651297 h 3910710"/>
                <a:gd name="connsiteX5896" fmla="*/ 2580743 w 12193737"/>
                <a:gd name="connsiteY5896" fmla="*/ 1648364 h 3910710"/>
                <a:gd name="connsiteX5897" fmla="*/ 2700997 w 12193737"/>
                <a:gd name="connsiteY5897" fmla="*/ 1717779 h 3910710"/>
                <a:gd name="connsiteX5898" fmla="*/ 2700997 w 12193737"/>
                <a:gd name="connsiteY5898" fmla="*/ 1723646 h 3910710"/>
                <a:gd name="connsiteX5899" fmla="*/ 2700997 w 12193737"/>
                <a:gd name="connsiteY5899" fmla="*/ 1713869 h 3910710"/>
                <a:gd name="connsiteX5900" fmla="*/ 2584147 w 12193737"/>
                <a:gd name="connsiteY5900" fmla="*/ 1646409 h 3910710"/>
                <a:gd name="connsiteX5901" fmla="*/ 2700997 w 12193737"/>
                <a:gd name="connsiteY5901" fmla="*/ 1578949 h 3910710"/>
                <a:gd name="connsiteX5902" fmla="*/ 2700997 w 12193737"/>
                <a:gd name="connsiteY5902" fmla="*/ 1713869 h 3910710"/>
                <a:gd name="connsiteX5903" fmla="*/ 2700997 w 12193737"/>
                <a:gd name="connsiteY5903" fmla="*/ 1549619 h 3910710"/>
                <a:gd name="connsiteX5904" fmla="*/ 2584147 w 12193737"/>
                <a:gd name="connsiteY5904" fmla="*/ 1482159 h 3910710"/>
                <a:gd name="connsiteX5905" fmla="*/ 2700997 w 12193737"/>
                <a:gd name="connsiteY5905" fmla="*/ 1414699 h 3910710"/>
                <a:gd name="connsiteX5906" fmla="*/ 2700997 w 12193737"/>
                <a:gd name="connsiteY5906" fmla="*/ 1549619 h 3910710"/>
                <a:gd name="connsiteX5907" fmla="*/ 2700997 w 12193737"/>
                <a:gd name="connsiteY5907" fmla="*/ 1410789 h 3910710"/>
                <a:gd name="connsiteX5908" fmla="*/ 2580743 w 12193737"/>
                <a:gd name="connsiteY5908" fmla="*/ 1480204 h 3910710"/>
                <a:gd name="connsiteX5909" fmla="*/ 2575673 w 12193737"/>
                <a:gd name="connsiteY5909" fmla="*/ 1477271 h 3910710"/>
                <a:gd name="connsiteX5910" fmla="*/ 2575673 w 12193737"/>
                <a:gd name="connsiteY5910" fmla="*/ 1332575 h 3910710"/>
                <a:gd name="connsiteX5911" fmla="*/ 2700997 w 12193737"/>
                <a:gd name="connsiteY5911" fmla="*/ 1404923 h 3910710"/>
                <a:gd name="connsiteX5912" fmla="*/ 2700997 w 12193737"/>
                <a:gd name="connsiteY5912" fmla="*/ 1410789 h 3910710"/>
                <a:gd name="connsiteX5913" fmla="*/ 2700997 w 12193737"/>
                <a:gd name="connsiteY5913" fmla="*/ 1401012 h 3910710"/>
                <a:gd name="connsiteX5914" fmla="*/ 2577375 w 12193737"/>
                <a:gd name="connsiteY5914" fmla="*/ 1329642 h 3910710"/>
                <a:gd name="connsiteX5915" fmla="*/ 2700997 w 12193737"/>
                <a:gd name="connsiteY5915" fmla="*/ 1258271 h 3910710"/>
                <a:gd name="connsiteX5916" fmla="*/ 2700997 w 12193737"/>
                <a:gd name="connsiteY5916" fmla="*/ 1401012 h 3910710"/>
                <a:gd name="connsiteX5917" fmla="*/ 2700997 w 12193737"/>
                <a:gd name="connsiteY5917" fmla="*/ 1254360 h 3910710"/>
                <a:gd name="connsiteX5918" fmla="*/ 2575673 w 12193737"/>
                <a:gd name="connsiteY5918" fmla="*/ 1326708 h 3910710"/>
                <a:gd name="connsiteX5919" fmla="*/ 2575673 w 12193737"/>
                <a:gd name="connsiteY5919" fmla="*/ 1176146 h 3910710"/>
                <a:gd name="connsiteX5920" fmla="*/ 2700997 w 12193737"/>
                <a:gd name="connsiteY5920" fmla="*/ 1248494 h 3910710"/>
                <a:gd name="connsiteX5921" fmla="*/ 2700997 w 12193737"/>
                <a:gd name="connsiteY5921" fmla="*/ 1254360 h 3910710"/>
                <a:gd name="connsiteX5922" fmla="*/ 2700997 w 12193737"/>
                <a:gd name="connsiteY5922" fmla="*/ 1244583 h 3910710"/>
                <a:gd name="connsiteX5923" fmla="*/ 2577375 w 12193737"/>
                <a:gd name="connsiteY5923" fmla="*/ 1173213 h 3910710"/>
                <a:gd name="connsiteX5924" fmla="*/ 2700997 w 12193737"/>
                <a:gd name="connsiteY5924" fmla="*/ 1101843 h 3910710"/>
                <a:gd name="connsiteX5925" fmla="*/ 2700997 w 12193737"/>
                <a:gd name="connsiteY5925" fmla="*/ 1244583 h 3910710"/>
                <a:gd name="connsiteX5926" fmla="*/ 2700997 w 12193737"/>
                <a:gd name="connsiteY5926" fmla="*/ 1097932 h 3910710"/>
                <a:gd name="connsiteX5927" fmla="*/ 2575673 w 12193737"/>
                <a:gd name="connsiteY5927" fmla="*/ 1170280 h 3910710"/>
                <a:gd name="connsiteX5928" fmla="*/ 2575673 w 12193737"/>
                <a:gd name="connsiteY5928" fmla="*/ 1019718 h 3910710"/>
                <a:gd name="connsiteX5929" fmla="*/ 2700997 w 12193737"/>
                <a:gd name="connsiteY5929" fmla="*/ 1092066 h 3910710"/>
                <a:gd name="connsiteX5930" fmla="*/ 2700997 w 12193737"/>
                <a:gd name="connsiteY5930" fmla="*/ 1097932 h 3910710"/>
                <a:gd name="connsiteX5931" fmla="*/ 2700997 w 12193737"/>
                <a:gd name="connsiteY5931" fmla="*/ 1088155 h 3910710"/>
                <a:gd name="connsiteX5932" fmla="*/ 2577375 w 12193737"/>
                <a:gd name="connsiteY5932" fmla="*/ 1016785 h 3910710"/>
                <a:gd name="connsiteX5933" fmla="*/ 2700997 w 12193737"/>
                <a:gd name="connsiteY5933" fmla="*/ 945414 h 3910710"/>
                <a:gd name="connsiteX5934" fmla="*/ 2700997 w 12193737"/>
                <a:gd name="connsiteY5934" fmla="*/ 1088155 h 3910710"/>
                <a:gd name="connsiteX5935" fmla="*/ 2700997 w 12193737"/>
                <a:gd name="connsiteY5935" fmla="*/ 941503 h 3910710"/>
                <a:gd name="connsiteX5936" fmla="*/ 2575673 w 12193737"/>
                <a:gd name="connsiteY5936" fmla="*/ 1013852 h 3910710"/>
                <a:gd name="connsiteX5937" fmla="*/ 2575673 w 12193737"/>
                <a:gd name="connsiteY5937" fmla="*/ 869155 h 3910710"/>
                <a:gd name="connsiteX5938" fmla="*/ 2580743 w 12193737"/>
                <a:gd name="connsiteY5938" fmla="*/ 866222 h 3910710"/>
                <a:gd name="connsiteX5939" fmla="*/ 2700961 w 12193737"/>
                <a:gd name="connsiteY5939" fmla="*/ 935637 h 3910710"/>
                <a:gd name="connsiteX5940" fmla="*/ 2700961 w 12193737"/>
                <a:gd name="connsiteY5940" fmla="*/ 941503 h 3910710"/>
                <a:gd name="connsiteX5941" fmla="*/ 2700997 w 12193737"/>
                <a:gd name="connsiteY5941" fmla="*/ 931727 h 3910710"/>
                <a:gd name="connsiteX5942" fmla="*/ 2584147 w 12193737"/>
                <a:gd name="connsiteY5942" fmla="*/ 864267 h 3910710"/>
                <a:gd name="connsiteX5943" fmla="*/ 2700997 w 12193737"/>
                <a:gd name="connsiteY5943" fmla="*/ 796807 h 3910710"/>
                <a:gd name="connsiteX5944" fmla="*/ 2700997 w 12193737"/>
                <a:gd name="connsiteY5944" fmla="*/ 931727 h 3910710"/>
                <a:gd name="connsiteX5945" fmla="*/ 2700997 w 12193737"/>
                <a:gd name="connsiteY5945" fmla="*/ 767477 h 3910710"/>
                <a:gd name="connsiteX5946" fmla="*/ 2584147 w 12193737"/>
                <a:gd name="connsiteY5946" fmla="*/ 700017 h 3910710"/>
                <a:gd name="connsiteX5947" fmla="*/ 2700997 w 12193737"/>
                <a:gd name="connsiteY5947" fmla="*/ 632557 h 3910710"/>
                <a:gd name="connsiteX5948" fmla="*/ 2700997 w 12193737"/>
                <a:gd name="connsiteY5948" fmla="*/ 767477 h 3910710"/>
                <a:gd name="connsiteX5949" fmla="*/ 2700997 w 12193737"/>
                <a:gd name="connsiteY5949" fmla="*/ 628647 h 3910710"/>
                <a:gd name="connsiteX5950" fmla="*/ 2580743 w 12193737"/>
                <a:gd name="connsiteY5950" fmla="*/ 698062 h 3910710"/>
                <a:gd name="connsiteX5951" fmla="*/ 2575673 w 12193737"/>
                <a:gd name="connsiteY5951" fmla="*/ 695129 h 3910710"/>
                <a:gd name="connsiteX5952" fmla="*/ 2575673 w 12193737"/>
                <a:gd name="connsiteY5952" fmla="*/ 550432 h 3910710"/>
                <a:gd name="connsiteX5953" fmla="*/ 2700997 w 12193737"/>
                <a:gd name="connsiteY5953" fmla="*/ 622781 h 3910710"/>
                <a:gd name="connsiteX5954" fmla="*/ 2700997 w 12193737"/>
                <a:gd name="connsiteY5954" fmla="*/ 628647 h 3910710"/>
                <a:gd name="connsiteX5955" fmla="*/ 2700997 w 12193737"/>
                <a:gd name="connsiteY5955" fmla="*/ 618870 h 3910710"/>
                <a:gd name="connsiteX5956" fmla="*/ 2577375 w 12193737"/>
                <a:gd name="connsiteY5956" fmla="*/ 547499 h 3910710"/>
                <a:gd name="connsiteX5957" fmla="*/ 2700997 w 12193737"/>
                <a:gd name="connsiteY5957" fmla="*/ 476129 h 3910710"/>
                <a:gd name="connsiteX5958" fmla="*/ 2700997 w 12193737"/>
                <a:gd name="connsiteY5958" fmla="*/ 618870 h 3910710"/>
                <a:gd name="connsiteX5959" fmla="*/ 2700997 w 12193737"/>
                <a:gd name="connsiteY5959" fmla="*/ 472218 h 3910710"/>
                <a:gd name="connsiteX5960" fmla="*/ 2575673 w 12193737"/>
                <a:gd name="connsiteY5960" fmla="*/ 544566 h 3910710"/>
                <a:gd name="connsiteX5961" fmla="*/ 2575673 w 12193737"/>
                <a:gd name="connsiteY5961" fmla="*/ 394004 h 3910710"/>
                <a:gd name="connsiteX5962" fmla="*/ 2700997 w 12193737"/>
                <a:gd name="connsiteY5962" fmla="*/ 466352 h 3910710"/>
                <a:gd name="connsiteX5963" fmla="*/ 2700997 w 12193737"/>
                <a:gd name="connsiteY5963" fmla="*/ 472218 h 3910710"/>
                <a:gd name="connsiteX5964" fmla="*/ 2700997 w 12193737"/>
                <a:gd name="connsiteY5964" fmla="*/ 462441 h 3910710"/>
                <a:gd name="connsiteX5965" fmla="*/ 2577375 w 12193737"/>
                <a:gd name="connsiteY5965" fmla="*/ 391071 h 3910710"/>
                <a:gd name="connsiteX5966" fmla="*/ 2700997 w 12193737"/>
                <a:gd name="connsiteY5966" fmla="*/ 319701 h 3910710"/>
                <a:gd name="connsiteX5967" fmla="*/ 2700997 w 12193737"/>
                <a:gd name="connsiteY5967" fmla="*/ 462441 h 3910710"/>
                <a:gd name="connsiteX5968" fmla="*/ 2700997 w 12193737"/>
                <a:gd name="connsiteY5968" fmla="*/ 315790 h 3910710"/>
                <a:gd name="connsiteX5969" fmla="*/ 2575673 w 12193737"/>
                <a:gd name="connsiteY5969" fmla="*/ 388138 h 3910710"/>
                <a:gd name="connsiteX5970" fmla="*/ 2575673 w 12193737"/>
                <a:gd name="connsiteY5970" fmla="*/ 237576 h 3910710"/>
                <a:gd name="connsiteX5971" fmla="*/ 2700997 w 12193737"/>
                <a:gd name="connsiteY5971" fmla="*/ 309924 h 3910710"/>
                <a:gd name="connsiteX5972" fmla="*/ 2700997 w 12193737"/>
                <a:gd name="connsiteY5972" fmla="*/ 315790 h 3910710"/>
                <a:gd name="connsiteX5973" fmla="*/ 2700997 w 12193737"/>
                <a:gd name="connsiteY5973" fmla="*/ 306013 h 3910710"/>
                <a:gd name="connsiteX5974" fmla="*/ 2577375 w 12193737"/>
                <a:gd name="connsiteY5974" fmla="*/ 234643 h 3910710"/>
                <a:gd name="connsiteX5975" fmla="*/ 2700997 w 12193737"/>
                <a:gd name="connsiteY5975" fmla="*/ 163272 h 3910710"/>
                <a:gd name="connsiteX5976" fmla="*/ 2700997 w 12193737"/>
                <a:gd name="connsiteY5976" fmla="*/ 306013 h 3910710"/>
                <a:gd name="connsiteX5977" fmla="*/ 2700997 w 12193737"/>
                <a:gd name="connsiteY5977" fmla="*/ 159361 h 3910710"/>
                <a:gd name="connsiteX5978" fmla="*/ 2575673 w 12193737"/>
                <a:gd name="connsiteY5978" fmla="*/ 231710 h 3910710"/>
                <a:gd name="connsiteX5979" fmla="*/ 2575673 w 12193737"/>
                <a:gd name="connsiteY5979" fmla="*/ 87013 h 3910710"/>
                <a:gd name="connsiteX5980" fmla="*/ 2580743 w 12193737"/>
                <a:gd name="connsiteY5980" fmla="*/ 84080 h 3910710"/>
                <a:gd name="connsiteX5981" fmla="*/ 2700997 w 12193737"/>
                <a:gd name="connsiteY5981" fmla="*/ 153495 h 3910710"/>
                <a:gd name="connsiteX5982" fmla="*/ 2700997 w 12193737"/>
                <a:gd name="connsiteY5982" fmla="*/ 159361 h 3910710"/>
                <a:gd name="connsiteX5983" fmla="*/ 2700997 w 12193737"/>
                <a:gd name="connsiteY5983" fmla="*/ 149585 h 3910710"/>
                <a:gd name="connsiteX5984" fmla="*/ 2584147 w 12193737"/>
                <a:gd name="connsiteY5984" fmla="*/ 82125 h 3910710"/>
                <a:gd name="connsiteX5985" fmla="*/ 2700997 w 12193737"/>
                <a:gd name="connsiteY5985" fmla="*/ 14665 h 3910710"/>
                <a:gd name="connsiteX5986" fmla="*/ 2700997 w 12193737"/>
                <a:gd name="connsiteY5986" fmla="*/ 149585 h 3910710"/>
                <a:gd name="connsiteX5987" fmla="*/ 2717944 w 12193737"/>
                <a:gd name="connsiteY5987" fmla="*/ 3896045 h 3910710"/>
                <a:gd name="connsiteX5988" fmla="*/ 2717944 w 12193737"/>
                <a:gd name="connsiteY5988" fmla="*/ 3761125 h 3910710"/>
                <a:gd name="connsiteX5989" fmla="*/ 2834794 w 12193737"/>
                <a:gd name="connsiteY5989" fmla="*/ 3828585 h 3910710"/>
                <a:gd name="connsiteX5990" fmla="*/ 2717944 w 12193737"/>
                <a:gd name="connsiteY5990" fmla="*/ 3896045 h 3910710"/>
                <a:gd name="connsiteX5991" fmla="*/ 2838161 w 12193737"/>
                <a:gd name="connsiteY5991" fmla="*/ 3826630 h 3910710"/>
                <a:gd name="connsiteX5992" fmla="*/ 2717907 w 12193737"/>
                <a:gd name="connsiteY5992" fmla="*/ 3757215 h 3910710"/>
                <a:gd name="connsiteX5993" fmla="*/ 2717907 w 12193737"/>
                <a:gd name="connsiteY5993" fmla="*/ 3751349 h 3910710"/>
                <a:gd name="connsiteX5994" fmla="*/ 2843195 w 12193737"/>
                <a:gd name="connsiteY5994" fmla="*/ 3679001 h 3910710"/>
                <a:gd name="connsiteX5995" fmla="*/ 2843195 w 12193737"/>
                <a:gd name="connsiteY5995" fmla="*/ 3823697 h 3910710"/>
                <a:gd name="connsiteX5996" fmla="*/ 2838125 w 12193737"/>
                <a:gd name="connsiteY5996" fmla="*/ 3826630 h 3910710"/>
                <a:gd name="connsiteX5997" fmla="*/ 2846635 w 12193737"/>
                <a:gd name="connsiteY5997" fmla="*/ 3821742 h 3910710"/>
                <a:gd name="connsiteX5998" fmla="*/ 2846635 w 12193737"/>
                <a:gd name="connsiteY5998" fmla="*/ 3679001 h 3910710"/>
                <a:gd name="connsiteX5999" fmla="*/ 2970293 w 12193737"/>
                <a:gd name="connsiteY5999" fmla="*/ 3750407 h 3910710"/>
                <a:gd name="connsiteX6000" fmla="*/ 2846635 w 12193737"/>
                <a:gd name="connsiteY6000" fmla="*/ 3821777 h 3910710"/>
                <a:gd name="connsiteX6001" fmla="*/ 2978694 w 12193737"/>
                <a:gd name="connsiteY6001" fmla="*/ 3907777 h 3910710"/>
                <a:gd name="connsiteX6002" fmla="*/ 2855108 w 12193737"/>
                <a:gd name="connsiteY6002" fmla="*/ 3836407 h 3910710"/>
                <a:gd name="connsiteX6003" fmla="*/ 2978694 w 12193737"/>
                <a:gd name="connsiteY6003" fmla="*/ 3765036 h 3910710"/>
                <a:gd name="connsiteX6004" fmla="*/ 2978694 w 12193737"/>
                <a:gd name="connsiteY6004" fmla="*/ 3907741 h 3910710"/>
                <a:gd name="connsiteX6005" fmla="*/ 2982097 w 12193737"/>
                <a:gd name="connsiteY6005" fmla="*/ 3907777 h 3910710"/>
                <a:gd name="connsiteX6006" fmla="*/ 2982097 w 12193737"/>
                <a:gd name="connsiteY6006" fmla="*/ 3763117 h 3910710"/>
                <a:gd name="connsiteX6007" fmla="*/ 2987203 w 12193737"/>
                <a:gd name="connsiteY6007" fmla="*/ 3760184 h 3910710"/>
                <a:gd name="connsiteX6008" fmla="*/ 3112491 w 12193737"/>
                <a:gd name="connsiteY6008" fmla="*/ 3832496 h 3910710"/>
                <a:gd name="connsiteX6009" fmla="*/ 2982097 w 12193737"/>
                <a:gd name="connsiteY6009" fmla="*/ 3907777 h 3910710"/>
                <a:gd name="connsiteX6010" fmla="*/ 3114156 w 12193737"/>
                <a:gd name="connsiteY6010" fmla="*/ 3829563 h 3910710"/>
                <a:gd name="connsiteX6011" fmla="*/ 2990571 w 12193737"/>
                <a:gd name="connsiteY6011" fmla="*/ 3758192 h 3910710"/>
                <a:gd name="connsiteX6012" fmla="*/ 3114156 w 12193737"/>
                <a:gd name="connsiteY6012" fmla="*/ 3686858 h 3910710"/>
                <a:gd name="connsiteX6013" fmla="*/ 3114156 w 12193737"/>
                <a:gd name="connsiteY6013" fmla="*/ 3829563 h 3910710"/>
                <a:gd name="connsiteX6014" fmla="*/ 3117560 w 12193737"/>
                <a:gd name="connsiteY6014" fmla="*/ 3684867 h 3910710"/>
                <a:gd name="connsiteX6015" fmla="*/ 3122666 w 12193737"/>
                <a:gd name="connsiteY6015" fmla="*/ 3681934 h 3910710"/>
                <a:gd name="connsiteX6016" fmla="*/ 3247953 w 12193737"/>
                <a:gd name="connsiteY6016" fmla="*/ 3754246 h 3910710"/>
                <a:gd name="connsiteX6017" fmla="*/ 3117560 w 12193737"/>
                <a:gd name="connsiteY6017" fmla="*/ 3829563 h 3910710"/>
                <a:gd name="connsiteX6018" fmla="*/ 3117560 w 12193737"/>
                <a:gd name="connsiteY6018" fmla="*/ 3684867 h 3910710"/>
                <a:gd name="connsiteX6019" fmla="*/ 3249655 w 12193737"/>
                <a:gd name="connsiteY6019" fmla="*/ 3907777 h 3910710"/>
                <a:gd name="connsiteX6020" fmla="*/ 3119262 w 12193737"/>
                <a:gd name="connsiteY6020" fmla="*/ 3832496 h 3910710"/>
                <a:gd name="connsiteX6021" fmla="*/ 3249655 w 12193737"/>
                <a:gd name="connsiteY6021" fmla="*/ 3757251 h 3910710"/>
                <a:gd name="connsiteX6022" fmla="*/ 3249655 w 12193737"/>
                <a:gd name="connsiteY6022" fmla="*/ 3907777 h 3910710"/>
                <a:gd name="connsiteX6023" fmla="*/ 3249655 w 12193737"/>
                <a:gd name="connsiteY6023" fmla="*/ 3751312 h 3910710"/>
                <a:gd name="connsiteX6024" fmla="*/ 3126069 w 12193737"/>
                <a:gd name="connsiteY6024" fmla="*/ 3679942 h 3910710"/>
                <a:gd name="connsiteX6025" fmla="*/ 3249655 w 12193737"/>
                <a:gd name="connsiteY6025" fmla="*/ 3608608 h 3910710"/>
                <a:gd name="connsiteX6026" fmla="*/ 3249655 w 12193737"/>
                <a:gd name="connsiteY6026" fmla="*/ 3751312 h 3910710"/>
                <a:gd name="connsiteX6027" fmla="*/ 3378310 w 12193737"/>
                <a:gd name="connsiteY6027" fmla="*/ 3835429 h 3910710"/>
                <a:gd name="connsiteX6028" fmla="*/ 3253023 w 12193737"/>
                <a:gd name="connsiteY6028" fmla="*/ 3907777 h 3910710"/>
                <a:gd name="connsiteX6029" fmla="*/ 3253023 w 12193737"/>
                <a:gd name="connsiteY6029" fmla="*/ 3757215 h 3910710"/>
                <a:gd name="connsiteX6030" fmla="*/ 3378310 w 12193737"/>
                <a:gd name="connsiteY6030" fmla="*/ 3829563 h 3910710"/>
                <a:gd name="connsiteX6031" fmla="*/ 3378310 w 12193737"/>
                <a:gd name="connsiteY6031" fmla="*/ 3835429 h 3910710"/>
                <a:gd name="connsiteX6032" fmla="*/ 3378310 w 12193737"/>
                <a:gd name="connsiteY6032" fmla="*/ 3825616 h 3910710"/>
                <a:gd name="connsiteX6033" fmla="*/ 3254725 w 12193737"/>
                <a:gd name="connsiteY6033" fmla="*/ 3754246 h 3910710"/>
                <a:gd name="connsiteX6034" fmla="*/ 3378310 w 12193737"/>
                <a:gd name="connsiteY6034" fmla="*/ 3682911 h 3910710"/>
                <a:gd name="connsiteX6035" fmla="*/ 3378310 w 12193737"/>
                <a:gd name="connsiteY6035" fmla="*/ 3825616 h 3910710"/>
                <a:gd name="connsiteX6036" fmla="*/ 3378310 w 12193737"/>
                <a:gd name="connsiteY6036" fmla="*/ 3679001 h 3910710"/>
                <a:gd name="connsiteX6037" fmla="*/ 3253023 w 12193737"/>
                <a:gd name="connsiteY6037" fmla="*/ 3751312 h 3910710"/>
                <a:gd name="connsiteX6038" fmla="*/ 3253023 w 12193737"/>
                <a:gd name="connsiteY6038" fmla="*/ 3606653 h 3910710"/>
                <a:gd name="connsiteX6039" fmla="*/ 3258092 w 12193737"/>
                <a:gd name="connsiteY6039" fmla="*/ 3603719 h 3910710"/>
                <a:gd name="connsiteX6040" fmla="*/ 3378274 w 12193737"/>
                <a:gd name="connsiteY6040" fmla="*/ 3673098 h 3910710"/>
                <a:gd name="connsiteX6041" fmla="*/ 3378274 w 12193737"/>
                <a:gd name="connsiteY6041" fmla="*/ 3679001 h 3910710"/>
                <a:gd name="connsiteX6042" fmla="*/ 3378310 w 12193737"/>
                <a:gd name="connsiteY6042" fmla="*/ 3669188 h 3910710"/>
                <a:gd name="connsiteX6043" fmla="*/ 3261496 w 12193737"/>
                <a:gd name="connsiteY6043" fmla="*/ 3601764 h 3910710"/>
                <a:gd name="connsiteX6044" fmla="*/ 3378310 w 12193737"/>
                <a:gd name="connsiteY6044" fmla="*/ 3534340 h 3910710"/>
                <a:gd name="connsiteX6045" fmla="*/ 3378310 w 12193737"/>
                <a:gd name="connsiteY6045" fmla="*/ 3669224 h 3910710"/>
                <a:gd name="connsiteX6046" fmla="*/ 3378310 w 12193737"/>
                <a:gd name="connsiteY6046" fmla="*/ 3504974 h 3910710"/>
                <a:gd name="connsiteX6047" fmla="*/ 3261496 w 12193737"/>
                <a:gd name="connsiteY6047" fmla="*/ 3437514 h 3910710"/>
                <a:gd name="connsiteX6048" fmla="*/ 3378310 w 12193737"/>
                <a:gd name="connsiteY6048" fmla="*/ 3370054 h 3910710"/>
                <a:gd name="connsiteX6049" fmla="*/ 3378310 w 12193737"/>
                <a:gd name="connsiteY6049" fmla="*/ 3504938 h 3910710"/>
                <a:gd name="connsiteX6050" fmla="*/ 3378310 w 12193737"/>
                <a:gd name="connsiteY6050" fmla="*/ 3366144 h 3910710"/>
                <a:gd name="connsiteX6051" fmla="*/ 3258092 w 12193737"/>
                <a:gd name="connsiteY6051" fmla="*/ 3435523 h 3910710"/>
                <a:gd name="connsiteX6052" fmla="*/ 3253023 w 12193737"/>
                <a:gd name="connsiteY6052" fmla="*/ 3432590 h 3910710"/>
                <a:gd name="connsiteX6053" fmla="*/ 3253023 w 12193737"/>
                <a:gd name="connsiteY6053" fmla="*/ 3287893 h 3910710"/>
                <a:gd name="connsiteX6054" fmla="*/ 3378310 w 12193737"/>
                <a:gd name="connsiteY6054" fmla="*/ 3360241 h 3910710"/>
                <a:gd name="connsiteX6055" fmla="*/ 3378310 w 12193737"/>
                <a:gd name="connsiteY6055" fmla="*/ 3366144 h 3910710"/>
                <a:gd name="connsiteX6056" fmla="*/ 3378310 w 12193737"/>
                <a:gd name="connsiteY6056" fmla="*/ 3356331 h 3910710"/>
                <a:gd name="connsiteX6057" fmla="*/ 3254725 w 12193737"/>
                <a:gd name="connsiteY6057" fmla="*/ 3284997 h 3910710"/>
                <a:gd name="connsiteX6058" fmla="*/ 3378310 w 12193737"/>
                <a:gd name="connsiteY6058" fmla="*/ 3213626 h 3910710"/>
                <a:gd name="connsiteX6059" fmla="*/ 3378310 w 12193737"/>
                <a:gd name="connsiteY6059" fmla="*/ 3356331 h 3910710"/>
                <a:gd name="connsiteX6060" fmla="*/ 3378310 w 12193737"/>
                <a:gd name="connsiteY6060" fmla="*/ 3209715 h 3910710"/>
                <a:gd name="connsiteX6061" fmla="*/ 3253023 w 12193737"/>
                <a:gd name="connsiteY6061" fmla="*/ 3282027 h 3910710"/>
                <a:gd name="connsiteX6062" fmla="*/ 3253023 w 12193737"/>
                <a:gd name="connsiteY6062" fmla="*/ 3131465 h 3910710"/>
                <a:gd name="connsiteX6063" fmla="*/ 3378310 w 12193737"/>
                <a:gd name="connsiteY6063" fmla="*/ 3203813 h 3910710"/>
                <a:gd name="connsiteX6064" fmla="*/ 3378310 w 12193737"/>
                <a:gd name="connsiteY6064" fmla="*/ 3209679 h 3910710"/>
                <a:gd name="connsiteX6065" fmla="*/ 3378310 w 12193737"/>
                <a:gd name="connsiteY6065" fmla="*/ 3199902 h 3910710"/>
                <a:gd name="connsiteX6066" fmla="*/ 3254725 w 12193737"/>
                <a:gd name="connsiteY6066" fmla="*/ 3128532 h 3910710"/>
                <a:gd name="connsiteX6067" fmla="*/ 3378310 w 12193737"/>
                <a:gd name="connsiteY6067" fmla="*/ 3057162 h 3910710"/>
                <a:gd name="connsiteX6068" fmla="*/ 3378310 w 12193737"/>
                <a:gd name="connsiteY6068" fmla="*/ 3199866 h 3910710"/>
                <a:gd name="connsiteX6069" fmla="*/ 3378310 w 12193737"/>
                <a:gd name="connsiteY6069" fmla="*/ 3053287 h 3910710"/>
                <a:gd name="connsiteX6070" fmla="*/ 3253023 w 12193737"/>
                <a:gd name="connsiteY6070" fmla="*/ 3125635 h 3910710"/>
                <a:gd name="connsiteX6071" fmla="*/ 3253023 w 12193737"/>
                <a:gd name="connsiteY6071" fmla="*/ 2975073 h 3910710"/>
                <a:gd name="connsiteX6072" fmla="*/ 3378310 w 12193737"/>
                <a:gd name="connsiteY6072" fmla="*/ 3047421 h 3910710"/>
                <a:gd name="connsiteX6073" fmla="*/ 3378310 w 12193737"/>
                <a:gd name="connsiteY6073" fmla="*/ 3053287 h 3910710"/>
                <a:gd name="connsiteX6074" fmla="*/ 3378310 w 12193737"/>
                <a:gd name="connsiteY6074" fmla="*/ 3043474 h 3910710"/>
                <a:gd name="connsiteX6075" fmla="*/ 3254725 w 12193737"/>
                <a:gd name="connsiteY6075" fmla="*/ 2972103 h 3910710"/>
                <a:gd name="connsiteX6076" fmla="*/ 3378310 w 12193737"/>
                <a:gd name="connsiteY6076" fmla="*/ 2900769 h 3910710"/>
                <a:gd name="connsiteX6077" fmla="*/ 3378310 w 12193737"/>
                <a:gd name="connsiteY6077" fmla="*/ 3043474 h 3910710"/>
                <a:gd name="connsiteX6078" fmla="*/ 3378310 w 12193737"/>
                <a:gd name="connsiteY6078" fmla="*/ 2896859 h 3910710"/>
                <a:gd name="connsiteX6079" fmla="*/ 3253023 w 12193737"/>
                <a:gd name="connsiteY6079" fmla="*/ 2969170 h 3910710"/>
                <a:gd name="connsiteX6080" fmla="*/ 3253023 w 12193737"/>
                <a:gd name="connsiteY6080" fmla="*/ 2824511 h 3910710"/>
                <a:gd name="connsiteX6081" fmla="*/ 3258092 w 12193737"/>
                <a:gd name="connsiteY6081" fmla="*/ 2821577 h 3910710"/>
                <a:gd name="connsiteX6082" fmla="*/ 3378310 w 12193737"/>
                <a:gd name="connsiteY6082" fmla="*/ 2890993 h 3910710"/>
                <a:gd name="connsiteX6083" fmla="*/ 3378310 w 12193737"/>
                <a:gd name="connsiteY6083" fmla="*/ 2896895 h 3910710"/>
                <a:gd name="connsiteX6084" fmla="*/ 3378310 w 12193737"/>
                <a:gd name="connsiteY6084" fmla="*/ 2887046 h 3910710"/>
                <a:gd name="connsiteX6085" fmla="*/ 3261496 w 12193737"/>
                <a:gd name="connsiteY6085" fmla="*/ 2819622 h 3910710"/>
                <a:gd name="connsiteX6086" fmla="*/ 3378310 w 12193737"/>
                <a:gd name="connsiteY6086" fmla="*/ 2752162 h 3910710"/>
                <a:gd name="connsiteX6087" fmla="*/ 3378310 w 12193737"/>
                <a:gd name="connsiteY6087" fmla="*/ 2887046 h 3910710"/>
                <a:gd name="connsiteX6088" fmla="*/ 3378310 w 12193737"/>
                <a:gd name="connsiteY6088" fmla="*/ 2722796 h 3910710"/>
                <a:gd name="connsiteX6089" fmla="*/ 3261496 w 12193737"/>
                <a:gd name="connsiteY6089" fmla="*/ 2655336 h 3910710"/>
                <a:gd name="connsiteX6090" fmla="*/ 3378310 w 12193737"/>
                <a:gd name="connsiteY6090" fmla="*/ 2587876 h 3910710"/>
                <a:gd name="connsiteX6091" fmla="*/ 3378310 w 12193737"/>
                <a:gd name="connsiteY6091" fmla="*/ 2722760 h 3910710"/>
                <a:gd name="connsiteX6092" fmla="*/ 3378310 w 12193737"/>
                <a:gd name="connsiteY6092" fmla="*/ 2584002 h 3910710"/>
                <a:gd name="connsiteX6093" fmla="*/ 3258092 w 12193737"/>
                <a:gd name="connsiteY6093" fmla="*/ 2653417 h 3910710"/>
                <a:gd name="connsiteX6094" fmla="*/ 3253023 w 12193737"/>
                <a:gd name="connsiteY6094" fmla="*/ 2650484 h 3910710"/>
                <a:gd name="connsiteX6095" fmla="*/ 3253023 w 12193737"/>
                <a:gd name="connsiteY6095" fmla="*/ 2505751 h 3910710"/>
                <a:gd name="connsiteX6096" fmla="*/ 3378310 w 12193737"/>
                <a:gd name="connsiteY6096" fmla="*/ 2578099 h 3910710"/>
                <a:gd name="connsiteX6097" fmla="*/ 3378310 w 12193737"/>
                <a:gd name="connsiteY6097" fmla="*/ 2584002 h 3910710"/>
                <a:gd name="connsiteX6098" fmla="*/ 3378310 w 12193737"/>
                <a:gd name="connsiteY6098" fmla="*/ 2574189 h 3910710"/>
                <a:gd name="connsiteX6099" fmla="*/ 3254725 w 12193737"/>
                <a:gd name="connsiteY6099" fmla="*/ 2502818 h 3910710"/>
                <a:gd name="connsiteX6100" fmla="*/ 3378310 w 12193737"/>
                <a:gd name="connsiteY6100" fmla="*/ 2431448 h 3910710"/>
                <a:gd name="connsiteX6101" fmla="*/ 3378310 w 12193737"/>
                <a:gd name="connsiteY6101" fmla="*/ 2574153 h 3910710"/>
                <a:gd name="connsiteX6102" fmla="*/ 3378310 w 12193737"/>
                <a:gd name="connsiteY6102" fmla="*/ 2427573 h 3910710"/>
                <a:gd name="connsiteX6103" fmla="*/ 3253023 w 12193737"/>
                <a:gd name="connsiteY6103" fmla="*/ 2499885 h 3910710"/>
                <a:gd name="connsiteX6104" fmla="*/ 3253023 w 12193737"/>
                <a:gd name="connsiteY6104" fmla="*/ 2349323 h 3910710"/>
                <a:gd name="connsiteX6105" fmla="*/ 3378310 w 12193737"/>
                <a:gd name="connsiteY6105" fmla="*/ 2421671 h 3910710"/>
                <a:gd name="connsiteX6106" fmla="*/ 3378310 w 12193737"/>
                <a:gd name="connsiteY6106" fmla="*/ 2427573 h 3910710"/>
                <a:gd name="connsiteX6107" fmla="*/ 3378310 w 12193737"/>
                <a:gd name="connsiteY6107" fmla="*/ 2417760 h 3910710"/>
                <a:gd name="connsiteX6108" fmla="*/ 3254725 w 12193737"/>
                <a:gd name="connsiteY6108" fmla="*/ 2346390 h 3910710"/>
                <a:gd name="connsiteX6109" fmla="*/ 3378310 w 12193737"/>
                <a:gd name="connsiteY6109" fmla="*/ 2275020 h 3910710"/>
                <a:gd name="connsiteX6110" fmla="*/ 3378310 w 12193737"/>
                <a:gd name="connsiteY6110" fmla="*/ 2417724 h 3910710"/>
                <a:gd name="connsiteX6111" fmla="*/ 3378310 w 12193737"/>
                <a:gd name="connsiteY6111" fmla="*/ 2271145 h 3910710"/>
                <a:gd name="connsiteX6112" fmla="*/ 3253023 w 12193737"/>
                <a:gd name="connsiteY6112" fmla="*/ 2343457 h 3910710"/>
                <a:gd name="connsiteX6113" fmla="*/ 3253023 w 12193737"/>
                <a:gd name="connsiteY6113" fmla="*/ 2192894 h 3910710"/>
                <a:gd name="connsiteX6114" fmla="*/ 3378310 w 12193737"/>
                <a:gd name="connsiteY6114" fmla="*/ 2265243 h 3910710"/>
                <a:gd name="connsiteX6115" fmla="*/ 3378310 w 12193737"/>
                <a:gd name="connsiteY6115" fmla="*/ 2271145 h 3910710"/>
                <a:gd name="connsiteX6116" fmla="*/ 3378310 w 12193737"/>
                <a:gd name="connsiteY6116" fmla="*/ 2261332 h 3910710"/>
                <a:gd name="connsiteX6117" fmla="*/ 3254725 w 12193737"/>
                <a:gd name="connsiteY6117" fmla="*/ 2189961 h 3910710"/>
                <a:gd name="connsiteX6118" fmla="*/ 3378310 w 12193737"/>
                <a:gd name="connsiteY6118" fmla="*/ 2118591 h 3910710"/>
                <a:gd name="connsiteX6119" fmla="*/ 3378310 w 12193737"/>
                <a:gd name="connsiteY6119" fmla="*/ 2261296 h 3910710"/>
                <a:gd name="connsiteX6120" fmla="*/ 3378310 w 12193737"/>
                <a:gd name="connsiteY6120" fmla="*/ 2114717 h 3910710"/>
                <a:gd name="connsiteX6121" fmla="*/ 3253023 w 12193737"/>
                <a:gd name="connsiteY6121" fmla="*/ 2187028 h 3910710"/>
                <a:gd name="connsiteX6122" fmla="*/ 3253023 w 12193737"/>
                <a:gd name="connsiteY6122" fmla="*/ 2042332 h 3910710"/>
                <a:gd name="connsiteX6123" fmla="*/ 3258092 w 12193737"/>
                <a:gd name="connsiteY6123" fmla="*/ 2039399 h 3910710"/>
                <a:gd name="connsiteX6124" fmla="*/ 3378310 w 12193737"/>
                <a:gd name="connsiteY6124" fmla="*/ 2108814 h 3910710"/>
                <a:gd name="connsiteX6125" fmla="*/ 3378310 w 12193737"/>
                <a:gd name="connsiteY6125" fmla="*/ 2114717 h 3910710"/>
                <a:gd name="connsiteX6126" fmla="*/ 3378310 w 12193737"/>
                <a:gd name="connsiteY6126" fmla="*/ 2104904 h 3910710"/>
                <a:gd name="connsiteX6127" fmla="*/ 3261496 w 12193737"/>
                <a:gd name="connsiteY6127" fmla="*/ 2037480 h 3910710"/>
                <a:gd name="connsiteX6128" fmla="*/ 3378310 w 12193737"/>
                <a:gd name="connsiteY6128" fmla="*/ 1970056 h 3910710"/>
                <a:gd name="connsiteX6129" fmla="*/ 3378310 w 12193737"/>
                <a:gd name="connsiteY6129" fmla="*/ 2104940 h 3910710"/>
                <a:gd name="connsiteX6130" fmla="*/ 3378310 w 12193737"/>
                <a:gd name="connsiteY6130" fmla="*/ 1940690 h 3910710"/>
                <a:gd name="connsiteX6131" fmla="*/ 3261496 w 12193737"/>
                <a:gd name="connsiteY6131" fmla="*/ 1873230 h 3910710"/>
                <a:gd name="connsiteX6132" fmla="*/ 3378310 w 12193737"/>
                <a:gd name="connsiteY6132" fmla="*/ 1805770 h 3910710"/>
                <a:gd name="connsiteX6133" fmla="*/ 3378310 w 12193737"/>
                <a:gd name="connsiteY6133" fmla="*/ 1940654 h 3910710"/>
                <a:gd name="connsiteX6134" fmla="*/ 3378310 w 12193737"/>
                <a:gd name="connsiteY6134" fmla="*/ 1801860 h 3910710"/>
                <a:gd name="connsiteX6135" fmla="*/ 3258092 w 12193737"/>
                <a:gd name="connsiteY6135" fmla="*/ 1871275 h 3910710"/>
                <a:gd name="connsiteX6136" fmla="*/ 3253023 w 12193737"/>
                <a:gd name="connsiteY6136" fmla="*/ 1868342 h 3910710"/>
                <a:gd name="connsiteX6137" fmla="*/ 3253023 w 12193737"/>
                <a:gd name="connsiteY6137" fmla="*/ 1723646 h 3910710"/>
                <a:gd name="connsiteX6138" fmla="*/ 3378310 w 12193737"/>
                <a:gd name="connsiteY6138" fmla="*/ 1795957 h 3910710"/>
                <a:gd name="connsiteX6139" fmla="*/ 3378310 w 12193737"/>
                <a:gd name="connsiteY6139" fmla="*/ 1801860 h 3910710"/>
                <a:gd name="connsiteX6140" fmla="*/ 3378310 w 12193737"/>
                <a:gd name="connsiteY6140" fmla="*/ 1792047 h 3910710"/>
                <a:gd name="connsiteX6141" fmla="*/ 3254725 w 12193737"/>
                <a:gd name="connsiteY6141" fmla="*/ 1720676 h 3910710"/>
                <a:gd name="connsiteX6142" fmla="*/ 3378310 w 12193737"/>
                <a:gd name="connsiteY6142" fmla="*/ 1649306 h 3910710"/>
                <a:gd name="connsiteX6143" fmla="*/ 3378310 w 12193737"/>
                <a:gd name="connsiteY6143" fmla="*/ 1792011 h 3910710"/>
                <a:gd name="connsiteX6144" fmla="*/ 3378310 w 12193737"/>
                <a:gd name="connsiteY6144" fmla="*/ 1645431 h 3910710"/>
                <a:gd name="connsiteX6145" fmla="*/ 3253023 w 12193737"/>
                <a:gd name="connsiteY6145" fmla="*/ 1717779 h 3910710"/>
                <a:gd name="connsiteX6146" fmla="*/ 3253023 w 12193737"/>
                <a:gd name="connsiteY6146" fmla="*/ 1567217 h 3910710"/>
                <a:gd name="connsiteX6147" fmla="*/ 3378310 w 12193737"/>
                <a:gd name="connsiteY6147" fmla="*/ 1639565 h 3910710"/>
                <a:gd name="connsiteX6148" fmla="*/ 3378310 w 12193737"/>
                <a:gd name="connsiteY6148" fmla="*/ 1645468 h 3910710"/>
                <a:gd name="connsiteX6149" fmla="*/ 3378310 w 12193737"/>
                <a:gd name="connsiteY6149" fmla="*/ 1635618 h 3910710"/>
                <a:gd name="connsiteX6150" fmla="*/ 3254725 w 12193737"/>
                <a:gd name="connsiteY6150" fmla="*/ 1564284 h 3910710"/>
                <a:gd name="connsiteX6151" fmla="*/ 3378310 w 12193737"/>
                <a:gd name="connsiteY6151" fmla="*/ 1492914 h 3910710"/>
                <a:gd name="connsiteX6152" fmla="*/ 3378310 w 12193737"/>
                <a:gd name="connsiteY6152" fmla="*/ 1635618 h 3910710"/>
                <a:gd name="connsiteX6153" fmla="*/ 3378310 w 12193737"/>
                <a:gd name="connsiteY6153" fmla="*/ 1489003 h 3910710"/>
                <a:gd name="connsiteX6154" fmla="*/ 3253023 w 12193737"/>
                <a:gd name="connsiteY6154" fmla="*/ 1561315 h 3910710"/>
                <a:gd name="connsiteX6155" fmla="*/ 3253023 w 12193737"/>
                <a:gd name="connsiteY6155" fmla="*/ 1410753 h 3910710"/>
                <a:gd name="connsiteX6156" fmla="*/ 3378310 w 12193737"/>
                <a:gd name="connsiteY6156" fmla="*/ 1483101 h 3910710"/>
                <a:gd name="connsiteX6157" fmla="*/ 3378310 w 12193737"/>
                <a:gd name="connsiteY6157" fmla="*/ 1489003 h 3910710"/>
                <a:gd name="connsiteX6158" fmla="*/ 3378310 w 12193737"/>
                <a:gd name="connsiteY6158" fmla="*/ 1479190 h 3910710"/>
                <a:gd name="connsiteX6159" fmla="*/ 3254725 w 12193737"/>
                <a:gd name="connsiteY6159" fmla="*/ 1407856 h 3910710"/>
                <a:gd name="connsiteX6160" fmla="*/ 3378310 w 12193737"/>
                <a:gd name="connsiteY6160" fmla="*/ 1336485 h 3910710"/>
                <a:gd name="connsiteX6161" fmla="*/ 3378310 w 12193737"/>
                <a:gd name="connsiteY6161" fmla="*/ 1479190 h 3910710"/>
                <a:gd name="connsiteX6162" fmla="*/ 3378310 w 12193737"/>
                <a:gd name="connsiteY6162" fmla="*/ 1332575 h 3910710"/>
                <a:gd name="connsiteX6163" fmla="*/ 3253023 w 12193737"/>
                <a:gd name="connsiteY6163" fmla="*/ 1404886 h 3910710"/>
                <a:gd name="connsiteX6164" fmla="*/ 3253023 w 12193737"/>
                <a:gd name="connsiteY6164" fmla="*/ 1260190 h 3910710"/>
                <a:gd name="connsiteX6165" fmla="*/ 3258092 w 12193737"/>
                <a:gd name="connsiteY6165" fmla="*/ 1257257 h 3910710"/>
                <a:gd name="connsiteX6166" fmla="*/ 3378310 w 12193737"/>
                <a:gd name="connsiteY6166" fmla="*/ 1326672 h 3910710"/>
                <a:gd name="connsiteX6167" fmla="*/ 3378310 w 12193737"/>
                <a:gd name="connsiteY6167" fmla="*/ 1332575 h 3910710"/>
                <a:gd name="connsiteX6168" fmla="*/ 3378310 w 12193737"/>
                <a:gd name="connsiteY6168" fmla="*/ 1322798 h 3910710"/>
                <a:gd name="connsiteX6169" fmla="*/ 3261496 w 12193737"/>
                <a:gd name="connsiteY6169" fmla="*/ 1255338 h 3910710"/>
                <a:gd name="connsiteX6170" fmla="*/ 3378310 w 12193737"/>
                <a:gd name="connsiteY6170" fmla="*/ 1187878 h 3910710"/>
                <a:gd name="connsiteX6171" fmla="*/ 3378310 w 12193737"/>
                <a:gd name="connsiteY6171" fmla="*/ 1322761 h 3910710"/>
                <a:gd name="connsiteX6172" fmla="*/ 3378310 w 12193737"/>
                <a:gd name="connsiteY6172" fmla="*/ 1158548 h 3910710"/>
                <a:gd name="connsiteX6173" fmla="*/ 3261496 w 12193737"/>
                <a:gd name="connsiteY6173" fmla="*/ 1091088 h 3910710"/>
                <a:gd name="connsiteX6174" fmla="*/ 3378310 w 12193737"/>
                <a:gd name="connsiteY6174" fmla="*/ 1023628 h 3910710"/>
                <a:gd name="connsiteX6175" fmla="*/ 3378310 w 12193737"/>
                <a:gd name="connsiteY6175" fmla="*/ 1158512 h 3910710"/>
                <a:gd name="connsiteX6176" fmla="*/ 3378310 w 12193737"/>
                <a:gd name="connsiteY6176" fmla="*/ 1019718 h 3910710"/>
                <a:gd name="connsiteX6177" fmla="*/ 3258092 w 12193737"/>
                <a:gd name="connsiteY6177" fmla="*/ 1089133 h 3910710"/>
                <a:gd name="connsiteX6178" fmla="*/ 3253023 w 12193737"/>
                <a:gd name="connsiteY6178" fmla="*/ 1086200 h 3910710"/>
                <a:gd name="connsiteX6179" fmla="*/ 3253023 w 12193737"/>
                <a:gd name="connsiteY6179" fmla="*/ 941503 h 3910710"/>
                <a:gd name="connsiteX6180" fmla="*/ 3378310 w 12193737"/>
                <a:gd name="connsiteY6180" fmla="*/ 1013815 h 3910710"/>
                <a:gd name="connsiteX6181" fmla="*/ 3378310 w 12193737"/>
                <a:gd name="connsiteY6181" fmla="*/ 1019718 h 3910710"/>
                <a:gd name="connsiteX6182" fmla="*/ 3378310 w 12193737"/>
                <a:gd name="connsiteY6182" fmla="*/ 1009905 h 3910710"/>
                <a:gd name="connsiteX6183" fmla="*/ 3254725 w 12193737"/>
                <a:gd name="connsiteY6183" fmla="*/ 938570 h 3910710"/>
                <a:gd name="connsiteX6184" fmla="*/ 3378310 w 12193737"/>
                <a:gd name="connsiteY6184" fmla="*/ 867200 h 3910710"/>
                <a:gd name="connsiteX6185" fmla="*/ 3378310 w 12193737"/>
                <a:gd name="connsiteY6185" fmla="*/ 1009905 h 3910710"/>
                <a:gd name="connsiteX6186" fmla="*/ 3378310 w 12193737"/>
                <a:gd name="connsiteY6186" fmla="*/ 863289 h 3910710"/>
                <a:gd name="connsiteX6187" fmla="*/ 3253023 w 12193737"/>
                <a:gd name="connsiteY6187" fmla="*/ 935601 h 3910710"/>
                <a:gd name="connsiteX6188" fmla="*/ 3253023 w 12193737"/>
                <a:gd name="connsiteY6188" fmla="*/ 785039 h 3910710"/>
                <a:gd name="connsiteX6189" fmla="*/ 3378310 w 12193737"/>
                <a:gd name="connsiteY6189" fmla="*/ 857387 h 3910710"/>
                <a:gd name="connsiteX6190" fmla="*/ 3378310 w 12193737"/>
                <a:gd name="connsiteY6190" fmla="*/ 863289 h 3910710"/>
                <a:gd name="connsiteX6191" fmla="*/ 3378310 w 12193737"/>
                <a:gd name="connsiteY6191" fmla="*/ 853476 h 3910710"/>
                <a:gd name="connsiteX6192" fmla="*/ 3254725 w 12193737"/>
                <a:gd name="connsiteY6192" fmla="*/ 782142 h 3910710"/>
                <a:gd name="connsiteX6193" fmla="*/ 3378310 w 12193737"/>
                <a:gd name="connsiteY6193" fmla="*/ 710772 h 3910710"/>
                <a:gd name="connsiteX6194" fmla="*/ 3378310 w 12193737"/>
                <a:gd name="connsiteY6194" fmla="*/ 853476 h 3910710"/>
                <a:gd name="connsiteX6195" fmla="*/ 3378310 w 12193737"/>
                <a:gd name="connsiteY6195" fmla="*/ 706861 h 3910710"/>
                <a:gd name="connsiteX6196" fmla="*/ 3253023 w 12193737"/>
                <a:gd name="connsiteY6196" fmla="*/ 779173 h 3910710"/>
                <a:gd name="connsiteX6197" fmla="*/ 3253023 w 12193737"/>
                <a:gd name="connsiteY6197" fmla="*/ 628610 h 3910710"/>
                <a:gd name="connsiteX6198" fmla="*/ 3378310 w 12193737"/>
                <a:gd name="connsiteY6198" fmla="*/ 700959 h 3910710"/>
                <a:gd name="connsiteX6199" fmla="*/ 3378310 w 12193737"/>
                <a:gd name="connsiteY6199" fmla="*/ 706861 h 3910710"/>
                <a:gd name="connsiteX6200" fmla="*/ 3378310 w 12193737"/>
                <a:gd name="connsiteY6200" fmla="*/ 697084 h 3910710"/>
                <a:gd name="connsiteX6201" fmla="*/ 3254725 w 12193737"/>
                <a:gd name="connsiteY6201" fmla="*/ 625714 h 3910710"/>
                <a:gd name="connsiteX6202" fmla="*/ 3378310 w 12193737"/>
                <a:gd name="connsiteY6202" fmla="*/ 554343 h 3910710"/>
                <a:gd name="connsiteX6203" fmla="*/ 3378310 w 12193737"/>
                <a:gd name="connsiteY6203" fmla="*/ 697048 h 3910710"/>
                <a:gd name="connsiteX6204" fmla="*/ 3378310 w 12193737"/>
                <a:gd name="connsiteY6204" fmla="*/ 550432 h 3910710"/>
                <a:gd name="connsiteX6205" fmla="*/ 3253023 w 12193737"/>
                <a:gd name="connsiteY6205" fmla="*/ 622781 h 3910710"/>
                <a:gd name="connsiteX6206" fmla="*/ 3253023 w 12193737"/>
                <a:gd name="connsiteY6206" fmla="*/ 478084 h 3910710"/>
                <a:gd name="connsiteX6207" fmla="*/ 3258092 w 12193737"/>
                <a:gd name="connsiteY6207" fmla="*/ 475151 h 3910710"/>
                <a:gd name="connsiteX6208" fmla="*/ 3378310 w 12193737"/>
                <a:gd name="connsiteY6208" fmla="*/ 544530 h 3910710"/>
                <a:gd name="connsiteX6209" fmla="*/ 3378310 w 12193737"/>
                <a:gd name="connsiteY6209" fmla="*/ 550432 h 3910710"/>
                <a:gd name="connsiteX6210" fmla="*/ 3378310 w 12193737"/>
                <a:gd name="connsiteY6210" fmla="*/ 540656 h 3910710"/>
                <a:gd name="connsiteX6211" fmla="*/ 3261496 w 12193737"/>
                <a:gd name="connsiteY6211" fmla="*/ 473196 h 3910710"/>
                <a:gd name="connsiteX6212" fmla="*/ 3378310 w 12193737"/>
                <a:gd name="connsiteY6212" fmla="*/ 405772 h 3910710"/>
                <a:gd name="connsiteX6213" fmla="*/ 3378310 w 12193737"/>
                <a:gd name="connsiteY6213" fmla="*/ 540656 h 3910710"/>
                <a:gd name="connsiteX6214" fmla="*/ 3378310 w 12193737"/>
                <a:gd name="connsiteY6214" fmla="*/ 376370 h 3910710"/>
                <a:gd name="connsiteX6215" fmla="*/ 3261496 w 12193737"/>
                <a:gd name="connsiteY6215" fmla="*/ 308946 h 3910710"/>
                <a:gd name="connsiteX6216" fmla="*/ 3378310 w 12193737"/>
                <a:gd name="connsiteY6216" fmla="*/ 241523 h 3910710"/>
                <a:gd name="connsiteX6217" fmla="*/ 3378310 w 12193737"/>
                <a:gd name="connsiteY6217" fmla="*/ 376406 h 3910710"/>
                <a:gd name="connsiteX6218" fmla="*/ 3378310 w 12193737"/>
                <a:gd name="connsiteY6218" fmla="*/ 237576 h 3910710"/>
                <a:gd name="connsiteX6219" fmla="*/ 3258092 w 12193737"/>
                <a:gd name="connsiteY6219" fmla="*/ 306955 h 3910710"/>
                <a:gd name="connsiteX6220" fmla="*/ 3253023 w 12193737"/>
                <a:gd name="connsiteY6220" fmla="*/ 304022 h 3910710"/>
                <a:gd name="connsiteX6221" fmla="*/ 3253023 w 12193737"/>
                <a:gd name="connsiteY6221" fmla="*/ 159325 h 3910710"/>
                <a:gd name="connsiteX6222" fmla="*/ 3378310 w 12193737"/>
                <a:gd name="connsiteY6222" fmla="*/ 231673 h 3910710"/>
                <a:gd name="connsiteX6223" fmla="*/ 3378310 w 12193737"/>
                <a:gd name="connsiteY6223" fmla="*/ 237576 h 3910710"/>
                <a:gd name="connsiteX6224" fmla="*/ 3378310 w 12193737"/>
                <a:gd name="connsiteY6224" fmla="*/ 227763 h 3910710"/>
                <a:gd name="connsiteX6225" fmla="*/ 3254725 w 12193737"/>
                <a:gd name="connsiteY6225" fmla="*/ 156428 h 3910710"/>
                <a:gd name="connsiteX6226" fmla="*/ 3378310 w 12193737"/>
                <a:gd name="connsiteY6226" fmla="*/ 85058 h 3910710"/>
                <a:gd name="connsiteX6227" fmla="*/ 3378310 w 12193737"/>
                <a:gd name="connsiteY6227" fmla="*/ 227763 h 3910710"/>
                <a:gd name="connsiteX6228" fmla="*/ 3378310 w 12193737"/>
                <a:gd name="connsiteY6228" fmla="*/ 81147 h 3910710"/>
                <a:gd name="connsiteX6229" fmla="*/ 3253023 w 12193737"/>
                <a:gd name="connsiteY6229" fmla="*/ 153459 h 3910710"/>
                <a:gd name="connsiteX6230" fmla="*/ 3253023 w 12193737"/>
                <a:gd name="connsiteY6230" fmla="*/ 2933 h 3910710"/>
                <a:gd name="connsiteX6231" fmla="*/ 3378310 w 12193737"/>
                <a:gd name="connsiteY6231" fmla="*/ 75281 h 3910710"/>
                <a:gd name="connsiteX6232" fmla="*/ 3378310 w 12193737"/>
                <a:gd name="connsiteY6232" fmla="*/ 81183 h 3910710"/>
                <a:gd name="connsiteX6233" fmla="*/ 4604354 w 12193737"/>
                <a:gd name="connsiteY6233" fmla="*/ 2933 h 3910710"/>
                <a:gd name="connsiteX6234" fmla="*/ 4604354 w 12193737"/>
                <a:gd name="connsiteY6234" fmla="*/ 153495 h 3910710"/>
                <a:gd name="connsiteX6235" fmla="*/ 4473961 w 12193737"/>
                <a:gd name="connsiteY6235" fmla="*/ 78214 h 3910710"/>
                <a:gd name="connsiteX6236" fmla="*/ 4604354 w 12193737"/>
                <a:gd name="connsiteY6236" fmla="*/ 2933 h 3910710"/>
                <a:gd name="connsiteX6237" fmla="*/ 4333393 w 12193737"/>
                <a:gd name="connsiteY6237" fmla="*/ 3444358 h 3910710"/>
                <a:gd name="connsiteX6238" fmla="*/ 4333393 w 12193737"/>
                <a:gd name="connsiteY6238" fmla="*/ 3594884 h 3910710"/>
                <a:gd name="connsiteX6239" fmla="*/ 4203036 w 12193737"/>
                <a:gd name="connsiteY6239" fmla="*/ 3519603 h 3910710"/>
                <a:gd name="connsiteX6240" fmla="*/ 4333393 w 12193737"/>
                <a:gd name="connsiteY6240" fmla="*/ 3444358 h 3910710"/>
                <a:gd name="connsiteX6241" fmla="*/ 4201334 w 12193737"/>
                <a:gd name="connsiteY6241" fmla="*/ 3516706 h 3910710"/>
                <a:gd name="connsiteX6242" fmla="*/ 4201334 w 12193737"/>
                <a:gd name="connsiteY6242" fmla="*/ 3366144 h 3910710"/>
                <a:gd name="connsiteX6243" fmla="*/ 4331727 w 12193737"/>
                <a:gd name="connsiteY6243" fmla="*/ 3441425 h 3910710"/>
                <a:gd name="connsiteX6244" fmla="*/ 4201334 w 12193737"/>
                <a:gd name="connsiteY6244" fmla="*/ 3516706 h 3910710"/>
                <a:gd name="connsiteX6245" fmla="*/ 4203036 w 12193737"/>
                <a:gd name="connsiteY6245" fmla="*/ 3363211 h 3910710"/>
                <a:gd name="connsiteX6246" fmla="*/ 4328323 w 12193737"/>
                <a:gd name="connsiteY6246" fmla="*/ 3290863 h 3910710"/>
                <a:gd name="connsiteX6247" fmla="*/ 4333393 w 12193737"/>
                <a:gd name="connsiteY6247" fmla="*/ 3293796 h 3910710"/>
                <a:gd name="connsiteX6248" fmla="*/ 4333393 w 12193737"/>
                <a:gd name="connsiteY6248" fmla="*/ 3438492 h 3910710"/>
                <a:gd name="connsiteX6249" fmla="*/ 4203036 w 12193737"/>
                <a:gd name="connsiteY6249" fmla="*/ 3363211 h 3910710"/>
                <a:gd name="connsiteX6250" fmla="*/ 4468892 w 12193737"/>
                <a:gd name="connsiteY6250" fmla="*/ 538700 h 3910710"/>
                <a:gd name="connsiteX6251" fmla="*/ 4463822 w 12193737"/>
                <a:gd name="connsiteY6251" fmla="*/ 541633 h 3910710"/>
                <a:gd name="connsiteX6252" fmla="*/ 4338535 w 12193737"/>
                <a:gd name="connsiteY6252" fmla="*/ 469285 h 3910710"/>
                <a:gd name="connsiteX6253" fmla="*/ 4468928 w 12193737"/>
                <a:gd name="connsiteY6253" fmla="*/ 394004 h 3910710"/>
                <a:gd name="connsiteX6254" fmla="*/ 4468928 w 12193737"/>
                <a:gd name="connsiteY6254" fmla="*/ 538700 h 3910710"/>
                <a:gd name="connsiteX6255" fmla="*/ 4472259 w 12193737"/>
                <a:gd name="connsiteY6255" fmla="*/ 706861 h 3910710"/>
                <a:gd name="connsiteX6256" fmla="*/ 4602652 w 12193737"/>
                <a:gd name="connsiteY6256" fmla="*/ 782142 h 3910710"/>
                <a:gd name="connsiteX6257" fmla="*/ 4472259 w 12193737"/>
                <a:gd name="connsiteY6257" fmla="*/ 857423 h 3910710"/>
                <a:gd name="connsiteX6258" fmla="*/ 4472259 w 12193737"/>
                <a:gd name="connsiteY6258" fmla="*/ 706861 h 3910710"/>
                <a:gd name="connsiteX6259" fmla="*/ 4472259 w 12193737"/>
                <a:gd name="connsiteY6259" fmla="*/ 1489003 h 3910710"/>
                <a:gd name="connsiteX6260" fmla="*/ 4602652 w 12193737"/>
                <a:gd name="connsiteY6260" fmla="*/ 1564284 h 3910710"/>
                <a:gd name="connsiteX6261" fmla="*/ 4472259 w 12193737"/>
                <a:gd name="connsiteY6261" fmla="*/ 1639565 h 3910710"/>
                <a:gd name="connsiteX6262" fmla="*/ 4472259 w 12193737"/>
                <a:gd name="connsiteY6262" fmla="*/ 1489003 h 3910710"/>
                <a:gd name="connsiteX6263" fmla="*/ 4472259 w 12193737"/>
                <a:gd name="connsiteY6263" fmla="*/ 2271145 h 3910710"/>
                <a:gd name="connsiteX6264" fmla="*/ 4602652 w 12193737"/>
                <a:gd name="connsiteY6264" fmla="*/ 2346426 h 3910710"/>
                <a:gd name="connsiteX6265" fmla="*/ 4472259 w 12193737"/>
                <a:gd name="connsiteY6265" fmla="*/ 2421707 h 3910710"/>
                <a:gd name="connsiteX6266" fmla="*/ 4472259 w 12193737"/>
                <a:gd name="connsiteY6266" fmla="*/ 2271145 h 3910710"/>
                <a:gd name="connsiteX6267" fmla="*/ 4472259 w 12193737"/>
                <a:gd name="connsiteY6267" fmla="*/ 3053287 h 3910710"/>
                <a:gd name="connsiteX6268" fmla="*/ 4602652 w 12193737"/>
                <a:gd name="connsiteY6268" fmla="*/ 3128568 h 3910710"/>
                <a:gd name="connsiteX6269" fmla="*/ 4472259 w 12193737"/>
                <a:gd name="connsiteY6269" fmla="*/ 3203849 h 3910710"/>
                <a:gd name="connsiteX6270" fmla="*/ 4472259 w 12193737"/>
                <a:gd name="connsiteY6270" fmla="*/ 3053287 h 3910710"/>
                <a:gd name="connsiteX6271" fmla="*/ 4333393 w 12193737"/>
                <a:gd name="connsiteY6271" fmla="*/ 2812742 h 3910710"/>
                <a:gd name="connsiteX6272" fmla="*/ 4203036 w 12193737"/>
                <a:gd name="connsiteY6272" fmla="*/ 2737461 h 3910710"/>
                <a:gd name="connsiteX6273" fmla="*/ 4333393 w 12193737"/>
                <a:gd name="connsiteY6273" fmla="*/ 2662180 h 3910710"/>
                <a:gd name="connsiteX6274" fmla="*/ 4333393 w 12193737"/>
                <a:gd name="connsiteY6274" fmla="*/ 2812742 h 3910710"/>
                <a:gd name="connsiteX6275" fmla="*/ 4333393 w 12193737"/>
                <a:gd name="connsiteY6275" fmla="*/ 2030600 h 3910710"/>
                <a:gd name="connsiteX6276" fmla="*/ 4203036 w 12193737"/>
                <a:gd name="connsiteY6276" fmla="*/ 1955319 h 3910710"/>
                <a:gd name="connsiteX6277" fmla="*/ 4333393 w 12193737"/>
                <a:gd name="connsiteY6277" fmla="*/ 1880038 h 3910710"/>
                <a:gd name="connsiteX6278" fmla="*/ 4333393 w 12193737"/>
                <a:gd name="connsiteY6278" fmla="*/ 2030600 h 3910710"/>
                <a:gd name="connsiteX6279" fmla="*/ 4333393 w 12193737"/>
                <a:gd name="connsiteY6279" fmla="*/ 1248494 h 3910710"/>
                <a:gd name="connsiteX6280" fmla="*/ 4203036 w 12193737"/>
                <a:gd name="connsiteY6280" fmla="*/ 1173213 h 3910710"/>
                <a:gd name="connsiteX6281" fmla="*/ 4333393 w 12193737"/>
                <a:gd name="connsiteY6281" fmla="*/ 1097932 h 3910710"/>
                <a:gd name="connsiteX6282" fmla="*/ 4333393 w 12193737"/>
                <a:gd name="connsiteY6282" fmla="*/ 1248494 h 3910710"/>
                <a:gd name="connsiteX6283" fmla="*/ 4336797 w 12193737"/>
                <a:gd name="connsiteY6283" fmla="*/ 779209 h 3910710"/>
                <a:gd name="connsiteX6284" fmla="*/ 4336797 w 12193737"/>
                <a:gd name="connsiteY6284" fmla="*/ 634513 h 3910710"/>
                <a:gd name="connsiteX6285" fmla="*/ 4341866 w 12193737"/>
                <a:gd name="connsiteY6285" fmla="*/ 631580 h 3910710"/>
                <a:gd name="connsiteX6286" fmla="*/ 4467190 w 12193737"/>
                <a:gd name="connsiteY6286" fmla="*/ 703928 h 3910710"/>
                <a:gd name="connsiteX6287" fmla="*/ 4336797 w 12193737"/>
                <a:gd name="connsiteY6287" fmla="*/ 779209 h 3910710"/>
                <a:gd name="connsiteX6288" fmla="*/ 4468892 w 12193737"/>
                <a:gd name="connsiteY6288" fmla="*/ 706861 h 3910710"/>
                <a:gd name="connsiteX6289" fmla="*/ 4468892 w 12193737"/>
                <a:gd name="connsiteY6289" fmla="*/ 857387 h 3910710"/>
                <a:gd name="connsiteX6290" fmla="*/ 4338498 w 12193737"/>
                <a:gd name="connsiteY6290" fmla="*/ 782106 h 3910710"/>
                <a:gd name="connsiteX6291" fmla="*/ 4468892 w 12193737"/>
                <a:gd name="connsiteY6291" fmla="*/ 706825 h 3910710"/>
                <a:gd name="connsiteX6292" fmla="*/ 4336797 w 12193737"/>
                <a:gd name="connsiteY6292" fmla="*/ 785075 h 3910710"/>
                <a:gd name="connsiteX6293" fmla="*/ 4467190 w 12193737"/>
                <a:gd name="connsiteY6293" fmla="*/ 860356 h 3910710"/>
                <a:gd name="connsiteX6294" fmla="*/ 4341866 w 12193737"/>
                <a:gd name="connsiteY6294" fmla="*/ 932704 h 3910710"/>
                <a:gd name="connsiteX6295" fmla="*/ 4336797 w 12193737"/>
                <a:gd name="connsiteY6295" fmla="*/ 929771 h 3910710"/>
                <a:gd name="connsiteX6296" fmla="*/ 4336797 w 12193737"/>
                <a:gd name="connsiteY6296" fmla="*/ 785075 h 3910710"/>
                <a:gd name="connsiteX6297" fmla="*/ 4460418 w 12193737"/>
                <a:gd name="connsiteY6297" fmla="*/ 1020695 h 3910710"/>
                <a:gd name="connsiteX6298" fmla="*/ 4336797 w 12193737"/>
                <a:gd name="connsiteY6298" fmla="*/ 1092066 h 3910710"/>
                <a:gd name="connsiteX6299" fmla="*/ 4336797 w 12193737"/>
                <a:gd name="connsiteY6299" fmla="*/ 949325 h 3910710"/>
                <a:gd name="connsiteX6300" fmla="*/ 4460418 w 12193737"/>
                <a:gd name="connsiteY6300" fmla="*/ 1020695 h 3910710"/>
                <a:gd name="connsiteX6301" fmla="*/ 4467190 w 12193737"/>
                <a:gd name="connsiteY6301" fmla="*/ 1173213 h 3910710"/>
                <a:gd name="connsiteX6302" fmla="*/ 4336797 w 12193737"/>
                <a:gd name="connsiteY6302" fmla="*/ 1248494 h 3910710"/>
                <a:gd name="connsiteX6303" fmla="*/ 4336797 w 12193737"/>
                <a:gd name="connsiteY6303" fmla="*/ 1097968 h 3910710"/>
                <a:gd name="connsiteX6304" fmla="*/ 4467190 w 12193737"/>
                <a:gd name="connsiteY6304" fmla="*/ 1173249 h 3910710"/>
                <a:gd name="connsiteX6305" fmla="*/ 4336797 w 12193737"/>
                <a:gd name="connsiteY6305" fmla="*/ 1254360 h 3910710"/>
                <a:gd name="connsiteX6306" fmla="*/ 4460418 w 12193737"/>
                <a:gd name="connsiteY6306" fmla="*/ 1325731 h 3910710"/>
                <a:gd name="connsiteX6307" fmla="*/ 4336797 w 12193737"/>
                <a:gd name="connsiteY6307" fmla="*/ 1397101 h 3910710"/>
                <a:gd name="connsiteX6308" fmla="*/ 4336797 w 12193737"/>
                <a:gd name="connsiteY6308" fmla="*/ 1254360 h 3910710"/>
                <a:gd name="connsiteX6309" fmla="*/ 4341902 w 12193737"/>
                <a:gd name="connsiteY6309" fmla="*/ 1413722 h 3910710"/>
                <a:gd name="connsiteX6310" fmla="*/ 4467190 w 12193737"/>
                <a:gd name="connsiteY6310" fmla="*/ 1486070 h 3910710"/>
                <a:gd name="connsiteX6311" fmla="*/ 4336797 w 12193737"/>
                <a:gd name="connsiteY6311" fmla="*/ 1561351 h 3910710"/>
                <a:gd name="connsiteX6312" fmla="*/ 4336797 w 12193737"/>
                <a:gd name="connsiteY6312" fmla="*/ 1416655 h 3910710"/>
                <a:gd name="connsiteX6313" fmla="*/ 4341902 w 12193737"/>
                <a:gd name="connsiteY6313" fmla="*/ 1413722 h 3910710"/>
                <a:gd name="connsiteX6314" fmla="*/ 4468892 w 12193737"/>
                <a:gd name="connsiteY6314" fmla="*/ 1489003 h 3910710"/>
                <a:gd name="connsiteX6315" fmla="*/ 4468892 w 12193737"/>
                <a:gd name="connsiteY6315" fmla="*/ 1639529 h 3910710"/>
                <a:gd name="connsiteX6316" fmla="*/ 4338498 w 12193737"/>
                <a:gd name="connsiteY6316" fmla="*/ 1564248 h 3910710"/>
                <a:gd name="connsiteX6317" fmla="*/ 4468892 w 12193737"/>
                <a:gd name="connsiteY6317" fmla="*/ 1488967 h 3910710"/>
                <a:gd name="connsiteX6318" fmla="*/ 4336797 w 12193737"/>
                <a:gd name="connsiteY6318" fmla="*/ 1567217 h 3910710"/>
                <a:gd name="connsiteX6319" fmla="*/ 4467190 w 12193737"/>
                <a:gd name="connsiteY6319" fmla="*/ 1642498 h 3910710"/>
                <a:gd name="connsiteX6320" fmla="*/ 4341866 w 12193737"/>
                <a:gd name="connsiteY6320" fmla="*/ 1714846 h 3910710"/>
                <a:gd name="connsiteX6321" fmla="*/ 4336797 w 12193737"/>
                <a:gd name="connsiteY6321" fmla="*/ 1711913 h 3910710"/>
                <a:gd name="connsiteX6322" fmla="*/ 4336797 w 12193737"/>
                <a:gd name="connsiteY6322" fmla="*/ 1567217 h 3910710"/>
                <a:gd name="connsiteX6323" fmla="*/ 4460418 w 12193737"/>
                <a:gd name="connsiteY6323" fmla="*/ 1802837 h 3910710"/>
                <a:gd name="connsiteX6324" fmla="*/ 4336833 w 12193737"/>
                <a:gd name="connsiteY6324" fmla="*/ 1874208 h 3910710"/>
                <a:gd name="connsiteX6325" fmla="*/ 4336833 w 12193737"/>
                <a:gd name="connsiteY6325" fmla="*/ 1731467 h 3910710"/>
                <a:gd name="connsiteX6326" fmla="*/ 4460418 w 12193737"/>
                <a:gd name="connsiteY6326" fmla="*/ 1802837 h 3910710"/>
                <a:gd name="connsiteX6327" fmla="*/ 4467190 w 12193737"/>
                <a:gd name="connsiteY6327" fmla="*/ 1955355 h 3910710"/>
                <a:gd name="connsiteX6328" fmla="*/ 4336797 w 12193737"/>
                <a:gd name="connsiteY6328" fmla="*/ 2030636 h 3910710"/>
                <a:gd name="connsiteX6329" fmla="*/ 4336797 w 12193737"/>
                <a:gd name="connsiteY6329" fmla="*/ 1880074 h 3910710"/>
                <a:gd name="connsiteX6330" fmla="*/ 4467190 w 12193737"/>
                <a:gd name="connsiteY6330" fmla="*/ 1955355 h 3910710"/>
                <a:gd name="connsiteX6331" fmla="*/ 4336797 w 12193737"/>
                <a:gd name="connsiteY6331" fmla="*/ 2036502 h 3910710"/>
                <a:gd name="connsiteX6332" fmla="*/ 4460418 w 12193737"/>
                <a:gd name="connsiteY6332" fmla="*/ 2107873 h 3910710"/>
                <a:gd name="connsiteX6333" fmla="*/ 4336797 w 12193737"/>
                <a:gd name="connsiteY6333" fmla="*/ 2179243 h 3910710"/>
                <a:gd name="connsiteX6334" fmla="*/ 4336797 w 12193737"/>
                <a:gd name="connsiteY6334" fmla="*/ 2036502 h 3910710"/>
                <a:gd name="connsiteX6335" fmla="*/ 4341866 w 12193737"/>
                <a:gd name="connsiteY6335" fmla="*/ 2195864 h 3910710"/>
                <a:gd name="connsiteX6336" fmla="*/ 4467190 w 12193737"/>
                <a:gd name="connsiteY6336" fmla="*/ 2268212 h 3910710"/>
                <a:gd name="connsiteX6337" fmla="*/ 4336797 w 12193737"/>
                <a:gd name="connsiteY6337" fmla="*/ 2343493 h 3910710"/>
                <a:gd name="connsiteX6338" fmla="*/ 4336797 w 12193737"/>
                <a:gd name="connsiteY6338" fmla="*/ 2198797 h 3910710"/>
                <a:gd name="connsiteX6339" fmla="*/ 4341866 w 12193737"/>
                <a:gd name="connsiteY6339" fmla="*/ 2195864 h 3910710"/>
                <a:gd name="connsiteX6340" fmla="*/ 4468892 w 12193737"/>
                <a:gd name="connsiteY6340" fmla="*/ 2271145 h 3910710"/>
                <a:gd name="connsiteX6341" fmla="*/ 4468892 w 12193737"/>
                <a:gd name="connsiteY6341" fmla="*/ 2421671 h 3910710"/>
                <a:gd name="connsiteX6342" fmla="*/ 4338498 w 12193737"/>
                <a:gd name="connsiteY6342" fmla="*/ 2346390 h 3910710"/>
                <a:gd name="connsiteX6343" fmla="*/ 4468892 w 12193737"/>
                <a:gd name="connsiteY6343" fmla="*/ 2271145 h 3910710"/>
                <a:gd name="connsiteX6344" fmla="*/ 4336797 w 12193737"/>
                <a:gd name="connsiteY6344" fmla="*/ 2349359 h 3910710"/>
                <a:gd name="connsiteX6345" fmla="*/ 4467190 w 12193737"/>
                <a:gd name="connsiteY6345" fmla="*/ 2424640 h 3910710"/>
                <a:gd name="connsiteX6346" fmla="*/ 4341866 w 12193737"/>
                <a:gd name="connsiteY6346" fmla="*/ 2496989 h 3910710"/>
                <a:gd name="connsiteX6347" fmla="*/ 4336797 w 12193737"/>
                <a:gd name="connsiteY6347" fmla="*/ 2494055 h 3910710"/>
                <a:gd name="connsiteX6348" fmla="*/ 4336797 w 12193737"/>
                <a:gd name="connsiteY6348" fmla="*/ 2349359 h 3910710"/>
                <a:gd name="connsiteX6349" fmla="*/ 4460418 w 12193737"/>
                <a:gd name="connsiteY6349" fmla="*/ 2584979 h 3910710"/>
                <a:gd name="connsiteX6350" fmla="*/ 4336797 w 12193737"/>
                <a:gd name="connsiteY6350" fmla="*/ 2656350 h 3910710"/>
                <a:gd name="connsiteX6351" fmla="*/ 4336797 w 12193737"/>
                <a:gd name="connsiteY6351" fmla="*/ 2513609 h 3910710"/>
                <a:gd name="connsiteX6352" fmla="*/ 4460418 w 12193737"/>
                <a:gd name="connsiteY6352" fmla="*/ 2584979 h 3910710"/>
                <a:gd name="connsiteX6353" fmla="*/ 4467190 w 12193737"/>
                <a:gd name="connsiteY6353" fmla="*/ 2737497 h 3910710"/>
                <a:gd name="connsiteX6354" fmla="*/ 4336797 w 12193737"/>
                <a:gd name="connsiteY6354" fmla="*/ 2812778 h 3910710"/>
                <a:gd name="connsiteX6355" fmla="*/ 4336797 w 12193737"/>
                <a:gd name="connsiteY6355" fmla="*/ 2662252 h 3910710"/>
                <a:gd name="connsiteX6356" fmla="*/ 4467190 w 12193737"/>
                <a:gd name="connsiteY6356" fmla="*/ 2737497 h 3910710"/>
                <a:gd name="connsiteX6357" fmla="*/ 4336797 w 12193737"/>
                <a:gd name="connsiteY6357" fmla="*/ 2818644 h 3910710"/>
                <a:gd name="connsiteX6358" fmla="*/ 4460418 w 12193737"/>
                <a:gd name="connsiteY6358" fmla="*/ 2890015 h 3910710"/>
                <a:gd name="connsiteX6359" fmla="*/ 4336797 w 12193737"/>
                <a:gd name="connsiteY6359" fmla="*/ 2961385 h 3910710"/>
                <a:gd name="connsiteX6360" fmla="*/ 4336797 w 12193737"/>
                <a:gd name="connsiteY6360" fmla="*/ 2818644 h 3910710"/>
                <a:gd name="connsiteX6361" fmla="*/ 4341902 w 12193737"/>
                <a:gd name="connsiteY6361" fmla="*/ 2978006 h 3910710"/>
                <a:gd name="connsiteX6362" fmla="*/ 4467190 w 12193737"/>
                <a:gd name="connsiteY6362" fmla="*/ 3050318 h 3910710"/>
                <a:gd name="connsiteX6363" fmla="*/ 4336797 w 12193737"/>
                <a:gd name="connsiteY6363" fmla="*/ 3125599 h 3910710"/>
                <a:gd name="connsiteX6364" fmla="*/ 4336797 w 12193737"/>
                <a:gd name="connsiteY6364" fmla="*/ 2980939 h 3910710"/>
                <a:gd name="connsiteX6365" fmla="*/ 4341902 w 12193737"/>
                <a:gd name="connsiteY6365" fmla="*/ 2978006 h 3910710"/>
                <a:gd name="connsiteX6366" fmla="*/ 4468892 w 12193737"/>
                <a:gd name="connsiteY6366" fmla="*/ 3053287 h 3910710"/>
                <a:gd name="connsiteX6367" fmla="*/ 4468892 w 12193737"/>
                <a:gd name="connsiteY6367" fmla="*/ 3203849 h 3910710"/>
                <a:gd name="connsiteX6368" fmla="*/ 4338498 w 12193737"/>
                <a:gd name="connsiteY6368" fmla="*/ 3128568 h 3910710"/>
                <a:gd name="connsiteX6369" fmla="*/ 4468892 w 12193737"/>
                <a:gd name="connsiteY6369" fmla="*/ 3053287 h 3910710"/>
                <a:gd name="connsiteX6370" fmla="*/ 4336797 w 12193737"/>
                <a:gd name="connsiteY6370" fmla="*/ 3131501 h 3910710"/>
                <a:gd name="connsiteX6371" fmla="*/ 4467190 w 12193737"/>
                <a:gd name="connsiteY6371" fmla="*/ 3206782 h 3910710"/>
                <a:gd name="connsiteX6372" fmla="*/ 4341866 w 12193737"/>
                <a:gd name="connsiteY6372" fmla="*/ 3279131 h 3910710"/>
                <a:gd name="connsiteX6373" fmla="*/ 4336797 w 12193737"/>
                <a:gd name="connsiteY6373" fmla="*/ 3276197 h 3910710"/>
                <a:gd name="connsiteX6374" fmla="*/ 4336797 w 12193737"/>
                <a:gd name="connsiteY6374" fmla="*/ 3131501 h 3910710"/>
                <a:gd name="connsiteX6375" fmla="*/ 4468892 w 12193737"/>
                <a:gd name="connsiteY6375" fmla="*/ 3209715 h 3910710"/>
                <a:gd name="connsiteX6376" fmla="*/ 4468892 w 12193737"/>
                <a:gd name="connsiteY6376" fmla="*/ 3352456 h 3910710"/>
                <a:gd name="connsiteX6377" fmla="*/ 4345270 w 12193737"/>
                <a:gd name="connsiteY6377" fmla="*/ 3281086 h 3910710"/>
                <a:gd name="connsiteX6378" fmla="*/ 4468892 w 12193737"/>
                <a:gd name="connsiteY6378" fmla="*/ 3209715 h 3910710"/>
                <a:gd name="connsiteX6379" fmla="*/ 4468892 w 12193737"/>
                <a:gd name="connsiteY6379" fmla="*/ 3047421 h 3910710"/>
                <a:gd name="connsiteX6380" fmla="*/ 4345306 w 12193737"/>
                <a:gd name="connsiteY6380" fmla="*/ 2976050 h 3910710"/>
                <a:gd name="connsiteX6381" fmla="*/ 4468892 w 12193737"/>
                <a:gd name="connsiteY6381" fmla="*/ 2904716 h 3910710"/>
                <a:gd name="connsiteX6382" fmla="*/ 4468892 w 12193737"/>
                <a:gd name="connsiteY6382" fmla="*/ 3047421 h 3910710"/>
                <a:gd name="connsiteX6383" fmla="*/ 4463822 w 12193737"/>
                <a:gd name="connsiteY6383" fmla="*/ 2888060 h 3910710"/>
                <a:gd name="connsiteX6384" fmla="*/ 4338498 w 12193737"/>
                <a:gd name="connsiteY6384" fmla="*/ 2815711 h 3910710"/>
                <a:gd name="connsiteX6385" fmla="*/ 4468892 w 12193737"/>
                <a:gd name="connsiteY6385" fmla="*/ 2740430 h 3910710"/>
                <a:gd name="connsiteX6386" fmla="*/ 4468892 w 12193737"/>
                <a:gd name="connsiteY6386" fmla="*/ 2885126 h 3910710"/>
                <a:gd name="connsiteX6387" fmla="*/ 4463858 w 12193737"/>
                <a:gd name="connsiteY6387" fmla="*/ 2888060 h 3910710"/>
                <a:gd name="connsiteX6388" fmla="*/ 4468892 w 12193737"/>
                <a:gd name="connsiteY6388" fmla="*/ 2734564 h 3910710"/>
                <a:gd name="connsiteX6389" fmla="*/ 4338498 w 12193737"/>
                <a:gd name="connsiteY6389" fmla="*/ 2659283 h 3910710"/>
                <a:gd name="connsiteX6390" fmla="*/ 4463822 w 12193737"/>
                <a:gd name="connsiteY6390" fmla="*/ 2586935 h 3910710"/>
                <a:gd name="connsiteX6391" fmla="*/ 4468892 w 12193737"/>
                <a:gd name="connsiteY6391" fmla="*/ 2589868 h 3910710"/>
                <a:gd name="connsiteX6392" fmla="*/ 4468892 w 12193737"/>
                <a:gd name="connsiteY6392" fmla="*/ 2734564 h 3910710"/>
                <a:gd name="connsiteX6393" fmla="*/ 4345270 w 12193737"/>
                <a:gd name="connsiteY6393" fmla="*/ 2498944 h 3910710"/>
                <a:gd name="connsiteX6394" fmla="*/ 4468855 w 12193737"/>
                <a:gd name="connsiteY6394" fmla="*/ 2427573 h 3910710"/>
                <a:gd name="connsiteX6395" fmla="*/ 4468855 w 12193737"/>
                <a:gd name="connsiteY6395" fmla="*/ 2570278 h 3910710"/>
                <a:gd name="connsiteX6396" fmla="*/ 4345270 w 12193737"/>
                <a:gd name="connsiteY6396" fmla="*/ 2498944 h 3910710"/>
                <a:gd name="connsiteX6397" fmla="*/ 4468892 w 12193737"/>
                <a:gd name="connsiteY6397" fmla="*/ 2265279 h 3910710"/>
                <a:gd name="connsiteX6398" fmla="*/ 4345306 w 12193737"/>
                <a:gd name="connsiteY6398" fmla="*/ 2193908 h 3910710"/>
                <a:gd name="connsiteX6399" fmla="*/ 4468892 w 12193737"/>
                <a:gd name="connsiteY6399" fmla="*/ 2122538 h 3910710"/>
                <a:gd name="connsiteX6400" fmla="*/ 4468892 w 12193737"/>
                <a:gd name="connsiteY6400" fmla="*/ 2265279 h 3910710"/>
                <a:gd name="connsiteX6401" fmla="*/ 4463822 w 12193737"/>
                <a:gd name="connsiteY6401" fmla="*/ 2105918 h 3910710"/>
                <a:gd name="connsiteX6402" fmla="*/ 4338498 w 12193737"/>
                <a:gd name="connsiteY6402" fmla="*/ 2033569 h 3910710"/>
                <a:gd name="connsiteX6403" fmla="*/ 4468892 w 12193737"/>
                <a:gd name="connsiteY6403" fmla="*/ 1958288 h 3910710"/>
                <a:gd name="connsiteX6404" fmla="*/ 4468892 w 12193737"/>
                <a:gd name="connsiteY6404" fmla="*/ 2102984 h 3910710"/>
                <a:gd name="connsiteX6405" fmla="*/ 4463822 w 12193737"/>
                <a:gd name="connsiteY6405" fmla="*/ 2105918 h 3910710"/>
                <a:gd name="connsiteX6406" fmla="*/ 4468892 w 12193737"/>
                <a:gd name="connsiteY6406" fmla="*/ 1952386 h 3910710"/>
                <a:gd name="connsiteX6407" fmla="*/ 4338498 w 12193737"/>
                <a:gd name="connsiteY6407" fmla="*/ 1877105 h 3910710"/>
                <a:gd name="connsiteX6408" fmla="*/ 4463786 w 12193737"/>
                <a:gd name="connsiteY6408" fmla="*/ 1804757 h 3910710"/>
                <a:gd name="connsiteX6409" fmla="*/ 4468855 w 12193737"/>
                <a:gd name="connsiteY6409" fmla="*/ 1807690 h 3910710"/>
                <a:gd name="connsiteX6410" fmla="*/ 4468855 w 12193737"/>
                <a:gd name="connsiteY6410" fmla="*/ 1952386 h 3910710"/>
                <a:gd name="connsiteX6411" fmla="*/ 4345270 w 12193737"/>
                <a:gd name="connsiteY6411" fmla="*/ 1716802 h 3910710"/>
                <a:gd name="connsiteX6412" fmla="*/ 4468855 w 12193737"/>
                <a:gd name="connsiteY6412" fmla="*/ 1645431 h 3910710"/>
                <a:gd name="connsiteX6413" fmla="*/ 4468855 w 12193737"/>
                <a:gd name="connsiteY6413" fmla="*/ 1788172 h 3910710"/>
                <a:gd name="connsiteX6414" fmla="*/ 4345270 w 12193737"/>
                <a:gd name="connsiteY6414" fmla="*/ 1716802 h 3910710"/>
                <a:gd name="connsiteX6415" fmla="*/ 4468892 w 12193737"/>
                <a:gd name="connsiteY6415" fmla="*/ 1483137 h 3910710"/>
                <a:gd name="connsiteX6416" fmla="*/ 4345306 w 12193737"/>
                <a:gd name="connsiteY6416" fmla="*/ 1411766 h 3910710"/>
                <a:gd name="connsiteX6417" fmla="*/ 4468892 w 12193737"/>
                <a:gd name="connsiteY6417" fmla="*/ 1340396 h 3910710"/>
                <a:gd name="connsiteX6418" fmla="*/ 4468892 w 12193737"/>
                <a:gd name="connsiteY6418" fmla="*/ 1483101 h 3910710"/>
                <a:gd name="connsiteX6419" fmla="*/ 4463822 w 12193737"/>
                <a:gd name="connsiteY6419" fmla="*/ 1323775 h 3910710"/>
                <a:gd name="connsiteX6420" fmla="*/ 4338498 w 12193737"/>
                <a:gd name="connsiteY6420" fmla="*/ 1251427 h 3910710"/>
                <a:gd name="connsiteX6421" fmla="*/ 4468892 w 12193737"/>
                <a:gd name="connsiteY6421" fmla="*/ 1176146 h 3910710"/>
                <a:gd name="connsiteX6422" fmla="*/ 4468892 w 12193737"/>
                <a:gd name="connsiteY6422" fmla="*/ 1320842 h 3910710"/>
                <a:gd name="connsiteX6423" fmla="*/ 4463822 w 12193737"/>
                <a:gd name="connsiteY6423" fmla="*/ 1323775 h 3910710"/>
                <a:gd name="connsiteX6424" fmla="*/ 4468892 w 12193737"/>
                <a:gd name="connsiteY6424" fmla="*/ 1170244 h 3910710"/>
                <a:gd name="connsiteX6425" fmla="*/ 4338498 w 12193737"/>
                <a:gd name="connsiteY6425" fmla="*/ 1094963 h 3910710"/>
                <a:gd name="connsiteX6426" fmla="*/ 4463822 w 12193737"/>
                <a:gd name="connsiteY6426" fmla="*/ 1022614 h 3910710"/>
                <a:gd name="connsiteX6427" fmla="*/ 4468892 w 12193737"/>
                <a:gd name="connsiteY6427" fmla="*/ 1025548 h 3910710"/>
                <a:gd name="connsiteX6428" fmla="*/ 4468892 w 12193737"/>
                <a:gd name="connsiteY6428" fmla="*/ 1170244 h 3910710"/>
                <a:gd name="connsiteX6429" fmla="*/ 4345270 w 12193737"/>
                <a:gd name="connsiteY6429" fmla="*/ 934660 h 3910710"/>
                <a:gd name="connsiteX6430" fmla="*/ 4468855 w 12193737"/>
                <a:gd name="connsiteY6430" fmla="*/ 863289 h 3910710"/>
                <a:gd name="connsiteX6431" fmla="*/ 4468855 w 12193737"/>
                <a:gd name="connsiteY6431" fmla="*/ 1006030 h 3910710"/>
                <a:gd name="connsiteX6432" fmla="*/ 4345270 w 12193737"/>
                <a:gd name="connsiteY6432" fmla="*/ 934660 h 3910710"/>
                <a:gd name="connsiteX6433" fmla="*/ 4468892 w 12193737"/>
                <a:gd name="connsiteY6433" fmla="*/ 700995 h 3910710"/>
                <a:gd name="connsiteX6434" fmla="*/ 4345306 w 12193737"/>
                <a:gd name="connsiteY6434" fmla="*/ 629624 h 3910710"/>
                <a:gd name="connsiteX6435" fmla="*/ 4468892 w 12193737"/>
                <a:gd name="connsiteY6435" fmla="*/ 558254 h 3910710"/>
                <a:gd name="connsiteX6436" fmla="*/ 4468892 w 12193737"/>
                <a:gd name="connsiteY6436" fmla="*/ 700995 h 3910710"/>
                <a:gd name="connsiteX6437" fmla="*/ 4336797 w 12193737"/>
                <a:gd name="connsiteY6437" fmla="*/ 466352 h 3910710"/>
                <a:gd name="connsiteX6438" fmla="*/ 4336797 w 12193737"/>
                <a:gd name="connsiteY6438" fmla="*/ 315790 h 3910710"/>
                <a:gd name="connsiteX6439" fmla="*/ 4467190 w 12193737"/>
                <a:gd name="connsiteY6439" fmla="*/ 391071 h 3910710"/>
                <a:gd name="connsiteX6440" fmla="*/ 4336797 w 12193737"/>
                <a:gd name="connsiteY6440" fmla="*/ 466352 h 3910710"/>
                <a:gd name="connsiteX6441" fmla="*/ 4460418 w 12193737"/>
                <a:gd name="connsiteY6441" fmla="*/ 543589 h 3910710"/>
                <a:gd name="connsiteX6442" fmla="*/ 4336833 w 12193737"/>
                <a:gd name="connsiteY6442" fmla="*/ 614959 h 3910710"/>
                <a:gd name="connsiteX6443" fmla="*/ 4336833 w 12193737"/>
                <a:gd name="connsiteY6443" fmla="*/ 472254 h 3910710"/>
                <a:gd name="connsiteX6444" fmla="*/ 4460418 w 12193737"/>
                <a:gd name="connsiteY6444" fmla="*/ 543625 h 3910710"/>
                <a:gd name="connsiteX6445" fmla="*/ 4333393 w 12193737"/>
                <a:gd name="connsiteY6445" fmla="*/ 466352 h 3910710"/>
                <a:gd name="connsiteX6446" fmla="*/ 4203036 w 12193737"/>
                <a:gd name="connsiteY6446" fmla="*/ 391071 h 3910710"/>
                <a:gd name="connsiteX6447" fmla="*/ 4333393 w 12193737"/>
                <a:gd name="connsiteY6447" fmla="*/ 315790 h 3910710"/>
                <a:gd name="connsiteX6448" fmla="*/ 4333393 w 12193737"/>
                <a:gd name="connsiteY6448" fmla="*/ 466352 h 3910710"/>
                <a:gd name="connsiteX6449" fmla="*/ 4331727 w 12193737"/>
                <a:gd name="connsiteY6449" fmla="*/ 469285 h 3910710"/>
                <a:gd name="connsiteX6450" fmla="*/ 4201334 w 12193737"/>
                <a:gd name="connsiteY6450" fmla="*/ 544566 h 3910710"/>
                <a:gd name="connsiteX6451" fmla="*/ 4201334 w 12193737"/>
                <a:gd name="connsiteY6451" fmla="*/ 394004 h 3910710"/>
                <a:gd name="connsiteX6452" fmla="*/ 4331727 w 12193737"/>
                <a:gd name="connsiteY6452" fmla="*/ 469285 h 3910710"/>
                <a:gd name="connsiteX6453" fmla="*/ 4333393 w 12193737"/>
                <a:gd name="connsiteY6453" fmla="*/ 472218 h 3910710"/>
                <a:gd name="connsiteX6454" fmla="*/ 4333393 w 12193737"/>
                <a:gd name="connsiteY6454" fmla="*/ 616915 h 3910710"/>
                <a:gd name="connsiteX6455" fmla="*/ 4328323 w 12193737"/>
                <a:gd name="connsiteY6455" fmla="*/ 619848 h 3910710"/>
                <a:gd name="connsiteX6456" fmla="*/ 4203036 w 12193737"/>
                <a:gd name="connsiteY6456" fmla="*/ 547499 h 3910710"/>
                <a:gd name="connsiteX6457" fmla="*/ 4333393 w 12193737"/>
                <a:gd name="connsiteY6457" fmla="*/ 472218 h 3910710"/>
                <a:gd name="connsiteX6458" fmla="*/ 4333393 w 12193737"/>
                <a:gd name="connsiteY6458" fmla="*/ 636468 h 3910710"/>
                <a:gd name="connsiteX6459" fmla="*/ 4333393 w 12193737"/>
                <a:gd name="connsiteY6459" fmla="*/ 779209 h 3910710"/>
                <a:gd name="connsiteX6460" fmla="*/ 4209771 w 12193737"/>
                <a:gd name="connsiteY6460" fmla="*/ 707839 h 3910710"/>
                <a:gd name="connsiteX6461" fmla="*/ 4333393 w 12193737"/>
                <a:gd name="connsiteY6461" fmla="*/ 636468 h 3910710"/>
                <a:gd name="connsiteX6462" fmla="*/ 4333393 w 12193737"/>
                <a:gd name="connsiteY6462" fmla="*/ 927816 h 3910710"/>
                <a:gd name="connsiteX6463" fmla="*/ 4209807 w 12193737"/>
                <a:gd name="connsiteY6463" fmla="*/ 856446 h 3910710"/>
                <a:gd name="connsiteX6464" fmla="*/ 4333393 w 12193737"/>
                <a:gd name="connsiteY6464" fmla="*/ 785075 h 3910710"/>
                <a:gd name="connsiteX6465" fmla="*/ 4333393 w 12193737"/>
                <a:gd name="connsiteY6465" fmla="*/ 927780 h 3910710"/>
                <a:gd name="connsiteX6466" fmla="*/ 4333393 w 12193737"/>
                <a:gd name="connsiteY6466" fmla="*/ 947370 h 3910710"/>
                <a:gd name="connsiteX6467" fmla="*/ 4333393 w 12193737"/>
                <a:gd name="connsiteY6467" fmla="*/ 1092066 h 3910710"/>
                <a:gd name="connsiteX6468" fmla="*/ 4203036 w 12193737"/>
                <a:gd name="connsiteY6468" fmla="*/ 1016785 h 3910710"/>
                <a:gd name="connsiteX6469" fmla="*/ 4328359 w 12193737"/>
                <a:gd name="connsiteY6469" fmla="*/ 944437 h 3910710"/>
                <a:gd name="connsiteX6470" fmla="*/ 4333429 w 12193737"/>
                <a:gd name="connsiteY6470" fmla="*/ 947370 h 3910710"/>
                <a:gd name="connsiteX6471" fmla="*/ 4331727 w 12193737"/>
                <a:gd name="connsiteY6471" fmla="*/ 1094999 h 3910710"/>
                <a:gd name="connsiteX6472" fmla="*/ 4201370 w 12193737"/>
                <a:gd name="connsiteY6472" fmla="*/ 1170280 h 3910710"/>
                <a:gd name="connsiteX6473" fmla="*/ 4201370 w 12193737"/>
                <a:gd name="connsiteY6473" fmla="*/ 1019718 h 3910710"/>
                <a:gd name="connsiteX6474" fmla="*/ 4331727 w 12193737"/>
                <a:gd name="connsiteY6474" fmla="*/ 1094999 h 3910710"/>
                <a:gd name="connsiteX6475" fmla="*/ 4331727 w 12193737"/>
                <a:gd name="connsiteY6475" fmla="*/ 1251427 h 3910710"/>
                <a:gd name="connsiteX6476" fmla="*/ 4201334 w 12193737"/>
                <a:gd name="connsiteY6476" fmla="*/ 1326708 h 3910710"/>
                <a:gd name="connsiteX6477" fmla="*/ 4201334 w 12193737"/>
                <a:gd name="connsiteY6477" fmla="*/ 1176146 h 3910710"/>
                <a:gd name="connsiteX6478" fmla="*/ 4331727 w 12193737"/>
                <a:gd name="connsiteY6478" fmla="*/ 1251427 h 3910710"/>
                <a:gd name="connsiteX6479" fmla="*/ 4333393 w 12193737"/>
                <a:gd name="connsiteY6479" fmla="*/ 1254360 h 3910710"/>
                <a:gd name="connsiteX6480" fmla="*/ 4333393 w 12193737"/>
                <a:gd name="connsiteY6480" fmla="*/ 1399057 h 3910710"/>
                <a:gd name="connsiteX6481" fmla="*/ 4328323 w 12193737"/>
                <a:gd name="connsiteY6481" fmla="*/ 1401990 h 3910710"/>
                <a:gd name="connsiteX6482" fmla="*/ 4202999 w 12193737"/>
                <a:gd name="connsiteY6482" fmla="*/ 1329642 h 3910710"/>
                <a:gd name="connsiteX6483" fmla="*/ 4333356 w 12193737"/>
                <a:gd name="connsiteY6483" fmla="*/ 1254360 h 3910710"/>
                <a:gd name="connsiteX6484" fmla="*/ 4333393 w 12193737"/>
                <a:gd name="connsiteY6484" fmla="*/ 1418610 h 3910710"/>
                <a:gd name="connsiteX6485" fmla="*/ 4333393 w 12193737"/>
                <a:gd name="connsiteY6485" fmla="*/ 1561315 h 3910710"/>
                <a:gd name="connsiteX6486" fmla="*/ 4209807 w 12193737"/>
                <a:gd name="connsiteY6486" fmla="*/ 1489981 h 3910710"/>
                <a:gd name="connsiteX6487" fmla="*/ 4333393 w 12193737"/>
                <a:gd name="connsiteY6487" fmla="*/ 1418610 h 3910710"/>
                <a:gd name="connsiteX6488" fmla="*/ 4333393 w 12193737"/>
                <a:gd name="connsiteY6488" fmla="*/ 1709958 h 3910710"/>
                <a:gd name="connsiteX6489" fmla="*/ 4209771 w 12193737"/>
                <a:gd name="connsiteY6489" fmla="*/ 1638588 h 3910710"/>
                <a:gd name="connsiteX6490" fmla="*/ 4333393 w 12193737"/>
                <a:gd name="connsiteY6490" fmla="*/ 1567217 h 3910710"/>
                <a:gd name="connsiteX6491" fmla="*/ 4333393 w 12193737"/>
                <a:gd name="connsiteY6491" fmla="*/ 1709958 h 3910710"/>
                <a:gd name="connsiteX6492" fmla="*/ 4333393 w 12193737"/>
                <a:gd name="connsiteY6492" fmla="*/ 1729512 h 3910710"/>
                <a:gd name="connsiteX6493" fmla="*/ 4333393 w 12193737"/>
                <a:gd name="connsiteY6493" fmla="*/ 1874208 h 3910710"/>
                <a:gd name="connsiteX6494" fmla="*/ 4203036 w 12193737"/>
                <a:gd name="connsiteY6494" fmla="*/ 1798927 h 3910710"/>
                <a:gd name="connsiteX6495" fmla="*/ 4328323 w 12193737"/>
                <a:gd name="connsiteY6495" fmla="*/ 1726579 h 3910710"/>
                <a:gd name="connsiteX6496" fmla="*/ 4333393 w 12193737"/>
                <a:gd name="connsiteY6496" fmla="*/ 1729512 h 3910710"/>
                <a:gd name="connsiteX6497" fmla="*/ 4331727 w 12193737"/>
                <a:gd name="connsiteY6497" fmla="*/ 1877141 h 3910710"/>
                <a:gd name="connsiteX6498" fmla="*/ 4201334 w 12193737"/>
                <a:gd name="connsiteY6498" fmla="*/ 1952422 h 3910710"/>
                <a:gd name="connsiteX6499" fmla="*/ 4201334 w 12193737"/>
                <a:gd name="connsiteY6499" fmla="*/ 1801860 h 3910710"/>
                <a:gd name="connsiteX6500" fmla="*/ 4331727 w 12193737"/>
                <a:gd name="connsiteY6500" fmla="*/ 1877141 h 3910710"/>
                <a:gd name="connsiteX6501" fmla="*/ 4331727 w 12193737"/>
                <a:gd name="connsiteY6501" fmla="*/ 2033569 h 3910710"/>
                <a:gd name="connsiteX6502" fmla="*/ 4201334 w 12193737"/>
                <a:gd name="connsiteY6502" fmla="*/ 2108851 h 3910710"/>
                <a:gd name="connsiteX6503" fmla="*/ 4201334 w 12193737"/>
                <a:gd name="connsiteY6503" fmla="*/ 1958288 h 3910710"/>
                <a:gd name="connsiteX6504" fmla="*/ 4331727 w 12193737"/>
                <a:gd name="connsiteY6504" fmla="*/ 2033569 h 3910710"/>
                <a:gd name="connsiteX6505" fmla="*/ 4333393 w 12193737"/>
                <a:gd name="connsiteY6505" fmla="*/ 2036502 h 3910710"/>
                <a:gd name="connsiteX6506" fmla="*/ 4333393 w 12193737"/>
                <a:gd name="connsiteY6506" fmla="*/ 2181199 h 3910710"/>
                <a:gd name="connsiteX6507" fmla="*/ 4328323 w 12193737"/>
                <a:gd name="connsiteY6507" fmla="*/ 2184132 h 3910710"/>
                <a:gd name="connsiteX6508" fmla="*/ 4203036 w 12193737"/>
                <a:gd name="connsiteY6508" fmla="*/ 2111784 h 3910710"/>
                <a:gd name="connsiteX6509" fmla="*/ 4333393 w 12193737"/>
                <a:gd name="connsiteY6509" fmla="*/ 2036538 h 3910710"/>
                <a:gd name="connsiteX6510" fmla="*/ 4333393 w 12193737"/>
                <a:gd name="connsiteY6510" fmla="*/ 2200752 h 3910710"/>
                <a:gd name="connsiteX6511" fmla="*/ 4333393 w 12193737"/>
                <a:gd name="connsiteY6511" fmla="*/ 2343493 h 3910710"/>
                <a:gd name="connsiteX6512" fmla="*/ 4209807 w 12193737"/>
                <a:gd name="connsiteY6512" fmla="*/ 2272123 h 3910710"/>
                <a:gd name="connsiteX6513" fmla="*/ 4333393 w 12193737"/>
                <a:gd name="connsiteY6513" fmla="*/ 2200752 h 3910710"/>
                <a:gd name="connsiteX6514" fmla="*/ 4333393 w 12193737"/>
                <a:gd name="connsiteY6514" fmla="*/ 2492064 h 3910710"/>
                <a:gd name="connsiteX6515" fmla="*/ 4209807 w 12193737"/>
                <a:gd name="connsiteY6515" fmla="*/ 2420693 h 3910710"/>
                <a:gd name="connsiteX6516" fmla="*/ 4333393 w 12193737"/>
                <a:gd name="connsiteY6516" fmla="*/ 2349323 h 3910710"/>
                <a:gd name="connsiteX6517" fmla="*/ 4333393 w 12193737"/>
                <a:gd name="connsiteY6517" fmla="*/ 2492028 h 3910710"/>
                <a:gd name="connsiteX6518" fmla="*/ 4333393 w 12193737"/>
                <a:gd name="connsiteY6518" fmla="*/ 2511654 h 3910710"/>
                <a:gd name="connsiteX6519" fmla="*/ 4333393 w 12193737"/>
                <a:gd name="connsiteY6519" fmla="*/ 2656350 h 3910710"/>
                <a:gd name="connsiteX6520" fmla="*/ 4203036 w 12193737"/>
                <a:gd name="connsiteY6520" fmla="*/ 2581069 h 3910710"/>
                <a:gd name="connsiteX6521" fmla="*/ 4328359 w 12193737"/>
                <a:gd name="connsiteY6521" fmla="*/ 2508721 h 3910710"/>
                <a:gd name="connsiteX6522" fmla="*/ 4333429 w 12193737"/>
                <a:gd name="connsiteY6522" fmla="*/ 2511654 h 3910710"/>
                <a:gd name="connsiteX6523" fmla="*/ 4331727 w 12193737"/>
                <a:gd name="connsiteY6523" fmla="*/ 2659247 h 3910710"/>
                <a:gd name="connsiteX6524" fmla="*/ 4201370 w 12193737"/>
                <a:gd name="connsiteY6524" fmla="*/ 2734528 h 3910710"/>
                <a:gd name="connsiteX6525" fmla="*/ 4201370 w 12193737"/>
                <a:gd name="connsiteY6525" fmla="*/ 2583965 h 3910710"/>
                <a:gd name="connsiteX6526" fmla="*/ 4331727 w 12193737"/>
                <a:gd name="connsiteY6526" fmla="*/ 2659247 h 3910710"/>
                <a:gd name="connsiteX6527" fmla="*/ 4331727 w 12193737"/>
                <a:gd name="connsiteY6527" fmla="*/ 2815711 h 3910710"/>
                <a:gd name="connsiteX6528" fmla="*/ 4201334 w 12193737"/>
                <a:gd name="connsiteY6528" fmla="*/ 2890993 h 3910710"/>
                <a:gd name="connsiteX6529" fmla="*/ 4201334 w 12193737"/>
                <a:gd name="connsiteY6529" fmla="*/ 2740430 h 3910710"/>
                <a:gd name="connsiteX6530" fmla="*/ 4331727 w 12193737"/>
                <a:gd name="connsiteY6530" fmla="*/ 2815711 h 3910710"/>
                <a:gd name="connsiteX6531" fmla="*/ 4333393 w 12193737"/>
                <a:gd name="connsiteY6531" fmla="*/ 2818644 h 3910710"/>
                <a:gd name="connsiteX6532" fmla="*/ 4333393 w 12193737"/>
                <a:gd name="connsiteY6532" fmla="*/ 2963341 h 3910710"/>
                <a:gd name="connsiteX6533" fmla="*/ 4328323 w 12193737"/>
                <a:gd name="connsiteY6533" fmla="*/ 2966274 h 3910710"/>
                <a:gd name="connsiteX6534" fmla="*/ 4202999 w 12193737"/>
                <a:gd name="connsiteY6534" fmla="*/ 2893926 h 3910710"/>
                <a:gd name="connsiteX6535" fmla="*/ 4333356 w 12193737"/>
                <a:gd name="connsiteY6535" fmla="*/ 2818681 h 3910710"/>
                <a:gd name="connsiteX6536" fmla="*/ 4333393 w 12193737"/>
                <a:gd name="connsiteY6536" fmla="*/ 2982894 h 3910710"/>
                <a:gd name="connsiteX6537" fmla="*/ 4333393 w 12193737"/>
                <a:gd name="connsiteY6537" fmla="*/ 3125599 h 3910710"/>
                <a:gd name="connsiteX6538" fmla="*/ 4209807 w 12193737"/>
                <a:gd name="connsiteY6538" fmla="*/ 3054228 h 3910710"/>
                <a:gd name="connsiteX6539" fmla="*/ 4333393 w 12193737"/>
                <a:gd name="connsiteY6539" fmla="*/ 2982858 h 3910710"/>
                <a:gd name="connsiteX6540" fmla="*/ 4333393 w 12193737"/>
                <a:gd name="connsiteY6540" fmla="*/ 3274242 h 3910710"/>
                <a:gd name="connsiteX6541" fmla="*/ 4209771 w 12193737"/>
                <a:gd name="connsiteY6541" fmla="*/ 3202872 h 3910710"/>
                <a:gd name="connsiteX6542" fmla="*/ 4333393 w 12193737"/>
                <a:gd name="connsiteY6542" fmla="*/ 3131501 h 3910710"/>
                <a:gd name="connsiteX6543" fmla="*/ 4333393 w 12193737"/>
                <a:gd name="connsiteY6543" fmla="*/ 3274242 h 3910710"/>
                <a:gd name="connsiteX6544" fmla="*/ 4460418 w 12193737"/>
                <a:gd name="connsiteY6544" fmla="*/ 3367121 h 3910710"/>
                <a:gd name="connsiteX6545" fmla="*/ 4336833 w 12193737"/>
                <a:gd name="connsiteY6545" fmla="*/ 3438492 h 3910710"/>
                <a:gd name="connsiteX6546" fmla="*/ 4336833 w 12193737"/>
                <a:gd name="connsiteY6546" fmla="*/ 3295787 h 3910710"/>
                <a:gd name="connsiteX6547" fmla="*/ 4460418 w 12193737"/>
                <a:gd name="connsiteY6547" fmla="*/ 3367158 h 3910710"/>
                <a:gd name="connsiteX6548" fmla="*/ 4336797 w 12193737"/>
                <a:gd name="connsiteY6548" fmla="*/ 3444358 h 3910710"/>
                <a:gd name="connsiteX6549" fmla="*/ 4467190 w 12193737"/>
                <a:gd name="connsiteY6549" fmla="*/ 3519639 h 3910710"/>
                <a:gd name="connsiteX6550" fmla="*/ 4336797 w 12193737"/>
                <a:gd name="connsiteY6550" fmla="*/ 3594920 h 3910710"/>
                <a:gd name="connsiteX6551" fmla="*/ 4336797 w 12193737"/>
                <a:gd name="connsiteY6551" fmla="*/ 3444358 h 3910710"/>
                <a:gd name="connsiteX6552" fmla="*/ 4338498 w 12193737"/>
                <a:gd name="connsiteY6552" fmla="*/ 3441425 h 3910710"/>
                <a:gd name="connsiteX6553" fmla="*/ 4463786 w 12193737"/>
                <a:gd name="connsiteY6553" fmla="*/ 3369077 h 3910710"/>
                <a:gd name="connsiteX6554" fmla="*/ 4468855 w 12193737"/>
                <a:gd name="connsiteY6554" fmla="*/ 3372010 h 3910710"/>
                <a:gd name="connsiteX6555" fmla="*/ 4468855 w 12193737"/>
                <a:gd name="connsiteY6555" fmla="*/ 3516706 h 3910710"/>
                <a:gd name="connsiteX6556" fmla="*/ 4338462 w 12193737"/>
                <a:gd name="connsiteY6556" fmla="*/ 3441425 h 3910710"/>
                <a:gd name="connsiteX6557" fmla="*/ 4472259 w 12193737"/>
                <a:gd name="connsiteY6557" fmla="*/ 3373965 h 3910710"/>
                <a:gd name="connsiteX6558" fmla="*/ 4595881 w 12193737"/>
                <a:gd name="connsiteY6558" fmla="*/ 3445336 h 3910710"/>
                <a:gd name="connsiteX6559" fmla="*/ 4472259 w 12193737"/>
                <a:gd name="connsiteY6559" fmla="*/ 3516706 h 3910710"/>
                <a:gd name="connsiteX6560" fmla="*/ 4472259 w 12193737"/>
                <a:gd name="connsiteY6560" fmla="*/ 3373965 h 3910710"/>
                <a:gd name="connsiteX6561" fmla="*/ 4472259 w 12193737"/>
                <a:gd name="connsiteY6561" fmla="*/ 3354412 h 3910710"/>
                <a:gd name="connsiteX6562" fmla="*/ 4472259 w 12193737"/>
                <a:gd name="connsiteY6562" fmla="*/ 3209679 h 3910710"/>
                <a:gd name="connsiteX6563" fmla="*/ 4602652 w 12193737"/>
                <a:gd name="connsiteY6563" fmla="*/ 3284960 h 3910710"/>
                <a:gd name="connsiteX6564" fmla="*/ 4477328 w 12193737"/>
                <a:gd name="connsiteY6564" fmla="*/ 3357308 h 3910710"/>
                <a:gd name="connsiteX6565" fmla="*/ 4472259 w 12193737"/>
                <a:gd name="connsiteY6565" fmla="*/ 3354375 h 3910710"/>
                <a:gd name="connsiteX6566" fmla="*/ 4473961 w 12193737"/>
                <a:gd name="connsiteY6566" fmla="*/ 3206782 h 3910710"/>
                <a:gd name="connsiteX6567" fmla="*/ 4604354 w 12193737"/>
                <a:gd name="connsiteY6567" fmla="*/ 3131501 h 3910710"/>
                <a:gd name="connsiteX6568" fmla="*/ 4604354 w 12193737"/>
                <a:gd name="connsiteY6568" fmla="*/ 3282027 h 3910710"/>
                <a:gd name="connsiteX6569" fmla="*/ 4473961 w 12193737"/>
                <a:gd name="connsiteY6569" fmla="*/ 3206746 h 3910710"/>
                <a:gd name="connsiteX6570" fmla="*/ 4473961 w 12193737"/>
                <a:gd name="connsiteY6570" fmla="*/ 3050318 h 3910710"/>
                <a:gd name="connsiteX6571" fmla="*/ 4604354 w 12193737"/>
                <a:gd name="connsiteY6571" fmla="*/ 2975073 h 3910710"/>
                <a:gd name="connsiteX6572" fmla="*/ 4604354 w 12193737"/>
                <a:gd name="connsiteY6572" fmla="*/ 3125599 h 3910710"/>
                <a:gd name="connsiteX6573" fmla="*/ 4473961 w 12193737"/>
                <a:gd name="connsiteY6573" fmla="*/ 3050318 h 3910710"/>
                <a:gd name="connsiteX6574" fmla="*/ 4472259 w 12193737"/>
                <a:gd name="connsiteY6574" fmla="*/ 3047421 h 3910710"/>
                <a:gd name="connsiteX6575" fmla="*/ 4472259 w 12193737"/>
                <a:gd name="connsiteY6575" fmla="*/ 2902725 h 3910710"/>
                <a:gd name="connsiteX6576" fmla="*/ 4477365 w 12193737"/>
                <a:gd name="connsiteY6576" fmla="*/ 2899792 h 3910710"/>
                <a:gd name="connsiteX6577" fmla="*/ 4602652 w 12193737"/>
                <a:gd name="connsiteY6577" fmla="*/ 2972103 h 3910710"/>
                <a:gd name="connsiteX6578" fmla="*/ 4472259 w 12193737"/>
                <a:gd name="connsiteY6578" fmla="*/ 3047421 h 3910710"/>
                <a:gd name="connsiteX6579" fmla="*/ 4472259 w 12193737"/>
                <a:gd name="connsiteY6579" fmla="*/ 2883171 h 3910710"/>
                <a:gd name="connsiteX6580" fmla="*/ 4472259 w 12193737"/>
                <a:gd name="connsiteY6580" fmla="*/ 2740394 h 3910710"/>
                <a:gd name="connsiteX6581" fmla="*/ 4595917 w 12193737"/>
                <a:gd name="connsiteY6581" fmla="*/ 2811801 h 3910710"/>
                <a:gd name="connsiteX6582" fmla="*/ 4472259 w 12193737"/>
                <a:gd name="connsiteY6582" fmla="*/ 2883171 h 3910710"/>
                <a:gd name="connsiteX6583" fmla="*/ 4472259 w 12193737"/>
                <a:gd name="connsiteY6583" fmla="*/ 2591823 h 3910710"/>
                <a:gd name="connsiteX6584" fmla="*/ 4595881 w 12193737"/>
                <a:gd name="connsiteY6584" fmla="*/ 2663194 h 3910710"/>
                <a:gd name="connsiteX6585" fmla="*/ 4472259 w 12193737"/>
                <a:gd name="connsiteY6585" fmla="*/ 2734564 h 3910710"/>
                <a:gd name="connsiteX6586" fmla="*/ 4472259 w 12193737"/>
                <a:gd name="connsiteY6586" fmla="*/ 2591823 h 3910710"/>
                <a:gd name="connsiteX6587" fmla="*/ 4472259 w 12193737"/>
                <a:gd name="connsiteY6587" fmla="*/ 2572270 h 3910710"/>
                <a:gd name="connsiteX6588" fmla="*/ 4472259 w 12193737"/>
                <a:gd name="connsiteY6588" fmla="*/ 2427573 h 3910710"/>
                <a:gd name="connsiteX6589" fmla="*/ 4602652 w 12193737"/>
                <a:gd name="connsiteY6589" fmla="*/ 2502855 h 3910710"/>
                <a:gd name="connsiteX6590" fmla="*/ 4477365 w 12193737"/>
                <a:gd name="connsiteY6590" fmla="*/ 2575203 h 3910710"/>
                <a:gd name="connsiteX6591" fmla="*/ 4472259 w 12193737"/>
                <a:gd name="connsiteY6591" fmla="*/ 2572270 h 3910710"/>
                <a:gd name="connsiteX6592" fmla="*/ 4473961 w 12193737"/>
                <a:gd name="connsiteY6592" fmla="*/ 2424640 h 3910710"/>
                <a:gd name="connsiteX6593" fmla="*/ 4604354 w 12193737"/>
                <a:gd name="connsiteY6593" fmla="*/ 2349359 h 3910710"/>
                <a:gd name="connsiteX6594" fmla="*/ 4604354 w 12193737"/>
                <a:gd name="connsiteY6594" fmla="*/ 2499885 h 3910710"/>
                <a:gd name="connsiteX6595" fmla="*/ 4473961 w 12193737"/>
                <a:gd name="connsiteY6595" fmla="*/ 2424604 h 3910710"/>
                <a:gd name="connsiteX6596" fmla="*/ 4473961 w 12193737"/>
                <a:gd name="connsiteY6596" fmla="*/ 2268212 h 3910710"/>
                <a:gd name="connsiteX6597" fmla="*/ 4604354 w 12193737"/>
                <a:gd name="connsiteY6597" fmla="*/ 2192967 h 3910710"/>
                <a:gd name="connsiteX6598" fmla="*/ 4604354 w 12193737"/>
                <a:gd name="connsiteY6598" fmla="*/ 2343493 h 3910710"/>
                <a:gd name="connsiteX6599" fmla="*/ 4473961 w 12193737"/>
                <a:gd name="connsiteY6599" fmla="*/ 2268212 h 3910710"/>
                <a:gd name="connsiteX6600" fmla="*/ 4472259 w 12193737"/>
                <a:gd name="connsiteY6600" fmla="*/ 2265279 h 3910710"/>
                <a:gd name="connsiteX6601" fmla="*/ 4472259 w 12193737"/>
                <a:gd name="connsiteY6601" fmla="*/ 2120583 h 3910710"/>
                <a:gd name="connsiteX6602" fmla="*/ 4477365 w 12193737"/>
                <a:gd name="connsiteY6602" fmla="*/ 2117650 h 3910710"/>
                <a:gd name="connsiteX6603" fmla="*/ 4602688 w 12193737"/>
                <a:gd name="connsiteY6603" fmla="*/ 2189998 h 3910710"/>
                <a:gd name="connsiteX6604" fmla="*/ 4472295 w 12193737"/>
                <a:gd name="connsiteY6604" fmla="*/ 2265315 h 3910710"/>
                <a:gd name="connsiteX6605" fmla="*/ 4472259 w 12193737"/>
                <a:gd name="connsiteY6605" fmla="*/ 2101029 h 3910710"/>
                <a:gd name="connsiteX6606" fmla="*/ 4472259 w 12193737"/>
                <a:gd name="connsiteY6606" fmla="*/ 1958288 h 3910710"/>
                <a:gd name="connsiteX6607" fmla="*/ 4595881 w 12193737"/>
                <a:gd name="connsiteY6607" fmla="*/ 2029659 h 3910710"/>
                <a:gd name="connsiteX6608" fmla="*/ 4472259 w 12193737"/>
                <a:gd name="connsiteY6608" fmla="*/ 2101029 h 3910710"/>
                <a:gd name="connsiteX6609" fmla="*/ 4472259 w 12193737"/>
                <a:gd name="connsiteY6609" fmla="*/ 1809681 h 3910710"/>
                <a:gd name="connsiteX6610" fmla="*/ 4595881 w 12193737"/>
                <a:gd name="connsiteY6610" fmla="*/ 1881052 h 3910710"/>
                <a:gd name="connsiteX6611" fmla="*/ 4472259 w 12193737"/>
                <a:gd name="connsiteY6611" fmla="*/ 1952422 h 3910710"/>
                <a:gd name="connsiteX6612" fmla="*/ 4472259 w 12193737"/>
                <a:gd name="connsiteY6612" fmla="*/ 1809681 h 3910710"/>
                <a:gd name="connsiteX6613" fmla="*/ 4472259 w 12193737"/>
                <a:gd name="connsiteY6613" fmla="*/ 1790128 h 3910710"/>
                <a:gd name="connsiteX6614" fmla="*/ 4472259 w 12193737"/>
                <a:gd name="connsiteY6614" fmla="*/ 1645431 h 3910710"/>
                <a:gd name="connsiteX6615" fmla="*/ 4602652 w 12193737"/>
                <a:gd name="connsiteY6615" fmla="*/ 1720713 h 3910710"/>
                <a:gd name="connsiteX6616" fmla="*/ 4477328 w 12193737"/>
                <a:gd name="connsiteY6616" fmla="*/ 1793061 h 3910710"/>
                <a:gd name="connsiteX6617" fmla="*/ 4472259 w 12193737"/>
                <a:gd name="connsiteY6617" fmla="*/ 1790128 h 3910710"/>
                <a:gd name="connsiteX6618" fmla="*/ 4473961 w 12193737"/>
                <a:gd name="connsiteY6618" fmla="*/ 1642498 h 3910710"/>
                <a:gd name="connsiteX6619" fmla="*/ 4604354 w 12193737"/>
                <a:gd name="connsiteY6619" fmla="*/ 1567217 h 3910710"/>
                <a:gd name="connsiteX6620" fmla="*/ 4604354 w 12193737"/>
                <a:gd name="connsiteY6620" fmla="*/ 1717779 h 3910710"/>
                <a:gd name="connsiteX6621" fmla="*/ 4473961 w 12193737"/>
                <a:gd name="connsiteY6621" fmla="*/ 1642498 h 3910710"/>
                <a:gd name="connsiteX6622" fmla="*/ 4473961 w 12193737"/>
                <a:gd name="connsiteY6622" fmla="*/ 1486070 h 3910710"/>
                <a:gd name="connsiteX6623" fmla="*/ 4604354 w 12193737"/>
                <a:gd name="connsiteY6623" fmla="*/ 1410789 h 3910710"/>
                <a:gd name="connsiteX6624" fmla="*/ 4604354 w 12193737"/>
                <a:gd name="connsiteY6624" fmla="*/ 1561351 h 3910710"/>
                <a:gd name="connsiteX6625" fmla="*/ 4473961 w 12193737"/>
                <a:gd name="connsiteY6625" fmla="*/ 1486070 h 3910710"/>
                <a:gd name="connsiteX6626" fmla="*/ 4472259 w 12193737"/>
                <a:gd name="connsiteY6626" fmla="*/ 1483137 h 3910710"/>
                <a:gd name="connsiteX6627" fmla="*/ 4472259 w 12193737"/>
                <a:gd name="connsiteY6627" fmla="*/ 1338441 h 3910710"/>
                <a:gd name="connsiteX6628" fmla="*/ 4477365 w 12193737"/>
                <a:gd name="connsiteY6628" fmla="*/ 1335508 h 3910710"/>
                <a:gd name="connsiteX6629" fmla="*/ 4602652 w 12193737"/>
                <a:gd name="connsiteY6629" fmla="*/ 1407856 h 3910710"/>
                <a:gd name="connsiteX6630" fmla="*/ 4472259 w 12193737"/>
                <a:gd name="connsiteY6630" fmla="*/ 1483137 h 3910710"/>
                <a:gd name="connsiteX6631" fmla="*/ 4472259 w 12193737"/>
                <a:gd name="connsiteY6631" fmla="*/ 1318887 h 3910710"/>
                <a:gd name="connsiteX6632" fmla="*/ 4472259 w 12193737"/>
                <a:gd name="connsiteY6632" fmla="*/ 1176146 h 3910710"/>
                <a:gd name="connsiteX6633" fmla="*/ 4595881 w 12193737"/>
                <a:gd name="connsiteY6633" fmla="*/ 1247517 h 3910710"/>
                <a:gd name="connsiteX6634" fmla="*/ 4472259 w 12193737"/>
                <a:gd name="connsiteY6634" fmla="*/ 1318887 h 3910710"/>
                <a:gd name="connsiteX6635" fmla="*/ 4472259 w 12193737"/>
                <a:gd name="connsiteY6635" fmla="*/ 1027539 h 3910710"/>
                <a:gd name="connsiteX6636" fmla="*/ 4595881 w 12193737"/>
                <a:gd name="connsiteY6636" fmla="*/ 1098910 h 3910710"/>
                <a:gd name="connsiteX6637" fmla="*/ 4472259 w 12193737"/>
                <a:gd name="connsiteY6637" fmla="*/ 1170280 h 3910710"/>
                <a:gd name="connsiteX6638" fmla="*/ 4472259 w 12193737"/>
                <a:gd name="connsiteY6638" fmla="*/ 1027539 h 3910710"/>
                <a:gd name="connsiteX6639" fmla="*/ 4472259 w 12193737"/>
                <a:gd name="connsiteY6639" fmla="*/ 1007986 h 3910710"/>
                <a:gd name="connsiteX6640" fmla="*/ 4472259 w 12193737"/>
                <a:gd name="connsiteY6640" fmla="*/ 863289 h 3910710"/>
                <a:gd name="connsiteX6641" fmla="*/ 4602652 w 12193737"/>
                <a:gd name="connsiteY6641" fmla="*/ 938570 h 3910710"/>
                <a:gd name="connsiteX6642" fmla="*/ 4477365 w 12193737"/>
                <a:gd name="connsiteY6642" fmla="*/ 1010919 h 3910710"/>
                <a:gd name="connsiteX6643" fmla="*/ 4472259 w 12193737"/>
                <a:gd name="connsiteY6643" fmla="*/ 1007986 h 3910710"/>
                <a:gd name="connsiteX6644" fmla="*/ 4473961 w 12193737"/>
                <a:gd name="connsiteY6644" fmla="*/ 860356 h 3910710"/>
                <a:gd name="connsiteX6645" fmla="*/ 4604354 w 12193737"/>
                <a:gd name="connsiteY6645" fmla="*/ 785075 h 3910710"/>
                <a:gd name="connsiteX6646" fmla="*/ 4604354 w 12193737"/>
                <a:gd name="connsiteY6646" fmla="*/ 935637 h 3910710"/>
                <a:gd name="connsiteX6647" fmla="*/ 4473961 w 12193737"/>
                <a:gd name="connsiteY6647" fmla="*/ 860356 h 3910710"/>
                <a:gd name="connsiteX6648" fmla="*/ 4473961 w 12193737"/>
                <a:gd name="connsiteY6648" fmla="*/ 703928 h 3910710"/>
                <a:gd name="connsiteX6649" fmla="*/ 4604354 w 12193737"/>
                <a:gd name="connsiteY6649" fmla="*/ 628647 h 3910710"/>
                <a:gd name="connsiteX6650" fmla="*/ 4604354 w 12193737"/>
                <a:gd name="connsiteY6650" fmla="*/ 779209 h 3910710"/>
                <a:gd name="connsiteX6651" fmla="*/ 4473961 w 12193737"/>
                <a:gd name="connsiteY6651" fmla="*/ 703928 h 3910710"/>
                <a:gd name="connsiteX6652" fmla="*/ 4472259 w 12193737"/>
                <a:gd name="connsiteY6652" fmla="*/ 700995 h 3910710"/>
                <a:gd name="connsiteX6653" fmla="*/ 4472259 w 12193737"/>
                <a:gd name="connsiteY6653" fmla="*/ 556299 h 3910710"/>
                <a:gd name="connsiteX6654" fmla="*/ 4477328 w 12193737"/>
                <a:gd name="connsiteY6654" fmla="*/ 553366 h 3910710"/>
                <a:gd name="connsiteX6655" fmla="*/ 4602652 w 12193737"/>
                <a:gd name="connsiteY6655" fmla="*/ 625714 h 3910710"/>
                <a:gd name="connsiteX6656" fmla="*/ 4472259 w 12193737"/>
                <a:gd name="connsiteY6656" fmla="*/ 700995 h 3910710"/>
                <a:gd name="connsiteX6657" fmla="*/ 4472259 w 12193737"/>
                <a:gd name="connsiteY6657" fmla="*/ 536745 h 3910710"/>
                <a:gd name="connsiteX6658" fmla="*/ 4472259 w 12193737"/>
                <a:gd name="connsiteY6658" fmla="*/ 394004 h 3910710"/>
                <a:gd name="connsiteX6659" fmla="*/ 4595881 w 12193737"/>
                <a:gd name="connsiteY6659" fmla="*/ 465375 h 3910710"/>
                <a:gd name="connsiteX6660" fmla="*/ 4472259 w 12193737"/>
                <a:gd name="connsiteY6660" fmla="*/ 536745 h 3910710"/>
                <a:gd name="connsiteX6661" fmla="*/ 4472259 w 12193737"/>
                <a:gd name="connsiteY6661" fmla="*/ 245397 h 3910710"/>
                <a:gd name="connsiteX6662" fmla="*/ 4595881 w 12193737"/>
                <a:gd name="connsiteY6662" fmla="*/ 316768 h 3910710"/>
                <a:gd name="connsiteX6663" fmla="*/ 4472259 w 12193737"/>
                <a:gd name="connsiteY6663" fmla="*/ 388138 h 3910710"/>
                <a:gd name="connsiteX6664" fmla="*/ 4472259 w 12193737"/>
                <a:gd name="connsiteY6664" fmla="*/ 245397 h 3910710"/>
                <a:gd name="connsiteX6665" fmla="*/ 4468892 w 12193737"/>
                <a:gd name="connsiteY6665" fmla="*/ 388102 h 3910710"/>
                <a:gd name="connsiteX6666" fmla="*/ 4338498 w 12193737"/>
                <a:gd name="connsiteY6666" fmla="*/ 312821 h 3910710"/>
                <a:gd name="connsiteX6667" fmla="*/ 4463822 w 12193737"/>
                <a:gd name="connsiteY6667" fmla="*/ 240472 h 3910710"/>
                <a:gd name="connsiteX6668" fmla="*/ 4468892 w 12193737"/>
                <a:gd name="connsiteY6668" fmla="*/ 243405 h 3910710"/>
                <a:gd name="connsiteX6669" fmla="*/ 4468892 w 12193737"/>
                <a:gd name="connsiteY6669" fmla="*/ 388102 h 3910710"/>
                <a:gd name="connsiteX6670" fmla="*/ 4336797 w 12193737"/>
                <a:gd name="connsiteY6670" fmla="*/ 309924 h 3910710"/>
                <a:gd name="connsiteX6671" fmla="*/ 4336797 w 12193737"/>
                <a:gd name="connsiteY6671" fmla="*/ 167183 h 3910710"/>
                <a:gd name="connsiteX6672" fmla="*/ 4460418 w 12193737"/>
                <a:gd name="connsiteY6672" fmla="*/ 238553 h 3910710"/>
                <a:gd name="connsiteX6673" fmla="*/ 4336797 w 12193737"/>
                <a:gd name="connsiteY6673" fmla="*/ 309924 h 3910710"/>
                <a:gd name="connsiteX6674" fmla="*/ 4333393 w 12193737"/>
                <a:gd name="connsiteY6674" fmla="*/ 309924 h 3910710"/>
                <a:gd name="connsiteX6675" fmla="*/ 4203036 w 12193737"/>
                <a:gd name="connsiteY6675" fmla="*/ 234643 h 3910710"/>
                <a:gd name="connsiteX6676" fmla="*/ 4328323 w 12193737"/>
                <a:gd name="connsiteY6676" fmla="*/ 162294 h 3910710"/>
                <a:gd name="connsiteX6677" fmla="*/ 4333393 w 12193737"/>
                <a:gd name="connsiteY6677" fmla="*/ 165228 h 3910710"/>
                <a:gd name="connsiteX6678" fmla="*/ 4333393 w 12193737"/>
                <a:gd name="connsiteY6678" fmla="*/ 309924 h 3910710"/>
                <a:gd name="connsiteX6679" fmla="*/ 4331727 w 12193737"/>
                <a:gd name="connsiteY6679" fmla="*/ 312857 h 3910710"/>
                <a:gd name="connsiteX6680" fmla="*/ 4201334 w 12193737"/>
                <a:gd name="connsiteY6680" fmla="*/ 388138 h 3910710"/>
                <a:gd name="connsiteX6681" fmla="*/ 4201334 w 12193737"/>
                <a:gd name="connsiteY6681" fmla="*/ 237576 h 3910710"/>
                <a:gd name="connsiteX6682" fmla="*/ 4331727 w 12193737"/>
                <a:gd name="connsiteY6682" fmla="*/ 312857 h 3910710"/>
                <a:gd name="connsiteX6683" fmla="*/ 4201334 w 12193737"/>
                <a:gd name="connsiteY6683" fmla="*/ 550432 h 3910710"/>
                <a:gd name="connsiteX6684" fmla="*/ 4324919 w 12193737"/>
                <a:gd name="connsiteY6684" fmla="*/ 621803 h 3910710"/>
                <a:gd name="connsiteX6685" fmla="*/ 4201334 w 12193737"/>
                <a:gd name="connsiteY6685" fmla="*/ 693173 h 3910710"/>
                <a:gd name="connsiteX6686" fmla="*/ 4201334 w 12193737"/>
                <a:gd name="connsiteY6686" fmla="*/ 550432 h 3910710"/>
                <a:gd name="connsiteX6687" fmla="*/ 4206403 w 12193737"/>
                <a:gd name="connsiteY6687" fmla="*/ 709794 h 3910710"/>
                <a:gd name="connsiteX6688" fmla="*/ 4331727 w 12193737"/>
                <a:gd name="connsiteY6688" fmla="*/ 782142 h 3910710"/>
                <a:gd name="connsiteX6689" fmla="*/ 4206403 w 12193737"/>
                <a:gd name="connsiteY6689" fmla="*/ 854490 h 3910710"/>
                <a:gd name="connsiteX6690" fmla="*/ 4201334 w 12193737"/>
                <a:gd name="connsiteY6690" fmla="*/ 851557 h 3910710"/>
                <a:gd name="connsiteX6691" fmla="*/ 4201334 w 12193737"/>
                <a:gd name="connsiteY6691" fmla="*/ 712727 h 3910710"/>
                <a:gd name="connsiteX6692" fmla="*/ 4206403 w 12193737"/>
                <a:gd name="connsiteY6692" fmla="*/ 709794 h 3910710"/>
                <a:gd name="connsiteX6693" fmla="*/ 4197930 w 12193737"/>
                <a:gd name="connsiteY6693" fmla="*/ 849566 h 3910710"/>
                <a:gd name="connsiteX6694" fmla="*/ 4081079 w 12193737"/>
                <a:gd name="connsiteY6694" fmla="*/ 782106 h 3910710"/>
                <a:gd name="connsiteX6695" fmla="*/ 4197930 w 12193737"/>
                <a:gd name="connsiteY6695" fmla="*/ 714646 h 3910710"/>
                <a:gd name="connsiteX6696" fmla="*/ 4197930 w 12193737"/>
                <a:gd name="connsiteY6696" fmla="*/ 849566 h 3910710"/>
                <a:gd name="connsiteX6697" fmla="*/ 4324956 w 12193737"/>
                <a:gd name="connsiteY6697" fmla="*/ 942481 h 3910710"/>
                <a:gd name="connsiteX6698" fmla="*/ 4201334 w 12193737"/>
                <a:gd name="connsiteY6698" fmla="*/ 1013852 h 3910710"/>
                <a:gd name="connsiteX6699" fmla="*/ 4201334 w 12193737"/>
                <a:gd name="connsiteY6699" fmla="*/ 871111 h 3910710"/>
                <a:gd name="connsiteX6700" fmla="*/ 4324956 w 12193737"/>
                <a:gd name="connsiteY6700" fmla="*/ 942481 h 3910710"/>
                <a:gd name="connsiteX6701" fmla="*/ 4201334 w 12193737"/>
                <a:gd name="connsiteY6701" fmla="*/ 1332575 h 3910710"/>
                <a:gd name="connsiteX6702" fmla="*/ 4324956 w 12193737"/>
                <a:gd name="connsiteY6702" fmla="*/ 1403945 h 3910710"/>
                <a:gd name="connsiteX6703" fmla="*/ 4201334 w 12193737"/>
                <a:gd name="connsiteY6703" fmla="*/ 1475315 h 3910710"/>
                <a:gd name="connsiteX6704" fmla="*/ 4201334 w 12193737"/>
                <a:gd name="connsiteY6704" fmla="*/ 1332575 h 3910710"/>
                <a:gd name="connsiteX6705" fmla="*/ 4206440 w 12193737"/>
                <a:gd name="connsiteY6705" fmla="*/ 1491936 h 3910710"/>
                <a:gd name="connsiteX6706" fmla="*/ 4331727 w 12193737"/>
                <a:gd name="connsiteY6706" fmla="*/ 1564284 h 3910710"/>
                <a:gd name="connsiteX6707" fmla="*/ 4206403 w 12193737"/>
                <a:gd name="connsiteY6707" fmla="*/ 1636632 h 3910710"/>
                <a:gd name="connsiteX6708" fmla="*/ 4201334 w 12193737"/>
                <a:gd name="connsiteY6708" fmla="*/ 1633699 h 3910710"/>
                <a:gd name="connsiteX6709" fmla="*/ 4201334 w 12193737"/>
                <a:gd name="connsiteY6709" fmla="*/ 1494869 h 3910710"/>
                <a:gd name="connsiteX6710" fmla="*/ 4206403 w 12193737"/>
                <a:gd name="connsiteY6710" fmla="*/ 1491936 h 3910710"/>
                <a:gd name="connsiteX6711" fmla="*/ 4197930 w 12193737"/>
                <a:gd name="connsiteY6711" fmla="*/ 1631744 h 3910710"/>
                <a:gd name="connsiteX6712" fmla="*/ 4081079 w 12193737"/>
                <a:gd name="connsiteY6712" fmla="*/ 1564284 h 3910710"/>
                <a:gd name="connsiteX6713" fmla="*/ 4197930 w 12193737"/>
                <a:gd name="connsiteY6713" fmla="*/ 1496824 h 3910710"/>
                <a:gd name="connsiteX6714" fmla="*/ 4197930 w 12193737"/>
                <a:gd name="connsiteY6714" fmla="*/ 1631744 h 3910710"/>
                <a:gd name="connsiteX6715" fmla="*/ 4324956 w 12193737"/>
                <a:gd name="connsiteY6715" fmla="*/ 1724623 h 3910710"/>
                <a:gd name="connsiteX6716" fmla="*/ 4201370 w 12193737"/>
                <a:gd name="connsiteY6716" fmla="*/ 1795994 h 3910710"/>
                <a:gd name="connsiteX6717" fmla="*/ 4201370 w 12193737"/>
                <a:gd name="connsiteY6717" fmla="*/ 1653253 h 3910710"/>
                <a:gd name="connsiteX6718" fmla="*/ 4324956 w 12193737"/>
                <a:gd name="connsiteY6718" fmla="*/ 1724623 h 3910710"/>
                <a:gd name="connsiteX6719" fmla="*/ 4201334 w 12193737"/>
                <a:gd name="connsiteY6719" fmla="*/ 2114717 h 3910710"/>
                <a:gd name="connsiteX6720" fmla="*/ 4324956 w 12193737"/>
                <a:gd name="connsiteY6720" fmla="*/ 2186087 h 3910710"/>
                <a:gd name="connsiteX6721" fmla="*/ 4201334 w 12193737"/>
                <a:gd name="connsiteY6721" fmla="*/ 2257457 h 3910710"/>
                <a:gd name="connsiteX6722" fmla="*/ 4201334 w 12193737"/>
                <a:gd name="connsiteY6722" fmla="*/ 2114717 h 3910710"/>
                <a:gd name="connsiteX6723" fmla="*/ 4206403 w 12193737"/>
                <a:gd name="connsiteY6723" fmla="*/ 2274078 h 3910710"/>
                <a:gd name="connsiteX6724" fmla="*/ 4331727 w 12193737"/>
                <a:gd name="connsiteY6724" fmla="*/ 2346426 h 3910710"/>
                <a:gd name="connsiteX6725" fmla="*/ 4206403 w 12193737"/>
                <a:gd name="connsiteY6725" fmla="*/ 2418774 h 3910710"/>
                <a:gd name="connsiteX6726" fmla="*/ 4201334 w 12193737"/>
                <a:gd name="connsiteY6726" fmla="*/ 2415841 h 3910710"/>
                <a:gd name="connsiteX6727" fmla="*/ 4201334 w 12193737"/>
                <a:gd name="connsiteY6727" fmla="*/ 2277011 h 3910710"/>
                <a:gd name="connsiteX6728" fmla="*/ 4206403 w 12193737"/>
                <a:gd name="connsiteY6728" fmla="*/ 2274078 h 3910710"/>
                <a:gd name="connsiteX6729" fmla="*/ 4197930 w 12193737"/>
                <a:gd name="connsiteY6729" fmla="*/ 2413850 h 3910710"/>
                <a:gd name="connsiteX6730" fmla="*/ 4081079 w 12193737"/>
                <a:gd name="connsiteY6730" fmla="*/ 2346390 h 3910710"/>
                <a:gd name="connsiteX6731" fmla="*/ 4197930 w 12193737"/>
                <a:gd name="connsiteY6731" fmla="*/ 2278930 h 3910710"/>
                <a:gd name="connsiteX6732" fmla="*/ 4197930 w 12193737"/>
                <a:gd name="connsiteY6732" fmla="*/ 2413850 h 3910710"/>
                <a:gd name="connsiteX6733" fmla="*/ 4324956 w 12193737"/>
                <a:gd name="connsiteY6733" fmla="*/ 2506765 h 3910710"/>
                <a:gd name="connsiteX6734" fmla="*/ 4201334 w 12193737"/>
                <a:gd name="connsiteY6734" fmla="*/ 2578099 h 3910710"/>
                <a:gd name="connsiteX6735" fmla="*/ 4201334 w 12193737"/>
                <a:gd name="connsiteY6735" fmla="*/ 2435359 h 3910710"/>
                <a:gd name="connsiteX6736" fmla="*/ 4324956 w 12193737"/>
                <a:gd name="connsiteY6736" fmla="*/ 2506729 h 3910710"/>
                <a:gd name="connsiteX6737" fmla="*/ 4201334 w 12193737"/>
                <a:gd name="connsiteY6737" fmla="*/ 2896859 h 3910710"/>
                <a:gd name="connsiteX6738" fmla="*/ 4324956 w 12193737"/>
                <a:gd name="connsiteY6738" fmla="*/ 2968229 h 3910710"/>
                <a:gd name="connsiteX6739" fmla="*/ 4201334 w 12193737"/>
                <a:gd name="connsiteY6739" fmla="*/ 3039599 h 3910710"/>
                <a:gd name="connsiteX6740" fmla="*/ 4201334 w 12193737"/>
                <a:gd name="connsiteY6740" fmla="*/ 2896859 h 3910710"/>
                <a:gd name="connsiteX6741" fmla="*/ 4206440 w 12193737"/>
                <a:gd name="connsiteY6741" fmla="*/ 3056220 h 3910710"/>
                <a:gd name="connsiteX6742" fmla="*/ 4331727 w 12193737"/>
                <a:gd name="connsiteY6742" fmla="*/ 3128532 h 3910710"/>
                <a:gd name="connsiteX6743" fmla="*/ 4206403 w 12193737"/>
                <a:gd name="connsiteY6743" fmla="*/ 3200880 h 3910710"/>
                <a:gd name="connsiteX6744" fmla="*/ 4201334 w 12193737"/>
                <a:gd name="connsiteY6744" fmla="*/ 3197983 h 3910710"/>
                <a:gd name="connsiteX6745" fmla="*/ 4201334 w 12193737"/>
                <a:gd name="connsiteY6745" fmla="*/ 3059153 h 3910710"/>
                <a:gd name="connsiteX6746" fmla="*/ 4206440 w 12193737"/>
                <a:gd name="connsiteY6746" fmla="*/ 3056220 h 3910710"/>
                <a:gd name="connsiteX6747" fmla="*/ 4197930 w 12193737"/>
                <a:gd name="connsiteY6747" fmla="*/ 3196028 h 3910710"/>
                <a:gd name="connsiteX6748" fmla="*/ 4081116 w 12193737"/>
                <a:gd name="connsiteY6748" fmla="*/ 3128568 h 3910710"/>
                <a:gd name="connsiteX6749" fmla="*/ 4197930 w 12193737"/>
                <a:gd name="connsiteY6749" fmla="*/ 3061108 h 3910710"/>
                <a:gd name="connsiteX6750" fmla="*/ 4197930 w 12193737"/>
                <a:gd name="connsiteY6750" fmla="*/ 3196028 h 3910710"/>
                <a:gd name="connsiteX6751" fmla="*/ 4324956 w 12193737"/>
                <a:gd name="connsiteY6751" fmla="*/ 3288907 h 3910710"/>
                <a:gd name="connsiteX6752" fmla="*/ 4201370 w 12193737"/>
                <a:gd name="connsiteY6752" fmla="*/ 3360278 h 3910710"/>
                <a:gd name="connsiteX6753" fmla="*/ 4201370 w 12193737"/>
                <a:gd name="connsiteY6753" fmla="*/ 3217573 h 3910710"/>
                <a:gd name="connsiteX6754" fmla="*/ 4324956 w 12193737"/>
                <a:gd name="connsiteY6754" fmla="*/ 3288907 h 3910710"/>
                <a:gd name="connsiteX6755" fmla="*/ 4201334 w 12193737"/>
                <a:gd name="connsiteY6755" fmla="*/ 3522572 h 3910710"/>
                <a:gd name="connsiteX6756" fmla="*/ 4331727 w 12193737"/>
                <a:gd name="connsiteY6756" fmla="*/ 3597853 h 3910710"/>
                <a:gd name="connsiteX6757" fmla="*/ 4201334 w 12193737"/>
                <a:gd name="connsiteY6757" fmla="*/ 3673135 h 3910710"/>
                <a:gd name="connsiteX6758" fmla="*/ 4201334 w 12193737"/>
                <a:gd name="connsiteY6758" fmla="*/ 3522572 h 3910710"/>
                <a:gd name="connsiteX6759" fmla="*/ 4333393 w 12193737"/>
                <a:gd name="connsiteY6759" fmla="*/ 3600786 h 3910710"/>
                <a:gd name="connsiteX6760" fmla="*/ 4333393 w 12193737"/>
                <a:gd name="connsiteY6760" fmla="*/ 3745483 h 3910710"/>
                <a:gd name="connsiteX6761" fmla="*/ 4328323 w 12193737"/>
                <a:gd name="connsiteY6761" fmla="*/ 3748416 h 3910710"/>
                <a:gd name="connsiteX6762" fmla="*/ 4203036 w 12193737"/>
                <a:gd name="connsiteY6762" fmla="*/ 3676068 h 3910710"/>
                <a:gd name="connsiteX6763" fmla="*/ 4333393 w 12193737"/>
                <a:gd name="connsiteY6763" fmla="*/ 3600786 h 3910710"/>
                <a:gd name="connsiteX6764" fmla="*/ 4336797 w 12193737"/>
                <a:gd name="connsiteY6764" fmla="*/ 3600786 h 3910710"/>
                <a:gd name="connsiteX6765" fmla="*/ 4460418 w 12193737"/>
                <a:gd name="connsiteY6765" fmla="*/ 3672157 h 3910710"/>
                <a:gd name="connsiteX6766" fmla="*/ 4336797 w 12193737"/>
                <a:gd name="connsiteY6766" fmla="*/ 3743527 h 3910710"/>
                <a:gd name="connsiteX6767" fmla="*/ 4336797 w 12193737"/>
                <a:gd name="connsiteY6767" fmla="*/ 3600786 h 3910710"/>
                <a:gd name="connsiteX6768" fmla="*/ 4338498 w 12193737"/>
                <a:gd name="connsiteY6768" fmla="*/ 3597853 h 3910710"/>
                <a:gd name="connsiteX6769" fmla="*/ 4468892 w 12193737"/>
                <a:gd name="connsiteY6769" fmla="*/ 3522572 h 3910710"/>
                <a:gd name="connsiteX6770" fmla="*/ 4468892 w 12193737"/>
                <a:gd name="connsiteY6770" fmla="*/ 3667268 h 3910710"/>
                <a:gd name="connsiteX6771" fmla="*/ 4463822 w 12193737"/>
                <a:gd name="connsiteY6771" fmla="*/ 3670202 h 3910710"/>
                <a:gd name="connsiteX6772" fmla="*/ 4338498 w 12193737"/>
                <a:gd name="connsiteY6772" fmla="*/ 3597853 h 3910710"/>
                <a:gd name="connsiteX6773" fmla="*/ 4472259 w 12193737"/>
                <a:gd name="connsiteY6773" fmla="*/ 3522572 h 3910710"/>
                <a:gd name="connsiteX6774" fmla="*/ 4595881 w 12193737"/>
                <a:gd name="connsiteY6774" fmla="*/ 3593943 h 3910710"/>
                <a:gd name="connsiteX6775" fmla="*/ 4472259 w 12193737"/>
                <a:gd name="connsiteY6775" fmla="*/ 3665313 h 3910710"/>
                <a:gd name="connsiteX6776" fmla="*/ 4472259 w 12193737"/>
                <a:gd name="connsiteY6776" fmla="*/ 3522572 h 3910710"/>
                <a:gd name="connsiteX6777" fmla="*/ 4473961 w 12193737"/>
                <a:gd name="connsiteY6777" fmla="*/ 3519639 h 3910710"/>
                <a:gd name="connsiteX6778" fmla="*/ 4599249 w 12193737"/>
                <a:gd name="connsiteY6778" fmla="*/ 3447291 h 3910710"/>
                <a:gd name="connsiteX6779" fmla="*/ 4604354 w 12193737"/>
                <a:gd name="connsiteY6779" fmla="*/ 3450224 h 3910710"/>
                <a:gd name="connsiteX6780" fmla="*/ 4604354 w 12193737"/>
                <a:gd name="connsiteY6780" fmla="*/ 3589054 h 3910710"/>
                <a:gd name="connsiteX6781" fmla="*/ 4599285 w 12193737"/>
                <a:gd name="connsiteY6781" fmla="*/ 3591987 h 3910710"/>
                <a:gd name="connsiteX6782" fmla="*/ 4473961 w 12193737"/>
                <a:gd name="connsiteY6782" fmla="*/ 3519639 h 3910710"/>
                <a:gd name="connsiteX6783" fmla="*/ 4607758 w 12193737"/>
                <a:gd name="connsiteY6783" fmla="*/ 3452179 h 3910710"/>
                <a:gd name="connsiteX6784" fmla="*/ 4724572 w 12193737"/>
                <a:gd name="connsiteY6784" fmla="*/ 3519639 h 3910710"/>
                <a:gd name="connsiteX6785" fmla="*/ 4607758 w 12193737"/>
                <a:gd name="connsiteY6785" fmla="*/ 3587099 h 3910710"/>
                <a:gd name="connsiteX6786" fmla="*/ 4607758 w 12193737"/>
                <a:gd name="connsiteY6786" fmla="*/ 3452179 h 3910710"/>
                <a:gd name="connsiteX6787" fmla="*/ 4480732 w 12193737"/>
                <a:gd name="connsiteY6787" fmla="*/ 3359300 h 3910710"/>
                <a:gd name="connsiteX6788" fmla="*/ 4604354 w 12193737"/>
                <a:gd name="connsiteY6788" fmla="*/ 3287930 h 3910710"/>
                <a:gd name="connsiteX6789" fmla="*/ 4604354 w 12193737"/>
                <a:gd name="connsiteY6789" fmla="*/ 3430670 h 3910710"/>
                <a:gd name="connsiteX6790" fmla="*/ 4480732 w 12193737"/>
                <a:gd name="connsiteY6790" fmla="*/ 3359300 h 3910710"/>
                <a:gd name="connsiteX6791" fmla="*/ 4604354 w 12193737"/>
                <a:gd name="connsiteY6791" fmla="*/ 2969170 h 3910710"/>
                <a:gd name="connsiteX6792" fmla="*/ 4480769 w 12193737"/>
                <a:gd name="connsiteY6792" fmla="*/ 2897800 h 3910710"/>
                <a:gd name="connsiteX6793" fmla="*/ 4604354 w 12193737"/>
                <a:gd name="connsiteY6793" fmla="*/ 2826466 h 3910710"/>
                <a:gd name="connsiteX6794" fmla="*/ 4604354 w 12193737"/>
                <a:gd name="connsiteY6794" fmla="*/ 2969170 h 3910710"/>
                <a:gd name="connsiteX6795" fmla="*/ 4599285 w 12193737"/>
                <a:gd name="connsiteY6795" fmla="*/ 2809845 h 3910710"/>
                <a:gd name="connsiteX6796" fmla="*/ 4473961 w 12193737"/>
                <a:gd name="connsiteY6796" fmla="*/ 2737497 h 3910710"/>
                <a:gd name="connsiteX6797" fmla="*/ 4599285 w 12193737"/>
                <a:gd name="connsiteY6797" fmla="*/ 2665149 h 3910710"/>
                <a:gd name="connsiteX6798" fmla="*/ 4604354 w 12193737"/>
                <a:gd name="connsiteY6798" fmla="*/ 2668046 h 3910710"/>
                <a:gd name="connsiteX6799" fmla="*/ 4604354 w 12193737"/>
                <a:gd name="connsiteY6799" fmla="*/ 2806912 h 3910710"/>
                <a:gd name="connsiteX6800" fmla="*/ 4599285 w 12193737"/>
                <a:gd name="connsiteY6800" fmla="*/ 2809809 h 3910710"/>
                <a:gd name="connsiteX6801" fmla="*/ 4607758 w 12193737"/>
                <a:gd name="connsiteY6801" fmla="*/ 2670037 h 3910710"/>
                <a:gd name="connsiteX6802" fmla="*/ 4724608 w 12193737"/>
                <a:gd name="connsiteY6802" fmla="*/ 2737533 h 3910710"/>
                <a:gd name="connsiteX6803" fmla="*/ 4607758 w 12193737"/>
                <a:gd name="connsiteY6803" fmla="*/ 2804993 h 3910710"/>
                <a:gd name="connsiteX6804" fmla="*/ 4607758 w 12193737"/>
                <a:gd name="connsiteY6804" fmla="*/ 2670037 h 3910710"/>
                <a:gd name="connsiteX6805" fmla="*/ 4480732 w 12193737"/>
                <a:gd name="connsiteY6805" fmla="*/ 2577158 h 3910710"/>
                <a:gd name="connsiteX6806" fmla="*/ 4604354 w 12193737"/>
                <a:gd name="connsiteY6806" fmla="*/ 2505788 h 3910710"/>
                <a:gd name="connsiteX6807" fmla="*/ 4604354 w 12193737"/>
                <a:gd name="connsiteY6807" fmla="*/ 2648528 h 3910710"/>
                <a:gd name="connsiteX6808" fmla="*/ 4480732 w 12193737"/>
                <a:gd name="connsiteY6808" fmla="*/ 2577158 h 3910710"/>
                <a:gd name="connsiteX6809" fmla="*/ 4604354 w 12193737"/>
                <a:gd name="connsiteY6809" fmla="*/ 2187028 h 3910710"/>
                <a:gd name="connsiteX6810" fmla="*/ 4480732 w 12193737"/>
                <a:gd name="connsiteY6810" fmla="*/ 2115694 h 3910710"/>
                <a:gd name="connsiteX6811" fmla="*/ 4604354 w 12193737"/>
                <a:gd name="connsiteY6811" fmla="*/ 2044324 h 3910710"/>
                <a:gd name="connsiteX6812" fmla="*/ 4604354 w 12193737"/>
                <a:gd name="connsiteY6812" fmla="*/ 2187065 h 3910710"/>
                <a:gd name="connsiteX6813" fmla="*/ 4599285 w 12193737"/>
                <a:gd name="connsiteY6813" fmla="*/ 2027703 h 3910710"/>
                <a:gd name="connsiteX6814" fmla="*/ 4473961 w 12193737"/>
                <a:gd name="connsiteY6814" fmla="*/ 1955355 h 3910710"/>
                <a:gd name="connsiteX6815" fmla="*/ 4599249 w 12193737"/>
                <a:gd name="connsiteY6815" fmla="*/ 1883007 h 3910710"/>
                <a:gd name="connsiteX6816" fmla="*/ 4604318 w 12193737"/>
                <a:gd name="connsiteY6816" fmla="*/ 1885940 h 3910710"/>
                <a:gd name="connsiteX6817" fmla="*/ 4604318 w 12193737"/>
                <a:gd name="connsiteY6817" fmla="*/ 2024770 h 3910710"/>
                <a:gd name="connsiteX6818" fmla="*/ 4599249 w 12193737"/>
                <a:gd name="connsiteY6818" fmla="*/ 2027703 h 3910710"/>
                <a:gd name="connsiteX6819" fmla="*/ 4607758 w 12193737"/>
                <a:gd name="connsiteY6819" fmla="*/ 1887895 h 3910710"/>
                <a:gd name="connsiteX6820" fmla="*/ 4724572 w 12193737"/>
                <a:gd name="connsiteY6820" fmla="*/ 1955355 h 3910710"/>
                <a:gd name="connsiteX6821" fmla="*/ 4607758 w 12193737"/>
                <a:gd name="connsiteY6821" fmla="*/ 2022815 h 3910710"/>
                <a:gd name="connsiteX6822" fmla="*/ 4607758 w 12193737"/>
                <a:gd name="connsiteY6822" fmla="*/ 1887895 h 3910710"/>
                <a:gd name="connsiteX6823" fmla="*/ 4480732 w 12193737"/>
                <a:gd name="connsiteY6823" fmla="*/ 1795016 h 3910710"/>
                <a:gd name="connsiteX6824" fmla="*/ 4604354 w 12193737"/>
                <a:gd name="connsiteY6824" fmla="*/ 1723646 h 3910710"/>
                <a:gd name="connsiteX6825" fmla="*/ 4604354 w 12193737"/>
                <a:gd name="connsiteY6825" fmla="*/ 1866386 h 3910710"/>
                <a:gd name="connsiteX6826" fmla="*/ 4480732 w 12193737"/>
                <a:gd name="connsiteY6826" fmla="*/ 1795016 h 3910710"/>
                <a:gd name="connsiteX6827" fmla="*/ 4604354 w 12193737"/>
                <a:gd name="connsiteY6827" fmla="*/ 1404886 h 3910710"/>
                <a:gd name="connsiteX6828" fmla="*/ 4480769 w 12193737"/>
                <a:gd name="connsiteY6828" fmla="*/ 1333552 h 3910710"/>
                <a:gd name="connsiteX6829" fmla="*/ 4604354 w 12193737"/>
                <a:gd name="connsiteY6829" fmla="*/ 1262182 h 3910710"/>
                <a:gd name="connsiteX6830" fmla="*/ 4604354 w 12193737"/>
                <a:gd name="connsiteY6830" fmla="*/ 1404886 h 3910710"/>
                <a:gd name="connsiteX6831" fmla="*/ 4599285 w 12193737"/>
                <a:gd name="connsiteY6831" fmla="*/ 1245561 h 3910710"/>
                <a:gd name="connsiteX6832" fmla="*/ 4473961 w 12193737"/>
                <a:gd name="connsiteY6832" fmla="*/ 1173213 h 3910710"/>
                <a:gd name="connsiteX6833" fmla="*/ 4599285 w 12193737"/>
                <a:gd name="connsiteY6833" fmla="*/ 1100865 h 3910710"/>
                <a:gd name="connsiteX6834" fmla="*/ 4604354 w 12193737"/>
                <a:gd name="connsiteY6834" fmla="*/ 1103798 h 3910710"/>
                <a:gd name="connsiteX6835" fmla="*/ 4604354 w 12193737"/>
                <a:gd name="connsiteY6835" fmla="*/ 1242664 h 3910710"/>
                <a:gd name="connsiteX6836" fmla="*/ 4599285 w 12193737"/>
                <a:gd name="connsiteY6836" fmla="*/ 1245597 h 3910710"/>
                <a:gd name="connsiteX6837" fmla="*/ 4607758 w 12193737"/>
                <a:gd name="connsiteY6837" fmla="*/ 1105753 h 3910710"/>
                <a:gd name="connsiteX6838" fmla="*/ 4724608 w 12193737"/>
                <a:gd name="connsiteY6838" fmla="*/ 1173213 h 3910710"/>
                <a:gd name="connsiteX6839" fmla="*/ 4607758 w 12193737"/>
                <a:gd name="connsiteY6839" fmla="*/ 1240673 h 3910710"/>
                <a:gd name="connsiteX6840" fmla="*/ 4607758 w 12193737"/>
                <a:gd name="connsiteY6840" fmla="*/ 1105753 h 3910710"/>
                <a:gd name="connsiteX6841" fmla="*/ 4480732 w 12193737"/>
                <a:gd name="connsiteY6841" fmla="*/ 1012874 h 3910710"/>
                <a:gd name="connsiteX6842" fmla="*/ 4604354 w 12193737"/>
                <a:gd name="connsiteY6842" fmla="*/ 941503 h 3910710"/>
                <a:gd name="connsiteX6843" fmla="*/ 4604354 w 12193737"/>
                <a:gd name="connsiteY6843" fmla="*/ 1084244 h 3910710"/>
                <a:gd name="connsiteX6844" fmla="*/ 4480732 w 12193737"/>
                <a:gd name="connsiteY6844" fmla="*/ 1012874 h 3910710"/>
                <a:gd name="connsiteX6845" fmla="*/ 4604354 w 12193737"/>
                <a:gd name="connsiteY6845" fmla="*/ 622781 h 3910710"/>
                <a:gd name="connsiteX6846" fmla="*/ 4480732 w 12193737"/>
                <a:gd name="connsiteY6846" fmla="*/ 551410 h 3910710"/>
                <a:gd name="connsiteX6847" fmla="*/ 4604354 w 12193737"/>
                <a:gd name="connsiteY6847" fmla="*/ 480040 h 3910710"/>
                <a:gd name="connsiteX6848" fmla="*/ 4604354 w 12193737"/>
                <a:gd name="connsiteY6848" fmla="*/ 622781 h 3910710"/>
                <a:gd name="connsiteX6849" fmla="*/ 4599285 w 12193737"/>
                <a:gd name="connsiteY6849" fmla="*/ 463419 h 3910710"/>
                <a:gd name="connsiteX6850" fmla="*/ 4473997 w 12193737"/>
                <a:gd name="connsiteY6850" fmla="*/ 391071 h 3910710"/>
                <a:gd name="connsiteX6851" fmla="*/ 4599321 w 12193737"/>
                <a:gd name="connsiteY6851" fmla="*/ 318723 h 3910710"/>
                <a:gd name="connsiteX6852" fmla="*/ 4604391 w 12193737"/>
                <a:gd name="connsiteY6852" fmla="*/ 321656 h 3910710"/>
                <a:gd name="connsiteX6853" fmla="*/ 4604391 w 12193737"/>
                <a:gd name="connsiteY6853" fmla="*/ 460486 h 3910710"/>
                <a:gd name="connsiteX6854" fmla="*/ 4599285 w 12193737"/>
                <a:gd name="connsiteY6854" fmla="*/ 463419 h 3910710"/>
                <a:gd name="connsiteX6855" fmla="*/ 4607758 w 12193737"/>
                <a:gd name="connsiteY6855" fmla="*/ 323611 h 3910710"/>
                <a:gd name="connsiteX6856" fmla="*/ 4724572 w 12193737"/>
                <a:gd name="connsiteY6856" fmla="*/ 391071 h 3910710"/>
                <a:gd name="connsiteX6857" fmla="*/ 4607758 w 12193737"/>
                <a:gd name="connsiteY6857" fmla="*/ 458531 h 3910710"/>
                <a:gd name="connsiteX6858" fmla="*/ 4607758 w 12193737"/>
                <a:gd name="connsiteY6858" fmla="*/ 323647 h 3910710"/>
                <a:gd name="connsiteX6859" fmla="*/ 4480732 w 12193737"/>
                <a:gd name="connsiteY6859" fmla="*/ 230732 h 3910710"/>
                <a:gd name="connsiteX6860" fmla="*/ 4604354 w 12193737"/>
                <a:gd name="connsiteY6860" fmla="*/ 159361 h 3910710"/>
                <a:gd name="connsiteX6861" fmla="*/ 4604354 w 12193737"/>
                <a:gd name="connsiteY6861" fmla="*/ 302102 h 3910710"/>
                <a:gd name="connsiteX6862" fmla="*/ 4480732 w 12193737"/>
                <a:gd name="connsiteY6862" fmla="*/ 230732 h 3910710"/>
                <a:gd name="connsiteX6863" fmla="*/ 4472259 w 12193737"/>
                <a:gd name="connsiteY6863" fmla="*/ 81147 h 3910710"/>
                <a:gd name="connsiteX6864" fmla="*/ 4602652 w 12193737"/>
                <a:gd name="connsiteY6864" fmla="*/ 156428 h 3910710"/>
                <a:gd name="connsiteX6865" fmla="*/ 4477328 w 12193737"/>
                <a:gd name="connsiteY6865" fmla="*/ 228777 h 3910710"/>
                <a:gd name="connsiteX6866" fmla="*/ 4472259 w 12193737"/>
                <a:gd name="connsiteY6866" fmla="*/ 225844 h 3910710"/>
                <a:gd name="connsiteX6867" fmla="*/ 4472259 w 12193737"/>
                <a:gd name="connsiteY6867" fmla="*/ 81147 h 3910710"/>
                <a:gd name="connsiteX6868" fmla="*/ 4468892 w 12193737"/>
                <a:gd name="connsiteY6868" fmla="*/ 223888 h 3910710"/>
                <a:gd name="connsiteX6869" fmla="*/ 4345306 w 12193737"/>
                <a:gd name="connsiteY6869" fmla="*/ 152518 h 3910710"/>
                <a:gd name="connsiteX6870" fmla="*/ 4468892 w 12193737"/>
                <a:gd name="connsiteY6870" fmla="*/ 81147 h 3910710"/>
                <a:gd name="connsiteX6871" fmla="*/ 4468892 w 12193737"/>
                <a:gd name="connsiteY6871" fmla="*/ 223888 h 3910710"/>
                <a:gd name="connsiteX6872" fmla="*/ 4336797 w 12193737"/>
                <a:gd name="connsiteY6872" fmla="*/ 2933 h 3910710"/>
                <a:gd name="connsiteX6873" fmla="*/ 4467190 w 12193737"/>
                <a:gd name="connsiteY6873" fmla="*/ 78214 h 3910710"/>
                <a:gd name="connsiteX6874" fmla="*/ 4341866 w 12193737"/>
                <a:gd name="connsiteY6874" fmla="*/ 150562 h 3910710"/>
                <a:gd name="connsiteX6875" fmla="*/ 4336797 w 12193737"/>
                <a:gd name="connsiteY6875" fmla="*/ 147629 h 3910710"/>
                <a:gd name="connsiteX6876" fmla="*/ 4336797 w 12193737"/>
                <a:gd name="connsiteY6876" fmla="*/ 2933 h 3910710"/>
                <a:gd name="connsiteX6877" fmla="*/ 4333393 w 12193737"/>
                <a:gd name="connsiteY6877" fmla="*/ 2933 h 3910710"/>
                <a:gd name="connsiteX6878" fmla="*/ 4333393 w 12193737"/>
                <a:gd name="connsiteY6878" fmla="*/ 145674 h 3910710"/>
                <a:gd name="connsiteX6879" fmla="*/ 4209771 w 12193737"/>
                <a:gd name="connsiteY6879" fmla="*/ 74303 h 3910710"/>
                <a:gd name="connsiteX6880" fmla="*/ 4333393 w 12193737"/>
                <a:gd name="connsiteY6880" fmla="*/ 2933 h 3910710"/>
                <a:gd name="connsiteX6881" fmla="*/ 4324956 w 12193737"/>
                <a:gd name="connsiteY6881" fmla="*/ 160339 h 3910710"/>
                <a:gd name="connsiteX6882" fmla="*/ 4201370 w 12193737"/>
                <a:gd name="connsiteY6882" fmla="*/ 231710 h 3910710"/>
                <a:gd name="connsiteX6883" fmla="*/ 4201370 w 12193737"/>
                <a:gd name="connsiteY6883" fmla="*/ 88969 h 3910710"/>
                <a:gd name="connsiteX6884" fmla="*/ 4324956 w 12193737"/>
                <a:gd name="connsiteY6884" fmla="*/ 160339 h 3910710"/>
                <a:gd name="connsiteX6885" fmla="*/ 4072606 w 12193737"/>
                <a:gd name="connsiteY6885" fmla="*/ 14629 h 3910710"/>
                <a:gd name="connsiteX6886" fmla="*/ 4189457 w 12193737"/>
                <a:gd name="connsiteY6886" fmla="*/ 82125 h 3910710"/>
                <a:gd name="connsiteX6887" fmla="*/ 4072606 w 12193737"/>
                <a:gd name="connsiteY6887" fmla="*/ 149585 h 3910710"/>
                <a:gd name="connsiteX6888" fmla="*/ 4072606 w 12193737"/>
                <a:gd name="connsiteY6888" fmla="*/ 14629 h 3910710"/>
                <a:gd name="connsiteX6889" fmla="*/ 4072606 w 12193737"/>
                <a:gd name="connsiteY6889" fmla="*/ 153495 h 3910710"/>
                <a:gd name="connsiteX6890" fmla="*/ 4192861 w 12193737"/>
                <a:gd name="connsiteY6890" fmla="*/ 84044 h 3910710"/>
                <a:gd name="connsiteX6891" fmla="*/ 4197930 w 12193737"/>
                <a:gd name="connsiteY6891" fmla="*/ 86977 h 3910710"/>
                <a:gd name="connsiteX6892" fmla="*/ 4197930 w 12193737"/>
                <a:gd name="connsiteY6892" fmla="*/ 231673 h 3910710"/>
                <a:gd name="connsiteX6893" fmla="*/ 4072606 w 12193737"/>
                <a:gd name="connsiteY6893" fmla="*/ 159325 h 3910710"/>
                <a:gd name="connsiteX6894" fmla="*/ 4072606 w 12193737"/>
                <a:gd name="connsiteY6894" fmla="*/ 153495 h 3910710"/>
                <a:gd name="connsiteX6895" fmla="*/ 4072606 w 12193737"/>
                <a:gd name="connsiteY6895" fmla="*/ 163236 h 3910710"/>
                <a:gd name="connsiteX6896" fmla="*/ 4196264 w 12193737"/>
                <a:gd name="connsiteY6896" fmla="*/ 234606 h 3910710"/>
                <a:gd name="connsiteX6897" fmla="*/ 4072606 w 12193737"/>
                <a:gd name="connsiteY6897" fmla="*/ 305977 h 3910710"/>
                <a:gd name="connsiteX6898" fmla="*/ 4072606 w 12193737"/>
                <a:gd name="connsiteY6898" fmla="*/ 163200 h 3910710"/>
                <a:gd name="connsiteX6899" fmla="*/ 4072606 w 12193737"/>
                <a:gd name="connsiteY6899" fmla="*/ 309924 h 3910710"/>
                <a:gd name="connsiteX6900" fmla="*/ 4197930 w 12193737"/>
                <a:gd name="connsiteY6900" fmla="*/ 237576 h 3910710"/>
                <a:gd name="connsiteX6901" fmla="*/ 4197930 w 12193737"/>
                <a:gd name="connsiteY6901" fmla="*/ 388102 h 3910710"/>
                <a:gd name="connsiteX6902" fmla="*/ 4072606 w 12193737"/>
                <a:gd name="connsiteY6902" fmla="*/ 315754 h 3910710"/>
                <a:gd name="connsiteX6903" fmla="*/ 4072606 w 12193737"/>
                <a:gd name="connsiteY6903" fmla="*/ 309924 h 3910710"/>
                <a:gd name="connsiteX6904" fmla="*/ 4072606 w 12193737"/>
                <a:gd name="connsiteY6904" fmla="*/ 319664 h 3910710"/>
                <a:gd name="connsiteX6905" fmla="*/ 4196264 w 12193737"/>
                <a:gd name="connsiteY6905" fmla="*/ 391035 h 3910710"/>
                <a:gd name="connsiteX6906" fmla="*/ 4072606 w 12193737"/>
                <a:gd name="connsiteY6906" fmla="*/ 462405 h 3910710"/>
                <a:gd name="connsiteX6907" fmla="*/ 4072606 w 12193737"/>
                <a:gd name="connsiteY6907" fmla="*/ 319628 h 3910710"/>
                <a:gd name="connsiteX6908" fmla="*/ 4072606 w 12193737"/>
                <a:gd name="connsiteY6908" fmla="*/ 466352 h 3910710"/>
                <a:gd name="connsiteX6909" fmla="*/ 4197930 w 12193737"/>
                <a:gd name="connsiteY6909" fmla="*/ 394004 h 3910710"/>
                <a:gd name="connsiteX6910" fmla="*/ 4197930 w 12193737"/>
                <a:gd name="connsiteY6910" fmla="*/ 544530 h 3910710"/>
                <a:gd name="connsiteX6911" fmla="*/ 4072606 w 12193737"/>
                <a:gd name="connsiteY6911" fmla="*/ 472182 h 3910710"/>
                <a:gd name="connsiteX6912" fmla="*/ 4072606 w 12193737"/>
                <a:gd name="connsiteY6912" fmla="*/ 466352 h 3910710"/>
                <a:gd name="connsiteX6913" fmla="*/ 4072606 w 12193737"/>
                <a:gd name="connsiteY6913" fmla="*/ 476129 h 3910710"/>
                <a:gd name="connsiteX6914" fmla="*/ 4196264 w 12193737"/>
                <a:gd name="connsiteY6914" fmla="*/ 547499 h 3910710"/>
                <a:gd name="connsiteX6915" fmla="*/ 4072606 w 12193737"/>
                <a:gd name="connsiteY6915" fmla="*/ 618870 h 3910710"/>
                <a:gd name="connsiteX6916" fmla="*/ 4072606 w 12193737"/>
                <a:gd name="connsiteY6916" fmla="*/ 476093 h 3910710"/>
                <a:gd name="connsiteX6917" fmla="*/ 4072606 w 12193737"/>
                <a:gd name="connsiteY6917" fmla="*/ 622781 h 3910710"/>
                <a:gd name="connsiteX6918" fmla="*/ 4197930 w 12193737"/>
                <a:gd name="connsiteY6918" fmla="*/ 550432 h 3910710"/>
                <a:gd name="connsiteX6919" fmla="*/ 4197930 w 12193737"/>
                <a:gd name="connsiteY6919" fmla="*/ 695129 h 3910710"/>
                <a:gd name="connsiteX6920" fmla="*/ 4192861 w 12193737"/>
                <a:gd name="connsiteY6920" fmla="*/ 698062 h 3910710"/>
                <a:gd name="connsiteX6921" fmla="*/ 4072606 w 12193737"/>
                <a:gd name="connsiteY6921" fmla="*/ 628610 h 3910710"/>
                <a:gd name="connsiteX6922" fmla="*/ 4072606 w 12193737"/>
                <a:gd name="connsiteY6922" fmla="*/ 622781 h 3910710"/>
                <a:gd name="connsiteX6923" fmla="*/ 4072606 w 12193737"/>
                <a:gd name="connsiteY6923" fmla="*/ 632557 h 3910710"/>
                <a:gd name="connsiteX6924" fmla="*/ 4189457 w 12193737"/>
                <a:gd name="connsiteY6924" fmla="*/ 700017 h 3910710"/>
                <a:gd name="connsiteX6925" fmla="*/ 4072606 w 12193737"/>
                <a:gd name="connsiteY6925" fmla="*/ 767477 h 3910710"/>
                <a:gd name="connsiteX6926" fmla="*/ 4072606 w 12193737"/>
                <a:gd name="connsiteY6926" fmla="*/ 632557 h 3910710"/>
                <a:gd name="connsiteX6927" fmla="*/ 4072606 w 12193737"/>
                <a:gd name="connsiteY6927" fmla="*/ 796771 h 3910710"/>
                <a:gd name="connsiteX6928" fmla="*/ 4189493 w 12193737"/>
                <a:gd name="connsiteY6928" fmla="*/ 864267 h 3910710"/>
                <a:gd name="connsiteX6929" fmla="*/ 4072606 w 12193737"/>
                <a:gd name="connsiteY6929" fmla="*/ 931727 h 3910710"/>
                <a:gd name="connsiteX6930" fmla="*/ 4072606 w 12193737"/>
                <a:gd name="connsiteY6930" fmla="*/ 796771 h 3910710"/>
                <a:gd name="connsiteX6931" fmla="*/ 4072606 w 12193737"/>
                <a:gd name="connsiteY6931" fmla="*/ 935637 h 3910710"/>
                <a:gd name="connsiteX6932" fmla="*/ 4192861 w 12193737"/>
                <a:gd name="connsiteY6932" fmla="*/ 866186 h 3910710"/>
                <a:gd name="connsiteX6933" fmla="*/ 4197930 w 12193737"/>
                <a:gd name="connsiteY6933" fmla="*/ 869119 h 3910710"/>
                <a:gd name="connsiteX6934" fmla="*/ 4197930 w 12193737"/>
                <a:gd name="connsiteY6934" fmla="*/ 1013815 h 3910710"/>
                <a:gd name="connsiteX6935" fmla="*/ 4072606 w 12193737"/>
                <a:gd name="connsiteY6935" fmla="*/ 941467 h 3910710"/>
                <a:gd name="connsiteX6936" fmla="*/ 4072606 w 12193737"/>
                <a:gd name="connsiteY6936" fmla="*/ 935637 h 3910710"/>
                <a:gd name="connsiteX6937" fmla="*/ 4072606 w 12193737"/>
                <a:gd name="connsiteY6937" fmla="*/ 945378 h 3910710"/>
                <a:gd name="connsiteX6938" fmla="*/ 4196264 w 12193737"/>
                <a:gd name="connsiteY6938" fmla="*/ 1016748 h 3910710"/>
                <a:gd name="connsiteX6939" fmla="*/ 4072606 w 12193737"/>
                <a:gd name="connsiteY6939" fmla="*/ 1088119 h 3910710"/>
                <a:gd name="connsiteX6940" fmla="*/ 4072606 w 12193737"/>
                <a:gd name="connsiteY6940" fmla="*/ 945342 h 3910710"/>
                <a:gd name="connsiteX6941" fmla="*/ 4072606 w 12193737"/>
                <a:gd name="connsiteY6941" fmla="*/ 1092066 h 3910710"/>
                <a:gd name="connsiteX6942" fmla="*/ 4197930 w 12193737"/>
                <a:gd name="connsiteY6942" fmla="*/ 1019718 h 3910710"/>
                <a:gd name="connsiteX6943" fmla="*/ 4197930 w 12193737"/>
                <a:gd name="connsiteY6943" fmla="*/ 1170244 h 3910710"/>
                <a:gd name="connsiteX6944" fmla="*/ 4072606 w 12193737"/>
                <a:gd name="connsiteY6944" fmla="*/ 1097896 h 3910710"/>
                <a:gd name="connsiteX6945" fmla="*/ 4072606 w 12193737"/>
                <a:gd name="connsiteY6945" fmla="*/ 1092066 h 3910710"/>
                <a:gd name="connsiteX6946" fmla="*/ 4072606 w 12193737"/>
                <a:gd name="connsiteY6946" fmla="*/ 1101806 h 3910710"/>
                <a:gd name="connsiteX6947" fmla="*/ 4196264 w 12193737"/>
                <a:gd name="connsiteY6947" fmla="*/ 1173177 h 3910710"/>
                <a:gd name="connsiteX6948" fmla="*/ 4072606 w 12193737"/>
                <a:gd name="connsiteY6948" fmla="*/ 1244547 h 3910710"/>
                <a:gd name="connsiteX6949" fmla="*/ 4072606 w 12193737"/>
                <a:gd name="connsiteY6949" fmla="*/ 1101770 h 3910710"/>
                <a:gd name="connsiteX6950" fmla="*/ 4072606 w 12193737"/>
                <a:gd name="connsiteY6950" fmla="*/ 1248494 h 3910710"/>
                <a:gd name="connsiteX6951" fmla="*/ 4197930 w 12193737"/>
                <a:gd name="connsiteY6951" fmla="*/ 1176146 h 3910710"/>
                <a:gd name="connsiteX6952" fmla="*/ 4197930 w 12193737"/>
                <a:gd name="connsiteY6952" fmla="*/ 1326672 h 3910710"/>
                <a:gd name="connsiteX6953" fmla="*/ 4072606 w 12193737"/>
                <a:gd name="connsiteY6953" fmla="*/ 1254324 h 3910710"/>
                <a:gd name="connsiteX6954" fmla="*/ 4072606 w 12193737"/>
                <a:gd name="connsiteY6954" fmla="*/ 1248494 h 3910710"/>
                <a:gd name="connsiteX6955" fmla="*/ 4072606 w 12193737"/>
                <a:gd name="connsiteY6955" fmla="*/ 1258271 h 3910710"/>
                <a:gd name="connsiteX6956" fmla="*/ 4196264 w 12193737"/>
                <a:gd name="connsiteY6956" fmla="*/ 1329642 h 3910710"/>
                <a:gd name="connsiteX6957" fmla="*/ 4072606 w 12193737"/>
                <a:gd name="connsiteY6957" fmla="*/ 1401012 h 3910710"/>
                <a:gd name="connsiteX6958" fmla="*/ 4072606 w 12193737"/>
                <a:gd name="connsiteY6958" fmla="*/ 1258235 h 3910710"/>
                <a:gd name="connsiteX6959" fmla="*/ 4072606 w 12193737"/>
                <a:gd name="connsiteY6959" fmla="*/ 1404959 h 3910710"/>
                <a:gd name="connsiteX6960" fmla="*/ 4197930 w 12193737"/>
                <a:gd name="connsiteY6960" fmla="*/ 1332611 h 3910710"/>
                <a:gd name="connsiteX6961" fmla="*/ 4197930 w 12193737"/>
                <a:gd name="connsiteY6961" fmla="*/ 1477307 h 3910710"/>
                <a:gd name="connsiteX6962" fmla="*/ 4192861 w 12193737"/>
                <a:gd name="connsiteY6962" fmla="*/ 1480240 h 3910710"/>
                <a:gd name="connsiteX6963" fmla="*/ 4072606 w 12193737"/>
                <a:gd name="connsiteY6963" fmla="*/ 1410789 h 3910710"/>
                <a:gd name="connsiteX6964" fmla="*/ 4072606 w 12193737"/>
                <a:gd name="connsiteY6964" fmla="*/ 1404959 h 3910710"/>
                <a:gd name="connsiteX6965" fmla="*/ 4072606 w 12193737"/>
                <a:gd name="connsiteY6965" fmla="*/ 1414663 h 3910710"/>
                <a:gd name="connsiteX6966" fmla="*/ 4189493 w 12193737"/>
                <a:gd name="connsiteY6966" fmla="*/ 1482123 h 3910710"/>
                <a:gd name="connsiteX6967" fmla="*/ 4072606 w 12193737"/>
                <a:gd name="connsiteY6967" fmla="*/ 1549619 h 3910710"/>
                <a:gd name="connsiteX6968" fmla="*/ 4072606 w 12193737"/>
                <a:gd name="connsiteY6968" fmla="*/ 1414663 h 3910710"/>
                <a:gd name="connsiteX6969" fmla="*/ 4072606 w 12193737"/>
                <a:gd name="connsiteY6969" fmla="*/ 1578949 h 3910710"/>
                <a:gd name="connsiteX6970" fmla="*/ 4189457 w 12193737"/>
                <a:gd name="connsiteY6970" fmla="*/ 1646409 h 3910710"/>
                <a:gd name="connsiteX6971" fmla="*/ 4072606 w 12193737"/>
                <a:gd name="connsiteY6971" fmla="*/ 1713869 h 3910710"/>
                <a:gd name="connsiteX6972" fmla="*/ 4072606 w 12193737"/>
                <a:gd name="connsiteY6972" fmla="*/ 1578913 h 3910710"/>
                <a:gd name="connsiteX6973" fmla="*/ 4072606 w 12193737"/>
                <a:gd name="connsiteY6973" fmla="*/ 1717779 h 3910710"/>
                <a:gd name="connsiteX6974" fmla="*/ 4192861 w 12193737"/>
                <a:gd name="connsiteY6974" fmla="*/ 1648328 h 3910710"/>
                <a:gd name="connsiteX6975" fmla="*/ 4197930 w 12193737"/>
                <a:gd name="connsiteY6975" fmla="*/ 1651261 h 3910710"/>
                <a:gd name="connsiteX6976" fmla="*/ 4197930 w 12193737"/>
                <a:gd name="connsiteY6976" fmla="*/ 1795957 h 3910710"/>
                <a:gd name="connsiteX6977" fmla="*/ 4072606 w 12193737"/>
                <a:gd name="connsiteY6977" fmla="*/ 1723609 h 3910710"/>
                <a:gd name="connsiteX6978" fmla="*/ 4072606 w 12193737"/>
                <a:gd name="connsiteY6978" fmla="*/ 1717779 h 3910710"/>
                <a:gd name="connsiteX6979" fmla="*/ 4072606 w 12193737"/>
                <a:gd name="connsiteY6979" fmla="*/ 1727520 h 3910710"/>
                <a:gd name="connsiteX6980" fmla="*/ 4196264 w 12193737"/>
                <a:gd name="connsiteY6980" fmla="*/ 1798890 h 3910710"/>
                <a:gd name="connsiteX6981" fmla="*/ 4072606 w 12193737"/>
                <a:gd name="connsiteY6981" fmla="*/ 1870261 h 3910710"/>
                <a:gd name="connsiteX6982" fmla="*/ 4072606 w 12193737"/>
                <a:gd name="connsiteY6982" fmla="*/ 1727484 h 3910710"/>
                <a:gd name="connsiteX6983" fmla="*/ 4072606 w 12193737"/>
                <a:gd name="connsiteY6983" fmla="*/ 1874208 h 3910710"/>
                <a:gd name="connsiteX6984" fmla="*/ 4197930 w 12193737"/>
                <a:gd name="connsiteY6984" fmla="*/ 1801860 h 3910710"/>
                <a:gd name="connsiteX6985" fmla="*/ 4197930 w 12193737"/>
                <a:gd name="connsiteY6985" fmla="*/ 1952386 h 3910710"/>
                <a:gd name="connsiteX6986" fmla="*/ 4072606 w 12193737"/>
                <a:gd name="connsiteY6986" fmla="*/ 1880038 h 3910710"/>
                <a:gd name="connsiteX6987" fmla="*/ 4072606 w 12193737"/>
                <a:gd name="connsiteY6987" fmla="*/ 1874208 h 3910710"/>
                <a:gd name="connsiteX6988" fmla="*/ 4072606 w 12193737"/>
                <a:gd name="connsiteY6988" fmla="*/ 1883985 h 3910710"/>
                <a:gd name="connsiteX6989" fmla="*/ 4196264 w 12193737"/>
                <a:gd name="connsiteY6989" fmla="*/ 1955355 h 3910710"/>
                <a:gd name="connsiteX6990" fmla="*/ 4072606 w 12193737"/>
                <a:gd name="connsiteY6990" fmla="*/ 2026726 h 3910710"/>
                <a:gd name="connsiteX6991" fmla="*/ 4072606 w 12193737"/>
                <a:gd name="connsiteY6991" fmla="*/ 1883949 h 3910710"/>
                <a:gd name="connsiteX6992" fmla="*/ 4072606 w 12193737"/>
                <a:gd name="connsiteY6992" fmla="*/ 2030672 h 3910710"/>
                <a:gd name="connsiteX6993" fmla="*/ 4197930 w 12193737"/>
                <a:gd name="connsiteY6993" fmla="*/ 1958324 h 3910710"/>
                <a:gd name="connsiteX6994" fmla="*/ 4197930 w 12193737"/>
                <a:gd name="connsiteY6994" fmla="*/ 2108851 h 3910710"/>
                <a:gd name="connsiteX6995" fmla="*/ 4072606 w 12193737"/>
                <a:gd name="connsiteY6995" fmla="*/ 2036502 h 3910710"/>
                <a:gd name="connsiteX6996" fmla="*/ 4072606 w 12193737"/>
                <a:gd name="connsiteY6996" fmla="*/ 2030672 h 3910710"/>
                <a:gd name="connsiteX6997" fmla="*/ 4072606 w 12193737"/>
                <a:gd name="connsiteY6997" fmla="*/ 2040377 h 3910710"/>
                <a:gd name="connsiteX6998" fmla="*/ 4196264 w 12193737"/>
                <a:gd name="connsiteY6998" fmla="*/ 2111747 h 3910710"/>
                <a:gd name="connsiteX6999" fmla="*/ 4072606 w 12193737"/>
                <a:gd name="connsiteY6999" fmla="*/ 2183154 h 3910710"/>
                <a:gd name="connsiteX7000" fmla="*/ 4072606 w 12193737"/>
                <a:gd name="connsiteY7000" fmla="*/ 2040377 h 3910710"/>
                <a:gd name="connsiteX7001" fmla="*/ 4072606 w 12193737"/>
                <a:gd name="connsiteY7001" fmla="*/ 2187065 h 3910710"/>
                <a:gd name="connsiteX7002" fmla="*/ 4197930 w 12193737"/>
                <a:gd name="connsiteY7002" fmla="*/ 2114717 h 3910710"/>
                <a:gd name="connsiteX7003" fmla="*/ 4197930 w 12193737"/>
                <a:gd name="connsiteY7003" fmla="*/ 2259413 h 3910710"/>
                <a:gd name="connsiteX7004" fmla="*/ 4192861 w 12193737"/>
                <a:gd name="connsiteY7004" fmla="*/ 2262346 h 3910710"/>
                <a:gd name="connsiteX7005" fmla="*/ 4072606 w 12193737"/>
                <a:gd name="connsiteY7005" fmla="*/ 2192894 h 3910710"/>
                <a:gd name="connsiteX7006" fmla="*/ 4072606 w 12193737"/>
                <a:gd name="connsiteY7006" fmla="*/ 2187065 h 3910710"/>
                <a:gd name="connsiteX7007" fmla="*/ 4072606 w 12193737"/>
                <a:gd name="connsiteY7007" fmla="*/ 2196805 h 3910710"/>
                <a:gd name="connsiteX7008" fmla="*/ 4189457 w 12193737"/>
                <a:gd name="connsiteY7008" fmla="*/ 2264265 h 3910710"/>
                <a:gd name="connsiteX7009" fmla="*/ 4072606 w 12193737"/>
                <a:gd name="connsiteY7009" fmla="*/ 2331725 h 3910710"/>
                <a:gd name="connsiteX7010" fmla="*/ 4072606 w 12193737"/>
                <a:gd name="connsiteY7010" fmla="*/ 2196769 h 3910710"/>
                <a:gd name="connsiteX7011" fmla="*/ 4072606 w 12193737"/>
                <a:gd name="connsiteY7011" fmla="*/ 2361055 h 3910710"/>
                <a:gd name="connsiteX7012" fmla="*/ 4189457 w 12193737"/>
                <a:gd name="connsiteY7012" fmla="*/ 2428551 h 3910710"/>
                <a:gd name="connsiteX7013" fmla="*/ 4072606 w 12193737"/>
                <a:gd name="connsiteY7013" fmla="*/ 2496011 h 3910710"/>
                <a:gd name="connsiteX7014" fmla="*/ 4072606 w 12193737"/>
                <a:gd name="connsiteY7014" fmla="*/ 2361055 h 3910710"/>
                <a:gd name="connsiteX7015" fmla="*/ 4072606 w 12193737"/>
                <a:gd name="connsiteY7015" fmla="*/ 2499922 h 3910710"/>
                <a:gd name="connsiteX7016" fmla="*/ 4192861 w 12193737"/>
                <a:gd name="connsiteY7016" fmla="*/ 2430470 h 3910710"/>
                <a:gd name="connsiteX7017" fmla="*/ 4197930 w 12193737"/>
                <a:gd name="connsiteY7017" fmla="*/ 2433403 h 3910710"/>
                <a:gd name="connsiteX7018" fmla="*/ 4197930 w 12193737"/>
                <a:gd name="connsiteY7018" fmla="*/ 2578099 h 3910710"/>
                <a:gd name="connsiteX7019" fmla="*/ 4072606 w 12193737"/>
                <a:gd name="connsiteY7019" fmla="*/ 2505751 h 3910710"/>
                <a:gd name="connsiteX7020" fmla="*/ 4072606 w 12193737"/>
                <a:gd name="connsiteY7020" fmla="*/ 2499922 h 3910710"/>
                <a:gd name="connsiteX7021" fmla="*/ 4072606 w 12193737"/>
                <a:gd name="connsiteY7021" fmla="*/ 2509662 h 3910710"/>
                <a:gd name="connsiteX7022" fmla="*/ 4196264 w 12193737"/>
                <a:gd name="connsiteY7022" fmla="*/ 2581032 h 3910710"/>
                <a:gd name="connsiteX7023" fmla="*/ 4072606 w 12193737"/>
                <a:gd name="connsiteY7023" fmla="*/ 2652439 h 3910710"/>
                <a:gd name="connsiteX7024" fmla="*/ 4072606 w 12193737"/>
                <a:gd name="connsiteY7024" fmla="*/ 2509662 h 3910710"/>
                <a:gd name="connsiteX7025" fmla="*/ 4072606 w 12193737"/>
                <a:gd name="connsiteY7025" fmla="*/ 2656350 h 3910710"/>
                <a:gd name="connsiteX7026" fmla="*/ 4197930 w 12193737"/>
                <a:gd name="connsiteY7026" fmla="*/ 2584002 h 3910710"/>
                <a:gd name="connsiteX7027" fmla="*/ 4197930 w 12193737"/>
                <a:gd name="connsiteY7027" fmla="*/ 2734564 h 3910710"/>
                <a:gd name="connsiteX7028" fmla="*/ 4072606 w 12193737"/>
                <a:gd name="connsiteY7028" fmla="*/ 2662180 h 3910710"/>
                <a:gd name="connsiteX7029" fmla="*/ 4072606 w 12193737"/>
                <a:gd name="connsiteY7029" fmla="*/ 2656350 h 3910710"/>
                <a:gd name="connsiteX7030" fmla="*/ 4072606 w 12193737"/>
                <a:gd name="connsiteY7030" fmla="*/ 2666127 h 3910710"/>
                <a:gd name="connsiteX7031" fmla="*/ 4196264 w 12193737"/>
                <a:gd name="connsiteY7031" fmla="*/ 2737497 h 3910710"/>
                <a:gd name="connsiteX7032" fmla="*/ 4072606 w 12193737"/>
                <a:gd name="connsiteY7032" fmla="*/ 2808904 h 3910710"/>
                <a:gd name="connsiteX7033" fmla="*/ 4072606 w 12193737"/>
                <a:gd name="connsiteY7033" fmla="*/ 2666127 h 3910710"/>
                <a:gd name="connsiteX7034" fmla="*/ 4072606 w 12193737"/>
                <a:gd name="connsiteY7034" fmla="*/ 2812778 h 3910710"/>
                <a:gd name="connsiteX7035" fmla="*/ 4197930 w 12193737"/>
                <a:gd name="connsiteY7035" fmla="*/ 2740430 h 3910710"/>
                <a:gd name="connsiteX7036" fmla="*/ 4197930 w 12193737"/>
                <a:gd name="connsiteY7036" fmla="*/ 2890956 h 3910710"/>
                <a:gd name="connsiteX7037" fmla="*/ 4072606 w 12193737"/>
                <a:gd name="connsiteY7037" fmla="*/ 2818608 h 3910710"/>
                <a:gd name="connsiteX7038" fmla="*/ 4072606 w 12193737"/>
                <a:gd name="connsiteY7038" fmla="*/ 2812778 h 3910710"/>
                <a:gd name="connsiteX7039" fmla="*/ 4072606 w 12193737"/>
                <a:gd name="connsiteY7039" fmla="*/ 2822555 h 3910710"/>
                <a:gd name="connsiteX7040" fmla="*/ 4196264 w 12193737"/>
                <a:gd name="connsiteY7040" fmla="*/ 2893926 h 3910710"/>
                <a:gd name="connsiteX7041" fmla="*/ 4072606 w 12193737"/>
                <a:gd name="connsiteY7041" fmla="*/ 2965296 h 3910710"/>
                <a:gd name="connsiteX7042" fmla="*/ 4072606 w 12193737"/>
                <a:gd name="connsiteY7042" fmla="*/ 2822555 h 3910710"/>
                <a:gd name="connsiteX7043" fmla="*/ 4072606 w 12193737"/>
                <a:gd name="connsiteY7043" fmla="*/ 2969243 h 3910710"/>
                <a:gd name="connsiteX7044" fmla="*/ 4197930 w 12193737"/>
                <a:gd name="connsiteY7044" fmla="*/ 2896895 h 3910710"/>
                <a:gd name="connsiteX7045" fmla="*/ 4197930 w 12193737"/>
                <a:gd name="connsiteY7045" fmla="*/ 3041591 h 3910710"/>
                <a:gd name="connsiteX7046" fmla="*/ 4192861 w 12193737"/>
                <a:gd name="connsiteY7046" fmla="*/ 3044524 h 3910710"/>
                <a:gd name="connsiteX7047" fmla="*/ 4072570 w 12193737"/>
                <a:gd name="connsiteY7047" fmla="*/ 2975109 h 3910710"/>
                <a:gd name="connsiteX7048" fmla="*/ 4072570 w 12193737"/>
                <a:gd name="connsiteY7048" fmla="*/ 2969279 h 3910710"/>
                <a:gd name="connsiteX7049" fmla="*/ 4072606 w 12193737"/>
                <a:gd name="connsiteY7049" fmla="*/ 2978983 h 3910710"/>
                <a:gd name="connsiteX7050" fmla="*/ 4189493 w 12193737"/>
                <a:gd name="connsiteY7050" fmla="*/ 3046479 h 3910710"/>
                <a:gd name="connsiteX7051" fmla="*/ 4072606 w 12193737"/>
                <a:gd name="connsiteY7051" fmla="*/ 3113975 h 3910710"/>
                <a:gd name="connsiteX7052" fmla="*/ 4072606 w 12193737"/>
                <a:gd name="connsiteY7052" fmla="*/ 2979020 h 3910710"/>
                <a:gd name="connsiteX7053" fmla="*/ 4072606 w 12193737"/>
                <a:gd name="connsiteY7053" fmla="*/ 3143233 h 3910710"/>
                <a:gd name="connsiteX7054" fmla="*/ 4189457 w 12193737"/>
                <a:gd name="connsiteY7054" fmla="*/ 3210693 h 3910710"/>
                <a:gd name="connsiteX7055" fmla="*/ 4072606 w 12193737"/>
                <a:gd name="connsiteY7055" fmla="*/ 3278153 h 3910710"/>
                <a:gd name="connsiteX7056" fmla="*/ 4072606 w 12193737"/>
                <a:gd name="connsiteY7056" fmla="*/ 3143233 h 3910710"/>
                <a:gd name="connsiteX7057" fmla="*/ 4072606 w 12193737"/>
                <a:gd name="connsiteY7057" fmla="*/ 3282064 h 3910710"/>
                <a:gd name="connsiteX7058" fmla="*/ 4192861 w 12193737"/>
                <a:gd name="connsiteY7058" fmla="*/ 3212612 h 3910710"/>
                <a:gd name="connsiteX7059" fmla="*/ 4197930 w 12193737"/>
                <a:gd name="connsiteY7059" fmla="*/ 3215545 h 3910710"/>
                <a:gd name="connsiteX7060" fmla="*/ 4197930 w 12193737"/>
                <a:gd name="connsiteY7060" fmla="*/ 3360205 h 3910710"/>
                <a:gd name="connsiteX7061" fmla="*/ 4072606 w 12193737"/>
                <a:gd name="connsiteY7061" fmla="*/ 3287857 h 3910710"/>
                <a:gd name="connsiteX7062" fmla="*/ 4072606 w 12193737"/>
                <a:gd name="connsiteY7062" fmla="*/ 3282027 h 3910710"/>
                <a:gd name="connsiteX7063" fmla="*/ 4072606 w 12193737"/>
                <a:gd name="connsiteY7063" fmla="*/ 3291840 h 3910710"/>
                <a:gd name="connsiteX7064" fmla="*/ 4196264 w 12193737"/>
                <a:gd name="connsiteY7064" fmla="*/ 3363211 h 3910710"/>
                <a:gd name="connsiteX7065" fmla="*/ 4072606 w 12193737"/>
                <a:gd name="connsiteY7065" fmla="*/ 3434617 h 3910710"/>
                <a:gd name="connsiteX7066" fmla="*/ 4072606 w 12193737"/>
                <a:gd name="connsiteY7066" fmla="*/ 3291876 h 3910710"/>
                <a:gd name="connsiteX7067" fmla="*/ 4072606 w 12193737"/>
                <a:gd name="connsiteY7067" fmla="*/ 3438528 h 3910710"/>
                <a:gd name="connsiteX7068" fmla="*/ 4197930 w 12193737"/>
                <a:gd name="connsiteY7068" fmla="*/ 3366180 h 3910710"/>
                <a:gd name="connsiteX7069" fmla="*/ 4197930 w 12193737"/>
                <a:gd name="connsiteY7069" fmla="*/ 3516706 h 3910710"/>
                <a:gd name="connsiteX7070" fmla="*/ 4072606 w 12193737"/>
                <a:gd name="connsiteY7070" fmla="*/ 3444358 h 3910710"/>
                <a:gd name="connsiteX7071" fmla="*/ 4072606 w 12193737"/>
                <a:gd name="connsiteY7071" fmla="*/ 3438528 h 3910710"/>
                <a:gd name="connsiteX7072" fmla="*/ 4072606 w 12193737"/>
                <a:gd name="connsiteY7072" fmla="*/ 3448233 h 3910710"/>
                <a:gd name="connsiteX7073" fmla="*/ 4196264 w 12193737"/>
                <a:gd name="connsiteY7073" fmla="*/ 3519603 h 3910710"/>
                <a:gd name="connsiteX7074" fmla="*/ 4072606 w 12193737"/>
                <a:gd name="connsiteY7074" fmla="*/ 3591010 h 3910710"/>
                <a:gd name="connsiteX7075" fmla="*/ 4072606 w 12193737"/>
                <a:gd name="connsiteY7075" fmla="*/ 3448233 h 3910710"/>
                <a:gd name="connsiteX7076" fmla="*/ 4072606 w 12193737"/>
                <a:gd name="connsiteY7076" fmla="*/ 3594920 h 3910710"/>
                <a:gd name="connsiteX7077" fmla="*/ 4197930 w 12193737"/>
                <a:gd name="connsiteY7077" fmla="*/ 3522572 h 3910710"/>
                <a:gd name="connsiteX7078" fmla="*/ 4197930 w 12193737"/>
                <a:gd name="connsiteY7078" fmla="*/ 3673098 h 3910710"/>
                <a:gd name="connsiteX7079" fmla="*/ 4072606 w 12193737"/>
                <a:gd name="connsiteY7079" fmla="*/ 3600750 h 3910710"/>
                <a:gd name="connsiteX7080" fmla="*/ 4072606 w 12193737"/>
                <a:gd name="connsiteY7080" fmla="*/ 3594920 h 3910710"/>
                <a:gd name="connsiteX7081" fmla="*/ 4072606 w 12193737"/>
                <a:gd name="connsiteY7081" fmla="*/ 3604661 h 3910710"/>
                <a:gd name="connsiteX7082" fmla="*/ 4196264 w 12193737"/>
                <a:gd name="connsiteY7082" fmla="*/ 3676031 h 3910710"/>
                <a:gd name="connsiteX7083" fmla="*/ 4072606 w 12193737"/>
                <a:gd name="connsiteY7083" fmla="*/ 3747402 h 3910710"/>
                <a:gd name="connsiteX7084" fmla="*/ 4072606 w 12193737"/>
                <a:gd name="connsiteY7084" fmla="*/ 3604625 h 3910710"/>
                <a:gd name="connsiteX7085" fmla="*/ 3927005 w 12193737"/>
                <a:gd name="connsiteY7085" fmla="*/ 88969 h 3910710"/>
                <a:gd name="connsiteX7086" fmla="*/ 3927005 w 12193737"/>
                <a:gd name="connsiteY7086" fmla="*/ 231673 h 3910710"/>
                <a:gd name="connsiteX7087" fmla="*/ 3803419 w 12193737"/>
                <a:gd name="connsiteY7087" fmla="*/ 160303 h 3910710"/>
                <a:gd name="connsiteX7088" fmla="*/ 3927005 w 12193737"/>
                <a:gd name="connsiteY7088" fmla="*/ 88932 h 3910710"/>
                <a:gd name="connsiteX7089" fmla="*/ 3794910 w 12193737"/>
                <a:gd name="connsiteY7089" fmla="*/ 1097932 h 3910710"/>
                <a:gd name="connsiteX7090" fmla="*/ 3925303 w 12193737"/>
                <a:gd name="connsiteY7090" fmla="*/ 1173213 h 3910710"/>
                <a:gd name="connsiteX7091" fmla="*/ 3794910 w 12193737"/>
                <a:gd name="connsiteY7091" fmla="*/ 1248494 h 3910710"/>
                <a:gd name="connsiteX7092" fmla="*/ 3794910 w 12193737"/>
                <a:gd name="connsiteY7092" fmla="*/ 1097932 h 3910710"/>
                <a:gd name="connsiteX7093" fmla="*/ 3794910 w 12193737"/>
                <a:gd name="connsiteY7093" fmla="*/ 1880074 h 3910710"/>
                <a:gd name="connsiteX7094" fmla="*/ 3925303 w 12193737"/>
                <a:gd name="connsiteY7094" fmla="*/ 1955355 h 3910710"/>
                <a:gd name="connsiteX7095" fmla="*/ 3794910 w 12193737"/>
                <a:gd name="connsiteY7095" fmla="*/ 2030636 h 3910710"/>
                <a:gd name="connsiteX7096" fmla="*/ 3794910 w 12193737"/>
                <a:gd name="connsiteY7096" fmla="*/ 1880074 h 3910710"/>
                <a:gd name="connsiteX7097" fmla="*/ 3794910 w 12193737"/>
                <a:gd name="connsiteY7097" fmla="*/ 2662216 h 3910710"/>
                <a:gd name="connsiteX7098" fmla="*/ 3925303 w 12193737"/>
                <a:gd name="connsiteY7098" fmla="*/ 2737497 h 3910710"/>
                <a:gd name="connsiteX7099" fmla="*/ 3794910 w 12193737"/>
                <a:gd name="connsiteY7099" fmla="*/ 2812778 h 3910710"/>
                <a:gd name="connsiteX7100" fmla="*/ 3794910 w 12193737"/>
                <a:gd name="connsiteY7100" fmla="*/ 2662216 h 3910710"/>
                <a:gd name="connsiteX7101" fmla="*/ 3656079 w 12193737"/>
                <a:gd name="connsiteY7101" fmla="*/ 3203849 h 3910710"/>
                <a:gd name="connsiteX7102" fmla="*/ 3525686 w 12193737"/>
                <a:gd name="connsiteY7102" fmla="*/ 3128568 h 3910710"/>
                <a:gd name="connsiteX7103" fmla="*/ 3656079 w 12193737"/>
                <a:gd name="connsiteY7103" fmla="*/ 3053287 h 3910710"/>
                <a:gd name="connsiteX7104" fmla="*/ 3656079 w 12193737"/>
                <a:gd name="connsiteY7104" fmla="*/ 3203849 h 3910710"/>
                <a:gd name="connsiteX7105" fmla="*/ 3656079 w 12193737"/>
                <a:gd name="connsiteY7105" fmla="*/ 2421671 h 3910710"/>
                <a:gd name="connsiteX7106" fmla="*/ 3525686 w 12193737"/>
                <a:gd name="connsiteY7106" fmla="*/ 2346390 h 3910710"/>
                <a:gd name="connsiteX7107" fmla="*/ 3656079 w 12193737"/>
                <a:gd name="connsiteY7107" fmla="*/ 2271145 h 3910710"/>
                <a:gd name="connsiteX7108" fmla="*/ 3656079 w 12193737"/>
                <a:gd name="connsiteY7108" fmla="*/ 2421671 h 3910710"/>
                <a:gd name="connsiteX7109" fmla="*/ 3656079 w 12193737"/>
                <a:gd name="connsiteY7109" fmla="*/ 1639529 h 3910710"/>
                <a:gd name="connsiteX7110" fmla="*/ 3525686 w 12193737"/>
                <a:gd name="connsiteY7110" fmla="*/ 1564248 h 3910710"/>
                <a:gd name="connsiteX7111" fmla="*/ 3656079 w 12193737"/>
                <a:gd name="connsiteY7111" fmla="*/ 1488967 h 3910710"/>
                <a:gd name="connsiteX7112" fmla="*/ 3656079 w 12193737"/>
                <a:gd name="connsiteY7112" fmla="*/ 1639529 h 3910710"/>
                <a:gd name="connsiteX7113" fmla="*/ 3656079 w 12193737"/>
                <a:gd name="connsiteY7113" fmla="*/ 857423 h 3910710"/>
                <a:gd name="connsiteX7114" fmla="*/ 3525686 w 12193737"/>
                <a:gd name="connsiteY7114" fmla="*/ 782142 h 3910710"/>
                <a:gd name="connsiteX7115" fmla="*/ 3656079 w 12193737"/>
                <a:gd name="connsiteY7115" fmla="*/ 706861 h 3910710"/>
                <a:gd name="connsiteX7116" fmla="*/ 3656079 w 12193737"/>
                <a:gd name="connsiteY7116" fmla="*/ 857387 h 3910710"/>
                <a:gd name="connsiteX7117" fmla="*/ 3659447 w 12193737"/>
                <a:gd name="connsiteY7117" fmla="*/ 558254 h 3910710"/>
                <a:gd name="connsiteX7118" fmla="*/ 3783069 w 12193737"/>
                <a:gd name="connsiteY7118" fmla="*/ 629624 h 3910710"/>
                <a:gd name="connsiteX7119" fmla="*/ 3659447 w 12193737"/>
                <a:gd name="connsiteY7119" fmla="*/ 700995 h 3910710"/>
                <a:gd name="connsiteX7120" fmla="*/ 3659447 w 12193737"/>
                <a:gd name="connsiteY7120" fmla="*/ 558254 h 3910710"/>
                <a:gd name="connsiteX7121" fmla="*/ 3789840 w 12193737"/>
                <a:gd name="connsiteY7121" fmla="*/ 782142 h 3910710"/>
                <a:gd name="connsiteX7122" fmla="*/ 3659483 w 12193737"/>
                <a:gd name="connsiteY7122" fmla="*/ 857423 h 3910710"/>
                <a:gd name="connsiteX7123" fmla="*/ 3659483 w 12193737"/>
                <a:gd name="connsiteY7123" fmla="*/ 706861 h 3910710"/>
                <a:gd name="connsiteX7124" fmla="*/ 3789840 w 12193737"/>
                <a:gd name="connsiteY7124" fmla="*/ 782142 h 3910710"/>
                <a:gd name="connsiteX7125" fmla="*/ 3659447 w 12193737"/>
                <a:gd name="connsiteY7125" fmla="*/ 863289 h 3910710"/>
                <a:gd name="connsiteX7126" fmla="*/ 3783032 w 12193737"/>
                <a:gd name="connsiteY7126" fmla="*/ 934660 h 3910710"/>
                <a:gd name="connsiteX7127" fmla="*/ 3659447 w 12193737"/>
                <a:gd name="connsiteY7127" fmla="*/ 1006030 h 3910710"/>
                <a:gd name="connsiteX7128" fmla="*/ 3659447 w 12193737"/>
                <a:gd name="connsiteY7128" fmla="*/ 863289 h 3910710"/>
                <a:gd name="connsiteX7129" fmla="*/ 3664516 w 12193737"/>
                <a:gd name="connsiteY7129" fmla="*/ 1022651 h 3910710"/>
                <a:gd name="connsiteX7130" fmla="*/ 3789840 w 12193737"/>
                <a:gd name="connsiteY7130" fmla="*/ 1094999 h 3910710"/>
                <a:gd name="connsiteX7131" fmla="*/ 3659447 w 12193737"/>
                <a:gd name="connsiteY7131" fmla="*/ 1170280 h 3910710"/>
                <a:gd name="connsiteX7132" fmla="*/ 3659447 w 12193737"/>
                <a:gd name="connsiteY7132" fmla="*/ 1025584 h 3910710"/>
                <a:gd name="connsiteX7133" fmla="*/ 3664516 w 12193737"/>
                <a:gd name="connsiteY7133" fmla="*/ 1022651 h 3910710"/>
                <a:gd name="connsiteX7134" fmla="*/ 3791542 w 12193737"/>
                <a:gd name="connsiteY7134" fmla="*/ 1097932 h 3910710"/>
                <a:gd name="connsiteX7135" fmla="*/ 3791542 w 12193737"/>
                <a:gd name="connsiteY7135" fmla="*/ 1248458 h 3910710"/>
                <a:gd name="connsiteX7136" fmla="*/ 3661185 w 12193737"/>
                <a:gd name="connsiteY7136" fmla="*/ 1173177 h 3910710"/>
                <a:gd name="connsiteX7137" fmla="*/ 3791542 w 12193737"/>
                <a:gd name="connsiteY7137" fmla="*/ 1097896 h 3910710"/>
                <a:gd name="connsiteX7138" fmla="*/ 3659447 w 12193737"/>
                <a:gd name="connsiteY7138" fmla="*/ 1176146 h 3910710"/>
                <a:gd name="connsiteX7139" fmla="*/ 3789804 w 12193737"/>
                <a:gd name="connsiteY7139" fmla="*/ 1251427 h 3910710"/>
                <a:gd name="connsiteX7140" fmla="*/ 3664480 w 12193737"/>
                <a:gd name="connsiteY7140" fmla="*/ 1323775 h 3910710"/>
                <a:gd name="connsiteX7141" fmla="*/ 3659411 w 12193737"/>
                <a:gd name="connsiteY7141" fmla="*/ 1320842 h 3910710"/>
                <a:gd name="connsiteX7142" fmla="*/ 3659411 w 12193737"/>
                <a:gd name="connsiteY7142" fmla="*/ 1176146 h 3910710"/>
                <a:gd name="connsiteX7143" fmla="*/ 3783069 w 12193737"/>
                <a:gd name="connsiteY7143" fmla="*/ 1411766 h 3910710"/>
                <a:gd name="connsiteX7144" fmla="*/ 3659483 w 12193737"/>
                <a:gd name="connsiteY7144" fmla="*/ 1483137 h 3910710"/>
                <a:gd name="connsiteX7145" fmla="*/ 3659483 w 12193737"/>
                <a:gd name="connsiteY7145" fmla="*/ 1340432 h 3910710"/>
                <a:gd name="connsiteX7146" fmla="*/ 3783069 w 12193737"/>
                <a:gd name="connsiteY7146" fmla="*/ 1411803 h 3910710"/>
                <a:gd name="connsiteX7147" fmla="*/ 3789840 w 12193737"/>
                <a:gd name="connsiteY7147" fmla="*/ 1564284 h 3910710"/>
                <a:gd name="connsiteX7148" fmla="*/ 3659483 w 12193737"/>
                <a:gd name="connsiteY7148" fmla="*/ 1639565 h 3910710"/>
                <a:gd name="connsiteX7149" fmla="*/ 3659483 w 12193737"/>
                <a:gd name="connsiteY7149" fmla="*/ 1489003 h 3910710"/>
                <a:gd name="connsiteX7150" fmla="*/ 3789840 w 12193737"/>
                <a:gd name="connsiteY7150" fmla="*/ 1564284 h 3910710"/>
                <a:gd name="connsiteX7151" fmla="*/ 3659447 w 12193737"/>
                <a:gd name="connsiteY7151" fmla="*/ 1645431 h 3910710"/>
                <a:gd name="connsiteX7152" fmla="*/ 3783069 w 12193737"/>
                <a:gd name="connsiteY7152" fmla="*/ 1716802 h 3910710"/>
                <a:gd name="connsiteX7153" fmla="*/ 3659447 w 12193737"/>
                <a:gd name="connsiteY7153" fmla="*/ 1788172 h 3910710"/>
                <a:gd name="connsiteX7154" fmla="*/ 3659447 w 12193737"/>
                <a:gd name="connsiteY7154" fmla="*/ 1645431 h 3910710"/>
                <a:gd name="connsiteX7155" fmla="*/ 3664516 w 12193737"/>
                <a:gd name="connsiteY7155" fmla="*/ 1804793 h 3910710"/>
                <a:gd name="connsiteX7156" fmla="*/ 3789804 w 12193737"/>
                <a:gd name="connsiteY7156" fmla="*/ 1877141 h 3910710"/>
                <a:gd name="connsiteX7157" fmla="*/ 3659447 w 12193737"/>
                <a:gd name="connsiteY7157" fmla="*/ 1952422 h 3910710"/>
                <a:gd name="connsiteX7158" fmla="*/ 3659447 w 12193737"/>
                <a:gd name="connsiteY7158" fmla="*/ 1807726 h 3910710"/>
                <a:gd name="connsiteX7159" fmla="*/ 3664516 w 12193737"/>
                <a:gd name="connsiteY7159" fmla="*/ 1804793 h 3910710"/>
                <a:gd name="connsiteX7160" fmla="*/ 3791542 w 12193737"/>
                <a:gd name="connsiteY7160" fmla="*/ 1880074 h 3910710"/>
                <a:gd name="connsiteX7161" fmla="*/ 3791542 w 12193737"/>
                <a:gd name="connsiteY7161" fmla="*/ 2030600 h 3910710"/>
                <a:gd name="connsiteX7162" fmla="*/ 3661185 w 12193737"/>
                <a:gd name="connsiteY7162" fmla="*/ 1955319 h 3910710"/>
                <a:gd name="connsiteX7163" fmla="*/ 3791542 w 12193737"/>
                <a:gd name="connsiteY7163" fmla="*/ 1880038 h 3910710"/>
                <a:gd name="connsiteX7164" fmla="*/ 3659447 w 12193737"/>
                <a:gd name="connsiteY7164" fmla="*/ 1958288 h 3910710"/>
                <a:gd name="connsiteX7165" fmla="*/ 3789804 w 12193737"/>
                <a:gd name="connsiteY7165" fmla="*/ 2033569 h 3910710"/>
                <a:gd name="connsiteX7166" fmla="*/ 3664516 w 12193737"/>
                <a:gd name="connsiteY7166" fmla="*/ 2105918 h 3910710"/>
                <a:gd name="connsiteX7167" fmla="*/ 3659447 w 12193737"/>
                <a:gd name="connsiteY7167" fmla="*/ 2102984 h 3910710"/>
                <a:gd name="connsiteX7168" fmla="*/ 3659447 w 12193737"/>
                <a:gd name="connsiteY7168" fmla="*/ 1958288 h 3910710"/>
                <a:gd name="connsiteX7169" fmla="*/ 3783069 w 12193737"/>
                <a:gd name="connsiteY7169" fmla="*/ 2193908 h 3910710"/>
                <a:gd name="connsiteX7170" fmla="*/ 3659447 w 12193737"/>
                <a:gd name="connsiteY7170" fmla="*/ 2265279 h 3910710"/>
                <a:gd name="connsiteX7171" fmla="*/ 3659447 w 12193737"/>
                <a:gd name="connsiteY7171" fmla="*/ 2122538 h 3910710"/>
                <a:gd name="connsiteX7172" fmla="*/ 3783069 w 12193737"/>
                <a:gd name="connsiteY7172" fmla="*/ 2193908 h 3910710"/>
                <a:gd name="connsiteX7173" fmla="*/ 3789840 w 12193737"/>
                <a:gd name="connsiteY7173" fmla="*/ 2346426 h 3910710"/>
                <a:gd name="connsiteX7174" fmla="*/ 3659483 w 12193737"/>
                <a:gd name="connsiteY7174" fmla="*/ 2421707 h 3910710"/>
                <a:gd name="connsiteX7175" fmla="*/ 3659483 w 12193737"/>
                <a:gd name="connsiteY7175" fmla="*/ 2271181 h 3910710"/>
                <a:gd name="connsiteX7176" fmla="*/ 3789840 w 12193737"/>
                <a:gd name="connsiteY7176" fmla="*/ 2346426 h 3910710"/>
                <a:gd name="connsiteX7177" fmla="*/ 3659447 w 12193737"/>
                <a:gd name="connsiteY7177" fmla="*/ 2427573 h 3910710"/>
                <a:gd name="connsiteX7178" fmla="*/ 3783032 w 12193737"/>
                <a:gd name="connsiteY7178" fmla="*/ 2498944 h 3910710"/>
                <a:gd name="connsiteX7179" fmla="*/ 3659447 w 12193737"/>
                <a:gd name="connsiteY7179" fmla="*/ 2570314 h 3910710"/>
                <a:gd name="connsiteX7180" fmla="*/ 3659447 w 12193737"/>
                <a:gd name="connsiteY7180" fmla="*/ 2427573 h 3910710"/>
                <a:gd name="connsiteX7181" fmla="*/ 3664516 w 12193737"/>
                <a:gd name="connsiteY7181" fmla="*/ 2586935 h 3910710"/>
                <a:gd name="connsiteX7182" fmla="*/ 3789804 w 12193737"/>
                <a:gd name="connsiteY7182" fmla="*/ 2659283 h 3910710"/>
                <a:gd name="connsiteX7183" fmla="*/ 3659447 w 12193737"/>
                <a:gd name="connsiteY7183" fmla="*/ 2734564 h 3910710"/>
                <a:gd name="connsiteX7184" fmla="*/ 3659447 w 12193737"/>
                <a:gd name="connsiteY7184" fmla="*/ 2589868 h 3910710"/>
                <a:gd name="connsiteX7185" fmla="*/ 3664516 w 12193737"/>
                <a:gd name="connsiteY7185" fmla="*/ 2586935 h 3910710"/>
                <a:gd name="connsiteX7186" fmla="*/ 3791542 w 12193737"/>
                <a:gd name="connsiteY7186" fmla="*/ 2662216 h 3910710"/>
                <a:gd name="connsiteX7187" fmla="*/ 3791542 w 12193737"/>
                <a:gd name="connsiteY7187" fmla="*/ 2812742 h 3910710"/>
                <a:gd name="connsiteX7188" fmla="*/ 3661185 w 12193737"/>
                <a:gd name="connsiteY7188" fmla="*/ 2737461 h 3910710"/>
                <a:gd name="connsiteX7189" fmla="*/ 3791542 w 12193737"/>
                <a:gd name="connsiteY7189" fmla="*/ 2662216 h 3910710"/>
                <a:gd name="connsiteX7190" fmla="*/ 3659447 w 12193737"/>
                <a:gd name="connsiteY7190" fmla="*/ 2740430 h 3910710"/>
                <a:gd name="connsiteX7191" fmla="*/ 3789804 w 12193737"/>
                <a:gd name="connsiteY7191" fmla="*/ 2815711 h 3910710"/>
                <a:gd name="connsiteX7192" fmla="*/ 3664480 w 12193737"/>
                <a:gd name="connsiteY7192" fmla="*/ 2888060 h 3910710"/>
                <a:gd name="connsiteX7193" fmla="*/ 3659411 w 12193737"/>
                <a:gd name="connsiteY7193" fmla="*/ 2885126 h 3910710"/>
                <a:gd name="connsiteX7194" fmla="*/ 3659411 w 12193737"/>
                <a:gd name="connsiteY7194" fmla="*/ 2740430 h 3910710"/>
                <a:gd name="connsiteX7195" fmla="*/ 3783069 w 12193737"/>
                <a:gd name="connsiteY7195" fmla="*/ 2976050 h 3910710"/>
                <a:gd name="connsiteX7196" fmla="*/ 3659483 w 12193737"/>
                <a:gd name="connsiteY7196" fmla="*/ 3047421 h 3910710"/>
                <a:gd name="connsiteX7197" fmla="*/ 3659483 w 12193737"/>
                <a:gd name="connsiteY7197" fmla="*/ 2904716 h 3910710"/>
                <a:gd name="connsiteX7198" fmla="*/ 3783069 w 12193737"/>
                <a:gd name="connsiteY7198" fmla="*/ 2976087 h 3910710"/>
                <a:gd name="connsiteX7199" fmla="*/ 3789840 w 12193737"/>
                <a:gd name="connsiteY7199" fmla="*/ 3128568 h 3910710"/>
                <a:gd name="connsiteX7200" fmla="*/ 3659447 w 12193737"/>
                <a:gd name="connsiteY7200" fmla="*/ 3203849 h 3910710"/>
                <a:gd name="connsiteX7201" fmla="*/ 3659447 w 12193737"/>
                <a:gd name="connsiteY7201" fmla="*/ 3053287 h 3910710"/>
                <a:gd name="connsiteX7202" fmla="*/ 3789840 w 12193737"/>
                <a:gd name="connsiteY7202" fmla="*/ 3128568 h 3910710"/>
                <a:gd name="connsiteX7203" fmla="*/ 3659447 w 12193737"/>
                <a:gd name="connsiteY7203" fmla="*/ 3209715 h 3910710"/>
                <a:gd name="connsiteX7204" fmla="*/ 3783069 w 12193737"/>
                <a:gd name="connsiteY7204" fmla="*/ 3281122 h 3910710"/>
                <a:gd name="connsiteX7205" fmla="*/ 3659447 w 12193737"/>
                <a:gd name="connsiteY7205" fmla="*/ 3352493 h 3910710"/>
                <a:gd name="connsiteX7206" fmla="*/ 3659447 w 12193737"/>
                <a:gd name="connsiteY7206" fmla="*/ 3209715 h 3910710"/>
                <a:gd name="connsiteX7207" fmla="*/ 3661149 w 12193737"/>
                <a:gd name="connsiteY7207" fmla="*/ 3206782 h 3910710"/>
                <a:gd name="connsiteX7208" fmla="*/ 3791506 w 12193737"/>
                <a:gd name="connsiteY7208" fmla="*/ 3131501 h 3910710"/>
                <a:gd name="connsiteX7209" fmla="*/ 3791506 w 12193737"/>
                <a:gd name="connsiteY7209" fmla="*/ 3276197 h 3910710"/>
                <a:gd name="connsiteX7210" fmla="*/ 3786436 w 12193737"/>
                <a:gd name="connsiteY7210" fmla="*/ 3279131 h 3910710"/>
                <a:gd name="connsiteX7211" fmla="*/ 3661113 w 12193737"/>
                <a:gd name="connsiteY7211" fmla="*/ 3206782 h 3910710"/>
                <a:gd name="connsiteX7212" fmla="*/ 3791542 w 12193737"/>
                <a:gd name="connsiteY7212" fmla="*/ 3125635 h 3910710"/>
                <a:gd name="connsiteX7213" fmla="*/ 3661185 w 12193737"/>
                <a:gd name="connsiteY7213" fmla="*/ 3050354 h 3910710"/>
                <a:gd name="connsiteX7214" fmla="*/ 3786473 w 12193737"/>
                <a:gd name="connsiteY7214" fmla="*/ 2978006 h 3910710"/>
                <a:gd name="connsiteX7215" fmla="*/ 3791578 w 12193737"/>
                <a:gd name="connsiteY7215" fmla="*/ 2980939 h 3910710"/>
                <a:gd name="connsiteX7216" fmla="*/ 3791578 w 12193737"/>
                <a:gd name="connsiteY7216" fmla="*/ 3125635 h 3910710"/>
                <a:gd name="connsiteX7217" fmla="*/ 3667920 w 12193737"/>
                <a:gd name="connsiteY7217" fmla="*/ 2890015 h 3910710"/>
                <a:gd name="connsiteX7218" fmla="*/ 3791542 w 12193737"/>
                <a:gd name="connsiteY7218" fmla="*/ 2818644 h 3910710"/>
                <a:gd name="connsiteX7219" fmla="*/ 3791542 w 12193737"/>
                <a:gd name="connsiteY7219" fmla="*/ 2961385 h 3910710"/>
                <a:gd name="connsiteX7220" fmla="*/ 3667920 w 12193737"/>
                <a:gd name="connsiteY7220" fmla="*/ 2890015 h 3910710"/>
                <a:gd name="connsiteX7221" fmla="*/ 3791542 w 12193737"/>
                <a:gd name="connsiteY7221" fmla="*/ 2656350 h 3910710"/>
                <a:gd name="connsiteX7222" fmla="*/ 3667920 w 12193737"/>
                <a:gd name="connsiteY7222" fmla="*/ 2584979 h 3910710"/>
                <a:gd name="connsiteX7223" fmla="*/ 3791542 w 12193737"/>
                <a:gd name="connsiteY7223" fmla="*/ 2513609 h 3910710"/>
                <a:gd name="connsiteX7224" fmla="*/ 3791542 w 12193737"/>
                <a:gd name="connsiteY7224" fmla="*/ 2656350 h 3910710"/>
                <a:gd name="connsiteX7225" fmla="*/ 3786436 w 12193737"/>
                <a:gd name="connsiteY7225" fmla="*/ 2496989 h 3910710"/>
                <a:gd name="connsiteX7226" fmla="*/ 3661149 w 12193737"/>
                <a:gd name="connsiteY7226" fmla="*/ 2424640 h 3910710"/>
                <a:gd name="connsiteX7227" fmla="*/ 3791506 w 12193737"/>
                <a:gd name="connsiteY7227" fmla="*/ 2349359 h 3910710"/>
                <a:gd name="connsiteX7228" fmla="*/ 3791506 w 12193737"/>
                <a:gd name="connsiteY7228" fmla="*/ 2494055 h 3910710"/>
                <a:gd name="connsiteX7229" fmla="*/ 3786436 w 12193737"/>
                <a:gd name="connsiteY7229" fmla="*/ 2496989 h 3910710"/>
                <a:gd name="connsiteX7230" fmla="*/ 3791542 w 12193737"/>
                <a:gd name="connsiteY7230" fmla="*/ 2343457 h 3910710"/>
                <a:gd name="connsiteX7231" fmla="*/ 3661185 w 12193737"/>
                <a:gd name="connsiteY7231" fmla="*/ 2268176 h 3910710"/>
                <a:gd name="connsiteX7232" fmla="*/ 3786473 w 12193737"/>
                <a:gd name="connsiteY7232" fmla="*/ 2195827 h 3910710"/>
                <a:gd name="connsiteX7233" fmla="*/ 3791542 w 12193737"/>
                <a:gd name="connsiteY7233" fmla="*/ 2198761 h 3910710"/>
                <a:gd name="connsiteX7234" fmla="*/ 3791542 w 12193737"/>
                <a:gd name="connsiteY7234" fmla="*/ 2343457 h 3910710"/>
                <a:gd name="connsiteX7235" fmla="*/ 3667920 w 12193737"/>
                <a:gd name="connsiteY7235" fmla="*/ 2107873 h 3910710"/>
                <a:gd name="connsiteX7236" fmla="*/ 3791542 w 12193737"/>
                <a:gd name="connsiteY7236" fmla="*/ 2036502 h 3910710"/>
                <a:gd name="connsiteX7237" fmla="*/ 3791542 w 12193737"/>
                <a:gd name="connsiteY7237" fmla="*/ 2179207 h 3910710"/>
                <a:gd name="connsiteX7238" fmla="*/ 3667920 w 12193737"/>
                <a:gd name="connsiteY7238" fmla="*/ 2107837 h 3910710"/>
                <a:gd name="connsiteX7239" fmla="*/ 3791542 w 12193737"/>
                <a:gd name="connsiteY7239" fmla="*/ 1874208 h 3910710"/>
                <a:gd name="connsiteX7240" fmla="*/ 3667956 w 12193737"/>
                <a:gd name="connsiteY7240" fmla="*/ 1802837 h 3910710"/>
                <a:gd name="connsiteX7241" fmla="*/ 3791542 w 12193737"/>
                <a:gd name="connsiteY7241" fmla="*/ 1731467 h 3910710"/>
                <a:gd name="connsiteX7242" fmla="*/ 3791542 w 12193737"/>
                <a:gd name="connsiteY7242" fmla="*/ 1874172 h 3910710"/>
                <a:gd name="connsiteX7243" fmla="*/ 3786473 w 12193737"/>
                <a:gd name="connsiteY7243" fmla="*/ 1714846 h 3910710"/>
                <a:gd name="connsiteX7244" fmla="*/ 3661149 w 12193737"/>
                <a:gd name="connsiteY7244" fmla="*/ 1642498 h 3910710"/>
                <a:gd name="connsiteX7245" fmla="*/ 3791506 w 12193737"/>
                <a:gd name="connsiteY7245" fmla="*/ 1567217 h 3910710"/>
                <a:gd name="connsiteX7246" fmla="*/ 3791506 w 12193737"/>
                <a:gd name="connsiteY7246" fmla="*/ 1711913 h 3910710"/>
                <a:gd name="connsiteX7247" fmla="*/ 3786436 w 12193737"/>
                <a:gd name="connsiteY7247" fmla="*/ 1714846 h 3910710"/>
                <a:gd name="connsiteX7248" fmla="*/ 3791542 w 12193737"/>
                <a:gd name="connsiteY7248" fmla="*/ 1561315 h 3910710"/>
                <a:gd name="connsiteX7249" fmla="*/ 3661185 w 12193737"/>
                <a:gd name="connsiteY7249" fmla="*/ 1486034 h 3910710"/>
                <a:gd name="connsiteX7250" fmla="*/ 3786473 w 12193737"/>
                <a:gd name="connsiteY7250" fmla="*/ 1413686 h 3910710"/>
                <a:gd name="connsiteX7251" fmla="*/ 3791542 w 12193737"/>
                <a:gd name="connsiteY7251" fmla="*/ 1416619 h 3910710"/>
                <a:gd name="connsiteX7252" fmla="*/ 3791542 w 12193737"/>
                <a:gd name="connsiteY7252" fmla="*/ 1561315 h 3910710"/>
                <a:gd name="connsiteX7253" fmla="*/ 3667920 w 12193737"/>
                <a:gd name="connsiteY7253" fmla="*/ 1325731 h 3910710"/>
                <a:gd name="connsiteX7254" fmla="*/ 3791542 w 12193737"/>
                <a:gd name="connsiteY7254" fmla="*/ 1254360 h 3910710"/>
                <a:gd name="connsiteX7255" fmla="*/ 3791542 w 12193737"/>
                <a:gd name="connsiteY7255" fmla="*/ 1397101 h 3910710"/>
                <a:gd name="connsiteX7256" fmla="*/ 3667920 w 12193737"/>
                <a:gd name="connsiteY7256" fmla="*/ 1325731 h 3910710"/>
                <a:gd name="connsiteX7257" fmla="*/ 3791542 w 12193737"/>
                <a:gd name="connsiteY7257" fmla="*/ 1092066 h 3910710"/>
                <a:gd name="connsiteX7258" fmla="*/ 3667920 w 12193737"/>
                <a:gd name="connsiteY7258" fmla="*/ 1020695 h 3910710"/>
                <a:gd name="connsiteX7259" fmla="*/ 3791542 w 12193737"/>
                <a:gd name="connsiteY7259" fmla="*/ 949325 h 3910710"/>
                <a:gd name="connsiteX7260" fmla="*/ 3791542 w 12193737"/>
                <a:gd name="connsiteY7260" fmla="*/ 1092066 h 3910710"/>
                <a:gd name="connsiteX7261" fmla="*/ 3786436 w 12193737"/>
                <a:gd name="connsiteY7261" fmla="*/ 932704 h 3910710"/>
                <a:gd name="connsiteX7262" fmla="*/ 3661149 w 12193737"/>
                <a:gd name="connsiteY7262" fmla="*/ 860356 h 3910710"/>
                <a:gd name="connsiteX7263" fmla="*/ 3791506 w 12193737"/>
                <a:gd name="connsiteY7263" fmla="*/ 785075 h 3910710"/>
                <a:gd name="connsiteX7264" fmla="*/ 3791506 w 12193737"/>
                <a:gd name="connsiteY7264" fmla="*/ 929771 h 3910710"/>
                <a:gd name="connsiteX7265" fmla="*/ 3786436 w 12193737"/>
                <a:gd name="connsiteY7265" fmla="*/ 932704 h 3910710"/>
                <a:gd name="connsiteX7266" fmla="*/ 3791542 w 12193737"/>
                <a:gd name="connsiteY7266" fmla="*/ 779173 h 3910710"/>
                <a:gd name="connsiteX7267" fmla="*/ 3661185 w 12193737"/>
                <a:gd name="connsiteY7267" fmla="*/ 703892 h 3910710"/>
                <a:gd name="connsiteX7268" fmla="*/ 3786508 w 12193737"/>
                <a:gd name="connsiteY7268" fmla="*/ 631543 h 3910710"/>
                <a:gd name="connsiteX7269" fmla="*/ 3791578 w 12193737"/>
                <a:gd name="connsiteY7269" fmla="*/ 634477 h 3910710"/>
                <a:gd name="connsiteX7270" fmla="*/ 3791578 w 12193737"/>
                <a:gd name="connsiteY7270" fmla="*/ 779173 h 3910710"/>
                <a:gd name="connsiteX7271" fmla="*/ 3667920 w 12193737"/>
                <a:gd name="connsiteY7271" fmla="*/ 543589 h 3910710"/>
                <a:gd name="connsiteX7272" fmla="*/ 3791506 w 12193737"/>
                <a:gd name="connsiteY7272" fmla="*/ 472218 h 3910710"/>
                <a:gd name="connsiteX7273" fmla="*/ 3791506 w 12193737"/>
                <a:gd name="connsiteY7273" fmla="*/ 614923 h 3910710"/>
                <a:gd name="connsiteX7274" fmla="*/ 3667920 w 12193737"/>
                <a:gd name="connsiteY7274" fmla="*/ 543553 h 3910710"/>
                <a:gd name="connsiteX7275" fmla="*/ 3791542 w 12193737"/>
                <a:gd name="connsiteY7275" fmla="*/ 466352 h 3910710"/>
                <a:gd name="connsiteX7276" fmla="*/ 3661185 w 12193737"/>
                <a:gd name="connsiteY7276" fmla="*/ 391071 h 3910710"/>
                <a:gd name="connsiteX7277" fmla="*/ 3791542 w 12193737"/>
                <a:gd name="connsiteY7277" fmla="*/ 315790 h 3910710"/>
                <a:gd name="connsiteX7278" fmla="*/ 3791542 w 12193737"/>
                <a:gd name="connsiteY7278" fmla="*/ 466316 h 3910710"/>
                <a:gd name="connsiteX7279" fmla="*/ 3789840 w 12193737"/>
                <a:gd name="connsiteY7279" fmla="*/ 469285 h 3910710"/>
                <a:gd name="connsiteX7280" fmla="*/ 3664553 w 12193737"/>
                <a:gd name="connsiteY7280" fmla="*/ 541633 h 3910710"/>
                <a:gd name="connsiteX7281" fmla="*/ 3659483 w 12193737"/>
                <a:gd name="connsiteY7281" fmla="*/ 538700 h 3910710"/>
                <a:gd name="connsiteX7282" fmla="*/ 3659483 w 12193737"/>
                <a:gd name="connsiteY7282" fmla="*/ 394004 h 3910710"/>
                <a:gd name="connsiteX7283" fmla="*/ 3789840 w 12193737"/>
                <a:gd name="connsiteY7283" fmla="*/ 469285 h 3910710"/>
                <a:gd name="connsiteX7284" fmla="*/ 3656079 w 12193737"/>
                <a:gd name="connsiteY7284" fmla="*/ 536709 h 3910710"/>
                <a:gd name="connsiteX7285" fmla="*/ 3532494 w 12193737"/>
                <a:gd name="connsiteY7285" fmla="*/ 465375 h 3910710"/>
                <a:gd name="connsiteX7286" fmla="*/ 3656079 w 12193737"/>
                <a:gd name="connsiteY7286" fmla="*/ 394004 h 3910710"/>
                <a:gd name="connsiteX7287" fmla="*/ 3656079 w 12193737"/>
                <a:gd name="connsiteY7287" fmla="*/ 536709 h 3910710"/>
                <a:gd name="connsiteX7288" fmla="*/ 3656079 w 12193737"/>
                <a:gd name="connsiteY7288" fmla="*/ 556262 h 3910710"/>
                <a:gd name="connsiteX7289" fmla="*/ 3656079 w 12193737"/>
                <a:gd name="connsiteY7289" fmla="*/ 700959 h 3910710"/>
                <a:gd name="connsiteX7290" fmla="*/ 3525686 w 12193737"/>
                <a:gd name="connsiteY7290" fmla="*/ 625677 h 3910710"/>
                <a:gd name="connsiteX7291" fmla="*/ 3651010 w 12193737"/>
                <a:gd name="connsiteY7291" fmla="*/ 553329 h 3910710"/>
                <a:gd name="connsiteX7292" fmla="*/ 3656079 w 12193737"/>
                <a:gd name="connsiteY7292" fmla="*/ 556262 h 3910710"/>
                <a:gd name="connsiteX7293" fmla="*/ 3654377 w 12193737"/>
                <a:gd name="connsiteY7293" fmla="*/ 703928 h 3910710"/>
                <a:gd name="connsiteX7294" fmla="*/ 3523984 w 12193737"/>
                <a:gd name="connsiteY7294" fmla="*/ 779209 h 3910710"/>
                <a:gd name="connsiteX7295" fmla="*/ 3523984 w 12193737"/>
                <a:gd name="connsiteY7295" fmla="*/ 628647 h 3910710"/>
                <a:gd name="connsiteX7296" fmla="*/ 3654377 w 12193737"/>
                <a:gd name="connsiteY7296" fmla="*/ 703928 h 3910710"/>
                <a:gd name="connsiteX7297" fmla="*/ 3654377 w 12193737"/>
                <a:gd name="connsiteY7297" fmla="*/ 860356 h 3910710"/>
                <a:gd name="connsiteX7298" fmla="*/ 3523984 w 12193737"/>
                <a:gd name="connsiteY7298" fmla="*/ 935637 h 3910710"/>
                <a:gd name="connsiteX7299" fmla="*/ 3523984 w 12193737"/>
                <a:gd name="connsiteY7299" fmla="*/ 785075 h 3910710"/>
                <a:gd name="connsiteX7300" fmla="*/ 3654377 w 12193737"/>
                <a:gd name="connsiteY7300" fmla="*/ 860356 h 3910710"/>
                <a:gd name="connsiteX7301" fmla="*/ 3656079 w 12193737"/>
                <a:gd name="connsiteY7301" fmla="*/ 863289 h 3910710"/>
                <a:gd name="connsiteX7302" fmla="*/ 3656079 w 12193737"/>
                <a:gd name="connsiteY7302" fmla="*/ 1007986 h 3910710"/>
                <a:gd name="connsiteX7303" fmla="*/ 3651010 w 12193737"/>
                <a:gd name="connsiteY7303" fmla="*/ 1010919 h 3910710"/>
                <a:gd name="connsiteX7304" fmla="*/ 3525722 w 12193737"/>
                <a:gd name="connsiteY7304" fmla="*/ 938570 h 3910710"/>
                <a:gd name="connsiteX7305" fmla="*/ 3656115 w 12193737"/>
                <a:gd name="connsiteY7305" fmla="*/ 863289 h 3910710"/>
                <a:gd name="connsiteX7306" fmla="*/ 3656079 w 12193737"/>
                <a:gd name="connsiteY7306" fmla="*/ 1027539 h 3910710"/>
                <a:gd name="connsiteX7307" fmla="*/ 3656079 w 12193737"/>
                <a:gd name="connsiteY7307" fmla="*/ 1170280 h 3910710"/>
                <a:gd name="connsiteX7308" fmla="*/ 3532458 w 12193737"/>
                <a:gd name="connsiteY7308" fmla="*/ 1098946 h 3910710"/>
                <a:gd name="connsiteX7309" fmla="*/ 3656079 w 12193737"/>
                <a:gd name="connsiteY7309" fmla="*/ 1027575 h 3910710"/>
                <a:gd name="connsiteX7310" fmla="*/ 3656079 w 12193737"/>
                <a:gd name="connsiteY7310" fmla="*/ 1318887 h 3910710"/>
                <a:gd name="connsiteX7311" fmla="*/ 3532458 w 12193737"/>
                <a:gd name="connsiteY7311" fmla="*/ 1247517 h 3910710"/>
                <a:gd name="connsiteX7312" fmla="*/ 3656079 w 12193737"/>
                <a:gd name="connsiteY7312" fmla="*/ 1176146 h 3910710"/>
                <a:gd name="connsiteX7313" fmla="*/ 3656079 w 12193737"/>
                <a:gd name="connsiteY7313" fmla="*/ 1318887 h 3910710"/>
                <a:gd name="connsiteX7314" fmla="*/ 3656079 w 12193737"/>
                <a:gd name="connsiteY7314" fmla="*/ 1338441 h 3910710"/>
                <a:gd name="connsiteX7315" fmla="*/ 3656079 w 12193737"/>
                <a:gd name="connsiteY7315" fmla="*/ 1483137 h 3910710"/>
                <a:gd name="connsiteX7316" fmla="*/ 3525686 w 12193737"/>
                <a:gd name="connsiteY7316" fmla="*/ 1407856 h 3910710"/>
                <a:gd name="connsiteX7317" fmla="*/ 3651010 w 12193737"/>
                <a:gd name="connsiteY7317" fmla="*/ 1335508 h 3910710"/>
                <a:gd name="connsiteX7318" fmla="*/ 3656079 w 12193737"/>
                <a:gd name="connsiteY7318" fmla="*/ 1338441 h 3910710"/>
                <a:gd name="connsiteX7319" fmla="*/ 3654377 w 12193737"/>
                <a:gd name="connsiteY7319" fmla="*/ 1486070 h 3910710"/>
                <a:gd name="connsiteX7320" fmla="*/ 3523984 w 12193737"/>
                <a:gd name="connsiteY7320" fmla="*/ 1561351 h 3910710"/>
                <a:gd name="connsiteX7321" fmla="*/ 3523984 w 12193737"/>
                <a:gd name="connsiteY7321" fmla="*/ 1410789 h 3910710"/>
                <a:gd name="connsiteX7322" fmla="*/ 3654377 w 12193737"/>
                <a:gd name="connsiteY7322" fmla="*/ 1486070 h 3910710"/>
                <a:gd name="connsiteX7323" fmla="*/ 3654377 w 12193737"/>
                <a:gd name="connsiteY7323" fmla="*/ 1642498 h 3910710"/>
                <a:gd name="connsiteX7324" fmla="*/ 3523984 w 12193737"/>
                <a:gd name="connsiteY7324" fmla="*/ 1717779 h 3910710"/>
                <a:gd name="connsiteX7325" fmla="*/ 3523984 w 12193737"/>
                <a:gd name="connsiteY7325" fmla="*/ 1567217 h 3910710"/>
                <a:gd name="connsiteX7326" fmla="*/ 3654377 w 12193737"/>
                <a:gd name="connsiteY7326" fmla="*/ 1642498 h 3910710"/>
                <a:gd name="connsiteX7327" fmla="*/ 3656079 w 12193737"/>
                <a:gd name="connsiteY7327" fmla="*/ 1645431 h 3910710"/>
                <a:gd name="connsiteX7328" fmla="*/ 3656079 w 12193737"/>
                <a:gd name="connsiteY7328" fmla="*/ 1790128 h 3910710"/>
                <a:gd name="connsiteX7329" fmla="*/ 3651010 w 12193737"/>
                <a:gd name="connsiteY7329" fmla="*/ 1793061 h 3910710"/>
                <a:gd name="connsiteX7330" fmla="*/ 3525686 w 12193737"/>
                <a:gd name="connsiteY7330" fmla="*/ 1720713 h 3910710"/>
                <a:gd name="connsiteX7331" fmla="*/ 3656079 w 12193737"/>
                <a:gd name="connsiteY7331" fmla="*/ 1645431 h 3910710"/>
                <a:gd name="connsiteX7332" fmla="*/ 3656079 w 12193737"/>
                <a:gd name="connsiteY7332" fmla="*/ 1809681 h 3910710"/>
                <a:gd name="connsiteX7333" fmla="*/ 3656079 w 12193737"/>
                <a:gd name="connsiteY7333" fmla="*/ 1952386 h 3910710"/>
                <a:gd name="connsiteX7334" fmla="*/ 3532494 w 12193737"/>
                <a:gd name="connsiteY7334" fmla="*/ 1881015 h 3910710"/>
                <a:gd name="connsiteX7335" fmla="*/ 3656079 w 12193737"/>
                <a:gd name="connsiteY7335" fmla="*/ 1809645 h 3910710"/>
                <a:gd name="connsiteX7336" fmla="*/ 3656079 w 12193737"/>
                <a:gd name="connsiteY7336" fmla="*/ 2101029 h 3910710"/>
                <a:gd name="connsiteX7337" fmla="*/ 3532458 w 12193737"/>
                <a:gd name="connsiteY7337" fmla="*/ 2029659 h 3910710"/>
                <a:gd name="connsiteX7338" fmla="*/ 3656079 w 12193737"/>
                <a:gd name="connsiteY7338" fmla="*/ 1958288 h 3910710"/>
                <a:gd name="connsiteX7339" fmla="*/ 3656079 w 12193737"/>
                <a:gd name="connsiteY7339" fmla="*/ 2101029 h 3910710"/>
                <a:gd name="connsiteX7340" fmla="*/ 3656079 w 12193737"/>
                <a:gd name="connsiteY7340" fmla="*/ 2120583 h 3910710"/>
                <a:gd name="connsiteX7341" fmla="*/ 3656079 w 12193737"/>
                <a:gd name="connsiteY7341" fmla="*/ 2265279 h 3910710"/>
                <a:gd name="connsiteX7342" fmla="*/ 3525686 w 12193737"/>
                <a:gd name="connsiteY7342" fmla="*/ 2189998 h 3910710"/>
                <a:gd name="connsiteX7343" fmla="*/ 3651010 w 12193737"/>
                <a:gd name="connsiteY7343" fmla="*/ 2117650 h 3910710"/>
                <a:gd name="connsiteX7344" fmla="*/ 3656079 w 12193737"/>
                <a:gd name="connsiteY7344" fmla="*/ 2120583 h 3910710"/>
                <a:gd name="connsiteX7345" fmla="*/ 3654377 w 12193737"/>
                <a:gd name="connsiteY7345" fmla="*/ 2268212 h 3910710"/>
                <a:gd name="connsiteX7346" fmla="*/ 3523984 w 12193737"/>
                <a:gd name="connsiteY7346" fmla="*/ 2343493 h 3910710"/>
                <a:gd name="connsiteX7347" fmla="*/ 3523984 w 12193737"/>
                <a:gd name="connsiteY7347" fmla="*/ 2192931 h 3910710"/>
                <a:gd name="connsiteX7348" fmla="*/ 3654377 w 12193737"/>
                <a:gd name="connsiteY7348" fmla="*/ 2268212 h 3910710"/>
                <a:gd name="connsiteX7349" fmla="*/ 3654377 w 12193737"/>
                <a:gd name="connsiteY7349" fmla="*/ 2424640 h 3910710"/>
                <a:gd name="connsiteX7350" fmla="*/ 3523984 w 12193737"/>
                <a:gd name="connsiteY7350" fmla="*/ 2499922 h 3910710"/>
                <a:gd name="connsiteX7351" fmla="*/ 3523984 w 12193737"/>
                <a:gd name="connsiteY7351" fmla="*/ 2349359 h 3910710"/>
                <a:gd name="connsiteX7352" fmla="*/ 3654377 w 12193737"/>
                <a:gd name="connsiteY7352" fmla="*/ 2424640 h 3910710"/>
                <a:gd name="connsiteX7353" fmla="*/ 3656079 w 12193737"/>
                <a:gd name="connsiteY7353" fmla="*/ 2427573 h 3910710"/>
                <a:gd name="connsiteX7354" fmla="*/ 3656079 w 12193737"/>
                <a:gd name="connsiteY7354" fmla="*/ 2572270 h 3910710"/>
                <a:gd name="connsiteX7355" fmla="*/ 3651010 w 12193737"/>
                <a:gd name="connsiteY7355" fmla="*/ 2575203 h 3910710"/>
                <a:gd name="connsiteX7356" fmla="*/ 3525686 w 12193737"/>
                <a:gd name="connsiteY7356" fmla="*/ 2502855 h 3910710"/>
                <a:gd name="connsiteX7357" fmla="*/ 3656079 w 12193737"/>
                <a:gd name="connsiteY7357" fmla="*/ 2427610 h 3910710"/>
                <a:gd name="connsiteX7358" fmla="*/ 3656079 w 12193737"/>
                <a:gd name="connsiteY7358" fmla="*/ 2591823 h 3910710"/>
                <a:gd name="connsiteX7359" fmla="*/ 3656079 w 12193737"/>
                <a:gd name="connsiteY7359" fmla="*/ 2734564 h 3910710"/>
                <a:gd name="connsiteX7360" fmla="*/ 3532458 w 12193737"/>
                <a:gd name="connsiteY7360" fmla="*/ 2663194 h 3910710"/>
                <a:gd name="connsiteX7361" fmla="*/ 3656079 w 12193737"/>
                <a:gd name="connsiteY7361" fmla="*/ 2591823 h 3910710"/>
                <a:gd name="connsiteX7362" fmla="*/ 3656079 w 12193737"/>
                <a:gd name="connsiteY7362" fmla="*/ 2883171 h 3910710"/>
                <a:gd name="connsiteX7363" fmla="*/ 3532458 w 12193737"/>
                <a:gd name="connsiteY7363" fmla="*/ 2811801 h 3910710"/>
                <a:gd name="connsiteX7364" fmla="*/ 3656079 w 12193737"/>
                <a:gd name="connsiteY7364" fmla="*/ 2740430 h 3910710"/>
                <a:gd name="connsiteX7365" fmla="*/ 3656079 w 12193737"/>
                <a:gd name="connsiteY7365" fmla="*/ 2883171 h 3910710"/>
                <a:gd name="connsiteX7366" fmla="*/ 3656079 w 12193737"/>
                <a:gd name="connsiteY7366" fmla="*/ 2902725 h 3910710"/>
                <a:gd name="connsiteX7367" fmla="*/ 3656079 w 12193737"/>
                <a:gd name="connsiteY7367" fmla="*/ 3047421 h 3910710"/>
                <a:gd name="connsiteX7368" fmla="*/ 3525686 w 12193737"/>
                <a:gd name="connsiteY7368" fmla="*/ 2972140 h 3910710"/>
                <a:gd name="connsiteX7369" fmla="*/ 3650974 w 12193737"/>
                <a:gd name="connsiteY7369" fmla="*/ 2899792 h 3910710"/>
                <a:gd name="connsiteX7370" fmla="*/ 3656043 w 12193737"/>
                <a:gd name="connsiteY7370" fmla="*/ 2902725 h 3910710"/>
                <a:gd name="connsiteX7371" fmla="*/ 3654377 w 12193737"/>
                <a:gd name="connsiteY7371" fmla="*/ 3050318 h 3910710"/>
                <a:gd name="connsiteX7372" fmla="*/ 3523984 w 12193737"/>
                <a:gd name="connsiteY7372" fmla="*/ 3125599 h 3910710"/>
                <a:gd name="connsiteX7373" fmla="*/ 3523984 w 12193737"/>
                <a:gd name="connsiteY7373" fmla="*/ 2975036 h 3910710"/>
                <a:gd name="connsiteX7374" fmla="*/ 3654377 w 12193737"/>
                <a:gd name="connsiteY7374" fmla="*/ 3050318 h 3910710"/>
                <a:gd name="connsiteX7375" fmla="*/ 3654377 w 12193737"/>
                <a:gd name="connsiteY7375" fmla="*/ 3206782 h 3910710"/>
                <a:gd name="connsiteX7376" fmla="*/ 3523984 w 12193737"/>
                <a:gd name="connsiteY7376" fmla="*/ 3282064 h 3910710"/>
                <a:gd name="connsiteX7377" fmla="*/ 3523984 w 12193737"/>
                <a:gd name="connsiteY7377" fmla="*/ 3131501 h 3910710"/>
                <a:gd name="connsiteX7378" fmla="*/ 3654377 w 12193737"/>
                <a:gd name="connsiteY7378" fmla="*/ 3206782 h 3910710"/>
                <a:gd name="connsiteX7379" fmla="*/ 3656079 w 12193737"/>
                <a:gd name="connsiteY7379" fmla="*/ 3209715 h 3910710"/>
                <a:gd name="connsiteX7380" fmla="*/ 3656079 w 12193737"/>
                <a:gd name="connsiteY7380" fmla="*/ 3354412 h 3910710"/>
                <a:gd name="connsiteX7381" fmla="*/ 3651010 w 12193737"/>
                <a:gd name="connsiteY7381" fmla="*/ 3357345 h 3910710"/>
                <a:gd name="connsiteX7382" fmla="*/ 3525686 w 12193737"/>
                <a:gd name="connsiteY7382" fmla="*/ 3284997 h 3910710"/>
                <a:gd name="connsiteX7383" fmla="*/ 3656079 w 12193737"/>
                <a:gd name="connsiteY7383" fmla="*/ 3209715 h 3910710"/>
                <a:gd name="connsiteX7384" fmla="*/ 3656079 w 12193737"/>
                <a:gd name="connsiteY7384" fmla="*/ 3373965 h 3910710"/>
                <a:gd name="connsiteX7385" fmla="*/ 3656079 w 12193737"/>
                <a:gd name="connsiteY7385" fmla="*/ 3516670 h 3910710"/>
                <a:gd name="connsiteX7386" fmla="*/ 3532494 w 12193737"/>
                <a:gd name="connsiteY7386" fmla="*/ 3445299 h 3910710"/>
                <a:gd name="connsiteX7387" fmla="*/ 3656079 w 12193737"/>
                <a:gd name="connsiteY7387" fmla="*/ 3373929 h 3910710"/>
                <a:gd name="connsiteX7388" fmla="*/ 3659447 w 12193737"/>
                <a:gd name="connsiteY7388" fmla="*/ 3372010 h 3910710"/>
                <a:gd name="connsiteX7389" fmla="*/ 3664553 w 12193737"/>
                <a:gd name="connsiteY7389" fmla="*/ 3369077 h 3910710"/>
                <a:gd name="connsiteX7390" fmla="*/ 3789840 w 12193737"/>
                <a:gd name="connsiteY7390" fmla="*/ 3441389 h 3910710"/>
                <a:gd name="connsiteX7391" fmla="*/ 3659447 w 12193737"/>
                <a:gd name="connsiteY7391" fmla="*/ 3516670 h 3910710"/>
                <a:gd name="connsiteX7392" fmla="*/ 3659447 w 12193737"/>
                <a:gd name="connsiteY7392" fmla="*/ 3372010 h 3910710"/>
                <a:gd name="connsiteX7393" fmla="*/ 3791542 w 12193737"/>
                <a:gd name="connsiteY7393" fmla="*/ 3444358 h 3910710"/>
                <a:gd name="connsiteX7394" fmla="*/ 3791542 w 12193737"/>
                <a:gd name="connsiteY7394" fmla="*/ 3594884 h 3910710"/>
                <a:gd name="connsiteX7395" fmla="*/ 3661185 w 12193737"/>
                <a:gd name="connsiteY7395" fmla="*/ 3519603 h 3910710"/>
                <a:gd name="connsiteX7396" fmla="*/ 3791542 w 12193737"/>
                <a:gd name="connsiteY7396" fmla="*/ 3444358 h 3910710"/>
                <a:gd name="connsiteX7397" fmla="*/ 3667956 w 12193737"/>
                <a:gd name="connsiteY7397" fmla="*/ 3367121 h 3910710"/>
                <a:gd name="connsiteX7398" fmla="*/ 3791542 w 12193737"/>
                <a:gd name="connsiteY7398" fmla="*/ 3295787 h 3910710"/>
                <a:gd name="connsiteX7399" fmla="*/ 3791542 w 12193737"/>
                <a:gd name="connsiteY7399" fmla="*/ 3438492 h 3910710"/>
                <a:gd name="connsiteX7400" fmla="*/ 3667956 w 12193737"/>
                <a:gd name="connsiteY7400" fmla="*/ 3367121 h 3910710"/>
                <a:gd name="connsiteX7401" fmla="*/ 3794910 w 12193737"/>
                <a:gd name="connsiteY7401" fmla="*/ 3444358 h 3910710"/>
                <a:gd name="connsiteX7402" fmla="*/ 3925303 w 12193737"/>
                <a:gd name="connsiteY7402" fmla="*/ 3519639 h 3910710"/>
                <a:gd name="connsiteX7403" fmla="*/ 3794910 w 12193737"/>
                <a:gd name="connsiteY7403" fmla="*/ 3594920 h 3910710"/>
                <a:gd name="connsiteX7404" fmla="*/ 3794910 w 12193737"/>
                <a:gd name="connsiteY7404" fmla="*/ 3444358 h 3910710"/>
                <a:gd name="connsiteX7405" fmla="*/ 3796611 w 12193737"/>
                <a:gd name="connsiteY7405" fmla="*/ 3441425 h 3910710"/>
                <a:gd name="connsiteX7406" fmla="*/ 3926968 w 12193737"/>
                <a:gd name="connsiteY7406" fmla="*/ 3366180 h 3910710"/>
                <a:gd name="connsiteX7407" fmla="*/ 3926968 w 12193737"/>
                <a:gd name="connsiteY7407" fmla="*/ 3516706 h 3910710"/>
                <a:gd name="connsiteX7408" fmla="*/ 3796611 w 12193737"/>
                <a:gd name="connsiteY7408" fmla="*/ 3441425 h 3910710"/>
                <a:gd name="connsiteX7409" fmla="*/ 3794910 w 12193737"/>
                <a:gd name="connsiteY7409" fmla="*/ 3438492 h 3910710"/>
                <a:gd name="connsiteX7410" fmla="*/ 3794910 w 12193737"/>
                <a:gd name="connsiteY7410" fmla="*/ 3293796 h 3910710"/>
                <a:gd name="connsiteX7411" fmla="*/ 3800015 w 12193737"/>
                <a:gd name="connsiteY7411" fmla="*/ 3290863 h 3910710"/>
                <a:gd name="connsiteX7412" fmla="*/ 3925303 w 12193737"/>
                <a:gd name="connsiteY7412" fmla="*/ 3363174 h 3910710"/>
                <a:gd name="connsiteX7413" fmla="*/ 3794910 w 12193737"/>
                <a:gd name="connsiteY7413" fmla="*/ 3438492 h 3910710"/>
                <a:gd name="connsiteX7414" fmla="*/ 3794910 w 12193737"/>
                <a:gd name="connsiteY7414" fmla="*/ 3274242 h 3910710"/>
                <a:gd name="connsiteX7415" fmla="*/ 3794910 w 12193737"/>
                <a:gd name="connsiteY7415" fmla="*/ 3131465 h 3910710"/>
                <a:gd name="connsiteX7416" fmla="*/ 3918568 w 12193737"/>
                <a:gd name="connsiteY7416" fmla="*/ 3202872 h 3910710"/>
                <a:gd name="connsiteX7417" fmla="*/ 3794910 w 12193737"/>
                <a:gd name="connsiteY7417" fmla="*/ 3274242 h 3910710"/>
                <a:gd name="connsiteX7418" fmla="*/ 3794910 w 12193737"/>
                <a:gd name="connsiteY7418" fmla="*/ 2982894 h 3910710"/>
                <a:gd name="connsiteX7419" fmla="*/ 3918495 w 12193737"/>
                <a:gd name="connsiteY7419" fmla="*/ 3054265 h 3910710"/>
                <a:gd name="connsiteX7420" fmla="*/ 3794910 w 12193737"/>
                <a:gd name="connsiteY7420" fmla="*/ 3125635 h 3910710"/>
                <a:gd name="connsiteX7421" fmla="*/ 3794910 w 12193737"/>
                <a:gd name="connsiteY7421" fmla="*/ 2982894 h 3910710"/>
                <a:gd name="connsiteX7422" fmla="*/ 3794910 w 12193737"/>
                <a:gd name="connsiteY7422" fmla="*/ 2963341 h 3910710"/>
                <a:gd name="connsiteX7423" fmla="*/ 3794910 w 12193737"/>
                <a:gd name="connsiteY7423" fmla="*/ 2818608 h 3910710"/>
                <a:gd name="connsiteX7424" fmla="*/ 3925303 w 12193737"/>
                <a:gd name="connsiteY7424" fmla="*/ 2893889 h 3910710"/>
                <a:gd name="connsiteX7425" fmla="*/ 3799979 w 12193737"/>
                <a:gd name="connsiteY7425" fmla="*/ 2966237 h 3910710"/>
                <a:gd name="connsiteX7426" fmla="*/ 3794910 w 12193737"/>
                <a:gd name="connsiteY7426" fmla="*/ 2963304 h 3910710"/>
                <a:gd name="connsiteX7427" fmla="*/ 3796611 w 12193737"/>
                <a:gd name="connsiteY7427" fmla="*/ 2815711 h 3910710"/>
                <a:gd name="connsiteX7428" fmla="*/ 3926968 w 12193737"/>
                <a:gd name="connsiteY7428" fmla="*/ 2740430 h 3910710"/>
                <a:gd name="connsiteX7429" fmla="*/ 3926968 w 12193737"/>
                <a:gd name="connsiteY7429" fmla="*/ 2890956 h 3910710"/>
                <a:gd name="connsiteX7430" fmla="*/ 3796611 w 12193737"/>
                <a:gd name="connsiteY7430" fmla="*/ 2815675 h 3910710"/>
                <a:gd name="connsiteX7431" fmla="*/ 3796611 w 12193737"/>
                <a:gd name="connsiteY7431" fmla="*/ 2659247 h 3910710"/>
                <a:gd name="connsiteX7432" fmla="*/ 3926968 w 12193737"/>
                <a:gd name="connsiteY7432" fmla="*/ 2584002 h 3910710"/>
                <a:gd name="connsiteX7433" fmla="*/ 3926968 w 12193737"/>
                <a:gd name="connsiteY7433" fmla="*/ 2734564 h 3910710"/>
                <a:gd name="connsiteX7434" fmla="*/ 3796611 w 12193737"/>
                <a:gd name="connsiteY7434" fmla="*/ 2659283 h 3910710"/>
                <a:gd name="connsiteX7435" fmla="*/ 3794910 w 12193737"/>
                <a:gd name="connsiteY7435" fmla="*/ 2656350 h 3910710"/>
                <a:gd name="connsiteX7436" fmla="*/ 3794910 w 12193737"/>
                <a:gd name="connsiteY7436" fmla="*/ 2511654 h 3910710"/>
                <a:gd name="connsiteX7437" fmla="*/ 3799979 w 12193737"/>
                <a:gd name="connsiteY7437" fmla="*/ 2508721 h 3910710"/>
                <a:gd name="connsiteX7438" fmla="*/ 3925303 w 12193737"/>
                <a:gd name="connsiteY7438" fmla="*/ 2581069 h 3910710"/>
                <a:gd name="connsiteX7439" fmla="*/ 3794910 w 12193737"/>
                <a:gd name="connsiteY7439" fmla="*/ 2656350 h 3910710"/>
                <a:gd name="connsiteX7440" fmla="*/ 3794910 w 12193737"/>
                <a:gd name="connsiteY7440" fmla="*/ 2492100 h 3910710"/>
                <a:gd name="connsiteX7441" fmla="*/ 3794910 w 12193737"/>
                <a:gd name="connsiteY7441" fmla="*/ 2349359 h 3910710"/>
                <a:gd name="connsiteX7442" fmla="*/ 3918531 w 12193737"/>
                <a:gd name="connsiteY7442" fmla="*/ 2420730 h 3910710"/>
                <a:gd name="connsiteX7443" fmla="*/ 3794910 w 12193737"/>
                <a:gd name="connsiteY7443" fmla="*/ 2492100 h 3910710"/>
                <a:gd name="connsiteX7444" fmla="*/ 3794910 w 12193737"/>
                <a:gd name="connsiteY7444" fmla="*/ 2200752 h 3910710"/>
                <a:gd name="connsiteX7445" fmla="*/ 3918531 w 12193737"/>
                <a:gd name="connsiteY7445" fmla="*/ 2272123 h 3910710"/>
                <a:gd name="connsiteX7446" fmla="*/ 3794910 w 12193737"/>
                <a:gd name="connsiteY7446" fmla="*/ 2343493 h 3910710"/>
                <a:gd name="connsiteX7447" fmla="*/ 3794910 w 12193737"/>
                <a:gd name="connsiteY7447" fmla="*/ 2200752 h 3910710"/>
                <a:gd name="connsiteX7448" fmla="*/ 3794910 w 12193737"/>
                <a:gd name="connsiteY7448" fmla="*/ 2181199 h 3910710"/>
                <a:gd name="connsiteX7449" fmla="*/ 3794910 w 12193737"/>
                <a:gd name="connsiteY7449" fmla="*/ 2036502 h 3910710"/>
                <a:gd name="connsiteX7450" fmla="*/ 3925303 w 12193737"/>
                <a:gd name="connsiteY7450" fmla="*/ 2111784 h 3910710"/>
                <a:gd name="connsiteX7451" fmla="*/ 3799979 w 12193737"/>
                <a:gd name="connsiteY7451" fmla="*/ 2184132 h 3910710"/>
                <a:gd name="connsiteX7452" fmla="*/ 3794910 w 12193737"/>
                <a:gd name="connsiteY7452" fmla="*/ 2181199 h 3910710"/>
                <a:gd name="connsiteX7453" fmla="*/ 3796611 w 12193737"/>
                <a:gd name="connsiteY7453" fmla="*/ 2033569 h 3910710"/>
                <a:gd name="connsiteX7454" fmla="*/ 3926968 w 12193737"/>
                <a:gd name="connsiteY7454" fmla="*/ 1958288 h 3910710"/>
                <a:gd name="connsiteX7455" fmla="*/ 3926968 w 12193737"/>
                <a:gd name="connsiteY7455" fmla="*/ 2108851 h 3910710"/>
                <a:gd name="connsiteX7456" fmla="*/ 3796611 w 12193737"/>
                <a:gd name="connsiteY7456" fmla="*/ 2033569 h 3910710"/>
                <a:gd name="connsiteX7457" fmla="*/ 3796611 w 12193737"/>
                <a:gd name="connsiteY7457" fmla="*/ 1877141 h 3910710"/>
                <a:gd name="connsiteX7458" fmla="*/ 3926968 w 12193737"/>
                <a:gd name="connsiteY7458" fmla="*/ 1801860 h 3910710"/>
                <a:gd name="connsiteX7459" fmla="*/ 3926968 w 12193737"/>
                <a:gd name="connsiteY7459" fmla="*/ 1952422 h 3910710"/>
                <a:gd name="connsiteX7460" fmla="*/ 3796611 w 12193737"/>
                <a:gd name="connsiteY7460" fmla="*/ 1877141 h 3910710"/>
                <a:gd name="connsiteX7461" fmla="*/ 3794910 w 12193737"/>
                <a:gd name="connsiteY7461" fmla="*/ 1874208 h 3910710"/>
                <a:gd name="connsiteX7462" fmla="*/ 3794910 w 12193737"/>
                <a:gd name="connsiteY7462" fmla="*/ 1729512 h 3910710"/>
                <a:gd name="connsiteX7463" fmla="*/ 3800015 w 12193737"/>
                <a:gd name="connsiteY7463" fmla="*/ 1726579 h 3910710"/>
                <a:gd name="connsiteX7464" fmla="*/ 3925303 w 12193737"/>
                <a:gd name="connsiteY7464" fmla="*/ 1798927 h 3910710"/>
                <a:gd name="connsiteX7465" fmla="*/ 3794910 w 12193737"/>
                <a:gd name="connsiteY7465" fmla="*/ 1874208 h 3910710"/>
                <a:gd name="connsiteX7466" fmla="*/ 3794910 w 12193737"/>
                <a:gd name="connsiteY7466" fmla="*/ 1709958 h 3910710"/>
                <a:gd name="connsiteX7467" fmla="*/ 3794910 w 12193737"/>
                <a:gd name="connsiteY7467" fmla="*/ 1567217 h 3910710"/>
                <a:gd name="connsiteX7468" fmla="*/ 3918531 w 12193737"/>
                <a:gd name="connsiteY7468" fmla="*/ 1638588 h 3910710"/>
                <a:gd name="connsiteX7469" fmla="*/ 3794910 w 12193737"/>
                <a:gd name="connsiteY7469" fmla="*/ 1709958 h 3910710"/>
                <a:gd name="connsiteX7470" fmla="*/ 3794910 w 12193737"/>
                <a:gd name="connsiteY7470" fmla="*/ 1418610 h 3910710"/>
                <a:gd name="connsiteX7471" fmla="*/ 3918495 w 12193737"/>
                <a:gd name="connsiteY7471" fmla="*/ 1489981 h 3910710"/>
                <a:gd name="connsiteX7472" fmla="*/ 3794910 w 12193737"/>
                <a:gd name="connsiteY7472" fmla="*/ 1561351 h 3910710"/>
                <a:gd name="connsiteX7473" fmla="*/ 3794910 w 12193737"/>
                <a:gd name="connsiteY7473" fmla="*/ 1418610 h 3910710"/>
                <a:gd name="connsiteX7474" fmla="*/ 3794910 w 12193737"/>
                <a:gd name="connsiteY7474" fmla="*/ 1399057 h 3910710"/>
                <a:gd name="connsiteX7475" fmla="*/ 3794910 w 12193737"/>
                <a:gd name="connsiteY7475" fmla="*/ 1254360 h 3910710"/>
                <a:gd name="connsiteX7476" fmla="*/ 3925303 w 12193737"/>
                <a:gd name="connsiteY7476" fmla="*/ 1329642 h 3910710"/>
                <a:gd name="connsiteX7477" fmla="*/ 3799979 w 12193737"/>
                <a:gd name="connsiteY7477" fmla="*/ 1401990 h 3910710"/>
                <a:gd name="connsiteX7478" fmla="*/ 3794910 w 12193737"/>
                <a:gd name="connsiteY7478" fmla="*/ 1399057 h 3910710"/>
                <a:gd name="connsiteX7479" fmla="*/ 3796611 w 12193737"/>
                <a:gd name="connsiteY7479" fmla="*/ 1251427 h 3910710"/>
                <a:gd name="connsiteX7480" fmla="*/ 3926968 w 12193737"/>
                <a:gd name="connsiteY7480" fmla="*/ 1176146 h 3910710"/>
                <a:gd name="connsiteX7481" fmla="*/ 3926968 w 12193737"/>
                <a:gd name="connsiteY7481" fmla="*/ 1326708 h 3910710"/>
                <a:gd name="connsiteX7482" fmla="*/ 3796611 w 12193737"/>
                <a:gd name="connsiteY7482" fmla="*/ 1251427 h 3910710"/>
                <a:gd name="connsiteX7483" fmla="*/ 3796611 w 12193737"/>
                <a:gd name="connsiteY7483" fmla="*/ 1094999 h 3910710"/>
                <a:gd name="connsiteX7484" fmla="*/ 3926968 w 12193737"/>
                <a:gd name="connsiteY7484" fmla="*/ 1019718 h 3910710"/>
                <a:gd name="connsiteX7485" fmla="*/ 3926968 w 12193737"/>
                <a:gd name="connsiteY7485" fmla="*/ 1170244 h 3910710"/>
                <a:gd name="connsiteX7486" fmla="*/ 3796611 w 12193737"/>
                <a:gd name="connsiteY7486" fmla="*/ 1094963 h 3910710"/>
                <a:gd name="connsiteX7487" fmla="*/ 3794910 w 12193737"/>
                <a:gd name="connsiteY7487" fmla="*/ 1092066 h 3910710"/>
                <a:gd name="connsiteX7488" fmla="*/ 3794910 w 12193737"/>
                <a:gd name="connsiteY7488" fmla="*/ 947370 h 3910710"/>
                <a:gd name="connsiteX7489" fmla="*/ 3799979 w 12193737"/>
                <a:gd name="connsiteY7489" fmla="*/ 944437 h 3910710"/>
                <a:gd name="connsiteX7490" fmla="*/ 3925303 w 12193737"/>
                <a:gd name="connsiteY7490" fmla="*/ 1016785 h 3910710"/>
                <a:gd name="connsiteX7491" fmla="*/ 3794910 w 12193737"/>
                <a:gd name="connsiteY7491" fmla="*/ 1092066 h 3910710"/>
                <a:gd name="connsiteX7492" fmla="*/ 3794910 w 12193737"/>
                <a:gd name="connsiteY7492" fmla="*/ 927816 h 3910710"/>
                <a:gd name="connsiteX7493" fmla="*/ 3794910 w 12193737"/>
                <a:gd name="connsiteY7493" fmla="*/ 785075 h 3910710"/>
                <a:gd name="connsiteX7494" fmla="*/ 3918495 w 12193737"/>
                <a:gd name="connsiteY7494" fmla="*/ 856446 h 3910710"/>
                <a:gd name="connsiteX7495" fmla="*/ 3794910 w 12193737"/>
                <a:gd name="connsiteY7495" fmla="*/ 927816 h 3910710"/>
                <a:gd name="connsiteX7496" fmla="*/ 3794910 w 12193737"/>
                <a:gd name="connsiteY7496" fmla="*/ 636468 h 3910710"/>
                <a:gd name="connsiteX7497" fmla="*/ 3918531 w 12193737"/>
                <a:gd name="connsiteY7497" fmla="*/ 707839 h 3910710"/>
                <a:gd name="connsiteX7498" fmla="*/ 3794910 w 12193737"/>
                <a:gd name="connsiteY7498" fmla="*/ 779209 h 3910710"/>
                <a:gd name="connsiteX7499" fmla="*/ 3794910 w 12193737"/>
                <a:gd name="connsiteY7499" fmla="*/ 636468 h 3910710"/>
                <a:gd name="connsiteX7500" fmla="*/ 3794910 w 12193737"/>
                <a:gd name="connsiteY7500" fmla="*/ 616915 h 3910710"/>
                <a:gd name="connsiteX7501" fmla="*/ 3794910 w 12193737"/>
                <a:gd name="connsiteY7501" fmla="*/ 472218 h 3910710"/>
                <a:gd name="connsiteX7502" fmla="*/ 3925303 w 12193737"/>
                <a:gd name="connsiteY7502" fmla="*/ 547499 h 3910710"/>
                <a:gd name="connsiteX7503" fmla="*/ 3800015 w 12193737"/>
                <a:gd name="connsiteY7503" fmla="*/ 619848 h 3910710"/>
                <a:gd name="connsiteX7504" fmla="*/ 3794910 w 12193737"/>
                <a:gd name="connsiteY7504" fmla="*/ 616915 h 3910710"/>
                <a:gd name="connsiteX7505" fmla="*/ 3796611 w 12193737"/>
                <a:gd name="connsiteY7505" fmla="*/ 469285 h 3910710"/>
                <a:gd name="connsiteX7506" fmla="*/ 3926968 w 12193737"/>
                <a:gd name="connsiteY7506" fmla="*/ 394004 h 3910710"/>
                <a:gd name="connsiteX7507" fmla="*/ 3926968 w 12193737"/>
                <a:gd name="connsiteY7507" fmla="*/ 544530 h 3910710"/>
                <a:gd name="connsiteX7508" fmla="*/ 3796611 w 12193737"/>
                <a:gd name="connsiteY7508" fmla="*/ 469249 h 3910710"/>
                <a:gd name="connsiteX7509" fmla="*/ 3794910 w 12193737"/>
                <a:gd name="connsiteY7509" fmla="*/ 466352 h 3910710"/>
                <a:gd name="connsiteX7510" fmla="*/ 3794910 w 12193737"/>
                <a:gd name="connsiteY7510" fmla="*/ 315790 h 3910710"/>
                <a:gd name="connsiteX7511" fmla="*/ 3925303 w 12193737"/>
                <a:gd name="connsiteY7511" fmla="*/ 391071 h 3910710"/>
                <a:gd name="connsiteX7512" fmla="*/ 3794910 w 12193737"/>
                <a:gd name="connsiteY7512" fmla="*/ 466352 h 3910710"/>
                <a:gd name="connsiteX7513" fmla="*/ 3796611 w 12193737"/>
                <a:gd name="connsiteY7513" fmla="*/ 312857 h 3910710"/>
                <a:gd name="connsiteX7514" fmla="*/ 3926968 w 12193737"/>
                <a:gd name="connsiteY7514" fmla="*/ 237576 h 3910710"/>
                <a:gd name="connsiteX7515" fmla="*/ 3926968 w 12193737"/>
                <a:gd name="connsiteY7515" fmla="*/ 388102 h 3910710"/>
                <a:gd name="connsiteX7516" fmla="*/ 3796611 w 12193737"/>
                <a:gd name="connsiteY7516" fmla="*/ 312821 h 3910710"/>
                <a:gd name="connsiteX7517" fmla="*/ 3794910 w 12193737"/>
                <a:gd name="connsiteY7517" fmla="*/ 309924 h 3910710"/>
                <a:gd name="connsiteX7518" fmla="*/ 3794910 w 12193737"/>
                <a:gd name="connsiteY7518" fmla="*/ 165228 h 3910710"/>
                <a:gd name="connsiteX7519" fmla="*/ 3800015 w 12193737"/>
                <a:gd name="connsiteY7519" fmla="*/ 162294 h 3910710"/>
                <a:gd name="connsiteX7520" fmla="*/ 3925303 w 12193737"/>
                <a:gd name="connsiteY7520" fmla="*/ 234643 h 3910710"/>
                <a:gd name="connsiteX7521" fmla="*/ 3794910 w 12193737"/>
                <a:gd name="connsiteY7521" fmla="*/ 309924 h 3910710"/>
                <a:gd name="connsiteX7522" fmla="*/ 3791542 w 12193737"/>
                <a:gd name="connsiteY7522" fmla="*/ 309888 h 3910710"/>
                <a:gd name="connsiteX7523" fmla="*/ 3667956 w 12193737"/>
                <a:gd name="connsiteY7523" fmla="*/ 238553 h 3910710"/>
                <a:gd name="connsiteX7524" fmla="*/ 3791542 w 12193737"/>
                <a:gd name="connsiteY7524" fmla="*/ 167183 h 3910710"/>
                <a:gd name="connsiteX7525" fmla="*/ 3791542 w 12193737"/>
                <a:gd name="connsiteY7525" fmla="*/ 309888 h 3910710"/>
                <a:gd name="connsiteX7526" fmla="*/ 3789840 w 12193737"/>
                <a:gd name="connsiteY7526" fmla="*/ 312857 h 3910710"/>
                <a:gd name="connsiteX7527" fmla="*/ 3659483 w 12193737"/>
                <a:gd name="connsiteY7527" fmla="*/ 388138 h 3910710"/>
                <a:gd name="connsiteX7528" fmla="*/ 3659483 w 12193737"/>
                <a:gd name="connsiteY7528" fmla="*/ 243442 h 3910710"/>
                <a:gd name="connsiteX7529" fmla="*/ 3664553 w 12193737"/>
                <a:gd name="connsiteY7529" fmla="*/ 240509 h 3910710"/>
                <a:gd name="connsiteX7530" fmla="*/ 3789840 w 12193737"/>
                <a:gd name="connsiteY7530" fmla="*/ 312857 h 3910710"/>
                <a:gd name="connsiteX7531" fmla="*/ 3656079 w 12193737"/>
                <a:gd name="connsiteY7531" fmla="*/ 388138 h 3910710"/>
                <a:gd name="connsiteX7532" fmla="*/ 3532494 w 12193737"/>
                <a:gd name="connsiteY7532" fmla="*/ 316768 h 3910710"/>
                <a:gd name="connsiteX7533" fmla="*/ 3656079 w 12193737"/>
                <a:gd name="connsiteY7533" fmla="*/ 245397 h 3910710"/>
                <a:gd name="connsiteX7534" fmla="*/ 3656079 w 12193737"/>
                <a:gd name="connsiteY7534" fmla="*/ 388138 h 3910710"/>
                <a:gd name="connsiteX7535" fmla="*/ 3654377 w 12193737"/>
                <a:gd name="connsiteY7535" fmla="*/ 391071 h 3910710"/>
                <a:gd name="connsiteX7536" fmla="*/ 3529090 w 12193737"/>
                <a:gd name="connsiteY7536" fmla="*/ 463419 h 3910710"/>
                <a:gd name="connsiteX7537" fmla="*/ 3523984 w 12193737"/>
                <a:gd name="connsiteY7537" fmla="*/ 460486 h 3910710"/>
                <a:gd name="connsiteX7538" fmla="*/ 3523984 w 12193737"/>
                <a:gd name="connsiteY7538" fmla="*/ 321692 h 3910710"/>
                <a:gd name="connsiteX7539" fmla="*/ 3529090 w 12193737"/>
                <a:gd name="connsiteY7539" fmla="*/ 318759 h 3910710"/>
                <a:gd name="connsiteX7540" fmla="*/ 3654377 w 12193737"/>
                <a:gd name="connsiteY7540" fmla="*/ 391107 h 3910710"/>
                <a:gd name="connsiteX7541" fmla="*/ 3520580 w 12193737"/>
                <a:gd name="connsiteY7541" fmla="*/ 458495 h 3910710"/>
                <a:gd name="connsiteX7542" fmla="*/ 3403766 w 12193737"/>
                <a:gd name="connsiteY7542" fmla="*/ 391035 h 3910710"/>
                <a:gd name="connsiteX7543" fmla="*/ 3520580 w 12193737"/>
                <a:gd name="connsiteY7543" fmla="*/ 323575 h 3910710"/>
                <a:gd name="connsiteX7544" fmla="*/ 3520580 w 12193737"/>
                <a:gd name="connsiteY7544" fmla="*/ 458458 h 3910710"/>
                <a:gd name="connsiteX7545" fmla="*/ 3647606 w 12193737"/>
                <a:gd name="connsiteY7545" fmla="*/ 551410 h 3910710"/>
                <a:gd name="connsiteX7546" fmla="*/ 3523984 w 12193737"/>
                <a:gd name="connsiteY7546" fmla="*/ 622781 h 3910710"/>
                <a:gd name="connsiteX7547" fmla="*/ 3523984 w 12193737"/>
                <a:gd name="connsiteY7547" fmla="*/ 480003 h 3910710"/>
                <a:gd name="connsiteX7548" fmla="*/ 3647606 w 12193737"/>
                <a:gd name="connsiteY7548" fmla="*/ 551374 h 3910710"/>
                <a:gd name="connsiteX7549" fmla="*/ 3523984 w 12193737"/>
                <a:gd name="connsiteY7549" fmla="*/ 941503 h 3910710"/>
                <a:gd name="connsiteX7550" fmla="*/ 3647606 w 12193737"/>
                <a:gd name="connsiteY7550" fmla="*/ 1012874 h 3910710"/>
                <a:gd name="connsiteX7551" fmla="*/ 3523984 w 12193737"/>
                <a:gd name="connsiteY7551" fmla="*/ 1084244 h 3910710"/>
                <a:gd name="connsiteX7552" fmla="*/ 3523984 w 12193737"/>
                <a:gd name="connsiteY7552" fmla="*/ 941503 h 3910710"/>
                <a:gd name="connsiteX7553" fmla="*/ 3529054 w 12193737"/>
                <a:gd name="connsiteY7553" fmla="*/ 1100865 h 3910710"/>
                <a:gd name="connsiteX7554" fmla="*/ 3654377 w 12193737"/>
                <a:gd name="connsiteY7554" fmla="*/ 1173213 h 3910710"/>
                <a:gd name="connsiteX7555" fmla="*/ 3529054 w 12193737"/>
                <a:gd name="connsiteY7555" fmla="*/ 1245561 h 3910710"/>
                <a:gd name="connsiteX7556" fmla="*/ 3523984 w 12193737"/>
                <a:gd name="connsiteY7556" fmla="*/ 1242628 h 3910710"/>
                <a:gd name="connsiteX7557" fmla="*/ 3523984 w 12193737"/>
                <a:gd name="connsiteY7557" fmla="*/ 1103798 h 3910710"/>
                <a:gd name="connsiteX7558" fmla="*/ 3529054 w 12193737"/>
                <a:gd name="connsiteY7558" fmla="*/ 1100865 h 3910710"/>
                <a:gd name="connsiteX7559" fmla="*/ 3520580 w 12193737"/>
                <a:gd name="connsiteY7559" fmla="*/ 1240673 h 3910710"/>
                <a:gd name="connsiteX7560" fmla="*/ 3403730 w 12193737"/>
                <a:gd name="connsiteY7560" fmla="*/ 1173213 h 3910710"/>
                <a:gd name="connsiteX7561" fmla="*/ 3520580 w 12193737"/>
                <a:gd name="connsiteY7561" fmla="*/ 1105753 h 3910710"/>
                <a:gd name="connsiteX7562" fmla="*/ 3520580 w 12193737"/>
                <a:gd name="connsiteY7562" fmla="*/ 1240673 h 3910710"/>
                <a:gd name="connsiteX7563" fmla="*/ 3647606 w 12193737"/>
                <a:gd name="connsiteY7563" fmla="*/ 1333552 h 3910710"/>
                <a:gd name="connsiteX7564" fmla="*/ 3523984 w 12193737"/>
                <a:gd name="connsiteY7564" fmla="*/ 1404923 h 3910710"/>
                <a:gd name="connsiteX7565" fmla="*/ 3523984 w 12193737"/>
                <a:gd name="connsiteY7565" fmla="*/ 1262182 h 3910710"/>
                <a:gd name="connsiteX7566" fmla="*/ 3647606 w 12193737"/>
                <a:gd name="connsiteY7566" fmla="*/ 1333552 h 3910710"/>
                <a:gd name="connsiteX7567" fmla="*/ 3523984 w 12193737"/>
                <a:gd name="connsiteY7567" fmla="*/ 1723646 h 3910710"/>
                <a:gd name="connsiteX7568" fmla="*/ 3647606 w 12193737"/>
                <a:gd name="connsiteY7568" fmla="*/ 1795016 h 3910710"/>
                <a:gd name="connsiteX7569" fmla="*/ 3523984 w 12193737"/>
                <a:gd name="connsiteY7569" fmla="*/ 1866386 h 3910710"/>
                <a:gd name="connsiteX7570" fmla="*/ 3523984 w 12193737"/>
                <a:gd name="connsiteY7570" fmla="*/ 1723646 h 3910710"/>
                <a:gd name="connsiteX7571" fmla="*/ 3529054 w 12193737"/>
                <a:gd name="connsiteY7571" fmla="*/ 1883007 h 3910710"/>
                <a:gd name="connsiteX7572" fmla="*/ 3654341 w 12193737"/>
                <a:gd name="connsiteY7572" fmla="*/ 1955355 h 3910710"/>
                <a:gd name="connsiteX7573" fmla="*/ 3529017 w 12193737"/>
                <a:gd name="connsiteY7573" fmla="*/ 2027703 h 3910710"/>
                <a:gd name="connsiteX7574" fmla="*/ 3523948 w 12193737"/>
                <a:gd name="connsiteY7574" fmla="*/ 2024770 h 3910710"/>
                <a:gd name="connsiteX7575" fmla="*/ 3523948 w 12193737"/>
                <a:gd name="connsiteY7575" fmla="*/ 1885940 h 3910710"/>
                <a:gd name="connsiteX7576" fmla="*/ 3529054 w 12193737"/>
                <a:gd name="connsiteY7576" fmla="*/ 1883007 h 3910710"/>
                <a:gd name="connsiteX7577" fmla="*/ 3520580 w 12193737"/>
                <a:gd name="connsiteY7577" fmla="*/ 2022815 h 3910710"/>
                <a:gd name="connsiteX7578" fmla="*/ 3403766 w 12193737"/>
                <a:gd name="connsiteY7578" fmla="*/ 1955391 h 3910710"/>
                <a:gd name="connsiteX7579" fmla="*/ 3520580 w 12193737"/>
                <a:gd name="connsiteY7579" fmla="*/ 1887932 h 3910710"/>
                <a:gd name="connsiteX7580" fmla="*/ 3520580 w 12193737"/>
                <a:gd name="connsiteY7580" fmla="*/ 2022815 h 3910710"/>
                <a:gd name="connsiteX7581" fmla="*/ 3647606 w 12193737"/>
                <a:gd name="connsiteY7581" fmla="*/ 2115694 h 3910710"/>
                <a:gd name="connsiteX7582" fmla="*/ 3523984 w 12193737"/>
                <a:gd name="connsiteY7582" fmla="*/ 2187028 h 3910710"/>
                <a:gd name="connsiteX7583" fmla="*/ 3523984 w 12193737"/>
                <a:gd name="connsiteY7583" fmla="*/ 2044287 h 3910710"/>
                <a:gd name="connsiteX7584" fmla="*/ 3647606 w 12193737"/>
                <a:gd name="connsiteY7584" fmla="*/ 2115658 h 3910710"/>
                <a:gd name="connsiteX7585" fmla="*/ 3523984 w 12193737"/>
                <a:gd name="connsiteY7585" fmla="*/ 2505788 h 3910710"/>
                <a:gd name="connsiteX7586" fmla="*/ 3647606 w 12193737"/>
                <a:gd name="connsiteY7586" fmla="*/ 2577158 h 3910710"/>
                <a:gd name="connsiteX7587" fmla="*/ 3523984 w 12193737"/>
                <a:gd name="connsiteY7587" fmla="*/ 2648528 h 3910710"/>
                <a:gd name="connsiteX7588" fmla="*/ 3523984 w 12193737"/>
                <a:gd name="connsiteY7588" fmla="*/ 2505788 h 3910710"/>
                <a:gd name="connsiteX7589" fmla="*/ 3529054 w 12193737"/>
                <a:gd name="connsiteY7589" fmla="*/ 2665149 h 3910710"/>
                <a:gd name="connsiteX7590" fmla="*/ 3654377 w 12193737"/>
                <a:gd name="connsiteY7590" fmla="*/ 2737497 h 3910710"/>
                <a:gd name="connsiteX7591" fmla="*/ 3529054 w 12193737"/>
                <a:gd name="connsiteY7591" fmla="*/ 2809845 h 3910710"/>
                <a:gd name="connsiteX7592" fmla="*/ 3523984 w 12193737"/>
                <a:gd name="connsiteY7592" fmla="*/ 2806948 h 3910710"/>
                <a:gd name="connsiteX7593" fmla="*/ 3523984 w 12193737"/>
                <a:gd name="connsiteY7593" fmla="*/ 2668082 h 3910710"/>
                <a:gd name="connsiteX7594" fmla="*/ 3529054 w 12193737"/>
                <a:gd name="connsiteY7594" fmla="*/ 2665149 h 3910710"/>
                <a:gd name="connsiteX7595" fmla="*/ 3520580 w 12193737"/>
                <a:gd name="connsiteY7595" fmla="*/ 2804957 h 3910710"/>
                <a:gd name="connsiteX7596" fmla="*/ 3403730 w 12193737"/>
                <a:gd name="connsiteY7596" fmla="*/ 2737497 h 3910710"/>
                <a:gd name="connsiteX7597" fmla="*/ 3520580 w 12193737"/>
                <a:gd name="connsiteY7597" fmla="*/ 2670001 h 3910710"/>
                <a:gd name="connsiteX7598" fmla="*/ 3520580 w 12193737"/>
                <a:gd name="connsiteY7598" fmla="*/ 2804921 h 3910710"/>
                <a:gd name="connsiteX7599" fmla="*/ 3647570 w 12193737"/>
                <a:gd name="connsiteY7599" fmla="*/ 2897836 h 3910710"/>
                <a:gd name="connsiteX7600" fmla="*/ 3523948 w 12193737"/>
                <a:gd name="connsiteY7600" fmla="*/ 2969207 h 3910710"/>
                <a:gd name="connsiteX7601" fmla="*/ 3523948 w 12193737"/>
                <a:gd name="connsiteY7601" fmla="*/ 2826502 h 3910710"/>
                <a:gd name="connsiteX7602" fmla="*/ 3647570 w 12193737"/>
                <a:gd name="connsiteY7602" fmla="*/ 2897836 h 3910710"/>
                <a:gd name="connsiteX7603" fmla="*/ 3523984 w 12193737"/>
                <a:gd name="connsiteY7603" fmla="*/ 3287930 h 3910710"/>
                <a:gd name="connsiteX7604" fmla="*/ 3647606 w 12193737"/>
                <a:gd name="connsiteY7604" fmla="*/ 3359336 h 3910710"/>
                <a:gd name="connsiteX7605" fmla="*/ 3523984 w 12193737"/>
                <a:gd name="connsiteY7605" fmla="*/ 3430707 h 3910710"/>
                <a:gd name="connsiteX7606" fmla="*/ 3523984 w 12193737"/>
                <a:gd name="connsiteY7606" fmla="*/ 3287966 h 3910710"/>
                <a:gd name="connsiteX7607" fmla="*/ 3529090 w 12193737"/>
                <a:gd name="connsiteY7607" fmla="*/ 3447291 h 3910710"/>
                <a:gd name="connsiteX7608" fmla="*/ 3654377 w 12193737"/>
                <a:gd name="connsiteY7608" fmla="*/ 3519603 h 3910710"/>
                <a:gd name="connsiteX7609" fmla="*/ 3529090 w 12193737"/>
                <a:gd name="connsiteY7609" fmla="*/ 3591951 h 3910710"/>
                <a:gd name="connsiteX7610" fmla="*/ 3523984 w 12193737"/>
                <a:gd name="connsiteY7610" fmla="*/ 3589018 h 3910710"/>
                <a:gd name="connsiteX7611" fmla="*/ 3523984 w 12193737"/>
                <a:gd name="connsiteY7611" fmla="*/ 3450188 h 3910710"/>
                <a:gd name="connsiteX7612" fmla="*/ 3529090 w 12193737"/>
                <a:gd name="connsiteY7612" fmla="*/ 3447255 h 3910710"/>
                <a:gd name="connsiteX7613" fmla="*/ 3520580 w 12193737"/>
                <a:gd name="connsiteY7613" fmla="*/ 3587099 h 3910710"/>
                <a:gd name="connsiteX7614" fmla="*/ 3403766 w 12193737"/>
                <a:gd name="connsiteY7614" fmla="*/ 3519675 h 3910710"/>
                <a:gd name="connsiteX7615" fmla="*/ 3520580 w 12193737"/>
                <a:gd name="connsiteY7615" fmla="*/ 3452216 h 3910710"/>
                <a:gd name="connsiteX7616" fmla="*/ 3520580 w 12193737"/>
                <a:gd name="connsiteY7616" fmla="*/ 3587099 h 3910710"/>
                <a:gd name="connsiteX7617" fmla="*/ 3523984 w 12193737"/>
                <a:gd name="connsiteY7617" fmla="*/ 3608608 h 3910710"/>
                <a:gd name="connsiteX7618" fmla="*/ 3647606 w 12193737"/>
                <a:gd name="connsiteY7618" fmla="*/ 3679978 h 3910710"/>
                <a:gd name="connsiteX7619" fmla="*/ 3523984 w 12193737"/>
                <a:gd name="connsiteY7619" fmla="*/ 3751349 h 3910710"/>
                <a:gd name="connsiteX7620" fmla="*/ 3523984 w 12193737"/>
                <a:gd name="connsiteY7620" fmla="*/ 3608644 h 3910710"/>
                <a:gd name="connsiteX7621" fmla="*/ 3532458 w 12193737"/>
                <a:gd name="connsiteY7621" fmla="*/ 3593943 h 3910710"/>
                <a:gd name="connsiteX7622" fmla="*/ 3656079 w 12193737"/>
                <a:gd name="connsiteY7622" fmla="*/ 3522572 h 3910710"/>
                <a:gd name="connsiteX7623" fmla="*/ 3656079 w 12193737"/>
                <a:gd name="connsiteY7623" fmla="*/ 3665277 h 3910710"/>
                <a:gd name="connsiteX7624" fmla="*/ 3532458 w 12193737"/>
                <a:gd name="connsiteY7624" fmla="*/ 3593906 h 3910710"/>
                <a:gd name="connsiteX7625" fmla="*/ 3659447 w 12193737"/>
                <a:gd name="connsiteY7625" fmla="*/ 3522572 h 3910710"/>
                <a:gd name="connsiteX7626" fmla="*/ 3789840 w 12193737"/>
                <a:gd name="connsiteY7626" fmla="*/ 3597853 h 3910710"/>
                <a:gd name="connsiteX7627" fmla="*/ 3664516 w 12193737"/>
                <a:gd name="connsiteY7627" fmla="*/ 3670202 h 3910710"/>
                <a:gd name="connsiteX7628" fmla="*/ 3659447 w 12193737"/>
                <a:gd name="connsiteY7628" fmla="*/ 3667268 h 3910710"/>
                <a:gd name="connsiteX7629" fmla="*/ 3659447 w 12193737"/>
                <a:gd name="connsiteY7629" fmla="*/ 3522572 h 3910710"/>
                <a:gd name="connsiteX7630" fmla="*/ 3791542 w 12193737"/>
                <a:gd name="connsiteY7630" fmla="*/ 3600786 h 3910710"/>
                <a:gd name="connsiteX7631" fmla="*/ 3791542 w 12193737"/>
                <a:gd name="connsiteY7631" fmla="*/ 3743491 h 3910710"/>
                <a:gd name="connsiteX7632" fmla="*/ 3667956 w 12193737"/>
                <a:gd name="connsiteY7632" fmla="*/ 3672121 h 3910710"/>
                <a:gd name="connsiteX7633" fmla="*/ 3791542 w 12193737"/>
                <a:gd name="connsiteY7633" fmla="*/ 3600750 h 3910710"/>
                <a:gd name="connsiteX7634" fmla="*/ 3794910 w 12193737"/>
                <a:gd name="connsiteY7634" fmla="*/ 3600786 h 3910710"/>
                <a:gd name="connsiteX7635" fmla="*/ 3925303 w 12193737"/>
                <a:gd name="connsiteY7635" fmla="*/ 3676068 h 3910710"/>
                <a:gd name="connsiteX7636" fmla="*/ 3799979 w 12193737"/>
                <a:gd name="connsiteY7636" fmla="*/ 3748416 h 3910710"/>
                <a:gd name="connsiteX7637" fmla="*/ 3794910 w 12193737"/>
                <a:gd name="connsiteY7637" fmla="*/ 3745483 h 3910710"/>
                <a:gd name="connsiteX7638" fmla="*/ 3794910 w 12193737"/>
                <a:gd name="connsiteY7638" fmla="*/ 3600786 h 3910710"/>
                <a:gd name="connsiteX7639" fmla="*/ 3796611 w 12193737"/>
                <a:gd name="connsiteY7639" fmla="*/ 3597853 h 3910710"/>
                <a:gd name="connsiteX7640" fmla="*/ 3926968 w 12193737"/>
                <a:gd name="connsiteY7640" fmla="*/ 3522572 h 3910710"/>
                <a:gd name="connsiteX7641" fmla="*/ 3926968 w 12193737"/>
                <a:gd name="connsiteY7641" fmla="*/ 3673098 h 3910710"/>
                <a:gd name="connsiteX7642" fmla="*/ 3796611 w 12193737"/>
                <a:gd name="connsiteY7642" fmla="*/ 3597817 h 3910710"/>
                <a:gd name="connsiteX7643" fmla="*/ 3927005 w 12193737"/>
                <a:gd name="connsiteY7643" fmla="*/ 3360241 h 3910710"/>
                <a:gd name="connsiteX7644" fmla="*/ 3803419 w 12193737"/>
                <a:gd name="connsiteY7644" fmla="*/ 3288871 h 3910710"/>
                <a:gd name="connsiteX7645" fmla="*/ 3927005 w 12193737"/>
                <a:gd name="connsiteY7645" fmla="*/ 3217537 h 3910710"/>
                <a:gd name="connsiteX7646" fmla="*/ 3927005 w 12193737"/>
                <a:gd name="connsiteY7646" fmla="*/ 3360241 h 3910710"/>
                <a:gd name="connsiteX7647" fmla="*/ 3921935 w 12193737"/>
                <a:gd name="connsiteY7647" fmla="*/ 3200916 h 3910710"/>
                <a:gd name="connsiteX7648" fmla="*/ 3796611 w 12193737"/>
                <a:gd name="connsiteY7648" fmla="*/ 3128568 h 3910710"/>
                <a:gd name="connsiteX7649" fmla="*/ 3921899 w 12193737"/>
                <a:gd name="connsiteY7649" fmla="*/ 3056220 h 3910710"/>
                <a:gd name="connsiteX7650" fmla="*/ 3926968 w 12193737"/>
                <a:gd name="connsiteY7650" fmla="*/ 3059153 h 3910710"/>
                <a:gd name="connsiteX7651" fmla="*/ 3926968 w 12193737"/>
                <a:gd name="connsiteY7651" fmla="*/ 3198019 h 3910710"/>
                <a:gd name="connsiteX7652" fmla="*/ 3921935 w 12193737"/>
                <a:gd name="connsiteY7652" fmla="*/ 3200916 h 3910710"/>
                <a:gd name="connsiteX7653" fmla="*/ 3930409 w 12193737"/>
                <a:gd name="connsiteY7653" fmla="*/ 3061108 h 3910710"/>
                <a:gd name="connsiteX7654" fmla="*/ 4047259 w 12193737"/>
                <a:gd name="connsiteY7654" fmla="*/ 3128568 h 3910710"/>
                <a:gd name="connsiteX7655" fmla="*/ 3930409 w 12193737"/>
                <a:gd name="connsiteY7655" fmla="*/ 3196028 h 3910710"/>
                <a:gd name="connsiteX7656" fmla="*/ 3930409 w 12193737"/>
                <a:gd name="connsiteY7656" fmla="*/ 3061108 h 3910710"/>
                <a:gd name="connsiteX7657" fmla="*/ 3803383 w 12193737"/>
                <a:gd name="connsiteY7657" fmla="*/ 2968229 h 3910710"/>
                <a:gd name="connsiteX7658" fmla="*/ 3927005 w 12193737"/>
                <a:gd name="connsiteY7658" fmla="*/ 2896859 h 3910710"/>
                <a:gd name="connsiteX7659" fmla="*/ 3927005 w 12193737"/>
                <a:gd name="connsiteY7659" fmla="*/ 3039599 h 3910710"/>
                <a:gd name="connsiteX7660" fmla="*/ 3803383 w 12193737"/>
                <a:gd name="connsiteY7660" fmla="*/ 2968229 h 3910710"/>
                <a:gd name="connsiteX7661" fmla="*/ 3927005 w 12193737"/>
                <a:gd name="connsiteY7661" fmla="*/ 2578099 h 3910710"/>
                <a:gd name="connsiteX7662" fmla="*/ 3803419 w 12193737"/>
                <a:gd name="connsiteY7662" fmla="*/ 2506765 h 3910710"/>
                <a:gd name="connsiteX7663" fmla="*/ 3927005 w 12193737"/>
                <a:gd name="connsiteY7663" fmla="*/ 2435395 h 3910710"/>
                <a:gd name="connsiteX7664" fmla="*/ 3927005 w 12193737"/>
                <a:gd name="connsiteY7664" fmla="*/ 2578136 h 3910710"/>
                <a:gd name="connsiteX7665" fmla="*/ 3921935 w 12193737"/>
                <a:gd name="connsiteY7665" fmla="*/ 2418774 h 3910710"/>
                <a:gd name="connsiteX7666" fmla="*/ 3796611 w 12193737"/>
                <a:gd name="connsiteY7666" fmla="*/ 2346426 h 3910710"/>
                <a:gd name="connsiteX7667" fmla="*/ 3921935 w 12193737"/>
                <a:gd name="connsiteY7667" fmla="*/ 2274078 h 3910710"/>
                <a:gd name="connsiteX7668" fmla="*/ 3927005 w 12193737"/>
                <a:gd name="connsiteY7668" fmla="*/ 2277011 h 3910710"/>
                <a:gd name="connsiteX7669" fmla="*/ 3927005 w 12193737"/>
                <a:gd name="connsiteY7669" fmla="*/ 2415841 h 3910710"/>
                <a:gd name="connsiteX7670" fmla="*/ 3921935 w 12193737"/>
                <a:gd name="connsiteY7670" fmla="*/ 2418774 h 3910710"/>
                <a:gd name="connsiteX7671" fmla="*/ 3930409 w 12193737"/>
                <a:gd name="connsiteY7671" fmla="*/ 2278966 h 3910710"/>
                <a:gd name="connsiteX7672" fmla="*/ 4047259 w 12193737"/>
                <a:gd name="connsiteY7672" fmla="*/ 2346426 h 3910710"/>
                <a:gd name="connsiteX7673" fmla="*/ 3930409 w 12193737"/>
                <a:gd name="connsiteY7673" fmla="*/ 2413886 h 3910710"/>
                <a:gd name="connsiteX7674" fmla="*/ 3930409 w 12193737"/>
                <a:gd name="connsiteY7674" fmla="*/ 2278966 h 3910710"/>
                <a:gd name="connsiteX7675" fmla="*/ 3803383 w 12193737"/>
                <a:gd name="connsiteY7675" fmla="*/ 2186087 h 3910710"/>
                <a:gd name="connsiteX7676" fmla="*/ 3926968 w 12193737"/>
                <a:gd name="connsiteY7676" fmla="*/ 2114717 h 3910710"/>
                <a:gd name="connsiteX7677" fmla="*/ 3926968 w 12193737"/>
                <a:gd name="connsiteY7677" fmla="*/ 2257421 h 3910710"/>
                <a:gd name="connsiteX7678" fmla="*/ 3803383 w 12193737"/>
                <a:gd name="connsiteY7678" fmla="*/ 2186051 h 3910710"/>
                <a:gd name="connsiteX7679" fmla="*/ 3927005 w 12193737"/>
                <a:gd name="connsiteY7679" fmla="*/ 1795957 h 3910710"/>
                <a:gd name="connsiteX7680" fmla="*/ 3803419 w 12193737"/>
                <a:gd name="connsiteY7680" fmla="*/ 1724623 h 3910710"/>
                <a:gd name="connsiteX7681" fmla="*/ 3927005 w 12193737"/>
                <a:gd name="connsiteY7681" fmla="*/ 1653253 h 3910710"/>
                <a:gd name="connsiteX7682" fmla="*/ 3927005 w 12193737"/>
                <a:gd name="connsiteY7682" fmla="*/ 1795957 h 3910710"/>
                <a:gd name="connsiteX7683" fmla="*/ 3921935 w 12193737"/>
                <a:gd name="connsiteY7683" fmla="*/ 1636632 h 3910710"/>
                <a:gd name="connsiteX7684" fmla="*/ 3796611 w 12193737"/>
                <a:gd name="connsiteY7684" fmla="*/ 1564284 h 3910710"/>
                <a:gd name="connsiteX7685" fmla="*/ 3921899 w 12193737"/>
                <a:gd name="connsiteY7685" fmla="*/ 1491936 h 3910710"/>
                <a:gd name="connsiteX7686" fmla="*/ 3926968 w 12193737"/>
                <a:gd name="connsiteY7686" fmla="*/ 1494869 h 3910710"/>
                <a:gd name="connsiteX7687" fmla="*/ 3926968 w 12193737"/>
                <a:gd name="connsiteY7687" fmla="*/ 1633699 h 3910710"/>
                <a:gd name="connsiteX7688" fmla="*/ 3921899 w 12193737"/>
                <a:gd name="connsiteY7688" fmla="*/ 1636632 h 3910710"/>
                <a:gd name="connsiteX7689" fmla="*/ 3930409 w 12193737"/>
                <a:gd name="connsiteY7689" fmla="*/ 1496824 h 3910710"/>
                <a:gd name="connsiteX7690" fmla="*/ 4047259 w 12193737"/>
                <a:gd name="connsiteY7690" fmla="*/ 1564284 h 3910710"/>
                <a:gd name="connsiteX7691" fmla="*/ 3930409 w 12193737"/>
                <a:gd name="connsiteY7691" fmla="*/ 1631744 h 3910710"/>
                <a:gd name="connsiteX7692" fmla="*/ 3930409 w 12193737"/>
                <a:gd name="connsiteY7692" fmla="*/ 1496824 h 3910710"/>
                <a:gd name="connsiteX7693" fmla="*/ 3803383 w 12193737"/>
                <a:gd name="connsiteY7693" fmla="*/ 1403945 h 3910710"/>
                <a:gd name="connsiteX7694" fmla="*/ 3927005 w 12193737"/>
                <a:gd name="connsiteY7694" fmla="*/ 1332575 h 3910710"/>
                <a:gd name="connsiteX7695" fmla="*/ 3927005 w 12193737"/>
                <a:gd name="connsiteY7695" fmla="*/ 1475315 h 3910710"/>
                <a:gd name="connsiteX7696" fmla="*/ 3803383 w 12193737"/>
                <a:gd name="connsiteY7696" fmla="*/ 1403945 h 3910710"/>
                <a:gd name="connsiteX7697" fmla="*/ 3927005 w 12193737"/>
                <a:gd name="connsiteY7697" fmla="*/ 1013815 h 3910710"/>
                <a:gd name="connsiteX7698" fmla="*/ 3803419 w 12193737"/>
                <a:gd name="connsiteY7698" fmla="*/ 942445 h 3910710"/>
                <a:gd name="connsiteX7699" fmla="*/ 3927005 w 12193737"/>
                <a:gd name="connsiteY7699" fmla="*/ 871074 h 3910710"/>
                <a:gd name="connsiteX7700" fmla="*/ 3927005 w 12193737"/>
                <a:gd name="connsiteY7700" fmla="*/ 1013815 h 3910710"/>
                <a:gd name="connsiteX7701" fmla="*/ 3921935 w 12193737"/>
                <a:gd name="connsiteY7701" fmla="*/ 854490 h 3910710"/>
                <a:gd name="connsiteX7702" fmla="*/ 3796648 w 12193737"/>
                <a:gd name="connsiteY7702" fmla="*/ 782142 h 3910710"/>
                <a:gd name="connsiteX7703" fmla="*/ 3921971 w 12193737"/>
                <a:gd name="connsiteY7703" fmla="*/ 709794 h 3910710"/>
                <a:gd name="connsiteX7704" fmla="*/ 3927041 w 12193737"/>
                <a:gd name="connsiteY7704" fmla="*/ 712727 h 3910710"/>
                <a:gd name="connsiteX7705" fmla="*/ 3927041 w 12193737"/>
                <a:gd name="connsiteY7705" fmla="*/ 851557 h 3910710"/>
                <a:gd name="connsiteX7706" fmla="*/ 3921971 w 12193737"/>
                <a:gd name="connsiteY7706" fmla="*/ 854490 h 3910710"/>
                <a:gd name="connsiteX7707" fmla="*/ 3930409 w 12193737"/>
                <a:gd name="connsiteY7707" fmla="*/ 714682 h 3910710"/>
                <a:gd name="connsiteX7708" fmla="*/ 4047259 w 12193737"/>
                <a:gd name="connsiteY7708" fmla="*/ 782142 h 3910710"/>
                <a:gd name="connsiteX7709" fmla="*/ 3930409 w 12193737"/>
                <a:gd name="connsiteY7709" fmla="*/ 849602 h 3910710"/>
                <a:gd name="connsiteX7710" fmla="*/ 3930409 w 12193737"/>
                <a:gd name="connsiteY7710" fmla="*/ 714682 h 3910710"/>
                <a:gd name="connsiteX7711" fmla="*/ 3803383 w 12193737"/>
                <a:gd name="connsiteY7711" fmla="*/ 621803 h 3910710"/>
                <a:gd name="connsiteX7712" fmla="*/ 3926968 w 12193737"/>
                <a:gd name="connsiteY7712" fmla="*/ 550432 h 3910710"/>
                <a:gd name="connsiteX7713" fmla="*/ 3926968 w 12193737"/>
                <a:gd name="connsiteY7713" fmla="*/ 693137 h 3910710"/>
                <a:gd name="connsiteX7714" fmla="*/ 3803383 w 12193737"/>
                <a:gd name="connsiteY7714" fmla="*/ 621803 h 3910710"/>
                <a:gd name="connsiteX7715" fmla="*/ 3794910 w 12193737"/>
                <a:gd name="connsiteY7715" fmla="*/ 2933 h 3910710"/>
                <a:gd name="connsiteX7716" fmla="*/ 3918531 w 12193737"/>
                <a:gd name="connsiteY7716" fmla="*/ 74303 h 3910710"/>
                <a:gd name="connsiteX7717" fmla="*/ 3794910 w 12193737"/>
                <a:gd name="connsiteY7717" fmla="*/ 145674 h 3910710"/>
                <a:gd name="connsiteX7718" fmla="*/ 3794910 w 12193737"/>
                <a:gd name="connsiteY7718" fmla="*/ 2933 h 3910710"/>
                <a:gd name="connsiteX7719" fmla="*/ 3791542 w 12193737"/>
                <a:gd name="connsiteY7719" fmla="*/ 2933 h 3910710"/>
                <a:gd name="connsiteX7720" fmla="*/ 3791542 w 12193737"/>
                <a:gd name="connsiteY7720" fmla="*/ 147629 h 3910710"/>
                <a:gd name="connsiteX7721" fmla="*/ 3786473 w 12193737"/>
                <a:gd name="connsiteY7721" fmla="*/ 150562 h 3910710"/>
                <a:gd name="connsiteX7722" fmla="*/ 3661149 w 12193737"/>
                <a:gd name="connsiteY7722" fmla="*/ 78214 h 3910710"/>
                <a:gd name="connsiteX7723" fmla="*/ 3791506 w 12193737"/>
                <a:gd name="connsiteY7723" fmla="*/ 2933 h 3910710"/>
                <a:gd name="connsiteX7724" fmla="*/ 3659447 w 12193737"/>
                <a:gd name="connsiteY7724" fmla="*/ 81147 h 3910710"/>
                <a:gd name="connsiteX7725" fmla="*/ 3783069 w 12193737"/>
                <a:gd name="connsiteY7725" fmla="*/ 152518 h 3910710"/>
                <a:gd name="connsiteX7726" fmla="*/ 3659447 w 12193737"/>
                <a:gd name="connsiteY7726" fmla="*/ 223888 h 3910710"/>
                <a:gd name="connsiteX7727" fmla="*/ 3659447 w 12193737"/>
                <a:gd name="connsiteY7727" fmla="*/ 81147 h 3910710"/>
                <a:gd name="connsiteX7728" fmla="*/ 3656079 w 12193737"/>
                <a:gd name="connsiteY7728" fmla="*/ 225844 h 3910710"/>
                <a:gd name="connsiteX7729" fmla="*/ 3651010 w 12193737"/>
                <a:gd name="connsiteY7729" fmla="*/ 228777 h 3910710"/>
                <a:gd name="connsiteX7730" fmla="*/ 3525686 w 12193737"/>
                <a:gd name="connsiteY7730" fmla="*/ 156428 h 3910710"/>
                <a:gd name="connsiteX7731" fmla="*/ 3656079 w 12193737"/>
                <a:gd name="connsiteY7731" fmla="*/ 81147 h 3910710"/>
                <a:gd name="connsiteX7732" fmla="*/ 3656079 w 12193737"/>
                <a:gd name="connsiteY7732" fmla="*/ 225844 h 3910710"/>
                <a:gd name="connsiteX7733" fmla="*/ 3523984 w 12193737"/>
                <a:gd name="connsiteY7733" fmla="*/ 2933 h 3910710"/>
                <a:gd name="connsiteX7734" fmla="*/ 3654377 w 12193737"/>
                <a:gd name="connsiteY7734" fmla="*/ 78214 h 3910710"/>
                <a:gd name="connsiteX7735" fmla="*/ 3523984 w 12193737"/>
                <a:gd name="connsiteY7735" fmla="*/ 153495 h 3910710"/>
                <a:gd name="connsiteX7736" fmla="*/ 3523984 w 12193737"/>
                <a:gd name="connsiteY7736" fmla="*/ 2933 h 3910710"/>
                <a:gd name="connsiteX7737" fmla="*/ 3523984 w 12193737"/>
                <a:gd name="connsiteY7737" fmla="*/ 159361 h 3910710"/>
                <a:gd name="connsiteX7738" fmla="*/ 3647606 w 12193737"/>
                <a:gd name="connsiteY7738" fmla="*/ 230732 h 3910710"/>
                <a:gd name="connsiteX7739" fmla="*/ 3523984 w 12193737"/>
                <a:gd name="connsiteY7739" fmla="*/ 302102 h 3910710"/>
                <a:gd name="connsiteX7740" fmla="*/ 3523984 w 12193737"/>
                <a:gd name="connsiteY7740" fmla="*/ 159361 h 3910710"/>
                <a:gd name="connsiteX7741" fmla="*/ 3395257 w 12193737"/>
                <a:gd name="connsiteY7741" fmla="*/ 75281 h 3910710"/>
                <a:gd name="connsiteX7742" fmla="*/ 3520580 w 12193737"/>
                <a:gd name="connsiteY7742" fmla="*/ 2933 h 3910710"/>
                <a:gd name="connsiteX7743" fmla="*/ 3520580 w 12193737"/>
                <a:gd name="connsiteY7743" fmla="*/ 153459 h 3910710"/>
                <a:gd name="connsiteX7744" fmla="*/ 3395257 w 12193737"/>
                <a:gd name="connsiteY7744" fmla="*/ 81111 h 3910710"/>
                <a:gd name="connsiteX7745" fmla="*/ 3395257 w 12193737"/>
                <a:gd name="connsiteY7745" fmla="*/ 75281 h 3910710"/>
                <a:gd name="connsiteX7746" fmla="*/ 3395257 w 12193737"/>
                <a:gd name="connsiteY7746" fmla="*/ 85058 h 3910710"/>
                <a:gd name="connsiteX7747" fmla="*/ 3518915 w 12193737"/>
                <a:gd name="connsiteY7747" fmla="*/ 156428 h 3910710"/>
                <a:gd name="connsiteX7748" fmla="*/ 3395257 w 12193737"/>
                <a:gd name="connsiteY7748" fmla="*/ 227799 h 3910710"/>
                <a:gd name="connsiteX7749" fmla="*/ 3395257 w 12193737"/>
                <a:gd name="connsiteY7749" fmla="*/ 85058 h 3910710"/>
                <a:gd name="connsiteX7750" fmla="*/ 3395257 w 12193737"/>
                <a:gd name="connsiteY7750" fmla="*/ 231710 h 3910710"/>
                <a:gd name="connsiteX7751" fmla="*/ 3520580 w 12193737"/>
                <a:gd name="connsiteY7751" fmla="*/ 159361 h 3910710"/>
                <a:gd name="connsiteX7752" fmla="*/ 3520580 w 12193737"/>
                <a:gd name="connsiteY7752" fmla="*/ 304058 h 3910710"/>
                <a:gd name="connsiteX7753" fmla="*/ 3515511 w 12193737"/>
                <a:gd name="connsiteY7753" fmla="*/ 306991 h 3910710"/>
                <a:gd name="connsiteX7754" fmla="*/ 3395257 w 12193737"/>
                <a:gd name="connsiteY7754" fmla="*/ 237576 h 3910710"/>
                <a:gd name="connsiteX7755" fmla="*/ 3395257 w 12193737"/>
                <a:gd name="connsiteY7755" fmla="*/ 231746 h 3910710"/>
                <a:gd name="connsiteX7756" fmla="*/ 3395257 w 12193737"/>
                <a:gd name="connsiteY7756" fmla="*/ 241486 h 3910710"/>
                <a:gd name="connsiteX7757" fmla="*/ 3512107 w 12193737"/>
                <a:gd name="connsiteY7757" fmla="*/ 308946 h 3910710"/>
                <a:gd name="connsiteX7758" fmla="*/ 3395257 w 12193737"/>
                <a:gd name="connsiteY7758" fmla="*/ 376406 h 3910710"/>
                <a:gd name="connsiteX7759" fmla="*/ 3395257 w 12193737"/>
                <a:gd name="connsiteY7759" fmla="*/ 241486 h 3910710"/>
                <a:gd name="connsiteX7760" fmla="*/ 3395257 w 12193737"/>
                <a:gd name="connsiteY7760" fmla="*/ 405700 h 3910710"/>
                <a:gd name="connsiteX7761" fmla="*/ 3512107 w 12193737"/>
                <a:gd name="connsiteY7761" fmla="*/ 473196 h 3910710"/>
                <a:gd name="connsiteX7762" fmla="*/ 3395257 w 12193737"/>
                <a:gd name="connsiteY7762" fmla="*/ 540656 h 3910710"/>
                <a:gd name="connsiteX7763" fmla="*/ 3395257 w 12193737"/>
                <a:gd name="connsiteY7763" fmla="*/ 405700 h 3910710"/>
                <a:gd name="connsiteX7764" fmla="*/ 3395257 w 12193737"/>
                <a:gd name="connsiteY7764" fmla="*/ 544566 h 3910710"/>
                <a:gd name="connsiteX7765" fmla="*/ 3515511 w 12193737"/>
                <a:gd name="connsiteY7765" fmla="*/ 475151 h 3910710"/>
                <a:gd name="connsiteX7766" fmla="*/ 3520580 w 12193737"/>
                <a:gd name="connsiteY7766" fmla="*/ 478048 h 3910710"/>
                <a:gd name="connsiteX7767" fmla="*/ 3520580 w 12193737"/>
                <a:gd name="connsiteY7767" fmla="*/ 622744 h 3910710"/>
                <a:gd name="connsiteX7768" fmla="*/ 3395257 w 12193737"/>
                <a:gd name="connsiteY7768" fmla="*/ 550396 h 3910710"/>
                <a:gd name="connsiteX7769" fmla="*/ 3395257 w 12193737"/>
                <a:gd name="connsiteY7769" fmla="*/ 544530 h 3910710"/>
                <a:gd name="connsiteX7770" fmla="*/ 3395257 w 12193737"/>
                <a:gd name="connsiteY7770" fmla="*/ 554343 h 3910710"/>
                <a:gd name="connsiteX7771" fmla="*/ 3518915 w 12193737"/>
                <a:gd name="connsiteY7771" fmla="*/ 625714 h 3910710"/>
                <a:gd name="connsiteX7772" fmla="*/ 3395257 w 12193737"/>
                <a:gd name="connsiteY7772" fmla="*/ 697084 h 3910710"/>
                <a:gd name="connsiteX7773" fmla="*/ 3395257 w 12193737"/>
                <a:gd name="connsiteY7773" fmla="*/ 554307 h 3910710"/>
                <a:gd name="connsiteX7774" fmla="*/ 3395257 w 12193737"/>
                <a:gd name="connsiteY7774" fmla="*/ 700995 h 3910710"/>
                <a:gd name="connsiteX7775" fmla="*/ 3520580 w 12193737"/>
                <a:gd name="connsiteY7775" fmla="*/ 628647 h 3910710"/>
                <a:gd name="connsiteX7776" fmla="*/ 3520580 w 12193737"/>
                <a:gd name="connsiteY7776" fmla="*/ 779173 h 3910710"/>
                <a:gd name="connsiteX7777" fmla="*/ 3395257 w 12193737"/>
                <a:gd name="connsiteY7777" fmla="*/ 706825 h 3910710"/>
                <a:gd name="connsiteX7778" fmla="*/ 3395257 w 12193737"/>
                <a:gd name="connsiteY7778" fmla="*/ 700995 h 3910710"/>
                <a:gd name="connsiteX7779" fmla="*/ 3395257 w 12193737"/>
                <a:gd name="connsiteY7779" fmla="*/ 710735 h 3910710"/>
                <a:gd name="connsiteX7780" fmla="*/ 3518915 w 12193737"/>
                <a:gd name="connsiteY7780" fmla="*/ 782106 h 3910710"/>
                <a:gd name="connsiteX7781" fmla="*/ 3395257 w 12193737"/>
                <a:gd name="connsiteY7781" fmla="*/ 853476 h 3910710"/>
                <a:gd name="connsiteX7782" fmla="*/ 3395257 w 12193737"/>
                <a:gd name="connsiteY7782" fmla="*/ 710699 h 3910710"/>
                <a:gd name="connsiteX7783" fmla="*/ 3395257 w 12193737"/>
                <a:gd name="connsiteY7783" fmla="*/ 857423 h 3910710"/>
                <a:gd name="connsiteX7784" fmla="*/ 3520580 w 12193737"/>
                <a:gd name="connsiteY7784" fmla="*/ 785075 h 3910710"/>
                <a:gd name="connsiteX7785" fmla="*/ 3520580 w 12193737"/>
                <a:gd name="connsiteY7785" fmla="*/ 935601 h 3910710"/>
                <a:gd name="connsiteX7786" fmla="*/ 3395257 w 12193737"/>
                <a:gd name="connsiteY7786" fmla="*/ 863253 h 3910710"/>
                <a:gd name="connsiteX7787" fmla="*/ 3395257 w 12193737"/>
                <a:gd name="connsiteY7787" fmla="*/ 857423 h 3910710"/>
                <a:gd name="connsiteX7788" fmla="*/ 3395257 w 12193737"/>
                <a:gd name="connsiteY7788" fmla="*/ 867200 h 3910710"/>
                <a:gd name="connsiteX7789" fmla="*/ 3518915 w 12193737"/>
                <a:gd name="connsiteY7789" fmla="*/ 938570 h 3910710"/>
                <a:gd name="connsiteX7790" fmla="*/ 3395257 w 12193737"/>
                <a:gd name="connsiteY7790" fmla="*/ 1009941 h 3910710"/>
                <a:gd name="connsiteX7791" fmla="*/ 3395257 w 12193737"/>
                <a:gd name="connsiteY7791" fmla="*/ 867164 h 3910710"/>
                <a:gd name="connsiteX7792" fmla="*/ 3395257 w 12193737"/>
                <a:gd name="connsiteY7792" fmla="*/ 1013852 h 3910710"/>
                <a:gd name="connsiteX7793" fmla="*/ 3520580 w 12193737"/>
                <a:gd name="connsiteY7793" fmla="*/ 941503 h 3910710"/>
                <a:gd name="connsiteX7794" fmla="*/ 3520580 w 12193737"/>
                <a:gd name="connsiteY7794" fmla="*/ 1086200 h 3910710"/>
                <a:gd name="connsiteX7795" fmla="*/ 3515511 w 12193737"/>
                <a:gd name="connsiteY7795" fmla="*/ 1089133 h 3910710"/>
                <a:gd name="connsiteX7796" fmla="*/ 3395257 w 12193737"/>
                <a:gd name="connsiteY7796" fmla="*/ 1019718 h 3910710"/>
                <a:gd name="connsiteX7797" fmla="*/ 3395257 w 12193737"/>
                <a:gd name="connsiteY7797" fmla="*/ 1013888 h 3910710"/>
                <a:gd name="connsiteX7798" fmla="*/ 3395257 w 12193737"/>
                <a:gd name="connsiteY7798" fmla="*/ 1023592 h 3910710"/>
                <a:gd name="connsiteX7799" fmla="*/ 3512107 w 12193737"/>
                <a:gd name="connsiteY7799" fmla="*/ 1091052 h 3910710"/>
                <a:gd name="connsiteX7800" fmla="*/ 3395257 w 12193737"/>
                <a:gd name="connsiteY7800" fmla="*/ 1158512 h 3910710"/>
                <a:gd name="connsiteX7801" fmla="*/ 3395257 w 12193737"/>
                <a:gd name="connsiteY7801" fmla="*/ 1023592 h 3910710"/>
                <a:gd name="connsiteX7802" fmla="*/ 3395257 w 12193737"/>
                <a:gd name="connsiteY7802" fmla="*/ 1187878 h 3910710"/>
                <a:gd name="connsiteX7803" fmla="*/ 3512107 w 12193737"/>
                <a:gd name="connsiteY7803" fmla="*/ 1255338 h 3910710"/>
                <a:gd name="connsiteX7804" fmla="*/ 3395257 w 12193737"/>
                <a:gd name="connsiteY7804" fmla="*/ 1322798 h 3910710"/>
                <a:gd name="connsiteX7805" fmla="*/ 3395257 w 12193737"/>
                <a:gd name="connsiteY7805" fmla="*/ 1187878 h 3910710"/>
                <a:gd name="connsiteX7806" fmla="*/ 3395257 w 12193737"/>
                <a:gd name="connsiteY7806" fmla="*/ 1326708 h 3910710"/>
                <a:gd name="connsiteX7807" fmla="*/ 3515511 w 12193737"/>
                <a:gd name="connsiteY7807" fmla="*/ 1257293 h 3910710"/>
                <a:gd name="connsiteX7808" fmla="*/ 3520580 w 12193737"/>
                <a:gd name="connsiteY7808" fmla="*/ 1260226 h 3910710"/>
                <a:gd name="connsiteX7809" fmla="*/ 3520580 w 12193737"/>
                <a:gd name="connsiteY7809" fmla="*/ 1404923 h 3910710"/>
                <a:gd name="connsiteX7810" fmla="*/ 3395257 w 12193737"/>
                <a:gd name="connsiteY7810" fmla="*/ 1332575 h 3910710"/>
                <a:gd name="connsiteX7811" fmla="*/ 3395257 w 12193737"/>
                <a:gd name="connsiteY7811" fmla="*/ 1326745 h 3910710"/>
                <a:gd name="connsiteX7812" fmla="*/ 3395257 w 12193737"/>
                <a:gd name="connsiteY7812" fmla="*/ 1336449 h 3910710"/>
                <a:gd name="connsiteX7813" fmla="*/ 3518915 w 12193737"/>
                <a:gd name="connsiteY7813" fmla="*/ 1407819 h 3910710"/>
                <a:gd name="connsiteX7814" fmla="*/ 3395257 w 12193737"/>
                <a:gd name="connsiteY7814" fmla="*/ 1479190 h 3910710"/>
                <a:gd name="connsiteX7815" fmla="*/ 3395257 w 12193737"/>
                <a:gd name="connsiteY7815" fmla="*/ 1336449 h 3910710"/>
                <a:gd name="connsiteX7816" fmla="*/ 3395257 w 12193737"/>
                <a:gd name="connsiteY7816" fmla="*/ 1483137 h 3910710"/>
                <a:gd name="connsiteX7817" fmla="*/ 3520580 w 12193737"/>
                <a:gd name="connsiteY7817" fmla="*/ 1410789 h 3910710"/>
                <a:gd name="connsiteX7818" fmla="*/ 3520580 w 12193737"/>
                <a:gd name="connsiteY7818" fmla="*/ 1561315 h 3910710"/>
                <a:gd name="connsiteX7819" fmla="*/ 3395257 w 12193737"/>
                <a:gd name="connsiteY7819" fmla="*/ 1488967 h 3910710"/>
                <a:gd name="connsiteX7820" fmla="*/ 3395257 w 12193737"/>
                <a:gd name="connsiteY7820" fmla="*/ 1483101 h 3910710"/>
                <a:gd name="connsiteX7821" fmla="*/ 3395257 w 12193737"/>
                <a:gd name="connsiteY7821" fmla="*/ 1492914 h 3910710"/>
                <a:gd name="connsiteX7822" fmla="*/ 3518915 w 12193737"/>
                <a:gd name="connsiteY7822" fmla="*/ 1564284 h 3910710"/>
                <a:gd name="connsiteX7823" fmla="*/ 3395257 w 12193737"/>
                <a:gd name="connsiteY7823" fmla="*/ 1635654 h 3910710"/>
                <a:gd name="connsiteX7824" fmla="*/ 3395257 w 12193737"/>
                <a:gd name="connsiteY7824" fmla="*/ 1492914 h 3910710"/>
                <a:gd name="connsiteX7825" fmla="*/ 3395257 w 12193737"/>
                <a:gd name="connsiteY7825" fmla="*/ 1639565 h 3910710"/>
                <a:gd name="connsiteX7826" fmla="*/ 3520580 w 12193737"/>
                <a:gd name="connsiteY7826" fmla="*/ 1567217 h 3910710"/>
                <a:gd name="connsiteX7827" fmla="*/ 3520580 w 12193737"/>
                <a:gd name="connsiteY7827" fmla="*/ 1717743 h 3910710"/>
                <a:gd name="connsiteX7828" fmla="*/ 3395257 w 12193737"/>
                <a:gd name="connsiteY7828" fmla="*/ 1645395 h 3910710"/>
                <a:gd name="connsiteX7829" fmla="*/ 3395257 w 12193737"/>
                <a:gd name="connsiteY7829" fmla="*/ 1639529 h 3910710"/>
                <a:gd name="connsiteX7830" fmla="*/ 3395257 w 12193737"/>
                <a:gd name="connsiteY7830" fmla="*/ 1649342 h 3910710"/>
                <a:gd name="connsiteX7831" fmla="*/ 3518915 w 12193737"/>
                <a:gd name="connsiteY7831" fmla="*/ 1720713 h 3910710"/>
                <a:gd name="connsiteX7832" fmla="*/ 3395257 w 12193737"/>
                <a:gd name="connsiteY7832" fmla="*/ 1792083 h 3910710"/>
                <a:gd name="connsiteX7833" fmla="*/ 3395257 w 12193737"/>
                <a:gd name="connsiteY7833" fmla="*/ 1649342 h 3910710"/>
                <a:gd name="connsiteX7834" fmla="*/ 3395257 w 12193737"/>
                <a:gd name="connsiteY7834" fmla="*/ 1795994 h 3910710"/>
                <a:gd name="connsiteX7835" fmla="*/ 3520580 w 12193737"/>
                <a:gd name="connsiteY7835" fmla="*/ 1723646 h 3910710"/>
                <a:gd name="connsiteX7836" fmla="*/ 3520580 w 12193737"/>
                <a:gd name="connsiteY7836" fmla="*/ 1868342 h 3910710"/>
                <a:gd name="connsiteX7837" fmla="*/ 3515511 w 12193737"/>
                <a:gd name="connsiteY7837" fmla="*/ 1871275 h 3910710"/>
                <a:gd name="connsiteX7838" fmla="*/ 3395257 w 12193737"/>
                <a:gd name="connsiteY7838" fmla="*/ 1801860 h 3910710"/>
                <a:gd name="connsiteX7839" fmla="*/ 3395257 w 12193737"/>
                <a:gd name="connsiteY7839" fmla="*/ 1795994 h 3910710"/>
                <a:gd name="connsiteX7840" fmla="*/ 3395257 w 12193737"/>
                <a:gd name="connsiteY7840" fmla="*/ 1805734 h 3910710"/>
                <a:gd name="connsiteX7841" fmla="*/ 3512107 w 12193737"/>
                <a:gd name="connsiteY7841" fmla="*/ 1873194 h 3910710"/>
                <a:gd name="connsiteX7842" fmla="*/ 3395257 w 12193737"/>
                <a:gd name="connsiteY7842" fmla="*/ 1940654 h 3910710"/>
                <a:gd name="connsiteX7843" fmla="*/ 3395257 w 12193737"/>
                <a:gd name="connsiteY7843" fmla="*/ 1805698 h 3910710"/>
                <a:gd name="connsiteX7844" fmla="*/ 3395257 w 12193737"/>
                <a:gd name="connsiteY7844" fmla="*/ 1970020 h 3910710"/>
                <a:gd name="connsiteX7845" fmla="*/ 3512107 w 12193737"/>
                <a:gd name="connsiteY7845" fmla="*/ 2037480 h 3910710"/>
                <a:gd name="connsiteX7846" fmla="*/ 3395257 w 12193737"/>
                <a:gd name="connsiteY7846" fmla="*/ 2104940 h 3910710"/>
                <a:gd name="connsiteX7847" fmla="*/ 3395257 w 12193737"/>
                <a:gd name="connsiteY7847" fmla="*/ 1969984 h 3910710"/>
                <a:gd name="connsiteX7848" fmla="*/ 3395257 w 12193737"/>
                <a:gd name="connsiteY7848" fmla="*/ 2108851 h 3910710"/>
                <a:gd name="connsiteX7849" fmla="*/ 3515511 w 12193737"/>
                <a:gd name="connsiteY7849" fmla="*/ 2039435 h 3910710"/>
                <a:gd name="connsiteX7850" fmla="*/ 3520580 w 12193737"/>
                <a:gd name="connsiteY7850" fmla="*/ 2042368 h 3910710"/>
                <a:gd name="connsiteX7851" fmla="*/ 3520580 w 12193737"/>
                <a:gd name="connsiteY7851" fmla="*/ 2187065 h 3910710"/>
                <a:gd name="connsiteX7852" fmla="*/ 3395257 w 12193737"/>
                <a:gd name="connsiteY7852" fmla="*/ 2114717 h 3910710"/>
                <a:gd name="connsiteX7853" fmla="*/ 3395257 w 12193737"/>
                <a:gd name="connsiteY7853" fmla="*/ 2108851 h 3910710"/>
                <a:gd name="connsiteX7854" fmla="*/ 3395257 w 12193737"/>
                <a:gd name="connsiteY7854" fmla="*/ 2118591 h 3910710"/>
                <a:gd name="connsiteX7855" fmla="*/ 3518915 w 12193737"/>
                <a:gd name="connsiteY7855" fmla="*/ 2189961 h 3910710"/>
                <a:gd name="connsiteX7856" fmla="*/ 3395257 w 12193737"/>
                <a:gd name="connsiteY7856" fmla="*/ 2261368 h 3910710"/>
                <a:gd name="connsiteX7857" fmla="*/ 3395257 w 12193737"/>
                <a:gd name="connsiteY7857" fmla="*/ 2118591 h 3910710"/>
                <a:gd name="connsiteX7858" fmla="*/ 3395257 w 12193737"/>
                <a:gd name="connsiteY7858" fmla="*/ 2265279 h 3910710"/>
                <a:gd name="connsiteX7859" fmla="*/ 3520580 w 12193737"/>
                <a:gd name="connsiteY7859" fmla="*/ 2192931 h 3910710"/>
                <a:gd name="connsiteX7860" fmla="*/ 3520580 w 12193737"/>
                <a:gd name="connsiteY7860" fmla="*/ 2343457 h 3910710"/>
                <a:gd name="connsiteX7861" fmla="*/ 3395257 w 12193737"/>
                <a:gd name="connsiteY7861" fmla="*/ 2271109 h 3910710"/>
                <a:gd name="connsiteX7862" fmla="*/ 3395257 w 12193737"/>
                <a:gd name="connsiteY7862" fmla="*/ 2265243 h 3910710"/>
                <a:gd name="connsiteX7863" fmla="*/ 3395257 w 12193737"/>
                <a:gd name="connsiteY7863" fmla="*/ 2275056 h 3910710"/>
                <a:gd name="connsiteX7864" fmla="*/ 3518915 w 12193737"/>
                <a:gd name="connsiteY7864" fmla="*/ 2346426 h 3910710"/>
                <a:gd name="connsiteX7865" fmla="*/ 3395257 w 12193737"/>
                <a:gd name="connsiteY7865" fmla="*/ 2417833 h 3910710"/>
                <a:gd name="connsiteX7866" fmla="*/ 3395257 w 12193737"/>
                <a:gd name="connsiteY7866" fmla="*/ 2275056 h 3910710"/>
                <a:gd name="connsiteX7867" fmla="*/ 3395257 w 12193737"/>
                <a:gd name="connsiteY7867" fmla="*/ 2421707 h 3910710"/>
                <a:gd name="connsiteX7868" fmla="*/ 3520580 w 12193737"/>
                <a:gd name="connsiteY7868" fmla="*/ 2349359 h 3910710"/>
                <a:gd name="connsiteX7869" fmla="*/ 3520580 w 12193737"/>
                <a:gd name="connsiteY7869" fmla="*/ 2499885 h 3910710"/>
                <a:gd name="connsiteX7870" fmla="*/ 3395257 w 12193737"/>
                <a:gd name="connsiteY7870" fmla="*/ 2427537 h 3910710"/>
                <a:gd name="connsiteX7871" fmla="*/ 3395257 w 12193737"/>
                <a:gd name="connsiteY7871" fmla="*/ 2421671 h 3910710"/>
                <a:gd name="connsiteX7872" fmla="*/ 3395257 w 12193737"/>
                <a:gd name="connsiteY7872" fmla="*/ 2431448 h 3910710"/>
                <a:gd name="connsiteX7873" fmla="*/ 3518915 w 12193737"/>
                <a:gd name="connsiteY7873" fmla="*/ 2502818 h 3910710"/>
                <a:gd name="connsiteX7874" fmla="*/ 3395257 w 12193737"/>
                <a:gd name="connsiteY7874" fmla="*/ 2574225 h 3910710"/>
                <a:gd name="connsiteX7875" fmla="*/ 3395257 w 12193737"/>
                <a:gd name="connsiteY7875" fmla="*/ 2431448 h 3910710"/>
                <a:gd name="connsiteX7876" fmla="*/ 3395257 w 12193737"/>
                <a:gd name="connsiteY7876" fmla="*/ 2578136 h 3910710"/>
                <a:gd name="connsiteX7877" fmla="*/ 3520580 w 12193737"/>
                <a:gd name="connsiteY7877" fmla="*/ 2505788 h 3910710"/>
                <a:gd name="connsiteX7878" fmla="*/ 3520580 w 12193737"/>
                <a:gd name="connsiteY7878" fmla="*/ 2650448 h 3910710"/>
                <a:gd name="connsiteX7879" fmla="*/ 3515511 w 12193737"/>
                <a:gd name="connsiteY7879" fmla="*/ 2653381 h 3910710"/>
                <a:gd name="connsiteX7880" fmla="*/ 3395257 w 12193737"/>
                <a:gd name="connsiteY7880" fmla="*/ 2583965 h 3910710"/>
                <a:gd name="connsiteX7881" fmla="*/ 3395257 w 12193737"/>
                <a:gd name="connsiteY7881" fmla="*/ 2578099 h 3910710"/>
                <a:gd name="connsiteX7882" fmla="*/ 3395257 w 12193737"/>
                <a:gd name="connsiteY7882" fmla="*/ 2587912 h 3910710"/>
                <a:gd name="connsiteX7883" fmla="*/ 3512107 w 12193737"/>
                <a:gd name="connsiteY7883" fmla="*/ 2655372 h 3910710"/>
                <a:gd name="connsiteX7884" fmla="*/ 3395257 w 12193737"/>
                <a:gd name="connsiteY7884" fmla="*/ 2722832 h 3910710"/>
                <a:gd name="connsiteX7885" fmla="*/ 3395257 w 12193737"/>
                <a:gd name="connsiteY7885" fmla="*/ 2587912 h 3910710"/>
                <a:gd name="connsiteX7886" fmla="*/ 3395257 w 12193737"/>
                <a:gd name="connsiteY7886" fmla="*/ 2752162 h 3910710"/>
                <a:gd name="connsiteX7887" fmla="*/ 3512107 w 12193737"/>
                <a:gd name="connsiteY7887" fmla="*/ 2819622 h 3910710"/>
                <a:gd name="connsiteX7888" fmla="*/ 3395257 w 12193737"/>
                <a:gd name="connsiteY7888" fmla="*/ 2887082 h 3910710"/>
                <a:gd name="connsiteX7889" fmla="*/ 3395257 w 12193737"/>
                <a:gd name="connsiteY7889" fmla="*/ 2752162 h 3910710"/>
                <a:gd name="connsiteX7890" fmla="*/ 3395257 w 12193737"/>
                <a:gd name="connsiteY7890" fmla="*/ 2890993 h 3910710"/>
                <a:gd name="connsiteX7891" fmla="*/ 3515511 w 12193737"/>
                <a:gd name="connsiteY7891" fmla="*/ 2821577 h 3910710"/>
                <a:gd name="connsiteX7892" fmla="*/ 3520580 w 12193737"/>
                <a:gd name="connsiteY7892" fmla="*/ 2824511 h 3910710"/>
                <a:gd name="connsiteX7893" fmla="*/ 3520580 w 12193737"/>
                <a:gd name="connsiteY7893" fmla="*/ 2969170 h 3910710"/>
                <a:gd name="connsiteX7894" fmla="*/ 3395257 w 12193737"/>
                <a:gd name="connsiteY7894" fmla="*/ 2896822 h 3910710"/>
                <a:gd name="connsiteX7895" fmla="*/ 3395257 w 12193737"/>
                <a:gd name="connsiteY7895" fmla="*/ 2890993 h 3910710"/>
                <a:gd name="connsiteX7896" fmla="*/ 3395257 w 12193737"/>
                <a:gd name="connsiteY7896" fmla="*/ 2900769 h 3910710"/>
                <a:gd name="connsiteX7897" fmla="*/ 3518915 w 12193737"/>
                <a:gd name="connsiteY7897" fmla="*/ 2972140 h 3910710"/>
                <a:gd name="connsiteX7898" fmla="*/ 3395257 w 12193737"/>
                <a:gd name="connsiteY7898" fmla="*/ 3043546 h 3910710"/>
                <a:gd name="connsiteX7899" fmla="*/ 3395257 w 12193737"/>
                <a:gd name="connsiteY7899" fmla="*/ 2900769 h 3910710"/>
                <a:gd name="connsiteX7900" fmla="*/ 3395257 w 12193737"/>
                <a:gd name="connsiteY7900" fmla="*/ 3047421 h 3910710"/>
                <a:gd name="connsiteX7901" fmla="*/ 3520580 w 12193737"/>
                <a:gd name="connsiteY7901" fmla="*/ 2975073 h 3910710"/>
                <a:gd name="connsiteX7902" fmla="*/ 3520580 w 12193737"/>
                <a:gd name="connsiteY7902" fmla="*/ 3125599 h 3910710"/>
                <a:gd name="connsiteX7903" fmla="*/ 3395257 w 12193737"/>
                <a:gd name="connsiteY7903" fmla="*/ 3053251 h 3910710"/>
                <a:gd name="connsiteX7904" fmla="*/ 3395257 w 12193737"/>
                <a:gd name="connsiteY7904" fmla="*/ 3047421 h 3910710"/>
                <a:gd name="connsiteX7905" fmla="*/ 3395257 w 12193737"/>
                <a:gd name="connsiteY7905" fmla="*/ 3057162 h 3910710"/>
                <a:gd name="connsiteX7906" fmla="*/ 3518915 w 12193737"/>
                <a:gd name="connsiteY7906" fmla="*/ 3128532 h 3910710"/>
                <a:gd name="connsiteX7907" fmla="*/ 3395257 w 12193737"/>
                <a:gd name="connsiteY7907" fmla="*/ 3199902 h 3910710"/>
                <a:gd name="connsiteX7908" fmla="*/ 3395257 w 12193737"/>
                <a:gd name="connsiteY7908" fmla="*/ 3057162 h 3910710"/>
                <a:gd name="connsiteX7909" fmla="*/ 3395257 w 12193737"/>
                <a:gd name="connsiteY7909" fmla="*/ 3203849 h 3910710"/>
                <a:gd name="connsiteX7910" fmla="*/ 3520580 w 12193737"/>
                <a:gd name="connsiteY7910" fmla="*/ 3131501 h 3910710"/>
                <a:gd name="connsiteX7911" fmla="*/ 3520580 w 12193737"/>
                <a:gd name="connsiteY7911" fmla="*/ 3282027 h 3910710"/>
                <a:gd name="connsiteX7912" fmla="*/ 3395257 w 12193737"/>
                <a:gd name="connsiteY7912" fmla="*/ 3209679 h 3910710"/>
                <a:gd name="connsiteX7913" fmla="*/ 3395257 w 12193737"/>
                <a:gd name="connsiteY7913" fmla="*/ 3203849 h 3910710"/>
                <a:gd name="connsiteX7914" fmla="*/ 3395257 w 12193737"/>
                <a:gd name="connsiteY7914" fmla="*/ 3213626 h 3910710"/>
                <a:gd name="connsiteX7915" fmla="*/ 3518915 w 12193737"/>
                <a:gd name="connsiteY7915" fmla="*/ 3284997 h 3910710"/>
                <a:gd name="connsiteX7916" fmla="*/ 3395257 w 12193737"/>
                <a:gd name="connsiteY7916" fmla="*/ 3356367 h 3910710"/>
                <a:gd name="connsiteX7917" fmla="*/ 3395257 w 12193737"/>
                <a:gd name="connsiteY7917" fmla="*/ 3213626 h 3910710"/>
                <a:gd name="connsiteX7918" fmla="*/ 3395257 w 12193737"/>
                <a:gd name="connsiteY7918" fmla="*/ 3360278 h 3910710"/>
                <a:gd name="connsiteX7919" fmla="*/ 3520580 w 12193737"/>
                <a:gd name="connsiteY7919" fmla="*/ 3287930 h 3910710"/>
                <a:gd name="connsiteX7920" fmla="*/ 3520580 w 12193737"/>
                <a:gd name="connsiteY7920" fmla="*/ 3432626 h 3910710"/>
                <a:gd name="connsiteX7921" fmla="*/ 3515547 w 12193737"/>
                <a:gd name="connsiteY7921" fmla="*/ 3435559 h 3910710"/>
                <a:gd name="connsiteX7922" fmla="*/ 3395257 w 12193737"/>
                <a:gd name="connsiteY7922" fmla="*/ 3366144 h 3910710"/>
                <a:gd name="connsiteX7923" fmla="*/ 3395257 w 12193737"/>
                <a:gd name="connsiteY7923" fmla="*/ 3360314 h 3910710"/>
                <a:gd name="connsiteX7924" fmla="*/ 3395257 w 12193737"/>
                <a:gd name="connsiteY7924" fmla="*/ 3370054 h 3910710"/>
                <a:gd name="connsiteX7925" fmla="*/ 3512143 w 12193737"/>
                <a:gd name="connsiteY7925" fmla="*/ 3437550 h 3910710"/>
                <a:gd name="connsiteX7926" fmla="*/ 3395257 w 12193737"/>
                <a:gd name="connsiteY7926" fmla="*/ 3505010 h 3910710"/>
                <a:gd name="connsiteX7927" fmla="*/ 3395257 w 12193737"/>
                <a:gd name="connsiteY7927" fmla="*/ 3370054 h 3910710"/>
                <a:gd name="connsiteX7928" fmla="*/ 3395257 w 12193737"/>
                <a:gd name="connsiteY7928" fmla="*/ 3534304 h 3910710"/>
                <a:gd name="connsiteX7929" fmla="*/ 3512107 w 12193737"/>
                <a:gd name="connsiteY7929" fmla="*/ 3601764 h 3910710"/>
                <a:gd name="connsiteX7930" fmla="*/ 3395257 w 12193737"/>
                <a:gd name="connsiteY7930" fmla="*/ 3669224 h 3910710"/>
                <a:gd name="connsiteX7931" fmla="*/ 3395257 w 12193737"/>
                <a:gd name="connsiteY7931" fmla="*/ 3534304 h 3910710"/>
                <a:gd name="connsiteX7932" fmla="*/ 3395257 w 12193737"/>
                <a:gd name="connsiteY7932" fmla="*/ 3682911 h 3910710"/>
                <a:gd name="connsiteX7933" fmla="*/ 3518915 w 12193737"/>
                <a:gd name="connsiteY7933" fmla="*/ 3754282 h 3910710"/>
                <a:gd name="connsiteX7934" fmla="*/ 3395257 w 12193737"/>
                <a:gd name="connsiteY7934" fmla="*/ 3825688 h 3910710"/>
                <a:gd name="connsiteX7935" fmla="*/ 3395257 w 12193737"/>
                <a:gd name="connsiteY7935" fmla="*/ 3682947 h 3910710"/>
                <a:gd name="connsiteX7936" fmla="*/ 3520580 w 12193737"/>
                <a:gd name="connsiteY7936" fmla="*/ 3907777 h 3910710"/>
                <a:gd name="connsiteX7937" fmla="*/ 3395257 w 12193737"/>
                <a:gd name="connsiteY7937" fmla="*/ 3835429 h 3910710"/>
                <a:gd name="connsiteX7938" fmla="*/ 3395257 w 12193737"/>
                <a:gd name="connsiteY7938" fmla="*/ 3829599 h 3910710"/>
                <a:gd name="connsiteX7939" fmla="*/ 3520580 w 12193737"/>
                <a:gd name="connsiteY7939" fmla="*/ 3757251 h 3910710"/>
                <a:gd name="connsiteX7940" fmla="*/ 3520580 w 12193737"/>
                <a:gd name="connsiteY7940" fmla="*/ 3907777 h 3910710"/>
                <a:gd name="connsiteX7941" fmla="*/ 3520580 w 12193737"/>
                <a:gd name="connsiteY7941" fmla="*/ 3751312 h 3910710"/>
                <a:gd name="connsiteX7942" fmla="*/ 3395257 w 12193737"/>
                <a:gd name="connsiteY7942" fmla="*/ 3678964 h 3910710"/>
                <a:gd name="connsiteX7943" fmla="*/ 3395257 w 12193737"/>
                <a:gd name="connsiteY7943" fmla="*/ 3673135 h 3910710"/>
                <a:gd name="connsiteX7944" fmla="*/ 3515511 w 12193737"/>
                <a:gd name="connsiteY7944" fmla="*/ 3603719 h 3910710"/>
                <a:gd name="connsiteX7945" fmla="*/ 3520580 w 12193737"/>
                <a:gd name="connsiteY7945" fmla="*/ 3606653 h 3910710"/>
                <a:gd name="connsiteX7946" fmla="*/ 3520580 w 12193737"/>
                <a:gd name="connsiteY7946" fmla="*/ 3751349 h 3910710"/>
                <a:gd name="connsiteX7947" fmla="*/ 3523984 w 12193737"/>
                <a:gd name="connsiteY7947" fmla="*/ 3907777 h 3910710"/>
                <a:gd name="connsiteX7948" fmla="*/ 3523984 w 12193737"/>
                <a:gd name="connsiteY7948" fmla="*/ 3757215 h 3910710"/>
                <a:gd name="connsiteX7949" fmla="*/ 3654377 w 12193737"/>
                <a:gd name="connsiteY7949" fmla="*/ 3832496 h 3910710"/>
                <a:gd name="connsiteX7950" fmla="*/ 3523984 w 12193737"/>
                <a:gd name="connsiteY7950" fmla="*/ 3907777 h 3910710"/>
                <a:gd name="connsiteX7951" fmla="*/ 3656079 w 12193737"/>
                <a:gd name="connsiteY7951" fmla="*/ 3829563 h 3910710"/>
                <a:gd name="connsiteX7952" fmla="*/ 3525686 w 12193737"/>
                <a:gd name="connsiteY7952" fmla="*/ 3754282 h 3910710"/>
                <a:gd name="connsiteX7953" fmla="*/ 3651010 w 12193737"/>
                <a:gd name="connsiteY7953" fmla="*/ 3681934 h 3910710"/>
                <a:gd name="connsiteX7954" fmla="*/ 3656079 w 12193737"/>
                <a:gd name="connsiteY7954" fmla="*/ 3684867 h 3910710"/>
                <a:gd name="connsiteX7955" fmla="*/ 3656079 w 12193737"/>
                <a:gd name="connsiteY7955" fmla="*/ 3829563 h 3910710"/>
                <a:gd name="connsiteX7956" fmla="*/ 3659447 w 12193737"/>
                <a:gd name="connsiteY7956" fmla="*/ 3686822 h 3910710"/>
                <a:gd name="connsiteX7957" fmla="*/ 3783069 w 12193737"/>
                <a:gd name="connsiteY7957" fmla="*/ 3758192 h 3910710"/>
                <a:gd name="connsiteX7958" fmla="*/ 3659447 w 12193737"/>
                <a:gd name="connsiteY7958" fmla="*/ 3829563 h 3910710"/>
                <a:gd name="connsiteX7959" fmla="*/ 3659447 w 12193737"/>
                <a:gd name="connsiteY7959" fmla="*/ 3686822 h 3910710"/>
                <a:gd name="connsiteX7960" fmla="*/ 3791542 w 12193737"/>
                <a:gd name="connsiteY7960" fmla="*/ 3907777 h 3910710"/>
                <a:gd name="connsiteX7961" fmla="*/ 3661185 w 12193737"/>
                <a:gd name="connsiteY7961" fmla="*/ 3832496 h 3910710"/>
                <a:gd name="connsiteX7962" fmla="*/ 3786473 w 12193737"/>
                <a:gd name="connsiteY7962" fmla="*/ 3760148 h 3910710"/>
                <a:gd name="connsiteX7963" fmla="*/ 3791542 w 12193737"/>
                <a:gd name="connsiteY7963" fmla="*/ 3763081 h 3910710"/>
                <a:gd name="connsiteX7964" fmla="*/ 3791542 w 12193737"/>
                <a:gd name="connsiteY7964" fmla="*/ 3907777 h 3910710"/>
                <a:gd name="connsiteX7965" fmla="*/ 3794910 w 12193737"/>
                <a:gd name="connsiteY7965" fmla="*/ 3907777 h 3910710"/>
                <a:gd name="connsiteX7966" fmla="*/ 3794910 w 12193737"/>
                <a:gd name="connsiteY7966" fmla="*/ 3765036 h 3910710"/>
                <a:gd name="connsiteX7967" fmla="*/ 3918531 w 12193737"/>
                <a:gd name="connsiteY7967" fmla="*/ 3836407 h 3910710"/>
                <a:gd name="connsiteX7968" fmla="*/ 3794910 w 12193737"/>
                <a:gd name="connsiteY7968" fmla="*/ 3907777 h 3910710"/>
                <a:gd name="connsiteX7969" fmla="*/ 3803383 w 12193737"/>
                <a:gd name="connsiteY7969" fmla="*/ 3750371 h 3910710"/>
                <a:gd name="connsiteX7970" fmla="*/ 3926968 w 12193737"/>
                <a:gd name="connsiteY7970" fmla="*/ 3679001 h 3910710"/>
                <a:gd name="connsiteX7971" fmla="*/ 3926968 w 12193737"/>
                <a:gd name="connsiteY7971" fmla="*/ 3821705 h 3910710"/>
                <a:gd name="connsiteX7972" fmla="*/ 3803383 w 12193737"/>
                <a:gd name="connsiteY7972" fmla="*/ 3750371 h 3910710"/>
                <a:gd name="connsiteX7973" fmla="*/ 4055660 w 12193737"/>
                <a:gd name="connsiteY7973" fmla="*/ 3896009 h 3910710"/>
                <a:gd name="connsiteX7974" fmla="*/ 3938845 w 12193737"/>
                <a:gd name="connsiteY7974" fmla="*/ 3828585 h 3910710"/>
                <a:gd name="connsiteX7975" fmla="*/ 4055660 w 12193737"/>
                <a:gd name="connsiteY7975" fmla="*/ 3761162 h 3910710"/>
                <a:gd name="connsiteX7976" fmla="*/ 4055660 w 12193737"/>
                <a:gd name="connsiteY7976" fmla="*/ 3896045 h 3910710"/>
                <a:gd name="connsiteX7977" fmla="*/ 4055660 w 12193737"/>
                <a:gd name="connsiteY7977" fmla="*/ 3757215 h 3910710"/>
                <a:gd name="connsiteX7978" fmla="*/ 3935478 w 12193737"/>
                <a:gd name="connsiteY7978" fmla="*/ 3826630 h 3910710"/>
                <a:gd name="connsiteX7979" fmla="*/ 3930409 w 12193737"/>
                <a:gd name="connsiteY7979" fmla="*/ 3823697 h 3910710"/>
                <a:gd name="connsiteX7980" fmla="*/ 3930409 w 12193737"/>
                <a:gd name="connsiteY7980" fmla="*/ 3679001 h 3910710"/>
                <a:gd name="connsiteX7981" fmla="*/ 4055696 w 12193737"/>
                <a:gd name="connsiteY7981" fmla="*/ 3751312 h 3910710"/>
                <a:gd name="connsiteX7982" fmla="*/ 4055696 w 12193737"/>
                <a:gd name="connsiteY7982" fmla="*/ 3757215 h 3910710"/>
                <a:gd name="connsiteX7983" fmla="*/ 4055660 w 12193737"/>
                <a:gd name="connsiteY7983" fmla="*/ 3747402 h 3910710"/>
                <a:gd name="connsiteX7984" fmla="*/ 3932074 w 12193737"/>
                <a:gd name="connsiteY7984" fmla="*/ 3676068 h 3910710"/>
                <a:gd name="connsiteX7985" fmla="*/ 4055660 w 12193737"/>
                <a:gd name="connsiteY7985" fmla="*/ 3604733 h 3910710"/>
                <a:gd name="connsiteX7986" fmla="*/ 4055660 w 12193737"/>
                <a:gd name="connsiteY7986" fmla="*/ 3747438 h 3910710"/>
                <a:gd name="connsiteX7987" fmla="*/ 4055660 w 12193737"/>
                <a:gd name="connsiteY7987" fmla="*/ 3600786 h 3910710"/>
                <a:gd name="connsiteX7988" fmla="*/ 3930372 w 12193737"/>
                <a:gd name="connsiteY7988" fmla="*/ 3673098 h 3910710"/>
                <a:gd name="connsiteX7989" fmla="*/ 3930372 w 12193737"/>
                <a:gd name="connsiteY7989" fmla="*/ 3522536 h 3910710"/>
                <a:gd name="connsiteX7990" fmla="*/ 4055660 w 12193737"/>
                <a:gd name="connsiteY7990" fmla="*/ 3594884 h 3910710"/>
                <a:gd name="connsiteX7991" fmla="*/ 4055660 w 12193737"/>
                <a:gd name="connsiteY7991" fmla="*/ 3600786 h 3910710"/>
                <a:gd name="connsiteX7992" fmla="*/ 4055660 w 12193737"/>
                <a:gd name="connsiteY7992" fmla="*/ 3590973 h 3910710"/>
                <a:gd name="connsiteX7993" fmla="*/ 3932074 w 12193737"/>
                <a:gd name="connsiteY7993" fmla="*/ 3519603 h 3910710"/>
                <a:gd name="connsiteX7994" fmla="*/ 4055660 w 12193737"/>
                <a:gd name="connsiteY7994" fmla="*/ 3448269 h 3910710"/>
                <a:gd name="connsiteX7995" fmla="*/ 4055660 w 12193737"/>
                <a:gd name="connsiteY7995" fmla="*/ 3590973 h 3910710"/>
                <a:gd name="connsiteX7996" fmla="*/ 4055660 w 12193737"/>
                <a:gd name="connsiteY7996" fmla="*/ 3444358 h 3910710"/>
                <a:gd name="connsiteX7997" fmla="*/ 3930372 w 12193737"/>
                <a:gd name="connsiteY7997" fmla="*/ 3516706 h 3910710"/>
                <a:gd name="connsiteX7998" fmla="*/ 3930372 w 12193737"/>
                <a:gd name="connsiteY7998" fmla="*/ 3366144 h 3910710"/>
                <a:gd name="connsiteX7999" fmla="*/ 4055660 w 12193737"/>
                <a:gd name="connsiteY7999" fmla="*/ 3438456 h 3910710"/>
                <a:gd name="connsiteX8000" fmla="*/ 4055660 w 12193737"/>
                <a:gd name="connsiteY8000" fmla="*/ 3444358 h 3910710"/>
                <a:gd name="connsiteX8001" fmla="*/ 4055660 w 12193737"/>
                <a:gd name="connsiteY8001" fmla="*/ 3434545 h 3910710"/>
                <a:gd name="connsiteX8002" fmla="*/ 3932074 w 12193737"/>
                <a:gd name="connsiteY8002" fmla="*/ 3363174 h 3910710"/>
                <a:gd name="connsiteX8003" fmla="*/ 4055660 w 12193737"/>
                <a:gd name="connsiteY8003" fmla="*/ 3291840 h 3910710"/>
                <a:gd name="connsiteX8004" fmla="*/ 4055660 w 12193737"/>
                <a:gd name="connsiteY8004" fmla="*/ 3434545 h 3910710"/>
                <a:gd name="connsiteX8005" fmla="*/ 4055660 w 12193737"/>
                <a:gd name="connsiteY8005" fmla="*/ 3287930 h 3910710"/>
                <a:gd name="connsiteX8006" fmla="*/ 3930372 w 12193737"/>
                <a:gd name="connsiteY8006" fmla="*/ 3360241 h 3910710"/>
                <a:gd name="connsiteX8007" fmla="*/ 3930372 w 12193737"/>
                <a:gd name="connsiteY8007" fmla="*/ 3215582 h 3910710"/>
                <a:gd name="connsiteX8008" fmla="*/ 3935478 w 12193737"/>
                <a:gd name="connsiteY8008" fmla="*/ 3212648 h 3910710"/>
                <a:gd name="connsiteX8009" fmla="*/ 4055660 w 12193737"/>
                <a:gd name="connsiteY8009" fmla="*/ 3282027 h 3910710"/>
                <a:gd name="connsiteX8010" fmla="*/ 4055660 w 12193737"/>
                <a:gd name="connsiteY8010" fmla="*/ 3287930 h 3910710"/>
                <a:gd name="connsiteX8011" fmla="*/ 4055660 w 12193737"/>
                <a:gd name="connsiteY8011" fmla="*/ 3278117 h 3910710"/>
                <a:gd name="connsiteX8012" fmla="*/ 3938845 w 12193737"/>
                <a:gd name="connsiteY8012" fmla="*/ 3210693 h 3910710"/>
                <a:gd name="connsiteX8013" fmla="*/ 4055660 w 12193737"/>
                <a:gd name="connsiteY8013" fmla="*/ 3143269 h 3910710"/>
                <a:gd name="connsiteX8014" fmla="*/ 4055660 w 12193737"/>
                <a:gd name="connsiteY8014" fmla="*/ 3278117 h 3910710"/>
                <a:gd name="connsiteX8015" fmla="*/ 4055660 w 12193737"/>
                <a:gd name="connsiteY8015" fmla="*/ 3113867 h 3910710"/>
                <a:gd name="connsiteX8016" fmla="*/ 3938845 w 12193737"/>
                <a:gd name="connsiteY8016" fmla="*/ 3046407 h 3910710"/>
                <a:gd name="connsiteX8017" fmla="*/ 4055660 w 12193737"/>
                <a:gd name="connsiteY8017" fmla="*/ 2978983 h 3910710"/>
                <a:gd name="connsiteX8018" fmla="*/ 4055660 w 12193737"/>
                <a:gd name="connsiteY8018" fmla="*/ 3113867 h 3910710"/>
                <a:gd name="connsiteX8019" fmla="*/ 4055660 w 12193737"/>
                <a:gd name="connsiteY8019" fmla="*/ 2975073 h 3910710"/>
                <a:gd name="connsiteX8020" fmla="*/ 3935441 w 12193737"/>
                <a:gd name="connsiteY8020" fmla="*/ 3044452 h 3910710"/>
                <a:gd name="connsiteX8021" fmla="*/ 3930372 w 12193737"/>
                <a:gd name="connsiteY8021" fmla="*/ 3041519 h 3910710"/>
                <a:gd name="connsiteX8022" fmla="*/ 3930372 w 12193737"/>
                <a:gd name="connsiteY8022" fmla="*/ 2896822 h 3910710"/>
                <a:gd name="connsiteX8023" fmla="*/ 4055660 w 12193737"/>
                <a:gd name="connsiteY8023" fmla="*/ 2969170 h 3910710"/>
                <a:gd name="connsiteX8024" fmla="*/ 4055660 w 12193737"/>
                <a:gd name="connsiteY8024" fmla="*/ 2975073 h 3910710"/>
                <a:gd name="connsiteX8025" fmla="*/ 4055660 w 12193737"/>
                <a:gd name="connsiteY8025" fmla="*/ 2965260 h 3910710"/>
                <a:gd name="connsiteX8026" fmla="*/ 3932074 w 12193737"/>
                <a:gd name="connsiteY8026" fmla="*/ 2893926 h 3910710"/>
                <a:gd name="connsiteX8027" fmla="*/ 4055660 w 12193737"/>
                <a:gd name="connsiteY8027" fmla="*/ 2822591 h 3910710"/>
                <a:gd name="connsiteX8028" fmla="*/ 4055660 w 12193737"/>
                <a:gd name="connsiteY8028" fmla="*/ 2965296 h 3910710"/>
                <a:gd name="connsiteX8029" fmla="*/ 4055660 w 12193737"/>
                <a:gd name="connsiteY8029" fmla="*/ 2818644 h 3910710"/>
                <a:gd name="connsiteX8030" fmla="*/ 3930372 w 12193737"/>
                <a:gd name="connsiteY8030" fmla="*/ 2890956 h 3910710"/>
                <a:gd name="connsiteX8031" fmla="*/ 3930372 w 12193737"/>
                <a:gd name="connsiteY8031" fmla="*/ 2740394 h 3910710"/>
                <a:gd name="connsiteX8032" fmla="*/ 4055660 w 12193737"/>
                <a:gd name="connsiteY8032" fmla="*/ 2812742 h 3910710"/>
                <a:gd name="connsiteX8033" fmla="*/ 4055660 w 12193737"/>
                <a:gd name="connsiteY8033" fmla="*/ 2818644 h 3910710"/>
                <a:gd name="connsiteX8034" fmla="*/ 4055660 w 12193737"/>
                <a:gd name="connsiteY8034" fmla="*/ 2808831 h 3910710"/>
                <a:gd name="connsiteX8035" fmla="*/ 3932074 w 12193737"/>
                <a:gd name="connsiteY8035" fmla="*/ 2737461 h 3910710"/>
                <a:gd name="connsiteX8036" fmla="*/ 4055660 w 12193737"/>
                <a:gd name="connsiteY8036" fmla="*/ 2666127 h 3910710"/>
                <a:gd name="connsiteX8037" fmla="*/ 4055660 w 12193737"/>
                <a:gd name="connsiteY8037" fmla="*/ 2808831 h 3910710"/>
                <a:gd name="connsiteX8038" fmla="*/ 4055660 w 12193737"/>
                <a:gd name="connsiteY8038" fmla="*/ 2662216 h 3910710"/>
                <a:gd name="connsiteX8039" fmla="*/ 3930372 w 12193737"/>
                <a:gd name="connsiteY8039" fmla="*/ 2734528 h 3910710"/>
                <a:gd name="connsiteX8040" fmla="*/ 3930372 w 12193737"/>
                <a:gd name="connsiteY8040" fmla="*/ 2583965 h 3910710"/>
                <a:gd name="connsiteX8041" fmla="*/ 4055660 w 12193737"/>
                <a:gd name="connsiteY8041" fmla="*/ 2656314 h 3910710"/>
                <a:gd name="connsiteX8042" fmla="*/ 4055660 w 12193737"/>
                <a:gd name="connsiteY8042" fmla="*/ 2662216 h 3910710"/>
                <a:gd name="connsiteX8043" fmla="*/ 4055660 w 12193737"/>
                <a:gd name="connsiteY8043" fmla="*/ 2652403 h 3910710"/>
                <a:gd name="connsiteX8044" fmla="*/ 3932074 w 12193737"/>
                <a:gd name="connsiteY8044" fmla="*/ 2581069 h 3910710"/>
                <a:gd name="connsiteX8045" fmla="*/ 4055660 w 12193737"/>
                <a:gd name="connsiteY8045" fmla="*/ 2509734 h 3910710"/>
                <a:gd name="connsiteX8046" fmla="*/ 4055660 w 12193737"/>
                <a:gd name="connsiteY8046" fmla="*/ 2652439 h 3910710"/>
                <a:gd name="connsiteX8047" fmla="*/ 4055660 w 12193737"/>
                <a:gd name="connsiteY8047" fmla="*/ 2505788 h 3910710"/>
                <a:gd name="connsiteX8048" fmla="*/ 3930372 w 12193737"/>
                <a:gd name="connsiteY8048" fmla="*/ 2578099 h 3910710"/>
                <a:gd name="connsiteX8049" fmla="*/ 3930372 w 12193737"/>
                <a:gd name="connsiteY8049" fmla="*/ 2433403 h 3910710"/>
                <a:gd name="connsiteX8050" fmla="*/ 3935441 w 12193737"/>
                <a:gd name="connsiteY8050" fmla="*/ 2430470 h 3910710"/>
                <a:gd name="connsiteX8051" fmla="*/ 4055660 w 12193737"/>
                <a:gd name="connsiteY8051" fmla="*/ 2499885 h 3910710"/>
                <a:gd name="connsiteX8052" fmla="*/ 4055660 w 12193737"/>
                <a:gd name="connsiteY8052" fmla="*/ 2505788 h 3910710"/>
                <a:gd name="connsiteX8053" fmla="*/ 4055660 w 12193737"/>
                <a:gd name="connsiteY8053" fmla="*/ 2495975 h 3910710"/>
                <a:gd name="connsiteX8054" fmla="*/ 3938845 w 12193737"/>
                <a:gd name="connsiteY8054" fmla="*/ 2428551 h 3910710"/>
                <a:gd name="connsiteX8055" fmla="*/ 4055660 w 12193737"/>
                <a:gd name="connsiteY8055" fmla="*/ 2361127 h 3910710"/>
                <a:gd name="connsiteX8056" fmla="*/ 4055660 w 12193737"/>
                <a:gd name="connsiteY8056" fmla="*/ 2496011 h 3910710"/>
                <a:gd name="connsiteX8057" fmla="*/ 4055660 w 12193737"/>
                <a:gd name="connsiteY8057" fmla="*/ 2331725 h 3910710"/>
                <a:gd name="connsiteX8058" fmla="*/ 3938845 w 12193737"/>
                <a:gd name="connsiteY8058" fmla="*/ 2264301 h 3910710"/>
                <a:gd name="connsiteX8059" fmla="*/ 4055660 w 12193737"/>
                <a:gd name="connsiteY8059" fmla="*/ 2196878 h 3910710"/>
                <a:gd name="connsiteX8060" fmla="*/ 4055660 w 12193737"/>
                <a:gd name="connsiteY8060" fmla="*/ 2331761 h 3910710"/>
                <a:gd name="connsiteX8061" fmla="*/ 4055660 w 12193737"/>
                <a:gd name="connsiteY8061" fmla="*/ 2192931 h 3910710"/>
                <a:gd name="connsiteX8062" fmla="*/ 3935441 w 12193737"/>
                <a:gd name="connsiteY8062" fmla="*/ 2262346 h 3910710"/>
                <a:gd name="connsiteX8063" fmla="*/ 3930372 w 12193737"/>
                <a:gd name="connsiteY8063" fmla="*/ 2259413 h 3910710"/>
                <a:gd name="connsiteX8064" fmla="*/ 3930372 w 12193737"/>
                <a:gd name="connsiteY8064" fmla="*/ 2114717 h 3910710"/>
                <a:gd name="connsiteX8065" fmla="*/ 4055660 w 12193737"/>
                <a:gd name="connsiteY8065" fmla="*/ 2187065 h 3910710"/>
                <a:gd name="connsiteX8066" fmla="*/ 4055660 w 12193737"/>
                <a:gd name="connsiteY8066" fmla="*/ 2192967 h 3910710"/>
                <a:gd name="connsiteX8067" fmla="*/ 4055660 w 12193737"/>
                <a:gd name="connsiteY8067" fmla="*/ 2183118 h 3910710"/>
                <a:gd name="connsiteX8068" fmla="*/ 3932074 w 12193737"/>
                <a:gd name="connsiteY8068" fmla="*/ 2111747 h 3910710"/>
                <a:gd name="connsiteX8069" fmla="*/ 4055660 w 12193737"/>
                <a:gd name="connsiteY8069" fmla="*/ 2040413 h 3910710"/>
                <a:gd name="connsiteX8070" fmla="*/ 4055660 w 12193737"/>
                <a:gd name="connsiteY8070" fmla="*/ 2183118 h 3910710"/>
                <a:gd name="connsiteX8071" fmla="*/ 4055660 w 12193737"/>
                <a:gd name="connsiteY8071" fmla="*/ 2036502 h 3910710"/>
                <a:gd name="connsiteX8072" fmla="*/ 3930372 w 12193737"/>
                <a:gd name="connsiteY8072" fmla="*/ 2108814 h 3910710"/>
                <a:gd name="connsiteX8073" fmla="*/ 3930372 w 12193737"/>
                <a:gd name="connsiteY8073" fmla="*/ 1958252 h 3910710"/>
                <a:gd name="connsiteX8074" fmla="*/ 4055660 w 12193737"/>
                <a:gd name="connsiteY8074" fmla="*/ 2030600 h 3910710"/>
                <a:gd name="connsiteX8075" fmla="*/ 4055660 w 12193737"/>
                <a:gd name="connsiteY8075" fmla="*/ 2036502 h 3910710"/>
                <a:gd name="connsiteX8076" fmla="*/ 4055660 w 12193737"/>
                <a:gd name="connsiteY8076" fmla="*/ 2026689 h 3910710"/>
                <a:gd name="connsiteX8077" fmla="*/ 3932074 w 12193737"/>
                <a:gd name="connsiteY8077" fmla="*/ 1955355 h 3910710"/>
                <a:gd name="connsiteX8078" fmla="*/ 4055660 w 12193737"/>
                <a:gd name="connsiteY8078" fmla="*/ 1884021 h 3910710"/>
                <a:gd name="connsiteX8079" fmla="*/ 4055660 w 12193737"/>
                <a:gd name="connsiteY8079" fmla="*/ 2026726 h 3910710"/>
                <a:gd name="connsiteX8080" fmla="*/ 4055660 w 12193737"/>
                <a:gd name="connsiteY8080" fmla="*/ 1880074 h 3910710"/>
                <a:gd name="connsiteX8081" fmla="*/ 3930372 w 12193737"/>
                <a:gd name="connsiteY8081" fmla="*/ 1952422 h 3910710"/>
                <a:gd name="connsiteX8082" fmla="*/ 3930372 w 12193737"/>
                <a:gd name="connsiteY8082" fmla="*/ 1801860 h 3910710"/>
                <a:gd name="connsiteX8083" fmla="*/ 4055660 w 12193737"/>
                <a:gd name="connsiteY8083" fmla="*/ 1874172 h 3910710"/>
                <a:gd name="connsiteX8084" fmla="*/ 4055660 w 12193737"/>
                <a:gd name="connsiteY8084" fmla="*/ 1880074 h 3910710"/>
                <a:gd name="connsiteX8085" fmla="*/ 4055660 w 12193737"/>
                <a:gd name="connsiteY8085" fmla="*/ 1870261 h 3910710"/>
                <a:gd name="connsiteX8086" fmla="*/ 3932074 w 12193737"/>
                <a:gd name="connsiteY8086" fmla="*/ 1798927 h 3910710"/>
                <a:gd name="connsiteX8087" fmla="*/ 4055660 w 12193737"/>
                <a:gd name="connsiteY8087" fmla="*/ 1727556 h 3910710"/>
                <a:gd name="connsiteX8088" fmla="*/ 4055660 w 12193737"/>
                <a:gd name="connsiteY8088" fmla="*/ 1870261 h 3910710"/>
                <a:gd name="connsiteX8089" fmla="*/ 4055660 w 12193737"/>
                <a:gd name="connsiteY8089" fmla="*/ 1723646 h 3910710"/>
                <a:gd name="connsiteX8090" fmla="*/ 3930372 w 12193737"/>
                <a:gd name="connsiteY8090" fmla="*/ 1795957 h 3910710"/>
                <a:gd name="connsiteX8091" fmla="*/ 3930372 w 12193737"/>
                <a:gd name="connsiteY8091" fmla="*/ 1651261 h 3910710"/>
                <a:gd name="connsiteX8092" fmla="*/ 3935441 w 12193737"/>
                <a:gd name="connsiteY8092" fmla="*/ 1648328 h 3910710"/>
                <a:gd name="connsiteX8093" fmla="*/ 4055624 w 12193737"/>
                <a:gd name="connsiteY8093" fmla="*/ 1717707 h 3910710"/>
                <a:gd name="connsiteX8094" fmla="*/ 4055624 w 12193737"/>
                <a:gd name="connsiteY8094" fmla="*/ 1723609 h 3910710"/>
                <a:gd name="connsiteX8095" fmla="*/ 4055660 w 12193737"/>
                <a:gd name="connsiteY8095" fmla="*/ 1713832 h 3910710"/>
                <a:gd name="connsiteX8096" fmla="*/ 3938845 w 12193737"/>
                <a:gd name="connsiteY8096" fmla="*/ 1646409 h 3910710"/>
                <a:gd name="connsiteX8097" fmla="*/ 4055660 w 12193737"/>
                <a:gd name="connsiteY8097" fmla="*/ 1578985 h 3910710"/>
                <a:gd name="connsiteX8098" fmla="*/ 4055660 w 12193737"/>
                <a:gd name="connsiteY8098" fmla="*/ 1713869 h 3910710"/>
                <a:gd name="connsiteX8099" fmla="*/ 4055660 w 12193737"/>
                <a:gd name="connsiteY8099" fmla="*/ 1549583 h 3910710"/>
                <a:gd name="connsiteX8100" fmla="*/ 3938845 w 12193737"/>
                <a:gd name="connsiteY8100" fmla="*/ 1482159 h 3910710"/>
                <a:gd name="connsiteX8101" fmla="*/ 4055660 w 12193737"/>
                <a:gd name="connsiteY8101" fmla="*/ 1414736 h 3910710"/>
                <a:gd name="connsiteX8102" fmla="*/ 4055660 w 12193737"/>
                <a:gd name="connsiteY8102" fmla="*/ 1549619 h 3910710"/>
                <a:gd name="connsiteX8103" fmla="*/ 4055660 w 12193737"/>
                <a:gd name="connsiteY8103" fmla="*/ 1410789 h 3910710"/>
                <a:gd name="connsiteX8104" fmla="*/ 3935441 w 12193737"/>
                <a:gd name="connsiteY8104" fmla="*/ 1480204 h 3910710"/>
                <a:gd name="connsiteX8105" fmla="*/ 3930372 w 12193737"/>
                <a:gd name="connsiteY8105" fmla="*/ 1477271 h 3910710"/>
                <a:gd name="connsiteX8106" fmla="*/ 3930372 w 12193737"/>
                <a:gd name="connsiteY8106" fmla="*/ 1332575 h 3910710"/>
                <a:gd name="connsiteX8107" fmla="*/ 4055660 w 12193737"/>
                <a:gd name="connsiteY8107" fmla="*/ 1404886 h 3910710"/>
                <a:gd name="connsiteX8108" fmla="*/ 4055660 w 12193737"/>
                <a:gd name="connsiteY8108" fmla="*/ 1410789 h 3910710"/>
                <a:gd name="connsiteX8109" fmla="*/ 4055660 w 12193737"/>
                <a:gd name="connsiteY8109" fmla="*/ 1400976 h 3910710"/>
                <a:gd name="connsiteX8110" fmla="*/ 3932074 w 12193737"/>
                <a:gd name="connsiteY8110" fmla="*/ 1329642 h 3910710"/>
                <a:gd name="connsiteX8111" fmla="*/ 4055660 w 12193737"/>
                <a:gd name="connsiteY8111" fmla="*/ 1258307 h 3910710"/>
                <a:gd name="connsiteX8112" fmla="*/ 4055660 w 12193737"/>
                <a:gd name="connsiteY8112" fmla="*/ 1401012 h 3910710"/>
                <a:gd name="connsiteX8113" fmla="*/ 4055660 w 12193737"/>
                <a:gd name="connsiteY8113" fmla="*/ 1254360 h 3910710"/>
                <a:gd name="connsiteX8114" fmla="*/ 3930372 w 12193737"/>
                <a:gd name="connsiteY8114" fmla="*/ 1326708 h 3910710"/>
                <a:gd name="connsiteX8115" fmla="*/ 3930372 w 12193737"/>
                <a:gd name="connsiteY8115" fmla="*/ 1176146 h 3910710"/>
                <a:gd name="connsiteX8116" fmla="*/ 4055660 w 12193737"/>
                <a:gd name="connsiteY8116" fmla="*/ 1248458 h 3910710"/>
                <a:gd name="connsiteX8117" fmla="*/ 4055660 w 12193737"/>
                <a:gd name="connsiteY8117" fmla="*/ 1254360 h 3910710"/>
                <a:gd name="connsiteX8118" fmla="*/ 4055660 w 12193737"/>
                <a:gd name="connsiteY8118" fmla="*/ 1244547 h 3910710"/>
                <a:gd name="connsiteX8119" fmla="*/ 3932074 w 12193737"/>
                <a:gd name="connsiteY8119" fmla="*/ 1173213 h 3910710"/>
                <a:gd name="connsiteX8120" fmla="*/ 4055660 w 12193737"/>
                <a:gd name="connsiteY8120" fmla="*/ 1101843 h 3910710"/>
                <a:gd name="connsiteX8121" fmla="*/ 4055660 w 12193737"/>
                <a:gd name="connsiteY8121" fmla="*/ 1244547 h 3910710"/>
                <a:gd name="connsiteX8122" fmla="*/ 4055660 w 12193737"/>
                <a:gd name="connsiteY8122" fmla="*/ 1097932 h 3910710"/>
                <a:gd name="connsiteX8123" fmla="*/ 3930372 w 12193737"/>
                <a:gd name="connsiteY8123" fmla="*/ 1170244 h 3910710"/>
                <a:gd name="connsiteX8124" fmla="*/ 3930372 w 12193737"/>
                <a:gd name="connsiteY8124" fmla="*/ 1019681 h 3910710"/>
                <a:gd name="connsiteX8125" fmla="*/ 4055660 w 12193737"/>
                <a:gd name="connsiteY8125" fmla="*/ 1091993 h 3910710"/>
                <a:gd name="connsiteX8126" fmla="*/ 4055660 w 12193737"/>
                <a:gd name="connsiteY8126" fmla="*/ 1097896 h 3910710"/>
                <a:gd name="connsiteX8127" fmla="*/ 4055660 w 12193737"/>
                <a:gd name="connsiteY8127" fmla="*/ 1088119 h 3910710"/>
                <a:gd name="connsiteX8128" fmla="*/ 3932074 w 12193737"/>
                <a:gd name="connsiteY8128" fmla="*/ 1016785 h 3910710"/>
                <a:gd name="connsiteX8129" fmla="*/ 4055660 w 12193737"/>
                <a:gd name="connsiteY8129" fmla="*/ 945414 h 3910710"/>
                <a:gd name="connsiteX8130" fmla="*/ 4055660 w 12193737"/>
                <a:gd name="connsiteY8130" fmla="*/ 1088119 h 3910710"/>
                <a:gd name="connsiteX8131" fmla="*/ 4055660 w 12193737"/>
                <a:gd name="connsiteY8131" fmla="*/ 941503 h 3910710"/>
                <a:gd name="connsiteX8132" fmla="*/ 3930372 w 12193737"/>
                <a:gd name="connsiteY8132" fmla="*/ 1013815 h 3910710"/>
                <a:gd name="connsiteX8133" fmla="*/ 3930372 w 12193737"/>
                <a:gd name="connsiteY8133" fmla="*/ 869119 h 3910710"/>
                <a:gd name="connsiteX8134" fmla="*/ 3935441 w 12193737"/>
                <a:gd name="connsiteY8134" fmla="*/ 866186 h 3910710"/>
                <a:gd name="connsiteX8135" fmla="*/ 4055660 w 12193737"/>
                <a:gd name="connsiteY8135" fmla="*/ 935601 h 3910710"/>
                <a:gd name="connsiteX8136" fmla="*/ 4055660 w 12193737"/>
                <a:gd name="connsiteY8136" fmla="*/ 941503 h 3910710"/>
                <a:gd name="connsiteX8137" fmla="*/ 4055660 w 12193737"/>
                <a:gd name="connsiteY8137" fmla="*/ 931690 h 3910710"/>
                <a:gd name="connsiteX8138" fmla="*/ 3938845 w 12193737"/>
                <a:gd name="connsiteY8138" fmla="*/ 864267 h 3910710"/>
                <a:gd name="connsiteX8139" fmla="*/ 4055660 w 12193737"/>
                <a:gd name="connsiteY8139" fmla="*/ 796807 h 3910710"/>
                <a:gd name="connsiteX8140" fmla="*/ 4055660 w 12193737"/>
                <a:gd name="connsiteY8140" fmla="*/ 931690 h 3910710"/>
                <a:gd name="connsiteX8141" fmla="*/ 4055660 w 12193737"/>
                <a:gd name="connsiteY8141" fmla="*/ 767441 h 3910710"/>
                <a:gd name="connsiteX8142" fmla="*/ 3938845 w 12193737"/>
                <a:gd name="connsiteY8142" fmla="*/ 700017 h 3910710"/>
                <a:gd name="connsiteX8143" fmla="*/ 4055660 w 12193737"/>
                <a:gd name="connsiteY8143" fmla="*/ 632594 h 3910710"/>
                <a:gd name="connsiteX8144" fmla="*/ 4055660 w 12193737"/>
                <a:gd name="connsiteY8144" fmla="*/ 767477 h 3910710"/>
                <a:gd name="connsiteX8145" fmla="*/ 4055660 w 12193737"/>
                <a:gd name="connsiteY8145" fmla="*/ 628647 h 3910710"/>
                <a:gd name="connsiteX8146" fmla="*/ 3935478 w 12193737"/>
                <a:gd name="connsiteY8146" fmla="*/ 698062 h 3910710"/>
                <a:gd name="connsiteX8147" fmla="*/ 3930409 w 12193737"/>
                <a:gd name="connsiteY8147" fmla="*/ 695129 h 3910710"/>
                <a:gd name="connsiteX8148" fmla="*/ 3930409 w 12193737"/>
                <a:gd name="connsiteY8148" fmla="*/ 550432 h 3910710"/>
                <a:gd name="connsiteX8149" fmla="*/ 4055696 w 12193737"/>
                <a:gd name="connsiteY8149" fmla="*/ 622781 h 3910710"/>
                <a:gd name="connsiteX8150" fmla="*/ 4055696 w 12193737"/>
                <a:gd name="connsiteY8150" fmla="*/ 628683 h 3910710"/>
                <a:gd name="connsiteX8151" fmla="*/ 4055660 w 12193737"/>
                <a:gd name="connsiteY8151" fmla="*/ 618834 h 3910710"/>
                <a:gd name="connsiteX8152" fmla="*/ 3932074 w 12193737"/>
                <a:gd name="connsiteY8152" fmla="*/ 547499 h 3910710"/>
                <a:gd name="connsiteX8153" fmla="*/ 4055660 w 12193737"/>
                <a:gd name="connsiteY8153" fmla="*/ 476129 h 3910710"/>
                <a:gd name="connsiteX8154" fmla="*/ 4055660 w 12193737"/>
                <a:gd name="connsiteY8154" fmla="*/ 618834 h 3910710"/>
                <a:gd name="connsiteX8155" fmla="*/ 4055660 w 12193737"/>
                <a:gd name="connsiteY8155" fmla="*/ 472218 h 3910710"/>
                <a:gd name="connsiteX8156" fmla="*/ 3930372 w 12193737"/>
                <a:gd name="connsiteY8156" fmla="*/ 544530 h 3910710"/>
                <a:gd name="connsiteX8157" fmla="*/ 3930372 w 12193737"/>
                <a:gd name="connsiteY8157" fmla="*/ 393968 h 3910710"/>
                <a:gd name="connsiteX8158" fmla="*/ 4055660 w 12193737"/>
                <a:gd name="connsiteY8158" fmla="*/ 466316 h 3910710"/>
                <a:gd name="connsiteX8159" fmla="*/ 4055660 w 12193737"/>
                <a:gd name="connsiteY8159" fmla="*/ 472218 h 3910710"/>
                <a:gd name="connsiteX8160" fmla="*/ 4055660 w 12193737"/>
                <a:gd name="connsiteY8160" fmla="*/ 462405 h 3910710"/>
                <a:gd name="connsiteX8161" fmla="*/ 3932074 w 12193737"/>
                <a:gd name="connsiteY8161" fmla="*/ 391071 h 3910710"/>
                <a:gd name="connsiteX8162" fmla="*/ 4055660 w 12193737"/>
                <a:gd name="connsiteY8162" fmla="*/ 319701 h 3910710"/>
                <a:gd name="connsiteX8163" fmla="*/ 4055660 w 12193737"/>
                <a:gd name="connsiteY8163" fmla="*/ 462405 h 3910710"/>
                <a:gd name="connsiteX8164" fmla="*/ 4055660 w 12193737"/>
                <a:gd name="connsiteY8164" fmla="*/ 315790 h 3910710"/>
                <a:gd name="connsiteX8165" fmla="*/ 3930372 w 12193737"/>
                <a:gd name="connsiteY8165" fmla="*/ 388102 h 3910710"/>
                <a:gd name="connsiteX8166" fmla="*/ 3930372 w 12193737"/>
                <a:gd name="connsiteY8166" fmla="*/ 237539 h 3910710"/>
                <a:gd name="connsiteX8167" fmla="*/ 4055660 w 12193737"/>
                <a:gd name="connsiteY8167" fmla="*/ 309888 h 3910710"/>
                <a:gd name="connsiteX8168" fmla="*/ 4055660 w 12193737"/>
                <a:gd name="connsiteY8168" fmla="*/ 315790 h 3910710"/>
                <a:gd name="connsiteX8169" fmla="*/ 4055660 w 12193737"/>
                <a:gd name="connsiteY8169" fmla="*/ 305977 h 3910710"/>
                <a:gd name="connsiteX8170" fmla="*/ 3932074 w 12193737"/>
                <a:gd name="connsiteY8170" fmla="*/ 234643 h 3910710"/>
                <a:gd name="connsiteX8171" fmla="*/ 4055660 w 12193737"/>
                <a:gd name="connsiteY8171" fmla="*/ 163308 h 3910710"/>
                <a:gd name="connsiteX8172" fmla="*/ 4055660 w 12193737"/>
                <a:gd name="connsiteY8172" fmla="*/ 306013 h 3910710"/>
                <a:gd name="connsiteX8173" fmla="*/ 4055660 w 12193737"/>
                <a:gd name="connsiteY8173" fmla="*/ 159361 h 3910710"/>
                <a:gd name="connsiteX8174" fmla="*/ 3930372 w 12193737"/>
                <a:gd name="connsiteY8174" fmla="*/ 231673 h 3910710"/>
                <a:gd name="connsiteX8175" fmla="*/ 3930372 w 12193737"/>
                <a:gd name="connsiteY8175" fmla="*/ 87013 h 3910710"/>
                <a:gd name="connsiteX8176" fmla="*/ 3935441 w 12193737"/>
                <a:gd name="connsiteY8176" fmla="*/ 84080 h 3910710"/>
                <a:gd name="connsiteX8177" fmla="*/ 4055624 w 12193737"/>
                <a:gd name="connsiteY8177" fmla="*/ 153459 h 3910710"/>
                <a:gd name="connsiteX8178" fmla="*/ 4055624 w 12193737"/>
                <a:gd name="connsiteY8178" fmla="*/ 159361 h 3910710"/>
                <a:gd name="connsiteX8179" fmla="*/ 4055660 w 12193737"/>
                <a:gd name="connsiteY8179" fmla="*/ 149548 h 3910710"/>
                <a:gd name="connsiteX8180" fmla="*/ 3938845 w 12193737"/>
                <a:gd name="connsiteY8180" fmla="*/ 82125 h 3910710"/>
                <a:gd name="connsiteX8181" fmla="*/ 4055660 w 12193737"/>
                <a:gd name="connsiteY8181" fmla="*/ 14701 h 3910710"/>
                <a:gd name="connsiteX8182" fmla="*/ 4055660 w 12193737"/>
                <a:gd name="connsiteY8182" fmla="*/ 149585 h 3910710"/>
                <a:gd name="connsiteX8183" fmla="*/ 4072606 w 12193737"/>
                <a:gd name="connsiteY8183" fmla="*/ 3896045 h 3910710"/>
                <a:gd name="connsiteX8184" fmla="*/ 4072606 w 12193737"/>
                <a:gd name="connsiteY8184" fmla="*/ 3761125 h 3910710"/>
                <a:gd name="connsiteX8185" fmla="*/ 4189457 w 12193737"/>
                <a:gd name="connsiteY8185" fmla="*/ 3828585 h 3910710"/>
                <a:gd name="connsiteX8186" fmla="*/ 4072606 w 12193737"/>
                <a:gd name="connsiteY8186" fmla="*/ 3896045 h 3910710"/>
                <a:gd name="connsiteX8187" fmla="*/ 4192861 w 12193737"/>
                <a:gd name="connsiteY8187" fmla="*/ 3826630 h 3910710"/>
                <a:gd name="connsiteX8188" fmla="*/ 4072606 w 12193737"/>
                <a:gd name="connsiteY8188" fmla="*/ 3757178 h 3910710"/>
                <a:gd name="connsiteX8189" fmla="*/ 4072606 w 12193737"/>
                <a:gd name="connsiteY8189" fmla="*/ 3751349 h 3910710"/>
                <a:gd name="connsiteX8190" fmla="*/ 4197930 w 12193737"/>
                <a:gd name="connsiteY8190" fmla="*/ 3679001 h 3910710"/>
                <a:gd name="connsiteX8191" fmla="*/ 4197930 w 12193737"/>
                <a:gd name="connsiteY8191" fmla="*/ 3823660 h 3910710"/>
                <a:gd name="connsiteX8192" fmla="*/ 4192861 w 12193737"/>
                <a:gd name="connsiteY8192" fmla="*/ 3826594 h 3910710"/>
                <a:gd name="connsiteX8193" fmla="*/ 4201334 w 12193737"/>
                <a:gd name="connsiteY8193" fmla="*/ 3821742 h 3910710"/>
                <a:gd name="connsiteX8194" fmla="*/ 4201334 w 12193737"/>
                <a:gd name="connsiteY8194" fmla="*/ 3679001 h 3910710"/>
                <a:gd name="connsiteX8195" fmla="*/ 4324956 w 12193737"/>
                <a:gd name="connsiteY8195" fmla="*/ 3750371 h 3910710"/>
                <a:gd name="connsiteX8196" fmla="*/ 4201334 w 12193737"/>
                <a:gd name="connsiteY8196" fmla="*/ 3821742 h 3910710"/>
                <a:gd name="connsiteX8197" fmla="*/ 4333393 w 12193737"/>
                <a:gd name="connsiteY8197" fmla="*/ 3907777 h 3910710"/>
                <a:gd name="connsiteX8198" fmla="*/ 4209807 w 12193737"/>
                <a:gd name="connsiteY8198" fmla="*/ 3836407 h 3910710"/>
                <a:gd name="connsiteX8199" fmla="*/ 4333393 w 12193737"/>
                <a:gd name="connsiteY8199" fmla="*/ 3765036 h 3910710"/>
                <a:gd name="connsiteX8200" fmla="*/ 4333393 w 12193737"/>
                <a:gd name="connsiteY8200" fmla="*/ 3907777 h 3910710"/>
                <a:gd name="connsiteX8201" fmla="*/ 4336797 w 12193737"/>
                <a:gd name="connsiteY8201" fmla="*/ 3907777 h 3910710"/>
                <a:gd name="connsiteX8202" fmla="*/ 4336797 w 12193737"/>
                <a:gd name="connsiteY8202" fmla="*/ 3763081 h 3910710"/>
                <a:gd name="connsiteX8203" fmla="*/ 4341866 w 12193737"/>
                <a:gd name="connsiteY8203" fmla="*/ 3760148 h 3910710"/>
                <a:gd name="connsiteX8204" fmla="*/ 4467190 w 12193737"/>
                <a:gd name="connsiteY8204" fmla="*/ 3832496 h 3910710"/>
                <a:gd name="connsiteX8205" fmla="*/ 4336797 w 12193737"/>
                <a:gd name="connsiteY8205" fmla="*/ 3907777 h 3910710"/>
                <a:gd name="connsiteX8206" fmla="*/ 4468892 w 12193737"/>
                <a:gd name="connsiteY8206" fmla="*/ 3829563 h 3910710"/>
                <a:gd name="connsiteX8207" fmla="*/ 4345306 w 12193737"/>
                <a:gd name="connsiteY8207" fmla="*/ 3758192 h 3910710"/>
                <a:gd name="connsiteX8208" fmla="*/ 4468892 w 12193737"/>
                <a:gd name="connsiteY8208" fmla="*/ 3686822 h 3910710"/>
                <a:gd name="connsiteX8209" fmla="*/ 4468892 w 12193737"/>
                <a:gd name="connsiteY8209" fmla="*/ 3829563 h 3910710"/>
                <a:gd name="connsiteX8210" fmla="*/ 4472259 w 12193737"/>
                <a:gd name="connsiteY8210" fmla="*/ 3684867 h 3910710"/>
                <a:gd name="connsiteX8211" fmla="*/ 4477365 w 12193737"/>
                <a:gd name="connsiteY8211" fmla="*/ 3681934 h 3910710"/>
                <a:gd name="connsiteX8212" fmla="*/ 4602688 w 12193737"/>
                <a:gd name="connsiteY8212" fmla="*/ 3754282 h 3910710"/>
                <a:gd name="connsiteX8213" fmla="*/ 4472295 w 12193737"/>
                <a:gd name="connsiteY8213" fmla="*/ 3829599 h 3910710"/>
                <a:gd name="connsiteX8214" fmla="*/ 4472295 w 12193737"/>
                <a:gd name="connsiteY8214" fmla="*/ 3684903 h 3910710"/>
                <a:gd name="connsiteX8215" fmla="*/ 4604354 w 12193737"/>
                <a:gd name="connsiteY8215" fmla="*/ 3907777 h 3910710"/>
                <a:gd name="connsiteX8216" fmla="*/ 4473961 w 12193737"/>
                <a:gd name="connsiteY8216" fmla="*/ 3832496 h 3910710"/>
                <a:gd name="connsiteX8217" fmla="*/ 4604354 w 12193737"/>
                <a:gd name="connsiteY8217" fmla="*/ 3757251 h 3910710"/>
                <a:gd name="connsiteX8218" fmla="*/ 4604354 w 12193737"/>
                <a:gd name="connsiteY8218" fmla="*/ 3907777 h 3910710"/>
                <a:gd name="connsiteX8219" fmla="*/ 4604354 w 12193737"/>
                <a:gd name="connsiteY8219" fmla="*/ 3751312 h 3910710"/>
                <a:gd name="connsiteX8220" fmla="*/ 4480732 w 12193737"/>
                <a:gd name="connsiteY8220" fmla="*/ 3679942 h 3910710"/>
                <a:gd name="connsiteX8221" fmla="*/ 4604354 w 12193737"/>
                <a:gd name="connsiteY8221" fmla="*/ 3608572 h 3910710"/>
                <a:gd name="connsiteX8222" fmla="*/ 4604354 w 12193737"/>
                <a:gd name="connsiteY8222" fmla="*/ 3751276 h 3910710"/>
                <a:gd name="connsiteX8223" fmla="*/ 4733082 w 12193737"/>
                <a:gd name="connsiteY8223" fmla="*/ 3835393 h 3910710"/>
                <a:gd name="connsiteX8224" fmla="*/ 4607758 w 12193737"/>
                <a:gd name="connsiteY8224" fmla="*/ 3907741 h 3910710"/>
                <a:gd name="connsiteX8225" fmla="*/ 4607758 w 12193737"/>
                <a:gd name="connsiteY8225" fmla="*/ 3757178 h 3910710"/>
                <a:gd name="connsiteX8226" fmla="*/ 4733082 w 12193737"/>
                <a:gd name="connsiteY8226" fmla="*/ 3829563 h 3910710"/>
                <a:gd name="connsiteX8227" fmla="*/ 4733082 w 12193737"/>
                <a:gd name="connsiteY8227" fmla="*/ 3835393 h 3910710"/>
                <a:gd name="connsiteX8228" fmla="*/ 4733082 w 12193737"/>
                <a:gd name="connsiteY8228" fmla="*/ 3825652 h 3910710"/>
                <a:gd name="connsiteX8229" fmla="*/ 4609460 w 12193737"/>
                <a:gd name="connsiteY8229" fmla="*/ 3754246 h 3910710"/>
                <a:gd name="connsiteX8230" fmla="*/ 4733082 w 12193737"/>
                <a:gd name="connsiteY8230" fmla="*/ 3682875 h 3910710"/>
                <a:gd name="connsiteX8231" fmla="*/ 4733082 w 12193737"/>
                <a:gd name="connsiteY8231" fmla="*/ 3825616 h 3910710"/>
                <a:gd name="connsiteX8232" fmla="*/ 4733082 w 12193737"/>
                <a:gd name="connsiteY8232" fmla="*/ 3678964 h 3910710"/>
                <a:gd name="connsiteX8233" fmla="*/ 4607758 w 12193737"/>
                <a:gd name="connsiteY8233" fmla="*/ 3751312 h 3910710"/>
                <a:gd name="connsiteX8234" fmla="*/ 4607758 w 12193737"/>
                <a:gd name="connsiteY8234" fmla="*/ 3606653 h 3910710"/>
                <a:gd name="connsiteX8235" fmla="*/ 4612827 w 12193737"/>
                <a:gd name="connsiteY8235" fmla="*/ 3603719 h 3910710"/>
                <a:gd name="connsiteX8236" fmla="*/ 4733082 w 12193737"/>
                <a:gd name="connsiteY8236" fmla="*/ 3673135 h 3910710"/>
                <a:gd name="connsiteX8237" fmla="*/ 4733082 w 12193737"/>
                <a:gd name="connsiteY8237" fmla="*/ 3678964 h 3910710"/>
                <a:gd name="connsiteX8238" fmla="*/ 4733082 w 12193737"/>
                <a:gd name="connsiteY8238" fmla="*/ 3669224 h 3910710"/>
                <a:gd name="connsiteX8239" fmla="*/ 4616231 w 12193737"/>
                <a:gd name="connsiteY8239" fmla="*/ 3601764 h 3910710"/>
                <a:gd name="connsiteX8240" fmla="*/ 4733082 w 12193737"/>
                <a:gd name="connsiteY8240" fmla="*/ 3534304 h 3910710"/>
                <a:gd name="connsiteX8241" fmla="*/ 4733082 w 12193737"/>
                <a:gd name="connsiteY8241" fmla="*/ 3669224 h 3910710"/>
                <a:gd name="connsiteX8242" fmla="*/ 4733082 w 12193737"/>
                <a:gd name="connsiteY8242" fmla="*/ 3504974 h 3910710"/>
                <a:gd name="connsiteX8243" fmla="*/ 4616195 w 12193737"/>
                <a:gd name="connsiteY8243" fmla="*/ 3437478 h 3910710"/>
                <a:gd name="connsiteX8244" fmla="*/ 4733082 w 12193737"/>
                <a:gd name="connsiteY8244" fmla="*/ 3370018 h 3910710"/>
                <a:gd name="connsiteX8245" fmla="*/ 4733082 w 12193737"/>
                <a:gd name="connsiteY8245" fmla="*/ 3504974 h 3910710"/>
                <a:gd name="connsiteX8246" fmla="*/ 4733082 w 12193737"/>
                <a:gd name="connsiteY8246" fmla="*/ 3366107 h 3910710"/>
                <a:gd name="connsiteX8247" fmla="*/ 4612791 w 12193737"/>
                <a:gd name="connsiteY8247" fmla="*/ 3435523 h 3910710"/>
                <a:gd name="connsiteX8248" fmla="*/ 4607722 w 12193737"/>
                <a:gd name="connsiteY8248" fmla="*/ 3432590 h 3910710"/>
                <a:gd name="connsiteX8249" fmla="*/ 4607722 w 12193737"/>
                <a:gd name="connsiteY8249" fmla="*/ 3287893 h 3910710"/>
                <a:gd name="connsiteX8250" fmla="*/ 4733045 w 12193737"/>
                <a:gd name="connsiteY8250" fmla="*/ 3360278 h 3910710"/>
                <a:gd name="connsiteX8251" fmla="*/ 4733045 w 12193737"/>
                <a:gd name="connsiteY8251" fmla="*/ 3366107 h 3910710"/>
                <a:gd name="connsiteX8252" fmla="*/ 4733082 w 12193737"/>
                <a:gd name="connsiteY8252" fmla="*/ 3356367 h 3910710"/>
                <a:gd name="connsiteX8253" fmla="*/ 4609460 w 12193737"/>
                <a:gd name="connsiteY8253" fmla="*/ 3284997 h 3910710"/>
                <a:gd name="connsiteX8254" fmla="*/ 4733082 w 12193737"/>
                <a:gd name="connsiteY8254" fmla="*/ 3213626 h 3910710"/>
                <a:gd name="connsiteX8255" fmla="*/ 4733082 w 12193737"/>
                <a:gd name="connsiteY8255" fmla="*/ 3356367 h 3910710"/>
                <a:gd name="connsiteX8256" fmla="*/ 4733082 w 12193737"/>
                <a:gd name="connsiteY8256" fmla="*/ 3209679 h 3910710"/>
                <a:gd name="connsiteX8257" fmla="*/ 4607758 w 12193737"/>
                <a:gd name="connsiteY8257" fmla="*/ 3282027 h 3910710"/>
                <a:gd name="connsiteX8258" fmla="*/ 4607758 w 12193737"/>
                <a:gd name="connsiteY8258" fmla="*/ 3131465 h 3910710"/>
                <a:gd name="connsiteX8259" fmla="*/ 4733082 w 12193737"/>
                <a:gd name="connsiteY8259" fmla="*/ 3203849 h 3910710"/>
                <a:gd name="connsiteX8260" fmla="*/ 4733082 w 12193737"/>
                <a:gd name="connsiteY8260" fmla="*/ 3209679 h 3910710"/>
                <a:gd name="connsiteX8261" fmla="*/ 4733082 w 12193737"/>
                <a:gd name="connsiteY8261" fmla="*/ 3199939 h 3910710"/>
                <a:gd name="connsiteX8262" fmla="*/ 4609460 w 12193737"/>
                <a:gd name="connsiteY8262" fmla="*/ 3128532 h 3910710"/>
                <a:gd name="connsiteX8263" fmla="*/ 4733082 w 12193737"/>
                <a:gd name="connsiteY8263" fmla="*/ 3057162 h 3910710"/>
                <a:gd name="connsiteX8264" fmla="*/ 4733082 w 12193737"/>
                <a:gd name="connsiteY8264" fmla="*/ 3199939 h 3910710"/>
                <a:gd name="connsiteX8265" fmla="*/ 4733082 w 12193737"/>
                <a:gd name="connsiteY8265" fmla="*/ 3053251 h 3910710"/>
                <a:gd name="connsiteX8266" fmla="*/ 4607758 w 12193737"/>
                <a:gd name="connsiteY8266" fmla="*/ 3125599 h 3910710"/>
                <a:gd name="connsiteX8267" fmla="*/ 4607758 w 12193737"/>
                <a:gd name="connsiteY8267" fmla="*/ 2975036 h 3910710"/>
                <a:gd name="connsiteX8268" fmla="*/ 4733082 w 12193737"/>
                <a:gd name="connsiteY8268" fmla="*/ 3047421 h 3910710"/>
                <a:gd name="connsiteX8269" fmla="*/ 4733082 w 12193737"/>
                <a:gd name="connsiteY8269" fmla="*/ 3053251 h 3910710"/>
                <a:gd name="connsiteX8270" fmla="*/ 4733082 w 12193737"/>
                <a:gd name="connsiteY8270" fmla="*/ 3043510 h 3910710"/>
                <a:gd name="connsiteX8271" fmla="*/ 4609460 w 12193737"/>
                <a:gd name="connsiteY8271" fmla="*/ 2972103 h 3910710"/>
                <a:gd name="connsiteX8272" fmla="*/ 4733082 w 12193737"/>
                <a:gd name="connsiteY8272" fmla="*/ 2900733 h 3910710"/>
                <a:gd name="connsiteX8273" fmla="*/ 4733082 w 12193737"/>
                <a:gd name="connsiteY8273" fmla="*/ 3043510 h 3910710"/>
                <a:gd name="connsiteX8274" fmla="*/ 4733082 w 12193737"/>
                <a:gd name="connsiteY8274" fmla="*/ 2896822 h 3910710"/>
                <a:gd name="connsiteX8275" fmla="*/ 4607758 w 12193737"/>
                <a:gd name="connsiteY8275" fmla="*/ 2969170 h 3910710"/>
                <a:gd name="connsiteX8276" fmla="*/ 4607758 w 12193737"/>
                <a:gd name="connsiteY8276" fmla="*/ 2824511 h 3910710"/>
                <a:gd name="connsiteX8277" fmla="*/ 4612864 w 12193737"/>
                <a:gd name="connsiteY8277" fmla="*/ 2821577 h 3910710"/>
                <a:gd name="connsiteX8278" fmla="*/ 4733118 w 12193737"/>
                <a:gd name="connsiteY8278" fmla="*/ 2890993 h 3910710"/>
                <a:gd name="connsiteX8279" fmla="*/ 4733118 w 12193737"/>
                <a:gd name="connsiteY8279" fmla="*/ 2896822 h 3910710"/>
                <a:gd name="connsiteX8280" fmla="*/ 4733082 w 12193737"/>
                <a:gd name="connsiteY8280" fmla="*/ 2887082 h 3910710"/>
                <a:gd name="connsiteX8281" fmla="*/ 4616231 w 12193737"/>
                <a:gd name="connsiteY8281" fmla="*/ 2819622 h 3910710"/>
                <a:gd name="connsiteX8282" fmla="*/ 4733082 w 12193737"/>
                <a:gd name="connsiteY8282" fmla="*/ 2752162 h 3910710"/>
                <a:gd name="connsiteX8283" fmla="*/ 4733082 w 12193737"/>
                <a:gd name="connsiteY8283" fmla="*/ 2887082 h 3910710"/>
                <a:gd name="connsiteX8284" fmla="*/ 4733082 w 12193737"/>
                <a:gd name="connsiteY8284" fmla="*/ 2722832 h 3910710"/>
                <a:gd name="connsiteX8285" fmla="*/ 4616231 w 12193737"/>
                <a:gd name="connsiteY8285" fmla="*/ 2655372 h 3910710"/>
                <a:gd name="connsiteX8286" fmla="*/ 4733082 w 12193737"/>
                <a:gd name="connsiteY8286" fmla="*/ 2587912 h 3910710"/>
                <a:gd name="connsiteX8287" fmla="*/ 4733082 w 12193737"/>
                <a:gd name="connsiteY8287" fmla="*/ 2722832 h 3910710"/>
                <a:gd name="connsiteX8288" fmla="*/ 4733082 w 12193737"/>
                <a:gd name="connsiteY8288" fmla="*/ 2583965 h 3910710"/>
                <a:gd name="connsiteX8289" fmla="*/ 4612827 w 12193737"/>
                <a:gd name="connsiteY8289" fmla="*/ 2653417 h 3910710"/>
                <a:gd name="connsiteX8290" fmla="*/ 4607758 w 12193737"/>
                <a:gd name="connsiteY8290" fmla="*/ 2650484 h 3910710"/>
                <a:gd name="connsiteX8291" fmla="*/ 4607758 w 12193737"/>
                <a:gd name="connsiteY8291" fmla="*/ 2505788 h 3910710"/>
                <a:gd name="connsiteX8292" fmla="*/ 4733082 w 12193737"/>
                <a:gd name="connsiteY8292" fmla="*/ 2578172 h 3910710"/>
                <a:gd name="connsiteX8293" fmla="*/ 4733082 w 12193737"/>
                <a:gd name="connsiteY8293" fmla="*/ 2584002 h 3910710"/>
                <a:gd name="connsiteX8294" fmla="*/ 4733082 w 12193737"/>
                <a:gd name="connsiteY8294" fmla="*/ 2574225 h 3910710"/>
                <a:gd name="connsiteX8295" fmla="*/ 4609460 w 12193737"/>
                <a:gd name="connsiteY8295" fmla="*/ 2502818 h 3910710"/>
                <a:gd name="connsiteX8296" fmla="*/ 4733082 w 12193737"/>
                <a:gd name="connsiteY8296" fmla="*/ 2431448 h 3910710"/>
                <a:gd name="connsiteX8297" fmla="*/ 4733082 w 12193737"/>
                <a:gd name="connsiteY8297" fmla="*/ 2574225 h 3910710"/>
                <a:gd name="connsiteX8298" fmla="*/ 4733082 w 12193737"/>
                <a:gd name="connsiteY8298" fmla="*/ 2427537 h 3910710"/>
                <a:gd name="connsiteX8299" fmla="*/ 4607758 w 12193737"/>
                <a:gd name="connsiteY8299" fmla="*/ 2499885 h 3910710"/>
                <a:gd name="connsiteX8300" fmla="*/ 4607758 w 12193737"/>
                <a:gd name="connsiteY8300" fmla="*/ 2349323 h 3910710"/>
                <a:gd name="connsiteX8301" fmla="*/ 4733082 w 12193737"/>
                <a:gd name="connsiteY8301" fmla="*/ 2421707 h 3910710"/>
                <a:gd name="connsiteX8302" fmla="*/ 4733082 w 12193737"/>
                <a:gd name="connsiteY8302" fmla="*/ 2427537 h 3910710"/>
                <a:gd name="connsiteX8303" fmla="*/ 4733082 w 12193737"/>
                <a:gd name="connsiteY8303" fmla="*/ 2417797 h 3910710"/>
                <a:gd name="connsiteX8304" fmla="*/ 4609460 w 12193737"/>
                <a:gd name="connsiteY8304" fmla="*/ 2346390 h 3910710"/>
                <a:gd name="connsiteX8305" fmla="*/ 4733082 w 12193737"/>
                <a:gd name="connsiteY8305" fmla="*/ 2275020 h 3910710"/>
                <a:gd name="connsiteX8306" fmla="*/ 4733082 w 12193737"/>
                <a:gd name="connsiteY8306" fmla="*/ 2417797 h 3910710"/>
                <a:gd name="connsiteX8307" fmla="*/ 4733082 w 12193737"/>
                <a:gd name="connsiteY8307" fmla="*/ 2271109 h 3910710"/>
                <a:gd name="connsiteX8308" fmla="*/ 4607758 w 12193737"/>
                <a:gd name="connsiteY8308" fmla="*/ 2343457 h 3910710"/>
                <a:gd name="connsiteX8309" fmla="*/ 4607758 w 12193737"/>
                <a:gd name="connsiteY8309" fmla="*/ 2192894 h 3910710"/>
                <a:gd name="connsiteX8310" fmla="*/ 4733082 w 12193737"/>
                <a:gd name="connsiteY8310" fmla="*/ 2265279 h 3910710"/>
                <a:gd name="connsiteX8311" fmla="*/ 4733082 w 12193737"/>
                <a:gd name="connsiteY8311" fmla="*/ 2271109 h 3910710"/>
                <a:gd name="connsiteX8312" fmla="*/ 4733082 w 12193737"/>
                <a:gd name="connsiteY8312" fmla="*/ 2261368 h 3910710"/>
                <a:gd name="connsiteX8313" fmla="*/ 4609460 w 12193737"/>
                <a:gd name="connsiteY8313" fmla="*/ 2189961 h 3910710"/>
                <a:gd name="connsiteX8314" fmla="*/ 4733082 w 12193737"/>
                <a:gd name="connsiteY8314" fmla="*/ 2118591 h 3910710"/>
                <a:gd name="connsiteX8315" fmla="*/ 4733082 w 12193737"/>
                <a:gd name="connsiteY8315" fmla="*/ 2261368 h 3910710"/>
                <a:gd name="connsiteX8316" fmla="*/ 4733082 w 12193737"/>
                <a:gd name="connsiteY8316" fmla="*/ 2114680 h 3910710"/>
                <a:gd name="connsiteX8317" fmla="*/ 4607758 w 12193737"/>
                <a:gd name="connsiteY8317" fmla="*/ 2187028 h 3910710"/>
                <a:gd name="connsiteX8318" fmla="*/ 4607758 w 12193737"/>
                <a:gd name="connsiteY8318" fmla="*/ 2042332 h 3910710"/>
                <a:gd name="connsiteX8319" fmla="*/ 4612827 w 12193737"/>
                <a:gd name="connsiteY8319" fmla="*/ 2039399 h 3910710"/>
                <a:gd name="connsiteX8320" fmla="*/ 4733082 w 12193737"/>
                <a:gd name="connsiteY8320" fmla="*/ 2108851 h 3910710"/>
                <a:gd name="connsiteX8321" fmla="*/ 4733082 w 12193737"/>
                <a:gd name="connsiteY8321" fmla="*/ 2114680 h 3910710"/>
                <a:gd name="connsiteX8322" fmla="*/ 4733082 w 12193737"/>
                <a:gd name="connsiteY8322" fmla="*/ 2104940 h 3910710"/>
                <a:gd name="connsiteX8323" fmla="*/ 4616231 w 12193737"/>
                <a:gd name="connsiteY8323" fmla="*/ 2037480 h 3910710"/>
                <a:gd name="connsiteX8324" fmla="*/ 4733082 w 12193737"/>
                <a:gd name="connsiteY8324" fmla="*/ 1970020 h 3910710"/>
                <a:gd name="connsiteX8325" fmla="*/ 4733082 w 12193737"/>
                <a:gd name="connsiteY8325" fmla="*/ 2104976 h 3910710"/>
                <a:gd name="connsiteX8326" fmla="*/ 4733082 w 12193737"/>
                <a:gd name="connsiteY8326" fmla="*/ 1940690 h 3910710"/>
                <a:gd name="connsiteX8327" fmla="*/ 4616195 w 12193737"/>
                <a:gd name="connsiteY8327" fmla="*/ 1873230 h 3910710"/>
                <a:gd name="connsiteX8328" fmla="*/ 4733082 w 12193737"/>
                <a:gd name="connsiteY8328" fmla="*/ 1805770 h 3910710"/>
                <a:gd name="connsiteX8329" fmla="*/ 4733082 w 12193737"/>
                <a:gd name="connsiteY8329" fmla="*/ 1940726 h 3910710"/>
                <a:gd name="connsiteX8330" fmla="*/ 4733082 w 12193737"/>
                <a:gd name="connsiteY8330" fmla="*/ 1801824 h 3910710"/>
                <a:gd name="connsiteX8331" fmla="*/ 4612827 w 12193737"/>
                <a:gd name="connsiteY8331" fmla="*/ 1871275 h 3910710"/>
                <a:gd name="connsiteX8332" fmla="*/ 4607758 w 12193737"/>
                <a:gd name="connsiteY8332" fmla="*/ 1868342 h 3910710"/>
                <a:gd name="connsiteX8333" fmla="*/ 4607758 w 12193737"/>
                <a:gd name="connsiteY8333" fmla="*/ 1723646 h 3910710"/>
                <a:gd name="connsiteX8334" fmla="*/ 4733082 w 12193737"/>
                <a:gd name="connsiteY8334" fmla="*/ 1795994 h 3910710"/>
                <a:gd name="connsiteX8335" fmla="*/ 4733082 w 12193737"/>
                <a:gd name="connsiteY8335" fmla="*/ 1801824 h 3910710"/>
                <a:gd name="connsiteX8336" fmla="*/ 4733082 w 12193737"/>
                <a:gd name="connsiteY8336" fmla="*/ 1792083 h 3910710"/>
                <a:gd name="connsiteX8337" fmla="*/ 4609460 w 12193737"/>
                <a:gd name="connsiteY8337" fmla="*/ 1720713 h 3910710"/>
                <a:gd name="connsiteX8338" fmla="*/ 4733082 w 12193737"/>
                <a:gd name="connsiteY8338" fmla="*/ 1649342 h 3910710"/>
                <a:gd name="connsiteX8339" fmla="*/ 4733082 w 12193737"/>
                <a:gd name="connsiteY8339" fmla="*/ 1792119 h 3910710"/>
                <a:gd name="connsiteX8340" fmla="*/ 4733082 w 12193737"/>
                <a:gd name="connsiteY8340" fmla="*/ 1645395 h 3910710"/>
                <a:gd name="connsiteX8341" fmla="*/ 4607758 w 12193737"/>
                <a:gd name="connsiteY8341" fmla="*/ 1717779 h 3910710"/>
                <a:gd name="connsiteX8342" fmla="*/ 4607758 w 12193737"/>
                <a:gd name="connsiteY8342" fmla="*/ 1567217 h 3910710"/>
                <a:gd name="connsiteX8343" fmla="*/ 4733082 w 12193737"/>
                <a:gd name="connsiteY8343" fmla="*/ 1639565 h 3910710"/>
                <a:gd name="connsiteX8344" fmla="*/ 4733082 w 12193737"/>
                <a:gd name="connsiteY8344" fmla="*/ 1645395 h 3910710"/>
                <a:gd name="connsiteX8345" fmla="*/ 4733082 w 12193737"/>
                <a:gd name="connsiteY8345" fmla="*/ 1635654 h 3910710"/>
                <a:gd name="connsiteX8346" fmla="*/ 4609460 w 12193737"/>
                <a:gd name="connsiteY8346" fmla="*/ 1564284 h 3910710"/>
                <a:gd name="connsiteX8347" fmla="*/ 4733082 w 12193737"/>
                <a:gd name="connsiteY8347" fmla="*/ 1492914 h 3910710"/>
                <a:gd name="connsiteX8348" fmla="*/ 4733082 w 12193737"/>
                <a:gd name="connsiteY8348" fmla="*/ 1635691 h 3910710"/>
                <a:gd name="connsiteX8349" fmla="*/ 4733082 w 12193737"/>
                <a:gd name="connsiteY8349" fmla="*/ 1488967 h 3910710"/>
                <a:gd name="connsiteX8350" fmla="*/ 4607758 w 12193737"/>
                <a:gd name="connsiteY8350" fmla="*/ 1561351 h 3910710"/>
                <a:gd name="connsiteX8351" fmla="*/ 4607758 w 12193737"/>
                <a:gd name="connsiteY8351" fmla="*/ 1410789 h 3910710"/>
                <a:gd name="connsiteX8352" fmla="*/ 4733082 w 12193737"/>
                <a:gd name="connsiteY8352" fmla="*/ 1483137 h 3910710"/>
                <a:gd name="connsiteX8353" fmla="*/ 4733082 w 12193737"/>
                <a:gd name="connsiteY8353" fmla="*/ 1488967 h 3910710"/>
                <a:gd name="connsiteX8354" fmla="*/ 4733082 w 12193737"/>
                <a:gd name="connsiteY8354" fmla="*/ 1479226 h 3910710"/>
                <a:gd name="connsiteX8355" fmla="*/ 4609460 w 12193737"/>
                <a:gd name="connsiteY8355" fmla="*/ 1407856 h 3910710"/>
                <a:gd name="connsiteX8356" fmla="*/ 4733082 w 12193737"/>
                <a:gd name="connsiteY8356" fmla="*/ 1336485 h 3910710"/>
                <a:gd name="connsiteX8357" fmla="*/ 4733082 w 12193737"/>
                <a:gd name="connsiteY8357" fmla="*/ 1479262 h 3910710"/>
                <a:gd name="connsiteX8358" fmla="*/ 4733082 w 12193737"/>
                <a:gd name="connsiteY8358" fmla="*/ 1332538 h 3910710"/>
                <a:gd name="connsiteX8359" fmla="*/ 4607758 w 12193737"/>
                <a:gd name="connsiteY8359" fmla="*/ 1404923 h 3910710"/>
                <a:gd name="connsiteX8360" fmla="*/ 4607758 w 12193737"/>
                <a:gd name="connsiteY8360" fmla="*/ 1260226 h 3910710"/>
                <a:gd name="connsiteX8361" fmla="*/ 4612827 w 12193737"/>
                <a:gd name="connsiteY8361" fmla="*/ 1257293 h 3910710"/>
                <a:gd name="connsiteX8362" fmla="*/ 4733082 w 12193737"/>
                <a:gd name="connsiteY8362" fmla="*/ 1326708 h 3910710"/>
                <a:gd name="connsiteX8363" fmla="*/ 4733082 w 12193737"/>
                <a:gd name="connsiteY8363" fmla="*/ 1332538 h 3910710"/>
                <a:gd name="connsiteX8364" fmla="*/ 4733082 w 12193737"/>
                <a:gd name="connsiteY8364" fmla="*/ 1322798 h 3910710"/>
                <a:gd name="connsiteX8365" fmla="*/ 4616231 w 12193737"/>
                <a:gd name="connsiteY8365" fmla="*/ 1255338 h 3910710"/>
                <a:gd name="connsiteX8366" fmla="*/ 4733082 w 12193737"/>
                <a:gd name="connsiteY8366" fmla="*/ 1187878 h 3910710"/>
                <a:gd name="connsiteX8367" fmla="*/ 4733082 w 12193737"/>
                <a:gd name="connsiteY8367" fmla="*/ 1322834 h 3910710"/>
                <a:gd name="connsiteX8368" fmla="*/ 4733082 w 12193737"/>
                <a:gd name="connsiteY8368" fmla="*/ 1158548 h 3910710"/>
                <a:gd name="connsiteX8369" fmla="*/ 4616231 w 12193737"/>
                <a:gd name="connsiteY8369" fmla="*/ 1091088 h 3910710"/>
                <a:gd name="connsiteX8370" fmla="*/ 4733082 w 12193737"/>
                <a:gd name="connsiteY8370" fmla="*/ 1023628 h 3910710"/>
                <a:gd name="connsiteX8371" fmla="*/ 4733082 w 12193737"/>
                <a:gd name="connsiteY8371" fmla="*/ 1158584 h 3910710"/>
                <a:gd name="connsiteX8372" fmla="*/ 4733082 w 12193737"/>
                <a:gd name="connsiteY8372" fmla="*/ 1019681 h 3910710"/>
                <a:gd name="connsiteX8373" fmla="*/ 4612827 w 12193737"/>
                <a:gd name="connsiteY8373" fmla="*/ 1089133 h 3910710"/>
                <a:gd name="connsiteX8374" fmla="*/ 4607758 w 12193737"/>
                <a:gd name="connsiteY8374" fmla="*/ 1086200 h 3910710"/>
                <a:gd name="connsiteX8375" fmla="*/ 4607758 w 12193737"/>
                <a:gd name="connsiteY8375" fmla="*/ 941503 h 3910710"/>
                <a:gd name="connsiteX8376" fmla="*/ 4733082 w 12193737"/>
                <a:gd name="connsiteY8376" fmla="*/ 1013888 h 3910710"/>
                <a:gd name="connsiteX8377" fmla="*/ 4733082 w 12193737"/>
                <a:gd name="connsiteY8377" fmla="*/ 1019718 h 3910710"/>
                <a:gd name="connsiteX8378" fmla="*/ 4733082 w 12193737"/>
                <a:gd name="connsiteY8378" fmla="*/ 1009941 h 3910710"/>
                <a:gd name="connsiteX8379" fmla="*/ 4609460 w 12193737"/>
                <a:gd name="connsiteY8379" fmla="*/ 938570 h 3910710"/>
                <a:gd name="connsiteX8380" fmla="*/ 4733082 w 12193737"/>
                <a:gd name="connsiteY8380" fmla="*/ 867200 h 3910710"/>
                <a:gd name="connsiteX8381" fmla="*/ 4733082 w 12193737"/>
                <a:gd name="connsiteY8381" fmla="*/ 1009977 h 3910710"/>
                <a:gd name="connsiteX8382" fmla="*/ 4733082 w 12193737"/>
                <a:gd name="connsiteY8382" fmla="*/ 863253 h 3910710"/>
                <a:gd name="connsiteX8383" fmla="*/ 4607758 w 12193737"/>
                <a:gd name="connsiteY8383" fmla="*/ 935637 h 3910710"/>
                <a:gd name="connsiteX8384" fmla="*/ 4607758 w 12193737"/>
                <a:gd name="connsiteY8384" fmla="*/ 785075 h 3910710"/>
                <a:gd name="connsiteX8385" fmla="*/ 4733082 w 12193737"/>
                <a:gd name="connsiteY8385" fmla="*/ 857459 h 3910710"/>
                <a:gd name="connsiteX8386" fmla="*/ 4733082 w 12193737"/>
                <a:gd name="connsiteY8386" fmla="*/ 863289 h 3910710"/>
                <a:gd name="connsiteX8387" fmla="*/ 4733082 w 12193737"/>
                <a:gd name="connsiteY8387" fmla="*/ 853513 h 3910710"/>
                <a:gd name="connsiteX8388" fmla="*/ 4609460 w 12193737"/>
                <a:gd name="connsiteY8388" fmla="*/ 782142 h 3910710"/>
                <a:gd name="connsiteX8389" fmla="*/ 4733082 w 12193737"/>
                <a:gd name="connsiteY8389" fmla="*/ 710772 h 3910710"/>
                <a:gd name="connsiteX8390" fmla="*/ 4733082 w 12193737"/>
                <a:gd name="connsiteY8390" fmla="*/ 853549 h 3910710"/>
                <a:gd name="connsiteX8391" fmla="*/ 4733082 w 12193737"/>
                <a:gd name="connsiteY8391" fmla="*/ 706825 h 3910710"/>
                <a:gd name="connsiteX8392" fmla="*/ 4607758 w 12193737"/>
                <a:gd name="connsiteY8392" fmla="*/ 779209 h 3910710"/>
                <a:gd name="connsiteX8393" fmla="*/ 4607758 w 12193737"/>
                <a:gd name="connsiteY8393" fmla="*/ 628647 h 3910710"/>
                <a:gd name="connsiteX8394" fmla="*/ 4733082 w 12193737"/>
                <a:gd name="connsiteY8394" fmla="*/ 701031 h 3910710"/>
                <a:gd name="connsiteX8395" fmla="*/ 4733082 w 12193737"/>
                <a:gd name="connsiteY8395" fmla="*/ 706861 h 3910710"/>
                <a:gd name="connsiteX8396" fmla="*/ 4733082 w 12193737"/>
                <a:gd name="connsiteY8396" fmla="*/ 697084 h 3910710"/>
                <a:gd name="connsiteX8397" fmla="*/ 4609460 w 12193737"/>
                <a:gd name="connsiteY8397" fmla="*/ 625714 h 3910710"/>
                <a:gd name="connsiteX8398" fmla="*/ 4733082 w 12193737"/>
                <a:gd name="connsiteY8398" fmla="*/ 554343 h 3910710"/>
                <a:gd name="connsiteX8399" fmla="*/ 4733082 w 12193737"/>
                <a:gd name="connsiteY8399" fmla="*/ 697120 h 3910710"/>
                <a:gd name="connsiteX8400" fmla="*/ 4733082 w 12193737"/>
                <a:gd name="connsiteY8400" fmla="*/ 550396 h 3910710"/>
                <a:gd name="connsiteX8401" fmla="*/ 4607758 w 12193737"/>
                <a:gd name="connsiteY8401" fmla="*/ 622781 h 3910710"/>
                <a:gd name="connsiteX8402" fmla="*/ 4607758 w 12193737"/>
                <a:gd name="connsiteY8402" fmla="*/ 478084 h 3910710"/>
                <a:gd name="connsiteX8403" fmla="*/ 4612827 w 12193737"/>
                <a:gd name="connsiteY8403" fmla="*/ 475151 h 3910710"/>
                <a:gd name="connsiteX8404" fmla="*/ 4733118 w 12193737"/>
                <a:gd name="connsiteY8404" fmla="*/ 544603 h 3910710"/>
                <a:gd name="connsiteX8405" fmla="*/ 4733118 w 12193737"/>
                <a:gd name="connsiteY8405" fmla="*/ 550432 h 3910710"/>
                <a:gd name="connsiteX8406" fmla="*/ 4733082 w 12193737"/>
                <a:gd name="connsiteY8406" fmla="*/ 540656 h 3910710"/>
                <a:gd name="connsiteX8407" fmla="*/ 4616195 w 12193737"/>
                <a:gd name="connsiteY8407" fmla="*/ 473196 h 3910710"/>
                <a:gd name="connsiteX8408" fmla="*/ 4733082 w 12193737"/>
                <a:gd name="connsiteY8408" fmla="*/ 405700 h 3910710"/>
                <a:gd name="connsiteX8409" fmla="*/ 4733082 w 12193737"/>
                <a:gd name="connsiteY8409" fmla="*/ 540656 h 3910710"/>
                <a:gd name="connsiteX8410" fmla="*/ 4733082 w 12193737"/>
                <a:gd name="connsiteY8410" fmla="*/ 376406 h 3910710"/>
                <a:gd name="connsiteX8411" fmla="*/ 4616231 w 12193737"/>
                <a:gd name="connsiteY8411" fmla="*/ 308910 h 3910710"/>
                <a:gd name="connsiteX8412" fmla="*/ 4733082 w 12193737"/>
                <a:gd name="connsiteY8412" fmla="*/ 241450 h 3910710"/>
                <a:gd name="connsiteX8413" fmla="*/ 4733082 w 12193737"/>
                <a:gd name="connsiteY8413" fmla="*/ 376406 h 3910710"/>
                <a:gd name="connsiteX8414" fmla="*/ 4733082 w 12193737"/>
                <a:gd name="connsiteY8414" fmla="*/ 237539 h 3910710"/>
                <a:gd name="connsiteX8415" fmla="*/ 4612827 w 12193737"/>
                <a:gd name="connsiteY8415" fmla="*/ 306991 h 3910710"/>
                <a:gd name="connsiteX8416" fmla="*/ 4607758 w 12193737"/>
                <a:gd name="connsiteY8416" fmla="*/ 304058 h 3910710"/>
                <a:gd name="connsiteX8417" fmla="*/ 4607758 w 12193737"/>
                <a:gd name="connsiteY8417" fmla="*/ 159361 h 3910710"/>
                <a:gd name="connsiteX8418" fmla="*/ 4733082 w 12193737"/>
                <a:gd name="connsiteY8418" fmla="*/ 231746 h 3910710"/>
                <a:gd name="connsiteX8419" fmla="*/ 4733082 w 12193737"/>
                <a:gd name="connsiteY8419" fmla="*/ 237576 h 3910710"/>
                <a:gd name="connsiteX8420" fmla="*/ 4733082 w 12193737"/>
                <a:gd name="connsiteY8420" fmla="*/ 227799 h 3910710"/>
                <a:gd name="connsiteX8421" fmla="*/ 4609460 w 12193737"/>
                <a:gd name="connsiteY8421" fmla="*/ 156428 h 3910710"/>
                <a:gd name="connsiteX8422" fmla="*/ 4733082 w 12193737"/>
                <a:gd name="connsiteY8422" fmla="*/ 85058 h 3910710"/>
                <a:gd name="connsiteX8423" fmla="*/ 4733082 w 12193737"/>
                <a:gd name="connsiteY8423" fmla="*/ 227835 h 3910710"/>
                <a:gd name="connsiteX8424" fmla="*/ 4733082 w 12193737"/>
                <a:gd name="connsiteY8424" fmla="*/ 81111 h 3910710"/>
                <a:gd name="connsiteX8425" fmla="*/ 4607758 w 12193737"/>
                <a:gd name="connsiteY8425" fmla="*/ 153459 h 3910710"/>
                <a:gd name="connsiteX8426" fmla="*/ 4607758 w 12193737"/>
                <a:gd name="connsiteY8426" fmla="*/ 2933 h 3910710"/>
                <a:gd name="connsiteX8427" fmla="*/ 4733082 w 12193737"/>
                <a:gd name="connsiteY8427" fmla="*/ 75281 h 3910710"/>
                <a:gd name="connsiteX8428" fmla="*/ 4733082 w 12193737"/>
                <a:gd name="connsiteY8428" fmla="*/ 81111 h 3910710"/>
                <a:gd name="connsiteX8429" fmla="*/ 5959053 w 12193737"/>
                <a:gd name="connsiteY8429" fmla="*/ 2933 h 3910710"/>
                <a:gd name="connsiteX8430" fmla="*/ 5959053 w 12193737"/>
                <a:gd name="connsiteY8430" fmla="*/ 153459 h 3910710"/>
                <a:gd name="connsiteX8431" fmla="*/ 5828696 w 12193737"/>
                <a:gd name="connsiteY8431" fmla="*/ 78178 h 3910710"/>
                <a:gd name="connsiteX8432" fmla="*/ 5959053 w 12193737"/>
                <a:gd name="connsiteY8432" fmla="*/ 2897 h 3910710"/>
                <a:gd name="connsiteX8433" fmla="*/ 5688128 w 12193737"/>
                <a:gd name="connsiteY8433" fmla="*/ 3444358 h 3910710"/>
                <a:gd name="connsiteX8434" fmla="*/ 5688128 w 12193737"/>
                <a:gd name="connsiteY8434" fmla="*/ 3594884 h 3910710"/>
                <a:gd name="connsiteX8435" fmla="*/ 5584277 w 12193737"/>
                <a:gd name="connsiteY8435" fmla="*/ 3534956 h 3910710"/>
                <a:gd name="connsiteX8436" fmla="*/ 5557734 w 12193737"/>
                <a:gd name="connsiteY8436" fmla="*/ 3519603 h 3910710"/>
                <a:gd name="connsiteX8437" fmla="*/ 5688091 w 12193737"/>
                <a:gd name="connsiteY8437" fmla="*/ 3444358 h 3910710"/>
                <a:gd name="connsiteX8438" fmla="*/ 5556069 w 12193737"/>
                <a:gd name="connsiteY8438" fmla="*/ 3516706 h 3910710"/>
                <a:gd name="connsiteX8439" fmla="*/ 5556069 w 12193737"/>
                <a:gd name="connsiteY8439" fmla="*/ 3366144 h 3910710"/>
                <a:gd name="connsiteX8440" fmla="*/ 5582611 w 12193737"/>
                <a:gd name="connsiteY8440" fmla="*/ 3381461 h 3910710"/>
                <a:gd name="connsiteX8441" fmla="*/ 5686462 w 12193737"/>
                <a:gd name="connsiteY8441" fmla="*/ 3441425 h 3910710"/>
                <a:gd name="connsiteX8442" fmla="*/ 5556069 w 12193737"/>
                <a:gd name="connsiteY8442" fmla="*/ 3516706 h 3910710"/>
                <a:gd name="connsiteX8443" fmla="*/ 5584277 w 12193737"/>
                <a:gd name="connsiteY8443" fmla="*/ 3378528 h 3910710"/>
                <a:gd name="connsiteX8444" fmla="*/ 5557734 w 12193737"/>
                <a:gd name="connsiteY8444" fmla="*/ 3363211 h 3910710"/>
                <a:gd name="connsiteX8445" fmla="*/ 5683058 w 12193737"/>
                <a:gd name="connsiteY8445" fmla="*/ 3290863 h 3910710"/>
                <a:gd name="connsiteX8446" fmla="*/ 5688128 w 12193737"/>
                <a:gd name="connsiteY8446" fmla="*/ 3293796 h 3910710"/>
                <a:gd name="connsiteX8447" fmla="*/ 5688128 w 12193737"/>
                <a:gd name="connsiteY8447" fmla="*/ 3438492 h 3910710"/>
                <a:gd name="connsiteX8448" fmla="*/ 5584277 w 12193737"/>
                <a:gd name="connsiteY8448" fmla="*/ 3378528 h 3910710"/>
                <a:gd name="connsiteX8449" fmla="*/ 5823590 w 12193737"/>
                <a:gd name="connsiteY8449" fmla="*/ 538700 h 3910710"/>
                <a:gd name="connsiteX8450" fmla="*/ 5818521 w 12193737"/>
                <a:gd name="connsiteY8450" fmla="*/ 541633 h 3910710"/>
                <a:gd name="connsiteX8451" fmla="*/ 5693197 w 12193737"/>
                <a:gd name="connsiteY8451" fmla="*/ 469285 h 3910710"/>
                <a:gd name="connsiteX8452" fmla="*/ 5823590 w 12193737"/>
                <a:gd name="connsiteY8452" fmla="*/ 394004 h 3910710"/>
                <a:gd name="connsiteX8453" fmla="*/ 5823590 w 12193737"/>
                <a:gd name="connsiteY8453" fmla="*/ 538700 h 3910710"/>
                <a:gd name="connsiteX8454" fmla="*/ 5826994 w 12193737"/>
                <a:gd name="connsiteY8454" fmla="*/ 706861 h 3910710"/>
                <a:gd name="connsiteX8455" fmla="*/ 5957387 w 12193737"/>
                <a:gd name="connsiteY8455" fmla="*/ 782142 h 3910710"/>
                <a:gd name="connsiteX8456" fmla="*/ 5826994 w 12193737"/>
                <a:gd name="connsiteY8456" fmla="*/ 857423 h 3910710"/>
                <a:gd name="connsiteX8457" fmla="*/ 5826994 w 12193737"/>
                <a:gd name="connsiteY8457" fmla="*/ 706861 h 3910710"/>
                <a:gd name="connsiteX8458" fmla="*/ 5826994 w 12193737"/>
                <a:gd name="connsiteY8458" fmla="*/ 1489003 h 3910710"/>
                <a:gd name="connsiteX8459" fmla="*/ 5957387 w 12193737"/>
                <a:gd name="connsiteY8459" fmla="*/ 1564284 h 3910710"/>
                <a:gd name="connsiteX8460" fmla="*/ 5826994 w 12193737"/>
                <a:gd name="connsiteY8460" fmla="*/ 1639565 h 3910710"/>
                <a:gd name="connsiteX8461" fmla="*/ 5826994 w 12193737"/>
                <a:gd name="connsiteY8461" fmla="*/ 1489003 h 3910710"/>
                <a:gd name="connsiteX8462" fmla="*/ 5826994 w 12193737"/>
                <a:gd name="connsiteY8462" fmla="*/ 2271145 h 3910710"/>
                <a:gd name="connsiteX8463" fmla="*/ 5957387 w 12193737"/>
                <a:gd name="connsiteY8463" fmla="*/ 2346426 h 3910710"/>
                <a:gd name="connsiteX8464" fmla="*/ 5826994 w 12193737"/>
                <a:gd name="connsiteY8464" fmla="*/ 2421707 h 3910710"/>
                <a:gd name="connsiteX8465" fmla="*/ 5826994 w 12193737"/>
                <a:gd name="connsiteY8465" fmla="*/ 2271145 h 3910710"/>
                <a:gd name="connsiteX8466" fmla="*/ 5826994 w 12193737"/>
                <a:gd name="connsiteY8466" fmla="*/ 3053287 h 3910710"/>
                <a:gd name="connsiteX8467" fmla="*/ 5957387 w 12193737"/>
                <a:gd name="connsiteY8467" fmla="*/ 3128568 h 3910710"/>
                <a:gd name="connsiteX8468" fmla="*/ 5826994 w 12193737"/>
                <a:gd name="connsiteY8468" fmla="*/ 3203849 h 3910710"/>
                <a:gd name="connsiteX8469" fmla="*/ 5826994 w 12193737"/>
                <a:gd name="connsiteY8469" fmla="*/ 3053287 h 3910710"/>
                <a:gd name="connsiteX8470" fmla="*/ 5688128 w 12193737"/>
                <a:gd name="connsiteY8470" fmla="*/ 2812742 h 3910710"/>
                <a:gd name="connsiteX8471" fmla="*/ 5584277 w 12193737"/>
                <a:gd name="connsiteY8471" fmla="*/ 2752814 h 3910710"/>
                <a:gd name="connsiteX8472" fmla="*/ 5557734 w 12193737"/>
                <a:gd name="connsiteY8472" fmla="*/ 2737497 h 3910710"/>
                <a:gd name="connsiteX8473" fmla="*/ 5688091 w 12193737"/>
                <a:gd name="connsiteY8473" fmla="*/ 2662252 h 3910710"/>
                <a:gd name="connsiteX8474" fmla="*/ 5688091 w 12193737"/>
                <a:gd name="connsiteY8474" fmla="*/ 2812778 h 3910710"/>
                <a:gd name="connsiteX8475" fmla="*/ 5688128 w 12193737"/>
                <a:gd name="connsiteY8475" fmla="*/ 2030600 h 3910710"/>
                <a:gd name="connsiteX8476" fmla="*/ 5584277 w 12193737"/>
                <a:gd name="connsiteY8476" fmla="*/ 1970636 h 3910710"/>
                <a:gd name="connsiteX8477" fmla="*/ 5557734 w 12193737"/>
                <a:gd name="connsiteY8477" fmla="*/ 1955319 h 3910710"/>
                <a:gd name="connsiteX8478" fmla="*/ 5688091 w 12193737"/>
                <a:gd name="connsiteY8478" fmla="*/ 1880038 h 3910710"/>
                <a:gd name="connsiteX8479" fmla="*/ 5688091 w 12193737"/>
                <a:gd name="connsiteY8479" fmla="*/ 2030600 h 3910710"/>
                <a:gd name="connsiteX8480" fmla="*/ 5688128 w 12193737"/>
                <a:gd name="connsiteY8480" fmla="*/ 1248494 h 3910710"/>
                <a:gd name="connsiteX8481" fmla="*/ 5584277 w 12193737"/>
                <a:gd name="connsiteY8481" fmla="*/ 1188530 h 3910710"/>
                <a:gd name="connsiteX8482" fmla="*/ 5557734 w 12193737"/>
                <a:gd name="connsiteY8482" fmla="*/ 1173213 h 3910710"/>
                <a:gd name="connsiteX8483" fmla="*/ 5688128 w 12193737"/>
                <a:gd name="connsiteY8483" fmla="*/ 1097932 h 3910710"/>
                <a:gd name="connsiteX8484" fmla="*/ 5688128 w 12193737"/>
                <a:gd name="connsiteY8484" fmla="*/ 1248458 h 3910710"/>
                <a:gd name="connsiteX8485" fmla="*/ 5691532 w 12193737"/>
                <a:gd name="connsiteY8485" fmla="*/ 779209 h 3910710"/>
                <a:gd name="connsiteX8486" fmla="*/ 5691532 w 12193737"/>
                <a:gd name="connsiteY8486" fmla="*/ 634513 h 3910710"/>
                <a:gd name="connsiteX8487" fmla="*/ 5696601 w 12193737"/>
                <a:gd name="connsiteY8487" fmla="*/ 631580 h 3910710"/>
                <a:gd name="connsiteX8488" fmla="*/ 5821889 w 12193737"/>
                <a:gd name="connsiteY8488" fmla="*/ 703928 h 3910710"/>
                <a:gd name="connsiteX8489" fmla="*/ 5691495 w 12193737"/>
                <a:gd name="connsiteY8489" fmla="*/ 779209 h 3910710"/>
                <a:gd name="connsiteX8490" fmla="*/ 5823590 w 12193737"/>
                <a:gd name="connsiteY8490" fmla="*/ 706861 h 3910710"/>
                <a:gd name="connsiteX8491" fmla="*/ 5823590 w 12193737"/>
                <a:gd name="connsiteY8491" fmla="*/ 857387 h 3910710"/>
                <a:gd name="connsiteX8492" fmla="*/ 5693197 w 12193737"/>
                <a:gd name="connsiteY8492" fmla="*/ 782106 h 3910710"/>
                <a:gd name="connsiteX8493" fmla="*/ 5823590 w 12193737"/>
                <a:gd name="connsiteY8493" fmla="*/ 706825 h 3910710"/>
                <a:gd name="connsiteX8494" fmla="*/ 5691532 w 12193737"/>
                <a:gd name="connsiteY8494" fmla="*/ 785075 h 3910710"/>
                <a:gd name="connsiteX8495" fmla="*/ 5821925 w 12193737"/>
                <a:gd name="connsiteY8495" fmla="*/ 860356 h 3910710"/>
                <a:gd name="connsiteX8496" fmla="*/ 5696601 w 12193737"/>
                <a:gd name="connsiteY8496" fmla="*/ 932704 h 3910710"/>
                <a:gd name="connsiteX8497" fmla="*/ 5691532 w 12193737"/>
                <a:gd name="connsiteY8497" fmla="*/ 929771 h 3910710"/>
                <a:gd name="connsiteX8498" fmla="*/ 5691532 w 12193737"/>
                <a:gd name="connsiteY8498" fmla="*/ 785075 h 3910710"/>
                <a:gd name="connsiteX8499" fmla="*/ 5815117 w 12193737"/>
                <a:gd name="connsiteY8499" fmla="*/ 1020695 h 3910710"/>
                <a:gd name="connsiteX8500" fmla="*/ 5691495 w 12193737"/>
                <a:gd name="connsiteY8500" fmla="*/ 1092066 h 3910710"/>
                <a:gd name="connsiteX8501" fmla="*/ 5691495 w 12193737"/>
                <a:gd name="connsiteY8501" fmla="*/ 949325 h 3910710"/>
                <a:gd name="connsiteX8502" fmla="*/ 5815117 w 12193737"/>
                <a:gd name="connsiteY8502" fmla="*/ 1020695 h 3910710"/>
                <a:gd name="connsiteX8503" fmla="*/ 5821889 w 12193737"/>
                <a:gd name="connsiteY8503" fmla="*/ 1173213 h 3910710"/>
                <a:gd name="connsiteX8504" fmla="*/ 5691495 w 12193737"/>
                <a:gd name="connsiteY8504" fmla="*/ 1248494 h 3910710"/>
                <a:gd name="connsiteX8505" fmla="*/ 5691495 w 12193737"/>
                <a:gd name="connsiteY8505" fmla="*/ 1097932 h 3910710"/>
                <a:gd name="connsiteX8506" fmla="*/ 5821889 w 12193737"/>
                <a:gd name="connsiteY8506" fmla="*/ 1173213 h 3910710"/>
                <a:gd name="connsiteX8507" fmla="*/ 5691532 w 12193737"/>
                <a:gd name="connsiteY8507" fmla="*/ 1254360 h 3910710"/>
                <a:gd name="connsiteX8508" fmla="*/ 5815154 w 12193737"/>
                <a:gd name="connsiteY8508" fmla="*/ 1325731 h 3910710"/>
                <a:gd name="connsiteX8509" fmla="*/ 5691532 w 12193737"/>
                <a:gd name="connsiteY8509" fmla="*/ 1397101 h 3910710"/>
                <a:gd name="connsiteX8510" fmla="*/ 5691532 w 12193737"/>
                <a:gd name="connsiteY8510" fmla="*/ 1254360 h 3910710"/>
                <a:gd name="connsiteX8511" fmla="*/ 5696601 w 12193737"/>
                <a:gd name="connsiteY8511" fmla="*/ 1413722 h 3910710"/>
                <a:gd name="connsiteX8512" fmla="*/ 5821925 w 12193737"/>
                <a:gd name="connsiteY8512" fmla="*/ 1486070 h 3910710"/>
                <a:gd name="connsiteX8513" fmla="*/ 5691532 w 12193737"/>
                <a:gd name="connsiteY8513" fmla="*/ 1561351 h 3910710"/>
                <a:gd name="connsiteX8514" fmla="*/ 5691532 w 12193737"/>
                <a:gd name="connsiteY8514" fmla="*/ 1416655 h 3910710"/>
                <a:gd name="connsiteX8515" fmla="*/ 5696601 w 12193737"/>
                <a:gd name="connsiteY8515" fmla="*/ 1413722 h 3910710"/>
                <a:gd name="connsiteX8516" fmla="*/ 5823590 w 12193737"/>
                <a:gd name="connsiteY8516" fmla="*/ 1489003 h 3910710"/>
                <a:gd name="connsiteX8517" fmla="*/ 5823590 w 12193737"/>
                <a:gd name="connsiteY8517" fmla="*/ 1639529 h 3910710"/>
                <a:gd name="connsiteX8518" fmla="*/ 5693197 w 12193737"/>
                <a:gd name="connsiteY8518" fmla="*/ 1564248 h 3910710"/>
                <a:gd name="connsiteX8519" fmla="*/ 5823590 w 12193737"/>
                <a:gd name="connsiteY8519" fmla="*/ 1488967 h 3910710"/>
                <a:gd name="connsiteX8520" fmla="*/ 5691532 w 12193737"/>
                <a:gd name="connsiteY8520" fmla="*/ 1567217 h 3910710"/>
                <a:gd name="connsiteX8521" fmla="*/ 5821925 w 12193737"/>
                <a:gd name="connsiteY8521" fmla="*/ 1642498 h 3910710"/>
                <a:gd name="connsiteX8522" fmla="*/ 5696601 w 12193737"/>
                <a:gd name="connsiteY8522" fmla="*/ 1714846 h 3910710"/>
                <a:gd name="connsiteX8523" fmla="*/ 5691532 w 12193737"/>
                <a:gd name="connsiteY8523" fmla="*/ 1711913 h 3910710"/>
                <a:gd name="connsiteX8524" fmla="*/ 5691532 w 12193737"/>
                <a:gd name="connsiteY8524" fmla="*/ 1567217 h 3910710"/>
                <a:gd name="connsiteX8525" fmla="*/ 5815117 w 12193737"/>
                <a:gd name="connsiteY8525" fmla="*/ 1802837 h 3910710"/>
                <a:gd name="connsiteX8526" fmla="*/ 5691532 w 12193737"/>
                <a:gd name="connsiteY8526" fmla="*/ 1874208 h 3910710"/>
                <a:gd name="connsiteX8527" fmla="*/ 5691532 w 12193737"/>
                <a:gd name="connsiteY8527" fmla="*/ 1731467 h 3910710"/>
                <a:gd name="connsiteX8528" fmla="*/ 5815117 w 12193737"/>
                <a:gd name="connsiteY8528" fmla="*/ 1802837 h 3910710"/>
                <a:gd name="connsiteX8529" fmla="*/ 5821889 w 12193737"/>
                <a:gd name="connsiteY8529" fmla="*/ 1955355 h 3910710"/>
                <a:gd name="connsiteX8530" fmla="*/ 5691495 w 12193737"/>
                <a:gd name="connsiteY8530" fmla="*/ 2030636 h 3910710"/>
                <a:gd name="connsiteX8531" fmla="*/ 5691495 w 12193737"/>
                <a:gd name="connsiteY8531" fmla="*/ 1880074 h 3910710"/>
                <a:gd name="connsiteX8532" fmla="*/ 5821889 w 12193737"/>
                <a:gd name="connsiteY8532" fmla="*/ 1955355 h 3910710"/>
                <a:gd name="connsiteX8533" fmla="*/ 5691532 w 12193737"/>
                <a:gd name="connsiteY8533" fmla="*/ 2036502 h 3910710"/>
                <a:gd name="connsiteX8534" fmla="*/ 5815154 w 12193737"/>
                <a:gd name="connsiteY8534" fmla="*/ 2107909 h 3910710"/>
                <a:gd name="connsiteX8535" fmla="*/ 5691532 w 12193737"/>
                <a:gd name="connsiteY8535" fmla="*/ 2179280 h 3910710"/>
                <a:gd name="connsiteX8536" fmla="*/ 5691532 w 12193737"/>
                <a:gd name="connsiteY8536" fmla="*/ 2036502 h 3910710"/>
                <a:gd name="connsiteX8537" fmla="*/ 5696601 w 12193737"/>
                <a:gd name="connsiteY8537" fmla="*/ 2195864 h 3910710"/>
                <a:gd name="connsiteX8538" fmla="*/ 5821889 w 12193737"/>
                <a:gd name="connsiteY8538" fmla="*/ 2268176 h 3910710"/>
                <a:gd name="connsiteX8539" fmla="*/ 5691495 w 12193737"/>
                <a:gd name="connsiteY8539" fmla="*/ 2343457 h 3910710"/>
                <a:gd name="connsiteX8540" fmla="*/ 5691495 w 12193737"/>
                <a:gd name="connsiteY8540" fmla="*/ 2198761 h 3910710"/>
                <a:gd name="connsiteX8541" fmla="*/ 5696565 w 12193737"/>
                <a:gd name="connsiteY8541" fmla="*/ 2195827 h 3910710"/>
                <a:gd name="connsiteX8542" fmla="*/ 5823590 w 12193737"/>
                <a:gd name="connsiteY8542" fmla="*/ 2271145 h 3910710"/>
                <a:gd name="connsiteX8543" fmla="*/ 5823590 w 12193737"/>
                <a:gd name="connsiteY8543" fmla="*/ 2421671 h 3910710"/>
                <a:gd name="connsiteX8544" fmla="*/ 5693197 w 12193737"/>
                <a:gd name="connsiteY8544" fmla="*/ 2346390 h 3910710"/>
                <a:gd name="connsiteX8545" fmla="*/ 5823590 w 12193737"/>
                <a:gd name="connsiteY8545" fmla="*/ 2271145 h 3910710"/>
                <a:gd name="connsiteX8546" fmla="*/ 5691532 w 12193737"/>
                <a:gd name="connsiteY8546" fmla="*/ 2349359 h 3910710"/>
                <a:gd name="connsiteX8547" fmla="*/ 5821925 w 12193737"/>
                <a:gd name="connsiteY8547" fmla="*/ 2424640 h 3910710"/>
                <a:gd name="connsiteX8548" fmla="*/ 5696601 w 12193737"/>
                <a:gd name="connsiteY8548" fmla="*/ 2496989 h 3910710"/>
                <a:gd name="connsiteX8549" fmla="*/ 5691532 w 12193737"/>
                <a:gd name="connsiteY8549" fmla="*/ 2494055 h 3910710"/>
                <a:gd name="connsiteX8550" fmla="*/ 5691532 w 12193737"/>
                <a:gd name="connsiteY8550" fmla="*/ 2349359 h 3910710"/>
                <a:gd name="connsiteX8551" fmla="*/ 5815117 w 12193737"/>
                <a:gd name="connsiteY8551" fmla="*/ 2584979 h 3910710"/>
                <a:gd name="connsiteX8552" fmla="*/ 5691495 w 12193737"/>
                <a:gd name="connsiteY8552" fmla="*/ 2656350 h 3910710"/>
                <a:gd name="connsiteX8553" fmla="*/ 5691495 w 12193737"/>
                <a:gd name="connsiteY8553" fmla="*/ 2513609 h 3910710"/>
                <a:gd name="connsiteX8554" fmla="*/ 5815117 w 12193737"/>
                <a:gd name="connsiteY8554" fmla="*/ 2584979 h 3910710"/>
                <a:gd name="connsiteX8555" fmla="*/ 5821925 w 12193737"/>
                <a:gd name="connsiteY8555" fmla="*/ 2737497 h 3910710"/>
                <a:gd name="connsiteX8556" fmla="*/ 5691532 w 12193737"/>
                <a:gd name="connsiteY8556" fmla="*/ 2812778 h 3910710"/>
                <a:gd name="connsiteX8557" fmla="*/ 5691532 w 12193737"/>
                <a:gd name="connsiteY8557" fmla="*/ 2662216 h 3910710"/>
                <a:gd name="connsiteX8558" fmla="*/ 5821925 w 12193737"/>
                <a:gd name="connsiteY8558" fmla="*/ 2737497 h 3910710"/>
                <a:gd name="connsiteX8559" fmla="*/ 5691532 w 12193737"/>
                <a:gd name="connsiteY8559" fmla="*/ 2818644 h 3910710"/>
                <a:gd name="connsiteX8560" fmla="*/ 5815154 w 12193737"/>
                <a:gd name="connsiteY8560" fmla="*/ 2890015 h 3910710"/>
                <a:gd name="connsiteX8561" fmla="*/ 5691532 w 12193737"/>
                <a:gd name="connsiteY8561" fmla="*/ 2961385 h 3910710"/>
                <a:gd name="connsiteX8562" fmla="*/ 5691532 w 12193737"/>
                <a:gd name="connsiteY8562" fmla="*/ 2818644 h 3910710"/>
                <a:gd name="connsiteX8563" fmla="*/ 5696601 w 12193737"/>
                <a:gd name="connsiteY8563" fmla="*/ 2978006 h 3910710"/>
                <a:gd name="connsiteX8564" fmla="*/ 5821925 w 12193737"/>
                <a:gd name="connsiteY8564" fmla="*/ 3050354 h 3910710"/>
                <a:gd name="connsiteX8565" fmla="*/ 5691532 w 12193737"/>
                <a:gd name="connsiteY8565" fmla="*/ 3125671 h 3910710"/>
                <a:gd name="connsiteX8566" fmla="*/ 5691532 w 12193737"/>
                <a:gd name="connsiteY8566" fmla="*/ 2980975 h 3910710"/>
                <a:gd name="connsiteX8567" fmla="*/ 5696601 w 12193737"/>
                <a:gd name="connsiteY8567" fmla="*/ 2978042 h 3910710"/>
                <a:gd name="connsiteX8568" fmla="*/ 5823590 w 12193737"/>
                <a:gd name="connsiteY8568" fmla="*/ 3053287 h 3910710"/>
                <a:gd name="connsiteX8569" fmla="*/ 5823590 w 12193737"/>
                <a:gd name="connsiteY8569" fmla="*/ 3203849 h 3910710"/>
                <a:gd name="connsiteX8570" fmla="*/ 5693197 w 12193737"/>
                <a:gd name="connsiteY8570" fmla="*/ 3128568 h 3910710"/>
                <a:gd name="connsiteX8571" fmla="*/ 5823590 w 12193737"/>
                <a:gd name="connsiteY8571" fmla="*/ 3053287 h 3910710"/>
                <a:gd name="connsiteX8572" fmla="*/ 5691532 w 12193737"/>
                <a:gd name="connsiteY8572" fmla="*/ 3131501 h 3910710"/>
                <a:gd name="connsiteX8573" fmla="*/ 5821925 w 12193737"/>
                <a:gd name="connsiteY8573" fmla="*/ 3206782 h 3910710"/>
                <a:gd name="connsiteX8574" fmla="*/ 5696637 w 12193737"/>
                <a:gd name="connsiteY8574" fmla="*/ 3279131 h 3910710"/>
                <a:gd name="connsiteX8575" fmla="*/ 5691568 w 12193737"/>
                <a:gd name="connsiteY8575" fmla="*/ 3276197 h 3910710"/>
                <a:gd name="connsiteX8576" fmla="*/ 5691568 w 12193737"/>
                <a:gd name="connsiteY8576" fmla="*/ 3131501 h 3910710"/>
                <a:gd name="connsiteX8577" fmla="*/ 5823590 w 12193737"/>
                <a:gd name="connsiteY8577" fmla="*/ 3209715 h 3910710"/>
                <a:gd name="connsiteX8578" fmla="*/ 5823590 w 12193737"/>
                <a:gd name="connsiteY8578" fmla="*/ 3352420 h 3910710"/>
                <a:gd name="connsiteX8579" fmla="*/ 5700005 w 12193737"/>
                <a:gd name="connsiteY8579" fmla="*/ 3281050 h 3910710"/>
                <a:gd name="connsiteX8580" fmla="*/ 5823590 w 12193737"/>
                <a:gd name="connsiteY8580" fmla="*/ 3209679 h 3910710"/>
                <a:gd name="connsiteX8581" fmla="*/ 5823590 w 12193737"/>
                <a:gd name="connsiteY8581" fmla="*/ 3047421 h 3910710"/>
                <a:gd name="connsiteX8582" fmla="*/ 5699968 w 12193737"/>
                <a:gd name="connsiteY8582" fmla="*/ 2976050 h 3910710"/>
                <a:gd name="connsiteX8583" fmla="*/ 5823590 w 12193737"/>
                <a:gd name="connsiteY8583" fmla="*/ 2904680 h 3910710"/>
                <a:gd name="connsiteX8584" fmla="*/ 5823590 w 12193737"/>
                <a:gd name="connsiteY8584" fmla="*/ 3047421 h 3910710"/>
                <a:gd name="connsiteX8585" fmla="*/ 5818521 w 12193737"/>
                <a:gd name="connsiteY8585" fmla="*/ 2888060 h 3910710"/>
                <a:gd name="connsiteX8586" fmla="*/ 5693197 w 12193737"/>
                <a:gd name="connsiteY8586" fmla="*/ 2815711 h 3910710"/>
                <a:gd name="connsiteX8587" fmla="*/ 5823590 w 12193737"/>
                <a:gd name="connsiteY8587" fmla="*/ 2740430 h 3910710"/>
                <a:gd name="connsiteX8588" fmla="*/ 5823590 w 12193737"/>
                <a:gd name="connsiteY8588" fmla="*/ 2885126 h 3910710"/>
                <a:gd name="connsiteX8589" fmla="*/ 5818521 w 12193737"/>
                <a:gd name="connsiteY8589" fmla="*/ 2888060 h 3910710"/>
                <a:gd name="connsiteX8590" fmla="*/ 5823590 w 12193737"/>
                <a:gd name="connsiteY8590" fmla="*/ 2734564 h 3910710"/>
                <a:gd name="connsiteX8591" fmla="*/ 5693197 w 12193737"/>
                <a:gd name="connsiteY8591" fmla="*/ 2659283 h 3910710"/>
                <a:gd name="connsiteX8592" fmla="*/ 5818485 w 12193737"/>
                <a:gd name="connsiteY8592" fmla="*/ 2586935 h 3910710"/>
                <a:gd name="connsiteX8593" fmla="*/ 5823554 w 12193737"/>
                <a:gd name="connsiteY8593" fmla="*/ 2589868 h 3910710"/>
                <a:gd name="connsiteX8594" fmla="*/ 5823554 w 12193737"/>
                <a:gd name="connsiteY8594" fmla="*/ 2734564 h 3910710"/>
                <a:gd name="connsiteX8595" fmla="*/ 5700005 w 12193737"/>
                <a:gd name="connsiteY8595" fmla="*/ 2498944 h 3910710"/>
                <a:gd name="connsiteX8596" fmla="*/ 5823627 w 12193737"/>
                <a:gd name="connsiteY8596" fmla="*/ 2427573 h 3910710"/>
                <a:gd name="connsiteX8597" fmla="*/ 5823627 w 12193737"/>
                <a:gd name="connsiteY8597" fmla="*/ 2570314 h 3910710"/>
                <a:gd name="connsiteX8598" fmla="*/ 5700005 w 12193737"/>
                <a:gd name="connsiteY8598" fmla="*/ 2498944 h 3910710"/>
                <a:gd name="connsiteX8599" fmla="*/ 5823590 w 12193737"/>
                <a:gd name="connsiteY8599" fmla="*/ 2265279 h 3910710"/>
                <a:gd name="connsiteX8600" fmla="*/ 5700005 w 12193737"/>
                <a:gd name="connsiteY8600" fmla="*/ 2193908 h 3910710"/>
                <a:gd name="connsiteX8601" fmla="*/ 5823590 w 12193737"/>
                <a:gd name="connsiteY8601" fmla="*/ 2122538 h 3910710"/>
                <a:gd name="connsiteX8602" fmla="*/ 5823590 w 12193737"/>
                <a:gd name="connsiteY8602" fmla="*/ 2265243 h 3910710"/>
                <a:gd name="connsiteX8603" fmla="*/ 5818557 w 12193737"/>
                <a:gd name="connsiteY8603" fmla="*/ 2105918 h 3910710"/>
                <a:gd name="connsiteX8604" fmla="*/ 5693233 w 12193737"/>
                <a:gd name="connsiteY8604" fmla="*/ 2033569 h 3910710"/>
                <a:gd name="connsiteX8605" fmla="*/ 5823627 w 12193737"/>
                <a:gd name="connsiteY8605" fmla="*/ 1958288 h 3910710"/>
                <a:gd name="connsiteX8606" fmla="*/ 5823627 w 12193737"/>
                <a:gd name="connsiteY8606" fmla="*/ 2102984 h 3910710"/>
                <a:gd name="connsiteX8607" fmla="*/ 5818593 w 12193737"/>
                <a:gd name="connsiteY8607" fmla="*/ 2105918 h 3910710"/>
                <a:gd name="connsiteX8608" fmla="*/ 5823590 w 12193737"/>
                <a:gd name="connsiteY8608" fmla="*/ 1952386 h 3910710"/>
                <a:gd name="connsiteX8609" fmla="*/ 5693197 w 12193737"/>
                <a:gd name="connsiteY8609" fmla="*/ 1877105 h 3910710"/>
                <a:gd name="connsiteX8610" fmla="*/ 5818485 w 12193737"/>
                <a:gd name="connsiteY8610" fmla="*/ 1804757 h 3910710"/>
                <a:gd name="connsiteX8611" fmla="*/ 5823554 w 12193737"/>
                <a:gd name="connsiteY8611" fmla="*/ 1807690 h 3910710"/>
                <a:gd name="connsiteX8612" fmla="*/ 5823554 w 12193737"/>
                <a:gd name="connsiteY8612" fmla="*/ 1952386 h 3910710"/>
                <a:gd name="connsiteX8613" fmla="*/ 5700005 w 12193737"/>
                <a:gd name="connsiteY8613" fmla="*/ 1716802 h 3910710"/>
                <a:gd name="connsiteX8614" fmla="*/ 5823627 w 12193737"/>
                <a:gd name="connsiteY8614" fmla="*/ 1645431 h 3910710"/>
                <a:gd name="connsiteX8615" fmla="*/ 5823627 w 12193737"/>
                <a:gd name="connsiteY8615" fmla="*/ 1788172 h 3910710"/>
                <a:gd name="connsiteX8616" fmla="*/ 5700005 w 12193737"/>
                <a:gd name="connsiteY8616" fmla="*/ 1716802 h 3910710"/>
                <a:gd name="connsiteX8617" fmla="*/ 5823590 w 12193737"/>
                <a:gd name="connsiteY8617" fmla="*/ 1483137 h 3910710"/>
                <a:gd name="connsiteX8618" fmla="*/ 5699968 w 12193737"/>
                <a:gd name="connsiteY8618" fmla="*/ 1411766 h 3910710"/>
                <a:gd name="connsiteX8619" fmla="*/ 5823590 w 12193737"/>
                <a:gd name="connsiteY8619" fmla="*/ 1340396 h 3910710"/>
                <a:gd name="connsiteX8620" fmla="*/ 5823590 w 12193737"/>
                <a:gd name="connsiteY8620" fmla="*/ 1483137 h 3910710"/>
                <a:gd name="connsiteX8621" fmla="*/ 5818521 w 12193737"/>
                <a:gd name="connsiteY8621" fmla="*/ 1323775 h 3910710"/>
                <a:gd name="connsiteX8622" fmla="*/ 5693233 w 12193737"/>
                <a:gd name="connsiteY8622" fmla="*/ 1251427 h 3910710"/>
                <a:gd name="connsiteX8623" fmla="*/ 5823627 w 12193737"/>
                <a:gd name="connsiteY8623" fmla="*/ 1176146 h 3910710"/>
                <a:gd name="connsiteX8624" fmla="*/ 5823627 w 12193737"/>
                <a:gd name="connsiteY8624" fmla="*/ 1320842 h 3910710"/>
                <a:gd name="connsiteX8625" fmla="*/ 5818557 w 12193737"/>
                <a:gd name="connsiteY8625" fmla="*/ 1323775 h 3910710"/>
                <a:gd name="connsiteX8626" fmla="*/ 5823590 w 12193737"/>
                <a:gd name="connsiteY8626" fmla="*/ 1170244 h 3910710"/>
                <a:gd name="connsiteX8627" fmla="*/ 5693197 w 12193737"/>
                <a:gd name="connsiteY8627" fmla="*/ 1094963 h 3910710"/>
                <a:gd name="connsiteX8628" fmla="*/ 5818485 w 12193737"/>
                <a:gd name="connsiteY8628" fmla="*/ 1022614 h 3910710"/>
                <a:gd name="connsiteX8629" fmla="*/ 5823554 w 12193737"/>
                <a:gd name="connsiteY8629" fmla="*/ 1025548 h 3910710"/>
                <a:gd name="connsiteX8630" fmla="*/ 5823554 w 12193737"/>
                <a:gd name="connsiteY8630" fmla="*/ 1170244 h 3910710"/>
                <a:gd name="connsiteX8631" fmla="*/ 5700005 w 12193737"/>
                <a:gd name="connsiteY8631" fmla="*/ 934660 h 3910710"/>
                <a:gd name="connsiteX8632" fmla="*/ 5823627 w 12193737"/>
                <a:gd name="connsiteY8632" fmla="*/ 863289 h 3910710"/>
                <a:gd name="connsiteX8633" fmla="*/ 5823627 w 12193737"/>
                <a:gd name="connsiteY8633" fmla="*/ 1006030 h 3910710"/>
                <a:gd name="connsiteX8634" fmla="*/ 5700005 w 12193737"/>
                <a:gd name="connsiteY8634" fmla="*/ 934660 h 3910710"/>
                <a:gd name="connsiteX8635" fmla="*/ 5823590 w 12193737"/>
                <a:gd name="connsiteY8635" fmla="*/ 700995 h 3910710"/>
                <a:gd name="connsiteX8636" fmla="*/ 5700005 w 12193737"/>
                <a:gd name="connsiteY8636" fmla="*/ 629624 h 3910710"/>
                <a:gd name="connsiteX8637" fmla="*/ 5823590 w 12193737"/>
                <a:gd name="connsiteY8637" fmla="*/ 558254 h 3910710"/>
                <a:gd name="connsiteX8638" fmla="*/ 5823590 w 12193737"/>
                <a:gd name="connsiteY8638" fmla="*/ 700959 h 3910710"/>
                <a:gd name="connsiteX8639" fmla="*/ 5691532 w 12193737"/>
                <a:gd name="connsiteY8639" fmla="*/ 466352 h 3910710"/>
                <a:gd name="connsiteX8640" fmla="*/ 5691532 w 12193737"/>
                <a:gd name="connsiteY8640" fmla="*/ 315790 h 3910710"/>
                <a:gd name="connsiteX8641" fmla="*/ 5821925 w 12193737"/>
                <a:gd name="connsiteY8641" fmla="*/ 391071 h 3910710"/>
                <a:gd name="connsiteX8642" fmla="*/ 5691532 w 12193737"/>
                <a:gd name="connsiteY8642" fmla="*/ 466352 h 3910710"/>
                <a:gd name="connsiteX8643" fmla="*/ 5815154 w 12193737"/>
                <a:gd name="connsiteY8643" fmla="*/ 543589 h 3910710"/>
                <a:gd name="connsiteX8644" fmla="*/ 5691532 w 12193737"/>
                <a:gd name="connsiteY8644" fmla="*/ 614959 h 3910710"/>
                <a:gd name="connsiteX8645" fmla="*/ 5691532 w 12193737"/>
                <a:gd name="connsiteY8645" fmla="*/ 472218 h 3910710"/>
                <a:gd name="connsiteX8646" fmla="*/ 5815154 w 12193737"/>
                <a:gd name="connsiteY8646" fmla="*/ 543589 h 3910710"/>
                <a:gd name="connsiteX8647" fmla="*/ 5688128 w 12193737"/>
                <a:gd name="connsiteY8647" fmla="*/ 466352 h 3910710"/>
                <a:gd name="connsiteX8648" fmla="*/ 5584277 w 12193737"/>
                <a:gd name="connsiteY8648" fmla="*/ 406388 h 3910710"/>
                <a:gd name="connsiteX8649" fmla="*/ 5557734 w 12193737"/>
                <a:gd name="connsiteY8649" fmla="*/ 391071 h 3910710"/>
                <a:gd name="connsiteX8650" fmla="*/ 5688128 w 12193737"/>
                <a:gd name="connsiteY8650" fmla="*/ 315790 h 3910710"/>
                <a:gd name="connsiteX8651" fmla="*/ 5688128 w 12193737"/>
                <a:gd name="connsiteY8651" fmla="*/ 466316 h 3910710"/>
                <a:gd name="connsiteX8652" fmla="*/ 5582575 w 12193737"/>
                <a:gd name="connsiteY8652" fmla="*/ 409321 h 3910710"/>
                <a:gd name="connsiteX8653" fmla="*/ 5686426 w 12193737"/>
                <a:gd name="connsiteY8653" fmla="*/ 469285 h 3910710"/>
                <a:gd name="connsiteX8654" fmla="*/ 5556069 w 12193737"/>
                <a:gd name="connsiteY8654" fmla="*/ 544566 h 3910710"/>
                <a:gd name="connsiteX8655" fmla="*/ 5556069 w 12193737"/>
                <a:gd name="connsiteY8655" fmla="*/ 394004 h 3910710"/>
                <a:gd name="connsiteX8656" fmla="*/ 5582611 w 12193737"/>
                <a:gd name="connsiteY8656" fmla="*/ 409321 h 3910710"/>
                <a:gd name="connsiteX8657" fmla="*/ 5688128 w 12193737"/>
                <a:gd name="connsiteY8657" fmla="*/ 472218 h 3910710"/>
                <a:gd name="connsiteX8658" fmla="*/ 5688128 w 12193737"/>
                <a:gd name="connsiteY8658" fmla="*/ 616915 h 3910710"/>
                <a:gd name="connsiteX8659" fmla="*/ 5683058 w 12193737"/>
                <a:gd name="connsiteY8659" fmla="*/ 619848 h 3910710"/>
                <a:gd name="connsiteX8660" fmla="*/ 5584277 w 12193737"/>
                <a:gd name="connsiteY8660" fmla="*/ 562816 h 3910710"/>
                <a:gd name="connsiteX8661" fmla="*/ 5557734 w 12193737"/>
                <a:gd name="connsiteY8661" fmla="*/ 547499 h 3910710"/>
                <a:gd name="connsiteX8662" fmla="*/ 5688128 w 12193737"/>
                <a:gd name="connsiteY8662" fmla="*/ 472218 h 3910710"/>
                <a:gd name="connsiteX8663" fmla="*/ 5688128 w 12193737"/>
                <a:gd name="connsiteY8663" fmla="*/ 636468 h 3910710"/>
                <a:gd name="connsiteX8664" fmla="*/ 5688128 w 12193737"/>
                <a:gd name="connsiteY8664" fmla="*/ 779173 h 3910710"/>
                <a:gd name="connsiteX8665" fmla="*/ 5584277 w 12193737"/>
                <a:gd name="connsiteY8665" fmla="*/ 719209 h 3910710"/>
                <a:gd name="connsiteX8666" fmla="*/ 5564506 w 12193737"/>
                <a:gd name="connsiteY8666" fmla="*/ 707802 h 3910710"/>
                <a:gd name="connsiteX8667" fmla="*/ 5688091 w 12193737"/>
                <a:gd name="connsiteY8667" fmla="*/ 636432 h 3910710"/>
                <a:gd name="connsiteX8668" fmla="*/ 5688128 w 12193737"/>
                <a:gd name="connsiteY8668" fmla="*/ 927816 h 3910710"/>
                <a:gd name="connsiteX8669" fmla="*/ 5564506 w 12193737"/>
                <a:gd name="connsiteY8669" fmla="*/ 856446 h 3910710"/>
                <a:gd name="connsiteX8670" fmla="*/ 5688128 w 12193737"/>
                <a:gd name="connsiteY8670" fmla="*/ 785075 h 3910710"/>
                <a:gd name="connsiteX8671" fmla="*/ 5688128 w 12193737"/>
                <a:gd name="connsiteY8671" fmla="*/ 927816 h 3910710"/>
                <a:gd name="connsiteX8672" fmla="*/ 5688128 w 12193737"/>
                <a:gd name="connsiteY8672" fmla="*/ 947370 h 3910710"/>
                <a:gd name="connsiteX8673" fmla="*/ 5688128 w 12193737"/>
                <a:gd name="connsiteY8673" fmla="*/ 1092066 h 3910710"/>
                <a:gd name="connsiteX8674" fmla="*/ 5584277 w 12193737"/>
                <a:gd name="connsiteY8674" fmla="*/ 1032102 h 3910710"/>
                <a:gd name="connsiteX8675" fmla="*/ 5557734 w 12193737"/>
                <a:gd name="connsiteY8675" fmla="*/ 1016785 h 3910710"/>
                <a:gd name="connsiteX8676" fmla="*/ 5683058 w 12193737"/>
                <a:gd name="connsiteY8676" fmla="*/ 944437 h 3910710"/>
                <a:gd name="connsiteX8677" fmla="*/ 5688128 w 12193737"/>
                <a:gd name="connsiteY8677" fmla="*/ 947370 h 3910710"/>
                <a:gd name="connsiteX8678" fmla="*/ 5582575 w 12193737"/>
                <a:gd name="connsiteY8678" fmla="*/ 1035035 h 3910710"/>
                <a:gd name="connsiteX8679" fmla="*/ 5686426 w 12193737"/>
                <a:gd name="connsiteY8679" fmla="*/ 1094999 h 3910710"/>
                <a:gd name="connsiteX8680" fmla="*/ 5556069 w 12193737"/>
                <a:gd name="connsiteY8680" fmla="*/ 1170280 h 3910710"/>
                <a:gd name="connsiteX8681" fmla="*/ 5556069 w 12193737"/>
                <a:gd name="connsiteY8681" fmla="*/ 1019718 h 3910710"/>
                <a:gd name="connsiteX8682" fmla="*/ 5582611 w 12193737"/>
                <a:gd name="connsiteY8682" fmla="*/ 1035035 h 3910710"/>
                <a:gd name="connsiteX8683" fmla="*/ 5582575 w 12193737"/>
                <a:gd name="connsiteY8683" fmla="*/ 1191463 h 3910710"/>
                <a:gd name="connsiteX8684" fmla="*/ 5686426 w 12193737"/>
                <a:gd name="connsiteY8684" fmla="*/ 1251427 h 3910710"/>
                <a:gd name="connsiteX8685" fmla="*/ 5556069 w 12193737"/>
                <a:gd name="connsiteY8685" fmla="*/ 1326708 h 3910710"/>
                <a:gd name="connsiteX8686" fmla="*/ 5556069 w 12193737"/>
                <a:gd name="connsiteY8686" fmla="*/ 1176146 h 3910710"/>
                <a:gd name="connsiteX8687" fmla="*/ 5582611 w 12193737"/>
                <a:gd name="connsiteY8687" fmla="*/ 1191463 h 3910710"/>
                <a:gd name="connsiteX8688" fmla="*/ 5688128 w 12193737"/>
                <a:gd name="connsiteY8688" fmla="*/ 1254360 h 3910710"/>
                <a:gd name="connsiteX8689" fmla="*/ 5688128 w 12193737"/>
                <a:gd name="connsiteY8689" fmla="*/ 1399057 h 3910710"/>
                <a:gd name="connsiteX8690" fmla="*/ 5683058 w 12193737"/>
                <a:gd name="connsiteY8690" fmla="*/ 1401990 h 3910710"/>
                <a:gd name="connsiteX8691" fmla="*/ 5584277 w 12193737"/>
                <a:gd name="connsiteY8691" fmla="*/ 1344958 h 3910710"/>
                <a:gd name="connsiteX8692" fmla="*/ 5557734 w 12193737"/>
                <a:gd name="connsiteY8692" fmla="*/ 1329642 h 3910710"/>
                <a:gd name="connsiteX8693" fmla="*/ 5688128 w 12193737"/>
                <a:gd name="connsiteY8693" fmla="*/ 1254360 h 3910710"/>
                <a:gd name="connsiteX8694" fmla="*/ 5688128 w 12193737"/>
                <a:gd name="connsiteY8694" fmla="*/ 1418610 h 3910710"/>
                <a:gd name="connsiteX8695" fmla="*/ 5688128 w 12193737"/>
                <a:gd name="connsiteY8695" fmla="*/ 1561351 h 3910710"/>
                <a:gd name="connsiteX8696" fmla="*/ 5584277 w 12193737"/>
                <a:gd name="connsiteY8696" fmla="*/ 1501423 h 3910710"/>
                <a:gd name="connsiteX8697" fmla="*/ 5564506 w 12193737"/>
                <a:gd name="connsiteY8697" fmla="*/ 1490017 h 3910710"/>
                <a:gd name="connsiteX8698" fmla="*/ 5688128 w 12193737"/>
                <a:gd name="connsiteY8698" fmla="*/ 1418646 h 3910710"/>
                <a:gd name="connsiteX8699" fmla="*/ 5688128 w 12193737"/>
                <a:gd name="connsiteY8699" fmla="*/ 1709958 h 3910710"/>
                <a:gd name="connsiteX8700" fmla="*/ 5564506 w 12193737"/>
                <a:gd name="connsiteY8700" fmla="*/ 1638588 h 3910710"/>
                <a:gd name="connsiteX8701" fmla="*/ 5688128 w 12193737"/>
                <a:gd name="connsiteY8701" fmla="*/ 1567217 h 3910710"/>
                <a:gd name="connsiteX8702" fmla="*/ 5688128 w 12193737"/>
                <a:gd name="connsiteY8702" fmla="*/ 1709958 h 3910710"/>
                <a:gd name="connsiteX8703" fmla="*/ 5688128 w 12193737"/>
                <a:gd name="connsiteY8703" fmla="*/ 1729512 h 3910710"/>
                <a:gd name="connsiteX8704" fmla="*/ 5688128 w 12193737"/>
                <a:gd name="connsiteY8704" fmla="*/ 1874208 h 3910710"/>
                <a:gd name="connsiteX8705" fmla="*/ 5584277 w 12193737"/>
                <a:gd name="connsiteY8705" fmla="*/ 1814244 h 3910710"/>
                <a:gd name="connsiteX8706" fmla="*/ 5557734 w 12193737"/>
                <a:gd name="connsiteY8706" fmla="*/ 1798927 h 3910710"/>
                <a:gd name="connsiteX8707" fmla="*/ 5683058 w 12193737"/>
                <a:gd name="connsiteY8707" fmla="*/ 1726579 h 3910710"/>
                <a:gd name="connsiteX8708" fmla="*/ 5688128 w 12193737"/>
                <a:gd name="connsiteY8708" fmla="*/ 1729512 h 3910710"/>
                <a:gd name="connsiteX8709" fmla="*/ 5582575 w 12193737"/>
                <a:gd name="connsiteY8709" fmla="*/ 1817177 h 3910710"/>
                <a:gd name="connsiteX8710" fmla="*/ 5686426 w 12193737"/>
                <a:gd name="connsiteY8710" fmla="*/ 1877141 h 3910710"/>
                <a:gd name="connsiteX8711" fmla="*/ 5556069 w 12193737"/>
                <a:gd name="connsiteY8711" fmla="*/ 1952422 h 3910710"/>
                <a:gd name="connsiteX8712" fmla="*/ 5556069 w 12193737"/>
                <a:gd name="connsiteY8712" fmla="*/ 1801860 h 3910710"/>
                <a:gd name="connsiteX8713" fmla="*/ 5582611 w 12193737"/>
                <a:gd name="connsiteY8713" fmla="*/ 1817177 h 3910710"/>
                <a:gd name="connsiteX8714" fmla="*/ 5582575 w 12193737"/>
                <a:gd name="connsiteY8714" fmla="*/ 1973605 h 3910710"/>
                <a:gd name="connsiteX8715" fmla="*/ 5686426 w 12193737"/>
                <a:gd name="connsiteY8715" fmla="*/ 2033569 h 3910710"/>
                <a:gd name="connsiteX8716" fmla="*/ 5556033 w 12193737"/>
                <a:gd name="connsiteY8716" fmla="*/ 2108851 h 3910710"/>
                <a:gd name="connsiteX8717" fmla="*/ 5556033 w 12193737"/>
                <a:gd name="connsiteY8717" fmla="*/ 1958288 h 3910710"/>
                <a:gd name="connsiteX8718" fmla="*/ 5582575 w 12193737"/>
                <a:gd name="connsiteY8718" fmla="*/ 1973605 h 3910710"/>
                <a:gd name="connsiteX8719" fmla="*/ 5688128 w 12193737"/>
                <a:gd name="connsiteY8719" fmla="*/ 2036502 h 3910710"/>
                <a:gd name="connsiteX8720" fmla="*/ 5688128 w 12193737"/>
                <a:gd name="connsiteY8720" fmla="*/ 2181235 h 3910710"/>
                <a:gd name="connsiteX8721" fmla="*/ 5683058 w 12193737"/>
                <a:gd name="connsiteY8721" fmla="*/ 2184132 h 3910710"/>
                <a:gd name="connsiteX8722" fmla="*/ 5584277 w 12193737"/>
                <a:gd name="connsiteY8722" fmla="*/ 2127100 h 3910710"/>
                <a:gd name="connsiteX8723" fmla="*/ 5557734 w 12193737"/>
                <a:gd name="connsiteY8723" fmla="*/ 2111784 h 3910710"/>
                <a:gd name="connsiteX8724" fmla="*/ 5688091 w 12193737"/>
                <a:gd name="connsiteY8724" fmla="*/ 2036538 h 3910710"/>
                <a:gd name="connsiteX8725" fmla="*/ 5688128 w 12193737"/>
                <a:gd name="connsiteY8725" fmla="*/ 2200788 h 3910710"/>
                <a:gd name="connsiteX8726" fmla="*/ 5688128 w 12193737"/>
                <a:gd name="connsiteY8726" fmla="*/ 2343493 h 3910710"/>
                <a:gd name="connsiteX8727" fmla="*/ 5584277 w 12193737"/>
                <a:gd name="connsiteY8727" fmla="*/ 2283565 h 3910710"/>
                <a:gd name="connsiteX8728" fmla="*/ 5564542 w 12193737"/>
                <a:gd name="connsiteY8728" fmla="*/ 2272159 h 3910710"/>
                <a:gd name="connsiteX8729" fmla="*/ 5688128 w 12193737"/>
                <a:gd name="connsiteY8729" fmla="*/ 2200825 h 3910710"/>
                <a:gd name="connsiteX8730" fmla="*/ 5688128 w 12193737"/>
                <a:gd name="connsiteY8730" fmla="*/ 2492100 h 3910710"/>
                <a:gd name="connsiteX8731" fmla="*/ 5564506 w 12193737"/>
                <a:gd name="connsiteY8731" fmla="*/ 2420730 h 3910710"/>
                <a:gd name="connsiteX8732" fmla="*/ 5688128 w 12193737"/>
                <a:gd name="connsiteY8732" fmla="*/ 2349359 h 3910710"/>
                <a:gd name="connsiteX8733" fmla="*/ 5688128 w 12193737"/>
                <a:gd name="connsiteY8733" fmla="*/ 2492100 h 3910710"/>
                <a:gd name="connsiteX8734" fmla="*/ 5688128 w 12193737"/>
                <a:gd name="connsiteY8734" fmla="*/ 2511654 h 3910710"/>
                <a:gd name="connsiteX8735" fmla="*/ 5688128 w 12193737"/>
                <a:gd name="connsiteY8735" fmla="*/ 2656350 h 3910710"/>
                <a:gd name="connsiteX8736" fmla="*/ 5584277 w 12193737"/>
                <a:gd name="connsiteY8736" fmla="*/ 2596386 h 3910710"/>
                <a:gd name="connsiteX8737" fmla="*/ 5557734 w 12193737"/>
                <a:gd name="connsiteY8737" fmla="*/ 2581069 h 3910710"/>
                <a:gd name="connsiteX8738" fmla="*/ 5683022 w 12193737"/>
                <a:gd name="connsiteY8738" fmla="*/ 2508721 h 3910710"/>
                <a:gd name="connsiteX8739" fmla="*/ 5688091 w 12193737"/>
                <a:gd name="connsiteY8739" fmla="*/ 2511654 h 3910710"/>
                <a:gd name="connsiteX8740" fmla="*/ 5582575 w 12193737"/>
                <a:gd name="connsiteY8740" fmla="*/ 2599319 h 3910710"/>
                <a:gd name="connsiteX8741" fmla="*/ 5686426 w 12193737"/>
                <a:gd name="connsiteY8741" fmla="*/ 2659247 h 3910710"/>
                <a:gd name="connsiteX8742" fmla="*/ 5556033 w 12193737"/>
                <a:gd name="connsiteY8742" fmla="*/ 2734528 h 3910710"/>
                <a:gd name="connsiteX8743" fmla="*/ 5556033 w 12193737"/>
                <a:gd name="connsiteY8743" fmla="*/ 2583965 h 3910710"/>
                <a:gd name="connsiteX8744" fmla="*/ 5582575 w 12193737"/>
                <a:gd name="connsiteY8744" fmla="*/ 2599319 h 3910710"/>
                <a:gd name="connsiteX8745" fmla="*/ 5582575 w 12193737"/>
                <a:gd name="connsiteY8745" fmla="*/ 2755747 h 3910710"/>
                <a:gd name="connsiteX8746" fmla="*/ 5686426 w 12193737"/>
                <a:gd name="connsiteY8746" fmla="*/ 2815711 h 3910710"/>
                <a:gd name="connsiteX8747" fmla="*/ 5556033 w 12193737"/>
                <a:gd name="connsiteY8747" fmla="*/ 2890993 h 3910710"/>
                <a:gd name="connsiteX8748" fmla="*/ 5556033 w 12193737"/>
                <a:gd name="connsiteY8748" fmla="*/ 2740430 h 3910710"/>
                <a:gd name="connsiteX8749" fmla="*/ 5582575 w 12193737"/>
                <a:gd name="connsiteY8749" fmla="*/ 2755783 h 3910710"/>
                <a:gd name="connsiteX8750" fmla="*/ 5688128 w 12193737"/>
                <a:gd name="connsiteY8750" fmla="*/ 2818644 h 3910710"/>
                <a:gd name="connsiteX8751" fmla="*/ 5688128 w 12193737"/>
                <a:gd name="connsiteY8751" fmla="*/ 2963304 h 3910710"/>
                <a:gd name="connsiteX8752" fmla="*/ 5683058 w 12193737"/>
                <a:gd name="connsiteY8752" fmla="*/ 2966237 h 3910710"/>
                <a:gd name="connsiteX8753" fmla="*/ 5584277 w 12193737"/>
                <a:gd name="connsiteY8753" fmla="*/ 2909206 h 3910710"/>
                <a:gd name="connsiteX8754" fmla="*/ 5557734 w 12193737"/>
                <a:gd name="connsiteY8754" fmla="*/ 2893889 h 3910710"/>
                <a:gd name="connsiteX8755" fmla="*/ 5688091 w 12193737"/>
                <a:gd name="connsiteY8755" fmla="*/ 2818644 h 3910710"/>
                <a:gd name="connsiteX8756" fmla="*/ 5688128 w 12193737"/>
                <a:gd name="connsiteY8756" fmla="*/ 2982894 h 3910710"/>
                <a:gd name="connsiteX8757" fmla="*/ 5688128 w 12193737"/>
                <a:gd name="connsiteY8757" fmla="*/ 3125635 h 3910710"/>
                <a:gd name="connsiteX8758" fmla="*/ 5584277 w 12193737"/>
                <a:gd name="connsiteY8758" fmla="*/ 3065671 h 3910710"/>
                <a:gd name="connsiteX8759" fmla="*/ 5564506 w 12193737"/>
                <a:gd name="connsiteY8759" fmla="*/ 3054265 h 3910710"/>
                <a:gd name="connsiteX8760" fmla="*/ 5688091 w 12193737"/>
                <a:gd name="connsiteY8760" fmla="*/ 2982894 h 3910710"/>
                <a:gd name="connsiteX8761" fmla="*/ 5688128 w 12193737"/>
                <a:gd name="connsiteY8761" fmla="*/ 3274242 h 3910710"/>
                <a:gd name="connsiteX8762" fmla="*/ 5564542 w 12193737"/>
                <a:gd name="connsiteY8762" fmla="*/ 3202872 h 3910710"/>
                <a:gd name="connsiteX8763" fmla="*/ 5688128 w 12193737"/>
                <a:gd name="connsiteY8763" fmla="*/ 3131501 h 3910710"/>
                <a:gd name="connsiteX8764" fmla="*/ 5688128 w 12193737"/>
                <a:gd name="connsiteY8764" fmla="*/ 3274206 h 3910710"/>
                <a:gd name="connsiteX8765" fmla="*/ 5815154 w 12193737"/>
                <a:gd name="connsiteY8765" fmla="*/ 3367121 h 3910710"/>
                <a:gd name="connsiteX8766" fmla="*/ 5691532 w 12193737"/>
                <a:gd name="connsiteY8766" fmla="*/ 3438492 h 3910710"/>
                <a:gd name="connsiteX8767" fmla="*/ 5691532 w 12193737"/>
                <a:gd name="connsiteY8767" fmla="*/ 3295715 h 3910710"/>
                <a:gd name="connsiteX8768" fmla="*/ 5815154 w 12193737"/>
                <a:gd name="connsiteY8768" fmla="*/ 3367085 h 3910710"/>
                <a:gd name="connsiteX8769" fmla="*/ 5691532 w 12193737"/>
                <a:gd name="connsiteY8769" fmla="*/ 3444358 h 3910710"/>
                <a:gd name="connsiteX8770" fmla="*/ 5821925 w 12193737"/>
                <a:gd name="connsiteY8770" fmla="*/ 3519639 h 3910710"/>
                <a:gd name="connsiteX8771" fmla="*/ 5691532 w 12193737"/>
                <a:gd name="connsiteY8771" fmla="*/ 3594920 h 3910710"/>
                <a:gd name="connsiteX8772" fmla="*/ 5691532 w 12193737"/>
                <a:gd name="connsiteY8772" fmla="*/ 3444358 h 3910710"/>
                <a:gd name="connsiteX8773" fmla="*/ 5693197 w 12193737"/>
                <a:gd name="connsiteY8773" fmla="*/ 3441425 h 3910710"/>
                <a:gd name="connsiteX8774" fmla="*/ 5818521 w 12193737"/>
                <a:gd name="connsiteY8774" fmla="*/ 3369077 h 3910710"/>
                <a:gd name="connsiteX8775" fmla="*/ 5823590 w 12193737"/>
                <a:gd name="connsiteY8775" fmla="*/ 3372010 h 3910710"/>
                <a:gd name="connsiteX8776" fmla="*/ 5823590 w 12193737"/>
                <a:gd name="connsiteY8776" fmla="*/ 3516706 h 3910710"/>
                <a:gd name="connsiteX8777" fmla="*/ 5693197 w 12193737"/>
                <a:gd name="connsiteY8777" fmla="*/ 3441425 h 3910710"/>
                <a:gd name="connsiteX8778" fmla="*/ 5826994 w 12193737"/>
                <a:gd name="connsiteY8778" fmla="*/ 3373929 h 3910710"/>
                <a:gd name="connsiteX8779" fmla="*/ 5950616 w 12193737"/>
                <a:gd name="connsiteY8779" fmla="*/ 3445299 h 3910710"/>
                <a:gd name="connsiteX8780" fmla="*/ 5826994 w 12193737"/>
                <a:gd name="connsiteY8780" fmla="*/ 3516706 h 3910710"/>
                <a:gd name="connsiteX8781" fmla="*/ 5826994 w 12193737"/>
                <a:gd name="connsiteY8781" fmla="*/ 3373929 h 3910710"/>
                <a:gd name="connsiteX8782" fmla="*/ 5826994 w 12193737"/>
                <a:gd name="connsiteY8782" fmla="*/ 3354375 h 3910710"/>
                <a:gd name="connsiteX8783" fmla="*/ 5826994 w 12193737"/>
                <a:gd name="connsiteY8783" fmla="*/ 3209679 h 3910710"/>
                <a:gd name="connsiteX8784" fmla="*/ 5957387 w 12193737"/>
                <a:gd name="connsiteY8784" fmla="*/ 3284960 h 3910710"/>
                <a:gd name="connsiteX8785" fmla="*/ 5832100 w 12193737"/>
                <a:gd name="connsiteY8785" fmla="*/ 3357308 h 3910710"/>
                <a:gd name="connsiteX8786" fmla="*/ 5826994 w 12193737"/>
                <a:gd name="connsiteY8786" fmla="*/ 3354375 h 3910710"/>
                <a:gd name="connsiteX8787" fmla="*/ 5828696 w 12193737"/>
                <a:gd name="connsiteY8787" fmla="*/ 3206782 h 3910710"/>
                <a:gd name="connsiteX8788" fmla="*/ 5959053 w 12193737"/>
                <a:gd name="connsiteY8788" fmla="*/ 3131501 h 3910710"/>
                <a:gd name="connsiteX8789" fmla="*/ 5959053 w 12193737"/>
                <a:gd name="connsiteY8789" fmla="*/ 3282027 h 3910710"/>
                <a:gd name="connsiteX8790" fmla="*/ 5828696 w 12193737"/>
                <a:gd name="connsiteY8790" fmla="*/ 3206746 h 3910710"/>
                <a:gd name="connsiteX8791" fmla="*/ 5828696 w 12193737"/>
                <a:gd name="connsiteY8791" fmla="*/ 3050318 h 3910710"/>
                <a:gd name="connsiteX8792" fmla="*/ 5959053 w 12193737"/>
                <a:gd name="connsiteY8792" fmla="*/ 2975073 h 3910710"/>
                <a:gd name="connsiteX8793" fmla="*/ 5959053 w 12193737"/>
                <a:gd name="connsiteY8793" fmla="*/ 3125599 h 3910710"/>
                <a:gd name="connsiteX8794" fmla="*/ 5828696 w 12193737"/>
                <a:gd name="connsiteY8794" fmla="*/ 3050318 h 3910710"/>
                <a:gd name="connsiteX8795" fmla="*/ 5826994 w 12193737"/>
                <a:gd name="connsiteY8795" fmla="*/ 3047421 h 3910710"/>
                <a:gd name="connsiteX8796" fmla="*/ 5826994 w 12193737"/>
                <a:gd name="connsiteY8796" fmla="*/ 2902725 h 3910710"/>
                <a:gd name="connsiteX8797" fmla="*/ 5832063 w 12193737"/>
                <a:gd name="connsiteY8797" fmla="*/ 2899792 h 3910710"/>
                <a:gd name="connsiteX8798" fmla="*/ 5957351 w 12193737"/>
                <a:gd name="connsiteY8798" fmla="*/ 2972140 h 3910710"/>
                <a:gd name="connsiteX8799" fmla="*/ 5826958 w 12193737"/>
                <a:gd name="connsiteY8799" fmla="*/ 3047457 h 3910710"/>
                <a:gd name="connsiteX8800" fmla="*/ 5826994 w 12193737"/>
                <a:gd name="connsiteY8800" fmla="*/ 2883171 h 3910710"/>
                <a:gd name="connsiteX8801" fmla="*/ 5826994 w 12193737"/>
                <a:gd name="connsiteY8801" fmla="*/ 2740430 h 3910710"/>
                <a:gd name="connsiteX8802" fmla="*/ 5950616 w 12193737"/>
                <a:gd name="connsiteY8802" fmla="*/ 2811801 h 3910710"/>
                <a:gd name="connsiteX8803" fmla="*/ 5826994 w 12193737"/>
                <a:gd name="connsiteY8803" fmla="*/ 2883171 h 3910710"/>
                <a:gd name="connsiteX8804" fmla="*/ 5826994 w 12193737"/>
                <a:gd name="connsiteY8804" fmla="*/ 2591823 h 3910710"/>
                <a:gd name="connsiteX8805" fmla="*/ 5950616 w 12193737"/>
                <a:gd name="connsiteY8805" fmla="*/ 2663194 h 3910710"/>
                <a:gd name="connsiteX8806" fmla="*/ 5826994 w 12193737"/>
                <a:gd name="connsiteY8806" fmla="*/ 2734564 h 3910710"/>
                <a:gd name="connsiteX8807" fmla="*/ 5826994 w 12193737"/>
                <a:gd name="connsiteY8807" fmla="*/ 2591823 h 3910710"/>
                <a:gd name="connsiteX8808" fmla="*/ 5826994 w 12193737"/>
                <a:gd name="connsiteY8808" fmla="*/ 2572270 h 3910710"/>
                <a:gd name="connsiteX8809" fmla="*/ 5826994 w 12193737"/>
                <a:gd name="connsiteY8809" fmla="*/ 2427573 h 3910710"/>
                <a:gd name="connsiteX8810" fmla="*/ 5957387 w 12193737"/>
                <a:gd name="connsiteY8810" fmla="*/ 2502855 h 3910710"/>
                <a:gd name="connsiteX8811" fmla="*/ 5832063 w 12193737"/>
                <a:gd name="connsiteY8811" fmla="*/ 2575203 h 3910710"/>
                <a:gd name="connsiteX8812" fmla="*/ 5826994 w 12193737"/>
                <a:gd name="connsiteY8812" fmla="*/ 2572270 h 3910710"/>
                <a:gd name="connsiteX8813" fmla="*/ 5828696 w 12193737"/>
                <a:gd name="connsiteY8813" fmla="*/ 2424640 h 3910710"/>
                <a:gd name="connsiteX8814" fmla="*/ 5959053 w 12193737"/>
                <a:gd name="connsiteY8814" fmla="*/ 2349359 h 3910710"/>
                <a:gd name="connsiteX8815" fmla="*/ 5959053 w 12193737"/>
                <a:gd name="connsiteY8815" fmla="*/ 2499885 h 3910710"/>
                <a:gd name="connsiteX8816" fmla="*/ 5828696 w 12193737"/>
                <a:gd name="connsiteY8816" fmla="*/ 2424604 h 3910710"/>
                <a:gd name="connsiteX8817" fmla="*/ 5828696 w 12193737"/>
                <a:gd name="connsiteY8817" fmla="*/ 2268212 h 3910710"/>
                <a:gd name="connsiteX8818" fmla="*/ 5959053 w 12193737"/>
                <a:gd name="connsiteY8818" fmla="*/ 2192967 h 3910710"/>
                <a:gd name="connsiteX8819" fmla="*/ 5959053 w 12193737"/>
                <a:gd name="connsiteY8819" fmla="*/ 2343493 h 3910710"/>
                <a:gd name="connsiteX8820" fmla="*/ 5828696 w 12193737"/>
                <a:gd name="connsiteY8820" fmla="*/ 2268212 h 3910710"/>
                <a:gd name="connsiteX8821" fmla="*/ 5826994 w 12193737"/>
                <a:gd name="connsiteY8821" fmla="*/ 2265279 h 3910710"/>
                <a:gd name="connsiteX8822" fmla="*/ 5826994 w 12193737"/>
                <a:gd name="connsiteY8822" fmla="*/ 2120583 h 3910710"/>
                <a:gd name="connsiteX8823" fmla="*/ 5832100 w 12193737"/>
                <a:gd name="connsiteY8823" fmla="*/ 2117650 h 3910710"/>
                <a:gd name="connsiteX8824" fmla="*/ 5957387 w 12193737"/>
                <a:gd name="connsiteY8824" fmla="*/ 2189961 h 3910710"/>
                <a:gd name="connsiteX8825" fmla="*/ 5826994 w 12193737"/>
                <a:gd name="connsiteY8825" fmla="*/ 2265279 h 3910710"/>
                <a:gd name="connsiteX8826" fmla="*/ 5826994 w 12193737"/>
                <a:gd name="connsiteY8826" fmla="*/ 2101029 h 3910710"/>
                <a:gd name="connsiteX8827" fmla="*/ 5826994 w 12193737"/>
                <a:gd name="connsiteY8827" fmla="*/ 1958288 h 3910710"/>
                <a:gd name="connsiteX8828" fmla="*/ 5950616 w 12193737"/>
                <a:gd name="connsiteY8828" fmla="*/ 2029659 h 3910710"/>
                <a:gd name="connsiteX8829" fmla="*/ 5826994 w 12193737"/>
                <a:gd name="connsiteY8829" fmla="*/ 2101029 h 3910710"/>
                <a:gd name="connsiteX8830" fmla="*/ 5826994 w 12193737"/>
                <a:gd name="connsiteY8830" fmla="*/ 1809681 h 3910710"/>
                <a:gd name="connsiteX8831" fmla="*/ 5950616 w 12193737"/>
                <a:gd name="connsiteY8831" fmla="*/ 1881052 h 3910710"/>
                <a:gd name="connsiteX8832" fmla="*/ 5826994 w 12193737"/>
                <a:gd name="connsiteY8832" fmla="*/ 1952422 h 3910710"/>
                <a:gd name="connsiteX8833" fmla="*/ 5826994 w 12193737"/>
                <a:gd name="connsiteY8833" fmla="*/ 1809681 h 3910710"/>
                <a:gd name="connsiteX8834" fmla="*/ 5826994 w 12193737"/>
                <a:gd name="connsiteY8834" fmla="*/ 1790128 h 3910710"/>
                <a:gd name="connsiteX8835" fmla="*/ 5826994 w 12193737"/>
                <a:gd name="connsiteY8835" fmla="*/ 1645431 h 3910710"/>
                <a:gd name="connsiteX8836" fmla="*/ 5957387 w 12193737"/>
                <a:gd name="connsiteY8836" fmla="*/ 1720713 h 3910710"/>
                <a:gd name="connsiteX8837" fmla="*/ 5832063 w 12193737"/>
                <a:gd name="connsiteY8837" fmla="*/ 1793061 h 3910710"/>
                <a:gd name="connsiteX8838" fmla="*/ 5826994 w 12193737"/>
                <a:gd name="connsiteY8838" fmla="*/ 1790128 h 3910710"/>
                <a:gd name="connsiteX8839" fmla="*/ 5828696 w 12193737"/>
                <a:gd name="connsiteY8839" fmla="*/ 1642498 h 3910710"/>
                <a:gd name="connsiteX8840" fmla="*/ 5959053 w 12193737"/>
                <a:gd name="connsiteY8840" fmla="*/ 1567217 h 3910710"/>
                <a:gd name="connsiteX8841" fmla="*/ 5959053 w 12193737"/>
                <a:gd name="connsiteY8841" fmla="*/ 1717743 h 3910710"/>
                <a:gd name="connsiteX8842" fmla="*/ 5828696 w 12193737"/>
                <a:gd name="connsiteY8842" fmla="*/ 1642462 h 3910710"/>
                <a:gd name="connsiteX8843" fmla="*/ 5828696 w 12193737"/>
                <a:gd name="connsiteY8843" fmla="*/ 1486070 h 3910710"/>
                <a:gd name="connsiteX8844" fmla="*/ 5959053 w 12193737"/>
                <a:gd name="connsiteY8844" fmla="*/ 1410789 h 3910710"/>
                <a:gd name="connsiteX8845" fmla="*/ 5959053 w 12193737"/>
                <a:gd name="connsiteY8845" fmla="*/ 1561315 h 3910710"/>
                <a:gd name="connsiteX8846" fmla="*/ 5828696 w 12193737"/>
                <a:gd name="connsiteY8846" fmla="*/ 1486034 h 3910710"/>
                <a:gd name="connsiteX8847" fmla="*/ 5826994 w 12193737"/>
                <a:gd name="connsiteY8847" fmla="*/ 1483137 h 3910710"/>
                <a:gd name="connsiteX8848" fmla="*/ 5826994 w 12193737"/>
                <a:gd name="connsiteY8848" fmla="*/ 1338441 h 3910710"/>
                <a:gd name="connsiteX8849" fmla="*/ 5832063 w 12193737"/>
                <a:gd name="connsiteY8849" fmla="*/ 1335508 h 3910710"/>
                <a:gd name="connsiteX8850" fmla="*/ 5957387 w 12193737"/>
                <a:gd name="connsiteY8850" fmla="*/ 1407856 h 3910710"/>
                <a:gd name="connsiteX8851" fmla="*/ 5826994 w 12193737"/>
                <a:gd name="connsiteY8851" fmla="*/ 1483137 h 3910710"/>
                <a:gd name="connsiteX8852" fmla="*/ 5826994 w 12193737"/>
                <a:gd name="connsiteY8852" fmla="*/ 1318887 h 3910710"/>
                <a:gd name="connsiteX8853" fmla="*/ 5826994 w 12193737"/>
                <a:gd name="connsiteY8853" fmla="*/ 1176146 h 3910710"/>
                <a:gd name="connsiteX8854" fmla="*/ 5950616 w 12193737"/>
                <a:gd name="connsiteY8854" fmla="*/ 1247517 h 3910710"/>
                <a:gd name="connsiteX8855" fmla="*/ 5826994 w 12193737"/>
                <a:gd name="connsiteY8855" fmla="*/ 1318887 h 3910710"/>
                <a:gd name="connsiteX8856" fmla="*/ 5826994 w 12193737"/>
                <a:gd name="connsiteY8856" fmla="*/ 1027539 h 3910710"/>
                <a:gd name="connsiteX8857" fmla="*/ 5950616 w 12193737"/>
                <a:gd name="connsiteY8857" fmla="*/ 1098910 h 3910710"/>
                <a:gd name="connsiteX8858" fmla="*/ 5826994 w 12193737"/>
                <a:gd name="connsiteY8858" fmla="*/ 1170280 h 3910710"/>
                <a:gd name="connsiteX8859" fmla="*/ 5826994 w 12193737"/>
                <a:gd name="connsiteY8859" fmla="*/ 1027539 h 3910710"/>
                <a:gd name="connsiteX8860" fmla="*/ 5826994 w 12193737"/>
                <a:gd name="connsiteY8860" fmla="*/ 1007986 h 3910710"/>
                <a:gd name="connsiteX8861" fmla="*/ 5826994 w 12193737"/>
                <a:gd name="connsiteY8861" fmla="*/ 863289 h 3910710"/>
                <a:gd name="connsiteX8862" fmla="*/ 5957387 w 12193737"/>
                <a:gd name="connsiteY8862" fmla="*/ 938570 h 3910710"/>
                <a:gd name="connsiteX8863" fmla="*/ 5832063 w 12193737"/>
                <a:gd name="connsiteY8863" fmla="*/ 1010919 h 3910710"/>
                <a:gd name="connsiteX8864" fmla="*/ 5826994 w 12193737"/>
                <a:gd name="connsiteY8864" fmla="*/ 1007986 h 3910710"/>
                <a:gd name="connsiteX8865" fmla="*/ 5828696 w 12193737"/>
                <a:gd name="connsiteY8865" fmla="*/ 860356 h 3910710"/>
                <a:gd name="connsiteX8866" fmla="*/ 5959053 w 12193737"/>
                <a:gd name="connsiteY8866" fmla="*/ 785075 h 3910710"/>
                <a:gd name="connsiteX8867" fmla="*/ 5959053 w 12193737"/>
                <a:gd name="connsiteY8867" fmla="*/ 935601 h 3910710"/>
                <a:gd name="connsiteX8868" fmla="*/ 5828696 w 12193737"/>
                <a:gd name="connsiteY8868" fmla="*/ 860320 h 3910710"/>
                <a:gd name="connsiteX8869" fmla="*/ 5828696 w 12193737"/>
                <a:gd name="connsiteY8869" fmla="*/ 703928 h 3910710"/>
                <a:gd name="connsiteX8870" fmla="*/ 5959053 w 12193737"/>
                <a:gd name="connsiteY8870" fmla="*/ 628647 h 3910710"/>
                <a:gd name="connsiteX8871" fmla="*/ 5959053 w 12193737"/>
                <a:gd name="connsiteY8871" fmla="*/ 779173 h 3910710"/>
                <a:gd name="connsiteX8872" fmla="*/ 5828696 w 12193737"/>
                <a:gd name="connsiteY8872" fmla="*/ 703892 h 3910710"/>
                <a:gd name="connsiteX8873" fmla="*/ 5826994 w 12193737"/>
                <a:gd name="connsiteY8873" fmla="*/ 700995 h 3910710"/>
                <a:gd name="connsiteX8874" fmla="*/ 5826994 w 12193737"/>
                <a:gd name="connsiteY8874" fmla="*/ 556299 h 3910710"/>
                <a:gd name="connsiteX8875" fmla="*/ 5832100 w 12193737"/>
                <a:gd name="connsiteY8875" fmla="*/ 553366 h 3910710"/>
                <a:gd name="connsiteX8876" fmla="*/ 5957387 w 12193737"/>
                <a:gd name="connsiteY8876" fmla="*/ 625714 h 3910710"/>
                <a:gd name="connsiteX8877" fmla="*/ 5826994 w 12193737"/>
                <a:gd name="connsiteY8877" fmla="*/ 700995 h 3910710"/>
                <a:gd name="connsiteX8878" fmla="*/ 5826994 w 12193737"/>
                <a:gd name="connsiteY8878" fmla="*/ 536745 h 3910710"/>
                <a:gd name="connsiteX8879" fmla="*/ 5826994 w 12193737"/>
                <a:gd name="connsiteY8879" fmla="*/ 394004 h 3910710"/>
                <a:gd name="connsiteX8880" fmla="*/ 5950616 w 12193737"/>
                <a:gd name="connsiteY8880" fmla="*/ 465375 h 3910710"/>
                <a:gd name="connsiteX8881" fmla="*/ 5826994 w 12193737"/>
                <a:gd name="connsiteY8881" fmla="*/ 536745 h 3910710"/>
                <a:gd name="connsiteX8882" fmla="*/ 5826994 w 12193737"/>
                <a:gd name="connsiteY8882" fmla="*/ 245397 h 3910710"/>
                <a:gd name="connsiteX8883" fmla="*/ 5950580 w 12193737"/>
                <a:gd name="connsiteY8883" fmla="*/ 316768 h 3910710"/>
                <a:gd name="connsiteX8884" fmla="*/ 5826994 w 12193737"/>
                <a:gd name="connsiteY8884" fmla="*/ 388138 h 3910710"/>
                <a:gd name="connsiteX8885" fmla="*/ 5826994 w 12193737"/>
                <a:gd name="connsiteY8885" fmla="*/ 245397 h 3910710"/>
                <a:gd name="connsiteX8886" fmla="*/ 5823590 w 12193737"/>
                <a:gd name="connsiteY8886" fmla="*/ 388102 h 3910710"/>
                <a:gd name="connsiteX8887" fmla="*/ 5693197 w 12193737"/>
                <a:gd name="connsiteY8887" fmla="*/ 312821 h 3910710"/>
                <a:gd name="connsiteX8888" fmla="*/ 5818485 w 12193737"/>
                <a:gd name="connsiteY8888" fmla="*/ 240509 h 3910710"/>
                <a:gd name="connsiteX8889" fmla="*/ 5823590 w 12193737"/>
                <a:gd name="connsiteY8889" fmla="*/ 243442 h 3910710"/>
                <a:gd name="connsiteX8890" fmla="*/ 5823590 w 12193737"/>
                <a:gd name="connsiteY8890" fmla="*/ 388102 h 3910710"/>
                <a:gd name="connsiteX8891" fmla="*/ 5691532 w 12193737"/>
                <a:gd name="connsiteY8891" fmla="*/ 309924 h 3910710"/>
                <a:gd name="connsiteX8892" fmla="*/ 5691532 w 12193737"/>
                <a:gd name="connsiteY8892" fmla="*/ 167183 h 3910710"/>
                <a:gd name="connsiteX8893" fmla="*/ 5815117 w 12193737"/>
                <a:gd name="connsiteY8893" fmla="*/ 238553 h 3910710"/>
                <a:gd name="connsiteX8894" fmla="*/ 5691532 w 12193737"/>
                <a:gd name="connsiteY8894" fmla="*/ 309924 h 3910710"/>
                <a:gd name="connsiteX8895" fmla="*/ 5688128 w 12193737"/>
                <a:gd name="connsiteY8895" fmla="*/ 309888 h 3910710"/>
                <a:gd name="connsiteX8896" fmla="*/ 5584277 w 12193737"/>
                <a:gd name="connsiteY8896" fmla="*/ 249960 h 3910710"/>
                <a:gd name="connsiteX8897" fmla="*/ 5557734 w 12193737"/>
                <a:gd name="connsiteY8897" fmla="*/ 234643 h 3910710"/>
                <a:gd name="connsiteX8898" fmla="*/ 5683022 w 12193737"/>
                <a:gd name="connsiteY8898" fmla="*/ 162294 h 3910710"/>
                <a:gd name="connsiteX8899" fmla="*/ 5688128 w 12193737"/>
                <a:gd name="connsiteY8899" fmla="*/ 165228 h 3910710"/>
                <a:gd name="connsiteX8900" fmla="*/ 5688128 w 12193737"/>
                <a:gd name="connsiteY8900" fmla="*/ 309888 h 3910710"/>
                <a:gd name="connsiteX8901" fmla="*/ 5582575 w 12193737"/>
                <a:gd name="connsiteY8901" fmla="*/ 252893 h 3910710"/>
                <a:gd name="connsiteX8902" fmla="*/ 5686426 w 12193737"/>
                <a:gd name="connsiteY8902" fmla="*/ 312857 h 3910710"/>
                <a:gd name="connsiteX8903" fmla="*/ 5556069 w 12193737"/>
                <a:gd name="connsiteY8903" fmla="*/ 388138 h 3910710"/>
                <a:gd name="connsiteX8904" fmla="*/ 5556069 w 12193737"/>
                <a:gd name="connsiteY8904" fmla="*/ 237576 h 3910710"/>
                <a:gd name="connsiteX8905" fmla="*/ 5582611 w 12193737"/>
                <a:gd name="connsiteY8905" fmla="*/ 252893 h 3910710"/>
                <a:gd name="connsiteX8906" fmla="*/ 5556069 w 12193737"/>
                <a:gd name="connsiteY8906" fmla="*/ 550432 h 3910710"/>
                <a:gd name="connsiteX8907" fmla="*/ 5582611 w 12193737"/>
                <a:gd name="connsiteY8907" fmla="*/ 565749 h 3910710"/>
                <a:gd name="connsiteX8908" fmla="*/ 5679691 w 12193737"/>
                <a:gd name="connsiteY8908" fmla="*/ 621803 h 3910710"/>
                <a:gd name="connsiteX8909" fmla="*/ 5556069 w 12193737"/>
                <a:gd name="connsiteY8909" fmla="*/ 693173 h 3910710"/>
                <a:gd name="connsiteX8910" fmla="*/ 5556069 w 12193737"/>
                <a:gd name="connsiteY8910" fmla="*/ 550432 h 3910710"/>
                <a:gd name="connsiteX8911" fmla="*/ 5561138 w 12193737"/>
                <a:gd name="connsiteY8911" fmla="*/ 709794 h 3910710"/>
                <a:gd name="connsiteX8912" fmla="*/ 5582575 w 12193737"/>
                <a:gd name="connsiteY8912" fmla="*/ 722178 h 3910710"/>
                <a:gd name="connsiteX8913" fmla="*/ 5686426 w 12193737"/>
                <a:gd name="connsiteY8913" fmla="*/ 782142 h 3910710"/>
                <a:gd name="connsiteX8914" fmla="*/ 5561138 w 12193737"/>
                <a:gd name="connsiteY8914" fmla="*/ 854490 h 3910710"/>
                <a:gd name="connsiteX8915" fmla="*/ 5556069 w 12193737"/>
                <a:gd name="connsiteY8915" fmla="*/ 851557 h 3910710"/>
                <a:gd name="connsiteX8916" fmla="*/ 5556069 w 12193737"/>
                <a:gd name="connsiteY8916" fmla="*/ 712727 h 3910710"/>
                <a:gd name="connsiteX8917" fmla="*/ 5561138 w 12193737"/>
                <a:gd name="connsiteY8917" fmla="*/ 709794 h 3910710"/>
                <a:gd name="connsiteX8918" fmla="*/ 5552665 w 12193737"/>
                <a:gd name="connsiteY8918" fmla="*/ 849602 h 3910710"/>
                <a:gd name="connsiteX8919" fmla="*/ 5435851 w 12193737"/>
                <a:gd name="connsiteY8919" fmla="*/ 782142 h 3910710"/>
                <a:gd name="connsiteX8920" fmla="*/ 5552665 w 12193737"/>
                <a:gd name="connsiteY8920" fmla="*/ 714682 h 3910710"/>
                <a:gd name="connsiteX8921" fmla="*/ 5552665 w 12193737"/>
                <a:gd name="connsiteY8921" fmla="*/ 849602 h 3910710"/>
                <a:gd name="connsiteX8922" fmla="*/ 5679655 w 12193737"/>
                <a:gd name="connsiteY8922" fmla="*/ 942481 h 3910710"/>
                <a:gd name="connsiteX8923" fmla="*/ 5556069 w 12193737"/>
                <a:gd name="connsiteY8923" fmla="*/ 1013852 h 3910710"/>
                <a:gd name="connsiteX8924" fmla="*/ 5556069 w 12193737"/>
                <a:gd name="connsiteY8924" fmla="*/ 871111 h 3910710"/>
                <a:gd name="connsiteX8925" fmla="*/ 5679655 w 12193737"/>
                <a:gd name="connsiteY8925" fmla="*/ 942481 h 3910710"/>
                <a:gd name="connsiteX8926" fmla="*/ 5556069 w 12193737"/>
                <a:gd name="connsiteY8926" fmla="*/ 1332575 h 3910710"/>
                <a:gd name="connsiteX8927" fmla="*/ 5582611 w 12193737"/>
                <a:gd name="connsiteY8927" fmla="*/ 1347891 h 3910710"/>
                <a:gd name="connsiteX8928" fmla="*/ 5679691 w 12193737"/>
                <a:gd name="connsiteY8928" fmla="*/ 1403945 h 3910710"/>
                <a:gd name="connsiteX8929" fmla="*/ 5556105 w 12193737"/>
                <a:gd name="connsiteY8929" fmla="*/ 1475315 h 3910710"/>
                <a:gd name="connsiteX8930" fmla="*/ 5556105 w 12193737"/>
                <a:gd name="connsiteY8930" fmla="*/ 1332575 h 3910710"/>
                <a:gd name="connsiteX8931" fmla="*/ 5561138 w 12193737"/>
                <a:gd name="connsiteY8931" fmla="*/ 1491936 h 3910710"/>
                <a:gd name="connsiteX8932" fmla="*/ 5582575 w 12193737"/>
                <a:gd name="connsiteY8932" fmla="*/ 1504320 h 3910710"/>
                <a:gd name="connsiteX8933" fmla="*/ 5686426 w 12193737"/>
                <a:gd name="connsiteY8933" fmla="*/ 1564284 h 3910710"/>
                <a:gd name="connsiteX8934" fmla="*/ 5561138 w 12193737"/>
                <a:gd name="connsiteY8934" fmla="*/ 1636632 h 3910710"/>
                <a:gd name="connsiteX8935" fmla="*/ 5556069 w 12193737"/>
                <a:gd name="connsiteY8935" fmla="*/ 1633699 h 3910710"/>
                <a:gd name="connsiteX8936" fmla="*/ 5556069 w 12193737"/>
                <a:gd name="connsiteY8936" fmla="*/ 1494869 h 3910710"/>
                <a:gd name="connsiteX8937" fmla="*/ 5561138 w 12193737"/>
                <a:gd name="connsiteY8937" fmla="*/ 1491936 h 3910710"/>
                <a:gd name="connsiteX8938" fmla="*/ 5552665 w 12193737"/>
                <a:gd name="connsiteY8938" fmla="*/ 1631744 h 3910710"/>
                <a:gd name="connsiteX8939" fmla="*/ 5435815 w 12193737"/>
                <a:gd name="connsiteY8939" fmla="*/ 1564284 h 3910710"/>
                <a:gd name="connsiteX8940" fmla="*/ 5552665 w 12193737"/>
                <a:gd name="connsiteY8940" fmla="*/ 1496824 h 3910710"/>
                <a:gd name="connsiteX8941" fmla="*/ 5552665 w 12193737"/>
                <a:gd name="connsiteY8941" fmla="*/ 1631744 h 3910710"/>
                <a:gd name="connsiteX8942" fmla="*/ 5679655 w 12193737"/>
                <a:gd name="connsiteY8942" fmla="*/ 1724623 h 3910710"/>
                <a:gd name="connsiteX8943" fmla="*/ 5556069 w 12193737"/>
                <a:gd name="connsiteY8943" fmla="*/ 1795994 h 3910710"/>
                <a:gd name="connsiteX8944" fmla="*/ 5556069 w 12193737"/>
                <a:gd name="connsiteY8944" fmla="*/ 1653253 h 3910710"/>
                <a:gd name="connsiteX8945" fmla="*/ 5679655 w 12193737"/>
                <a:gd name="connsiteY8945" fmla="*/ 1724623 h 3910710"/>
                <a:gd name="connsiteX8946" fmla="*/ 5556069 w 12193737"/>
                <a:gd name="connsiteY8946" fmla="*/ 2114717 h 3910710"/>
                <a:gd name="connsiteX8947" fmla="*/ 5582611 w 12193737"/>
                <a:gd name="connsiteY8947" fmla="*/ 2130033 h 3910710"/>
                <a:gd name="connsiteX8948" fmla="*/ 5679691 w 12193737"/>
                <a:gd name="connsiteY8948" fmla="*/ 2186087 h 3910710"/>
                <a:gd name="connsiteX8949" fmla="*/ 5556069 w 12193737"/>
                <a:gd name="connsiteY8949" fmla="*/ 2257457 h 3910710"/>
                <a:gd name="connsiteX8950" fmla="*/ 5556069 w 12193737"/>
                <a:gd name="connsiteY8950" fmla="*/ 2114680 h 3910710"/>
                <a:gd name="connsiteX8951" fmla="*/ 5561138 w 12193737"/>
                <a:gd name="connsiteY8951" fmla="*/ 2274078 h 3910710"/>
                <a:gd name="connsiteX8952" fmla="*/ 5582575 w 12193737"/>
                <a:gd name="connsiteY8952" fmla="*/ 2286462 h 3910710"/>
                <a:gd name="connsiteX8953" fmla="*/ 5686426 w 12193737"/>
                <a:gd name="connsiteY8953" fmla="*/ 2346426 h 3910710"/>
                <a:gd name="connsiteX8954" fmla="*/ 5561102 w 12193737"/>
                <a:gd name="connsiteY8954" fmla="*/ 2418774 h 3910710"/>
                <a:gd name="connsiteX8955" fmla="*/ 5556033 w 12193737"/>
                <a:gd name="connsiteY8955" fmla="*/ 2415841 h 3910710"/>
                <a:gd name="connsiteX8956" fmla="*/ 5556033 w 12193737"/>
                <a:gd name="connsiteY8956" fmla="*/ 2277047 h 3910710"/>
                <a:gd name="connsiteX8957" fmla="*/ 5561138 w 12193737"/>
                <a:gd name="connsiteY8957" fmla="*/ 2274114 h 3910710"/>
                <a:gd name="connsiteX8958" fmla="*/ 5552665 w 12193737"/>
                <a:gd name="connsiteY8958" fmla="*/ 2413886 h 3910710"/>
                <a:gd name="connsiteX8959" fmla="*/ 5435851 w 12193737"/>
                <a:gd name="connsiteY8959" fmla="*/ 2346426 h 3910710"/>
                <a:gd name="connsiteX8960" fmla="*/ 5552665 w 12193737"/>
                <a:gd name="connsiteY8960" fmla="*/ 2278966 h 3910710"/>
                <a:gd name="connsiteX8961" fmla="*/ 5552665 w 12193737"/>
                <a:gd name="connsiteY8961" fmla="*/ 2413886 h 3910710"/>
                <a:gd name="connsiteX8962" fmla="*/ 5679655 w 12193737"/>
                <a:gd name="connsiteY8962" fmla="*/ 2506765 h 3910710"/>
                <a:gd name="connsiteX8963" fmla="*/ 5556069 w 12193737"/>
                <a:gd name="connsiteY8963" fmla="*/ 2578099 h 3910710"/>
                <a:gd name="connsiteX8964" fmla="*/ 5556069 w 12193737"/>
                <a:gd name="connsiteY8964" fmla="*/ 2435395 h 3910710"/>
                <a:gd name="connsiteX8965" fmla="*/ 5679655 w 12193737"/>
                <a:gd name="connsiteY8965" fmla="*/ 2506765 h 3910710"/>
                <a:gd name="connsiteX8966" fmla="*/ 5556069 w 12193737"/>
                <a:gd name="connsiteY8966" fmla="*/ 2896859 h 3910710"/>
                <a:gd name="connsiteX8967" fmla="*/ 5582611 w 12193737"/>
                <a:gd name="connsiteY8967" fmla="*/ 2912175 h 3910710"/>
                <a:gd name="connsiteX8968" fmla="*/ 5679691 w 12193737"/>
                <a:gd name="connsiteY8968" fmla="*/ 2968229 h 3910710"/>
                <a:gd name="connsiteX8969" fmla="*/ 5556069 w 12193737"/>
                <a:gd name="connsiteY8969" fmla="*/ 3039599 h 3910710"/>
                <a:gd name="connsiteX8970" fmla="*/ 5556069 w 12193737"/>
                <a:gd name="connsiteY8970" fmla="*/ 2896859 h 3910710"/>
                <a:gd name="connsiteX8971" fmla="*/ 5561138 w 12193737"/>
                <a:gd name="connsiteY8971" fmla="*/ 3056220 h 3910710"/>
                <a:gd name="connsiteX8972" fmla="*/ 5582575 w 12193737"/>
                <a:gd name="connsiteY8972" fmla="*/ 3068604 h 3910710"/>
                <a:gd name="connsiteX8973" fmla="*/ 5686426 w 12193737"/>
                <a:gd name="connsiteY8973" fmla="*/ 3128568 h 3910710"/>
                <a:gd name="connsiteX8974" fmla="*/ 5561102 w 12193737"/>
                <a:gd name="connsiteY8974" fmla="*/ 3200916 h 3910710"/>
                <a:gd name="connsiteX8975" fmla="*/ 5556033 w 12193737"/>
                <a:gd name="connsiteY8975" fmla="*/ 3197983 h 3910710"/>
                <a:gd name="connsiteX8976" fmla="*/ 5556033 w 12193737"/>
                <a:gd name="connsiteY8976" fmla="*/ 3059153 h 3910710"/>
                <a:gd name="connsiteX8977" fmla="*/ 5561102 w 12193737"/>
                <a:gd name="connsiteY8977" fmla="*/ 3056220 h 3910710"/>
                <a:gd name="connsiteX8978" fmla="*/ 5552665 w 12193737"/>
                <a:gd name="connsiteY8978" fmla="*/ 3196028 h 3910710"/>
                <a:gd name="connsiteX8979" fmla="*/ 5435851 w 12193737"/>
                <a:gd name="connsiteY8979" fmla="*/ 3128568 h 3910710"/>
                <a:gd name="connsiteX8980" fmla="*/ 5552665 w 12193737"/>
                <a:gd name="connsiteY8980" fmla="*/ 3061108 h 3910710"/>
                <a:gd name="connsiteX8981" fmla="*/ 5552665 w 12193737"/>
                <a:gd name="connsiteY8981" fmla="*/ 3196028 h 3910710"/>
                <a:gd name="connsiteX8982" fmla="*/ 5679655 w 12193737"/>
                <a:gd name="connsiteY8982" fmla="*/ 3288907 h 3910710"/>
                <a:gd name="connsiteX8983" fmla="*/ 5556033 w 12193737"/>
                <a:gd name="connsiteY8983" fmla="*/ 3360278 h 3910710"/>
                <a:gd name="connsiteX8984" fmla="*/ 5556033 w 12193737"/>
                <a:gd name="connsiteY8984" fmla="*/ 3217573 h 3910710"/>
                <a:gd name="connsiteX8985" fmla="*/ 5679655 w 12193737"/>
                <a:gd name="connsiteY8985" fmla="*/ 3288943 h 3910710"/>
                <a:gd name="connsiteX8986" fmla="*/ 5556069 w 12193737"/>
                <a:gd name="connsiteY8986" fmla="*/ 3522572 h 3910710"/>
                <a:gd name="connsiteX8987" fmla="*/ 5582611 w 12193737"/>
                <a:gd name="connsiteY8987" fmla="*/ 3537889 h 3910710"/>
                <a:gd name="connsiteX8988" fmla="*/ 5686462 w 12193737"/>
                <a:gd name="connsiteY8988" fmla="*/ 3597853 h 3910710"/>
                <a:gd name="connsiteX8989" fmla="*/ 5556069 w 12193737"/>
                <a:gd name="connsiteY8989" fmla="*/ 3673135 h 3910710"/>
                <a:gd name="connsiteX8990" fmla="*/ 5556069 w 12193737"/>
                <a:gd name="connsiteY8990" fmla="*/ 3522572 h 3910710"/>
                <a:gd name="connsiteX8991" fmla="*/ 5688128 w 12193737"/>
                <a:gd name="connsiteY8991" fmla="*/ 3600786 h 3910710"/>
                <a:gd name="connsiteX8992" fmla="*/ 5688128 w 12193737"/>
                <a:gd name="connsiteY8992" fmla="*/ 3745483 h 3910710"/>
                <a:gd name="connsiteX8993" fmla="*/ 5683058 w 12193737"/>
                <a:gd name="connsiteY8993" fmla="*/ 3748416 h 3910710"/>
                <a:gd name="connsiteX8994" fmla="*/ 5584277 w 12193737"/>
                <a:gd name="connsiteY8994" fmla="*/ 3691384 h 3910710"/>
                <a:gd name="connsiteX8995" fmla="*/ 5557734 w 12193737"/>
                <a:gd name="connsiteY8995" fmla="*/ 3676068 h 3910710"/>
                <a:gd name="connsiteX8996" fmla="*/ 5688091 w 12193737"/>
                <a:gd name="connsiteY8996" fmla="*/ 3600786 h 3910710"/>
                <a:gd name="connsiteX8997" fmla="*/ 5691532 w 12193737"/>
                <a:gd name="connsiteY8997" fmla="*/ 3600786 h 3910710"/>
                <a:gd name="connsiteX8998" fmla="*/ 5815154 w 12193737"/>
                <a:gd name="connsiteY8998" fmla="*/ 3672193 h 3910710"/>
                <a:gd name="connsiteX8999" fmla="*/ 5691532 w 12193737"/>
                <a:gd name="connsiteY8999" fmla="*/ 3743563 h 3910710"/>
                <a:gd name="connsiteX9000" fmla="*/ 5691532 w 12193737"/>
                <a:gd name="connsiteY9000" fmla="*/ 3600786 h 3910710"/>
                <a:gd name="connsiteX9001" fmla="*/ 5693197 w 12193737"/>
                <a:gd name="connsiteY9001" fmla="*/ 3597853 h 3910710"/>
                <a:gd name="connsiteX9002" fmla="*/ 5823590 w 12193737"/>
                <a:gd name="connsiteY9002" fmla="*/ 3522572 h 3910710"/>
                <a:gd name="connsiteX9003" fmla="*/ 5823590 w 12193737"/>
                <a:gd name="connsiteY9003" fmla="*/ 3667268 h 3910710"/>
                <a:gd name="connsiteX9004" fmla="*/ 5818557 w 12193737"/>
                <a:gd name="connsiteY9004" fmla="*/ 3670202 h 3910710"/>
                <a:gd name="connsiteX9005" fmla="*/ 5693233 w 12193737"/>
                <a:gd name="connsiteY9005" fmla="*/ 3597853 h 3910710"/>
                <a:gd name="connsiteX9006" fmla="*/ 5826994 w 12193737"/>
                <a:gd name="connsiteY9006" fmla="*/ 3522572 h 3910710"/>
                <a:gd name="connsiteX9007" fmla="*/ 5950616 w 12193737"/>
                <a:gd name="connsiteY9007" fmla="*/ 3593979 h 3910710"/>
                <a:gd name="connsiteX9008" fmla="*/ 5826994 w 12193737"/>
                <a:gd name="connsiteY9008" fmla="*/ 3665349 h 3910710"/>
                <a:gd name="connsiteX9009" fmla="*/ 5826994 w 12193737"/>
                <a:gd name="connsiteY9009" fmla="*/ 3522572 h 3910710"/>
                <a:gd name="connsiteX9010" fmla="*/ 5828696 w 12193737"/>
                <a:gd name="connsiteY9010" fmla="*/ 3519639 h 3910710"/>
                <a:gd name="connsiteX9011" fmla="*/ 5954020 w 12193737"/>
                <a:gd name="connsiteY9011" fmla="*/ 3447291 h 3910710"/>
                <a:gd name="connsiteX9012" fmla="*/ 5959053 w 12193737"/>
                <a:gd name="connsiteY9012" fmla="*/ 3450188 h 3910710"/>
                <a:gd name="connsiteX9013" fmla="*/ 5959053 w 12193737"/>
                <a:gd name="connsiteY9013" fmla="*/ 3589090 h 3910710"/>
                <a:gd name="connsiteX9014" fmla="*/ 5954020 w 12193737"/>
                <a:gd name="connsiteY9014" fmla="*/ 3591987 h 3910710"/>
                <a:gd name="connsiteX9015" fmla="*/ 5828696 w 12193737"/>
                <a:gd name="connsiteY9015" fmla="*/ 3519639 h 3910710"/>
                <a:gd name="connsiteX9016" fmla="*/ 5962457 w 12193737"/>
                <a:gd name="connsiteY9016" fmla="*/ 3452143 h 3910710"/>
                <a:gd name="connsiteX9017" fmla="*/ 6079344 w 12193737"/>
                <a:gd name="connsiteY9017" fmla="*/ 3519639 h 3910710"/>
                <a:gd name="connsiteX9018" fmla="*/ 5962457 w 12193737"/>
                <a:gd name="connsiteY9018" fmla="*/ 3587099 h 3910710"/>
                <a:gd name="connsiteX9019" fmla="*/ 5962457 w 12193737"/>
                <a:gd name="connsiteY9019" fmla="*/ 3452143 h 3910710"/>
                <a:gd name="connsiteX9020" fmla="*/ 5835467 w 12193737"/>
                <a:gd name="connsiteY9020" fmla="*/ 3359300 h 3910710"/>
                <a:gd name="connsiteX9021" fmla="*/ 5959053 w 12193737"/>
                <a:gd name="connsiteY9021" fmla="*/ 3287930 h 3910710"/>
                <a:gd name="connsiteX9022" fmla="*/ 5959053 w 12193737"/>
                <a:gd name="connsiteY9022" fmla="*/ 3430634 h 3910710"/>
                <a:gd name="connsiteX9023" fmla="*/ 5835467 w 12193737"/>
                <a:gd name="connsiteY9023" fmla="*/ 3359300 h 3910710"/>
                <a:gd name="connsiteX9024" fmla="*/ 5959053 w 12193737"/>
                <a:gd name="connsiteY9024" fmla="*/ 2969170 h 3910710"/>
                <a:gd name="connsiteX9025" fmla="*/ 5835467 w 12193737"/>
                <a:gd name="connsiteY9025" fmla="*/ 2897800 h 3910710"/>
                <a:gd name="connsiteX9026" fmla="*/ 5959053 w 12193737"/>
                <a:gd name="connsiteY9026" fmla="*/ 2826430 h 3910710"/>
                <a:gd name="connsiteX9027" fmla="*/ 5959053 w 12193737"/>
                <a:gd name="connsiteY9027" fmla="*/ 2969134 h 3910710"/>
                <a:gd name="connsiteX9028" fmla="*/ 5953984 w 12193737"/>
                <a:gd name="connsiteY9028" fmla="*/ 2809845 h 3910710"/>
                <a:gd name="connsiteX9029" fmla="*/ 5828660 w 12193737"/>
                <a:gd name="connsiteY9029" fmla="*/ 2737497 h 3910710"/>
                <a:gd name="connsiteX9030" fmla="*/ 5953984 w 12193737"/>
                <a:gd name="connsiteY9030" fmla="*/ 2665149 h 3910710"/>
                <a:gd name="connsiteX9031" fmla="*/ 5959053 w 12193737"/>
                <a:gd name="connsiteY9031" fmla="*/ 2668082 h 3910710"/>
                <a:gd name="connsiteX9032" fmla="*/ 5959053 w 12193737"/>
                <a:gd name="connsiteY9032" fmla="*/ 2806912 h 3910710"/>
                <a:gd name="connsiteX9033" fmla="*/ 5953984 w 12193737"/>
                <a:gd name="connsiteY9033" fmla="*/ 2809845 h 3910710"/>
                <a:gd name="connsiteX9034" fmla="*/ 5962457 w 12193737"/>
                <a:gd name="connsiteY9034" fmla="*/ 2670037 h 3910710"/>
                <a:gd name="connsiteX9035" fmla="*/ 6079307 w 12193737"/>
                <a:gd name="connsiteY9035" fmla="*/ 2737533 h 3910710"/>
                <a:gd name="connsiteX9036" fmla="*/ 5962457 w 12193737"/>
                <a:gd name="connsiteY9036" fmla="*/ 2804993 h 3910710"/>
                <a:gd name="connsiteX9037" fmla="*/ 5962457 w 12193737"/>
                <a:gd name="connsiteY9037" fmla="*/ 2670074 h 3910710"/>
                <a:gd name="connsiteX9038" fmla="*/ 5835467 w 12193737"/>
                <a:gd name="connsiteY9038" fmla="*/ 2577158 h 3910710"/>
                <a:gd name="connsiteX9039" fmla="*/ 5959053 w 12193737"/>
                <a:gd name="connsiteY9039" fmla="*/ 2505788 h 3910710"/>
                <a:gd name="connsiteX9040" fmla="*/ 5959053 w 12193737"/>
                <a:gd name="connsiteY9040" fmla="*/ 2648528 h 3910710"/>
                <a:gd name="connsiteX9041" fmla="*/ 5835467 w 12193737"/>
                <a:gd name="connsiteY9041" fmla="*/ 2577158 h 3910710"/>
                <a:gd name="connsiteX9042" fmla="*/ 5959053 w 12193737"/>
                <a:gd name="connsiteY9042" fmla="*/ 2187028 h 3910710"/>
                <a:gd name="connsiteX9043" fmla="*/ 5835467 w 12193737"/>
                <a:gd name="connsiteY9043" fmla="*/ 2115694 h 3910710"/>
                <a:gd name="connsiteX9044" fmla="*/ 5959053 w 12193737"/>
                <a:gd name="connsiteY9044" fmla="*/ 2044360 h 3910710"/>
                <a:gd name="connsiteX9045" fmla="*/ 5959053 w 12193737"/>
                <a:gd name="connsiteY9045" fmla="*/ 2187065 h 3910710"/>
                <a:gd name="connsiteX9046" fmla="*/ 5954020 w 12193737"/>
                <a:gd name="connsiteY9046" fmla="*/ 2027703 h 3910710"/>
                <a:gd name="connsiteX9047" fmla="*/ 5828696 w 12193737"/>
                <a:gd name="connsiteY9047" fmla="*/ 1955355 h 3910710"/>
                <a:gd name="connsiteX9048" fmla="*/ 5954020 w 12193737"/>
                <a:gd name="connsiteY9048" fmla="*/ 1883007 h 3910710"/>
                <a:gd name="connsiteX9049" fmla="*/ 5959089 w 12193737"/>
                <a:gd name="connsiteY9049" fmla="*/ 1885940 h 3910710"/>
                <a:gd name="connsiteX9050" fmla="*/ 5959089 w 12193737"/>
                <a:gd name="connsiteY9050" fmla="*/ 2024806 h 3910710"/>
                <a:gd name="connsiteX9051" fmla="*/ 5954056 w 12193737"/>
                <a:gd name="connsiteY9051" fmla="*/ 2027703 h 3910710"/>
                <a:gd name="connsiteX9052" fmla="*/ 5962457 w 12193737"/>
                <a:gd name="connsiteY9052" fmla="*/ 1887895 h 3910710"/>
                <a:gd name="connsiteX9053" fmla="*/ 6079307 w 12193737"/>
                <a:gd name="connsiteY9053" fmla="*/ 1955355 h 3910710"/>
                <a:gd name="connsiteX9054" fmla="*/ 5962457 w 12193737"/>
                <a:gd name="connsiteY9054" fmla="*/ 2022815 h 3910710"/>
                <a:gd name="connsiteX9055" fmla="*/ 5962457 w 12193737"/>
                <a:gd name="connsiteY9055" fmla="*/ 1887859 h 3910710"/>
                <a:gd name="connsiteX9056" fmla="*/ 5835467 w 12193737"/>
                <a:gd name="connsiteY9056" fmla="*/ 1795016 h 3910710"/>
                <a:gd name="connsiteX9057" fmla="*/ 5959053 w 12193737"/>
                <a:gd name="connsiteY9057" fmla="*/ 1723646 h 3910710"/>
                <a:gd name="connsiteX9058" fmla="*/ 5959053 w 12193737"/>
                <a:gd name="connsiteY9058" fmla="*/ 1866386 h 3910710"/>
                <a:gd name="connsiteX9059" fmla="*/ 5835467 w 12193737"/>
                <a:gd name="connsiteY9059" fmla="*/ 1795016 h 3910710"/>
                <a:gd name="connsiteX9060" fmla="*/ 5959053 w 12193737"/>
                <a:gd name="connsiteY9060" fmla="*/ 1404886 h 3910710"/>
                <a:gd name="connsiteX9061" fmla="*/ 5835467 w 12193737"/>
                <a:gd name="connsiteY9061" fmla="*/ 1333552 h 3910710"/>
                <a:gd name="connsiteX9062" fmla="*/ 5959053 w 12193737"/>
                <a:gd name="connsiteY9062" fmla="*/ 1262182 h 3910710"/>
                <a:gd name="connsiteX9063" fmla="*/ 5959053 w 12193737"/>
                <a:gd name="connsiteY9063" fmla="*/ 1404923 h 3910710"/>
                <a:gd name="connsiteX9064" fmla="*/ 5953984 w 12193737"/>
                <a:gd name="connsiteY9064" fmla="*/ 1245561 h 3910710"/>
                <a:gd name="connsiteX9065" fmla="*/ 5828660 w 12193737"/>
                <a:gd name="connsiteY9065" fmla="*/ 1173213 h 3910710"/>
                <a:gd name="connsiteX9066" fmla="*/ 5953984 w 12193737"/>
                <a:gd name="connsiteY9066" fmla="*/ 1100865 h 3910710"/>
                <a:gd name="connsiteX9067" fmla="*/ 5959053 w 12193737"/>
                <a:gd name="connsiteY9067" fmla="*/ 1103798 h 3910710"/>
                <a:gd name="connsiteX9068" fmla="*/ 5959053 w 12193737"/>
                <a:gd name="connsiteY9068" fmla="*/ 1242628 h 3910710"/>
                <a:gd name="connsiteX9069" fmla="*/ 5953984 w 12193737"/>
                <a:gd name="connsiteY9069" fmla="*/ 1245561 h 3910710"/>
                <a:gd name="connsiteX9070" fmla="*/ 5962457 w 12193737"/>
                <a:gd name="connsiteY9070" fmla="*/ 1105753 h 3910710"/>
                <a:gd name="connsiteX9071" fmla="*/ 6079307 w 12193737"/>
                <a:gd name="connsiteY9071" fmla="*/ 1173213 h 3910710"/>
                <a:gd name="connsiteX9072" fmla="*/ 5962457 w 12193737"/>
                <a:gd name="connsiteY9072" fmla="*/ 1240673 h 3910710"/>
                <a:gd name="connsiteX9073" fmla="*/ 5962457 w 12193737"/>
                <a:gd name="connsiteY9073" fmla="*/ 1105753 h 3910710"/>
                <a:gd name="connsiteX9074" fmla="*/ 5835467 w 12193737"/>
                <a:gd name="connsiteY9074" fmla="*/ 1012874 h 3910710"/>
                <a:gd name="connsiteX9075" fmla="*/ 5959053 w 12193737"/>
                <a:gd name="connsiteY9075" fmla="*/ 941503 h 3910710"/>
                <a:gd name="connsiteX9076" fmla="*/ 5959053 w 12193737"/>
                <a:gd name="connsiteY9076" fmla="*/ 1084244 h 3910710"/>
                <a:gd name="connsiteX9077" fmla="*/ 5835467 w 12193737"/>
                <a:gd name="connsiteY9077" fmla="*/ 1012874 h 3910710"/>
                <a:gd name="connsiteX9078" fmla="*/ 5959053 w 12193737"/>
                <a:gd name="connsiteY9078" fmla="*/ 622781 h 3910710"/>
                <a:gd name="connsiteX9079" fmla="*/ 5835467 w 12193737"/>
                <a:gd name="connsiteY9079" fmla="*/ 551410 h 3910710"/>
                <a:gd name="connsiteX9080" fmla="*/ 5959053 w 12193737"/>
                <a:gd name="connsiteY9080" fmla="*/ 480040 h 3910710"/>
                <a:gd name="connsiteX9081" fmla="*/ 5959053 w 12193737"/>
                <a:gd name="connsiteY9081" fmla="*/ 622744 h 3910710"/>
                <a:gd name="connsiteX9082" fmla="*/ 5953984 w 12193737"/>
                <a:gd name="connsiteY9082" fmla="*/ 463419 h 3910710"/>
                <a:gd name="connsiteX9083" fmla="*/ 5828660 w 12193737"/>
                <a:gd name="connsiteY9083" fmla="*/ 391071 h 3910710"/>
                <a:gd name="connsiteX9084" fmla="*/ 5953947 w 12193737"/>
                <a:gd name="connsiteY9084" fmla="*/ 318723 h 3910710"/>
                <a:gd name="connsiteX9085" fmla="*/ 5959017 w 12193737"/>
                <a:gd name="connsiteY9085" fmla="*/ 321656 h 3910710"/>
                <a:gd name="connsiteX9086" fmla="*/ 5959017 w 12193737"/>
                <a:gd name="connsiteY9086" fmla="*/ 460486 h 3910710"/>
                <a:gd name="connsiteX9087" fmla="*/ 5953947 w 12193737"/>
                <a:gd name="connsiteY9087" fmla="*/ 463419 h 3910710"/>
                <a:gd name="connsiteX9088" fmla="*/ 5962457 w 12193737"/>
                <a:gd name="connsiteY9088" fmla="*/ 323611 h 3910710"/>
                <a:gd name="connsiteX9089" fmla="*/ 6079307 w 12193737"/>
                <a:gd name="connsiteY9089" fmla="*/ 391071 h 3910710"/>
                <a:gd name="connsiteX9090" fmla="*/ 5962457 w 12193737"/>
                <a:gd name="connsiteY9090" fmla="*/ 458531 h 3910710"/>
                <a:gd name="connsiteX9091" fmla="*/ 5962457 w 12193737"/>
                <a:gd name="connsiteY9091" fmla="*/ 323611 h 3910710"/>
                <a:gd name="connsiteX9092" fmla="*/ 5835431 w 12193737"/>
                <a:gd name="connsiteY9092" fmla="*/ 230732 h 3910710"/>
                <a:gd name="connsiteX9093" fmla="*/ 5959053 w 12193737"/>
                <a:gd name="connsiteY9093" fmla="*/ 159361 h 3910710"/>
                <a:gd name="connsiteX9094" fmla="*/ 5959053 w 12193737"/>
                <a:gd name="connsiteY9094" fmla="*/ 302102 h 3910710"/>
                <a:gd name="connsiteX9095" fmla="*/ 5835431 w 12193737"/>
                <a:gd name="connsiteY9095" fmla="*/ 230732 h 3910710"/>
                <a:gd name="connsiteX9096" fmla="*/ 5826994 w 12193737"/>
                <a:gd name="connsiteY9096" fmla="*/ 81147 h 3910710"/>
                <a:gd name="connsiteX9097" fmla="*/ 5957387 w 12193737"/>
                <a:gd name="connsiteY9097" fmla="*/ 156428 h 3910710"/>
                <a:gd name="connsiteX9098" fmla="*/ 5832063 w 12193737"/>
                <a:gd name="connsiteY9098" fmla="*/ 228777 h 3910710"/>
                <a:gd name="connsiteX9099" fmla="*/ 5826994 w 12193737"/>
                <a:gd name="connsiteY9099" fmla="*/ 225844 h 3910710"/>
                <a:gd name="connsiteX9100" fmla="*/ 5826994 w 12193737"/>
                <a:gd name="connsiteY9100" fmla="*/ 81147 h 3910710"/>
                <a:gd name="connsiteX9101" fmla="*/ 5823590 w 12193737"/>
                <a:gd name="connsiteY9101" fmla="*/ 223888 h 3910710"/>
                <a:gd name="connsiteX9102" fmla="*/ 5699968 w 12193737"/>
                <a:gd name="connsiteY9102" fmla="*/ 152518 h 3910710"/>
                <a:gd name="connsiteX9103" fmla="*/ 5823590 w 12193737"/>
                <a:gd name="connsiteY9103" fmla="*/ 81147 h 3910710"/>
                <a:gd name="connsiteX9104" fmla="*/ 5823590 w 12193737"/>
                <a:gd name="connsiteY9104" fmla="*/ 223888 h 3910710"/>
                <a:gd name="connsiteX9105" fmla="*/ 5691532 w 12193737"/>
                <a:gd name="connsiteY9105" fmla="*/ 2933 h 3910710"/>
                <a:gd name="connsiteX9106" fmla="*/ 5821925 w 12193737"/>
                <a:gd name="connsiteY9106" fmla="*/ 78214 h 3910710"/>
                <a:gd name="connsiteX9107" fmla="*/ 5696601 w 12193737"/>
                <a:gd name="connsiteY9107" fmla="*/ 150562 h 3910710"/>
                <a:gd name="connsiteX9108" fmla="*/ 5691532 w 12193737"/>
                <a:gd name="connsiteY9108" fmla="*/ 147629 h 3910710"/>
                <a:gd name="connsiteX9109" fmla="*/ 5691532 w 12193737"/>
                <a:gd name="connsiteY9109" fmla="*/ 2933 h 3910710"/>
                <a:gd name="connsiteX9110" fmla="*/ 5688128 w 12193737"/>
                <a:gd name="connsiteY9110" fmla="*/ 2933 h 3910710"/>
                <a:gd name="connsiteX9111" fmla="*/ 5688128 w 12193737"/>
                <a:gd name="connsiteY9111" fmla="*/ 145674 h 3910710"/>
                <a:gd name="connsiteX9112" fmla="*/ 5564506 w 12193737"/>
                <a:gd name="connsiteY9112" fmla="*/ 74303 h 3910710"/>
                <a:gd name="connsiteX9113" fmla="*/ 5688128 w 12193737"/>
                <a:gd name="connsiteY9113" fmla="*/ 2933 h 3910710"/>
                <a:gd name="connsiteX9114" fmla="*/ 5679618 w 12193737"/>
                <a:gd name="connsiteY9114" fmla="*/ 160339 h 3910710"/>
                <a:gd name="connsiteX9115" fmla="*/ 5556033 w 12193737"/>
                <a:gd name="connsiteY9115" fmla="*/ 231710 h 3910710"/>
                <a:gd name="connsiteX9116" fmla="*/ 5556033 w 12193737"/>
                <a:gd name="connsiteY9116" fmla="*/ 88969 h 3910710"/>
                <a:gd name="connsiteX9117" fmla="*/ 5679618 w 12193737"/>
                <a:gd name="connsiteY9117" fmla="*/ 160339 h 3910710"/>
                <a:gd name="connsiteX9118" fmla="*/ 5427377 w 12193737"/>
                <a:gd name="connsiteY9118" fmla="*/ 14701 h 3910710"/>
                <a:gd name="connsiteX9119" fmla="*/ 5544192 w 12193737"/>
                <a:gd name="connsiteY9119" fmla="*/ 82125 h 3910710"/>
                <a:gd name="connsiteX9120" fmla="*/ 5427377 w 12193737"/>
                <a:gd name="connsiteY9120" fmla="*/ 149585 h 3910710"/>
                <a:gd name="connsiteX9121" fmla="*/ 5427377 w 12193737"/>
                <a:gd name="connsiteY9121" fmla="*/ 14701 h 3910710"/>
                <a:gd name="connsiteX9122" fmla="*/ 5427377 w 12193737"/>
                <a:gd name="connsiteY9122" fmla="*/ 153495 h 3910710"/>
                <a:gd name="connsiteX9123" fmla="*/ 5547596 w 12193737"/>
                <a:gd name="connsiteY9123" fmla="*/ 84080 h 3910710"/>
                <a:gd name="connsiteX9124" fmla="*/ 5552701 w 12193737"/>
                <a:gd name="connsiteY9124" fmla="*/ 87013 h 3910710"/>
                <a:gd name="connsiteX9125" fmla="*/ 5552701 w 12193737"/>
                <a:gd name="connsiteY9125" fmla="*/ 231710 h 3910710"/>
                <a:gd name="connsiteX9126" fmla="*/ 5427414 w 12193737"/>
                <a:gd name="connsiteY9126" fmla="*/ 159361 h 3910710"/>
                <a:gd name="connsiteX9127" fmla="*/ 5427414 w 12193737"/>
                <a:gd name="connsiteY9127" fmla="*/ 153495 h 3910710"/>
                <a:gd name="connsiteX9128" fmla="*/ 5427377 w 12193737"/>
                <a:gd name="connsiteY9128" fmla="*/ 163272 h 3910710"/>
                <a:gd name="connsiteX9129" fmla="*/ 5550963 w 12193737"/>
                <a:gd name="connsiteY9129" fmla="*/ 234643 h 3910710"/>
                <a:gd name="connsiteX9130" fmla="*/ 5427377 w 12193737"/>
                <a:gd name="connsiteY9130" fmla="*/ 306013 h 3910710"/>
                <a:gd name="connsiteX9131" fmla="*/ 5427377 w 12193737"/>
                <a:gd name="connsiteY9131" fmla="*/ 163272 h 3910710"/>
                <a:gd name="connsiteX9132" fmla="*/ 5427377 w 12193737"/>
                <a:gd name="connsiteY9132" fmla="*/ 309924 h 3910710"/>
                <a:gd name="connsiteX9133" fmla="*/ 5552665 w 12193737"/>
                <a:gd name="connsiteY9133" fmla="*/ 237612 h 3910710"/>
                <a:gd name="connsiteX9134" fmla="*/ 5552665 w 12193737"/>
                <a:gd name="connsiteY9134" fmla="*/ 388138 h 3910710"/>
                <a:gd name="connsiteX9135" fmla="*/ 5427377 w 12193737"/>
                <a:gd name="connsiteY9135" fmla="*/ 315826 h 3910710"/>
                <a:gd name="connsiteX9136" fmla="*/ 5427377 w 12193737"/>
                <a:gd name="connsiteY9136" fmla="*/ 309924 h 3910710"/>
                <a:gd name="connsiteX9137" fmla="*/ 5427377 w 12193737"/>
                <a:gd name="connsiteY9137" fmla="*/ 319701 h 3910710"/>
                <a:gd name="connsiteX9138" fmla="*/ 5550963 w 12193737"/>
                <a:gd name="connsiteY9138" fmla="*/ 391071 h 3910710"/>
                <a:gd name="connsiteX9139" fmla="*/ 5427377 w 12193737"/>
                <a:gd name="connsiteY9139" fmla="*/ 462441 h 3910710"/>
                <a:gd name="connsiteX9140" fmla="*/ 5427377 w 12193737"/>
                <a:gd name="connsiteY9140" fmla="*/ 319701 h 3910710"/>
                <a:gd name="connsiteX9141" fmla="*/ 5427377 w 12193737"/>
                <a:gd name="connsiteY9141" fmla="*/ 466352 h 3910710"/>
                <a:gd name="connsiteX9142" fmla="*/ 5552665 w 12193737"/>
                <a:gd name="connsiteY9142" fmla="*/ 394004 h 3910710"/>
                <a:gd name="connsiteX9143" fmla="*/ 5552665 w 12193737"/>
                <a:gd name="connsiteY9143" fmla="*/ 544566 h 3910710"/>
                <a:gd name="connsiteX9144" fmla="*/ 5427377 w 12193737"/>
                <a:gd name="connsiteY9144" fmla="*/ 472254 h 3910710"/>
                <a:gd name="connsiteX9145" fmla="*/ 5427377 w 12193737"/>
                <a:gd name="connsiteY9145" fmla="*/ 466388 h 3910710"/>
                <a:gd name="connsiteX9146" fmla="*/ 5427377 w 12193737"/>
                <a:gd name="connsiteY9146" fmla="*/ 476129 h 3910710"/>
                <a:gd name="connsiteX9147" fmla="*/ 5550963 w 12193737"/>
                <a:gd name="connsiteY9147" fmla="*/ 547499 h 3910710"/>
                <a:gd name="connsiteX9148" fmla="*/ 5427377 w 12193737"/>
                <a:gd name="connsiteY9148" fmla="*/ 618870 h 3910710"/>
                <a:gd name="connsiteX9149" fmla="*/ 5427377 w 12193737"/>
                <a:gd name="connsiteY9149" fmla="*/ 476129 h 3910710"/>
                <a:gd name="connsiteX9150" fmla="*/ 5427377 w 12193737"/>
                <a:gd name="connsiteY9150" fmla="*/ 622781 h 3910710"/>
                <a:gd name="connsiteX9151" fmla="*/ 5552665 w 12193737"/>
                <a:gd name="connsiteY9151" fmla="*/ 550432 h 3910710"/>
                <a:gd name="connsiteX9152" fmla="*/ 5552665 w 12193737"/>
                <a:gd name="connsiteY9152" fmla="*/ 695129 h 3910710"/>
                <a:gd name="connsiteX9153" fmla="*/ 5547596 w 12193737"/>
                <a:gd name="connsiteY9153" fmla="*/ 698062 h 3910710"/>
                <a:gd name="connsiteX9154" fmla="*/ 5427377 w 12193737"/>
                <a:gd name="connsiteY9154" fmla="*/ 628647 h 3910710"/>
                <a:gd name="connsiteX9155" fmla="*/ 5427377 w 12193737"/>
                <a:gd name="connsiteY9155" fmla="*/ 622781 h 3910710"/>
                <a:gd name="connsiteX9156" fmla="*/ 5427377 w 12193737"/>
                <a:gd name="connsiteY9156" fmla="*/ 632557 h 3910710"/>
                <a:gd name="connsiteX9157" fmla="*/ 5544228 w 12193737"/>
                <a:gd name="connsiteY9157" fmla="*/ 700017 h 3910710"/>
                <a:gd name="connsiteX9158" fmla="*/ 5427377 w 12193737"/>
                <a:gd name="connsiteY9158" fmla="*/ 767477 h 3910710"/>
                <a:gd name="connsiteX9159" fmla="*/ 5427377 w 12193737"/>
                <a:gd name="connsiteY9159" fmla="*/ 632557 h 3910710"/>
                <a:gd name="connsiteX9160" fmla="*/ 5427377 w 12193737"/>
                <a:gd name="connsiteY9160" fmla="*/ 796807 h 3910710"/>
                <a:gd name="connsiteX9161" fmla="*/ 5544192 w 12193737"/>
                <a:gd name="connsiteY9161" fmla="*/ 864267 h 3910710"/>
                <a:gd name="connsiteX9162" fmla="*/ 5427377 w 12193737"/>
                <a:gd name="connsiteY9162" fmla="*/ 931727 h 3910710"/>
                <a:gd name="connsiteX9163" fmla="*/ 5427377 w 12193737"/>
                <a:gd name="connsiteY9163" fmla="*/ 796807 h 3910710"/>
                <a:gd name="connsiteX9164" fmla="*/ 5427377 w 12193737"/>
                <a:gd name="connsiteY9164" fmla="*/ 935637 h 3910710"/>
                <a:gd name="connsiteX9165" fmla="*/ 5547596 w 12193737"/>
                <a:gd name="connsiteY9165" fmla="*/ 866222 h 3910710"/>
                <a:gd name="connsiteX9166" fmla="*/ 5552665 w 12193737"/>
                <a:gd name="connsiteY9166" fmla="*/ 869155 h 3910710"/>
                <a:gd name="connsiteX9167" fmla="*/ 5552665 w 12193737"/>
                <a:gd name="connsiteY9167" fmla="*/ 1013852 h 3910710"/>
                <a:gd name="connsiteX9168" fmla="*/ 5427377 w 12193737"/>
                <a:gd name="connsiteY9168" fmla="*/ 941503 h 3910710"/>
                <a:gd name="connsiteX9169" fmla="*/ 5427377 w 12193737"/>
                <a:gd name="connsiteY9169" fmla="*/ 935637 h 3910710"/>
                <a:gd name="connsiteX9170" fmla="*/ 5427377 w 12193737"/>
                <a:gd name="connsiteY9170" fmla="*/ 945414 h 3910710"/>
                <a:gd name="connsiteX9171" fmla="*/ 5550963 w 12193737"/>
                <a:gd name="connsiteY9171" fmla="*/ 1016785 h 3910710"/>
                <a:gd name="connsiteX9172" fmla="*/ 5427377 w 12193737"/>
                <a:gd name="connsiteY9172" fmla="*/ 1088155 h 3910710"/>
                <a:gd name="connsiteX9173" fmla="*/ 5427377 w 12193737"/>
                <a:gd name="connsiteY9173" fmla="*/ 945414 h 3910710"/>
                <a:gd name="connsiteX9174" fmla="*/ 5427377 w 12193737"/>
                <a:gd name="connsiteY9174" fmla="*/ 1092066 h 3910710"/>
                <a:gd name="connsiteX9175" fmla="*/ 5552665 w 12193737"/>
                <a:gd name="connsiteY9175" fmla="*/ 1019718 h 3910710"/>
                <a:gd name="connsiteX9176" fmla="*/ 5552665 w 12193737"/>
                <a:gd name="connsiteY9176" fmla="*/ 1170280 h 3910710"/>
                <a:gd name="connsiteX9177" fmla="*/ 5427377 w 12193737"/>
                <a:gd name="connsiteY9177" fmla="*/ 1097968 h 3910710"/>
                <a:gd name="connsiteX9178" fmla="*/ 5427377 w 12193737"/>
                <a:gd name="connsiteY9178" fmla="*/ 1092066 h 3910710"/>
                <a:gd name="connsiteX9179" fmla="*/ 5427377 w 12193737"/>
                <a:gd name="connsiteY9179" fmla="*/ 1101843 h 3910710"/>
                <a:gd name="connsiteX9180" fmla="*/ 5550963 w 12193737"/>
                <a:gd name="connsiteY9180" fmla="*/ 1173213 h 3910710"/>
                <a:gd name="connsiteX9181" fmla="*/ 5427377 w 12193737"/>
                <a:gd name="connsiteY9181" fmla="*/ 1244583 h 3910710"/>
                <a:gd name="connsiteX9182" fmla="*/ 5427377 w 12193737"/>
                <a:gd name="connsiteY9182" fmla="*/ 1101843 h 3910710"/>
                <a:gd name="connsiteX9183" fmla="*/ 5427377 w 12193737"/>
                <a:gd name="connsiteY9183" fmla="*/ 1248494 h 3910710"/>
                <a:gd name="connsiteX9184" fmla="*/ 5552665 w 12193737"/>
                <a:gd name="connsiteY9184" fmla="*/ 1176146 h 3910710"/>
                <a:gd name="connsiteX9185" fmla="*/ 5552665 w 12193737"/>
                <a:gd name="connsiteY9185" fmla="*/ 1326708 h 3910710"/>
                <a:gd name="connsiteX9186" fmla="*/ 5427377 w 12193737"/>
                <a:gd name="connsiteY9186" fmla="*/ 1254360 h 3910710"/>
                <a:gd name="connsiteX9187" fmla="*/ 5427377 w 12193737"/>
                <a:gd name="connsiteY9187" fmla="*/ 1248494 h 3910710"/>
                <a:gd name="connsiteX9188" fmla="*/ 5427377 w 12193737"/>
                <a:gd name="connsiteY9188" fmla="*/ 1258271 h 3910710"/>
                <a:gd name="connsiteX9189" fmla="*/ 5550963 w 12193737"/>
                <a:gd name="connsiteY9189" fmla="*/ 1329642 h 3910710"/>
                <a:gd name="connsiteX9190" fmla="*/ 5427377 w 12193737"/>
                <a:gd name="connsiteY9190" fmla="*/ 1401012 h 3910710"/>
                <a:gd name="connsiteX9191" fmla="*/ 5427377 w 12193737"/>
                <a:gd name="connsiteY9191" fmla="*/ 1258271 h 3910710"/>
                <a:gd name="connsiteX9192" fmla="*/ 5427377 w 12193737"/>
                <a:gd name="connsiteY9192" fmla="*/ 1404923 h 3910710"/>
                <a:gd name="connsiteX9193" fmla="*/ 5552665 w 12193737"/>
                <a:gd name="connsiteY9193" fmla="*/ 1332611 h 3910710"/>
                <a:gd name="connsiteX9194" fmla="*/ 5552665 w 12193737"/>
                <a:gd name="connsiteY9194" fmla="*/ 1477307 h 3910710"/>
                <a:gd name="connsiteX9195" fmla="*/ 5547596 w 12193737"/>
                <a:gd name="connsiteY9195" fmla="*/ 1480240 h 3910710"/>
                <a:gd name="connsiteX9196" fmla="*/ 5427377 w 12193737"/>
                <a:gd name="connsiteY9196" fmla="*/ 1410825 h 3910710"/>
                <a:gd name="connsiteX9197" fmla="*/ 5427377 w 12193737"/>
                <a:gd name="connsiteY9197" fmla="*/ 1404959 h 3910710"/>
                <a:gd name="connsiteX9198" fmla="*/ 5427377 w 12193737"/>
                <a:gd name="connsiteY9198" fmla="*/ 1414699 h 3910710"/>
                <a:gd name="connsiteX9199" fmla="*/ 5544192 w 12193737"/>
                <a:gd name="connsiteY9199" fmla="*/ 1482159 h 3910710"/>
                <a:gd name="connsiteX9200" fmla="*/ 5427377 w 12193737"/>
                <a:gd name="connsiteY9200" fmla="*/ 1549619 h 3910710"/>
                <a:gd name="connsiteX9201" fmla="*/ 5427377 w 12193737"/>
                <a:gd name="connsiteY9201" fmla="*/ 1414736 h 3910710"/>
                <a:gd name="connsiteX9202" fmla="*/ 5427377 w 12193737"/>
                <a:gd name="connsiteY9202" fmla="*/ 1578949 h 3910710"/>
                <a:gd name="connsiteX9203" fmla="*/ 5544192 w 12193737"/>
                <a:gd name="connsiteY9203" fmla="*/ 1646409 h 3910710"/>
                <a:gd name="connsiteX9204" fmla="*/ 5427377 w 12193737"/>
                <a:gd name="connsiteY9204" fmla="*/ 1713869 h 3910710"/>
                <a:gd name="connsiteX9205" fmla="*/ 5427377 w 12193737"/>
                <a:gd name="connsiteY9205" fmla="*/ 1578949 h 3910710"/>
                <a:gd name="connsiteX9206" fmla="*/ 5427377 w 12193737"/>
                <a:gd name="connsiteY9206" fmla="*/ 1717779 h 3910710"/>
                <a:gd name="connsiteX9207" fmla="*/ 5547596 w 12193737"/>
                <a:gd name="connsiteY9207" fmla="*/ 1648364 h 3910710"/>
                <a:gd name="connsiteX9208" fmla="*/ 5552665 w 12193737"/>
                <a:gd name="connsiteY9208" fmla="*/ 1651297 h 3910710"/>
                <a:gd name="connsiteX9209" fmla="*/ 5552665 w 12193737"/>
                <a:gd name="connsiteY9209" fmla="*/ 1795994 h 3910710"/>
                <a:gd name="connsiteX9210" fmla="*/ 5427377 w 12193737"/>
                <a:gd name="connsiteY9210" fmla="*/ 1723682 h 3910710"/>
                <a:gd name="connsiteX9211" fmla="*/ 5427377 w 12193737"/>
                <a:gd name="connsiteY9211" fmla="*/ 1717779 h 3910710"/>
                <a:gd name="connsiteX9212" fmla="*/ 5427377 w 12193737"/>
                <a:gd name="connsiteY9212" fmla="*/ 1727556 h 3910710"/>
                <a:gd name="connsiteX9213" fmla="*/ 5550963 w 12193737"/>
                <a:gd name="connsiteY9213" fmla="*/ 1798927 h 3910710"/>
                <a:gd name="connsiteX9214" fmla="*/ 5427377 w 12193737"/>
                <a:gd name="connsiteY9214" fmla="*/ 1870297 h 3910710"/>
                <a:gd name="connsiteX9215" fmla="*/ 5427377 w 12193737"/>
                <a:gd name="connsiteY9215" fmla="*/ 1727556 h 3910710"/>
                <a:gd name="connsiteX9216" fmla="*/ 5427377 w 12193737"/>
                <a:gd name="connsiteY9216" fmla="*/ 1874208 h 3910710"/>
                <a:gd name="connsiteX9217" fmla="*/ 5552665 w 12193737"/>
                <a:gd name="connsiteY9217" fmla="*/ 1801860 h 3910710"/>
                <a:gd name="connsiteX9218" fmla="*/ 5552665 w 12193737"/>
                <a:gd name="connsiteY9218" fmla="*/ 1952386 h 3910710"/>
                <a:gd name="connsiteX9219" fmla="*/ 5427377 w 12193737"/>
                <a:gd name="connsiteY9219" fmla="*/ 1880038 h 3910710"/>
                <a:gd name="connsiteX9220" fmla="*/ 5427377 w 12193737"/>
                <a:gd name="connsiteY9220" fmla="*/ 1874172 h 3910710"/>
                <a:gd name="connsiteX9221" fmla="*/ 5427377 w 12193737"/>
                <a:gd name="connsiteY9221" fmla="*/ 1883985 h 3910710"/>
                <a:gd name="connsiteX9222" fmla="*/ 5550963 w 12193737"/>
                <a:gd name="connsiteY9222" fmla="*/ 1955355 h 3910710"/>
                <a:gd name="connsiteX9223" fmla="*/ 5427377 w 12193737"/>
                <a:gd name="connsiteY9223" fmla="*/ 2026726 h 3910710"/>
                <a:gd name="connsiteX9224" fmla="*/ 5427377 w 12193737"/>
                <a:gd name="connsiteY9224" fmla="*/ 1884021 h 3910710"/>
                <a:gd name="connsiteX9225" fmla="*/ 5427377 w 12193737"/>
                <a:gd name="connsiteY9225" fmla="*/ 2030600 h 3910710"/>
                <a:gd name="connsiteX9226" fmla="*/ 5552665 w 12193737"/>
                <a:gd name="connsiteY9226" fmla="*/ 1958252 h 3910710"/>
                <a:gd name="connsiteX9227" fmla="*/ 5552665 w 12193737"/>
                <a:gd name="connsiteY9227" fmla="*/ 2108814 h 3910710"/>
                <a:gd name="connsiteX9228" fmla="*/ 5427377 w 12193737"/>
                <a:gd name="connsiteY9228" fmla="*/ 2036466 h 3910710"/>
                <a:gd name="connsiteX9229" fmla="*/ 5427377 w 12193737"/>
                <a:gd name="connsiteY9229" fmla="*/ 2030600 h 3910710"/>
                <a:gd name="connsiteX9230" fmla="*/ 5427377 w 12193737"/>
                <a:gd name="connsiteY9230" fmla="*/ 2040413 h 3910710"/>
                <a:gd name="connsiteX9231" fmla="*/ 5550963 w 12193737"/>
                <a:gd name="connsiteY9231" fmla="*/ 2111747 h 3910710"/>
                <a:gd name="connsiteX9232" fmla="*/ 5427377 w 12193737"/>
                <a:gd name="connsiteY9232" fmla="*/ 2183118 h 3910710"/>
                <a:gd name="connsiteX9233" fmla="*/ 5427377 w 12193737"/>
                <a:gd name="connsiteY9233" fmla="*/ 2040377 h 3910710"/>
                <a:gd name="connsiteX9234" fmla="*/ 5427377 w 12193737"/>
                <a:gd name="connsiteY9234" fmla="*/ 2187028 h 3910710"/>
                <a:gd name="connsiteX9235" fmla="*/ 5552665 w 12193737"/>
                <a:gd name="connsiteY9235" fmla="*/ 2114717 h 3910710"/>
                <a:gd name="connsiteX9236" fmla="*/ 5552665 w 12193737"/>
                <a:gd name="connsiteY9236" fmla="*/ 2259413 h 3910710"/>
                <a:gd name="connsiteX9237" fmla="*/ 5547596 w 12193737"/>
                <a:gd name="connsiteY9237" fmla="*/ 2262346 h 3910710"/>
                <a:gd name="connsiteX9238" fmla="*/ 5427341 w 12193737"/>
                <a:gd name="connsiteY9238" fmla="*/ 2192931 h 3910710"/>
                <a:gd name="connsiteX9239" fmla="*/ 5427341 w 12193737"/>
                <a:gd name="connsiteY9239" fmla="*/ 2187065 h 3910710"/>
                <a:gd name="connsiteX9240" fmla="*/ 5427377 w 12193737"/>
                <a:gd name="connsiteY9240" fmla="*/ 2196841 h 3910710"/>
                <a:gd name="connsiteX9241" fmla="*/ 5544228 w 12193737"/>
                <a:gd name="connsiteY9241" fmla="*/ 2264301 h 3910710"/>
                <a:gd name="connsiteX9242" fmla="*/ 5427377 w 12193737"/>
                <a:gd name="connsiteY9242" fmla="*/ 2331761 h 3910710"/>
                <a:gd name="connsiteX9243" fmla="*/ 5427377 w 12193737"/>
                <a:gd name="connsiteY9243" fmla="*/ 2196841 h 3910710"/>
                <a:gd name="connsiteX9244" fmla="*/ 5427377 w 12193737"/>
                <a:gd name="connsiteY9244" fmla="*/ 2361091 h 3910710"/>
                <a:gd name="connsiteX9245" fmla="*/ 5544192 w 12193737"/>
                <a:gd name="connsiteY9245" fmla="*/ 2428551 h 3910710"/>
                <a:gd name="connsiteX9246" fmla="*/ 5427377 w 12193737"/>
                <a:gd name="connsiteY9246" fmla="*/ 2496011 h 3910710"/>
                <a:gd name="connsiteX9247" fmla="*/ 5427377 w 12193737"/>
                <a:gd name="connsiteY9247" fmla="*/ 2361091 h 3910710"/>
                <a:gd name="connsiteX9248" fmla="*/ 5427377 w 12193737"/>
                <a:gd name="connsiteY9248" fmla="*/ 2499885 h 3910710"/>
                <a:gd name="connsiteX9249" fmla="*/ 5547596 w 12193737"/>
                <a:gd name="connsiteY9249" fmla="*/ 2430470 h 3910710"/>
                <a:gd name="connsiteX9250" fmla="*/ 5552665 w 12193737"/>
                <a:gd name="connsiteY9250" fmla="*/ 2433403 h 3910710"/>
                <a:gd name="connsiteX9251" fmla="*/ 5552665 w 12193737"/>
                <a:gd name="connsiteY9251" fmla="*/ 2578099 h 3910710"/>
                <a:gd name="connsiteX9252" fmla="*/ 5427377 w 12193737"/>
                <a:gd name="connsiteY9252" fmla="*/ 2505751 h 3910710"/>
                <a:gd name="connsiteX9253" fmla="*/ 5427377 w 12193737"/>
                <a:gd name="connsiteY9253" fmla="*/ 2499885 h 3910710"/>
                <a:gd name="connsiteX9254" fmla="*/ 5427377 w 12193737"/>
                <a:gd name="connsiteY9254" fmla="*/ 2509698 h 3910710"/>
                <a:gd name="connsiteX9255" fmla="*/ 5550963 w 12193737"/>
                <a:gd name="connsiteY9255" fmla="*/ 2581069 h 3910710"/>
                <a:gd name="connsiteX9256" fmla="*/ 5427377 w 12193737"/>
                <a:gd name="connsiteY9256" fmla="*/ 2652439 h 3910710"/>
                <a:gd name="connsiteX9257" fmla="*/ 5427377 w 12193737"/>
                <a:gd name="connsiteY9257" fmla="*/ 2509698 h 3910710"/>
                <a:gd name="connsiteX9258" fmla="*/ 5427377 w 12193737"/>
                <a:gd name="connsiteY9258" fmla="*/ 2656350 h 3910710"/>
                <a:gd name="connsiteX9259" fmla="*/ 5552665 w 12193737"/>
                <a:gd name="connsiteY9259" fmla="*/ 2584002 h 3910710"/>
                <a:gd name="connsiteX9260" fmla="*/ 5552665 w 12193737"/>
                <a:gd name="connsiteY9260" fmla="*/ 2734564 h 3910710"/>
                <a:gd name="connsiteX9261" fmla="*/ 5427377 w 12193737"/>
                <a:gd name="connsiteY9261" fmla="*/ 2662216 h 3910710"/>
                <a:gd name="connsiteX9262" fmla="*/ 5427377 w 12193737"/>
                <a:gd name="connsiteY9262" fmla="*/ 2656350 h 3910710"/>
                <a:gd name="connsiteX9263" fmla="*/ 5427377 w 12193737"/>
                <a:gd name="connsiteY9263" fmla="*/ 2666127 h 3910710"/>
                <a:gd name="connsiteX9264" fmla="*/ 5550963 w 12193737"/>
                <a:gd name="connsiteY9264" fmla="*/ 2737497 h 3910710"/>
                <a:gd name="connsiteX9265" fmla="*/ 5427377 w 12193737"/>
                <a:gd name="connsiteY9265" fmla="*/ 2808868 h 3910710"/>
                <a:gd name="connsiteX9266" fmla="*/ 5427377 w 12193737"/>
                <a:gd name="connsiteY9266" fmla="*/ 2666127 h 3910710"/>
                <a:gd name="connsiteX9267" fmla="*/ 5427377 w 12193737"/>
                <a:gd name="connsiteY9267" fmla="*/ 2812742 h 3910710"/>
                <a:gd name="connsiteX9268" fmla="*/ 5552665 w 12193737"/>
                <a:gd name="connsiteY9268" fmla="*/ 2740430 h 3910710"/>
                <a:gd name="connsiteX9269" fmla="*/ 5552665 w 12193737"/>
                <a:gd name="connsiteY9269" fmla="*/ 2890956 h 3910710"/>
                <a:gd name="connsiteX9270" fmla="*/ 5427377 w 12193737"/>
                <a:gd name="connsiteY9270" fmla="*/ 2818608 h 3910710"/>
                <a:gd name="connsiteX9271" fmla="*/ 5427377 w 12193737"/>
                <a:gd name="connsiteY9271" fmla="*/ 2812742 h 3910710"/>
                <a:gd name="connsiteX9272" fmla="*/ 5427377 w 12193737"/>
                <a:gd name="connsiteY9272" fmla="*/ 2822555 h 3910710"/>
                <a:gd name="connsiteX9273" fmla="*/ 5550963 w 12193737"/>
                <a:gd name="connsiteY9273" fmla="*/ 2893926 h 3910710"/>
                <a:gd name="connsiteX9274" fmla="*/ 5427377 w 12193737"/>
                <a:gd name="connsiteY9274" fmla="*/ 2965296 h 3910710"/>
                <a:gd name="connsiteX9275" fmla="*/ 5427377 w 12193737"/>
                <a:gd name="connsiteY9275" fmla="*/ 2822591 h 3910710"/>
                <a:gd name="connsiteX9276" fmla="*/ 5427377 w 12193737"/>
                <a:gd name="connsiteY9276" fmla="*/ 2969170 h 3910710"/>
                <a:gd name="connsiteX9277" fmla="*/ 5552665 w 12193737"/>
                <a:gd name="connsiteY9277" fmla="*/ 2896859 h 3910710"/>
                <a:gd name="connsiteX9278" fmla="*/ 5552665 w 12193737"/>
                <a:gd name="connsiteY9278" fmla="*/ 3041519 h 3910710"/>
                <a:gd name="connsiteX9279" fmla="*/ 5547596 w 12193737"/>
                <a:gd name="connsiteY9279" fmla="*/ 3044452 h 3910710"/>
                <a:gd name="connsiteX9280" fmla="*/ 5427377 w 12193737"/>
                <a:gd name="connsiteY9280" fmla="*/ 2975036 h 3910710"/>
                <a:gd name="connsiteX9281" fmla="*/ 5427377 w 12193737"/>
                <a:gd name="connsiteY9281" fmla="*/ 2969170 h 3910710"/>
                <a:gd name="connsiteX9282" fmla="*/ 5427377 w 12193737"/>
                <a:gd name="connsiteY9282" fmla="*/ 2978983 h 3910710"/>
                <a:gd name="connsiteX9283" fmla="*/ 5544192 w 12193737"/>
                <a:gd name="connsiteY9283" fmla="*/ 3046443 h 3910710"/>
                <a:gd name="connsiteX9284" fmla="*/ 5427377 w 12193737"/>
                <a:gd name="connsiteY9284" fmla="*/ 3113903 h 3910710"/>
                <a:gd name="connsiteX9285" fmla="*/ 5427377 w 12193737"/>
                <a:gd name="connsiteY9285" fmla="*/ 2978983 h 3910710"/>
                <a:gd name="connsiteX9286" fmla="*/ 5427377 w 12193737"/>
                <a:gd name="connsiteY9286" fmla="*/ 3143233 h 3910710"/>
                <a:gd name="connsiteX9287" fmla="*/ 5544228 w 12193737"/>
                <a:gd name="connsiteY9287" fmla="*/ 3210693 h 3910710"/>
                <a:gd name="connsiteX9288" fmla="*/ 5427377 w 12193737"/>
                <a:gd name="connsiteY9288" fmla="*/ 3278153 h 3910710"/>
                <a:gd name="connsiteX9289" fmla="*/ 5427377 w 12193737"/>
                <a:gd name="connsiteY9289" fmla="*/ 3143269 h 3910710"/>
                <a:gd name="connsiteX9290" fmla="*/ 5427377 w 12193737"/>
                <a:gd name="connsiteY9290" fmla="*/ 3282027 h 3910710"/>
                <a:gd name="connsiteX9291" fmla="*/ 5547596 w 12193737"/>
                <a:gd name="connsiteY9291" fmla="*/ 3212612 h 3910710"/>
                <a:gd name="connsiteX9292" fmla="*/ 5552665 w 12193737"/>
                <a:gd name="connsiteY9292" fmla="*/ 3215545 h 3910710"/>
                <a:gd name="connsiteX9293" fmla="*/ 5552665 w 12193737"/>
                <a:gd name="connsiteY9293" fmla="*/ 3360241 h 3910710"/>
                <a:gd name="connsiteX9294" fmla="*/ 5427377 w 12193737"/>
                <a:gd name="connsiteY9294" fmla="*/ 3287893 h 3910710"/>
                <a:gd name="connsiteX9295" fmla="*/ 5427377 w 12193737"/>
                <a:gd name="connsiteY9295" fmla="*/ 3282027 h 3910710"/>
                <a:gd name="connsiteX9296" fmla="*/ 5427377 w 12193737"/>
                <a:gd name="connsiteY9296" fmla="*/ 3291840 h 3910710"/>
                <a:gd name="connsiteX9297" fmla="*/ 5550963 w 12193737"/>
                <a:gd name="connsiteY9297" fmla="*/ 3363174 h 3910710"/>
                <a:gd name="connsiteX9298" fmla="*/ 5427377 w 12193737"/>
                <a:gd name="connsiteY9298" fmla="*/ 3434545 h 3910710"/>
                <a:gd name="connsiteX9299" fmla="*/ 5427377 w 12193737"/>
                <a:gd name="connsiteY9299" fmla="*/ 3291840 h 3910710"/>
                <a:gd name="connsiteX9300" fmla="*/ 5427377 w 12193737"/>
                <a:gd name="connsiteY9300" fmla="*/ 3438492 h 3910710"/>
                <a:gd name="connsiteX9301" fmla="*/ 5552665 w 12193737"/>
                <a:gd name="connsiteY9301" fmla="*/ 3366180 h 3910710"/>
                <a:gd name="connsiteX9302" fmla="*/ 5552665 w 12193737"/>
                <a:gd name="connsiteY9302" fmla="*/ 3516706 h 3910710"/>
                <a:gd name="connsiteX9303" fmla="*/ 5427377 w 12193737"/>
                <a:gd name="connsiteY9303" fmla="*/ 3444358 h 3910710"/>
                <a:gd name="connsiteX9304" fmla="*/ 5427377 w 12193737"/>
                <a:gd name="connsiteY9304" fmla="*/ 3438492 h 3910710"/>
                <a:gd name="connsiteX9305" fmla="*/ 5427377 w 12193737"/>
                <a:gd name="connsiteY9305" fmla="*/ 3448269 h 3910710"/>
                <a:gd name="connsiteX9306" fmla="*/ 5550963 w 12193737"/>
                <a:gd name="connsiteY9306" fmla="*/ 3519639 h 3910710"/>
                <a:gd name="connsiteX9307" fmla="*/ 5427377 w 12193737"/>
                <a:gd name="connsiteY9307" fmla="*/ 3591010 h 3910710"/>
                <a:gd name="connsiteX9308" fmla="*/ 5427377 w 12193737"/>
                <a:gd name="connsiteY9308" fmla="*/ 3448269 h 3910710"/>
                <a:gd name="connsiteX9309" fmla="*/ 5427377 w 12193737"/>
                <a:gd name="connsiteY9309" fmla="*/ 3594884 h 3910710"/>
                <a:gd name="connsiteX9310" fmla="*/ 5552665 w 12193737"/>
                <a:gd name="connsiteY9310" fmla="*/ 3522572 h 3910710"/>
                <a:gd name="connsiteX9311" fmla="*/ 5552665 w 12193737"/>
                <a:gd name="connsiteY9311" fmla="*/ 3673098 h 3910710"/>
                <a:gd name="connsiteX9312" fmla="*/ 5427377 w 12193737"/>
                <a:gd name="connsiteY9312" fmla="*/ 3600750 h 3910710"/>
                <a:gd name="connsiteX9313" fmla="*/ 5427377 w 12193737"/>
                <a:gd name="connsiteY9313" fmla="*/ 3594884 h 3910710"/>
                <a:gd name="connsiteX9314" fmla="*/ 5427377 w 12193737"/>
                <a:gd name="connsiteY9314" fmla="*/ 3604697 h 3910710"/>
                <a:gd name="connsiteX9315" fmla="*/ 5550963 w 12193737"/>
                <a:gd name="connsiteY9315" fmla="*/ 3676068 h 3910710"/>
                <a:gd name="connsiteX9316" fmla="*/ 5427377 w 12193737"/>
                <a:gd name="connsiteY9316" fmla="*/ 3747438 h 3910710"/>
                <a:gd name="connsiteX9317" fmla="*/ 5427377 w 12193737"/>
                <a:gd name="connsiteY9317" fmla="*/ 3604733 h 3910710"/>
                <a:gd name="connsiteX9318" fmla="*/ 5281704 w 12193737"/>
                <a:gd name="connsiteY9318" fmla="*/ 88969 h 3910710"/>
                <a:gd name="connsiteX9319" fmla="*/ 5281704 w 12193737"/>
                <a:gd name="connsiteY9319" fmla="*/ 231710 h 3910710"/>
                <a:gd name="connsiteX9320" fmla="*/ 5158082 w 12193737"/>
                <a:gd name="connsiteY9320" fmla="*/ 160339 h 3910710"/>
                <a:gd name="connsiteX9321" fmla="*/ 5281704 w 12193737"/>
                <a:gd name="connsiteY9321" fmla="*/ 88969 h 3910710"/>
                <a:gd name="connsiteX9322" fmla="*/ 5149645 w 12193737"/>
                <a:gd name="connsiteY9322" fmla="*/ 1097932 h 3910710"/>
                <a:gd name="connsiteX9323" fmla="*/ 5280038 w 12193737"/>
                <a:gd name="connsiteY9323" fmla="*/ 1173213 h 3910710"/>
                <a:gd name="connsiteX9324" fmla="*/ 5149645 w 12193737"/>
                <a:gd name="connsiteY9324" fmla="*/ 1248494 h 3910710"/>
                <a:gd name="connsiteX9325" fmla="*/ 5149645 w 12193737"/>
                <a:gd name="connsiteY9325" fmla="*/ 1097932 h 3910710"/>
                <a:gd name="connsiteX9326" fmla="*/ 5149645 w 12193737"/>
                <a:gd name="connsiteY9326" fmla="*/ 1880074 h 3910710"/>
                <a:gd name="connsiteX9327" fmla="*/ 5280038 w 12193737"/>
                <a:gd name="connsiteY9327" fmla="*/ 1955355 h 3910710"/>
                <a:gd name="connsiteX9328" fmla="*/ 5149645 w 12193737"/>
                <a:gd name="connsiteY9328" fmla="*/ 2030636 h 3910710"/>
                <a:gd name="connsiteX9329" fmla="*/ 5149645 w 12193737"/>
                <a:gd name="connsiteY9329" fmla="*/ 1880074 h 3910710"/>
                <a:gd name="connsiteX9330" fmla="*/ 5149645 w 12193737"/>
                <a:gd name="connsiteY9330" fmla="*/ 2662216 h 3910710"/>
                <a:gd name="connsiteX9331" fmla="*/ 5280038 w 12193737"/>
                <a:gd name="connsiteY9331" fmla="*/ 2737497 h 3910710"/>
                <a:gd name="connsiteX9332" fmla="*/ 5149645 w 12193737"/>
                <a:gd name="connsiteY9332" fmla="*/ 2812778 h 3910710"/>
                <a:gd name="connsiteX9333" fmla="*/ 5149645 w 12193737"/>
                <a:gd name="connsiteY9333" fmla="*/ 2662216 h 3910710"/>
                <a:gd name="connsiteX9334" fmla="*/ 5010742 w 12193737"/>
                <a:gd name="connsiteY9334" fmla="*/ 3203849 h 3910710"/>
                <a:gd name="connsiteX9335" fmla="*/ 4880385 w 12193737"/>
                <a:gd name="connsiteY9335" fmla="*/ 3128568 h 3910710"/>
                <a:gd name="connsiteX9336" fmla="*/ 5010742 w 12193737"/>
                <a:gd name="connsiteY9336" fmla="*/ 3053287 h 3910710"/>
                <a:gd name="connsiteX9337" fmla="*/ 5010742 w 12193737"/>
                <a:gd name="connsiteY9337" fmla="*/ 3203849 h 3910710"/>
                <a:gd name="connsiteX9338" fmla="*/ 5010742 w 12193737"/>
                <a:gd name="connsiteY9338" fmla="*/ 2421671 h 3910710"/>
                <a:gd name="connsiteX9339" fmla="*/ 4880385 w 12193737"/>
                <a:gd name="connsiteY9339" fmla="*/ 2346390 h 3910710"/>
                <a:gd name="connsiteX9340" fmla="*/ 5010742 w 12193737"/>
                <a:gd name="connsiteY9340" fmla="*/ 2271145 h 3910710"/>
                <a:gd name="connsiteX9341" fmla="*/ 5010742 w 12193737"/>
                <a:gd name="connsiteY9341" fmla="*/ 2421671 h 3910710"/>
                <a:gd name="connsiteX9342" fmla="*/ 5010742 w 12193737"/>
                <a:gd name="connsiteY9342" fmla="*/ 1639529 h 3910710"/>
                <a:gd name="connsiteX9343" fmla="*/ 4880385 w 12193737"/>
                <a:gd name="connsiteY9343" fmla="*/ 1564248 h 3910710"/>
                <a:gd name="connsiteX9344" fmla="*/ 5010742 w 12193737"/>
                <a:gd name="connsiteY9344" fmla="*/ 1488967 h 3910710"/>
                <a:gd name="connsiteX9345" fmla="*/ 5010742 w 12193737"/>
                <a:gd name="connsiteY9345" fmla="*/ 1639493 h 3910710"/>
                <a:gd name="connsiteX9346" fmla="*/ 5010742 w 12193737"/>
                <a:gd name="connsiteY9346" fmla="*/ 857423 h 3910710"/>
                <a:gd name="connsiteX9347" fmla="*/ 4880385 w 12193737"/>
                <a:gd name="connsiteY9347" fmla="*/ 782142 h 3910710"/>
                <a:gd name="connsiteX9348" fmla="*/ 5010742 w 12193737"/>
                <a:gd name="connsiteY9348" fmla="*/ 706861 h 3910710"/>
                <a:gd name="connsiteX9349" fmla="*/ 5010742 w 12193737"/>
                <a:gd name="connsiteY9349" fmla="*/ 857387 h 3910710"/>
                <a:gd name="connsiteX9350" fmla="*/ 5014146 w 12193737"/>
                <a:gd name="connsiteY9350" fmla="*/ 558254 h 3910710"/>
                <a:gd name="connsiteX9351" fmla="*/ 5137768 w 12193737"/>
                <a:gd name="connsiteY9351" fmla="*/ 629624 h 3910710"/>
                <a:gd name="connsiteX9352" fmla="*/ 5014146 w 12193737"/>
                <a:gd name="connsiteY9352" fmla="*/ 700995 h 3910710"/>
                <a:gd name="connsiteX9353" fmla="*/ 5014146 w 12193737"/>
                <a:gd name="connsiteY9353" fmla="*/ 558254 h 3910710"/>
                <a:gd name="connsiteX9354" fmla="*/ 5144539 w 12193737"/>
                <a:gd name="connsiteY9354" fmla="*/ 782142 h 3910710"/>
                <a:gd name="connsiteX9355" fmla="*/ 5014146 w 12193737"/>
                <a:gd name="connsiteY9355" fmla="*/ 857423 h 3910710"/>
                <a:gd name="connsiteX9356" fmla="*/ 5014146 w 12193737"/>
                <a:gd name="connsiteY9356" fmla="*/ 706861 h 3910710"/>
                <a:gd name="connsiteX9357" fmla="*/ 5144539 w 12193737"/>
                <a:gd name="connsiteY9357" fmla="*/ 782142 h 3910710"/>
                <a:gd name="connsiteX9358" fmla="*/ 5014146 w 12193737"/>
                <a:gd name="connsiteY9358" fmla="*/ 863289 h 3910710"/>
                <a:gd name="connsiteX9359" fmla="*/ 5137768 w 12193737"/>
                <a:gd name="connsiteY9359" fmla="*/ 934660 h 3910710"/>
                <a:gd name="connsiteX9360" fmla="*/ 5014146 w 12193737"/>
                <a:gd name="connsiteY9360" fmla="*/ 1006030 h 3910710"/>
                <a:gd name="connsiteX9361" fmla="*/ 5014146 w 12193737"/>
                <a:gd name="connsiteY9361" fmla="*/ 863289 h 3910710"/>
                <a:gd name="connsiteX9362" fmla="*/ 5019251 w 12193737"/>
                <a:gd name="connsiteY9362" fmla="*/ 1022651 h 3910710"/>
                <a:gd name="connsiteX9363" fmla="*/ 5144539 w 12193737"/>
                <a:gd name="connsiteY9363" fmla="*/ 1094999 h 3910710"/>
                <a:gd name="connsiteX9364" fmla="*/ 5014146 w 12193737"/>
                <a:gd name="connsiteY9364" fmla="*/ 1170280 h 3910710"/>
                <a:gd name="connsiteX9365" fmla="*/ 5014146 w 12193737"/>
                <a:gd name="connsiteY9365" fmla="*/ 1025584 h 3910710"/>
                <a:gd name="connsiteX9366" fmla="*/ 5019251 w 12193737"/>
                <a:gd name="connsiteY9366" fmla="*/ 1022651 h 3910710"/>
                <a:gd name="connsiteX9367" fmla="*/ 5146241 w 12193737"/>
                <a:gd name="connsiteY9367" fmla="*/ 1097932 h 3910710"/>
                <a:gd name="connsiteX9368" fmla="*/ 5146241 w 12193737"/>
                <a:gd name="connsiteY9368" fmla="*/ 1248458 h 3910710"/>
                <a:gd name="connsiteX9369" fmla="*/ 5015847 w 12193737"/>
                <a:gd name="connsiteY9369" fmla="*/ 1173177 h 3910710"/>
                <a:gd name="connsiteX9370" fmla="*/ 5146241 w 12193737"/>
                <a:gd name="connsiteY9370" fmla="*/ 1097896 h 3910710"/>
                <a:gd name="connsiteX9371" fmla="*/ 5014146 w 12193737"/>
                <a:gd name="connsiteY9371" fmla="*/ 1176146 h 3910710"/>
                <a:gd name="connsiteX9372" fmla="*/ 5144539 w 12193737"/>
                <a:gd name="connsiteY9372" fmla="*/ 1251427 h 3910710"/>
                <a:gd name="connsiteX9373" fmla="*/ 5019251 w 12193737"/>
                <a:gd name="connsiteY9373" fmla="*/ 1323775 h 3910710"/>
                <a:gd name="connsiteX9374" fmla="*/ 5014146 w 12193737"/>
                <a:gd name="connsiteY9374" fmla="*/ 1320842 h 3910710"/>
                <a:gd name="connsiteX9375" fmla="*/ 5014146 w 12193737"/>
                <a:gd name="connsiteY9375" fmla="*/ 1176146 h 3910710"/>
                <a:gd name="connsiteX9376" fmla="*/ 5137768 w 12193737"/>
                <a:gd name="connsiteY9376" fmla="*/ 1411766 h 3910710"/>
                <a:gd name="connsiteX9377" fmla="*/ 5014146 w 12193737"/>
                <a:gd name="connsiteY9377" fmla="*/ 1483137 h 3910710"/>
                <a:gd name="connsiteX9378" fmla="*/ 5014146 w 12193737"/>
                <a:gd name="connsiteY9378" fmla="*/ 1340396 h 3910710"/>
                <a:gd name="connsiteX9379" fmla="*/ 5137768 w 12193737"/>
                <a:gd name="connsiteY9379" fmla="*/ 1411766 h 3910710"/>
                <a:gd name="connsiteX9380" fmla="*/ 5144539 w 12193737"/>
                <a:gd name="connsiteY9380" fmla="*/ 1564284 h 3910710"/>
                <a:gd name="connsiteX9381" fmla="*/ 5014146 w 12193737"/>
                <a:gd name="connsiteY9381" fmla="*/ 1639565 h 3910710"/>
                <a:gd name="connsiteX9382" fmla="*/ 5014146 w 12193737"/>
                <a:gd name="connsiteY9382" fmla="*/ 1489003 h 3910710"/>
                <a:gd name="connsiteX9383" fmla="*/ 5144539 w 12193737"/>
                <a:gd name="connsiteY9383" fmla="*/ 1564284 h 3910710"/>
                <a:gd name="connsiteX9384" fmla="*/ 5014146 w 12193737"/>
                <a:gd name="connsiteY9384" fmla="*/ 1645431 h 3910710"/>
                <a:gd name="connsiteX9385" fmla="*/ 5137768 w 12193737"/>
                <a:gd name="connsiteY9385" fmla="*/ 1716802 h 3910710"/>
                <a:gd name="connsiteX9386" fmla="*/ 5014146 w 12193737"/>
                <a:gd name="connsiteY9386" fmla="*/ 1788172 h 3910710"/>
                <a:gd name="connsiteX9387" fmla="*/ 5014146 w 12193737"/>
                <a:gd name="connsiteY9387" fmla="*/ 1645431 h 3910710"/>
                <a:gd name="connsiteX9388" fmla="*/ 5019251 w 12193737"/>
                <a:gd name="connsiteY9388" fmla="*/ 1804793 h 3910710"/>
                <a:gd name="connsiteX9389" fmla="*/ 5144539 w 12193737"/>
                <a:gd name="connsiteY9389" fmla="*/ 1877141 h 3910710"/>
                <a:gd name="connsiteX9390" fmla="*/ 5014146 w 12193737"/>
                <a:gd name="connsiteY9390" fmla="*/ 1952422 h 3910710"/>
                <a:gd name="connsiteX9391" fmla="*/ 5014146 w 12193737"/>
                <a:gd name="connsiteY9391" fmla="*/ 1807726 h 3910710"/>
                <a:gd name="connsiteX9392" fmla="*/ 5019251 w 12193737"/>
                <a:gd name="connsiteY9392" fmla="*/ 1804793 h 3910710"/>
                <a:gd name="connsiteX9393" fmla="*/ 5146241 w 12193737"/>
                <a:gd name="connsiteY9393" fmla="*/ 1880074 h 3910710"/>
                <a:gd name="connsiteX9394" fmla="*/ 5146241 w 12193737"/>
                <a:gd name="connsiteY9394" fmla="*/ 2030600 h 3910710"/>
                <a:gd name="connsiteX9395" fmla="*/ 5015884 w 12193737"/>
                <a:gd name="connsiteY9395" fmla="*/ 1955319 h 3910710"/>
                <a:gd name="connsiteX9396" fmla="*/ 5146241 w 12193737"/>
                <a:gd name="connsiteY9396" fmla="*/ 1880038 h 3910710"/>
                <a:gd name="connsiteX9397" fmla="*/ 5014146 w 12193737"/>
                <a:gd name="connsiteY9397" fmla="*/ 1958288 h 3910710"/>
                <a:gd name="connsiteX9398" fmla="*/ 5144539 w 12193737"/>
                <a:gd name="connsiteY9398" fmla="*/ 2033569 h 3910710"/>
                <a:gd name="connsiteX9399" fmla="*/ 5019215 w 12193737"/>
                <a:gd name="connsiteY9399" fmla="*/ 2105918 h 3910710"/>
                <a:gd name="connsiteX9400" fmla="*/ 5014146 w 12193737"/>
                <a:gd name="connsiteY9400" fmla="*/ 2102984 h 3910710"/>
                <a:gd name="connsiteX9401" fmla="*/ 5014146 w 12193737"/>
                <a:gd name="connsiteY9401" fmla="*/ 1958288 h 3910710"/>
                <a:gd name="connsiteX9402" fmla="*/ 5137768 w 12193737"/>
                <a:gd name="connsiteY9402" fmla="*/ 2193908 h 3910710"/>
                <a:gd name="connsiteX9403" fmla="*/ 5014146 w 12193737"/>
                <a:gd name="connsiteY9403" fmla="*/ 2265279 h 3910710"/>
                <a:gd name="connsiteX9404" fmla="*/ 5014146 w 12193737"/>
                <a:gd name="connsiteY9404" fmla="*/ 2122538 h 3910710"/>
                <a:gd name="connsiteX9405" fmla="*/ 5137768 w 12193737"/>
                <a:gd name="connsiteY9405" fmla="*/ 2193908 h 3910710"/>
                <a:gd name="connsiteX9406" fmla="*/ 5144539 w 12193737"/>
                <a:gd name="connsiteY9406" fmla="*/ 2346426 h 3910710"/>
                <a:gd name="connsiteX9407" fmla="*/ 5014146 w 12193737"/>
                <a:gd name="connsiteY9407" fmla="*/ 2421707 h 3910710"/>
                <a:gd name="connsiteX9408" fmla="*/ 5014146 w 12193737"/>
                <a:gd name="connsiteY9408" fmla="*/ 2271145 h 3910710"/>
                <a:gd name="connsiteX9409" fmla="*/ 5144539 w 12193737"/>
                <a:gd name="connsiteY9409" fmla="*/ 2346426 h 3910710"/>
                <a:gd name="connsiteX9410" fmla="*/ 5014146 w 12193737"/>
                <a:gd name="connsiteY9410" fmla="*/ 2427573 h 3910710"/>
                <a:gd name="connsiteX9411" fmla="*/ 5137768 w 12193737"/>
                <a:gd name="connsiteY9411" fmla="*/ 2498980 h 3910710"/>
                <a:gd name="connsiteX9412" fmla="*/ 5014146 w 12193737"/>
                <a:gd name="connsiteY9412" fmla="*/ 2570351 h 3910710"/>
                <a:gd name="connsiteX9413" fmla="*/ 5014146 w 12193737"/>
                <a:gd name="connsiteY9413" fmla="*/ 2427573 h 3910710"/>
                <a:gd name="connsiteX9414" fmla="*/ 5019251 w 12193737"/>
                <a:gd name="connsiteY9414" fmla="*/ 2586935 h 3910710"/>
                <a:gd name="connsiteX9415" fmla="*/ 5144539 w 12193737"/>
                <a:gd name="connsiteY9415" fmla="*/ 2659247 h 3910710"/>
                <a:gd name="connsiteX9416" fmla="*/ 5014146 w 12193737"/>
                <a:gd name="connsiteY9416" fmla="*/ 2734564 h 3910710"/>
                <a:gd name="connsiteX9417" fmla="*/ 5014146 w 12193737"/>
                <a:gd name="connsiteY9417" fmla="*/ 2589868 h 3910710"/>
                <a:gd name="connsiteX9418" fmla="*/ 5019251 w 12193737"/>
                <a:gd name="connsiteY9418" fmla="*/ 2586935 h 3910710"/>
                <a:gd name="connsiteX9419" fmla="*/ 5146241 w 12193737"/>
                <a:gd name="connsiteY9419" fmla="*/ 2662216 h 3910710"/>
                <a:gd name="connsiteX9420" fmla="*/ 5146241 w 12193737"/>
                <a:gd name="connsiteY9420" fmla="*/ 2812742 h 3910710"/>
                <a:gd name="connsiteX9421" fmla="*/ 5015884 w 12193737"/>
                <a:gd name="connsiteY9421" fmla="*/ 2737461 h 3910710"/>
                <a:gd name="connsiteX9422" fmla="*/ 5146241 w 12193737"/>
                <a:gd name="connsiteY9422" fmla="*/ 2662216 h 3910710"/>
                <a:gd name="connsiteX9423" fmla="*/ 5014146 w 12193737"/>
                <a:gd name="connsiteY9423" fmla="*/ 2740430 h 3910710"/>
                <a:gd name="connsiteX9424" fmla="*/ 5144539 w 12193737"/>
                <a:gd name="connsiteY9424" fmla="*/ 2815711 h 3910710"/>
                <a:gd name="connsiteX9425" fmla="*/ 5019251 w 12193737"/>
                <a:gd name="connsiteY9425" fmla="*/ 2888060 h 3910710"/>
                <a:gd name="connsiteX9426" fmla="*/ 5014146 w 12193737"/>
                <a:gd name="connsiteY9426" fmla="*/ 2885090 h 3910710"/>
                <a:gd name="connsiteX9427" fmla="*/ 5014146 w 12193737"/>
                <a:gd name="connsiteY9427" fmla="*/ 2740394 h 3910710"/>
                <a:gd name="connsiteX9428" fmla="*/ 5137804 w 12193737"/>
                <a:gd name="connsiteY9428" fmla="*/ 2976050 h 3910710"/>
                <a:gd name="connsiteX9429" fmla="*/ 5014182 w 12193737"/>
                <a:gd name="connsiteY9429" fmla="*/ 3047421 h 3910710"/>
                <a:gd name="connsiteX9430" fmla="*/ 5014182 w 12193737"/>
                <a:gd name="connsiteY9430" fmla="*/ 2904680 h 3910710"/>
                <a:gd name="connsiteX9431" fmla="*/ 5137804 w 12193737"/>
                <a:gd name="connsiteY9431" fmla="*/ 2976050 h 3910710"/>
                <a:gd name="connsiteX9432" fmla="*/ 5144539 w 12193737"/>
                <a:gd name="connsiteY9432" fmla="*/ 3128568 h 3910710"/>
                <a:gd name="connsiteX9433" fmla="*/ 5014146 w 12193737"/>
                <a:gd name="connsiteY9433" fmla="*/ 3203849 h 3910710"/>
                <a:gd name="connsiteX9434" fmla="*/ 5014146 w 12193737"/>
                <a:gd name="connsiteY9434" fmla="*/ 3053287 h 3910710"/>
                <a:gd name="connsiteX9435" fmla="*/ 5144539 w 12193737"/>
                <a:gd name="connsiteY9435" fmla="*/ 3128568 h 3910710"/>
                <a:gd name="connsiteX9436" fmla="*/ 5014146 w 12193737"/>
                <a:gd name="connsiteY9436" fmla="*/ 3209715 h 3910710"/>
                <a:gd name="connsiteX9437" fmla="*/ 5137768 w 12193737"/>
                <a:gd name="connsiteY9437" fmla="*/ 3281086 h 3910710"/>
                <a:gd name="connsiteX9438" fmla="*/ 5014146 w 12193737"/>
                <a:gd name="connsiteY9438" fmla="*/ 3352456 h 3910710"/>
                <a:gd name="connsiteX9439" fmla="*/ 5014146 w 12193737"/>
                <a:gd name="connsiteY9439" fmla="*/ 3209715 h 3910710"/>
                <a:gd name="connsiteX9440" fmla="*/ 5015884 w 12193737"/>
                <a:gd name="connsiteY9440" fmla="*/ 3206782 h 3910710"/>
                <a:gd name="connsiteX9441" fmla="*/ 5146241 w 12193737"/>
                <a:gd name="connsiteY9441" fmla="*/ 3131501 h 3910710"/>
                <a:gd name="connsiteX9442" fmla="*/ 5146241 w 12193737"/>
                <a:gd name="connsiteY9442" fmla="*/ 3276197 h 3910710"/>
                <a:gd name="connsiteX9443" fmla="*/ 5141172 w 12193737"/>
                <a:gd name="connsiteY9443" fmla="*/ 3279131 h 3910710"/>
                <a:gd name="connsiteX9444" fmla="*/ 5015884 w 12193737"/>
                <a:gd name="connsiteY9444" fmla="*/ 3206782 h 3910710"/>
                <a:gd name="connsiteX9445" fmla="*/ 5146241 w 12193737"/>
                <a:gd name="connsiteY9445" fmla="*/ 3125635 h 3910710"/>
                <a:gd name="connsiteX9446" fmla="*/ 5015884 w 12193737"/>
                <a:gd name="connsiteY9446" fmla="*/ 3050354 h 3910710"/>
                <a:gd name="connsiteX9447" fmla="*/ 5141172 w 12193737"/>
                <a:gd name="connsiteY9447" fmla="*/ 2978006 h 3910710"/>
                <a:gd name="connsiteX9448" fmla="*/ 5146241 w 12193737"/>
                <a:gd name="connsiteY9448" fmla="*/ 2980939 h 3910710"/>
                <a:gd name="connsiteX9449" fmla="*/ 5146241 w 12193737"/>
                <a:gd name="connsiteY9449" fmla="*/ 3125635 h 3910710"/>
                <a:gd name="connsiteX9450" fmla="*/ 5022655 w 12193737"/>
                <a:gd name="connsiteY9450" fmla="*/ 2890015 h 3910710"/>
                <a:gd name="connsiteX9451" fmla="*/ 5146241 w 12193737"/>
                <a:gd name="connsiteY9451" fmla="*/ 2818644 h 3910710"/>
                <a:gd name="connsiteX9452" fmla="*/ 5146241 w 12193737"/>
                <a:gd name="connsiteY9452" fmla="*/ 2961349 h 3910710"/>
                <a:gd name="connsiteX9453" fmla="*/ 5022655 w 12193737"/>
                <a:gd name="connsiteY9453" fmla="*/ 2890015 h 3910710"/>
                <a:gd name="connsiteX9454" fmla="*/ 5146241 w 12193737"/>
                <a:gd name="connsiteY9454" fmla="*/ 2656350 h 3910710"/>
                <a:gd name="connsiteX9455" fmla="*/ 5022655 w 12193737"/>
                <a:gd name="connsiteY9455" fmla="*/ 2584979 h 3910710"/>
                <a:gd name="connsiteX9456" fmla="*/ 5146241 w 12193737"/>
                <a:gd name="connsiteY9456" fmla="*/ 2513645 h 3910710"/>
                <a:gd name="connsiteX9457" fmla="*/ 5146241 w 12193737"/>
                <a:gd name="connsiteY9457" fmla="*/ 2656350 h 3910710"/>
                <a:gd name="connsiteX9458" fmla="*/ 5141172 w 12193737"/>
                <a:gd name="connsiteY9458" fmla="*/ 2496989 h 3910710"/>
                <a:gd name="connsiteX9459" fmla="*/ 5015847 w 12193737"/>
                <a:gd name="connsiteY9459" fmla="*/ 2424640 h 3910710"/>
                <a:gd name="connsiteX9460" fmla="*/ 5146204 w 12193737"/>
                <a:gd name="connsiteY9460" fmla="*/ 2349359 h 3910710"/>
                <a:gd name="connsiteX9461" fmla="*/ 5146204 w 12193737"/>
                <a:gd name="connsiteY9461" fmla="*/ 2494055 h 3910710"/>
                <a:gd name="connsiteX9462" fmla="*/ 5141135 w 12193737"/>
                <a:gd name="connsiteY9462" fmla="*/ 2496989 h 3910710"/>
                <a:gd name="connsiteX9463" fmla="*/ 5146241 w 12193737"/>
                <a:gd name="connsiteY9463" fmla="*/ 2343457 h 3910710"/>
                <a:gd name="connsiteX9464" fmla="*/ 5015847 w 12193737"/>
                <a:gd name="connsiteY9464" fmla="*/ 2268176 h 3910710"/>
                <a:gd name="connsiteX9465" fmla="*/ 5141135 w 12193737"/>
                <a:gd name="connsiteY9465" fmla="*/ 2195827 h 3910710"/>
                <a:gd name="connsiteX9466" fmla="*/ 5146204 w 12193737"/>
                <a:gd name="connsiteY9466" fmla="*/ 2198761 h 3910710"/>
                <a:gd name="connsiteX9467" fmla="*/ 5146204 w 12193737"/>
                <a:gd name="connsiteY9467" fmla="*/ 2343457 h 3910710"/>
                <a:gd name="connsiteX9468" fmla="*/ 5022619 w 12193737"/>
                <a:gd name="connsiteY9468" fmla="*/ 2107873 h 3910710"/>
                <a:gd name="connsiteX9469" fmla="*/ 5146241 w 12193737"/>
                <a:gd name="connsiteY9469" fmla="*/ 2036502 h 3910710"/>
                <a:gd name="connsiteX9470" fmla="*/ 5146241 w 12193737"/>
                <a:gd name="connsiteY9470" fmla="*/ 2179243 h 3910710"/>
                <a:gd name="connsiteX9471" fmla="*/ 5022619 w 12193737"/>
                <a:gd name="connsiteY9471" fmla="*/ 2107873 h 3910710"/>
                <a:gd name="connsiteX9472" fmla="*/ 5146241 w 12193737"/>
                <a:gd name="connsiteY9472" fmla="*/ 1874208 h 3910710"/>
                <a:gd name="connsiteX9473" fmla="*/ 5022619 w 12193737"/>
                <a:gd name="connsiteY9473" fmla="*/ 1802837 h 3910710"/>
                <a:gd name="connsiteX9474" fmla="*/ 5146241 w 12193737"/>
                <a:gd name="connsiteY9474" fmla="*/ 1731467 h 3910710"/>
                <a:gd name="connsiteX9475" fmla="*/ 5146241 w 12193737"/>
                <a:gd name="connsiteY9475" fmla="*/ 1874208 h 3910710"/>
                <a:gd name="connsiteX9476" fmla="*/ 5141172 w 12193737"/>
                <a:gd name="connsiteY9476" fmla="*/ 1714846 h 3910710"/>
                <a:gd name="connsiteX9477" fmla="*/ 5015884 w 12193737"/>
                <a:gd name="connsiteY9477" fmla="*/ 1642498 h 3910710"/>
                <a:gd name="connsiteX9478" fmla="*/ 5146241 w 12193737"/>
                <a:gd name="connsiteY9478" fmla="*/ 1567217 h 3910710"/>
                <a:gd name="connsiteX9479" fmla="*/ 5146241 w 12193737"/>
                <a:gd name="connsiteY9479" fmla="*/ 1711913 h 3910710"/>
                <a:gd name="connsiteX9480" fmla="*/ 5141172 w 12193737"/>
                <a:gd name="connsiteY9480" fmla="*/ 1714846 h 3910710"/>
                <a:gd name="connsiteX9481" fmla="*/ 5146241 w 12193737"/>
                <a:gd name="connsiteY9481" fmla="*/ 1561315 h 3910710"/>
                <a:gd name="connsiteX9482" fmla="*/ 5015847 w 12193737"/>
                <a:gd name="connsiteY9482" fmla="*/ 1486034 h 3910710"/>
                <a:gd name="connsiteX9483" fmla="*/ 5141172 w 12193737"/>
                <a:gd name="connsiteY9483" fmla="*/ 1413686 h 3910710"/>
                <a:gd name="connsiteX9484" fmla="*/ 5146241 w 12193737"/>
                <a:gd name="connsiteY9484" fmla="*/ 1416619 h 3910710"/>
                <a:gd name="connsiteX9485" fmla="*/ 5146241 w 12193737"/>
                <a:gd name="connsiteY9485" fmla="*/ 1561315 h 3910710"/>
                <a:gd name="connsiteX9486" fmla="*/ 5022619 w 12193737"/>
                <a:gd name="connsiteY9486" fmla="*/ 1325731 h 3910710"/>
                <a:gd name="connsiteX9487" fmla="*/ 5146241 w 12193737"/>
                <a:gd name="connsiteY9487" fmla="*/ 1254360 h 3910710"/>
                <a:gd name="connsiteX9488" fmla="*/ 5146241 w 12193737"/>
                <a:gd name="connsiteY9488" fmla="*/ 1397101 h 3910710"/>
                <a:gd name="connsiteX9489" fmla="*/ 5022619 w 12193737"/>
                <a:gd name="connsiteY9489" fmla="*/ 1325731 h 3910710"/>
                <a:gd name="connsiteX9490" fmla="*/ 5146241 w 12193737"/>
                <a:gd name="connsiteY9490" fmla="*/ 1092066 h 3910710"/>
                <a:gd name="connsiteX9491" fmla="*/ 5022655 w 12193737"/>
                <a:gd name="connsiteY9491" fmla="*/ 1020695 h 3910710"/>
                <a:gd name="connsiteX9492" fmla="*/ 5146241 w 12193737"/>
                <a:gd name="connsiteY9492" fmla="*/ 949325 h 3910710"/>
                <a:gd name="connsiteX9493" fmla="*/ 5146241 w 12193737"/>
                <a:gd name="connsiteY9493" fmla="*/ 1092030 h 3910710"/>
                <a:gd name="connsiteX9494" fmla="*/ 5141172 w 12193737"/>
                <a:gd name="connsiteY9494" fmla="*/ 932704 h 3910710"/>
                <a:gd name="connsiteX9495" fmla="*/ 5015847 w 12193737"/>
                <a:gd name="connsiteY9495" fmla="*/ 860356 h 3910710"/>
                <a:gd name="connsiteX9496" fmla="*/ 5146241 w 12193737"/>
                <a:gd name="connsiteY9496" fmla="*/ 785075 h 3910710"/>
                <a:gd name="connsiteX9497" fmla="*/ 5146241 w 12193737"/>
                <a:gd name="connsiteY9497" fmla="*/ 929771 h 3910710"/>
                <a:gd name="connsiteX9498" fmla="*/ 5141172 w 12193737"/>
                <a:gd name="connsiteY9498" fmla="*/ 932704 h 3910710"/>
                <a:gd name="connsiteX9499" fmla="*/ 5146241 w 12193737"/>
                <a:gd name="connsiteY9499" fmla="*/ 779173 h 3910710"/>
                <a:gd name="connsiteX9500" fmla="*/ 5015847 w 12193737"/>
                <a:gd name="connsiteY9500" fmla="*/ 703892 h 3910710"/>
                <a:gd name="connsiteX9501" fmla="*/ 5141172 w 12193737"/>
                <a:gd name="connsiteY9501" fmla="*/ 631543 h 3910710"/>
                <a:gd name="connsiteX9502" fmla="*/ 5146241 w 12193737"/>
                <a:gd name="connsiteY9502" fmla="*/ 634477 h 3910710"/>
                <a:gd name="connsiteX9503" fmla="*/ 5146241 w 12193737"/>
                <a:gd name="connsiteY9503" fmla="*/ 779173 h 3910710"/>
                <a:gd name="connsiteX9504" fmla="*/ 5022619 w 12193737"/>
                <a:gd name="connsiteY9504" fmla="*/ 543589 h 3910710"/>
                <a:gd name="connsiteX9505" fmla="*/ 5146241 w 12193737"/>
                <a:gd name="connsiteY9505" fmla="*/ 472218 h 3910710"/>
                <a:gd name="connsiteX9506" fmla="*/ 5146241 w 12193737"/>
                <a:gd name="connsiteY9506" fmla="*/ 614959 h 3910710"/>
                <a:gd name="connsiteX9507" fmla="*/ 5022619 w 12193737"/>
                <a:gd name="connsiteY9507" fmla="*/ 543589 h 3910710"/>
                <a:gd name="connsiteX9508" fmla="*/ 5146241 w 12193737"/>
                <a:gd name="connsiteY9508" fmla="*/ 466352 h 3910710"/>
                <a:gd name="connsiteX9509" fmla="*/ 5015847 w 12193737"/>
                <a:gd name="connsiteY9509" fmla="*/ 391071 h 3910710"/>
                <a:gd name="connsiteX9510" fmla="*/ 5146241 w 12193737"/>
                <a:gd name="connsiteY9510" fmla="*/ 315790 h 3910710"/>
                <a:gd name="connsiteX9511" fmla="*/ 5146241 w 12193737"/>
                <a:gd name="connsiteY9511" fmla="*/ 466316 h 3910710"/>
                <a:gd name="connsiteX9512" fmla="*/ 5144539 w 12193737"/>
                <a:gd name="connsiteY9512" fmla="*/ 469285 h 3910710"/>
                <a:gd name="connsiteX9513" fmla="*/ 5019215 w 12193737"/>
                <a:gd name="connsiteY9513" fmla="*/ 541633 h 3910710"/>
                <a:gd name="connsiteX9514" fmla="*/ 5014146 w 12193737"/>
                <a:gd name="connsiteY9514" fmla="*/ 538700 h 3910710"/>
                <a:gd name="connsiteX9515" fmla="*/ 5014146 w 12193737"/>
                <a:gd name="connsiteY9515" fmla="*/ 394004 h 3910710"/>
                <a:gd name="connsiteX9516" fmla="*/ 5144539 w 12193737"/>
                <a:gd name="connsiteY9516" fmla="*/ 469285 h 3910710"/>
                <a:gd name="connsiteX9517" fmla="*/ 5010742 w 12193737"/>
                <a:gd name="connsiteY9517" fmla="*/ 536745 h 3910710"/>
                <a:gd name="connsiteX9518" fmla="*/ 4887156 w 12193737"/>
                <a:gd name="connsiteY9518" fmla="*/ 465375 h 3910710"/>
                <a:gd name="connsiteX9519" fmla="*/ 5010742 w 12193737"/>
                <a:gd name="connsiteY9519" fmla="*/ 394004 h 3910710"/>
                <a:gd name="connsiteX9520" fmla="*/ 5010742 w 12193737"/>
                <a:gd name="connsiteY9520" fmla="*/ 536745 h 3910710"/>
                <a:gd name="connsiteX9521" fmla="*/ 5010742 w 12193737"/>
                <a:gd name="connsiteY9521" fmla="*/ 556299 h 3910710"/>
                <a:gd name="connsiteX9522" fmla="*/ 5010742 w 12193737"/>
                <a:gd name="connsiteY9522" fmla="*/ 700995 h 3910710"/>
                <a:gd name="connsiteX9523" fmla="*/ 4880385 w 12193737"/>
                <a:gd name="connsiteY9523" fmla="*/ 625714 h 3910710"/>
                <a:gd name="connsiteX9524" fmla="*/ 5005709 w 12193737"/>
                <a:gd name="connsiteY9524" fmla="*/ 553366 h 3910710"/>
                <a:gd name="connsiteX9525" fmla="*/ 5010778 w 12193737"/>
                <a:gd name="connsiteY9525" fmla="*/ 556299 h 3910710"/>
                <a:gd name="connsiteX9526" fmla="*/ 5009076 w 12193737"/>
                <a:gd name="connsiteY9526" fmla="*/ 703928 h 3910710"/>
                <a:gd name="connsiteX9527" fmla="*/ 4878683 w 12193737"/>
                <a:gd name="connsiteY9527" fmla="*/ 779209 h 3910710"/>
                <a:gd name="connsiteX9528" fmla="*/ 4878683 w 12193737"/>
                <a:gd name="connsiteY9528" fmla="*/ 628647 h 3910710"/>
                <a:gd name="connsiteX9529" fmla="*/ 5009076 w 12193737"/>
                <a:gd name="connsiteY9529" fmla="*/ 703928 h 3910710"/>
                <a:gd name="connsiteX9530" fmla="*/ 5009076 w 12193737"/>
                <a:gd name="connsiteY9530" fmla="*/ 860356 h 3910710"/>
                <a:gd name="connsiteX9531" fmla="*/ 4878683 w 12193737"/>
                <a:gd name="connsiteY9531" fmla="*/ 935637 h 3910710"/>
                <a:gd name="connsiteX9532" fmla="*/ 4878683 w 12193737"/>
                <a:gd name="connsiteY9532" fmla="*/ 785075 h 3910710"/>
                <a:gd name="connsiteX9533" fmla="*/ 5009076 w 12193737"/>
                <a:gd name="connsiteY9533" fmla="*/ 860356 h 3910710"/>
                <a:gd name="connsiteX9534" fmla="*/ 5010742 w 12193737"/>
                <a:gd name="connsiteY9534" fmla="*/ 863289 h 3910710"/>
                <a:gd name="connsiteX9535" fmla="*/ 5010742 w 12193737"/>
                <a:gd name="connsiteY9535" fmla="*/ 1007986 h 3910710"/>
                <a:gd name="connsiteX9536" fmla="*/ 5005673 w 12193737"/>
                <a:gd name="connsiteY9536" fmla="*/ 1010919 h 3910710"/>
                <a:gd name="connsiteX9537" fmla="*/ 4880349 w 12193737"/>
                <a:gd name="connsiteY9537" fmla="*/ 938570 h 3910710"/>
                <a:gd name="connsiteX9538" fmla="*/ 5010706 w 12193737"/>
                <a:gd name="connsiteY9538" fmla="*/ 863289 h 3910710"/>
                <a:gd name="connsiteX9539" fmla="*/ 5010742 w 12193737"/>
                <a:gd name="connsiteY9539" fmla="*/ 1027539 h 3910710"/>
                <a:gd name="connsiteX9540" fmla="*/ 5010742 w 12193737"/>
                <a:gd name="connsiteY9540" fmla="*/ 1170244 h 3910710"/>
                <a:gd name="connsiteX9541" fmla="*/ 4887156 w 12193737"/>
                <a:gd name="connsiteY9541" fmla="*/ 1098910 h 3910710"/>
                <a:gd name="connsiteX9542" fmla="*/ 5010742 w 12193737"/>
                <a:gd name="connsiteY9542" fmla="*/ 1027539 h 3910710"/>
                <a:gd name="connsiteX9543" fmla="*/ 5010742 w 12193737"/>
                <a:gd name="connsiteY9543" fmla="*/ 1318887 h 3910710"/>
                <a:gd name="connsiteX9544" fmla="*/ 4887156 w 12193737"/>
                <a:gd name="connsiteY9544" fmla="*/ 1247517 h 3910710"/>
                <a:gd name="connsiteX9545" fmla="*/ 5010742 w 12193737"/>
                <a:gd name="connsiteY9545" fmla="*/ 1176146 h 3910710"/>
                <a:gd name="connsiteX9546" fmla="*/ 5010742 w 12193737"/>
                <a:gd name="connsiteY9546" fmla="*/ 1318851 h 3910710"/>
                <a:gd name="connsiteX9547" fmla="*/ 5010742 w 12193737"/>
                <a:gd name="connsiteY9547" fmla="*/ 1338441 h 3910710"/>
                <a:gd name="connsiteX9548" fmla="*/ 5010742 w 12193737"/>
                <a:gd name="connsiteY9548" fmla="*/ 1483137 h 3910710"/>
                <a:gd name="connsiteX9549" fmla="*/ 4880385 w 12193737"/>
                <a:gd name="connsiteY9549" fmla="*/ 1407856 h 3910710"/>
                <a:gd name="connsiteX9550" fmla="*/ 5005709 w 12193737"/>
                <a:gd name="connsiteY9550" fmla="*/ 1335508 h 3910710"/>
                <a:gd name="connsiteX9551" fmla="*/ 5010778 w 12193737"/>
                <a:gd name="connsiteY9551" fmla="*/ 1338441 h 3910710"/>
                <a:gd name="connsiteX9552" fmla="*/ 5009076 w 12193737"/>
                <a:gd name="connsiteY9552" fmla="*/ 1486070 h 3910710"/>
                <a:gd name="connsiteX9553" fmla="*/ 4878683 w 12193737"/>
                <a:gd name="connsiteY9553" fmla="*/ 1561351 h 3910710"/>
                <a:gd name="connsiteX9554" fmla="*/ 4878683 w 12193737"/>
                <a:gd name="connsiteY9554" fmla="*/ 1410789 h 3910710"/>
                <a:gd name="connsiteX9555" fmla="*/ 5009076 w 12193737"/>
                <a:gd name="connsiteY9555" fmla="*/ 1486070 h 3910710"/>
                <a:gd name="connsiteX9556" fmla="*/ 5009076 w 12193737"/>
                <a:gd name="connsiteY9556" fmla="*/ 1642498 h 3910710"/>
                <a:gd name="connsiteX9557" fmla="*/ 4878683 w 12193737"/>
                <a:gd name="connsiteY9557" fmla="*/ 1717779 h 3910710"/>
                <a:gd name="connsiteX9558" fmla="*/ 4878683 w 12193737"/>
                <a:gd name="connsiteY9558" fmla="*/ 1567217 h 3910710"/>
                <a:gd name="connsiteX9559" fmla="*/ 5009076 w 12193737"/>
                <a:gd name="connsiteY9559" fmla="*/ 1642498 h 3910710"/>
                <a:gd name="connsiteX9560" fmla="*/ 5010742 w 12193737"/>
                <a:gd name="connsiteY9560" fmla="*/ 1645431 h 3910710"/>
                <a:gd name="connsiteX9561" fmla="*/ 5010742 w 12193737"/>
                <a:gd name="connsiteY9561" fmla="*/ 1790128 h 3910710"/>
                <a:gd name="connsiteX9562" fmla="*/ 5005673 w 12193737"/>
                <a:gd name="connsiteY9562" fmla="*/ 1793061 h 3910710"/>
                <a:gd name="connsiteX9563" fmla="*/ 4880349 w 12193737"/>
                <a:gd name="connsiteY9563" fmla="*/ 1720713 h 3910710"/>
                <a:gd name="connsiteX9564" fmla="*/ 5010706 w 12193737"/>
                <a:gd name="connsiteY9564" fmla="*/ 1645431 h 3910710"/>
                <a:gd name="connsiteX9565" fmla="*/ 5010742 w 12193737"/>
                <a:gd name="connsiteY9565" fmla="*/ 1809681 h 3910710"/>
                <a:gd name="connsiteX9566" fmla="*/ 5010742 w 12193737"/>
                <a:gd name="connsiteY9566" fmla="*/ 1952386 h 3910710"/>
                <a:gd name="connsiteX9567" fmla="*/ 4887156 w 12193737"/>
                <a:gd name="connsiteY9567" fmla="*/ 1881015 h 3910710"/>
                <a:gd name="connsiteX9568" fmla="*/ 5010742 w 12193737"/>
                <a:gd name="connsiteY9568" fmla="*/ 1809645 h 3910710"/>
                <a:gd name="connsiteX9569" fmla="*/ 5010742 w 12193737"/>
                <a:gd name="connsiteY9569" fmla="*/ 2101029 h 3910710"/>
                <a:gd name="connsiteX9570" fmla="*/ 4887156 w 12193737"/>
                <a:gd name="connsiteY9570" fmla="*/ 2029659 h 3910710"/>
                <a:gd name="connsiteX9571" fmla="*/ 5010742 w 12193737"/>
                <a:gd name="connsiteY9571" fmla="*/ 1958288 h 3910710"/>
                <a:gd name="connsiteX9572" fmla="*/ 5010742 w 12193737"/>
                <a:gd name="connsiteY9572" fmla="*/ 2101029 h 3910710"/>
                <a:gd name="connsiteX9573" fmla="*/ 5010742 w 12193737"/>
                <a:gd name="connsiteY9573" fmla="*/ 2120583 h 3910710"/>
                <a:gd name="connsiteX9574" fmla="*/ 5010742 w 12193737"/>
                <a:gd name="connsiteY9574" fmla="*/ 2265279 h 3910710"/>
                <a:gd name="connsiteX9575" fmla="*/ 4880385 w 12193737"/>
                <a:gd name="connsiteY9575" fmla="*/ 2189998 h 3910710"/>
                <a:gd name="connsiteX9576" fmla="*/ 5005709 w 12193737"/>
                <a:gd name="connsiteY9576" fmla="*/ 2117650 h 3910710"/>
                <a:gd name="connsiteX9577" fmla="*/ 5010778 w 12193737"/>
                <a:gd name="connsiteY9577" fmla="*/ 2120583 h 3910710"/>
                <a:gd name="connsiteX9578" fmla="*/ 5009076 w 12193737"/>
                <a:gd name="connsiteY9578" fmla="*/ 2268212 h 3910710"/>
                <a:gd name="connsiteX9579" fmla="*/ 4878683 w 12193737"/>
                <a:gd name="connsiteY9579" fmla="*/ 2343493 h 3910710"/>
                <a:gd name="connsiteX9580" fmla="*/ 4878683 w 12193737"/>
                <a:gd name="connsiteY9580" fmla="*/ 2192931 h 3910710"/>
                <a:gd name="connsiteX9581" fmla="*/ 5009076 w 12193737"/>
                <a:gd name="connsiteY9581" fmla="*/ 2268212 h 3910710"/>
                <a:gd name="connsiteX9582" fmla="*/ 5009076 w 12193737"/>
                <a:gd name="connsiteY9582" fmla="*/ 2424640 h 3910710"/>
                <a:gd name="connsiteX9583" fmla="*/ 4878683 w 12193737"/>
                <a:gd name="connsiteY9583" fmla="*/ 2499922 h 3910710"/>
                <a:gd name="connsiteX9584" fmla="*/ 4878683 w 12193737"/>
                <a:gd name="connsiteY9584" fmla="*/ 2349359 h 3910710"/>
                <a:gd name="connsiteX9585" fmla="*/ 5009076 w 12193737"/>
                <a:gd name="connsiteY9585" fmla="*/ 2424640 h 3910710"/>
                <a:gd name="connsiteX9586" fmla="*/ 5010742 w 12193737"/>
                <a:gd name="connsiteY9586" fmla="*/ 2427573 h 3910710"/>
                <a:gd name="connsiteX9587" fmla="*/ 5010742 w 12193737"/>
                <a:gd name="connsiteY9587" fmla="*/ 2572306 h 3910710"/>
                <a:gd name="connsiteX9588" fmla="*/ 5005709 w 12193737"/>
                <a:gd name="connsiteY9588" fmla="*/ 2575203 h 3910710"/>
                <a:gd name="connsiteX9589" fmla="*/ 4880385 w 12193737"/>
                <a:gd name="connsiteY9589" fmla="*/ 2502855 h 3910710"/>
                <a:gd name="connsiteX9590" fmla="*/ 5010742 w 12193737"/>
                <a:gd name="connsiteY9590" fmla="*/ 2427610 h 3910710"/>
                <a:gd name="connsiteX9591" fmla="*/ 5010742 w 12193737"/>
                <a:gd name="connsiteY9591" fmla="*/ 2591859 h 3910710"/>
                <a:gd name="connsiteX9592" fmla="*/ 5010742 w 12193737"/>
                <a:gd name="connsiteY9592" fmla="*/ 2734564 h 3910710"/>
                <a:gd name="connsiteX9593" fmla="*/ 4887156 w 12193737"/>
                <a:gd name="connsiteY9593" fmla="*/ 2663194 h 3910710"/>
                <a:gd name="connsiteX9594" fmla="*/ 5010742 w 12193737"/>
                <a:gd name="connsiteY9594" fmla="*/ 2591859 h 3910710"/>
                <a:gd name="connsiteX9595" fmla="*/ 5010742 w 12193737"/>
                <a:gd name="connsiteY9595" fmla="*/ 2883171 h 3910710"/>
                <a:gd name="connsiteX9596" fmla="*/ 4887156 w 12193737"/>
                <a:gd name="connsiteY9596" fmla="*/ 2811801 h 3910710"/>
                <a:gd name="connsiteX9597" fmla="*/ 5010742 w 12193737"/>
                <a:gd name="connsiteY9597" fmla="*/ 2740430 h 3910710"/>
                <a:gd name="connsiteX9598" fmla="*/ 5010742 w 12193737"/>
                <a:gd name="connsiteY9598" fmla="*/ 2883135 h 3910710"/>
                <a:gd name="connsiteX9599" fmla="*/ 5010742 w 12193737"/>
                <a:gd name="connsiteY9599" fmla="*/ 2902725 h 3910710"/>
                <a:gd name="connsiteX9600" fmla="*/ 5010742 w 12193737"/>
                <a:gd name="connsiteY9600" fmla="*/ 3047421 h 3910710"/>
                <a:gd name="connsiteX9601" fmla="*/ 4880385 w 12193737"/>
                <a:gd name="connsiteY9601" fmla="*/ 2972140 h 3910710"/>
                <a:gd name="connsiteX9602" fmla="*/ 5005709 w 12193737"/>
                <a:gd name="connsiteY9602" fmla="*/ 2899792 h 3910710"/>
                <a:gd name="connsiteX9603" fmla="*/ 5010778 w 12193737"/>
                <a:gd name="connsiteY9603" fmla="*/ 2902725 h 3910710"/>
                <a:gd name="connsiteX9604" fmla="*/ 5009076 w 12193737"/>
                <a:gd name="connsiteY9604" fmla="*/ 3050318 h 3910710"/>
                <a:gd name="connsiteX9605" fmla="*/ 4878683 w 12193737"/>
                <a:gd name="connsiteY9605" fmla="*/ 3125599 h 3910710"/>
                <a:gd name="connsiteX9606" fmla="*/ 4878683 w 12193737"/>
                <a:gd name="connsiteY9606" fmla="*/ 2975036 h 3910710"/>
                <a:gd name="connsiteX9607" fmla="*/ 5009076 w 12193737"/>
                <a:gd name="connsiteY9607" fmla="*/ 3050318 h 3910710"/>
                <a:gd name="connsiteX9608" fmla="*/ 5009076 w 12193737"/>
                <a:gd name="connsiteY9608" fmla="*/ 3206782 h 3910710"/>
                <a:gd name="connsiteX9609" fmla="*/ 4878683 w 12193737"/>
                <a:gd name="connsiteY9609" fmla="*/ 3282064 h 3910710"/>
                <a:gd name="connsiteX9610" fmla="*/ 4878683 w 12193737"/>
                <a:gd name="connsiteY9610" fmla="*/ 3131501 h 3910710"/>
                <a:gd name="connsiteX9611" fmla="*/ 5009076 w 12193737"/>
                <a:gd name="connsiteY9611" fmla="*/ 3206782 h 3910710"/>
                <a:gd name="connsiteX9612" fmla="*/ 5010742 w 12193737"/>
                <a:gd name="connsiteY9612" fmla="*/ 3209715 h 3910710"/>
                <a:gd name="connsiteX9613" fmla="*/ 5010742 w 12193737"/>
                <a:gd name="connsiteY9613" fmla="*/ 3354412 h 3910710"/>
                <a:gd name="connsiteX9614" fmla="*/ 5005673 w 12193737"/>
                <a:gd name="connsiteY9614" fmla="*/ 3357345 h 3910710"/>
                <a:gd name="connsiteX9615" fmla="*/ 4880349 w 12193737"/>
                <a:gd name="connsiteY9615" fmla="*/ 3284997 h 3910710"/>
                <a:gd name="connsiteX9616" fmla="*/ 5010706 w 12193737"/>
                <a:gd name="connsiteY9616" fmla="*/ 3209715 h 3910710"/>
                <a:gd name="connsiteX9617" fmla="*/ 5010742 w 12193737"/>
                <a:gd name="connsiteY9617" fmla="*/ 3373965 h 3910710"/>
                <a:gd name="connsiteX9618" fmla="*/ 5010742 w 12193737"/>
                <a:gd name="connsiteY9618" fmla="*/ 3516706 h 3910710"/>
                <a:gd name="connsiteX9619" fmla="*/ 4887156 w 12193737"/>
                <a:gd name="connsiteY9619" fmla="*/ 3445336 h 3910710"/>
                <a:gd name="connsiteX9620" fmla="*/ 5010742 w 12193737"/>
                <a:gd name="connsiteY9620" fmla="*/ 3373965 h 3910710"/>
                <a:gd name="connsiteX9621" fmla="*/ 5014146 w 12193737"/>
                <a:gd name="connsiteY9621" fmla="*/ 3372010 h 3910710"/>
                <a:gd name="connsiteX9622" fmla="*/ 5019251 w 12193737"/>
                <a:gd name="connsiteY9622" fmla="*/ 3369077 h 3910710"/>
                <a:gd name="connsiteX9623" fmla="*/ 5144539 w 12193737"/>
                <a:gd name="connsiteY9623" fmla="*/ 3441425 h 3910710"/>
                <a:gd name="connsiteX9624" fmla="*/ 5014146 w 12193737"/>
                <a:gd name="connsiteY9624" fmla="*/ 3516742 h 3910710"/>
                <a:gd name="connsiteX9625" fmla="*/ 5014146 w 12193737"/>
                <a:gd name="connsiteY9625" fmla="*/ 3372046 h 3910710"/>
                <a:gd name="connsiteX9626" fmla="*/ 5146241 w 12193737"/>
                <a:gd name="connsiteY9626" fmla="*/ 3444358 h 3910710"/>
                <a:gd name="connsiteX9627" fmla="*/ 5146241 w 12193737"/>
                <a:gd name="connsiteY9627" fmla="*/ 3594884 h 3910710"/>
                <a:gd name="connsiteX9628" fmla="*/ 5015884 w 12193737"/>
                <a:gd name="connsiteY9628" fmla="*/ 3519603 h 3910710"/>
                <a:gd name="connsiteX9629" fmla="*/ 5146241 w 12193737"/>
                <a:gd name="connsiteY9629" fmla="*/ 3444358 h 3910710"/>
                <a:gd name="connsiteX9630" fmla="*/ 5022619 w 12193737"/>
                <a:gd name="connsiteY9630" fmla="*/ 3367121 h 3910710"/>
                <a:gd name="connsiteX9631" fmla="*/ 5146241 w 12193737"/>
                <a:gd name="connsiteY9631" fmla="*/ 3295751 h 3910710"/>
                <a:gd name="connsiteX9632" fmla="*/ 5146241 w 12193737"/>
                <a:gd name="connsiteY9632" fmla="*/ 3438492 h 3910710"/>
                <a:gd name="connsiteX9633" fmla="*/ 5022619 w 12193737"/>
                <a:gd name="connsiteY9633" fmla="*/ 3367121 h 3910710"/>
                <a:gd name="connsiteX9634" fmla="*/ 5149645 w 12193737"/>
                <a:gd name="connsiteY9634" fmla="*/ 3444358 h 3910710"/>
                <a:gd name="connsiteX9635" fmla="*/ 5280038 w 12193737"/>
                <a:gd name="connsiteY9635" fmla="*/ 3519639 h 3910710"/>
                <a:gd name="connsiteX9636" fmla="*/ 5149645 w 12193737"/>
                <a:gd name="connsiteY9636" fmla="*/ 3594920 h 3910710"/>
                <a:gd name="connsiteX9637" fmla="*/ 5149645 w 12193737"/>
                <a:gd name="connsiteY9637" fmla="*/ 3444358 h 3910710"/>
                <a:gd name="connsiteX9638" fmla="*/ 5151347 w 12193737"/>
                <a:gd name="connsiteY9638" fmla="*/ 3441425 h 3910710"/>
                <a:gd name="connsiteX9639" fmla="*/ 5281704 w 12193737"/>
                <a:gd name="connsiteY9639" fmla="*/ 3366180 h 3910710"/>
                <a:gd name="connsiteX9640" fmla="*/ 5281704 w 12193737"/>
                <a:gd name="connsiteY9640" fmla="*/ 3516706 h 3910710"/>
                <a:gd name="connsiteX9641" fmla="*/ 5151347 w 12193737"/>
                <a:gd name="connsiteY9641" fmla="*/ 3441425 h 3910710"/>
                <a:gd name="connsiteX9642" fmla="*/ 5149645 w 12193737"/>
                <a:gd name="connsiteY9642" fmla="*/ 3438492 h 3910710"/>
                <a:gd name="connsiteX9643" fmla="*/ 5149645 w 12193737"/>
                <a:gd name="connsiteY9643" fmla="*/ 3293796 h 3910710"/>
                <a:gd name="connsiteX9644" fmla="*/ 5154714 w 12193737"/>
                <a:gd name="connsiteY9644" fmla="*/ 3290863 h 3910710"/>
                <a:gd name="connsiteX9645" fmla="*/ 5280002 w 12193737"/>
                <a:gd name="connsiteY9645" fmla="*/ 3363211 h 3910710"/>
                <a:gd name="connsiteX9646" fmla="*/ 5149608 w 12193737"/>
                <a:gd name="connsiteY9646" fmla="*/ 3438528 h 3910710"/>
                <a:gd name="connsiteX9647" fmla="*/ 5149645 w 12193737"/>
                <a:gd name="connsiteY9647" fmla="*/ 3274242 h 3910710"/>
                <a:gd name="connsiteX9648" fmla="*/ 5149645 w 12193737"/>
                <a:gd name="connsiteY9648" fmla="*/ 3131501 h 3910710"/>
                <a:gd name="connsiteX9649" fmla="*/ 5273267 w 12193737"/>
                <a:gd name="connsiteY9649" fmla="*/ 3202872 h 3910710"/>
                <a:gd name="connsiteX9650" fmla="*/ 5149645 w 12193737"/>
                <a:gd name="connsiteY9650" fmla="*/ 3274242 h 3910710"/>
                <a:gd name="connsiteX9651" fmla="*/ 5149645 w 12193737"/>
                <a:gd name="connsiteY9651" fmla="*/ 2982894 h 3910710"/>
                <a:gd name="connsiteX9652" fmla="*/ 5273267 w 12193737"/>
                <a:gd name="connsiteY9652" fmla="*/ 3054265 h 3910710"/>
                <a:gd name="connsiteX9653" fmla="*/ 5149645 w 12193737"/>
                <a:gd name="connsiteY9653" fmla="*/ 3125635 h 3910710"/>
                <a:gd name="connsiteX9654" fmla="*/ 5149645 w 12193737"/>
                <a:gd name="connsiteY9654" fmla="*/ 2982894 h 3910710"/>
                <a:gd name="connsiteX9655" fmla="*/ 5149645 w 12193737"/>
                <a:gd name="connsiteY9655" fmla="*/ 2963341 h 3910710"/>
                <a:gd name="connsiteX9656" fmla="*/ 5149645 w 12193737"/>
                <a:gd name="connsiteY9656" fmla="*/ 2818644 h 3910710"/>
                <a:gd name="connsiteX9657" fmla="*/ 5280038 w 12193737"/>
                <a:gd name="connsiteY9657" fmla="*/ 2893926 h 3910710"/>
                <a:gd name="connsiteX9658" fmla="*/ 5154751 w 12193737"/>
                <a:gd name="connsiteY9658" fmla="*/ 2966274 h 3910710"/>
                <a:gd name="connsiteX9659" fmla="*/ 5149681 w 12193737"/>
                <a:gd name="connsiteY9659" fmla="*/ 2963341 h 3910710"/>
                <a:gd name="connsiteX9660" fmla="*/ 5151347 w 12193737"/>
                <a:gd name="connsiteY9660" fmla="*/ 2815711 h 3910710"/>
                <a:gd name="connsiteX9661" fmla="*/ 5281704 w 12193737"/>
                <a:gd name="connsiteY9661" fmla="*/ 2740430 h 3910710"/>
                <a:gd name="connsiteX9662" fmla="*/ 5281704 w 12193737"/>
                <a:gd name="connsiteY9662" fmla="*/ 2890956 h 3910710"/>
                <a:gd name="connsiteX9663" fmla="*/ 5151347 w 12193737"/>
                <a:gd name="connsiteY9663" fmla="*/ 2815675 h 3910710"/>
                <a:gd name="connsiteX9664" fmla="*/ 5151347 w 12193737"/>
                <a:gd name="connsiteY9664" fmla="*/ 2659247 h 3910710"/>
                <a:gd name="connsiteX9665" fmla="*/ 5281704 w 12193737"/>
                <a:gd name="connsiteY9665" fmla="*/ 2584002 h 3910710"/>
                <a:gd name="connsiteX9666" fmla="*/ 5281704 w 12193737"/>
                <a:gd name="connsiteY9666" fmla="*/ 2734564 h 3910710"/>
                <a:gd name="connsiteX9667" fmla="*/ 5151347 w 12193737"/>
                <a:gd name="connsiteY9667" fmla="*/ 2659283 h 3910710"/>
                <a:gd name="connsiteX9668" fmla="*/ 5149645 w 12193737"/>
                <a:gd name="connsiteY9668" fmla="*/ 2656350 h 3910710"/>
                <a:gd name="connsiteX9669" fmla="*/ 5149645 w 12193737"/>
                <a:gd name="connsiteY9669" fmla="*/ 2511654 h 3910710"/>
                <a:gd name="connsiteX9670" fmla="*/ 5154751 w 12193737"/>
                <a:gd name="connsiteY9670" fmla="*/ 2508721 h 3910710"/>
                <a:gd name="connsiteX9671" fmla="*/ 5280038 w 12193737"/>
                <a:gd name="connsiteY9671" fmla="*/ 2581032 h 3910710"/>
                <a:gd name="connsiteX9672" fmla="*/ 5149645 w 12193737"/>
                <a:gd name="connsiteY9672" fmla="*/ 2656314 h 3910710"/>
                <a:gd name="connsiteX9673" fmla="*/ 5149645 w 12193737"/>
                <a:gd name="connsiteY9673" fmla="*/ 2492100 h 3910710"/>
                <a:gd name="connsiteX9674" fmla="*/ 5149645 w 12193737"/>
                <a:gd name="connsiteY9674" fmla="*/ 2349323 h 3910710"/>
                <a:gd name="connsiteX9675" fmla="*/ 5273267 w 12193737"/>
                <a:gd name="connsiteY9675" fmla="*/ 2420693 h 3910710"/>
                <a:gd name="connsiteX9676" fmla="*/ 5149645 w 12193737"/>
                <a:gd name="connsiteY9676" fmla="*/ 2492064 h 3910710"/>
                <a:gd name="connsiteX9677" fmla="*/ 5149645 w 12193737"/>
                <a:gd name="connsiteY9677" fmla="*/ 2200752 h 3910710"/>
                <a:gd name="connsiteX9678" fmla="*/ 5273230 w 12193737"/>
                <a:gd name="connsiteY9678" fmla="*/ 2272123 h 3910710"/>
                <a:gd name="connsiteX9679" fmla="*/ 5149645 w 12193737"/>
                <a:gd name="connsiteY9679" fmla="*/ 2343493 h 3910710"/>
                <a:gd name="connsiteX9680" fmla="*/ 5149645 w 12193737"/>
                <a:gd name="connsiteY9680" fmla="*/ 2200752 h 3910710"/>
                <a:gd name="connsiteX9681" fmla="*/ 5149645 w 12193737"/>
                <a:gd name="connsiteY9681" fmla="*/ 2181199 h 3910710"/>
                <a:gd name="connsiteX9682" fmla="*/ 5149645 w 12193737"/>
                <a:gd name="connsiteY9682" fmla="*/ 2036502 h 3910710"/>
                <a:gd name="connsiteX9683" fmla="*/ 5280038 w 12193737"/>
                <a:gd name="connsiteY9683" fmla="*/ 2111784 h 3910710"/>
                <a:gd name="connsiteX9684" fmla="*/ 5154714 w 12193737"/>
                <a:gd name="connsiteY9684" fmla="*/ 2184132 h 3910710"/>
                <a:gd name="connsiteX9685" fmla="*/ 5149645 w 12193737"/>
                <a:gd name="connsiteY9685" fmla="*/ 2181199 h 3910710"/>
                <a:gd name="connsiteX9686" fmla="*/ 5151347 w 12193737"/>
                <a:gd name="connsiteY9686" fmla="*/ 2033569 h 3910710"/>
                <a:gd name="connsiteX9687" fmla="*/ 5281704 w 12193737"/>
                <a:gd name="connsiteY9687" fmla="*/ 1958288 h 3910710"/>
                <a:gd name="connsiteX9688" fmla="*/ 5281704 w 12193737"/>
                <a:gd name="connsiteY9688" fmla="*/ 2108851 h 3910710"/>
                <a:gd name="connsiteX9689" fmla="*/ 5151347 w 12193737"/>
                <a:gd name="connsiteY9689" fmla="*/ 2033569 h 3910710"/>
                <a:gd name="connsiteX9690" fmla="*/ 5151347 w 12193737"/>
                <a:gd name="connsiteY9690" fmla="*/ 1877141 h 3910710"/>
                <a:gd name="connsiteX9691" fmla="*/ 5281704 w 12193737"/>
                <a:gd name="connsiteY9691" fmla="*/ 1801860 h 3910710"/>
                <a:gd name="connsiteX9692" fmla="*/ 5281704 w 12193737"/>
                <a:gd name="connsiteY9692" fmla="*/ 1952422 h 3910710"/>
                <a:gd name="connsiteX9693" fmla="*/ 5151347 w 12193737"/>
                <a:gd name="connsiteY9693" fmla="*/ 1877141 h 3910710"/>
                <a:gd name="connsiteX9694" fmla="*/ 5149645 w 12193737"/>
                <a:gd name="connsiteY9694" fmla="*/ 1874208 h 3910710"/>
                <a:gd name="connsiteX9695" fmla="*/ 5149645 w 12193737"/>
                <a:gd name="connsiteY9695" fmla="*/ 1729512 h 3910710"/>
                <a:gd name="connsiteX9696" fmla="*/ 5154714 w 12193737"/>
                <a:gd name="connsiteY9696" fmla="*/ 1726579 h 3910710"/>
                <a:gd name="connsiteX9697" fmla="*/ 5280002 w 12193737"/>
                <a:gd name="connsiteY9697" fmla="*/ 1798927 h 3910710"/>
                <a:gd name="connsiteX9698" fmla="*/ 5149608 w 12193737"/>
                <a:gd name="connsiteY9698" fmla="*/ 1874208 h 3910710"/>
                <a:gd name="connsiteX9699" fmla="*/ 5149645 w 12193737"/>
                <a:gd name="connsiteY9699" fmla="*/ 1709958 h 3910710"/>
                <a:gd name="connsiteX9700" fmla="*/ 5149645 w 12193737"/>
                <a:gd name="connsiteY9700" fmla="*/ 1567217 h 3910710"/>
                <a:gd name="connsiteX9701" fmla="*/ 5273230 w 12193737"/>
                <a:gd name="connsiteY9701" fmla="*/ 1638588 h 3910710"/>
                <a:gd name="connsiteX9702" fmla="*/ 5149645 w 12193737"/>
                <a:gd name="connsiteY9702" fmla="*/ 1709958 h 3910710"/>
                <a:gd name="connsiteX9703" fmla="*/ 5149645 w 12193737"/>
                <a:gd name="connsiteY9703" fmla="*/ 1418610 h 3910710"/>
                <a:gd name="connsiteX9704" fmla="*/ 5273267 w 12193737"/>
                <a:gd name="connsiteY9704" fmla="*/ 1489981 h 3910710"/>
                <a:gd name="connsiteX9705" fmla="*/ 5149645 w 12193737"/>
                <a:gd name="connsiteY9705" fmla="*/ 1561351 h 3910710"/>
                <a:gd name="connsiteX9706" fmla="*/ 5149645 w 12193737"/>
                <a:gd name="connsiteY9706" fmla="*/ 1418610 h 3910710"/>
                <a:gd name="connsiteX9707" fmla="*/ 5149645 w 12193737"/>
                <a:gd name="connsiteY9707" fmla="*/ 1399057 h 3910710"/>
                <a:gd name="connsiteX9708" fmla="*/ 5149645 w 12193737"/>
                <a:gd name="connsiteY9708" fmla="*/ 1254360 h 3910710"/>
                <a:gd name="connsiteX9709" fmla="*/ 5280038 w 12193737"/>
                <a:gd name="connsiteY9709" fmla="*/ 1329642 h 3910710"/>
                <a:gd name="connsiteX9710" fmla="*/ 5154751 w 12193737"/>
                <a:gd name="connsiteY9710" fmla="*/ 1401990 h 3910710"/>
                <a:gd name="connsiteX9711" fmla="*/ 5149681 w 12193737"/>
                <a:gd name="connsiteY9711" fmla="*/ 1399057 h 3910710"/>
                <a:gd name="connsiteX9712" fmla="*/ 5151347 w 12193737"/>
                <a:gd name="connsiteY9712" fmla="*/ 1251427 h 3910710"/>
                <a:gd name="connsiteX9713" fmla="*/ 5281704 w 12193737"/>
                <a:gd name="connsiteY9713" fmla="*/ 1176146 h 3910710"/>
                <a:gd name="connsiteX9714" fmla="*/ 5281704 w 12193737"/>
                <a:gd name="connsiteY9714" fmla="*/ 1326708 h 3910710"/>
                <a:gd name="connsiteX9715" fmla="*/ 5151347 w 12193737"/>
                <a:gd name="connsiteY9715" fmla="*/ 1251427 h 3910710"/>
                <a:gd name="connsiteX9716" fmla="*/ 5151347 w 12193737"/>
                <a:gd name="connsiteY9716" fmla="*/ 1094999 h 3910710"/>
                <a:gd name="connsiteX9717" fmla="*/ 5281704 w 12193737"/>
                <a:gd name="connsiteY9717" fmla="*/ 1019718 h 3910710"/>
                <a:gd name="connsiteX9718" fmla="*/ 5281704 w 12193737"/>
                <a:gd name="connsiteY9718" fmla="*/ 1170280 h 3910710"/>
                <a:gd name="connsiteX9719" fmla="*/ 5151347 w 12193737"/>
                <a:gd name="connsiteY9719" fmla="*/ 1094999 h 3910710"/>
                <a:gd name="connsiteX9720" fmla="*/ 5149645 w 12193737"/>
                <a:gd name="connsiteY9720" fmla="*/ 1092066 h 3910710"/>
                <a:gd name="connsiteX9721" fmla="*/ 5149645 w 12193737"/>
                <a:gd name="connsiteY9721" fmla="*/ 947370 h 3910710"/>
                <a:gd name="connsiteX9722" fmla="*/ 5154714 w 12193737"/>
                <a:gd name="connsiteY9722" fmla="*/ 944437 h 3910710"/>
                <a:gd name="connsiteX9723" fmla="*/ 5280002 w 12193737"/>
                <a:gd name="connsiteY9723" fmla="*/ 1016785 h 3910710"/>
                <a:gd name="connsiteX9724" fmla="*/ 5149608 w 12193737"/>
                <a:gd name="connsiteY9724" fmla="*/ 1092066 h 3910710"/>
                <a:gd name="connsiteX9725" fmla="*/ 5149645 w 12193737"/>
                <a:gd name="connsiteY9725" fmla="*/ 927816 h 3910710"/>
                <a:gd name="connsiteX9726" fmla="*/ 5149645 w 12193737"/>
                <a:gd name="connsiteY9726" fmla="*/ 785075 h 3910710"/>
                <a:gd name="connsiteX9727" fmla="*/ 5273267 w 12193737"/>
                <a:gd name="connsiteY9727" fmla="*/ 856446 h 3910710"/>
                <a:gd name="connsiteX9728" fmla="*/ 5149645 w 12193737"/>
                <a:gd name="connsiteY9728" fmla="*/ 927816 h 3910710"/>
                <a:gd name="connsiteX9729" fmla="*/ 5149645 w 12193737"/>
                <a:gd name="connsiteY9729" fmla="*/ 636468 h 3910710"/>
                <a:gd name="connsiteX9730" fmla="*/ 5273230 w 12193737"/>
                <a:gd name="connsiteY9730" fmla="*/ 707839 h 3910710"/>
                <a:gd name="connsiteX9731" fmla="*/ 5149645 w 12193737"/>
                <a:gd name="connsiteY9731" fmla="*/ 779209 h 3910710"/>
                <a:gd name="connsiteX9732" fmla="*/ 5149645 w 12193737"/>
                <a:gd name="connsiteY9732" fmla="*/ 636468 h 3910710"/>
                <a:gd name="connsiteX9733" fmla="*/ 5149645 w 12193737"/>
                <a:gd name="connsiteY9733" fmla="*/ 616915 h 3910710"/>
                <a:gd name="connsiteX9734" fmla="*/ 5149645 w 12193737"/>
                <a:gd name="connsiteY9734" fmla="*/ 472218 h 3910710"/>
                <a:gd name="connsiteX9735" fmla="*/ 5280038 w 12193737"/>
                <a:gd name="connsiteY9735" fmla="*/ 547499 h 3910710"/>
                <a:gd name="connsiteX9736" fmla="*/ 5154751 w 12193737"/>
                <a:gd name="connsiteY9736" fmla="*/ 619848 h 3910710"/>
                <a:gd name="connsiteX9737" fmla="*/ 5149681 w 12193737"/>
                <a:gd name="connsiteY9737" fmla="*/ 616915 h 3910710"/>
                <a:gd name="connsiteX9738" fmla="*/ 5151347 w 12193737"/>
                <a:gd name="connsiteY9738" fmla="*/ 469285 h 3910710"/>
                <a:gd name="connsiteX9739" fmla="*/ 5281704 w 12193737"/>
                <a:gd name="connsiteY9739" fmla="*/ 394004 h 3910710"/>
                <a:gd name="connsiteX9740" fmla="*/ 5281704 w 12193737"/>
                <a:gd name="connsiteY9740" fmla="*/ 544566 h 3910710"/>
                <a:gd name="connsiteX9741" fmla="*/ 5151347 w 12193737"/>
                <a:gd name="connsiteY9741" fmla="*/ 469285 h 3910710"/>
                <a:gd name="connsiteX9742" fmla="*/ 5149645 w 12193737"/>
                <a:gd name="connsiteY9742" fmla="*/ 466352 h 3910710"/>
                <a:gd name="connsiteX9743" fmla="*/ 5149645 w 12193737"/>
                <a:gd name="connsiteY9743" fmla="*/ 315790 h 3910710"/>
                <a:gd name="connsiteX9744" fmla="*/ 5280038 w 12193737"/>
                <a:gd name="connsiteY9744" fmla="*/ 391071 h 3910710"/>
                <a:gd name="connsiteX9745" fmla="*/ 5149645 w 12193737"/>
                <a:gd name="connsiteY9745" fmla="*/ 466352 h 3910710"/>
                <a:gd name="connsiteX9746" fmla="*/ 5151347 w 12193737"/>
                <a:gd name="connsiteY9746" fmla="*/ 312857 h 3910710"/>
                <a:gd name="connsiteX9747" fmla="*/ 5281704 w 12193737"/>
                <a:gd name="connsiteY9747" fmla="*/ 237576 h 3910710"/>
                <a:gd name="connsiteX9748" fmla="*/ 5281704 w 12193737"/>
                <a:gd name="connsiteY9748" fmla="*/ 388102 h 3910710"/>
                <a:gd name="connsiteX9749" fmla="*/ 5151347 w 12193737"/>
                <a:gd name="connsiteY9749" fmla="*/ 312821 h 3910710"/>
                <a:gd name="connsiteX9750" fmla="*/ 5149645 w 12193737"/>
                <a:gd name="connsiteY9750" fmla="*/ 309924 h 3910710"/>
                <a:gd name="connsiteX9751" fmla="*/ 5149645 w 12193737"/>
                <a:gd name="connsiteY9751" fmla="*/ 165228 h 3910710"/>
                <a:gd name="connsiteX9752" fmla="*/ 5154714 w 12193737"/>
                <a:gd name="connsiteY9752" fmla="*/ 162294 h 3910710"/>
                <a:gd name="connsiteX9753" fmla="*/ 5280038 w 12193737"/>
                <a:gd name="connsiteY9753" fmla="*/ 234643 h 3910710"/>
                <a:gd name="connsiteX9754" fmla="*/ 5149645 w 12193737"/>
                <a:gd name="connsiteY9754" fmla="*/ 309924 h 3910710"/>
                <a:gd name="connsiteX9755" fmla="*/ 5146241 w 12193737"/>
                <a:gd name="connsiteY9755" fmla="*/ 309888 h 3910710"/>
                <a:gd name="connsiteX9756" fmla="*/ 5022619 w 12193737"/>
                <a:gd name="connsiteY9756" fmla="*/ 238517 h 3910710"/>
                <a:gd name="connsiteX9757" fmla="*/ 5146241 w 12193737"/>
                <a:gd name="connsiteY9757" fmla="*/ 167147 h 3910710"/>
                <a:gd name="connsiteX9758" fmla="*/ 5146241 w 12193737"/>
                <a:gd name="connsiteY9758" fmla="*/ 309888 h 3910710"/>
                <a:gd name="connsiteX9759" fmla="*/ 5144539 w 12193737"/>
                <a:gd name="connsiteY9759" fmla="*/ 312857 h 3910710"/>
                <a:gd name="connsiteX9760" fmla="*/ 5014146 w 12193737"/>
                <a:gd name="connsiteY9760" fmla="*/ 388138 h 3910710"/>
                <a:gd name="connsiteX9761" fmla="*/ 5014146 w 12193737"/>
                <a:gd name="connsiteY9761" fmla="*/ 243442 h 3910710"/>
                <a:gd name="connsiteX9762" fmla="*/ 5019215 w 12193737"/>
                <a:gd name="connsiteY9762" fmla="*/ 240509 h 3910710"/>
                <a:gd name="connsiteX9763" fmla="*/ 5144539 w 12193737"/>
                <a:gd name="connsiteY9763" fmla="*/ 312857 h 3910710"/>
                <a:gd name="connsiteX9764" fmla="*/ 5010742 w 12193737"/>
                <a:gd name="connsiteY9764" fmla="*/ 388102 h 3910710"/>
                <a:gd name="connsiteX9765" fmla="*/ 4887156 w 12193737"/>
                <a:gd name="connsiteY9765" fmla="*/ 316768 h 3910710"/>
                <a:gd name="connsiteX9766" fmla="*/ 5010742 w 12193737"/>
                <a:gd name="connsiteY9766" fmla="*/ 245397 h 3910710"/>
                <a:gd name="connsiteX9767" fmla="*/ 5010742 w 12193737"/>
                <a:gd name="connsiteY9767" fmla="*/ 388138 h 3910710"/>
                <a:gd name="connsiteX9768" fmla="*/ 5009076 w 12193737"/>
                <a:gd name="connsiteY9768" fmla="*/ 391071 h 3910710"/>
                <a:gd name="connsiteX9769" fmla="*/ 4883752 w 12193737"/>
                <a:gd name="connsiteY9769" fmla="*/ 463419 h 3910710"/>
                <a:gd name="connsiteX9770" fmla="*/ 4878683 w 12193737"/>
                <a:gd name="connsiteY9770" fmla="*/ 460486 h 3910710"/>
                <a:gd name="connsiteX9771" fmla="*/ 4878683 w 12193737"/>
                <a:gd name="connsiteY9771" fmla="*/ 321656 h 3910710"/>
                <a:gd name="connsiteX9772" fmla="*/ 4883752 w 12193737"/>
                <a:gd name="connsiteY9772" fmla="*/ 318723 h 3910710"/>
                <a:gd name="connsiteX9773" fmla="*/ 5009076 w 12193737"/>
                <a:gd name="connsiteY9773" fmla="*/ 391071 h 3910710"/>
                <a:gd name="connsiteX9774" fmla="*/ 4875279 w 12193737"/>
                <a:gd name="connsiteY9774" fmla="*/ 458531 h 3910710"/>
                <a:gd name="connsiteX9775" fmla="*/ 4758429 w 12193737"/>
                <a:gd name="connsiteY9775" fmla="*/ 391071 h 3910710"/>
                <a:gd name="connsiteX9776" fmla="*/ 4875279 w 12193737"/>
                <a:gd name="connsiteY9776" fmla="*/ 323611 h 3910710"/>
                <a:gd name="connsiteX9777" fmla="*/ 4875279 w 12193737"/>
                <a:gd name="connsiteY9777" fmla="*/ 458531 h 3910710"/>
                <a:gd name="connsiteX9778" fmla="*/ 5002305 w 12193737"/>
                <a:gd name="connsiteY9778" fmla="*/ 551410 h 3910710"/>
                <a:gd name="connsiteX9779" fmla="*/ 4878683 w 12193737"/>
                <a:gd name="connsiteY9779" fmla="*/ 622781 h 3910710"/>
                <a:gd name="connsiteX9780" fmla="*/ 4878683 w 12193737"/>
                <a:gd name="connsiteY9780" fmla="*/ 480040 h 3910710"/>
                <a:gd name="connsiteX9781" fmla="*/ 5002305 w 12193737"/>
                <a:gd name="connsiteY9781" fmla="*/ 551410 h 3910710"/>
                <a:gd name="connsiteX9782" fmla="*/ 4878683 w 12193737"/>
                <a:gd name="connsiteY9782" fmla="*/ 941503 h 3910710"/>
                <a:gd name="connsiteX9783" fmla="*/ 5002305 w 12193737"/>
                <a:gd name="connsiteY9783" fmla="*/ 1012874 h 3910710"/>
                <a:gd name="connsiteX9784" fmla="*/ 4878683 w 12193737"/>
                <a:gd name="connsiteY9784" fmla="*/ 1084244 h 3910710"/>
                <a:gd name="connsiteX9785" fmla="*/ 4878683 w 12193737"/>
                <a:gd name="connsiteY9785" fmla="*/ 941503 h 3910710"/>
                <a:gd name="connsiteX9786" fmla="*/ 4883789 w 12193737"/>
                <a:gd name="connsiteY9786" fmla="*/ 1100865 h 3910710"/>
                <a:gd name="connsiteX9787" fmla="*/ 5009076 w 12193737"/>
                <a:gd name="connsiteY9787" fmla="*/ 1173213 h 3910710"/>
                <a:gd name="connsiteX9788" fmla="*/ 4883752 w 12193737"/>
                <a:gd name="connsiteY9788" fmla="*/ 1245561 h 3910710"/>
                <a:gd name="connsiteX9789" fmla="*/ 4878683 w 12193737"/>
                <a:gd name="connsiteY9789" fmla="*/ 1242628 h 3910710"/>
                <a:gd name="connsiteX9790" fmla="*/ 4878683 w 12193737"/>
                <a:gd name="connsiteY9790" fmla="*/ 1103798 h 3910710"/>
                <a:gd name="connsiteX9791" fmla="*/ 4883789 w 12193737"/>
                <a:gd name="connsiteY9791" fmla="*/ 1100865 h 3910710"/>
                <a:gd name="connsiteX9792" fmla="*/ 4875279 w 12193737"/>
                <a:gd name="connsiteY9792" fmla="*/ 1240673 h 3910710"/>
                <a:gd name="connsiteX9793" fmla="*/ 4758465 w 12193737"/>
                <a:gd name="connsiteY9793" fmla="*/ 1173213 h 3910710"/>
                <a:gd name="connsiteX9794" fmla="*/ 4875279 w 12193737"/>
                <a:gd name="connsiteY9794" fmla="*/ 1105753 h 3910710"/>
                <a:gd name="connsiteX9795" fmla="*/ 4875279 w 12193737"/>
                <a:gd name="connsiteY9795" fmla="*/ 1240637 h 3910710"/>
                <a:gd name="connsiteX9796" fmla="*/ 5002305 w 12193737"/>
                <a:gd name="connsiteY9796" fmla="*/ 1333552 h 3910710"/>
                <a:gd name="connsiteX9797" fmla="*/ 4878683 w 12193737"/>
                <a:gd name="connsiteY9797" fmla="*/ 1404923 h 3910710"/>
                <a:gd name="connsiteX9798" fmla="*/ 4878683 w 12193737"/>
                <a:gd name="connsiteY9798" fmla="*/ 1262182 h 3910710"/>
                <a:gd name="connsiteX9799" fmla="*/ 5002305 w 12193737"/>
                <a:gd name="connsiteY9799" fmla="*/ 1333552 h 3910710"/>
                <a:gd name="connsiteX9800" fmla="*/ 4878683 w 12193737"/>
                <a:gd name="connsiteY9800" fmla="*/ 1723646 h 3910710"/>
                <a:gd name="connsiteX9801" fmla="*/ 5002305 w 12193737"/>
                <a:gd name="connsiteY9801" fmla="*/ 1795016 h 3910710"/>
                <a:gd name="connsiteX9802" fmla="*/ 4878683 w 12193737"/>
                <a:gd name="connsiteY9802" fmla="*/ 1866386 h 3910710"/>
                <a:gd name="connsiteX9803" fmla="*/ 4878683 w 12193737"/>
                <a:gd name="connsiteY9803" fmla="*/ 1723646 h 3910710"/>
                <a:gd name="connsiteX9804" fmla="*/ 4883752 w 12193737"/>
                <a:gd name="connsiteY9804" fmla="*/ 1883007 h 3910710"/>
                <a:gd name="connsiteX9805" fmla="*/ 5009076 w 12193737"/>
                <a:gd name="connsiteY9805" fmla="*/ 1955355 h 3910710"/>
                <a:gd name="connsiteX9806" fmla="*/ 4883752 w 12193737"/>
                <a:gd name="connsiteY9806" fmla="*/ 2027703 h 3910710"/>
                <a:gd name="connsiteX9807" fmla="*/ 4878683 w 12193737"/>
                <a:gd name="connsiteY9807" fmla="*/ 2024770 h 3910710"/>
                <a:gd name="connsiteX9808" fmla="*/ 4878683 w 12193737"/>
                <a:gd name="connsiteY9808" fmla="*/ 1885940 h 3910710"/>
                <a:gd name="connsiteX9809" fmla="*/ 4883752 w 12193737"/>
                <a:gd name="connsiteY9809" fmla="*/ 1883007 h 3910710"/>
                <a:gd name="connsiteX9810" fmla="*/ 4875279 w 12193737"/>
                <a:gd name="connsiteY9810" fmla="*/ 2022815 h 3910710"/>
                <a:gd name="connsiteX9811" fmla="*/ 4758429 w 12193737"/>
                <a:gd name="connsiteY9811" fmla="*/ 1955355 h 3910710"/>
                <a:gd name="connsiteX9812" fmla="*/ 4875279 w 12193737"/>
                <a:gd name="connsiteY9812" fmla="*/ 1887895 h 3910710"/>
                <a:gd name="connsiteX9813" fmla="*/ 4875279 w 12193737"/>
                <a:gd name="connsiteY9813" fmla="*/ 2022815 h 3910710"/>
                <a:gd name="connsiteX9814" fmla="*/ 5002305 w 12193737"/>
                <a:gd name="connsiteY9814" fmla="*/ 2115694 h 3910710"/>
                <a:gd name="connsiteX9815" fmla="*/ 4878683 w 12193737"/>
                <a:gd name="connsiteY9815" fmla="*/ 2187028 h 3910710"/>
                <a:gd name="connsiteX9816" fmla="*/ 4878683 w 12193737"/>
                <a:gd name="connsiteY9816" fmla="*/ 2044324 h 3910710"/>
                <a:gd name="connsiteX9817" fmla="*/ 5002305 w 12193737"/>
                <a:gd name="connsiteY9817" fmla="*/ 2115694 h 3910710"/>
                <a:gd name="connsiteX9818" fmla="*/ 4878683 w 12193737"/>
                <a:gd name="connsiteY9818" fmla="*/ 2505788 h 3910710"/>
                <a:gd name="connsiteX9819" fmla="*/ 5002305 w 12193737"/>
                <a:gd name="connsiteY9819" fmla="*/ 2577194 h 3910710"/>
                <a:gd name="connsiteX9820" fmla="*/ 4878683 w 12193737"/>
                <a:gd name="connsiteY9820" fmla="*/ 2648565 h 3910710"/>
                <a:gd name="connsiteX9821" fmla="*/ 4878683 w 12193737"/>
                <a:gd name="connsiteY9821" fmla="*/ 2505788 h 3910710"/>
                <a:gd name="connsiteX9822" fmla="*/ 4883789 w 12193737"/>
                <a:gd name="connsiteY9822" fmla="*/ 2665149 h 3910710"/>
                <a:gd name="connsiteX9823" fmla="*/ 5009076 w 12193737"/>
                <a:gd name="connsiteY9823" fmla="*/ 2737461 h 3910710"/>
                <a:gd name="connsiteX9824" fmla="*/ 4883789 w 12193737"/>
                <a:gd name="connsiteY9824" fmla="*/ 2809809 h 3910710"/>
                <a:gd name="connsiteX9825" fmla="*/ 4878683 w 12193737"/>
                <a:gd name="connsiteY9825" fmla="*/ 2806876 h 3910710"/>
                <a:gd name="connsiteX9826" fmla="*/ 4878683 w 12193737"/>
                <a:gd name="connsiteY9826" fmla="*/ 2668046 h 3910710"/>
                <a:gd name="connsiteX9827" fmla="*/ 4883789 w 12193737"/>
                <a:gd name="connsiteY9827" fmla="*/ 2665113 h 3910710"/>
                <a:gd name="connsiteX9828" fmla="*/ 4875279 w 12193737"/>
                <a:gd name="connsiteY9828" fmla="*/ 2804957 h 3910710"/>
                <a:gd name="connsiteX9829" fmla="*/ 4758465 w 12193737"/>
                <a:gd name="connsiteY9829" fmla="*/ 2737533 h 3910710"/>
                <a:gd name="connsiteX9830" fmla="*/ 4875279 w 12193737"/>
                <a:gd name="connsiteY9830" fmla="*/ 2670074 h 3910710"/>
                <a:gd name="connsiteX9831" fmla="*/ 4875279 w 12193737"/>
                <a:gd name="connsiteY9831" fmla="*/ 2804957 h 3910710"/>
                <a:gd name="connsiteX9832" fmla="*/ 5002305 w 12193737"/>
                <a:gd name="connsiteY9832" fmla="*/ 2897836 h 3910710"/>
                <a:gd name="connsiteX9833" fmla="*/ 4878683 w 12193737"/>
                <a:gd name="connsiteY9833" fmla="*/ 2969207 h 3910710"/>
                <a:gd name="connsiteX9834" fmla="*/ 4878683 w 12193737"/>
                <a:gd name="connsiteY9834" fmla="*/ 2826502 h 3910710"/>
                <a:gd name="connsiteX9835" fmla="*/ 5002305 w 12193737"/>
                <a:gd name="connsiteY9835" fmla="*/ 2897872 h 3910710"/>
                <a:gd name="connsiteX9836" fmla="*/ 4878683 w 12193737"/>
                <a:gd name="connsiteY9836" fmla="*/ 3287930 h 3910710"/>
                <a:gd name="connsiteX9837" fmla="*/ 5002305 w 12193737"/>
                <a:gd name="connsiteY9837" fmla="*/ 3359300 h 3910710"/>
                <a:gd name="connsiteX9838" fmla="*/ 4878683 w 12193737"/>
                <a:gd name="connsiteY9838" fmla="*/ 3430670 h 3910710"/>
                <a:gd name="connsiteX9839" fmla="*/ 4878683 w 12193737"/>
                <a:gd name="connsiteY9839" fmla="*/ 3287930 h 3910710"/>
                <a:gd name="connsiteX9840" fmla="*/ 4883752 w 12193737"/>
                <a:gd name="connsiteY9840" fmla="*/ 3447291 h 3910710"/>
                <a:gd name="connsiteX9841" fmla="*/ 5009076 w 12193737"/>
                <a:gd name="connsiteY9841" fmla="*/ 3519639 h 3910710"/>
                <a:gd name="connsiteX9842" fmla="*/ 4883752 w 12193737"/>
                <a:gd name="connsiteY9842" fmla="*/ 3591987 h 3910710"/>
                <a:gd name="connsiteX9843" fmla="*/ 4878683 w 12193737"/>
                <a:gd name="connsiteY9843" fmla="*/ 3589090 h 3910710"/>
                <a:gd name="connsiteX9844" fmla="*/ 4878683 w 12193737"/>
                <a:gd name="connsiteY9844" fmla="*/ 3450224 h 3910710"/>
                <a:gd name="connsiteX9845" fmla="*/ 4883752 w 12193737"/>
                <a:gd name="connsiteY9845" fmla="*/ 3447291 h 3910710"/>
                <a:gd name="connsiteX9846" fmla="*/ 4875279 w 12193737"/>
                <a:gd name="connsiteY9846" fmla="*/ 3587099 h 3910710"/>
                <a:gd name="connsiteX9847" fmla="*/ 4758429 w 12193737"/>
                <a:gd name="connsiteY9847" fmla="*/ 3519639 h 3910710"/>
                <a:gd name="connsiteX9848" fmla="*/ 4875279 w 12193737"/>
                <a:gd name="connsiteY9848" fmla="*/ 3452143 h 3910710"/>
                <a:gd name="connsiteX9849" fmla="*/ 4875279 w 12193737"/>
                <a:gd name="connsiteY9849" fmla="*/ 3587063 h 3910710"/>
                <a:gd name="connsiteX9850" fmla="*/ 4878683 w 12193737"/>
                <a:gd name="connsiteY9850" fmla="*/ 3608608 h 3910710"/>
                <a:gd name="connsiteX9851" fmla="*/ 5002305 w 12193737"/>
                <a:gd name="connsiteY9851" fmla="*/ 3679942 h 3910710"/>
                <a:gd name="connsiteX9852" fmla="*/ 4878683 w 12193737"/>
                <a:gd name="connsiteY9852" fmla="*/ 3751312 h 3910710"/>
                <a:gd name="connsiteX9853" fmla="*/ 4878683 w 12193737"/>
                <a:gd name="connsiteY9853" fmla="*/ 3608608 h 3910710"/>
                <a:gd name="connsiteX9854" fmla="*/ 4887156 w 12193737"/>
                <a:gd name="connsiteY9854" fmla="*/ 3593943 h 3910710"/>
                <a:gd name="connsiteX9855" fmla="*/ 5010742 w 12193737"/>
                <a:gd name="connsiteY9855" fmla="*/ 3522572 h 3910710"/>
                <a:gd name="connsiteX9856" fmla="*/ 5010742 w 12193737"/>
                <a:gd name="connsiteY9856" fmla="*/ 3665313 h 3910710"/>
                <a:gd name="connsiteX9857" fmla="*/ 4887156 w 12193737"/>
                <a:gd name="connsiteY9857" fmla="*/ 3593943 h 3910710"/>
                <a:gd name="connsiteX9858" fmla="*/ 5014146 w 12193737"/>
                <a:gd name="connsiteY9858" fmla="*/ 3522572 h 3910710"/>
                <a:gd name="connsiteX9859" fmla="*/ 5144539 w 12193737"/>
                <a:gd name="connsiteY9859" fmla="*/ 3597853 h 3910710"/>
                <a:gd name="connsiteX9860" fmla="*/ 5019215 w 12193737"/>
                <a:gd name="connsiteY9860" fmla="*/ 3670202 h 3910710"/>
                <a:gd name="connsiteX9861" fmla="*/ 5014146 w 12193737"/>
                <a:gd name="connsiteY9861" fmla="*/ 3667268 h 3910710"/>
                <a:gd name="connsiteX9862" fmla="*/ 5014146 w 12193737"/>
                <a:gd name="connsiteY9862" fmla="*/ 3522572 h 3910710"/>
                <a:gd name="connsiteX9863" fmla="*/ 5146241 w 12193737"/>
                <a:gd name="connsiteY9863" fmla="*/ 3600786 h 3910710"/>
                <a:gd name="connsiteX9864" fmla="*/ 5146241 w 12193737"/>
                <a:gd name="connsiteY9864" fmla="*/ 3743527 h 3910710"/>
                <a:gd name="connsiteX9865" fmla="*/ 5022619 w 12193737"/>
                <a:gd name="connsiteY9865" fmla="*/ 3672157 h 3910710"/>
                <a:gd name="connsiteX9866" fmla="*/ 5146241 w 12193737"/>
                <a:gd name="connsiteY9866" fmla="*/ 3600786 h 3910710"/>
                <a:gd name="connsiteX9867" fmla="*/ 5149645 w 12193737"/>
                <a:gd name="connsiteY9867" fmla="*/ 3600786 h 3910710"/>
                <a:gd name="connsiteX9868" fmla="*/ 5280038 w 12193737"/>
                <a:gd name="connsiteY9868" fmla="*/ 3676068 h 3910710"/>
                <a:gd name="connsiteX9869" fmla="*/ 5154714 w 12193737"/>
                <a:gd name="connsiteY9869" fmla="*/ 3748416 h 3910710"/>
                <a:gd name="connsiteX9870" fmla="*/ 5149645 w 12193737"/>
                <a:gd name="connsiteY9870" fmla="*/ 3745483 h 3910710"/>
                <a:gd name="connsiteX9871" fmla="*/ 5149645 w 12193737"/>
                <a:gd name="connsiteY9871" fmla="*/ 3600750 h 3910710"/>
                <a:gd name="connsiteX9872" fmla="*/ 5151347 w 12193737"/>
                <a:gd name="connsiteY9872" fmla="*/ 3597853 h 3910710"/>
                <a:gd name="connsiteX9873" fmla="*/ 5281704 w 12193737"/>
                <a:gd name="connsiteY9873" fmla="*/ 3522572 h 3910710"/>
                <a:gd name="connsiteX9874" fmla="*/ 5281704 w 12193737"/>
                <a:gd name="connsiteY9874" fmla="*/ 3673098 h 3910710"/>
                <a:gd name="connsiteX9875" fmla="*/ 5151347 w 12193737"/>
                <a:gd name="connsiteY9875" fmla="*/ 3597817 h 3910710"/>
                <a:gd name="connsiteX9876" fmla="*/ 5281704 w 12193737"/>
                <a:gd name="connsiteY9876" fmla="*/ 3360241 h 3910710"/>
                <a:gd name="connsiteX9877" fmla="*/ 5158118 w 12193737"/>
                <a:gd name="connsiteY9877" fmla="*/ 3288871 h 3910710"/>
                <a:gd name="connsiteX9878" fmla="*/ 5281704 w 12193737"/>
                <a:gd name="connsiteY9878" fmla="*/ 3217501 h 3910710"/>
                <a:gd name="connsiteX9879" fmla="*/ 5281704 w 12193737"/>
                <a:gd name="connsiteY9879" fmla="*/ 3360205 h 3910710"/>
                <a:gd name="connsiteX9880" fmla="*/ 5276634 w 12193737"/>
                <a:gd name="connsiteY9880" fmla="*/ 3200916 h 3910710"/>
                <a:gd name="connsiteX9881" fmla="*/ 5151347 w 12193737"/>
                <a:gd name="connsiteY9881" fmla="*/ 3128568 h 3910710"/>
                <a:gd name="connsiteX9882" fmla="*/ 5276670 w 12193737"/>
                <a:gd name="connsiteY9882" fmla="*/ 3056220 h 3910710"/>
                <a:gd name="connsiteX9883" fmla="*/ 5281740 w 12193737"/>
                <a:gd name="connsiteY9883" fmla="*/ 3059117 h 3910710"/>
                <a:gd name="connsiteX9884" fmla="*/ 5281740 w 12193737"/>
                <a:gd name="connsiteY9884" fmla="*/ 3197983 h 3910710"/>
                <a:gd name="connsiteX9885" fmla="*/ 5276670 w 12193737"/>
                <a:gd name="connsiteY9885" fmla="*/ 3200916 h 3910710"/>
                <a:gd name="connsiteX9886" fmla="*/ 5285108 w 12193737"/>
                <a:gd name="connsiteY9886" fmla="*/ 3061108 h 3910710"/>
                <a:gd name="connsiteX9887" fmla="*/ 5401958 w 12193737"/>
                <a:gd name="connsiteY9887" fmla="*/ 3128568 h 3910710"/>
                <a:gd name="connsiteX9888" fmla="*/ 5285108 w 12193737"/>
                <a:gd name="connsiteY9888" fmla="*/ 3196028 h 3910710"/>
                <a:gd name="connsiteX9889" fmla="*/ 5285108 w 12193737"/>
                <a:gd name="connsiteY9889" fmla="*/ 3061108 h 3910710"/>
                <a:gd name="connsiteX9890" fmla="*/ 5158118 w 12193737"/>
                <a:gd name="connsiteY9890" fmla="*/ 2968229 h 3910710"/>
                <a:gd name="connsiteX9891" fmla="*/ 5281704 w 12193737"/>
                <a:gd name="connsiteY9891" fmla="*/ 2896859 h 3910710"/>
                <a:gd name="connsiteX9892" fmla="*/ 5281704 w 12193737"/>
                <a:gd name="connsiteY9892" fmla="*/ 3039563 h 3910710"/>
                <a:gd name="connsiteX9893" fmla="*/ 5158118 w 12193737"/>
                <a:gd name="connsiteY9893" fmla="*/ 2968229 h 3910710"/>
                <a:gd name="connsiteX9894" fmla="*/ 5281704 w 12193737"/>
                <a:gd name="connsiteY9894" fmla="*/ 2578099 h 3910710"/>
                <a:gd name="connsiteX9895" fmla="*/ 5158118 w 12193737"/>
                <a:gd name="connsiteY9895" fmla="*/ 2506765 h 3910710"/>
                <a:gd name="connsiteX9896" fmla="*/ 5281704 w 12193737"/>
                <a:gd name="connsiteY9896" fmla="*/ 2435395 h 3910710"/>
                <a:gd name="connsiteX9897" fmla="*/ 5281704 w 12193737"/>
                <a:gd name="connsiteY9897" fmla="*/ 2578099 h 3910710"/>
                <a:gd name="connsiteX9898" fmla="*/ 5276670 w 12193737"/>
                <a:gd name="connsiteY9898" fmla="*/ 2418774 h 3910710"/>
                <a:gd name="connsiteX9899" fmla="*/ 5151347 w 12193737"/>
                <a:gd name="connsiteY9899" fmla="*/ 2346426 h 3910710"/>
                <a:gd name="connsiteX9900" fmla="*/ 5276634 w 12193737"/>
                <a:gd name="connsiteY9900" fmla="*/ 2274078 h 3910710"/>
                <a:gd name="connsiteX9901" fmla="*/ 5281704 w 12193737"/>
                <a:gd name="connsiteY9901" fmla="*/ 2277011 h 3910710"/>
                <a:gd name="connsiteX9902" fmla="*/ 5281704 w 12193737"/>
                <a:gd name="connsiteY9902" fmla="*/ 2415841 h 3910710"/>
                <a:gd name="connsiteX9903" fmla="*/ 5276670 w 12193737"/>
                <a:gd name="connsiteY9903" fmla="*/ 2418774 h 3910710"/>
                <a:gd name="connsiteX9904" fmla="*/ 5285108 w 12193737"/>
                <a:gd name="connsiteY9904" fmla="*/ 2278966 h 3910710"/>
                <a:gd name="connsiteX9905" fmla="*/ 5401958 w 12193737"/>
                <a:gd name="connsiteY9905" fmla="*/ 2346426 h 3910710"/>
                <a:gd name="connsiteX9906" fmla="*/ 5285108 w 12193737"/>
                <a:gd name="connsiteY9906" fmla="*/ 2413886 h 3910710"/>
                <a:gd name="connsiteX9907" fmla="*/ 5285108 w 12193737"/>
                <a:gd name="connsiteY9907" fmla="*/ 2278966 h 3910710"/>
                <a:gd name="connsiteX9908" fmla="*/ 5158082 w 12193737"/>
                <a:gd name="connsiteY9908" fmla="*/ 2186087 h 3910710"/>
                <a:gd name="connsiteX9909" fmla="*/ 5281704 w 12193737"/>
                <a:gd name="connsiteY9909" fmla="*/ 2114717 h 3910710"/>
                <a:gd name="connsiteX9910" fmla="*/ 5281704 w 12193737"/>
                <a:gd name="connsiteY9910" fmla="*/ 2257457 h 3910710"/>
                <a:gd name="connsiteX9911" fmla="*/ 5158082 w 12193737"/>
                <a:gd name="connsiteY9911" fmla="*/ 2186087 h 3910710"/>
                <a:gd name="connsiteX9912" fmla="*/ 5281704 w 12193737"/>
                <a:gd name="connsiteY9912" fmla="*/ 1795957 h 3910710"/>
                <a:gd name="connsiteX9913" fmla="*/ 5158118 w 12193737"/>
                <a:gd name="connsiteY9913" fmla="*/ 1724623 h 3910710"/>
                <a:gd name="connsiteX9914" fmla="*/ 5281704 w 12193737"/>
                <a:gd name="connsiteY9914" fmla="*/ 1653253 h 3910710"/>
                <a:gd name="connsiteX9915" fmla="*/ 5281704 w 12193737"/>
                <a:gd name="connsiteY9915" fmla="*/ 1795994 h 3910710"/>
                <a:gd name="connsiteX9916" fmla="*/ 5276634 w 12193737"/>
                <a:gd name="connsiteY9916" fmla="*/ 1636632 h 3910710"/>
                <a:gd name="connsiteX9917" fmla="*/ 5151347 w 12193737"/>
                <a:gd name="connsiteY9917" fmla="*/ 1564284 h 3910710"/>
                <a:gd name="connsiteX9918" fmla="*/ 5276634 w 12193737"/>
                <a:gd name="connsiteY9918" fmla="*/ 1491936 h 3910710"/>
                <a:gd name="connsiteX9919" fmla="*/ 5281704 w 12193737"/>
                <a:gd name="connsiteY9919" fmla="*/ 1494869 h 3910710"/>
                <a:gd name="connsiteX9920" fmla="*/ 5281704 w 12193737"/>
                <a:gd name="connsiteY9920" fmla="*/ 1633699 h 3910710"/>
                <a:gd name="connsiteX9921" fmla="*/ 5276634 w 12193737"/>
                <a:gd name="connsiteY9921" fmla="*/ 1636632 h 3910710"/>
                <a:gd name="connsiteX9922" fmla="*/ 5285108 w 12193737"/>
                <a:gd name="connsiteY9922" fmla="*/ 1496824 h 3910710"/>
                <a:gd name="connsiteX9923" fmla="*/ 5401958 w 12193737"/>
                <a:gd name="connsiteY9923" fmla="*/ 1564284 h 3910710"/>
                <a:gd name="connsiteX9924" fmla="*/ 5285108 w 12193737"/>
                <a:gd name="connsiteY9924" fmla="*/ 1631744 h 3910710"/>
                <a:gd name="connsiteX9925" fmla="*/ 5285108 w 12193737"/>
                <a:gd name="connsiteY9925" fmla="*/ 1496824 h 3910710"/>
                <a:gd name="connsiteX9926" fmla="*/ 5158118 w 12193737"/>
                <a:gd name="connsiteY9926" fmla="*/ 1403945 h 3910710"/>
                <a:gd name="connsiteX9927" fmla="*/ 5281704 w 12193737"/>
                <a:gd name="connsiteY9927" fmla="*/ 1332575 h 3910710"/>
                <a:gd name="connsiteX9928" fmla="*/ 5281704 w 12193737"/>
                <a:gd name="connsiteY9928" fmla="*/ 1475315 h 3910710"/>
                <a:gd name="connsiteX9929" fmla="*/ 5158118 w 12193737"/>
                <a:gd name="connsiteY9929" fmla="*/ 1403945 h 3910710"/>
                <a:gd name="connsiteX9930" fmla="*/ 5281704 w 12193737"/>
                <a:gd name="connsiteY9930" fmla="*/ 1013852 h 3910710"/>
                <a:gd name="connsiteX9931" fmla="*/ 5158118 w 12193737"/>
                <a:gd name="connsiteY9931" fmla="*/ 942481 h 3910710"/>
                <a:gd name="connsiteX9932" fmla="*/ 5281704 w 12193737"/>
                <a:gd name="connsiteY9932" fmla="*/ 871111 h 3910710"/>
                <a:gd name="connsiteX9933" fmla="*/ 5281704 w 12193737"/>
                <a:gd name="connsiteY9933" fmla="*/ 1013852 h 3910710"/>
                <a:gd name="connsiteX9934" fmla="*/ 5276634 w 12193737"/>
                <a:gd name="connsiteY9934" fmla="*/ 854490 h 3910710"/>
                <a:gd name="connsiteX9935" fmla="*/ 5151310 w 12193737"/>
                <a:gd name="connsiteY9935" fmla="*/ 782142 h 3910710"/>
                <a:gd name="connsiteX9936" fmla="*/ 5276598 w 12193737"/>
                <a:gd name="connsiteY9936" fmla="*/ 709794 h 3910710"/>
                <a:gd name="connsiteX9937" fmla="*/ 5281667 w 12193737"/>
                <a:gd name="connsiteY9937" fmla="*/ 712727 h 3910710"/>
                <a:gd name="connsiteX9938" fmla="*/ 5281667 w 12193737"/>
                <a:gd name="connsiteY9938" fmla="*/ 851557 h 3910710"/>
                <a:gd name="connsiteX9939" fmla="*/ 5276598 w 12193737"/>
                <a:gd name="connsiteY9939" fmla="*/ 854490 h 3910710"/>
                <a:gd name="connsiteX9940" fmla="*/ 5285108 w 12193737"/>
                <a:gd name="connsiteY9940" fmla="*/ 714682 h 3910710"/>
                <a:gd name="connsiteX9941" fmla="*/ 5401958 w 12193737"/>
                <a:gd name="connsiteY9941" fmla="*/ 782142 h 3910710"/>
                <a:gd name="connsiteX9942" fmla="*/ 5285108 w 12193737"/>
                <a:gd name="connsiteY9942" fmla="*/ 849602 h 3910710"/>
                <a:gd name="connsiteX9943" fmla="*/ 5285108 w 12193737"/>
                <a:gd name="connsiteY9943" fmla="*/ 714682 h 3910710"/>
                <a:gd name="connsiteX9944" fmla="*/ 5158082 w 12193737"/>
                <a:gd name="connsiteY9944" fmla="*/ 621803 h 3910710"/>
                <a:gd name="connsiteX9945" fmla="*/ 5281704 w 12193737"/>
                <a:gd name="connsiteY9945" fmla="*/ 550432 h 3910710"/>
                <a:gd name="connsiteX9946" fmla="*/ 5281704 w 12193737"/>
                <a:gd name="connsiteY9946" fmla="*/ 693173 h 3910710"/>
                <a:gd name="connsiteX9947" fmla="*/ 5158082 w 12193737"/>
                <a:gd name="connsiteY9947" fmla="*/ 621803 h 3910710"/>
                <a:gd name="connsiteX9948" fmla="*/ 5149645 w 12193737"/>
                <a:gd name="connsiteY9948" fmla="*/ 2933 h 3910710"/>
                <a:gd name="connsiteX9949" fmla="*/ 5273230 w 12193737"/>
                <a:gd name="connsiteY9949" fmla="*/ 74303 h 3910710"/>
                <a:gd name="connsiteX9950" fmla="*/ 5149645 w 12193737"/>
                <a:gd name="connsiteY9950" fmla="*/ 145638 h 3910710"/>
                <a:gd name="connsiteX9951" fmla="*/ 5149645 w 12193737"/>
                <a:gd name="connsiteY9951" fmla="*/ 2933 h 3910710"/>
                <a:gd name="connsiteX9952" fmla="*/ 5146241 w 12193737"/>
                <a:gd name="connsiteY9952" fmla="*/ 2933 h 3910710"/>
                <a:gd name="connsiteX9953" fmla="*/ 5146241 w 12193737"/>
                <a:gd name="connsiteY9953" fmla="*/ 147629 h 3910710"/>
                <a:gd name="connsiteX9954" fmla="*/ 5141172 w 12193737"/>
                <a:gd name="connsiteY9954" fmla="*/ 150562 h 3910710"/>
                <a:gd name="connsiteX9955" fmla="*/ 5015884 w 12193737"/>
                <a:gd name="connsiteY9955" fmla="*/ 78214 h 3910710"/>
                <a:gd name="connsiteX9956" fmla="*/ 5146277 w 12193737"/>
                <a:gd name="connsiteY9956" fmla="*/ 2933 h 3910710"/>
                <a:gd name="connsiteX9957" fmla="*/ 5014146 w 12193737"/>
                <a:gd name="connsiteY9957" fmla="*/ 81147 h 3910710"/>
                <a:gd name="connsiteX9958" fmla="*/ 5137768 w 12193737"/>
                <a:gd name="connsiteY9958" fmla="*/ 152518 h 3910710"/>
                <a:gd name="connsiteX9959" fmla="*/ 5014146 w 12193737"/>
                <a:gd name="connsiteY9959" fmla="*/ 223888 h 3910710"/>
                <a:gd name="connsiteX9960" fmla="*/ 5014146 w 12193737"/>
                <a:gd name="connsiteY9960" fmla="*/ 81147 h 3910710"/>
                <a:gd name="connsiteX9961" fmla="*/ 5010742 w 12193737"/>
                <a:gd name="connsiteY9961" fmla="*/ 225844 h 3910710"/>
                <a:gd name="connsiteX9962" fmla="*/ 5005673 w 12193737"/>
                <a:gd name="connsiteY9962" fmla="*/ 228777 h 3910710"/>
                <a:gd name="connsiteX9963" fmla="*/ 4880385 w 12193737"/>
                <a:gd name="connsiteY9963" fmla="*/ 156428 h 3910710"/>
                <a:gd name="connsiteX9964" fmla="*/ 5010742 w 12193737"/>
                <a:gd name="connsiteY9964" fmla="*/ 81147 h 3910710"/>
                <a:gd name="connsiteX9965" fmla="*/ 5010742 w 12193737"/>
                <a:gd name="connsiteY9965" fmla="*/ 225844 h 3910710"/>
                <a:gd name="connsiteX9966" fmla="*/ 4878683 w 12193737"/>
                <a:gd name="connsiteY9966" fmla="*/ 2933 h 3910710"/>
                <a:gd name="connsiteX9967" fmla="*/ 5009076 w 12193737"/>
                <a:gd name="connsiteY9967" fmla="*/ 78214 h 3910710"/>
                <a:gd name="connsiteX9968" fmla="*/ 4878683 w 12193737"/>
                <a:gd name="connsiteY9968" fmla="*/ 153495 h 3910710"/>
                <a:gd name="connsiteX9969" fmla="*/ 4878683 w 12193737"/>
                <a:gd name="connsiteY9969" fmla="*/ 2933 h 3910710"/>
                <a:gd name="connsiteX9970" fmla="*/ 4878683 w 12193737"/>
                <a:gd name="connsiteY9970" fmla="*/ 159361 h 3910710"/>
                <a:gd name="connsiteX9971" fmla="*/ 5002305 w 12193737"/>
                <a:gd name="connsiteY9971" fmla="*/ 230732 h 3910710"/>
                <a:gd name="connsiteX9972" fmla="*/ 4878683 w 12193737"/>
                <a:gd name="connsiteY9972" fmla="*/ 302066 h 3910710"/>
                <a:gd name="connsiteX9973" fmla="*/ 4878683 w 12193737"/>
                <a:gd name="connsiteY9973" fmla="*/ 159361 h 3910710"/>
                <a:gd name="connsiteX9974" fmla="*/ 4750028 w 12193737"/>
                <a:gd name="connsiteY9974" fmla="*/ 75245 h 3910710"/>
                <a:gd name="connsiteX9975" fmla="*/ 4875279 w 12193737"/>
                <a:gd name="connsiteY9975" fmla="*/ 2933 h 3910710"/>
                <a:gd name="connsiteX9976" fmla="*/ 4875279 w 12193737"/>
                <a:gd name="connsiteY9976" fmla="*/ 153459 h 3910710"/>
                <a:gd name="connsiteX9977" fmla="*/ 4750028 w 12193737"/>
                <a:gd name="connsiteY9977" fmla="*/ 81147 h 3910710"/>
                <a:gd name="connsiteX9978" fmla="*/ 4750028 w 12193737"/>
                <a:gd name="connsiteY9978" fmla="*/ 75245 h 3910710"/>
                <a:gd name="connsiteX9979" fmla="*/ 4750028 w 12193737"/>
                <a:gd name="connsiteY9979" fmla="*/ 85058 h 3910710"/>
                <a:gd name="connsiteX9980" fmla="*/ 4873614 w 12193737"/>
                <a:gd name="connsiteY9980" fmla="*/ 156428 h 3910710"/>
                <a:gd name="connsiteX9981" fmla="*/ 4750028 w 12193737"/>
                <a:gd name="connsiteY9981" fmla="*/ 227763 h 3910710"/>
                <a:gd name="connsiteX9982" fmla="*/ 4750028 w 12193737"/>
                <a:gd name="connsiteY9982" fmla="*/ 85058 h 3910710"/>
                <a:gd name="connsiteX9983" fmla="*/ 4750028 w 12193737"/>
                <a:gd name="connsiteY9983" fmla="*/ 231710 h 3910710"/>
                <a:gd name="connsiteX9984" fmla="*/ 4875279 w 12193737"/>
                <a:gd name="connsiteY9984" fmla="*/ 159398 h 3910710"/>
                <a:gd name="connsiteX9985" fmla="*/ 4875279 w 12193737"/>
                <a:gd name="connsiteY9985" fmla="*/ 304094 h 3910710"/>
                <a:gd name="connsiteX9986" fmla="*/ 4870210 w 12193737"/>
                <a:gd name="connsiteY9986" fmla="*/ 307027 h 3910710"/>
                <a:gd name="connsiteX9987" fmla="*/ 4750028 w 12193737"/>
                <a:gd name="connsiteY9987" fmla="*/ 237648 h 3910710"/>
                <a:gd name="connsiteX9988" fmla="*/ 4750028 w 12193737"/>
                <a:gd name="connsiteY9988" fmla="*/ 231746 h 3910710"/>
                <a:gd name="connsiteX9989" fmla="*/ 4750028 w 12193737"/>
                <a:gd name="connsiteY9989" fmla="*/ 241486 h 3910710"/>
                <a:gd name="connsiteX9990" fmla="*/ 4866843 w 12193737"/>
                <a:gd name="connsiteY9990" fmla="*/ 308910 h 3910710"/>
                <a:gd name="connsiteX9991" fmla="*/ 4750028 w 12193737"/>
                <a:gd name="connsiteY9991" fmla="*/ 376333 h 3910710"/>
                <a:gd name="connsiteX9992" fmla="*/ 4750028 w 12193737"/>
                <a:gd name="connsiteY9992" fmla="*/ 241450 h 3910710"/>
                <a:gd name="connsiteX9993" fmla="*/ 4750028 w 12193737"/>
                <a:gd name="connsiteY9993" fmla="*/ 405772 h 3910710"/>
                <a:gd name="connsiteX9994" fmla="*/ 4866843 w 12193737"/>
                <a:gd name="connsiteY9994" fmla="*/ 473196 h 3910710"/>
                <a:gd name="connsiteX9995" fmla="*/ 4750028 w 12193737"/>
                <a:gd name="connsiteY9995" fmla="*/ 540619 h 3910710"/>
                <a:gd name="connsiteX9996" fmla="*/ 4750028 w 12193737"/>
                <a:gd name="connsiteY9996" fmla="*/ 405736 h 3910710"/>
                <a:gd name="connsiteX9997" fmla="*/ 4750028 w 12193737"/>
                <a:gd name="connsiteY9997" fmla="*/ 544530 h 3910710"/>
                <a:gd name="connsiteX9998" fmla="*/ 4870210 w 12193737"/>
                <a:gd name="connsiteY9998" fmla="*/ 475115 h 3910710"/>
                <a:gd name="connsiteX9999" fmla="*/ 4875279 w 12193737"/>
                <a:gd name="connsiteY9999" fmla="*/ 478048 h 3910710"/>
                <a:gd name="connsiteX10000" fmla="*/ 4875279 w 12193737"/>
                <a:gd name="connsiteY10000" fmla="*/ 622744 h 3910710"/>
                <a:gd name="connsiteX10001" fmla="*/ 4750028 w 12193737"/>
                <a:gd name="connsiteY10001" fmla="*/ 550432 h 3910710"/>
                <a:gd name="connsiteX10002" fmla="*/ 4750028 w 12193737"/>
                <a:gd name="connsiteY10002" fmla="*/ 544530 h 3910710"/>
                <a:gd name="connsiteX10003" fmla="*/ 4750028 w 12193737"/>
                <a:gd name="connsiteY10003" fmla="*/ 554343 h 3910710"/>
                <a:gd name="connsiteX10004" fmla="*/ 4873614 w 12193737"/>
                <a:gd name="connsiteY10004" fmla="*/ 625677 h 3910710"/>
                <a:gd name="connsiteX10005" fmla="*/ 4750028 w 12193737"/>
                <a:gd name="connsiteY10005" fmla="*/ 697012 h 3910710"/>
                <a:gd name="connsiteX10006" fmla="*/ 4750028 w 12193737"/>
                <a:gd name="connsiteY10006" fmla="*/ 554307 h 3910710"/>
                <a:gd name="connsiteX10007" fmla="*/ 4750028 w 12193737"/>
                <a:gd name="connsiteY10007" fmla="*/ 700995 h 3910710"/>
                <a:gd name="connsiteX10008" fmla="*/ 4875279 w 12193737"/>
                <a:gd name="connsiteY10008" fmla="*/ 628683 h 3910710"/>
                <a:gd name="connsiteX10009" fmla="*/ 4875279 w 12193737"/>
                <a:gd name="connsiteY10009" fmla="*/ 779209 h 3910710"/>
                <a:gd name="connsiteX10010" fmla="*/ 4750028 w 12193737"/>
                <a:gd name="connsiteY10010" fmla="*/ 706897 h 3910710"/>
                <a:gd name="connsiteX10011" fmla="*/ 4750028 w 12193737"/>
                <a:gd name="connsiteY10011" fmla="*/ 700995 h 3910710"/>
                <a:gd name="connsiteX10012" fmla="*/ 4750028 w 12193737"/>
                <a:gd name="connsiteY10012" fmla="*/ 710772 h 3910710"/>
                <a:gd name="connsiteX10013" fmla="*/ 4873614 w 12193737"/>
                <a:gd name="connsiteY10013" fmla="*/ 782142 h 3910710"/>
                <a:gd name="connsiteX10014" fmla="*/ 4750028 w 12193737"/>
                <a:gd name="connsiteY10014" fmla="*/ 853476 h 3910710"/>
                <a:gd name="connsiteX10015" fmla="*/ 4750028 w 12193737"/>
                <a:gd name="connsiteY10015" fmla="*/ 710772 h 3910710"/>
                <a:gd name="connsiteX10016" fmla="*/ 4750028 w 12193737"/>
                <a:gd name="connsiteY10016" fmla="*/ 857423 h 3910710"/>
                <a:gd name="connsiteX10017" fmla="*/ 4875279 w 12193737"/>
                <a:gd name="connsiteY10017" fmla="*/ 785111 h 3910710"/>
                <a:gd name="connsiteX10018" fmla="*/ 4875279 w 12193737"/>
                <a:gd name="connsiteY10018" fmla="*/ 935637 h 3910710"/>
                <a:gd name="connsiteX10019" fmla="*/ 4750028 w 12193737"/>
                <a:gd name="connsiteY10019" fmla="*/ 863325 h 3910710"/>
                <a:gd name="connsiteX10020" fmla="*/ 4750028 w 12193737"/>
                <a:gd name="connsiteY10020" fmla="*/ 857423 h 3910710"/>
                <a:gd name="connsiteX10021" fmla="*/ 4750028 w 12193737"/>
                <a:gd name="connsiteY10021" fmla="*/ 867200 h 3910710"/>
                <a:gd name="connsiteX10022" fmla="*/ 4873614 w 12193737"/>
                <a:gd name="connsiteY10022" fmla="*/ 938570 h 3910710"/>
                <a:gd name="connsiteX10023" fmla="*/ 4750028 w 12193737"/>
                <a:gd name="connsiteY10023" fmla="*/ 1009905 h 3910710"/>
                <a:gd name="connsiteX10024" fmla="*/ 4750028 w 12193737"/>
                <a:gd name="connsiteY10024" fmla="*/ 867200 h 3910710"/>
                <a:gd name="connsiteX10025" fmla="*/ 4750028 w 12193737"/>
                <a:gd name="connsiteY10025" fmla="*/ 1013815 h 3910710"/>
                <a:gd name="connsiteX10026" fmla="*/ 4875279 w 12193737"/>
                <a:gd name="connsiteY10026" fmla="*/ 941503 h 3910710"/>
                <a:gd name="connsiteX10027" fmla="*/ 4875279 w 12193737"/>
                <a:gd name="connsiteY10027" fmla="*/ 1086200 h 3910710"/>
                <a:gd name="connsiteX10028" fmla="*/ 4870210 w 12193737"/>
                <a:gd name="connsiteY10028" fmla="*/ 1089133 h 3910710"/>
                <a:gd name="connsiteX10029" fmla="*/ 4749992 w 12193737"/>
                <a:gd name="connsiteY10029" fmla="*/ 1019718 h 3910710"/>
                <a:gd name="connsiteX10030" fmla="*/ 4749992 w 12193737"/>
                <a:gd name="connsiteY10030" fmla="*/ 1013815 h 3910710"/>
                <a:gd name="connsiteX10031" fmla="*/ 4750028 w 12193737"/>
                <a:gd name="connsiteY10031" fmla="*/ 1023665 h 3910710"/>
                <a:gd name="connsiteX10032" fmla="*/ 4866843 w 12193737"/>
                <a:gd name="connsiteY10032" fmla="*/ 1091088 h 3910710"/>
                <a:gd name="connsiteX10033" fmla="*/ 4750028 w 12193737"/>
                <a:gd name="connsiteY10033" fmla="*/ 1158548 h 3910710"/>
                <a:gd name="connsiteX10034" fmla="*/ 4750028 w 12193737"/>
                <a:gd name="connsiteY10034" fmla="*/ 1023665 h 3910710"/>
                <a:gd name="connsiteX10035" fmla="*/ 4750028 w 12193737"/>
                <a:gd name="connsiteY10035" fmla="*/ 1187878 h 3910710"/>
                <a:gd name="connsiteX10036" fmla="*/ 4866843 w 12193737"/>
                <a:gd name="connsiteY10036" fmla="*/ 1255338 h 3910710"/>
                <a:gd name="connsiteX10037" fmla="*/ 4750028 w 12193737"/>
                <a:gd name="connsiteY10037" fmla="*/ 1322761 h 3910710"/>
                <a:gd name="connsiteX10038" fmla="*/ 4750028 w 12193737"/>
                <a:gd name="connsiteY10038" fmla="*/ 1187878 h 3910710"/>
                <a:gd name="connsiteX10039" fmla="*/ 4750028 w 12193737"/>
                <a:gd name="connsiteY10039" fmla="*/ 1326672 h 3910710"/>
                <a:gd name="connsiteX10040" fmla="*/ 4870210 w 12193737"/>
                <a:gd name="connsiteY10040" fmla="*/ 1257257 h 3910710"/>
                <a:gd name="connsiteX10041" fmla="*/ 4875279 w 12193737"/>
                <a:gd name="connsiteY10041" fmla="*/ 1260190 h 3910710"/>
                <a:gd name="connsiteX10042" fmla="*/ 4875279 w 12193737"/>
                <a:gd name="connsiteY10042" fmla="*/ 1404886 h 3910710"/>
                <a:gd name="connsiteX10043" fmla="*/ 4750028 w 12193737"/>
                <a:gd name="connsiteY10043" fmla="*/ 1332575 h 3910710"/>
                <a:gd name="connsiteX10044" fmla="*/ 4750028 w 12193737"/>
                <a:gd name="connsiteY10044" fmla="*/ 1326672 h 3910710"/>
                <a:gd name="connsiteX10045" fmla="*/ 4750028 w 12193737"/>
                <a:gd name="connsiteY10045" fmla="*/ 1336485 h 3910710"/>
                <a:gd name="connsiteX10046" fmla="*/ 4873614 w 12193737"/>
                <a:gd name="connsiteY10046" fmla="*/ 1407856 h 3910710"/>
                <a:gd name="connsiteX10047" fmla="*/ 4750028 w 12193737"/>
                <a:gd name="connsiteY10047" fmla="*/ 1479190 h 3910710"/>
                <a:gd name="connsiteX10048" fmla="*/ 4750028 w 12193737"/>
                <a:gd name="connsiteY10048" fmla="*/ 1336485 h 3910710"/>
                <a:gd name="connsiteX10049" fmla="*/ 4750028 w 12193737"/>
                <a:gd name="connsiteY10049" fmla="*/ 1483137 h 3910710"/>
                <a:gd name="connsiteX10050" fmla="*/ 4875279 w 12193737"/>
                <a:gd name="connsiteY10050" fmla="*/ 1410825 h 3910710"/>
                <a:gd name="connsiteX10051" fmla="*/ 4875279 w 12193737"/>
                <a:gd name="connsiteY10051" fmla="*/ 1561351 h 3910710"/>
                <a:gd name="connsiteX10052" fmla="*/ 4750028 w 12193737"/>
                <a:gd name="connsiteY10052" fmla="*/ 1489039 h 3910710"/>
                <a:gd name="connsiteX10053" fmla="*/ 4750028 w 12193737"/>
                <a:gd name="connsiteY10053" fmla="*/ 1483137 h 3910710"/>
                <a:gd name="connsiteX10054" fmla="*/ 4750028 w 12193737"/>
                <a:gd name="connsiteY10054" fmla="*/ 1492914 h 3910710"/>
                <a:gd name="connsiteX10055" fmla="*/ 4873614 w 12193737"/>
                <a:gd name="connsiteY10055" fmla="*/ 1564284 h 3910710"/>
                <a:gd name="connsiteX10056" fmla="*/ 4750028 w 12193737"/>
                <a:gd name="connsiteY10056" fmla="*/ 1635618 h 3910710"/>
                <a:gd name="connsiteX10057" fmla="*/ 4750028 w 12193737"/>
                <a:gd name="connsiteY10057" fmla="*/ 1492914 h 3910710"/>
                <a:gd name="connsiteX10058" fmla="*/ 4750028 w 12193737"/>
                <a:gd name="connsiteY10058" fmla="*/ 1639529 h 3910710"/>
                <a:gd name="connsiteX10059" fmla="*/ 4875279 w 12193737"/>
                <a:gd name="connsiteY10059" fmla="*/ 1567217 h 3910710"/>
                <a:gd name="connsiteX10060" fmla="*/ 4875279 w 12193737"/>
                <a:gd name="connsiteY10060" fmla="*/ 1717743 h 3910710"/>
                <a:gd name="connsiteX10061" fmla="*/ 4750028 w 12193737"/>
                <a:gd name="connsiteY10061" fmla="*/ 1645431 h 3910710"/>
                <a:gd name="connsiteX10062" fmla="*/ 4750028 w 12193737"/>
                <a:gd name="connsiteY10062" fmla="*/ 1639529 h 3910710"/>
                <a:gd name="connsiteX10063" fmla="*/ 4750028 w 12193737"/>
                <a:gd name="connsiteY10063" fmla="*/ 1649342 h 3910710"/>
                <a:gd name="connsiteX10064" fmla="*/ 4873614 w 12193737"/>
                <a:gd name="connsiteY10064" fmla="*/ 1720676 h 3910710"/>
                <a:gd name="connsiteX10065" fmla="*/ 4750028 w 12193737"/>
                <a:gd name="connsiteY10065" fmla="*/ 1792011 h 3910710"/>
                <a:gd name="connsiteX10066" fmla="*/ 4750028 w 12193737"/>
                <a:gd name="connsiteY10066" fmla="*/ 1649306 h 3910710"/>
                <a:gd name="connsiteX10067" fmla="*/ 4750028 w 12193737"/>
                <a:gd name="connsiteY10067" fmla="*/ 1795957 h 3910710"/>
                <a:gd name="connsiteX10068" fmla="*/ 4875279 w 12193737"/>
                <a:gd name="connsiteY10068" fmla="*/ 1723646 h 3910710"/>
                <a:gd name="connsiteX10069" fmla="*/ 4875279 w 12193737"/>
                <a:gd name="connsiteY10069" fmla="*/ 1868342 h 3910710"/>
                <a:gd name="connsiteX10070" fmla="*/ 4870210 w 12193737"/>
                <a:gd name="connsiteY10070" fmla="*/ 1871275 h 3910710"/>
                <a:gd name="connsiteX10071" fmla="*/ 4750028 w 12193737"/>
                <a:gd name="connsiteY10071" fmla="*/ 1801860 h 3910710"/>
                <a:gd name="connsiteX10072" fmla="*/ 4750028 w 12193737"/>
                <a:gd name="connsiteY10072" fmla="*/ 1795957 h 3910710"/>
                <a:gd name="connsiteX10073" fmla="*/ 4750028 w 12193737"/>
                <a:gd name="connsiteY10073" fmla="*/ 1805807 h 3910710"/>
                <a:gd name="connsiteX10074" fmla="*/ 4866843 w 12193737"/>
                <a:gd name="connsiteY10074" fmla="*/ 1873230 h 3910710"/>
                <a:gd name="connsiteX10075" fmla="*/ 4750028 w 12193737"/>
                <a:gd name="connsiteY10075" fmla="*/ 1940654 h 3910710"/>
                <a:gd name="connsiteX10076" fmla="*/ 4750028 w 12193737"/>
                <a:gd name="connsiteY10076" fmla="*/ 1805770 h 3910710"/>
                <a:gd name="connsiteX10077" fmla="*/ 4750028 w 12193737"/>
                <a:gd name="connsiteY10077" fmla="*/ 1970056 h 3910710"/>
                <a:gd name="connsiteX10078" fmla="*/ 4866843 w 12193737"/>
                <a:gd name="connsiteY10078" fmla="*/ 2037480 h 3910710"/>
                <a:gd name="connsiteX10079" fmla="*/ 4750028 w 12193737"/>
                <a:gd name="connsiteY10079" fmla="*/ 2104904 h 3910710"/>
                <a:gd name="connsiteX10080" fmla="*/ 4750028 w 12193737"/>
                <a:gd name="connsiteY10080" fmla="*/ 1970020 h 3910710"/>
                <a:gd name="connsiteX10081" fmla="*/ 4750028 w 12193737"/>
                <a:gd name="connsiteY10081" fmla="*/ 2108814 h 3910710"/>
                <a:gd name="connsiteX10082" fmla="*/ 4870210 w 12193737"/>
                <a:gd name="connsiteY10082" fmla="*/ 2039399 h 3910710"/>
                <a:gd name="connsiteX10083" fmla="*/ 4875279 w 12193737"/>
                <a:gd name="connsiteY10083" fmla="*/ 2042332 h 3910710"/>
                <a:gd name="connsiteX10084" fmla="*/ 4875279 w 12193737"/>
                <a:gd name="connsiteY10084" fmla="*/ 2187028 h 3910710"/>
                <a:gd name="connsiteX10085" fmla="*/ 4750028 w 12193737"/>
                <a:gd name="connsiteY10085" fmla="*/ 2114717 h 3910710"/>
                <a:gd name="connsiteX10086" fmla="*/ 4750028 w 12193737"/>
                <a:gd name="connsiteY10086" fmla="*/ 2108814 h 3910710"/>
                <a:gd name="connsiteX10087" fmla="*/ 4750028 w 12193737"/>
                <a:gd name="connsiteY10087" fmla="*/ 2118627 h 3910710"/>
                <a:gd name="connsiteX10088" fmla="*/ 4873614 w 12193737"/>
                <a:gd name="connsiteY10088" fmla="*/ 2189961 h 3910710"/>
                <a:gd name="connsiteX10089" fmla="*/ 4750028 w 12193737"/>
                <a:gd name="connsiteY10089" fmla="*/ 2261332 h 3910710"/>
                <a:gd name="connsiteX10090" fmla="*/ 4750028 w 12193737"/>
                <a:gd name="connsiteY10090" fmla="*/ 2118627 h 3910710"/>
                <a:gd name="connsiteX10091" fmla="*/ 4750028 w 12193737"/>
                <a:gd name="connsiteY10091" fmla="*/ 2265279 h 3910710"/>
                <a:gd name="connsiteX10092" fmla="*/ 4875279 w 12193737"/>
                <a:gd name="connsiteY10092" fmla="*/ 2192967 h 3910710"/>
                <a:gd name="connsiteX10093" fmla="*/ 4875279 w 12193737"/>
                <a:gd name="connsiteY10093" fmla="*/ 2343493 h 3910710"/>
                <a:gd name="connsiteX10094" fmla="*/ 4750028 w 12193737"/>
                <a:gd name="connsiteY10094" fmla="*/ 2271181 h 3910710"/>
                <a:gd name="connsiteX10095" fmla="*/ 4750028 w 12193737"/>
                <a:gd name="connsiteY10095" fmla="*/ 2265279 h 3910710"/>
                <a:gd name="connsiteX10096" fmla="*/ 4750028 w 12193737"/>
                <a:gd name="connsiteY10096" fmla="*/ 2275056 h 3910710"/>
                <a:gd name="connsiteX10097" fmla="*/ 4873614 w 12193737"/>
                <a:gd name="connsiteY10097" fmla="*/ 2346390 h 3910710"/>
                <a:gd name="connsiteX10098" fmla="*/ 4750028 w 12193737"/>
                <a:gd name="connsiteY10098" fmla="*/ 2417760 h 3910710"/>
                <a:gd name="connsiteX10099" fmla="*/ 4750028 w 12193737"/>
                <a:gd name="connsiteY10099" fmla="*/ 2275056 h 3910710"/>
                <a:gd name="connsiteX10100" fmla="*/ 4750028 w 12193737"/>
                <a:gd name="connsiteY10100" fmla="*/ 2421671 h 3910710"/>
                <a:gd name="connsiteX10101" fmla="*/ 4875279 w 12193737"/>
                <a:gd name="connsiteY10101" fmla="*/ 2349359 h 3910710"/>
                <a:gd name="connsiteX10102" fmla="*/ 4875279 w 12193737"/>
                <a:gd name="connsiteY10102" fmla="*/ 2499885 h 3910710"/>
                <a:gd name="connsiteX10103" fmla="*/ 4750028 w 12193737"/>
                <a:gd name="connsiteY10103" fmla="*/ 2427573 h 3910710"/>
                <a:gd name="connsiteX10104" fmla="*/ 4750028 w 12193737"/>
                <a:gd name="connsiteY10104" fmla="*/ 2421671 h 3910710"/>
                <a:gd name="connsiteX10105" fmla="*/ 4750028 w 12193737"/>
                <a:gd name="connsiteY10105" fmla="*/ 2431520 h 3910710"/>
                <a:gd name="connsiteX10106" fmla="*/ 4873614 w 12193737"/>
                <a:gd name="connsiteY10106" fmla="*/ 2502855 h 3910710"/>
                <a:gd name="connsiteX10107" fmla="*/ 4750028 w 12193737"/>
                <a:gd name="connsiteY10107" fmla="*/ 2574225 h 3910710"/>
                <a:gd name="connsiteX10108" fmla="*/ 4750028 w 12193737"/>
                <a:gd name="connsiteY10108" fmla="*/ 2431520 h 3910710"/>
                <a:gd name="connsiteX10109" fmla="*/ 4750028 w 12193737"/>
                <a:gd name="connsiteY10109" fmla="*/ 2578099 h 3910710"/>
                <a:gd name="connsiteX10110" fmla="*/ 4875279 w 12193737"/>
                <a:gd name="connsiteY10110" fmla="*/ 2505788 h 3910710"/>
                <a:gd name="connsiteX10111" fmla="*/ 4875279 w 12193737"/>
                <a:gd name="connsiteY10111" fmla="*/ 2650484 h 3910710"/>
                <a:gd name="connsiteX10112" fmla="*/ 4870246 w 12193737"/>
                <a:gd name="connsiteY10112" fmla="*/ 2653417 h 3910710"/>
                <a:gd name="connsiteX10113" fmla="*/ 4750028 w 12193737"/>
                <a:gd name="connsiteY10113" fmla="*/ 2584002 h 3910710"/>
                <a:gd name="connsiteX10114" fmla="*/ 4750028 w 12193737"/>
                <a:gd name="connsiteY10114" fmla="*/ 2578099 h 3910710"/>
                <a:gd name="connsiteX10115" fmla="*/ 4750028 w 12193737"/>
                <a:gd name="connsiteY10115" fmla="*/ 2587949 h 3910710"/>
                <a:gd name="connsiteX10116" fmla="*/ 4866843 w 12193737"/>
                <a:gd name="connsiteY10116" fmla="*/ 2655408 h 3910710"/>
                <a:gd name="connsiteX10117" fmla="*/ 4750028 w 12193737"/>
                <a:gd name="connsiteY10117" fmla="*/ 2722868 h 3910710"/>
                <a:gd name="connsiteX10118" fmla="*/ 4750028 w 12193737"/>
                <a:gd name="connsiteY10118" fmla="*/ 2587985 h 3910710"/>
                <a:gd name="connsiteX10119" fmla="*/ 4750028 w 12193737"/>
                <a:gd name="connsiteY10119" fmla="*/ 2752162 h 3910710"/>
                <a:gd name="connsiteX10120" fmla="*/ 4866843 w 12193737"/>
                <a:gd name="connsiteY10120" fmla="*/ 2819622 h 3910710"/>
                <a:gd name="connsiteX10121" fmla="*/ 4750028 w 12193737"/>
                <a:gd name="connsiteY10121" fmla="*/ 2887046 h 3910710"/>
                <a:gd name="connsiteX10122" fmla="*/ 4750028 w 12193737"/>
                <a:gd name="connsiteY10122" fmla="*/ 2752162 h 3910710"/>
                <a:gd name="connsiteX10123" fmla="*/ 4750028 w 12193737"/>
                <a:gd name="connsiteY10123" fmla="*/ 2890956 h 3910710"/>
                <a:gd name="connsiteX10124" fmla="*/ 4870246 w 12193737"/>
                <a:gd name="connsiteY10124" fmla="*/ 2821541 h 3910710"/>
                <a:gd name="connsiteX10125" fmla="*/ 4875316 w 12193737"/>
                <a:gd name="connsiteY10125" fmla="*/ 2824474 h 3910710"/>
                <a:gd name="connsiteX10126" fmla="*/ 4875316 w 12193737"/>
                <a:gd name="connsiteY10126" fmla="*/ 2969170 h 3910710"/>
                <a:gd name="connsiteX10127" fmla="*/ 4750064 w 12193737"/>
                <a:gd name="connsiteY10127" fmla="*/ 2896859 h 3910710"/>
                <a:gd name="connsiteX10128" fmla="*/ 4750064 w 12193737"/>
                <a:gd name="connsiteY10128" fmla="*/ 2890956 h 3910710"/>
                <a:gd name="connsiteX10129" fmla="*/ 4750028 w 12193737"/>
                <a:gd name="connsiteY10129" fmla="*/ 2900805 h 3910710"/>
                <a:gd name="connsiteX10130" fmla="*/ 4873614 w 12193737"/>
                <a:gd name="connsiteY10130" fmla="*/ 2972140 h 3910710"/>
                <a:gd name="connsiteX10131" fmla="*/ 4750028 w 12193737"/>
                <a:gd name="connsiteY10131" fmla="*/ 3043510 h 3910710"/>
                <a:gd name="connsiteX10132" fmla="*/ 4750028 w 12193737"/>
                <a:gd name="connsiteY10132" fmla="*/ 2900805 h 3910710"/>
                <a:gd name="connsiteX10133" fmla="*/ 4750028 w 12193737"/>
                <a:gd name="connsiteY10133" fmla="*/ 3047421 h 3910710"/>
                <a:gd name="connsiteX10134" fmla="*/ 4875279 w 12193737"/>
                <a:gd name="connsiteY10134" fmla="*/ 2975109 h 3910710"/>
                <a:gd name="connsiteX10135" fmla="*/ 4875279 w 12193737"/>
                <a:gd name="connsiteY10135" fmla="*/ 3125635 h 3910710"/>
                <a:gd name="connsiteX10136" fmla="*/ 4750028 w 12193737"/>
                <a:gd name="connsiteY10136" fmla="*/ 3053287 h 3910710"/>
                <a:gd name="connsiteX10137" fmla="*/ 4750028 w 12193737"/>
                <a:gd name="connsiteY10137" fmla="*/ 3047421 h 3910710"/>
                <a:gd name="connsiteX10138" fmla="*/ 4750028 w 12193737"/>
                <a:gd name="connsiteY10138" fmla="*/ 3057198 h 3910710"/>
                <a:gd name="connsiteX10139" fmla="*/ 4873614 w 12193737"/>
                <a:gd name="connsiteY10139" fmla="*/ 3128532 h 3910710"/>
                <a:gd name="connsiteX10140" fmla="*/ 4750028 w 12193737"/>
                <a:gd name="connsiteY10140" fmla="*/ 3199902 h 3910710"/>
                <a:gd name="connsiteX10141" fmla="*/ 4750028 w 12193737"/>
                <a:gd name="connsiteY10141" fmla="*/ 3057198 h 3910710"/>
                <a:gd name="connsiteX10142" fmla="*/ 4750028 w 12193737"/>
                <a:gd name="connsiteY10142" fmla="*/ 3203849 h 3910710"/>
                <a:gd name="connsiteX10143" fmla="*/ 4875279 w 12193737"/>
                <a:gd name="connsiteY10143" fmla="*/ 3131501 h 3910710"/>
                <a:gd name="connsiteX10144" fmla="*/ 4875279 w 12193737"/>
                <a:gd name="connsiteY10144" fmla="*/ 3282027 h 3910710"/>
                <a:gd name="connsiteX10145" fmla="*/ 4750028 w 12193737"/>
                <a:gd name="connsiteY10145" fmla="*/ 3209715 h 3910710"/>
                <a:gd name="connsiteX10146" fmla="*/ 4750028 w 12193737"/>
                <a:gd name="connsiteY10146" fmla="*/ 3203849 h 3910710"/>
                <a:gd name="connsiteX10147" fmla="*/ 4750028 w 12193737"/>
                <a:gd name="connsiteY10147" fmla="*/ 3213662 h 3910710"/>
                <a:gd name="connsiteX10148" fmla="*/ 4873614 w 12193737"/>
                <a:gd name="connsiteY10148" fmla="*/ 3284997 h 3910710"/>
                <a:gd name="connsiteX10149" fmla="*/ 4750028 w 12193737"/>
                <a:gd name="connsiteY10149" fmla="*/ 3356331 h 3910710"/>
                <a:gd name="connsiteX10150" fmla="*/ 4750028 w 12193737"/>
                <a:gd name="connsiteY10150" fmla="*/ 3213626 h 3910710"/>
                <a:gd name="connsiteX10151" fmla="*/ 4750028 w 12193737"/>
                <a:gd name="connsiteY10151" fmla="*/ 3360241 h 3910710"/>
                <a:gd name="connsiteX10152" fmla="*/ 4875279 w 12193737"/>
                <a:gd name="connsiteY10152" fmla="*/ 3287930 h 3910710"/>
                <a:gd name="connsiteX10153" fmla="*/ 4875279 w 12193737"/>
                <a:gd name="connsiteY10153" fmla="*/ 3432590 h 3910710"/>
                <a:gd name="connsiteX10154" fmla="*/ 4870210 w 12193737"/>
                <a:gd name="connsiteY10154" fmla="*/ 3435523 h 3910710"/>
                <a:gd name="connsiteX10155" fmla="*/ 4750028 w 12193737"/>
                <a:gd name="connsiteY10155" fmla="*/ 3366144 h 3910710"/>
                <a:gd name="connsiteX10156" fmla="*/ 4750028 w 12193737"/>
                <a:gd name="connsiteY10156" fmla="*/ 3360241 h 3910710"/>
                <a:gd name="connsiteX10157" fmla="*/ 4750028 w 12193737"/>
                <a:gd name="connsiteY10157" fmla="*/ 3370054 h 3910710"/>
                <a:gd name="connsiteX10158" fmla="*/ 4866843 w 12193737"/>
                <a:gd name="connsiteY10158" fmla="*/ 3437478 h 3910710"/>
                <a:gd name="connsiteX10159" fmla="*/ 4750028 w 12193737"/>
                <a:gd name="connsiteY10159" fmla="*/ 3504902 h 3910710"/>
                <a:gd name="connsiteX10160" fmla="*/ 4750028 w 12193737"/>
                <a:gd name="connsiteY10160" fmla="*/ 3370018 h 3910710"/>
                <a:gd name="connsiteX10161" fmla="*/ 4750028 w 12193737"/>
                <a:gd name="connsiteY10161" fmla="*/ 3534340 h 3910710"/>
                <a:gd name="connsiteX10162" fmla="*/ 4866843 w 12193737"/>
                <a:gd name="connsiteY10162" fmla="*/ 3601764 h 3910710"/>
                <a:gd name="connsiteX10163" fmla="*/ 4750028 w 12193737"/>
                <a:gd name="connsiteY10163" fmla="*/ 3669188 h 3910710"/>
                <a:gd name="connsiteX10164" fmla="*/ 4750028 w 12193737"/>
                <a:gd name="connsiteY10164" fmla="*/ 3534304 h 3910710"/>
                <a:gd name="connsiteX10165" fmla="*/ 4750028 w 12193737"/>
                <a:gd name="connsiteY10165" fmla="*/ 3682947 h 3910710"/>
                <a:gd name="connsiteX10166" fmla="*/ 4873614 w 12193737"/>
                <a:gd name="connsiteY10166" fmla="*/ 3754282 h 3910710"/>
                <a:gd name="connsiteX10167" fmla="*/ 4750028 w 12193737"/>
                <a:gd name="connsiteY10167" fmla="*/ 3825652 h 3910710"/>
                <a:gd name="connsiteX10168" fmla="*/ 4750028 w 12193737"/>
                <a:gd name="connsiteY10168" fmla="*/ 3682947 h 3910710"/>
                <a:gd name="connsiteX10169" fmla="*/ 4875279 w 12193737"/>
                <a:gd name="connsiteY10169" fmla="*/ 3907777 h 3910710"/>
                <a:gd name="connsiteX10170" fmla="*/ 4750028 w 12193737"/>
                <a:gd name="connsiteY10170" fmla="*/ 3835429 h 3910710"/>
                <a:gd name="connsiteX10171" fmla="*/ 4750028 w 12193737"/>
                <a:gd name="connsiteY10171" fmla="*/ 3829563 h 3910710"/>
                <a:gd name="connsiteX10172" fmla="*/ 4875279 w 12193737"/>
                <a:gd name="connsiteY10172" fmla="*/ 3757251 h 3910710"/>
                <a:gd name="connsiteX10173" fmla="*/ 4875279 w 12193737"/>
                <a:gd name="connsiteY10173" fmla="*/ 3907777 h 3910710"/>
                <a:gd name="connsiteX10174" fmla="*/ 4875279 w 12193737"/>
                <a:gd name="connsiteY10174" fmla="*/ 3751312 h 3910710"/>
                <a:gd name="connsiteX10175" fmla="*/ 4750028 w 12193737"/>
                <a:gd name="connsiteY10175" fmla="*/ 3679001 h 3910710"/>
                <a:gd name="connsiteX10176" fmla="*/ 4750028 w 12193737"/>
                <a:gd name="connsiteY10176" fmla="*/ 3673098 h 3910710"/>
                <a:gd name="connsiteX10177" fmla="*/ 4870210 w 12193737"/>
                <a:gd name="connsiteY10177" fmla="*/ 3603719 h 3910710"/>
                <a:gd name="connsiteX10178" fmla="*/ 4875279 w 12193737"/>
                <a:gd name="connsiteY10178" fmla="*/ 3606653 h 3910710"/>
                <a:gd name="connsiteX10179" fmla="*/ 4875279 w 12193737"/>
                <a:gd name="connsiteY10179" fmla="*/ 3751312 h 3910710"/>
                <a:gd name="connsiteX10180" fmla="*/ 4878683 w 12193737"/>
                <a:gd name="connsiteY10180" fmla="*/ 3907777 h 3910710"/>
                <a:gd name="connsiteX10181" fmla="*/ 4878683 w 12193737"/>
                <a:gd name="connsiteY10181" fmla="*/ 3757215 h 3910710"/>
                <a:gd name="connsiteX10182" fmla="*/ 5009076 w 12193737"/>
                <a:gd name="connsiteY10182" fmla="*/ 3832496 h 3910710"/>
                <a:gd name="connsiteX10183" fmla="*/ 4878683 w 12193737"/>
                <a:gd name="connsiteY10183" fmla="*/ 3907777 h 3910710"/>
                <a:gd name="connsiteX10184" fmla="*/ 5010742 w 12193737"/>
                <a:gd name="connsiteY10184" fmla="*/ 3829563 h 3910710"/>
                <a:gd name="connsiteX10185" fmla="*/ 4880385 w 12193737"/>
                <a:gd name="connsiteY10185" fmla="*/ 3754282 h 3910710"/>
                <a:gd name="connsiteX10186" fmla="*/ 5005673 w 12193737"/>
                <a:gd name="connsiteY10186" fmla="*/ 3681934 h 3910710"/>
                <a:gd name="connsiteX10187" fmla="*/ 5010742 w 12193737"/>
                <a:gd name="connsiteY10187" fmla="*/ 3684867 h 3910710"/>
                <a:gd name="connsiteX10188" fmla="*/ 5010742 w 12193737"/>
                <a:gd name="connsiteY10188" fmla="*/ 3829563 h 3910710"/>
                <a:gd name="connsiteX10189" fmla="*/ 5014146 w 12193737"/>
                <a:gd name="connsiteY10189" fmla="*/ 3686822 h 3910710"/>
                <a:gd name="connsiteX10190" fmla="*/ 5137768 w 12193737"/>
                <a:gd name="connsiteY10190" fmla="*/ 3758192 h 3910710"/>
                <a:gd name="connsiteX10191" fmla="*/ 5014146 w 12193737"/>
                <a:gd name="connsiteY10191" fmla="*/ 3829563 h 3910710"/>
                <a:gd name="connsiteX10192" fmla="*/ 5014146 w 12193737"/>
                <a:gd name="connsiteY10192" fmla="*/ 3686822 h 3910710"/>
                <a:gd name="connsiteX10193" fmla="*/ 5146241 w 12193737"/>
                <a:gd name="connsiteY10193" fmla="*/ 3907777 h 3910710"/>
                <a:gd name="connsiteX10194" fmla="*/ 5015884 w 12193737"/>
                <a:gd name="connsiteY10194" fmla="*/ 3832496 h 3910710"/>
                <a:gd name="connsiteX10195" fmla="*/ 5141172 w 12193737"/>
                <a:gd name="connsiteY10195" fmla="*/ 3760148 h 3910710"/>
                <a:gd name="connsiteX10196" fmla="*/ 5146241 w 12193737"/>
                <a:gd name="connsiteY10196" fmla="*/ 3763081 h 3910710"/>
                <a:gd name="connsiteX10197" fmla="*/ 5146241 w 12193737"/>
                <a:gd name="connsiteY10197" fmla="*/ 3907777 h 3910710"/>
                <a:gd name="connsiteX10198" fmla="*/ 5149645 w 12193737"/>
                <a:gd name="connsiteY10198" fmla="*/ 3907777 h 3910710"/>
                <a:gd name="connsiteX10199" fmla="*/ 5149645 w 12193737"/>
                <a:gd name="connsiteY10199" fmla="*/ 3765036 h 3910710"/>
                <a:gd name="connsiteX10200" fmla="*/ 5273230 w 12193737"/>
                <a:gd name="connsiteY10200" fmla="*/ 3836407 h 3910710"/>
                <a:gd name="connsiteX10201" fmla="*/ 5149645 w 12193737"/>
                <a:gd name="connsiteY10201" fmla="*/ 3907777 h 3910710"/>
                <a:gd name="connsiteX10202" fmla="*/ 5158082 w 12193737"/>
                <a:gd name="connsiteY10202" fmla="*/ 3750371 h 3910710"/>
                <a:gd name="connsiteX10203" fmla="*/ 5281704 w 12193737"/>
                <a:gd name="connsiteY10203" fmla="*/ 3679001 h 3910710"/>
                <a:gd name="connsiteX10204" fmla="*/ 5281704 w 12193737"/>
                <a:gd name="connsiteY10204" fmla="*/ 3821742 h 3910710"/>
                <a:gd name="connsiteX10205" fmla="*/ 5158082 w 12193737"/>
                <a:gd name="connsiteY10205" fmla="*/ 3750371 h 3910710"/>
                <a:gd name="connsiteX10206" fmla="*/ 5410431 w 12193737"/>
                <a:gd name="connsiteY10206" fmla="*/ 3896045 h 3910710"/>
                <a:gd name="connsiteX10207" fmla="*/ 5293581 w 12193737"/>
                <a:gd name="connsiteY10207" fmla="*/ 3828585 h 3910710"/>
                <a:gd name="connsiteX10208" fmla="*/ 5410431 w 12193737"/>
                <a:gd name="connsiteY10208" fmla="*/ 3761125 h 3910710"/>
                <a:gd name="connsiteX10209" fmla="*/ 5410431 w 12193737"/>
                <a:gd name="connsiteY10209" fmla="*/ 3896045 h 3910710"/>
                <a:gd name="connsiteX10210" fmla="*/ 5410431 w 12193737"/>
                <a:gd name="connsiteY10210" fmla="*/ 3757215 h 3910710"/>
                <a:gd name="connsiteX10211" fmla="*/ 5290177 w 12193737"/>
                <a:gd name="connsiteY10211" fmla="*/ 3826630 h 3910710"/>
                <a:gd name="connsiteX10212" fmla="*/ 5285108 w 12193737"/>
                <a:gd name="connsiteY10212" fmla="*/ 3823697 h 3910710"/>
                <a:gd name="connsiteX10213" fmla="*/ 5285108 w 12193737"/>
                <a:gd name="connsiteY10213" fmla="*/ 3679001 h 3910710"/>
                <a:gd name="connsiteX10214" fmla="*/ 5410431 w 12193737"/>
                <a:gd name="connsiteY10214" fmla="*/ 3751349 h 3910710"/>
                <a:gd name="connsiteX10215" fmla="*/ 5410431 w 12193737"/>
                <a:gd name="connsiteY10215" fmla="*/ 3757215 h 3910710"/>
                <a:gd name="connsiteX10216" fmla="*/ 5410431 w 12193737"/>
                <a:gd name="connsiteY10216" fmla="*/ 3747438 h 3910710"/>
                <a:gd name="connsiteX10217" fmla="*/ 5286809 w 12193737"/>
                <a:gd name="connsiteY10217" fmla="*/ 3676068 h 3910710"/>
                <a:gd name="connsiteX10218" fmla="*/ 5410431 w 12193737"/>
                <a:gd name="connsiteY10218" fmla="*/ 3604697 h 3910710"/>
                <a:gd name="connsiteX10219" fmla="*/ 5410431 w 12193737"/>
                <a:gd name="connsiteY10219" fmla="*/ 3747402 h 3910710"/>
                <a:gd name="connsiteX10220" fmla="*/ 5410431 w 12193737"/>
                <a:gd name="connsiteY10220" fmla="*/ 3600786 h 3910710"/>
                <a:gd name="connsiteX10221" fmla="*/ 5285108 w 12193737"/>
                <a:gd name="connsiteY10221" fmla="*/ 3673135 h 3910710"/>
                <a:gd name="connsiteX10222" fmla="*/ 5285108 w 12193737"/>
                <a:gd name="connsiteY10222" fmla="*/ 3522572 h 3910710"/>
                <a:gd name="connsiteX10223" fmla="*/ 5410431 w 12193737"/>
                <a:gd name="connsiteY10223" fmla="*/ 3594920 h 3910710"/>
                <a:gd name="connsiteX10224" fmla="*/ 5410431 w 12193737"/>
                <a:gd name="connsiteY10224" fmla="*/ 3600786 h 3910710"/>
                <a:gd name="connsiteX10225" fmla="*/ 5410431 w 12193737"/>
                <a:gd name="connsiteY10225" fmla="*/ 3591010 h 3910710"/>
                <a:gd name="connsiteX10226" fmla="*/ 5286809 w 12193737"/>
                <a:gd name="connsiteY10226" fmla="*/ 3519639 h 3910710"/>
                <a:gd name="connsiteX10227" fmla="*/ 5410431 w 12193737"/>
                <a:gd name="connsiteY10227" fmla="*/ 3448269 h 3910710"/>
                <a:gd name="connsiteX10228" fmla="*/ 5410431 w 12193737"/>
                <a:gd name="connsiteY10228" fmla="*/ 3591010 h 3910710"/>
                <a:gd name="connsiteX10229" fmla="*/ 5410431 w 12193737"/>
                <a:gd name="connsiteY10229" fmla="*/ 3444358 h 3910710"/>
                <a:gd name="connsiteX10230" fmla="*/ 5285108 w 12193737"/>
                <a:gd name="connsiteY10230" fmla="*/ 3516706 h 3910710"/>
                <a:gd name="connsiteX10231" fmla="*/ 5285108 w 12193737"/>
                <a:gd name="connsiteY10231" fmla="*/ 3366144 h 3910710"/>
                <a:gd name="connsiteX10232" fmla="*/ 5410431 w 12193737"/>
                <a:gd name="connsiteY10232" fmla="*/ 3438492 h 3910710"/>
                <a:gd name="connsiteX10233" fmla="*/ 5410431 w 12193737"/>
                <a:gd name="connsiteY10233" fmla="*/ 3444358 h 3910710"/>
                <a:gd name="connsiteX10234" fmla="*/ 5410431 w 12193737"/>
                <a:gd name="connsiteY10234" fmla="*/ 3434581 h 3910710"/>
                <a:gd name="connsiteX10235" fmla="*/ 5286809 w 12193737"/>
                <a:gd name="connsiteY10235" fmla="*/ 3363211 h 3910710"/>
                <a:gd name="connsiteX10236" fmla="*/ 5410431 w 12193737"/>
                <a:gd name="connsiteY10236" fmla="*/ 3291876 h 3910710"/>
                <a:gd name="connsiteX10237" fmla="*/ 5410431 w 12193737"/>
                <a:gd name="connsiteY10237" fmla="*/ 3434581 h 3910710"/>
                <a:gd name="connsiteX10238" fmla="*/ 5410431 w 12193737"/>
                <a:gd name="connsiteY10238" fmla="*/ 3287930 h 3910710"/>
                <a:gd name="connsiteX10239" fmla="*/ 5285108 w 12193737"/>
                <a:gd name="connsiteY10239" fmla="*/ 3360278 h 3910710"/>
                <a:gd name="connsiteX10240" fmla="*/ 5285108 w 12193737"/>
                <a:gd name="connsiteY10240" fmla="*/ 3215618 h 3910710"/>
                <a:gd name="connsiteX10241" fmla="*/ 5290177 w 12193737"/>
                <a:gd name="connsiteY10241" fmla="*/ 3212685 h 3910710"/>
                <a:gd name="connsiteX10242" fmla="*/ 5410431 w 12193737"/>
                <a:gd name="connsiteY10242" fmla="*/ 3282100 h 3910710"/>
                <a:gd name="connsiteX10243" fmla="*/ 5410431 w 12193737"/>
                <a:gd name="connsiteY10243" fmla="*/ 3287966 h 3910710"/>
                <a:gd name="connsiteX10244" fmla="*/ 5410431 w 12193737"/>
                <a:gd name="connsiteY10244" fmla="*/ 3278153 h 3910710"/>
                <a:gd name="connsiteX10245" fmla="*/ 5293581 w 12193737"/>
                <a:gd name="connsiteY10245" fmla="*/ 3210693 h 3910710"/>
                <a:gd name="connsiteX10246" fmla="*/ 5410431 w 12193737"/>
                <a:gd name="connsiteY10246" fmla="*/ 3143233 h 3910710"/>
                <a:gd name="connsiteX10247" fmla="*/ 5410431 w 12193737"/>
                <a:gd name="connsiteY10247" fmla="*/ 3278153 h 3910710"/>
                <a:gd name="connsiteX10248" fmla="*/ 5410431 w 12193737"/>
                <a:gd name="connsiteY10248" fmla="*/ 3113867 h 3910710"/>
                <a:gd name="connsiteX10249" fmla="*/ 5293581 w 12193737"/>
                <a:gd name="connsiteY10249" fmla="*/ 3046407 h 3910710"/>
                <a:gd name="connsiteX10250" fmla="*/ 5410431 w 12193737"/>
                <a:gd name="connsiteY10250" fmla="*/ 2978947 h 3910710"/>
                <a:gd name="connsiteX10251" fmla="*/ 5410431 w 12193737"/>
                <a:gd name="connsiteY10251" fmla="*/ 3113867 h 3910710"/>
                <a:gd name="connsiteX10252" fmla="*/ 5410431 w 12193737"/>
                <a:gd name="connsiteY10252" fmla="*/ 2975073 h 3910710"/>
                <a:gd name="connsiteX10253" fmla="*/ 5290213 w 12193737"/>
                <a:gd name="connsiteY10253" fmla="*/ 3044488 h 3910710"/>
                <a:gd name="connsiteX10254" fmla="*/ 5285108 w 12193737"/>
                <a:gd name="connsiteY10254" fmla="*/ 3041555 h 3910710"/>
                <a:gd name="connsiteX10255" fmla="*/ 5285108 w 12193737"/>
                <a:gd name="connsiteY10255" fmla="*/ 2896859 h 3910710"/>
                <a:gd name="connsiteX10256" fmla="*/ 5410431 w 12193737"/>
                <a:gd name="connsiteY10256" fmla="*/ 2969207 h 3910710"/>
                <a:gd name="connsiteX10257" fmla="*/ 5410431 w 12193737"/>
                <a:gd name="connsiteY10257" fmla="*/ 2975073 h 3910710"/>
                <a:gd name="connsiteX10258" fmla="*/ 5410431 w 12193737"/>
                <a:gd name="connsiteY10258" fmla="*/ 2965296 h 3910710"/>
                <a:gd name="connsiteX10259" fmla="*/ 5286809 w 12193737"/>
                <a:gd name="connsiteY10259" fmla="*/ 2893926 h 3910710"/>
                <a:gd name="connsiteX10260" fmla="*/ 5410431 w 12193737"/>
                <a:gd name="connsiteY10260" fmla="*/ 2822555 h 3910710"/>
                <a:gd name="connsiteX10261" fmla="*/ 5410431 w 12193737"/>
                <a:gd name="connsiteY10261" fmla="*/ 2965260 h 3910710"/>
                <a:gd name="connsiteX10262" fmla="*/ 5410431 w 12193737"/>
                <a:gd name="connsiteY10262" fmla="*/ 2818644 h 3910710"/>
                <a:gd name="connsiteX10263" fmla="*/ 5285108 w 12193737"/>
                <a:gd name="connsiteY10263" fmla="*/ 2890993 h 3910710"/>
                <a:gd name="connsiteX10264" fmla="*/ 5285108 w 12193737"/>
                <a:gd name="connsiteY10264" fmla="*/ 2740430 h 3910710"/>
                <a:gd name="connsiteX10265" fmla="*/ 5410431 w 12193737"/>
                <a:gd name="connsiteY10265" fmla="*/ 2812778 h 3910710"/>
                <a:gd name="connsiteX10266" fmla="*/ 5410431 w 12193737"/>
                <a:gd name="connsiteY10266" fmla="*/ 2818644 h 3910710"/>
                <a:gd name="connsiteX10267" fmla="*/ 5410431 w 12193737"/>
                <a:gd name="connsiteY10267" fmla="*/ 2808868 h 3910710"/>
                <a:gd name="connsiteX10268" fmla="*/ 5286809 w 12193737"/>
                <a:gd name="connsiteY10268" fmla="*/ 2737497 h 3910710"/>
                <a:gd name="connsiteX10269" fmla="*/ 5410431 w 12193737"/>
                <a:gd name="connsiteY10269" fmla="*/ 2666127 h 3910710"/>
                <a:gd name="connsiteX10270" fmla="*/ 5410431 w 12193737"/>
                <a:gd name="connsiteY10270" fmla="*/ 2808868 h 3910710"/>
                <a:gd name="connsiteX10271" fmla="*/ 5410431 w 12193737"/>
                <a:gd name="connsiteY10271" fmla="*/ 2662216 h 3910710"/>
                <a:gd name="connsiteX10272" fmla="*/ 5285108 w 12193737"/>
                <a:gd name="connsiteY10272" fmla="*/ 2734564 h 3910710"/>
                <a:gd name="connsiteX10273" fmla="*/ 5285108 w 12193737"/>
                <a:gd name="connsiteY10273" fmla="*/ 2584002 h 3910710"/>
                <a:gd name="connsiteX10274" fmla="*/ 5410431 w 12193737"/>
                <a:gd name="connsiteY10274" fmla="*/ 2656386 h 3910710"/>
                <a:gd name="connsiteX10275" fmla="*/ 5410431 w 12193737"/>
                <a:gd name="connsiteY10275" fmla="*/ 2662252 h 3910710"/>
                <a:gd name="connsiteX10276" fmla="*/ 5410431 w 12193737"/>
                <a:gd name="connsiteY10276" fmla="*/ 2652439 h 3910710"/>
                <a:gd name="connsiteX10277" fmla="*/ 5286809 w 12193737"/>
                <a:gd name="connsiteY10277" fmla="*/ 2581069 h 3910710"/>
                <a:gd name="connsiteX10278" fmla="*/ 5410431 w 12193737"/>
                <a:gd name="connsiteY10278" fmla="*/ 2509698 h 3910710"/>
                <a:gd name="connsiteX10279" fmla="*/ 5410431 w 12193737"/>
                <a:gd name="connsiteY10279" fmla="*/ 2652439 h 3910710"/>
                <a:gd name="connsiteX10280" fmla="*/ 5410431 w 12193737"/>
                <a:gd name="connsiteY10280" fmla="*/ 2505788 h 3910710"/>
                <a:gd name="connsiteX10281" fmla="*/ 5285108 w 12193737"/>
                <a:gd name="connsiteY10281" fmla="*/ 2578136 h 3910710"/>
                <a:gd name="connsiteX10282" fmla="*/ 5285108 w 12193737"/>
                <a:gd name="connsiteY10282" fmla="*/ 2433476 h 3910710"/>
                <a:gd name="connsiteX10283" fmla="*/ 5290213 w 12193737"/>
                <a:gd name="connsiteY10283" fmla="*/ 2430543 h 3910710"/>
                <a:gd name="connsiteX10284" fmla="*/ 5410431 w 12193737"/>
                <a:gd name="connsiteY10284" fmla="*/ 2499958 h 3910710"/>
                <a:gd name="connsiteX10285" fmla="*/ 5410431 w 12193737"/>
                <a:gd name="connsiteY10285" fmla="*/ 2505824 h 3910710"/>
                <a:gd name="connsiteX10286" fmla="*/ 5410431 w 12193737"/>
                <a:gd name="connsiteY10286" fmla="*/ 2496011 h 3910710"/>
                <a:gd name="connsiteX10287" fmla="*/ 5293617 w 12193737"/>
                <a:gd name="connsiteY10287" fmla="*/ 2428551 h 3910710"/>
                <a:gd name="connsiteX10288" fmla="*/ 5410431 w 12193737"/>
                <a:gd name="connsiteY10288" fmla="*/ 2361091 h 3910710"/>
                <a:gd name="connsiteX10289" fmla="*/ 5410431 w 12193737"/>
                <a:gd name="connsiteY10289" fmla="*/ 2496011 h 3910710"/>
                <a:gd name="connsiteX10290" fmla="*/ 5410431 w 12193737"/>
                <a:gd name="connsiteY10290" fmla="*/ 2331761 h 3910710"/>
                <a:gd name="connsiteX10291" fmla="*/ 5293581 w 12193737"/>
                <a:gd name="connsiteY10291" fmla="*/ 2264301 h 3910710"/>
                <a:gd name="connsiteX10292" fmla="*/ 5410431 w 12193737"/>
                <a:gd name="connsiteY10292" fmla="*/ 2196841 h 3910710"/>
                <a:gd name="connsiteX10293" fmla="*/ 5410431 w 12193737"/>
                <a:gd name="connsiteY10293" fmla="*/ 2331761 h 3910710"/>
                <a:gd name="connsiteX10294" fmla="*/ 5410431 w 12193737"/>
                <a:gd name="connsiteY10294" fmla="*/ 2192931 h 3910710"/>
                <a:gd name="connsiteX10295" fmla="*/ 5290177 w 12193737"/>
                <a:gd name="connsiteY10295" fmla="*/ 2262346 h 3910710"/>
                <a:gd name="connsiteX10296" fmla="*/ 5285108 w 12193737"/>
                <a:gd name="connsiteY10296" fmla="*/ 2259413 h 3910710"/>
                <a:gd name="connsiteX10297" fmla="*/ 5285108 w 12193737"/>
                <a:gd name="connsiteY10297" fmla="*/ 2114680 h 3910710"/>
                <a:gd name="connsiteX10298" fmla="*/ 5410431 w 12193737"/>
                <a:gd name="connsiteY10298" fmla="*/ 2187028 h 3910710"/>
                <a:gd name="connsiteX10299" fmla="*/ 5410431 w 12193737"/>
                <a:gd name="connsiteY10299" fmla="*/ 2192894 h 3910710"/>
                <a:gd name="connsiteX10300" fmla="*/ 5410431 w 12193737"/>
                <a:gd name="connsiteY10300" fmla="*/ 2183154 h 3910710"/>
                <a:gd name="connsiteX10301" fmla="*/ 5286809 w 12193737"/>
                <a:gd name="connsiteY10301" fmla="*/ 2111784 h 3910710"/>
                <a:gd name="connsiteX10302" fmla="*/ 5410431 w 12193737"/>
                <a:gd name="connsiteY10302" fmla="*/ 2040413 h 3910710"/>
                <a:gd name="connsiteX10303" fmla="*/ 5410431 w 12193737"/>
                <a:gd name="connsiteY10303" fmla="*/ 2183154 h 3910710"/>
                <a:gd name="connsiteX10304" fmla="*/ 5410431 w 12193737"/>
                <a:gd name="connsiteY10304" fmla="*/ 2036502 h 3910710"/>
                <a:gd name="connsiteX10305" fmla="*/ 5285108 w 12193737"/>
                <a:gd name="connsiteY10305" fmla="*/ 2108851 h 3910710"/>
                <a:gd name="connsiteX10306" fmla="*/ 5285108 w 12193737"/>
                <a:gd name="connsiteY10306" fmla="*/ 1958288 h 3910710"/>
                <a:gd name="connsiteX10307" fmla="*/ 5410431 w 12193737"/>
                <a:gd name="connsiteY10307" fmla="*/ 2030636 h 3910710"/>
                <a:gd name="connsiteX10308" fmla="*/ 5410431 w 12193737"/>
                <a:gd name="connsiteY10308" fmla="*/ 2036502 h 3910710"/>
                <a:gd name="connsiteX10309" fmla="*/ 5410431 w 12193737"/>
                <a:gd name="connsiteY10309" fmla="*/ 2026726 h 3910710"/>
                <a:gd name="connsiteX10310" fmla="*/ 5286809 w 12193737"/>
                <a:gd name="connsiteY10310" fmla="*/ 1955355 h 3910710"/>
                <a:gd name="connsiteX10311" fmla="*/ 5410431 w 12193737"/>
                <a:gd name="connsiteY10311" fmla="*/ 1883985 h 3910710"/>
                <a:gd name="connsiteX10312" fmla="*/ 5410431 w 12193737"/>
                <a:gd name="connsiteY10312" fmla="*/ 2026726 h 3910710"/>
                <a:gd name="connsiteX10313" fmla="*/ 5410431 w 12193737"/>
                <a:gd name="connsiteY10313" fmla="*/ 1880074 h 3910710"/>
                <a:gd name="connsiteX10314" fmla="*/ 5285108 w 12193737"/>
                <a:gd name="connsiteY10314" fmla="*/ 1952422 h 3910710"/>
                <a:gd name="connsiteX10315" fmla="*/ 5285108 w 12193737"/>
                <a:gd name="connsiteY10315" fmla="*/ 1801860 h 3910710"/>
                <a:gd name="connsiteX10316" fmla="*/ 5410431 w 12193737"/>
                <a:gd name="connsiteY10316" fmla="*/ 1874208 h 3910710"/>
                <a:gd name="connsiteX10317" fmla="*/ 5410431 w 12193737"/>
                <a:gd name="connsiteY10317" fmla="*/ 1880074 h 3910710"/>
                <a:gd name="connsiteX10318" fmla="*/ 5410431 w 12193737"/>
                <a:gd name="connsiteY10318" fmla="*/ 1870297 h 3910710"/>
                <a:gd name="connsiteX10319" fmla="*/ 5286809 w 12193737"/>
                <a:gd name="connsiteY10319" fmla="*/ 1798927 h 3910710"/>
                <a:gd name="connsiteX10320" fmla="*/ 5410431 w 12193737"/>
                <a:gd name="connsiteY10320" fmla="*/ 1727556 h 3910710"/>
                <a:gd name="connsiteX10321" fmla="*/ 5410431 w 12193737"/>
                <a:gd name="connsiteY10321" fmla="*/ 1870297 h 3910710"/>
                <a:gd name="connsiteX10322" fmla="*/ 5410431 w 12193737"/>
                <a:gd name="connsiteY10322" fmla="*/ 1723646 h 3910710"/>
                <a:gd name="connsiteX10323" fmla="*/ 5285108 w 12193737"/>
                <a:gd name="connsiteY10323" fmla="*/ 1795994 h 3910710"/>
                <a:gd name="connsiteX10324" fmla="*/ 5285108 w 12193737"/>
                <a:gd name="connsiteY10324" fmla="*/ 1651297 h 3910710"/>
                <a:gd name="connsiteX10325" fmla="*/ 5290177 w 12193737"/>
                <a:gd name="connsiteY10325" fmla="*/ 1648364 h 3910710"/>
                <a:gd name="connsiteX10326" fmla="*/ 5410431 w 12193737"/>
                <a:gd name="connsiteY10326" fmla="*/ 1717779 h 3910710"/>
                <a:gd name="connsiteX10327" fmla="*/ 5410431 w 12193737"/>
                <a:gd name="connsiteY10327" fmla="*/ 1723646 h 3910710"/>
                <a:gd name="connsiteX10328" fmla="*/ 5410431 w 12193737"/>
                <a:gd name="connsiteY10328" fmla="*/ 1713869 h 3910710"/>
                <a:gd name="connsiteX10329" fmla="*/ 5293581 w 12193737"/>
                <a:gd name="connsiteY10329" fmla="*/ 1646409 h 3910710"/>
                <a:gd name="connsiteX10330" fmla="*/ 5410431 w 12193737"/>
                <a:gd name="connsiteY10330" fmla="*/ 1578949 h 3910710"/>
                <a:gd name="connsiteX10331" fmla="*/ 5410431 w 12193737"/>
                <a:gd name="connsiteY10331" fmla="*/ 1713869 h 3910710"/>
                <a:gd name="connsiteX10332" fmla="*/ 5410431 w 12193737"/>
                <a:gd name="connsiteY10332" fmla="*/ 1549619 h 3910710"/>
                <a:gd name="connsiteX10333" fmla="*/ 5293581 w 12193737"/>
                <a:gd name="connsiteY10333" fmla="*/ 1482159 h 3910710"/>
                <a:gd name="connsiteX10334" fmla="*/ 5410431 w 12193737"/>
                <a:gd name="connsiteY10334" fmla="*/ 1414699 h 3910710"/>
                <a:gd name="connsiteX10335" fmla="*/ 5410431 w 12193737"/>
                <a:gd name="connsiteY10335" fmla="*/ 1549619 h 3910710"/>
                <a:gd name="connsiteX10336" fmla="*/ 5410431 w 12193737"/>
                <a:gd name="connsiteY10336" fmla="*/ 1410789 h 3910710"/>
                <a:gd name="connsiteX10337" fmla="*/ 5290177 w 12193737"/>
                <a:gd name="connsiteY10337" fmla="*/ 1480204 h 3910710"/>
                <a:gd name="connsiteX10338" fmla="*/ 5285108 w 12193737"/>
                <a:gd name="connsiteY10338" fmla="*/ 1477271 h 3910710"/>
                <a:gd name="connsiteX10339" fmla="*/ 5285108 w 12193737"/>
                <a:gd name="connsiteY10339" fmla="*/ 1332575 h 3910710"/>
                <a:gd name="connsiteX10340" fmla="*/ 5410431 w 12193737"/>
                <a:gd name="connsiteY10340" fmla="*/ 1404923 h 3910710"/>
                <a:gd name="connsiteX10341" fmla="*/ 5410431 w 12193737"/>
                <a:gd name="connsiteY10341" fmla="*/ 1410789 h 3910710"/>
                <a:gd name="connsiteX10342" fmla="*/ 5410431 w 12193737"/>
                <a:gd name="connsiteY10342" fmla="*/ 1401012 h 3910710"/>
                <a:gd name="connsiteX10343" fmla="*/ 5286809 w 12193737"/>
                <a:gd name="connsiteY10343" fmla="*/ 1329642 h 3910710"/>
                <a:gd name="connsiteX10344" fmla="*/ 5410431 w 12193737"/>
                <a:gd name="connsiteY10344" fmla="*/ 1258271 h 3910710"/>
                <a:gd name="connsiteX10345" fmla="*/ 5410431 w 12193737"/>
                <a:gd name="connsiteY10345" fmla="*/ 1401012 h 3910710"/>
                <a:gd name="connsiteX10346" fmla="*/ 5410431 w 12193737"/>
                <a:gd name="connsiteY10346" fmla="*/ 1254360 h 3910710"/>
                <a:gd name="connsiteX10347" fmla="*/ 5285108 w 12193737"/>
                <a:gd name="connsiteY10347" fmla="*/ 1326708 h 3910710"/>
                <a:gd name="connsiteX10348" fmla="*/ 5285108 w 12193737"/>
                <a:gd name="connsiteY10348" fmla="*/ 1176146 h 3910710"/>
                <a:gd name="connsiteX10349" fmla="*/ 5410431 w 12193737"/>
                <a:gd name="connsiteY10349" fmla="*/ 1248494 h 3910710"/>
                <a:gd name="connsiteX10350" fmla="*/ 5410431 w 12193737"/>
                <a:gd name="connsiteY10350" fmla="*/ 1254360 h 3910710"/>
                <a:gd name="connsiteX10351" fmla="*/ 5410431 w 12193737"/>
                <a:gd name="connsiteY10351" fmla="*/ 1244583 h 3910710"/>
                <a:gd name="connsiteX10352" fmla="*/ 5286809 w 12193737"/>
                <a:gd name="connsiteY10352" fmla="*/ 1173213 h 3910710"/>
                <a:gd name="connsiteX10353" fmla="*/ 5410431 w 12193737"/>
                <a:gd name="connsiteY10353" fmla="*/ 1101843 h 3910710"/>
                <a:gd name="connsiteX10354" fmla="*/ 5410431 w 12193737"/>
                <a:gd name="connsiteY10354" fmla="*/ 1244583 h 3910710"/>
                <a:gd name="connsiteX10355" fmla="*/ 5410431 w 12193737"/>
                <a:gd name="connsiteY10355" fmla="*/ 1097932 h 3910710"/>
                <a:gd name="connsiteX10356" fmla="*/ 5285108 w 12193737"/>
                <a:gd name="connsiteY10356" fmla="*/ 1170280 h 3910710"/>
                <a:gd name="connsiteX10357" fmla="*/ 5285108 w 12193737"/>
                <a:gd name="connsiteY10357" fmla="*/ 1019718 h 3910710"/>
                <a:gd name="connsiteX10358" fmla="*/ 5410431 w 12193737"/>
                <a:gd name="connsiteY10358" fmla="*/ 1092066 h 3910710"/>
                <a:gd name="connsiteX10359" fmla="*/ 5410431 w 12193737"/>
                <a:gd name="connsiteY10359" fmla="*/ 1097932 h 3910710"/>
                <a:gd name="connsiteX10360" fmla="*/ 5410431 w 12193737"/>
                <a:gd name="connsiteY10360" fmla="*/ 1088155 h 3910710"/>
                <a:gd name="connsiteX10361" fmla="*/ 5286809 w 12193737"/>
                <a:gd name="connsiteY10361" fmla="*/ 1016785 h 3910710"/>
                <a:gd name="connsiteX10362" fmla="*/ 5410431 w 12193737"/>
                <a:gd name="connsiteY10362" fmla="*/ 945414 h 3910710"/>
                <a:gd name="connsiteX10363" fmla="*/ 5410431 w 12193737"/>
                <a:gd name="connsiteY10363" fmla="*/ 1088155 h 3910710"/>
                <a:gd name="connsiteX10364" fmla="*/ 5410431 w 12193737"/>
                <a:gd name="connsiteY10364" fmla="*/ 941503 h 3910710"/>
                <a:gd name="connsiteX10365" fmla="*/ 5285108 w 12193737"/>
                <a:gd name="connsiteY10365" fmla="*/ 1013852 h 3910710"/>
                <a:gd name="connsiteX10366" fmla="*/ 5285108 w 12193737"/>
                <a:gd name="connsiteY10366" fmla="*/ 869155 h 3910710"/>
                <a:gd name="connsiteX10367" fmla="*/ 5290213 w 12193737"/>
                <a:gd name="connsiteY10367" fmla="*/ 866222 h 3910710"/>
                <a:gd name="connsiteX10368" fmla="*/ 5410431 w 12193737"/>
                <a:gd name="connsiteY10368" fmla="*/ 935637 h 3910710"/>
                <a:gd name="connsiteX10369" fmla="*/ 5410431 w 12193737"/>
                <a:gd name="connsiteY10369" fmla="*/ 941503 h 3910710"/>
                <a:gd name="connsiteX10370" fmla="*/ 5410431 w 12193737"/>
                <a:gd name="connsiteY10370" fmla="*/ 931727 h 3910710"/>
                <a:gd name="connsiteX10371" fmla="*/ 5293581 w 12193737"/>
                <a:gd name="connsiteY10371" fmla="*/ 864267 h 3910710"/>
                <a:gd name="connsiteX10372" fmla="*/ 5410431 w 12193737"/>
                <a:gd name="connsiteY10372" fmla="*/ 796807 h 3910710"/>
                <a:gd name="connsiteX10373" fmla="*/ 5410431 w 12193737"/>
                <a:gd name="connsiteY10373" fmla="*/ 931727 h 3910710"/>
                <a:gd name="connsiteX10374" fmla="*/ 5410431 w 12193737"/>
                <a:gd name="connsiteY10374" fmla="*/ 767477 h 3910710"/>
                <a:gd name="connsiteX10375" fmla="*/ 5293581 w 12193737"/>
                <a:gd name="connsiteY10375" fmla="*/ 700017 h 3910710"/>
                <a:gd name="connsiteX10376" fmla="*/ 5410431 w 12193737"/>
                <a:gd name="connsiteY10376" fmla="*/ 632557 h 3910710"/>
                <a:gd name="connsiteX10377" fmla="*/ 5410431 w 12193737"/>
                <a:gd name="connsiteY10377" fmla="*/ 767477 h 3910710"/>
                <a:gd name="connsiteX10378" fmla="*/ 5410431 w 12193737"/>
                <a:gd name="connsiteY10378" fmla="*/ 628647 h 3910710"/>
                <a:gd name="connsiteX10379" fmla="*/ 5290177 w 12193737"/>
                <a:gd name="connsiteY10379" fmla="*/ 698062 h 3910710"/>
                <a:gd name="connsiteX10380" fmla="*/ 5285108 w 12193737"/>
                <a:gd name="connsiteY10380" fmla="*/ 695129 h 3910710"/>
                <a:gd name="connsiteX10381" fmla="*/ 5285108 w 12193737"/>
                <a:gd name="connsiteY10381" fmla="*/ 550432 h 3910710"/>
                <a:gd name="connsiteX10382" fmla="*/ 5410431 w 12193737"/>
                <a:gd name="connsiteY10382" fmla="*/ 622781 h 3910710"/>
                <a:gd name="connsiteX10383" fmla="*/ 5410431 w 12193737"/>
                <a:gd name="connsiteY10383" fmla="*/ 628647 h 3910710"/>
                <a:gd name="connsiteX10384" fmla="*/ 5410431 w 12193737"/>
                <a:gd name="connsiteY10384" fmla="*/ 618870 h 3910710"/>
                <a:gd name="connsiteX10385" fmla="*/ 5286809 w 12193737"/>
                <a:gd name="connsiteY10385" fmla="*/ 547499 h 3910710"/>
                <a:gd name="connsiteX10386" fmla="*/ 5410431 w 12193737"/>
                <a:gd name="connsiteY10386" fmla="*/ 476129 h 3910710"/>
                <a:gd name="connsiteX10387" fmla="*/ 5410431 w 12193737"/>
                <a:gd name="connsiteY10387" fmla="*/ 618870 h 3910710"/>
                <a:gd name="connsiteX10388" fmla="*/ 5410431 w 12193737"/>
                <a:gd name="connsiteY10388" fmla="*/ 472218 h 3910710"/>
                <a:gd name="connsiteX10389" fmla="*/ 5285108 w 12193737"/>
                <a:gd name="connsiteY10389" fmla="*/ 544566 h 3910710"/>
                <a:gd name="connsiteX10390" fmla="*/ 5285108 w 12193737"/>
                <a:gd name="connsiteY10390" fmla="*/ 394004 h 3910710"/>
                <a:gd name="connsiteX10391" fmla="*/ 5410431 w 12193737"/>
                <a:gd name="connsiteY10391" fmla="*/ 466352 h 3910710"/>
                <a:gd name="connsiteX10392" fmla="*/ 5410431 w 12193737"/>
                <a:gd name="connsiteY10392" fmla="*/ 472218 h 3910710"/>
                <a:gd name="connsiteX10393" fmla="*/ 5410431 w 12193737"/>
                <a:gd name="connsiteY10393" fmla="*/ 462441 h 3910710"/>
                <a:gd name="connsiteX10394" fmla="*/ 5286809 w 12193737"/>
                <a:gd name="connsiteY10394" fmla="*/ 391071 h 3910710"/>
                <a:gd name="connsiteX10395" fmla="*/ 5410431 w 12193737"/>
                <a:gd name="connsiteY10395" fmla="*/ 319701 h 3910710"/>
                <a:gd name="connsiteX10396" fmla="*/ 5410431 w 12193737"/>
                <a:gd name="connsiteY10396" fmla="*/ 462441 h 3910710"/>
                <a:gd name="connsiteX10397" fmla="*/ 5410431 w 12193737"/>
                <a:gd name="connsiteY10397" fmla="*/ 315790 h 3910710"/>
                <a:gd name="connsiteX10398" fmla="*/ 5285108 w 12193737"/>
                <a:gd name="connsiteY10398" fmla="*/ 388138 h 3910710"/>
                <a:gd name="connsiteX10399" fmla="*/ 5285108 w 12193737"/>
                <a:gd name="connsiteY10399" fmla="*/ 237612 h 3910710"/>
                <a:gd name="connsiteX10400" fmla="*/ 5410431 w 12193737"/>
                <a:gd name="connsiteY10400" fmla="*/ 309960 h 3910710"/>
                <a:gd name="connsiteX10401" fmla="*/ 5410431 w 12193737"/>
                <a:gd name="connsiteY10401" fmla="*/ 315826 h 3910710"/>
                <a:gd name="connsiteX10402" fmla="*/ 5410431 w 12193737"/>
                <a:gd name="connsiteY10402" fmla="*/ 306013 h 3910710"/>
                <a:gd name="connsiteX10403" fmla="*/ 5286809 w 12193737"/>
                <a:gd name="connsiteY10403" fmla="*/ 234643 h 3910710"/>
                <a:gd name="connsiteX10404" fmla="*/ 5410431 w 12193737"/>
                <a:gd name="connsiteY10404" fmla="*/ 163272 h 3910710"/>
                <a:gd name="connsiteX10405" fmla="*/ 5410431 w 12193737"/>
                <a:gd name="connsiteY10405" fmla="*/ 306013 h 3910710"/>
                <a:gd name="connsiteX10406" fmla="*/ 5410431 w 12193737"/>
                <a:gd name="connsiteY10406" fmla="*/ 159361 h 3910710"/>
                <a:gd name="connsiteX10407" fmla="*/ 5285108 w 12193737"/>
                <a:gd name="connsiteY10407" fmla="*/ 231710 h 3910710"/>
                <a:gd name="connsiteX10408" fmla="*/ 5285108 w 12193737"/>
                <a:gd name="connsiteY10408" fmla="*/ 86977 h 3910710"/>
                <a:gd name="connsiteX10409" fmla="*/ 5290177 w 12193737"/>
                <a:gd name="connsiteY10409" fmla="*/ 84044 h 3910710"/>
                <a:gd name="connsiteX10410" fmla="*/ 5410431 w 12193737"/>
                <a:gd name="connsiteY10410" fmla="*/ 153459 h 3910710"/>
                <a:gd name="connsiteX10411" fmla="*/ 5410431 w 12193737"/>
                <a:gd name="connsiteY10411" fmla="*/ 159325 h 3910710"/>
                <a:gd name="connsiteX10412" fmla="*/ 5410431 w 12193737"/>
                <a:gd name="connsiteY10412" fmla="*/ 149585 h 3910710"/>
                <a:gd name="connsiteX10413" fmla="*/ 5293581 w 12193737"/>
                <a:gd name="connsiteY10413" fmla="*/ 82125 h 3910710"/>
                <a:gd name="connsiteX10414" fmla="*/ 5410431 w 12193737"/>
                <a:gd name="connsiteY10414" fmla="*/ 14665 h 3910710"/>
                <a:gd name="connsiteX10415" fmla="*/ 5410431 w 12193737"/>
                <a:gd name="connsiteY10415" fmla="*/ 149621 h 3910710"/>
                <a:gd name="connsiteX10416" fmla="*/ 5427377 w 12193737"/>
                <a:gd name="connsiteY10416" fmla="*/ 3896045 h 3910710"/>
                <a:gd name="connsiteX10417" fmla="*/ 5427377 w 12193737"/>
                <a:gd name="connsiteY10417" fmla="*/ 3761125 h 3910710"/>
                <a:gd name="connsiteX10418" fmla="*/ 5544228 w 12193737"/>
                <a:gd name="connsiteY10418" fmla="*/ 3828585 h 3910710"/>
                <a:gd name="connsiteX10419" fmla="*/ 5427377 w 12193737"/>
                <a:gd name="connsiteY10419" fmla="*/ 3896045 h 3910710"/>
                <a:gd name="connsiteX10420" fmla="*/ 5547596 w 12193737"/>
                <a:gd name="connsiteY10420" fmla="*/ 3826630 h 3910710"/>
                <a:gd name="connsiteX10421" fmla="*/ 5427341 w 12193737"/>
                <a:gd name="connsiteY10421" fmla="*/ 3757215 h 3910710"/>
                <a:gd name="connsiteX10422" fmla="*/ 5427341 w 12193737"/>
                <a:gd name="connsiteY10422" fmla="*/ 3751349 h 3910710"/>
                <a:gd name="connsiteX10423" fmla="*/ 5552629 w 12193737"/>
                <a:gd name="connsiteY10423" fmla="*/ 3679037 h 3910710"/>
                <a:gd name="connsiteX10424" fmla="*/ 5552629 w 12193737"/>
                <a:gd name="connsiteY10424" fmla="*/ 3823733 h 3910710"/>
                <a:gd name="connsiteX10425" fmla="*/ 5547560 w 12193737"/>
                <a:gd name="connsiteY10425" fmla="*/ 3826666 h 3910710"/>
                <a:gd name="connsiteX10426" fmla="*/ 5556069 w 12193737"/>
                <a:gd name="connsiteY10426" fmla="*/ 3821742 h 3910710"/>
                <a:gd name="connsiteX10427" fmla="*/ 5556069 w 12193737"/>
                <a:gd name="connsiteY10427" fmla="*/ 3679001 h 3910710"/>
                <a:gd name="connsiteX10428" fmla="*/ 5582611 w 12193737"/>
                <a:gd name="connsiteY10428" fmla="*/ 3694317 h 3910710"/>
                <a:gd name="connsiteX10429" fmla="*/ 5679691 w 12193737"/>
                <a:gd name="connsiteY10429" fmla="*/ 3750371 h 3910710"/>
                <a:gd name="connsiteX10430" fmla="*/ 5556069 w 12193737"/>
                <a:gd name="connsiteY10430" fmla="*/ 3821742 h 3910710"/>
                <a:gd name="connsiteX10431" fmla="*/ 5688128 w 12193737"/>
                <a:gd name="connsiteY10431" fmla="*/ 3907777 h 3910710"/>
                <a:gd name="connsiteX10432" fmla="*/ 5584277 w 12193737"/>
                <a:gd name="connsiteY10432" fmla="*/ 3847813 h 3910710"/>
                <a:gd name="connsiteX10433" fmla="*/ 5564542 w 12193737"/>
                <a:gd name="connsiteY10433" fmla="*/ 3836407 h 3910710"/>
                <a:gd name="connsiteX10434" fmla="*/ 5688128 w 12193737"/>
                <a:gd name="connsiteY10434" fmla="*/ 3765072 h 3910710"/>
                <a:gd name="connsiteX10435" fmla="*/ 5688128 w 12193737"/>
                <a:gd name="connsiteY10435" fmla="*/ 3907777 h 3910710"/>
                <a:gd name="connsiteX10436" fmla="*/ 5691532 w 12193737"/>
                <a:gd name="connsiteY10436" fmla="*/ 3907777 h 3910710"/>
                <a:gd name="connsiteX10437" fmla="*/ 5691532 w 12193737"/>
                <a:gd name="connsiteY10437" fmla="*/ 3763081 h 3910710"/>
                <a:gd name="connsiteX10438" fmla="*/ 5696601 w 12193737"/>
                <a:gd name="connsiteY10438" fmla="*/ 3760148 h 3910710"/>
                <a:gd name="connsiteX10439" fmla="*/ 5821889 w 12193737"/>
                <a:gd name="connsiteY10439" fmla="*/ 3832460 h 3910710"/>
                <a:gd name="connsiteX10440" fmla="*/ 5691495 w 12193737"/>
                <a:gd name="connsiteY10440" fmla="*/ 3907777 h 3910710"/>
                <a:gd name="connsiteX10441" fmla="*/ 5823590 w 12193737"/>
                <a:gd name="connsiteY10441" fmla="*/ 3829563 h 3910710"/>
                <a:gd name="connsiteX10442" fmla="*/ 5700005 w 12193737"/>
                <a:gd name="connsiteY10442" fmla="*/ 3758192 h 3910710"/>
                <a:gd name="connsiteX10443" fmla="*/ 5823590 w 12193737"/>
                <a:gd name="connsiteY10443" fmla="*/ 3686822 h 3910710"/>
                <a:gd name="connsiteX10444" fmla="*/ 5823590 w 12193737"/>
                <a:gd name="connsiteY10444" fmla="*/ 3829527 h 3910710"/>
                <a:gd name="connsiteX10445" fmla="*/ 5826994 w 12193737"/>
                <a:gd name="connsiteY10445" fmla="*/ 3684867 h 3910710"/>
                <a:gd name="connsiteX10446" fmla="*/ 5832100 w 12193737"/>
                <a:gd name="connsiteY10446" fmla="*/ 3681934 h 3910710"/>
                <a:gd name="connsiteX10447" fmla="*/ 5957387 w 12193737"/>
                <a:gd name="connsiteY10447" fmla="*/ 3754246 h 3910710"/>
                <a:gd name="connsiteX10448" fmla="*/ 5826994 w 12193737"/>
                <a:gd name="connsiteY10448" fmla="*/ 3829563 h 3910710"/>
                <a:gd name="connsiteX10449" fmla="*/ 5826994 w 12193737"/>
                <a:gd name="connsiteY10449" fmla="*/ 3684867 h 3910710"/>
                <a:gd name="connsiteX10450" fmla="*/ 5959053 w 12193737"/>
                <a:gd name="connsiteY10450" fmla="*/ 3907777 h 3910710"/>
                <a:gd name="connsiteX10451" fmla="*/ 5828696 w 12193737"/>
                <a:gd name="connsiteY10451" fmla="*/ 3832496 h 3910710"/>
                <a:gd name="connsiteX10452" fmla="*/ 5959053 w 12193737"/>
                <a:gd name="connsiteY10452" fmla="*/ 3757251 h 3910710"/>
                <a:gd name="connsiteX10453" fmla="*/ 5959053 w 12193737"/>
                <a:gd name="connsiteY10453" fmla="*/ 3907777 h 3910710"/>
                <a:gd name="connsiteX10454" fmla="*/ 5959053 w 12193737"/>
                <a:gd name="connsiteY10454" fmla="*/ 3751312 h 3910710"/>
                <a:gd name="connsiteX10455" fmla="*/ 5835467 w 12193737"/>
                <a:gd name="connsiteY10455" fmla="*/ 3679942 h 3910710"/>
                <a:gd name="connsiteX10456" fmla="*/ 5959053 w 12193737"/>
                <a:gd name="connsiteY10456" fmla="*/ 3608608 h 3910710"/>
                <a:gd name="connsiteX10457" fmla="*/ 5959053 w 12193737"/>
                <a:gd name="connsiteY10457" fmla="*/ 3751312 h 3910710"/>
                <a:gd name="connsiteX10458" fmla="*/ 6087780 w 12193737"/>
                <a:gd name="connsiteY10458" fmla="*/ 3835429 h 3910710"/>
                <a:gd name="connsiteX10459" fmla="*/ 5962457 w 12193737"/>
                <a:gd name="connsiteY10459" fmla="*/ 3907777 h 3910710"/>
                <a:gd name="connsiteX10460" fmla="*/ 5962457 w 12193737"/>
                <a:gd name="connsiteY10460" fmla="*/ 3757215 h 3910710"/>
                <a:gd name="connsiteX10461" fmla="*/ 6087780 w 12193737"/>
                <a:gd name="connsiteY10461" fmla="*/ 3829563 h 3910710"/>
                <a:gd name="connsiteX10462" fmla="*/ 6087780 w 12193737"/>
                <a:gd name="connsiteY10462" fmla="*/ 3835429 h 3910710"/>
                <a:gd name="connsiteX10463" fmla="*/ 6087780 w 12193737"/>
                <a:gd name="connsiteY10463" fmla="*/ 3825652 h 3910710"/>
                <a:gd name="connsiteX10464" fmla="*/ 5964195 w 12193737"/>
                <a:gd name="connsiteY10464" fmla="*/ 3754282 h 3910710"/>
                <a:gd name="connsiteX10465" fmla="*/ 6087780 w 12193737"/>
                <a:gd name="connsiteY10465" fmla="*/ 3682947 h 3910710"/>
                <a:gd name="connsiteX10466" fmla="*/ 6087780 w 12193737"/>
                <a:gd name="connsiteY10466" fmla="*/ 3825652 h 3910710"/>
                <a:gd name="connsiteX10467" fmla="*/ 6087780 w 12193737"/>
                <a:gd name="connsiteY10467" fmla="*/ 3679001 h 3910710"/>
                <a:gd name="connsiteX10468" fmla="*/ 5962457 w 12193737"/>
                <a:gd name="connsiteY10468" fmla="*/ 3751349 h 3910710"/>
                <a:gd name="connsiteX10469" fmla="*/ 5962457 w 12193737"/>
                <a:gd name="connsiteY10469" fmla="*/ 3606689 h 3910710"/>
                <a:gd name="connsiteX10470" fmla="*/ 5967562 w 12193737"/>
                <a:gd name="connsiteY10470" fmla="*/ 3603756 h 3910710"/>
                <a:gd name="connsiteX10471" fmla="*/ 6087780 w 12193737"/>
                <a:gd name="connsiteY10471" fmla="*/ 3673135 h 3910710"/>
                <a:gd name="connsiteX10472" fmla="*/ 6087780 w 12193737"/>
                <a:gd name="connsiteY10472" fmla="*/ 3679001 h 3910710"/>
                <a:gd name="connsiteX10473" fmla="*/ 6087780 w 12193737"/>
                <a:gd name="connsiteY10473" fmla="*/ 3669224 h 3910710"/>
                <a:gd name="connsiteX10474" fmla="*/ 5970966 w 12193737"/>
                <a:gd name="connsiteY10474" fmla="*/ 3601764 h 3910710"/>
                <a:gd name="connsiteX10475" fmla="*/ 6087780 w 12193737"/>
                <a:gd name="connsiteY10475" fmla="*/ 3534340 h 3910710"/>
                <a:gd name="connsiteX10476" fmla="*/ 6087780 w 12193737"/>
                <a:gd name="connsiteY10476" fmla="*/ 3669224 h 3910710"/>
                <a:gd name="connsiteX10477" fmla="*/ 6087780 w 12193737"/>
                <a:gd name="connsiteY10477" fmla="*/ 3504938 h 3910710"/>
                <a:gd name="connsiteX10478" fmla="*/ 5970966 w 12193737"/>
                <a:gd name="connsiteY10478" fmla="*/ 3437514 h 3910710"/>
                <a:gd name="connsiteX10479" fmla="*/ 6087780 w 12193737"/>
                <a:gd name="connsiteY10479" fmla="*/ 3370054 h 3910710"/>
                <a:gd name="connsiteX10480" fmla="*/ 6087780 w 12193737"/>
                <a:gd name="connsiteY10480" fmla="*/ 3504938 h 3910710"/>
                <a:gd name="connsiteX10481" fmla="*/ 6087780 w 12193737"/>
                <a:gd name="connsiteY10481" fmla="*/ 3366144 h 3910710"/>
                <a:gd name="connsiteX10482" fmla="*/ 5967562 w 12193737"/>
                <a:gd name="connsiteY10482" fmla="*/ 3435559 h 3910710"/>
                <a:gd name="connsiteX10483" fmla="*/ 5962457 w 12193737"/>
                <a:gd name="connsiteY10483" fmla="*/ 3432626 h 3910710"/>
                <a:gd name="connsiteX10484" fmla="*/ 5962457 w 12193737"/>
                <a:gd name="connsiteY10484" fmla="*/ 3287966 h 3910710"/>
                <a:gd name="connsiteX10485" fmla="*/ 6087780 w 12193737"/>
                <a:gd name="connsiteY10485" fmla="*/ 3360314 h 3910710"/>
                <a:gd name="connsiteX10486" fmla="*/ 6087780 w 12193737"/>
                <a:gd name="connsiteY10486" fmla="*/ 3366180 h 3910710"/>
                <a:gd name="connsiteX10487" fmla="*/ 6087780 w 12193737"/>
                <a:gd name="connsiteY10487" fmla="*/ 3356367 h 3910710"/>
                <a:gd name="connsiteX10488" fmla="*/ 5964195 w 12193737"/>
                <a:gd name="connsiteY10488" fmla="*/ 3284997 h 3910710"/>
                <a:gd name="connsiteX10489" fmla="*/ 6087780 w 12193737"/>
                <a:gd name="connsiteY10489" fmla="*/ 3213626 h 3910710"/>
                <a:gd name="connsiteX10490" fmla="*/ 6087780 w 12193737"/>
                <a:gd name="connsiteY10490" fmla="*/ 3356331 h 3910710"/>
                <a:gd name="connsiteX10491" fmla="*/ 6087780 w 12193737"/>
                <a:gd name="connsiteY10491" fmla="*/ 3209715 h 3910710"/>
                <a:gd name="connsiteX10492" fmla="*/ 5962457 w 12193737"/>
                <a:gd name="connsiteY10492" fmla="*/ 3282064 h 3910710"/>
                <a:gd name="connsiteX10493" fmla="*/ 5962457 w 12193737"/>
                <a:gd name="connsiteY10493" fmla="*/ 3131501 h 3910710"/>
                <a:gd name="connsiteX10494" fmla="*/ 6087780 w 12193737"/>
                <a:gd name="connsiteY10494" fmla="*/ 3203849 h 3910710"/>
                <a:gd name="connsiteX10495" fmla="*/ 6087780 w 12193737"/>
                <a:gd name="connsiteY10495" fmla="*/ 3209715 h 3910710"/>
                <a:gd name="connsiteX10496" fmla="*/ 6087780 w 12193737"/>
                <a:gd name="connsiteY10496" fmla="*/ 3199939 h 3910710"/>
                <a:gd name="connsiteX10497" fmla="*/ 5964195 w 12193737"/>
                <a:gd name="connsiteY10497" fmla="*/ 3128568 h 3910710"/>
                <a:gd name="connsiteX10498" fmla="*/ 6087780 w 12193737"/>
                <a:gd name="connsiteY10498" fmla="*/ 3057198 h 3910710"/>
                <a:gd name="connsiteX10499" fmla="*/ 6087780 w 12193737"/>
                <a:gd name="connsiteY10499" fmla="*/ 3199939 h 3910710"/>
                <a:gd name="connsiteX10500" fmla="*/ 6087780 w 12193737"/>
                <a:gd name="connsiteY10500" fmla="*/ 3053287 h 3910710"/>
                <a:gd name="connsiteX10501" fmla="*/ 5962457 w 12193737"/>
                <a:gd name="connsiteY10501" fmla="*/ 3125635 h 3910710"/>
                <a:gd name="connsiteX10502" fmla="*/ 5962457 w 12193737"/>
                <a:gd name="connsiteY10502" fmla="*/ 2975073 h 3910710"/>
                <a:gd name="connsiteX10503" fmla="*/ 6087780 w 12193737"/>
                <a:gd name="connsiteY10503" fmla="*/ 3047421 h 3910710"/>
                <a:gd name="connsiteX10504" fmla="*/ 6087780 w 12193737"/>
                <a:gd name="connsiteY10504" fmla="*/ 3053287 h 3910710"/>
                <a:gd name="connsiteX10505" fmla="*/ 6087780 w 12193737"/>
                <a:gd name="connsiteY10505" fmla="*/ 3043510 h 3910710"/>
                <a:gd name="connsiteX10506" fmla="*/ 5964195 w 12193737"/>
                <a:gd name="connsiteY10506" fmla="*/ 2972140 h 3910710"/>
                <a:gd name="connsiteX10507" fmla="*/ 6087780 w 12193737"/>
                <a:gd name="connsiteY10507" fmla="*/ 2900805 h 3910710"/>
                <a:gd name="connsiteX10508" fmla="*/ 6087780 w 12193737"/>
                <a:gd name="connsiteY10508" fmla="*/ 3043510 h 3910710"/>
                <a:gd name="connsiteX10509" fmla="*/ 6087780 w 12193737"/>
                <a:gd name="connsiteY10509" fmla="*/ 2896859 h 3910710"/>
                <a:gd name="connsiteX10510" fmla="*/ 5962457 w 12193737"/>
                <a:gd name="connsiteY10510" fmla="*/ 2969207 h 3910710"/>
                <a:gd name="connsiteX10511" fmla="*/ 5962457 w 12193737"/>
                <a:gd name="connsiteY10511" fmla="*/ 2824511 h 3910710"/>
                <a:gd name="connsiteX10512" fmla="*/ 5967562 w 12193737"/>
                <a:gd name="connsiteY10512" fmla="*/ 2821577 h 3910710"/>
                <a:gd name="connsiteX10513" fmla="*/ 6087780 w 12193737"/>
                <a:gd name="connsiteY10513" fmla="*/ 2890993 h 3910710"/>
                <a:gd name="connsiteX10514" fmla="*/ 6087780 w 12193737"/>
                <a:gd name="connsiteY10514" fmla="*/ 2896859 h 3910710"/>
                <a:gd name="connsiteX10515" fmla="*/ 6087780 w 12193737"/>
                <a:gd name="connsiteY10515" fmla="*/ 2887082 h 3910710"/>
                <a:gd name="connsiteX10516" fmla="*/ 5970930 w 12193737"/>
                <a:gd name="connsiteY10516" fmla="*/ 2819622 h 3910710"/>
                <a:gd name="connsiteX10517" fmla="*/ 6087780 w 12193737"/>
                <a:gd name="connsiteY10517" fmla="*/ 2752162 h 3910710"/>
                <a:gd name="connsiteX10518" fmla="*/ 6087780 w 12193737"/>
                <a:gd name="connsiteY10518" fmla="*/ 2887046 h 3910710"/>
                <a:gd name="connsiteX10519" fmla="*/ 6087780 w 12193737"/>
                <a:gd name="connsiteY10519" fmla="*/ 2722832 h 3910710"/>
                <a:gd name="connsiteX10520" fmla="*/ 5970930 w 12193737"/>
                <a:gd name="connsiteY10520" fmla="*/ 2655372 h 3910710"/>
                <a:gd name="connsiteX10521" fmla="*/ 6087780 w 12193737"/>
                <a:gd name="connsiteY10521" fmla="*/ 2587912 h 3910710"/>
                <a:gd name="connsiteX10522" fmla="*/ 6087780 w 12193737"/>
                <a:gd name="connsiteY10522" fmla="*/ 2722832 h 3910710"/>
                <a:gd name="connsiteX10523" fmla="*/ 6087780 w 12193737"/>
                <a:gd name="connsiteY10523" fmla="*/ 2584002 h 3910710"/>
                <a:gd name="connsiteX10524" fmla="*/ 5967562 w 12193737"/>
                <a:gd name="connsiteY10524" fmla="*/ 2653417 h 3910710"/>
                <a:gd name="connsiteX10525" fmla="*/ 5962493 w 12193737"/>
                <a:gd name="connsiteY10525" fmla="*/ 2650484 h 3910710"/>
                <a:gd name="connsiteX10526" fmla="*/ 5962493 w 12193737"/>
                <a:gd name="connsiteY10526" fmla="*/ 2505788 h 3910710"/>
                <a:gd name="connsiteX10527" fmla="*/ 6087817 w 12193737"/>
                <a:gd name="connsiteY10527" fmla="*/ 2578136 h 3910710"/>
                <a:gd name="connsiteX10528" fmla="*/ 6087817 w 12193737"/>
                <a:gd name="connsiteY10528" fmla="*/ 2584002 h 3910710"/>
                <a:gd name="connsiteX10529" fmla="*/ 6087780 w 12193737"/>
                <a:gd name="connsiteY10529" fmla="*/ 2574225 h 3910710"/>
                <a:gd name="connsiteX10530" fmla="*/ 5964195 w 12193737"/>
                <a:gd name="connsiteY10530" fmla="*/ 2502855 h 3910710"/>
                <a:gd name="connsiteX10531" fmla="*/ 6087780 w 12193737"/>
                <a:gd name="connsiteY10531" fmla="*/ 2431484 h 3910710"/>
                <a:gd name="connsiteX10532" fmla="*/ 6087780 w 12193737"/>
                <a:gd name="connsiteY10532" fmla="*/ 2574225 h 3910710"/>
                <a:gd name="connsiteX10533" fmla="*/ 6087780 w 12193737"/>
                <a:gd name="connsiteY10533" fmla="*/ 2427573 h 3910710"/>
                <a:gd name="connsiteX10534" fmla="*/ 5962457 w 12193737"/>
                <a:gd name="connsiteY10534" fmla="*/ 2499922 h 3910710"/>
                <a:gd name="connsiteX10535" fmla="*/ 5962457 w 12193737"/>
                <a:gd name="connsiteY10535" fmla="*/ 2349359 h 3910710"/>
                <a:gd name="connsiteX10536" fmla="*/ 6087780 w 12193737"/>
                <a:gd name="connsiteY10536" fmla="*/ 2421707 h 3910710"/>
                <a:gd name="connsiteX10537" fmla="*/ 6087780 w 12193737"/>
                <a:gd name="connsiteY10537" fmla="*/ 2427573 h 3910710"/>
                <a:gd name="connsiteX10538" fmla="*/ 6087780 w 12193737"/>
                <a:gd name="connsiteY10538" fmla="*/ 2417797 h 3910710"/>
                <a:gd name="connsiteX10539" fmla="*/ 5964195 w 12193737"/>
                <a:gd name="connsiteY10539" fmla="*/ 2346426 h 3910710"/>
                <a:gd name="connsiteX10540" fmla="*/ 6087780 w 12193737"/>
                <a:gd name="connsiteY10540" fmla="*/ 2275056 h 3910710"/>
                <a:gd name="connsiteX10541" fmla="*/ 6087780 w 12193737"/>
                <a:gd name="connsiteY10541" fmla="*/ 2417797 h 3910710"/>
                <a:gd name="connsiteX10542" fmla="*/ 6087780 w 12193737"/>
                <a:gd name="connsiteY10542" fmla="*/ 2271145 h 3910710"/>
                <a:gd name="connsiteX10543" fmla="*/ 5962457 w 12193737"/>
                <a:gd name="connsiteY10543" fmla="*/ 2343493 h 3910710"/>
                <a:gd name="connsiteX10544" fmla="*/ 5962457 w 12193737"/>
                <a:gd name="connsiteY10544" fmla="*/ 2192931 h 3910710"/>
                <a:gd name="connsiteX10545" fmla="*/ 6087780 w 12193737"/>
                <a:gd name="connsiteY10545" fmla="*/ 2265279 h 3910710"/>
                <a:gd name="connsiteX10546" fmla="*/ 6087780 w 12193737"/>
                <a:gd name="connsiteY10546" fmla="*/ 2271145 h 3910710"/>
                <a:gd name="connsiteX10547" fmla="*/ 6087780 w 12193737"/>
                <a:gd name="connsiteY10547" fmla="*/ 2261368 h 3910710"/>
                <a:gd name="connsiteX10548" fmla="*/ 5964195 w 12193737"/>
                <a:gd name="connsiteY10548" fmla="*/ 2189998 h 3910710"/>
                <a:gd name="connsiteX10549" fmla="*/ 6087780 w 12193737"/>
                <a:gd name="connsiteY10549" fmla="*/ 2118627 h 3910710"/>
                <a:gd name="connsiteX10550" fmla="*/ 6087780 w 12193737"/>
                <a:gd name="connsiteY10550" fmla="*/ 2261368 h 3910710"/>
                <a:gd name="connsiteX10551" fmla="*/ 6087780 w 12193737"/>
                <a:gd name="connsiteY10551" fmla="*/ 2114717 h 3910710"/>
                <a:gd name="connsiteX10552" fmla="*/ 5962457 w 12193737"/>
                <a:gd name="connsiteY10552" fmla="*/ 2187065 h 3910710"/>
                <a:gd name="connsiteX10553" fmla="*/ 5962457 w 12193737"/>
                <a:gd name="connsiteY10553" fmla="*/ 2042368 h 3910710"/>
                <a:gd name="connsiteX10554" fmla="*/ 5967562 w 12193737"/>
                <a:gd name="connsiteY10554" fmla="*/ 2039435 h 3910710"/>
                <a:gd name="connsiteX10555" fmla="*/ 6087780 w 12193737"/>
                <a:gd name="connsiteY10555" fmla="*/ 2108851 h 3910710"/>
                <a:gd name="connsiteX10556" fmla="*/ 6087780 w 12193737"/>
                <a:gd name="connsiteY10556" fmla="*/ 2114717 h 3910710"/>
                <a:gd name="connsiteX10557" fmla="*/ 6087780 w 12193737"/>
                <a:gd name="connsiteY10557" fmla="*/ 2104940 h 3910710"/>
                <a:gd name="connsiteX10558" fmla="*/ 5970966 w 12193737"/>
                <a:gd name="connsiteY10558" fmla="*/ 2037480 h 3910710"/>
                <a:gd name="connsiteX10559" fmla="*/ 6087780 w 12193737"/>
                <a:gd name="connsiteY10559" fmla="*/ 1970056 h 3910710"/>
                <a:gd name="connsiteX10560" fmla="*/ 6087780 w 12193737"/>
                <a:gd name="connsiteY10560" fmla="*/ 2104940 h 3910710"/>
                <a:gd name="connsiteX10561" fmla="*/ 6087780 w 12193737"/>
                <a:gd name="connsiteY10561" fmla="*/ 1940690 h 3910710"/>
                <a:gd name="connsiteX10562" fmla="*/ 5970930 w 12193737"/>
                <a:gd name="connsiteY10562" fmla="*/ 1873230 h 3910710"/>
                <a:gd name="connsiteX10563" fmla="*/ 6087780 w 12193737"/>
                <a:gd name="connsiteY10563" fmla="*/ 1805770 h 3910710"/>
                <a:gd name="connsiteX10564" fmla="*/ 6087780 w 12193737"/>
                <a:gd name="connsiteY10564" fmla="*/ 1940690 h 3910710"/>
                <a:gd name="connsiteX10565" fmla="*/ 6087780 w 12193737"/>
                <a:gd name="connsiteY10565" fmla="*/ 1801860 h 3910710"/>
                <a:gd name="connsiteX10566" fmla="*/ 5967562 w 12193737"/>
                <a:gd name="connsiteY10566" fmla="*/ 1871275 h 3910710"/>
                <a:gd name="connsiteX10567" fmla="*/ 5962493 w 12193737"/>
                <a:gd name="connsiteY10567" fmla="*/ 1868342 h 3910710"/>
                <a:gd name="connsiteX10568" fmla="*/ 5962493 w 12193737"/>
                <a:gd name="connsiteY10568" fmla="*/ 1723646 h 3910710"/>
                <a:gd name="connsiteX10569" fmla="*/ 6087817 w 12193737"/>
                <a:gd name="connsiteY10569" fmla="*/ 1795994 h 3910710"/>
                <a:gd name="connsiteX10570" fmla="*/ 6087817 w 12193737"/>
                <a:gd name="connsiteY10570" fmla="*/ 1801860 h 3910710"/>
                <a:gd name="connsiteX10571" fmla="*/ 6087780 w 12193737"/>
                <a:gd name="connsiteY10571" fmla="*/ 1792083 h 3910710"/>
                <a:gd name="connsiteX10572" fmla="*/ 5964158 w 12193737"/>
                <a:gd name="connsiteY10572" fmla="*/ 1720713 h 3910710"/>
                <a:gd name="connsiteX10573" fmla="*/ 6087780 w 12193737"/>
                <a:gd name="connsiteY10573" fmla="*/ 1649342 h 3910710"/>
                <a:gd name="connsiteX10574" fmla="*/ 6087780 w 12193737"/>
                <a:gd name="connsiteY10574" fmla="*/ 1792083 h 3910710"/>
                <a:gd name="connsiteX10575" fmla="*/ 6087780 w 12193737"/>
                <a:gd name="connsiteY10575" fmla="*/ 1645431 h 3910710"/>
                <a:gd name="connsiteX10576" fmla="*/ 5962457 w 12193737"/>
                <a:gd name="connsiteY10576" fmla="*/ 1717779 h 3910710"/>
                <a:gd name="connsiteX10577" fmla="*/ 5962457 w 12193737"/>
                <a:gd name="connsiteY10577" fmla="*/ 1567217 h 3910710"/>
                <a:gd name="connsiteX10578" fmla="*/ 6087780 w 12193737"/>
                <a:gd name="connsiteY10578" fmla="*/ 1639565 h 3910710"/>
                <a:gd name="connsiteX10579" fmla="*/ 6087780 w 12193737"/>
                <a:gd name="connsiteY10579" fmla="*/ 1645431 h 3910710"/>
                <a:gd name="connsiteX10580" fmla="*/ 6087780 w 12193737"/>
                <a:gd name="connsiteY10580" fmla="*/ 1635654 h 3910710"/>
                <a:gd name="connsiteX10581" fmla="*/ 5964158 w 12193737"/>
                <a:gd name="connsiteY10581" fmla="*/ 1564284 h 3910710"/>
                <a:gd name="connsiteX10582" fmla="*/ 6087780 w 12193737"/>
                <a:gd name="connsiteY10582" fmla="*/ 1492914 h 3910710"/>
                <a:gd name="connsiteX10583" fmla="*/ 6087780 w 12193737"/>
                <a:gd name="connsiteY10583" fmla="*/ 1635654 h 3910710"/>
                <a:gd name="connsiteX10584" fmla="*/ 6087780 w 12193737"/>
                <a:gd name="connsiteY10584" fmla="*/ 1489003 h 3910710"/>
                <a:gd name="connsiteX10585" fmla="*/ 5962457 w 12193737"/>
                <a:gd name="connsiteY10585" fmla="*/ 1561351 h 3910710"/>
                <a:gd name="connsiteX10586" fmla="*/ 5962457 w 12193737"/>
                <a:gd name="connsiteY10586" fmla="*/ 1410789 h 3910710"/>
                <a:gd name="connsiteX10587" fmla="*/ 6087780 w 12193737"/>
                <a:gd name="connsiteY10587" fmla="*/ 1483137 h 3910710"/>
                <a:gd name="connsiteX10588" fmla="*/ 6087780 w 12193737"/>
                <a:gd name="connsiteY10588" fmla="*/ 1489003 h 3910710"/>
                <a:gd name="connsiteX10589" fmla="*/ 6087780 w 12193737"/>
                <a:gd name="connsiteY10589" fmla="*/ 1479226 h 3910710"/>
                <a:gd name="connsiteX10590" fmla="*/ 5964158 w 12193737"/>
                <a:gd name="connsiteY10590" fmla="*/ 1407856 h 3910710"/>
                <a:gd name="connsiteX10591" fmla="*/ 6087780 w 12193737"/>
                <a:gd name="connsiteY10591" fmla="*/ 1336485 h 3910710"/>
                <a:gd name="connsiteX10592" fmla="*/ 6087780 w 12193737"/>
                <a:gd name="connsiteY10592" fmla="*/ 1479226 h 3910710"/>
                <a:gd name="connsiteX10593" fmla="*/ 6087780 w 12193737"/>
                <a:gd name="connsiteY10593" fmla="*/ 1332575 h 3910710"/>
                <a:gd name="connsiteX10594" fmla="*/ 5962457 w 12193737"/>
                <a:gd name="connsiteY10594" fmla="*/ 1404923 h 3910710"/>
                <a:gd name="connsiteX10595" fmla="*/ 5962457 w 12193737"/>
                <a:gd name="connsiteY10595" fmla="*/ 1260226 h 3910710"/>
                <a:gd name="connsiteX10596" fmla="*/ 5967526 w 12193737"/>
                <a:gd name="connsiteY10596" fmla="*/ 1257293 h 3910710"/>
                <a:gd name="connsiteX10597" fmla="*/ 6087744 w 12193737"/>
                <a:gd name="connsiteY10597" fmla="*/ 1326708 h 3910710"/>
                <a:gd name="connsiteX10598" fmla="*/ 6087744 w 12193737"/>
                <a:gd name="connsiteY10598" fmla="*/ 1332575 h 3910710"/>
                <a:gd name="connsiteX10599" fmla="*/ 6087780 w 12193737"/>
                <a:gd name="connsiteY10599" fmla="*/ 1322798 h 3910710"/>
                <a:gd name="connsiteX10600" fmla="*/ 5970930 w 12193737"/>
                <a:gd name="connsiteY10600" fmla="*/ 1255338 h 3910710"/>
                <a:gd name="connsiteX10601" fmla="*/ 6087780 w 12193737"/>
                <a:gd name="connsiteY10601" fmla="*/ 1187878 h 3910710"/>
                <a:gd name="connsiteX10602" fmla="*/ 6087780 w 12193737"/>
                <a:gd name="connsiteY10602" fmla="*/ 1322798 h 3910710"/>
                <a:gd name="connsiteX10603" fmla="*/ 6087780 w 12193737"/>
                <a:gd name="connsiteY10603" fmla="*/ 1158548 h 3910710"/>
                <a:gd name="connsiteX10604" fmla="*/ 5970930 w 12193737"/>
                <a:gd name="connsiteY10604" fmla="*/ 1091088 h 3910710"/>
                <a:gd name="connsiteX10605" fmla="*/ 6087780 w 12193737"/>
                <a:gd name="connsiteY10605" fmla="*/ 1023628 h 3910710"/>
                <a:gd name="connsiteX10606" fmla="*/ 6087780 w 12193737"/>
                <a:gd name="connsiteY10606" fmla="*/ 1158548 h 3910710"/>
                <a:gd name="connsiteX10607" fmla="*/ 6087780 w 12193737"/>
                <a:gd name="connsiteY10607" fmla="*/ 1019718 h 3910710"/>
                <a:gd name="connsiteX10608" fmla="*/ 5967562 w 12193737"/>
                <a:gd name="connsiteY10608" fmla="*/ 1089133 h 3910710"/>
                <a:gd name="connsiteX10609" fmla="*/ 5962493 w 12193737"/>
                <a:gd name="connsiteY10609" fmla="*/ 1086200 h 3910710"/>
                <a:gd name="connsiteX10610" fmla="*/ 5962493 w 12193737"/>
                <a:gd name="connsiteY10610" fmla="*/ 941503 h 3910710"/>
                <a:gd name="connsiteX10611" fmla="*/ 6087817 w 12193737"/>
                <a:gd name="connsiteY10611" fmla="*/ 1013852 h 3910710"/>
                <a:gd name="connsiteX10612" fmla="*/ 6087817 w 12193737"/>
                <a:gd name="connsiteY10612" fmla="*/ 1019718 h 3910710"/>
                <a:gd name="connsiteX10613" fmla="*/ 6087780 w 12193737"/>
                <a:gd name="connsiteY10613" fmla="*/ 1009941 h 3910710"/>
                <a:gd name="connsiteX10614" fmla="*/ 5964158 w 12193737"/>
                <a:gd name="connsiteY10614" fmla="*/ 938570 h 3910710"/>
                <a:gd name="connsiteX10615" fmla="*/ 6087780 w 12193737"/>
                <a:gd name="connsiteY10615" fmla="*/ 867200 h 3910710"/>
                <a:gd name="connsiteX10616" fmla="*/ 6087780 w 12193737"/>
                <a:gd name="connsiteY10616" fmla="*/ 1009941 h 3910710"/>
                <a:gd name="connsiteX10617" fmla="*/ 6087780 w 12193737"/>
                <a:gd name="connsiteY10617" fmla="*/ 863289 h 3910710"/>
                <a:gd name="connsiteX10618" fmla="*/ 5962457 w 12193737"/>
                <a:gd name="connsiteY10618" fmla="*/ 935637 h 3910710"/>
                <a:gd name="connsiteX10619" fmla="*/ 5962457 w 12193737"/>
                <a:gd name="connsiteY10619" fmla="*/ 785075 h 3910710"/>
                <a:gd name="connsiteX10620" fmla="*/ 6087780 w 12193737"/>
                <a:gd name="connsiteY10620" fmla="*/ 857423 h 3910710"/>
                <a:gd name="connsiteX10621" fmla="*/ 6087780 w 12193737"/>
                <a:gd name="connsiteY10621" fmla="*/ 863289 h 3910710"/>
                <a:gd name="connsiteX10622" fmla="*/ 6087780 w 12193737"/>
                <a:gd name="connsiteY10622" fmla="*/ 853513 h 3910710"/>
                <a:gd name="connsiteX10623" fmla="*/ 5964158 w 12193737"/>
                <a:gd name="connsiteY10623" fmla="*/ 782142 h 3910710"/>
                <a:gd name="connsiteX10624" fmla="*/ 6087780 w 12193737"/>
                <a:gd name="connsiteY10624" fmla="*/ 710772 h 3910710"/>
                <a:gd name="connsiteX10625" fmla="*/ 6087780 w 12193737"/>
                <a:gd name="connsiteY10625" fmla="*/ 853513 h 3910710"/>
                <a:gd name="connsiteX10626" fmla="*/ 6087780 w 12193737"/>
                <a:gd name="connsiteY10626" fmla="*/ 706861 h 3910710"/>
                <a:gd name="connsiteX10627" fmla="*/ 5962457 w 12193737"/>
                <a:gd name="connsiteY10627" fmla="*/ 779209 h 3910710"/>
                <a:gd name="connsiteX10628" fmla="*/ 5962457 w 12193737"/>
                <a:gd name="connsiteY10628" fmla="*/ 628647 h 3910710"/>
                <a:gd name="connsiteX10629" fmla="*/ 6087780 w 12193737"/>
                <a:gd name="connsiteY10629" fmla="*/ 700995 h 3910710"/>
                <a:gd name="connsiteX10630" fmla="*/ 6087780 w 12193737"/>
                <a:gd name="connsiteY10630" fmla="*/ 706861 h 3910710"/>
                <a:gd name="connsiteX10631" fmla="*/ 6087780 w 12193737"/>
                <a:gd name="connsiteY10631" fmla="*/ 697084 h 3910710"/>
                <a:gd name="connsiteX10632" fmla="*/ 5964158 w 12193737"/>
                <a:gd name="connsiteY10632" fmla="*/ 625714 h 3910710"/>
                <a:gd name="connsiteX10633" fmla="*/ 6087780 w 12193737"/>
                <a:gd name="connsiteY10633" fmla="*/ 554343 h 3910710"/>
                <a:gd name="connsiteX10634" fmla="*/ 6087780 w 12193737"/>
                <a:gd name="connsiteY10634" fmla="*/ 697084 h 3910710"/>
                <a:gd name="connsiteX10635" fmla="*/ 6087780 w 12193737"/>
                <a:gd name="connsiteY10635" fmla="*/ 550432 h 3910710"/>
                <a:gd name="connsiteX10636" fmla="*/ 5962457 w 12193737"/>
                <a:gd name="connsiteY10636" fmla="*/ 622781 h 3910710"/>
                <a:gd name="connsiteX10637" fmla="*/ 5962457 w 12193737"/>
                <a:gd name="connsiteY10637" fmla="*/ 478084 h 3910710"/>
                <a:gd name="connsiteX10638" fmla="*/ 5967562 w 12193737"/>
                <a:gd name="connsiteY10638" fmla="*/ 475151 h 3910710"/>
                <a:gd name="connsiteX10639" fmla="*/ 6087780 w 12193737"/>
                <a:gd name="connsiteY10639" fmla="*/ 544566 h 3910710"/>
                <a:gd name="connsiteX10640" fmla="*/ 6087780 w 12193737"/>
                <a:gd name="connsiteY10640" fmla="*/ 550432 h 3910710"/>
                <a:gd name="connsiteX10641" fmla="*/ 6087780 w 12193737"/>
                <a:gd name="connsiteY10641" fmla="*/ 540656 h 3910710"/>
                <a:gd name="connsiteX10642" fmla="*/ 5970966 w 12193737"/>
                <a:gd name="connsiteY10642" fmla="*/ 473196 h 3910710"/>
                <a:gd name="connsiteX10643" fmla="*/ 6087780 w 12193737"/>
                <a:gd name="connsiteY10643" fmla="*/ 405736 h 3910710"/>
                <a:gd name="connsiteX10644" fmla="*/ 6087780 w 12193737"/>
                <a:gd name="connsiteY10644" fmla="*/ 540619 h 3910710"/>
                <a:gd name="connsiteX10645" fmla="*/ 6087780 w 12193737"/>
                <a:gd name="connsiteY10645" fmla="*/ 376406 h 3910710"/>
                <a:gd name="connsiteX10646" fmla="*/ 5970930 w 12193737"/>
                <a:gd name="connsiteY10646" fmla="*/ 308946 h 3910710"/>
                <a:gd name="connsiteX10647" fmla="*/ 6087780 w 12193737"/>
                <a:gd name="connsiteY10647" fmla="*/ 241486 h 3910710"/>
                <a:gd name="connsiteX10648" fmla="*/ 6087780 w 12193737"/>
                <a:gd name="connsiteY10648" fmla="*/ 376406 h 3910710"/>
                <a:gd name="connsiteX10649" fmla="*/ 6087780 w 12193737"/>
                <a:gd name="connsiteY10649" fmla="*/ 237576 h 3910710"/>
                <a:gd name="connsiteX10650" fmla="*/ 5967526 w 12193737"/>
                <a:gd name="connsiteY10650" fmla="*/ 306991 h 3910710"/>
                <a:gd name="connsiteX10651" fmla="*/ 5962457 w 12193737"/>
                <a:gd name="connsiteY10651" fmla="*/ 304058 h 3910710"/>
                <a:gd name="connsiteX10652" fmla="*/ 5962457 w 12193737"/>
                <a:gd name="connsiteY10652" fmla="*/ 159361 h 3910710"/>
                <a:gd name="connsiteX10653" fmla="*/ 6087780 w 12193737"/>
                <a:gd name="connsiteY10653" fmla="*/ 231710 h 3910710"/>
                <a:gd name="connsiteX10654" fmla="*/ 6087780 w 12193737"/>
                <a:gd name="connsiteY10654" fmla="*/ 237576 h 3910710"/>
                <a:gd name="connsiteX10655" fmla="*/ 6087780 w 12193737"/>
                <a:gd name="connsiteY10655" fmla="*/ 227799 h 3910710"/>
                <a:gd name="connsiteX10656" fmla="*/ 5964158 w 12193737"/>
                <a:gd name="connsiteY10656" fmla="*/ 156428 h 3910710"/>
                <a:gd name="connsiteX10657" fmla="*/ 6087780 w 12193737"/>
                <a:gd name="connsiteY10657" fmla="*/ 85058 h 3910710"/>
                <a:gd name="connsiteX10658" fmla="*/ 6087780 w 12193737"/>
                <a:gd name="connsiteY10658" fmla="*/ 227799 h 3910710"/>
                <a:gd name="connsiteX10659" fmla="*/ 6087780 w 12193737"/>
                <a:gd name="connsiteY10659" fmla="*/ 81147 h 3910710"/>
                <a:gd name="connsiteX10660" fmla="*/ 5962457 w 12193737"/>
                <a:gd name="connsiteY10660" fmla="*/ 153495 h 3910710"/>
                <a:gd name="connsiteX10661" fmla="*/ 5962457 w 12193737"/>
                <a:gd name="connsiteY10661" fmla="*/ 2933 h 3910710"/>
                <a:gd name="connsiteX10662" fmla="*/ 6087780 w 12193737"/>
                <a:gd name="connsiteY10662" fmla="*/ 75281 h 3910710"/>
                <a:gd name="connsiteX10663" fmla="*/ 6087780 w 12193737"/>
                <a:gd name="connsiteY10663" fmla="*/ 81147 h 3910710"/>
                <a:gd name="connsiteX10664" fmla="*/ 7313752 w 12193737"/>
                <a:gd name="connsiteY10664" fmla="*/ 2933 h 3910710"/>
                <a:gd name="connsiteX10665" fmla="*/ 7313752 w 12193737"/>
                <a:gd name="connsiteY10665" fmla="*/ 153459 h 3910710"/>
                <a:gd name="connsiteX10666" fmla="*/ 7183395 w 12193737"/>
                <a:gd name="connsiteY10666" fmla="*/ 78178 h 3910710"/>
                <a:gd name="connsiteX10667" fmla="*/ 7313752 w 12193737"/>
                <a:gd name="connsiteY10667" fmla="*/ 2897 h 3910710"/>
                <a:gd name="connsiteX10668" fmla="*/ 7042826 w 12193737"/>
                <a:gd name="connsiteY10668" fmla="*/ 3444358 h 3910710"/>
                <a:gd name="connsiteX10669" fmla="*/ 7042826 w 12193737"/>
                <a:gd name="connsiteY10669" fmla="*/ 3594884 h 3910710"/>
                <a:gd name="connsiteX10670" fmla="*/ 6912469 w 12193737"/>
                <a:gd name="connsiteY10670" fmla="*/ 3519603 h 3910710"/>
                <a:gd name="connsiteX10671" fmla="*/ 7042826 w 12193737"/>
                <a:gd name="connsiteY10671" fmla="*/ 3444358 h 3910710"/>
                <a:gd name="connsiteX10672" fmla="*/ 6910768 w 12193737"/>
                <a:gd name="connsiteY10672" fmla="*/ 3516706 h 3910710"/>
                <a:gd name="connsiteX10673" fmla="*/ 6910768 w 12193737"/>
                <a:gd name="connsiteY10673" fmla="*/ 3366180 h 3910710"/>
                <a:gd name="connsiteX10674" fmla="*/ 7041161 w 12193737"/>
                <a:gd name="connsiteY10674" fmla="*/ 3441425 h 3910710"/>
                <a:gd name="connsiteX10675" fmla="*/ 6910768 w 12193737"/>
                <a:gd name="connsiteY10675" fmla="*/ 3516706 h 3910710"/>
                <a:gd name="connsiteX10676" fmla="*/ 6912469 w 12193737"/>
                <a:gd name="connsiteY10676" fmla="*/ 3363211 h 3910710"/>
                <a:gd name="connsiteX10677" fmla="*/ 7037793 w 12193737"/>
                <a:gd name="connsiteY10677" fmla="*/ 3290863 h 3910710"/>
                <a:gd name="connsiteX10678" fmla="*/ 7042863 w 12193737"/>
                <a:gd name="connsiteY10678" fmla="*/ 3293796 h 3910710"/>
                <a:gd name="connsiteX10679" fmla="*/ 7042863 w 12193737"/>
                <a:gd name="connsiteY10679" fmla="*/ 3438492 h 3910710"/>
                <a:gd name="connsiteX10680" fmla="*/ 6912506 w 12193737"/>
                <a:gd name="connsiteY10680" fmla="*/ 3363211 h 3910710"/>
                <a:gd name="connsiteX10681" fmla="*/ 7178289 w 12193737"/>
                <a:gd name="connsiteY10681" fmla="*/ 538700 h 3910710"/>
                <a:gd name="connsiteX10682" fmla="*/ 7173220 w 12193737"/>
                <a:gd name="connsiteY10682" fmla="*/ 541633 h 3910710"/>
                <a:gd name="connsiteX10683" fmla="*/ 7047896 w 12193737"/>
                <a:gd name="connsiteY10683" fmla="*/ 469285 h 3910710"/>
                <a:gd name="connsiteX10684" fmla="*/ 7178253 w 12193737"/>
                <a:gd name="connsiteY10684" fmla="*/ 394004 h 3910710"/>
                <a:gd name="connsiteX10685" fmla="*/ 7178253 w 12193737"/>
                <a:gd name="connsiteY10685" fmla="*/ 538700 h 3910710"/>
                <a:gd name="connsiteX10686" fmla="*/ 7181693 w 12193737"/>
                <a:gd name="connsiteY10686" fmla="*/ 706861 h 3910710"/>
                <a:gd name="connsiteX10687" fmla="*/ 7312086 w 12193737"/>
                <a:gd name="connsiteY10687" fmla="*/ 782142 h 3910710"/>
                <a:gd name="connsiteX10688" fmla="*/ 7181693 w 12193737"/>
                <a:gd name="connsiteY10688" fmla="*/ 857423 h 3910710"/>
                <a:gd name="connsiteX10689" fmla="*/ 7181693 w 12193737"/>
                <a:gd name="connsiteY10689" fmla="*/ 706861 h 3910710"/>
                <a:gd name="connsiteX10690" fmla="*/ 7181693 w 12193737"/>
                <a:gd name="connsiteY10690" fmla="*/ 1489003 h 3910710"/>
                <a:gd name="connsiteX10691" fmla="*/ 7312086 w 12193737"/>
                <a:gd name="connsiteY10691" fmla="*/ 1564284 h 3910710"/>
                <a:gd name="connsiteX10692" fmla="*/ 7181693 w 12193737"/>
                <a:gd name="connsiteY10692" fmla="*/ 1639565 h 3910710"/>
                <a:gd name="connsiteX10693" fmla="*/ 7181693 w 12193737"/>
                <a:gd name="connsiteY10693" fmla="*/ 1489003 h 3910710"/>
                <a:gd name="connsiteX10694" fmla="*/ 7181693 w 12193737"/>
                <a:gd name="connsiteY10694" fmla="*/ 2271145 h 3910710"/>
                <a:gd name="connsiteX10695" fmla="*/ 7312086 w 12193737"/>
                <a:gd name="connsiteY10695" fmla="*/ 2346426 h 3910710"/>
                <a:gd name="connsiteX10696" fmla="*/ 7181693 w 12193737"/>
                <a:gd name="connsiteY10696" fmla="*/ 2421671 h 3910710"/>
                <a:gd name="connsiteX10697" fmla="*/ 7181693 w 12193737"/>
                <a:gd name="connsiteY10697" fmla="*/ 2271145 h 3910710"/>
                <a:gd name="connsiteX10698" fmla="*/ 7181693 w 12193737"/>
                <a:gd name="connsiteY10698" fmla="*/ 3053287 h 3910710"/>
                <a:gd name="connsiteX10699" fmla="*/ 7312086 w 12193737"/>
                <a:gd name="connsiteY10699" fmla="*/ 3128568 h 3910710"/>
                <a:gd name="connsiteX10700" fmla="*/ 7181693 w 12193737"/>
                <a:gd name="connsiteY10700" fmla="*/ 3203849 h 3910710"/>
                <a:gd name="connsiteX10701" fmla="*/ 7181693 w 12193737"/>
                <a:gd name="connsiteY10701" fmla="*/ 3053287 h 3910710"/>
                <a:gd name="connsiteX10702" fmla="*/ 7042826 w 12193737"/>
                <a:gd name="connsiteY10702" fmla="*/ 2812742 h 3910710"/>
                <a:gd name="connsiteX10703" fmla="*/ 6912469 w 12193737"/>
                <a:gd name="connsiteY10703" fmla="*/ 2737461 h 3910710"/>
                <a:gd name="connsiteX10704" fmla="*/ 7042826 w 12193737"/>
                <a:gd name="connsiteY10704" fmla="*/ 2662216 h 3910710"/>
                <a:gd name="connsiteX10705" fmla="*/ 7042826 w 12193737"/>
                <a:gd name="connsiteY10705" fmla="*/ 2812742 h 3910710"/>
                <a:gd name="connsiteX10706" fmla="*/ 7042826 w 12193737"/>
                <a:gd name="connsiteY10706" fmla="*/ 2030600 h 3910710"/>
                <a:gd name="connsiteX10707" fmla="*/ 6912469 w 12193737"/>
                <a:gd name="connsiteY10707" fmla="*/ 1955319 h 3910710"/>
                <a:gd name="connsiteX10708" fmla="*/ 7042826 w 12193737"/>
                <a:gd name="connsiteY10708" fmla="*/ 1880038 h 3910710"/>
                <a:gd name="connsiteX10709" fmla="*/ 7042826 w 12193737"/>
                <a:gd name="connsiteY10709" fmla="*/ 2030564 h 3910710"/>
                <a:gd name="connsiteX10710" fmla="*/ 7042826 w 12193737"/>
                <a:gd name="connsiteY10710" fmla="*/ 1248494 h 3910710"/>
                <a:gd name="connsiteX10711" fmla="*/ 6912433 w 12193737"/>
                <a:gd name="connsiteY10711" fmla="*/ 1173213 h 3910710"/>
                <a:gd name="connsiteX10712" fmla="*/ 7042826 w 12193737"/>
                <a:gd name="connsiteY10712" fmla="*/ 1097932 h 3910710"/>
                <a:gd name="connsiteX10713" fmla="*/ 7042826 w 12193737"/>
                <a:gd name="connsiteY10713" fmla="*/ 1248494 h 3910710"/>
                <a:gd name="connsiteX10714" fmla="*/ 7046230 w 12193737"/>
                <a:gd name="connsiteY10714" fmla="*/ 779209 h 3910710"/>
                <a:gd name="connsiteX10715" fmla="*/ 7046230 w 12193737"/>
                <a:gd name="connsiteY10715" fmla="*/ 634513 h 3910710"/>
                <a:gd name="connsiteX10716" fmla="*/ 7051300 w 12193737"/>
                <a:gd name="connsiteY10716" fmla="*/ 631580 h 3910710"/>
                <a:gd name="connsiteX10717" fmla="*/ 7176587 w 12193737"/>
                <a:gd name="connsiteY10717" fmla="*/ 703928 h 3910710"/>
                <a:gd name="connsiteX10718" fmla="*/ 7046230 w 12193737"/>
                <a:gd name="connsiteY10718" fmla="*/ 779209 h 3910710"/>
                <a:gd name="connsiteX10719" fmla="*/ 7178289 w 12193737"/>
                <a:gd name="connsiteY10719" fmla="*/ 706861 h 3910710"/>
                <a:gd name="connsiteX10720" fmla="*/ 7178289 w 12193737"/>
                <a:gd name="connsiteY10720" fmla="*/ 857423 h 3910710"/>
                <a:gd name="connsiteX10721" fmla="*/ 7047932 w 12193737"/>
                <a:gd name="connsiteY10721" fmla="*/ 782142 h 3910710"/>
                <a:gd name="connsiteX10722" fmla="*/ 7178289 w 12193737"/>
                <a:gd name="connsiteY10722" fmla="*/ 706861 h 3910710"/>
                <a:gd name="connsiteX10723" fmla="*/ 7046230 w 12193737"/>
                <a:gd name="connsiteY10723" fmla="*/ 785075 h 3910710"/>
                <a:gd name="connsiteX10724" fmla="*/ 7176587 w 12193737"/>
                <a:gd name="connsiteY10724" fmla="*/ 860356 h 3910710"/>
                <a:gd name="connsiteX10725" fmla="*/ 7051264 w 12193737"/>
                <a:gd name="connsiteY10725" fmla="*/ 932704 h 3910710"/>
                <a:gd name="connsiteX10726" fmla="*/ 7046194 w 12193737"/>
                <a:gd name="connsiteY10726" fmla="*/ 929771 h 3910710"/>
                <a:gd name="connsiteX10727" fmla="*/ 7046194 w 12193737"/>
                <a:gd name="connsiteY10727" fmla="*/ 785075 h 3910710"/>
                <a:gd name="connsiteX10728" fmla="*/ 7169852 w 12193737"/>
                <a:gd name="connsiteY10728" fmla="*/ 1020695 h 3910710"/>
                <a:gd name="connsiteX10729" fmla="*/ 7046230 w 12193737"/>
                <a:gd name="connsiteY10729" fmla="*/ 1092066 h 3910710"/>
                <a:gd name="connsiteX10730" fmla="*/ 7046230 w 12193737"/>
                <a:gd name="connsiteY10730" fmla="*/ 949361 h 3910710"/>
                <a:gd name="connsiteX10731" fmla="*/ 7169852 w 12193737"/>
                <a:gd name="connsiteY10731" fmla="*/ 1020732 h 3910710"/>
                <a:gd name="connsiteX10732" fmla="*/ 7176587 w 12193737"/>
                <a:gd name="connsiteY10732" fmla="*/ 1173213 h 3910710"/>
                <a:gd name="connsiteX10733" fmla="*/ 7046230 w 12193737"/>
                <a:gd name="connsiteY10733" fmla="*/ 1248494 h 3910710"/>
                <a:gd name="connsiteX10734" fmla="*/ 7046230 w 12193737"/>
                <a:gd name="connsiteY10734" fmla="*/ 1097932 h 3910710"/>
                <a:gd name="connsiteX10735" fmla="*/ 7176587 w 12193737"/>
                <a:gd name="connsiteY10735" fmla="*/ 1173213 h 3910710"/>
                <a:gd name="connsiteX10736" fmla="*/ 7046230 w 12193737"/>
                <a:gd name="connsiteY10736" fmla="*/ 1254360 h 3910710"/>
                <a:gd name="connsiteX10737" fmla="*/ 7169852 w 12193737"/>
                <a:gd name="connsiteY10737" fmla="*/ 1325731 h 3910710"/>
                <a:gd name="connsiteX10738" fmla="*/ 7046230 w 12193737"/>
                <a:gd name="connsiteY10738" fmla="*/ 1397101 h 3910710"/>
                <a:gd name="connsiteX10739" fmla="*/ 7046230 w 12193737"/>
                <a:gd name="connsiteY10739" fmla="*/ 1254324 h 3910710"/>
                <a:gd name="connsiteX10740" fmla="*/ 7051336 w 12193737"/>
                <a:gd name="connsiteY10740" fmla="*/ 1413722 h 3910710"/>
                <a:gd name="connsiteX10741" fmla="*/ 7176624 w 12193737"/>
                <a:gd name="connsiteY10741" fmla="*/ 1486034 h 3910710"/>
                <a:gd name="connsiteX10742" fmla="*/ 7046267 w 12193737"/>
                <a:gd name="connsiteY10742" fmla="*/ 1561315 h 3910710"/>
                <a:gd name="connsiteX10743" fmla="*/ 7046267 w 12193737"/>
                <a:gd name="connsiteY10743" fmla="*/ 1416655 h 3910710"/>
                <a:gd name="connsiteX10744" fmla="*/ 7051372 w 12193737"/>
                <a:gd name="connsiteY10744" fmla="*/ 1413722 h 3910710"/>
                <a:gd name="connsiteX10745" fmla="*/ 7178289 w 12193737"/>
                <a:gd name="connsiteY10745" fmla="*/ 1489003 h 3910710"/>
                <a:gd name="connsiteX10746" fmla="*/ 7178289 w 12193737"/>
                <a:gd name="connsiteY10746" fmla="*/ 1639565 h 3910710"/>
                <a:gd name="connsiteX10747" fmla="*/ 7047932 w 12193737"/>
                <a:gd name="connsiteY10747" fmla="*/ 1564284 h 3910710"/>
                <a:gd name="connsiteX10748" fmla="*/ 7178289 w 12193737"/>
                <a:gd name="connsiteY10748" fmla="*/ 1489003 h 3910710"/>
                <a:gd name="connsiteX10749" fmla="*/ 7046230 w 12193737"/>
                <a:gd name="connsiteY10749" fmla="*/ 1567217 h 3910710"/>
                <a:gd name="connsiteX10750" fmla="*/ 7176587 w 12193737"/>
                <a:gd name="connsiteY10750" fmla="*/ 1642498 h 3910710"/>
                <a:gd name="connsiteX10751" fmla="*/ 7051300 w 12193737"/>
                <a:gd name="connsiteY10751" fmla="*/ 1714846 h 3910710"/>
                <a:gd name="connsiteX10752" fmla="*/ 7046230 w 12193737"/>
                <a:gd name="connsiteY10752" fmla="*/ 1711913 h 3910710"/>
                <a:gd name="connsiteX10753" fmla="*/ 7046230 w 12193737"/>
                <a:gd name="connsiteY10753" fmla="*/ 1567217 h 3910710"/>
                <a:gd name="connsiteX10754" fmla="*/ 7169852 w 12193737"/>
                <a:gd name="connsiteY10754" fmla="*/ 1802837 h 3910710"/>
                <a:gd name="connsiteX10755" fmla="*/ 7046230 w 12193737"/>
                <a:gd name="connsiteY10755" fmla="*/ 1874208 h 3910710"/>
                <a:gd name="connsiteX10756" fmla="*/ 7046230 w 12193737"/>
                <a:gd name="connsiteY10756" fmla="*/ 1731467 h 3910710"/>
                <a:gd name="connsiteX10757" fmla="*/ 7169852 w 12193737"/>
                <a:gd name="connsiteY10757" fmla="*/ 1802837 h 3910710"/>
                <a:gd name="connsiteX10758" fmla="*/ 7176587 w 12193737"/>
                <a:gd name="connsiteY10758" fmla="*/ 1955355 h 3910710"/>
                <a:gd name="connsiteX10759" fmla="*/ 7046230 w 12193737"/>
                <a:gd name="connsiteY10759" fmla="*/ 2030636 h 3910710"/>
                <a:gd name="connsiteX10760" fmla="*/ 7046230 w 12193737"/>
                <a:gd name="connsiteY10760" fmla="*/ 1880074 h 3910710"/>
                <a:gd name="connsiteX10761" fmla="*/ 7176587 w 12193737"/>
                <a:gd name="connsiteY10761" fmla="*/ 1955355 h 3910710"/>
                <a:gd name="connsiteX10762" fmla="*/ 7046230 w 12193737"/>
                <a:gd name="connsiteY10762" fmla="*/ 2036502 h 3910710"/>
                <a:gd name="connsiteX10763" fmla="*/ 7169852 w 12193737"/>
                <a:gd name="connsiteY10763" fmla="*/ 2107873 h 3910710"/>
                <a:gd name="connsiteX10764" fmla="*/ 7046230 w 12193737"/>
                <a:gd name="connsiteY10764" fmla="*/ 2179243 h 3910710"/>
                <a:gd name="connsiteX10765" fmla="*/ 7046230 w 12193737"/>
                <a:gd name="connsiteY10765" fmla="*/ 2036502 h 3910710"/>
                <a:gd name="connsiteX10766" fmla="*/ 7051300 w 12193737"/>
                <a:gd name="connsiteY10766" fmla="*/ 2195864 h 3910710"/>
                <a:gd name="connsiteX10767" fmla="*/ 7176587 w 12193737"/>
                <a:gd name="connsiteY10767" fmla="*/ 2268212 h 3910710"/>
                <a:gd name="connsiteX10768" fmla="*/ 7046230 w 12193737"/>
                <a:gd name="connsiteY10768" fmla="*/ 2343493 h 3910710"/>
                <a:gd name="connsiteX10769" fmla="*/ 7046230 w 12193737"/>
                <a:gd name="connsiteY10769" fmla="*/ 2198797 h 3910710"/>
                <a:gd name="connsiteX10770" fmla="*/ 7051300 w 12193737"/>
                <a:gd name="connsiteY10770" fmla="*/ 2195864 h 3910710"/>
                <a:gd name="connsiteX10771" fmla="*/ 7178289 w 12193737"/>
                <a:gd name="connsiteY10771" fmla="*/ 2271145 h 3910710"/>
                <a:gd name="connsiteX10772" fmla="*/ 7178289 w 12193737"/>
                <a:gd name="connsiteY10772" fmla="*/ 2421671 h 3910710"/>
                <a:gd name="connsiteX10773" fmla="*/ 7047932 w 12193737"/>
                <a:gd name="connsiteY10773" fmla="*/ 2346426 h 3910710"/>
                <a:gd name="connsiteX10774" fmla="*/ 7178289 w 12193737"/>
                <a:gd name="connsiteY10774" fmla="*/ 2271145 h 3910710"/>
                <a:gd name="connsiteX10775" fmla="*/ 7046230 w 12193737"/>
                <a:gd name="connsiteY10775" fmla="*/ 2349359 h 3910710"/>
                <a:gd name="connsiteX10776" fmla="*/ 7176587 w 12193737"/>
                <a:gd name="connsiteY10776" fmla="*/ 2424640 h 3910710"/>
                <a:gd name="connsiteX10777" fmla="*/ 7051264 w 12193737"/>
                <a:gd name="connsiteY10777" fmla="*/ 2496989 h 3910710"/>
                <a:gd name="connsiteX10778" fmla="*/ 7046194 w 12193737"/>
                <a:gd name="connsiteY10778" fmla="*/ 2494055 h 3910710"/>
                <a:gd name="connsiteX10779" fmla="*/ 7046194 w 12193737"/>
                <a:gd name="connsiteY10779" fmla="*/ 2349359 h 3910710"/>
                <a:gd name="connsiteX10780" fmla="*/ 7169852 w 12193737"/>
                <a:gd name="connsiteY10780" fmla="*/ 2584979 h 3910710"/>
                <a:gd name="connsiteX10781" fmla="*/ 7046230 w 12193737"/>
                <a:gd name="connsiteY10781" fmla="*/ 2656350 h 3910710"/>
                <a:gd name="connsiteX10782" fmla="*/ 7046230 w 12193737"/>
                <a:gd name="connsiteY10782" fmla="*/ 2513609 h 3910710"/>
                <a:gd name="connsiteX10783" fmla="*/ 7169852 w 12193737"/>
                <a:gd name="connsiteY10783" fmla="*/ 2584979 h 3910710"/>
                <a:gd name="connsiteX10784" fmla="*/ 7176587 w 12193737"/>
                <a:gd name="connsiteY10784" fmla="*/ 2737497 h 3910710"/>
                <a:gd name="connsiteX10785" fmla="*/ 7046230 w 12193737"/>
                <a:gd name="connsiteY10785" fmla="*/ 2812778 h 3910710"/>
                <a:gd name="connsiteX10786" fmla="*/ 7046230 w 12193737"/>
                <a:gd name="connsiteY10786" fmla="*/ 2662216 h 3910710"/>
                <a:gd name="connsiteX10787" fmla="*/ 7176587 w 12193737"/>
                <a:gd name="connsiteY10787" fmla="*/ 2737497 h 3910710"/>
                <a:gd name="connsiteX10788" fmla="*/ 7046230 w 12193737"/>
                <a:gd name="connsiteY10788" fmla="*/ 2818644 h 3910710"/>
                <a:gd name="connsiteX10789" fmla="*/ 7169852 w 12193737"/>
                <a:gd name="connsiteY10789" fmla="*/ 2890051 h 3910710"/>
                <a:gd name="connsiteX10790" fmla="*/ 7046230 w 12193737"/>
                <a:gd name="connsiteY10790" fmla="*/ 2961422 h 3910710"/>
                <a:gd name="connsiteX10791" fmla="*/ 7046230 w 12193737"/>
                <a:gd name="connsiteY10791" fmla="*/ 2818644 h 3910710"/>
                <a:gd name="connsiteX10792" fmla="*/ 7051336 w 12193737"/>
                <a:gd name="connsiteY10792" fmla="*/ 2978006 h 3910710"/>
                <a:gd name="connsiteX10793" fmla="*/ 7176624 w 12193737"/>
                <a:gd name="connsiteY10793" fmla="*/ 3050318 h 3910710"/>
                <a:gd name="connsiteX10794" fmla="*/ 7046230 w 12193737"/>
                <a:gd name="connsiteY10794" fmla="*/ 3125635 h 3910710"/>
                <a:gd name="connsiteX10795" fmla="*/ 7046230 w 12193737"/>
                <a:gd name="connsiteY10795" fmla="*/ 2980939 h 3910710"/>
                <a:gd name="connsiteX10796" fmla="*/ 7051336 w 12193737"/>
                <a:gd name="connsiteY10796" fmla="*/ 2978006 h 3910710"/>
                <a:gd name="connsiteX10797" fmla="*/ 7178289 w 12193737"/>
                <a:gd name="connsiteY10797" fmla="*/ 3053287 h 3910710"/>
                <a:gd name="connsiteX10798" fmla="*/ 7178289 w 12193737"/>
                <a:gd name="connsiteY10798" fmla="*/ 3203849 h 3910710"/>
                <a:gd name="connsiteX10799" fmla="*/ 7047932 w 12193737"/>
                <a:gd name="connsiteY10799" fmla="*/ 3128568 h 3910710"/>
                <a:gd name="connsiteX10800" fmla="*/ 7178289 w 12193737"/>
                <a:gd name="connsiteY10800" fmla="*/ 3053287 h 3910710"/>
                <a:gd name="connsiteX10801" fmla="*/ 7046230 w 12193737"/>
                <a:gd name="connsiteY10801" fmla="*/ 3131501 h 3910710"/>
                <a:gd name="connsiteX10802" fmla="*/ 7176624 w 12193737"/>
                <a:gd name="connsiteY10802" fmla="*/ 3206782 h 3910710"/>
                <a:gd name="connsiteX10803" fmla="*/ 7051300 w 12193737"/>
                <a:gd name="connsiteY10803" fmla="*/ 3279131 h 3910710"/>
                <a:gd name="connsiteX10804" fmla="*/ 7046230 w 12193737"/>
                <a:gd name="connsiteY10804" fmla="*/ 3276197 h 3910710"/>
                <a:gd name="connsiteX10805" fmla="*/ 7046230 w 12193737"/>
                <a:gd name="connsiteY10805" fmla="*/ 3131501 h 3910710"/>
                <a:gd name="connsiteX10806" fmla="*/ 7178289 w 12193737"/>
                <a:gd name="connsiteY10806" fmla="*/ 3209715 h 3910710"/>
                <a:gd name="connsiteX10807" fmla="*/ 7178289 w 12193737"/>
                <a:gd name="connsiteY10807" fmla="*/ 3352456 h 3910710"/>
                <a:gd name="connsiteX10808" fmla="*/ 7054704 w 12193737"/>
                <a:gd name="connsiteY10808" fmla="*/ 3281086 h 3910710"/>
                <a:gd name="connsiteX10809" fmla="*/ 7178289 w 12193737"/>
                <a:gd name="connsiteY10809" fmla="*/ 3209715 h 3910710"/>
                <a:gd name="connsiteX10810" fmla="*/ 7178289 w 12193737"/>
                <a:gd name="connsiteY10810" fmla="*/ 3047421 h 3910710"/>
                <a:gd name="connsiteX10811" fmla="*/ 7054704 w 12193737"/>
                <a:gd name="connsiteY10811" fmla="*/ 2976050 h 3910710"/>
                <a:gd name="connsiteX10812" fmla="*/ 7178289 w 12193737"/>
                <a:gd name="connsiteY10812" fmla="*/ 2904680 h 3910710"/>
                <a:gd name="connsiteX10813" fmla="*/ 7178289 w 12193737"/>
                <a:gd name="connsiteY10813" fmla="*/ 3047385 h 3910710"/>
                <a:gd name="connsiteX10814" fmla="*/ 7173256 w 12193737"/>
                <a:gd name="connsiteY10814" fmla="*/ 2888060 h 3910710"/>
                <a:gd name="connsiteX10815" fmla="*/ 7047932 w 12193737"/>
                <a:gd name="connsiteY10815" fmla="*/ 2815711 h 3910710"/>
                <a:gd name="connsiteX10816" fmla="*/ 7178289 w 12193737"/>
                <a:gd name="connsiteY10816" fmla="*/ 2740430 h 3910710"/>
                <a:gd name="connsiteX10817" fmla="*/ 7178289 w 12193737"/>
                <a:gd name="connsiteY10817" fmla="*/ 2885126 h 3910710"/>
                <a:gd name="connsiteX10818" fmla="*/ 7173256 w 12193737"/>
                <a:gd name="connsiteY10818" fmla="*/ 2888060 h 3910710"/>
                <a:gd name="connsiteX10819" fmla="*/ 7178289 w 12193737"/>
                <a:gd name="connsiteY10819" fmla="*/ 2734564 h 3910710"/>
                <a:gd name="connsiteX10820" fmla="*/ 7047932 w 12193737"/>
                <a:gd name="connsiteY10820" fmla="*/ 2659283 h 3910710"/>
                <a:gd name="connsiteX10821" fmla="*/ 7173256 w 12193737"/>
                <a:gd name="connsiteY10821" fmla="*/ 2586935 h 3910710"/>
                <a:gd name="connsiteX10822" fmla="*/ 7178325 w 12193737"/>
                <a:gd name="connsiteY10822" fmla="*/ 2589868 h 3910710"/>
                <a:gd name="connsiteX10823" fmla="*/ 7178325 w 12193737"/>
                <a:gd name="connsiteY10823" fmla="*/ 2734564 h 3910710"/>
                <a:gd name="connsiteX10824" fmla="*/ 7054704 w 12193737"/>
                <a:gd name="connsiteY10824" fmla="*/ 2498944 h 3910710"/>
                <a:gd name="connsiteX10825" fmla="*/ 7178325 w 12193737"/>
                <a:gd name="connsiteY10825" fmla="*/ 2427573 h 3910710"/>
                <a:gd name="connsiteX10826" fmla="*/ 7178325 w 12193737"/>
                <a:gd name="connsiteY10826" fmla="*/ 2570314 h 3910710"/>
                <a:gd name="connsiteX10827" fmla="*/ 7054704 w 12193737"/>
                <a:gd name="connsiteY10827" fmla="*/ 2498944 h 3910710"/>
                <a:gd name="connsiteX10828" fmla="*/ 7178289 w 12193737"/>
                <a:gd name="connsiteY10828" fmla="*/ 2265279 h 3910710"/>
                <a:gd name="connsiteX10829" fmla="*/ 7054704 w 12193737"/>
                <a:gd name="connsiteY10829" fmla="*/ 2193908 h 3910710"/>
                <a:gd name="connsiteX10830" fmla="*/ 7178289 w 12193737"/>
                <a:gd name="connsiteY10830" fmla="*/ 2122538 h 3910710"/>
                <a:gd name="connsiteX10831" fmla="*/ 7178289 w 12193737"/>
                <a:gd name="connsiteY10831" fmla="*/ 2265279 h 3910710"/>
                <a:gd name="connsiteX10832" fmla="*/ 7173220 w 12193737"/>
                <a:gd name="connsiteY10832" fmla="*/ 2105918 h 3910710"/>
                <a:gd name="connsiteX10833" fmla="*/ 7047896 w 12193737"/>
                <a:gd name="connsiteY10833" fmla="*/ 2033569 h 3910710"/>
                <a:gd name="connsiteX10834" fmla="*/ 7178253 w 12193737"/>
                <a:gd name="connsiteY10834" fmla="*/ 1958288 h 3910710"/>
                <a:gd name="connsiteX10835" fmla="*/ 7178253 w 12193737"/>
                <a:gd name="connsiteY10835" fmla="*/ 2102984 h 3910710"/>
                <a:gd name="connsiteX10836" fmla="*/ 7173183 w 12193737"/>
                <a:gd name="connsiteY10836" fmla="*/ 2105918 h 3910710"/>
                <a:gd name="connsiteX10837" fmla="*/ 7178289 w 12193737"/>
                <a:gd name="connsiteY10837" fmla="*/ 1952422 h 3910710"/>
                <a:gd name="connsiteX10838" fmla="*/ 7047932 w 12193737"/>
                <a:gd name="connsiteY10838" fmla="*/ 1877141 h 3910710"/>
                <a:gd name="connsiteX10839" fmla="*/ 7173256 w 12193737"/>
                <a:gd name="connsiteY10839" fmla="*/ 1804793 h 3910710"/>
                <a:gd name="connsiteX10840" fmla="*/ 7178325 w 12193737"/>
                <a:gd name="connsiteY10840" fmla="*/ 1807726 h 3910710"/>
                <a:gd name="connsiteX10841" fmla="*/ 7178325 w 12193737"/>
                <a:gd name="connsiteY10841" fmla="*/ 1952422 h 3910710"/>
                <a:gd name="connsiteX10842" fmla="*/ 7054704 w 12193737"/>
                <a:gd name="connsiteY10842" fmla="*/ 1716802 h 3910710"/>
                <a:gd name="connsiteX10843" fmla="*/ 7178289 w 12193737"/>
                <a:gd name="connsiteY10843" fmla="*/ 1645431 h 3910710"/>
                <a:gd name="connsiteX10844" fmla="*/ 7178289 w 12193737"/>
                <a:gd name="connsiteY10844" fmla="*/ 1788172 h 3910710"/>
                <a:gd name="connsiteX10845" fmla="*/ 7054704 w 12193737"/>
                <a:gd name="connsiteY10845" fmla="*/ 1716802 h 3910710"/>
                <a:gd name="connsiteX10846" fmla="*/ 7178289 w 12193737"/>
                <a:gd name="connsiteY10846" fmla="*/ 1483137 h 3910710"/>
                <a:gd name="connsiteX10847" fmla="*/ 7054704 w 12193737"/>
                <a:gd name="connsiteY10847" fmla="*/ 1411766 h 3910710"/>
                <a:gd name="connsiteX10848" fmla="*/ 7178289 w 12193737"/>
                <a:gd name="connsiteY10848" fmla="*/ 1340396 h 3910710"/>
                <a:gd name="connsiteX10849" fmla="*/ 7178289 w 12193737"/>
                <a:gd name="connsiteY10849" fmla="*/ 1483101 h 3910710"/>
                <a:gd name="connsiteX10850" fmla="*/ 7173256 w 12193737"/>
                <a:gd name="connsiteY10850" fmla="*/ 1323775 h 3910710"/>
                <a:gd name="connsiteX10851" fmla="*/ 7047932 w 12193737"/>
                <a:gd name="connsiteY10851" fmla="*/ 1251427 h 3910710"/>
                <a:gd name="connsiteX10852" fmla="*/ 7178289 w 12193737"/>
                <a:gd name="connsiteY10852" fmla="*/ 1176146 h 3910710"/>
                <a:gd name="connsiteX10853" fmla="*/ 7178289 w 12193737"/>
                <a:gd name="connsiteY10853" fmla="*/ 1320842 h 3910710"/>
                <a:gd name="connsiteX10854" fmla="*/ 7173256 w 12193737"/>
                <a:gd name="connsiteY10854" fmla="*/ 1323775 h 3910710"/>
                <a:gd name="connsiteX10855" fmla="*/ 7178289 w 12193737"/>
                <a:gd name="connsiteY10855" fmla="*/ 1170280 h 3910710"/>
                <a:gd name="connsiteX10856" fmla="*/ 7047932 w 12193737"/>
                <a:gd name="connsiteY10856" fmla="*/ 1094999 h 3910710"/>
                <a:gd name="connsiteX10857" fmla="*/ 7173220 w 12193737"/>
                <a:gd name="connsiteY10857" fmla="*/ 1022651 h 3910710"/>
                <a:gd name="connsiteX10858" fmla="*/ 7178289 w 12193737"/>
                <a:gd name="connsiteY10858" fmla="*/ 1025584 h 3910710"/>
                <a:gd name="connsiteX10859" fmla="*/ 7178289 w 12193737"/>
                <a:gd name="connsiteY10859" fmla="*/ 1170244 h 3910710"/>
                <a:gd name="connsiteX10860" fmla="*/ 7054704 w 12193737"/>
                <a:gd name="connsiteY10860" fmla="*/ 934660 h 3910710"/>
                <a:gd name="connsiteX10861" fmla="*/ 7178325 w 12193737"/>
                <a:gd name="connsiteY10861" fmla="*/ 863289 h 3910710"/>
                <a:gd name="connsiteX10862" fmla="*/ 7178325 w 12193737"/>
                <a:gd name="connsiteY10862" fmla="*/ 1006030 h 3910710"/>
                <a:gd name="connsiteX10863" fmla="*/ 7054704 w 12193737"/>
                <a:gd name="connsiteY10863" fmla="*/ 934660 h 3910710"/>
                <a:gd name="connsiteX10864" fmla="*/ 7178289 w 12193737"/>
                <a:gd name="connsiteY10864" fmla="*/ 700995 h 3910710"/>
                <a:gd name="connsiteX10865" fmla="*/ 7054704 w 12193737"/>
                <a:gd name="connsiteY10865" fmla="*/ 629624 h 3910710"/>
                <a:gd name="connsiteX10866" fmla="*/ 7178289 w 12193737"/>
                <a:gd name="connsiteY10866" fmla="*/ 558254 h 3910710"/>
                <a:gd name="connsiteX10867" fmla="*/ 7178289 w 12193737"/>
                <a:gd name="connsiteY10867" fmla="*/ 700995 h 3910710"/>
                <a:gd name="connsiteX10868" fmla="*/ 7046230 w 12193737"/>
                <a:gd name="connsiteY10868" fmla="*/ 466352 h 3910710"/>
                <a:gd name="connsiteX10869" fmla="*/ 7046230 w 12193737"/>
                <a:gd name="connsiteY10869" fmla="*/ 315790 h 3910710"/>
                <a:gd name="connsiteX10870" fmla="*/ 7176587 w 12193737"/>
                <a:gd name="connsiteY10870" fmla="*/ 391071 h 3910710"/>
                <a:gd name="connsiteX10871" fmla="*/ 7046230 w 12193737"/>
                <a:gd name="connsiteY10871" fmla="*/ 466352 h 3910710"/>
                <a:gd name="connsiteX10872" fmla="*/ 7169852 w 12193737"/>
                <a:gd name="connsiteY10872" fmla="*/ 543589 h 3910710"/>
                <a:gd name="connsiteX10873" fmla="*/ 7046230 w 12193737"/>
                <a:gd name="connsiteY10873" fmla="*/ 614959 h 3910710"/>
                <a:gd name="connsiteX10874" fmla="*/ 7046230 w 12193737"/>
                <a:gd name="connsiteY10874" fmla="*/ 472218 h 3910710"/>
                <a:gd name="connsiteX10875" fmla="*/ 7169852 w 12193737"/>
                <a:gd name="connsiteY10875" fmla="*/ 543589 h 3910710"/>
                <a:gd name="connsiteX10876" fmla="*/ 7042826 w 12193737"/>
                <a:gd name="connsiteY10876" fmla="*/ 466352 h 3910710"/>
                <a:gd name="connsiteX10877" fmla="*/ 6912469 w 12193737"/>
                <a:gd name="connsiteY10877" fmla="*/ 391071 h 3910710"/>
                <a:gd name="connsiteX10878" fmla="*/ 7042826 w 12193737"/>
                <a:gd name="connsiteY10878" fmla="*/ 315790 h 3910710"/>
                <a:gd name="connsiteX10879" fmla="*/ 7042826 w 12193737"/>
                <a:gd name="connsiteY10879" fmla="*/ 466316 h 3910710"/>
                <a:gd name="connsiteX10880" fmla="*/ 7041125 w 12193737"/>
                <a:gd name="connsiteY10880" fmla="*/ 469285 h 3910710"/>
                <a:gd name="connsiteX10881" fmla="*/ 6910731 w 12193737"/>
                <a:gd name="connsiteY10881" fmla="*/ 544566 h 3910710"/>
                <a:gd name="connsiteX10882" fmla="*/ 6910731 w 12193737"/>
                <a:gd name="connsiteY10882" fmla="*/ 394004 h 3910710"/>
                <a:gd name="connsiteX10883" fmla="*/ 7041125 w 12193737"/>
                <a:gd name="connsiteY10883" fmla="*/ 469285 h 3910710"/>
                <a:gd name="connsiteX10884" fmla="*/ 7042826 w 12193737"/>
                <a:gd name="connsiteY10884" fmla="*/ 472218 h 3910710"/>
                <a:gd name="connsiteX10885" fmla="*/ 7042826 w 12193737"/>
                <a:gd name="connsiteY10885" fmla="*/ 616915 h 3910710"/>
                <a:gd name="connsiteX10886" fmla="*/ 7037757 w 12193737"/>
                <a:gd name="connsiteY10886" fmla="*/ 619848 h 3910710"/>
                <a:gd name="connsiteX10887" fmla="*/ 6912433 w 12193737"/>
                <a:gd name="connsiteY10887" fmla="*/ 547499 h 3910710"/>
                <a:gd name="connsiteX10888" fmla="*/ 7042790 w 12193737"/>
                <a:gd name="connsiteY10888" fmla="*/ 472218 h 3910710"/>
                <a:gd name="connsiteX10889" fmla="*/ 7042826 w 12193737"/>
                <a:gd name="connsiteY10889" fmla="*/ 636468 h 3910710"/>
                <a:gd name="connsiteX10890" fmla="*/ 7042826 w 12193737"/>
                <a:gd name="connsiteY10890" fmla="*/ 779209 h 3910710"/>
                <a:gd name="connsiteX10891" fmla="*/ 6919205 w 12193737"/>
                <a:gd name="connsiteY10891" fmla="*/ 707875 h 3910710"/>
                <a:gd name="connsiteX10892" fmla="*/ 7042826 w 12193737"/>
                <a:gd name="connsiteY10892" fmla="*/ 636504 h 3910710"/>
                <a:gd name="connsiteX10893" fmla="*/ 7042826 w 12193737"/>
                <a:gd name="connsiteY10893" fmla="*/ 927816 h 3910710"/>
                <a:gd name="connsiteX10894" fmla="*/ 6919205 w 12193737"/>
                <a:gd name="connsiteY10894" fmla="*/ 856446 h 3910710"/>
                <a:gd name="connsiteX10895" fmla="*/ 7042826 w 12193737"/>
                <a:gd name="connsiteY10895" fmla="*/ 785075 h 3910710"/>
                <a:gd name="connsiteX10896" fmla="*/ 7042826 w 12193737"/>
                <a:gd name="connsiteY10896" fmla="*/ 927816 h 3910710"/>
                <a:gd name="connsiteX10897" fmla="*/ 7042826 w 12193737"/>
                <a:gd name="connsiteY10897" fmla="*/ 947370 h 3910710"/>
                <a:gd name="connsiteX10898" fmla="*/ 7042826 w 12193737"/>
                <a:gd name="connsiteY10898" fmla="*/ 1092030 h 3910710"/>
                <a:gd name="connsiteX10899" fmla="*/ 6912469 w 12193737"/>
                <a:gd name="connsiteY10899" fmla="*/ 1016748 h 3910710"/>
                <a:gd name="connsiteX10900" fmla="*/ 7037757 w 12193737"/>
                <a:gd name="connsiteY10900" fmla="*/ 944400 h 3910710"/>
                <a:gd name="connsiteX10901" fmla="*/ 7042826 w 12193737"/>
                <a:gd name="connsiteY10901" fmla="*/ 947333 h 3910710"/>
                <a:gd name="connsiteX10902" fmla="*/ 7041125 w 12193737"/>
                <a:gd name="connsiteY10902" fmla="*/ 1094999 h 3910710"/>
                <a:gd name="connsiteX10903" fmla="*/ 6910731 w 12193737"/>
                <a:gd name="connsiteY10903" fmla="*/ 1170280 h 3910710"/>
                <a:gd name="connsiteX10904" fmla="*/ 6910731 w 12193737"/>
                <a:gd name="connsiteY10904" fmla="*/ 1019754 h 3910710"/>
                <a:gd name="connsiteX10905" fmla="*/ 7041125 w 12193737"/>
                <a:gd name="connsiteY10905" fmla="*/ 1095035 h 3910710"/>
                <a:gd name="connsiteX10906" fmla="*/ 7041125 w 12193737"/>
                <a:gd name="connsiteY10906" fmla="*/ 1251427 h 3910710"/>
                <a:gd name="connsiteX10907" fmla="*/ 6910731 w 12193737"/>
                <a:gd name="connsiteY10907" fmla="*/ 1326708 h 3910710"/>
                <a:gd name="connsiteX10908" fmla="*/ 6910731 w 12193737"/>
                <a:gd name="connsiteY10908" fmla="*/ 1176146 h 3910710"/>
                <a:gd name="connsiteX10909" fmla="*/ 7041125 w 12193737"/>
                <a:gd name="connsiteY10909" fmla="*/ 1251427 h 3910710"/>
                <a:gd name="connsiteX10910" fmla="*/ 7042826 w 12193737"/>
                <a:gd name="connsiteY10910" fmla="*/ 1254360 h 3910710"/>
                <a:gd name="connsiteX10911" fmla="*/ 7042826 w 12193737"/>
                <a:gd name="connsiteY10911" fmla="*/ 1399057 h 3910710"/>
                <a:gd name="connsiteX10912" fmla="*/ 7037793 w 12193737"/>
                <a:gd name="connsiteY10912" fmla="*/ 1401990 h 3910710"/>
                <a:gd name="connsiteX10913" fmla="*/ 6912469 w 12193737"/>
                <a:gd name="connsiteY10913" fmla="*/ 1329642 h 3910710"/>
                <a:gd name="connsiteX10914" fmla="*/ 7042826 w 12193737"/>
                <a:gd name="connsiteY10914" fmla="*/ 1254360 h 3910710"/>
                <a:gd name="connsiteX10915" fmla="*/ 7042826 w 12193737"/>
                <a:gd name="connsiteY10915" fmla="*/ 1418610 h 3910710"/>
                <a:gd name="connsiteX10916" fmla="*/ 7042826 w 12193737"/>
                <a:gd name="connsiteY10916" fmla="*/ 1561315 h 3910710"/>
                <a:gd name="connsiteX10917" fmla="*/ 6919241 w 12193737"/>
                <a:gd name="connsiteY10917" fmla="*/ 1489981 h 3910710"/>
                <a:gd name="connsiteX10918" fmla="*/ 7042826 w 12193737"/>
                <a:gd name="connsiteY10918" fmla="*/ 1418610 h 3910710"/>
                <a:gd name="connsiteX10919" fmla="*/ 7042826 w 12193737"/>
                <a:gd name="connsiteY10919" fmla="*/ 1709958 h 3910710"/>
                <a:gd name="connsiteX10920" fmla="*/ 6919205 w 12193737"/>
                <a:gd name="connsiteY10920" fmla="*/ 1638588 h 3910710"/>
                <a:gd name="connsiteX10921" fmla="*/ 7042826 w 12193737"/>
                <a:gd name="connsiteY10921" fmla="*/ 1567217 h 3910710"/>
                <a:gd name="connsiteX10922" fmla="*/ 7042826 w 12193737"/>
                <a:gd name="connsiteY10922" fmla="*/ 1709958 h 3910710"/>
                <a:gd name="connsiteX10923" fmla="*/ 7042826 w 12193737"/>
                <a:gd name="connsiteY10923" fmla="*/ 1729512 h 3910710"/>
                <a:gd name="connsiteX10924" fmla="*/ 7042826 w 12193737"/>
                <a:gd name="connsiteY10924" fmla="*/ 1874208 h 3910710"/>
                <a:gd name="connsiteX10925" fmla="*/ 6912469 w 12193737"/>
                <a:gd name="connsiteY10925" fmla="*/ 1798927 h 3910710"/>
                <a:gd name="connsiteX10926" fmla="*/ 7037793 w 12193737"/>
                <a:gd name="connsiteY10926" fmla="*/ 1726579 h 3910710"/>
                <a:gd name="connsiteX10927" fmla="*/ 7042863 w 12193737"/>
                <a:gd name="connsiteY10927" fmla="*/ 1729512 h 3910710"/>
                <a:gd name="connsiteX10928" fmla="*/ 7041125 w 12193737"/>
                <a:gd name="connsiteY10928" fmla="*/ 1877141 h 3910710"/>
                <a:gd name="connsiteX10929" fmla="*/ 6910731 w 12193737"/>
                <a:gd name="connsiteY10929" fmla="*/ 1952422 h 3910710"/>
                <a:gd name="connsiteX10930" fmla="*/ 6910731 w 12193737"/>
                <a:gd name="connsiteY10930" fmla="*/ 1801860 h 3910710"/>
                <a:gd name="connsiteX10931" fmla="*/ 7041125 w 12193737"/>
                <a:gd name="connsiteY10931" fmla="*/ 1877141 h 3910710"/>
                <a:gd name="connsiteX10932" fmla="*/ 7041125 w 12193737"/>
                <a:gd name="connsiteY10932" fmla="*/ 2033569 h 3910710"/>
                <a:gd name="connsiteX10933" fmla="*/ 6910731 w 12193737"/>
                <a:gd name="connsiteY10933" fmla="*/ 2108814 h 3910710"/>
                <a:gd name="connsiteX10934" fmla="*/ 6910731 w 12193737"/>
                <a:gd name="connsiteY10934" fmla="*/ 1958288 h 3910710"/>
                <a:gd name="connsiteX10935" fmla="*/ 7041125 w 12193737"/>
                <a:gd name="connsiteY10935" fmla="*/ 2033569 h 3910710"/>
                <a:gd name="connsiteX10936" fmla="*/ 7042826 w 12193737"/>
                <a:gd name="connsiteY10936" fmla="*/ 2036502 h 3910710"/>
                <a:gd name="connsiteX10937" fmla="*/ 7042826 w 12193737"/>
                <a:gd name="connsiteY10937" fmla="*/ 2181199 h 3910710"/>
                <a:gd name="connsiteX10938" fmla="*/ 7037757 w 12193737"/>
                <a:gd name="connsiteY10938" fmla="*/ 2184132 h 3910710"/>
                <a:gd name="connsiteX10939" fmla="*/ 6912433 w 12193737"/>
                <a:gd name="connsiteY10939" fmla="*/ 2111784 h 3910710"/>
                <a:gd name="connsiteX10940" fmla="*/ 7042790 w 12193737"/>
                <a:gd name="connsiteY10940" fmla="*/ 2036502 h 3910710"/>
                <a:gd name="connsiteX10941" fmla="*/ 7042826 w 12193737"/>
                <a:gd name="connsiteY10941" fmla="*/ 2200752 h 3910710"/>
                <a:gd name="connsiteX10942" fmla="*/ 7042826 w 12193737"/>
                <a:gd name="connsiteY10942" fmla="*/ 2343493 h 3910710"/>
                <a:gd name="connsiteX10943" fmla="*/ 6919205 w 12193737"/>
                <a:gd name="connsiteY10943" fmla="*/ 2272123 h 3910710"/>
                <a:gd name="connsiteX10944" fmla="*/ 7042826 w 12193737"/>
                <a:gd name="connsiteY10944" fmla="*/ 2200752 h 3910710"/>
                <a:gd name="connsiteX10945" fmla="*/ 7042826 w 12193737"/>
                <a:gd name="connsiteY10945" fmla="*/ 2492100 h 3910710"/>
                <a:gd name="connsiteX10946" fmla="*/ 6919205 w 12193737"/>
                <a:gd name="connsiteY10946" fmla="*/ 2420730 h 3910710"/>
                <a:gd name="connsiteX10947" fmla="*/ 7042826 w 12193737"/>
                <a:gd name="connsiteY10947" fmla="*/ 2349359 h 3910710"/>
                <a:gd name="connsiteX10948" fmla="*/ 7042826 w 12193737"/>
                <a:gd name="connsiteY10948" fmla="*/ 2492100 h 3910710"/>
                <a:gd name="connsiteX10949" fmla="*/ 7042826 w 12193737"/>
                <a:gd name="connsiteY10949" fmla="*/ 2511654 h 3910710"/>
                <a:gd name="connsiteX10950" fmla="*/ 7042826 w 12193737"/>
                <a:gd name="connsiteY10950" fmla="*/ 2656350 h 3910710"/>
                <a:gd name="connsiteX10951" fmla="*/ 6912469 w 12193737"/>
                <a:gd name="connsiteY10951" fmla="*/ 2581105 h 3910710"/>
                <a:gd name="connsiteX10952" fmla="*/ 7037793 w 12193737"/>
                <a:gd name="connsiteY10952" fmla="*/ 2508757 h 3910710"/>
                <a:gd name="connsiteX10953" fmla="*/ 7042863 w 12193737"/>
                <a:gd name="connsiteY10953" fmla="*/ 2511690 h 3910710"/>
                <a:gd name="connsiteX10954" fmla="*/ 7041125 w 12193737"/>
                <a:gd name="connsiteY10954" fmla="*/ 2659283 h 3910710"/>
                <a:gd name="connsiteX10955" fmla="*/ 6910731 w 12193737"/>
                <a:gd name="connsiteY10955" fmla="*/ 2734564 h 3910710"/>
                <a:gd name="connsiteX10956" fmla="*/ 6910731 w 12193737"/>
                <a:gd name="connsiteY10956" fmla="*/ 2584002 h 3910710"/>
                <a:gd name="connsiteX10957" fmla="*/ 7041125 w 12193737"/>
                <a:gd name="connsiteY10957" fmla="*/ 2659283 h 3910710"/>
                <a:gd name="connsiteX10958" fmla="*/ 7041125 w 12193737"/>
                <a:gd name="connsiteY10958" fmla="*/ 2815711 h 3910710"/>
                <a:gd name="connsiteX10959" fmla="*/ 6910731 w 12193737"/>
                <a:gd name="connsiteY10959" fmla="*/ 2890993 h 3910710"/>
                <a:gd name="connsiteX10960" fmla="*/ 6910731 w 12193737"/>
                <a:gd name="connsiteY10960" fmla="*/ 2740466 h 3910710"/>
                <a:gd name="connsiteX10961" fmla="*/ 7041125 w 12193737"/>
                <a:gd name="connsiteY10961" fmla="*/ 2815747 h 3910710"/>
                <a:gd name="connsiteX10962" fmla="*/ 7042826 w 12193737"/>
                <a:gd name="connsiteY10962" fmla="*/ 2818644 h 3910710"/>
                <a:gd name="connsiteX10963" fmla="*/ 7042826 w 12193737"/>
                <a:gd name="connsiteY10963" fmla="*/ 2963341 h 3910710"/>
                <a:gd name="connsiteX10964" fmla="*/ 7037793 w 12193737"/>
                <a:gd name="connsiteY10964" fmla="*/ 2966274 h 3910710"/>
                <a:gd name="connsiteX10965" fmla="*/ 6912469 w 12193737"/>
                <a:gd name="connsiteY10965" fmla="*/ 2893926 h 3910710"/>
                <a:gd name="connsiteX10966" fmla="*/ 7042826 w 12193737"/>
                <a:gd name="connsiteY10966" fmla="*/ 2818681 h 3910710"/>
                <a:gd name="connsiteX10967" fmla="*/ 7042826 w 12193737"/>
                <a:gd name="connsiteY10967" fmla="*/ 2982894 h 3910710"/>
                <a:gd name="connsiteX10968" fmla="*/ 7042826 w 12193737"/>
                <a:gd name="connsiteY10968" fmla="*/ 3125599 h 3910710"/>
                <a:gd name="connsiteX10969" fmla="*/ 6919241 w 12193737"/>
                <a:gd name="connsiteY10969" fmla="*/ 3054228 h 3910710"/>
                <a:gd name="connsiteX10970" fmla="*/ 7042826 w 12193737"/>
                <a:gd name="connsiteY10970" fmla="*/ 2982858 h 3910710"/>
                <a:gd name="connsiteX10971" fmla="*/ 7042826 w 12193737"/>
                <a:gd name="connsiteY10971" fmla="*/ 3274242 h 3910710"/>
                <a:gd name="connsiteX10972" fmla="*/ 6919205 w 12193737"/>
                <a:gd name="connsiteY10972" fmla="*/ 3202872 h 3910710"/>
                <a:gd name="connsiteX10973" fmla="*/ 7042826 w 12193737"/>
                <a:gd name="connsiteY10973" fmla="*/ 3131501 h 3910710"/>
                <a:gd name="connsiteX10974" fmla="*/ 7042826 w 12193737"/>
                <a:gd name="connsiteY10974" fmla="*/ 3274242 h 3910710"/>
                <a:gd name="connsiteX10975" fmla="*/ 7169852 w 12193737"/>
                <a:gd name="connsiteY10975" fmla="*/ 3367121 h 3910710"/>
                <a:gd name="connsiteX10976" fmla="*/ 7046230 w 12193737"/>
                <a:gd name="connsiteY10976" fmla="*/ 3438492 h 3910710"/>
                <a:gd name="connsiteX10977" fmla="*/ 7046230 w 12193737"/>
                <a:gd name="connsiteY10977" fmla="*/ 3295751 h 3910710"/>
                <a:gd name="connsiteX10978" fmla="*/ 7169852 w 12193737"/>
                <a:gd name="connsiteY10978" fmla="*/ 3367121 h 3910710"/>
                <a:gd name="connsiteX10979" fmla="*/ 7046230 w 12193737"/>
                <a:gd name="connsiteY10979" fmla="*/ 3444358 h 3910710"/>
                <a:gd name="connsiteX10980" fmla="*/ 7176624 w 12193737"/>
                <a:gd name="connsiteY10980" fmla="*/ 3519639 h 3910710"/>
                <a:gd name="connsiteX10981" fmla="*/ 7046230 w 12193737"/>
                <a:gd name="connsiteY10981" fmla="*/ 3594920 h 3910710"/>
                <a:gd name="connsiteX10982" fmla="*/ 7046230 w 12193737"/>
                <a:gd name="connsiteY10982" fmla="*/ 3444358 h 3910710"/>
                <a:gd name="connsiteX10983" fmla="*/ 7047932 w 12193737"/>
                <a:gd name="connsiteY10983" fmla="*/ 3441425 h 3910710"/>
                <a:gd name="connsiteX10984" fmla="*/ 7173256 w 12193737"/>
                <a:gd name="connsiteY10984" fmla="*/ 3369077 h 3910710"/>
                <a:gd name="connsiteX10985" fmla="*/ 7178325 w 12193737"/>
                <a:gd name="connsiteY10985" fmla="*/ 3372010 h 3910710"/>
                <a:gd name="connsiteX10986" fmla="*/ 7178325 w 12193737"/>
                <a:gd name="connsiteY10986" fmla="*/ 3516706 h 3910710"/>
                <a:gd name="connsiteX10987" fmla="*/ 7047968 w 12193737"/>
                <a:gd name="connsiteY10987" fmla="*/ 3441425 h 3910710"/>
                <a:gd name="connsiteX10988" fmla="*/ 7181693 w 12193737"/>
                <a:gd name="connsiteY10988" fmla="*/ 3373965 h 3910710"/>
                <a:gd name="connsiteX10989" fmla="*/ 7305315 w 12193737"/>
                <a:gd name="connsiteY10989" fmla="*/ 3445336 h 3910710"/>
                <a:gd name="connsiteX10990" fmla="*/ 7181693 w 12193737"/>
                <a:gd name="connsiteY10990" fmla="*/ 3516706 h 3910710"/>
                <a:gd name="connsiteX10991" fmla="*/ 7181693 w 12193737"/>
                <a:gd name="connsiteY10991" fmla="*/ 3374001 h 3910710"/>
                <a:gd name="connsiteX10992" fmla="*/ 7181693 w 12193737"/>
                <a:gd name="connsiteY10992" fmla="*/ 3354412 h 3910710"/>
                <a:gd name="connsiteX10993" fmla="*/ 7181693 w 12193737"/>
                <a:gd name="connsiteY10993" fmla="*/ 3209715 h 3910710"/>
                <a:gd name="connsiteX10994" fmla="*/ 7312086 w 12193737"/>
                <a:gd name="connsiteY10994" fmla="*/ 3284997 h 3910710"/>
                <a:gd name="connsiteX10995" fmla="*/ 7186762 w 12193737"/>
                <a:gd name="connsiteY10995" fmla="*/ 3357345 h 3910710"/>
                <a:gd name="connsiteX10996" fmla="*/ 7181693 w 12193737"/>
                <a:gd name="connsiteY10996" fmla="*/ 3354412 h 3910710"/>
                <a:gd name="connsiteX10997" fmla="*/ 7183395 w 12193737"/>
                <a:gd name="connsiteY10997" fmla="*/ 3206782 h 3910710"/>
                <a:gd name="connsiteX10998" fmla="*/ 7313752 w 12193737"/>
                <a:gd name="connsiteY10998" fmla="*/ 3131501 h 3910710"/>
                <a:gd name="connsiteX10999" fmla="*/ 7313752 w 12193737"/>
                <a:gd name="connsiteY10999" fmla="*/ 3282027 h 3910710"/>
                <a:gd name="connsiteX11000" fmla="*/ 7183395 w 12193737"/>
                <a:gd name="connsiteY11000" fmla="*/ 3206746 h 3910710"/>
                <a:gd name="connsiteX11001" fmla="*/ 7183395 w 12193737"/>
                <a:gd name="connsiteY11001" fmla="*/ 3050318 h 3910710"/>
                <a:gd name="connsiteX11002" fmla="*/ 7313752 w 12193737"/>
                <a:gd name="connsiteY11002" fmla="*/ 2975073 h 3910710"/>
                <a:gd name="connsiteX11003" fmla="*/ 7313752 w 12193737"/>
                <a:gd name="connsiteY11003" fmla="*/ 3125599 h 3910710"/>
                <a:gd name="connsiteX11004" fmla="*/ 7183395 w 12193737"/>
                <a:gd name="connsiteY11004" fmla="*/ 3050318 h 3910710"/>
                <a:gd name="connsiteX11005" fmla="*/ 7181693 w 12193737"/>
                <a:gd name="connsiteY11005" fmla="*/ 3047421 h 3910710"/>
                <a:gd name="connsiteX11006" fmla="*/ 7181693 w 12193737"/>
                <a:gd name="connsiteY11006" fmla="*/ 2902761 h 3910710"/>
                <a:gd name="connsiteX11007" fmla="*/ 7186799 w 12193737"/>
                <a:gd name="connsiteY11007" fmla="*/ 2899828 h 3910710"/>
                <a:gd name="connsiteX11008" fmla="*/ 7312086 w 12193737"/>
                <a:gd name="connsiteY11008" fmla="*/ 2972140 h 3910710"/>
                <a:gd name="connsiteX11009" fmla="*/ 7181693 w 12193737"/>
                <a:gd name="connsiteY11009" fmla="*/ 3047421 h 3910710"/>
                <a:gd name="connsiteX11010" fmla="*/ 7181693 w 12193737"/>
                <a:gd name="connsiteY11010" fmla="*/ 2883171 h 3910710"/>
                <a:gd name="connsiteX11011" fmla="*/ 7181693 w 12193737"/>
                <a:gd name="connsiteY11011" fmla="*/ 2740430 h 3910710"/>
                <a:gd name="connsiteX11012" fmla="*/ 7305351 w 12193737"/>
                <a:gd name="connsiteY11012" fmla="*/ 2811801 h 3910710"/>
                <a:gd name="connsiteX11013" fmla="*/ 7181693 w 12193737"/>
                <a:gd name="connsiteY11013" fmla="*/ 2883171 h 3910710"/>
                <a:gd name="connsiteX11014" fmla="*/ 7181693 w 12193737"/>
                <a:gd name="connsiteY11014" fmla="*/ 2591823 h 3910710"/>
                <a:gd name="connsiteX11015" fmla="*/ 7305315 w 12193737"/>
                <a:gd name="connsiteY11015" fmla="*/ 2663194 h 3910710"/>
                <a:gd name="connsiteX11016" fmla="*/ 7181693 w 12193737"/>
                <a:gd name="connsiteY11016" fmla="*/ 2734564 h 3910710"/>
                <a:gd name="connsiteX11017" fmla="*/ 7181693 w 12193737"/>
                <a:gd name="connsiteY11017" fmla="*/ 2591859 h 3910710"/>
                <a:gd name="connsiteX11018" fmla="*/ 7181693 w 12193737"/>
                <a:gd name="connsiteY11018" fmla="*/ 2572270 h 3910710"/>
                <a:gd name="connsiteX11019" fmla="*/ 7181693 w 12193737"/>
                <a:gd name="connsiteY11019" fmla="*/ 2427573 h 3910710"/>
                <a:gd name="connsiteX11020" fmla="*/ 7312086 w 12193737"/>
                <a:gd name="connsiteY11020" fmla="*/ 2502855 h 3910710"/>
                <a:gd name="connsiteX11021" fmla="*/ 7186762 w 12193737"/>
                <a:gd name="connsiteY11021" fmla="*/ 2575203 h 3910710"/>
                <a:gd name="connsiteX11022" fmla="*/ 7181693 w 12193737"/>
                <a:gd name="connsiteY11022" fmla="*/ 2572270 h 3910710"/>
                <a:gd name="connsiteX11023" fmla="*/ 7183395 w 12193737"/>
                <a:gd name="connsiteY11023" fmla="*/ 2424640 h 3910710"/>
                <a:gd name="connsiteX11024" fmla="*/ 7313752 w 12193737"/>
                <a:gd name="connsiteY11024" fmla="*/ 2349359 h 3910710"/>
                <a:gd name="connsiteX11025" fmla="*/ 7313752 w 12193737"/>
                <a:gd name="connsiteY11025" fmla="*/ 2499885 h 3910710"/>
                <a:gd name="connsiteX11026" fmla="*/ 7183395 w 12193737"/>
                <a:gd name="connsiteY11026" fmla="*/ 2424640 h 3910710"/>
                <a:gd name="connsiteX11027" fmla="*/ 7183395 w 12193737"/>
                <a:gd name="connsiteY11027" fmla="*/ 2268212 h 3910710"/>
                <a:gd name="connsiteX11028" fmla="*/ 7313752 w 12193737"/>
                <a:gd name="connsiteY11028" fmla="*/ 2192931 h 3910710"/>
                <a:gd name="connsiteX11029" fmla="*/ 7313752 w 12193737"/>
                <a:gd name="connsiteY11029" fmla="*/ 2343457 h 3910710"/>
                <a:gd name="connsiteX11030" fmla="*/ 7183395 w 12193737"/>
                <a:gd name="connsiteY11030" fmla="*/ 2268212 h 3910710"/>
                <a:gd name="connsiteX11031" fmla="*/ 7181693 w 12193737"/>
                <a:gd name="connsiteY11031" fmla="*/ 2265279 h 3910710"/>
                <a:gd name="connsiteX11032" fmla="*/ 7181693 w 12193737"/>
                <a:gd name="connsiteY11032" fmla="*/ 2120583 h 3910710"/>
                <a:gd name="connsiteX11033" fmla="*/ 7186762 w 12193737"/>
                <a:gd name="connsiteY11033" fmla="*/ 2117650 h 3910710"/>
                <a:gd name="connsiteX11034" fmla="*/ 7312086 w 12193737"/>
                <a:gd name="connsiteY11034" fmla="*/ 2189998 h 3910710"/>
                <a:gd name="connsiteX11035" fmla="*/ 7181693 w 12193737"/>
                <a:gd name="connsiteY11035" fmla="*/ 2265243 h 3910710"/>
                <a:gd name="connsiteX11036" fmla="*/ 7181693 w 12193737"/>
                <a:gd name="connsiteY11036" fmla="*/ 2101029 h 3910710"/>
                <a:gd name="connsiteX11037" fmla="*/ 7181693 w 12193737"/>
                <a:gd name="connsiteY11037" fmla="*/ 1958288 h 3910710"/>
                <a:gd name="connsiteX11038" fmla="*/ 7305315 w 12193737"/>
                <a:gd name="connsiteY11038" fmla="*/ 2029659 h 3910710"/>
                <a:gd name="connsiteX11039" fmla="*/ 7181693 w 12193737"/>
                <a:gd name="connsiteY11039" fmla="*/ 2101029 h 3910710"/>
                <a:gd name="connsiteX11040" fmla="*/ 7181693 w 12193737"/>
                <a:gd name="connsiteY11040" fmla="*/ 1809681 h 3910710"/>
                <a:gd name="connsiteX11041" fmla="*/ 7305315 w 12193737"/>
                <a:gd name="connsiteY11041" fmla="*/ 1881052 h 3910710"/>
                <a:gd name="connsiteX11042" fmla="*/ 7181693 w 12193737"/>
                <a:gd name="connsiteY11042" fmla="*/ 1952422 h 3910710"/>
                <a:gd name="connsiteX11043" fmla="*/ 7181693 w 12193737"/>
                <a:gd name="connsiteY11043" fmla="*/ 1809681 h 3910710"/>
                <a:gd name="connsiteX11044" fmla="*/ 7181693 w 12193737"/>
                <a:gd name="connsiteY11044" fmla="*/ 1790128 h 3910710"/>
                <a:gd name="connsiteX11045" fmla="*/ 7181693 w 12193737"/>
                <a:gd name="connsiteY11045" fmla="*/ 1645431 h 3910710"/>
                <a:gd name="connsiteX11046" fmla="*/ 7312086 w 12193737"/>
                <a:gd name="connsiteY11046" fmla="*/ 1720713 h 3910710"/>
                <a:gd name="connsiteX11047" fmla="*/ 7186762 w 12193737"/>
                <a:gd name="connsiteY11047" fmla="*/ 1793061 h 3910710"/>
                <a:gd name="connsiteX11048" fmla="*/ 7181693 w 12193737"/>
                <a:gd name="connsiteY11048" fmla="*/ 1790128 h 3910710"/>
                <a:gd name="connsiteX11049" fmla="*/ 7183395 w 12193737"/>
                <a:gd name="connsiteY11049" fmla="*/ 1642498 h 3910710"/>
                <a:gd name="connsiteX11050" fmla="*/ 7313752 w 12193737"/>
                <a:gd name="connsiteY11050" fmla="*/ 1567217 h 3910710"/>
                <a:gd name="connsiteX11051" fmla="*/ 7313752 w 12193737"/>
                <a:gd name="connsiteY11051" fmla="*/ 1717743 h 3910710"/>
                <a:gd name="connsiteX11052" fmla="*/ 7183395 w 12193737"/>
                <a:gd name="connsiteY11052" fmla="*/ 1642462 h 3910710"/>
                <a:gd name="connsiteX11053" fmla="*/ 7183395 w 12193737"/>
                <a:gd name="connsiteY11053" fmla="*/ 1486070 h 3910710"/>
                <a:gd name="connsiteX11054" fmla="*/ 7313752 w 12193737"/>
                <a:gd name="connsiteY11054" fmla="*/ 1410789 h 3910710"/>
                <a:gd name="connsiteX11055" fmla="*/ 7313752 w 12193737"/>
                <a:gd name="connsiteY11055" fmla="*/ 1561315 h 3910710"/>
                <a:gd name="connsiteX11056" fmla="*/ 7183395 w 12193737"/>
                <a:gd name="connsiteY11056" fmla="*/ 1486034 h 3910710"/>
                <a:gd name="connsiteX11057" fmla="*/ 7181693 w 12193737"/>
                <a:gd name="connsiteY11057" fmla="*/ 1483137 h 3910710"/>
                <a:gd name="connsiteX11058" fmla="*/ 7181693 w 12193737"/>
                <a:gd name="connsiteY11058" fmla="*/ 1338477 h 3910710"/>
                <a:gd name="connsiteX11059" fmla="*/ 7186799 w 12193737"/>
                <a:gd name="connsiteY11059" fmla="*/ 1335544 h 3910710"/>
                <a:gd name="connsiteX11060" fmla="*/ 7312086 w 12193737"/>
                <a:gd name="connsiteY11060" fmla="*/ 1407892 h 3910710"/>
                <a:gd name="connsiteX11061" fmla="*/ 7181693 w 12193737"/>
                <a:gd name="connsiteY11061" fmla="*/ 1483173 h 3910710"/>
                <a:gd name="connsiteX11062" fmla="*/ 7181693 w 12193737"/>
                <a:gd name="connsiteY11062" fmla="*/ 1318887 h 3910710"/>
                <a:gd name="connsiteX11063" fmla="*/ 7181693 w 12193737"/>
                <a:gd name="connsiteY11063" fmla="*/ 1176146 h 3910710"/>
                <a:gd name="connsiteX11064" fmla="*/ 7305351 w 12193737"/>
                <a:gd name="connsiteY11064" fmla="*/ 1247517 h 3910710"/>
                <a:gd name="connsiteX11065" fmla="*/ 7181693 w 12193737"/>
                <a:gd name="connsiteY11065" fmla="*/ 1318887 h 3910710"/>
                <a:gd name="connsiteX11066" fmla="*/ 7181693 w 12193737"/>
                <a:gd name="connsiteY11066" fmla="*/ 1027539 h 3910710"/>
                <a:gd name="connsiteX11067" fmla="*/ 7305315 w 12193737"/>
                <a:gd name="connsiteY11067" fmla="*/ 1098910 h 3910710"/>
                <a:gd name="connsiteX11068" fmla="*/ 7181693 w 12193737"/>
                <a:gd name="connsiteY11068" fmla="*/ 1170280 h 3910710"/>
                <a:gd name="connsiteX11069" fmla="*/ 7181693 w 12193737"/>
                <a:gd name="connsiteY11069" fmla="*/ 1027539 h 3910710"/>
                <a:gd name="connsiteX11070" fmla="*/ 7181693 w 12193737"/>
                <a:gd name="connsiteY11070" fmla="*/ 1007986 h 3910710"/>
                <a:gd name="connsiteX11071" fmla="*/ 7181693 w 12193737"/>
                <a:gd name="connsiteY11071" fmla="*/ 863289 h 3910710"/>
                <a:gd name="connsiteX11072" fmla="*/ 7312086 w 12193737"/>
                <a:gd name="connsiteY11072" fmla="*/ 938570 h 3910710"/>
                <a:gd name="connsiteX11073" fmla="*/ 7186762 w 12193737"/>
                <a:gd name="connsiteY11073" fmla="*/ 1010919 h 3910710"/>
                <a:gd name="connsiteX11074" fmla="*/ 7181693 w 12193737"/>
                <a:gd name="connsiteY11074" fmla="*/ 1007986 h 3910710"/>
                <a:gd name="connsiteX11075" fmla="*/ 7183395 w 12193737"/>
                <a:gd name="connsiteY11075" fmla="*/ 860356 h 3910710"/>
                <a:gd name="connsiteX11076" fmla="*/ 7313752 w 12193737"/>
                <a:gd name="connsiteY11076" fmla="*/ 785075 h 3910710"/>
                <a:gd name="connsiteX11077" fmla="*/ 7313752 w 12193737"/>
                <a:gd name="connsiteY11077" fmla="*/ 935601 h 3910710"/>
                <a:gd name="connsiteX11078" fmla="*/ 7183395 w 12193737"/>
                <a:gd name="connsiteY11078" fmla="*/ 860320 h 3910710"/>
                <a:gd name="connsiteX11079" fmla="*/ 7183395 w 12193737"/>
                <a:gd name="connsiteY11079" fmla="*/ 703928 h 3910710"/>
                <a:gd name="connsiteX11080" fmla="*/ 7313752 w 12193737"/>
                <a:gd name="connsiteY11080" fmla="*/ 628647 h 3910710"/>
                <a:gd name="connsiteX11081" fmla="*/ 7313752 w 12193737"/>
                <a:gd name="connsiteY11081" fmla="*/ 779173 h 3910710"/>
                <a:gd name="connsiteX11082" fmla="*/ 7183395 w 12193737"/>
                <a:gd name="connsiteY11082" fmla="*/ 703892 h 3910710"/>
                <a:gd name="connsiteX11083" fmla="*/ 7181693 w 12193737"/>
                <a:gd name="connsiteY11083" fmla="*/ 700995 h 3910710"/>
                <a:gd name="connsiteX11084" fmla="*/ 7181693 w 12193737"/>
                <a:gd name="connsiteY11084" fmla="*/ 556299 h 3910710"/>
                <a:gd name="connsiteX11085" fmla="*/ 7186762 w 12193737"/>
                <a:gd name="connsiteY11085" fmla="*/ 553366 h 3910710"/>
                <a:gd name="connsiteX11086" fmla="*/ 7312086 w 12193737"/>
                <a:gd name="connsiteY11086" fmla="*/ 625714 h 3910710"/>
                <a:gd name="connsiteX11087" fmla="*/ 7181693 w 12193737"/>
                <a:gd name="connsiteY11087" fmla="*/ 700995 h 3910710"/>
                <a:gd name="connsiteX11088" fmla="*/ 7181693 w 12193737"/>
                <a:gd name="connsiteY11088" fmla="*/ 536745 h 3910710"/>
                <a:gd name="connsiteX11089" fmla="*/ 7181693 w 12193737"/>
                <a:gd name="connsiteY11089" fmla="*/ 394040 h 3910710"/>
                <a:gd name="connsiteX11090" fmla="*/ 7305315 w 12193737"/>
                <a:gd name="connsiteY11090" fmla="*/ 465411 h 3910710"/>
                <a:gd name="connsiteX11091" fmla="*/ 7181693 w 12193737"/>
                <a:gd name="connsiteY11091" fmla="*/ 536781 h 3910710"/>
                <a:gd name="connsiteX11092" fmla="*/ 7181693 w 12193737"/>
                <a:gd name="connsiteY11092" fmla="*/ 245397 h 3910710"/>
                <a:gd name="connsiteX11093" fmla="*/ 7305315 w 12193737"/>
                <a:gd name="connsiteY11093" fmla="*/ 316768 h 3910710"/>
                <a:gd name="connsiteX11094" fmla="*/ 7181693 w 12193737"/>
                <a:gd name="connsiteY11094" fmla="*/ 388138 h 3910710"/>
                <a:gd name="connsiteX11095" fmla="*/ 7181693 w 12193737"/>
                <a:gd name="connsiteY11095" fmla="*/ 245397 h 3910710"/>
                <a:gd name="connsiteX11096" fmla="*/ 7178289 w 12193737"/>
                <a:gd name="connsiteY11096" fmla="*/ 388138 h 3910710"/>
                <a:gd name="connsiteX11097" fmla="*/ 7047932 w 12193737"/>
                <a:gd name="connsiteY11097" fmla="*/ 312857 h 3910710"/>
                <a:gd name="connsiteX11098" fmla="*/ 7173256 w 12193737"/>
                <a:gd name="connsiteY11098" fmla="*/ 240509 h 3910710"/>
                <a:gd name="connsiteX11099" fmla="*/ 7178325 w 12193737"/>
                <a:gd name="connsiteY11099" fmla="*/ 243442 h 3910710"/>
                <a:gd name="connsiteX11100" fmla="*/ 7178325 w 12193737"/>
                <a:gd name="connsiteY11100" fmla="*/ 388138 h 3910710"/>
                <a:gd name="connsiteX11101" fmla="*/ 7046230 w 12193737"/>
                <a:gd name="connsiteY11101" fmla="*/ 309924 h 3910710"/>
                <a:gd name="connsiteX11102" fmla="*/ 7046230 w 12193737"/>
                <a:gd name="connsiteY11102" fmla="*/ 167183 h 3910710"/>
                <a:gd name="connsiteX11103" fmla="*/ 7169852 w 12193737"/>
                <a:gd name="connsiteY11103" fmla="*/ 238553 h 3910710"/>
                <a:gd name="connsiteX11104" fmla="*/ 7046230 w 12193737"/>
                <a:gd name="connsiteY11104" fmla="*/ 309924 h 3910710"/>
                <a:gd name="connsiteX11105" fmla="*/ 7042826 w 12193737"/>
                <a:gd name="connsiteY11105" fmla="*/ 309888 h 3910710"/>
                <a:gd name="connsiteX11106" fmla="*/ 6912469 w 12193737"/>
                <a:gd name="connsiteY11106" fmla="*/ 234606 h 3910710"/>
                <a:gd name="connsiteX11107" fmla="*/ 7037793 w 12193737"/>
                <a:gd name="connsiteY11107" fmla="*/ 162258 h 3910710"/>
                <a:gd name="connsiteX11108" fmla="*/ 7042863 w 12193737"/>
                <a:gd name="connsiteY11108" fmla="*/ 165191 h 3910710"/>
                <a:gd name="connsiteX11109" fmla="*/ 7042863 w 12193737"/>
                <a:gd name="connsiteY11109" fmla="*/ 309888 h 3910710"/>
                <a:gd name="connsiteX11110" fmla="*/ 7041125 w 12193737"/>
                <a:gd name="connsiteY11110" fmla="*/ 312857 h 3910710"/>
                <a:gd name="connsiteX11111" fmla="*/ 6910731 w 12193737"/>
                <a:gd name="connsiteY11111" fmla="*/ 388138 h 3910710"/>
                <a:gd name="connsiteX11112" fmla="*/ 6910731 w 12193737"/>
                <a:gd name="connsiteY11112" fmla="*/ 237612 h 3910710"/>
                <a:gd name="connsiteX11113" fmla="*/ 7041125 w 12193737"/>
                <a:gd name="connsiteY11113" fmla="*/ 312893 h 3910710"/>
                <a:gd name="connsiteX11114" fmla="*/ 6910768 w 12193737"/>
                <a:gd name="connsiteY11114" fmla="*/ 550432 h 3910710"/>
                <a:gd name="connsiteX11115" fmla="*/ 7034353 w 12193737"/>
                <a:gd name="connsiteY11115" fmla="*/ 621803 h 3910710"/>
                <a:gd name="connsiteX11116" fmla="*/ 6910768 w 12193737"/>
                <a:gd name="connsiteY11116" fmla="*/ 693173 h 3910710"/>
                <a:gd name="connsiteX11117" fmla="*/ 6910768 w 12193737"/>
                <a:gd name="connsiteY11117" fmla="*/ 550469 h 3910710"/>
                <a:gd name="connsiteX11118" fmla="*/ 6915801 w 12193737"/>
                <a:gd name="connsiteY11118" fmla="*/ 709794 h 3910710"/>
                <a:gd name="connsiteX11119" fmla="*/ 7041125 w 12193737"/>
                <a:gd name="connsiteY11119" fmla="*/ 782142 h 3910710"/>
                <a:gd name="connsiteX11120" fmla="*/ 6915801 w 12193737"/>
                <a:gd name="connsiteY11120" fmla="*/ 854490 h 3910710"/>
                <a:gd name="connsiteX11121" fmla="*/ 6910731 w 12193737"/>
                <a:gd name="connsiteY11121" fmla="*/ 851557 h 3910710"/>
                <a:gd name="connsiteX11122" fmla="*/ 6910731 w 12193737"/>
                <a:gd name="connsiteY11122" fmla="*/ 712691 h 3910710"/>
                <a:gd name="connsiteX11123" fmla="*/ 6915801 w 12193737"/>
                <a:gd name="connsiteY11123" fmla="*/ 709758 h 3910710"/>
                <a:gd name="connsiteX11124" fmla="*/ 6907364 w 12193737"/>
                <a:gd name="connsiteY11124" fmla="*/ 849602 h 3910710"/>
                <a:gd name="connsiteX11125" fmla="*/ 6790513 w 12193737"/>
                <a:gd name="connsiteY11125" fmla="*/ 782142 h 3910710"/>
                <a:gd name="connsiteX11126" fmla="*/ 6907364 w 12193737"/>
                <a:gd name="connsiteY11126" fmla="*/ 714682 h 3910710"/>
                <a:gd name="connsiteX11127" fmla="*/ 6907364 w 12193737"/>
                <a:gd name="connsiteY11127" fmla="*/ 849638 h 3910710"/>
                <a:gd name="connsiteX11128" fmla="*/ 7034353 w 12193737"/>
                <a:gd name="connsiteY11128" fmla="*/ 942481 h 3910710"/>
                <a:gd name="connsiteX11129" fmla="*/ 6910768 w 12193737"/>
                <a:gd name="connsiteY11129" fmla="*/ 1013852 h 3910710"/>
                <a:gd name="connsiteX11130" fmla="*/ 6910768 w 12193737"/>
                <a:gd name="connsiteY11130" fmla="*/ 871111 h 3910710"/>
                <a:gd name="connsiteX11131" fmla="*/ 7034353 w 12193737"/>
                <a:gd name="connsiteY11131" fmla="*/ 942481 h 3910710"/>
                <a:gd name="connsiteX11132" fmla="*/ 6910768 w 12193737"/>
                <a:gd name="connsiteY11132" fmla="*/ 1332575 h 3910710"/>
                <a:gd name="connsiteX11133" fmla="*/ 7034390 w 12193737"/>
                <a:gd name="connsiteY11133" fmla="*/ 1403945 h 3910710"/>
                <a:gd name="connsiteX11134" fmla="*/ 6910768 w 12193737"/>
                <a:gd name="connsiteY11134" fmla="*/ 1475315 h 3910710"/>
                <a:gd name="connsiteX11135" fmla="*/ 6910768 w 12193737"/>
                <a:gd name="connsiteY11135" fmla="*/ 1332575 h 3910710"/>
                <a:gd name="connsiteX11136" fmla="*/ 6915837 w 12193737"/>
                <a:gd name="connsiteY11136" fmla="*/ 1491936 h 3910710"/>
                <a:gd name="connsiteX11137" fmla="*/ 7041125 w 12193737"/>
                <a:gd name="connsiteY11137" fmla="*/ 1564284 h 3910710"/>
                <a:gd name="connsiteX11138" fmla="*/ 6915801 w 12193737"/>
                <a:gd name="connsiteY11138" fmla="*/ 1636632 h 3910710"/>
                <a:gd name="connsiteX11139" fmla="*/ 6910731 w 12193737"/>
                <a:gd name="connsiteY11139" fmla="*/ 1633699 h 3910710"/>
                <a:gd name="connsiteX11140" fmla="*/ 6910731 w 12193737"/>
                <a:gd name="connsiteY11140" fmla="*/ 1494869 h 3910710"/>
                <a:gd name="connsiteX11141" fmla="*/ 6915837 w 12193737"/>
                <a:gd name="connsiteY11141" fmla="*/ 1491936 h 3910710"/>
                <a:gd name="connsiteX11142" fmla="*/ 6907364 w 12193737"/>
                <a:gd name="connsiteY11142" fmla="*/ 1631744 h 3910710"/>
                <a:gd name="connsiteX11143" fmla="*/ 6790550 w 12193737"/>
                <a:gd name="connsiteY11143" fmla="*/ 1564284 h 3910710"/>
                <a:gd name="connsiteX11144" fmla="*/ 6907364 w 12193737"/>
                <a:gd name="connsiteY11144" fmla="*/ 1496824 h 3910710"/>
                <a:gd name="connsiteX11145" fmla="*/ 6907364 w 12193737"/>
                <a:gd name="connsiteY11145" fmla="*/ 1631708 h 3910710"/>
                <a:gd name="connsiteX11146" fmla="*/ 7034353 w 12193737"/>
                <a:gd name="connsiteY11146" fmla="*/ 1724623 h 3910710"/>
                <a:gd name="connsiteX11147" fmla="*/ 6910768 w 12193737"/>
                <a:gd name="connsiteY11147" fmla="*/ 1795994 h 3910710"/>
                <a:gd name="connsiteX11148" fmla="*/ 6910768 w 12193737"/>
                <a:gd name="connsiteY11148" fmla="*/ 1653253 h 3910710"/>
                <a:gd name="connsiteX11149" fmla="*/ 7034353 w 12193737"/>
                <a:gd name="connsiteY11149" fmla="*/ 1724623 h 3910710"/>
                <a:gd name="connsiteX11150" fmla="*/ 6910768 w 12193737"/>
                <a:gd name="connsiteY11150" fmla="*/ 2114717 h 3910710"/>
                <a:gd name="connsiteX11151" fmla="*/ 7034353 w 12193737"/>
                <a:gd name="connsiteY11151" fmla="*/ 2186087 h 3910710"/>
                <a:gd name="connsiteX11152" fmla="*/ 6910768 w 12193737"/>
                <a:gd name="connsiteY11152" fmla="*/ 2257457 h 3910710"/>
                <a:gd name="connsiteX11153" fmla="*/ 6910768 w 12193737"/>
                <a:gd name="connsiteY11153" fmla="*/ 2114717 h 3910710"/>
                <a:gd name="connsiteX11154" fmla="*/ 6915837 w 12193737"/>
                <a:gd name="connsiteY11154" fmla="*/ 2274078 h 3910710"/>
                <a:gd name="connsiteX11155" fmla="*/ 7041161 w 12193737"/>
                <a:gd name="connsiteY11155" fmla="*/ 2346426 h 3910710"/>
                <a:gd name="connsiteX11156" fmla="*/ 6915837 w 12193737"/>
                <a:gd name="connsiteY11156" fmla="*/ 2418774 h 3910710"/>
                <a:gd name="connsiteX11157" fmla="*/ 6910768 w 12193737"/>
                <a:gd name="connsiteY11157" fmla="*/ 2415841 h 3910710"/>
                <a:gd name="connsiteX11158" fmla="*/ 6910768 w 12193737"/>
                <a:gd name="connsiteY11158" fmla="*/ 2277011 h 3910710"/>
                <a:gd name="connsiteX11159" fmla="*/ 6915837 w 12193737"/>
                <a:gd name="connsiteY11159" fmla="*/ 2274078 h 3910710"/>
                <a:gd name="connsiteX11160" fmla="*/ 6907364 w 12193737"/>
                <a:gd name="connsiteY11160" fmla="*/ 2413886 h 3910710"/>
                <a:gd name="connsiteX11161" fmla="*/ 6790513 w 12193737"/>
                <a:gd name="connsiteY11161" fmla="*/ 2346426 h 3910710"/>
                <a:gd name="connsiteX11162" fmla="*/ 6907364 w 12193737"/>
                <a:gd name="connsiteY11162" fmla="*/ 2278966 h 3910710"/>
                <a:gd name="connsiteX11163" fmla="*/ 6907364 w 12193737"/>
                <a:gd name="connsiteY11163" fmla="*/ 2413886 h 3910710"/>
                <a:gd name="connsiteX11164" fmla="*/ 7034353 w 12193737"/>
                <a:gd name="connsiteY11164" fmla="*/ 2506765 h 3910710"/>
                <a:gd name="connsiteX11165" fmla="*/ 6910768 w 12193737"/>
                <a:gd name="connsiteY11165" fmla="*/ 2578099 h 3910710"/>
                <a:gd name="connsiteX11166" fmla="*/ 6910768 w 12193737"/>
                <a:gd name="connsiteY11166" fmla="*/ 2435395 h 3910710"/>
                <a:gd name="connsiteX11167" fmla="*/ 7034353 w 12193737"/>
                <a:gd name="connsiteY11167" fmla="*/ 2506765 h 3910710"/>
                <a:gd name="connsiteX11168" fmla="*/ 6910768 w 12193737"/>
                <a:gd name="connsiteY11168" fmla="*/ 2896859 h 3910710"/>
                <a:gd name="connsiteX11169" fmla="*/ 7034390 w 12193737"/>
                <a:gd name="connsiteY11169" fmla="*/ 2968229 h 3910710"/>
                <a:gd name="connsiteX11170" fmla="*/ 6910768 w 12193737"/>
                <a:gd name="connsiteY11170" fmla="*/ 3039599 h 3910710"/>
                <a:gd name="connsiteX11171" fmla="*/ 6910768 w 12193737"/>
                <a:gd name="connsiteY11171" fmla="*/ 2896859 h 3910710"/>
                <a:gd name="connsiteX11172" fmla="*/ 6915837 w 12193737"/>
                <a:gd name="connsiteY11172" fmla="*/ 3056220 h 3910710"/>
                <a:gd name="connsiteX11173" fmla="*/ 7041125 w 12193737"/>
                <a:gd name="connsiteY11173" fmla="*/ 3128532 h 3910710"/>
                <a:gd name="connsiteX11174" fmla="*/ 6915801 w 12193737"/>
                <a:gd name="connsiteY11174" fmla="*/ 3200880 h 3910710"/>
                <a:gd name="connsiteX11175" fmla="*/ 6910731 w 12193737"/>
                <a:gd name="connsiteY11175" fmla="*/ 3197947 h 3910710"/>
                <a:gd name="connsiteX11176" fmla="*/ 6910731 w 12193737"/>
                <a:gd name="connsiteY11176" fmla="*/ 3059117 h 3910710"/>
                <a:gd name="connsiteX11177" fmla="*/ 6915837 w 12193737"/>
                <a:gd name="connsiteY11177" fmla="*/ 3056184 h 3910710"/>
                <a:gd name="connsiteX11178" fmla="*/ 6907364 w 12193737"/>
                <a:gd name="connsiteY11178" fmla="*/ 3196028 h 3910710"/>
                <a:gd name="connsiteX11179" fmla="*/ 6790550 w 12193737"/>
                <a:gd name="connsiteY11179" fmla="*/ 3128568 h 3910710"/>
                <a:gd name="connsiteX11180" fmla="*/ 6907364 w 12193737"/>
                <a:gd name="connsiteY11180" fmla="*/ 3061108 h 3910710"/>
                <a:gd name="connsiteX11181" fmla="*/ 6907364 w 12193737"/>
                <a:gd name="connsiteY11181" fmla="*/ 3196028 h 3910710"/>
                <a:gd name="connsiteX11182" fmla="*/ 7034353 w 12193737"/>
                <a:gd name="connsiteY11182" fmla="*/ 3288907 h 3910710"/>
                <a:gd name="connsiteX11183" fmla="*/ 6910768 w 12193737"/>
                <a:gd name="connsiteY11183" fmla="*/ 3360278 h 3910710"/>
                <a:gd name="connsiteX11184" fmla="*/ 6910768 w 12193737"/>
                <a:gd name="connsiteY11184" fmla="*/ 3217573 h 3910710"/>
                <a:gd name="connsiteX11185" fmla="*/ 7034353 w 12193737"/>
                <a:gd name="connsiteY11185" fmla="*/ 3288907 h 3910710"/>
                <a:gd name="connsiteX11186" fmla="*/ 6910768 w 12193737"/>
                <a:gd name="connsiteY11186" fmla="*/ 3522572 h 3910710"/>
                <a:gd name="connsiteX11187" fmla="*/ 7041161 w 12193737"/>
                <a:gd name="connsiteY11187" fmla="*/ 3597853 h 3910710"/>
                <a:gd name="connsiteX11188" fmla="*/ 6910768 w 12193737"/>
                <a:gd name="connsiteY11188" fmla="*/ 3673135 h 3910710"/>
                <a:gd name="connsiteX11189" fmla="*/ 6910768 w 12193737"/>
                <a:gd name="connsiteY11189" fmla="*/ 3522608 h 3910710"/>
                <a:gd name="connsiteX11190" fmla="*/ 7042826 w 12193737"/>
                <a:gd name="connsiteY11190" fmla="*/ 3600786 h 3910710"/>
                <a:gd name="connsiteX11191" fmla="*/ 7042826 w 12193737"/>
                <a:gd name="connsiteY11191" fmla="*/ 3745483 h 3910710"/>
                <a:gd name="connsiteX11192" fmla="*/ 7037757 w 12193737"/>
                <a:gd name="connsiteY11192" fmla="*/ 3748416 h 3910710"/>
                <a:gd name="connsiteX11193" fmla="*/ 6912433 w 12193737"/>
                <a:gd name="connsiteY11193" fmla="*/ 3676068 h 3910710"/>
                <a:gd name="connsiteX11194" fmla="*/ 7042790 w 12193737"/>
                <a:gd name="connsiteY11194" fmla="*/ 3600786 h 3910710"/>
                <a:gd name="connsiteX11195" fmla="*/ 7046230 w 12193737"/>
                <a:gd name="connsiteY11195" fmla="*/ 3600786 h 3910710"/>
                <a:gd name="connsiteX11196" fmla="*/ 7169852 w 12193737"/>
                <a:gd name="connsiteY11196" fmla="*/ 3672157 h 3910710"/>
                <a:gd name="connsiteX11197" fmla="*/ 7046230 w 12193737"/>
                <a:gd name="connsiteY11197" fmla="*/ 3743527 h 3910710"/>
                <a:gd name="connsiteX11198" fmla="*/ 7046230 w 12193737"/>
                <a:gd name="connsiteY11198" fmla="*/ 3600786 h 3910710"/>
                <a:gd name="connsiteX11199" fmla="*/ 7047932 w 12193737"/>
                <a:gd name="connsiteY11199" fmla="*/ 3597853 h 3910710"/>
                <a:gd name="connsiteX11200" fmla="*/ 7178289 w 12193737"/>
                <a:gd name="connsiteY11200" fmla="*/ 3522572 h 3910710"/>
                <a:gd name="connsiteX11201" fmla="*/ 7178289 w 12193737"/>
                <a:gd name="connsiteY11201" fmla="*/ 3667268 h 3910710"/>
                <a:gd name="connsiteX11202" fmla="*/ 7173256 w 12193737"/>
                <a:gd name="connsiteY11202" fmla="*/ 3670202 h 3910710"/>
                <a:gd name="connsiteX11203" fmla="*/ 7047932 w 12193737"/>
                <a:gd name="connsiteY11203" fmla="*/ 3597853 h 3910710"/>
                <a:gd name="connsiteX11204" fmla="*/ 7181693 w 12193737"/>
                <a:gd name="connsiteY11204" fmla="*/ 3522572 h 3910710"/>
                <a:gd name="connsiteX11205" fmla="*/ 7305315 w 12193737"/>
                <a:gd name="connsiteY11205" fmla="*/ 3593943 h 3910710"/>
                <a:gd name="connsiteX11206" fmla="*/ 7181693 w 12193737"/>
                <a:gd name="connsiteY11206" fmla="*/ 3665313 h 3910710"/>
                <a:gd name="connsiteX11207" fmla="*/ 7181693 w 12193737"/>
                <a:gd name="connsiteY11207" fmla="*/ 3522572 h 3910710"/>
                <a:gd name="connsiteX11208" fmla="*/ 7183395 w 12193737"/>
                <a:gd name="connsiteY11208" fmla="*/ 3519639 h 3910710"/>
                <a:gd name="connsiteX11209" fmla="*/ 7308682 w 12193737"/>
                <a:gd name="connsiteY11209" fmla="*/ 3447291 h 3910710"/>
                <a:gd name="connsiteX11210" fmla="*/ 7313752 w 12193737"/>
                <a:gd name="connsiteY11210" fmla="*/ 3450224 h 3910710"/>
                <a:gd name="connsiteX11211" fmla="*/ 7313752 w 12193737"/>
                <a:gd name="connsiteY11211" fmla="*/ 3589090 h 3910710"/>
                <a:gd name="connsiteX11212" fmla="*/ 7308682 w 12193737"/>
                <a:gd name="connsiteY11212" fmla="*/ 3591987 h 3910710"/>
                <a:gd name="connsiteX11213" fmla="*/ 7183359 w 12193737"/>
                <a:gd name="connsiteY11213" fmla="*/ 3519639 h 3910710"/>
                <a:gd name="connsiteX11214" fmla="*/ 7317156 w 12193737"/>
                <a:gd name="connsiteY11214" fmla="*/ 3452179 h 3910710"/>
                <a:gd name="connsiteX11215" fmla="*/ 7434006 w 12193737"/>
                <a:gd name="connsiteY11215" fmla="*/ 3519675 h 3910710"/>
                <a:gd name="connsiteX11216" fmla="*/ 7317156 w 12193737"/>
                <a:gd name="connsiteY11216" fmla="*/ 3587135 h 3910710"/>
                <a:gd name="connsiteX11217" fmla="*/ 7317156 w 12193737"/>
                <a:gd name="connsiteY11217" fmla="*/ 3452216 h 3910710"/>
                <a:gd name="connsiteX11218" fmla="*/ 7190166 w 12193737"/>
                <a:gd name="connsiteY11218" fmla="*/ 3359300 h 3910710"/>
                <a:gd name="connsiteX11219" fmla="*/ 7313752 w 12193737"/>
                <a:gd name="connsiteY11219" fmla="*/ 3287930 h 3910710"/>
                <a:gd name="connsiteX11220" fmla="*/ 7313752 w 12193737"/>
                <a:gd name="connsiteY11220" fmla="*/ 3430670 h 3910710"/>
                <a:gd name="connsiteX11221" fmla="*/ 7190166 w 12193737"/>
                <a:gd name="connsiteY11221" fmla="*/ 3359300 h 3910710"/>
                <a:gd name="connsiteX11222" fmla="*/ 7313752 w 12193737"/>
                <a:gd name="connsiteY11222" fmla="*/ 2969170 h 3910710"/>
                <a:gd name="connsiteX11223" fmla="*/ 7190166 w 12193737"/>
                <a:gd name="connsiteY11223" fmla="*/ 2897800 h 3910710"/>
                <a:gd name="connsiteX11224" fmla="*/ 7313752 w 12193737"/>
                <a:gd name="connsiteY11224" fmla="*/ 2826466 h 3910710"/>
                <a:gd name="connsiteX11225" fmla="*/ 7313752 w 12193737"/>
                <a:gd name="connsiteY11225" fmla="*/ 2969170 h 3910710"/>
                <a:gd name="connsiteX11226" fmla="*/ 7308719 w 12193737"/>
                <a:gd name="connsiteY11226" fmla="*/ 2809845 h 3910710"/>
                <a:gd name="connsiteX11227" fmla="*/ 7183395 w 12193737"/>
                <a:gd name="connsiteY11227" fmla="*/ 2737497 h 3910710"/>
                <a:gd name="connsiteX11228" fmla="*/ 7308682 w 12193737"/>
                <a:gd name="connsiteY11228" fmla="*/ 2665149 h 3910710"/>
                <a:gd name="connsiteX11229" fmla="*/ 7313752 w 12193737"/>
                <a:gd name="connsiteY11229" fmla="*/ 2668046 h 3910710"/>
                <a:gd name="connsiteX11230" fmla="*/ 7313752 w 12193737"/>
                <a:gd name="connsiteY11230" fmla="*/ 2806912 h 3910710"/>
                <a:gd name="connsiteX11231" fmla="*/ 7308682 w 12193737"/>
                <a:gd name="connsiteY11231" fmla="*/ 2809809 h 3910710"/>
                <a:gd name="connsiteX11232" fmla="*/ 7317156 w 12193737"/>
                <a:gd name="connsiteY11232" fmla="*/ 2670037 h 3910710"/>
                <a:gd name="connsiteX11233" fmla="*/ 7434006 w 12193737"/>
                <a:gd name="connsiteY11233" fmla="*/ 2737497 h 3910710"/>
                <a:gd name="connsiteX11234" fmla="*/ 7317156 w 12193737"/>
                <a:gd name="connsiteY11234" fmla="*/ 2804957 h 3910710"/>
                <a:gd name="connsiteX11235" fmla="*/ 7317156 w 12193737"/>
                <a:gd name="connsiteY11235" fmla="*/ 2670037 h 3910710"/>
                <a:gd name="connsiteX11236" fmla="*/ 7190130 w 12193737"/>
                <a:gd name="connsiteY11236" fmla="*/ 2577158 h 3910710"/>
                <a:gd name="connsiteX11237" fmla="*/ 7313752 w 12193737"/>
                <a:gd name="connsiteY11237" fmla="*/ 2505788 h 3910710"/>
                <a:gd name="connsiteX11238" fmla="*/ 7313752 w 12193737"/>
                <a:gd name="connsiteY11238" fmla="*/ 2648528 h 3910710"/>
                <a:gd name="connsiteX11239" fmla="*/ 7190130 w 12193737"/>
                <a:gd name="connsiteY11239" fmla="*/ 2577158 h 3910710"/>
                <a:gd name="connsiteX11240" fmla="*/ 7313752 w 12193737"/>
                <a:gd name="connsiteY11240" fmla="*/ 2187028 h 3910710"/>
                <a:gd name="connsiteX11241" fmla="*/ 7190166 w 12193737"/>
                <a:gd name="connsiteY11241" fmla="*/ 2115694 h 3910710"/>
                <a:gd name="connsiteX11242" fmla="*/ 7313752 w 12193737"/>
                <a:gd name="connsiteY11242" fmla="*/ 2044324 h 3910710"/>
                <a:gd name="connsiteX11243" fmla="*/ 7313752 w 12193737"/>
                <a:gd name="connsiteY11243" fmla="*/ 2187028 h 3910710"/>
                <a:gd name="connsiteX11244" fmla="*/ 7308719 w 12193737"/>
                <a:gd name="connsiteY11244" fmla="*/ 2027703 h 3910710"/>
                <a:gd name="connsiteX11245" fmla="*/ 7183395 w 12193737"/>
                <a:gd name="connsiteY11245" fmla="*/ 1955355 h 3910710"/>
                <a:gd name="connsiteX11246" fmla="*/ 7308682 w 12193737"/>
                <a:gd name="connsiteY11246" fmla="*/ 1883007 h 3910710"/>
                <a:gd name="connsiteX11247" fmla="*/ 7313752 w 12193737"/>
                <a:gd name="connsiteY11247" fmla="*/ 1885940 h 3910710"/>
                <a:gd name="connsiteX11248" fmla="*/ 7313752 w 12193737"/>
                <a:gd name="connsiteY11248" fmla="*/ 2024770 h 3910710"/>
                <a:gd name="connsiteX11249" fmla="*/ 7308682 w 12193737"/>
                <a:gd name="connsiteY11249" fmla="*/ 2027703 h 3910710"/>
                <a:gd name="connsiteX11250" fmla="*/ 7317156 w 12193737"/>
                <a:gd name="connsiteY11250" fmla="*/ 1887895 h 3910710"/>
                <a:gd name="connsiteX11251" fmla="*/ 7434006 w 12193737"/>
                <a:gd name="connsiteY11251" fmla="*/ 1955355 h 3910710"/>
                <a:gd name="connsiteX11252" fmla="*/ 7317156 w 12193737"/>
                <a:gd name="connsiteY11252" fmla="*/ 2022815 h 3910710"/>
                <a:gd name="connsiteX11253" fmla="*/ 7317156 w 12193737"/>
                <a:gd name="connsiteY11253" fmla="*/ 1887895 h 3910710"/>
                <a:gd name="connsiteX11254" fmla="*/ 7190166 w 12193737"/>
                <a:gd name="connsiteY11254" fmla="*/ 1795016 h 3910710"/>
                <a:gd name="connsiteX11255" fmla="*/ 7313752 w 12193737"/>
                <a:gd name="connsiteY11255" fmla="*/ 1723646 h 3910710"/>
                <a:gd name="connsiteX11256" fmla="*/ 7313752 w 12193737"/>
                <a:gd name="connsiteY11256" fmla="*/ 1866386 h 3910710"/>
                <a:gd name="connsiteX11257" fmla="*/ 7190166 w 12193737"/>
                <a:gd name="connsiteY11257" fmla="*/ 1795016 h 3910710"/>
                <a:gd name="connsiteX11258" fmla="*/ 7313752 w 12193737"/>
                <a:gd name="connsiteY11258" fmla="*/ 1404886 h 3910710"/>
                <a:gd name="connsiteX11259" fmla="*/ 7190166 w 12193737"/>
                <a:gd name="connsiteY11259" fmla="*/ 1333552 h 3910710"/>
                <a:gd name="connsiteX11260" fmla="*/ 7313752 w 12193737"/>
                <a:gd name="connsiteY11260" fmla="*/ 1262218 h 3910710"/>
                <a:gd name="connsiteX11261" fmla="*/ 7313752 w 12193737"/>
                <a:gd name="connsiteY11261" fmla="*/ 1404923 h 3910710"/>
                <a:gd name="connsiteX11262" fmla="*/ 7308719 w 12193737"/>
                <a:gd name="connsiteY11262" fmla="*/ 1245561 h 3910710"/>
                <a:gd name="connsiteX11263" fmla="*/ 7183395 w 12193737"/>
                <a:gd name="connsiteY11263" fmla="*/ 1173213 h 3910710"/>
                <a:gd name="connsiteX11264" fmla="*/ 7308682 w 12193737"/>
                <a:gd name="connsiteY11264" fmla="*/ 1100865 h 3910710"/>
                <a:gd name="connsiteX11265" fmla="*/ 7313752 w 12193737"/>
                <a:gd name="connsiteY11265" fmla="*/ 1103798 h 3910710"/>
                <a:gd name="connsiteX11266" fmla="*/ 7313752 w 12193737"/>
                <a:gd name="connsiteY11266" fmla="*/ 1242628 h 3910710"/>
                <a:gd name="connsiteX11267" fmla="*/ 7308719 w 12193737"/>
                <a:gd name="connsiteY11267" fmla="*/ 1245561 h 3910710"/>
                <a:gd name="connsiteX11268" fmla="*/ 7317156 w 12193737"/>
                <a:gd name="connsiteY11268" fmla="*/ 1105753 h 3910710"/>
                <a:gd name="connsiteX11269" fmla="*/ 7434006 w 12193737"/>
                <a:gd name="connsiteY11269" fmla="*/ 1173213 h 3910710"/>
                <a:gd name="connsiteX11270" fmla="*/ 7317156 w 12193737"/>
                <a:gd name="connsiteY11270" fmla="*/ 1240673 h 3910710"/>
                <a:gd name="connsiteX11271" fmla="*/ 7317156 w 12193737"/>
                <a:gd name="connsiteY11271" fmla="*/ 1105753 h 3910710"/>
                <a:gd name="connsiteX11272" fmla="*/ 7190130 w 12193737"/>
                <a:gd name="connsiteY11272" fmla="*/ 1012874 h 3910710"/>
                <a:gd name="connsiteX11273" fmla="*/ 7313752 w 12193737"/>
                <a:gd name="connsiteY11273" fmla="*/ 941503 h 3910710"/>
                <a:gd name="connsiteX11274" fmla="*/ 7313752 w 12193737"/>
                <a:gd name="connsiteY11274" fmla="*/ 1084244 h 3910710"/>
                <a:gd name="connsiteX11275" fmla="*/ 7190130 w 12193737"/>
                <a:gd name="connsiteY11275" fmla="*/ 1012874 h 3910710"/>
                <a:gd name="connsiteX11276" fmla="*/ 7313752 w 12193737"/>
                <a:gd name="connsiteY11276" fmla="*/ 622781 h 3910710"/>
                <a:gd name="connsiteX11277" fmla="*/ 7190166 w 12193737"/>
                <a:gd name="connsiteY11277" fmla="*/ 551410 h 3910710"/>
                <a:gd name="connsiteX11278" fmla="*/ 7313752 w 12193737"/>
                <a:gd name="connsiteY11278" fmla="*/ 480040 h 3910710"/>
                <a:gd name="connsiteX11279" fmla="*/ 7313752 w 12193737"/>
                <a:gd name="connsiteY11279" fmla="*/ 622781 h 3910710"/>
                <a:gd name="connsiteX11280" fmla="*/ 7308682 w 12193737"/>
                <a:gd name="connsiteY11280" fmla="*/ 463419 h 3910710"/>
                <a:gd name="connsiteX11281" fmla="*/ 7183395 w 12193737"/>
                <a:gd name="connsiteY11281" fmla="*/ 391071 h 3910710"/>
                <a:gd name="connsiteX11282" fmla="*/ 7308719 w 12193737"/>
                <a:gd name="connsiteY11282" fmla="*/ 318723 h 3910710"/>
                <a:gd name="connsiteX11283" fmla="*/ 7313788 w 12193737"/>
                <a:gd name="connsiteY11283" fmla="*/ 321656 h 3910710"/>
                <a:gd name="connsiteX11284" fmla="*/ 7313788 w 12193737"/>
                <a:gd name="connsiteY11284" fmla="*/ 460486 h 3910710"/>
                <a:gd name="connsiteX11285" fmla="*/ 7308719 w 12193737"/>
                <a:gd name="connsiteY11285" fmla="*/ 463419 h 3910710"/>
                <a:gd name="connsiteX11286" fmla="*/ 7317156 w 12193737"/>
                <a:gd name="connsiteY11286" fmla="*/ 323611 h 3910710"/>
                <a:gd name="connsiteX11287" fmla="*/ 7434006 w 12193737"/>
                <a:gd name="connsiteY11287" fmla="*/ 391071 h 3910710"/>
                <a:gd name="connsiteX11288" fmla="*/ 7317156 w 12193737"/>
                <a:gd name="connsiteY11288" fmla="*/ 458531 h 3910710"/>
                <a:gd name="connsiteX11289" fmla="*/ 7317156 w 12193737"/>
                <a:gd name="connsiteY11289" fmla="*/ 323611 h 3910710"/>
                <a:gd name="connsiteX11290" fmla="*/ 7190166 w 12193737"/>
                <a:gd name="connsiteY11290" fmla="*/ 230732 h 3910710"/>
                <a:gd name="connsiteX11291" fmla="*/ 7313752 w 12193737"/>
                <a:gd name="connsiteY11291" fmla="*/ 159361 h 3910710"/>
                <a:gd name="connsiteX11292" fmla="*/ 7313752 w 12193737"/>
                <a:gd name="connsiteY11292" fmla="*/ 302066 h 3910710"/>
                <a:gd name="connsiteX11293" fmla="*/ 7190166 w 12193737"/>
                <a:gd name="connsiteY11293" fmla="*/ 230696 h 3910710"/>
                <a:gd name="connsiteX11294" fmla="*/ 7181693 w 12193737"/>
                <a:gd name="connsiteY11294" fmla="*/ 81147 h 3910710"/>
                <a:gd name="connsiteX11295" fmla="*/ 7312086 w 12193737"/>
                <a:gd name="connsiteY11295" fmla="*/ 156428 h 3910710"/>
                <a:gd name="connsiteX11296" fmla="*/ 7186762 w 12193737"/>
                <a:gd name="connsiteY11296" fmla="*/ 228777 h 3910710"/>
                <a:gd name="connsiteX11297" fmla="*/ 7181693 w 12193737"/>
                <a:gd name="connsiteY11297" fmla="*/ 225844 h 3910710"/>
                <a:gd name="connsiteX11298" fmla="*/ 7181693 w 12193737"/>
                <a:gd name="connsiteY11298" fmla="*/ 81147 h 3910710"/>
                <a:gd name="connsiteX11299" fmla="*/ 7178289 w 12193737"/>
                <a:gd name="connsiteY11299" fmla="*/ 223888 h 3910710"/>
                <a:gd name="connsiteX11300" fmla="*/ 7054704 w 12193737"/>
                <a:gd name="connsiteY11300" fmla="*/ 152518 h 3910710"/>
                <a:gd name="connsiteX11301" fmla="*/ 7178289 w 12193737"/>
                <a:gd name="connsiteY11301" fmla="*/ 81147 h 3910710"/>
                <a:gd name="connsiteX11302" fmla="*/ 7178289 w 12193737"/>
                <a:gd name="connsiteY11302" fmla="*/ 223888 h 3910710"/>
                <a:gd name="connsiteX11303" fmla="*/ 7046230 w 12193737"/>
                <a:gd name="connsiteY11303" fmla="*/ 2933 h 3910710"/>
                <a:gd name="connsiteX11304" fmla="*/ 7176587 w 12193737"/>
                <a:gd name="connsiteY11304" fmla="*/ 78214 h 3910710"/>
                <a:gd name="connsiteX11305" fmla="*/ 7051300 w 12193737"/>
                <a:gd name="connsiteY11305" fmla="*/ 150562 h 3910710"/>
                <a:gd name="connsiteX11306" fmla="*/ 7046230 w 12193737"/>
                <a:gd name="connsiteY11306" fmla="*/ 147629 h 3910710"/>
                <a:gd name="connsiteX11307" fmla="*/ 7046230 w 12193737"/>
                <a:gd name="connsiteY11307" fmla="*/ 2933 h 3910710"/>
                <a:gd name="connsiteX11308" fmla="*/ 7042826 w 12193737"/>
                <a:gd name="connsiteY11308" fmla="*/ 2933 h 3910710"/>
                <a:gd name="connsiteX11309" fmla="*/ 7042826 w 12193737"/>
                <a:gd name="connsiteY11309" fmla="*/ 145674 h 3910710"/>
                <a:gd name="connsiteX11310" fmla="*/ 6919241 w 12193737"/>
                <a:gd name="connsiteY11310" fmla="*/ 74303 h 3910710"/>
                <a:gd name="connsiteX11311" fmla="*/ 7042826 w 12193737"/>
                <a:gd name="connsiteY11311" fmla="*/ 2933 h 3910710"/>
                <a:gd name="connsiteX11312" fmla="*/ 7034353 w 12193737"/>
                <a:gd name="connsiteY11312" fmla="*/ 160339 h 3910710"/>
                <a:gd name="connsiteX11313" fmla="*/ 6910768 w 12193737"/>
                <a:gd name="connsiteY11313" fmla="*/ 231710 h 3910710"/>
                <a:gd name="connsiteX11314" fmla="*/ 6910768 w 12193737"/>
                <a:gd name="connsiteY11314" fmla="*/ 88969 h 3910710"/>
                <a:gd name="connsiteX11315" fmla="*/ 7034353 w 12193737"/>
                <a:gd name="connsiteY11315" fmla="*/ 160339 h 3910710"/>
                <a:gd name="connsiteX11316" fmla="*/ 6782040 w 12193737"/>
                <a:gd name="connsiteY11316" fmla="*/ 14629 h 3910710"/>
                <a:gd name="connsiteX11317" fmla="*/ 6898891 w 12193737"/>
                <a:gd name="connsiteY11317" fmla="*/ 82125 h 3910710"/>
                <a:gd name="connsiteX11318" fmla="*/ 6782040 w 12193737"/>
                <a:gd name="connsiteY11318" fmla="*/ 149585 h 3910710"/>
                <a:gd name="connsiteX11319" fmla="*/ 6782040 w 12193737"/>
                <a:gd name="connsiteY11319" fmla="*/ 14629 h 3910710"/>
                <a:gd name="connsiteX11320" fmla="*/ 6782040 w 12193737"/>
                <a:gd name="connsiteY11320" fmla="*/ 153495 h 3910710"/>
                <a:gd name="connsiteX11321" fmla="*/ 6902295 w 12193737"/>
                <a:gd name="connsiteY11321" fmla="*/ 84044 h 3910710"/>
                <a:gd name="connsiteX11322" fmla="*/ 6907364 w 12193737"/>
                <a:gd name="connsiteY11322" fmla="*/ 86977 h 3910710"/>
                <a:gd name="connsiteX11323" fmla="*/ 6907364 w 12193737"/>
                <a:gd name="connsiteY11323" fmla="*/ 231673 h 3910710"/>
                <a:gd name="connsiteX11324" fmla="*/ 6782040 w 12193737"/>
                <a:gd name="connsiteY11324" fmla="*/ 159289 h 3910710"/>
                <a:gd name="connsiteX11325" fmla="*/ 6782040 w 12193737"/>
                <a:gd name="connsiteY11325" fmla="*/ 153459 h 3910710"/>
                <a:gd name="connsiteX11326" fmla="*/ 6782040 w 12193737"/>
                <a:gd name="connsiteY11326" fmla="*/ 163236 h 3910710"/>
                <a:gd name="connsiteX11327" fmla="*/ 6905698 w 12193737"/>
                <a:gd name="connsiteY11327" fmla="*/ 234606 h 3910710"/>
                <a:gd name="connsiteX11328" fmla="*/ 6782040 w 12193737"/>
                <a:gd name="connsiteY11328" fmla="*/ 305977 h 3910710"/>
                <a:gd name="connsiteX11329" fmla="*/ 6782040 w 12193737"/>
                <a:gd name="connsiteY11329" fmla="*/ 163200 h 3910710"/>
                <a:gd name="connsiteX11330" fmla="*/ 6782040 w 12193737"/>
                <a:gd name="connsiteY11330" fmla="*/ 309924 h 3910710"/>
                <a:gd name="connsiteX11331" fmla="*/ 6907364 w 12193737"/>
                <a:gd name="connsiteY11331" fmla="*/ 237539 h 3910710"/>
                <a:gd name="connsiteX11332" fmla="*/ 6907364 w 12193737"/>
                <a:gd name="connsiteY11332" fmla="*/ 388102 h 3910710"/>
                <a:gd name="connsiteX11333" fmla="*/ 6782040 w 12193737"/>
                <a:gd name="connsiteY11333" fmla="*/ 315754 h 3910710"/>
                <a:gd name="connsiteX11334" fmla="*/ 6782040 w 12193737"/>
                <a:gd name="connsiteY11334" fmla="*/ 309924 h 3910710"/>
                <a:gd name="connsiteX11335" fmla="*/ 6782040 w 12193737"/>
                <a:gd name="connsiteY11335" fmla="*/ 319664 h 3910710"/>
                <a:gd name="connsiteX11336" fmla="*/ 6905698 w 12193737"/>
                <a:gd name="connsiteY11336" fmla="*/ 391035 h 3910710"/>
                <a:gd name="connsiteX11337" fmla="*/ 6782040 w 12193737"/>
                <a:gd name="connsiteY11337" fmla="*/ 462405 h 3910710"/>
                <a:gd name="connsiteX11338" fmla="*/ 6782040 w 12193737"/>
                <a:gd name="connsiteY11338" fmla="*/ 319628 h 3910710"/>
                <a:gd name="connsiteX11339" fmla="*/ 6782040 w 12193737"/>
                <a:gd name="connsiteY11339" fmla="*/ 466352 h 3910710"/>
                <a:gd name="connsiteX11340" fmla="*/ 6907364 w 12193737"/>
                <a:gd name="connsiteY11340" fmla="*/ 393968 h 3910710"/>
                <a:gd name="connsiteX11341" fmla="*/ 6907364 w 12193737"/>
                <a:gd name="connsiteY11341" fmla="*/ 544530 h 3910710"/>
                <a:gd name="connsiteX11342" fmla="*/ 6782040 w 12193737"/>
                <a:gd name="connsiteY11342" fmla="*/ 472146 h 3910710"/>
                <a:gd name="connsiteX11343" fmla="*/ 6782040 w 12193737"/>
                <a:gd name="connsiteY11343" fmla="*/ 466316 h 3910710"/>
                <a:gd name="connsiteX11344" fmla="*/ 6782040 w 12193737"/>
                <a:gd name="connsiteY11344" fmla="*/ 476129 h 3910710"/>
                <a:gd name="connsiteX11345" fmla="*/ 6905698 w 12193737"/>
                <a:gd name="connsiteY11345" fmla="*/ 547499 h 3910710"/>
                <a:gd name="connsiteX11346" fmla="*/ 6782040 w 12193737"/>
                <a:gd name="connsiteY11346" fmla="*/ 618870 h 3910710"/>
                <a:gd name="connsiteX11347" fmla="*/ 6782040 w 12193737"/>
                <a:gd name="connsiteY11347" fmla="*/ 476093 h 3910710"/>
                <a:gd name="connsiteX11348" fmla="*/ 6782040 w 12193737"/>
                <a:gd name="connsiteY11348" fmla="*/ 622781 h 3910710"/>
                <a:gd name="connsiteX11349" fmla="*/ 6907364 w 12193737"/>
                <a:gd name="connsiteY11349" fmla="*/ 550396 h 3910710"/>
                <a:gd name="connsiteX11350" fmla="*/ 6907364 w 12193737"/>
                <a:gd name="connsiteY11350" fmla="*/ 695093 h 3910710"/>
                <a:gd name="connsiteX11351" fmla="*/ 6902258 w 12193737"/>
                <a:gd name="connsiteY11351" fmla="*/ 698026 h 3910710"/>
                <a:gd name="connsiteX11352" fmla="*/ 6782004 w 12193737"/>
                <a:gd name="connsiteY11352" fmla="*/ 628574 h 3910710"/>
                <a:gd name="connsiteX11353" fmla="*/ 6782004 w 12193737"/>
                <a:gd name="connsiteY11353" fmla="*/ 622744 h 3910710"/>
                <a:gd name="connsiteX11354" fmla="*/ 6782040 w 12193737"/>
                <a:gd name="connsiteY11354" fmla="*/ 632557 h 3910710"/>
                <a:gd name="connsiteX11355" fmla="*/ 6898891 w 12193737"/>
                <a:gd name="connsiteY11355" fmla="*/ 700017 h 3910710"/>
                <a:gd name="connsiteX11356" fmla="*/ 6782040 w 12193737"/>
                <a:gd name="connsiteY11356" fmla="*/ 767477 h 3910710"/>
                <a:gd name="connsiteX11357" fmla="*/ 6782040 w 12193737"/>
                <a:gd name="connsiteY11357" fmla="*/ 632557 h 3910710"/>
                <a:gd name="connsiteX11358" fmla="*/ 6782040 w 12193737"/>
                <a:gd name="connsiteY11358" fmla="*/ 796807 h 3910710"/>
                <a:gd name="connsiteX11359" fmla="*/ 6898891 w 12193737"/>
                <a:gd name="connsiteY11359" fmla="*/ 864267 h 3910710"/>
                <a:gd name="connsiteX11360" fmla="*/ 6782040 w 12193737"/>
                <a:gd name="connsiteY11360" fmla="*/ 931727 h 3910710"/>
                <a:gd name="connsiteX11361" fmla="*/ 6782040 w 12193737"/>
                <a:gd name="connsiteY11361" fmla="*/ 796807 h 3910710"/>
                <a:gd name="connsiteX11362" fmla="*/ 6782040 w 12193737"/>
                <a:gd name="connsiteY11362" fmla="*/ 935637 h 3910710"/>
                <a:gd name="connsiteX11363" fmla="*/ 6902295 w 12193737"/>
                <a:gd name="connsiteY11363" fmla="*/ 866222 h 3910710"/>
                <a:gd name="connsiteX11364" fmla="*/ 6907400 w 12193737"/>
                <a:gd name="connsiteY11364" fmla="*/ 869155 h 3910710"/>
                <a:gd name="connsiteX11365" fmla="*/ 6907400 w 12193737"/>
                <a:gd name="connsiteY11365" fmla="*/ 1013852 h 3910710"/>
                <a:gd name="connsiteX11366" fmla="*/ 6782076 w 12193737"/>
                <a:gd name="connsiteY11366" fmla="*/ 941467 h 3910710"/>
                <a:gd name="connsiteX11367" fmla="*/ 6782076 w 12193737"/>
                <a:gd name="connsiteY11367" fmla="*/ 935637 h 3910710"/>
                <a:gd name="connsiteX11368" fmla="*/ 6782040 w 12193737"/>
                <a:gd name="connsiteY11368" fmla="*/ 945378 h 3910710"/>
                <a:gd name="connsiteX11369" fmla="*/ 6905698 w 12193737"/>
                <a:gd name="connsiteY11369" fmla="*/ 1016748 h 3910710"/>
                <a:gd name="connsiteX11370" fmla="*/ 6782040 w 12193737"/>
                <a:gd name="connsiteY11370" fmla="*/ 1088119 h 3910710"/>
                <a:gd name="connsiteX11371" fmla="*/ 6782040 w 12193737"/>
                <a:gd name="connsiteY11371" fmla="*/ 945342 h 3910710"/>
                <a:gd name="connsiteX11372" fmla="*/ 6782040 w 12193737"/>
                <a:gd name="connsiteY11372" fmla="*/ 1092066 h 3910710"/>
                <a:gd name="connsiteX11373" fmla="*/ 6907364 w 12193737"/>
                <a:gd name="connsiteY11373" fmla="*/ 1019681 h 3910710"/>
                <a:gd name="connsiteX11374" fmla="*/ 6907364 w 12193737"/>
                <a:gd name="connsiteY11374" fmla="*/ 1170244 h 3910710"/>
                <a:gd name="connsiteX11375" fmla="*/ 6782040 w 12193737"/>
                <a:gd name="connsiteY11375" fmla="*/ 1097859 h 3910710"/>
                <a:gd name="connsiteX11376" fmla="*/ 6782040 w 12193737"/>
                <a:gd name="connsiteY11376" fmla="*/ 1092030 h 3910710"/>
                <a:gd name="connsiteX11377" fmla="*/ 6782040 w 12193737"/>
                <a:gd name="connsiteY11377" fmla="*/ 1101806 h 3910710"/>
                <a:gd name="connsiteX11378" fmla="*/ 6905698 w 12193737"/>
                <a:gd name="connsiteY11378" fmla="*/ 1173177 h 3910710"/>
                <a:gd name="connsiteX11379" fmla="*/ 6782040 w 12193737"/>
                <a:gd name="connsiteY11379" fmla="*/ 1244547 h 3910710"/>
                <a:gd name="connsiteX11380" fmla="*/ 6782040 w 12193737"/>
                <a:gd name="connsiteY11380" fmla="*/ 1101770 h 3910710"/>
                <a:gd name="connsiteX11381" fmla="*/ 6782040 w 12193737"/>
                <a:gd name="connsiteY11381" fmla="*/ 1248494 h 3910710"/>
                <a:gd name="connsiteX11382" fmla="*/ 6907364 w 12193737"/>
                <a:gd name="connsiteY11382" fmla="*/ 1176146 h 3910710"/>
                <a:gd name="connsiteX11383" fmla="*/ 6907364 w 12193737"/>
                <a:gd name="connsiteY11383" fmla="*/ 1326708 h 3910710"/>
                <a:gd name="connsiteX11384" fmla="*/ 6782040 w 12193737"/>
                <a:gd name="connsiteY11384" fmla="*/ 1254324 h 3910710"/>
                <a:gd name="connsiteX11385" fmla="*/ 6782040 w 12193737"/>
                <a:gd name="connsiteY11385" fmla="*/ 1248494 h 3910710"/>
                <a:gd name="connsiteX11386" fmla="*/ 6782040 w 12193737"/>
                <a:gd name="connsiteY11386" fmla="*/ 1258271 h 3910710"/>
                <a:gd name="connsiteX11387" fmla="*/ 6905698 w 12193737"/>
                <a:gd name="connsiteY11387" fmla="*/ 1329642 h 3910710"/>
                <a:gd name="connsiteX11388" fmla="*/ 6782040 w 12193737"/>
                <a:gd name="connsiteY11388" fmla="*/ 1401012 h 3910710"/>
                <a:gd name="connsiteX11389" fmla="*/ 6782040 w 12193737"/>
                <a:gd name="connsiteY11389" fmla="*/ 1258235 h 3910710"/>
                <a:gd name="connsiteX11390" fmla="*/ 6782040 w 12193737"/>
                <a:gd name="connsiteY11390" fmla="*/ 1404959 h 3910710"/>
                <a:gd name="connsiteX11391" fmla="*/ 6907364 w 12193737"/>
                <a:gd name="connsiteY11391" fmla="*/ 1332575 h 3910710"/>
                <a:gd name="connsiteX11392" fmla="*/ 6907364 w 12193737"/>
                <a:gd name="connsiteY11392" fmla="*/ 1477271 h 3910710"/>
                <a:gd name="connsiteX11393" fmla="*/ 6902295 w 12193737"/>
                <a:gd name="connsiteY11393" fmla="*/ 1480204 h 3910710"/>
                <a:gd name="connsiteX11394" fmla="*/ 6782004 w 12193737"/>
                <a:gd name="connsiteY11394" fmla="*/ 1410753 h 3910710"/>
                <a:gd name="connsiteX11395" fmla="*/ 6782004 w 12193737"/>
                <a:gd name="connsiteY11395" fmla="*/ 1404923 h 3910710"/>
                <a:gd name="connsiteX11396" fmla="*/ 6782040 w 12193737"/>
                <a:gd name="connsiteY11396" fmla="*/ 1414663 h 3910710"/>
                <a:gd name="connsiteX11397" fmla="*/ 6898927 w 12193737"/>
                <a:gd name="connsiteY11397" fmla="*/ 1482159 h 3910710"/>
                <a:gd name="connsiteX11398" fmla="*/ 6782040 w 12193737"/>
                <a:gd name="connsiteY11398" fmla="*/ 1549655 h 3910710"/>
                <a:gd name="connsiteX11399" fmla="*/ 6782040 w 12193737"/>
                <a:gd name="connsiteY11399" fmla="*/ 1414699 h 3910710"/>
                <a:gd name="connsiteX11400" fmla="*/ 6782040 w 12193737"/>
                <a:gd name="connsiteY11400" fmla="*/ 1578949 h 3910710"/>
                <a:gd name="connsiteX11401" fmla="*/ 6898891 w 12193737"/>
                <a:gd name="connsiteY11401" fmla="*/ 1646409 h 3910710"/>
                <a:gd name="connsiteX11402" fmla="*/ 6782040 w 12193737"/>
                <a:gd name="connsiteY11402" fmla="*/ 1713869 h 3910710"/>
                <a:gd name="connsiteX11403" fmla="*/ 6782040 w 12193737"/>
                <a:gd name="connsiteY11403" fmla="*/ 1578913 h 3910710"/>
                <a:gd name="connsiteX11404" fmla="*/ 6782040 w 12193737"/>
                <a:gd name="connsiteY11404" fmla="*/ 1717779 h 3910710"/>
                <a:gd name="connsiteX11405" fmla="*/ 6902295 w 12193737"/>
                <a:gd name="connsiteY11405" fmla="*/ 1648328 h 3910710"/>
                <a:gd name="connsiteX11406" fmla="*/ 6907364 w 12193737"/>
                <a:gd name="connsiteY11406" fmla="*/ 1651261 h 3910710"/>
                <a:gd name="connsiteX11407" fmla="*/ 6907364 w 12193737"/>
                <a:gd name="connsiteY11407" fmla="*/ 1795957 h 3910710"/>
                <a:gd name="connsiteX11408" fmla="*/ 6782040 w 12193737"/>
                <a:gd name="connsiteY11408" fmla="*/ 1723573 h 3910710"/>
                <a:gd name="connsiteX11409" fmla="*/ 6782040 w 12193737"/>
                <a:gd name="connsiteY11409" fmla="*/ 1717743 h 3910710"/>
                <a:gd name="connsiteX11410" fmla="*/ 6782040 w 12193737"/>
                <a:gd name="connsiteY11410" fmla="*/ 1727520 h 3910710"/>
                <a:gd name="connsiteX11411" fmla="*/ 6905698 w 12193737"/>
                <a:gd name="connsiteY11411" fmla="*/ 1798890 h 3910710"/>
                <a:gd name="connsiteX11412" fmla="*/ 6782040 w 12193737"/>
                <a:gd name="connsiteY11412" fmla="*/ 1870261 h 3910710"/>
                <a:gd name="connsiteX11413" fmla="*/ 6782040 w 12193737"/>
                <a:gd name="connsiteY11413" fmla="*/ 1727484 h 3910710"/>
                <a:gd name="connsiteX11414" fmla="*/ 6782040 w 12193737"/>
                <a:gd name="connsiteY11414" fmla="*/ 1874208 h 3910710"/>
                <a:gd name="connsiteX11415" fmla="*/ 6907364 w 12193737"/>
                <a:gd name="connsiteY11415" fmla="*/ 1801824 h 3910710"/>
                <a:gd name="connsiteX11416" fmla="*/ 6907364 w 12193737"/>
                <a:gd name="connsiteY11416" fmla="*/ 1952386 h 3910710"/>
                <a:gd name="connsiteX11417" fmla="*/ 6782040 w 12193737"/>
                <a:gd name="connsiteY11417" fmla="*/ 1880001 h 3910710"/>
                <a:gd name="connsiteX11418" fmla="*/ 6782040 w 12193737"/>
                <a:gd name="connsiteY11418" fmla="*/ 1874172 h 3910710"/>
                <a:gd name="connsiteX11419" fmla="*/ 6782040 w 12193737"/>
                <a:gd name="connsiteY11419" fmla="*/ 1883985 h 3910710"/>
                <a:gd name="connsiteX11420" fmla="*/ 6905698 w 12193737"/>
                <a:gd name="connsiteY11420" fmla="*/ 1955355 h 3910710"/>
                <a:gd name="connsiteX11421" fmla="*/ 6782040 w 12193737"/>
                <a:gd name="connsiteY11421" fmla="*/ 2026726 h 3910710"/>
                <a:gd name="connsiteX11422" fmla="*/ 6782040 w 12193737"/>
                <a:gd name="connsiteY11422" fmla="*/ 1883949 h 3910710"/>
                <a:gd name="connsiteX11423" fmla="*/ 6782040 w 12193737"/>
                <a:gd name="connsiteY11423" fmla="*/ 2030672 h 3910710"/>
                <a:gd name="connsiteX11424" fmla="*/ 6907364 w 12193737"/>
                <a:gd name="connsiteY11424" fmla="*/ 1958288 h 3910710"/>
                <a:gd name="connsiteX11425" fmla="*/ 6907364 w 12193737"/>
                <a:gd name="connsiteY11425" fmla="*/ 2108851 h 3910710"/>
                <a:gd name="connsiteX11426" fmla="*/ 6782040 w 12193737"/>
                <a:gd name="connsiteY11426" fmla="*/ 2036502 h 3910710"/>
                <a:gd name="connsiteX11427" fmla="*/ 6782040 w 12193737"/>
                <a:gd name="connsiteY11427" fmla="*/ 2030672 h 3910710"/>
                <a:gd name="connsiteX11428" fmla="*/ 6782040 w 12193737"/>
                <a:gd name="connsiteY11428" fmla="*/ 2040377 h 3910710"/>
                <a:gd name="connsiteX11429" fmla="*/ 6905698 w 12193737"/>
                <a:gd name="connsiteY11429" fmla="*/ 2111784 h 3910710"/>
                <a:gd name="connsiteX11430" fmla="*/ 6782040 w 12193737"/>
                <a:gd name="connsiteY11430" fmla="*/ 2183154 h 3910710"/>
                <a:gd name="connsiteX11431" fmla="*/ 6782040 w 12193737"/>
                <a:gd name="connsiteY11431" fmla="*/ 2040377 h 3910710"/>
                <a:gd name="connsiteX11432" fmla="*/ 6782040 w 12193737"/>
                <a:gd name="connsiteY11432" fmla="*/ 2187065 h 3910710"/>
                <a:gd name="connsiteX11433" fmla="*/ 6907364 w 12193737"/>
                <a:gd name="connsiteY11433" fmla="*/ 2114717 h 3910710"/>
                <a:gd name="connsiteX11434" fmla="*/ 6907364 w 12193737"/>
                <a:gd name="connsiteY11434" fmla="*/ 2259413 h 3910710"/>
                <a:gd name="connsiteX11435" fmla="*/ 6902295 w 12193737"/>
                <a:gd name="connsiteY11435" fmla="*/ 2262346 h 3910710"/>
                <a:gd name="connsiteX11436" fmla="*/ 6782040 w 12193737"/>
                <a:gd name="connsiteY11436" fmla="*/ 2192894 h 3910710"/>
                <a:gd name="connsiteX11437" fmla="*/ 6782040 w 12193737"/>
                <a:gd name="connsiteY11437" fmla="*/ 2187065 h 3910710"/>
                <a:gd name="connsiteX11438" fmla="*/ 6782040 w 12193737"/>
                <a:gd name="connsiteY11438" fmla="*/ 2196805 h 3910710"/>
                <a:gd name="connsiteX11439" fmla="*/ 6898891 w 12193737"/>
                <a:gd name="connsiteY11439" fmla="*/ 2264265 h 3910710"/>
                <a:gd name="connsiteX11440" fmla="*/ 6782040 w 12193737"/>
                <a:gd name="connsiteY11440" fmla="*/ 2331725 h 3910710"/>
                <a:gd name="connsiteX11441" fmla="*/ 6782040 w 12193737"/>
                <a:gd name="connsiteY11441" fmla="*/ 2196769 h 3910710"/>
                <a:gd name="connsiteX11442" fmla="*/ 6782040 w 12193737"/>
                <a:gd name="connsiteY11442" fmla="*/ 2361091 h 3910710"/>
                <a:gd name="connsiteX11443" fmla="*/ 6898891 w 12193737"/>
                <a:gd name="connsiteY11443" fmla="*/ 2428551 h 3910710"/>
                <a:gd name="connsiteX11444" fmla="*/ 6782040 w 12193737"/>
                <a:gd name="connsiteY11444" fmla="*/ 2496011 h 3910710"/>
                <a:gd name="connsiteX11445" fmla="*/ 6782040 w 12193737"/>
                <a:gd name="connsiteY11445" fmla="*/ 2361055 h 3910710"/>
                <a:gd name="connsiteX11446" fmla="*/ 6782040 w 12193737"/>
                <a:gd name="connsiteY11446" fmla="*/ 2499922 h 3910710"/>
                <a:gd name="connsiteX11447" fmla="*/ 6902295 w 12193737"/>
                <a:gd name="connsiteY11447" fmla="*/ 2430506 h 3910710"/>
                <a:gd name="connsiteX11448" fmla="*/ 6907400 w 12193737"/>
                <a:gd name="connsiteY11448" fmla="*/ 2433440 h 3910710"/>
                <a:gd name="connsiteX11449" fmla="*/ 6907400 w 12193737"/>
                <a:gd name="connsiteY11449" fmla="*/ 2578136 h 3910710"/>
                <a:gd name="connsiteX11450" fmla="*/ 6782076 w 12193737"/>
                <a:gd name="connsiteY11450" fmla="*/ 2505788 h 3910710"/>
                <a:gd name="connsiteX11451" fmla="*/ 6782076 w 12193737"/>
                <a:gd name="connsiteY11451" fmla="*/ 2499958 h 3910710"/>
                <a:gd name="connsiteX11452" fmla="*/ 6782040 w 12193737"/>
                <a:gd name="connsiteY11452" fmla="*/ 2509662 h 3910710"/>
                <a:gd name="connsiteX11453" fmla="*/ 6905698 w 12193737"/>
                <a:gd name="connsiteY11453" fmla="*/ 2581069 h 3910710"/>
                <a:gd name="connsiteX11454" fmla="*/ 6782040 w 12193737"/>
                <a:gd name="connsiteY11454" fmla="*/ 2652439 h 3910710"/>
                <a:gd name="connsiteX11455" fmla="*/ 6782040 w 12193737"/>
                <a:gd name="connsiteY11455" fmla="*/ 2509662 h 3910710"/>
                <a:gd name="connsiteX11456" fmla="*/ 6782040 w 12193737"/>
                <a:gd name="connsiteY11456" fmla="*/ 2656350 h 3910710"/>
                <a:gd name="connsiteX11457" fmla="*/ 6907364 w 12193737"/>
                <a:gd name="connsiteY11457" fmla="*/ 2584002 h 3910710"/>
                <a:gd name="connsiteX11458" fmla="*/ 6907364 w 12193737"/>
                <a:gd name="connsiteY11458" fmla="*/ 2734564 h 3910710"/>
                <a:gd name="connsiteX11459" fmla="*/ 6782040 w 12193737"/>
                <a:gd name="connsiteY11459" fmla="*/ 2662180 h 3910710"/>
                <a:gd name="connsiteX11460" fmla="*/ 6782040 w 12193737"/>
                <a:gd name="connsiteY11460" fmla="*/ 2656350 h 3910710"/>
                <a:gd name="connsiteX11461" fmla="*/ 6782040 w 12193737"/>
                <a:gd name="connsiteY11461" fmla="*/ 2666127 h 3910710"/>
                <a:gd name="connsiteX11462" fmla="*/ 6905698 w 12193737"/>
                <a:gd name="connsiteY11462" fmla="*/ 2737497 h 3910710"/>
                <a:gd name="connsiteX11463" fmla="*/ 6782040 w 12193737"/>
                <a:gd name="connsiteY11463" fmla="*/ 2808904 h 3910710"/>
                <a:gd name="connsiteX11464" fmla="*/ 6782040 w 12193737"/>
                <a:gd name="connsiteY11464" fmla="*/ 2666127 h 3910710"/>
                <a:gd name="connsiteX11465" fmla="*/ 6782040 w 12193737"/>
                <a:gd name="connsiteY11465" fmla="*/ 2812778 h 3910710"/>
                <a:gd name="connsiteX11466" fmla="*/ 6907364 w 12193737"/>
                <a:gd name="connsiteY11466" fmla="*/ 2740430 h 3910710"/>
                <a:gd name="connsiteX11467" fmla="*/ 6907364 w 12193737"/>
                <a:gd name="connsiteY11467" fmla="*/ 2890956 h 3910710"/>
                <a:gd name="connsiteX11468" fmla="*/ 6782040 w 12193737"/>
                <a:gd name="connsiteY11468" fmla="*/ 2818608 h 3910710"/>
                <a:gd name="connsiteX11469" fmla="*/ 6782040 w 12193737"/>
                <a:gd name="connsiteY11469" fmla="*/ 2812778 h 3910710"/>
                <a:gd name="connsiteX11470" fmla="*/ 6782040 w 12193737"/>
                <a:gd name="connsiteY11470" fmla="*/ 2822555 h 3910710"/>
                <a:gd name="connsiteX11471" fmla="*/ 6905698 w 12193737"/>
                <a:gd name="connsiteY11471" fmla="*/ 2893926 h 3910710"/>
                <a:gd name="connsiteX11472" fmla="*/ 6782040 w 12193737"/>
                <a:gd name="connsiteY11472" fmla="*/ 2965296 h 3910710"/>
                <a:gd name="connsiteX11473" fmla="*/ 6782040 w 12193737"/>
                <a:gd name="connsiteY11473" fmla="*/ 2822555 h 3910710"/>
                <a:gd name="connsiteX11474" fmla="*/ 6782040 w 12193737"/>
                <a:gd name="connsiteY11474" fmla="*/ 2969243 h 3910710"/>
                <a:gd name="connsiteX11475" fmla="*/ 6907364 w 12193737"/>
                <a:gd name="connsiteY11475" fmla="*/ 2896895 h 3910710"/>
                <a:gd name="connsiteX11476" fmla="*/ 6907364 w 12193737"/>
                <a:gd name="connsiteY11476" fmla="*/ 3041591 h 3910710"/>
                <a:gd name="connsiteX11477" fmla="*/ 6902295 w 12193737"/>
                <a:gd name="connsiteY11477" fmla="*/ 3044524 h 3910710"/>
                <a:gd name="connsiteX11478" fmla="*/ 6782004 w 12193737"/>
                <a:gd name="connsiteY11478" fmla="*/ 2975109 h 3910710"/>
                <a:gd name="connsiteX11479" fmla="*/ 6782004 w 12193737"/>
                <a:gd name="connsiteY11479" fmla="*/ 2969279 h 3910710"/>
                <a:gd name="connsiteX11480" fmla="*/ 6782040 w 12193737"/>
                <a:gd name="connsiteY11480" fmla="*/ 2978983 h 3910710"/>
                <a:gd name="connsiteX11481" fmla="*/ 6898927 w 12193737"/>
                <a:gd name="connsiteY11481" fmla="*/ 3046479 h 3910710"/>
                <a:gd name="connsiteX11482" fmla="*/ 6782040 w 12193737"/>
                <a:gd name="connsiteY11482" fmla="*/ 3113939 h 3910710"/>
                <a:gd name="connsiteX11483" fmla="*/ 6782040 w 12193737"/>
                <a:gd name="connsiteY11483" fmla="*/ 2978983 h 3910710"/>
                <a:gd name="connsiteX11484" fmla="*/ 6782040 w 12193737"/>
                <a:gd name="connsiteY11484" fmla="*/ 3143233 h 3910710"/>
                <a:gd name="connsiteX11485" fmla="*/ 6898891 w 12193737"/>
                <a:gd name="connsiteY11485" fmla="*/ 3210693 h 3910710"/>
                <a:gd name="connsiteX11486" fmla="*/ 6782040 w 12193737"/>
                <a:gd name="connsiteY11486" fmla="*/ 3278153 h 3910710"/>
                <a:gd name="connsiteX11487" fmla="*/ 6782040 w 12193737"/>
                <a:gd name="connsiteY11487" fmla="*/ 3143233 h 3910710"/>
                <a:gd name="connsiteX11488" fmla="*/ 6782040 w 12193737"/>
                <a:gd name="connsiteY11488" fmla="*/ 3282064 h 3910710"/>
                <a:gd name="connsiteX11489" fmla="*/ 6902295 w 12193737"/>
                <a:gd name="connsiteY11489" fmla="*/ 3212612 h 3910710"/>
                <a:gd name="connsiteX11490" fmla="*/ 6907400 w 12193737"/>
                <a:gd name="connsiteY11490" fmla="*/ 3215545 h 3910710"/>
                <a:gd name="connsiteX11491" fmla="*/ 6907400 w 12193737"/>
                <a:gd name="connsiteY11491" fmla="*/ 3360205 h 3910710"/>
                <a:gd name="connsiteX11492" fmla="*/ 6782076 w 12193737"/>
                <a:gd name="connsiteY11492" fmla="*/ 3287857 h 3910710"/>
                <a:gd name="connsiteX11493" fmla="*/ 6782076 w 12193737"/>
                <a:gd name="connsiteY11493" fmla="*/ 3282027 h 3910710"/>
                <a:gd name="connsiteX11494" fmla="*/ 6782040 w 12193737"/>
                <a:gd name="connsiteY11494" fmla="*/ 3291840 h 3910710"/>
                <a:gd name="connsiteX11495" fmla="*/ 6905698 w 12193737"/>
                <a:gd name="connsiteY11495" fmla="*/ 3363211 h 3910710"/>
                <a:gd name="connsiteX11496" fmla="*/ 6782040 w 12193737"/>
                <a:gd name="connsiteY11496" fmla="*/ 3434617 h 3910710"/>
                <a:gd name="connsiteX11497" fmla="*/ 6782040 w 12193737"/>
                <a:gd name="connsiteY11497" fmla="*/ 3291876 h 3910710"/>
                <a:gd name="connsiteX11498" fmla="*/ 6782040 w 12193737"/>
                <a:gd name="connsiteY11498" fmla="*/ 3438528 h 3910710"/>
                <a:gd name="connsiteX11499" fmla="*/ 6907364 w 12193737"/>
                <a:gd name="connsiteY11499" fmla="*/ 3366180 h 3910710"/>
                <a:gd name="connsiteX11500" fmla="*/ 6907364 w 12193737"/>
                <a:gd name="connsiteY11500" fmla="*/ 3516706 h 3910710"/>
                <a:gd name="connsiteX11501" fmla="*/ 6782040 w 12193737"/>
                <a:gd name="connsiteY11501" fmla="*/ 3444358 h 3910710"/>
                <a:gd name="connsiteX11502" fmla="*/ 6782040 w 12193737"/>
                <a:gd name="connsiteY11502" fmla="*/ 3438528 h 3910710"/>
                <a:gd name="connsiteX11503" fmla="*/ 6782040 w 12193737"/>
                <a:gd name="connsiteY11503" fmla="*/ 3448233 h 3910710"/>
                <a:gd name="connsiteX11504" fmla="*/ 6905698 w 12193737"/>
                <a:gd name="connsiteY11504" fmla="*/ 3519603 h 3910710"/>
                <a:gd name="connsiteX11505" fmla="*/ 6782040 w 12193737"/>
                <a:gd name="connsiteY11505" fmla="*/ 3591010 h 3910710"/>
                <a:gd name="connsiteX11506" fmla="*/ 6782040 w 12193737"/>
                <a:gd name="connsiteY11506" fmla="*/ 3448233 h 3910710"/>
                <a:gd name="connsiteX11507" fmla="*/ 6782040 w 12193737"/>
                <a:gd name="connsiteY11507" fmla="*/ 3594920 h 3910710"/>
                <a:gd name="connsiteX11508" fmla="*/ 6907364 w 12193737"/>
                <a:gd name="connsiteY11508" fmla="*/ 3522572 h 3910710"/>
                <a:gd name="connsiteX11509" fmla="*/ 6907364 w 12193737"/>
                <a:gd name="connsiteY11509" fmla="*/ 3673098 h 3910710"/>
                <a:gd name="connsiteX11510" fmla="*/ 6782040 w 12193737"/>
                <a:gd name="connsiteY11510" fmla="*/ 3600750 h 3910710"/>
                <a:gd name="connsiteX11511" fmla="*/ 6782040 w 12193737"/>
                <a:gd name="connsiteY11511" fmla="*/ 3594920 h 3910710"/>
                <a:gd name="connsiteX11512" fmla="*/ 6782040 w 12193737"/>
                <a:gd name="connsiteY11512" fmla="*/ 3604661 h 3910710"/>
                <a:gd name="connsiteX11513" fmla="*/ 6905698 w 12193737"/>
                <a:gd name="connsiteY11513" fmla="*/ 3676031 h 3910710"/>
                <a:gd name="connsiteX11514" fmla="*/ 6782040 w 12193737"/>
                <a:gd name="connsiteY11514" fmla="*/ 3747402 h 3910710"/>
                <a:gd name="connsiteX11515" fmla="*/ 6782040 w 12193737"/>
                <a:gd name="connsiteY11515" fmla="*/ 3604625 h 3910710"/>
                <a:gd name="connsiteX11516" fmla="*/ 6636439 w 12193737"/>
                <a:gd name="connsiteY11516" fmla="*/ 88969 h 3910710"/>
                <a:gd name="connsiteX11517" fmla="*/ 6636439 w 12193737"/>
                <a:gd name="connsiteY11517" fmla="*/ 231673 h 3910710"/>
                <a:gd name="connsiteX11518" fmla="*/ 6512853 w 12193737"/>
                <a:gd name="connsiteY11518" fmla="*/ 160303 h 3910710"/>
                <a:gd name="connsiteX11519" fmla="*/ 6636439 w 12193737"/>
                <a:gd name="connsiteY11519" fmla="*/ 88969 h 3910710"/>
                <a:gd name="connsiteX11520" fmla="*/ 6504344 w 12193737"/>
                <a:gd name="connsiteY11520" fmla="*/ 1097932 h 3910710"/>
                <a:gd name="connsiteX11521" fmla="*/ 6634701 w 12193737"/>
                <a:gd name="connsiteY11521" fmla="*/ 1173213 h 3910710"/>
                <a:gd name="connsiteX11522" fmla="*/ 6504344 w 12193737"/>
                <a:gd name="connsiteY11522" fmla="*/ 1248494 h 3910710"/>
                <a:gd name="connsiteX11523" fmla="*/ 6504344 w 12193737"/>
                <a:gd name="connsiteY11523" fmla="*/ 1097932 h 3910710"/>
                <a:gd name="connsiteX11524" fmla="*/ 6504344 w 12193737"/>
                <a:gd name="connsiteY11524" fmla="*/ 1880074 h 3910710"/>
                <a:gd name="connsiteX11525" fmla="*/ 6634701 w 12193737"/>
                <a:gd name="connsiteY11525" fmla="*/ 1955355 h 3910710"/>
                <a:gd name="connsiteX11526" fmla="*/ 6504344 w 12193737"/>
                <a:gd name="connsiteY11526" fmla="*/ 2030636 h 3910710"/>
                <a:gd name="connsiteX11527" fmla="*/ 6504344 w 12193737"/>
                <a:gd name="connsiteY11527" fmla="*/ 1880074 h 3910710"/>
                <a:gd name="connsiteX11528" fmla="*/ 6504344 w 12193737"/>
                <a:gd name="connsiteY11528" fmla="*/ 2662216 h 3910710"/>
                <a:gd name="connsiteX11529" fmla="*/ 6634701 w 12193737"/>
                <a:gd name="connsiteY11529" fmla="*/ 2737497 h 3910710"/>
                <a:gd name="connsiteX11530" fmla="*/ 6504344 w 12193737"/>
                <a:gd name="connsiteY11530" fmla="*/ 2812778 h 3910710"/>
                <a:gd name="connsiteX11531" fmla="*/ 6504344 w 12193737"/>
                <a:gd name="connsiteY11531" fmla="*/ 2662216 h 3910710"/>
                <a:gd name="connsiteX11532" fmla="*/ 6365477 w 12193737"/>
                <a:gd name="connsiteY11532" fmla="*/ 3203849 h 3910710"/>
                <a:gd name="connsiteX11533" fmla="*/ 6235120 w 12193737"/>
                <a:gd name="connsiteY11533" fmla="*/ 3128568 h 3910710"/>
                <a:gd name="connsiteX11534" fmla="*/ 6365477 w 12193737"/>
                <a:gd name="connsiteY11534" fmla="*/ 3053287 h 3910710"/>
                <a:gd name="connsiteX11535" fmla="*/ 6365477 w 12193737"/>
                <a:gd name="connsiteY11535" fmla="*/ 3203849 h 3910710"/>
                <a:gd name="connsiteX11536" fmla="*/ 6365477 w 12193737"/>
                <a:gd name="connsiteY11536" fmla="*/ 2421671 h 3910710"/>
                <a:gd name="connsiteX11537" fmla="*/ 6235120 w 12193737"/>
                <a:gd name="connsiteY11537" fmla="*/ 2346390 h 3910710"/>
                <a:gd name="connsiteX11538" fmla="*/ 6365477 w 12193737"/>
                <a:gd name="connsiteY11538" fmla="*/ 2271145 h 3910710"/>
                <a:gd name="connsiteX11539" fmla="*/ 6365477 w 12193737"/>
                <a:gd name="connsiteY11539" fmla="*/ 2421671 h 3910710"/>
                <a:gd name="connsiteX11540" fmla="*/ 6365477 w 12193737"/>
                <a:gd name="connsiteY11540" fmla="*/ 1639529 h 3910710"/>
                <a:gd name="connsiteX11541" fmla="*/ 6235120 w 12193737"/>
                <a:gd name="connsiteY11541" fmla="*/ 1564248 h 3910710"/>
                <a:gd name="connsiteX11542" fmla="*/ 6365477 w 12193737"/>
                <a:gd name="connsiteY11542" fmla="*/ 1488967 h 3910710"/>
                <a:gd name="connsiteX11543" fmla="*/ 6365477 w 12193737"/>
                <a:gd name="connsiteY11543" fmla="*/ 1639529 h 3910710"/>
                <a:gd name="connsiteX11544" fmla="*/ 6365477 w 12193737"/>
                <a:gd name="connsiteY11544" fmla="*/ 857423 h 3910710"/>
                <a:gd name="connsiteX11545" fmla="*/ 6235120 w 12193737"/>
                <a:gd name="connsiteY11545" fmla="*/ 782142 h 3910710"/>
                <a:gd name="connsiteX11546" fmla="*/ 6365477 w 12193737"/>
                <a:gd name="connsiteY11546" fmla="*/ 706861 h 3910710"/>
                <a:gd name="connsiteX11547" fmla="*/ 6365477 w 12193737"/>
                <a:gd name="connsiteY11547" fmla="*/ 857387 h 3910710"/>
                <a:gd name="connsiteX11548" fmla="*/ 6368881 w 12193737"/>
                <a:gd name="connsiteY11548" fmla="*/ 558254 h 3910710"/>
                <a:gd name="connsiteX11549" fmla="*/ 6492503 w 12193737"/>
                <a:gd name="connsiteY11549" fmla="*/ 629624 h 3910710"/>
                <a:gd name="connsiteX11550" fmla="*/ 6368881 w 12193737"/>
                <a:gd name="connsiteY11550" fmla="*/ 700995 h 3910710"/>
                <a:gd name="connsiteX11551" fmla="*/ 6368881 w 12193737"/>
                <a:gd name="connsiteY11551" fmla="*/ 558290 h 3910710"/>
                <a:gd name="connsiteX11552" fmla="*/ 6499238 w 12193737"/>
                <a:gd name="connsiteY11552" fmla="*/ 782142 h 3910710"/>
                <a:gd name="connsiteX11553" fmla="*/ 6368845 w 12193737"/>
                <a:gd name="connsiteY11553" fmla="*/ 857423 h 3910710"/>
                <a:gd name="connsiteX11554" fmla="*/ 6368845 w 12193737"/>
                <a:gd name="connsiteY11554" fmla="*/ 706861 h 3910710"/>
                <a:gd name="connsiteX11555" fmla="*/ 6499238 w 12193737"/>
                <a:gd name="connsiteY11555" fmla="*/ 782142 h 3910710"/>
                <a:gd name="connsiteX11556" fmla="*/ 6368881 w 12193737"/>
                <a:gd name="connsiteY11556" fmla="*/ 863289 h 3910710"/>
                <a:gd name="connsiteX11557" fmla="*/ 6492503 w 12193737"/>
                <a:gd name="connsiteY11557" fmla="*/ 934660 h 3910710"/>
                <a:gd name="connsiteX11558" fmla="*/ 6368881 w 12193737"/>
                <a:gd name="connsiteY11558" fmla="*/ 1006030 h 3910710"/>
                <a:gd name="connsiteX11559" fmla="*/ 6368881 w 12193737"/>
                <a:gd name="connsiteY11559" fmla="*/ 863289 h 3910710"/>
                <a:gd name="connsiteX11560" fmla="*/ 6373950 w 12193737"/>
                <a:gd name="connsiteY11560" fmla="*/ 1022651 h 3910710"/>
                <a:gd name="connsiteX11561" fmla="*/ 6499274 w 12193737"/>
                <a:gd name="connsiteY11561" fmla="*/ 1094999 h 3910710"/>
                <a:gd name="connsiteX11562" fmla="*/ 6368881 w 12193737"/>
                <a:gd name="connsiteY11562" fmla="*/ 1170280 h 3910710"/>
                <a:gd name="connsiteX11563" fmla="*/ 6368881 w 12193737"/>
                <a:gd name="connsiteY11563" fmla="*/ 1025584 h 3910710"/>
                <a:gd name="connsiteX11564" fmla="*/ 6373950 w 12193737"/>
                <a:gd name="connsiteY11564" fmla="*/ 1022651 h 3910710"/>
                <a:gd name="connsiteX11565" fmla="*/ 6500940 w 12193737"/>
                <a:gd name="connsiteY11565" fmla="*/ 1097932 h 3910710"/>
                <a:gd name="connsiteX11566" fmla="*/ 6500940 w 12193737"/>
                <a:gd name="connsiteY11566" fmla="*/ 1248494 h 3910710"/>
                <a:gd name="connsiteX11567" fmla="*/ 6370547 w 12193737"/>
                <a:gd name="connsiteY11567" fmla="*/ 1173213 h 3910710"/>
                <a:gd name="connsiteX11568" fmla="*/ 6500940 w 12193737"/>
                <a:gd name="connsiteY11568" fmla="*/ 1097932 h 3910710"/>
                <a:gd name="connsiteX11569" fmla="*/ 6368881 w 12193737"/>
                <a:gd name="connsiteY11569" fmla="*/ 1176146 h 3910710"/>
                <a:gd name="connsiteX11570" fmla="*/ 6499274 w 12193737"/>
                <a:gd name="connsiteY11570" fmla="*/ 1251427 h 3910710"/>
                <a:gd name="connsiteX11571" fmla="*/ 6373950 w 12193737"/>
                <a:gd name="connsiteY11571" fmla="*/ 1323775 h 3910710"/>
                <a:gd name="connsiteX11572" fmla="*/ 6368881 w 12193737"/>
                <a:gd name="connsiteY11572" fmla="*/ 1320842 h 3910710"/>
                <a:gd name="connsiteX11573" fmla="*/ 6368881 w 12193737"/>
                <a:gd name="connsiteY11573" fmla="*/ 1176146 h 3910710"/>
                <a:gd name="connsiteX11574" fmla="*/ 6492466 w 12193737"/>
                <a:gd name="connsiteY11574" fmla="*/ 1411766 h 3910710"/>
                <a:gd name="connsiteX11575" fmla="*/ 6368845 w 12193737"/>
                <a:gd name="connsiteY11575" fmla="*/ 1483137 h 3910710"/>
                <a:gd name="connsiteX11576" fmla="*/ 6368845 w 12193737"/>
                <a:gd name="connsiteY11576" fmla="*/ 1340396 h 3910710"/>
                <a:gd name="connsiteX11577" fmla="*/ 6492466 w 12193737"/>
                <a:gd name="connsiteY11577" fmla="*/ 1411766 h 3910710"/>
                <a:gd name="connsiteX11578" fmla="*/ 6499238 w 12193737"/>
                <a:gd name="connsiteY11578" fmla="*/ 1564284 h 3910710"/>
                <a:gd name="connsiteX11579" fmla="*/ 6368845 w 12193737"/>
                <a:gd name="connsiteY11579" fmla="*/ 1639565 h 3910710"/>
                <a:gd name="connsiteX11580" fmla="*/ 6368845 w 12193737"/>
                <a:gd name="connsiteY11580" fmla="*/ 1489003 h 3910710"/>
                <a:gd name="connsiteX11581" fmla="*/ 6499238 w 12193737"/>
                <a:gd name="connsiteY11581" fmla="*/ 1564284 h 3910710"/>
                <a:gd name="connsiteX11582" fmla="*/ 6368881 w 12193737"/>
                <a:gd name="connsiteY11582" fmla="*/ 1645431 h 3910710"/>
                <a:gd name="connsiteX11583" fmla="*/ 6492503 w 12193737"/>
                <a:gd name="connsiteY11583" fmla="*/ 1716802 h 3910710"/>
                <a:gd name="connsiteX11584" fmla="*/ 6368881 w 12193737"/>
                <a:gd name="connsiteY11584" fmla="*/ 1788172 h 3910710"/>
                <a:gd name="connsiteX11585" fmla="*/ 6368881 w 12193737"/>
                <a:gd name="connsiteY11585" fmla="*/ 1645395 h 3910710"/>
                <a:gd name="connsiteX11586" fmla="*/ 6373950 w 12193737"/>
                <a:gd name="connsiteY11586" fmla="*/ 1804793 h 3910710"/>
                <a:gd name="connsiteX11587" fmla="*/ 6499238 w 12193737"/>
                <a:gd name="connsiteY11587" fmla="*/ 1877141 h 3910710"/>
                <a:gd name="connsiteX11588" fmla="*/ 6368845 w 12193737"/>
                <a:gd name="connsiteY11588" fmla="*/ 1952422 h 3910710"/>
                <a:gd name="connsiteX11589" fmla="*/ 6368845 w 12193737"/>
                <a:gd name="connsiteY11589" fmla="*/ 1807762 h 3910710"/>
                <a:gd name="connsiteX11590" fmla="*/ 6373950 w 12193737"/>
                <a:gd name="connsiteY11590" fmla="*/ 1804829 h 3910710"/>
                <a:gd name="connsiteX11591" fmla="*/ 6500940 w 12193737"/>
                <a:gd name="connsiteY11591" fmla="*/ 1880074 h 3910710"/>
                <a:gd name="connsiteX11592" fmla="*/ 6500940 w 12193737"/>
                <a:gd name="connsiteY11592" fmla="*/ 2030600 h 3910710"/>
                <a:gd name="connsiteX11593" fmla="*/ 6370547 w 12193737"/>
                <a:gd name="connsiteY11593" fmla="*/ 1955319 h 3910710"/>
                <a:gd name="connsiteX11594" fmla="*/ 6500940 w 12193737"/>
                <a:gd name="connsiteY11594" fmla="*/ 1880038 h 3910710"/>
                <a:gd name="connsiteX11595" fmla="*/ 6368881 w 12193737"/>
                <a:gd name="connsiteY11595" fmla="*/ 1958288 h 3910710"/>
                <a:gd name="connsiteX11596" fmla="*/ 6499274 w 12193737"/>
                <a:gd name="connsiteY11596" fmla="*/ 2033569 h 3910710"/>
                <a:gd name="connsiteX11597" fmla="*/ 6373950 w 12193737"/>
                <a:gd name="connsiteY11597" fmla="*/ 2105918 h 3910710"/>
                <a:gd name="connsiteX11598" fmla="*/ 6368881 w 12193737"/>
                <a:gd name="connsiteY11598" fmla="*/ 2102984 h 3910710"/>
                <a:gd name="connsiteX11599" fmla="*/ 6368881 w 12193737"/>
                <a:gd name="connsiteY11599" fmla="*/ 1958288 h 3910710"/>
                <a:gd name="connsiteX11600" fmla="*/ 6492466 w 12193737"/>
                <a:gd name="connsiteY11600" fmla="*/ 2193908 h 3910710"/>
                <a:gd name="connsiteX11601" fmla="*/ 6368845 w 12193737"/>
                <a:gd name="connsiteY11601" fmla="*/ 2265279 h 3910710"/>
                <a:gd name="connsiteX11602" fmla="*/ 6368845 w 12193737"/>
                <a:gd name="connsiteY11602" fmla="*/ 2122538 h 3910710"/>
                <a:gd name="connsiteX11603" fmla="*/ 6492466 w 12193737"/>
                <a:gd name="connsiteY11603" fmla="*/ 2193908 h 3910710"/>
                <a:gd name="connsiteX11604" fmla="*/ 6499238 w 12193737"/>
                <a:gd name="connsiteY11604" fmla="*/ 2346426 h 3910710"/>
                <a:gd name="connsiteX11605" fmla="*/ 6368845 w 12193737"/>
                <a:gd name="connsiteY11605" fmla="*/ 2421707 h 3910710"/>
                <a:gd name="connsiteX11606" fmla="*/ 6368845 w 12193737"/>
                <a:gd name="connsiteY11606" fmla="*/ 2271145 h 3910710"/>
                <a:gd name="connsiteX11607" fmla="*/ 6499238 w 12193737"/>
                <a:gd name="connsiteY11607" fmla="*/ 2346426 h 3910710"/>
                <a:gd name="connsiteX11608" fmla="*/ 6368881 w 12193737"/>
                <a:gd name="connsiteY11608" fmla="*/ 2427573 h 3910710"/>
                <a:gd name="connsiteX11609" fmla="*/ 6492503 w 12193737"/>
                <a:gd name="connsiteY11609" fmla="*/ 2498944 h 3910710"/>
                <a:gd name="connsiteX11610" fmla="*/ 6368881 w 12193737"/>
                <a:gd name="connsiteY11610" fmla="*/ 2570314 h 3910710"/>
                <a:gd name="connsiteX11611" fmla="*/ 6368881 w 12193737"/>
                <a:gd name="connsiteY11611" fmla="*/ 2427573 h 3910710"/>
                <a:gd name="connsiteX11612" fmla="*/ 6373950 w 12193737"/>
                <a:gd name="connsiteY11612" fmla="*/ 2586935 h 3910710"/>
                <a:gd name="connsiteX11613" fmla="*/ 6499238 w 12193737"/>
                <a:gd name="connsiteY11613" fmla="*/ 2659283 h 3910710"/>
                <a:gd name="connsiteX11614" fmla="*/ 6368845 w 12193737"/>
                <a:gd name="connsiteY11614" fmla="*/ 2734600 h 3910710"/>
                <a:gd name="connsiteX11615" fmla="*/ 6368845 w 12193737"/>
                <a:gd name="connsiteY11615" fmla="*/ 2589904 h 3910710"/>
                <a:gd name="connsiteX11616" fmla="*/ 6373950 w 12193737"/>
                <a:gd name="connsiteY11616" fmla="*/ 2586971 h 3910710"/>
                <a:gd name="connsiteX11617" fmla="*/ 6500940 w 12193737"/>
                <a:gd name="connsiteY11617" fmla="*/ 2662216 h 3910710"/>
                <a:gd name="connsiteX11618" fmla="*/ 6500940 w 12193737"/>
                <a:gd name="connsiteY11618" fmla="*/ 2812742 h 3910710"/>
                <a:gd name="connsiteX11619" fmla="*/ 6370583 w 12193737"/>
                <a:gd name="connsiteY11619" fmla="*/ 2737461 h 3910710"/>
                <a:gd name="connsiteX11620" fmla="*/ 6500940 w 12193737"/>
                <a:gd name="connsiteY11620" fmla="*/ 2662216 h 3910710"/>
                <a:gd name="connsiteX11621" fmla="*/ 6368881 w 12193737"/>
                <a:gd name="connsiteY11621" fmla="*/ 2740430 h 3910710"/>
                <a:gd name="connsiteX11622" fmla="*/ 6499274 w 12193737"/>
                <a:gd name="connsiteY11622" fmla="*/ 2815711 h 3910710"/>
                <a:gd name="connsiteX11623" fmla="*/ 6373950 w 12193737"/>
                <a:gd name="connsiteY11623" fmla="*/ 2888060 h 3910710"/>
                <a:gd name="connsiteX11624" fmla="*/ 6368881 w 12193737"/>
                <a:gd name="connsiteY11624" fmla="*/ 2885126 h 3910710"/>
                <a:gd name="connsiteX11625" fmla="*/ 6368881 w 12193737"/>
                <a:gd name="connsiteY11625" fmla="*/ 2740430 h 3910710"/>
                <a:gd name="connsiteX11626" fmla="*/ 6492466 w 12193737"/>
                <a:gd name="connsiteY11626" fmla="*/ 2976050 h 3910710"/>
                <a:gd name="connsiteX11627" fmla="*/ 6368845 w 12193737"/>
                <a:gd name="connsiteY11627" fmla="*/ 3047421 h 3910710"/>
                <a:gd name="connsiteX11628" fmla="*/ 6368845 w 12193737"/>
                <a:gd name="connsiteY11628" fmla="*/ 2904680 h 3910710"/>
                <a:gd name="connsiteX11629" fmla="*/ 6492466 w 12193737"/>
                <a:gd name="connsiteY11629" fmla="*/ 2976050 h 3910710"/>
                <a:gd name="connsiteX11630" fmla="*/ 6499238 w 12193737"/>
                <a:gd name="connsiteY11630" fmla="*/ 3128568 h 3910710"/>
                <a:gd name="connsiteX11631" fmla="*/ 6368845 w 12193737"/>
                <a:gd name="connsiteY11631" fmla="*/ 3203849 h 3910710"/>
                <a:gd name="connsiteX11632" fmla="*/ 6368845 w 12193737"/>
                <a:gd name="connsiteY11632" fmla="*/ 3053287 h 3910710"/>
                <a:gd name="connsiteX11633" fmla="*/ 6499238 w 12193737"/>
                <a:gd name="connsiteY11633" fmla="*/ 3128568 h 3910710"/>
                <a:gd name="connsiteX11634" fmla="*/ 6368881 w 12193737"/>
                <a:gd name="connsiteY11634" fmla="*/ 3209715 h 3910710"/>
                <a:gd name="connsiteX11635" fmla="*/ 6492503 w 12193737"/>
                <a:gd name="connsiteY11635" fmla="*/ 3281122 h 3910710"/>
                <a:gd name="connsiteX11636" fmla="*/ 6368881 w 12193737"/>
                <a:gd name="connsiteY11636" fmla="*/ 3352493 h 3910710"/>
                <a:gd name="connsiteX11637" fmla="*/ 6368881 w 12193737"/>
                <a:gd name="connsiteY11637" fmla="*/ 3209715 h 3910710"/>
                <a:gd name="connsiteX11638" fmla="*/ 6370583 w 12193737"/>
                <a:gd name="connsiteY11638" fmla="*/ 3206782 h 3910710"/>
                <a:gd name="connsiteX11639" fmla="*/ 6500940 w 12193737"/>
                <a:gd name="connsiteY11639" fmla="*/ 3131501 h 3910710"/>
                <a:gd name="connsiteX11640" fmla="*/ 6500940 w 12193737"/>
                <a:gd name="connsiteY11640" fmla="*/ 3276197 h 3910710"/>
                <a:gd name="connsiteX11641" fmla="*/ 6495907 w 12193737"/>
                <a:gd name="connsiteY11641" fmla="*/ 3279131 h 3910710"/>
                <a:gd name="connsiteX11642" fmla="*/ 6370583 w 12193737"/>
                <a:gd name="connsiteY11642" fmla="*/ 3206782 h 3910710"/>
                <a:gd name="connsiteX11643" fmla="*/ 6500940 w 12193737"/>
                <a:gd name="connsiteY11643" fmla="*/ 3125635 h 3910710"/>
                <a:gd name="connsiteX11644" fmla="*/ 6370583 w 12193737"/>
                <a:gd name="connsiteY11644" fmla="*/ 3050354 h 3910710"/>
                <a:gd name="connsiteX11645" fmla="*/ 6495870 w 12193737"/>
                <a:gd name="connsiteY11645" fmla="*/ 2978006 h 3910710"/>
                <a:gd name="connsiteX11646" fmla="*/ 6500940 w 12193737"/>
                <a:gd name="connsiteY11646" fmla="*/ 2980939 h 3910710"/>
                <a:gd name="connsiteX11647" fmla="*/ 6500940 w 12193737"/>
                <a:gd name="connsiteY11647" fmla="*/ 3125635 h 3910710"/>
                <a:gd name="connsiteX11648" fmla="*/ 6377318 w 12193737"/>
                <a:gd name="connsiteY11648" fmla="*/ 2890015 h 3910710"/>
                <a:gd name="connsiteX11649" fmla="*/ 6500940 w 12193737"/>
                <a:gd name="connsiteY11649" fmla="*/ 2818644 h 3910710"/>
                <a:gd name="connsiteX11650" fmla="*/ 6500940 w 12193737"/>
                <a:gd name="connsiteY11650" fmla="*/ 2961385 h 3910710"/>
                <a:gd name="connsiteX11651" fmla="*/ 6377318 w 12193737"/>
                <a:gd name="connsiteY11651" fmla="*/ 2890015 h 3910710"/>
                <a:gd name="connsiteX11652" fmla="*/ 6500940 w 12193737"/>
                <a:gd name="connsiteY11652" fmla="*/ 2656350 h 3910710"/>
                <a:gd name="connsiteX11653" fmla="*/ 6377318 w 12193737"/>
                <a:gd name="connsiteY11653" fmla="*/ 2584979 h 3910710"/>
                <a:gd name="connsiteX11654" fmla="*/ 6500940 w 12193737"/>
                <a:gd name="connsiteY11654" fmla="*/ 2513609 h 3910710"/>
                <a:gd name="connsiteX11655" fmla="*/ 6500940 w 12193737"/>
                <a:gd name="connsiteY11655" fmla="*/ 2656350 h 3910710"/>
                <a:gd name="connsiteX11656" fmla="*/ 6495870 w 12193737"/>
                <a:gd name="connsiteY11656" fmla="*/ 2496989 h 3910710"/>
                <a:gd name="connsiteX11657" fmla="*/ 6370583 w 12193737"/>
                <a:gd name="connsiteY11657" fmla="*/ 2424640 h 3910710"/>
                <a:gd name="connsiteX11658" fmla="*/ 6500940 w 12193737"/>
                <a:gd name="connsiteY11658" fmla="*/ 2349359 h 3910710"/>
                <a:gd name="connsiteX11659" fmla="*/ 6500940 w 12193737"/>
                <a:gd name="connsiteY11659" fmla="*/ 2494055 h 3910710"/>
                <a:gd name="connsiteX11660" fmla="*/ 6495870 w 12193737"/>
                <a:gd name="connsiteY11660" fmla="*/ 2496989 h 3910710"/>
                <a:gd name="connsiteX11661" fmla="*/ 6500940 w 12193737"/>
                <a:gd name="connsiteY11661" fmla="*/ 2343457 h 3910710"/>
                <a:gd name="connsiteX11662" fmla="*/ 6370547 w 12193737"/>
                <a:gd name="connsiteY11662" fmla="*/ 2268212 h 3910710"/>
                <a:gd name="connsiteX11663" fmla="*/ 6495870 w 12193737"/>
                <a:gd name="connsiteY11663" fmla="*/ 2195864 h 3910710"/>
                <a:gd name="connsiteX11664" fmla="*/ 6500940 w 12193737"/>
                <a:gd name="connsiteY11664" fmla="*/ 2198797 h 3910710"/>
                <a:gd name="connsiteX11665" fmla="*/ 6500940 w 12193737"/>
                <a:gd name="connsiteY11665" fmla="*/ 2343493 h 3910710"/>
                <a:gd name="connsiteX11666" fmla="*/ 6377318 w 12193737"/>
                <a:gd name="connsiteY11666" fmla="*/ 2107873 h 3910710"/>
                <a:gd name="connsiteX11667" fmla="*/ 6500940 w 12193737"/>
                <a:gd name="connsiteY11667" fmla="*/ 2036502 h 3910710"/>
                <a:gd name="connsiteX11668" fmla="*/ 6500940 w 12193737"/>
                <a:gd name="connsiteY11668" fmla="*/ 2179243 h 3910710"/>
                <a:gd name="connsiteX11669" fmla="*/ 6377318 w 12193737"/>
                <a:gd name="connsiteY11669" fmla="*/ 2107873 h 3910710"/>
                <a:gd name="connsiteX11670" fmla="*/ 6500940 w 12193737"/>
                <a:gd name="connsiteY11670" fmla="*/ 1874208 h 3910710"/>
                <a:gd name="connsiteX11671" fmla="*/ 6377354 w 12193737"/>
                <a:gd name="connsiteY11671" fmla="*/ 1802837 h 3910710"/>
                <a:gd name="connsiteX11672" fmla="*/ 6500940 w 12193737"/>
                <a:gd name="connsiteY11672" fmla="*/ 1731467 h 3910710"/>
                <a:gd name="connsiteX11673" fmla="*/ 6500940 w 12193737"/>
                <a:gd name="connsiteY11673" fmla="*/ 1874172 h 3910710"/>
                <a:gd name="connsiteX11674" fmla="*/ 6495907 w 12193737"/>
                <a:gd name="connsiteY11674" fmla="*/ 1714846 h 3910710"/>
                <a:gd name="connsiteX11675" fmla="*/ 6370583 w 12193737"/>
                <a:gd name="connsiteY11675" fmla="*/ 1642498 h 3910710"/>
                <a:gd name="connsiteX11676" fmla="*/ 6500976 w 12193737"/>
                <a:gd name="connsiteY11676" fmla="*/ 1567217 h 3910710"/>
                <a:gd name="connsiteX11677" fmla="*/ 6500976 w 12193737"/>
                <a:gd name="connsiteY11677" fmla="*/ 1711913 h 3910710"/>
                <a:gd name="connsiteX11678" fmla="*/ 6495943 w 12193737"/>
                <a:gd name="connsiteY11678" fmla="*/ 1714846 h 3910710"/>
                <a:gd name="connsiteX11679" fmla="*/ 6500940 w 12193737"/>
                <a:gd name="connsiteY11679" fmla="*/ 1561351 h 3910710"/>
                <a:gd name="connsiteX11680" fmla="*/ 6370547 w 12193737"/>
                <a:gd name="connsiteY11680" fmla="*/ 1486070 h 3910710"/>
                <a:gd name="connsiteX11681" fmla="*/ 6495870 w 12193737"/>
                <a:gd name="connsiteY11681" fmla="*/ 1413722 h 3910710"/>
                <a:gd name="connsiteX11682" fmla="*/ 6500940 w 12193737"/>
                <a:gd name="connsiteY11682" fmla="*/ 1416655 h 3910710"/>
                <a:gd name="connsiteX11683" fmla="*/ 6500940 w 12193737"/>
                <a:gd name="connsiteY11683" fmla="*/ 1561351 h 3910710"/>
                <a:gd name="connsiteX11684" fmla="*/ 6377318 w 12193737"/>
                <a:gd name="connsiteY11684" fmla="*/ 1325731 h 3910710"/>
                <a:gd name="connsiteX11685" fmla="*/ 6500940 w 12193737"/>
                <a:gd name="connsiteY11685" fmla="*/ 1254360 h 3910710"/>
                <a:gd name="connsiteX11686" fmla="*/ 6500940 w 12193737"/>
                <a:gd name="connsiteY11686" fmla="*/ 1397101 h 3910710"/>
                <a:gd name="connsiteX11687" fmla="*/ 6377318 w 12193737"/>
                <a:gd name="connsiteY11687" fmla="*/ 1325731 h 3910710"/>
                <a:gd name="connsiteX11688" fmla="*/ 6500940 w 12193737"/>
                <a:gd name="connsiteY11688" fmla="*/ 1092066 h 3910710"/>
                <a:gd name="connsiteX11689" fmla="*/ 6377318 w 12193737"/>
                <a:gd name="connsiteY11689" fmla="*/ 1020695 h 3910710"/>
                <a:gd name="connsiteX11690" fmla="*/ 6500940 w 12193737"/>
                <a:gd name="connsiteY11690" fmla="*/ 949325 h 3910710"/>
                <a:gd name="connsiteX11691" fmla="*/ 6500940 w 12193737"/>
                <a:gd name="connsiteY11691" fmla="*/ 1092066 h 3910710"/>
                <a:gd name="connsiteX11692" fmla="*/ 6495870 w 12193737"/>
                <a:gd name="connsiteY11692" fmla="*/ 932704 h 3910710"/>
                <a:gd name="connsiteX11693" fmla="*/ 6370547 w 12193737"/>
                <a:gd name="connsiteY11693" fmla="*/ 860356 h 3910710"/>
                <a:gd name="connsiteX11694" fmla="*/ 6500940 w 12193737"/>
                <a:gd name="connsiteY11694" fmla="*/ 785075 h 3910710"/>
                <a:gd name="connsiteX11695" fmla="*/ 6500940 w 12193737"/>
                <a:gd name="connsiteY11695" fmla="*/ 929771 h 3910710"/>
                <a:gd name="connsiteX11696" fmla="*/ 6495870 w 12193737"/>
                <a:gd name="connsiteY11696" fmla="*/ 932704 h 3910710"/>
                <a:gd name="connsiteX11697" fmla="*/ 6500940 w 12193737"/>
                <a:gd name="connsiteY11697" fmla="*/ 779209 h 3910710"/>
                <a:gd name="connsiteX11698" fmla="*/ 6370547 w 12193737"/>
                <a:gd name="connsiteY11698" fmla="*/ 703928 h 3910710"/>
                <a:gd name="connsiteX11699" fmla="*/ 6495834 w 12193737"/>
                <a:gd name="connsiteY11699" fmla="*/ 631616 h 3910710"/>
                <a:gd name="connsiteX11700" fmla="*/ 6500904 w 12193737"/>
                <a:gd name="connsiteY11700" fmla="*/ 634549 h 3910710"/>
                <a:gd name="connsiteX11701" fmla="*/ 6500904 w 12193737"/>
                <a:gd name="connsiteY11701" fmla="*/ 779209 h 3910710"/>
                <a:gd name="connsiteX11702" fmla="*/ 6377318 w 12193737"/>
                <a:gd name="connsiteY11702" fmla="*/ 543589 h 3910710"/>
                <a:gd name="connsiteX11703" fmla="*/ 6500940 w 12193737"/>
                <a:gd name="connsiteY11703" fmla="*/ 472218 h 3910710"/>
                <a:gd name="connsiteX11704" fmla="*/ 6500940 w 12193737"/>
                <a:gd name="connsiteY11704" fmla="*/ 614959 h 3910710"/>
                <a:gd name="connsiteX11705" fmla="*/ 6377318 w 12193737"/>
                <a:gd name="connsiteY11705" fmla="*/ 543589 h 3910710"/>
                <a:gd name="connsiteX11706" fmla="*/ 6500940 w 12193737"/>
                <a:gd name="connsiteY11706" fmla="*/ 466352 h 3910710"/>
                <a:gd name="connsiteX11707" fmla="*/ 6370547 w 12193737"/>
                <a:gd name="connsiteY11707" fmla="*/ 391071 h 3910710"/>
                <a:gd name="connsiteX11708" fmla="*/ 6500940 w 12193737"/>
                <a:gd name="connsiteY11708" fmla="*/ 315790 h 3910710"/>
                <a:gd name="connsiteX11709" fmla="*/ 6500940 w 12193737"/>
                <a:gd name="connsiteY11709" fmla="*/ 466352 h 3910710"/>
                <a:gd name="connsiteX11710" fmla="*/ 6499238 w 12193737"/>
                <a:gd name="connsiteY11710" fmla="*/ 469285 h 3910710"/>
                <a:gd name="connsiteX11711" fmla="*/ 6373914 w 12193737"/>
                <a:gd name="connsiteY11711" fmla="*/ 541633 h 3910710"/>
                <a:gd name="connsiteX11712" fmla="*/ 6368845 w 12193737"/>
                <a:gd name="connsiteY11712" fmla="*/ 538700 h 3910710"/>
                <a:gd name="connsiteX11713" fmla="*/ 6368845 w 12193737"/>
                <a:gd name="connsiteY11713" fmla="*/ 394004 h 3910710"/>
                <a:gd name="connsiteX11714" fmla="*/ 6499238 w 12193737"/>
                <a:gd name="connsiteY11714" fmla="*/ 469285 h 3910710"/>
                <a:gd name="connsiteX11715" fmla="*/ 6365477 w 12193737"/>
                <a:gd name="connsiteY11715" fmla="*/ 536745 h 3910710"/>
                <a:gd name="connsiteX11716" fmla="*/ 6241855 w 12193737"/>
                <a:gd name="connsiteY11716" fmla="*/ 465375 h 3910710"/>
                <a:gd name="connsiteX11717" fmla="*/ 6365477 w 12193737"/>
                <a:gd name="connsiteY11717" fmla="*/ 394004 h 3910710"/>
                <a:gd name="connsiteX11718" fmla="*/ 6365477 w 12193737"/>
                <a:gd name="connsiteY11718" fmla="*/ 536745 h 3910710"/>
                <a:gd name="connsiteX11719" fmla="*/ 6365477 w 12193737"/>
                <a:gd name="connsiteY11719" fmla="*/ 556299 h 3910710"/>
                <a:gd name="connsiteX11720" fmla="*/ 6365477 w 12193737"/>
                <a:gd name="connsiteY11720" fmla="*/ 700959 h 3910710"/>
                <a:gd name="connsiteX11721" fmla="*/ 6235120 w 12193737"/>
                <a:gd name="connsiteY11721" fmla="*/ 625677 h 3910710"/>
                <a:gd name="connsiteX11722" fmla="*/ 6360408 w 12193737"/>
                <a:gd name="connsiteY11722" fmla="*/ 553329 h 3910710"/>
                <a:gd name="connsiteX11723" fmla="*/ 6365477 w 12193737"/>
                <a:gd name="connsiteY11723" fmla="*/ 556262 h 3910710"/>
                <a:gd name="connsiteX11724" fmla="*/ 6363775 w 12193737"/>
                <a:gd name="connsiteY11724" fmla="*/ 703928 h 3910710"/>
                <a:gd name="connsiteX11725" fmla="*/ 6233382 w 12193737"/>
                <a:gd name="connsiteY11725" fmla="*/ 779209 h 3910710"/>
                <a:gd name="connsiteX11726" fmla="*/ 6233382 w 12193737"/>
                <a:gd name="connsiteY11726" fmla="*/ 628647 h 3910710"/>
                <a:gd name="connsiteX11727" fmla="*/ 6363775 w 12193737"/>
                <a:gd name="connsiteY11727" fmla="*/ 703928 h 3910710"/>
                <a:gd name="connsiteX11728" fmla="*/ 6363775 w 12193737"/>
                <a:gd name="connsiteY11728" fmla="*/ 860356 h 3910710"/>
                <a:gd name="connsiteX11729" fmla="*/ 6233382 w 12193737"/>
                <a:gd name="connsiteY11729" fmla="*/ 935637 h 3910710"/>
                <a:gd name="connsiteX11730" fmla="*/ 6233382 w 12193737"/>
                <a:gd name="connsiteY11730" fmla="*/ 785075 h 3910710"/>
                <a:gd name="connsiteX11731" fmla="*/ 6363775 w 12193737"/>
                <a:gd name="connsiteY11731" fmla="*/ 860356 h 3910710"/>
                <a:gd name="connsiteX11732" fmla="*/ 6365477 w 12193737"/>
                <a:gd name="connsiteY11732" fmla="*/ 863289 h 3910710"/>
                <a:gd name="connsiteX11733" fmla="*/ 6365477 w 12193737"/>
                <a:gd name="connsiteY11733" fmla="*/ 1007986 h 3910710"/>
                <a:gd name="connsiteX11734" fmla="*/ 6360408 w 12193737"/>
                <a:gd name="connsiteY11734" fmla="*/ 1010919 h 3910710"/>
                <a:gd name="connsiteX11735" fmla="*/ 6235120 w 12193737"/>
                <a:gd name="connsiteY11735" fmla="*/ 938570 h 3910710"/>
                <a:gd name="connsiteX11736" fmla="*/ 6365477 w 12193737"/>
                <a:gd name="connsiteY11736" fmla="*/ 863289 h 3910710"/>
                <a:gd name="connsiteX11737" fmla="*/ 6365477 w 12193737"/>
                <a:gd name="connsiteY11737" fmla="*/ 1027539 h 3910710"/>
                <a:gd name="connsiteX11738" fmla="*/ 6365477 w 12193737"/>
                <a:gd name="connsiteY11738" fmla="*/ 1170280 h 3910710"/>
                <a:gd name="connsiteX11739" fmla="*/ 6241892 w 12193737"/>
                <a:gd name="connsiteY11739" fmla="*/ 1098946 h 3910710"/>
                <a:gd name="connsiteX11740" fmla="*/ 6365477 w 12193737"/>
                <a:gd name="connsiteY11740" fmla="*/ 1027575 h 3910710"/>
                <a:gd name="connsiteX11741" fmla="*/ 6365477 w 12193737"/>
                <a:gd name="connsiteY11741" fmla="*/ 1318887 h 3910710"/>
                <a:gd name="connsiteX11742" fmla="*/ 6241892 w 12193737"/>
                <a:gd name="connsiteY11742" fmla="*/ 1247517 h 3910710"/>
                <a:gd name="connsiteX11743" fmla="*/ 6365477 w 12193737"/>
                <a:gd name="connsiteY11743" fmla="*/ 1176146 h 3910710"/>
                <a:gd name="connsiteX11744" fmla="*/ 6365477 w 12193737"/>
                <a:gd name="connsiteY11744" fmla="*/ 1318887 h 3910710"/>
                <a:gd name="connsiteX11745" fmla="*/ 6365477 w 12193737"/>
                <a:gd name="connsiteY11745" fmla="*/ 1338441 h 3910710"/>
                <a:gd name="connsiteX11746" fmla="*/ 6365477 w 12193737"/>
                <a:gd name="connsiteY11746" fmla="*/ 1483137 h 3910710"/>
                <a:gd name="connsiteX11747" fmla="*/ 6235120 w 12193737"/>
                <a:gd name="connsiteY11747" fmla="*/ 1407856 h 3910710"/>
                <a:gd name="connsiteX11748" fmla="*/ 6360408 w 12193737"/>
                <a:gd name="connsiteY11748" fmla="*/ 1335508 h 3910710"/>
                <a:gd name="connsiteX11749" fmla="*/ 6365477 w 12193737"/>
                <a:gd name="connsiteY11749" fmla="*/ 1338441 h 3910710"/>
                <a:gd name="connsiteX11750" fmla="*/ 6363775 w 12193737"/>
                <a:gd name="connsiteY11750" fmla="*/ 1486070 h 3910710"/>
                <a:gd name="connsiteX11751" fmla="*/ 6233382 w 12193737"/>
                <a:gd name="connsiteY11751" fmla="*/ 1561351 h 3910710"/>
                <a:gd name="connsiteX11752" fmla="*/ 6233382 w 12193737"/>
                <a:gd name="connsiteY11752" fmla="*/ 1410825 h 3910710"/>
                <a:gd name="connsiteX11753" fmla="*/ 6363775 w 12193737"/>
                <a:gd name="connsiteY11753" fmla="*/ 1486106 h 3910710"/>
                <a:gd name="connsiteX11754" fmla="*/ 6363775 w 12193737"/>
                <a:gd name="connsiteY11754" fmla="*/ 1642498 h 3910710"/>
                <a:gd name="connsiteX11755" fmla="*/ 6233382 w 12193737"/>
                <a:gd name="connsiteY11755" fmla="*/ 1717779 h 3910710"/>
                <a:gd name="connsiteX11756" fmla="*/ 6233382 w 12193737"/>
                <a:gd name="connsiteY11756" fmla="*/ 1567217 h 3910710"/>
                <a:gd name="connsiteX11757" fmla="*/ 6363775 w 12193737"/>
                <a:gd name="connsiteY11757" fmla="*/ 1642498 h 3910710"/>
                <a:gd name="connsiteX11758" fmla="*/ 6365477 w 12193737"/>
                <a:gd name="connsiteY11758" fmla="*/ 1645431 h 3910710"/>
                <a:gd name="connsiteX11759" fmla="*/ 6365477 w 12193737"/>
                <a:gd name="connsiteY11759" fmla="*/ 1790128 h 3910710"/>
                <a:gd name="connsiteX11760" fmla="*/ 6360444 w 12193737"/>
                <a:gd name="connsiteY11760" fmla="*/ 1793061 h 3910710"/>
                <a:gd name="connsiteX11761" fmla="*/ 6235120 w 12193737"/>
                <a:gd name="connsiteY11761" fmla="*/ 1720713 h 3910710"/>
                <a:gd name="connsiteX11762" fmla="*/ 6365477 w 12193737"/>
                <a:gd name="connsiteY11762" fmla="*/ 1645431 h 3910710"/>
                <a:gd name="connsiteX11763" fmla="*/ 6365477 w 12193737"/>
                <a:gd name="connsiteY11763" fmla="*/ 1809717 h 3910710"/>
                <a:gd name="connsiteX11764" fmla="*/ 6365477 w 12193737"/>
                <a:gd name="connsiteY11764" fmla="*/ 1952422 h 3910710"/>
                <a:gd name="connsiteX11765" fmla="*/ 6241892 w 12193737"/>
                <a:gd name="connsiteY11765" fmla="*/ 1881088 h 3910710"/>
                <a:gd name="connsiteX11766" fmla="*/ 6365477 w 12193737"/>
                <a:gd name="connsiteY11766" fmla="*/ 1809754 h 3910710"/>
                <a:gd name="connsiteX11767" fmla="*/ 6365477 w 12193737"/>
                <a:gd name="connsiteY11767" fmla="*/ 2101029 h 3910710"/>
                <a:gd name="connsiteX11768" fmla="*/ 6241892 w 12193737"/>
                <a:gd name="connsiteY11768" fmla="*/ 2029659 h 3910710"/>
                <a:gd name="connsiteX11769" fmla="*/ 6365477 w 12193737"/>
                <a:gd name="connsiteY11769" fmla="*/ 1958288 h 3910710"/>
                <a:gd name="connsiteX11770" fmla="*/ 6365477 w 12193737"/>
                <a:gd name="connsiteY11770" fmla="*/ 2101029 h 3910710"/>
                <a:gd name="connsiteX11771" fmla="*/ 6365477 w 12193737"/>
                <a:gd name="connsiteY11771" fmla="*/ 2120583 h 3910710"/>
                <a:gd name="connsiteX11772" fmla="*/ 6365477 w 12193737"/>
                <a:gd name="connsiteY11772" fmla="*/ 2265279 h 3910710"/>
                <a:gd name="connsiteX11773" fmla="*/ 6235120 w 12193737"/>
                <a:gd name="connsiteY11773" fmla="*/ 2190034 h 3910710"/>
                <a:gd name="connsiteX11774" fmla="*/ 6360408 w 12193737"/>
                <a:gd name="connsiteY11774" fmla="*/ 2117686 h 3910710"/>
                <a:gd name="connsiteX11775" fmla="*/ 6365477 w 12193737"/>
                <a:gd name="connsiteY11775" fmla="*/ 2120619 h 3910710"/>
                <a:gd name="connsiteX11776" fmla="*/ 6363775 w 12193737"/>
                <a:gd name="connsiteY11776" fmla="*/ 2268212 h 3910710"/>
                <a:gd name="connsiteX11777" fmla="*/ 6233382 w 12193737"/>
                <a:gd name="connsiteY11777" fmla="*/ 2343457 h 3910710"/>
                <a:gd name="connsiteX11778" fmla="*/ 6233382 w 12193737"/>
                <a:gd name="connsiteY11778" fmla="*/ 2192931 h 3910710"/>
                <a:gd name="connsiteX11779" fmla="*/ 6363775 w 12193737"/>
                <a:gd name="connsiteY11779" fmla="*/ 2268212 h 3910710"/>
                <a:gd name="connsiteX11780" fmla="*/ 6363775 w 12193737"/>
                <a:gd name="connsiteY11780" fmla="*/ 2424640 h 3910710"/>
                <a:gd name="connsiteX11781" fmla="*/ 6233382 w 12193737"/>
                <a:gd name="connsiteY11781" fmla="*/ 2499922 h 3910710"/>
                <a:gd name="connsiteX11782" fmla="*/ 6233382 w 12193737"/>
                <a:gd name="connsiteY11782" fmla="*/ 2349359 h 3910710"/>
                <a:gd name="connsiteX11783" fmla="*/ 6363775 w 12193737"/>
                <a:gd name="connsiteY11783" fmla="*/ 2424640 h 3910710"/>
                <a:gd name="connsiteX11784" fmla="*/ 6365477 w 12193737"/>
                <a:gd name="connsiteY11784" fmla="*/ 2427573 h 3910710"/>
                <a:gd name="connsiteX11785" fmla="*/ 6365477 w 12193737"/>
                <a:gd name="connsiteY11785" fmla="*/ 2572270 h 3910710"/>
                <a:gd name="connsiteX11786" fmla="*/ 6360408 w 12193737"/>
                <a:gd name="connsiteY11786" fmla="*/ 2575203 h 3910710"/>
                <a:gd name="connsiteX11787" fmla="*/ 6235084 w 12193737"/>
                <a:gd name="connsiteY11787" fmla="*/ 2502855 h 3910710"/>
                <a:gd name="connsiteX11788" fmla="*/ 6365441 w 12193737"/>
                <a:gd name="connsiteY11788" fmla="*/ 2427610 h 3910710"/>
                <a:gd name="connsiteX11789" fmla="*/ 6365477 w 12193737"/>
                <a:gd name="connsiteY11789" fmla="*/ 2591823 h 3910710"/>
                <a:gd name="connsiteX11790" fmla="*/ 6365477 w 12193737"/>
                <a:gd name="connsiteY11790" fmla="*/ 2734564 h 3910710"/>
                <a:gd name="connsiteX11791" fmla="*/ 6241892 w 12193737"/>
                <a:gd name="connsiteY11791" fmla="*/ 2663194 h 3910710"/>
                <a:gd name="connsiteX11792" fmla="*/ 6365477 w 12193737"/>
                <a:gd name="connsiteY11792" fmla="*/ 2591823 h 3910710"/>
                <a:gd name="connsiteX11793" fmla="*/ 6365477 w 12193737"/>
                <a:gd name="connsiteY11793" fmla="*/ 2883171 h 3910710"/>
                <a:gd name="connsiteX11794" fmla="*/ 6241892 w 12193737"/>
                <a:gd name="connsiteY11794" fmla="*/ 2811801 h 3910710"/>
                <a:gd name="connsiteX11795" fmla="*/ 6365477 w 12193737"/>
                <a:gd name="connsiteY11795" fmla="*/ 2740430 h 3910710"/>
                <a:gd name="connsiteX11796" fmla="*/ 6365477 w 12193737"/>
                <a:gd name="connsiteY11796" fmla="*/ 2883171 h 3910710"/>
                <a:gd name="connsiteX11797" fmla="*/ 6365477 w 12193737"/>
                <a:gd name="connsiteY11797" fmla="*/ 2902725 h 3910710"/>
                <a:gd name="connsiteX11798" fmla="*/ 6365477 w 12193737"/>
                <a:gd name="connsiteY11798" fmla="*/ 3047421 h 3910710"/>
                <a:gd name="connsiteX11799" fmla="*/ 6235120 w 12193737"/>
                <a:gd name="connsiteY11799" fmla="*/ 2972140 h 3910710"/>
                <a:gd name="connsiteX11800" fmla="*/ 6360408 w 12193737"/>
                <a:gd name="connsiteY11800" fmla="*/ 2899792 h 3910710"/>
                <a:gd name="connsiteX11801" fmla="*/ 6365477 w 12193737"/>
                <a:gd name="connsiteY11801" fmla="*/ 2902725 h 3910710"/>
                <a:gd name="connsiteX11802" fmla="*/ 6363775 w 12193737"/>
                <a:gd name="connsiteY11802" fmla="*/ 3050318 h 3910710"/>
                <a:gd name="connsiteX11803" fmla="*/ 6233382 w 12193737"/>
                <a:gd name="connsiteY11803" fmla="*/ 3125599 h 3910710"/>
                <a:gd name="connsiteX11804" fmla="*/ 6233382 w 12193737"/>
                <a:gd name="connsiteY11804" fmla="*/ 2975036 h 3910710"/>
                <a:gd name="connsiteX11805" fmla="*/ 6363775 w 12193737"/>
                <a:gd name="connsiteY11805" fmla="*/ 3050318 h 3910710"/>
                <a:gd name="connsiteX11806" fmla="*/ 6363775 w 12193737"/>
                <a:gd name="connsiteY11806" fmla="*/ 3206782 h 3910710"/>
                <a:gd name="connsiteX11807" fmla="*/ 6233382 w 12193737"/>
                <a:gd name="connsiteY11807" fmla="*/ 3282064 h 3910710"/>
                <a:gd name="connsiteX11808" fmla="*/ 6233382 w 12193737"/>
                <a:gd name="connsiteY11808" fmla="*/ 3131501 h 3910710"/>
                <a:gd name="connsiteX11809" fmla="*/ 6363775 w 12193737"/>
                <a:gd name="connsiteY11809" fmla="*/ 3206782 h 3910710"/>
                <a:gd name="connsiteX11810" fmla="*/ 6365477 w 12193737"/>
                <a:gd name="connsiteY11810" fmla="*/ 3209715 h 3910710"/>
                <a:gd name="connsiteX11811" fmla="*/ 6365477 w 12193737"/>
                <a:gd name="connsiteY11811" fmla="*/ 3354412 h 3910710"/>
                <a:gd name="connsiteX11812" fmla="*/ 6360444 w 12193737"/>
                <a:gd name="connsiteY11812" fmla="*/ 3357345 h 3910710"/>
                <a:gd name="connsiteX11813" fmla="*/ 6235120 w 12193737"/>
                <a:gd name="connsiteY11813" fmla="*/ 3284997 h 3910710"/>
                <a:gd name="connsiteX11814" fmla="*/ 6365477 w 12193737"/>
                <a:gd name="connsiteY11814" fmla="*/ 3209715 h 3910710"/>
                <a:gd name="connsiteX11815" fmla="*/ 6365477 w 12193737"/>
                <a:gd name="connsiteY11815" fmla="*/ 3373965 h 3910710"/>
                <a:gd name="connsiteX11816" fmla="*/ 6365477 w 12193737"/>
                <a:gd name="connsiteY11816" fmla="*/ 3516670 h 3910710"/>
                <a:gd name="connsiteX11817" fmla="*/ 6241892 w 12193737"/>
                <a:gd name="connsiteY11817" fmla="*/ 3445299 h 3910710"/>
                <a:gd name="connsiteX11818" fmla="*/ 6365477 w 12193737"/>
                <a:gd name="connsiteY11818" fmla="*/ 3373929 h 3910710"/>
                <a:gd name="connsiteX11819" fmla="*/ 6368881 w 12193737"/>
                <a:gd name="connsiteY11819" fmla="*/ 3372010 h 3910710"/>
                <a:gd name="connsiteX11820" fmla="*/ 6373987 w 12193737"/>
                <a:gd name="connsiteY11820" fmla="*/ 3369077 h 3910710"/>
                <a:gd name="connsiteX11821" fmla="*/ 6499274 w 12193737"/>
                <a:gd name="connsiteY11821" fmla="*/ 3441389 h 3910710"/>
                <a:gd name="connsiteX11822" fmla="*/ 6368881 w 12193737"/>
                <a:gd name="connsiteY11822" fmla="*/ 3516706 h 3910710"/>
                <a:gd name="connsiteX11823" fmla="*/ 6368881 w 12193737"/>
                <a:gd name="connsiteY11823" fmla="*/ 3372010 h 3910710"/>
                <a:gd name="connsiteX11824" fmla="*/ 6500940 w 12193737"/>
                <a:gd name="connsiteY11824" fmla="*/ 3444358 h 3910710"/>
                <a:gd name="connsiteX11825" fmla="*/ 6500940 w 12193737"/>
                <a:gd name="connsiteY11825" fmla="*/ 3594884 h 3910710"/>
                <a:gd name="connsiteX11826" fmla="*/ 6370583 w 12193737"/>
                <a:gd name="connsiteY11826" fmla="*/ 3519603 h 3910710"/>
                <a:gd name="connsiteX11827" fmla="*/ 6500940 w 12193737"/>
                <a:gd name="connsiteY11827" fmla="*/ 3444358 h 3910710"/>
                <a:gd name="connsiteX11828" fmla="*/ 6377354 w 12193737"/>
                <a:gd name="connsiteY11828" fmla="*/ 3367121 h 3910710"/>
                <a:gd name="connsiteX11829" fmla="*/ 6500940 w 12193737"/>
                <a:gd name="connsiteY11829" fmla="*/ 3295751 h 3910710"/>
                <a:gd name="connsiteX11830" fmla="*/ 6500940 w 12193737"/>
                <a:gd name="connsiteY11830" fmla="*/ 3438456 h 3910710"/>
                <a:gd name="connsiteX11831" fmla="*/ 6377354 w 12193737"/>
                <a:gd name="connsiteY11831" fmla="*/ 3367085 h 3910710"/>
                <a:gd name="connsiteX11832" fmla="*/ 6504344 w 12193737"/>
                <a:gd name="connsiteY11832" fmla="*/ 3444358 h 3910710"/>
                <a:gd name="connsiteX11833" fmla="*/ 6634701 w 12193737"/>
                <a:gd name="connsiteY11833" fmla="*/ 3519639 h 3910710"/>
                <a:gd name="connsiteX11834" fmla="*/ 6504344 w 12193737"/>
                <a:gd name="connsiteY11834" fmla="*/ 3594920 h 3910710"/>
                <a:gd name="connsiteX11835" fmla="*/ 6504344 w 12193737"/>
                <a:gd name="connsiteY11835" fmla="*/ 3444358 h 3910710"/>
                <a:gd name="connsiteX11836" fmla="*/ 6506045 w 12193737"/>
                <a:gd name="connsiteY11836" fmla="*/ 3441425 h 3910710"/>
                <a:gd name="connsiteX11837" fmla="*/ 6636439 w 12193737"/>
                <a:gd name="connsiteY11837" fmla="*/ 3366180 h 3910710"/>
                <a:gd name="connsiteX11838" fmla="*/ 6636439 w 12193737"/>
                <a:gd name="connsiteY11838" fmla="*/ 3516706 h 3910710"/>
                <a:gd name="connsiteX11839" fmla="*/ 6506045 w 12193737"/>
                <a:gd name="connsiteY11839" fmla="*/ 3441425 h 3910710"/>
                <a:gd name="connsiteX11840" fmla="*/ 6504344 w 12193737"/>
                <a:gd name="connsiteY11840" fmla="*/ 3438492 h 3910710"/>
                <a:gd name="connsiteX11841" fmla="*/ 6504344 w 12193737"/>
                <a:gd name="connsiteY11841" fmla="*/ 3293832 h 3910710"/>
                <a:gd name="connsiteX11842" fmla="*/ 6509413 w 12193737"/>
                <a:gd name="connsiteY11842" fmla="*/ 3290899 h 3910710"/>
                <a:gd name="connsiteX11843" fmla="*/ 6634701 w 12193737"/>
                <a:gd name="connsiteY11843" fmla="*/ 3363211 h 3910710"/>
                <a:gd name="connsiteX11844" fmla="*/ 6504344 w 12193737"/>
                <a:gd name="connsiteY11844" fmla="*/ 3438492 h 3910710"/>
                <a:gd name="connsiteX11845" fmla="*/ 6504344 w 12193737"/>
                <a:gd name="connsiteY11845" fmla="*/ 3274242 h 3910710"/>
                <a:gd name="connsiteX11846" fmla="*/ 6504344 w 12193737"/>
                <a:gd name="connsiteY11846" fmla="*/ 3131465 h 3910710"/>
                <a:gd name="connsiteX11847" fmla="*/ 6627966 w 12193737"/>
                <a:gd name="connsiteY11847" fmla="*/ 3202872 h 3910710"/>
                <a:gd name="connsiteX11848" fmla="*/ 6504344 w 12193737"/>
                <a:gd name="connsiteY11848" fmla="*/ 3274242 h 3910710"/>
                <a:gd name="connsiteX11849" fmla="*/ 6504344 w 12193737"/>
                <a:gd name="connsiteY11849" fmla="*/ 2982894 h 3910710"/>
                <a:gd name="connsiteX11850" fmla="*/ 6627929 w 12193737"/>
                <a:gd name="connsiteY11850" fmla="*/ 3054265 h 3910710"/>
                <a:gd name="connsiteX11851" fmla="*/ 6504344 w 12193737"/>
                <a:gd name="connsiteY11851" fmla="*/ 3125635 h 3910710"/>
                <a:gd name="connsiteX11852" fmla="*/ 6504344 w 12193737"/>
                <a:gd name="connsiteY11852" fmla="*/ 2982930 h 3910710"/>
                <a:gd name="connsiteX11853" fmla="*/ 6504344 w 12193737"/>
                <a:gd name="connsiteY11853" fmla="*/ 2963341 h 3910710"/>
                <a:gd name="connsiteX11854" fmla="*/ 6504344 w 12193737"/>
                <a:gd name="connsiteY11854" fmla="*/ 2818644 h 3910710"/>
                <a:gd name="connsiteX11855" fmla="*/ 6634701 w 12193737"/>
                <a:gd name="connsiteY11855" fmla="*/ 2893926 h 3910710"/>
                <a:gd name="connsiteX11856" fmla="*/ 6509413 w 12193737"/>
                <a:gd name="connsiteY11856" fmla="*/ 2966274 h 3910710"/>
                <a:gd name="connsiteX11857" fmla="*/ 6504344 w 12193737"/>
                <a:gd name="connsiteY11857" fmla="*/ 2963341 h 3910710"/>
                <a:gd name="connsiteX11858" fmla="*/ 6506045 w 12193737"/>
                <a:gd name="connsiteY11858" fmla="*/ 2815711 h 3910710"/>
                <a:gd name="connsiteX11859" fmla="*/ 6636439 w 12193737"/>
                <a:gd name="connsiteY11859" fmla="*/ 2740430 h 3910710"/>
                <a:gd name="connsiteX11860" fmla="*/ 6636439 w 12193737"/>
                <a:gd name="connsiteY11860" fmla="*/ 2890956 h 3910710"/>
                <a:gd name="connsiteX11861" fmla="*/ 6506045 w 12193737"/>
                <a:gd name="connsiteY11861" fmla="*/ 2815675 h 3910710"/>
                <a:gd name="connsiteX11862" fmla="*/ 6506045 w 12193737"/>
                <a:gd name="connsiteY11862" fmla="*/ 2659247 h 3910710"/>
                <a:gd name="connsiteX11863" fmla="*/ 6636439 w 12193737"/>
                <a:gd name="connsiteY11863" fmla="*/ 2584002 h 3910710"/>
                <a:gd name="connsiteX11864" fmla="*/ 6636439 w 12193737"/>
                <a:gd name="connsiteY11864" fmla="*/ 2734564 h 3910710"/>
                <a:gd name="connsiteX11865" fmla="*/ 6506045 w 12193737"/>
                <a:gd name="connsiteY11865" fmla="*/ 2659283 h 3910710"/>
                <a:gd name="connsiteX11866" fmla="*/ 6504344 w 12193737"/>
                <a:gd name="connsiteY11866" fmla="*/ 2656350 h 3910710"/>
                <a:gd name="connsiteX11867" fmla="*/ 6504344 w 12193737"/>
                <a:gd name="connsiteY11867" fmla="*/ 2511654 h 3910710"/>
                <a:gd name="connsiteX11868" fmla="*/ 6509413 w 12193737"/>
                <a:gd name="connsiteY11868" fmla="*/ 2508721 h 3910710"/>
                <a:gd name="connsiteX11869" fmla="*/ 6634701 w 12193737"/>
                <a:gd name="connsiteY11869" fmla="*/ 2581069 h 3910710"/>
                <a:gd name="connsiteX11870" fmla="*/ 6504344 w 12193737"/>
                <a:gd name="connsiteY11870" fmla="*/ 2656350 h 3910710"/>
                <a:gd name="connsiteX11871" fmla="*/ 6504344 w 12193737"/>
                <a:gd name="connsiteY11871" fmla="*/ 2492100 h 3910710"/>
                <a:gd name="connsiteX11872" fmla="*/ 6504344 w 12193737"/>
                <a:gd name="connsiteY11872" fmla="*/ 2349359 h 3910710"/>
                <a:gd name="connsiteX11873" fmla="*/ 6627929 w 12193737"/>
                <a:gd name="connsiteY11873" fmla="*/ 2420730 h 3910710"/>
                <a:gd name="connsiteX11874" fmla="*/ 6504344 w 12193737"/>
                <a:gd name="connsiteY11874" fmla="*/ 2492100 h 3910710"/>
                <a:gd name="connsiteX11875" fmla="*/ 6504344 w 12193737"/>
                <a:gd name="connsiteY11875" fmla="*/ 2200752 h 3910710"/>
                <a:gd name="connsiteX11876" fmla="*/ 6627929 w 12193737"/>
                <a:gd name="connsiteY11876" fmla="*/ 2272123 h 3910710"/>
                <a:gd name="connsiteX11877" fmla="*/ 6504344 w 12193737"/>
                <a:gd name="connsiteY11877" fmla="*/ 2343493 h 3910710"/>
                <a:gd name="connsiteX11878" fmla="*/ 6504344 w 12193737"/>
                <a:gd name="connsiteY11878" fmla="*/ 2200788 h 3910710"/>
                <a:gd name="connsiteX11879" fmla="*/ 6504344 w 12193737"/>
                <a:gd name="connsiteY11879" fmla="*/ 2181199 h 3910710"/>
                <a:gd name="connsiteX11880" fmla="*/ 6504344 w 12193737"/>
                <a:gd name="connsiteY11880" fmla="*/ 2036502 h 3910710"/>
                <a:gd name="connsiteX11881" fmla="*/ 6634701 w 12193737"/>
                <a:gd name="connsiteY11881" fmla="*/ 2111784 h 3910710"/>
                <a:gd name="connsiteX11882" fmla="*/ 6509377 w 12193737"/>
                <a:gd name="connsiteY11882" fmla="*/ 2184132 h 3910710"/>
                <a:gd name="connsiteX11883" fmla="*/ 6504307 w 12193737"/>
                <a:gd name="connsiteY11883" fmla="*/ 2181199 h 3910710"/>
                <a:gd name="connsiteX11884" fmla="*/ 6506045 w 12193737"/>
                <a:gd name="connsiteY11884" fmla="*/ 2033569 h 3910710"/>
                <a:gd name="connsiteX11885" fmla="*/ 6636439 w 12193737"/>
                <a:gd name="connsiteY11885" fmla="*/ 1958288 h 3910710"/>
                <a:gd name="connsiteX11886" fmla="*/ 6636439 w 12193737"/>
                <a:gd name="connsiteY11886" fmla="*/ 2108814 h 3910710"/>
                <a:gd name="connsiteX11887" fmla="*/ 6506045 w 12193737"/>
                <a:gd name="connsiteY11887" fmla="*/ 2033569 h 3910710"/>
                <a:gd name="connsiteX11888" fmla="*/ 6506045 w 12193737"/>
                <a:gd name="connsiteY11888" fmla="*/ 1877141 h 3910710"/>
                <a:gd name="connsiteX11889" fmla="*/ 6636439 w 12193737"/>
                <a:gd name="connsiteY11889" fmla="*/ 1801860 h 3910710"/>
                <a:gd name="connsiteX11890" fmla="*/ 6636439 w 12193737"/>
                <a:gd name="connsiteY11890" fmla="*/ 1952386 h 3910710"/>
                <a:gd name="connsiteX11891" fmla="*/ 6506045 w 12193737"/>
                <a:gd name="connsiteY11891" fmla="*/ 1877105 h 3910710"/>
                <a:gd name="connsiteX11892" fmla="*/ 6504344 w 12193737"/>
                <a:gd name="connsiteY11892" fmla="*/ 1874208 h 3910710"/>
                <a:gd name="connsiteX11893" fmla="*/ 6504344 w 12193737"/>
                <a:gd name="connsiteY11893" fmla="*/ 1729512 h 3910710"/>
                <a:gd name="connsiteX11894" fmla="*/ 6509413 w 12193737"/>
                <a:gd name="connsiteY11894" fmla="*/ 1726579 h 3910710"/>
                <a:gd name="connsiteX11895" fmla="*/ 6634701 w 12193737"/>
                <a:gd name="connsiteY11895" fmla="*/ 1798927 h 3910710"/>
                <a:gd name="connsiteX11896" fmla="*/ 6504344 w 12193737"/>
                <a:gd name="connsiteY11896" fmla="*/ 1874208 h 3910710"/>
                <a:gd name="connsiteX11897" fmla="*/ 6504344 w 12193737"/>
                <a:gd name="connsiteY11897" fmla="*/ 1709958 h 3910710"/>
                <a:gd name="connsiteX11898" fmla="*/ 6504344 w 12193737"/>
                <a:gd name="connsiteY11898" fmla="*/ 1567217 h 3910710"/>
                <a:gd name="connsiteX11899" fmla="*/ 6627966 w 12193737"/>
                <a:gd name="connsiteY11899" fmla="*/ 1638588 h 3910710"/>
                <a:gd name="connsiteX11900" fmla="*/ 6504344 w 12193737"/>
                <a:gd name="connsiteY11900" fmla="*/ 1709958 h 3910710"/>
                <a:gd name="connsiteX11901" fmla="*/ 6504344 w 12193737"/>
                <a:gd name="connsiteY11901" fmla="*/ 1418610 h 3910710"/>
                <a:gd name="connsiteX11902" fmla="*/ 6627929 w 12193737"/>
                <a:gd name="connsiteY11902" fmla="*/ 1489981 h 3910710"/>
                <a:gd name="connsiteX11903" fmla="*/ 6504344 w 12193737"/>
                <a:gd name="connsiteY11903" fmla="*/ 1561351 h 3910710"/>
                <a:gd name="connsiteX11904" fmla="*/ 6504344 w 12193737"/>
                <a:gd name="connsiteY11904" fmla="*/ 1418610 h 3910710"/>
                <a:gd name="connsiteX11905" fmla="*/ 6504344 w 12193737"/>
                <a:gd name="connsiteY11905" fmla="*/ 1399057 h 3910710"/>
                <a:gd name="connsiteX11906" fmla="*/ 6504344 w 12193737"/>
                <a:gd name="connsiteY11906" fmla="*/ 1254360 h 3910710"/>
                <a:gd name="connsiteX11907" fmla="*/ 6634701 w 12193737"/>
                <a:gd name="connsiteY11907" fmla="*/ 1329642 h 3910710"/>
                <a:gd name="connsiteX11908" fmla="*/ 6509377 w 12193737"/>
                <a:gd name="connsiteY11908" fmla="*/ 1401990 h 3910710"/>
                <a:gd name="connsiteX11909" fmla="*/ 6504307 w 12193737"/>
                <a:gd name="connsiteY11909" fmla="*/ 1399057 h 3910710"/>
                <a:gd name="connsiteX11910" fmla="*/ 6506045 w 12193737"/>
                <a:gd name="connsiteY11910" fmla="*/ 1251427 h 3910710"/>
                <a:gd name="connsiteX11911" fmla="*/ 6636439 w 12193737"/>
                <a:gd name="connsiteY11911" fmla="*/ 1176146 h 3910710"/>
                <a:gd name="connsiteX11912" fmla="*/ 6636439 w 12193737"/>
                <a:gd name="connsiteY11912" fmla="*/ 1326672 h 3910710"/>
                <a:gd name="connsiteX11913" fmla="*/ 6506045 w 12193737"/>
                <a:gd name="connsiteY11913" fmla="*/ 1251391 h 3910710"/>
                <a:gd name="connsiteX11914" fmla="*/ 6506045 w 12193737"/>
                <a:gd name="connsiteY11914" fmla="*/ 1094999 h 3910710"/>
                <a:gd name="connsiteX11915" fmla="*/ 6636439 w 12193737"/>
                <a:gd name="connsiteY11915" fmla="*/ 1019718 h 3910710"/>
                <a:gd name="connsiteX11916" fmla="*/ 6636439 w 12193737"/>
                <a:gd name="connsiteY11916" fmla="*/ 1170244 h 3910710"/>
                <a:gd name="connsiteX11917" fmla="*/ 6506045 w 12193737"/>
                <a:gd name="connsiteY11917" fmla="*/ 1094963 h 3910710"/>
                <a:gd name="connsiteX11918" fmla="*/ 6504344 w 12193737"/>
                <a:gd name="connsiteY11918" fmla="*/ 1092066 h 3910710"/>
                <a:gd name="connsiteX11919" fmla="*/ 6504344 w 12193737"/>
                <a:gd name="connsiteY11919" fmla="*/ 947370 h 3910710"/>
                <a:gd name="connsiteX11920" fmla="*/ 6509413 w 12193737"/>
                <a:gd name="connsiteY11920" fmla="*/ 944437 h 3910710"/>
                <a:gd name="connsiteX11921" fmla="*/ 6634701 w 12193737"/>
                <a:gd name="connsiteY11921" fmla="*/ 1016785 h 3910710"/>
                <a:gd name="connsiteX11922" fmla="*/ 6504344 w 12193737"/>
                <a:gd name="connsiteY11922" fmla="*/ 1092066 h 3910710"/>
                <a:gd name="connsiteX11923" fmla="*/ 6504344 w 12193737"/>
                <a:gd name="connsiteY11923" fmla="*/ 927816 h 3910710"/>
                <a:gd name="connsiteX11924" fmla="*/ 6504344 w 12193737"/>
                <a:gd name="connsiteY11924" fmla="*/ 785075 h 3910710"/>
                <a:gd name="connsiteX11925" fmla="*/ 6627929 w 12193737"/>
                <a:gd name="connsiteY11925" fmla="*/ 856446 h 3910710"/>
                <a:gd name="connsiteX11926" fmla="*/ 6504344 w 12193737"/>
                <a:gd name="connsiteY11926" fmla="*/ 927816 h 3910710"/>
                <a:gd name="connsiteX11927" fmla="*/ 6504344 w 12193737"/>
                <a:gd name="connsiteY11927" fmla="*/ 636468 h 3910710"/>
                <a:gd name="connsiteX11928" fmla="*/ 6627929 w 12193737"/>
                <a:gd name="connsiteY11928" fmla="*/ 707839 h 3910710"/>
                <a:gd name="connsiteX11929" fmla="*/ 6504344 w 12193737"/>
                <a:gd name="connsiteY11929" fmla="*/ 779209 h 3910710"/>
                <a:gd name="connsiteX11930" fmla="*/ 6504344 w 12193737"/>
                <a:gd name="connsiteY11930" fmla="*/ 636468 h 3910710"/>
                <a:gd name="connsiteX11931" fmla="*/ 6504344 w 12193737"/>
                <a:gd name="connsiteY11931" fmla="*/ 616915 h 3910710"/>
                <a:gd name="connsiteX11932" fmla="*/ 6504344 w 12193737"/>
                <a:gd name="connsiteY11932" fmla="*/ 472218 h 3910710"/>
                <a:gd name="connsiteX11933" fmla="*/ 6634701 w 12193737"/>
                <a:gd name="connsiteY11933" fmla="*/ 547499 h 3910710"/>
                <a:gd name="connsiteX11934" fmla="*/ 6509377 w 12193737"/>
                <a:gd name="connsiteY11934" fmla="*/ 619848 h 3910710"/>
                <a:gd name="connsiteX11935" fmla="*/ 6504307 w 12193737"/>
                <a:gd name="connsiteY11935" fmla="*/ 616915 h 3910710"/>
                <a:gd name="connsiteX11936" fmla="*/ 6506045 w 12193737"/>
                <a:gd name="connsiteY11936" fmla="*/ 469285 h 3910710"/>
                <a:gd name="connsiteX11937" fmla="*/ 6636439 w 12193737"/>
                <a:gd name="connsiteY11937" fmla="*/ 394004 h 3910710"/>
                <a:gd name="connsiteX11938" fmla="*/ 6636439 w 12193737"/>
                <a:gd name="connsiteY11938" fmla="*/ 544530 h 3910710"/>
                <a:gd name="connsiteX11939" fmla="*/ 6506045 w 12193737"/>
                <a:gd name="connsiteY11939" fmla="*/ 469249 h 3910710"/>
                <a:gd name="connsiteX11940" fmla="*/ 6504344 w 12193737"/>
                <a:gd name="connsiteY11940" fmla="*/ 466352 h 3910710"/>
                <a:gd name="connsiteX11941" fmla="*/ 6504344 w 12193737"/>
                <a:gd name="connsiteY11941" fmla="*/ 315790 h 3910710"/>
                <a:gd name="connsiteX11942" fmla="*/ 6634701 w 12193737"/>
                <a:gd name="connsiteY11942" fmla="*/ 391071 h 3910710"/>
                <a:gd name="connsiteX11943" fmla="*/ 6504344 w 12193737"/>
                <a:gd name="connsiteY11943" fmla="*/ 466352 h 3910710"/>
                <a:gd name="connsiteX11944" fmla="*/ 6506045 w 12193737"/>
                <a:gd name="connsiteY11944" fmla="*/ 312857 h 3910710"/>
                <a:gd name="connsiteX11945" fmla="*/ 6636439 w 12193737"/>
                <a:gd name="connsiteY11945" fmla="*/ 237576 h 3910710"/>
                <a:gd name="connsiteX11946" fmla="*/ 6636439 w 12193737"/>
                <a:gd name="connsiteY11946" fmla="*/ 388102 h 3910710"/>
                <a:gd name="connsiteX11947" fmla="*/ 6506045 w 12193737"/>
                <a:gd name="connsiteY11947" fmla="*/ 312821 h 3910710"/>
                <a:gd name="connsiteX11948" fmla="*/ 6504344 w 12193737"/>
                <a:gd name="connsiteY11948" fmla="*/ 309924 h 3910710"/>
                <a:gd name="connsiteX11949" fmla="*/ 6504344 w 12193737"/>
                <a:gd name="connsiteY11949" fmla="*/ 165228 h 3910710"/>
                <a:gd name="connsiteX11950" fmla="*/ 6509413 w 12193737"/>
                <a:gd name="connsiteY11950" fmla="*/ 162294 h 3910710"/>
                <a:gd name="connsiteX11951" fmla="*/ 6634701 w 12193737"/>
                <a:gd name="connsiteY11951" fmla="*/ 234643 h 3910710"/>
                <a:gd name="connsiteX11952" fmla="*/ 6504344 w 12193737"/>
                <a:gd name="connsiteY11952" fmla="*/ 309924 h 3910710"/>
                <a:gd name="connsiteX11953" fmla="*/ 6500940 w 12193737"/>
                <a:gd name="connsiteY11953" fmla="*/ 309924 h 3910710"/>
                <a:gd name="connsiteX11954" fmla="*/ 6377354 w 12193737"/>
                <a:gd name="connsiteY11954" fmla="*/ 238553 h 3910710"/>
                <a:gd name="connsiteX11955" fmla="*/ 6500940 w 12193737"/>
                <a:gd name="connsiteY11955" fmla="*/ 167183 h 3910710"/>
                <a:gd name="connsiteX11956" fmla="*/ 6500940 w 12193737"/>
                <a:gd name="connsiteY11956" fmla="*/ 309888 h 3910710"/>
                <a:gd name="connsiteX11957" fmla="*/ 6499238 w 12193737"/>
                <a:gd name="connsiteY11957" fmla="*/ 312857 h 3910710"/>
                <a:gd name="connsiteX11958" fmla="*/ 6368845 w 12193737"/>
                <a:gd name="connsiteY11958" fmla="*/ 388138 h 3910710"/>
                <a:gd name="connsiteX11959" fmla="*/ 6368845 w 12193737"/>
                <a:gd name="connsiteY11959" fmla="*/ 243442 h 3910710"/>
                <a:gd name="connsiteX11960" fmla="*/ 6373950 w 12193737"/>
                <a:gd name="connsiteY11960" fmla="*/ 240509 h 3910710"/>
                <a:gd name="connsiteX11961" fmla="*/ 6499238 w 12193737"/>
                <a:gd name="connsiteY11961" fmla="*/ 312857 h 3910710"/>
                <a:gd name="connsiteX11962" fmla="*/ 6365477 w 12193737"/>
                <a:gd name="connsiteY11962" fmla="*/ 388102 h 3910710"/>
                <a:gd name="connsiteX11963" fmla="*/ 6241892 w 12193737"/>
                <a:gd name="connsiteY11963" fmla="*/ 316768 h 3910710"/>
                <a:gd name="connsiteX11964" fmla="*/ 6365477 w 12193737"/>
                <a:gd name="connsiteY11964" fmla="*/ 245397 h 3910710"/>
                <a:gd name="connsiteX11965" fmla="*/ 6365477 w 12193737"/>
                <a:gd name="connsiteY11965" fmla="*/ 388102 h 3910710"/>
                <a:gd name="connsiteX11966" fmla="*/ 6363775 w 12193737"/>
                <a:gd name="connsiteY11966" fmla="*/ 391071 h 3910710"/>
                <a:gd name="connsiteX11967" fmla="*/ 6238451 w 12193737"/>
                <a:gd name="connsiteY11967" fmla="*/ 463419 h 3910710"/>
                <a:gd name="connsiteX11968" fmla="*/ 6233382 w 12193737"/>
                <a:gd name="connsiteY11968" fmla="*/ 460486 h 3910710"/>
                <a:gd name="connsiteX11969" fmla="*/ 6233382 w 12193737"/>
                <a:gd name="connsiteY11969" fmla="*/ 321656 h 3910710"/>
                <a:gd name="connsiteX11970" fmla="*/ 6238488 w 12193737"/>
                <a:gd name="connsiteY11970" fmla="*/ 318723 h 3910710"/>
                <a:gd name="connsiteX11971" fmla="*/ 6363775 w 12193737"/>
                <a:gd name="connsiteY11971" fmla="*/ 391071 h 3910710"/>
                <a:gd name="connsiteX11972" fmla="*/ 6230014 w 12193737"/>
                <a:gd name="connsiteY11972" fmla="*/ 458531 h 3910710"/>
                <a:gd name="connsiteX11973" fmla="*/ 6113164 w 12193737"/>
                <a:gd name="connsiteY11973" fmla="*/ 391071 h 3910710"/>
                <a:gd name="connsiteX11974" fmla="*/ 6230014 w 12193737"/>
                <a:gd name="connsiteY11974" fmla="*/ 323611 h 3910710"/>
                <a:gd name="connsiteX11975" fmla="*/ 6230014 w 12193737"/>
                <a:gd name="connsiteY11975" fmla="*/ 458531 h 3910710"/>
                <a:gd name="connsiteX11976" fmla="*/ 6357004 w 12193737"/>
                <a:gd name="connsiteY11976" fmla="*/ 551410 h 3910710"/>
                <a:gd name="connsiteX11977" fmla="*/ 6233418 w 12193737"/>
                <a:gd name="connsiteY11977" fmla="*/ 622781 h 3910710"/>
                <a:gd name="connsiteX11978" fmla="*/ 6233418 w 12193737"/>
                <a:gd name="connsiteY11978" fmla="*/ 480040 h 3910710"/>
                <a:gd name="connsiteX11979" fmla="*/ 6357004 w 12193737"/>
                <a:gd name="connsiteY11979" fmla="*/ 551410 h 3910710"/>
                <a:gd name="connsiteX11980" fmla="*/ 6233382 w 12193737"/>
                <a:gd name="connsiteY11980" fmla="*/ 941503 h 3910710"/>
                <a:gd name="connsiteX11981" fmla="*/ 6357004 w 12193737"/>
                <a:gd name="connsiteY11981" fmla="*/ 1012874 h 3910710"/>
                <a:gd name="connsiteX11982" fmla="*/ 6233382 w 12193737"/>
                <a:gd name="connsiteY11982" fmla="*/ 1084244 h 3910710"/>
                <a:gd name="connsiteX11983" fmla="*/ 6233382 w 12193737"/>
                <a:gd name="connsiteY11983" fmla="*/ 941540 h 3910710"/>
                <a:gd name="connsiteX11984" fmla="*/ 6238488 w 12193737"/>
                <a:gd name="connsiteY11984" fmla="*/ 1100865 h 3910710"/>
                <a:gd name="connsiteX11985" fmla="*/ 6363811 w 12193737"/>
                <a:gd name="connsiteY11985" fmla="*/ 1173213 h 3910710"/>
                <a:gd name="connsiteX11986" fmla="*/ 6238488 w 12193737"/>
                <a:gd name="connsiteY11986" fmla="*/ 1245561 h 3910710"/>
                <a:gd name="connsiteX11987" fmla="*/ 6233418 w 12193737"/>
                <a:gd name="connsiteY11987" fmla="*/ 1242628 h 3910710"/>
                <a:gd name="connsiteX11988" fmla="*/ 6233418 w 12193737"/>
                <a:gd name="connsiteY11988" fmla="*/ 1103798 h 3910710"/>
                <a:gd name="connsiteX11989" fmla="*/ 6238488 w 12193737"/>
                <a:gd name="connsiteY11989" fmla="*/ 1100865 h 3910710"/>
                <a:gd name="connsiteX11990" fmla="*/ 6230014 w 12193737"/>
                <a:gd name="connsiteY11990" fmla="*/ 1240673 h 3910710"/>
                <a:gd name="connsiteX11991" fmla="*/ 6113164 w 12193737"/>
                <a:gd name="connsiteY11991" fmla="*/ 1173213 h 3910710"/>
                <a:gd name="connsiteX11992" fmla="*/ 6230014 w 12193737"/>
                <a:gd name="connsiteY11992" fmla="*/ 1105753 h 3910710"/>
                <a:gd name="connsiteX11993" fmla="*/ 6230014 w 12193737"/>
                <a:gd name="connsiteY11993" fmla="*/ 1240673 h 3910710"/>
                <a:gd name="connsiteX11994" fmla="*/ 6357004 w 12193737"/>
                <a:gd name="connsiteY11994" fmla="*/ 1333552 h 3910710"/>
                <a:gd name="connsiteX11995" fmla="*/ 6233382 w 12193737"/>
                <a:gd name="connsiteY11995" fmla="*/ 1404923 h 3910710"/>
                <a:gd name="connsiteX11996" fmla="*/ 6233382 w 12193737"/>
                <a:gd name="connsiteY11996" fmla="*/ 1262182 h 3910710"/>
                <a:gd name="connsiteX11997" fmla="*/ 6357004 w 12193737"/>
                <a:gd name="connsiteY11997" fmla="*/ 1333552 h 3910710"/>
                <a:gd name="connsiteX11998" fmla="*/ 6233382 w 12193737"/>
                <a:gd name="connsiteY11998" fmla="*/ 1723646 h 3910710"/>
                <a:gd name="connsiteX11999" fmla="*/ 6357004 w 12193737"/>
                <a:gd name="connsiteY11999" fmla="*/ 1795016 h 3910710"/>
                <a:gd name="connsiteX12000" fmla="*/ 6233382 w 12193737"/>
                <a:gd name="connsiteY12000" fmla="*/ 1866386 h 3910710"/>
                <a:gd name="connsiteX12001" fmla="*/ 6233382 w 12193737"/>
                <a:gd name="connsiteY12001" fmla="*/ 1723646 h 3910710"/>
                <a:gd name="connsiteX12002" fmla="*/ 6238488 w 12193737"/>
                <a:gd name="connsiteY12002" fmla="*/ 1883007 h 3910710"/>
                <a:gd name="connsiteX12003" fmla="*/ 6363775 w 12193737"/>
                <a:gd name="connsiteY12003" fmla="*/ 1955355 h 3910710"/>
                <a:gd name="connsiteX12004" fmla="*/ 6238451 w 12193737"/>
                <a:gd name="connsiteY12004" fmla="*/ 2027703 h 3910710"/>
                <a:gd name="connsiteX12005" fmla="*/ 6233382 w 12193737"/>
                <a:gd name="connsiteY12005" fmla="*/ 2024770 h 3910710"/>
                <a:gd name="connsiteX12006" fmla="*/ 6233382 w 12193737"/>
                <a:gd name="connsiteY12006" fmla="*/ 1885940 h 3910710"/>
                <a:gd name="connsiteX12007" fmla="*/ 6238488 w 12193737"/>
                <a:gd name="connsiteY12007" fmla="*/ 1883007 h 3910710"/>
                <a:gd name="connsiteX12008" fmla="*/ 6230014 w 12193737"/>
                <a:gd name="connsiteY12008" fmla="*/ 2022815 h 3910710"/>
                <a:gd name="connsiteX12009" fmla="*/ 6113200 w 12193737"/>
                <a:gd name="connsiteY12009" fmla="*/ 1955355 h 3910710"/>
                <a:gd name="connsiteX12010" fmla="*/ 6230014 w 12193737"/>
                <a:gd name="connsiteY12010" fmla="*/ 1887895 h 3910710"/>
                <a:gd name="connsiteX12011" fmla="*/ 6230014 w 12193737"/>
                <a:gd name="connsiteY12011" fmla="*/ 2022815 h 3910710"/>
                <a:gd name="connsiteX12012" fmla="*/ 6357004 w 12193737"/>
                <a:gd name="connsiteY12012" fmla="*/ 2115694 h 3910710"/>
                <a:gd name="connsiteX12013" fmla="*/ 6233418 w 12193737"/>
                <a:gd name="connsiteY12013" fmla="*/ 2187028 h 3910710"/>
                <a:gd name="connsiteX12014" fmla="*/ 6233418 w 12193737"/>
                <a:gd name="connsiteY12014" fmla="*/ 2044324 h 3910710"/>
                <a:gd name="connsiteX12015" fmla="*/ 6357004 w 12193737"/>
                <a:gd name="connsiteY12015" fmla="*/ 2115694 h 3910710"/>
                <a:gd name="connsiteX12016" fmla="*/ 6233382 w 12193737"/>
                <a:gd name="connsiteY12016" fmla="*/ 2505788 h 3910710"/>
                <a:gd name="connsiteX12017" fmla="*/ 6357004 w 12193737"/>
                <a:gd name="connsiteY12017" fmla="*/ 2577158 h 3910710"/>
                <a:gd name="connsiteX12018" fmla="*/ 6233382 w 12193737"/>
                <a:gd name="connsiteY12018" fmla="*/ 2648528 h 3910710"/>
                <a:gd name="connsiteX12019" fmla="*/ 6233382 w 12193737"/>
                <a:gd name="connsiteY12019" fmla="*/ 2505788 h 3910710"/>
                <a:gd name="connsiteX12020" fmla="*/ 6238488 w 12193737"/>
                <a:gd name="connsiteY12020" fmla="*/ 2665149 h 3910710"/>
                <a:gd name="connsiteX12021" fmla="*/ 6363811 w 12193737"/>
                <a:gd name="connsiteY12021" fmla="*/ 2737497 h 3910710"/>
                <a:gd name="connsiteX12022" fmla="*/ 6238488 w 12193737"/>
                <a:gd name="connsiteY12022" fmla="*/ 2809845 h 3910710"/>
                <a:gd name="connsiteX12023" fmla="*/ 6233418 w 12193737"/>
                <a:gd name="connsiteY12023" fmla="*/ 2806912 h 3910710"/>
                <a:gd name="connsiteX12024" fmla="*/ 6233418 w 12193737"/>
                <a:gd name="connsiteY12024" fmla="*/ 2668082 h 3910710"/>
                <a:gd name="connsiteX12025" fmla="*/ 6238488 w 12193737"/>
                <a:gd name="connsiteY12025" fmla="*/ 2665149 h 3910710"/>
                <a:gd name="connsiteX12026" fmla="*/ 6230014 w 12193737"/>
                <a:gd name="connsiteY12026" fmla="*/ 2804957 h 3910710"/>
                <a:gd name="connsiteX12027" fmla="*/ 6113164 w 12193737"/>
                <a:gd name="connsiteY12027" fmla="*/ 2737497 h 3910710"/>
                <a:gd name="connsiteX12028" fmla="*/ 6230014 w 12193737"/>
                <a:gd name="connsiteY12028" fmla="*/ 2670001 h 3910710"/>
                <a:gd name="connsiteX12029" fmla="*/ 6230014 w 12193737"/>
                <a:gd name="connsiteY12029" fmla="*/ 2804921 h 3910710"/>
                <a:gd name="connsiteX12030" fmla="*/ 6357004 w 12193737"/>
                <a:gd name="connsiteY12030" fmla="*/ 2897836 h 3910710"/>
                <a:gd name="connsiteX12031" fmla="*/ 6233382 w 12193737"/>
                <a:gd name="connsiteY12031" fmla="*/ 2969207 h 3910710"/>
                <a:gd name="connsiteX12032" fmla="*/ 6233382 w 12193737"/>
                <a:gd name="connsiteY12032" fmla="*/ 2826502 h 3910710"/>
                <a:gd name="connsiteX12033" fmla="*/ 6357004 w 12193737"/>
                <a:gd name="connsiteY12033" fmla="*/ 2897836 h 3910710"/>
                <a:gd name="connsiteX12034" fmla="*/ 6233382 w 12193737"/>
                <a:gd name="connsiteY12034" fmla="*/ 3287930 h 3910710"/>
                <a:gd name="connsiteX12035" fmla="*/ 6357004 w 12193737"/>
                <a:gd name="connsiteY12035" fmla="*/ 3359336 h 3910710"/>
                <a:gd name="connsiteX12036" fmla="*/ 6233382 w 12193737"/>
                <a:gd name="connsiteY12036" fmla="*/ 3430707 h 3910710"/>
                <a:gd name="connsiteX12037" fmla="*/ 6233382 w 12193737"/>
                <a:gd name="connsiteY12037" fmla="*/ 3287966 h 3910710"/>
                <a:gd name="connsiteX12038" fmla="*/ 6238488 w 12193737"/>
                <a:gd name="connsiteY12038" fmla="*/ 3447291 h 3910710"/>
                <a:gd name="connsiteX12039" fmla="*/ 6363775 w 12193737"/>
                <a:gd name="connsiteY12039" fmla="*/ 3519603 h 3910710"/>
                <a:gd name="connsiteX12040" fmla="*/ 6238488 w 12193737"/>
                <a:gd name="connsiteY12040" fmla="*/ 3591951 h 3910710"/>
                <a:gd name="connsiteX12041" fmla="*/ 6233382 w 12193737"/>
                <a:gd name="connsiteY12041" fmla="*/ 3589018 h 3910710"/>
                <a:gd name="connsiteX12042" fmla="*/ 6233382 w 12193737"/>
                <a:gd name="connsiteY12042" fmla="*/ 3450224 h 3910710"/>
                <a:gd name="connsiteX12043" fmla="*/ 6238488 w 12193737"/>
                <a:gd name="connsiteY12043" fmla="*/ 3447291 h 3910710"/>
                <a:gd name="connsiteX12044" fmla="*/ 6230014 w 12193737"/>
                <a:gd name="connsiteY12044" fmla="*/ 3587099 h 3910710"/>
                <a:gd name="connsiteX12045" fmla="*/ 6113200 w 12193737"/>
                <a:gd name="connsiteY12045" fmla="*/ 3519675 h 3910710"/>
                <a:gd name="connsiteX12046" fmla="*/ 6230014 w 12193737"/>
                <a:gd name="connsiteY12046" fmla="*/ 3452216 h 3910710"/>
                <a:gd name="connsiteX12047" fmla="*/ 6230014 w 12193737"/>
                <a:gd name="connsiteY12047" fmla="*/ 3587099 h 3910710"/>
                <a:gd name="connsiteX12048" fmla="*/ 6233382 w 12193737"/>
                <a:gd name="connsiteY12048" fmla="*/ 3608572 h 3910710"/>
                <a:gd name="connsiteX12049" fmla="*/ 6357004 w 12193737"/>
                <a:gd name="connsiteY12049" fmla="*/ 3679942 h 3910710"/>
                <a:gd name="connsiteX12050" fmla="*/ 6233382 w 12193737"/>
                <a:gd name="connsiteY12050" fmla="*/ 3751312 h 3910710"/>
                <a:gd name="connsiteX12051" fmla="*/ 6233382 w 12193737"/>
                <a:gd name="connsiteY12051" fmla="*/ 3608572 h 3910710"/>
                <a:gd name="connsiteX12052" fmla="*/ 6241892 w 12193737"/>
                <a:gd name="connsiteY12052" fmla="*/ 3593943 h 3910710"/>
                <a:gd name="connsiteX12053" fmla="*/ 6365477 w 12193737"/>
                <a:gd name="connsiteY12053" fmla="*/ 3522572 h 3910710"/>
                <a:gd name="connsiteX12054" fmla="*/ 6365477 w 12193737"/>
                <a:gd name="connsiteY12054" fmla="*/ 3665277 h 3910710"/>
                <a:gd name="connsiteX12055" fmla="*/ 6241892 w 12193737"/>
                <a:gd name="connsiteY12055" fmla="*/ 3593906 h 3910710"/>
                <a:gd name="connsiteX12056" fmla="*/ 6368881 w 12193737"/>
                <a:gd name="connsiteY12056" fmla="*/ 3522572 h 3910710"/>
                <a:gd name="connsiteX12057" fmla="*/ 6499274 w 12193737"/>
                <a:gd name="connsiteY12057" fmla="*/ 3597853 h 3910710"/>
                <a:gd name="connsiteX12058" fmla="*/ 6373987 w 12193737"/>
                <a:gd name="connsiteY12058" fmla="*/ 3670202 h 3910710"/>
                <a:gd name="connsiteX12059" fmla="*/ 6368881 w 12193737"/>
                <a:gd name="connsiteY12059" fmla="*/ 3667268 h 3910710"/>
                <a:gd name="connsiteX12060" fmla="*/ 6368881 w 12193737"/>
                <a:gd name="connsiteY12060" fmla="*/ 3522572 h 3910710"/>
                <a:gd name="connsiteX12061" fmla="*/ 6500940 w 12193737"/>
                <a:gd name="connsiteY12061" fmla="*/ 3600786 h 3910710"/>
                <a:gd name="connsiteX12062" fmla="*/ 6500940 w 12193737"/>
                <a:gd name="connsiteY12062" fmla="*/ 3743491 h 3910710"/>
                <a:gd name="connsiteX12063" fmla="*/ 6377354 w 12193737"/>
                <a:gd name="connsiteY12063" fmla="*/ 3672121 h 3910710"/>
                <a:gd name="connsiteX12064" fmla="*/ 6500940 w 12193737"/>
                <a:gd name="connsiteY12064" fmla="*/ 3600750 h 3910710"/>
                <a:gd name="connsiteX12065" fmla="*/ 6504344 w 12193737"/>
                <a:gd name="connsiteY12065" fmla="*/ 3600786 h 3910710"/>
                <a:gd name="connsiteX12066" fmla="*/ 6634701 w 12193737"/>
                <a:gd name="connsiteY12066" fmla="*/ 3676068 h 3910710"/>
                <a:gd name="connsiteX12067" fmla="*/ 6509413 w 12193737"/>
                <a:gd name="connsiteY12067" fmla="*/ 3748416 h 3910710"/>
                <a:gd name="connsiteX12068" fmla="*/ 6504344 w 12193737"/>
                <a:gd name="connsiteY12068" fmla="*/ 3745483 h 3910710"/>
                <a:gd name="connsiteX12069" fmla="*/ 6504344 w 12193737"/>
                <a:gd name="connsiteY12069" fmla="*/ 3600786 h 3910710"/>
                <a:gd name="connsiteX12070" fmla="*/ 6506045 w 12193737"/>
                <a:gd name="connsiteY12070" fmla="*/ 3597853 h 3910710"/>
                <a:gd name="connsiteX12071" fmla="*/ 6636439 w 12193737"/>
                <a:gd name="connsiteY12071" fmla="*/ 3522572 h 3910710"/>
                <a:gd name="connsiteX12072" fmla="*/ 6636439 w 12193737"/>
                <a:gd name="connsiteY12072" fmla="*/ 3673098 h 3910710"/>
                <a:gd name="connsiteX12073" fmla="*/ 6506045 w 12193737"/>
                <a:gd name="connsiteY12073" fmla="*/ 3597817 h 3910710"/>
                <a:gd name="connsiteX12074" fmla="*/ 6636439 w 12193737"/>
                <a:gd name="connsiteY12074" fmla="*/ 3360241 h 3910710"/>
                <a:gd name="connsiteX12075" fmla="*/ 6512853 w 12193737"/>
                <a:gd name="connsiteY12075" fmla="*/ 3288871 h 3910710"/>
                <a:gd name="connsiteX12076" fmla="*/ 6636439 w 12193737"/>
                <a:gd name="connsiteY12076" fmla="*/ 3217537 h 3910710"/>
                <a:gd name="connsiteX12077" fmla="*/ 6636439 w 12193737"/>
                <a:gd name="connsiteY12077" fmla="*/ 3360241 h 3910710"/>
                <a:gd name="connsiteX12078" fmla="*/ 6631369 w 12193737"/>
                <a:gd name="connsiteY12078" fmla="*/ 3200916 h 3910710"/>
                <a:gd name="connsiteX12079" fmla="*/ 6506045 w 12193737"/>
                <a:gd name="connsiteY12079" fmla="*/ 3128568 h 3910710"/>
                <a:gd name="connsiteX12080" fmla="*/ 6631333 w 12193737"/>
                <a:gd name="connsiteY12080" fmla="*/ 3056220 h 3910710"/>
                <a:gd name="connsiteX12081" fmla="*/ 6636402 w 12193737"/>
                <a:gd name="connsiteY12081" fmla="*/ 3059153 h 3910710"/>
                <a:gd name="connsiteX12082" fmla="*/ 6636402 w 12193737"/>
                <a:gd name="connsiteY12082" fmla="*/ 3198019 h 3910710"/>
                <a:gd name="connsiteX12083" fmla="*/ 6631333 w 12193737"/>
                <a:gd name="connsiteY12083" fmla="*/ 3200916 h 3910710"/>
                <a:gd name="connsiteX12084" fmla="*/ 6639806 w 12193737"/>
                <a:gd name="connsiteY12084" fmla="*/ 3061108 h 3910710"/>
                <a:gd name="connsiteX12085" fmla="*/ 6756657 w 12193737"/>
                <a:gd name="connsiteY12085" fmla="*/ 3128604 h 3910710"/>
                <a:gd name="connsiteX12086" fmla="*/ 6639806 w 12193737"/>
                <a:gd name="connsiteY12086" fmla="*/ 3196064 h 3910710"/>
                <a:gd name="connsiteX12087" fmla="*/ 6639806 w 12193737"/>
                <a:gd name="connsiteY12087" fmla="*/ 3061108 h 3910710"/>
                <a:gd name="connsiteX12088" fmla="*/ 6512780 w 12193737"/>
                <a:gd name="connsiteY12088" fmla="*/ 2968229 h 3910710"/>
                <a:gd name="connsiteX12089" fmla="*/ 6636402 w 12193737"/>
                <a:gd name="connsiteY12089" fmla="*/ 2896859 h 3910710"/>
                <a:gd name="connsiteX12090" fmla="*/ 6636402 w 12193737"/>
                <a:gd name="connsiteY12090" fmla="*/ 3039599 h 3910710"/>
                <a:gd name="connsiteX12091" fmla="*/ 6512780 w 12193737"/>
                <a:gd name="connsiteY12091" fmla="*/ 2968229 h 3910710"/>
                <a:gd name="connsiteX12092" fmla="*/ 6636439 w 12193737"/>
                <a:gd name="connsiteY12092" fmla="*/ 2578099 h 3910710"/>
                <a:gd name="connsiteX12093" fmla="*/ 6512853 w 12193737"/>
                <a:gd name="connsiteY12093" fmla="*/ 2506765 h 3910710"/>
                <a:gd name="connsiteX12094" fmla="*/ 6636439 w 12193737"/>
                <a:gd name="connsiteY12094" fmla="*/ 2435395 h 3910710"/>
                <a:gd name="connsiteX12095" fmla="*/ 6636439 w 12193737"/>
                <a:gd name="connsiteY12095" fmla="*/ 2578136 h 3910710"/>
                <a:gd name="connsiteX12096" fmla="*/ 6631333 w 12193737"/>
                <a:gd name="connsiteY12096" fmla="*/ 2418774 h 3910710"/>
                <a:gd name="connsiteX12097" fmla="*/ 6506045 w 12193737"/>
                <a:gd name="connsiteY12097" fmla="*/ 2346426 h 3910710"/>
                <a:gd name="connsiteX12098" fmla="*/ 6631333 w 12193737"/>
                <a:gd name="connsiteY12098" fmla="*/ 2274078 h 3910710"/>
                <a:gd name="connsiteX12099" fmla="*/ 6636402 w 12193737"/>
                <a:gd name="connsiteY12099" fmla="*/ 2277011 h 3910710"/>
                <a:gd name="connsiteX12100" fmla="*/ 6636402 w 12193737"/>
                <a:gd name="connsiteY12100" fmla="*/ 2415841 h 3910710"/>
                <a:gd name="connsiteX12101" fmla="*/ 6631333 w 12193737"/>
                <a:gd name="connsiteY12101" fmla="*/ 2418774 h 3910710"/>
                <a:gd name="connsiteX12102" fmla="*/ 6639806 w 12193737"/>
                <a:gd name="connsiteY12102" fmla="*/ 2278966 h 3910710"/>
                <a:gd name="connsiteX12103" fmla="*/ 6756657 w 12193737"/>
                <a:gd name="connsiteY12103" fmla="*/ 2346426 h 3910710"/>
                <a:gd name="connsiteX12104" fmla="*/ 6639806 w 12193737"/>
                <a:gd name="connsiteY12104" fmla="*/ 2413886 h 3910710"/>
                <a:gd name="connsiteX12105" fmla="*/ 6639806 w 12193737"/>
                <a:gd name="connsiteY12105" fmla="*/ 2278966 h 3910710"/>
                <a:gd name="connsiteX12106" fmla="*/ 6512780 w 12193737"/>
                <a:gd name="connsiteY12106" fmla="*/ 2186087 h 3910710"/>
                <a:gd name="connsiteX12107" fmla="*/ 6636402 w 12193737"/>
                <a:gd name="connsiteY12107" fmla="*/ 2114717 h 3910710"/>
                <a:gd name="connsiteX12108" fmla="*/ 6636402 w 12193737"/>
                <a:gd name="connsiteY12108" fmla="*/ 2257457 h 3910710"/>
                <a:gd name="connsiteX12109" fmla="*/ 6512780 w 12193737"/>
                <a:gd name="connsiteY12109" fmla="*/ 2186087 h 3910710"/>
                <a:gd name="connsiteX12110" fmla="*/ 6636439 w 12193737"/>
                <a:gd name="connsiteY12110" fmla="*/ 1795957 h 3910710"/>
                <a:gd name="connsiteX12111" fmla="*/ 6512853 w 12193737"/>
                <a:gd name="connsiteY12111" fmla="*/ 1724623 h 3910710"/>
                <a:gd name="connsiteX12112" fmla="*/ 6636439 w 12193737"/>
                <a:gd name="connsiteY12112" fmla="*/ 1653289 h 3910710"/>
                <a:gd name="connsiteX12113" fmla="*/ 6636439 w 12193737"/>
                <a:gd name="connsiteY12113" fmla="*/ 1795994 h 3910710"/>
                <a:gd name="connsiteX12114" fmla="*/ 6631369 w 12193737"/>
                <a:gd name="connsiteY12114" fmla="*/ 1636632 h 3910710"/>
                <a:gd name="connsiteX12115" fmla="*/ 6506045 w 12193737"/>
                <a:gd name="connsiteY12115" fmla="*/ 1564284 h 3910710"/>
                <a:gd name="connsiteX12116" fmla="*/ 6631333 w 12193737"/>
                <a:gd name="connsiteY12116" fmla="*/ 1491936 h 3910710"/>
                <a:gd name="connsiteX12117" fmla="*/ 6636402 w 12193737"/>
                <a:gd name="connsiteY12117" fmla="*/ 1494869 h 3910710"/>
                <a:gd name="connsiteX12118" fmla="*/ 6636402 w 12193737"/>
                <a:gd name="connsiteY12118" fmla="*/ 1633735 h 3910710"/>
                <a:gd name="connsiteX12119" fmla="*/ 6631333 w 12193737"/>
                <a:gd name="connsiteY12119" fmla="*/ 1636668 h 3910710"/>
                <a:gd name="connsiteX12120" fmla="*/ 6639806 w 12193737"/>
                <a:gd name="connsiteY12120" fmla="*/ 1496824 h 3910710"/>
                <a:gd name="connsiteX12121" fmla="*/ 6756657 w 12193737"/>
                <a:gd name="connsiteY12121" fmla="*/ 1564284 h 3910710"/>
                <a:gd name="connsiteX12122" fmla="*/ 6639806 w 12193737"/>
                <a:gd name="connsiteY12122" fmla="*/ 1631744 h 3910710"/>
                <a:gd name="connsiteX12123" fmla="*/ 6639806 w 12193737"/>
                <a:gd name="connsiteY12123" fmla="*/ 1496788 h 3910710"/>
                <a:gd name="connsiteX12124" fmla="*/ 6512780 w 12193737"/>
                <a:gd name="connsiteY12124" fmla="*/ 1403945 h 3910710"/>
                <a:gd name="connsiteX12125" fmla="*/ 6636402 w 12193737"/>
                <a:gd name="connsiteY12125" fmla="*/ 1332575 h 3910710"/>
                <a:gd name="connsiteX12126" fmla="*/ 6636402 w 12193737"/>
                <a:gd name="connsiteY12126" fmla="*/ 1475315 h 3910710"/>
                <a:gd name="connsiteX12127" fmla="*/ 6512780 w 12193737"/>
                <a:gd name="connsiteY12127" fmla="*/ 1403945 h 3910710"/>
                <a:gd name="connsiteX12128" fmla="*/ 6636439 w 12193737"/>
                <a:gd name="connsiteY12128" fmla="*/ 1013815 h 3910710"/>
                <a:gd name="connsiteX12129" fmla="*/ 6512817 w 12193737"/>
                <a:gd name="connsiteY12129" fmla="*/ 942445 h 3910710"/>
                <a:gd name="connsiteX12130" fmla="*/ 6636439 w 12193737"/>
                <a:gd name="connsiteY12130" fmla="*/ 871074 h 3910710"/>
                <a:gd name="connsiteX12131" fmla="*/ 6636439 w 12193737"/>
                <a:gd name="connsiteY12131" fmla="*/ 1013815 h 3910710"/>
                <a:gd name="connsiteX12132" fmla="*/ 6631333 w 12193737"/>
                <a:gd name="connsiteY12132" fmla="*/ 854490 h 3910710"/>
                <a:gd name="connsiteX12133" fmla="*/ 6506045 w 12193737"/>
                <a:gd name="connsiteY12133" fmla="*/ 782142 h 3910710"/>
                <a:gd name="connsiteX12134" fmla="*/ 6631333 w 12193737"/>
                <a:gd name="connsiteY12134" fmla="*/ 709794 h 3910710"/>
                <a:gd name="connsiteX12135" fmla="*/ 6636439 w 12193737"/>
                <a:gd name="connsiteY12135" fmla="*/ 712727 h 3910710"/>
                <a:gd name="connsiteX12136" fmla="*/ 6636439 w 12193737"/>
                <a:gd name="connsiteY12136" fmla="*/ 851557 h 3910710"/>
                <a:gd name="connsiteX12137" fmla="*/ 6631369 w 12193737"/>
                <a:gd name="connsiteY12137" fmla="*/ 854490 h 3910710"/>
                <a:gd name="connsiteX12138" fmla="*/ 6639806 w 12193737"/>
                <a:gd name="connsiteY12138" fmla="*/ 714682 h 3910710"/>
                <a:gd name="connsiteX12139" fmla="*/ 6756657 w 12193737"/>
                <a:gd name="connsiteY12139" fmla="*/ 782142 h 3910710"/>
                <a:gd name="connsiteX12140" fmla="*/ 6639806 w 12193737"/>
                <a:gd name="connsiteY12140" fmla="*/ 849602 h 3910710"/>
                <a:gd name="connsiteX12141" fmla="*/ 6639806 w 12193737"/>
                <a:gd name="connsiteY12141" fmla="*/ 714682 h 3910710"/>
                <a:gd name="connsiteX12142" fmla="*/ 6512780 w 12193737"/>
                <a:gd name="connsiteY12142" fmla="*/ 621803 h 3910710"/>
                <a:gd name="connsiteX12143" fmla="*/ 6636402 w 12193737"/>
                <a:gd name="connsiteY12143" fmla="*/ 550432 h 3910710"/>
                <a:gd name="connsiteX12144" fmla="*/ 6636402 w 12193737"/>
                <a:gd name="connsiteY12144" fmla="*/ 693173 h 3910710"/>
                <a:gd name="connsiteX12145" fmla="*/ 6512780 w 12193737"/>
                <a:gd name="connsiteY12145" fmla="*/ 621803 h 3910710"/>
                <a:gd name="connsiteX12146" fmla="*/ 6504344 w 12193737"/>
                <a:gd name="connsiteY12146" fmla="*/ 2933 h 3910710"/>
                <a:gd name="connsiteX12147" fmla="*/ 6627966 w 12193737"/>
                <a:gd name="connsiteY12147" fmla="*/ 74303 h 3910710"/>
                <a:gd name="connsiteX12148" fmla="*/ 6504344 w 12193737"/>
                <a:gd name="connsiteY12148" fmla="*/ 145674 h 3910710"/>
                <a:gd name="connsiteX12149" fmla="*/ 6504344 w 12193737"/>
                <a:gd name="connsiteY12149" fmla="*/ 2933 h 3910710"/>
                <a:gd name="connsiteX12150" fmla="*/ 6500940 w 12193737"/>
                <a:gd name="connsiteY12150" fmla="*/ 2933 h 3910710"/>
                <a:gd name="connsiteX12151" fmla="*/ 6500940 w 12193737"/>
                <a:gd name="connsiteY12151" fmla="*/ 147629 h 3910710"/>
                <a:gd name="connsiteX12152" fmla="*/ 6495870 w 12193737"/>
                <a:gd name="connsiteY12152" fmla="*/ 150562 h 3910710"/>
                <a:gd name="connsiteX12153" fmla="*/ 6370547 w 12193737"/>
                <a:gd name="connsiteY12153" fmla="*/ 78214 h 3910710"/>
                <a:gd name="connsiteX12154" fmla="*/ 6500940 w 12193737"/>
                <a:gd name="connsiteY12154" fmla="*/ 2933 h 3910710"/>
                <a:gd name="connsiteX12155" fmla="*/ 6368881 w 12193737"/>
                <a:gd name="connsiteY12155" fmla="*/ 81147 h 3910710"/>
                <a:gd name="connsiteX12156" fmla="*/ 6492503 w 12193737"/>
                <a:gd name="connsiteY12156" fmla="*/ 152518 h 3910710"/>
                <a:gd name="connsiteX12157" fmla="*/ 6368881 w 12193737"/>
                <a:gd name="connsiteY12157" fmla="*/ 223888 h 3910710"/>
                <a:gd name="connsiteX12158" fmla="*/ 6368881 w 12193737"/>
                <a:gd name="connsiteY12158" fmla="*/ 81147 h 3910710"/>
                <a:gd name="connsiteX12159" fmla="*/ 6365477 w 12193737"/>
                <a:gd name="connsiteY12159" fmla="*/ 225844 h 3910710"/>
                <a:gd name="connsiteX12160" fmla="*/ 6360408 w 12193737"/>
                <a:gd name="connsiteY12160" fmla="*/ 228777 h 3910710"/>
                <a:gd name="connsiteX12161" fmla="*/ 6235084 w 12193737"/>
                <a:gd name="connsiteY12161" fmla="*/ 156428 h 3910710"/>
                <a:gd name="connsiteX12162" fmla="*/ 6365441 w 12193737"/>
                <a:gd name="connsiteY12162" fmla="*/ 81147 h 3910710"/>
                <a:gd name="connsiteX12163" fmla="*/ 6365441 w 12193737"/>
                <a:gd name="connsiteY12163" fmla="*/ 225844 h 3910710"/>
                <a:gd name="connsiteX12164" fmla="*/ 6233382 w 12193737"/>
                <a:gd name="connsiteY12164" fmla="*/ 2933 h 3910710"/>
                <a:gd name="connsiteX12165" fmla="*/ 6363775 w 12193737"/>
                <a:gd name="connsiteY12165" fmla="*/ 78214 h 3910710"/>
                <a:gd name="connsiteX12166" fmla="*/ 6233382 w 12193737"/>
                <a:gd name="connsiteY12166" fmla="*/ 153495 h 3910710"/>
                <a:gd name="connsiteX12167" fmla="*/ 6233382 w 12193737"/>
                <a:gd name="connsiteY12167" fmla="*/ 2933 h 3910710"/>
                <a:gd name="connsiteX12168" fmla="*/ 6233382 w 12193737"/>
                <a:gd name="connsiteY12168" fmla="*/ 159361 h 3910710"/>
                <a:gd name="connsiteX12169" fmla="*/ 6357004 w 12193737"/>
                <a:gd name="connsiteY12169" fmla="*/ 230732 h 3910710"/>
                <a:gd name="connsiteX12170" fmla="*/ 6233382 w 12193737"/>
                <a:gd name="connsiteY12170" fmla="*/ 302102 h 3910710"/>
                <a:gd name="connsiteX12171" fmla="*/ 6233382 w 12193737"/>
                <a:gd name="connsiteY12171" fmla="*/ 159361 h 3910710"/>
                <a:gd name="connsiteX12172" fmla="*/ 6104691 w 12193737"/>
                <a:gd name="connsiteY12172" fmla="*/ 75281 h 3910710"/>
                <a:gd name="connsiteX12173" fmla="*/ 6229978 w 12193737"/>
                <a:gd name="connsiteY12173" fmla="*/ 2933 h 3910710"/>
                <a:gd name="connsiteX12174" fmla="*/ 6229978 w 12193737"/>
                <a:gd name="connsiteY12174" fmla="*/ 153495 h 3910710"/>
                <a:gd name="connsiteX12175" fmla="*/ 6104691 w 12193737"/>
                <a:gd name="connsiteY12175" fmla="*/ 81147 h 3910710"/>
                <a:gd name="connsiteX12176" fmla="*/ 6104691 w 12193737"/>
                <a:gd name="connsiteY12176" fmla="*/ 75281 h 3910710"/>
                <a:gd name="connsiteX12177" fmla="*/ 6104691 w 12193737"/>
                <a:gd name="connsiteY12177" fmla="*/ 85058 h 3910710"/>
                <a:gd name="connsiteX12178" fmla="*/ 6228313 w 12193737"/>
                <a:gd name="connsiteY12178" fmla="*/ 156428 h 3910710"/>
                <a:gd name="connsiteX12179" fmla="*/ 6104691 w 12193737"/>
                <a:gd name="connsiteY12179" fmla="*/ 227799 h 3910710"/>
                <a:gd name="connsiteX12180" fmla="*/ 6104691 w 12193737"/>
                <a:gd name="connsiteY12180" fmla="*/ 85058 h 3910710"/>
                <a:gd name="connsiteX12181" fmla="*/ 6104691 w 12193737"/>
                <a:gd name="connsiteY12181" fmla="*/ 231710 h 3910710"/>
                <a:gd name="connsiteX12182" fmla="*/ 6229978 w 12193737"/>
                <a:gd name="connsiteY12182" fmla="*/ 159361 h 3910710"/>
                <a:gd name="connsiteX12183" fmla="*/ 6229978 w 12193737"/>
                <a:gd name="connsiteY12183" fmla="*/ 304058 h 3910710"/>
                <a:gd name="connsiteX12184" fmla="*/ 6224909 w 12193737"/>
                <a:gd name="connsiteY12184" fmla="*/ 306991 h 3910710"/>
                <a:gd name="connsiteX12185" fmla="*/ 6104655 w 12193737"/>
                <a:gd name="connsiteY12185" fmla="*/ 237576 h 3910710"/>
                <a:gd name="connsiteX12186" fmla="*/ 6104655 w 12193737"/>
                <a:gd name="connsiteY12186" fmla="*/ 231710 h 3910710"/>
                <a:gd name="connsiteX12187" fmla="*/ 6104691 w 12193737"/>
                <a:gd name="connsiteY12187" fmla="*/ 241486 h 3910710"/>
                <a:gd name="connsiteX12188" fmla="*/ 6221541 w 12193737"/>
                <a:gd name="connsiteY12188" fmla="*/ 308946 h 3910710"/>
                <a:gd name="connsiteX12189" fmla="*/ 6104691 w 12193737"/>
                <a:gd name="connsiteY12189" fmla="*/ 376406 h 3910710"/>
                <a:gd name="connsiteX12190" fmla="*/ 6104691 w 12193737"/>
                <a:gd name="connsiteY12190" fmla="*/ 241486 h 3910710"/>
                <a:gd name="connsiteX12191" fmla="*/ 6104691 w 12193737"/>
                <a:gd name="connsiteY12191" fmla="*/ 405736 h 3910710"/>
                <a:gd name="connsiteX12192" fmla="*/ 6221505 w 12193737"/>
                <a:gd name="connsiteY12192" fmla="*/ 473196 h 3910710"/>
                <a:gd name="connsiteX12193" fmla="*/ 6104691 w 12193737"/>
                <a:gd name="connsiteY12193" fmla="*/ 540656 h 3910710"/>
                <a:gd name="connsiteX12194" fmla="*/ 6104691 w 12193737"/>
                <a:gd name="connsiteY12194" fmla="*/ 405772 h 3910710"/>
                <a:gd name="connsiteX12195" fmla="*/ 6104691 w 12193737"/>
                <a:gd name="connsiteY12195" fmla="*/ 544566 h 3910710"/>
                <a:gd name="connsiteX12196" fmla="*/ 6224909 w 12193737"/>
                <a:gd name="connsiteY12196" fmla="*/ 475151 h 3910710"/>
                <a:gd name="connsiteX12197" fmla="*/ 6230014 w 12193737"/>
                <a:gd name="connsiteY12197" fmla="*/ 478084 h 3910710"/>
                <a:gd name="connsiteX12198" fmla="*/ 6230014 w 12193737"/>
                <a:gd name="connsiteY12198" fmla="*/ 622781 h 3910710"/>
                <a:gd name="connsiteX12199" fmla="*/ 6104727 w 12193737"/>
                <a:gd name="connsiteY12199" fmla="*/ 550432 h 3910710"/>
                <a:gd name="connsiteX12200" fmla="*/ 6104727 w 12193737"/>
                <a:gd name="connsiteY12200" fmla="*/ 544566 h 3910710"/>
                <a:gd name="connsiteX12201" fmla="*/ 6104691 w 12193737"/>
                <a:gd name="connsiteY12201" fmla="*/ 554343 h 3910710"/>
                <a:gd name="connsiteX12202" fmla="*/ 6228313 w 12193737"/>
                <a:gd name="connsiteY12202" fmla="*/ 625714 h 3910710"/>
                <a:gd name="connsiteX12203" fmla="*/ 6104691 w 12193737"/>
                <a:gd name="connsiteY12203" fmla="*/ 697084 h 3910710"/>
                <a:gd name="connsiteX12204" fmla="*/ 6104691 w 12193737"/>
                <a:gd name="connsiteY12204" fmla="*/ 554343 h 3910710"/>
                <a:gd name="connsiteX12205" fmla="*/ 6104691 w 12193737"/>
                <a:gd name="connsiteY12205" fmla="*/ 700995 h 3910710"/>
                <a:gd name="connsiteX12206" fmla="*/ 6229978 w 12193737"/>
                <a:gd name="connsiteY12206" fmla="*/ 628647 h 3910710"/>
                <a:gd name="connsiteX12207" fmla="*/ 6229978 w 12193737"/>
                <a:gd name="connsiteY12207" fmla="*/ 779209 h 3910710"/>
                <a:gd name="connsiteX12208" fmla="*/ 6104691 w 12193737"/>
                <a:gd name="connsiteY12208" fmla="*/ 706861 h 3910710"/>
                <a:gd name="connsiteX12209" fmla="*/ 6104691 w 12193737"/>
                <a:gd name="connsiteY12209" fmla="*/ 700995 h 3910710"/>
                <a:gd name="connsiteX12210" fmla="*/ 6104691 w 12193737"/>
                <a:gd name="connsiteY12210" fmla="*/ 710772 h 3910710"/>
                <a:gd name="connsiteX12211" fmla="*/ 6228313 w 12193737"/>
                <a:gd name="connsiteY12211" fmla="*/ 782142 h 3910710"/>
                <a:gd name="connsiteX12212" fmla="*/ 6104691 w 12193737"/>
                <a:gd name="connsiteY12212" fmla="*/ 853513 h 3910710"/>
                <a:gd name="connsiteX12213" fmla="*/ 6104691 w 12193737"/>
                <a:gd name="connsiteY12213" fmla="*/ 710772 h 3910710"/>
                <a:gd name="connsiteX12214" fmla="*/ 6104691 w 12193737"/>
                <a:gd name="connsiteY12214" fmla="*/ 857423 h 3910710"/>
                <a:gd name="connsiteX12215" fmla="*/ 6229978 w 12193737"/>
                <a:gd name="connsiteY12215" fmla="*/ 785075 h 3910710"/>
                <a:gd name="connsiteX12216" fmla="*/ 6229978 w 12193737"/>
                <a:gd name="connsiteY12216" fmla="*/ 935637 h 3910710"/>
                <a:gd name="connsiteX12217" fmla="*/ 6104691 w 12193737"/>
                <a:gd name="connsiteY12217" fmla="*/ 863289 h 3910710"/>
                <a:gd name="connsiteX12218" fmla="*/ 6104691 w 12193737"/>
                <a:gd name="connsiteY12218" fmla="*/ 857423 h 3910710"/>
                <a:gd name="connsiteX12219" fmla="*/ 6104691 w 12193737"/>
                <a:gd name="connsiteY12219" fmla="*/ 867200 h 3910710"/>
                <a:gd name="connsiteX12220" fmla="*/ 6228313 w 12193737"/>
                <a:gd name="connsiteY12220" fmla="*/ 938570 h 3910710"/>
                <a:gd name="connsiteX12221" fmla="*/ 6104691 w 12193737"/>
                <a:gd name="connsiteY12221" fmla="*/ 1009941 h 3910710"/>
                <a:gd name="connsiteX12222" fmla="*/ 6104691 w 12193737"/>
                <a:gd name="connsiteY12222" fmla="*/ 867200 h 3910710"/>
                <a:gd name="connsiteX12223" fmla="*/ 6104691 w 12193737"/>
                <a:gd name="connsiteY12223" fmla="*/ 1013852 h 3910710"/>
                <a:gd name="connsiteX12224" fmla="*/ 6229978 w 12193737"/>
                <a:gd name="connsiteY12224" fmla="*/ 941503 h 3910710"/>
                <a:gd name="connsiteX12225" fmla="*/ 6229978 w 12193737"/>
                <a:gd name="connsiteY12225" fmla="*/ 1086200 h 3910710"/>
                <a:gd name="connsiteX12226" fmla="*/ 6224909 w 12193737"/>
                <a:gd name="connsiteY12226" fmla="*/ 1089133 h 3910710"/>
                <a:gd name="connsiteX12227" fmla="*/ 6104691 w 12193737"/>
                <a:gd name="connsiteY12227" fmla="*/ 1019718 h 3910710"/>
                <a:gd name="connsiteX12228" fmla="*/ 6104691 w 12193737"/>
                <a:gd name="connsiteY12228" fmla="*/ 1013852 h 3910710"/>
                <a:gd name="connsiteX12229" fmla="*/ 6104691 w 12193737"/>
                <a:gd name="connsiteY12229" fmla="*/ 1023628 h 3910710"/>
                <a:gd name="connsiteX12230" fmla="*/ 6221505 w 12193737"/>
                <a:gd name="connsiteY12230" fmla="*/ 1091088 h 3910710"/>
                <a:gd name="connsiteX12231" fmla="*/ 6104691 w 12193737"/>
                <a:gd name="connsiteY12231" fmla="*/ 1158548 h 3910710"/>
                <a:gd name="connsiteX12232" fmla="*/ 6104691 w 12193737"/>
                <a:gd name="connsiteY12232" fmla="*/ 1023665 h 3910710"/>
                <a:gd name="connsiteX12233" fmla="*/ 6104691 w 12193737"/>
                <a:gd name="connsiteY12233" fmla="*/ 1187878 h 3910710"/>
                <a:gd name="connsiteX12234" fmla="*/ 6221505 w 12193737"/>
                <a:gd name="connsiteY12234" fmla="*/ 1255338 h 3910710"/>
                <a:gd name="connsiteX12235" fmla="*/ 6104691 w 12193737"/>
                <a:gd name="connsiteY12235" fmla="*/ 1322798 h 3910710"/>
                <a:gd name="connsiteX12236" fmla="*/ 6104691 w 12193737"/>
                <a:gd name="connsiteY12236" fmla="*/ 1187878 h 3910710"/>
                <a:gd name="connsiteX12237" fmla="*/ 6104691 w 12193737"/>
                <a:gd name="connsiteY12237" fmla="*/ 1326708 h 3910710"/>
                <a:gd name="connsiteX12238" fmla="*/ 6224909 w 12193737"/>
                <a:gd name="connsiteY12238" fmla="*/ 1257293 h 3910710"/>
                <a:gd name="connsiteX12239" fmla="*/ 6229978 w 12193737"/>
                <a:gd name="connsiteY12239" fmla="*/ 1260226 h 3910710"/>
                <a:gd name="connsiteX12240" fmla="*/ 6229978 w 12193737"/>
                <a:gd name="connsiteY12240" fmla="*/ 1404923 h 3910710"/>
                <a:gd name="connsiteX12241" fmla="*/ 6104691 w 12193737"/>
                <a:gd name="connsiteY12241" fmla="*/ 1332575 h 3910710"/>
                <a:gd name="connsiteX12242" fmla="*/ 6104691 w 12193737"/>
                <a:gd name="connsiteY12242" fmla="*/ 1326708 h 3910710"/>
                <a:gd name="connsiteX12243" fmla="*/ 6104691 w 12193737"/>
                <a:gd name="connsiteY12243" fmla="*/ 1336485 h 3910710"/>
                <a:gd name="connsiteX12244" fmla="*/ 6228313 w 12193737"/>
                <a:gd name="connsiteY12244" fmla="*/ 1407856 h 3910710"/>
                <a:gd name="connsiteX12245" fmla="*/ 6104691 w 12193737"/>
                <a:gd name="connsiteY12245" fmla="*/ 1479226 h 3910710"/>
                <a:gd name="connsiteX12246" fmla="*/ 6104691 w 12193737"/>
                <a:gd name="connsiteY12246" fmla="*/ 1336485 h 3910710"/>
                <a:gd name="connsiteX12247" fmla="*/ 6104691 w 12193737"/>
                <a:gd name="connsiteY12247" fmla="*/ 1483137 h 3910710"/>
                <a:gd name="connsiteX12248" fmla="*/ 6229978 w 12193737"/>
                <a:gd name="connsiteY12248" fmla="*/ 1410789 h 3910710"/>
                <a:gd name="connsiteX12249" fmla="*/ 6229978 w 12193737"/>
                <a:gd name="connsiteY12249" fmla="*/ 1561351 h 3910710"/>
                <a:gd name="connsiteX12250" fmla="*/ 6104691 w 12193737"/>
                <a:gd name="connsiteY12250" fmla="*/ 1489003 h 3910710"/>
                <a:gd name="connsiteX12251" fmla="*/ 6104691 w 12193737"/>
                <a:gd name="connsiteY12251" fmla="*/ 1483137 h 3910710"/>
                <a:gd name="connsiteX12252" fmla="*/ 6104691 w 12193737"/>
                <a:gd name="connsiteY12252" fmla="*/ 1492914 h 3910710"/>
                <a:gd name="connsiteX12253" fmla="*/ 6228313 w 12193737"/>
                <a:gd name="connsiteY12253" fmla="*/ 1564284 h 3910710"/>
                <a:gd name="connsiteX12254" fmla="*/ 6104691 w 12193737"/>
                <a:gd name="connsiteY12254" fmla="*/ 1635654 h 3910710"/>
                <a:gd name="connsiteX12255" fmla="*/ 6104691 w 12193737"/>
                <a:gd name="connsiteY12255" fmla="*/ 1492914 h 3910710"/>
                <a:gd name="connsiteX12256" fmla="*/ 6104691 w 12193737"/>
                <a:gd name="connsiteY12256" fmla="*/ 1639565 h 3910710"/>
                <a:gd name="connsiteX12257" fmla="*/ 6229978 w 12193737"/>
                <a:gd name="connsiteY12257" fmla="*/ 1567217 h 3910710"/>
                <a:gd name="connsiteX12258" fmla="*/ 6229978 w 12193737"/>
                <a:gd name="connsiteY12258" fmla="*/ 1717779 h 3910710"/>
                <a:gd name="connsiteX12259" fmla="*/ 6104691 w 12193737"/>
                <a:gd name="connsiteY12259" fmla="*/ 1645431 h 3910710"/>
                <a:gd name="connsiteX12260" fmla="*/ 6104691 w 12193737"/>
                <a:gd name="connsiteY12260" fmla="*/ 1639565 h 3910710"/>
                <a:gd name="connsiteX12261" fmla="*/ 6104691 w 12193737"/>
                <a:gd name="connsiteY12261" fmla="*/ 1649342 h 3910710"/>
                <a:gd name="connsiteX12262" fmla="*/ 6228313 w 12193737"/>
                <a:gd name="connsiteY12262" fmla="*/ 1720713 h 3910710"/>
                <a:gd name="connsiteX12263" fmla="*/ 6104691 w 12193737"/>
                <a:gd name="connsiteY12263" fmla="*/ 1792083 h 3910710"/>
                <a:gd name="connsiteX12264" fmla="*/ 6104691 w 12193737"/>
                <a:gd name="connsiteY12264" fmla="*/ 1649342 h 3910710"/>
                <a:gd name="connsiteX12265" fmla="*/ 6104691 w 12193737"/>
                <a:gd name="connsiteY12265" fmla="*/ 1795994 h 3910710"/>
                <a:gd name="connsiteX12266" fmla="*/ 6229978 w 12193737"/>
                <a:gd name="connsiteY12266" fmla="*/ 1723646 h 3910710"/>
                <a:gd name="connsiteX12267" fmla="*/ 6229978 w 12193737"/>
                <a:gd name="connsiteY12267" fmla="*/ 1868342 h 3910710"/>
                <a:gd name="connsiteX12268" fmla="*/ 6224909 w 12193737"/>
                <a:gd name="connsiteY12268" fmla="*/ 1871275 h 3910710"/>
                <a:gd name="connsiteX12269" fmla="*/ 6104655 w 12193737"/>
                <a:gd name="connsiteY12269" fmla="*/ 1801860 h 3910710"/>
                <a:gd name="connsiteX12270" fmla="*/ 6104655 w 12193737"/>
                <a:gd name="connsiteY12270" fmla="*/ 1795994 h 3910710"/>
                <a:gd name="connsiteX12271" fmla="*/ 6104691 w 12193737"/>
                <a:gd name="connsiteY12271" fmla="*/ 1805770 h 3910710"/>
                <a:gd name="connsiteX12272" fmla="*/ 6221541 w 12193737"/>
                <a:gd name="connsiteY12272" fmla="*/ 1873230 h 3910710"/>
                <a:gd name="connsiteX12273" fmla="*/ 6104691 w 12193737"/>
                <a:gd name="connsiteY12273" fmla="*/ 1940690 h 3910710"/>
                <a:gd name="connsiteX12274" fmla="*/ 6104691 w 12193737"/>
                <a:gd name="connsiteY12274" fmla="*/ 1805770 h 3910710"/>
                <a:gd name="connsiteX12275" fmla="*/ 6104691 w 12193737"/>
                <a:gd name="connsiteY12275" fmla="*/ 1970020 h 3910710"/>
                <a:gd name="connsiteX12276" fmla="*/ 6221505 w 12193737"/>
                <a:gd name="connsiteY12276" fmla="*/ 2037480 h 3910710"/>
                <a:gd name="connsiteX12277" fmla="*/ 6104691 w 12193737"/>
                <a:gd name="connsiteY12277" fmla="*/ 2104940 h 3910710"/>
                <a:gd name="connsiteX12278" fmla="*/ 6104691 w 12193737"/>
                <a:gd name="connsiteY12278" fmla="*/ 1970020 h 3910710"/>
                <a:gd name="connsiteX12279" fmla="*/ 6104691 w 12193737"/>
                <a:gd name="connsiteY12279" fmla="*/ 2108851 h 3910710"/>
                <a:gd name="connsiteX12280" fmla="*/ 6224909 w 12193737"/>
                <a:gd name="connsiteY12280" fmla="*/ 2039435 h 3910710"/>
                <a:gd name="connsiteX12281" fmla="*/ 6229978 w 12193737"/>
                <a:gd name="connsiteY12281" fmla="*/ 2042368 h 3910710"/>
                <a:gd name="connsiteX12282" fmla="*/ 6229978 w 12193737"/>
                <a:gd name="connsiteY12282" fmla="*/ 2187065 h 3910710"/>
                <a:gd name="connsiteX12283" fmla="*/ 6104691 w 12193737"/>
                <a:gd name="connsiteY12283" fmla="*/ 2114717 h 3910710"/>
                <a:gd name="connsiteX12284" fmla="*/ 6104691 w 12193737"/>
                <a:gd name="connsiteY12284" fmla="*/ 2108851 h 3910710"/>
                <a:gd name="connsiteX12285" fmla="*/ 6104691 w 12193737"/>
                <a:gd name="connsiteY12285" fmla="*/ 2118627 h 3910710"/>
                <a:gd name="connsiteX12286" fmla="*/ 6228313 w 12193737"/>
                <a:gd name="connsiteY12286" fmla="*/ 2189998 h 3910710"/>
                <a:gd name="connsiteX12287" fmla="*/ 6104691 w 12193737"/>
                <a:gd name="connsiteY12287" fmla="*/ 2261368 h 3910710"/>
                <a:gd name="connsiteX12288" fmla="*/ 6104691 w 12193737"/>
                <a:gd name="connsiteY12288" fmla="*/ 2118627 h 3910710"/>
                <a:gd name="connsiteX12289" fmla="*/ 6104691 w 12193737"/>
                <a:gd name="connsiteY12289" fmla="*/ 2265279 h 3910710"/>
                <a:gd name="connsiteX12290" fmla="*/ 6229978 w 12193737"/>
                <a:gd name="connsiteY12290" fmla="*/ 2192931 h 3910710"/>
                <a:gd name="connsiteX12291" fmla="*/ 6229978 w 12193737"/>
                <a:gd name="connsiteY12291" fmla="*/ 2343457 h 3910710"/>
                <a:gd name="connsiteX12292" fmla="*/ 6104691 w 12193737"/>
                <a:gd name="connsiteY12292" fmla="*/ 2271109 h 3910710"/>
                <a:gd name="connsiteX12293" fmla="*/ 6104691 w 12193737"/>
                <a:gd name="connsiteY12293" fmla="*/ 2265243 h 3910710"/>
                <a:gd name="connsiteX12294" fmla="*/ 6104691 w 12193737"/>
                <a:gd name="connsiteY12294" fmla="*/ 2275056 h 3910710"/>
                <a:gd name="connsiteX12295" fmla="*/ 6228313 w 12193737"/>
                <a:gd name="connsiteY12295" fmla="*/ 2346426 h 3910710"/>
                <a:gd name="connsiteX12296" fmla="*/ 6104691 w 12193737"/>
                <a:gd name="connsiteY12296" fmla="*/ 2417797 h 3910710"/>
                <a:gd name="connsiteX12297" fmla="*/ 6104691 w 12193737"/>
                <a:gd name="connsiteY12297" fmla="*/ 2275056 h 3910710"/>
                <a:gd name="connsiteX12298" fmla="*/ 6104691 w 12193737"/>
                <a:gd name="connsiteY12298" fmla="*/ 2421707 h 3910710"/>
                <a:gd name="connsiteX12299" fmla="*/ 6229978 w 12193737"/>
                <a:gd name="connsiteY12299" fmla="*/ 2349359 h 3910710"/>
                <a:gd name="connsiteX12300" fmla="*/ 6229978 w 12193737"/>
                <a:gd name="connsiteY12300" fmla="*/ 2499885 h 3910710"/>
                <a:gd name="connsiteX12301" fmla="*/ 6104691 w 12193737"/>
                <a:gd name="connsiteY12301" fmla="*/ 2427537 h 3910710"/>
                <a:gd name="connsiteX12302" fmla="*/ 6104691 w 12193737"/>
                <a:gd name="connsiteY12302" fmla="*/ 2421671 h 3910710"/>
                <a:gd name="connsiteX12303" fmla="*/ 6104691 w 12193737"/>
                <a:gd name="connsiteY12303" fmla="*/ 2431484 h 3910710"/>
                <a:gd name="connsiteX12304" fmla="*/ 6228313 w 12193737"/>
                <a:gd name="connsiteY12304" fmla="*/ 2502855 h 3910710"/>
                <a:gd name="connsiteX12305" fmla="*/ 6104691 w 12193737"/>
                <a:gd name="connsiteY12305" fmla="*/ 2574225 h 3910710"/>
                <a:gd name="connsiteX12306" fmla="*/ 6104691 w 12193737"/>
                <a:gd name="connsiteY12306" fmla="*/ 2431484 h 3910710"/>
                <a:gd name="connsiteX12307" fmla="*/ 6104691 w 12193737"/>
                <a:gd name="connsiteY12307" fmla="*/ 2578136 h 3910710"/>
                <a:gd name="connsiteX12308" fmla="*/ 6229978 w 12193737"/>
                <a:gd name="connsiteY12308" fmla="*/ 2505788 h 3910710"/>
                <a:gd name="connsiteX12309" fmla="*/ 6229978 w 12193737"/>
                <a:gd name="connsiteY12309" fmla="*/ 2650448 h 3910710"/>
                <a:gd name="connsiteX12310" fmla="*/ 6224909 w 12193737"/>
                <a:gd name="connsiteY12310" fmla="*/ 2653381 h 3910710"/>
                <a:gd name="connsiteX12311" fmla="*/ 6104691 w 12193737"/>
                <a:gd name="connsiteY12311" fmla="*/ 2583965 h 3910710"/>
                <a:gd name="connsiteX12312" fmla="*/ 6104691 w 12193737"/>
                <a:gd name="connsiteY12312" fmla="*/ 2578099 h 3910710"/>
                <a:gd name="connsiteX12313" fmla="*/ 6104691 w 12193737"/>
                <a:gd name="connsiteY12313" fmla="*/ 2587912 h 3910710"/>
                <a:gd name="connsiteX12314" fmla="*/ 6221541 w 12193737"/>
                <a:gd name="connsiteY12314" fmla="*/ 2655372 h 3910710"/>
                <a:gd name="connsiteX12315" fmla="*/ 6104691 w 12193737"/>
                <a:gd name="connsiteY12315" fmla="*/ 2722832 h 3910710"/>
                <a:gd name="connsiteX12316" fmla="*/ 6104691 w 12193737"/>
                <a:gd name="connsiteY12316" fmla="*/ 2587949 h 3910710"/>
                <a:gd name="connsiteX12317" fmla="*/ 6104691 w 12193737"/>
                <a:gd name="connsiteY12317" fmla="*/ 2752162 h 3910710"/>
                <a:gd name="connsiteX12318" fmla="*/ 6221505 w 12193737"/>
                <a:gd name="connsiteY12318" fmla="*/ 2819622 h 3910710"/>
                <a:gd name="connsiteX12319" fmla="*/ 6104691 w 12193737"/>
                <a:gd name="connsiteY12319" fmla="*/ 2887082 h 3910710"/>
                <a:gd name="connsiteX12320" fmla="*/ 6104691 w 12193737"/>
                <a:gd name="connsiteY12320" fmla="*/ 2752198 h 3910710"/>
                <a:gd name="connsiteX12321" fmla="*/ 6104691 w 12193737"/>
                <a:gd name="connsiteY12321" fmla="*/ 2890993 h 3910710"/>
                <a:gd name="connsiteX12322" fmla="*/ 6224909 w 12193737"/>
                <a:gd name="connsiteY12322" fmla="*/ 2821577 h 3910710"/>
                <a:gd name="connsiteX12323" fmla="*/ 6229978 w 12193737"/>
                <a:gd name="connsiteY12323" fmla="*/ 2824511 h 3910710"/>
                <a:gd name="connsiteX12324" fmla="*/ 6229978 w 12193737"/>
                <a:gd name="connsiteY12324" fmla="*/ 2969170 h 3910710"/>
                <a:gd name="connsiteX12325" fmla="*/ 6104691 w 12193737"/>
                <a:gd name="connsiteY12325" fmla="*/ 2896822 h 3910710"/>
                <a:gd name="connsiteX12326" fmla="*/ 6104691 w 12193737"/>
                <a:gd name="connsiteY12326" fmla="*/ 2890956 h 3910710"/>
                <a:gd name="connsiteX12327" fmla="*/ 6104691 w 12193737"/>
                <a:gd name="connsiteY12327" fmla="*/ 2900769 h 3910710"/>
                <a:gd name="connsiteX12328" fmla="*/ 6228313 w 12193737"/>
                <a:gd name="connsiteY12328" fmla="*/ 2972103 h 3910710"/>
                <a:gd name="connsiteX12329" fmla="*/ 6104691 w 12193737"/>
                <a:gd name="connsiteY12329" fmla="*/ 3043474 h 3910710"/>
                <a:gd name="connsiteX12330" fmla="*/ 6104691 w 12193737"/>
                <a:gd name="connsiteY12330" fmla="*/ 2900769 h 3910710"/>
                <a:gd name="connsiteX12331" fmla="*/ 6104691 w 12193737"/>
                <a:gd name="connsiteY12331" fmla="*/ 3047421 h 3910710"/>
                <a:gd name="connsiteX12332" fmla="*/ 6229978 w 12193737"/>
                <a:gd name="connsiteY12332" fmla="*/ 2975073 h 3910710"/>
                <a:gd name="connsiteX12333" fmla="*/ 6229978 w 12193737"/>
                <a:gd name="connsiteY12333" fmla="*/ 3125599 h 3910710"/>
                <a:gd name="connsiteX12334" fmla="*/ 6104691 w 12193737"/>
                <a:gd name="connsiteY12334" fmla="*/ 3053251 h 3910710"/>
                <a:gd name="connsiteX12335" fmla="*/ 6104691 w 12193737"/>
                <a:gd name="connsiteY12335" fmla="*/ 3047385 h 3910710"/>
                <a:gd name="connsiteX12336" fmla="*/ 6104691 w 12193737"/>
                <a:gd name="connsiteY12336" fmla="*/ 3057198 h 3910710"/>
                <a:gd name="connsiteX12337" fmla="*/ 6228313 w 12193737"/>
                <a:gd name="connsiteY12337" fmla="*/ 3128568 h 3910710"/>
                <a:gd name="connsiteX12338" fmla="*/ 6104691 w 12193737"/>
                <a:gd name="connsiteY12338" fmla="*/ 3199939 h 3910710"/>
                <a:gd name="connsiteX12339" fmla="*/ 6104691 w 12193737"/>
                <a:gd name="connsiteY12339" fmla="*/ 3057198 h 3910710"/>
                <a:gd name="connsiteX12340" fmla="*/ 6104691 w 12193737"/>
                <a:gd name="connsiteY12340" fmla="*/ 3203849 h 3910710"/>
                <a:gd name="connsiteX12341" fmla="*/ 6229978 w 12193737"/>
                <a:gd name="connsiteY12341" fmla="*/ 3131501 h 3910710"/>
                <a:gd name="connsiteX12342" fmla="*/ 6229978 w 12193737"/>
                <a:gd name="connsiteY12342" fmla="*/ 3282027 h 3910710"/>
                <a:gd name="connsiteX12343" fmla="*/ 6104691 w 12193737"/>
                <a:gd name="connsiteY12343" fmla="*/ 3209679 h 3910710"/>
                <a:gd name="connsiteX12344" fmla="*/ 6104691 w 12193737"/>
                <a:gd name="connsiteY12344" fmla="*/ 3203813 h 3910710"/>
                <a:gd name="connsiteX12345" fmla="*/ 6104691 w 12193737"/>
                <a:gd name="connsiteY12345" fmla="*/ 3213626 h 3910710"/>
                <a:gd name="connsiteX12346" fmla="*/ 6228313 w 12193737"/>
                <a:gd name="connsiteY12346" fmla="*/ 3284997 h 3910710"/>
                <a:gd name="connsiteX12347" fmla="*/ 6104691 w 12193737"/>
                <a:gd name="connsiteY12347" fmla="*/ 3356367 h 3910710"/>
                <a:gd name="connsiteX12348" fmla="*/ 6104691 w 12193737"/>
                <a:gd name="connsiteY12348" fmla="*/ 3213662 h 3910710"/>
                <a:gd name="connsiteX12349" fmla="*/ 6104691 w 12193737"/>
                <a:gd name="connsiteY12349" fmla="*/ 3360278 h 3910710"/>
                <a:gd name="connsiteX12350" fmla="*/ 6229978 w 12193737"/>
                <a:gd name="connsiteY12350" fmla="*/ 3287930 h 3910710"/>
                <a:gd name="connsiteX12351" fmla="*/ 6229978 w 12193737"/>
                <a:gd name="connsiteY12351" fmla="*/ 3432626 h 3910710"/>
                <a:gd name="connsiteX12352" fmla="*/ 6224909 w 12193737"/>
                <a:gd name="connsiteY12352" fmla="*/ 3435559 h 3910710"/>
                <a:gd name="connsiteX12353" fmla="*/ 6104655 w 12193737"/>
                <a:gd name="connsiteY12353" fmla="*/ 3366144 h 3910710"/>
                <a:gd name="connsiteX12354" fmla="*/ 6104655 w 12193737"/>
                <a:gd name="connsiteY12354" fmla="*/ 3360278 h 3910710"/>
                <a:gd name="connsiteX12355" fmla="*/ 6104691 w 12193737"/>
                <a:gd name="connsiteY12355" fmla="*/ 3370054 h 3910710"/>
                <a:gd name="connsiteX12356" fmla="*/ 6221541 w 12193737"/>
                <a:gd name="connsiteY12356" fmla="*/ 3437514 h 3910710"/>
                <a:gd name="connsiteX12357" fmla="*/ 6104691 w 12193737"/>
                <a:gd name="connsiteY12357" fmla="*/ 3504974 h 3910710"/>
                <a:gd name="connsiteX12358" fmla="*/ 6104691 w 12193737"/>
                <a:gd name="connsiteY12358" fmla="*/ 3370054 h 3910710"/>
                <a:gd name="connsiteX12359" fmla="*/ 6104691 w 12193737"/>
                <a:gd name="connsiteY12359" fmla="*/ 3534304 h 3910710"/>
                <a:gd name="connsiteX12360" fmla="*/ 6221541 w 12193737"/>
                <a:gd name="connsiteY12360" fmla="*/ 3601764 h 3910710"/>
                <a:gd name="connsiteX12361" fmla="*/ 6104691 w 12193737"/>
                <a:gd name="connsiteY12361" fmla="*/ 3669224 h 3910710"/>
                <a:gd name="connsiteX12362" fmla="*/ 6104691 w 12193737"/>
                <a:gd name="connsiteY12362" fmla="*/ 3534304 h 3910710"/>
                <a:gd name="connsiteX12363" fmla="*/ 6104691 w 12193737"/>
                <a:gd name="connsiteY12363" fmla="*/ 3682911 h 3910710"/>
                <a:gd name="connsiteX12364" fmla="*/ 6228313 w 12193737"/>
                <a:gd name="connsiteY12364" fmla="*/ 3754246 h 3910710"/>
                <a:gd name="connsiteX12365" fmla="*/ 6104691 w 12193737"/>
                <a:gd name="connsiteY12365" fmla="*/ 3825616 h 3910710"/>
                <a:gd name="connsiteX12366" fmla="*/ 6104691 w 12193737"/>
                <a:gd name="connsiteY12366" fmla="*/ 3682911 h 3910710"/>
                <a:gd name="connsiteX12367" fmla="*/ 6230014 w 12193737"/>
                <a:gd name="connsiteY12367" fmla="*/ 3907777 h 3910710"/>
                <a:gd name="connsiteX12368" fmla="*/ 6104727 w 12193737"/>
                <a:gd name="connsiteY12368" fmla="*/ 3835429 h 3910710"/>
                <a:gd name="connsiteX12369" fmla="*/ 6104727 w 12193737"/>
                <a:gd name="connsiteY12369" fmla="*/ 3829563 h 3910710"/>
                <a:gd name="connsiteX12370" fmla="*/ 6230014 w 12193737"/>
                <a:gd name="connsiteY12370" fmla="*/ 3757215 h 3910710"/>
                <a:gd name="connsiteX12371" fmla="*/ 6230014 w 12193737"/>
                <a:gd name="connsiteY12371" fmla="*/ 3907741 h 3910710"/>
                <a:gd name="connsiteX12372" fmla="*/ 6230014 w 12193737"/>
                <a:gd name="connsiteY12372" fmla="*/ 3751312 h 3910710"/>
                <a:gd name="connsiteX12373" fmla="*/ 6104727 w 12193737"/>
                <a:gd name="connsiteY12373" fmla="*/ 3678964 h 3910710"/>
                <a:gd name="connsiteX12374" fmla="*/ 6104727 w 12193737"/>
                <a:gd name="connsiteY12374" fmla="*/ 3673098 h 3910710"/>
                <a:gd name="connsiteX12375" fmla="*/ 6224981 w 12193737"/>
                <a:gd name="connsiteY12375" fmla="*/ 3603683 h 3910710"/>
                <a:gd name="connsiteX12376" fmla="*/ 6230051 w 12193737"/>
                <a:gd name="connsiteY12376" fmla="*/ 3606616 h 3910710"/>
                <a:gd name="connsiteX12377" fmla="*/ 6230051 w 12193737"/>
                <a:gd name="connsiteY12377" fmla="*/ 3751312 h 3910710"/>
                <a:gd name="connsiteX12378" fmla="*/ 6233382 w 12193737"/>
                <a:gd name="connsiteY12378" fmla="*/ 3907777 h 3910710"/>
                <a:gd name="connsiteX12379" fmla="*/ 6233382 w 12193737"/>
                <a:gd name="connsiteY12379" fmla="*/ 3757215 h 3910710"/>
                <a:gd name="connsiteX12380" fmla="*/ 6363775 w 12193737"/>
                <a:gd name="connsiteY12380" fmla="*/ 3832496 h 3910710"/>
                <a:gd name="connsiteX12381" fmla="*/ 6233382 w 12193737"/>
                <a:gd name="connsiteY12381" fmla="*/ 3907777 h 3910710"/>
                <a:gd name="connsiteX12382" fmla="*/ 6365477 w 12193737"/>
                <a:gd name="connsiteY12382" fmla="*/ 3829563 h 3910710"/>
                <a:gd name="connsiteX12383" fmla="*/ 6235120 w 12193737"/>
                <a:gd name="connsiteY12383" fmla="*/ 3754282 h 3910710"/>
                <a:gd name="connsiteX12384" fmla="*/ 6360444 w 12193737"/>
                <a:gd name="connsiteY12384" fmla="*/ 3681934 h 3910710"/>
                <a:gd name="connsiteX12385" fmla="*/ 6365513 w 12193737"/>
                <a:gd name="connsiteY12385" fmla="*/ 3684867 h 3910710"/>
                <a:gd name="connsiteX12386" fmla="*/ 6365513 w 12193737"/>
                <a:gd name="connsiteY12386" fmla="*/ 3829563 h 3910710"/>
                <a:gd name="connsiteX12387" fmla="*/ 6368881 w 12193737"/>
                <a:gd name="connsiteY12387" fmla="*/ 3686786 h 3910710"/>
                <a:gd name="connsiteX12388" fmla="*/ 6492503 w 12193737"/>
                <a:gd name="connsiteY12388" fmla="*/ 3758156 h 3910710"/>
                <a:gd name="connsiteX12389" fmla="*/ 6368881 w 12193737"/>
                <a:gd name="connsiteY12389" fmla="*/ 3829563 h 3910710"/>
                <a:gd name="connsiteX12390" fmla="*/ 6368881 w 12193737"/>
                <a:gd name="connsiteY12390" fmla="*/ 3686786 h 3910710"/>
                <a:gd name="connsiteX12391" fmla="*/ 6500940 w 12193737"/>
                <a:gd name="connsiteY12391" fmla="*/ 3907777 h 3910710"/>
                <a:gd name="connsiteX12392" fmla="*/ 6370583 w 12193737"/>
                <a:gd name="connsiteY12392" fmla="*/ 3832496 h 3910710"/>
                <a:gd name="connsiteX12393" fmla="*/ 6495907 w 12193737"/>
                <a:gd name="connsiteY12393" fmla="*/ 3760148 h 3910710"/>
                <a:gd name="connsiteX12394" fmla="*/ 6500940 w 12193737"/>
                <a:gd name="connsiteY12394" fmla="*/ 3763081 h 3910710"/>
                <a:gd name="connsiteX12395" fmla="*/ 6500940 w 12193737"/>
                <a:gd name="connsiteY12395" fmla="*/ 3907777 h 3910710"/>
                <a:gd name="connsiteX12396" fmla="*/ 6504344 w 12193737"/>
                <a:gd name="connsiteY12396" fmla="*/ 3907777 h 3910710"/>
                <a:gd name="connsiteX12397" fmla="*/ 6504344 w 12193737"/>
                <a:gd name="connsiteY12397" fmla="*/ 3765036 h 3910710"/>
                <a:gd name="connsiteX12398" fmla="*/ 6627966 w 12193737"/>
                <a:gd name="connsiteY12398" fmla="*/ 3836407 h 3910710"/>
                <a:gd name="connsiteX12399" fmla="*/ 6504344 w 12193737"/>
                <a:gd name="connsiteY12399" fmla="*/ 3907777 h 3910710"/>
                <a:gd name="connsiteX12400" fmla="*/ 6512817 w 12193737"/>
                <a:gd name="connsiteY12400" fmla="*/ 3750371 h 3910710"/>
                <a:gd name="connsiteX12401" fmla="*/ 6636402 w 12193737"/>
                <a:gd name="connsiteY12401" fmla="*/ 3679001 h 3910710"/>
                <a:gd name="connsiteX12402" fmla="*/ 6636402 w 12193737"/>
                <a:gd name="connsiteY12402" fmla="*/ 3821705 h 3910710"/>
                <a:gd name="connsiteX12403" fmla="*/ 6512817 w 12193737"/>
                <a:gd name="connsiteY12403" fmla="*/ 3750371 h 3910710"/>
                <a:gd name="connsiteX12404" fmla="*/ 6765094 w 12193737"/>
                <a:gd name="connsiteY12404" fmla="*/ 3896009 h 3910710"/>
                <a:gd name="connsiteX12405" fmla="*/ 6648316 w 12193737"/>
                <a:gd name="connsiteY12405" fmla="*/ 3828585 h 3910710"/>
                <a:gd name="connsiteX12406" fmla="*/ 6765094 w 12193737"/>
                <a:gd name="connsiteY12406" fmla="*/ 3761162 h 3910710"/>
                <a:gd name="connsiteX12407" fmla="*/ 6765094 w 12193737"/>
                <a:gd name="connsiteY12407" fmla="*/ 3896009 h 3910710"/>
                <a:gd name="connsiteX12408" fmla="*/ 6765094 w 12193737"/>
                <a:gd name="connsiteY12408" fmla="*/ 3757215 h 3910710"/>
                <a:gd name="connsiteX12409" fmla="*/ 6644912 w 12193737"/>
                <a:gd name="connsiteY12409" fmla="*/ 3826594 h 3910710"/>
                <a:gd name="connsiteX12410" fmla="*/ 6639806 w 12193737"/>
                <a:gd name="connsiteY12410" fmla="*/ 3823660 h 3910710"/>
                <a:gd name="connsiteX12411" fmla="*/ 6639806 w 12193737"/>
                <a:gd name="connsiteY12411" fmla="*/ 3679001 h 3910710"/>
                <a:gd name="connsiteX12412" fmla="*/ 6765094 w 12193737"/>
                <a:gd name="connsiteY12412" fmla="*/ 3751349 h 3910710"/>
                <a:gd name="connsiteX12413" fmla="*/ 6765094 w 12193737"/>
                <a:gd name="connsiteY12413" fmla="*/ 3757251 h 3910710"/>
                <a:gd name="connsiteX12414" fmla="*/ 6765094 w 12193737"/>
                <a:gd name="connsiteY12414" fmla="*/ 3747402 h 3910710"/>
                <a:gd name="connsiteX12415" fmla="*/ 6641508 w 12193737"/>
                <a:gd name="connsiteY12415" fmla="*/ 3676068 h 3910710"/>
                <a:gd name="connsiteX12416" fmla="*/ 6765094 w 12193737"/>
                <a:gd name="connsiteY12416" fmla="*/ 3604733 h 3910710"/>
                <a:gd name="connsiteX12417" fmla="*/ 6765094 w 12193737"/>
                <a:gd name="connsiteY12417" fmla="*/ 3747438 h 3910710"/>
                <a:gd name="connsiteX12418" fmla="*/ 6765094 w 12193737"/>
                <a:gd name="connsiteY12418" fmla="*/ 3600786 h 3910710"/>
                <a:gd name="connsiteX12419" fmla="*/ 6639806 w 12193737"/>
                <a:gd name="connsiteY12419" fmla="*/ 3673135 h 3910710"/>
                <a:gd name="connsiteX12420" fmla="*/ 6639806 w 12193737"/>
                <a:gd name="connsiteY12420" fmla="*/ 3522572 h 3910710"/>
                <a:gd name="connsiteX12421" fmla="*/ 6765094 w 12193737"/>
                <a:gd name="connsiteY12421" fmla="*/ 3594920 h 3910710"/>
                <a:gd name="connsiteX12422" fmla="*/ 6765094 w 12193737"/>
                <a:gd name="connsiteY12422" fmla="*/ 3600823 h 3910710"/>
                <a:gd name="connsiteX12423" fmla="*/ 6765094 w 12193737"/>
                <a:gd name="connsiteY12423" fmla="*/ 3590973 h 3910710"/>
                <a:gd name="connsiteX12424" fmla="*/ 6641508 w 12193737"/>
                <a:gd name="connsiteY12424" fmla="*/ 3519603 h 3910710"/>
                <a:gd name="connsiteX12425" fmla="*/ 6765094 w 12193737"/>
                <a:gd name="connsiteY12425" fmla="*/ 3448269 h 3910710"/>
                <a:gd name="connsiteX12426" fmla="*/ 6765094 w 12193737"/>
                <a:gd name="connsiteY12426" fmla="*/ 3590973 h 3910710"/>
                <a:gd name="connsiteX12427" fmla="*/ 6765094 w 12193737"/>
                <a:gd name="connsiteY12427" fmla="*/ 3444358 h 3910710"/>
                <a:gd name="connsiteX12428" fmla="*/ 6639806 w 12193737"/>
                <a:gd name="connsiteY12428" fmla="*/ 3516706 h 3910710"/>
                <a:gd name="connsiteX12429" fmla="*/ 6639806 w 12193737"/>
                <a:gd name="connsiteY12429" fmla="*/ 3366144 h 3910710"/>
                <a:gd name="connsiteX12430" fmla="*/ 6765094 w 12193737"/>
                <a:gd name="connsiteY12430" fmla="*/ 3438492 h 3910710"/>
                <a:gd name="connsiteX12431" fmla="*/ 6765094 w 12193737"/>
                <a:gd name="connsiteY12431" fmla="*/ 3444358 h 3910710"/>
                <a:gd name="connsiteX12432" fmla="*/ 6765094 w 12193737"/>
                <a:gd name="connsiteY12432" fmla="*/ 3434545 h 3910710"/>
                <a:gd name="connsiteX12433" fmla="*/ 6641508 w 12193737"/>
                <a:gd name="connsiteY12433" fmla="*/ 3363174 h 3910710"/>
                <a:gd name="connsiteX12434" fmla="*/ 6765094 w 12193737"/>
                <a:gd name="connsiteY12434" fmla="*/ 3291840 h 3910710"/>
                <a:gd name="connsiteX12435" fmla="*/ 6765094 w 12193737"/>
                <a:gd name="connsiteY12435" fmla="*/ 3434545 h 3910710"/>
                <a:gd name="connsiteX12436" fmla="*/ 6765094 w 12193737"/>
                <a:gd name="connsiteY12436" fmla="*/ 3287930 h 3910710"/>
                <a:gd name="connsiteX12437" fmla="*/ 6639806 w 12193737"/>
                <a:gd name="connsiteY12437" fmla="*/ 3360278 h 3910710"/>
                <a:gd name="connsiteX12438" fmla="*/ 6639806 w 12193737"/>
                <a:gd name="connsiteY12438" fmla="*/ 3215618 h 3910710"/>
                <a:gd name="connsiteX12439" fmla="*/ 6644912 w 12193737"/>
                <a:gd name="connsiteY12439" fmla="*/ 3212685 h 3910710"/>
                <a:gd name="connsiteX12440" fmla="*/ 6765094 w 12193737"/>
                <a:gd name="connsiteY12440" fmla="*/ 3282064 h 3910710"/>
                <a:gd name="connsiteX12441" fmla="*/ 6765094 w 12193737"/>
                <a:gd name="connsiteY12441" fmla="*/ 3287966 h 3910710"/>
                <a:gd name="connsiteX12442" fmla="*/ 6765094 w 12193737"/>
                <a:gd name="connsiteY12442" fmla="*/ 3278117 h 3910710"/>
                <a:gd name="connsiteX12443" fmla="*/ 6648316 w 12193737"/>
                <a:gd name="connsiteY12443" fmla="*/ 3210693 h 3910710"/>
                <a:gd name="connsiteX12444" fmla="*/ 6765094 w 12193737"/>
                <a:gd name="connsiteY12444" fmla="*/ 3143269 h 3910710"/>
                <a:gd name="connsiteX12445" fmla="*/ 6765094 w 12193737"/>
                <a:gd name="connsiteY12445" fmla="*/ 3278117 h 3910710"/>
                <a:gd name="connsiteX12446" fmla="*/ 6765094 w 12193737"/>
                <a:gd name="connsiteY12446" fmla="*/ 3113867 h 3910710"/>
                <a:gd name="connsiteX12447" fmla="*/ 6648279 w 12193737"/>
                <a:gd name="connsiteY12447" fmla="*/ 3046407 h 3910710"/>
                <a:gd name="connsiteX12448" fmla="*/ 6765094 w 12193737"/>
                <a:gd name="connsiteY12448" fmla="*/ 2978983 h 3910710"/>
                <a:gd name="connsiteX12449" fmla="*/ 6765094 w 12193737"/>
                <a:gd name="connsiteY12449" fmla="*/ 3113867 h 3910710"/>
                <a:gd name="connsiteX12450" fmla="*/ 6765094 w 12193737"/>
                <a:gd name="connsiteY12450" fmla="*/ 2975073 h 3910710"/>
                <a:gd name="connsiteX12451" fmla="*/ 6644875 w 12193737"/>
                <a:gd name="connsiteY12451" fmla="*/ 3044452 h 3910710"/>
                <a:gd name="connsiteX12452" fmla="*/ 6639806 w 12193737"/>
                <a:gd name="connsiteY12452" fmla="*/ 3041519 h 3910710"/>
                <a:gd name="connsiteX12453" fmla="*/ 6639806 w 12193737"/>
                <a:gd name="connsiteY12453" fmla="*/ 2896822 h 3910710"/>
                <a:gd name="connsiteX12454" fmla="*/ 6765094 w 12193737"/>
                <a:gd name="connsiteY12454" fmla="*/ 2969170 h 3910710"/>
                <a:gd name="connsiteX12455" fmla="*/ 6765094 w 12193737"/>
                <a:gd name="connsiteY12455" fmla="*/ 2975073 h 3910710"/>
                <a:gd name="connsiteX12456" fmla="*/ 6765094 w 12193737"/>
                <a:gd name="connsiteY12456" fmla="*/ 2965260 h 3910710"/>
                <a:gd name="connsiteX12457" fmla="*/ 6641508 w 12193737"/>
                <a:gd name="connsiteY12457" fmla="*/ 2893926 h 3910710"/>
                <a:gd name="connsiteX12458" fmla="*/ 6765094 w 12193737"/>
                <a:gd name="connsiteY12458" fmla="*/ 2822591 h 3910710"/>
                <a:gd name="connsiteX12459" fmla="*/ 6765094 w 12193737"/>
                <a:gd name="connsiteY12459" fmla="*/ 2965296 h 3910710"/>
                <a:gd name="connsiteX12460" fmla="*/ 6765094 w 12193737"/>
                <a:gd name="connsiteY12460" fmla="*/ 2818644 h 3910710"/>
                <a:gd name="connsiteX12461" fmla="*/ 6639806 w 12193737"/>
                <a:gd name="connsiteY12461" fmla="*/ 2890993 h 3910710"/>
                <a:gd name="connsiteX12462" fmla="*/ 6639806 w 12193737"/>
                <a:gd name="connsiteY12462" fmla="*/ 2740430 h 3910710"/>
                <a:gd name="connsiteX12463" fmla="*/ 6765094 w 12193737"/>
                <a:gd name="connsiteY12463" fmla="*/ 2812778 h 3910710"/>
                <a:gd name="connsiteX12464" fmla="*/ 6765094 w 12193737"/>
                <a:gd name="connsiteY12464" fmla="*/ 2818681 h 3910710"/>
                <a:gd name="connsiteX12465" fmla="*/ 6765094 w 12193737"/>
                <a:gd name="connsiteY12465" fmla="*/ 2808831 h 3910710"/>
                <a:gd name="connsiteX12466" fmla="*/ 6641508 w 12193737"/>
                <a:gd name="connsiteY12466" fmla="*/ 2737461 h 3910710"/>
                <a:gd name="connsiteX12467" fmla="*/ 6765094 w 12193737"/>
                <a:gd name="connsiteY12467" fmla="*/ 2666127 h 3910710"/>
                <a:gd name="connsiteX12468" fmla="*/ 6765094 w 12193737"/>
                <a:gd name="connsiteY12468" fmla="*/ 2808831 h 3910710"/>
                <a:gd name="connsiteX12469" fmla="*/ 6765094 w 12193737"/>
                <a:gd name="connsiteY12469" fmla="*/ 2662216 h 3910710"/>
                <a:gd name="connsiteX12470" fmla="*/ 6639806 w 12193737"/>
                <a:gd name="connsiteY12470" fmla="*/ 2734564 h 3910710"/>
                <a:gd name="connsiteX12471" fmla="*/ 6639806 w 12193737"/>
                <a:gd name="connsiteY12471" fmla="*/ 2583965 h 3910710"/>
                <a:gd name="connsiteX12472" fmla="*/ 6765094 w 12193737"/>
                <a:gd name="connsiteY12472" fmla="*/ 2656314 h 3910710"/>
                <a:gd name="connsiteX12473" fmla="*/ 6765094 w 12193737"/>
                <a:gd name="connsiteY12473" fmla="*/ 2662216 h 3910710"/>
                <a:gd name="connsiteX12474" fmla="*/ 6765094 w 12193737"/>
                <a:gd name="connsiteY12474" fmla="*/ 2652403 h 3910710"/>
                <a:gd name="connsiteX12475" fmla="*/ 6641508 w 12193737"/>
                <a:gd name="connsiteY12475" fmla="*/ 2581069 h 3910710"/>
                <a:gd name="connsiteX12476" fmla="*/ 6765094 w 12193737"/>
                <a:gd name="connsiteY12476" fmla="*/ 2509734 h 3910710"/>
                <a:gd name="connsiteX12477" fmla="*/ 6765094 w 12193737"/>
                <a:gd name="connsiteY12477" fmla="*/ 2652439 h 3910710"/>
                <a:gd name="connsiteX12478" fmla="*/ 6765094 w 12193737"/>
                <a:gd name="connsiteY12478" fmla="*/ 2505788 h 3910710"/>
                <a:gd name="connsiteX12479" fmla="*/ 6639806 w 12193737"/>
                <a:gd name="connsiteY12479" fmla="*/ 2578136 h 3910710"/>
                <a:gd name="connsiteX12480" fmla="*/ 6639806 w 12193737"/>
                <a:gd name="connsiteY12480" fmla="*/ 2433440 h 3910710"/>
                <a:gd name="connsiteX12481" fmla="*/ 6644875 w 12193737"/>
                <a:gd name="connsiteY12481" fmla="*/ 2430506 h 3910710"/>
                <a:gd name="connsiteX12482" fmla="*/ 6765094 w 12193737"/>
                <a:gd name="connsiteY12482" fmla="*/ 2499922 h 3910710"/>
                <a:gd name="connsiteX12483" fmla="*/ 6765094 w 12193737"/>
                <a:gd name="connsiteY12483" fmla="*/ 2505824 h 3910710"/>
                <a:gd name="connsiteX12484" fmla="*/ 6765094 w 12193737"/>
                <a:gd name="connsiteY12484" fmla="*/ 2495975 h 3910710"/>
                <a:gd name="connsiteX12485" fmla="*/ 6648279 w 12193737"/>
                <a:gd name="connsiteY12485" fmla="*/ 2428551 h 3910710"/>
                <a:gd name="connsiteX12486" fmla="*/ 6765094 w 12193737"/>
                <a:gd name="connsiteY12486" fmla="*/ 2361127 h 3910710"/>
                <a:gd name="connsiteX12487" fmla="*/ 6765094 w 12193737"/>
                <a:gd name="connsiteY12487" fmla="*/ 2496011 h 3910710"/>
                <a:gd name="connsiteX12488" fmla="*/ 6765094 w 12193737"/>
                <a:gd name="connsiteY12488" fmla="*/ 2331761 h 3910710"/>
                <a:gd name="connsiteX12489" fmla="*/ 6648279 w 12193737"/>
                <a:gd name="connsiteY12489" fmla="*/ 2264301 h 3910710"/>
                <a:gd name="connsiteX12490" fmla="*/ 6765094 w 12193737"/>
                <a:gd name="connsiteY12490" fmla="*/ 2196878 h 3910710"/>
                <a:gd name="connsiteX12491" fmla="*/ 6765094 w 12193737"/>
                <a:gd name="connsiteY12491" fmla="*/ 2331761 h 3910710"/>
                <a:gd name="connsiteX12492" fmla="*/ 6765094 w 12193737"/>
                <a:gd name="connsiteY12492" fmla="*/ 2192931 h 3910710"/>
                <a:gd name="connsiteX12493" fmla="*/ 6644875 w 12193737"/>
                <a:gd name="connsiteY12493" fmla="*/ 2262346 h 3910710"/>
                <a:gd name="connsiteX12494" fmla="*/ 6639806 w 12193737"/>
                <a:gd name="connsiteY12494" fmla="*/ 2259413 h 3910710"/>
                <a:gd name="connsiteX12495" fmla="*/ 6639806 w 12193737"/>
                <a:gd name="connsiteY12495" fmla="*/ 2114717 h 3910710"/>
                <a:gd name="connsiteX12496" fmla="*/ 6765094 w 12193737"/>
                <a:gd name="connsiteY12496" fmla="*/ 2187065 h 3910710"/>
                <a:gd name="connsiteX12497" fmla="*/ 6765094 w 12193737"/>
                <a:gd name="connsiteY12497" fmla="*/ 2192967 h 3910710"/>
                <a:gd name="connsiteX12498" fmla="*/ 6765094 w 12193737"/>
                <a:gd name="connsiteY12498" fmla="*/ 2183118 h 3910710"/>
                <a:gd name="connsiteX12499" fmla="*/ 6641508 w 12193737"/>
                <a:gd name="connsiteY12499" fmla="*/ 2111784 h 3910710"/>
                <a:gd name="connsiteX12500" fmla="*/ 6765094 w 12193737"/>
                <a:gd name="connsiteY12500" fmla="*/ 2040413 h 3910710"/>
                <a:gd name="connsiteX12501" fmla="*/ 6765094 w 12193737"/>
                <a:gd name="connsiteY12501" fmla="*/ 2183118 h 3910710"/>
                <a:gd name="connsiteX12502" fmla="*/ 6765094 w 12193737"/>
                <a:gd name="connsiteY12502" fmla="*/ 2036502 h 3910710"/>
                <a:gd name="connsiteX12503" fmla="*/ 6639806 w 12193737"/>
                <a:gd name="connsiteY12503" fmla="*/ 2108851 h 3910710"/>
                <a:gd name="connsiteX12504" fmla="*/ 6639806 w 12193737"/>
                <a:gd name="connsiteY12504" fmla="*/ 1958288 h 3910710"/>
                <a:gd name="connsiteX12505" fmla="*/ 6765094 w 12193737"/>
                <a:gd name="connsiteY12505" fmla="*/ 2030636 h 3910710"/>
                <a:gd name="connsiteX12506" fmla="*/ 6765094 w 12193737"/>
                <a:gd name="connsiteY12506" fmla="*/ 2036538 h 3910710"/>
                <a:gd name="connsiteX12507" fmla="*/ 6765094 w 12193737"/>
                <a:gd name="connsiteY12507" fmla="*/ 2026689 h 3910710"/>
                <a:gd name="connsiteX12508" fmla="*/ 6641508 w 12193737"/>
                <a:gd name="connsiteY12508" fmla="*/ 1955355 h 3910710"/>
                <a:gd name="connsiteX12509" fmla="*/ 6765094 w 12193737"/>
                <a:gd name="connsiteY12509" fmla="*/ 1884021 h 3910710"/>
                <a:gd name="connsiteX12510" fmla="*/ 6765094 w 12193737"/>
                <a:gd name="connsiteY12510" fmla="*/ 2026726 h 3910710"/>
                <a:gd name="connsiteX12511" fmla="*/ 6765094 w 12193737"/>
                <a:gd name="connsiteY12511" fmla="*/ 1880074 h 3910710"/>
                <a:gd name="connsiteX12512" fmla="*/ 6639806 w 12193737"/>
                <a:gd name="connsiteY12512" fmla="*/ 1952422 h 3910710"/>
                <a:gd name="connsiteX12513" fmla="*/ 6639806 w 12193737"/>
                <a:gd name="connsiteY12513" fmla="*/ 1801860 h 3910710"/>
                <a:gd name="connsiteX12514" fmla="*/ 6765094 w 12193737"/>
                <a:gd name="connsiteY12514" fmla="*/ 1874208 h 3910710"/>
                <a:gd name="connsiteX12515" fmla="*/ 6765094 w 12193737"/>
                <a:gd name="connsiteY12515" fmla="*/ 1880110 h 3910710"/>
                <a:gd name="connsiteX12516" fmla="*/ 6765094 w 12193737"/>
                <a:gd name="connsiteY12516" fmla="*/ 1870261 h 3910710"/>
                <a:gd name="connsiteX12517" fmla="*/ 6641508 w 12193737"/>
                <a:gd name="connsiteY12517" fmla="*/ 1798927 h 3910710"/>
                <a:gd name="connsiteX12518" fmla="*/ 6765094 w 12193737"/>
                <a:gd name="connsiteY12518" fmla="*/ 1727556 h 3910710"/>
                <a:gd name="connsiteX12519" fmla="*/ 6765094 w 12193737"/>
                <a:gd name="connsiteY12519" fmla="*/ 1870261 h 3910710"/>
                <a:gd name="connsiteX12520" fmla="*/ 6765094 w 12193737"/>
                <a:gd name="connsiteY12520" fmla="*/ 1723646 h 3910710"/>
                <a:gd name="connsiteX12521" fmla="*/ 6639806 w 12193737"/>
                <a:gd name="connsiteY12521" fmla="*/ 1795994 h 3910710"/>
                <a:gd name="connsiteX12522" fmla="*/ 6639806 w 12193737"/>
                <a:gd name="connsiteY12522" fmla="*/ 1651297 h 3910710"/>
                <a:gd name="connsiteX12523" fmla="*/ 6644912 w 12193737"/>
                <a:gd name="connsiteY12523" fmla="*/ 1648364 h 3910710"/>
                <a:gd name="connsiteX12524" fmla="*/ 6765094 w 12193737"/>
                <a:gd name="connsiteY12524" fmla="*/ 1717743 h 3910710"/>
                <a:gd name="connsiteX12525" fmla="*/ 6765094 w 12193737"/>
                <a:gd name="connsiteY12525" fmla="*/ 1723646 h 3910710"/>
                <a:gd name="connsiteX12526" fmla="*/ 6765094 w 12193737"/>
                <a:gd name="connsiteY12526" fmla="*/ 1713832 h 3910710"/>
                <a:gd name="connsiteX12527" fmla="*/ 6648316 w 12193737"/>
                <a:gd name="connsiteY12527" fmla="*/ 1646409 h 3910710"/>
                <a:gd name="connsiteX12528" fmla="*/ 6765094 w 12193737"/>
                <a:gd name="connsiteY12528" fmla="*/ 1578985 h 3910710"/>
                <a:gd name="connsiteX12529" fmla="*/ 6765094 w 12193737"/>
                <a:gd name="connsiteY12529" fmla="*/ 1713832 h 3910710"/>
                <a:gd name="connsiteX12530" fmla="*/ 6765094 w 12193737"/>
                <a:gd name="connsiteY12530" fmla="*/ 1549583 h 3910710"/>
                <a:gd name="connsiteX12531" fmla="*/ 6648279 w 12193737"/>
                <a:gd name="connsiteY12531" fmla="*/ 1482159 h 3910710"/>
                <a:gd name="connsiteX12532" fmla="*/ 6765094 w 12193737"/>
                <a:gd name="connsiteY12532" fmla="*/ 1414736 h 3910710"/>
                <a:gd name="connsiteX12533" fmla="*/ 6765094 w 12193737"/>
                <a:gd name="connsiteY12533" fmla="*/ 1549619 h 3910710"/>
                <a:gd name="connsiteX12534" fmla="*/ 6765094 w 12193737"/>
                <a:gd name="connsiteY12534" fmla="*/ 1410789 h 3910710"/>
                <a:gd name="connsiteX12535" fmla="*/ 6644875 w 12193737"/>
                <a:gd name="connsiteY12535" fmla="*/ 1480204 h 3910710"/>
                <a:gd name="connsiteX12536" fmla="*/ 6639806 w 12193737"/>
                <a:gd name="connsiteY12536" fmla="*/ 1477271 h 3910710"/>
                <a:gd name="connsiteX12537" fmla="*/ 6639806 w 12193737"/>
                <a:gd name="connsiteY12537" fmla="*/ 1332575 h 3910710"/>
                <a:gd name="connsiteX12538" fmla="*/ 6765094 w 12193737"/>
                <a:gd name="connsiteY12538" fmla="*/ 1404886 h 3910710"/>
                <a:gd name="connsiteX12539" fmla="*/ 6765094 w 12193737"/>
                <a:gd name="connsiteY12539" fmla="*/ 1410789 h 3910710"/>
                <a:gd name="connsiteX12540" fmla="*/ 6765094 w 12193737"/>
                <a:gd name="connsiteY12540" fmla="*/ 1400976 h 3910710"/>
                <a:gd name="connsiteX12541" fmla="*/ 6641508 w 12193737"/>
                <a:gd name="connsiteY12541" fmla="*/ 1329642 h 3910710"/>
                <a:gd name="connsiteX12542" fmla="*/ 6765094 w 12193737"/>
                <a:gd name="connsiteY12542" fmla="*/ 1258307 h 3910710"/>
                <a:gd name="connsiteX12543" fmla="*/ 6765094 w 12193737"/>
                <a:gd name="connsiteY12543" fmla="*/ 1401012 h 3910710"/>
                <a:gd name="connsiteX12544" fmla="*/ 6765094 w 12193737"/>
                <a:gd name="connsiteY12544" fmla="*/ 1254360 h 3910710"/>
                <a:gd name="connsiteX12545" fmla="*/ 6639806 w 12193737"/>
                <a:gd name="connsiteY12545" fmla="*/ 1326708 h 3910710"/>
                <a:gd name="connsiteX12546" fmla="*/ 6639806 w 12193737"/>
                <a:gd name="connsiteY12546" fmla="*/ 1176146 h 3910710"/>
                <a:gd name="connsiteX12547" fmla="*/ 6765094 w 12193737"/>
                <a:gd name="connsiteY12547" fmla="*/ 1248494 h 3910710"/>
                <a:gd name="connsiteX12548" fmla="*/ 6765094 w 12193737"/>
                <a:gd name="connsiteY12548" fmla="*/ 1254397 h 3910710"/>
                <a:gd name="connsiteX12549" fmla="*/ 6765094 w 12193737"/>
                <a:gd name="connsiteY12549" fmla="*/ 1244547 h 3910710"/>
                <a:gd name="connsiteX12550" fmla="*/ 6641508 w 12193737"/>
                <a:gd name="connsiteY12550" fmla="*/ 1173213 h 3910710"/>
                <a:gd name="connsiteX12551" fmla="*/ 6765094 w 12193737"/>
                <a:gd name="connsiteY12551" fmla="*/ 1101843 h 3910710"/>
                <a:gd name="connsiteX12552" fmla="*/ 6765094 w 12193737"/>
                <a:gd name="connsiteY12552" fmla="*/ 1244547 h 3910710"/>
                <a:gd name="connsiteX12553" fmla="*/ 6765094 w 12193737"/>
                <a:gd name="connsiteY12553" fmla="*/ 1097932 h 3910710"/>
                <a:gd name="connsiteX12554" fmla="*/ 6639806 w 12193737"/>
                <a:gd name="connsiteY12554" fmla="*/ 1170280 h 3910710"/>
                <a:gd name="connsiteX12555" fmla="*/ 6639806 w 12193737"/>
                <a:gd name="connsiteY12555" fmla="*/ 1019718 h 3910710"/>
                <a:gd name="connsiteX12556" fmla="*/ 6765094 w 12193737"/>
                <a:gd name="connsiteY12556" fmla="*/ 1092066 h 3910710"/>
                <a:gd name="connsiteX12557" fmla="*/ 6765094 w 12193737"/>
                <a:gd name="connsiteY12557" fmla="*/ 1097968 h 3910710"/>
                <a:gd name="connsiteX12558" fmla="*/ 6765094 w 12193737"/>
                <a:gd name="connsiteY12558" fmla="*/ 1088119 h 3910710"/>
                <a:gd name="connsiteX12559" fmla="*/ 6641508 w 12193737"/>
                <a:gd name="connsiteY12559" fmla="*/ 1016785 h 3910710"/>
                <a:gd name="connsiteX12560" fmla="*/ 6765094 w 12193737"/>
                <a:gd name="connsiteY12560" fmla="*/ 945414 h 3910710"/>
                <a:gd name="connsiteX12561" fmla="*/ 6765094 w 12193737"/>
                <a:gd name="connsiteY12561" fmla="*/ 1088119 h 3910710"/>
                <a:gd name="connsiteX12562" fmla="*/ 6765094 w 12193737"/>
                <a:gd name="connsiteY12562" fmla="*/ 941503 h 3910710"/>
                <a:gd name="connsiteX12563" fmla="*/ 6639806 w 12193737"/>
                <a:gd name="connsiteY12563" fmla="*/ 1013852 h 3910710"/>
                <a:gd name="connsiteX12564" fmla="*/ 6639806 w 12193737"/>
                <a:gd name="connsiteY12564" fmla="*/ 869155 h 3910710"/>
                <a:gd name="connsiteX12565" fmla="*/ 6644875 w 12193737"/>
                <a:gd name="connsiteY12565" fmla="*/ 866222 h 3910710"/>
                <a:gd name="connsiteX12566" fmla="*/ 6765094 w 12193737"/>
                <a:gd name="connsiteY12566" fmla="*/ 935637 h 3910710"/>
                <a:gd name="connsiteX12567" fmla="*/ 6765094 w 12193737"/>
                <a:gd name="connsiteY12567" fmla="*/ 941540 h 3910710"/>
                <a:gd name="connsiteX12568" fmla="*/ 6765094 w 12193737"/>
                <a:gd name="connsiteY12568" fmla="*/ 931690 h 3910710"/>
                <a:gd name="connsiteX12569" fmla="*/ 6648279 w 12193737"/>
                <a:gd name="connsiteY12569" fmla="*/ 864267 h 3910710"/>
                <a:gd name="connsiteX12570" fmla="*/ 6765094 w 12193737"/>
                <a:gd name="connsiteY12570" fmla="*/ 796807 h 3910710"/>
                <a:gd name="connsiteX12571" fmla="*/ 6765094 w 12193737"/>
                <a:gd name="connsiteY12571" fmla="*/ 931690 h 3910710"/>
                <a:gd name="connsiteX12572" fmla="*/ 6765094 w 12193737"/>
                <a:gd name="connsiteY12572" fmla="*/ 767477 h 3910710"/>
                <a:gd name="connsiteX12573" fmla="*/ 6648279 w 12193737"/>
                <a:gd name="connsiteY12573" fmla="*/ 700053 h 3910710"/>
                <a:gd name="connsiteX12574" fmla="*/ 6765094 w 12193737"/>
                <a:gd name="connsiteY12574" fmla="*/ 632594 h 3910710"/>
                <a:gd name="connsiteX12575" fmla="*/ 6765094 w 12193737"/>
                <a:gd name="connsiteY12575" fmla="*/ 767477 h 3910710"/>
                <a:gd name="connsiteX12576" fmla="*/ 6765094 w 12193737"/>
                <a:gd name="connsiteY12576" fmla="*/ 628647 h 3910710"/>
                <a:gd name="connsiteX12577" fmla="*/ 6644875 w 12193737"/>
                <a:gd name="connsiteY12577" fmla="*/ 698062 h 3910710"/>
                <a:gd name="connsiteX12578" fmla="*/ 6639806 w 12193737"/>
                <a:gd name="connsiteY12578" fmla="*/ 695129 h 3910710"/>
                <a:gd name="connsiteX12579" fmla="*/ 6639806 w 12193737"/>
                <a:gd name="connsiteY12579" fmla="*/ 550432 h 3910710"/>
                <a:gd name="connsiteX12580" fmla="*/ 6765094 w 12193737"/>
                <a:gd name="connsiteY12580" fmla="*/ 622781 h 3910710"/>
                <a:gd name="connsiteX12581" fmla="*/ 6765094 w 12193737"/>
                <a:gd name="connsiteY12581" fmla="*/ 628683 h 3910710"/>
                <a:gd name="connsiteX12582" fmla="*/ 6765094 w 12193737"/>
                <a:gd name="connsiteY12582" fmla="*/ 618834 h 3910710"/>
                <a:gd name="connsiteX12583" fmla="*/ 6641508 w 12193737"/>
                <a:gd name="connsiteY12583" fmla="*/ 547499 h 3910710"/>
                <a:gd name="connsiteX12584" fmla="*/ 6765094 w 12193737"/>
                <a:gd name="connsiteY12584" fmla="*/ 476129 h 3910710"/>
                <a:gd name="connsiteX12585" fmla="*/ 6765094 w 12193737"/>
                <a:gd name="connsiteY12585" fmla="*/ 618834 h 3910710"/>
                <a:gd name="connsiteX12586" fmla="*/ 6765094 w 12193737"/>
                <a:gd name="connsiteY12586" fmla="*/ 472218 h 3910710"/>
                <a:gd name="connsiteX12587" fmla="*/ 6639806 w 12193737"/>
                <a:gd name="connsiteY12587" fmla="*/ 544566 h 3910710"/>
                <a:gd name="connsiteX12588" fmla="*/ 6639806 w 12193737"/>
                <a:gd name="connsiteY12588" fmla="*/ 394004 h 3910710"/>
                <a:gd name="connsiteX12589" fmla="*/ 6765094 w 12193737"/>
                <a:gd name="connsiteY12589" fmla="*/ 466352 h 3910710"/>
                <a:gd name="connsiteX12590" fmla="*/ 6765094 w 12193737"/>
                <a:gd name="connsiteY12590" fmla="*/ 472254 h 3910710"/>
                <a:gd name="connsiteX12591" fmla="*/ 6765094 w 12193737"/>
                <a:gd name="connsiteY12591" fmla="*/ 462405 h 3910710"/>
                <a:gd name="connsiteX12592" fmla="*/ 6641508 w 12193737"/>
                <a:gd name="connsiteY12592" fmla="*/ 391071 h 3910710"/>
                <a:gd name="connsiteX12593" fmla="*/ 6765094 w 12193737"/>
                <a:gd name="connsiteY12593" fmla="*/ 319701 h 3910710"/>
                <a:gd name="connsiteX12594" fmla="*/ 6765094 w 12193737"/>
                <a:gd name="connsiteY12594" fmla="*/ 462405 h 3910710"/>
                <a:gd name="connsiteX12595" fmla="*/ 6765094 w 12193737"/>
                <a:gd name="connsiteY12595" fmla="*/ 315790 h 3910710"/>
                <a:gd name="connsiteX12596" fmla="*/ 6639806 w 12193737"/>
                <a:gd name="connsiteY12596" fmla="*/ 388138 h 3910710"/>
                <a:gd name="connsiteX12597" fmla="*/ 6639806 w 12193737"/>
                <a:gd name="connsiteY12597" fmla="*/ 237576 h 3910710"/>
                <a:gd name="connsiteX12598" fmla="*/ 6765094 w 12193737"/>
                <a:gd name="connsiteY12598" fmla="*/ 309924 h 3910710"/>
                <a:gd name="connsiteX12599" fmla="*/ 6765094 w 12193737"/>
                <a:gd name="connsiteY12599" fmla="*/ 315826 h 3910710"/>
                <a:gd name="connsiteX12600" fmla="*/ 6765094 w 12193737"/>
                <a:gd name="connsiteY12600" fmla="*/ 305977 h 3910710"/>
                <a:gd name="connsiteX12601" fmla="*/ 6641508 w 12193737"/>
                <a:gd name="connsiteY12601" fmla="*/ 234643 h 3910710"/>
                <a:gd name="connsiteX12602" fmla="*/ 6765094 w 12193737"/>
                <a:gd name="connsiteY12602" fmla="*/ 163308 h 3910710"/>
                <a:gd name="connsiteX12603" fmla="*/ 6765094 w 12193737"/>
                <a:gd name="connsiteY12603" fmla="*/ 306013 h 3910710"/>
                <a:gd name="connsiteX12604" fmla="*/ 6765094 w 12193737"/>
                <a:gd name="connsiteY12604" fmla="*/ 159361 h 3910710"/>
                <a:gd name="connsiteX12605" fmla="*/ 6639806 w 12193737"/>
                <a:gd name="connsiteY12605" fmla="*/ 231710 h 3910710"/>
                <a:gd name="connsiteX12606" fmla="*/ 6639806 w 12193737"/>
                <a:gd name="connsiteY12606" fmla="*/ 87013 h 3910710"/>
                <a:gd name="connsiteX12607" fmla="*/ 6644912 w 12193737"/>
                <a:gd name="connsiteY12607" fmla="*/ 84080 h 3910710"/>
                <a:gd name="connsiteX12608" fmla="*/ 6765094 w 12193737"/>
                <a:gd name="connsiteY12608" fmla="*/ 153459 h 3910710"/>
                <a:gd name="connsiteX12609" fmla="*/ 6765094 w 12193737"/>
                <a:gd name="connsiteY12609" fmla="*/ 159361 h 3910710"/>
                <a:gd name="connsiteX12610" fmla="*/ 6765094 w 12193737"/>
                <a:gd name="connsiteY12610" fmla="*/ 149548 h 3910710"/>
                <a:gd name="connsiteX12611" fmla="*/ 6648279 w 12193737"/>
                <a:gd name="connsiteY12611" fmla="*/ 82125 h 3910710"/>
                <a:gd name="connsiteX12612" fmla="*/ 6765094 w 12193737"/>
                <a:gd name="connsiteY12612" fmla="*/ 14701 h 3910710"/>
                <a:gd name="connsiteX12613" fmla="*/ 6765094 w 12193737"/>
                <a:gd name="connsiteY12613" fmla="*/ 149585 h 3910710"/>
                <a:gd name="connsiteX12614" fmla="*/ 6782040 w 12193737"/>
                <a:gd name="connsiteY12614" fmla="*/ 3896045 h 3910710"/>
                <a:gd name="connsiteX12615" fmla="*/ 6782040 w 12193737"/>
                <a:gd name="connsiteY12615" fmla="*/ 3761125 h 3910710"/>
                <a:gd name="connsiteX12616" fmla="*/ 6898891 w 12193737"/>
                <a:gd name="connsiteY12616" fmla="*/ 3828585 h 3910710"/>
                <a:gd name="connsiteX12617" fmla="*/ 6782040 w 12193737"/>
                <a:gd name="connsiteY12617" fmla="*/ 3896045 h 3910710"/>
                <a:gd name="connsiteX12618" fmla="*/ 6902295 w 12193737"/>
                <a:gd name="connsiteY12618" fmla="*/ 3826630 h 3910710"/>
                <a:gd name="connsiteX12619" fmla="*/ 6782040 w 12193737"/>
                <a:gd name="connsiteY12619" fmla="*/ 3757178 h 3910710"/>
                <a:gd name="connsiteX12620" fmla="*/ 6782040 w 12193737"/>
                <a:gd name="connsiteY12620" fmla="*/ 3751349 h 3910710"/>
                <a:gd name="connsiteX12621" fmla="*/ 6907364 w 12193737"/>
                <a:gd name="connsiteY12621" fmla="*/ 3679001 h 3910710"/>
                <a:gd name="connsiteX12622" fmla="*/ 6907364 w 12193737"/>
                <a:gd name="connsiteY12622" fmla="*/ 3823660 h 3910710"/>
                <a:gd name="connsiteX12623" fmla="*/ 6902295 w 12193737"/>
                <a:gd name="connsiteY12623" fmla="*/ 3826594 h 3910710"/>
                <a:gd name="connsiteX12624" fmla="*/ 6910768 w 12193737"/>
                <a:gd name="connsiteY12624" fmla="*/ 3821742 h 3910710"/>
                <a:gd name="connsiteX12625" fmla="*/ 6910768 w 12193737"/>
                <a:gd name="connsiteY12625" fmla="*/ 3679001 h 3910710"/>
                <a:gd name="connsiteX12626" fmla="*/ 7034353 w 12193737"/>
                <a:gd name="connsiteY12626" fmla="*/ 3750371 h 3910710"/>
                <a:gd name="connsiteX12627" fmla="*/ 6910768 w 12193737"/>
                <a:gd name="connsiteY12627" fmla="*/ 3821742 h 3910710"/>
                <a:gd name="connsiteX12628" fmla="*/ 7042826 w 12193737"/>
                <a:gd name="connsiteY12628" fmla="*/ 3907777 h 3910710"/>
                <a:gd name="connsiteX12629" fmla="*/ 6919241 w 12193737"/>
                <a:gd name="connsiteY12629" fmla="*/ 3836407 h 3910710"/>
                <a:gd name="connsiteX12630" fmla="*/ 7042826 w 12193737"/>
                <a:gd name="connsiteY12630" fmla="*/ 3765036 h 3910710"/>
                <a:gd name="connsiteX12631" fmla="*/ 7042826 w 12193737"/>
                <a:gd name="connsiteY12631" fmla="*/ 3907741 h 3910710"/>
                <a:gd name="connsiteX12632" fmla="*/ 7046230 w 12193737"/>
                <a:gd name="connsiteY12632" fmla="*/ 3907777 h 3910710"/>
                <a:gd name="connsiteX12633" fmla="*/ 7046230 w 12193737"/>
                <a:gd name="connsiteY12633" fmla="*/ 3763081 h 3910710"/>
                <a:gd name="connsiteX12634" fmla="*/ 7051300 w 12193737"/>
                <a:gd name="connsiteY12634" fmla="*/ 3760148 h 3910710"/>
                <a:gd name="connsiteX12635" fmla="*/ 7176624 w 12193737"/>
                <a:gd name="connsiteY12635" fmla="*/ 3832496 h 3910710"/>
                <a:gd name="connsiteX12636" fmla="*/ 7046230 w 12193737"/>
                <a:gd name="connsiteY12636" fmla="*/ 3907813 h 3910710"/>
                <a:gd name="connsiteX12637" fmla="*/ 7178289 w 12193737"/>
                <a:gd name="connsiteY12637" fmla="*/ 3829563 h 3910710"/>
                <a:gd name="connsiteX12638" fmla="*/ 7054704 w 12193737"/>
                <a:gd name="connsiteY12638" fmla="*/ 3758192 h 3910710"/>
                <a:gd name="connsiteX12639" fmla="*/ 7178289 w 12193737"/>
                <a:gd name="connsiteY12639" fmla="*/ 3686822 h 3910710"/>
                <a:gd name="connsiteX12640" fmla="*/ 7178289 w 12193737"/>
                <a:gd name="connsiteY12640" fmla="*/ 3829563 h 3910710"/>
                <a:gd name="connsiteX12641" fmla="*/ 7181693 w 12193737"/>
                <a:gd name="connsiteY12641" fmla="*/ 3684867 h 3910710"/>
                <a:gd name="connsiteX12642" fmla="*/ 7186762 w 12193737"/>
                <a:gd name="connsiteY12642" fmla="*/ 3681934 h 3910710"/>
                <a:gd name="connsiteX12643" fmla="*/ 7312086 w 12193737"/>
                <a:gd name="connsiteY12643" fmla="*/ 3754282 h 3910710"/>
                <a:gd name="connsiteX12644" fmla="*/ 7181693 w 12193737"/>
                <a:gd name="connsiteY12644" fmla="*/ 3829563 h 3910710"/>
                <a:gd name="connsiteX12645" fmla="*/ 7181693 w 12193737"/>
                <a:gd name="connsiteY12645" fmla="*/ 3684867 h 3910710"/>
                <a:gd name="connsiteX12646" fmla="*/ 7313752 w 12193737"/>
                <a:gd name="connsiteY12646" fmla="*/ 3907777 h 3910710"/>
                <a:gd name="connsiteX12647" fmla="*/ 7183395 w 12193737"/>
                <a:gd name="connsiteY12647" fmla="*/ 3832496 h 3910710"/>
                <a:gd name="connsiteX12648" fmla="*/ 7313752 w 12193737"/>
                <a:gd name="connsiteY12648" fmla="*/ 3757251 h 3910710"/>
                <a:gd name="connsiteX12649" fmla="*/ 7313752 w 12193737"/>
                <a:gd name="connsiteY12649" fmla="*/ 3907777 h 3910710"/>
                <a:gd name="connsiteX12650" fmla="*/ 7313752 w 12193737"/>
                <a:gd name="connsiteY12650" fmla="*/ 3751312 h 3910710"/>
                <a:gd name="connsiteX12651" fmla="*/ 7190166 w 12193737"/>
                <a:gd name="connsiteY12651" fmla="*/ 3679942 h 3910710"/>
                <a:gd name="connsiteX12652" fmla="*/ 7313752 w 12193737"/>
                <a:gd name="connsiteY12652" fmla="*/ 3608608 h 3910710"/>
                <a:gd name="connsiteX12653" fmla="*/ 7313752 w 12193737"/>
                <a:gd name="connsiteY12653" fmla="*/ 3751312 h 3910710"/>
                <a:gd name="connsiteX12654" fmla="*/ 7442516 w 12193737"/>
                <a:gd name="connsiteY12654" fmla="*/ 3835393 h 3910710"/>
                <a:gd name="connsiteX12655" fmla="*/ 7317192 w 12193737"/>
                <a:gd name="connsiteY12655" fmla="*/ 3907777 h 3910710"/>
                <a:gd name="connsiteX12656" fmla="*/ 7317192 w 12193737"/>
                <a:gd name="connsiteY12656" fmla="*/ 3757215 h 3910710"/>
                <a:gd name="connsiteX12657" fmla="*/ 7442516 w 12193737"/>
                <a:gd name="connsiteY12657" fmla="*/ 3829599 h 3910710"/>
                <a:gd name="connsiteX12658" fmla="*/ 7442516 w 12193737"/>
                <a:gd name="connsiteY12658" fmla="*/ 3835429 h 3910710"/>
                <a:gd name="connsiteX12659" fmla="*/ 7442516 w 12193737"/>
                <a:gd name="connsiteY12659" fmla="*/ 3825652 h 3910710"/>
                <a:gd name="connsiteX12660" fmla="*/ 7318857 w 12193737"/>
                <a:gd name="connsiteY12660" fmla="*/ 3754246 h 3910710"/>
                <a:gd name="connsiteX12661" fmla="*/ 7442516 w 12193737"/>
                <a:gd name="connsiteY12661" fmla="*/ 3682875 h 3910710"/>
                <a:gd name="connsiteX12662" fmla="*/ 7442516 w 12193737"/>
                <a:gd name="connsiteY12662" fmla="*/ 3825616 h 3910710"/>
                <a:gd name="connsiteX12663" fmla="*/ 7442516 w 12193737"/>
                <a:gd name="connsiteY12663" fmla="*/ 3678964 h 3910710"/>
                <a:gd name="connsiteX12664" fmla="*/ 7317192 w 12193737"/>
                <a:gd name="connsiteY12664" fmla="*/ 3751349 h 3910710"/>
                <a:gd name="connsiteX12665" fmla="*/ 7317192 w 12193737"/>
                <a:gd name="connsiteY12665" fmla="*/ 3606653 h 3910710"/>
                <a:gd name="connsiteX12666" fmla="*/ 7322298 w 12193737"/>
                <a:gd name="connsiteY12666" fmla="*/ 3603719 h 3910710"/>
                <a:gd name="connsiteX12667" fmla="*/ 7442552 w 12193737"/>
                <a:gd name="connsiteY12667" fmla="*/ 3673135 h 3910710"/>
                <a:gd name="connsiteX12668" fmla="*/ 7442552 w 12193737"/>
                <a:gd name="connsiteY12668" fmla="*/ 3678964 h 3910710"/>
                <a:gd name="connsiteX12669" fmla="*/ 7442516 w 12193737"/>
                <a:gd name="connsiteY12669" fmla="*/ 3669224 h 3910710"/>
                <a:gd name="connsiteX12670" fmla="*/ 7325665 w 12193737"/>
                <a:gd name="connsiteY12670" fmla="*/ 3601764 h 3910710"/>
                <a:gd name="connsiteX12671" fmla="*/ 7442516 w 12193737"/>
                <a:gd name="connsiteY12671" fmla="*/ 3534268 h 3910710"/>
                <a:gd name="connsiteX12672" fmla="*/ 7442516 w 12193737"/>
                <a:gd name="connsiteY12672" fmla="*/ 3669224 h 3910710"/>
                <a:gd name="connsiteX12673" fmla="*/ 7442516 w 12193737"/>
                <a:gd name="connsiteY12673" fmla="*/ 3504974 h 3910710"/>
                <a:gd name="connsiteX12674" fmla="*/ 7325629 w 12193737"/>
                <a:gd name="connsiteY12674" fmla="*/ 3437478 h 3910710"/>
                <a:gd name="connsiteX12675" fmla="*/ 7442516 w 12193737"/>
                <a:gd name="connsiteY12675" fmla="*/ 3370018 h 3910710"/>
                <a:gd name="connsiteX12676" fmla="*/ 7442516 w 12193737"/>
                <a:gd name="connsiteY12676" fmla="*/ 3504974 h 3910710"/>
                <a:gd name="connsiteX12677" fmla="*/ 7442516 w 12193737"/>
                <a:gd name="connsiteY12677" fmla="*/ 3366107 h 3910710"/>
                <a:gd name="connsiteX12678" fmla="*/ 7322225 w 12193737"/>
                <a:gd name="connsiteY12678" fmla="*/ 3435523 h 3910710"/>
                <a:gd name="connsiteX12679" fmla="*/ 7317156 w 12193737"/>
                <a:gd name="connsiteY12679" fmla="*/ 3432590 h 3910710"/>
                <a:gd name="connsiteX12680" fmla="*/ 7317156 w 12193737"/>
                <a:gd name="connsiteY12680" fmla="*/ 3287893 h 3910710"/>
                <a:gd name="connsiteX12681" fmla="*/ 7442480 w 12193737"/>
                <a:gd name="connsiteY12681" fmla="*/ 3360278 h 3910710"/>
                <a:gd name="connsiteX12682" fmla="*/ 7442480 w 12193737"/>
                <a:gd name="connsiteY12682" fmla="*/ 3366107 h 3910710"/>
                <a:gd name="connsiteX12683" fmla="*/ 7442516 w 12193737"/>
                <a:gd name="connsiteY12683" fmla="*/ 3356367 h 3910710"/>
                <a:gd name="connsiteX12684" fmla="*/ 7318857 w 12193737"/>
                <a:gd name="connsiteY12684" fmla="*/ 3284997 h 3910710"/>
                <a:gd name="connsiteX12685" fmla="*/ 7442516 w 12193737"/>
                <a:gd name="connsiteY12685" fmla="*/ 3213626 h 3910710"/>
                <a:gd name="connsiteX12686" fmla="*/ 7442516 w 12193737"/>
                <a:gd name="connsiteY12686" fmla="*/ 3356367 h 3910710"/>
                <a:gd name="connsiteX12687" fmla="*/ 7442516 w 12193737"/>
                <a:gd name="connsiteY12687" fmla="*/ 3209679 h 3910710"/>
                <a:gd name="connsiteX12688" fmla="*/ 7317192 w 12193737"/>
                <a:gd name="connsiteY12688" fmla="*/ 3282064 h 3910710"/>
                <a:gd name="connsiteX12689" fmla="*/ 7317192 w 12193737"/>
                <a:gd name="connsiteY12689" fmla="*/ 3131501 h 3910710"/>
                <a:gd name="connsiteX12690" fmla="*/ 7442516 w 12193737"/>
                <a:gd name="connsiteY12690" fmla="*/ 3203885 h 3910710"/>
                <a:gd name="connsiteX12691" fmla="*/ 7442516 w 12193737"/>
                <a:gd name="connsiteY12691" fmla="*/ 3209715 h 3910710"/>
                <a:gd name="connsiteX12692" fmla="*/ 7442516 w 12193737"/>
                <a:gd name="connsiteY12692" fmla="*/ 3199939 h 3910710"/>
                <a:gd name="connsiteX12693" fmla="*/ 7318857 w 12193737"/>
                <a:gd name="connsiteY12693" fmla="*/ 3128532 h 3910710"/>
                <a:gd name="connsiteX12694" fmla="*/ 7442516 w 12193737"/>
                <a:gd name="connsiteY12694" fmla="*/ 3057162 h 3910710"/>
                <a:gd name="connsiteX12695" fmla="*/ 7442516 w 12193737"/>
                <a:gd name="connsiteY12695" fmla="*/ 3199939 h 3910710"/>
                <a:gd name="connsiteX12696" fmla="*/ 7442516 w 12193737"/>
                <a:gd name="connsiteY12696" fmla="*/ 3053251 h 3910710"/>
                <a:gd name="connsiteX12697" fmla="*/ 7317192 w 12193737"/>
                <a:gd name="connsiteY12697" fmla="*/ 3125635 h 3910710"/>
                <a:gd name="connsiteX12698" fmla="*/ 7317192 w 12193737"/>
                <a:gd name="connsiteY12698" fmla="*/ 2975073 h 3910710"/>
                <a:gd name="connsiteX12699" fmla="*/ 7442516 w 12193737"/>
                <a:gd name="connsiteY12699" fmla="*/ 3047457 h 3910710"/>
                <a:gd name="connsiteX12700" fmla="*/ 7442516 w 12193737"/>
                <a:gd name="connsiteY12700" fmla="*/ 3053287 h 3910710"/>
                <a:gd name="connsiteX12701" fmla="*/ 7442516 w 12193737"/>
                <a:gd name="connsiteY12701" fmla="*/ 3043510 h 3910710"/>
                <a:gd name="connsiteX12702" fmla="*/ 7318857 w 12193737"/>
                <a:gd name="connsiteY12702" fmla="*/ 2972103 h 3910710"/>
                <a:gd name="connsiteX12703" fmla="*/ 7442516 w 12193737"/>
                <a:gd name="connsiteY12703" fmla="*/ 2900733 h 3910710"/>
                <a:gd name="connsiteX12704" fmla="*/ 7442516 w 12193737"/>
                <a:gd name="connsiteY12704" fmla="*/ 3043510 h 3910710"/>
                <a:gd name="connsiteX12705" fmla="*/ 7442516 w 12193737"/>
                <a:gd name="connsiteY12705" fmla="*/ 2896822 h 3910710"/>
                <a:gd name="connsiteX12706" fmla="*/ 7317192 w 12193737"/>
                <a:gd name="connsiteY12706" fmla="*/ 2969207 h 3910710"/>
                <a:gd name="connsiteX12707" fmla="*/ 7317192 w 12193737"/>
                <a:gd name="connsiteY12707" fmla="*/ 2824511 h 3910710"/>
                <a:gd name="connsiteX12708" fmla="*/ 7322298 w 12193737"/>
                <a:gd name="connsiteY12708" fmla="*/ 2821577 h 3910710"/>
                <a:gd name="connsiteX12709" fmla="*/ 7442552 w 12193737"/>
                <a:gd name="connsiteY12709" fmla="*/ 2890993 h 3910710"/>
                <a:gd name="connsiteX12710" fmla="*/ 7442552 w 12193737"/>
                <a:gd name="connsiteY12710" fmla="*/ 2896822 h 3910710"/>
                <a:gd name="connsiteX12711" fmla="*/ 7442516 w 12193737"/>
                <a:gd name="connsiteY12711" fmla="*/ 2887118 h 3910710"/>
                <a:gd name="connsiteX12712" fmla="*/ 7325665 w 12193737"/>
                <a:gd name="connsiteY12712" fmla="*/ 2819622 h 3910710"/>
                <a:gd name="connsiteX12713" fmla="*/ 7442516 w 12193737"/>
                <a:gd name="connsiteY12713" fmla="*/ 2752162 h 3910710"/>
                <a:gd name="connsiteX12714" fmla="*/ 7442516 w 12193737"/>
                <a:gd name="connsiteY12714" fmla="*/ 2887118 h 3910710"/>
                <a:gd name="connsiteX12715" fmla="*/ 7442516 w 12193737"/>
                <a:gd name="connsiteY12715" fmla="*/ 2722832 h 3910710"/>
                <a:gd name="connsiteX12716" fmla="*/ 7325629 w 12193737"/>
                <a:gd name="connsiteY12716" fmla="*/ 2655372 h 3910710"/>
                <a:gd name="connsiteX12717" fmla="*/ 7442516 w 12193737"/>
                <a:gd name="connsiteY12717" fmla="*/ 2587876 h 3910710"/>
                <a:gd name="connsiteX12718" fmla="*/ 7442516 w 12193737"/>
                <a:gd name="connsiteY12718" fmla="*/ 2722832 h 3910710"/>
                <a:gd name="connsiteX12719" fmla="*/ 7442516 w 12193737"/>
                <a:gd name="connsiteY12719" fmla="*/ 2583965 h 3910710"/>
                <a:gd name="connsiteX12720" fmla="*/ 7322225 w 12193737"/>
                <a:gd name="connsiteY12720" fmla="*/ 2653417 h 3910710"/>
                <a:gd name="connsiteX12721" fmla="*/ 7317156 w 12193737"/>
                <a:gd name="connsiteY12721" fmla="*/ 2650484 h 3910710"/>
                <a:gd name="connsiteX12722" fmla="*/ 7317156 w 12193737"/>
                <a:gd name="connsiteY12722" fmla="*/ 2505788 h 3910710"/>
                <a:gd name="connsiteX12723" fmla="*/ 7442480 w 12193737"/>
                <a:gd name="connsiteY12723" fmla="*/ 2578136 h 3910710"/>
                <a:gd name="connsiteX12724" fmla="*/ 7442480 w 12193737"/>
                <a:gd name="connsiteY12724" fmla="*/ 2583965 h 3910710"/>
                <a:gd name="connsiteX12725" fmla="*/ 7442516 w 12193737"/>
                <a:gd name="connsiteY12725" fmla="*/ 2574261 h 3910710"/>
                <a:gd name="connsiteX12726" fmla="*/ 7318857 w 12193737"/>
                <a:gd name="connsiteY12726" fmla="*/ 2502855 h 3910710"/>
                <a:gd name="connsiteX12727" fmla="*/ 7442516 w 12193737"/>
                <a:gd name="connsiteY12727" fmla="*/ 2431448 h 3910710"/>
                <a:gd name="connsiteX12728" fmla="*/ 7442516 w 12193737"/>
                <a:gd name="connsiteY12728" fmla="*/ 2574225 h 3910710"/>
                <a:gd name="connsiteX12729" fmla="*/ 7442516 w 12193737"/>
                <a:gd name="connsiteY12729" fmla="*/ 2427537 h 3910710"/>
                <a:gd name="connsiteX12730" fmla="*/ 7317192 w 12193737"/>
                <a:gd name="connsiteY12730" fmla="*/ 2499922 h 3910710"/>
                <a:gd name="connsiteX12731" fmla="*/ 7317192 w 12193737"/>
                <a:gd name="connsiteY12731" fmla="*/ 2349359 h 3910710"/>
                <a:gd name="connsiteX12732" fmla="*/ 7442516 w 12193737"/>
                <a:gd name="connsiteY12732" fmla="*/ 2421707 h 3910710"/>
                <a:gd name="connsiteX12733" fmla="*/ 7442516 w 12193737"/>
                <a:gd name="connsiteY12733" fmla="*/ 2427537 h 3910710"/>
                <a:gd name="connsiteX12734" fmla="*/ 7442516 w 12193737"/>
                <a:gd name="connsiteY12734" fmla="*/ 2417833 h 3910710"/>
                <a:gd name="connsiteX12735" fmla="*/ 7318857 w 12193737"/>
                <a:gd name="connsiteY12735" fmla="*/ 2346426 h 3910710"/>
                <a:gd name="connsiteX12736" fmla="*/ 7442516 w 12193737"/>
                <a:gd name="connsiteY12736" fmla="*/ 2275056 h 3910710"/>
                <a:gd name="connsiteX12737" fmla="*/ 7442516 w 12193737"/>
                <a:gd name="connsiteY12737" fmla="*/ 2417833 h 3910710"/>
                <a:gd name="connsiteX12738" fmla="*/ 7442516 w 12193737"/>
                <a:gd name="connsiteY12738" fmla="*/ 2271109 h 3910710"/>
                <a:gd name="connsiteX12739" fmla="*/ 7317192 w 12193737"/>
                <a:gd name="connsiteY12739" fmla="*/ 2343493 h 3910710"/>
                <a:gd name="connsiteX12740" fmla="*/ 7317192 w 12193737"/>
                <a:gd name="connsiteY12740" fmla="*/ 2192931 h 3910710"/>
                <a:gd name="connsiteX12741" fmla="*/ 7442516 w 12193737"/>
                <a:gd name="connsiteY12741" fmla="*/ 2265315 h 3910710"/>
                <a:gd name="connsiteX12742" fmla="*/ 7442516 w 12193737"/>
                <a:gd name="connsiteY12742" fmla="*/ 2271145 h 3910710"/>
                <a:gd name="connsiteX12743" fmla="*/ 7442516 w 12193737"/>
                <a:gd name="connsiteY12743" fmla="*/ 2261404 h 3910710"/>
                <a:gd name="connsiteX12744" fmla="*/ 7318857 w 12193737"/>
                <a:gd name="connsiteY12744" fmla="*/ 2190034 h 3910710"/>
                <a:gd name="connsiteX12745" fmla="*/ 7442516 w 12193737"/>
                <a:gd name="connsiteY12745" fmla="*/ 2118627 h 3910710"/>
                <a:gd name="connsiteX12746" fmla="*/ 7442516 w 12193737"/>
                <a:gd name="connsiteY12746" fmla="*/ 2261404 h 3910710"/>
                <a:gd name="connsiteX12747" fmla="*/ 7442516 w 12193737"/>
                <a:gd name="connsiteY12747" fmla="*/ 2114680 h 3910710"/>
                <a:gd name="connsiteX12748" fmla="*/ 7317192 w 12193737"/>
                <a:gd name="connsiteY12748" fmla="*/ 2187065 h 3910710"/>
                <a:gd name="connsiteX12749" fmla="*/ 7317192 w 12193737"/>
                <a:gd name="connsiteY12749" fmla="*/ 2042368 h 3910710"/>
                <a:gd name="connsiteX12750" fmla="*/ 7322298 w 12193737"/>
                <a:gd name="connsiteY12750" fmla="*/ 2039435 h 3910710"/>
                <a:gd name="connsiteX12751" fmla="*/ 7442552 w 12193737"/>
                <a:gd name="connsiteY12751" fmla="*/ 2108887 h 3910710"/>
                <a:gd name="connsiteX12752" fmla="*/ 7442552 w 12193737"/>
                <a:gd name="connsiteY12752" fmla="*/ 2114717 h 3910710"/>
                <a:gd name="connsiteX12753" fmla="*/ 7442516 w 12193737"/>
                <a:gd name="connsiteY12753" fmla="*/ 2104976 h 3910710"/>
                <a:gd name="connsiteX12754" fmla="*/ 7325629 w 12193737"/>
                <a:gd name="connsiteY12754" fmla="*/ 2037480 h 3910710"/>
                <a:gd name="connsiteX12755" fmla="*/ 7442516 w 12193737"/>
                <a:gd name="connsiteY12755" fmla="*/ 1969984 h 3910710"/>
                <a:gd name="connsiteX12756" fmla="*/ 7442516 w 12193737"/>
                <a:gd name="connsiteY12756" fmla="*/ 2104940 h 3910710"/>
                <a:gd name="connsiteX12757" fmla="*/ 7442516 w 12193737"/>
                <a:gd name="connsiteY12757" fmla="*/ 1940726 h 3910710"/>
                <a:gd name="connsiteX12758" fmla="*/ 7325629 w 12193737"/>
                <a:gd name="connsiteY12758" fmla="*/ 1873230 h 3910710"/>
                <a:gd name="connsiteX12759" fmla="*/ 7442516 w 12193737"/>
                <a:gd name="connsiteY12759" fmla="*/ 1805734 h 3910710"/>
                <a:gd name="connsiteX12760" fmla="*/ 7442516 w 12193737"/>
                <a:gd name="connsiteY12760" fmla="*/ 1940690 h 3910710"/>
                <a:gd name="connsiteX12761" fmla="*/ 7442516 w 12193737"/>
                <a:gd name="connsiteY12761" fmla="*/ 1801824 h 3910710"/>
                <a:gd name="connsiteX12762" fmla="*/ 7322225 w 12193737"/>
                <a:gd name="connsiteY12762" fmla="*/ 1871275 h 3910710"/>
                <a:gd name="connsiteX12763" fmla="*/ 7317156 w 12193737"/>
                <a:gd name="connsiteY12763" fmla="*/ 1868342 h 3910710"/>
                <a:gd name="connsiteX12764" fmla="*/ 7317156 w 12193737"/>
                <a:gd name="connsiteY12764" fmla="*/ 1723646 h 3910710"/>
                <a:gd name="connsiteX12765" fmla="*/ 7442480 w 12193737"/>
                <a:gd name="connsiteY12765" fmla="*/ 1796030 h 3910710"/>
                <a:gd name="connsiteX12766" fmla="*/ 7442480 w 12193737"/>
                <a:gd name="connsiteY12766" fmla="*/ 1801860 h 3910710"/>
                <a:gd name="connsiteX12767" fmla="*/ 7442516 w 12193737"/>
                <a:gd name="connsiteY12767" fmla="*/ 1792083 h 3910710"/>
                <a:gd name="connsiteX12768" fmla="*/ 7318857 w 12193737"/>
                <a:gd name="connsiteY12768" fmla="*/ 1720676 h 3910710"/>
                <a:gd name="connsiteX12769" fmla="*/ 7442516 w 12193737"/>
                <a:gd name="connsiteY12769" fmla="*/ 1649270 h 3910710"/>
                <a:gd name="connsiteX12770" fmla="*/ 7442516 w 12193737"/>
                <a:gd name="connsiteY12770" fmla="*/ 1792047 h 3910710"/>
                <a:gd name="connsiteX12771" fmla="*/ 7442516 w 12193737"/>
                <a:gd name="connsiteY12771" fmla="*/ 1645395 h 3910710"/>
                <a:gd name="connsiteX12772" fmla="*/ 7317192 w 12193737"/>
                <a:gd name="connsiteY12772" fmla="*/ 1717779 h 3910710"/>
                <a:gd name="connsiteX12773" fmla="*/ 7317192 w 12193737"/>
                <a:gd name="connsiteY12773" fmla="*/ 1567217 h 3910710"/>
                <a:gd name="connsiteX12774" fmla="*/ 7442516 w 12193737"/>
                <a:gd name="connsiteY12774" fmla="*/ 1639601 h 3910710"/>
                <a:gd name="connsiteX12775" fmla="*/ 7442516 w 12193737"/>
                <a:gd name="connsiteY12775" fmla="*/ 1645431 h 3910710"/>
                <a:gd name="connsiteX12776" fmla="*/ 7442516 w 12193737"/>
                <a:gd name="connsiteY12776" fmla="*/ 1635654 h 3910710"/>
                <a:gd name="connsiteX12777" fmla="*/ 7318857 w 12193737"/>
                <a:gd name="connsiteY12777" fmla="*/ 1564284 h 3910710"/>
                <a:gd name="connsiteX12778" fmla="*/ 7442516 w 12193737"/>
                <a:gd name="connsiteY12778" fmla="*/ 1492877 h 3910710"/>
                <a:gd name="connsiteX12779" fmla="*/ 7442516 w 12193737"/>
                <a:gd name="connsiteY12779" fmla="*/ 1635654 h 3910710"/>
                <a:gd name="connsiteX12780" fmla="*/ 7442516 w 12193737"/>
                <a:gd name="connsiteY12780" fmla="*/ 1488967 h 3910710"/>
                <a:gd name="connsiteX12781" fmla="*/ 7317192 w 12193737"/>
                <a:gd name="connsiteY12781" fmla="*/ 1561351 h 3910710"/>
                <a:gd name="connsiteX12782" fmla="*/ 7317192 w 12193737"/>
                <a:gd name="connsiteY12782" fmla="*/ 1410789 h 3910710"/>
                <a:gd name="connsiteX12783" fmla="*/ 7442516 w 12193737"/>
                <a:gd name="connsiteY12783" fmla="*/ 1483173 h 3910710"/>
                <a:gd name="connsiteX12784" fmla="*/ 7442516 w 12193737"/>
                <a:gd name="connsiteY12784" fmla="*/ 1489003 h 3910710"/>
                <a:gd name="connsiteX12785" fmla="*/ 7442516 w 12193737"/>
                <a:gd name="connsiteY12785" fmla="*/ 1479226 h 3910710"/>
                <a:gd name="connsiteX12786" fmla="*/ 7318857 w 12193737"/>
                <a:gd name="connsiteY12786" fmla="*/ 1407819 h 3910710"/>
                <a:gd name="connsiteX12787" fmla="*/ 7442516 w 12193737"/>
                <a:gd name="connsiteY12787" fmla="*/ 1336413 h 3910710"/>
                <a:gd name="connsiteX12788" fmla="*/ 7442516 w 12193737"/>
                <a:gd name="connsiteY12788" fmla="*/ 1479190 h 3910710"/>
                <a:gd name="connsiteX12789" fmla="*/ 7442516 w 12193737"/>
                <a:gd name="connsiteY12789" fmla="*/ 1332538 h 3910710"/>
                <a:gd name="connsiteX12790" fmla="*/ 7317192 w 12193737"/>
                <a:gd name="connsiteY12790" fmla="*/ 1404923 h 3910710"/>
                <a:gd name="connsiteX12791" fmla="*/ 7317192 w 12193737"/>
                <a:gd name="connsiteY12791" fmla="*/ 1260263 h 3910710"/>
                <a:gd name="connsiteX12792" fmla="*/ 7322298 w 12193737"/>
                <a:gd name="connsiteY12792" fmla="*/ 1257330 h 3910710"/>
                <a:gd name="connsiteX12793" fmla="*/ 7442552 w 12193737"/>
                <a:gd name="connsiteY12793" fmla="*/ 1326745 h 3910710"/>
                <a:gd name="connsiteX12794" fmla="*/ 7442552 w 12193737"/>
                <a:gd name="connsiteY12794" fmla="*/ 1332575 h 3910710"/>
                <a:gd name="connsiteX12795" fmla="*/ 7442516 w 12193737"/>
                <a:gd name="connsiteY12795" fmla="*/ 1322798 h 3910710"/>
                <a:gd name="connsiteX12796" fmla="*/ 7325665 w 12193737"/>
                <a:gd name="connsiteY12796" fmla="*/ 1255338 h 3910710"/>
                <a:gd name="connsiteX12797" fmla="*/ 7442516 w 12193737"/>
                <a:gd name="connsiteY12797" fmla="*/ 1187878 h 3910710"/>
                <a:gd name="connsiteX12798" fmla="*/ 7442516 w 12193737"/>
                <a:gd name="connsiteY12798" fmla="*/ 1322834 h 3910710"/>
                <a:gd name="connsiteX12799" fmla="*/ 7442516 w 12193737"/>
                <a:gd name="connsiteY12799" fmla="*/ 1158584 h 3910710"/>
                <a:gd name="connsiteX12800" fmla="*/ 7325629 w 12193737"/>
                <a:gd name="connsiteY12800" fmla="*/ 1091088 h 3910710"/>
                <a:gd name="connsiteX12801" fmla="*/ 7442516 w 12193737"/>
                <a:gd name="connsiteY12801" fmla="*/ 1023592 h 3910710"/>
                <a:gd name="connsiteX12802" fmla="*/ 7442516 w 12193737"/>
                <a:gd name="connsiteY12802" fmla="*/ 1158584 h 3910710"/>
                <a:gd name="connsiteX12803" fmla="*/ 7442516 w 12193737"/>
                <a:gd name="connsiteY12803" fmla="*/ 1019681 h 3910710"/>
                <a:gd name="connsiteX12804" fmla="*/ 7322225 w 12193737"/>
                <a:gd name="connsiteY12804" fmla="*/ 1089133 h 3910710"/>
                <a:gd name="connsiteX12805" fmla="*/ 7317156 w 12193737"/>
                <a:gd name="connsiteY12805" fmla="*/ 1086200 h 3910710"/>
                <a:gd name="connsiteX12806" fmla="*/ 7317156 w 12193737"/>
                <a:gd name="connsiteY12806" fmla="*/ 941503 h 3910710"/>
                <a:gd name="connsiteX12807" fmla="*/ 7442480 w 12193737"/>
                <a:gd name="connsiteY12807" fmla="*/ 1013888 h 3910710"/>
                <a:gd name="connsiteX12808" fmla="*/ 7442480 w 12193737"/>
                <a:gd name="connsiteY12808" fmla="*/ 1019718 h 3910710"/>
                <a:gd name="connsiteX12809" fmla="*/ 7442516 w 12193737"/>
                <a:gd name="connsiteY12809" fmla="*/ 1009941 h 3910710"/>
                <a:gd name="connsiteX12810" fmla="*/ 7318857 w 12193737"/>
                <a:gd name="connsiteY12810" fmla="*/ 938570 h 3910710"/>
                <a:gd name="connsiteX12811" fmla="*/ 7442516 w 12193737"/>
                <a:gd name="connsiteY12811" fmla="*/ 867164 h 3910710"/>
                <a:gd name="connsiteX12812" fmla="*/ 7442516 w 12193737"/>
                <a:gd name="connsiteY12812" fmla="*/ 1009941 h 3910710"/>
                <a:gd name="connsiteX12813" fmla="*/ 7442516 w 12193737"/>
                <a:gd name="connsiteY12813" fmla="*/ 863253 h 3910710"/>
                <a:gd name="connsiteX12814" fmla="*/ 7317192 w 12193737"/>
                <a:gd name="connsiteY12814" fmla="*/ 935637 h 3910710"/>
                <a:gd name="connsiteX12815" fmla="*/ 7317192 w 12193737"/>
                <a:gd name="connsiteY12815" fmla="*/ 785075 h 3910710"/>
                <a:gd name="connsiteX12816" fmla="*/ 7442516 w 12193737"/>
                <a:gd name="connsiteY12816" fmla="*/ 857459 h 3910710"/>
                <a:gd name="connsiteX12817" fmla="*/ 7442516 w 12193737"/>
                <a:gd name="connsiteY12817" fmla="*/ 863289 h 3910710"/>
                <a:gd name="connsiteX12818" fmla="*/ 7442516 w 12193737"/>
                <a:gd name="connsiteY12818" fmla="*/ 853513 h 3910710"/>
                <a:gd name="connsiteX12819" fmla="*/ 7318857 w 12193737"/>
                <a:gd name="connsiteY12819" fmla="*/ 782106 h 3910710"/>
                <a:gd name="connsiteX12820" fmla="*/ 7442516 w 12193737"/>
                <a:gd name="connsiteY12820" fmla="*/ 710699 h 3910710"/>
                <a:gd name="connsiteX12821" fmla="*/ 7442516 w 12193737"/>
                <a:gd name="connsiteY12821" fmla="*/ 853476 h 3910710"/>
                <a:gd name="connsiteX12822" fmla="*/ 7442516 w 12193737"/>
                <a:gd name="connsiteY12822" fmla="*/ 706825 h 3910710"/>
                <a:gd name="connsiteX12823" fmla="*/ 7317192 w 12193737"/>
                <a:gd name="connsiteY12823" fmla="*/ 779209 h 3910710"/>
                <a:gd name="connsiteX12824" fmla="*/ 7317192 w 12193737"/>
                <a:gd name="connsiteY12824" fmla="*/ 628647 h 3910710"/>
                <a:gd name="connsiteX12825" fmla="*/ 7442516 w 12193737"/>
                <a:gd name="connsiteY12825" fmla="*/ 701031 h 3910710"/>
                <a:gd name="connsiteX12826" fmla="*/ 7442516 w 12193737"/>
                <a:gd name="connsiteY12826" fmla="*/ 706861 h 3910710"/>
                <a:gd name="connsiteX12827" fmla="*/ 7442516 w 12193737"/>
                <a:gd name="connsiteY12827" fmla="*/ 697084 h 3910710"/>
                <a:gd name="connsiteX12828" fmla="*/ 7318857 w 12193737"/>
                <a:gd name="connsiteY12828" fmla="*/ 625677 h 3910710"/>
                <a:gd name="connsiteX12829" fmla="*/ 7442516 w 12193737"/>
                <a:gd name="connsiteY12829" fmla="*/ 554271 h 3910710"/>
                <a:gd name="connsiteX12830" fmla="*/ 7442516 w 12193737"/>
                <a:gd name="connsiteY12830" fmla="*/ 697048 h 3910710"/>
                <a:gd name="connsiteX12831" fmla="*/ 7442516 w 12193737"/>
                <a:gd name="connsiteY12831" fmla="*/ 550396 h 3910710"/>
                <a:gd name="connsiteX12832" fmla="*/ 7317192 w 12193737"/>
                <a:gd name="connsiteY12832" fmla="*/ 622781 h 3910710"/>
                <a:gd name="connsiteX12833" fmla="*/ 7317192 w 12193737"/>
                <a:gd name="connsiteY12833" fmla="*/ 478084 h 3910710"/>
                <a:gd name="connsiteX12834" fmla="*/ 7322261 w 12193737"/>
                <a:gd name="connsiteY12834" fmla="*/ 475151 h 3910710"/>
                <a:gd name="connsiteX12835" fmla="*/ 7442552 w 12193737"/>
                <a:gd name="connsiteY12835" fmla="*/ 544603 h 3910710"/>
                <a:gd name="connsiteX12836" fmla="*/ 7442552 w 12193737"/>
                <a:gd name="connsiteY12836" fmla="*/ 550432 h 3910710"/>
                <a:gd name="connsiteX12837" fmla="*/ 7442516 w 12193737"/>
                <a:gd name="connsiteY12837" fmla="*/ 540656 h 3910710"/>
                <a:gd name="connsiteX12838" fmla="*/ 7325629 w 12193737"/>
                <a:gd name="connsiteY12838" fmla="*/ 473196 h 3910710"/>
                <a:gd name="connsiteX12839" fmla="*/ 7442516 w 12193737"/>
                <a:gd name="connsiteY12839" fmla="*/ 405700 h 3910710"/>
                <a:gd name="connsiteX12840" fmla="*/ 7442516 w 12193737"/>
                <a:gd name="connsiteY12840" fmla="*/ 540656 h 3910710"/>
                <a:gd name="connsiteX12841" fmla="*/ 7442516 w 12193737"/>
                <a:gd name="connsiteY12841" fmla="*/ 376442 h 3910710"/>
                <a:gd name="connsiteX12842" fmla="*/ 7325629 w 12193737"/>
                <a:gd name="connsiteY12842" fmla="*/ 308946 h 3910710"/>
                <a:gd name="connsiteX12843" fmla="*/ 7442516 w 12193737"/>
                <a:gd name="connsiteY12843" fmla="*/ 241486 h 3910710"/>
                <a:gd name="connsiteX12844" fmla="*/ 7442516 w 12193737"/>
                <a:gd name="connsiteY12844" fmla="*/ 376442 h 3910710"/>
                <a:gd name="connsiteX12845" fmla="*/ 7442516 w 12193737"/>
                <a:gd name="connsiteY12845" fmla="*/ 237539 h 3910710"/>
                <a:gd name="connsiteX12846" fmla="*/ 7322261 w 12193737"/>
                <a:gd name="connsiteY12846" fmla="*/ 306991 h 3910710"/>
                <a:gd name="connsiteX12847" fmla="*/ 7317156 w 12193737"/>
                <a:gd name="connsiteY12847" fmla="*/ 304058 h 3910710"/>
                <a:gd name="connsiteX12848" fmla="*/ 7317156 w 12193737"/>
                <a:gd name="connsiteY12848" fmla="*/ 159361 h 3910710"/>
                <a:gd name="connsiteX12849" fmla="*/ 7442480 w 12193737"/>
                <a:gd name="connsiteY12849" fmla="*/ 231746 h 3910710"/>
                <a:gd name="connsiteX12850" fmla="*/ 7442480 w 12193737"/>
                <a:gd name="connsiteY12850" fmla="*/ 237576 h 3910710"/>
                <a:gd name="connsiteX12851" fmla="*/ 7442516 w 12193737"/>
                <a:gd name="connsiteY12851" fmla="*/ 227799 h 3910710"/>
                <a:gd name="connsiteX12852" fmla="*/ 7318857 w 12193737"/>
                <a:gd name="connsiteY12852" fmla="*/ 156392 h 3910710"/>
                <a:gd name="connsiteX12853" fmla="*/ 7442516 w 12193737"/>
                <a:gd name="connsiteY12853" fmla="*/ 84986 h 3910710"/>
                <a:gd name="connsiteX12854" fmla="*/ 7442516 w 12193737"/>
                <a:gd name="connsiteY12854" fmla="*/ 227763 h 3910710"/>
                <a:gd name="connsiteX12855" fmla="*/ 7442516 w 12193737"/>
                <a:gd name="connsiteY12855" fmla="*/ 81111 h 3910710"/>
                <a:gd name="connsiteX12856" fmla="*/ 7317192 w 12193737"/>
                <a:gd name="connsiteY12856" fmla="*/ 153495 h 3910710"/>
                <a:gd name="connsiteX12857" fmla="*/ 7317192 w 12193737"/>
                <a:gd name="connsiteY12857" fmla="*/ 2933 h 3910710"/>
                <a:gd name="connsiteX12858" fmla="*/ 7442516 w 12193737"/>
                <a:gd name="connsiteY12858" fmla="*/ 75317 h 3910710"/>
                <a:gd name="connsiteX12859" fmla="*/ 7442516 w 12193737"/>
                <a:gd name="connsiteY12859" fmla="*/ 81147 h 3910710"/>
                <a:gd name="connsiteX12860" fmla="*/ 8668486 w 12193737"/>
                <a:gd name="connsiteY12860" fmla="*/ 2933 h 3910710"/>
                <a:gd name="connsiteX12861" fmla="*/ 8668486 w 12193737"/>
                <a:gd name="connsiteY12861" fmla="*/ 153495 h 3910710"/>
                <a:gd name="connsiteX12862" fmla="*/ 8538129 w 12193737"/>
                <a:gd name="connsiteY12862" fmla="*/ 78214 h 3910710"/>
                <a:gd name="connsiteX12863" fmla="*/ 8668486 w 12193737"/>
                <a:gd name="connsiteY12863" fmla="*/ 2933 h 3910710"/>
                <a:gd name="connsiteX12864" fmla="*/ 8397562 w 12193737"/>
                <a:gd name="connsiteY12864" fmla="*/ 3444358 h 3910710"/>
                <a:gd name="connsiteX12865" fmla="*/ 8397562 w 12193737"/>
                <a:gd name="connsiteY12865" fmla="*/ 3594884 h 3910710"/>
                <a:gd name="connsiteX12866" fmla="*/ 8267169 w 12193737"/>
                <a:gd name="connsiteY12866" fmla="*/ 3519639 h 3910710"/>
                <a:gd name="connsiteX12867" fmla="*/ 8397562 w 12193737"/>
                <a:gd name="connsiteY12867" fmla="*/ 3444358 h 3910710"/>
                <a:gd name="connsiteX12868" fmla="*/ 8265467 w 12193737"/>
                <a:gd name="connsiteY12868" fmla="*/ 3516706 h 3910710"/>
                <a:gd name="connsiteX12869" fmla="*/ 8265467 w 12193737"/>
                <a:gd name="connsiteY12869" fmla="*/ 3366144 h 3910710"/>
                <a:gd name="connsiteX12870" fmla="*/ 8395859 w 12193737"/>
                <a:gd name="connsiteY12870" fmla="*/ 3441425 h 3910710"/>
                <a:gd name="connsiteX12871" fmla="*/ 8265467 w 12193737"/>
                <a:gd name="connsiteY12871" fmla="*/ 3516706 h 3910710"/>
                <a:gd name="connsiteX12872" fmla="*/ 8267169 w 12193737"/>
                <a:gd name="connsiteY12872" fmla="*/ 3363211 h 3910710"/>
                <a:gd name="connsiteX12873" fmla="*/ 8392492 w 12193737"/>
                <a:gd name="connsiteY12873" fmla="*/ 3290863 h 3910710"/>
                <a:gd name="connsiteX12874" fmla="*/ 8397562 w 12193737"/>
                <a:gd name="connsiteY12874" fmla="*/ 3293796 h 3910710"/>
                <a:gd name="connsiteX12875" fmla="*/ 8397562 w 12193737"/>
                <a:gd name="connsiteY12875" fmla="*/ 3438456 h 3910710"/>
                <a:gd name="connsiteX12876" fmla="*/ 8267169 w 12193737"/>
                <a:gd name="connsiteY12876" fmla="*/ 3363174 h 3910710"/>
                <a:gd name="connsiteX12877" fmla="*/ 8533024 w 12193737"/>
                <a:gd name="connsiteY12877" fmla="*/ 538737 h 3910710"/>
                <a:gd name="connsiteX12878" fmla="*/ 8527991 w 12193737"/>
                <a:gd name="connsiteY12878" fmla="*/ 541670 h 3910710"/>
                <a:gd name="connsiteX12879" fmla="*/ 8402667 w 12193737"/>
                <a:gd name="connsiteY12879" fmla="*/ 469321 h 3910710"/>
                <a:gd name="connsiteX12880" fmla="*/ 8533024 w 12193737"/>
                <a:gd name="connsiteY12880" fmla="*/ 394040 h 3910710"/>
                <a:gd name="connsiteX12881" fmla="*/ 8533024 w 12193737"/>
                <a:gd name="connsiteY12881" fmla="*/ 538737 h 3910710"/>
                <a:gd name="connsiteX12882" fmla="*/ 8536391 w 12193737"/>
                <a:gd name="connsiteY12882" fmla="*/ 706861 h 3910710"/>
                <a:gd name="connsiteX12883" fmla="*/ 8666785 w 12193737"/>
                <a:gd name="connsiteY12883" fmla="*/ 782142 h 3910710"/>
                <a:gd name="connsiteX12884" fmla="*/ 8536391 w 12193737"/>
                <a:gd name="connsiteY12884" fmla="*/ 857423 h 3910710"/>
                <a:gd name="connsiteX12885" fmla="*/ 8536391 w 12193737"/>
                <a:gd name="connsiteY12885" fmla="*/ 706861 h 3910710"/>
                <a:gd name="connsiteX12886" fmla="*/ 8536391 w 12193737"/>
                <a:gd name="connsiteY12886" fmla="*/ 1489003 h 3910710"/>
                <a:gd name="connsiteX12887" fmla="*/ 8666785 w 12193737"/>
                <a:gd name="connsiteY12887" fmla="*/ 1564284 h 3910710"/>
                <a:gd name="connsiteX12888" fmla="*/ 8536391 w 12193737"/>
                <a:gd name="connsiteY12888" fmla="*/ 1639565 h 3910710"/>
                <a:gd name="connsiteX12889" fmla="*/ 8536391 w 12193737"/>
                <a:gd name="connsiteY12889" fmla="*/ 1489003 h 3910710"/>
                <a:gd name="connsiteX12890" fmla="*/ 8536391 w 12193737"/>
                <a:gd name="connsiteY12890" fmla="*/ 2271145 h 3910710"/>
                <a:gd name="connsiteX12891" fmla="*/ 8666785 w 12193737"/>
                <a:gd name="connsiteY12891" fmla="*/ 2346426 h 3910710"/>
                <a:gd name="connsiteX12892" fmla="*/ 8536391 w 12193737"/>
                <a:gd name="connsiteY12892" fmla="*/ 2421707 h 3910710"/>
                <a:gd name="connsiteX12893" fmla="*/ 8536391 w 12193737"/>
                <a:gd name="connsiteY12893" fmla="*/ 2271145 h 3910710"/>
                <a:gd name="connsiteX12894" fmla="*/ 8536391 w 12193737"/>
                <a:gd name="connsiteY12894" fmla="*/ 3053287 h 3910710"/>
                <a:gd name="connsiteX12895" fmla="*/ 8666785 w 12193737"/>
                <a:gd name="connsiteY12895" fmla="*/ 3128568 h 3910710"/>
                <a:gd name="connsiteX12896" fmla="*/ 8536391 w 12193737"/>
                <a:gd name="connsiteY12896" fmla="*/ 3203849 h 3910710"/>
                <a:gd name="connsiteX12897" fmla="*/ 8536391 w 12193737"/>
                <a:gd name="connsiteY12897" fmla="*/ 3053287 h 3910710"/>
                <a:gd name="connsiteX12898" fmla="*/ 8397562 w 12193737"/>
                <a:gd name="connsiteY12898" fmla="*/ 2812742 h 3910710"/>
                <a:gd name="connsiteX12899" fmla="*/ 8267169 w 12193737"/>
                <a:gd name="connsiteY12899" fmla="*/ 2737497 h 3910710"/>
                <a:gd name="connsiteX12900" fmla="*/ 8397562 w 12193737"/>
                <a:gd name="connsiteY12900" fmla="*/ 2662216 h 3910710"/>
                <a:gd name="connsiteX12901" fmla="*/ 8397562 w 12193737"/>
                <a:gd name="connsiteY12901" fmla="*/ 2812742 h 3910710"/>
                <a:gd name="connsiteX12902" fmla="*/ 8397562 w 12193737"/>
                <a:gd name="connsiteY12902" fmla="*/ 2030600 h 3910710"/>
                <a:gd name="connsiteX12903" fmla="*/ 8267169 w 12193737"/>
                <a:gd name="connsiteY12903" fmla="*/ 1955319 h 3910710"/>
                <a:gd name="connsiteX12904" fmla="*/ 8397562 w 12193737"/>
                <a:gd name="connsiteY12904" fmla="*/ 1880038 h 3910710"/>
                <a:gd name="connsiteX12905" fmla="*/ 8397562 w 12193737"/>
                <a:gd name="connsiteY12905" fmla="*/ 2030564 h 3910710"/>
                <a:gd name="connsiteX12906" fmla="*/ 8397562 w 12193737"/>
                <a:gd name="connsiteY12906" fmla="*/ 1248494 h 3910710"/>
                <a:gd name="connsiteX12907" fmla="*/ 8267169 w 12193737"/>
                <a:gd name="connsiteY12907" fmla="*/ 1173213 h 3910710"/>
                <a:gd name="connsiteX12908" fmla="*/ 8397562 w 12193737"/>
                <a:gd name="connsiteY12908" fmla="*/ 1097932 h 3910710"/>
                <a:gd name="connsiteX12909" fmla="*/ 8397562 w 12193737"/>
                <a:gd name="connsiteY12909" fmla="*/ 1248494 h 3910710"/>
                <a:gd name="connsiteX12910" fmla="*/ 8400929 w 12193737"/>
                <a:gd name="connsiteY12910" fmla="*/ 779209 h 3910710"/>
                <a:gd name="connsiteX12911" fmla="*/ 8400929 w 12193737"/>
                <a:gd name="connsiteY12911" fmla="*/ 634549 h 3910710"/>
                <a:gd name="connsiteX12912" fmla="*/ 8406034 w 12193737"/>
                <a:gd name="connsiteY12912" fmla="*/ 631616 h 3910710"/>
                <a:gd name="connsiteX12913" fmla="*/ 8531322 w 12193737"/>
                <a:gd name="connsiteY12913" fmla="*/ 703928 h 3910710"/>
                <a:gd name="connsiteX12914" fmla="*/ 8400965 w 12193737"/>
                <a:gd name="connsiteY12914" fmla="*/ 779209 h 3910710"/>
                <a:gd name="connsiteX12915" fmla="*/ 8533024 w 12193737"/>
                <a:gd name="connsiteY12915" fmla="*/ 706861 h 3910710"/>
                <a:gd name="connsiteX12916" fmla="*/ 8533024 w 12193737"/>
                <a:gd name="connsiteY12916" fmla="*/ 857387 h 3910710"/>
                <a:gd name="connsiteX12917" fmla="*/ 8402667 w 12193737"/>
                <a:gd name="connsiteY12917" fmla="*/ 782106 h 3910710"/>
                <a:gd name="connsiteX12918" fmla="*/ 8533024 w 12193737"/>
                <a:gd name="connsiteY12918" fmla="*/ 706825 h 3910710"/>
                <a:gd name="connsiteX12919" fmla="*/ 8400929 w 12193737"/>
                <a:gd name="connsiteY12919" fmla="*/ 785075 h 3910710"/>
                <a:gd name="connsiteX12920" fmla="*/ 8531286 w 12193737"/>
                <a:gd name="connsiteY12920" fmla="*/ 860356 h 3910710"/>
                <a:gd name="connsiteX12921" fmla="*/ 8405998 w 12193737"/>
                <a:gd name="connsiteY12921" fmla="*/ 932704 h 3910710"/>
                <a:gd name="connsiteX12922" fmla="*/ 8400929 w 12193737"/>
                <a:gd name="connsiteY12922" fmla="*/ 929771 h 3910710"/>
                <a:gd name="connsiteX12923" fmla="*/ 8400929 w 12193737"/>
                <a:gd name="connsiteY12923" fmla="*/ 785075 h 3910710"/>
                <a:gd name="connsiteX12924" fmla="*/ 8524551 w 12193737"/>
                <a:gd name="connsiteY12924" fmla="*/ 1020695 h 3910710"/>
                <a:gd name="connsiteX12925" fmla="*/ 8400929 w 12193737"/>
                <a:gd name="connsiteY12925" fmla="*/ 1092066 h 3910710"/>
                <a:gd name="connsiteX12926" fmla="*/ 8400929 w 12193737"/>
                <a:gd name="connsiteY12926" fmla="*/ 949325 h 3910710"/>
                <a:gd name="connsiteX12927" fmla="*/ 8524551 w 12193737"/>
                <a:gd name="connsiteY12927" fmla="*/ 1020695 h 3910710"/>
                <a:gd name="connsiteX12928" fmla="*/ 8531322 w 12193737"/>
                <a:gd name="connsiteY12928" fmla="*/ 1173213 h 3910710"/>
                <a:gd name="connsiteX12929" fmla="*/ 8400965 w 12193737"/>
                <a:gd name="connsiteY12929" fmla="*/ 1248494 h 3910710"/>
                <a:gd name="connsiteX12930" fmla="*/ 8400965 w 12193737"/>
                <a:gd name="connsiteY12930" fmla="*/ 1097932 h 3910710"/>
                <a:gd name="connsiteX12931" fmla="*/ 8531322 w 12193737"/>
                <a:gd name="connsiteY12931" fmla="*/ 1173213 h 3910710"/>
                <a:gd name="connsiteX12932" fmla="*/ 8400929 w 12193737"/>
                <a:gd name="connsiteY12932" fmla="*/ 1254360 h 3910710"/>
                <a:gd name="connsiteX12933" fmla="*/ 8524551 w 12193737"/>
                <a:gd name="connsiteY12933" fmla="*/ 1325731 h 3910710"/>
                <a:gd name="connsiteX12934" fmla="*/ 8400929 w 12193737"/>
                <a:gd name="connsiteY12934" fmla="*/ 1397101 h 3910710"/>
                <a:gd name="connsiteX12935" fmla="*/ 8400929 w 12193737"/>
                <a:gd name="connsiteY12935" fmla="*/ 1254360 h 3910710"/>
                <a:gd name="connsiteX12936" fmla="*/ 8405998 w 12193737"/>
                <a:gd name="connsiteY12936" fmla="*/ 1413722 h 3910710"/>
                <a:gd name="connsiteX12937" fmla="*/ 8531286 w 12193737"/>
                <a:gd name="connsiteY12937" fmla="*/ 1486070 h 3910710"/>
                <a:gd name="connsiteX12938" fmla="*/ 8400929 w 12193737"/>
                <a:gd name="connsiteY12938" fmla="*/ 1561351 h 3910710"/>
                <a:gd name="connsiteX12939" fmla="*/ 8400929 w 12193737"/>
                <a:gd name="connsiteY12939" fmla="*/ 1416655 h 3910710"/>
                <a:gd name="connsiteX12940" fmla="*/ 8405998 w 12193737"/>
                <a:gd name="connsiteY12940" fmla="*/ 1413722 h 3910710"/>
                <a:gd name="connsiteX12941" fmla="*/ 8533024 w 12193737"/>
                <a:gd name="connsiteY12941" fmla="*/ 1489003 h 3910710"/>
                <a:gd name="connsiteX12942" fmla="*/ 8533024 w 12193737"/>
                <a:gd name="connsiteY12942" fmla="*/ 1639529 h 3910710"/>
                <a:gd name="connsiteX12943" fmla="*/ 8402667 w 12193737"/>
                <a:gd name="connsiteY12943" fmla="*/ 1564248 h 3910710"/>
                <a:gd name="connsiteX12944" fmla="*/ 8533024 w 12193737"/>
                <a:gd name="connsiteY12944" fmla="*/ 1488967 h 3910710"/>
                <a:gd name="connsiteX12945" fmla="*/ 8400929 w 12193737"/>
                <a:gd name="connsiteY12945" fmla="*/ 1567217 h 3910710"/>
                <a:gd name="connsiteX12946" fmla="*/ 8531286 w 12193737"/>
                <a:gd name="connsiteY12946" fmla="*/ 1642498 h 3910710"/>
                <a:gd name="connsiteX12947" fmla="*/ 8405962 w 12193737"/>
                <a:gd name="connsiteY12947" fmla="*/ 1714846 h 3910710"/>
                <a:gd name="connsiteX12948" fmla="*/ 8400893 w 12193737"/>
                <a:gd name="connsiteY12948" fmla="*/ 1711913 h 3910710"/>
                <a:gd name="connsiteX12949" fmla="*/ 8400893 w 12193737"/>
                <a:gd name="connsiteY12949" fmla="*/ 1567217 h 3910710"/>
                <a:gd name="connsiteX12950" fmla="*/ 8524551 w 12193737"/>
                <a:gd name="connsiteY12950" fmla="*/ 1802837 h 3910710"/>
                <a:gd name="connsiteX12951" fmla="*/ 8400929 w 12193737"/>
                <a:gd name="connsiteY12951" fmla="*/ 1874208 h 3910710"/>
                <a:gd name="connsiteX12952" fmla="*/ 8400929 w 12193737"/>
                <a:gd name="connsiteY12952" fmla="*/ 1731467 h 3910710"/>
                <a:gd name="connsiteX12953" fmla="*/ 8524551 w 12193737"/>
                <a:gd name="connsiteY12953" fmla="*/ 1802837 h 3910710"/>
                <a:gd name="connsiteX12954" fmla="*/ 8531322 w 12193737"/>
                <a:gd name="connsiteY12954" fmla="*/ 1955355 h 3910710"/>
                <a:gd name="connsiteX12955" fmla="*/ 8400965 w 12193737"/>
                <a:gd name="connsiteY12955" fmla="*/ 2030636 h 3910710"/>
                <a:gd name="connsiteX12956" fmla="*/ 8400965 w 12193737"/>
                <a:gd name="connsiteY12956" fmla="*/ 1880074 h 3910710"/>
                <a:gd name="connsiteX12957" fmla="*/ 8531322 w 12193737"/>
                <a:gd name="connsiteY12957" fmla="*/ 1955355 h 3910710"/>
                <a:gd name="connsiteX12958" fmla="*/ 8400929 w 12193737"/>
                <a:gd name="connsiteY12958" fmla="*/ 2036502 h 3910710"/>
                <a:gd name="connsiteX12959" fmla="*/ 8524551 w 12193737"/>
                <a:gd name="connsiteY12959" fmla="*/ 2107873 h 3910710"/>
                <a:gd name="connsiteX12960" fmla="*/ 8400929 w 12193737"/>
                <a:gd name="connsiteY12960" fmla="*/ 2179243 h 3910710"/>
                <a:gd name="connsiteX12961" fmla="*/ 8400929 w 12193737"/>
                <a:gd name="connsiteY12961" fmla="*/ 2036502 h 3910710"/>
                <a:gd name="connsiteX12962" fmla="*/ 8405998 w 12193737"/>
                <a:gd name="connsiteY12962" fmla="*/ 2195864 h 3910710"/>
                <a:gd name="connsiteX12963" fmla="*/ 8531286 w 12193737"/>
                <a:gd name="connsiteY12963" fmla="*/ 2268212 h 3910710"/>
                <a:gd name="connsiteX12964" fmla="*/ 8400929 w 12193737"/>
                <a:gd name="connsiteY12964" fmla="*/ 2343457 h 3910710"/>
                <a:gd name="connsiteX12965" fmla="*/ 8400929 w 12193737"/>
                <a:gd name="connsiteY12965" fmla="*/ 2198797 h 3910710"/>
                <a:gd name="connsiteX12966" fmla="*/ 8405998 w 12193737"/>
                <a:gd name="connsiteY12966" fmla="*/ 2195864 h 3910710"/>
                <a:gd name="connsiteX12967" fmla="*/ 8533024 w 12193737"/>
                <a:gd name="connsiteY12967" fmla="*/ 2271145 h 3910710"/>
                <a:gd name="connsiteX12968" fmla="*/ 8533024 w 12193737"/>
                <a:gd name="connsiteY12968" fmla="*/ 2421671 h 3910710"/>
                <a:gd name="connsiteX12969" fmla="*/ 8402667 w 12193737"/>
                <a:gd name="connsiteY12969" fmla="*/ 2346426 h 3910710"/>
                <a:gd name="connsiteX12970" fmla="*/ 8533024 w 12193737"/>
                <a:gd name="connsiteY12970" fmla="*/ 2271145 h 3910710"/>
                <a:gd name="connsiteX12971" fmla="*/ 8400929 w 12193737"/>
                <a:gd name="connsiteY12971" fmla="*/ 2349359 h 3910710"/>
                <a:gd name="connsiteX12972" fmla="*/ 8531286 w 12193737"/>
                <a:gd name="connsiteY12972" fmla="*/ 2424640 h 3910710"/>
                <a:gd name="connsiteX12973" fmla="*/ 8405998 w 12193737"/>
                <a:gd name="connsiteY12973" fmla="*/ 2496989 h 3910710"/>
                <a:gd name="connsiteX12974" fmla="*/ 8400929 w 12193737"/>
                <a:gd name="connsiteY12974" fmla="*/ 2494055 h 3910710"/>
                <a:gd name="connsiteX12975" fmla="*/ 8400929 w 12193737"/>
                <a:gd name="connsiteY12975" fmla="*/ 2349359 h 3910710"/>
                <a:gd name="connsiteX12976" fmla="*/ 8524551 w 12193737"/>
                <a:gd name="connsiteY12976" fmla="*/ 2584979 h 3910710"/>
                <a:gd name="connsiteX12977" fmla="*/ 8400929 w 12193737"/>
                <a:gd name="connsiteY12977" fmla="*/ 2656350 h 3910710"/>
                <a:gd name="connsiteX12978" fmla="*/ 8400929 w 12193737"/>
                <a:gd name="connsiteY12978" fmla="*/ 2513609 h 3910710"/>
                <a:gd name="connsiteX12979" fmla="*/ 8524551 w 12193737"/>
                <a:gd name="connsiteY12979" fmla="*/ 2584979 h 3910710"/>
                <a:gd name="connsiteX12980" fmla="*/ 8531322 w 12193737"/>
                <a:gd name="connsiteY12980" fmla="*/ 2737497 h 3910710"/>
                <a:gd name="connsiteX12981" fmla="*/ 8400965 w 12193737"/>
                <a:gd name="connsiteY12981" fmla="*/ 2812742 h 3910710"/>
                <a:gd name="connsiteX12982" fmla="*/ 8400965 w 12193737"/>
                <a:gd name="connsiteY12982" fmla="*/ 2662216 h 3910710"/>
                <a:gd name="connsiteX12983" fmla="*/ 8531322 w 12193737"/>
                <a:gd name="connsiteY12983" fmla="*/ 2737497 h 3910710"/>
                <a:gd name="connsiteX12984" fmla="*/ 8400929 w 12193737"/>
                <a:gd name="connsiteY12984" fmla="*/ 2818644 h 3910710"/>
                <a:gd name="connsiteX12985" fmla="*/ 8524551 w 12193737"/>
                <a:gd name="connsiteY12985" fmla="*/ 2890015 h 3910710"/>
                <a:gd name="connsiteX12986" fmla="*/ 8400929 w 12193737"/>
                <a:gd name="connsiteY12986" fmla="*/ 2961385 h 3910710"/>
                <a:gd name="connsiteX12987" fmla="*/ 8400929 w 12193737"/>
                <a:gd name="connsiteY12987" fmla="*/ 2818644 h 3910710"/>
                <a:gd name="connsiteX12988" fmla="*/ 8405998 w 12193737"/>
                <a:gd name="connsiteY12988" fmla="*/ 2978006 h 3910710"/>
                <a:gd name="connsiteX12989" fmla="*/ 8531286 w 12193737"/>
                <a:gd name="connsiteY12989" fmla="*/ 3050354 h 3910710"/>
                <a:gd name="connsiteX12990" fmla="*/ 8400929 w 12193737"/>
                <a:gd name="connsiteY12990" fmla="*/ 3125635 h 3910710"/>
                <a:gd name="connsiteX12991" fmla="*/ 8400929 w 12193737"/>
                <a:gd name="connsiteY12991" fmla="*/ 2980939 h 3910710"/>
                <a:gd name="connsiteX12992" fmla="*/ 8405998 w 12193737"/>
                <a:gd name="connsiteY12992" fmla="*/ 2978006 h 3910710"/>
                <a:gd name="connsiteX12993" fmla="*/ 8533024 w 12193737"/>
                <a:gd name="connsiteY12993" fmla="*/ 3053287 h 3910710"/>
                <a:gd name="connsiteX12994" fmla="*/ 8533024 w 12193737"/>
                <a:gd name="connsiteY12994" fmla="*/ 3203849 h 3910710"/>
                <a:gd name="connsiteX12995" fmla="*/ 8402667 w 12193737"/>
                <a:gd name="connsiteY12995" fmla="*/ 3128604 h 3910710"/>
                <a:gd name="connsiteX12996" fmla="*/ 8533024 w 12193737"/>
                <a:gd name="connsiteY12996" fmla="*/ 3053323 h 3910710"/>
                <a:gd name="connsiteX12997" fmla="*/ 8400929 w 12193737"/>
                <a:gd name="connsiteY12997" fmla="*/ 3131501 h 3910710"/>
                <a:gd name="connsiteX12998" fmla="*/ 8531286 w 12193737"/>
                <a:gd name="connsiteY12998" fmla="*/ 3206782 h 3910710"/>
                <a:gd name="connsiteX12999" fmla="*/ 8405962 w 12193737"/>
                <a:gd name="connsiteY12999" fmla="*/ 3279131 h 3910710"/>
                <a:gd name="connsiteX13000" fmla="*/ 8400893 w 12193737"/>
                <a:gd name="connsiteY13000" fmla="*/ 3276197 h 3910710"/>
                <a:gd name="connsiteX13001" fmla="*/ 8400893 w 12193737"/>
                <a:gd name="connsiteY13001" fmla="*/ 3131501 h 3910710"/>
                <a:gd name="connsiteX13002" fmla="*/ 8533024 w 12193737"/>
                <a:gd name="connsiteY13002" fmla="*/ 3209715 h 3910710"/>
                <a:gd name="connsiteX13003" fmla="*/ 8533024 w 12193737"/>
                <a:gd name="connsiteY13003" fmla="*/ 3352456 h 3910710"/>
                <a:gd name="connsiteX13004" fmla="*/ 8409403 w 12193737"/>
                <a:gd name="connsiteY13004" fmla="*/ 3281086 h 3910710"/>
                <a:gd name="connsiteX13005" fmla="*/ 8533024 w 12193737"/>
                <a:gd name="connsiteY13005" fmla="*/ 3209715 h 3910710"/>
                <a:gd name="connsiteX13006" fmla="*/ 8533024 w 12193737"/>
                <a:gd name="connsiteY13006" fmla="*/ 3047421 h 3910710"/>
                <a:gd name="connsiteX13007" fmla="*/ 8409438 w 12193737"/>
                <a:gd name="connsiteY13007" fmla="*/ 2976050 h 3910710"/>
                <a:gd name="connsiteX13008" fmla="*/ 8533024 w 12193737"/>
                <a:gd name="connsiteY13008" fmla="*/ 2904680 h 3910710"/>
                <a:gd name="connsiteX13009" fmla="*/ 8533024 w 12193737"/>
                <a:gd name="connsiteY13009" fmla="*/ 3047385 h 3910710"/>
                <a:gd name="connsiteX13010" fmla="*/ 8527955 w 12193737"/>
                <a:gd name="connsiteY13010" fmla="*/ 2888060 h 3910710"/>
                <a:gd name="connsiteX13011" fmla="*/ 8402631 w 12193737"/>
                <a:gd name="connsiteY13011" fmla="*/ 2815711 h 3910710"/>
                <a:gd name="connsiteX13012" fmla="*/ 8532988 w 12193737"/>
                <a:gd name="connsiteY13012" fmla="*/ 2740430 h 3910710"/>
                <a:gd name="connsiteX13013" fmla="*/ 8532988 w 12193737"/>
                <a:gd name="connsiteY13013" fmla="*/ 2885126 h 3910710"/>
                <a:gd name="connsiteX13014" fmla="*/ 8527919 w 12193737"/>
                <a:gd name="connsiteY13014" fmla="*/ 2888060 h 3910710"/>
                <a:gd name="connsiteX13015" fmla="*/ 8533024 w 12193737"/>
                <a:gd name="connsiteY13015" fmla="*/ 2734564 h 3910710"/>
                <a:gd name="connsiteX13016" fmla="*/ 8402667 w 12193737"/>
                <a:gd name="connsiteY13016" fmla="*/ 2659283 h 3910710"/>
                <a:gd name="connsiteX13017" fmla="*/ 8527991 w 12193737"/>
                <a:gd name="connsiteY13017" fmla="*/ 2586935 h 3910710"/>
                <a:gd name="connsiteX13018" fmla="*/ 8533060 w 12193737"/>
                <a:gd name="connsiteY13018" fmla="*/ 2589868 h 3910710"/>
                <a:gd name="connsiteX13019" fmla="*/ 8533060 w 12193737"/>
                <a:gd name="connsiteY13019" fmla="*/ 2734564 h 3910710"/>
                <a:gd name="connsiteX13020" fmla="*/ 8409403 w 12193737"/>
                <a:gd name="connsiteY13020" fmla="*/ 2498944 h 3910710"/>
                <a:gd name="connsiteX13021" fmla="*/ 8532988 w 12193737"/>
                <a:gd name="connsiteY13021" fmla="*/ 2427573 h 3910710"/>
                <a:gd name="connsiteX13022" fmla="*/ 8532988 w 12193737"/>
                <a:gd name="connsiteY13022" fmla="*/ 2570314 h 3910710"/>
                <a:gd name="connsiteX13023" fmla="*/ 8409403 w 12193737"/>
                <a:gd name="connsiteY13023" fmla="*/ 2498944 h 3910710"/>
                <a:gd name="connsiteX13024" fmla="*/ 8533024 w 12193737"/>
                <a:gd name="connsiteY13024" fmla="*/ 2265279 h 3910710"/>
                <a:gd name="connsiteX13025" fmla="*/ 8409438 w 12193737"/>
                <a:gd name="connsiteY13025" fmla="*/ 2193908 h 3910710"/>
                <a:gd name="connsiteX13026" fmla="*/ 8533024 w 12193737"/>
                <a:gd name="connsiteY13026" fmla="*/ 2122538 h 3910710"/>
                <a:gd name="connsiteX13027" fmla="*/ 8533024 w 12193737"/>
                <a:gd name="connsiteY13027" fmla="*/ 2265243 h 3910710"/>
                <a:gd name="connsiteX13028" fmla="*/ 8527955 w 12193737"/>
                <a:gd name="connsiteY13028" fmla="*/ 2105918 h 3910710"/>
                <a:gd name="connsiteX13029" fmla="*/ 8402631 w 12193737"/>
                <a:gd name="connsiteY13029" fmla="*/ 2033569 h 3910710"/>
                <a:gd name="connsiteX13030" fmla="*/ 8532988 w 12193737"/>
                <a:gd name="connsiteY13030" fmla="*/ 1958288 h 3910710"/>
                <a:gd name="connsiteX13031" fmla="*/ 8532988 w 12193737"/>
                <a:gd name="connsiteY13031" fmla="*/ 2102984 h 3910710"/>
                <a:gd name="connsiteX13032" fmla="*/ 8527955 w 12193737"/>
                <a:gd name="connsiteY13032" fmla="*/ 2105918 h 3910710"/>
                <a:gd name="connsiteX13033" fmla="*/ 8533024 w 12193737"/>
                <a:gd name="connsiteY13033" fmla="*/ 1952386 h 3910710"/>
                <a:gd name="connsiteX13034" fmla="*/ 8402667 w 12193737"/>
                <a:gd name="connsiteY13034" fmla="*/ 1877105 h 3910710"/>
                <a:gd name="connsiteX13035" fmla="*/ 8527991 w 12193737"/>
                <a:gd name="connsiteY13035" fmla="*/ 1804757 h 3910710"/>
                <a:gd name="connsiteX13036" fmla="*/ 8533060 w 12193737"/>
                <a:gd name="connsiteY13036" fmla="*/ 1807690 h 3910710"/>
                <a:gd name="connsiteX13037" fmla="*/ 8533060 w 12193737"/>
                <a:gd name="connsiteY13037" fmla="*/ 1952386 h 3910710"/>
                <a:gd name="connsiteX13038" fmla="*/ 8409403 w 12193737"/>
                <a:gd name="connsiteY13038" fmla="*/ 1716802 h 3910710"/>
                <a:gd name="connsiteX13039" fmla="*/ 8533024 w 12193737"/>
                <a:gd name="connsiteY13039" fmla="*/ 1645431 h 3910710"/>
                <a:gd name="connsiteX13040" fmla="*/ 8533024 w 12193737"/>
                <a:gd name="connsiteY13040" fmla="*/ 1788172 h 3910710"/>
                <a:gd name="connsiteX13041" fmla="*/ 8409403 w 12193737"/>
                <a:gd name="connsiteY13041" fmla="*/ 1716802 h 3910710"/>
                <a:gd name="connsiteX13042" fmla="*/ 8533024 w 12193737"/>
                <a:gd name="connsiteY13042" fmla="*/ 1483137 h 3910710"/>
                <a:gd name="connsiteX13043" fmla="*/ 8409438 w 12193737"/>
                <a:gd name="connsiteY13043" fmla="*/ 1411766 h 3910710"/>
                <a:gd name="connsiteX13044" fmla="*/ 8533024 w 12193737"/>
                <a:gd name="connsiteY13044" fmla="*/ 1340396 h 3910710"/>
                <a:gd name="connsiteX13045" fmla="*/ 8533024 w 12193737"/>
                <a:gd name="connsiteY13045" fmla="*/ 1483101 h 3910710"/>
                <a:gd name="connsiteX13046" fmla="*/ 8527955 w 12193737"/>
                <a:gd name="connsiteY13046" fmla="*/ 1323775 h 3910710"/>
                <a:gd name="connsiteX13047" fmla="*/ 8402631 w 12193737"/>
                <a:gd name="connsiteY13047" fmla="*/ 1251427 h 3910710"/>
                <a:gd name="connsiteX13048" fmla="*/ 8532988 w 12193737"/>
                <a:gd name="connsiteY13048" fmla="*/ 1176146 h 3910710"/>
                <a:gd name="connsiteX13049" fmla="*/ 8532988 w 12193737"/>
                <a:gd name="connsiteY13049" fmla="*/ 1320842 h 3910710"/>
                <a:gd name="connsiteX13050" fmla="*/ 8527919 w 12193737"/>
                <a:gd name="connsiteY13050" fmla="*/ 1323775 h 3910710"/>
                <a:gd name="connsiteX13051" fmla="*/ 8533024 w 12193737"/>
                <a:gd name="connsiteY13051" fmla="*/ 1170244 h 3910710"/>
                <a:gd name="connsiteX13052" fmla="*/ 8402667 w 12193737"/>
                <a:gd name="connsiteY13052" fmla="*/ 1094963 h 3910710"/>
                <a:gd name="connsiteX13053" fmla="*/ 8527991 w 12193737"/>
                <a:gd name="connsiteY13053" fmla="*/ 1022614 h 3910710"/>
                <a:gd name="connsiteX13054" fmla="*/ 8533060 w 12193737"/>
                <a:gd name="connsiteY13054" fmla="*/ 1025548 h 3910710"/>
                <a:gd name="connsiteX13055" fmla="*/ 8533060 w 12193737"/>
                <a:gd name="connsiteY13055" fmla="*/ 1170244 h 3910710"/>
                <a:gd name="connsiteX13056" fmla="*/ 8409403 w 12193737"/>
                <a:gd name="connsiteY13056" fmla="*/ 934660 h 3910710"/>
                <a:gd name="connsiteX13057" fmla="*/ 8532988 w 12193737"/>
                <a:gd name="connsiteY13057" fmla="*/ 863289 h 3910710"/>
                <a:gd name="connsiteX13058" fmla="*/ 8532988 w 12193737"/>
                <a:gd name="connsiteY13058" fmla="*/ 1006030 h 3910710"/>
                <a:gd name="connsiteX13059" fmla="*/ 8409403 w 12193737"/>
                <a:gd name="connsiteY13059" fmla="*/ 934660 h 3910710"/>
                <a:gd name="connsiteX13060" fmla="*/ 8533024 w 12193737"/>
                <a:gd name="connsiteY13060" fmla="*/ 700995 h 3910710"/>
                <a:gd name="connsiteX13061" fmla="*/ 8409438 w 12193737"/>
                <a:gd name="connsiteY13061" fmla="*/ 629661 h 3910710"/>
                <a:gd name="connsiteX13062" fmla="*/ 8533024 w 12193737"/>
                <a:gd name="connsiteY13062" fmla="*/ 558326 h 3910710"/>
                <a:gd name="connsiteX13063" fmla="*/ 8533024 w 12193737"/>
                <a:gd name="connsiteY13063" fmla="*/ 701031 h 3910710"/>
                <a:gd name="connsiteX13064" fmla="*/ 8400929 w 12193737"/>
                <a:gd name="connsiteY13064" fmla="*/ 466352 h 3910710"/>
                <a:gd name="connsiteX13065" fmla="*/ 8400929 w 12193737"/>
                <a:gd name="connsiteY13065" fmla="*/ 315790 h 3910710"/>
                <a:gd name="connsiteX13066" fmla="*/ 8531286 w 12193737"/>
                <a:gd name="connsiteY13066" fmla="*/ 391071 h 3910710"/>
                <a:gd name="connsiteX13067" fmla="*/ 8400929 w 12193737"/>
                <a:gd name="connsiteY13067" fmla="*/ 466352 h 3910710"/>
                <a:gd name="connsiteX13068" fmla="*/ 8524551 w 12193737"/>
                <a:gd name="connsiteY13068" fmla="*/ 543589 h 3910710"/>
                <a:gd name="connsiteX13069" fmla="*/ 8400929 w 12193737"/>
                <a:gd name="connsiteY13069" fmla="*/ 614959 h 3910710"/>
                <a:gd name="connsiteX13070" fmla="*/ 8400929 w 12193737"/>
                <a:gd name="connsiteY13070" fmla="*/ 472218 h 3910710"/>
                <a:gd name="connsiteX13071" fmla="*/ 8524551 w 12193737"/>
                <a:gd name="connsiteY13071" fmla="*/ 543589 h 3910710"/>
                <a:gd name="connsiteX13072" fmla="*/ 8397562 w 12193737"/>
                <a:gd name="connsiteY13072" fmla="*/ 466352 h 3910710"/>
                <a:gd name="connsiteX13073" fmla="*/ 8267169 w 12193737"/>
                <a:gd name="connsiteY13073" fmla="*/ 391071 h 3910710"/>
                <a:gd name="connsiteX13074" fmla="*/ 8397562 w 12193737"/>
                <a:gd name="connsiteY13074" fmla="*/ 315790 h 3910710"/>
                <a:gd name="connsiteX13075" fmla="*/ 8397562 w 12193737"/>
                <a:gd name="connsiteY13075" fmla="*/ 466352 h 3910710"/>
                <a:gd name="connsiteX13076" fmla="*/ 8395859 w 12193737"/>
                <a:gd name="connsiteY13076" fmla="*/ 469285 h 3910710"/>
                <a:gd name="connsiteX13077" fmla="*/ 8265467 w 12193737"/>
                <a:gd name="connsiteY13077" fmla="*/ 544566 h 3910710"/>
                <a:gd name="connsiteX13078" fmla="*/ 8265467 w 12193737"/>
                <a:gd name="connsiteY13078" fmla="*/ 394004 h 3910710"/>
                <a:gd name="connsiteX13079" fmla="*/ 8395859 w 12193737"/>
                <a:gd name="connsiteY13079" fmla="*/ 469285 h 3910710"/>
                <a:gd name="connsiteX13080" fmla="*/ 8397562 w 12193737"/>
                <a:gd name="connsiteY13080" fmla="*/ 472218 h 3910710"/>
                <a:gd name="connsiteX13081" fmla="*/ 8397562 w 12193737"/>
                <a:gd name="connsiteY13081" fmla="*/ 616915 h 3910710"/>
                <a:gd name="connsiteX13082" fmla="*/ 8392528 w 12193737"/>
                <a:gd name="connsiteY13082" fmla="*/ 619848 h 3910710"/>
                <a:gd name="connsiteX13083" fmla="*/ 8267205 w 12193737"/>
                <a:gd name="connsiteY13083" fmla="*/ 547499 h 3910710"/>
                <a:gd name="connsiteX13084" fmla="*/ 8397598 w 12193737"/>
                <a:gd name="connsiteY13084" fmla="*/ 472218 h 3910710"/>
                <a:gd name="connsiteX13085" fmla="*/ 8397562 w 12193737"/>
                <a:gd name="connsiteY13085" fmla="*/ 636468 h 3910710"/>
                <a:gd name="connsiteX13086" fmla="*/ 8397562 w 12193737"/>
                <a:gd name="connsiteY13086" fmla="*/ 779173 h 3910710"/>
                <a:gd name="connsiteX13087" fmla="*/ 8273976 w 12193737"/>
                <a:gd name="connsiteY13087" fmla="*/ 707802 h 3910710"/>
                <a:gd name="connsiteX13088" fmla="*/ 8397562 w 12193737"/>
                <a:gd name="connsiteY13088" fmla="*/ 636432 h 3910710"/>
                <a:gd name="connsiteX13089" fmla="*/ 8397562 w 12193737"/>
                <a:gd name="connsiteY13089" fmla="*/ 927816 h 3910710"/>
                <a:gd name="connsiteX13090" fmla="*/ 8273940 w 12193737"/>
                <a:gd name="connsiteY13090" fmla="*/ 856446 h 3910710"/>
                <a:gd name="connsiteX13091" fmla="*/ 8397562 w 12193737"/>
                <a:gd name="connsiteY13091" fmla="*/ 785075 h 3910710"/>
                <a:gd name="connsiteX13092" fmla="*/ 8397562 w 12193737"/>
                <a:gd name="connsiteY13092" fmla="*/ 927780 h 3910710"/>
                <a:gd name="connsiteX13093" fmla="*/ 8397562 w 12193737"/>
                <a:gd name="connsiteY13093" fmla="*/ 947370 h 3910710"/>
                <a:gd name="connsiteX13094" fmla="*/ 8397562 w 12193737"/>
                <a:gd name="connsiteY13094" fmla="*/ 1092066 h 3910710"/>
                <a:gd name="connsiteX13095" fmla="*/ 8267169 w 12193737"/>
                <a:gd name="connsiteY13095" fmla="*/ 1016785 h 3910710"/>
                <a:gd name="connsiteX13096" fmla="*/ 8392492 w 12193737"/>
                <a:gd name="connsiteY13096" fmla="*/ 944437 h 3910710"/>
                <a:gd name="connsiteX13097" fmla="*/ 8397562 w 12193737"/>
                <a:gd name="connsiteY13097" fmla="*/ 947370 h 3910710"/>
                <a:gd name="connsiteX13098" fmla="*/ 8395859 w 12193737"/>
                <a:gd name="connsiteY13098" fmla="*/ 1094999 h 3910710"/>
                <a:gd name="connsiteX13099" fmla="*/ 8265467 w 12193737"/>
                <a:gd name="connsiteY13099" fmla="*/ 1170280 h 3910710"/>
                <a:gd name="connsiteX13100" fmla="*/ 8265467 w 12193737"/>
                <a:gd name="connsiteY13100" fmla="*/ 1019718 h 3910710"/>
                <a:gd name="connsiteX13101" fmla="*/ 8395859 w 12193737"/>
                <a:gd name="connsiteY13101" fmla="*/ 1094999 h 3910710"/>
                <a:gd name="connsiteX13102" fmla="*/ 8395859 w 12193737"/>
                <a:gd name="connsiteY13102" fmla="*/ 1251427 h 3910710"/>
                <a:gd name="connsiteX13103" fmla="*/ 8265467 w 12193737"/>
                <a:gd name="connsiteY13103" fmla="*/ 1326708 h 3910710"/>
                <a:gd name="connsiteX13104" fmla="*/ 8265467 w 12193737"/>
                <a:gd name="connsiteY13104" fmla="*/ 1176146 h 3910710"/>
                <a:gd name="connsiteX13105" fmla="*/ 8395859 w 12193737"/>
                <a:gd name="connsiteY13105" fmla="*/ 1251427 h 3910710"/>
                <a:gd name="connsiteX13106" fmla="*/ 8397562 w 12193737"/>
                <a:gd name="connsiteY13106" fmla="*/ 1254360 h 3910710"/>
                <a:gd name="connsiteX13107" fmla="*/ 8397562 w 12193737"/>
                <a:gd name="connsiteY13107" fmla="*/ 1399057 h 3910710"/>
                <a:gd name="connsiteX13108" fmla="*/ 8392492 w 12193737"/>
                <a:gd name="connsiteY13108" fmla="*/ 1401990 h 3910710"/>
                <a:gd name="connsiteX13109" fmla="*/ 8267169 w 12193737"/>
                <a:gd name="connsiteY13109" fmla="*/ 1329642 h 3910710"/>
                <a:gd name="connsiteX13110" fmla="*/ 8397562 w 12193737"/>
                <a:gd name="connsiteY13110" fmla="*/ 1254360 h 3910710"/>
                <a:gd name="connsiteX13111" fmla="*/ 8397562 w 12193737"/>
                <a:gd name="connsiteY13111" fmla="*/ 1418610 h 3910710"/>
                <a:gd name="connsiteX13112" fmla="*/ 8397562 w 12193737"/>
                <a:gd name="connsiteY13112" fmla="*/ 1561351 h 3910710"/>
                <a:gd name="connsiteX13113" fmla="*/ 8273940 w 12193737"/>
                <a:gd name="connsiteY13113" fmla="*/ 1489981 h 3910710"/>
                <a:gd name="connsiteX13114" fmla="*/ 8397562 w 12193737"/>
                <a:gd name="connsiteY13114" fmla="*/ 1418610 h 3910710"/>
                <a:gd name="connsiteX13115" fmla="*/ 8397562 w 12193737"/>
                <a:gd name="connsiteY13115" fmla="*/ 1709958 h 3910710"/>
                <a:gd name="connsiteX13116" fmla="*/ 8273940 w 12193737"/>
                <a:gd name="connsiteY13116" fmla="*/ 1638588 h 3910710"/>
                <a:gd name="connsiteX13117" fmla="*/ 8397562 w 12193737"/>
                <a:gd name="connsiteY13117" fmla="*/ 1567217 h 3910710"/>
                <a:gd name="connsiteX13118" fmla="*/ 8397562 w 12193737"/>
                <a:gd name="connsiteY13118" fmla="*/ 1709958 h 3910710"/>
                <a:gd name="connsiteX13119" fmla="*/ 8397562 w 12193737"/>
                <a:gd name="connsiteY13119" fmla="*/ 1729512 h 3910710"/>
                <a:gd name="connsiteX13120" fmla="*/ 8397562 w 12193737"/>
                <a:gd name="connsiteY13120" fmla="*/ 1874208 h 3910710"/>
                <a:gd name="connsiteX13121" fmla="*/ 8267169 w 12193737"/>
                <a:gd name="connsiteY13121" fmla="*/ 1798927 h 3910710"/>
                <a:gd name="connsiteX13122" fmla="*/ 8392492 w 12193737"/>
                <a:gd name="connsiteY13122" fmla="*/ 1726579 h 3910710"/>
                <a:gd name="connsiteX13123" fmla="*/ 8397562 w 12193737"/>
                <a:gd name="connsiteY13123" fmla="*/ 1729512 h 3910710"/>
                <a:gd name="connsiteX13124" fmla="*/ 8395859 w 12193737"/>
                <a:gd name="connsiteY13124" fmla="*/ 1877141 h 3910710"/>
                <a:gd name="connsiteX13125" fmla="*/ 8265467 w 12193737"/>
                <a:gd name="connsiteY13125" fmla="*/ 1952422 h 3910710"/>
                <a:gd name="connsiteX13126" fmla="*/ 8265467 w 12193737"/>
                <a:gd name="connsiteY13126" fmla="*/ 1801860 h 3910710"/>
                <a:gd name="connsiteX13127" fmla="*/ 8395859 w 12193737"/>
                <a:gd name="connsiteY13127" fmla="*/ 1877141 h 3910710"/>
                <a:gd name="connsiteX13128" fmla="*/ 8395859 w 12193737"/>
                <a:gd name="connsiteY13128" fmla="*/ 2033569 h 3910710"/>
                <a:gd name="connsiteX13129" fmla="*/ 8265467 w 12193737"/>
                <a:gd name="connsiteY13129" fmla="*/ 2108851 h 3910710"/>
                <a:gd name="connsiteX13130" fmla="*/ 8265467 w 12193737"/>
                <a:gd name="connsiteY13130" fmla="*/ 1958288 h 3910710"/>
                <a:gd name="connsiteX13131" fmla="*/ 8395859 w 12193737"/>
                <a:gd name="connsiteY13131" fmla="*/ 2033569 h 3910710"/>
                <a:gd name="connsiteX13132" fmla="*/ 8397562 w 12193737"/>
                <a:gd name="connsiteY13132" fmla="*/ 2036502 h 3910710"/>
                <a:gd name="connsiteX13133" fmla="*/ 8397562 w 12193737"/>
                <a:gd name="connsiteY13133" fmla="*/ 2181199 h 3910710"/>
                <a:gd name="connsiteX13134" fmla="*/ 8392528 w 12193737"/>
                <a:gd name="connsiteY13134" fmla="*/ 2184132 h 3910710"/>
                <a:gd name="connsiteX13135" fmla="*/ 8267205 w 12193737"/>
                <a:gd name="connsiteY13135" fmla="*/ 2111784 h 3910710"/>
                <a:gd name="connsiteX13136" fmla="*/ 8397598 w 12193737"/>
                <a:gd name="connsiteY13136" fmla="*/ 2036502 h 3910710"/>
                <a:gd name="connsiteX13137" fmla="*/ 8397562 w 12193737"/>
                <a:gd name="connsiteY13137" fmla="*/ 2200752 h 3910710"/>
                <a:gd name="connsiteX13138" fmla="*/ 8397562 w 12193737"/>
                <a:gd name="connsiteY13138" fmla="*/ 2343457 h 3910710"/>
                <a:gd name="connsiteX13139" fmla="*/ 8273976 w 12193737"/>
                <a:gd name="connsiteY13139" fmla="*/ 2272086 h 3910710"/>
                <a:gd name="connsiteX13140" fmla="*/ 8397562 w 12193737"/>
                <a:gd name="connsiteY13140" fmla="*/ 2200716 h 3910710"/>
                <a:gd name="connsiteX13141" fmla="*/ 8397562 w 12193737"/>
                <a:gd name="connsiteY13141" fmla="*/ 2492100 h 3910710"/>
                <a:gd name="connsiteX13142" fmla="*/ 8273940 w 12193737"/>
                <a:gd name="connsiteY13142" fmla="*/ 2420730 h 3910710"/>
                <a:gd name="connsiteX13143" fmla="*/ 8397562 w 12193737"/>
                <a:gd name="connsiteY13143" fmla="*/ 2349359 h 3910710"/>
                <a:gd name="connsiteX13144" fmla="*/ 8397562 w 12193737"/>
                <a:gd name="connsiteY13144" fmla="*/ 2492100 h 3910710"/>
                <a:gd name="connsiteX13145" fmla="*/ 8397562 w 12193737"/>
                <a:gd name="connsiteY13145" fmla="*/ 2511654 h 3910710"/>
                <a:gd name="connsiteX13146" fmla="*/ 8397562 w 12193737"/>
                <a:gd name="connsiteY13146" fmla="*/ 2656350 h 3910710"/>
                <a:gd name="connsiteX13147" fmla="*/ 8267169 w 12193737"/>
                <a:gd name="connsiteY13147" fmla="*/ 2581105 h 3910710"/>
                <a:gd name="connsiteX13148" fmla="*/ 8392492 w 12193737"/>
                <a:gd name="connsiteY13148" fmla="*/ 2508757 h 3910710"/>
                <a:gd name="connsiteX13149" fmla="*/ 8397562 w 12193737"/>
                <a:gd name="connsiteY13149" fmla="*/ 2511690 h 3910710"/>
                <a:gd name="connsiteX13150" fmla="*/ 8395859 w 12193737"/>
                <a:gd name="connsiteY13150" fmla="*/ 2659283 h 3910710"/>
                <a:gd name="connsiteX13151" fmla="*/ 8265467 w 12193737"/>
                <a:gd name="connsiteY13151" fmla="*/ 2734564 h 3910710"/>
                <a:gd name="connsiteX13152" fmla="*/ 8265467 w 12193737"/>
                <a:gd name="connsiteY13152" fmla="*/ 2584002 h 3910710"/>
                <a:gd name="connsiteX13153" fmla="*/ 8395859 w 12193737"/>
                <a:gd name="connsiteY13153" fmla="*/ 2659283 h 3910710"/>
                <a:gd name="connsiteX13154" fmla="*/ 8395859 w 12193737"/>
                <a:gd name="connsiteY13154" fmla="*/ 2815711 h 3910710"/>
                <a:gd name="connsiteX13155" fmla="*/ 8265467 w 12193737"/>
                <a:gd name="connsiteY13155" fmla="*/ 2890993 h 3910710"/>
                <a:gd name="connsiteX13156" fmla="*/ 8265467 w 12193737"/>
                <a:gd name="connsiteY13156" fmla="*/ 2740430 h 3910710"/>
                <a:gd name="connsiteX13157" fmla="*/ 8395859 w 12193737"/>
                <a:gd name="connsiteY13157" fmla="*/ 2815711 h 3910710"/>
                <a:gd name="connsiteX13158" fmla="*/ 8397562 w 12193737"/>
                <a:gd name="connsiteY13158" fmla="*/ 2818644 h 3910710"/>
                <a:gd name="connsiteX13159" fmla="*/ 8397562 w 12193737"/>
                <a:gd name="connsiteY13159" fmla="*/ 2963304 h 3910710"/>
                <a:gd name="connsiteX13160" fmla="*/ 8392492 w 12193737"/>
                <a:gd name="connsiteY13160" fmla="*/ 2966237 h 3910710"/>
                <a:gd name="connsiteX13161" fmla="*/ 8267169 w 12193737"/>
                <a:gd name="connsiteY13161" fmla="*/ 2893889 h 3910710"/>
                <a:gd name="connsiteX13162" fmla="*/ 8397562 w 12193737"/>
                <a:gd name="connsiteY13162" fmla="*/ 2818608 h 3910710"/>
                <a:gd name="connsiteX13163" fmla="*/ 8397562 w 12193737"/>
                <a:gd name="connsiteY13163" fmla="*/ 2982894 h 3910710"/>
                <a:gd name="connsiteX13164" fmla="*/ 8397562 w 12193737"/>
                <a:gd name="connsiteY13164" fmla="*/ 3125599 h 3910710"/>
                <a:gd name="connsiteX13165" fmla="*/ 8273940 w 12193737"/>
                <a:gd name="connsiteY13165" fmla="*/ 3054228 h 3910710"/>
                <a:gd name="connsiteX13166" fmla="*/ 8397562 w 12193737"/>
                <a:gd name="connsiteY13166" fmla="*/ 2982858 h 3910710"/>
                <a:gd name="connsiteX13167" fmla="*/ 8397562 w 12193737"/>
                <a:gd name="connsiteY13167" fmla="*/ 3274242 h 3910710"/>
                <a:gd name="connsiteX13168" fmla="*/ 8273940 w 12193737"/>
                <a:gd name="connsiteY13168" fmla="*/ 3202872 h 3910710"/>
                <a:gd name="connsiteX13169" fmla="*/ 8397562 w 12193737"/>
                <a:gd name="connsiteY13169" fmla="*/ 3131501 h 3910710"/>
                <a:gd name="connsiteX13170" fmla="*/ 8397562 w 12193737"/>
                <a:gd name="connsiteY13170" fmla="*/ 3274242 h 3910710"/>
                <a:gd name="connsiteX13171" fmla="*/ 8524514 w 12193737"/>
                <a:gd name="connsiteY13171" fmla="*/ 3367121 h 3910710"/>
                <a:gd name="connsiteX13172" fmla="*/ 8400929 w 12193737"/>
                <a:gd name="connsiteY13172" fmla="*/ 3438492 h 3910710"/>
                <a:gd name="connsiteX13173" fmla="*/ 8400929 w 12193737"/>
                <a:gd name="connsiteY13173" fmla="*/ 3295787 h 3910710"/>
                <a:gd name="connsiteX13174" fmla="*/ 8524514 w 12193737"/>
                <a:gd name="connsiteY13174" fmla="*/ 3367158 h 3910710"/>
                <a:gd name="connsiteX13175" fmla="*/ 8400929 w 12193737"/>
                <a:gd name="connsiteY13175" fmla="*/ 3444358 h 3910710"/>
                <a:gd name="connsiteX13176" fmla="*/ 8531286 w 12193737"/>
                <a:gd name="connsiteY13176" fmla="*/ 3519639 h 3910710"/>
                <a:gd name="connsiteX13177" fmla="*/ 8400929 w 12193737"/>
                <a:gd name="connsiteY13177" fmla="*/ 3594884 h 3910710"/>
                <a:gd name="connsiteX13178" fmla="*/ 8400929 w 12193737"/>
                <a:gd name="connsiteY13178" fmla="*/ 3444358 h 3910710"/>
                <a:gd name="connsiteX13179" fmla="*/ 8402631 w 12193737"/>
                <a:gd name="connsiteY13179" fmla="*/ 3441425 h 3910710"/>
                <a:gd name="connsiteX13180" fmla="*/ 8527919 w 12193737"/>
                <a:gd name="connsiteY13180" fmla="*/ 3369077 h 3910710"/>
                <a:gd name="connsiteX13181" fmla="*/ 8533024 w 12193737"/>
                <a:gd name="connsiteY13181" fmla="*/ 3372010 h 3910710"/>
                <a:gd name="connsiteX13182" fmla="*/ 8533024 w 12193737"/>
                <a:gd name="connsiteY13182" fmla="*/ 3516670 h 3910710"/>
                <a:gd name="connsiteX13183" fmla="*/ 8402667 w 12193737"/>
                <a:gd name="connsiteY13183" fmla="*/ 3441389 h 3910710"/>
                <a:gd name="connsiteX13184" fmla="*/ 8536391 w 12193737"/>
                <a:gd name="connsiteY13184" fmla="*/ 3373965 h 3910710"/>
                <a:gd name="connsiteX13185" fmla="*/ 8660014 w 12193737"/>
                <a:gd name="connsiteY13185" fmla="*/ 3445336 h 3910710"/>
                <a:gd name="connsiteX13186" fmla="*/ 8536391 w 12193737"/>
                <a:gd name="connsiteY13186" fmla="*/ 3516706 h 3910710"/>
                <a:gd name="connsiteX13187" fmla="*/ 8536391 w 12193737"/>
                <a:gd name="connsiteY13187" fmla="*/ 3373965 h 3910710"/>
                <a:gd name="connsiteX13188" fmla="*/ 8536391 w 12193737"/>
                <a:gd name="connsiteY13188" fmla="*/ 3354412 h 3910710"/>
                <a:gd name="connsiteX13189" fmla="*/ 8536391 w 12193737"/>
                <a:gd name="connsiteY13189" fmla="*/ 3209679 h 3910710"/>
                <a:gd name="connsiteX13190" fmla="*/ 8666785 w 12193737"/>
                <a:gd name="connsiteY13190" fmla="*/ 3284997 h 3910710"/>
                <a:gd name="connsiteX13191" fmla="*/ 8541461 w 12193737"/>
                <a:gd name="connsiteY13191" fmla="*/ 3357345 h 3910710"/>
                <a:gd name="connsiteX13192" fmla="*/ 8536391 w 12193737"/>
                <a:gd name="connsiteY13192" fmla="*/ 3354412 h 3910710"/>
                <a:gd name="connsiteX13193" fmla="*/ 8538093 w 12193737"/>
                <a:gd name="connsiteY13193" fmla="*/ 3206782 h 3910710"/>
                <a:gd name="connsiteX13194" fmla="*/ 8668450 w 12193737"/>
                <a:gd name="connsiteY13194" fmla="*/ 3131501 h 3910710"/>
                <a:gd name="connsiteX13195" fmla="*/ 8668450 w 12193737"/>
                <a:gd name="connsiteY13195" fmla="*/ 3282027 h 3910710"/>
                <a:gd name="connsiteX13196" fmla="*/ 8538093 w 12193737"/>
                <a:gd name="connsiteY13196" fmla="*/ 3206782 h 3910710"/>
                <a:gd name="connsiteX13197" fmla="*/ 8538093 w 12193737"/>
                <a:gd name="connsiteY13197" fmla="*/ 3050354 h 3910710"/>
                <a:gd name="connsiteX13198" fmla="*/ 8668450 w 12193737"/>
                <a:gd name="connsiteY13198" fmla="*/ 2975073 h 3910710"/>
                <a:gd name="connsiteX13199" fmla="*/ 8668450 w 12193737"/>
                <a:gd name="connsiteY13199" fmla="*/ 3125599 h 3910710"/>
                <a:gd name="connsiteX13200" fmla="*/ 8538093 w 12193737"/>
                <a:gd name="connsiteY13200" fmla="*/ 3050318 h 3910710"/>
                <a:gd name="connsiteX13201" fmla="*/ 8536391 w 12193737"/>
                <a:gd name="connsiteY13201" fmla="*/ 3047421 h 3910710"/>
                <a:gd name="connsiteX13202" fmla="*/ 8536391 w 12193737"/>
                <a:gd name="connsiteY13202" fmla="*/ 2902725 h 3910710"/>
                <a:gd name="connsiteX13203" fmla="*/ 8541461 w 12193737"/>
                <a:gd name="connsiteY13203" fmla="*/ 2899792 h 3910710"/>
                <a:gd name="connsiteX13204" fmla="*/ 8666785 w 12193737"/>
                <a:gd name="connsiteY13204" fmla="*/ 2972140 h 3910710"/>
                <a:gd name="connsiteX13205" fmla="*/ 8536391 w 12193737"/>
                <a:gd name="connsiteY13205" fmla="*/ 3047421 h 3910710"/>
                <a:gd name="connsiteX13206" fmla="*/ 8536391 w 12193737"/>
                <a:gd name="connsiteY13206" fmla="*/ 2883171 h 3910710"/>
                <a:gd name="connsiteX13207" fmla="*/ 8536391 w 12193737"/>
                <a:gd name="connsiteY13207" fmla="*/ 2740430 h 3910710"/>
                <a:gd name="connsiteX13208" fmla="*/ 8660014 w 12193737"/>
                <a:gd name="connsiteY13208" fmla="*/ 2811801 h 3910710"/>
                <a:gd name="connsiteX13209" fmla="*/ 8536391 w 12193737"/>
                <a:gd name="connsiteY13209" fmla="*/ 2883171 h 3910710"/>
                <a:gd name="connsiteX13210" fmla="*/ 8536391 w 12193737"/>
                <a:gd name="connsiteY13210" fmla="*/ 2591823 h 3910710"/>
                <a:gd name="connsiteX13211" fmla="*/ 8660014 w 12193737"/>
                <a:gd name="connsiteY13211" fmla="*/ 2663194 h 3910710"/>
                <a:gd name="connsiteX13212" fmla="*/ 8536391 w 12193737"/>
                <a:gd name="connsiteY13212" fmla="*/ 2734564 h 3910710"/>
                <a:gd name="connsiteX13213" fmla="*/ 8536391 w 12193737"/>
                <a:gd name="connsiteY13213" fmla="*/ 2591823 h 3910710"/>
                <a:gd name="connsiteX13214" fmla="*/ 8536391 w 12193737"/>
                <a:gd name="connsiteY13214" fmla="*/ 2572270 h 3910710"/>
                <a:gd name="connsiteX13215" fmla="*/ 8536391 w 12193737"/>
                <a:gd name="connsiteY13215" fmla="*/ 2427573 h 3910710"/>
                <a:gd name="connsiteX13216" fmla="*/ 8666785 w 12193737"/>
                <a:gd name="connsiteY13216" fmla="*/ 2502855 h 3910710"/>
                <a:gd name="connsiteX13217" fmla="*/ 8541461 w 12193737"/>
                <a:gd name="connsiteY13217" fmla="*/ 2575203 h 3910710"/>
                <a:gd name="connsiteX13218" fmla="*/ 8536391 w 12193737"/>
                <a:gd name="connsiteY13218" fmla="*/ 2572270 h 3910710"/>
                <a:gd name="connsiteX13219" fmla="*/ 8538093 w 12193737"/>
                <a:gd name="connsiteY13219" fmla="*/ 2424640 h 3910710"/>
                <a:gd name="connsiteX13220" fmla="*/ 8668450 w 12193737"/>
                <a:gd name="connsiteY13220" fmla="*/ 2349359 h 3910710"/>
                <a:gd name="connsiteX13221" fmla="*/ 8668450 w 12193737"/>
                <a:gd name="connsiteY13221" fmla="*/ 2499885 h 3910710"/>
                <a:gd name="connsiteX13222" fmla="*/ 8538093 w 12193737"/>
                <a:gd name="connsiteY13222" fmla="*/ 2424640 h 3910710"/>
                <a:gd name="connsiteX13223" fmla="*/ 8538093 w 12193737"/>
                <a:gd name="connsiteY13223" fmla="*/ 2268212 h 3910710"/>
                <a:gd name="connsiteX13224" fmla="*/ 8668450 w 12193737"/>
                <a:gd name="connsiteY13224" fmla="*/ 2192931 h 3910710"/>
                <a:gd name="connsiteX13225" fmla="*/ 8668450 w 12193737"/>
                <a:gd name="connsiteY13225" fmla="*/ 2343457 h 3910710"/>
                <a:gd name="connsiteX13226" fmla="*/ 8538093 w 12193737"/>
                <a:gd name="connsiteY13226" fmla="*/ 2268212 h 3910710"/>
                <a:gd name="connsiteX13227" fmla="*/ 8536391 w 12193737"/>
                <a:gd name="connsiteY13227" fmla="*/ 2265279 h 3910710"/>
                <a:gd name="connsiteX13228" fmla="*/ 8536391 w 12193737"/>
                <a:gd name="connsiteY13228" fmla="*/ 2120583 h 3910710"/>
                <a:gd name="connsiteX13229" fmla="*/ 8541498 w 12193737"/>
                <a:gd name="connsiteY13229" fmla="*/ 2117650 h 3910710"/>
                <a:gd name="connsiteX13230" fmla="*/ 8666785 w 12193737"/>
                <a:gd name="connsiteY13230" fmla="*/ 2189998 h 3910710"/>
                <a:gd name="connsiteX13231" fmla="*/ 8536391 w 12193737"/>
                <a:gd name="connsiteY13231" fmla="*/ 2265279 h 3910710"/>
                <a:gd name="connsiteX13232" fmla="*/ 8536391 w 12193737"/>
                <a:gd name="connsiteY13232" fmla="*/ 2101029 h 3910710"/>
                <a:gd name="connsiteX13233" fmla="*/ 8536391 w 12193737"/>
                <a:gd name="connsiteY13233" fmla="*/ 1958288 h 3910710"/>
                <a:gd name="connsiteX13234" fmla="*/ 8660014 w 12193737"/>
                <a:gd name="connsiteY13234" fmla="*/ 2029659 h 3910710"/>
                <a:gd name="connsiteX13235" fmla="*/ 8536391 w 12193737"/>
                <a:gd name="connsiteY13235" fmla="*/ 2101029 h 3910710"/>
                <a:gd name="connsiteX13236" fmla="*/ 8536391 w 12193737"/>
                <a:gd name="connsiteY13236" fmla="*/ 1809681 h 3910710"/>
                <a:gd name="connsiteX13237" fmla="*/ 8660014 w 12193737"/>
                <a:gd name="connsiteY13237" fmla="*/ 1881052 h 3910710"/>
                <a:gd name="connsiteX13238" fmla="*/ 8536391 w 12193737"/>
                <a:gd name="connsiteY13238" fmla="*/ 1952422 h 3910710"/>
                <a:gd name="connsiteX13239" fmla="*/ 8536391 w 12193737"/>
                <a:gd name="connsiteY13239" fmla="*/ 1809681 h 3910710"/>
                <a:gd name="connsiteX13240" fmla="*/ 8536391 w 12193737"/>
                <a:gd name="connsiteY13240" fmla="*/ 1790128 h 3910710"/>
                <a:gd name="connsiteX13241" fmla="*/ 8536391 w 12193737"/>
                <a:gd name="connsiteY13241" fmla="*/ 1645431 h 3910710"/>
                <a:gd name="connsiteX13242" fmla="*/ 8666785 w 12193737"/>
                <a:gd name="connsiteY13242" fmla="*/ 1720713 h 3910710"/>
                <a:gd name="connsiteX13243" fmla="*/ 8541461 w 12193737"/>
                <a:gd name="connsiteY13243" fmla="*/ 1793061 h 3910710"/>
                <a:gd name="connsiteX13244" fmla="*/ 8536391 w 12193737"/>
                <a:gd name="connsiteY13244" fmla="*/ 1790128 h 3910710"/>
                <a:gd name="connsiteX13245" fmla="*/ 8538093 w 12193737"/>
                <a:gd name="connsiteY13245" fmla="*/ 1642498 h 3910710"/>
                <a:gd name="connsiteX13246" fmla="*/ 8668450 w 12193737"/>
                <a:gd name="connsiteY13246" fmla="*/ 1567217 h 3910710"/>
                <a:gd name="connsiteX13247" fmla="*/ 8668450 w 12193737"/>
                <a:gd name="connsiteY13247" fmla="*/ 1717779 h 3910710"/>
                <a:gd name="connsiteX13248" fmla="*/ 8538093 w 12193737"/>
                <a:gd name="connsiteY13248" fmla="*/ 1642498 h 3910710"/>
                <a:gd name="connsiteX13249" fmla="*/ 8538093 w 12193737"/>
                <a:gd name="connsiteY13249" fmla="*/ 1486070 h 3910710"/>
                <a:gd name="connsiteX13250" fmla="*/ 8668450 w 12193737"/>
                <a:gd name="connsiteY13250" fmla="*/ 1410789 h 3910710"/>
                <a:gd name="connsiteX13251" fmla="*/ 8668450 w 12193737"/>
                <a:gd name="connsiteY13251" fmla="*/ 1561351 h 3910710"/>
                <a:gd name="connsiteX13252" fmla="*/ 8538093 w 12193737"/>
                <a:gd name="connsiteY13252" fmla="*/ 1486070 h 3910710"/>
                <a:gd name="connsiteX13253" fmla="*/ 8536391 w 12193737"/>
                <a:gd name="connsiteY13253" fmla="*/ 1483137 h 3910710"/>
                <a:gd name="connsiteX13254" fmla="*/ 8536391 w 12193737"/>
                <a:gd name="connsiteY13254" fmla="*/ 1338441 h 3910710"/>
                <a:gd name="connsiteX13255" fmla="*/ 8541461 w 12193737"/>
                <a:gd name="connsiteY13255" fmla="*/ 1335508 h 3910710"/>
                <a:gd name="connsiteX13256" fmla="*/ 8666785 w 12193737"/>
                <a:gd name="connsiteY13256" fmla="*/ 1407856 h 3910710"/>
                <a:gd name="connsiteX13257" fmla="*/ 8536391 w 12193737"/>
                <a:gd name="connsiteY13257" fmla="*/ 1483137 h 3910710"/>
                <a:gd name="connsiteX13258" fmla="*/ 8536391 w 12193737"/>
                <a:gd name="connsiteY13258" fmla="*/ 1318887 h 3910710"/>
                <a:gd name="connsiteX13259" fmla="*/ 8536391 w 12193737"/>
                <a:gd name="connsiteY13259" fmla="*/ 1176146 h 3910710"/>
                <a:gd name="connsiteX13260" fmla="*/ 8660014 w 12193737"/>
                <a:gd name="connsiteY13260" fmla="*/ 1247517 h 3910710"/>
                <a:gd name="connsiteX13261" fmla="*/ 8536391 w 12193737"/>
                <a:gd name="connsiteY13261" fmla="*/ 1318887 h 3910710"/>
                <a:gd name="connsiteX13262" fmla="*/ 8536391 w 12193737"/>
                <a:gd name="connsiteY13262" fmla="*/ 1027539 h 3910710"/>
                <a:gd name="connsiteX13263" fmla="*/ 8660014 w 12193737"/>
                <a:gd name="connsiteY13263" fmla="*/ 1098910 h 3910710"/>
                <a:gd name="connsiteX13264" fmla="*/ 8536391 w 12193737"/>
                <a:gd name="connsiteY13264" fmla="*/ 1170280 h 3910710"/>
                <a:gd name="connsiteX13265" fmla="*/ 8536391 w 12193737"/>
                <a:gd name="connsiteY13265" fmla="*/ 1027539 h 3910710"/>
                <a:gd name="connsiteX13266" fmla="*/ 8536391 w 12193737"/>
                <a:gd name="connsiteY13266" fmla="*/ 1007986 h 3910710"/>
                <a:gd name="connsiteX13267" fmla="*/ 8536391 w 12193737"/>
                <a:gd name="connsiteY13267" fmla="*/ 863289 h 3910710"/>
                <a:gd name="connsiteX13268" fmla="*/ 8666785 w 12193737"/>
                <a:gd name="connsiteY13268" fmla="*/ 938570 h 3910710"/>
                <a:gd name="connsiteX13269" fmla="*/ 8541461 w 12193737"/>
                <a:gd name="connsiteY13269" fmla="*/ 1010919 h 3910710"/>
                <a:gd name="connsiteX13270" fmla="*/ 8536391 w 12193737"/>
                <a:gd name="connsiteY13270" fmla="*/ 1007986 h 3910710"/>
                <a:gd name="connsiteX13271" fmla="*/ 8538093 w 12193737"/>
                <a:gd name="connsiteY13271" fmla="*/ 860356 h 3910710"/>
                <a:gd name="connsiteX13272" fmla="*/ 8668450 w 12193737"/>
                <a:gd name="connsiteY13272" fmla="*/ 785075 h 3910710"/>
                <a:gd name="connsiteX13273" fmla="*/ 8668450 w 12193737"/>
                <a:gd name="connsiteY13273" fmla="*/ 935637 h 3910710"/>
                <a:gd name="connsiteX13274" fmla="*/ 8538093 w 12193737"/>
                <a:gd name="connsiteY13274" fmla="*/ 860356 h 3910710"/>
                <a:gd name="connsiteX13275" fmla="*/ 8538093 w 12193737"/>
                <a:gd name="connsiteY13275" fmla="*/ 703928 h 3910710"/>
                <a:gd name="connsiteX13276" fmla="*/ 8668450 w 12193737"/>
                <a:gd name="connsiteY13276" fmla="*/ 628647 h 3910710"/>
                <a:gd name="connsiteX13277" fmla="*/ 8668450 w 12193737"/>
                <a:gd name="connsiteY13277" fmla="*/ 779209 h 3910710"/>
                <a:gd name="connsiteX13278" fmla="*/ 8538093 w 12193737"/>
                <a:gd name="connsiteY13278" fmla="*/ 703928 h 3910710"/>
                <a:gd name="connsiteX13279" fmla="*/ 8536391 w 12193737"/>
                <a:gd name="connsiteY13279" fmla="*/ 700995 h 3910710"/>
                <a:gd name="connsiteX13280" fmla="*/ 8536391 w 12193737"/>
                <a:gd name="connsiteY13280" fmla="*/ 556299 h 3910710"/>
                <a:gd name="connsiteX13281" fmla="*/ 8541498 w 12193737"/>
                <a:gd name="connsiteY13281" fmla="*/ 553366 h 3910710"/>
                <a:gd name="connsiteX13282" fmla="*/ 8666785 w 12193737"/>
                <a:gd name="connsiteY13282" fmla="*/ 625714 h 3910710"/>
                <a:gd name="connsiteX13283" fmla="*/ 8536391 w 12193737"/>
                <a:gd name="connsiteY13283" fmla="*/ 700995 h 3910710"/>
                <a:gd name="connsiteX13284" fmla="*/ 8536391 w 12193737"/>
                <a:gd name="connsiteY13284" fmla="*/ 536745 h 3910710"/>
                <a:gd name="connsiteX13285" fmla="*/ 8536391 w 12193737"/>
                <a:gd name="connsiteY13285" fmla="*/ 393968 h 3910710"/>
                <a:gd name="connsiteX13286" fmla="*/ 8660050 w 12193737"/>
                <a:gd name="connsiteY13286" fmla="*/ 465338 h 3910710"/>
                <a:gd name="connsiteX13287" fmla="*/ 8536391 w 12193737"/>
                <a:gd name="connsiteY13287" fmla="*/ 536709 h 3910710"/>
                <a:gd name="connsiteX13288" fmla="*/ 8536391 w 12193737"/>
                <a:gd name="connsiteY13288" fmla="*/ 245397 h 3910710"/>
                <a:gd name="connsiteX13289" fmla="*/ 8660014 w 12193737"/>
                <a:gd name="connsiteY13289" fmla="*/ 316768 h 3910710"/>
                <a:gd name="connsiteX13290" fmla="*/ 8536391 w 12193737"/>
                <a:gd name="connsiteY13290" fmla="*/ 388138 h 3910710"/>
                <a:gd name="connsiteX13291" fmla="*/ 8536391 w 12193737"/>
                <a:gd name="connsiteY13291" fmla="*/ 245397 h 3910710"/>
                <a:gd name="connsiteX13292" fmla="*/ 8533024 w 12193737"/>
                <a:gd name="connsiteY13292" fmla="*/ 388102 h 3910710"/>
                <a:gd name="connsiteX13293" fmla="*/ 8402667 w 12193737"/>
                <a:gd name="connsiteY13293" fmla="*/ 312821 h 3910710"/>
                <a:gd name="connsiteX13294" fmla="*/ 8527955 w 12193737"/>
                <a:gd name="connsiteY13294" fmla="*/ 240472 h 3910710"/>
                <a:gd name="connsiteX13295" fmla="*/ 8533060 w 12193737"/>
                <a:gd name="connsiteY13295" fmla="*/ 243405 h 3910710"/>
                <a:gd name="connsiteX13296" fmla="*/ 8533060 w 12193737"/>
                <a:gd name="connsiteY13296" fmla="*/ 388066 h 3910710"/>
                <a:gd name="connsiteX13297" fmla="*/ 8400929 w 12193737"/>
                <a:gd name="connsiteY13297" fmla="*/ 309924 h 3910710"/>
                <a:gd name="connsiteX13298" fmla="*/ 8400929 w 12193737"/>
                <a:gd name="connsiteY13298" fmla="*/ 167219 h 3910710"/>
                <a:gd name="connsiteX13299" fmla="*/ 8524551 w 12193737"/>
                <a:gd name="connsiteY13299" fmla="*/ 238590 h 3910710"/>
                <a:gd name="connsiteX13300" fmla="*/ 8400929 w 12193737"/>
                <a:gd name="connsiteY13300" fmla="*/ 309960 h 3910710"/>
                <a:gd name="connsiteX13301" fmla="*/ 8397562 w 12193737"/>
                <a:gd name="connsiteY13301" fmla="*/ 309924 h 3910710"/>
                <a:gd name="connsiteX13302" fmla="*/ 8267169 w 12193737"/>
                <a:gd name="connsiteY13302" fmla="*/ 234643 h 3910710"/>
                <a:gd name="connsiteX13303" fmla="*/ 8392492 w 12193737"/>
                <a:gd name="connsiteY13303" fmla="*/ 162294 h 3910710"/>
                <a:gd name="connsiteX13304" fmla="*/ 8397562 w 12193737"/>
                <a:gd name="connsiteY13304" fmla="*/ 165228 h 3910710"/>
                <a:gd name="connsiteX13305" fmla="*/ 8397562 w 12193737"/>
                <a:gd name="connsiteY13305" fmla="*/ 309888 h 3910710"/>
                <a:gd name="connsiteX13306" fmla="*/ 8395859 w 12193737"/>
                <a:gd name="connsiteY13306" fmla="*/ 312857 h 3910710"/>
                <a:gd name="connsiteX13307" fmla="*/ 8265467 w 12193737"/>
                <a:gd name="connsiteY13307" fmla="*/ 388138 h 3910710"/>
                <a:gd name="connsiteX13308" fmla="*/ 8265467 w 12193737"/>
                <a:gd name="connsiteY13308" fmla="*/ 237576 h 3910710"/>
                <a:gd name="connsiteX13309" fmla="*/ 8395859 w 12193737"/>
                <a:gd name="connsiteY13309" fmla="*/ 312857 h 3910710"/>
                <a:gd name="connsiteX13310" fmla="*/ 8265467 w 12193737"/>
                <a:gd name="connsiteY13310" fmla="*/ 550432 h 3910710"/>
                <a:gd name="connsiteX13311" fmla="*/ 8389088 w 12193737"/>
                <a:gd name="connsiteY13311" fmla="*/ 621803 h 3910710"/>
                <a:gd name="connsiteX13312" fmla="*/ 8265467 w 12193737"/>
                <a:gd name="connsiteY13312" fmla="*/ 693173 h 3910710"/>
                <a:gd name="connsiteX13313" fmla="*/ 8265467 w 12193737"/>
                <a:gd name="connsiteY13313" fmla="*/ 550432 h 3910710"/>
                <a:gd name="connsiteX13314" fmla="*/ 8270536 w 12193737"/>
                <a:gd name="connsiteY13314" fmla="*/ 709794 h 3910710"/>
                <a:gd name="connsiteX13315" fmla="*/ 8395824 w 12193737"/>
                <a:gd name="connsiteY13315" fmla="*/ 782142 h 3910710"/>
                <a:gd name="connsiteX13316" fmla="*/ 8270536 w 12193737"/>
                <a:gd name="connsiteY13316" fmla="*/ 854490 h 3910710"/>
                <a:gd name="connsiteX13317" fmla="*/ 8265431 w 12193737"/>
                <a:gd name="connsiteY13317" fmla="*/ 851557 h 3910710"/>
                <a:gd name="connsiteX13318" fmla="*/ 8265431 w 12193737"/>
                <a:gd name="connsiteY13318" fmla="*/ 712763 h 3910710"/>
                <a:gd name="connsiteX13319" fmla="*/ 8270536 w 12193737"/>
                <a:gd name="connsiteY13319" fmla="*/ 709830 h 3910710"/>
                <a:gd name="connsiteX13320" fmla="*/ 8262063 w 12193737"/>
                <a:gd name="connsiteY13320" fmla="*/ 849602 h 3910710"/>
                <a:gd name="connsiteX13321" fmla="*/ 8145248 w 12193737"/>
                <a:gd name="connsiteY13321" fmla="*/ 782142 h 3910710"/>
                <a:gd name="connsiteX13322" fmla="*/ 8262063 w 12193737"/>
                <a:gd name="connsiteY13322" fmla="*/ 714719 h 3910710"/>
                <a:gd name="connsiteX13323" fmla="*/ 8262063 w 12193737"/>
                <a:gd name="connsiteY13323" fmla="*/ 849602 h 3910710"/>
                <a:gd name="connsiteX13324" fmla="*/ 8389088 w 12193737"/>
                <a:gd name="connsiteY13324" fmla="*/ 942481 h 3910710"/>
                <a:gd name="connsiteX13325" fmla="*/ 8265467 w 12193737"/>
                <a:gd name="connsiteY13325" fmla="*/ 1013852 h 3910710"/>
                <a:gd name="connsiteX13326" fmla="*/ 8265467 w 12193737"/>
                <a:gd name="connsiteY13326" fmla="*/ 871111 h 3910710"/>
                <a:gd name="connsiteX13327" fmla="*/ 8389088 w 12193737"/>
                <a:gd name="connsiteY13327" fmla="*/ 942481 h 3910710"/>
                <a:gd name="connsiteX13328" fmla="*/ 8265467 w 12193737"/>
                <a:gd name="connsiteY13328" fmla="*/ 1332575 h 3910710"/>
                <a:gd name="connsiteX13329" fmla="*/ 8389088 w 12193737"/>
                <a:gd name="connsiteY13329" fmla="*/ 1403945 h 3910710"/>
                <a:gd name="connsiteX13330" fmla="*/ 8265467 w 12193737"/>
                <a:gd name="connsiteY13330" fmla="*/ 1475315 h 3910710"/>
                <a:gd name="connsiteX13331" fmla="*/ 8265467 w 12193737"/>
                <a:gd name="connsiteY13331" fmla="*/ 1332575 h 3910710"/>
                <a:gd name="connsiteX13332" fmla="*/ 8270536 w 12193737"/>
                <a:gd name="connsiteY13332" fmla="*/ 1491936 h 3910710"/>
                <a:gd name="connsiteX13333" fmla="*/ 8395824 w 12193737"/>
                <a:gd name="connsiteY13333" fmla="*/ 1564284 h 3910710"/>
                <a:gd name="connsiteX13334" fmla="*/ 8270500 w 12193737"/>
                <a:gd name="connsiteY13334" fmla="*/ 1636632 h 3910710"/>
                <a:gd name="connsiteX13335" fmla="*/ 8265431 w 12193737"/>
                <a:gd name="connsiteY13335" fmla="*/ 1633699 h 3910710"/>
                <a:gd name="connsiteX13336" fmla="*/ 8265431 w 12193737"/>
                <a:gd name="connsiteY13336" fmla="*/ 1494869 h 3910710"/>
                <a:gd name="connsiteX13337" fmla="*/ 8270536 w 12193737"/>
                <a:gd name="connsiteY13337" fmla="*/ 1491936 h 3910710"/>
                <a:gd name="connsiteX13338" fmla="*/ 8262063 w 12193737"/>
                <a:gd name="connsiteY13338" fmla="*/ 1631744 h 3910710"/>
                <a:gd name="connsiteX13339" fmla="*/ 8145248 w 12193737"/>
                <a:gd name="connsiteY13339" fmla="*/ 1564284 h 3910710"/>
                <a:gd name="connsiteX13340" fmla="*/ 8262063 w 12193737"/>
                <a:gd name="connsiteY13340" fmla="*/ 1496824 h 3910710"/>
                <a:gd name="connsiteX13341" fmla="*/ 8262063 w 12193737"/>
                <a:gd name="connsiteY13341" fmla="*/ 1631744 h 3910710"/>
                <a:gd name="connsiteX13342" fmla="*/ 8389088 w 12193737"/>
                <a:gd name="connsiteY13342" fmla="*/ 1724623 h 3910710"/>
                <a:gd name="connsiteX13343" fmla="*/ 8265467 w 12193737"/>
                <a:gd name="connsiteY13343" fmla="*/ 1795994 h 3910710"/>
                <a:gd name="connsiteX13344" fmla="*/ 8265467 w 12193737"/>
                <a:gd name="connsiteY13344" fmla="*/ 1653253 h 3910710"/>
                <a:gd name="connsiteX13345" fmla="*/ 8389088 w 12193737"/>
                <a:gd name="connsiteY13345" fmla="*/ 1724623 h 3910710"/>
                <a:gd name="connsiteX13346" fmla="*/ 8265467 w 12193737"/>
                <a:gd name="connsiteY13346" fmla="*/ 2114717 h 3910710"/>
                <a:gd name="connsiteX13347" fmla="*/ 8389088 w 12193737"/>
                <a:gd name="connsiteY13347" fmla="*/ 2186123 h 3910710"/>
                <a:gd name="connsiteX13348" fmla="*/ 8265467 w 12193737"/>
                <a:gd name="connsiteY13348" fmla="*/ 2257494 h 3910710"/>
                <a:gd name="connsiteX13349" fmla="*/ 8265467 w 12193737"/>
                <a:gd name="connsiteY13349" fmla="*/ 2114717 h 3910710"/>
                <a:gd name="connsiteX13350" fmla="*/ 8270536 w 12193737"/>
                <a:gd name="connsiteY13350" fmla="*/ 2274078 h 3910710"/>
                <a:gd name="connsiteX13351" fmla="*/ 8395824 w 12193737"/>
                <a:gd name="connsiteY13351" fmla="*/ 2346426 h 3910710"/>
                <a:gd name="connsiteX13352" fmla="*/ 8270500 w 12193737"/>
                <a:gd name="connsiteY13352" fmla="*/ 2418774 h 3910710"/>
                <a:gd name="connsiteX13353" fmla="*/ 8265431 w 12193737"/>
                <a:gd name="connsiteY13353" fmla="*/ 2415841 h 3910710"/>
                <a:gd name="connsiteX13354" fmla="*/ 8265431 w 12193737"/>
                <a:gd name="connsiteY13354" fmla="*/ 2277047 h 3910710"/>
                <a:gd name="connsiteX13355" fmla="*/ 8270536 w 12193737"/>
                <a:gd name="connsiteY13355" fmla="*/ 2274114 h 3910710"/>
                <a:gd name="connsiteX13356" fmla="*/ 8262063 w 12193737"/>
                <a:gd name="connsiteY13356" fmla="*/ 2413886 h 3910710"/>
                <a:gd name="connsiteX13357" fmla="*/ 8145248 w 12193737"/>
                <a:gd name="connsiteY13357" fmla="*/ 2346426 h 3910710"/>
                <a:gd name="connsiteX13358" fmla="*/ 8262063 w 12193737"/>
                <a:gd name="connsiteY13358" fmla="*/ 2278966 h 3910710"/>
                <a:gd name="connsiteX13359" fmla="*/ 8262063 w 12193737"/>
                <a:gd name="connsiteY13359" fmla="*/ 2413886 h 3910710"/>
                <a:gd name="connsiteX13360" fmla="*/ 8389088 w 12193737"/>
                <a:gd name="connsiteY13360" fmla="*/ 2506765 h 3910710"/>
                <a:gd name="connsiteX13361" fmla="*/ 8265467 w 12193737"/>
                <a:gd name="connsiteY13361" fmla="*/ 2578136 h 3910710"/>
                <a:gd name="connsiteX13362" fmla="*/ 8265467 w 12193737"/>
                <a:gd name="connsiteY13362" fmla="*/ 2435395 h 3910710"/>
                <a:gd name="connsiteX13363" fmla="*/ 8389088 w 12193737"/>
                <a:gd name="connsiteY13363" fmla="*/ 2506765 h 3910710"/>
                <a:gd name="connsiteX13364" fmla="*/ 8265467 w 12193737"/>
                <a:gd name="connsiteY13364" fmla="*/ 2896859 h 3910710"/>
                <a:gd name="connsiteX13365" fmla="*/ 8389088 w 12193737"/>
                <a:gd name="connsiteY13365" fmla="*/ 2968229 h 3910710"/>
                <a:gd name="connsiteX13366" fmla="*/ 8265467 w 12193737"/>
                <a:gd name="connsiteY13366" fmla="*/ 3039599 h 3910710"/>
                <a:gd name="connsiteX13367" fmla="*/ 8265467 w 12193737"/>
                <a:gd name="connsiteY13367" fmla="*/ 2896859 h 3910710"/>
                <a:gd name="connsiteX13368" fmla="*/ 8270536 w 12193737"/>
                <a:gd name="connsiteY13368" fmla="*/ 3056220 h 3910710"/>
                <a:gd name="connsiteX13369" fmla="*/ 8395824 w 12193737"/>
                <a:gd name="connsiteY13369" fmla="*/ 3128568 h 3910710"/>
                <a:gd name="connsiteX13370" fmla="*/ 8270500 w 12193737"/>
                <a:gd name="connsiteY13370" fmla="*/ 3200916 h 3910710"/>
                <a:gd name="connsiteX13371" fmla="*/ 8265431 w 12193737"/>
                <a:gd name="connsiteY13371" fmla="*/ 3198019 h 3910710"/>
                <a:gd name="connsiteX13372" fmla="*/ 8265431 w 12193737"/>
                <a:gd name="connsiteY13372" fmla="*/ 3059153 h 3910710"/>
                <a:gd name="connsiteX13373" fmla="*/ 8270536 w 12193737"/>
                <a:gd name="connsiteY13373" fmla="*/ 3056220 h 3910710"/>
                <a:gd name="connsiteX13374" fmla="*/ 8262063 w 12193737"/>
                <a:gd name="connsiteY13374" fmla="*/ 3196028 h 3910710"/>
                <a:gd name="connsiteX13375" fmla="*/ 8145212 w 12193737"/>
                <a:gd name="connsiteY13375" fmla="*/ 3128568 h 3910710"/>
                <a:gd name="connsiteX13376" fmla="*/ 8262063 w 12193737"/>
                <a:gd name="connsiteY13376" fmla="*/ 3061108 h 3910710"/>
                <a:gd name="connsiteX13377" fmla="*/ 8262063 w 12193737"/>
                <a:gd name="connsiteY13377" fmla="*/ 3196028 h 3910710"/>
                <a:gd name="connsiteX13378" fmla="*/ 8389052 w 12193737"/>
                <a:gd name="connsiteY13378" fmla="*/ 3288907 h 3910710"/>
                <a:gd name="connsiteX13379" fmla="*/ 8265431 w 12193737"/>
                <a:gd name="connsiteY13379" fmla="*/ 3360278 h 3910710"/>
                <a:gd name="connsiteX13380" fmla="*/ 8265431 w 12193737"/>
                <a:gd name="connsiteY13380" fmla="*/ 3217537 h 3910710"/>
                <a:gd name="connsiteX13381" fmla="*/ 8389052 w 12193737"/>
                <a:gd name="connsiteY13381" fmla="*/ 3288871 h 3910710"/>
                <a:gd name="connsiteX13382" fmla="*/ 8265467 w 12193737"/>
                <a:gd name="connsiteY13382" fmla="*/ 3522572 h 3910710"/>
                <a:gd name="connsiteX13383" fmla="*/ 8395859 w 12193737"/>
                <a:gd name="connsiteY13383" fmla="*/ 3597889 h 3910710"/>
                <a:gd name="connsiteX13384" fmla="*/ 8265467 w 12193737"/>
                <a:gd name="connsiteY13384" fmla="*/ 3673171 h 3910710"/>
                <a:gd name="connsiteX13385" fmla="*/ 8265467 w 12193737"/>
                <a:gd name="connsiteY13385" fmla="*/ 3522608 h 3910710"/>
                <a:gd name="connsiteX13386" fmla="*/ 8397562 w 12193737"/>
                <a:gd name="connsiteY13386" fmla="*/ 3600786 h 3910710"/>
                <a:gd name="connsiteX13387" fmla="*/ 8397562 w 12193737"/>
                <a:gd name="connsiteY13387" fmla="*/ 3745519 h 3910710"/>
                <a:gd name="connsiteX13388" fmla="*/ 8392528 w 12193737"/>
                <a:gd name="connsiteY13388" fmla="*/ 3748452 h 3910710"/>
                <a:gd name="connsiteX13389" fmla="*/ 8267205 w 12193737"/>
                <a:gd name="connsiteY13389" fmla="*/ 3676104 h 3910710"/>
                <a:gd name="connsiteX13390" fmla="*/ 8397598 w 12193737"/>
                <a:gd name="connsiteY13390" fmla="*/ 3600823 h 3910710"/>
                <a:gd name="connsiteX13391" fmla="*/ 8400929 w 12193737"/>
                <a:gd name="connsiteY13391" fmla="*/ 3600786 h 3910710"/>
                <a:gd name="connsiteX13392" fmla="*/ 8524551 w 12193737"/>
                <a:gd name="connsiteY13392" fmla="*/ 3672157 h 3910710"/>
                <a:gd name="connsiteX13393" fmla="*/ 8400929 w 12193737"/>
                <a:gd name="connsiteY13393" fmla="*/ 3743527 h 3910710"/>
                <a:gd name="connsiteX13394" fmla="*/ 8400929 w 12193737"/>
                <a:gd name="connsiteY13394" fmla="*/ 3600786 h 3910710"/>
                <a:gd name="connsiteX13395" fmla="*/ 8402631 w 12193737"/>
                <a:gd name="connsiteY13395" fmla="*/ 3597853 h 3910710"/>
                <a:gd name="connsiteX13396" fmla="*/ 8532988 w 12193737"/>
                <a:gd name="connsiteY13396" fmla="*/ 3522572 h 3910710"/>
                <a:gd name="connsiteX13397" fmla="*/ 8532988 w 12193737"/>
                <a:gd name="connsiteY13397" fmla="*/ 3667305 h 3910710"/>
                <a:gd name="connsiteX13398" fmla="*/ 8527955 w 12193737"/>
                <a:gd name="connsiteY13398" fmla="*/ 3670238 h 3910710"/>
                <a:gd name="connsiteX13399" fmla="*/ 8402631 w 12193737"/>
                <a:gd name="connsiteY13399" fmla="*/ 3597889 h 3910710"/>
                <a:gd name="connsiteX13400" fmla="*/ 8536391 w 12193737"/>
                <a:gd name="connsiteY13400" fmla="*/ 3522572 h 3910710"/>
                <a:gd name="connsiteX13401" fmla="*/ 8660050 w 12193737"/>
                <a:gd name="connsiteY13401" fmla="*/ 3593979 h 3910710"/>
                <a:gd name="connsiteX13402" fmla="*/ 8536391 w 12193737"/>
                <a:gd name="connsiteY13402" fmla="*/ 3665349 h 3910710"/>
                <a:gd name="connsiteX13403" fmla="*/ 8536391 w 12193737"/>
                <a:gd name="connsiteY13403" fmla="*/ 3522572 h 3910710"/>
                <a:gd name="connsiteX13404" fmla="*/ 8538093 w 12193737"/>
                <a:gd name="connsiteY13404" fmla="*/ 3519639 h 3910710"/>
                <a:gd name="connsiteX13405" fmla="*/ 8663381 w 12193737"/>
                <a:gd name="connsiteY13405" fmla="*/ 3447291 h 3910710"/>
                <a:gd name="connsiteX13406" fmla="*/ 8668450 w 12193737"/>
                <a:gd name="connsiteY13406" fmla="*/ 3450224 h 3910710"/>
                <a:gd name="connsiteX13407" fmla="*/ 8668450 w 12193737"/>
                <a:gd name="connsiteY13407" fmla="*/ 3589090 h 3910710"/>
                <a:gd name="connsiteX13408" fmla="*/ 8663417 w 12193737"/>
                <a:gd name="connsiteY13408" fmla="*/ 3591987 h 3910710"/>
                <a:gd name="connsiteX13409" fmla="*/ 8538093 w 12193737"/>
                <a:gd name="connsiteY13409" fmla="*/ 3519639 h 3910710"/>
                <a:gd name="connsiteX13410" fmla="*/ 8671891 w 12193737"/>
                <a:gd name="connsiteY13410" fmla="*/ 3452179 h 3910710"/>
                <a:gd name="connsiteX13411" fmla="*/ 8788741 w 12193737"/>
                <a:gd name="connsiteY13411" fmla="*/ 3519675 h 3910710"/>
                <a:gd name="connsiteX13412" fmla="*/ 8671891 w 12193737"/>
                <a:gd name="connsiteY13412" fmla="*/ 3587135 h 3910710"/>
                <a:gd name="connsiteX13413" fmla="*/ 8671891 w 12193737"/>
                <a:gd name="connsiteY13413" fmla="*/ 3452216 h 3910710"/>
                <a:gd name="connsiteX13414" fmla="*/ 8544865 w 12193737"/>
                <a:gd name="connsiteY13414" fmla="*/ 3359300 h 3910710"/>
                <a:gd name="connsiteX13415" fmla="*/ 8668486 w 12193737"/>
                <a:gd name="connsiteY13415" fmla="*/ 3287930 h 3910710"/>
                <a:gd name="connsiteX13416" fmla="*/ 8668486 w 12193737"/>
                <a:gd name="connsiteY13416" fmla="*/ 3430670 h 3910710"/>
                <a:gd name="connsiteX13417" fmla="*/ 8544865 w 12193737"/>
                <a:gd name="connsiteY13417" fmla="*/ 3359300 h 3910710"/>
                <a:gd name="connsiteX13418" fmla="*/ 8668486 w 12193737"/>
                <a:gd name="connsiteY13418" fmla="*/ 2969170 h 3910710"/>
                <a:gd name="connsiteX13419" fmla="*/ 8544901 w 12193737"/>
                <a:gd name="connsiteY13419" fmla="*/ 2897800 h 3910710"/>
                <a:gd name="connsiteX13420" fmla="*/ 8668486 w 12193737"/>
                <a:gd name="connsiteY13420" fmla="*/ 2826466 h 3910710"/>
                <a:gd name="connsiteX13421" fmla="*/ 8668486 w 12193737"/>
                <a:gd name="connsiteY13421" fmla="*/ 2969170 h 3910710"/>
                <a:gd name="connsiteX13422" fmla="*/ 8663417 w 12193737"/>
                <a:gd name="connsiteY13422" fmla="*/ 2809845 h 3910710"/>
                <a:gd name="connsiteX13423" fmla="*/ 8538093 w 12193737"/>
                <a:gd name="connsiteY13423" fmla="*/ 2737497 h 3910710"/>
                <a:gd name="connsiteX13424" fmla="*/ 8663381 w 12193737"/>
                <a:gd name="connsiteY13424" fmla="*/ 2665149 h 3910710"/>
                <a:gd name="connsiteX13425" fmla="*/ 8668450 w 12193737"/>
                <a:gd name="connsiteY13425" fmla="*/ 2668082 h 3910710"/>
                <a:gd name="connsiteX13426" fmla="*/ 8668450 w 12193737"/>
                <a:gd name="connsiteY13426" fmla="*/ 2806948 h 3910710"/>
                <a:gd name="connsiteX13427" fmla="*/ 8663381 w 12193737"/>
                <a:gd name="connsiteY13427" fmla="*/ 2809845 h 3910710"/>
                <a:gd name="connsiteX13428" fmla="*/ 8671891 w 12193737"/>
                <a:gd name="connsiteY13428" fmla="*/ 2670037 h 3910710"/>
                <a:gd name="connsiteX13429" fmla="*/ 8788741 w 12193737"/>
                <a:gd name="connsiteY13429" fmla="*/ 2737533 h 3910710"/>
                <a:gd name="connsiteX13430" fmla="*/ 8671891 w 12193737"/>
                <a:gd name="connsiteY13430" fmla="*/ 2804993 h 3910710"/>
                <a:gd name="connsiteX13431" fmla="*/ 8671891 w 12193737"/>
                <a:gd name="connsiteY13431" fmla="*/ 2670074 h 3910710"/>
                <a:gd name="connsiteX13432" fmla="*/ 8544865 w 12193737"/>
                <a:gd name="connsiteY13432" fmla="*/ 2577158 h 3910710"/>
                <a:gd name="connsiteX13433" fmla="*/ 8668450 w 12193737"/>
                <a:gd name="connsiteY13433" fmla="*/ 2505788 h 3910710"/>
                <a:gd name="connsiteX13434" fmla="*/ 8668450 w 12193737"/>
                <a:gd name="connsiteY13434" fmla="*/ 2648528 h 3910710"/>
                <a:gd name="connsiteX13435" fmla="*/ 8544865 w 12193737"/>
                <a:gd name="connsiteY13435" fmla="*/ 2577158 h 3910710"/>
                <a:gd name="connsiteX13436" fmla="*/ 8668486 w 12193737"/>
                <a:gd name="connsiteY13436" fmla="*/ 2187028 h 3910710"/>
                <a:gd name="connsiteX13437" fmla="*/ 8544901 w 12193737"/>
                <a:gd name="connsiteY13437" fmla="*/ 2115694 h 3910710"/>
                <a:gd name="connsiteX13438" fmla="*/ 8668486 w 12193737"/>
                <a:gd name="connsiteY13438" fmla="*/ 2044324 h 3910710"/>
                <a:gd name="connsiteX13439" fmla="*/ 8668486 w 12193737"/>
                <a:gd name="connsiteY13439" fmla="*/ 2187028 h 3910710"/>
                <a:gd name="connsiteX13440" fmla="*/ 8663417 w 12193737"/>
                <a:gd name="connsiteY13440" fmla="*/ 2027703 h 3910710"/>
                <a:gd name="connsiteX13441" fmla="*/ 8538093 w 12193737"/>
                <a:gd name="connsiteY13441" fmla="*/ 1955355 h 3910710"/>
                <a:gd name="connsiteX13442" fmla="*/ 8663381 w 12193737"/>
                <a:gd name="connsiteY13442" fmla="*/ 1883007 h 3910710"/>
                <a:gd name="connsiteX13443" fmla="*/ 8668450 w 12193737"/>
                <a:gd name="connsiteY13443" fmla="*/ 1885940 h 3910710"/>
                <a:gd name="connsiteX13444" fmla="*/ 8668450 w 12193737"/>
                <a:gd name="connsiteY13444" fmla="*/ 2024770 h 3910710"/>
                <a:gd name="connsiteX13445" fmla="*/ 8663381 w 12193737"/>
                <a:gd name="connsiteY13445" fmla="*/ 2027703 h 3910710"/>
                <a:gd name="connsiteX13446" fmla="*/ 8671891 w 12193737"/>
                <a:gd name="connsiteY13446" fmla="*/ 1887895 h 3910710"/>
                <a:gd name="connsiteX13447" fmla="*/ 8788741 w 12193737"/>
                <a:gd name="connsiteY13447" fmla="*/ 1955355 h 3910710"/>
                <a:gd name="connsiteX13448" fmla="*/ 8671891 w 12193737"/>
                <a:gd name="connsiteY13448" fmla="*/ 2022815 h 3910710"/>
                <a:gd name="connsiteX13449" fmla="*/ 8671891 w 12193737"/>
                <a:gd name="connsiteY13449" fmla="*/ 1887895 h 3910710"/>
                <a:gd name="connsiteX13450" fmla="*/ 8544865 w 12193737"/>
                <a:gd name="connsiteY13450" fmla="*/ 1795016 h 3910710"/>
                <a:gd name="connsiteX13451" fmla="*/ 8668486 w 12193737"/>
                <a:gd name="connsiteY13451" fmla="*/ 1723646 h 3910710"/>
                <a:gd name="connsiteX13452" fmla="*/ 8668486 w 12193737"/>
                <a:gd name="connsiteY13452" fmla="*/ 1866386 h 3910710"/>
                <a:gd name="connsiteX13453" fmla="*/ 8544865 w 12193737"/>
                <a:gd name="connsiteY13453" fmla="*/ 1795016 h 3910710"/>
                <a:gd name="connsiteX13454" fmla="*/ 8668486 w 12193737"/>
                <a:gd name="connsiteY13454" fmla="*/ 1404923 h 3910710"/>
                <a:gd name="connsiteX13455" fmla="*/ 8544901 w 12193737"/>
                <a:gd name="connsiteY13455" fmla="*/ 1333552 h 3910710"/>
                <a:gd name="connsiteX13456" fmla="*/ 8668486 w 12193737"/>
                <a:gd name="connsiteY13456" fmla="*/ 1262182 h 3910710"/>
                <a:gd name="connsiteX13457" fmla="*/ 8668486 w 12193737"/>
                <a:gd name="connsiteY13457" fmla="*/ 1404923 h 3910710"/>
                <a:gd name="connsiteX13458" fmla="*/ 8663417 w 12193737"/>
                <a:gd name="connsiteY13458" fmla="*/ 1245561 h 3910710"/>
                <a:gd name="connsiteX13459" fmla="*/ 8538129 w 12193737"/>
                <a:gd name="connsiteY13459" fmla="*/ 1173213 h 3910710"/>
                <a:gd name="connsiteX13460" fmla="*/ 8663454 w 12193737"/>
                <a:gd name="connsiteY13460" fmla="*/ 1100865 h 3910710"/>
                <a:gd name="connsiteX13461" fmla="*/ 8668523 w 12193737"/>
                <a:gd name="connsiteY13461" fmla="*/ 1103798 h 3910710"/>
                <a:gd name="connsiteX13462" fmla="*/ 8668523 w 12193737"/>
                <a:gd name="connsiteY13462" fmla="*/ 1242628 h 3910710"/>
                <a:gd name="connsiteX13463" fmla="*/ 8663454 w 12193737"/>
                <a:gd name="connsiteY13463" fmla="*/ 1245561 h 3910710"/>
                <a:gd name="connsiteX13464" fmla="*/ 8671891 w 12193737"/>
                <a:gd name="connsiteY13464" fmla="*/ 1105753 h 3910710"/>
                <a:gd name="connsiteX13465" fmla="*/ 8788741 w 12193737"/>
                <a:gd name="connsiteY13465" fmla="*/ 1173213 h 3910710"/>
                <a:gd name="connsiteX13466" fmla="*/ 8671891 w 12193737"/>
                <a:gd name="connsiteY13466" fmla="*/ 1240673 h 3910710"/>
                <a:gd name="connsiteX13467" fmla="*/ 8671891 w 12193737"/>
                <a:gd name="connsiteY13467" fmla="*/ 1105753 h 3910710"/>
                <a:gd name="connsiteX13468" fmla="*/ 8544865 w 12193737"/>
                <a:gd name="connsiteY13468" fmla="*/ 1012874 h 3910710"/>
                <a:gd name="connsiteX13469" fmla="*/ 8668450 w 12193737"/>
                <a:gd name="connsiteY13469" fmla="*/ 941503 h 3910710"/>
                <a:gd name="connsiteX13470" fmla="*/ 8668450 w 12193737"/>
                <a:gd name="connsiteY13470" fmla="*/ 1084208 h 3910710"/>
                <a:gd name="connsiteX13471" fmla="*/ 8544865 w 12193737"/>
                <a:gd name="connsiteY13471" fmla="*/ 1012838 h 3910710"/>
                <a:gd name="connsiteX13472" fmla="*/ 8668486 w 12193737"/>
                <a:gd name="connsiteY13472" fmla="*/ 622781 h 3910710"/>
                <a:gd name="connsiteX13473" fmla="*/ 8544901 w 12193737"/>
                <a:gd name="connsiteY13473" fmla="*/ 551410 h 3910710"/>
                <a:gd name="connsiteX13474" fmla="*/ 8668486 w 12193737"/>
                <a:gd name="connsiteY13474" fmla="*/ 480040 h 3910710"/>
                <a:gd name="connsiteX13475" fmla="*/ 8668486 w 12193737"/>
                <a:gd name="connsiteY13475" fmla="*/ 622744 h 3910710"/>
                <a:gd name="connsiteX13476" fmla="*/ 8663417 w 12193737"/>
                <a:gd name="connsiteY13476" fmla="*/ 463419 h 3910710"/>
                <a:gd name="connsiteX13477" fmla="*/ 8538093 w 12193737"/>
                <a:gd name="connsiteY13477" fmla="*/ 391071 h 3910710"/>
                <a:gd name="connsiteX13478" fmla="*/ 8663381 w 12193737"/>
                <a:gd name="connsiteY13478" fmla="*/ 318723 h 3910710"/>
                <a:gd name="connsiteX13479" fmla="*/ 8668450 w 12193737"/>
                <a:gd name="connsiteY13479" fmla="*/ 321656 h 3910710"/>
                <a:gd name="connsiteX13480" fmla="*/ 8668450 w 12193737"/>
                <a:gd name="connsiteY13480" fmla="*/ 460486 h 3910710"/>
                <a:gd name="connsiteX13481" fmla="*/ 8663381 w 12193737"/>
                <a:gd name="connsiteY13481" fmla="*/ 463419 h 3910710"/>
                <a:gd name="connsiteX13482" fmla="*/ 8671891 w 12193737"/>
                <a:gd name="connsiteY13482" fmla="*/ 323611 h 3910710"/>
                <a:gd name="connsiteX13483" fmla="*/ 8788741 w 12193737"/>
                <a:gd name="connsiteY13483" fmla="*/ 391071 h 3910710"/>
                <a:gd name="connsiteX13484" fmla="*/ 8671891 w 12193737"/>
                <a:gd name="connsiteY13484" fmla="*/ 458531 h 3910710"/>
                <a:gd name="connsiteX13485" fmla="*/ 8671891 w 12193737"/>
                <a:gd name="connsiteY13485" fmla="*/ 323611 h 3910710"/>
                <a:gd name="connsiteX13486" fmla="*/ 8544865 w 12193737"/>
                <a:gd name="connsiteY13486" fmla="*/ 230732 h 3910710"/>
                <a:gd name="connsiteX13487" fmla="*/ 8668486 w 12193737"/>
                <a:gd name="connsiteY13487" fmla="*/ 159361 h 3910710"/>
                <a:gd name="connsiteX13488" fmla="*/ 8668486 w 12193737"/>
                <a:gd name="connsiteY13488" fmla="*/ 302102 h 3910710"/>
                <a:gd name="connsiteX13489" fmla="*/ 8544865 w 12193737"/>
                <a:gd name="connsiteY13489" fmla="*/ 230732 h 3910710"/>
                <a:gd name="connsiteX13490" fmla="*/ 8536391 w 12193737"/>
                <a:gd name="connsiteY13490" fmla="*/ 81147 h 3910710"/>
                <a:gd name="connsiteX13491" fmla="*/ 8666785 w 12193737"/>
                <a:gd name="connsiteY13491" fmla="*/ 156428 h 3910710"/>
                <a:gd name="connsiteX13492" fmla="*/ 8541461 w 12193737"/>
                <a:gd name="connsiteY13492" fmla="*/ 228777 h 3910710"/>
                <a:gd name="connsiteX13493" fmla="*/ 8536391 w 12193737"/>
                <a:gd name="connsiteY13493" fmla="*/ 225844 h 3910710"/>
                <a:gd name="connsiteX13494" fmla="*/ 8536391 w 12193737"/>
                <a:gd name="connsiteY13494" fmla="*/ 81147 h 3910710"/>
                <a:gd name="connsiteX13495" fmla="*/ 8533024 w 12193737"/>
                <a:gd name="connsiteY13495" fmla="*/ 223888 h 3910710"/>
                <a:gd name="connsiteX13496" fmla="*/ 8409403 w 12193737"/>
                <a:gd name="connsiteY13496" fmla="*/ 152518 h 3910710"/>
                <a:gd name="connsiteX13497" fmla="*/ 8533024 w 12193737"/>
                <a:gd name="connsiteY13497" fmla="*/ 81147 h 3910710"/>
                <a:gd name="connsiteX13498" fmla="*/ 8533024 w 12193737"/>
                <a:gd name="connsiteY13498" fmla="*/ 223888 h 3910710"/>
                <a:gd name="connsiteX13499" fmla="*/ 8400929 w 12193737"/>
                <a:gd name="connsiteY13499" fmla="*/ 2933 h 3910710"/>
                <a:gd name="connsiteX13500" fmla="*/ 8531286 w 12193737"/>
                <a:gd name="connsiteY13500" fmla="*/ 78214 h 3910710"/>
                <a:gd name="connsiteX13501" fmla="*/ 8405962 w 12193737"/>
                <a:gd name="connsiteY13501" fmla="*/ 150562 h 3910710"/>
                <a:gd name="connsiteX13502" fmla="*/ 8400893 w 12193737"/>
                <a:gd name="connsiteY13502" fmla="*/ 147629 h 3910710"/>
                <a:gd name="connsiteX13503" fmla="*/ 8400893 w 12193737"/>
                <a:gd name="connsiteY13503" fmla="*/ 2933 h 3910710"/>
                <a:gd name="connsiteX13504" fmla="*/ 8397562 w 12193737"/>
                <a:gd name="connsiteY13504" fmla="*/ 2933 h 3910710"/>
                <a:gd name="connsiteX13505" fmla="*/ 8397562 w 12193737"/>
                <a:gd name="connsiteY13505" fmla="*/ 145674 h 3910710"/>
                <a:gd name="connsiteX13506" fmla="*/ 8273940 w 12193737"/>
                <a:gd name="connsiteY13506" fmla="*/ 74303 h 3910710"/>
                <a:gd name="connsiteX13507" fmla="*/ 8397562 w 12193737"/>
                <a:gd name="connsiteY13507" fmla="*/ 2933 h 3910710"/>
                <a:gd name="connsiteX13508" fmla="*/ 8389052 w 12193737"/>
                <a:gd name="connsiteY13508" fmla="*/ 160339 h 3910710"/>
                <a:gd name="connsiteX13509" fmla="*/ 8265431 w 12193737"/>
                <a:gd name="connsiteY13509" fmla="*/ 231710 h 3910710"/>
                <a:gd name="connsiteX13510" fmla="*/ 8265431 w 12193737"/>
                <a:gd name="connsiteY13510" fmla="*/ 88969 h 3910710"/>
                <a:gd name="connsiteX13511" fmla="*/ 8389052 w 12193737"/>
                <a:gd name="connsiteY13511" fmla="*/ 160339 h 3910710"/>
                <a:gd name="connsiteX13512" fmla="*/ 8136775 w 12193737"/>
                <a:gd name="connsiteY13512" fmla="*/ 14701 h 3910710"/>
                <a:gd name="connsiteX13513" fmla="*/ 8253590 w 12193737"/>
                <a:gd name="connsiteY13513" fmla="*/ 82125 h 3910710"/>
                <a:gd name="connsiteX13514" fmla="*/ 8136775 w 12193737"/>
                <a:gd name="connsiteY13514" fmla="*/ 149548 h 3910710"/>
                <a:gd name="connsiteX13515" fmla="*/ 8136775 w 12193737"/>
                <a:gd name="connsiteY13515" fmla="*/ 14701 h 3910710"/>
                <a:gd name="connsiteX13516" fmla="*/ 8136775 w 12193737"/>
                <a:gd name="connsiteY13516" fmla="*/ 153459 h 3910710"/>
                <a:gd name="connsiteX13517" fmla="*/ 8256993 w 12193737"/>
                <a:gd name="connsiteY13517" fmla="*/ 84080 h 3910710"/>
                <a:gd name="connsiteX13518" fmla="*/ 8262063 w 12193737"/>
                <a:gd name="connsiteY13518" fmla="*/ 87013 h 3910710"/>
                <a:gd name="connsiteX13519" fmla="*/ 8262063 w 12193737"/>
                <a:gd name="connsiteY13519" fmla="*/ 231710 h 3910710"/>
                <a:gd name="connsiteX13520" fmla="*/ 8136775 w 12193737"/>
                <a:gd name="connsiteY13520" fmla="*/ 159398 h 3910710"/>
                <a:gd name="connsiteX13521" fmla="*/ 8136775 w 12193737"/>
                <a:gd name="connsiteY13521" fmla="*/ 153495 h 3910710"/>
                <a:gd name="connsiteX13522" fmla="*/ 8136775 w 12193737"/>
                <a:gd name="connsiteY13522" fmla="*/ 163272 h 3910710"/>
                <a:gd name="connsiteX13523" fmla="*/ 8260397 w 12193737"/>
                <a:gd name="connsiteY13523" fmla="*/ 234643 h 3910710"/>
                <a:gd name="connsiteX13524" fmla="*/ 8136775 w 12193737"/>
                <a:gd name="connsiteY13524" fmla="*/ 306013 h 3910710"/>
                <a:gd name="connsiteX13525" fmla="*/ 8136775 w 12193737"/>
                <a:gd name="connsiteY13525" fmla="*/ 163308 h 3910710"/>
                <a:gd name="connsiteX13526" fmla="*/ 8136775 w 12193737"/>
                <a:gd name="connsiteY13526" fmla="*/ 309888 h 3910710"/>
                <a:gd name="connsiteX13527" fmla="*/ 8262063 w 12193737"/>
                <a:gd name="connsiteY13527" fmla="*/ 237576 h 3910710"/>
                <a:gd name="connsiteX13528" fmla="*/ 8262063 w 12193737"/>
                <a:gd name="connsiteY13528" fmla="*/ 388102 h 3910710"/>
                <a:gd name="connsiteX13529" fmla="*/ 8136775 w 12193737"/>
                <a:gd name="connsiteY13529" fmla="*/ 315790 h 3910710"/>
                <a:gd name="connsiteX13530" fmla="*/ 8136775 w 12193737"/>
                <a:gd name="connsiteY13530" fmla="*/ 309888 h 3910710"/>
                <a:gd name="connsiteX13531" fmla="*/ 8136775 w 12193737"/>
                <a:gd name="connsiteY13531" fmla="*/ 319701 h 3910710"/>
                <a:gd name="connsiteX13532" fmla="*/ 8260397 w 12193737"/>
                <a:gd name="connsiteY13532" fmla="*/ 391071 h 3910710"/>
                <a:gd name="connsiteX13533" fmla="*/ 8136775 w 12193737"/>
                <a:gd name="connsiteY13533" fmla="*/ 462405 h 3910710"/>
                <a:gd name="connsiteX13534" fmla="*/ 8136775 w 12193737"/>
                <a:gd name="connsiteY13534" fmla="*/ 319701 h 3910710"/>
                <a:gd name="connsiteX13535" fmla="*/ 8136775 w 12193737"/>
                <a:gd name="connsiteY13535" fmla="*/ 466352 h 3910710"/>
                <a:gd name="connsiteX13536" fmla="*/ 8262063 w 12193737"/>
                <a:gd name="connsiteY13536" fmla="*/ 394040 h 3910710"/>
                <a:gd name="connsiteX13537" fmla="*/ 8262063 w 12193737"/>
                <a:gd name="connsiteY13537" fmla="*/ 544566 h 3910710"/>
                <a:gd name="connsiteX13538" fmla="*/ 8136775 w 12193737"/>
                <a:gd name="connsiteY13538" fmla="*/ 472254 h 3910710"/>
                <a:gd name="connsiteX13539" fmla="*/ 8136775 w 12193737"/>
                <a:gd name="connsiteY13539" fmla="*/ 466352 h 3910710"/>
                <a:gd name="connsiteX13540" fmla="*/ 8136775 w 12193737"/>
                <a:gd name="connsiteY13540" fmla="*/ 476129 h 3910710"/>
                <a:gd name="connsiteX13541" fmla="*/ 8260397 w 12193737"/>
                <a:gd name="connsiteY13541" fmla="*/ 547499 h 3910710"/>
                <a:gd name="connsiteX13542" fmla="*/ 8136775 w 12193737"/>
                <a:gd name="connsiteY13542" fmla="*/ 618834 h 3910710"/>
                <a:gd name="connsiteX13543" fmla="*/ 8136775 w 12193737"/>
                <a:gd name="connsiteY13543" fmla="*/ 476129 h 3910710"/>
                <a:gd name="connsiteX13544" fmla="*/ 8136775 w 12193737"/>
                <a:gd name="connsiteY13544" fmla="*/ 622781 h 3910710"/>
                <a:gd name="connsiteX13545" fmla="*/ 8262063 w 12193737"/>
                <a:gd name="connsiteY13545" fmla="*/ 550469 h 3910710"/>
                <a:gd name="connsiteX13546" fmla="*/ 8262063 w 12193737"/>
                <a:gd name="connsiteY13546" fmla="*/ 695165 h 3910710"/>
                <a:gd name="connsiteX13547" fmla="*/ 8257030 w 12193737"/>
                <a:gd name="connsiteY13547" fmla="*/ 698098 h 3910710"/>
                <a:gd name="connsiteX13548" fmla="*/ 8136775 w 12193737"/>
                <a:gd name="connsiteY13548" fmla="*/ 628683 h 3910710"/>
                <a:gd name="connsiteX13549" fmla="*/ 8136775 w 12193737"/>
                <a:gd name="connsiteY13549" fmla="*/ 622781 h 3910710"/>
                <a:gd name="connsiteX13550" fmla="*/ 8136775 w 12193737"/>
                <a:gd name="connsiteY13550" fmla="*/ 632557 h 3910710"/>
                <a:gd name="connsiteX13551" fmla="*/ 8253626 w 12193737"/>
                <a:gd name="connsiteY13551" fmla="*/ 700017 h 3910710"/>
                <a:gd name="connsiteX13552" fmla="*/ 8136775 w 12193737"/>
                <a:gd name="connsiteY13552" fmla="*/ 767477 h 3910710"/>
                <a:gd name="connsiteX13553" fmla="*/ 8136775 w 12193737"/>
                <a:gd name="connsiteY13553" fmla="*/ 632557 h 3910710"/>
                <a:gd name="connsiteX13554" fmla="*/ 8136775 w 12193737"/>
                <a:gd name="connsiteY13554" fmla="*/ 796807 h 3910710"/>
                <a:gd name="connsiteX13555" fmla="*/ 8253590 w 12193737"/>
                <a:gd name="connsiteY13555" fmla="*/ 864267 h 3910710"/>
                <a:gd name="connsiteX13556" fmla="*/ 8136775 w 12193737"/>
                <a:gd name="connsiteY13556" fmla="*/ 931727 h 3910710"/>
                <a:gd name="connsiteX13557" fmla="*/ 8136775 w 12193737"/>
                <a:gd name="connsiteY13557" fmla="*/ 796843 h 3910710"/>
                <a:gd name="connsiteX13558" fmla="*/ 8136775 w 12193737"/>
                <a:gd name="connsiteY13558" fmla="*/ 935601 h 3910710"/>
                <a:gd name="connsiteX13559" fmla="*/ 8256993 w 12193737"/>
                <a:gd name="connsiteY13559" fmla="*/ 866186 h 3910710"/>
                <a:gd name="connsiteX13560" fmla="*/ 8262063 w 12193737"/>
                <a:gd name="connsiteY13560" fmla="*/ 869119 h 3910710"/>
                <a:gd name="connsiteX13561" fmla="*/ 8262063 w 12193737"/>
                <a:gd name="connsiteY13561" fmla="*/ 1013815 h 3910710"/>
                <a:gd name="connsiteX13562" fmla="*/ 8136775 w 12193737"/>
                <a:gd name="connsiteY13562" fmla="*/ 941503 h 3910710"/>
                <a:gd name="connsiteX13563" fmla="*/ 8136775 w 12193737"/>
                <a:gd name="connsiteY13563" fmla="*/ 935601 h 3910710"/>
                <a:gd name="connsiteX13564" fmla="*/ 8136775 w 12193737"/>
                <a:gd name="connsiteY13564" fmla="*/ 945414 h 3910710"/>
                <a:gd name="connsiteX13565" fmla="*/ 8260397 w 12193737"/>
                <a:gd name="connsiteY13565" fmla="*/ 1016785 h 3910710"/>
                <a:gd name="connsiteX13566" fmla="*/ 8136775 w 12193737"/>
                <a:gd name="connsiteY13566" fmla="*/ 1088119 h 3910710"/>
                <a:gd name="connsiteX13567" fmla="*/ 8136775 w 12193737"/>
                <a:gd name="connsiteY13567" fmla="*/ 945414 h 3910710"/>
                <a:gd name="connsiteX13568" fmla="*/ 8136775 w 12193737"/>
                <a:gd name="connsiteY13568" fmla="*/ 1092066 h 3910710"/>
                <a:gd name="connsiteX13569" fmla="*/ 8262063 w 12193737"/>
                <a:gd name="connsiteY13569" fmla="*/ 1019754 h 3910710"/>
                <a:gd name="connsiteX13570" fmla="*/ 8262063 w 12193737"/>
                <a:gd name="connsiteY13570" fmla="*/ 1170280 h 3910710"/>
                <a:gd name="connsiteX13571" fmla="*/ 8136775 w 12193737"/>
                <a:gd name="connsiteY13571" fmla="*/ 1097968 h 3910710"/>
                <a:gd name="connsiteX13572" fmla="*/ 8136775 w 12193737"/>
                <a:gd name="connsiteY13572" fmla="*/ 1092066 h 3910710"/>
                <a:gd name="connsiteX13573" fmla="*/ 8136775 w 12193737"/>
                <a:gd name="connsiteY13573" fmla="*/ 1101843 h 3910710"/>
                <a:gd name="connsiteX13574" fmla="*/ 8260397 w 12193737"/>
                <a:gd name="connsiteY13574" fmla="*/ 1173213 h 3910710"/>
                <a:gd name="connsiteX13575" fmla="*/ 8136775 w 12193737"/>
                <a:gd name="connsiteY13575" fmla="*/ 1244547 h 3910710"/>
                <a:gd name="connsiteX13576" fmla="*/ 8136775 w 12193737"/>
                <a:gd name="connsiteY13576" fmla="*/ 1101843 h 3910710"/>
                <a:gd name="connsiteX13577" fmla="*/ 8136775 w 12193737"/>
                <a:gd name="connsiteY13577" fmla="*/ 1248494 h 3910710"/>
                <a:gd name="connsiteX13578" fmla="*/ 8262063 w 12193737"/>
                <a:gd name="connsiteY13578" fmla="*/ 1176182 h 3910710"/>
                <a:gd name="connsiteX13579" fmla="*/ 8262063 w 12193737"/>
                <a:gd name="connsiteY13579" fmla="*/ 1326708 h 3910710"/>
                <a:gd name="connsiteX13580" fmla="*/ 8136775 w 12193737"/>
                <a:gd name="connsiteY13580" fmla="*/ 1254397 h 3910710"/>
                <a:gd name="connsiteX13581" fmla="*/ 8136775 w 12193737"/>
                <a:gd name="connsiteY13581" fmla="*/ 1248494 h 3910710"/>
                <a:gd name="connsiteX13582" fmla="*/ 8136775 w 12193737"/>
                <a:gd name="connsiteY13582" fmla="*/ 1258271 h 3910710"/>
                <a:gd name="connsiteX13583" fmla="*/ 8260397 w 12193737"/>
                <a:gd name="connsiteY13583" fmla="*/ 1329642 h 3910710"/>
                <a:gd name="connsiteX13584" fmla="*/ 8136775 w 12193737"/>
                <a:gd name="connsiteY13584" fmla="*/ 1401012 h 3910710"/>
                <a:gd name="connsiteX13585" fmla="*/ 8136775 w 12193737"/>
                <a:gd name="connsiteY13585" fmla="*/ 1258307 h 3910710"/>
                <a:gd name="connsiteX13586" fmla="*/ 8136775 w 12193737"/>
                <a:gd name="connsiteY13586" fmla="*/ 1404886 h 3910710"/>
                <a:gd name="connsiteX13587" fmla="*/ 8262063 w 12193737"/>
                <a:gd name="connsiteY13587" fmla="*/ 1332575 h 3910710"/>
                <a:gd name="connsiteX13588" fmla="*/ 8262063 w 12193737"/>
                <a:gd name="connsiteY13588" fmla="*/ 1477271 h 3910710"/>
                <a:gd name="connsiteX13589" fmla="*/ 8256993 w 12193737"/>
                <a:gd name="connsiteY13589" fmla="*/ 1480204 h 3910710"/>
                <a:gd name="connsiteX13590" fmla="*/ 8136775 w 12193737"/>
                <a:gd name="connsiteY13590" fmla="*/ 1410789 h 3910710"/>
                <a:gd name="connsiteX13591" fmla="*/ 8136775 w 12193737"/>
                <a:gd name="connsiteY13591" fmla="*/ 1404886 h 3910710"/>
                <a:gd name="connsiteX13592" fmla="*/ 8136775 w 12193737"/>
                <a:gd name="connsiteY13592" fmla="*/ 1414699 h 3910710"/>
                <a:gd name="connsiteX13593" fmla="*/ 8253590 w 12193737"/>
                <a:gd name="connsiteY13593" fmla="*/ 1482159 h 3910710"/>
                <a:gd name="connsiteX13594" fmla="*/ 8136775 w 12193737"/>
                <a:gd name="connsiteY13594" fmla="*/ 1549619 h 3910710"/>
                <a:gd name="connsiteX13595" fmla="*/ 8136775 w 12193737"/>
                <a:gd name="connsiteY13595" fmla="*/ 1414736 h 3910710"/>
                <a:gd name="connsiteX13596" fmla="*/ 8136775 w 12193737"/>
                <a:gd name="connsiteY13596" fmla="*/ 1578985 h 3910710"/>
                <a:gd name="connsiteX13597" fmla="*/ 8253590 w 12193737"/>
                <a:gd name="connsiteY13597" fmla="*/ 1646409 h 3910710"/>
                <a:gd name="connsiteX13598" fmla="*/ 8136775 w 12193737"/>
                <a:gd name="connsiteY13598" fmla="*/ 1713869 h 3910710"/>
                <a:gd name="connsiteX13599" fmla="*/ 8136775 w 12193737"/>
                <a:gd name="connsiteY13599" fmla="*/ 1578985 h 3910710"/>
                <a:gd name="connsiteX13600" fmla="*/ 8136775 w 12193737"/>
                <a:gd name="connsiteY13600" fmla="*/ 1717743 h 3910710"/>
                <a:gd name="connsiteX13601" fmla="*/ 8256993 w 12193737"/>
                <a:gd name="connsiteY13601" fmla="*/ 1648364 h 3910710"/>
                <a:gd name="connsiteX13602" fmla="*/ 8262063 w 12193737"/>
                <a:gd name="connsiteY13602" fmla="*/ 1651297 h 3910710"/>
                <a:gd name="connsiteX13603" fmla="*/ 8262063 w 12193737"/>
                <a:gd name="connsiteY13603" fmla="*/ 1795994 h 3910710"/>
                <a:gd name="connsiteX13604" fmla="*/ 8136775 w 12193737"/>
                <a:gd name="connsiteY13604" fmla="*/ 1723682 h 3910710"/>
                <a:gd name="connsiteX13605" fmla="*/ 8136775 w 12193737"/>
                <a:gd name="connsiteY13605" fmla="*/ 1717779 h 3910710"/>
                <a:gd name="connsiteX13606" fmla="*/ 8136775 w 12193737"/>
                <a:gd name="connsiteY13606" fmla="*/ 1727556 h 3910710"/>
                <a:gd name="connsiteX13607" fmla="*/ 8260397 w 12193737"/>
                <a:gd name="connsiteY13607" fmla="*/ 1798927 h 3910710"/>
                <a:gd name="connsiteX13608" fmla="*/ 8136775 w 12193737"/>
                <a:gd name="connsiteY13608" fmla="*/ 1870261 h 3910710"/>
                <a:gd name="connsiteX13609" fmla="*/ 8136775 w 12193737"/>
                <a:gd name="connsiteY13609" fmla="*/ 1727556 h 3910710"/>
                <a:gd name="connsiteX13610" fmla="*/ 8136775 w 12193737"/>
                <a:gd name="connsiteY13610" fmla="*/ 1874208 h 3910710"/>
                <a:gd name="connsiteX13611" fmla="*/ 8262063 w 12193737"/>
                <a:gd name="connsiteY13611" fmla="*/ 1801896 h 3910710"/>
                <a:gd name="connsiteX13612" fmla="*/ 8262063 w 12193737"/>
                <a:gd name="connsiteY13612" fmla="*/ 1952422 h 3910710"/>
                <a:gd name="connsiteX13613" fmla="*/ 8136775 w 12193737"/>
                <a:gd name="connsiteY13613" fmla="*/ 1880110 h 3910710"/>
                <a:gd name="connsiteX13614" fmla="*/ 8136775 w 12193737"/>
                <a:gd name="connsiteY13614" fmla="*/ 1874208 h 3910710"/>
                <a:gd name="connsiteX13615" fmla="*/ 8136775 w 12193737"/>
                <a:gd name="connsiteY13615" fmla="*/ 1883985 h 3910710"/>
                <a:gd name="connsiteX13616" fmla="*/ 8260397 w 12193737"/>
                <a:gd name="connsiteY13616" fmla="*/ 1955355 h 3910710"/>
                <a:gd name="connsiteX13617" fmla="*/ 8136775 w 12193737"/>
                <a:gd name="connsiteY13617" fmla="*/ 2026689 h 3910710"/>
                <a:gd name="connsiteX13618" fmla="*/ 8136775 w 12193737"/>
                <a:gd name="connsiteY13618" fmla="*/ 1883985 h 3910710"/>
                <a:gd name="connsiteX13619" fmla="*/ 8136775 w 12193737"/>
                <a:gd name="connsiteY13619" fmla="*/ 2030600 h 3910710"/>
                <a:gd name="connsiteX13620" fmla="*/ 8262063 w 12193737"/>
                <a:gd name="connsiteY13620" fmla="*/ 1958288 h 3910710"/>
                <a:gd name="connsiteX13621" fmla="*/ 8262063 w 12193737"/>
                <a:gd name="connsiteY13621" fmla="*/ 2108814 h 3910710"/>
                <a:gd name="connsiteX13622" fmla="*/ 8136775 w 12193737"/>
                <a:gd name="connsiteY13622" fmla="*/ 2036502 h 3910710"/>
                <a:gd name="connsiteX13623" fmla="*/ 8136775 w 12193737"/>
                <a:gd name="connsiteY13623" fmla="*/ 2030600 h 3910710"/>
                <a:gd name="connsiteX13624" fmla="*/ 8136775 w 12193737"/>
                <a:gd name="connsiteY13624" fmla="*/ 2040449 h 3910710"/>
                <a:gd name="connsiteX13625" fmla="*/ 8260397 w 12193737"/>
                <a:gd name="connsiteY13625" fmla="*/ 2111820 h 3910710"/>
                <a:gd name="connsiteX13626" fmla="*/ 8136775 w 12193737"/>
                <a:gd name="connsiteY13626" fmla="*/ 2183154 h 3910710"/>
                <a:gd name="connsiteX13627" fmla="*/ 8136775 w 12193737"/>
                <a:gd name="connsiteY13627" fmla="*/ 2040449 h 3910710"/>
                <a:gd name="connsiteX13628" fmla="*/ 8136775 w 12193737"/>
                <a:gd name="connsiteY13628" fmla="*/ 2187028 h 3910710"/>
                <a:gd name="connsiteX13629" fmla="*/ 8262063 w 12193737"/>
                <a:gd name="connsiteY13629" fmla="*/ 2114717 h 3910710"/>
                <a:gd name="connsiteX13630" fmla="*/ 8262063 w 12193737"/>
                <a:gd name="connsiteY13630" fmla="*/ 2259413 h 3910710"/>
                <a:gd name="connsiteX13631" fmla="*/ 8256993 w 12193737"/>
                <a:gd name="connsiteY13631" fmla="*/ 2262346 h 3910710"/>
                <a:gd name="connsiteX13632" fmla="*/ 8136775 w 12193737"/>
                <a:gd name="connsiteY13632" fmla="*/ 2192931 h 3910710"/>
                <a:gd name="connsiteX13633" fmla="*/ 8136775 w 12193737"/>
                <a:gd name="connsiteY13633" fmla="*/ 2187028 h 3910710"/>
                <a:gd name="connsiteX13634" fmla="*/ 8136775 w 12193737"/>
                <a:gd name="connsiteY13634" fmla="*/ 2196878 h 3910710"/>
                <a:gd name="connsiteX13635" fmla="*/ 8253590 w 12193737"/>
                <a:gd name="connsiteY13635" fmla="*/ 2264337 h 3910710"/>
                <a:gd name="connsiteX13636" fmla="*/ 8136775 w 12193737"/>
                <a:gd name="connsiteY13636" fmla="*/ 2331797 h 3910710"/>
                <a:gd name="connsiteX13637" fmla="*/ 8136775 w 12193737"/>
                <a:gd name="connsiteY13637" fmla="*/ 2196878 h 3910710"/>
                <a:gd name="connsiteX13638" fmla="*/ 8136775 w 12193737"/>
                <a:gd name="connsiteY13638" fmla="*/ 2361091 h 3910710"/>
                <a:gd name="connsiteX13639" fmla="*/ 8253590 w 12193737"/>
                <a:gd name="connsiteY13639" fmla="*/ 2428551 h 3910710"/>
                <a:gd name="connsiteX13640" fmla="*/ 8136775 w 12193737"/>
                <a:gd name="connsiteY13640" fmla="*/ 2495975 h 3910710"/>
                <a:gd name="connsiteX13641" fmla="*/ 8136775 w 12193737"/>
                <a:gd name="connsiteY13641" fmla="*/ 2361091 h 3910710"/>
                <a:gd name="connsiteX13642" fmla="*/ 8136775 w 12193737"/>
                <a:gd name="connsiteY13642" fmla="*/ 2499885 h 3910710"/>
                <a:gd name="connsiteX13643" fmla="*/ 8256993 w 12193737"/>
                <a:gd name="connsiteY13643" fmla="*/ 2430470 h 3910710"/>
                <a:gd name="connsiteX13644" fmla="*/ 8262063 w 12193737"/>
                <a:gd name="connsiteY13644" fmla="*/ 2433403 h 3910710"/>
                <a:gd name="connsiteX13645" fmla="*/ 8262063 w 12193737"/>
                <a:gd name="connsiteY13645" fmla="*/ 2578099 h 3910710"/>
                <a:gd name="connsiteX13646" fmla="*/ 8136775 w 12193737"/>
                <a:gd name="connsiteY13646" fmla="*/ 2505788 h 3910710"/>
                <a:gd name="connsiteX13647" fmla="*/ 8136775 w 12193737"/>
                <a:gd name="connsiteY13647" fmla="*/ 2499885 h 3910710"/>
                <a:gd name="connsiteX13648" fmla="*/ 8136775 w 12193737"/>
                <a:gd name="connsiteY13648" fmla="*/ 2509698 h 3910710"/>
                <a:gd name="connsiteX13649" fmla="*/ 8260397 w 12193737"/>
                <a:gd name="connsiteY13649" fmla="*/ 2581069 h 3910710"/>
                <a:gd name="connsiteX13650" fmla="*/ 8136775 w 12193737"/>
                <a:gd name="connsiteY13650" fmla="*/ 2652403 h 3910710"/>
                <a:gd name="connsiteX13651" fmla="*/ 8136775 w 12193737"/>
                <a:gd name="connsiteY13651" fmla="*/ 2509698 h 3910710"/>
                <a:gd name="connsiteX13652" fmla="*/ 8136775 w 12193737"/>
                <a:gd name="connsiteY13652" fmla="*/ 2656350 h 3910710"/>
                <a:gd name="connsiteX13653" fmla="*/ 8262063 w 12193737"/>
                <a:gd name="connsiteY13653" fmla="*/ 2584002 h 3910710"/>
                <a:gd name="connsiteX13654" fmla="*/ 8262063 w 12193737"/>
                <a:gd name="connsiteY13654" fmla="*/ 2734564 h 3910710"/>
                <a:gd name="connsiteX13655" fmla="*/ 8136775 w 12193737"/>
                <a:gd name="connsiteY13655" fmla="*/ 2662252 h 3910710"/>
                <a:gd name="connsiteX13656" fmla="*/ 8136775 w 12193737"/>
                <a:gd name="connsiteY13656" fmla="*/ 2656350 h 3910710"/>
                <a:gd name="connsiteX13657" fmla="*/ 8136775 w 12193737"/>
                <a:gd name="connsiteY13657" fmla="*/ 2666127 h 3910710"/>
                <a:gd name="connsiteX13658" fmla="*/ 8260397 w 12193737"/>
                <a:gd name="connsiteY13658" fmla="*/ 2737497 h 3910710"/>
                <a:gd name="connsiteX13659" fmla="*/ 8136775 w 12193737"/>
                <a:gd name="connsiteY13659" fmla="*/ 2808831 h 3910710"/>
                <a:gd name="connsiteX13660" fmla="*/ 8136775 w 12193737"/>
                <a:gd name="connsiteY13660" fmla="*/ 2666127 h 3910710"/>
                <a:gd name="connsiteX13661" fmla="*/ 8136775 w 12193737"/>
                <a:gd name="connsiteY13661" fmla="*/ 2812742 h 3910710"/>
                <a:gd name="connsiteX13662" fmla="*/ 8262063 w 12193737"/>
                <a:gd name="connsiteY13662" fmla="*/ 2740430 h 3910710"/>
                <a:gd name="connsiteX13663" fmla="*/ 8262063 w 12193737"/>
                <a:gd name="connsiteY13663" fmla="*/ 2890956 h 3910710"/>
                <a:gd name="connsiteX13664" fmla="*/ 8136775 w 12193737"/>
                <a:gd name="connsiteY13664" fmla="*/ 2818644 h 3910710"/>
                <a:gd name="connsiteX13665" fmla="*/ 8136775 w 12193737"/>
                <a:gd name="connsiteY13665" fmla="*/ 2812742 h 3910710"/>
                <a:gd name="connsiteX13666" fmla="*/ 8136775 w 12193737"/>
                <a:gd name="connsiteY13666" fmla="*/ 2822591 h 3910710"/>
                <a:gd name="connsiteX13667" fmla="*/ 8260397 w 12193737"/>
                <a:gd name="connsiteY13667" fmla="*/ 2893962 h 3910710"/>
                <a:gd name="connsiteX13668" fmla="*/ 8136775 w 12193737"/>
                <a:gd name="connsiteY13668" fmla="*/ 2965296 h 3910710"/>
                <a:gd name="connsiteX13669" fmla="*/ 8136775 w 12193737"/>
                <a:gd name="connsiteY13669" fmla="*/ 2822591 h 3910710"/>
                <a:gd name="connsiteX13670" fmla="*/ 8136775 w 12193737"/>
                <a:gd name="connsiteY13670" fmla="*/ 2969170 h 3910710"/>
                <a:gd name="connsiteX13671" fmla="*/ 8262063 w 12193737"/>
                <a:gd name="connsiteY13671" fmla="*/ 2896859 h 3910710"/>
                <a:gd name="connsiteX13672" fmla="*/ 8262063 w 12193737"/>
                <a:gd name="connsiteY13672" fmla="*/ 3041555 h 3910710"/>
                <a:gd name="connsiteX13673" fmla="*/ 8256993 w 12193737"/>
                <a:gd name="connsiteY13673" fmla="*/ 3044488 h 3910710"/>
                <a:gd name="connsiteX13674" fmla="*/ 8136775 w 12193737"/>
                <a:gd name="connsiteY13674" fmla="*/ 2975109 h 3910710"/>
                <a:gd name="connsiteX13675" fmla="*/ 8136775 w 12193737"/>
                <a:gd name="connsiteY13675" fmla="*/ 2969207 h 3910710"/>
                <a:gd name="connsiteX13676" fmla="*/ 8136775 w 12193737"/>
                <a:gd name="connsiteY13676" fmla="*/ 2978983 h 3910710"/>
                <a:gd name="connsiteX13677" fmla="*/ 8253590 w 12193737"/>
                <a:gd name="connsiteY13677" fmla="*/ 3046407 h 3910710"/>
                <a:gd name="connsiteX13678" fmla="*/ 8136775 w 12193737"/>
                <a:gd name="connsiteY13678" fmla="*/ 3113867 h 3910710"/>
                <a:gd name="connsiteX13679" fmla="*/ 8136775 w 12193737"/>
                <a:gd name="connsiteY13679" fmla="*/ 2978983 h 3910710"/>
                <a:gd name="connsiteX13680" fmla="*/ 8136775 w 12193737"/>
                <a:gd name="connsiteY13680" fmla="*/ 3143269 h 3910710"/>
                <a:gd name="connsiteX13681" fmla="*/ 8253590 w 12193737"/>
                <a:gd name="connsiteY13681" fmla="*/ 3210693 h 3910710"/>
                <a:gd name="connsiteX13682" fmla="*/ 8136775 w 12193737"/>
                <a:gd name="connsiteY13682" fmla="*/ 3278117 h 3910710"/>
                <a:gd name="connsiteX13683" fmla="*/ 8136775 w 12193737"/>
                <a:gd name="connsiteY13683" fmla="*/ 3143233 h 3910710"/>
                <a:gd name="connsiteX13684" fmla="*/ 8136775 w 12193737"/>
                <a:gd name="connsiteY13684" fmla="*/ 3282027 h 3910710"/>
                <a:gd name="connsiteX13685" fmla="*/ 8256993 w 12193737"/>
                <a:gd name="connsiteY13685" fmla="*/ 3212648 h 3910710"/>
                <a:gd name="connsiteX13686" fmla="*/ 8262063 w 12193737"/>
                <a:gd name="connsiteY13686" fmla="*/ 3215582 h 3910710"/>
                <a:gd name="connsiteX13687" fmla="*/ 8262063 w 12193737"/>
                <a:gd name="connsiteY13687" fmla="*/ 3360241 h 3910710"/>
                <a:gd name="connsiteX13688" fmla="*/ 8136775 w 12193737"/>
                <a:gd name="connsiteY13688" fmla="*/ 3287930 h 3910710"/>
                <a:gd name="connsiteX13689" fmla="*/ 8136775 w 12193737"/>
                <a:gd name="connsiteY13689" fmla="*/ 3282027 h 3910710"/>
                <a:gd name="connsiteX13690" fmla="*/ 8136775 w 12193737"/>
                <a:gd name="connsiteY13690" fmla="*/ 3291876 h 3910710"/>
                <a:gd name="connsiteX13691" fmla="*/ 8260397 w 12193737"/>
                <a:gd name="connsiteY13691" fmla="*/ 3363211 h 3910710"/>
                <a:gd name="connsiteX13692" fmla="*/ 8136775 w 12193737"/>
                <a:gd name="connsiteY13692" fmla="*/ 3434545 h 3910710"/>
                <a:gd name="connsiteX13693" fmla="*/ 8136775 w 12193737"/>
                <a:gd name="connsiteY13693" fmla="*/ 3291840 h 3910710"/>
                <a:gd name="connsiteX13694" fmla="*/ 8136775 w 12193737"/>
                <a:gd name="connsiteY13694" fmla="*/ 3438492 h 3910710"/>
                <a:gd name="connsiteX13695" fmla="*/ 8262063 w 12193737"/>
                <a:gd name="connsiteY13695" fmla="*/ 3366180 h 3910710"/>
                <a:gd name="connsiteX13696" fmla="*/ 8262063 w 12193737"/>
                <a:gd name="connsiteY13696" fmla="*/ 3516706 h 3910710"/>
                <a:gd name="connsiteX13697" fmla="*/ 8136775 w 12193737"/>
                <a:gd name="connsiteY13697" fmla="*/ 3444358 h 3910710"/>
                <a:gd name="connsiteX13698" fmla="*/ 8136775 w 12193737"/>
                <a:gd name="connsiteY13698" fmla="*/ 3438492 h 3910710"/>
                <a:gd name="connsiteX13699" fmla="*/ 8136775 w 12193737"/>
                <a:gd name="connsiteY13699" fmla="*/ 3448269 h 3910710"/>
                <a:gd name="connsiteX13700" fmla="*/ 8260397 w 12193737"/>
                <a:gd name="connsiteY13700" fmla="*/ 3519639 h 3910710"/>
                <a:gd name="connsiteX13701" fmla="*/ 8136775 w 12193737"/>
                <a:gd name="connsiteY13701" fmla="*/ 3590973 h 3910710"/>
                <a:gd name="connsiteX13702" fmla="*/ 8136775 w 12193737"/>
                <a:gd name="connsiteY13702" fmla="*/ 3448269 h 3910710"/>
                <a:gd name="connsiteX13703" fmla="*/ 8136775 w 12193737"/>
                <a:gd name="connsiteY13703" fmla="*/ 3594884 h 3910710"/>
                <a:gd name="connsiteX13704" fmla="*/ 8262063 w 12193737"/>
                <a:gd name="connsiteY13704" fmla="*/ 3522572 h 3910710"/>
                <a:gd name="connsiteX13705" fmla="*/ 8262063 w 12193737"/>
                <a:gd name="connsiteY13705" fmla="*/ 3673098 h 3910710"/>
                <a:gd name="connsiteX13706" fmla="*/ 8136775 w 12193737"/>
                <a:gd name="connsiteY13706" fmla="*/ 3600786 h 3910710"/>
                <a:gd name="connsiteX13707" fmla="*/ 8136775 w 12193737"/>
                <a:gd name="connsiteY13707" fmla="*/ 3594884 h 3910710"/>
                <a:gd name="connsiteX13708" fmla="*/ 8136775 w 12193737"/>
                <a:gd name="connsiteY13708" fmla="*/ 3604733 h 3910710"/>
                <a:gd name="connsiteX13709" fmla="*/ 8260397 w 12193737"/>
                <a:gd name="connsiteY13709" fmla="*/ 3676104 h 3910710"/>
                <a:gd name="connsiteX13710" fmla="*/ 8136775 w 12193737"/>
                <a:gd name="connsiteY13710" fmla="*/ 3747438 h 3910710"/>
                <a:gd name="connsiteX13711" fmla="*/ 8136775 w 12193737"/>
                <a:gd name="connsiteY13711" fmla="*/ 3604733 h 3910710"/>
                <a:gd name="connsiteX13712" fmla="*/ 7991138 w 12193737"/>
                <a:gd name="connsiteY13712" fmla="*/ 88969 h 3910710"/>
                <a:gd name="connsiteX13713" fmla="*/ 7991138 w 12193737"/>
                <a:gd name="connsiteY13713" fmla="*/ 231710 h 3910710"/>
                <a:gd name="connsiteX13714" fmla="*/ 7867515 w 12193737"/>
                <a:gd name="connsiteY13714" fmla="*/ 160339 h 3910710"/>
                <a:gd name="connsiteX13715" fmla="*/ 7991138 w 12193737"/>
                <a:gd name="connsiteY13715" fmla="*/ 88969 h 3910710"/>
                <a:gd name="connsiteX13716" fmla="*/ 7859042 w 12193737"/>
                <a:gd name="connsiteY13716" fmla="*/ 1097932 h 3910710"/>
                <a:gd name="connsiteX13717" fmla="*/ 7989399 w 12193737"/>
                <a:gd name="connsiteY13717" fmla="*/ 1173213 h 3910710"/>
                <a:gd name="connsiteX13718" fmla="*/ 7859042 w 12193737"/>
                <a:gd name="connsiteY13718" fmla="*/ 1248494 h 3910710"/>
                <a:gd name="connsiteX13719" fmla="*/ 7859042 w 12193737"/>
                <a:gd name="connsiteY13719" fmla="*/ 1097932 h 3910710"/>
                <a:gd name="connsiteX13720" fmla="*/ 7859042 w 12193737"/>
                <a:gd name="connsiteY13720" fmla="*/ 1880074 h 3910710"/>
                <a:gd name="connsiteX13721" fmla="*/ 7989399 w 12193737"/>
                <a:gd name="connsiteY13721" fmla="*/ 1955355 h 3910710"/>
                <a:gd name="connsiteX13722" fmla="*/ 7859042 w 12193737"/>
                <a:gd name="connsiteY13722" fmla="*/ 2030636 h 3910710"/>
                <a:gd name="connsiteX13723" fmla="*/ 7859042 w 12193737"/>
                <a:gd name="connsiteY13723" fmla="*/ 1880110 h 3910710"/>
                <a:gd name="connsiteX13724" fmla="*/ 7859042 w 12193737"/>
                <a:gd name="connsiteY13724" fmla="*/ 2662216 h 3910710"/>
                <a:gd name="connsiteX13725" fmla="*/ 7989399 w 12193737"/>
                <a:gd name="connsiteY13725" fmla="*/ 2737497 h 3910710"/>
                <a:gd name="connsiteX13726" fmla="*/ 7859042 w 12193737"/>
                <a:gd name="connsiteY13726" fmla="*/ 2812742 h 3910710"/>
                <a:gd name="connsiteX13727" fmla="*/ 7859042 w 12193737"/>
                <a:gd name="connsiteY13727" fmla="*/ 2662216 h 3910710"/>
                <a:gd name="connsiteX13728" fmla="*/ 7720176 w 12193737"/>
                <a:gd name="connsiteY13728" fmla="*/ 3203849 h 3910710"/>
                <a:gd name="connsiteX13729" fmla="*/ 7589819 w 12193737"/>
                <a:gd name="connsiteY13729" fmla="*/ 3128568 h 3910710"/>
                <a:gd name="connsiteX13730" fmla="*/ 7720176 w 12193737"/>
                <a:gd name="connsiteY13730" fmla="*/ 3053287 h 3910710"/>
                <a:gd name="connsiteX13731" fmla="*/ 7720176 w 12193737"/>
                <a:gd name="connsiteY13731" fmla="*/ 3203849 h 3910710"/>
                <a:gd name="connsiteX13732" fmla="*/ 7720176 w 12193737"/>
                <a:gd name="connsiteY13732" fmla="*/ 2421671 h 3910710"/>
                <a:gd name="connsiteX13733" fmla="*/ 7589819 w 12193737"/>
                <a:gd name="connsiteY13733" fmla="*/ 2346426 h 3910710"/>
                <a:gd name="connsiteX13734" fmla="*/ 7720176 w 12193737"/>
                <a:gd name="connsiteY13734" fmla="*/ 2271145 h 3910710"/>
                <a:gd name="connsiteX13735" fmla="*/ 7720176 w 12193737"/>
                <a:gd name="connsiteY13735" fmla="*/ 2421671 h 3910710"/>
                <a:gd name="connsiteX13736" fmla="*/ 7720176 w 12193737"/>
                <a:gd name="connsiteY13736" fmla="*/ 1639565 h 3910710"/>
                <a:gd name="connsiteX13737" fmla="*/ 7589819 w 12193737"/>
                <a:gd name="connsiteY13737" fmla="*/ 1564284 h 3910710"/>
                <a:gd name="connsiteX13738" fmla="*/ 7720176 w 12193737"/>
                <a:gd name="connsiteY13738" fmla="*/ 1489003 h 3910710"/>
                <a:gd name="connsiteX13739" fmla="*/ 7720176 w 12193737"/>
                <a:gd name="connsiteY13739" fmla="*/ 1639565 h 3910710"/>
                <a:gd name="connsiteX13740" fmla="*/ 7720176 w 12193737"/>
                <a:gd name="connsiteY13740" fmla="*/ 857423 h 3910710"/>
                <a:gd name="connsiteX13741" fmla="*/ 7589819 w 12193737"/>
                <a:gd name="connsiteY13741" fmla="*/ 782142 h 3910710"/>
                <a:gd name="connsiteX13742" fmla="*/ 7720176 w 12193737"/>
                <a:gd name="connsiteY13742" fmla="*/ 706861 h 3910710"/>
                <a:gd name="connsiteX13743" fmla="*/ 7720176 w 12193737"/>
                <a:gd name="connsiteY13743" fmla="*/ 857423 h 3910710"/>
                <a:gd name="connsiteX13744" fmla="*/ 7723580 w 12193737"/>
                <a:gd name="connsiteY13744" fmla="*/ 558254 h 3910710"/>
                <a:gd name="connsiteX13745" fmla="*/ 7847202 w 12193737"/>
                <a:gd name="connsiteY13745" fmla="*/ 629624 h 3910710"/>
                <a:gd name="connsiteX13746" fmla="*/ 7723580 w 12193737"/>
                <a:gd name="connsiteY13746" fmla="*/ 700995 h 3910710"/>
                <a:gd name="connsiteX13747" fmla="*/ 7723580 w 12193737"/>
                <a:gd name="connsiteY13747" fmla="*/ 558254 h 3910710"/>
                <a:gd name="connsiteX13748" fmla="*/ 7853973 w 12193737"/>
                <a:gd name="connsiteY13748" fmla="*/ 782142 h 3910710"/>
                <a:gd name="connsiteX13749" fmla="*/ 7723580 w 12193737"/>
                <a:gd name="connsiteY13749" fmla="*/ 857423 h 3910710"/>
                <a:gd name="connsiteX13750" fmla="*/ 7723580 w 12193737"/>
                <a:gd name="connsiteY13750" fmla="*/ 706861 h 3910710"/>
                <a:gd name="connsiteX13751" fmla="*/ 7853973 w 12193737"/>
                <a:gd name="connsiteY13751" fmla="*/ 782142 h 3910710"/>
                <a:gd name="connsiteX13752" fmla="*/ 7723580 w 12193737"/>
                <a:gd name="connsiteY13752" fmla="*/ 863289 h 3910710"/>
                <a:gd name="connsiteX13753" fmla="*/ 7847202 w 12193737"/>
                <a:gd name="connsiteY13753" fmla="*/ 934660 h 3910710"/>
                <a:gd name="connsiteX13754" fmla="*/ 7723580 w 12193737"/>
                <a:gd name="connsiteY13754" fmla="*/ 1006030 h 3910710"/>
                <a:gd name="connsiteX13755" fmla="*/ 7723580 w 12193737"/>
                <a:gd name="connsiteY13755" fmla="*/ 863289 h 3910710"/>
                <a:gd name="connsiteX13756" fmla="*/ 7728650 w 12193737"/>
                <a:gd name="connsiteY13756" fmla="*/ 1022651 h 3910710"/>
                <a:gd name="connsiteX13757" fmla="*/ 7853937 w 12193737"/>
                <a:gd name="connsiteY13757" fmla="*/ 1094963 h 3910710"/>
                <a:gd name="connsiteX13758" fmla="*/ 7723543 w 12193737"/>
                <a:gd name="connsiteY13758" fmla="*/ 1170244 h 3910710"/>
                <a:gd name="connsiteX13759" fmla="*/ 7723543 w 12193737"/>
                <a:gd name="connsiteY13759" fmla="*/ 1025584 h 3910710"/>
                <a:gd name="connsiteX13760" fmla="*/ 7728650 w 12193737"/>
                <a:gd name="connsiteY13760" fmla="*/ 1022651 h 3910710"/>
                <a:gd name="connsiteX13761" fmla="*/ 7855675 w 12193737"/>
                <a:gd name="connsiteY13761" fmla="*/ 1097932 h 3910710"/>
                <a:gd name="connsiteX13762" fmla="*/ 7855675 w 12193737"/>
                <a:gd name="connsiteY13762" fmla="*/ 1248494 h 3910710"/>
                <a:gd name="connsiteX13763" fmla="*/ 7725281 w 12193737"/>
                <a:gd name="connsiteY13763" fmla="*/ 1173213 h 3910710"/>
                <a:gd name="connsiteX13764" fmla="*/ 7855675 w 12193737"/>
                <a:gd name="connsiteY13764" fmla="*/ 1097932 h 3910710"/>
                <a:gd name="connsiteX13765" fmla="*/ 7723580 w 12193737"/>
                <a:gd name="connsiteY13765" fmla="*/ 1176146 h 3910710"/>
                <a:gd name="connsiteX13766" fmla="*/ 7853973 w 12193737"/>
                <a:gd name="connsiteY13766" fmla="*/ 1251427 h 3910710"/>
                <a:gd name="connsiteX13767" fmla="*/ 7728650 w 12193737"/>
                <a:gd name="connsiteY13767" fmla="*/ 1323775 h 3910710"/>
                <a:gd name="connsiteX13768" fmla="*/ 7723580 w 12193737"/>
                <a:gd name="connsiteY13768" fmla="*/ 1320842 h 3910710"/>
                <a:gd name="connsiteX13769" fmla="*/ 7723580 w 12193737"/>
                <a:gd name="connsiteY13769" fmla="*/ 1176146 h 3910710"/>
                <a:gd name="connsiteX13770" fmla="*/ 7847202 w 12193737"/>
                <a:gd name="connsiteY13770" fmla="*/ 1411766 h 3910710"/>
                <a:gd name="connsiteX13771" fmla="*/ 7723580 w 12193737"/>
                <a:gd name="connsiteY13771" fmla="*/ 1483137 h 3910710"/>
                <a:gd name="connsiteX13772" fmla="*/ 7723580 w 12193737"/>
                <a:gd name="connsiteY13772" fmla="*/ 1340396 h 3910710"/>
                <a:gd name="connsiteX13773" fmla="*/ 7847202 w 12193737"/>
                <a:gd name="connsiteY13773" fmla="*/ 1411766 h 3910710"/>
                <a:gd name="connsiteX13774" fmla="*/ 7853973 w 12193737"/>
                <a:gd name="connsiteY13774" fmla="*/ 1564284 h 3910710"/>
                <a:gd name="connsiteX13775" fmla="*/ 7723580 w 12193737"/>
                <a:gd name="connsiteY13775" fmla="*/ 1639565 h 3910710"/>
                <a:gd name="connsiteX13776" fmla="*/ 7723580 w 12193737"/>
                <a:gd name="connsiteY13776" fmla="*/ 1489003 h 3910710"/>
                <a:gd name="connsiteX13777" fmla="*/ 7853973 w 12193737"/>
                <a:gd name="connsiteY13777" fmla="*/ 1564284 h 3910710"/>
                <a:gd name="connsiteX13778" fmla="*/ 7723580 w 12193737"/>
                <a:gd name="connsiteY13778" fmla="*/ 1645431 h 3910710"/>
                <a:gd name="connsiteX13779" fmla="*/ 7847202 w 12193737"/>
                <a:gd name="connsiteY13779" fmla="*/ 1716802 h 3910710"/>
                <a:gd name="connsiteX13780" fmla="*/ 7723580 w 12193737"/>
                <a:gd name="connsiteY13780" fmla="*/ 1788172 h 3910710"/>
                <a:gd name="connsiteX13781" fmla="*/ 7723580 w 12193737"/>
                <a:gd name="connsiteY13781" fmla="*/ 1645431 h 3910710"/>
                <a:gd name="connsiteX13782" fmla="*/ 7728650 w 12193737"/>
                <a:gd name="connsiteY13782" fmla="*/ 1804793 h 3910710"/>
                <a:gd name="connsiteX13783" fmla="*/ 7853973 w 12193737"/>
                <a:gd name="connsiteY13783" fmla="*/ 1877141 h 3910710"/>
                <a:gd name="connsiteX13784" fmla="*/ 7723580 w 12193737"/>
                <a:gd name="connsiteY13784" fmla="*/ 1952422 h 3910710"/>
                <a:gd name="connsiteX13785" fmla="*/ 7723580 w 12193737"/>
                <a:gd name="connsiteY13785" fmla="*/ 1807726 h 3910710"/>
                <a:gd name="connsiteX13786" fmla="*/ 7728650 w 12193737"/>
                <a:gd name="connsiteY13786" fmla="*/ 1804793 h 3910710"/>
                <a:gd name="connsiteX13787" fmla="*/ 7855675 w 12193737"/>
                <a:gd name="connsiteY13787" fmla="*/ 1880074 h 3910710"/>
                <a:gd name="connsiteX13788" fmla="*/ 7855675 w 12193737"/>
                <a:gd name="connsiteY13788" fmla="*/ 2030636 h 3910710"/>
                <a:gd name="connsiteX13789" fmla="*/ 7725281 w 12193737"/>
                <a:gd name="connsiteY13789" fmla="*/ 1955355 h 3910710"/>
                <a:gd name="connsiteX13790" fmla="*/ 7855675 w 12193737"/>
                <a:gd name="connsiteY13790" fmla="*/ 1880074 h 3910710"/>
                <a:gd name="connsiteX13791" fmla="*/ 7723580 w 12193737"/>
                <a:gd name="connsiteY13791" fmla="*/ 1958288 h 3910710"/>
                <a:gd name="connsiteX13792" fmla="*/ 7853973 w 12193737"/>
                <a:gd name="connsiteY13792" fmla="*/ 2033569 h 3910710"/>
                <a:gd name="connsiteX13793" fmla="*/ 7728650 w 12193737"/>
                <a:gd name="connsiteY13793" fmla="*/ 2105918 h 3910710"/>
                <a:gd name="connsiteX13794" fmla="*/ 7723580 w 12193737"/>
                <a:gd name="connsiteY13794" fmla="*/ 2102984 h 3910710"/>
                <a:gd name="connsiteX13795" fmla="*/ 7723580 w 12193737"/>
                <a:gd name="connsiteY13795" fmla="*/ 1958288 h 3910710"/>
                <a:gd name="connsiteX13796" fmla="*/ 7847202 w 12193737"/>
                <a:gd name="connsiteY13796" fmla="*/ 2193908 h 3910710"/>
                <a:gd name="connsiteX13797" fmla="*/ 7723580 w 12193737"/>
                <a:gd name="connsiteY13797" fmla="*/ 2265279 h 3910710"/>
                <a:gd name="connsiteX13798" fmla="*/ 7723580 w 12193737"/>
                <a:gd name="connsiteY13798" fmla="*/ 2122538 h 3910710"/>
                <a:gd name="connsiteX13799" fmla="*/ 7847202 w 12193737"/>
                <a:gd name="connsiteY13799" fmla="*/ 2193908 h 3910710"/>
                <a:gd name="connsiteX13800" fmla="*/ 7853973 w 12193737"/>
                <a:gd name="connsiteY13800" fmla="*/ 2346426 h 3910710"/>
                <a:gd name="connsiteX13801" fmla="*/ 7723580 w 12193737"/>
                <a:gd name="connsiteY13801" fmla="*/ 2421707 h 3910710"/>
                <a:gd name="connsiteX13802" fmla="*/ 7723580 w 12193737"/>
                <a:gd name="connsiteY13802" fmla="*/ 2271145 h 3910710"/>
                <a:gd name="connsiteX13803" fmla="*/ 7853973 w 12193737"/>
                <a:gd name="connsiteY13803" fmla="*/ 2346426 h 3910710"/>
                <a:gd name="connsiteX13804" fmla="*/ 7723580 w 12193737"/>
                <a:gd name="connsiteY13804" fmla="*/ 2427573 h 3910710"/>
                <a:gd name="connsiteX13805" fmla="*/ 7847202 w 12193737"/>
                <a:gd name="connsiteY13805" fmla="*/ 2498944 h 3910710"/>
                <a:gd name="connsiteX13806" fmla="*/ 7723580 w 12193737"/>
                <a:gd name="connsiteY13806" fmla="*/ 2570314 h 3910710"/>
                <a:gd name="connsiteX13807" fmla="*/ 7723580 w 12193737"/>
                <a:gd name="connsiteY13807" fmla="*/ 2427573 h 3910710"/>
                <a:gd name="connsiteX13808" fmla="*/ 7728650 w 12193737"/>
                <a:gd name="connsiteY13808" fmla="*/ 2586935 h 3910710"/>
                <a:gd name="connsiteX13809" fmla="*/ 7853937 w 12193737"/>
                <a:gd name="connsiteY13809" fmla="*/ 2659283 h 3910710"/>
                <a:gd name="connsiteX13810" fmla="*/ 7723543 w 12193737"/>
                <a:gd name="connsiteY13810" fmla="*/ 2734564 h 3910710"/>
                <a:gd name="connsiteX13811" fmla="*/ 7723543 w 12193737"/>
                <a:gd name="connsiteY13811" fmla="*/ 2589868 h 3910710"/>
                <a:gd name="connsiteX13812" fmla="*/ 7728650 w 12193737"/>
                <a:gd name="connsiteY13812" fmla="*/ 2586935 h 3910710"/>
                <a:gd name="connsiteX13813" fmla="*/ 7855675 w 12193737"/>
                <a:gd name="connsiteY13813" fmla="*/ 2662216 h 3910710"/>
                <a:gd name="connsiteX13814" fmla="*/ 7855675 w 12193737"/>
                <a:gd name="connsiteY13814" fmla="*/ 2812742 h 3910710"/>
                <a:gd name="connsiteX13815" fmla="*/ 7725281 w 12193737"/>
                <a:gd name="connsiteY13815" fmla="*/ 2737497 h 3910710"/>
                <a:gd name="connsiteX13816" fmla="*/ 7855675 w 12193737"/>
                <a:gd name="connsiteY13816" fmla="*/ 2662216 h 3910710"/>
                <a:gd name="connsiteX13817" fmla="*/ 7723580 w 12193737"/>
                <a:gd name="connsiteY13817" fmla="*/ 2740430 h 3910710"/>
                <a:gd name="connsiteX13818" fmla="*/ 7853973 w 12193737"/>
                <a:gd name="connsiteY13818" fmla="*/ 2815711 h 3910710"/>
                <a:gd name="connsiteX13819" fmla="*/ 7728650 w 12193737"/>
                <a:gd name="connsiteY13819" fmla="*/ 2888060 h 3910710"/>
                <a:gd name="connsiteX13820" fmla="*/ 7723580 w 12193737"/>
                <a:gd name="connsiteY13820" fmla="*/ 2885126 h 3910710"/>
                <a:gd name="connsiteX13821" fmla="*/ 7723580 w 12193737"/>
                <a:gd name="connsiteY13821" fmla="*/ 2740430 h 3910710"/>
                <a:gd name="connsiteX13822" fmla="*/ 7847202 w 12193737"/>
                <a:gd name="connsiteY13822" fmla="*/ 2976050 h 3910710"/>
                <a:gd name="connsiteX13823" fmla="*/ 7723580 w 12193737"/>
                <a:gd name="connsiteY13823" fmla="*/ 3047421 h 3910710"/>
                <a:gd name="connsiteX13824" fmla="*/ 7723580 w 12193737"/>
                <a:gd name="connsiteY13824" fmla="*/ 2904680 h 3910710"/>
                <a:gd name="connsiteX13825" fmla="*/ 7847202 w 12193737"/>
                <a:gd name="connsiteY13825" fmla="*/ 2976050 h 3910710"/>
                <a:gd name="connsiteX13826" fmla="*/ 7853973 w 12193737"/>
                <a:gd name="connsiteY13826" fmla="*/ 3128568 h 3910710"/>
                <a:gd name="connsiteX13827" fmla="*/ 7723580 w 12193737"/>
                <a:gd name="connsiteY13827" fmla="*/ 3203849 h 3910710"/>
                <a:gd name="connsiteX13828" fmla="*/ 7723580 w 12193737"/>
                <a:gd name="connsiteY13828" fmla="*/ 3053287 h 3910710"/>
                <a:gd name="connsiteX13829" fmla="*/ 7853973 w 12193737"/>
                <a:gd name="connsiteY13829" fmla="*/ 3128568 h 3910710"/>
                <a:gd name="connsiteX13830" fmla="*/ 7723580 w 12193737"/>
                <a:gd name="connsiteY13830" fmla="*/ 3209715 h 3910710"/>
                <a:gd name="connsiteX13831" fmla="*/ 7847202 w 12193737"/>
                <a:gd name="connsiteY13831" fmla="*/ 3281086 h 3910710"/>
                <a:gd name="connsiteX13832" fmla="*/ 7723580 w 12193737"/>
                <a:gd name="connsiteY13832" fmla="*/ 3352456 h 3910710"/>
                <a:gd name="connsiteX13833" fmla="*/ 7723580 w 12193737"/>
                <a:gd name="connsiteY13833" fmla="*/ 3209715 h 3910710"/>
                <a:gd name="connsiteX13834" fmla="*/ 7725281 w 12193737"/>
                <a:gd name="connsiteY13834" fmla="*/ 3206782 h 3910710"/>
                <a:gd name="connsiteX13835" fmla="*/ 7855675 w 12193737"/>
                <a:gd name="connsiteY13835" fmla="*/ 3131501 h 3910710"/>
                <a:gd name="connsiteX13836" fmla="*/ 7855675 w 12193737"/>
                <a:gd name="connsiteY13836" fmla="*/ 3276197 h 3910710"/>
                <a:gd name="connsiteX13837" fmla="*/ 7850606 w 12193737"/>
                <a:gd name="connsiteY13837" fmla="*/ 3279131 h 3910710"/>
                <a:gd name="connsiteX13838" fmla="*/ 7725281 w 12193737"/>
                <a:gd name="connsiteY13838" fmla="*/ 3206782 h 3910710"/>
                <a:gd name="connsiteX13839" fmla="*/ 7855675 w 12193737"/>
                <a:gd name="connsiteY13839" fmla="*/ 3125635 h 3910710"/>
                <a:gd name="connsiteX13840" fmla="*/ 7725281 w 12193737"/>
                <a:gd name="connsiteY13840" fmla="*/ 3050354 h 3910710"/>
                <a:gd name="connsiteX13841" fmla="*/ 7850606 w 12193737"/>
                <a:gd name="connsiteY13841" fmla="*/ 2978006 h 3910710"/>
                <a:gd name="connsiteX13842" fmla="*/ 7855675 w 12193737"/>
                <a:gd name="connsiteY13842" fmla="*/ 2980939 h 3910710"/>
                <a:gd name="connsiteX13843" fmla="*/ 7855675 w 12193737"/>
                <a:gd name="connsiteY13843" fmla="*/ 3125599 h 3910710"/>
                <a:gd name="connsiteX13844" fmla="*/ 7732053 w 12193737"/>
                <a:gd name="connsiteY13844" fmla="*/ 2890015 h 3910710"/>
                <a:gd name="connsiteX13845" fmla="*/ 7855675 w 12193737"/>
                <a:gd name="connsiteY13845" fmla="*/ 2818644 h 3910710"/>
                <a:gd name="connsiteX13846" fmla="*/ 7855675 w 12193737"/>
                <a:gd name="connsiteY13846" fmla="*/ 2961385 h 3910710"/>
                <a:gd name="connsiteX13847" fmla="*/ 7732053 w 12193737"/>
                <a:gd name="connsiteY13847" fmla="*/ 2890015 h 3910710"/>
                <a:gd name="connsiteX13848" fmla="*/ 7855675 w 12193737"/>
                <a:gd name="connsiteY13848" fmla="*/ 2656350 h 3910710"/>
                <a:gd name="connsiteX13849" fmla="*/ 7732089 w 12193737"/>
                <a:gd name="connsiteY13849" fmla="*/ 2584979 h 3910710"/>
                <a:gd name="connsiteX13850" fmla="*/ 7855675 w 12193737"/>
                <a:gd name="connsiteY13850" fmla="*/ 2513609 h 3910710"/>
                <a:gd name="connsiteX13851" fmla="*/ 7855675 w 12193737"/>
                <a:gd name="connsiteY13851" fmla="*/ 2656314 h 3910710"/>
                <a:gd name="connsiteX13852" fmla="*/ 7850606 w 12193737"/>
                <a:gd name="connsiteY13852" fmla="*/ 2496989 h 3910710"/>
                <a:gd name="connsiteX13853" fmla="*/ 7725281 w 12193737"/>
                <a:gd name="connsiteY13853" fmla="*/ 2424640 h 3910710"/>
                <a:gd name="connsiteX13854" fmla="*/ 7855675 w 12193737"/>
                <a:gd name="connsiteY13854" fmla="*/ 2349359 h 3910710"/>
                <a:gd name="connsiteX13855" fmla="*/ 7855675 w 12193737"/>
                <a:gd name="connsiteY13855" fmla="*/ 2494055 h 3910710"/>
                <a:gd name="connsiteX13856" fmla="*/ 7850606 w 12193737"/>
                <a:gd name="connsiteY13856" fmla="*/ 2496989 h 3910710"/>
                <a:gd name="connsiteX13857" fmla="*/ 7855675 w 12193737"/>
                <a:gd name="connsiteY13857" fmla="*/ 2343457 h 3910710"/>
                <a:gd name="connsiteX13858" fmla="*/ 7725281 w 12193737"/>
                <a:gd name="connsiteY13858" fmla="*/ 2268212 h 3910710"/>
                <a:gd name="connsiteX13859" fmla="*/ 7850606 w 12193737"/>
                <a:gd name="connsiteY13859" fmla="*/ 2195864 h 3910710"/>
                <a:gd name="connsiteX13860" fmla="*/ 7855675 w 12193737"/>
                <a:gd name="connsiteY13860" fmla="*/ 2198797 h 3910710"/>
                <a:gd name="connsiteX13861" fmla="*/ 7855675 w 12193737"/>
                <a:gd name="connsiteY13861" fmla="*/ 2343493 h 3910710"/>
                <a:gd name="connsiteX13862" fmla="*/ 7732053 w 12193737"/>
                <a:gd name="connsiteY13862" fmla="*/ 2107873 h 3910710"/>
                <a:gd name="connsiteX13863" fmla="*/ 7855675 w 12193737"/>
                <a:gd name="connsiteY13863" fmla="*/ 2036502 h 3910710"/>
                <a:gd name="connsiteX13864" fmla="*/ 7855675 w 12193737"/>
                <a:gd name="connsiteY13864" fmla="*/ 2179243 h 3910710"/>
                <a:gd name="connsiteX13865" fmla="*/ 7732053 w 12193737"/>
                <a:gd name="connsiteY13865" fmla="*/ 2107873 h 3910710"/>
                <a:gd name="connsiteX13866" fmla="*/ 7855675 w 12193737"/>
                <a:gd name="connsiteY13866" fmla="*/ 1874208 h 3910710"/>
                <a:gd name="connsiteX13867" fmla="*/ 7732053 w 12193737"/>
                <a:gd name="connsiteY13867" fmla="*/ 1802837 h 3910710"/>
                <a:gd name="connsiteX13868" fmla="*/ 7855675 w 12193737"/>
                <a:gd name="connsiteY13868" fmla="*/ 1731467 h 3910710"/>
                <a:gd name="connsiteX13869" fmla="*/ 7855675 w 12193737"/>
                <a:gd name="connsiteY13869" fmla="*/ 1874208 h 3910710"/>
                <a:gd name="connsiteX13870" fmla="*/ 7850606 w 12193737"/>
                <a:gd name="connsiteY13870" fmla="*/ 1714846 h 3910710"/>
                <a:gd name="connsiteX13871" fmla="*/ 7725281 w 12193737"/>
                <a:gd name="connsiteY13871" fmla="*/ 1642498 h 3910710"/>
                <a:gd name="connsiteX13872" fmla="*/ 7855675 w 12193737"/>
                <a:gd name="connsiteY13872" fmla="*/ 1567217 h 3910710"/>
                <a:gd name="connsiteX13873" fmla="*/ 7855675 w 12193737"/>
                <a:gd name="connsiteY13873" fmla="*/ 1711913 h 3910710"/>
                <a:gd name="connsiteX13874" fmla="*/ 7850606 w 12193737"/>
                <a:gd name="connsiteY13874" fmla="*/ 1714846 h 3910710"/>
                <a:gd name="connsiteX13875" fmla="*/ 7855675 w 12193737"/>
                <a:gd name="connsiteY13875" fmla="*/ 1561351 h 3910710"/>
                <a:gd name="connsiteX13876" fmla="*/ 7725281 w 12193737"/>
                <a:gd name="connsiteY13876" fmla="*/ 1486070 h 3910710"/>
                <a:gd name="connsiteX13877" fmla="*/ 7850606 w 12193737"/>
                <a:gd name="connsiteY13877" fmla="*/ 1413722 h 3910710"/>
                <a:gd name="connsiteX13878" fmla="*/ 7855675 w 12193737"/>
                <a:gd name="connsiteY13878" fmla="*/ 1416655 h 3910710"/>
                <a:gd name="connsiteX13879" fmla="*/ 7855675 w 12193737"/>
                <a:gd name="connsiteY13879" fmla="*/ 1561351 h 3910710"/>
                <a:gd name="connsiteX13880" fmla="*/ 7732053 w 12193737"/>
                <a:gd name="connsiteY13880" fmla="*/ 1325731 h 3910710"/>
                <a:gd name="connsiteX13881" fmla="*/ 7855675 w 12193737"/>
                <a:gd name="connsiteY13881" fmla="*/ 1254360 h 3910710"/>
                <a:gd name="connsiteX13882" fmla="*/ 7855675 w 12193737"/>
                <a:gd name="connsiteY13882" fmla="*/ 1397101 h 3910710"/>
                <a:gd name="connsiteX13883" fmla="*/ 7732053 w 12193737"/>
                <a:gd name="connsiteY13883" fmla="*/ 1325731 h 3910710"/>
                <a:gd name="connsiteX13884" fmla="*/ 7855675 w 12193737"/>
                <a:gd name="connsiteY13884" fmla="*/ 1092066 h 3910710"/>
                <a:gd name="connsiteX13885" fmla="*/ 7732089 w 12193737"/>
                <a:gd name="connsiteY13885" fmla="*/ 1020695 h 3910710"/>
                <a:gd name="connsiteX13886" fmla="*/ 7855675 w 12193737"/>
                <a:gd name="connsiteY13886" fmla="*/ 949325 h 3910710"/>
                <a:gd name="connsiteX13887" fmla="*/ 7855675 w 12193737"/>
                <a:gd name="connsiteY13887" fmla="*/ 1092030 h 3910710"/>
                <a:gd name="connsiteX13888" fmla="*/ 7850606 w 12193737"/>
                <a:gd name="connsiteY13888" fmla="*/ 932704 h 3910710"/>
                <a:gd name="connsiteX13889" fmla="*/ 7725281 w 12193737"/>
                <a:gd name="connsiteY13889" fmla="*/ 860356 h 3910710"/>
                <a:gd name="connsiteX13890" fmla="*/ 7855675 w 12193737"/>
                <a:gd name="connsiteY13890" fmla="*/ 785075 h 3910710"/>
                <a:gd name="connsiteX13891" fmla="*/ 7855675 w 12193737"/>
                <a:gd name="connsiteY13891" fmla="*/ 929771 h 3910710"/>
                <a:gd name="connsiteX13892" fmla="*/ 7850642 w 12193737"/>
                <a:gd name="connsiteY13892" fmla="*/ 932704 h 3910710"/>
                <a:gd name="connsiteX13893" fmla="*/ 7855675 w 12193737"/>
                <a:gd name="connsiteY13893" fmla="*/ 779209 h 3910710"/>
                <a:gd name="connsiteX13894" fmla="*/ 7725281 w 12193737"/>
                <a:gd name="connsiteY13894" fmla="*/ 703928 h 3910710"/>
                <a:gd name="connsiteX13895" fmla="*/ 7850606 w 12193737"/>
                <a:gd name="connsiteY13895" fmla="*/ 631580 h 3910710"/>
                <a:gd name="connsiteX13896" fmla="*/ 7855675 w 12193737"/>
                <a:gd name="connsiteY13896" fmla="*/ 634513 h 3910710"/>
                <a:gd name="connsiteX13897" fmla="*/ 7855675 w 12193737"/>
                <a:gd name="connsiteY13897" fmla="*/ 779209 h 3910710"/>
                <a:gd name="connsiteX13898" fmla="*/ 7732053 w 12193737"/>
                <a:gd name="connsiteY13898" fmla="*/ 543589 h 3910710"/>
                <a:gd name="connsiteX13899" fmla="*/ 7855675 w 12193737"/>
                <a:gd name="connsiteY13899" fmla="*/ 472218 h 3910710"/>
                <a:gd name="connsiteX13900" fmla="*/ 7855675 w 12193737"/>
                <a:gd name="connsiteY13900" fmla="*/ 614959 h 3910710"/>
                <a:gd name="connsiteX13901" fmla="*/ 7732053 w 12193737"/>
                <a:gd name="connsiteY13901" fmla="*/ 543589 h 3910710"/>
                <a:gd name="connsiteX13902" fmla="*/ 7855675 w 12193737"/>
                <a:gd name="connsiteY13902" fmla="*/ 466352 h 3910710"/>
                <a:gd name="connsiteX13903" fmla="*/ 7725281 w 12193737"/>
                <a:gd name="connsiteY13903" fmla="*/ 391071 h 3910710"/>
                <a:gd name="connsiteX13904" fmla="*/ 7855675 w 12193737"/>
                <a:gd name="connsiteY13904" fmla="*/ 315790 h 3910710"/>
                <a:gd name="connsiteX13905" fmla="*/ 7855675 w 12193737"/>
                <a:gd name="connsiteY13905" fmla="*/ 466352 h 3910710"/>
                <a:gd name="connsiteX13906" fmla="*/ 7853973 w 12193737"/>
                <a:gd name="connsiteY13906" fmla="*/ 469285 h 3910710"/>
                <a:gd name="connsiteX13907" fmla="*/ 7728685 w 12193737"/>
                <a:gd name="connsiteY13907" fmla="*/ 541633 h 3910710"/>
                <a:gd name="connsiteX13908" fmla="*/ 7723580 w 12193737"/>
                <a:gd name="connsiteY13908" fmla="*/ 538700 h 3910710"/>
                <a:gd name="connsiteX13909" fmla="*/ 7723580 w 12193737"/>
                <a:gd name="connsiteY13909" fmla="*/ 394004 h 3910710"/>
                <a:gd name="connsiteX13910" fmla="*/ 7853973 w 12193737"/>
                <a:gd name="connsiteY13910" fmla="*/ 469285 h 3910710"/>
                <a:gd name="connsiteX13911" fmla="*/ 7720176 w 12193737"/>
                <a:gd name="connsiteY13911" fmla="*/ 536745 h 3910710"/>
                <a:gd name="connsiteX13912" fmla="*/ 7596590 w 12193737"/>
                <a:gd name="connsiteY13912" fmla="*/ 465375 h 3910710"/>
                <a:gd name="connsiteX13913" fmla="*/ 7720176 w 12193737"/>
                <a:gd name="connsiteY13913" fmla="*/ 394004 h 3910710"/>
                <a:gd name="connsiteX13914" fmla="*/ 7720176 w 12193737"/>
                <a:gd name="connsiteY13914" fmla="*/ 536709 h 3910710"/>
                <a:gd name="connsiteX13915" fmla="*/ 7720176 w 12193737"/>
                <a:gd name="connsiteY13915" fmla="*/ 556299 h 3910710"/>
                <a:gd name="connsiteX13916" fmla="*/ 7720176 w 12193737"/>
                <a:gd name="connsiteY13916" fmla="*/ 700995 h 3910710"/>
                <a:gd name="connsiteX13917" fmla="*/ 7589819 w 12193737"/>
                <a:gd name="connsiteY13917" fmla="*/ 625714 h 3910710"/>
                <a:gd name="connsiteX13918" fmla="*/ 7715142 w 12193737"/>
                <a:gd name="connsiteY13918" fmla="*/ 553366 h 3910710"/>
                <a:gd name="connsiteX13919" fmla="*/ 7720176 w 12193737"/>
                <a:gd name="connsiteY13919" fmla="*/ 556299 h 3910710"/>
                <a:gd name="connsiteX13920" fmla="*/ 7718474 w 12193737"/>
                <a:gd name="connsiteY13920" fmla="*/ 703928 h 3910710"/>
                <a:gd name="connsiteX13921" fmla="*/ 7588117 w 12193737"/>
                <a:gd name="connsiteY13921" fmla="*/ 779209 h 3910710"/>
                <a:gd name="connsiteX13922" fmla="*/ 7588117 w 12193737"/>
                <a:gd name="connsiteY13922" fmla="*/ 628647 h 3910710"/>
                <a:gd name="connsiteX13923" fmla="*/ 7718474 w 12193737"/>
                <a:gd name="connsiteY13923" fmla="*/ 703928 h 3910710"/>
                <a:gd name="connsiteX13924" fmla="*/ 7718511 w 12193737"/>
                <a:gd name="connsiteY13924" fmla="*/ 860356 h 3910710"/>
                <a:gd name="connsiteX13925" fmla="*/ 7588117 w 12193737"/>
                <a:gd name="connsiteY13925" fmla="*/ 935637 h 3910710"/>
                <a:gd name="connsiteX13926" fmla="*/ 7588117 w 12193737"/>
                <a:gd name="connsiteY13926" fmla="*/ 785075 h 3910710"/>
                <a:gd name="connsiteX13927" fmla="*/ 7718511 w 12193737"/>
                <a:gd name="connsiteY13927" fmla="*/ 860356 h 3910710"/>
                <a:gd name="connsiteX13928" fmla="*/ 7720176 w 12193737"/>
                <a:gd name="connsiteY13928" fmla="*/ 863289 h 3910710"/>
                <a:gd name="connsiteX13929" fmla="*/ 7720176 w 12193737"/>
                <a:gd name="connsiteY13929" fmla="*/ 1007986 h 3910710"/>
                <a:gd name="connsiteX13930" fmla="*/ 7715142 w 12193737"/>
                <a:gd name="connsiteY13930" fmla="*/ 1010919 h 3910710"/>
                <a:gd name="connsiteX13931" fmla="*/ 7589819 w 12193737"/>
                <a:gd name="connsiteY13931" fmla="*/ 938570 h 3910710"/>
                <a:gd name="connsiteX13932" fmla="*/ 7720176 w 12193737"/>
                <a:gd name="connsiteY13932" fmla="*/ 863289 h 3910710"/>
                <a:gd name="connsiteX13933" fmla="*/ 7720176 w 12193737"/>
                <a:gd name="connsiteY13933" fmla="*/ 1027539 h 3910710"/>
                <a:gd name="connsiteX13934" fmla="*/ 7720176 w 12193737"/>
                <a:gd name="connsiteY13934" fmla="*/ 1170244 h 3910710"/>
                <a:gd name="connsiteX13935" fmla="*/ 7596590 w 12193737"/>
                <a:gd name="connsiteY13935" fmla="*/ 1098873 h 3910710"/>
                <a:gd name="connsiteX13936" fmla="*/ 7720176 w 12193737"/>
                <a:gd name="connsiteY13936" fmla="*/ 1027503 h 3910710"/>
                <a:gd name="connsiteX13937" fmla="*/ 7720176 w 12193737"/>
                <a:gd name="connsiteY13937" fmla="*/ 1318887 h 3910710"/>
                <a:gd name="connsiteX13938" fmla="*/ 7596554 w 12193737"/>
                <a:gd name="connsiteY13938" fmla="*/ 1247517 h 3910710"/>
                <a:gd name="connsiteX13939" fmla="*/ 7720176 w 12193737"/>
                <a:gd name="connsiteY13939" fmla="*/ 1176146 h 3910710"/>
                <a:gd name="connsiteX13940" fmla="*/ 7720176 w 12193737"/>
                <a:gd name="connsiteY13940" fmla="*/ 1318887 h 3910710"/>
                <a:gd name="connsiteX13941" fmla="*/ 7720176 w 12193737"/>
                <a:gd name="connsiteY13941" fmla="*/ 1338441 h 3910710"/>
                <a:gd name="connsiteX13942" fmla="*/ 7720176 w 12193737"/>
                <a:gd name="connsiteY13942" fmla="*/ 1483137 h 3910710"/>
                <a:gd name="connsiteX13943" fmla="*/ 7589819 w 12193737"/>
                <a:gd name="connsiteY13943" fmla="*/ 1407856 h 3910710"/>
                <a:gd name="connsiteX13944" fmla="*/ 7715142 w 12193737"/>
                <a:gd name="connsiteY13944" fmla="*/ 1335508 h 3910710"/>
                <a:gd name="connsiteX13945" fmla="*/ 7720212 w 12193737"/>
                <a:gd name="connsiteY13945" fmla="*/ 1338441 h 3910710"/>
                <a:gd name="connsiteX13946" fmla="*/ 7718511 w 12193737"/>
                <a:gd name="connsiteY13946" fmla="*/ 1486070 h 3910710"/>
                <a:gd name="connsiteX13947" fmla="*/ 7588117 w 12193737"/>
                <a:gd name="connsiteY13947" fmla="*/ 1561351 h 3910710"/>
                <a:gd name="connsiteX13948" fmla="*/ 7588117 w 12193737"/>
                <a:gd name="connsiteY13948" fmla="*/ 1410789 h 3910710"/>
                <a:gd name="connsiteX13949" fmla="*/ 7718511 w 12193737"/>
                <a:gd name="connsiteY13949" fmla="*/ 1486070 h 3910710"/>
                <a:gd name="connsiteX13950" fmla="*/ 7718511 w 12193737"/>
                <a:gd name="connsiteY13950" fmla="*/ 1642498 h 3910710"/>
                <a:gd name="connsiteX13951" fmla="*/ 7588117 w 12193737"/>
                <a:gd name="connsiteY13951" fmla="*/ 1717779 h 3910710"/>
                <a:gd name="connsiteX13952" fmla="*/ 7588117 w 12193737"/>
                <a:gd name="connsiteY13952" fmla="*/ 1567217 h 3910710"/>
                <a:gd name="connsiteX13953" fmla="*/ 7718511 w 12193737"/>
                <a:gd name="connsiteY13953" fmla="*/ 1642498 h 3910710"/>
                <a:gd name="connsiteX13954" fmla="*/ 7720176 w 12193737"/>
                <a:gd name="connsiteY13954" fmla="*/ 1645431 h 3910710"/>
                <a:gd name="connsiteX13955" fmla="*/ 7720176 w 12193737"/>
                <a:gd name="connsiteY13955" fmla="*/ 1790128 h 3910710"/>
                <a:gd name="connsiteX13956" fmla="*/ 7715106 w 12193737"/>
                <a:gd name="connsiteY13956" fmla="*/ 1793061 h 3910710"/>
                <a:gd name="connsiteX13957" fmla="*/ 7589783 w 12193737"/>
                <a:gd name="connsiteY13957" fmla="*/ 1720713 h 3910710"/>
                <a:gd name="connsiteX13958" fmla="*/ 7720140 w 12193737"/>
                <a:gd name="connsiteY13958" fmla="*/ 1645431 h 3910710"/>
                <a:gd name="connsiteX13959" fmla="*/ 7720176 w 12193737"/>
                <a:gd name="connsiteY13959" fmla="*/ 1809681 h 3910710"/>
                <a:gd name="connsiteX13960" fmla="*/ 7720176 w 12193737"/>
                <a:gd name="connsiteY13960" fmla="*/ 1952422 h 3910710"/>
                <a:gd name="connsiteX13961" fmla="*/ 7596590 w 12193737"/>
                <a:gd name="connsiteY13961" fmla="*/ 1881052 h 3910710"/>
                <a:gd name="connsiteX13962" fmla="*/ 7720176 w 12193737"/>
                <a:gd name="connsiteY13962" fmla="*/ 1809681 h 3910710"/>
                <a:gd name="connsiteX13963" fmla="*/ 7720176 w 12193737"/>
                <a:gd name="connsiteY13963" fmla="*/ 2101029 h 3910710"/>
                <a:gd name="connsiteX13964" fmla="*/ 7596590 w 12193737"/>
                <a:gd name="connsiteY13964" fmla="*/ 2029659 h 3910710"/>
                <a:gd name="connsiteX13965" fmla="*/ 7720176 w 12193737"/>
                <a:gd name="connsiteY13965" fmla="*/ 1958288 h 3910710"/>
                <a:gd name="connsiteX13966" fmla="*/ 7720176 w 12193737"/>
                <a:gd name="connsiteY13966" fmla="*/ 2101029 h 3910710"/>
                <a:gd name="connsiteX13967" fmla="*/ 7720176 w 12193737"/>
                <a:gd name="connsiteY13967" fmla="*/ 2120583 h 3910710"/>
                <a:gd name="connsiteX13968" fmla="*/ 7720176 w 12193737"/>
                <a:gd name="connsiteY13968" fmla="*/ 2265279 h 3910710"/>
                <a:gd name="connsiteX13969" fmla="*/ 7589819 w 12193737"/>
                <a:gd name="connsiteY13969" fmla="*/ 2190034 h 3910710"/>
                <a:gd name="connsiteX13970" fmla="*/ 7715142 w 12193737"/>
                <a:gd name="connsiteY13970" fmla="*/ 2117686 h 3910710"/>
                <a:gd name="connsiteX13971" fmla="*/ 7720212 w 12193737"/>
                <a:gd name="connsiteY13971" fmla="*/ 2120619 h 3910710"/>
                <a:gd name="connsiteX13972" fmla="*/ 7718511 w 12193737"/>
                <a:gd name="connsiteY13972" fmla="*/ 2268212 h 3910710"/>
                <a:gd name="connsiteX13973" fmla="*/ 7588117 w 12193737"/>
                <a:gd name="connsiteY13973" fmla="*/ 2343493 h 3910710"/>
                <a:gd name="connsiteX13974" fmla="*/ 7588117 w 12193737"/>
                <a:gd name="connsiteY13974" fmla="*/ 2192931 h 3910710"/>
                <a:gd name="connsiteX13975" fmla="*/ 7718511 w 12193737"/>
                <a:gd name="connsiteY13975" fmla="*/ 2268212 h 3910710"/>
                <a:gd name="connsiteX13976" fmla="*/ 7718511 w 12193737"/>
                <a:gd name="connsiteY13976" fmla="*/ 2424640 h 3910710"/>
                <a:gd name="connsiteX13977" fmla="*/ 7588117 w 12193737"/>
                <a:gd name="connsiteY13977" fmla="*/ 2499922 h 3910710"/>
                <a:gd name="connsiteX13978" fmla="*/ 7588117 w 12193737"/>
                <a:gd name="connsiteY13978" fmla="*/ 2349359 h 3910710"/>
                <a:gd name="connsiteX13979" fmla="*/ 7718511 w 12193737"/>
                <a:gd name="connsiteY13979" fmla="*/ 2424640 h 3910710"/>
                <a:gd name="connsiteX13980" fmla="*/ 7720176 w 12193737"/>
                <a:gd name="connsiteY13980" fmla="*/ 2427573 h 3910710"/>
                <a:gd name="connsiteX13981" fmla="*/ 7720176 w 12193737"/>
                <a:gd name="connsiteY13981" fmla="*/ 2572270 h 3910710"/>
                <a:gd name="connsiteX13982" fmla="*/ 7715142 w 12193737"/>
                <a:gd name="connsiteY13982" fmla="*/ 2575203 h 3910710"/>
                <a:gd name="connsiteX13983" fmla="*/ 7589819 w 12193737"/>
                <a:gd name="connsiteY13983" fmla="*/ 2502855 h 3910710"/>
                <a:gd name="connsiteX13984" fmla="*/ 7720176 w 12193737"/>
                <a:gd name="connsiteY13984" fmla="*/ 2427573 h 3910710"/>
                <a:gd name="connsiteX13985" fmla="*/ 7720176 w 12193737"/>
                <a:gd name="connsiteY13985" fmla="*/ 2591823 h 3910710"/>
                <a:gd name="connsiteX13986" fmla="*/ 7720176 w 12193737"/>
                <a:gd name="connsiteY13986" fmla="*/ 2734528 h 3910710"/>
                <a:gd name="connsiteX13987" fmla="*/ 7596590 w 12193737"/>
                <a:gd name="connsiteY13987" fmla="*/ 2663157 h 3910710"/>
                <a:gd name="connsiteX13988" fmla="*/ 7720176 w 12193737"/>
                <a:gd name="connsiteY13988" fmla="*/ 2591787 h 3910710"/>
                <a:gd name="connsiteX13989" fmla="*/ 7720176 w 12193737"/>
                <a:gd name="connsiteY13989" fmla="*/ 2883171 h 3910710"/>
                <a:gd name="connsiteX13990" fmla="*/ 7596554 w 12193737"/>
                <a:gd name="connsiteY13990" fmla="*/ 2811801 h 3910710"/>
                <a:gd name="connsiteX13991" fmla="*/ 7720176 w 12193737"/>
                <a:gd name="connsiteY13991" fmla="*/ 2740430 h 3910710"/>
                <a:gd name="connsiteX13992" fmla="*/ 7720176 w 12193737"/>
                <a:gd name="connsiteY13992" fmla="*/ 2883171 h 3910710"/>
                <a:gd name="connsiteX13993" fmla="*/ 7720176 w 12193737"/>
                <a:gd name="connsiteY13993" fmla="*/ 2902725 h 3910710"/>
                <a:gd name="connsiteX13994" fmla="*/ 7720176 w 12193737"/>
                <a:gd name="connsiteY13994" fmla="*/ 3047385 h 3910710"/>
                <a:gd name="connsiteX13995" fmla="*/ 7589819 w 12193737"/>
                <a:gd name="connsiteY13995" fmla="*/ 2972103 h 3910710"/>
                <a:gd name="connsiteX13996" fmla="*/ 7715142 w 12193737"/>
                <a:gd name="connsiteY13996" fmla="*/ 2899755 h 3910710"/>
                <a:gd name="connsiteX13997" fmla="*/ 7720212 w 12193737"/>
                <a:gd name="connsiteY13997" fmla="*/ 2902688 h 3910710"/>
                <a:gd name="connsiteX13998" fmla="*/ 7718511 w 12193737"/>
                <a:gd name="connsiteY13998" fmla="*/ 3050354 h 3910710"/>
                <a:gd name="connsiteX13999" fmla="*/ 7588117 w 12193737"/>
                <a:gd name="connsiteY13999" fmla="*/ 3125635 h 3910710"/>
                <a:gd name="connsiteX14000" fmla="*/ 7588117 w 12193737"/>
                <a:gd name="connsiteY14000" fmla="*/ 2975073 h 3910710"/>
                <a:gd name="connsiteX14001" fmla="*/ 7718511 w 12193737"/>
                <a:gd name="connsiteY14001" fmla="*/ 3050354 h 3910710"/>
                <a:gd name="connsiteX14002" fmla="*/ 7718511 w 12193737"/>
                <a:gd name="connsiteY14002" fmla="*/ 3206782 h 3910710"/>
                <a:gd name="connsiteX14003" fmla="*/ 7588117 w 12193737"/>
                <a:gd name="connsiteY14003" fmla="*/ 3282064 h 3910710"/>
                <a:gd name="connsiteX14004" fmla="*/ 7588117 w 12193737"/>
                <a:gd name="connsiteY14004" fmla="*/ 3131501 h 3910710"/>
                <a:gd name="connsiteX14005" fmla="*/ 7718511 w 12193737"/>
                <a:gd name="connsiteY14005" fmla="*/ 3206782 h 3910710"/>
                <a:gd name="connsiteX14006" fmla="*/ 7720176 w 12193737"/>
                <a:gd name="connsiteY14006" fmla="*/ 3209715 h 3910710"/>
                <a:gd name="connsiteX14007" fmla="*/ 7720176 w 12193737"/>
                <a:gd name="connsiteY14007" fmla="*/ 3354412 h 3910710"/>
                <a:gd name="connsiteX14008" fmla="*/ 7715142 w 12193737"/>
                <a:gd name="connsiteY14008" fmla="*/ 3357345 h 3910710"/>
                <a:gd name="connsiteX14009" fmla="*/ 7589819 w 12193737"/>
                <a:gd name="connsiteY14009" fmla="*/ 3284997 h 3910710"/>
                <a:gd name="connsiteX14010" fmla="*/ 7720176 w 12193737"/>
                <a:gd name="connsiteY14010" fmla="*/ 3209715 h 3910710"/>
                <a:gd name="connsiteX14011" fmla="*/ 7720176 w 12193737"/>
                <a:gd name="connsiteY14011" fmla="*/ 3373965 h 3910710"/>
                <a:gd name="connsiteX14012" fmla="*/ 7720176 w 12193737"/>
                <a:gd name="connsiteY14012" fmla="*/ 3516670 h 3910710"/>
                <a:gd name="connsiteX14013" fmla="*/ 7596590 w 12193737"/>
                <a:gd name="connsiteY14013" fmla="*/ 3445299 h 3910710"/>
                <a:gd name="connsiteX14014" fmla="*/ 7720176 w 12193737"/>
                <a:gd name="connsiteY14014" fmla="*/ 3373929 h 3910710"/>
                <a:gd name="connsiteX14015" fmla="*/ 7723580 w 12193737"/>
                <a:gd name="connsiteY14015" fmla="*/ 3372010 h 3910710"/>
                <a:gd name="connsiteX14016" fmla="*/ 7728685 w 12193737"/>
                <a:gd name="connsiteY14016" fmla="*/ 3369077 h 3910710"/>
                <a:gd name="connsiteX14017" fmla="*/ 7853973 w 12193737"/>
                <a:gd name="connsiteY14017" fmla="*/ 3441425 h 3910710"/>
                <a:gd name="connsiteX14018" fmla="*/ 7723580 w 12193737"/>
                <a:gd name="connsiteY14018" fmla="*/ 3516742 h 3910710"/>
                <a:gd name="connsiteX14019" fmla="*/ 7723580 w 12193737"/>
                <a:gd name="connsiteY14019" fmla="*/ 3372046 h 3910710"/>
                <a:gd name="connsiteX14020" fmla="*/ 7855675 w 12193737"/>
                <a:gd name="connsiteY14020" fmla="*/ 3444358 h 3910710"/>
                <a:gd name="connsiteX14021" fmla="*/ 7855675 w 12193737"/>
                <a:gd name="connsiteY14021" fmla="*/ 3594884 h 3910710"/>
                <a:gd name="connsiteX14022" fmla="*/ 7725281 w 12193737"/>
                <a:gd name="connsiteY14022" fmla="*/ 3519603 h 3910710"/>
                <a:gd name="connsiteX14023" fmla="*/ 7855675 w 12193737"/>
                <a:gd name="connsiteY14023" fmla="*/ 3444358 h 3910710"/>
                <a:gd name="connsiteX14024" fmla="*/ 7732053 w 12193737"/>
                <a:gd name="connsiteY14024" fmla="*/ 3367121 h 3910710"/>
                <a:gd name="connsiteX14025" fmla="*/ 7855675 w 12193737"/>
                <a:gd name="connsiteY14025" fmla="*/ 3295751 h 3910710"/>
                <a:gd name="connsiteX14026" fmla="*/ 7855675 w 12193737"/>
                <a:gd name="connsiteY14026" fmla="*/ 3438492 h 3910710"/>
                <a:gd name="connsiteX14027" fmla="*/ 7732053 w 12193737"/>
                <a:gd name="connsiteY14027" fmla="*/ 3367121 h 3910710"/>
                <a:gd name="connsiteX14028" fmla="*/ 7859042 w 12193737"/>
                <a:gd name="connsiteY14028" fmla="*/ 3444358 h 3910710"/>
                <a:gd name="connsiteX14029" fmla="*/ 7989399 w 12193737"/>
                <a:gd name="connsiteY14029" fmla="*/ 3519639 h 3910710"/>
                <a:gd name="connsiteX14030" fmla="*/ 7859042 w 12193737"/>
                <a:gd name="connsiteY14030" fmla="*/ 3594884 h 3910710"/>
                <a:gd name="connsiteX14031" fmla="*/ 7859042 w 12193737"/>
                <a:gd name="connsiteY14031" fmla="*/ 3444358 h 3910710"/>
                <a:gd name="connsiteX14032" fmla="*/ 7860745 w 12193737"/>
                <a:gd name="connsiteY14032" fmla="*/ 3441425 h 3910710"/>
                <a:gd name="connsiteX14033" fmla="*/ 7991102 w 12193737"/>
                <a:gd name="connsiteY14033" fmla="*/ 3366180 h 3910710"/>
                <a:gd name="connsiteX14034" fmla="*/ 7991102 w 12193737"/>
                <a:gd name="connsiteY14034" fmla="*/ 3516706 h 3910710"/>
                <a:gd name="connsiteX14035" fmla="*/ 7860745 w 12193737"/>
                <a:gd name="connsiteY14035" fmla="*/ 3441425 h 3910710"/>
                <a:gd name="connsiteX14036" fmla="*/ 7859042 w 12193737"/>
                <a:gd name="connsiteY14036" fmla="*/ 3438492 h 3910710"/>
                <a:gd name="connsiteX14037" fmla="*/ 7859042 w 12193737"/>
                <a:gd name="connsiteY14037" fmla="*/ 3293796 h 3910710"/>
                <a:gd name="connsiteX14038" fmla="*/ 7864112 w 12193737"/>
                <a:gd name="connsiteY14038" fmla="*/ 3290863 h 3910710"/>
                <a:gd name="connsiteX14039" fmla="*/ 7989399 w 12193737"/>
                <a:gd name="connsiteY14039" fmla="*/ 3363211 h 3910710"/>
                <a:gd name="connsiteX14040" fmla="*/ 7859042 w 12193737"/>
                <a:gd name="connsiteY14040" fmla="*/ 3438492 h 3910710"/>
                <a:gd name="connsiteX14041" fmla="*/ 7859042 w 12193737"/>
                <a:gd name="connsiteY14041" fmla="*/ 3274242 h 3910710"/>
                <a:gd name="connsiteX14042" fmla="*/ 7859042 w 12193737"/>
                <a:gd name="connsiteY14042" fmla="*/ 3131501 h 3910710"/>
                <a:gd name="connsiteX14043" fmla="*/ 7982664 w 12193737"/>
                <a:gd name="connsiteY14043" fmla="*/ 3202872 h 3910710"/>
                <a:gd name="connsiteX14044" fmla="*/ 7859042 w 12193737"/>
                <a:gd name="connsiteY14044" fmla="*/ 3274242 h 3910710"/>
                <a:gd name="connsiteX14045" fmla="*/ 7859042 w 12193737"/>
                <a:gd name="connsiteY14045" fmla="*/ 2982894 h 3910710"/>
                <a:gd name="connsiteX14046" fmla="*/ 7982628 w 12193737"/>
                <a:gd name="connsiteY14046" fmla="*/ 3054265 h 3910710"/>
                <a:gd name="connsiteX14047" fmla="*/ 7859042 w 12193737"/>
                <a:gd name="connsiteY14047" fmla="*/ 3125635 h 3910710"/>
                <a:gd name="connsiteX14048" fmla="*/ 7859042 w 12193737"/>
                <a:gd name="connsiteY14048" fmla="*/ 2982930 h 3910710"/>
                <a:gd name="connsiteX14049" fmla="*/ 7859042 w 12193737"/>
                <a:gd name="connsiteY14049" fmla="*/ 2963341 h 3910710"/>
                <a:gd name="connsiteX14050" fmla="*/ 7859042 w 12193737"/>
                <a:gd name="connsiteY14050" fmla="*/ 2818644 h 3910710"/>
                <a:gd name="connsiteX14051" fmla="*/ 7989399 w 12193737"/>
                <a:gd name="connsiteY14051" fmla="*/ 2893926 h 3910710"/>
                <a:gd name="connsiteX14052" fmla="*/ 7864076 w 12193737"/>
                <a:gd name="connsiteY14052" fmla="*/ 2966274 h 3910710"/>
                <a:gd name="connsiteX14053" fmla="*/ 7859007 w 12193737"/>
                <a:gd name="connsiteY14053" fmla="*/ 2963341 h 3910710"/>
                <a:gd name="connsiteX14054" fmla="*/ 7860745 w 12193737"/>
                <a:gd name="connsiteY14054" fmla="*/ 2815711 h 3910710"/>
                <a:gd name="connsiteX14055" fmla="*/ 7991138 w 12193737"/>
                <a:gd name="connsiteY14055" fmla="*/ 2740430 h 3910710"/>
                <a:gd name="connsiteX14056" fmla="*/ 7991138 w 12193737"/>
                <a:gd name="connsiteY14056" fmla="*/ 2890956 h 3910710"/>
                <a:gd name="connsiteX14057" fmla="*/ 7860745 w 12193737"/>
                <a:gd name="connsiteY14057" fmla="*/ 2815711 h 3910710"/>
                <a:gd name="connsiteX14058" fmla="*/ 7860745 w 12193737"/>
                <a:gd name="connsiteY14058" fmla="*/ 2659283 h 3910710"/>
                <a:gd name="connsiteX14059" fmla="*/ 7991138 w 12193737"/>
                <a:gd name="connsiteY14059" fmla="*/ 2584002 h 3910710"/>
                <a:gd name="connsiteX14060" fmla="*/ 7991138 w 12193737"/>
                <a:gd name="connsiteY14060" fmla="*/ 2734564 h 3910710"/>
                <a:gd name="connsiteX14061" fmla="*/ 7860745 w 12193737"/>
                <a:gd name="connsiteY14061" fmla="*/ 2659283 h 3910710"/>
                <a:gd name="connsiteX14062" fmla="*/ 7859042 w 12193737"/>
                <a:gd name="connsiteY14062" fmla="*/ 2656350 h 3910710"/>
                <a:gd name="connsiteX14063" fmla="*/ 7859042 w 12193737"/>
                <a:gd name="connsiteY14063" fmla="*/ 2511690 h 3910710"/>
                <a:gd name="connsiteX14064" fmla="*/ 7864112 w 12193737"/>
                <a:gd name="connsiteY14064" fmla="*/ 2508757 h 3910710"/>
                <a:gd name="connsiteX14065" fmla="*/ 7989399 w 12193737"/>
                <a:gd name="connsiteY14065" fmla="*/ 2581105 h 3910710"/>
                <a:gd name="connsiteX14066" fmla="*/ 7859042 w 12193737"/>
                <a:gd name="connsiteY14066" fmla="*/ 2656350 h 3910710"/>
                <a:gd name="connsiteX14067" fmla="*/ 7859042 w 12193737"/>
                <a:gd name="connsiteY14067" fmla="*/ 2492100 h 3910710"/>
                <a:gd name="connsiteX14068" fmla="*/ 7859042 w 12193737"/>
                <a:gd name="connsiteY14068" fmla="*/ 2349359 h 3910710"/>
                <a:gd name="connsiteX14069" fmla="*/ 7982664 w 12193737"/>
                <a:gd name="connsiteY14069" fmla="*/ 2420730 h 3910710"/>
                <a:gd name="connsiteX14070" fmla="*/ 7859042 w 12193737"/>
                <a:gd name="connsiteY14070" fmla="*/ 2492100 h 3910710"/>
                <a:gd name="connsiteX14071" fmla="*/ 7859042 w 12193737"/>
                <a:gd name="connsiteY14071" fmla="*/ 2200752 h 3910710"/>
                <a:gd name="connsiteX14072" fmla="*/ 7982664 w 12193737"/>
                <a:gd name="connsiteY14072" fmla="*/ 2272123 h 3910710"/>
                <a:gd name="connsiteX14073" fmla="*/ 7859042 w 12193737"/>
                <a:gd name="connsiteY14073" fmla="*/ 2343493 h 3910710"/>
                <a:gd name="connsiteX14074" fmla="*/ 7859042 w 12193737"/>
                <a:gd name="connsiteY14074" fmla="*/ 2200752 h 3910710"/>
                <a:gd name="connsiteX14075" fmla="*/ 7859042 w 12193737"/>
                <a:gd name="connsiteY14075" fmla="*/ 2181199 h 3910710"/>
                <a:gd name="connsiteX14076" fmla="*/ 7859042 w 12193737"/>
                <a:gd name="connsiteY14076" fmla="*/ 2036502 h 3910710"/>
                <a:gd name="connsiteX14077" fmla="*/ 7989399 w 12193737"/>
                <a:gd name="connsiteY14077" fmla="*/ 2111784 h 3910710"/>
                <a:gd name="connsiteX14078" fmla="*/ 7864112 w 12193737"/>
                <a:gd name="connsiteY14078" fmla="*/ 2184132 h 3910710"/>
                <a:gd name="connsiteX14079" fmla="*/ 7859042 w 12193737"/>
                <a:gd name="connsiteY14079" fmla="*/ 2181199 h 3910710"/>
                <a:gd name="connsiteX14080" fmla="*/ 7860745 w 12193737"/>
                <a:gd name="connsiteY14080" fmla="*/ 2033569 h 3910710"/>
                <a:gd name="connsiteX14081" fmla="*/ 7991138 w 12193737"/>
                <a:gd name="connsiteY14081" fmla="*/ 1958288 h 3910710"/>
                <a:gd name="connsiteX14082" fmla="*/ 7991138 w 12193737"/>
                <a:gd name="connsiteY14082" fmla="*/ 2108814 h 3910710"/>
                <a:gd name="connsiteX14083" fmla="*/ 7860745 w 12193737"/>
                <a:gd name="connsiteY14083" fmla="*/ 2033569 h 3910710"/>
                <a:gd name="connsiteX14084" fmla="*/ 7860745 w 12193737"/>
                <a:gd name="connsiteY14084" fmla="*/ 1877141 h 3910710"/>
                <a:gd name="connsiteX14085" fmla="*/ 7991138 w 12193737"/>
                <a:gd name="connsiteY14085" fmla="*/ 1801860 h 3910710"/>
                <a:gd name="connsiteX14086" fmla="*/ 7991138 w 12193737"/>
                <a:gd name="connsiteY14086" fmla="*/ 1952386 h 3910710"/>
                <a:gd name="connsiteX14087" fmla="*/ 7860745 w 12193737"/>
                <a:gd name="connsiteY14087" fmla="*/ 1877105 h 3910710"/>
                <a:gd name="connsiteX14088" fmla="*/ 7859042 w 12193737"/>
                <a:gd name="connsiteY14088" fmla="*/ 1874208 h 3910710"/>
                <a:gd name="connsiteX14089" fmla="*/ 7859042 w 12193737"/>
                <a:gd name="connsiteY14089" fmla="*/ 1729512 h 3910710"/>
                <a:gd name="connsiteX14090" fmla="*/ 7864112 w 12193737"/>
                <a:gd name="connsiteY14090" fmla="*/ 1726579 h 3910710"/>
                <a:gd name="connsiteX14091" fmla="*/ 7989399 w 12193737"/>
                <a:gd name="connsiteY14091" fmla="*/ 1798927 h 3910710"/>
                <a:gd name="connsiteX14092" fmla="*/ 7859042 w 12193737"/>
                <a:gd name="connsiteY14092" fmla="*/ 1874208 h 3910710"/>
                <a:gd name="connsiteX14093" fmla="*/ 7859042 w 12193737"/>
                <a:gd name="connsiteY14093" fmla="*/ 1709958 h 3910710"/>
                <a:gd name="connsiteX14094" fmla="*/ 7859042 w 12193737"/>
                <a:gd name="connsiteY14094" fmla="*/ 1567217 h 3910710"/>
                <a:gd name="connsiteX14095" fmla="*/ 7982664 w 12193737"/>
                <a:gd name="connsiteY14095" fmla="*/ 1638588 h 3910710"/>
                <a:gd name="connsiteX14096" fmla="*/ 7859042 w 12193737"/>
                <a:gd name="connsiteY14096" fmla="*/ 1709958 h 3910710"/>
                <a:gd name="connsiteX14097" fmla="*/ 7859042 w 12193737"/>
                <a:gd name="connsiteY14097" fmla="*/ 1418610 h 3910710"/>
                <a:gd name="connsiteX14098" fmla="*/ 7982664 w 12193737"/>
                <a:gd name="connsiteY14098" fmla="*/ 1489981 h 3910710"/>
                <a:gd name="connsiteX14099" fmla="*/ 7859042 w 12193737"/>
                <a:gd name="connsiteY14099" fmla="*/ 1561351 h 3910710"/>
                <a:gd name="connsiteX14100" fmla="*/ 7859042 w 12193737"/>
                <a:gd name="connsiteY14100" fmla="*/ 1418610 h 3910710"/>
                <a:gd name="connsiteX14101" fmla="*/ 7859042 w 12193737"/>
                <a:gd name="connsiteY14101" fmla="*/ 1399057 h 3910710"/>
                <a:gd name="connsiteX14102" fmla="*/ 7859042 w 12193737"/>
                <a:gd name="connsiteY14102" fmla="*/ 1254360 h 3910710"/>
                <a:gd name="connsiteX14103" fmla="*/ 7989399 w 12193737"/>
                <a:gd name="connsiteY14103" fmla="*/ 1329642 h 3910710"/>
                <a:gd name="connsiteX14104" fmla="*/ 7864076 w 12193737"/>
                <a:gd name="connsiteY14104" fmla="*/ 1401990 h 3910710"/>
                <a:gd name="connsiteX14105" fmla="*/ 7859007 w 12193737"/>
                <a:gd name="connsiteY14105" fmla="*/ 1399057 h 3910710"/>
                <a:gd name="connsiteX14106" fmla="*/ 7860745 w 12193737"/>
                <a:gd name="connsiteY14106" fmla="*/ 1251427 h 3910710"/>
                <a:gd name="connsiteX14107" fmla="*/ 7991138 w 12193737"/>
                <a:gd name="connsiteY14107" fmla="*/ 1176146 h 3910710"/>
                <a:gd name="connsiteX14108" fmla="*/ 7991138 w 12193737"/>
                <a:gd name="connsiteY14108" fmla="*/ 1326672 h 3910710"/>
                <a:gd name="connsiteX14109" fmla="*/ 7860745 w 12193737"/>
                <a:gd name="connsiteY14109" fmla="*/ 1251391 h 3910710"/>
                <a:gd name="connsiteX14110" fmla="*/ 7860745 w 12193737"/>
                <a:gd name="connsiteY14110" fmla="*/ 1094999 h 3910710"/>
                <a:gd name="connsiteX14111" fmla="*/ 7991138 w 12193737"/>
                <a:gd name="connsiteY14111" fmla="*/ 1019718 h 3910710"/>
                <a:gd name="connsiteX14112" fmla="*/ 7991138 w 12193737"/>
                <a:gd name="connsiteY14112" fmla="*/ 1170244 h 3910710"/>
                <a:gd name="connsiteX14113" fmla="*/ 7860745 w 12193737"/>
                <a:gd name="connsiteY14113" fmla="*/ 1094963 h 3910710"/>
                <a:gd name="connsiteX14114" fmla="*/ 7859042 w 12193737"/>
                <a:gd name="connsiteY14114" fmla="*/ 1092066 h 3910710"/>
                <a:gd name="connsiteX14115" fmla="*/ 7859042 w 12193737"/>
                <a:gd name="connsiteY14115" fmla="*/ 947406 h 3910710"/>
                <a:gd name="connsiteX14116" fmla="*/ 7864148 w 12193737"/>
                <a:gd name="connsiteY14116" fmla="*/ 944473 h 3910710"/>
                <a:gd name="connsiteX14117" fmla="*/ 7989435 w 12193737"/>
                <a:gd name="connsiteY14117" fmla="*/ 1016821 h 3910710"/>
                <a:gd name="connsiteX14118" fmla="*/ 7859078 w 12193737"/>
                <a:gd name="connsiteY14118" fmla="*/ 1092102 h 3910710"/>
                <a:gd name="connsiteX14119" fmla="*/ 7859042 w 12193737"/>
                <a:gd name="connsiteY14119" fmla="*/ 927816 h 3910710"/>
                <a:gd name="connsiteX14120" fmla="*/ 7859042 w 12193737"/>
                <a:gd name="connsiteY14120" fmla="*/ 785075 h 3910710"/>
                <a:gd name="connsiteX14121" fmla="*/ 7982664 w 12193737"/>
                <a:gd name="connsiteY14121" fmla="*/ 856446 h 3910710"/>
                <a:gd name="connsiteX14122" fmla="*/ 7859042 w 12193737"/>
                <a:gd name="connsiteY14122" fmla="*/ 927816 h 3910710"/>
                <a:gd name="connsiteX14123" fmla="*/ 7859042 w 12193737"/>
                <a:gd name="connsiteY14123" fmla="*/ 636468 h 3910710"/>
                <a:gd name="connsiteX14124" fmla="*/ 7982664 w 12193737"/>
                <a:gd name="connsiteY14124" fmla="*/ 707839 h 3910710"/>
                <a:gd name="connsiteX14125" fmla="*/ 7859042 w 12193737"/>
                <a:gd name="connsiteY14125" fmla="*/ 779209 h 3910710"/>
                <a:gd name="connsiteX14126" fmla="*/ 7859042 w 12193737"/>
                <a:gd name="connsiteY14126" fmla="*/ 636468 h 3910710"/>
                <a:gd name="connsiteX14127" fmla="*/ 7859042 w 12193737"/>
                <a:gd name="connsiteY14127" fmla="*/ 616915 h 3910710"/>
                <a:gd name="connsiteX14128" fmla="*/ 7859042 w 12193737"/>
                <a:gd name="connsiteY14128" fmla="*/ 472218 h 3910710"/>
                <a:gd name="connsiteX14129" fmla="*/ 7989399 w 12193737"/>
                <a:gd name="connsiteY14129" fmla="*/ 547499 h 3910710"/>
                <a:gd name="connsiteX14130" fmla="*/ 7864112 w 12193737"/>
                <a:gd name="connsiteY14130" fmla="*/ 619848 h 3910710"/>
                <a:gd name="connsiteX14131" fmla="*/ 7859042 w 12193737"/>
                <a:gd name="connsiteY14131" fmla="*/ 616915 h 3910710"/>
                <a:gd name="connsiteX14132" fmla="*/ 7860745 w 12193737"/>
                <a:gd name="connsiteY14132" fmla="*/ 469285 h 3910710"/>
                <a:gd name="connsiteX14133" fmla="*/ 7991138 w 12193737"/>
                <a:gd name="connsiteY14133" fmla="*/ 394004 h 3910710"/>
                <a:gd name="connsiteX14134" fmla="*/ 7991138 w 12193737"/>
                <a:gd name="connsiteY14134" fmla="*/ 544530 h 3910710"/>
                <a:gd name="connsiteX14135" fmla="*/ 7860745 w 12193737"/>
                <a:gd name="connsiteY14135" fmla="*/ 469249 h 3910710"/>
                <a:gd name="connsiteX14136" fmla="*/ 7859042 w 12193737"/>
                <a:gd name="connsiteY14136" fmla="*/ 466352 h 3910710"/>
                <a:gd name="connsiteX14137" fmla="*/ 7859042 w 12193737"/>
                <a:gd name="connsiteY14137" fmla="*/ 315790 h 3910710"/>
                <a:gd name="connsiteX14138" fmla="*/ 7989399 w 12193737"/>
                <a:gd name="connsiteY14138" fmla="*/ 391071 h 3910710"/>
                <a:gd name="connsiteX14139" fmla="*/ 7859042 w 12193737"/>
                <a:gd name="connsiteY14139" fmla="*/ 466352 h 3910710"/>
                <a:gd name="connsiteX14140" fmla="*/ 7860745 w 12193737"/>
                <a:gd name="connsiteY14140" fmla="*/ 312857 h 3910710"/>
                <a:gd name="connsiteX14141" fmla="*/ 7991138 w 12193737"/>
                <a:gd name="connsiteY14141" fmla="*/ 237576 h 3910710"/>
                <a:gd name="connsiteX14142" fmla="*/ 7991138 w 12193737"/>
                <a:gd name="connsiteY14142" fmla="*/ 388102 h 3910710"/>
                <a:gd name="connsiteX14143" fmla="*/ 7860745 w 12193737"/>
                <a:gd name="connsiteY14143" fmla="*/ 312821 h 3910710"/>
                <a:gd name="connsiteX14144" fmla="*/ 7859042 w 12193737"/>
                <a:gd name="connsiteY14144" fmla="*/ 309924 h 3910710"/>
                <a:gd name="connsiteX14145" fmla="*/ 7859042 w 12193737"/>
                <a:gd name="connsiteY14145" fmla="*/ 165228 h 3910710"/>
                <a:gd name="connsiteX14146" fmla="*/ 7864112 w 12193737"/>
                <a:gd name="connsiteY14146" fmla="*/ 162294 h 3910710"/>
                <a:gd name="connsiteX14147" fmla="*/ 7989435 w 12193737"/>
                <a:gd name="connsiteY14147" fmla="*/ 234643 h 3910710"/>
                <a:gd name="connsiteX14148" fmla="*/ 7859078 w 12193737"/>
                <a:gd name="connsiteY14148" fmla="*/ 309924 h 3910710"/>
                <a:gd name="connsiteX14149" fmla="*/ 7855675 w 12193737"/>
                <a:gd name="connsiteY14149" fmla="*/ 309924 h 3910710"/>
                <a:gd name="connsiteX14150" fmla="*/ 7732053 w 12193737"/>
                <a:gd name="connsiteY14150" fmla="*/ 238553 h 3910710"/>
                <a:gd name="connsiteX14151" fmla="*/ 7855675 w 12193737"/>
                <a:gd name="connsiteY14151" fmla="*/ 167183 h 3910710"/>
                <a:gd name="connsiteX14152" fmla="*/ 7855675 w 12193737"/>
                <a:gd name="connsiteY14152" fmla="*/ 309924 h 3910710"/>
                <a:gd name="connsiteX14153" fmla="*/ 7853973 w 12193737"/>
                <a:gd name="connsiteY14153" fmla="*/ 312857 h 3910710"/>
                <a:gd name="connsiteX14154" fmla="*/ 7723580 w 12193737"/>
                <a:gd name="connsiteY14154" fmla="*/ 388138 h 3910710"/>
                <a:gd name="connsiteX14155" fmla="*/ 7723580 w 12193737"/>
                <a:gd name="connsiteY14155" fmla="*/ 243442 h 3910710"/>
                <a:gd name="connsiteX14156" fmla="*/ 7728650 w 12193737"/>
                <a:gd name="connsiteY14156" fmla="*/ 240509 h 3910710"/>
                <a:gd name="connsiteX14157" fmla="*/ 7853973 w 12193737"/>
                <a:gd name="connsiteY14157" fmla="*/ 312857 h 3910710"/>
                <a:gd name="connsiteX14158" fmla="*/ 7720176 w 12193737"/>
                <a:gd name="connsiteY14158" fmla="*/ 388138 h 3910710"/>
                <a:gd name="connsiteX14159" fmla="*/ 7596590 w 12193737"/>
                <a:gd name="connsiteY14159" fmla="*/ 316768 h 3910710"/>
                <a:gd name="connsiteX14160" fmla="*/ 7720176 w 12193737"/>
                <a:gd name="connsiteY14160" fmla="*/ 245397 h 3910710"/>
                <a:gd name="connsiteX14161" fmla="*/ 7720176 w 12193737"/>
                <a:gd name="connsiteY14161" fmla="*/ 388138 h 3910710"/>
                <a:gd name="connsiteX14162" fmla="*/ 7718511 w 12193737"/>
                <a:gd name="connsiteY14162" fmla="*/ 391071 h 3910710"/>
                <a:gd name="connsiteX14163" fmla="*/ 7593186 w 12193737"/>
                <a:gd name="connsiteY14163" fmla="*/ 463419 h 3910710"/>
                <a:gd name="connsiteX14164" fmla="*/ 7588117 w 12193737"/>
                <a:gd name="connsiteY14164" fmla="*/ 460486 h 3910710"/>
                <a:gd name="connsiteX14165" fmla="*/ 7588117 w 12193737"/>
                <a:gd name="connsiteY14165" fmla="*/ 321656 h 3910710"/>
                <a:gd name="connsiteX14166" fmla="*/ 7593186 w 12193737"/>
                <a:gd name="connsiteY14166" fmla="*/ 318723 h 3910710"/>
                <a:gd name="connsiteX14167" fmla="*/ 7718511 w 12193737"/>
                <a:gd name="connsiteY14167" fmla="*/ 391071 h 3910710"/>
                <a:gd name="connsiteX14168" fmla="*/ 7584714 w 12193737"/>
                <a:gd name="connsiteY14168" fmla="*/ 458531 h 3910710"/>
                <a:gd name="connsiteX14169" fmla="*/ 7467899 w 12193737"/>
                <a:gd name="connsiteY14169" fmla="*/ 391071 h 3910710"/>
                <a:gd name="connsiteX14170" fmla="*/ 7584714 w 12193737"/>
                <a:gd name="connsiteY14170" fmla="*/ 323611 h 3910710"/>
                <a:gd name="connsiteX14171" fmla="*/ 7584714 w 12193737"/>
                <a:gd name="connsiteY14171" fmla="*/ 458531 h 3910710"/>
                <a:gd name="connsiteX14172" fmla="*/ 7711739 w 12193737"/>
                <a:gd name="connsiteY14172" fmla="*/ 551410 h 3910710"/>
                <a:gd name="connsiteX14173" fmla="*/ 7588117 w 12193737"/>
                <a:gd name="connsiteY14173" fmla="*/ 622781 h 3910710"/>
                <a:gd name="connsiteX14174" fmla="*/ 7588117 w 12193737"/>
                <a:gd name="connsiteY14174" fmla="*/ 480040 h 3910710"/>
                <a:gd name="connsiteX14175" fmla="*/ 7711739 w 12193737"/>
                <a:gd name="connsiteY14175" fmla="*/ 551410 h 3910710"/>
                <a:gd name="connsiteX14176" fmla="*/ 7588117 w 12193737"/>
                <a:gd name="connsiteY14176" fmla="*/ 941503 h 3910710"/>
                <a:gd name="connsiteX14177" fmla="*/ 7711739 w 12193737"/>
                <a:gd name="connsiteY14177" fmla="*/ 1012874 h 3910710"/>
                <a:gd name="connsiteX14178" fmla="*/ 7588117 w 12193737"/>
                <a:gd name="connsiteY14178" fmla="*/ 1084244 h 3910710"/>
                <a:gd name="connsiteX14179" fmla="*/ 7588117 w 12193737"/>
                <a:gd name="connsiteY14179" fmla="*/ 941503 h 3910710"/>
                <a:gd name="connsiteX14180" fmla="*/ 7593186 w 12193737"/>
                <a:gd name="connsiteY14180" fmla="*/ 1100865 h 3910710"/>
                <a:gd name="connsiteX14181" fmla="*/ 7718511 w 12193737"/>
                <a:gd name="connsiteY14181" fmla="*/ 1173213 h 3910710"/>
                <a:gd name="connsiteX14182" fmla="*/ 7593186 w 12193737"/>
                <a:gd name="connsiteY14182" fmla="*/ 1245561 h 3910710"/>
                <a:gd name="connsiteX14183" fmla="*/ 7588117 w 12193737"/>
                <a:gd name="connsiteY14183" fmla="*/ 1242628 h 3910710"/>
                <a:gd name="connsiteX14184" fmla="*/ 7588117 w 12193737"/>
                <a:gd name="connsiteY14184" fmla="*/ 1103798 h 3910710"/>
                <a:gd name="connsiteX14185" fmla="*/ 7593223 w 12193737"/>
                <a:gd name="connsiteY14185" fmla="*/ 1100865 h 3910710"/>
                <a:gd name="connsiteX14186" fmla="*/ 7584714 w 12193737"/>
                <a:gd name="connsiteY14186" fmla="*/ 1240673 h 3910710"/>
                <a:gd name="connsiteX14187" fmla="*/ 7467899 w 12193737"/>
                <a:gd name="connsiteY14187" fmla="*/ 1173249 h 3910710"/>
                <a:gd name="connsiteX14188" fmla="*/ 7584714 w 12193737"/>
                <a:gd name="connsiteY14188" fmla="*/ 1105790 h 3910710"/>
                <a:gd name="connsiteX14189" fmla="*/ 7584714 w 12193737"/>
                <a:gd name="connsiteY14189" fmla="*/ 1240673 h 3910710"/>
                <a:gd name="connsiteX14190" fmla="*/ 7711703 w 12193737"/>
                <a:gd name="connsiteY14190" fmla="*/ 1333552 h 3910710"/>
                <a:gd name="connsiteX14191" fmla="*/ 7588117 w 12193737"/>
                <a:gd name="connsiteY14191" fmla="*/ 1404923 h 3910710"/>
                <a:gd name="connsiteX14192" fmla="*/ 7588117 w 12193737"/>
                <a:gd name="connsiteY14192" fmla="*/ 1262182 h 3910710"/>
                <a:gd name="connsiteX14193" fmla="*/ 7711703 w 12193737"/>
                <a:gd name="connsiteY14193" fmla="*/ 1333552 h 3910710"/>
                <a:gd name="connsiteX14194" fmla="*/ 7588117 w 12193737"/>
                <a:gd name="connsiteY14194" fmla="*/ 1723646 h 3910710"/>
                <a:gd name="connsiteX14195" fmla="*/ 7711739 w 12193737"/>
                <a:gd name="connsiteY14195" fmla="*/ 1795016 h 3910710"/>
                <a:gd name="connsiteX14196" fmla="*/ 7588117 w 12193737"/>
                <a:gd name="connsiteY14196" fmla="*/ 1866386 h 3910710"/>
                <a:gd name="connsiteX14197" fmla="*/ 7588117 w 12193737"/>
                <a:gd name="connsiteY14197" fmla="*/ 1723646 h 3910710"/>
                <a:gd name="connsiteX14198" fmla="*/ 7593186 w 12193737"/>
                <a:gd name="connsiteY14198" fmla="*/ 1883007 h 3910710"/>
                <a:gd name="connsiteX14199" fmla="*/ 7718511 w 12193737"/>
                <a:gd name="connsiteY14199" fmla="*/ 1955355 h 3910710"/>
                <a:gd name="connsiteX14200" fmla="*/ 7593186 w 12193737"/>
                <a:gd name="connsiteY14200" fmla="*/ 2027703 h 3910710"/>
                <a:gd name="connsiteX14201" fmla="*/ 7588117 w 12193737"/>
                <a:gd name="connsiteY14201" fmla="*/ 2024770 h 3910710"/>
                <a:gd name="connsiteX14202" fmla="*/ 7588117 w 12193737"/>
                <a:gd name="connsiteY14202" fmla="*/ 1885940 h 3910710"/>
                <a:gd name="connsiteX14203" fmla="*/ 7593186 w 12193737"/>
                <a:gd name="connsiteY14203" fmla="*/ 1883007 h 3910710"/>
                <a:gd name="connsiteX14204" fmla="*/ 7584714 w 12193737"/>
                <a:gd name="connsiteY14204" fmla="*/ 2022815 h 3910710"/>
                <a:gd name="connsiteX14205" fmla="*/ 7467899 w 12193737"/>
                <a:gd name="connsiteY14205" fmla="*/ 1955355 h 3910710"/>
                <a:gd name="connsiteX14206" fmla="*/ 7584714 w 12193737"/>
                <a:gd name="connsiteY14206" fmla="*/ 1887895 h 3910710"/>
                <a:gd name="connsiteX14207" fmla="*/ 7584714 w 12193737"/>
                <a:gd name="connsiteY14207" fmla="*/ 2022815 h 3910710"/>
                <a:gd name="connsiteX14208" fmla="*/ 7711739 w 12193737"/>
                <a:gd name="connsiteY14208" fmla="*/ 2115694 h 3910710"/>
                <a:gd name="connsiteX14209" fmla="*/ 7588117 w 12193737"/>
                <a:gd name="connsiteY14209" fmla="*/ 2187065 h 3910710"/>
                <a:gd name="connsiteX14210" fmla="*/ 7588117 w 12193737"/>
                <a:gd name="connsiteY14210" fmla="*/ 2044324 h 3910710"/>
                <a:gd name="connsiteX14211" fmla="*/ 7711739 w 12193737"/>
                <a:gd name="connsiteY14211" fmla="*/ 2115694 h 3910710"/>
                <a:gd name="connsiteX14212" fmla="*/ 7588117 w 12193737"/>
                <a:gd name="connsiteY14212" fmla="*/ 2505788 h 3910710"/>
                <a:gd name="connsiteX14213" fmla="*/ 7711739 w 12193737"/>
                <a:gd name="connsiteY14213" fmla="*/ 2577194 h 3910710"/>
                <a:gd name="connsiteX14214" fmla="*/ 7588117 w 12193737"/>
                <a:gd name="connsiteY14214" fmla="*/ 2648565 h 3910710"/>
                <a:gd name="connsiteX14215" fmla="*/ 7588117 w 12193737"/>
                <a:gd name="connsiteY14215" fmla="*/ 2505788 h 3910710"/>
                <a:gd name="connsiteX14216" fmla="*/ 7593186 w 12193737"/>
                <a:gd name="connsiteY14216" fmla="*/ 2665149 h 3910710"/>
                <a:gd name="connsiteX14217" fmla="*/ 7718511 w 12193737"/>
                <a:gd name="connsiteY14217" fmla="*/ 2737497 h 3910710"/>
                <a:gd name="connsiteX14218" fmla="*/ 7593186 w 12193737"/>
                <a:gd name="connsiteY14218" fmla="*/ 2809845 h 3910710"/>
                <a:gd name="connsiteX14219" fmla="*/ 7588117 w 12193737"/>
                <a:gd name="connsiteY14219" fmla="*/ 2806948 h 3910710"/>
                <a:gd name="connsiteX14220" fmla="*/ 7588117 w 12193737"/>
                <a:gd name="connsiteY14220" fmla="*/ 2668118 h 3910710"/>
                <a:gd name="connsiteX14221" fmla="*/ 7593223 w 12193737"/>
                <a:gd name="connsiteY14221" fmla="*/ 2665185 h 3910710"/>
                <a:gd name="connsiteX14222" fmla="*/ 7584714 w 12193737"/>
                <a:gd name="connsiteY14222" fmla="*/ 2804957 h 3910710"/>
                <a:gd name="connsiteX14223" fmla="*/ 7467899 w 12193737"/>
                <a:gd name="connsiteY14223" fmla="*/ 2737497 h 3910710"/>
                <a:gd name="connsiteX14224" fmla="*/ 7584714 w 12193737"/>
                <a:gd name="connsiteY14224" fmla="*/ 2670037 h 3910710"/>
                <a:gd name="connsiteX14225" fmla="*/ 7584714 w 12193737"/>
                <a:gd name="connsiteY14225" fmla="*/ 2804957 h 3910710"/>
                <a:gd name="connsiteX14226" fmla="*/ 7711703 w 12193737"/>
                <a:gd name="connsiteY14226" fmla="*/ 2897836 h 3910710"/>
                <a:gd name="connsiteX14227" fmla="*/ 7588117 w 12193737"/>
                <a:gd name="connsiteY14227" fmla="*/ 2969207 h 3910710"/>
                <a:gd name="connsiteX14228" fmla="*/ 7588117 w 12193737"/>
                <a:gd name="connsiteY14228" fmla="*/ 2826466 h 3910710"/>
                <a:gd name="connsiteX14229" fmla="*/ 7711703 w 12193737"/>
                <a:gd name="connsiteY14229" fmla="*/ 2897800 h 3910710"/>
                <a:gd name="connsiteX14230" fmla="*/ 7588117 w 12193737"/>
                <a:gd name="connsiteY14230" fmla="*/ 3287930 h 3910710"/>
                <a:gd name="connsiteX14231" fmla="*/ 7711739 w 12193737"/>
                <a:gd name="connsiteY14231" fmla="*/ 3359300 h 3910710"/>
                <a:gd name="connsiteX14232" fmla="*/ 7588117 w 12193737"/>
                <a:gd name="connsiteY14232" fmla="*/ 3430670 h 3910710"/>
                <a:gd name="connsiteX14233" fmla="*/ 7588117 w 12193737"/>
                <a:gd name="connsiteY14233" fmla="*/ 3287930 h 3910710"/>
                <a:gd name="connsiteX14234" fmla="*/ 7593186 w 12193737"/>
                <a:gd name="connsiteY14234" fmla="*/ 3447291 h 3910710"/>
                <a:gd name="connsiteX14235" fmla="*/ 7718511 w 12193737"/>
                <a:gd name="connsiteY14235" fmla="*/ 3519639 h 3910710"/>
                <a:gd name="connsiteX14236" fmla="*/ 7593186 w 12193737"/>
                <a:gd name="connsiteY14236" fmla="*/ 3591987 h 3910710"/>
                <a:gd name="connsiteX14237" fmla="*/ 7588117 w 12193737"/>
                <a:gd name="connsiteY14237" fmla="*/ 3589054 h 3910710"/>
                <a:gd name="connsiteX14238" fmla="*/ 7588117 w 12193737"/>
                <a:gd name="connsiteY14238" fmla="*/ 3450224 h 3910710"/>
                <a:gd name="connsiteX14239" fmla="*/ 7593186 w 12193737"/>
                <a:gd name="connsiteY14239" fmla="*/ 3447291 h 3910710"/>
                <a:gd name="connsiteX14240" fmla="*/ 7584714 w 12193737"/>
                <a:gd name="connsiteY14240" fmla="*/ 3587099 h 3910710"/>
                <a:gd name="connsiteX14241" fmla="*/ 7467899 w 12193737"/>
                <a:gd name="connsiteY14241" fmla="*/ 3519639 h 3910710"/>
                <a:gd name="connsiteX14242" fmla="*/ 7584714 w 12193737"/>
                <a:gd name="connsiteY14242" fmla="*/ 3452179 h 3910710"/>
                <a:gd name="connsiteX14243" fmla="*/ 7584714 w 12193737"/>
                <a:gd name="connsiteY14243" fmla="*/ 3587099 h 3910710"/>
                <a:gd name="connsiteX14244" fmla="*/ 7588117 w 12193737"/>
                <a:gd name="connsiteY14244" fmla="*/ 3608608 h 3910710"/>
                <a:gd name="connsiteX14245" fmla="*/ 7711703 w 12193737"/>
                <a:gd name="connsiteY14245" fmla="*/ 3679978 h 3910710"/>
                <a:gd name="connsiteX14246" fmla="*/ 7588117 w 12193737"/>
                <a:gd name="connsiteY14246" fmla="*/ 3751349 h 3910710"/>
                <a:gd name="connsiteX14247" fmla="*/ 7588117 w 12193737"/>
                <a:gd name="connsiteY14247" fmla="*/ 3608608 h 3910710"/>
                <a:gd name="connsiteX14248" fmla="*/ 7596590 w 12193737"/>
                <a:gd name="connsiteY14248" fmla="*/ 3593943 h 3910710"/>
                <a:gd name="connsiteX14249" fmla="*/ 7720176 w 12193737"/>
                <a:gd name="connsiteY14249" fmla="*/ 3522572 h 3910710"/>
                <a:gd name="connsiteX14250" fmla="*/ 7720176 w 12193737"/>
                <a:gd name="connsiteY14250" fmla="*/ 3665313 h 3910710"/>
                <a:gd name="connsiteX14251" fmla="*/ 7596590 w 12193737"/>
                <a:gd name="connsiteY14251" fmla="*/ 3593943 h 3910710"/>
                <a:gd name="connsiteX14252" fmla="*/ 7723580 w 12193737"/>
                <a:gd name="connsiteY14252" fmla="*/ 3522572 h 3910710"/>
                <a:gd name="connsiteX14253" fmla="*/ 7853973 w 12193737"/>
                <a:gd name="connsiteY14253" fmla="*/ 3597853 h 3910710"/>
                <a:gd name="connsiteX14254" fmla="*/ 7728650 w 12193737"/>
                <a:gd name="connsiteY14254" fmla="*/ 3670202 h 3910710"/>
                <a:gd name="connsiteX14255" fmla="*/ 7723580 w 12193737"/>
                <a:gd name="connsiteY14255" fmla="*/ 3667268 h 3910710"/>
                <a:gd name="connsiteX14256" fmla="*/ 7723580 w 12193737"/>
                <a:gd name="connsiteY14256" fmla="*/ 3522572 h 3910710"/>
                <a:gd name="connsiteX14257" fmla="*/ 7855675 w 12193737"/>
                <a:gd name="connsiteY14257" fmla="*/ 3600786 h 3910710"/>
                <a:gd name="connsiteX14258" fmla="*/ 7855675 w 12193737"/>
                <a:gd name="connsiteY14258" fmla="*/ 3743527 h 3910710"/>
                <a:gd name="connsiteX14259" fmla="*/ 7732053 w 12193737"/>
                <a:gd name="connsiteY14259" fmla="*/ 3672157 h 3910710"/>
                <a:gd name="connsiteX14260" fmla="*/ 7855675 w 12193737"/>
                <a:gd name="connsiteY14260" fmla="*/ 3600786 h 3910710"/>
                <a:gd name="connsiteX14261" fmla="*/ 7859042 w 12193737"/>
                <a:gd name="connsiteY14261" fmla="*/ 3600786 h 3910710"/>
                <a:gd name="connsiteX14262" fmla="*/ 7989399 w 12193737"/>
                <a:gd name="connsiteY14262" fmla="*/ 3676068 h 3910710"/>
                <a:gd name="connsiteX14263" fmla="*/ 7864076 w 12193737"/>
                <a:gd name="connsiteY14263" fmla="*/ 3748416 h 3910710"/>
                <a:gd name="connsiteX14264" fmla="*/ 7859007 w 12193737"/>
                <a:gd name="connsiteY14264" fmla="*/ 3745483 h 3910710"/>
                <a:gd name="connsiteX14265" fmla="*/ 7859007 w 12193737"/>
                <a:gd name="connsiteY14265" fmla="*/ 3600786 h 3910710"/>
                <a:gd name="connsiteX14266" fmla="*/ 7860745 w 12193737"/>
                <a:gd name="connsiteY14266" fmla="*/ 3597853 h 3910710"/>
                <a:gd name="connsiteX14267" fmla="*/ 7991102 w 12193737"/>
                <a:gd name="connsiteY14267" fmla="*/ 3522572 h 3910710"/>
                <a:gd name="connsiteX14268" fmla="*/ 7991102 w 12193737"/>
                <a:gd name="connsiteY14268" fmla="*/ 3673098 h 3910710"/>
                <a:gd name="connsiteX14269" fmla="*/ 7860745 w 12193737"/>
                <a:gd name="connsiteY14269" fmla="*/ 3597817 h 3910710"/>
                <a:gd name="connsiteX14270" fmla="*/ 7991138 w 12193737"/>
                <a:gd name="connsiteY14270" fmla="*/ 3360241 h 3910710"/>
                <a:gd name="connsiteX14271" fmla="*/ 7867552 w 12193737"/>
                <a:gd name="connsiteY14271" fmla="*/ 3288871 h 3910710"/>
                <a:gd name="connsiteX14272" fmla="*/ 7991138 w 12193737"/>
                <a:gd name="connsiteY14272" fmla="*/ 3217537 h 3910710"/>
                <a:gd name="connsiteX14273" fmla="*/ 7991138 w 12193737"/>
                <a:gd name="connsiteY14273" fmla="*/ 3360241 h 3910710"/>
                <a:gd name="connsiteX14274" fmla="*/ 7986068 w 12193737"/>
                <a:gd name="connsiteY14274" fmla="*/ 3200916 h 3910710"/>
                <a:gd name="connsiteX14275" fmla="*/ 7860745 w 12193737"/>
                <a:gd name="connsiteY14275" fmla="*/ 3128568 h 3910710"/>
                <a:gd name="connsiteX14276" fmla="*/ 7986032 w 12193737"/>
                <a:gd name="connsiteY14276" fmla="*/ 3056220 h 3910710"/>
                <a:gd name="connsiteX14277" fmla="*/ 7991138 w 12193737"/>
                <a:gd name="connsiteY14277" fmla="*/ 3059153 h 3910710"/>
                <a:gd name="connsiteX14278" fmla="*/ 7991138 w 12193737"/>
                <a:gd name="connsiteY14278" fmla="*/ 3197983 h 3910710"/>
                <a:gd name="connsiteX14279" fmla="*/ 7986068 w 12193737"/>
                <a:gd name="connsiteY14279" fmla="*/ 3200880 h 3910710"/>
                <a:gd name="connsiteX14280" fmla="*/ 7994541 w 12193737"/>
                <a:gd name="connsiteY14280" fmla="*/ 3061108 h 3910710"/>
                <a:gd name="connsiteX14281" fmla="*/ 8111356 w 12193737"/>
                <a:gd name="connsiteY14281" fmla="*/ 3128568 h 3910710"/>
                <a:gd name="connsiteX14282" fmla="*/ 7994541 w 12193737"/>
                <a:gd name="connsiteY14282" fmla="*/ 3196028 h 3910710"/>
                <a:gd name="connsiteX14283" fmla="*/ 7994541 w 12193737"/>
                <a:gd name="connsiteY14283" fmla="*/ 3061108 h 3910710"/>
                <a:gd name="connsiteX14284" fmla="*/ 7867515 w 12193737"/>
                <a:gd name="connsiteY14284" fmla="*/ 2968229 h 3910710"/>
                <a:gd name="connsiteX14285" fmla="*/ 7991138 w 12193737"/>
                <a:gd name="connsiteY14285" fmla="*/ 2896859 h 3910710"/>
                <a:gd name="connsiteX14286" fmla="*/ 7991138 w 12193737"/>
                <a:gd name="connsiteY14286" fmla="*/ 3039599 h 3910710"/>
                <a:gd name="connsiteX14287" fmla="*/ 7867515 w 12193737"/>
                <a:gd name="connsiteY14287" fmla="*/ 2968229 h 3910710"/>
                <a:gd name="connsiteX14288" fmla="*/ 7991138 w 12193737"/>
                <a:gd name="connsiteY14288" fmla="*/ 2578099 h 3910710"/>
                <a:gd name="connsiteX14289" fmla="*/ 7867552 w 12193737"/>
                <a:gd name="connsiteY14289" fmla="*/ 2506765 h 3910710"/>
                <a:gd name="connsiteX14290" fmla="*/ 7991138 w 12193737"/>
                <a:gd name="connsiteY14290" fmla="*/ 2435395 h 3910710"/>
                <a:gd name="connsiteX14291" fmla="*/ 7991138 w 12193737"/>
                <a:gd name="connsiteY14291" fmla="*/ 2578099 h 3910710"/>
                <a:gd name="connsiteX14292" fmla="*/ 7986068 w 12193737"/>
                <a:gd name="connsiteY14292" fmla="*/ 2418774 h 3910710"/>
                <a:gd name="connsiteX14293" fmla="*/ 7860745 w 12193737"/>
                <a:gd name="connsiteY14293" fmla="*/ 2346426 h 3910710"/>
                <a:gd name="connsiteX14294" fmla="*/ 7986068 w 12193737"/>
                <a:gd name="connsiteY14294" fmla="*/ 2274078 h 3910710"/>
                <a:gd name="connsiteX14295" fmla="*/ 7991138 w 12193737"/>
                <a:gd name="connsiteY14295" fmla="*/ 2277011 h 3910710"/>
                <a:gd name="connsiteX14296" fmla="*/ 7991138 w 12193737"/>
                <a:gd name="connsiteY14296" fmla="*/ 2415841 h 3910710"/>
                <a:gd name="connsiteX14297" fmla="*/ 7986068 w 12193737"/>
                <a:gd name="connsiteY14297" fmla="*/ 2418774 h 3910710"/>
                <a:gd name="connsiteX14298" fmla="*/ 7994541 w 12193737"/>
                <a:gd name="connsiteY14298" fmla="*/ 2278966 h 3910710"/>
                <a:gd name="connsiteX14299" fmla="*/ 8111392 w 12193737"/>
                <a:gd name="connsiteY14299" fmla="*/ 2346426 h 3910710"/>
                <a:gd name="connsiteX14300" fmla="*/ 7994541 w 12193737"/>
                <a:gd name="connsiteY14300" fmla="*/ 2413886 h 3910710"/>
                <a:gd name="connsiteX14301" fmla="*/ 7994541 w 12193737"/>
                <a:gd name="connsiteY14301" fmla="*/ 2278930 h 3910710"/>
                <a:gd name="connsiteX14302" fmla="*/ 7867515 w 12193737"/>
                <a:gd name="connsiteY14302" fmla="*/ 2186087 h 3910710"/>
                <a:gd name="connsiteX14303" fmla="*/ 7991138 w 12193737"/>
                <a:gd name="connsiteY14303" fmla="*/ 2114717 h 3910710"/>
                <a:gd name="connsiteX14304" fmla="*/ 7991138 w 12193737"/>
                <a:gd name="connsiteY14304" fmla="*/ 2257457 h 3910710"/>
                <a:gd name="connsiteX14305" fmla="*/ 7867515 w 12193737"/>
                <a:gd name="connsiteY14305" fmla="*/ 2186087 h 3910710"/>
                <a:gd name="connsiteX14306" fmla="*/ 7991138 w 12193737"/>
                <a:gd name="connsiteY14306" fmla="*/ 1795957 h 3910710"/>
                <a:gd name="connsiteX14307" fmla="*/ 7867515 w 12193737"/>
                <a:gd name="connsiteY14307" fmla="*/ 1724623 h 3910710"/>
                <a:gd name="connsiteX14308" fmla="*/ 7991138 w 12193737"/>
                <a:gd name="connsiteY14308" fmla="*/ 1653253 h 3910710"/>
                <a:gd name="connsiteX14309" fmla="*/ 7991138 w 12193737"/>
                <a:gd name="connsiteY14309" fmla="*/ 1795957 h 3910710"/>
                <a:gd name="connsiteX14310" fmla="*/ 7986068 w 12193737"/>
                <a:gd name="connsiteY14310" fmla="*/ 1636632 h 3910710"/>
                <a:gd name="connsiteX14311" fmla="*/ 7860745 w 12193737"/>
                <a:gd name="connsiteY14311" fmla="*/ 1564284 h 3910710"/>
                <a:gd name="connsiteX14312" fmla="*/ 7986032 w 12193737"/>
                <a:gd name="connsiteY14312" fmla="*/ 1491936 h 3910710"/>
                <a:gd name="connsiteX14313" fmla="*/ 7991138 w 12193737"/>
                <a:gd name="connsiteY14313" fmla="*/ 1494869 h 3910710"/>
                <a:gd name="connsiteX14314" fmla="*/ 7991138 w 12193737"/>
                <a:gd name="connsiteY14314" fmla="*/ 1633699 h 3910710"/>
                <a:gd name="connsiteX14315" fmla="*/ 7986068 w 12193737"/>
                <a:gd name="connsiteY14315" fmla="*/ 1636632 h 3910710"/>
                <a:gd name="connsiteX14316" fmla="*/ 7994541 w 12193737"/>
                <a:gd name="connsiteY14316" fmla="*/ 1496824 h 3910710"/>
                <a:gd name="connsiteX14317" fmla="*/ 8111356 w 12193737"/>
                <a:gd name="connsiteY14317" fmla="*/ 1564284 h 3910710"/>
                <a:gd name="connsiteX14318" fmla="*/ 7994541 w 12193737"/>
                <a:gd name="connsiteY14318" fmla="*/ 1631744 h 3910710"/>
                <a:gd name="connsiteX14319" fmla="*/ 7994541 w 12193737"/>
                <a:gd name="connsiteY14319" fmla="*/ 1496824 h 3910710"/>
                <a:gd name="connsiteX14320" fmla="*/ 7867515 w 12193737"/>
                <a:gd name="connsiteY14320" fmla="*/ 1403945 h 3910710"/>
                <a:gd name="connsiteX14321" fmla="*/ 7991138 w 12193737"/>
                <a:gd name="connsiteY14321" fmla="*/ 1332575 h 3910710"/>
                <a:gd name="connsiteX14322" fmla="*/ 7991138 w 12193737"/>
                <a:gd name="connsiteY14322" fmla="*/ 1475315 h 3910710"/>
                <a:gd name="connsiteX14323" fmla="*/ 7867515 w 12193737"/>
                <a:gd name="connsiteY14323" fmla="*/ 1403945 h 3910710"/>
                <a:gd name="connsiteX14324" fmla="*/ 7991138 w 12193737"/>
                <a:gd name="connsiteY14324" fmla="*/ 1013815 h 3910710"/>
                <a:gd name="connsiteX14325" fmla="*/ 7867552 w 12193737"/>
                <a:gd name="connsiteY14325" fmla="*/ 942481 h 3910710"/>
                <a:gd name="connsiteX14326" fmla="*/ 7991138 w 12193737"/>
                <a:gd name="connsiteY14326" fmla="*/ 871147 h 3910710"/>
                <a:gd name="connsiteX14327" fmla="*/ 7991138 w 12193737"/>
                <a:gd name="connsiteY14327" fmla="*/ 1013852 h 3910710"/>
                <a:gd name="connsiteX14328" fmla="*/ 7986068 w 12193737"/>
                <a:gd name="connsiteY14328" fmla="*/ 854490 h 3910710"/>
                <a:gd name="connsiteX14329" fmla="*/ 7860745 w 12193737"/>
                <a:gd name="connsiteY14329" fmla="*/ 782142 h 3910710"/>
                <a:gd name="connsiteX14330" fmla="*/ 7986068 w 12193737"/>
                <a:gd name="connsiteY14330" fmla="*/ 709794 h 3910710"/>
                <a:gd name="connsiteX14331" fmla="*/ 7991138 w 12193737"/>
                <a:gd name="connsiteY14331" fmla="*/ 712727 h 3910710"/>
                <a:gd name="connsiteX14332" fmla="*/ 7991138 w 12193737"/>
                <a:gd name="connsiteY14332" fmla="*/ 851593 h 3910710"/>
                <a:gd name="connsiteX14333" fmla="*/ 7986068 w 12193737"/>
                <a:gd name="connsiteY14333" fmla="*/ 854526 h 3910710"/>
                <a:gd name="connsiteX14334" fmla="*/ 7994541 w 12193737"/>
                <a:gd name="connsiteY14334" fmla="*/ 714682 h 3910710"/>
                <a:gd name="connsiteX14335" fmla="*/ 8111392 w 12193737"/>
                <a:gd name="connsiteY14335" fmla="*/ 782142 h 3910710"/>
                <a:gd name="connsiteX14336" fmla="*/ 7994541 w 12193737"/>
                <a:gd name="connsiteY14336" fmla="*/ 849602 h 3910710"/>
                <a:gd name="connsiteX14337" fmla="*/ 7994541 w 12193737"/>
                <a:gd name="connsiteY14337" fmla="*/ 714646 h 3910710"/>
                <a:gd name="connsiteX14338" fmla="*/ 7867515 w 12193737"/>
                <a:gd name="connsiteY14338" fmla="*/ 621803 h 3910710"/>
                <a:gd name="connsiteX14339" fmla="*/ 7991102 w 12193737"/>
                <a:gd name="connsiteY14339" fmla="*/ 550432 h 3910710"/>
                <a:gd name="connsiteX14340" fmla="*/ 7991102 w 12193737"/>
                <a:gd name="connsiteY14340" fmla="*/ 693137 h 3910710"/>
                <a:gd name="connsiteX14341" fmla="*/ 7867515 w 12193737"/>
                <a:gd name="connsiteY14341" fmla="*/ 621767 h 3910710"/>
                <a:gd name="connsiteX14342" fmla="*/ 7859042 w 12193737"/>
                <a:gd name="connsiteY14342" fmla="*/ 2933 h 3910710"/>
                <a:gd name="connsiteX14343" fmla="*/ 7982664 w 12193737"/>
                <a:gd name="connsiteY14343" fmla="*/ 74303 h 3910710"/>
                <a:gd name="connsiteX14344" fmla="*/ 7859042 w 12193737"/>
                <a:gd name="connsiteY14344" fmla="*/ 145674 h 3910710"/>
                <a:gd name="connsiteX14345" fmla="*/ 7859042 w 12193737"/>
                <a:gd name="connsiteY14345" fmla="*/ 2933 h 3910710"/>
                <a:gd name="connsiteX14346" fmla="*/ 7855675 w 12193737"/>
                <a:gd name="connsiteY14346" fmla="*/ 2933 h 3910710"/>
                <a:gd name="connsiteX14347" fmla="*/ 7855675 w 12193737"/>
                <a:gd name="connsiteY14347" fmla="*/ 147629 h 3910710"/>
                <a:gd name="connsiteX14348" fmla="*/ 7850606 w 12193737"/>
                <a:gd name="connsiteY14348" fmla="*/ 150562 h 3910710"/>
                <a:gd name="connsiteX14349" fmla="*/ 7725281 w 12193737"/>
                <a:gd name="connsiteY14349" fmla="*/ 78214 h 3910710"/>
                <a:gd name="connsiteX14350" fmla="*/ 7855675 w 12193737"/>
                <a:gd name="connsiteY14350" fmla="*/ 2933 h 3910710"/>
                <a:gd name="connsiteX14351" fmla="*/ 7723580 w 12193737"/>
                <a:gd name="connsiteY14351" fmla="*/ 81147 h 3910710"/>
                <a:gd name="connsiteX14352" fmla="*/ 7847202 w 12193737"/>
                <a:gd name="connsiteY14352" fmla="*/ 152518 h 3910710"/>
                <a:gd name="connsiteX14353" fmla="*/ 7723580 w 12193737"/>
                <a:gd name="connsiteY14353" fmla="*/ 223888 h 3910710"/>
                <a:gd name="connsiteX14354" fmla="*/ 7723580 w 12193737"/>
                <a:gd name="connsiteY14354" fmla="*/ 81147 h 3910710"/>
                <a:gd name="connsiteX14355" fmla="*/ 7720176 w 12193737"/>
                <a:gd name="connsiteY14355" fmla="*/ 225844 h 3910710"/>
                <a:gd name="connsiteX14356" fmla="*/ 7715106 w 12193737"/>
                <a:gd name="connsiteY14356" fmla="*/ 228777 h 3910710"/>
                <a:gd name="connsiteX14357" fmla="*/ 7589783 w 12193737"/>
                <a:gd name="connsiteY14357" fmla="*/ 156428 h 3910710"/>
                <a:gd name="connsiteX14358" fmla="*/ 7720140 w 12193737"/>
                <a:gd name="connsiteY14358" fmla="*/ 81147 h 3910710"/>
                <a:gd name="connsiteX14359" fmla="*/ 7720140 w 12193737"/>
                <a:gd name="connsiteY14359" fmla="*/ 225844 h 3910710"/>
                <a:gd name="connsiteX14360" fmla="*/ 7588117 w 12193737"/>
                <a:gd name="connsiteY14360" fmla="*/ 2933 h 3910710"/>
                <a:gd name="connsiteX14361" fmla="*/ 7718511 w 12193737"/>
                <a:gd name="connsiteY14361" fmla="*/ 78214 h 3910710"/>
                <a:gd name="connsiteX14362" fmla="*/ 7588117 w 12193737"/>
                <a:gd name="connsiteY14362" fmla="*/ 153495 h 3910710"/>
                <a:gd name="connsiteX14363" fmla="*/ 7588117 w 12193737"/>
                <a:gd name="connsiteY14363" fmla="*/ 2933 h 3910710"/>
                <a:gd name="connsiteX14364" fmla="*/ 7588117 w 12193737"/>
                <a:gd name="connsiteY14364" fmla="*/ 159361 h 3910710"/>
                <a:gd name="connsiteX14365" fmla="*/ 7711703 w 12193737"/>
                <a:gd name="connsiteY14365" fmla="*/ 230732 h 3910710"/>
                <a:gd name="connsiteX14366" fmla="*/ 7588117 w 12193737"/>
                <a:gd name="connsiteY14366" fmla="*/ 302102 h 3910710"/>
                <a:gd name="connsiteX14367" fmla="*/ 7588117 w 12193737"/>
                <a:gd name="connsiteY14367" fmla="*/ 159361 h 3910710"/>
                <a:gd name="connsiteX14368" fmla="*/ 7459462 w 12193737"/>
                <a:gd name="connsiteY14368" fmla="*/ 75245 h 3910710"/>
                <a:gd name="connsiteX14369" fmla="*/ 7584749 w 12193737"/>
                <a:gd name="connsiteY14369" fmla="*/ 2933 h 3910710"/>
                <a:gd name="connsiteX14370" fmla="*/ 7584749 w 12193737"/>
                <a:gd name="connsiteY14370" fmla="*/ 153459 h 3910710"/>
                <a:gd name="connsiteX14371" fmla="*/ 7459462 w 12193737"/>
                <a:gd name="connsiteY14371" fmla="*/ 81147 h 3910710"/>
                <a:gd name="connsiteX14372" fmla="*/ 7459462 w 12193737"/>
                <a:gd name="connsiteY14372" fmla="*/ 75245 h 3910710"/>
                <a:gd name="connsiteX14373" fmla="*/ 7459462 w 12193737"/>
                <a:gd name="connsiteY14373" fmla="*/ 85094 h 3910710"/>
                <a:gd name="connsiteX14374" fmla="*/ 7583047 w 12193737"/>
                <a:gd name="connsiteY14374" fmla="*/ 156428 h 3910710"/>
                <a:gd name="connsiteX14375" fmla="*/ 7459462 w 12193737"/>
                <a:gd name="connsiteY14375" fmla="*/ 227763 h 3910710"/>
                <a:gd name="connsiteX14376" fmla="*/ 7459462 w 12193737"/>
                <a:gd name="connsiteY14376" fmla="*/ 85094 h 3910710"/>
                <a:gd name="connsiteX14377" fmla="*/ 7459462 w 12193737"/>
                <a:gd name="connsiteY14377" fmla="*/ 231673 h 3910710"/>
                <a:gd name="connsiteX14378" fmla="*/ 7584749 w 12193737"/>
                <a:gd name="connsiteY14378" fmla="*/ 159361 h 3910710"/>
                <a:gd name="connsiteX14379" fmla="*/ 7584749 w 12193737"/>
                <a:gd name="connsiteY14379" fmla="*/ 304058 h 3910710"/>
                <a:gd name="connsiteX14380" fmla="*/ 7579680 w 12193737"/>
                <a:gd name="connsiteY14380" fmla="*/ 306991 h 3910710"/>
                <a:gd name="connsiteX14381" fmla="*/ 7459498 w 12193737"/>
                <a:gd name="connsiteY14381" fmla="*/ 237612 h 3910710"/>
                <a:gd name="connsiteX14382" fmla="*/ 7459498 w 12193737"/>
                <a:gd name="connsiteY14382" fmla="*/ 231710 h 3910710"/>
                <a:gd name="connsiteX14383" fmla="*/ 7459462 w 12193737"/>
                <a:gd name="connsiteY14383" fmla="*/ 241523 h 3910710"/>
                <a:gd name="connsiteX14384" fmla="*/ 7576240 w 12193737"/>
                <a:gd name="connsiteY14384" fmla="*/ 308946 h 3910710"/>
                <a:gd name="connsiteX14385" fmla="*/ 7459462 w 12193737"/>
                <a:gd name="connsiteY14385" fmla="*/ 376370 h 3910710"/>
                <a:gd name="connsiteX14386" fmla="*/ 7459462 w 12193737"/>
                <a:gd name="connsiteY14386" fmla="*/ 241523 h 3910710"/>
                <a:gd name="connsiteX14387" fmla="*/ 7459462 w 12193737"/>
                <a:gd name="connsiteY14387" fmla="*/ 405772 h 3910710"/>
                <a:gd name="connsiteX14388" fmla="*/ 7576240 w 12193737"/>
                <a:gd name="connsiteY14388" fmla="*/ 473196 h 3910710"/>
                <a:gd name="connsiteX14389" fmla="*/ 7459462 w 12193737"/>
                <a:gd name="connsiteY14389" fmla="*/ 540619 h 3910710"/>
                <a:gd name="connsiteX14390" fmla="*/ 7459462 w 12193737"/>
                <a:gd name="connsiteY14390" fmla="*/ 405736 h 3910710"/>
                <a:gd name="connsiteX14391" fmla="*/ 7459462 w 12193737"/>
                <a:gd name="connsiteY14391" fmla="*/ 544530 h 3910710"/>
                <a:gd name="connsiteX14392" fmla="*/ 7579644 w 12193737"/>
                <a:gd name="connsiteY14392" fmla="*/ 475151 h 3910710"/>
                <a:gd name="connsiteX14393" fmla="*/ 7584714 w 12193737"/>
                <a:gd name="connsiteY14393" fmla="*/ 478084 h 3910710"/>
                <a:gd name="connsiteX14394" fmla="*/ 7584714 w 12193737"/>
                <a:gd name="connsiteY14394" fmla="*/ 622781 h 3910710"/>
                <a:gd name="connsiteX14395" fmla="*/ 7459426 w 12193737"/>
                <a:gd name="connsiteY14395" fmla="*/ 550469 h 3910710"/>
                <a:gd name="connsiteX14396" fmla="*/ 7459426 w 12193737"/>
                <a:gd name="connsiteY14396" fmla="*/ 544566 h 3910710"/>
                <a:gd name="connsiteX14397" fmla="*/ 7459462 w 12193737"/>
                <a:gd name="connsiteY14397" fmla="*/ 554379 h 3910710"/>
                <a:gd name="connsiteX14398" fmla="*/ 7583047 w 12193737"/>
                <a:gd name="connsiteY14398" fmla="*/ 625714 h 3910710"/>
                <a:gd name="connsiteX14399" fmla="*/ 7459462 w 12193737"/>
                <a:gd name="connsiteY14399" fmla="*/ 697048 h 3910710"/>
                <a:gd name="connsiteX14400" fmla="*/ 7459462 w 12193737"/>
                <a:gd name="connsiteY14400" fmla="*/ 554379 h 3910710"/>
                <a:gd name="connsiteX14401" fmla="*/ 7459462 w 12193737"/>
                <a:gd name="connsiteY14401" fmla="*/ 700959 h 3910710"/>
                <a:gd name="connsiteX14402" fmla="*/ 7584749 w 12193737"/>
                <a:gd name="connsiteY14402" fmla="*/ 628647 h 3910710"/>
                <a:gd name="connsiteX14403" fmla="*/ 7584749 w 12193737"/>
                <a:gd name="connsiteY14403" fmla="*/ 779173 h 3910710"/>
                <a:gd name="connsiteX14404" fmla="*/ 7459462 w 12193737"/>
                <a:gd name="connsiteY14404" fmla="*/ 706861 h 3910710"/>
                <a:gd name="connsiteX14405" fmla="*/ 7459462 w 12193737"/>
                <a:gd name="connsiteY14405" fmla="*/ 700959 h 3910710"/>
                <a:gd name="connsiteX14406" fmla="*/ 7459462 w 12193737"/>
                <a:gd name="connsiteY14406" fmla="*/ 710808 h 3910710"/>
                <a:gd name="connsiteX14407" fmla="*/ 7583047 w 12193737"/>
                <a:gd name="connsiteY14407" fmla="*/ 782142 h 3910710"/>
                <a:gd name="connsiteX14408" fmla="*/ 7459462 w 12193737"/>
                <a:gd name="connsiteY14408" fmla="*/ 853476 h 3910710"/>
                <a:gd name="connsiteX14409" fmla="*/ 7459462 w 12193737"/>
                <a:gd name="connsiteY14409" fmla="*/ 710808 h 3910710"/>
                <a:gd name="connsiteX14410" fmla="*/ 7459462 w 12193737"/>
                <a:gd name="connsiteY14410" fmla="*/ 857387 h 3910710"/>
                <a:gd name="connsiteX14411" fmla="*/ 7584749 w 12193737"/>
                <a:gd name="connsiteY14411" fmla="*/ 785075 h 3910710"/>
                <a:gd name="connsiteX14412" fmla="*/ 7584749 w 12193737"/>
                <a:gd name="connsiteY14412" fmla="*/ 935601 h 3910710"/>
                <a:gd name="connsiteX14413" fmla="*/ 7459462 w 12193737"/>
                <a:gd name="connsiteY14413" fmla="*/ 863289 h 3910710"/>
                <a:gd name="connsiteX14414" fmla="*/ 7459462 w 12193737"/>
                <a:gd name="connsiteY14414" fmla="*/ 857351 h 3910710"/>
                <a:gd name="connsiteX14415" fmla="*/ 7459462 w 12193737"/>
                <a:gd name="connsiteY14415" fmla="*/ 867236 h 3910710"/>
                <a:gd name="connsiteX14416" fmla="*/ 7583047 w 12193737"/>
                <a:gd name="connsiteY14416" fmla="*/ 938570 h 3910710"/>
                <a:gd name="connsiteX14417" fmla="*/ 7459462 w 12193737"/>
                <a:gd name="connsiteY14417" fmla="*/ 1009905 h 3910710"/>
                <a:gd name="connsiteX14418" fmla="*/ 7459462 w 12193737"/>
                <a:gd name="connsiteY14418" fmla="*/ 867200 h 3910710"/>
                <a:gd name="connsiteX14419" fmla="*/ 7459462 w 12193737"/>
                <a:gd name="connsiteY14419" fmla="*/ 1013815 h 3910710"/>
                <a:gd name="connsiteX14420" fmla="*/ 7584749 w 12193737"/>
                <a:gd name="connsiteY14420" fmla="*/ 941503 h 3910710"/>
                <a:gd name="connsiteX14421" fmla="*/ 7584749 w 12193737"/>
                <a:gd name="connsiteY14421" fmla="*/ 1086200 h 3910710"/>
                <a:gd name="connsiteX14422" fmla="*/ 7579680 w 12193737"/>
                <a:gd name="connsiteY14422" fmla="*/ 1089133 h 3910710"/>
                <a:gd name="connsiteX14423" fmla="*/ 7459462 w 12193737"/>
                <a:gd name="connsiteY14423" fmla="*/ 1019718 h 3910710"/>
                <a:gd name="connsiteX14424" fmla="*/ 7459462 w 12193737"/>
                <a:gd name="connsiteY14424" fmla="*/ 1013815 h 3910710"/>
                <a:gd name="connsiteX14425" fmla="*/ 7459462 w 12193737"/>
                <a:gd name="connsiteY14425" fmla="*/ 1023665 h 3910710"/>
                <a:gd name="connsiteX14426" fmla="*/ 7576276 w 12193737"/>
                <a:gd name="connsiteY14426" fmla="*/ 1091124 h 3910710"/>
                <a:gd name="connsiteX14427" fmla="*/ 7459462 w 12193737"/>
                <a:gd name="connsiteY14427" fmla="*/ 1158548 h 3910710"/>
                <a:gd name="connsiteX14428" fmla="*/ 7459462 w 12193737"/>
                <a:gd name="connsiteY14428" fmla="*/ 1023665 h 3910710"/>
                <a:gd name="connsiteX14429" fmla="*/ 7459462 w 12193737"/>
                <a:gd name="connsiteY14429" fmla="*/ 1187914 h 3910710"/>
                <a:gd name="connsiteX14430" fmla="*/ 7576240 w 12193737"/>
                <a:gd name="connsiteY14430" fmla="*/ 1255338 h 3910710"/>
                <a:gd name="connsiteX14431" fmla="*/ 7459462 w 12193737"/>
                <a:gd name="connsiteY14431" fmla="*/ 1322761 h 3910710"/>
                <a:gd name="connsiteX14432" fmla="*/ 7459462 w 12193737"/>
                <a:gd name="connsiteY14432" fmla="*/ 1187914 h 3910710"/>
                <a:gd name="connsiteX14433" fmla="*/ 7459462 w 12193737"/>
                <a:gd name="connsiteY14433" fmla="*/ 1326672 h 3910710"/>
                <a:gd name="connsiteX14434" fmla="*/ 7579644 w 12193737"/>
                <a:gd name="connsiteY14434" fmla="*/ 1257293 h 3910710"/>
                <a:gd name="connsiteX14435" fmla="*/ 7584749 w 12193737"/>
                <a:gd name="connsiteY14435" fmla="*/ 1260226 h 3910710"/>
                <a:gd name="connsiteX14436" fmla="*/ 7584749 w 12193737"/>
                <a:gd name="connsiteY14436" fmla="*/ 1404886 h 3910710"/>
                <a:gd name="connsiteX14437" fmla="*/ 7459462 w 12193737"/>
                <a:gd name="connsiteY14437" fmla="*/ 1332575 h 3910710"/>
                <a:gd name="connsiteX14438" fmla="*/ 7459462 w 12193737"/>
                <a:gd name="connsiteY14438" fmla="*/ 1326672 h 3910710"/>
                <a:gd name="connsiteX14439" fmla="*/ 7459462 w 12193737"/>
                <a:gd name="connsiteY14439" fmla="*/ 1336521 h 3910710"/>
                <a:gd name="connsiteX14440" fmla="*/ 7583047 w 12193737"/>
                <a:gd name="connsiteY14440" fmla="*/ 1407856 h 3910710"/>
                <a:gd name="connsiteX14441" fmla="*/ 7459462 w 12193737"/>
                <a:gd name="connsiteY14441" fmla="*/ 1479190 h 3910710"/>
                <a:gd name="connsiteX14442" fmla="*/ 7459462 w 12193737"/>
                <a:gd name="connsiteY14442" fmla="*/ 1336485 h 3910710"/>
                <a:gd name="connsiteX14443" fmla="*/ 7459462 w 12193737"/>
                <a:gd name="connsiteY14443" fmla="*/ 1483101 h 3910710"/>
                <a:gd name="connsiteX14444" fmla="*/ 7584749 w 12193737"/>
                <a:gd name="connsiteY14444" fmla="*/ 1410789 h 3910710"/>
                <a:gd name="connsiteX14445" fmla="*/ 7584749 w 12193737"/>
                <a:gd name="connsiteY14445" fmla="*/ 1561315 h 3910710"/>
                <a:gd name="connsiteX14446" fmla="*/ 7459462 w 12193737"/>
                <a:gd name="connsiteY14446" fmla="*/ 1489003 h 3910710"/>
                <a:gd name="connsiteX14447" fmla="*/ 7459462 w 12193737"/>
                <a:gd name="connsiteY14447" fmla="*/ 1483101 h 3910710"/>
                <a:gd name="connsiteX14448" fmla="*/ 7459462 w 12193737"/>
                <a:gd name="connsiteY14448" fmla="*/ 1492950 h 3910710"/>
                <a:gd name="connsiteX14449" fmla="*/ 7583047 w 12193737"/>
                <a:gd name="connsiteY14449" fmla="*/ 1564284 h 3910710"/>
                <a:gd name="connsiteX14450" fmla="*/ 7459462 w 12193737"/>
                <a:gd name="connsiteY14450" fmla="*/ 1635618 h 3910710"/>
                <a:gd name="connsiteX14451" fmla="*/ 7459462 w 12193737"/>
                <a:gd name="connsiteY14451" fmla="*/ 1492914 h 3910710"/>
                <a:gd name="connsiteX14452" fmla="*/ 7459462 w 12193737"/>
                <a:gd name="connsiteY14452" fmla="*/ 1639529 h 3910710"/>
                <a:gd name="connsiteX14453" fmla="*/ 7584749 w 12193737"/>
                <a:gd name="connsiteY14453" fmla="*/ 1567217 h 3910710"/>
                <a:gd name="connsiteX14454" fmla="*/ 7584749 w 12193737"/>
                <a:gd name="connsiteY14454" fmla="*/ 1717743 h 3910710"/>
                <a:gd name="connsiteX14455" fmla="*/ 7459462 w 12193737"/>
                <a:gd name="connsiteY14455" fmla="*/ 1645431 h 3910710"/>
                <a:gd name="connsiteX14456" fmla="*/ 7459462 w 12193737"/>
                <a:gd name="connsiteY14456" fmla="*/ 1639529 h 3910710"/>
                <a:gd name="connsiteX14457" fmla="*/ 7459462 w 12193737"/>
                <a:gd name="connsiteY14457" fmla="*/ 1649378 h 3910710"/>
                <a:gd name="connsiteX14458" fmla="*/ 7583047 w 12193737"/>
                <a:gd name="connsiteY14458" fmla="*/ 1720713 h 3910710"/>
                <a:gd name="connsiteX14459" fmla="*/ 7459462 w 12193737"/>
                <a:gd name="connsiteY14459" fmla="*/ 1792047 h 3910710"/>
                <a:gd name="connsiteX14460" fmla="*/ 7459462 w 12193737"/>
                <a:gd name="connsiteY14460" fmla="*/ 1649342 h 3910710"/>
                <a:gd name="connsiteX14461" fmla="*/ 7459462 w 12193737"/>
                <a:gd name="connsiteY14461" fmla="*/ 1795957 h 3910710"/>
                <a:gd name="connsiteX14462" fmla="*/ 7584749 w 12193737"/>
                <a:gd name="connsiteY14462" fmla="*/ 1723646 h 3910710"/>
                <a:gd name="connsiteX14463" fmla="*/ 7584749 w 12193737"/>
                <a:gd name="connsiteY14463" fmla="*/ 1868342 h 3910710"/>
                <a:gd name="connsiteX14464" fmla="*/ 7579680 w 12193737"/>
                <a:gd name="connsiteY14464" fmla="*/ 1871275 h 3910710"/>
                <a:gd name="connsiteX14465" fmla="*/ 7459498 w 12193737"/>
                <a:gd name="connsiteY14465" fmla="*/ 1801896 h 3910710"/>
                <a:gd name="connsiteX14466" fmla="*/ 7459498 w 12193737"/>
                <a:gd name="connsiteY14466" fmla="*/ 1795994 h 3910710"/>
                <a:gd name="connsiteX14467" fmla="*/ 7459462 w 12193737"/>
                <a:gd name="connsiteY14467" fmla="*/ 1805807 h 3910710"/>
                <a:gd name="connsiteX14468" fmla="*/ 7576240 w 12193737"/>
                <a:gd name="connsiteY14468" fmla="*/ 1873230 h 3910710"/>
                <a:gd name="connsiteX14469" fmla="*/ 7459462 w 12193737"/>
                <a:gd name="connsiteY14469" fmla="*/ 1940654 h 3910710"/>
                <a:gd name="connsiteX14470" fmla="*/ 7459462 w 12193737"/>
                <a:gd name="connsiteY14470" fmla="*/ 1805807 h 3910710"/>
                <a:gd name="connsiteX14471" fmla="*/ 7459462 w 12193737"/>
                <a:gd name="connsiteY14471" fmla="*/ 1970056 h 3910710"/>
                <a:gd name="connsiteX14472" fmla="*/ 7576240 w 12193737"/>
                <a:gd name="connsiteY14472" fmla="*/ 2037480 h 3910710"/>
                <a:gd name="connsiteX14473" fmla="*/ 7459462 w 12193737"/>
                <a:gd name="connsiteY14473" fmla="*/ 2104904 h 3910710"/>
                <a:gd name="connsiteX14474" fmla="*/ 7459462 w 12193737"/>
                <a:gd name="connsiteY14474" fmla="*/ 1970020 h 3910710"/>
                <a:gd name="connsiteX14475" fmla="*/ 7459462 w 12193737"/>
                <a:gd name="connsiteY14475" fmla="*/ 2108814 h 3910710"/>
                <a:gd name="connsiteX14476" fmla="*/ 7579644 w 12193737"/>
                <a:gd name="connsiteY14476" fmla="*/ 2039435 h 3910710"/>
                <a:gd name="connsiteX14477" fmla="*/ 7584714 w 12193737"/>
                <a:gd name="connsiteY14477" fmla="*/ 2042368 h 3910710"/>
                <a:gd name="connsiteX14478" fmla="*/ 7584714 w 12193737"/>
                <a:gd name="connsiteY14478" fmla="*/ 2187065 h 3910710"/>
                <a:gd name="connsiteX14479" fmla="*/ 7459426 w 12193737"/>
                <a:gd name="connsiteY14479" fmla="*/ 2114753 h 3910710"/>
                <a:gd name="connsiteX14480" fmla="*/ 7459426 w 12193737"/>
                <a:gd name="connsiteY14480" fmla="*/ 2108851 h 3910710"/>
                <a:gd name="connsiteX14481" fmla="*/ 7459462 w 12193737"/>
                <a:gd name="connsiteY14481" fmla="*/ 2118627 h 3910710"/>
                <a:gd name="connsiteX14482" fmla="*/ 7583047 w 12193737"/>
                <a:gd name="connsiteY14482" fmla="*/ 2189998 h 3910710"/>
                <a:gd name="connsiteX14483" fmla="*/ 7459462 w 12193737"/>
                <a:gd name="connsiteY14483" fmla="*/ 2261332 h 3910710"/>
                <a:gd name="connsiteX14484" fmla="*/ 7459462 w 12193737"/>
                <a:gd name="connsiteY14484" fmla="*/ 2118627 h 3910710"/>
                <a:gd name="connsiteX14485" fmla="*/ 7459462 w 12193737"/>
                <a:gd name="connsiteY14485" fmla="*/ 2265243 h 3910710"/>
                <a:gd name="connsiteX14486" fmla="*/ 7584749 w 12193737"/>
                <a:gd name="connsiteY14486" fmla="*/ 2192931 h 3910710"/>
                <a:gd name="connsiteX14487" fmla="*/ 7584749 w 12193737"/>
                <a:gd name="connsiteY14487" fmla="*/ 2343457 h 3910710"/>
                <a:gd name="connsiteX14488" fmla="*/ 7459462 w 12193737"/>
                <a:gd name="connsiteY14488" fmla="*/ 2271145 h 3910710"/>
                <a:gd name="connsiteX14489" fmla="*/ 7459462 w 12193737"/>
                <a:gd name="connsiteY14489" fmla="*/ 2265206 h 3910710"/>
                <a:gd name="connsiteX14490" fmla="*/ 7459462 w 12193737"/>
                <a:gd name="connsiteY14490" fmla="*/ 2275056 h 3910710"/>
                <a:gd name="connsiteX14491" fmla="*/ 7583047 w 12193737"/>
                <a:gd name="connsiteY14491" fmla="*/ 2346426 h 3910710"/>
                <a:gd name="connsiteX14492" fmla="*/ 7459462 w 12193737"/>
                <a:gd name="connsiteY14492" fmla="*/ 2417760 h 3910710"/>
                <a:gd name="connsiteX14493" fmla="*/ 7459462 w 12193737"/>
                <a:gd name="connsiteY14493" fmla="*/ 2275056 h 3910710"/>
                <a:gd name="connsiteX14494" fmla="*/ 7459462 w 12193737"/>
                <a:gd name="connsiteY14494" fmla="*/ 2421671 h 3910710"/>
                <a:gd name="connsiteX14495" fmla="*/ 7584749 w 12193737"/>
                <a:gd name="connsiteY14495" fmla="*/ 2349359 h 3910710"/>
                <a:gd name="connsiteX14496" fmla="*/ 7584749 w 12193737"/>
                <a:gd name="connsiteY14496" fmla="*/ 2499885 h 3910710"/>
                <a:gd name="connsiteX14497" fmla="*/ 7459462 w 12193737"/>
                <a:gd name="connsiteY14497" fmla="*/ 2427573 h 3910710"/>
                <a:gd name="connsiteX14498" fmla="*/ 7459462 w 12193737"/>
                <a:gd name="connsiteY14498" fmla="*/ 2421635 h 3910710"/>
                <a:gd name="connsiteX14499" fmla="*/ 7459462 w 12193737"/>
                <a:gd name="connsiteY14499" fmla="*/ 2431520 h 3910710"/>
                <a:gd name="connsiteX14500" fmla="*/ 7583047 w 12193737"/>
                <a:gd name="connsiteY14500" fmla="*/ 2502891 h 3910710"/>
                <a:gd name="connsiteX14501" fmla="*/ 7459462 w 12193737"/>
                <a:gd name="connsiteY14501" fmla="*/ 2574225 h 3910710"/>
                <a:gd name="connsiteX14502" fmla="*/ 7459462 w 12193737"/>
                <a:gd name="connsiteY14502" fmla="*/ 2431520 h 3910710"/>
                <a:gd name="connsiteX14503" fmla="*/ 7459462 w 12193737"/>
                <a:gd name="connsiteY14503" fmla="*/ 2578099 h 3910710"/>
                <a:gd name="connsiteX14504" fmla="*/ 7584749 w 12193737"/>
                <a:gd name="connsiteY14504" fmla="*/ 2505788 h 3910710"/>
                <a:gd name="connsiteX14505" fmla="*/ 7584749 w 12193737"/>
                <a:gd name="connsiteY14505" fmla="*/ 2650484 h 3910710"/>
                <a:gd name="connsiteX14506" fmla="*/ 7579680 w 12193737"/>
                <a:gd name="connsiteY14506" fmla="*/ 2653417 h 3910710"/>
                <a:gd name="connsiteX14507" fmla="*/ 7459462 w 12193737"/>
                <a:gd name="connsiteY14507" fmla="*/ 2584038 h 3910710"/>
                <a:gd name="connsiteX14508" fmla="*/ 7459462 w 12193737"/>
                <a:gd name="connsiteY14508" fmla="*/ 2578099 h 3910710"/>
                <a:gd name="connsiteX14509" fmla="*/ 7459462 w 12193737"/>
                <a:gd name="connsiteY14509" fmla="*/ 2587949 h 3910710"/>
                <a:gd name="connsiteX14510" fmla="*/ 7576276 w 12193737"/>
                <a:gd name="connsiteY14510" fmla="*/ 2655408 h 3910710"/>
                <a:gd name="connsiteX14511" fmla="*/ 7459462 w 12193737"/>
                <a:gd name="connsiteY14511" fmla="*/ 2722832 h 3910710"/>
                <a:gd name="connsiteX14512" fmla="*/ 7459462 w 12193737"/>
                <a:gd name="connsiteY14512" fmla="*/ 2587949 h 3910710"/>
                <a:gd name="connsiteX14513" fmla="*/ 7459462 w 12193737"/>
                <a:gd name="connsiteY14513" fmla="*/ 2752198 h 3910710"/>
                <a:gd name="connsiteX14514" fmla="*/ 7576240 w 12193737"/>
                <a:gd name="connsiteY14514" fmla="*/ 2819622 h 3910710"/>
                <a:gd name="connsiteX14515" fmla="*/ 7459462 w 12193737"/>
                <a:gd name="connsiteY14515" fmla="*/ 2887046 h 3910710"/>
                <a:gd name="connsiteX14516" fmla="*/ 7459462 w 12193737"/>
                <a:gd name="connsiteY14516" fmla="*/ 2752198 h 3910710"/>
                <a:gd name="connsiteX14517" fmla="*/ 7459462 w 12193737"/>
                <a:gd name="connsiteY14517" fmla="*/ 2890956 h 3910710"/>
                <a:gd name="connsiteX14518" fmla="*/ 7579644 w 12193737"/>
                <a:gd name="connsiteY14518" fmla="*/ 2821577 h 3910710"/>
                <a:gd name="connsiteX14519" fmla="*/ 7584749 w 12193737"/>
                <a:gd name="connsiteY14519" fmla="*/ 2824511 h 3910710"/>
                <a:gd name="connsiteX14520" fmla="*/ 7584749 w 12193737"/>
                <a:gd name="connsiteY14520" fmla="*/ 2969170 h 3910710"/>
                <a:gd name="connsiteX14521" fmla="*/ 7459462 w 12193737"/>
                <a:gd name="connsiteY14521" fmla="*/ 2896859 h 3910710"/>
                <a:gd name="connsiteX14522" fmla="*/ 7459462 w 12193737"/>
                <a:gd name="connsiteY14522" fmla="*/ 2890920 h 3910710"/>
                <a:gd name="connsiteX14523" fmla="*/ 7459462 w 12193737"/>
                <a:gd name="connsiteY14523" fmla="*/ 2900805 h 3910710"/>
                <a:gd name="connsiteX14524" fmla="*/ 7583047 w 12193737"/>
                <a:gd name="connsiteY14524" fmla="*/ 2972140 h 3910710"/>
                <a:gd name="connsiteX14525" fmla="*/ 7459462 w 12193737"/>
                <a:gd name="connsiteY14525" fmla="*/ 3043474 h 3910710"/>
                <a:gd name="connsiteX14526" fmla="*/ 7459462 w 12193737"/>
                <a:gd name="connsiteY14526" fmla="*/ 2900769 h 3910710"/>
                <a:gd name="connsiteX14527" fmla="*/ 7459462 w 12193737"/>
                <a:gd name="connsiteY14527" fmla="*/ 3047385 h 3910710"/>
                <a:gd name="connsiteX14528" fmla="*/ 7584749 w 12193737"/>
                <a:gd name="connsiteY14528" fmla="*/ 2975073 h 3910710"/>
                <a:gd name="connsiteX14529" fmla="*/ 7584749 w 12193737"/>
                <a:gd name="connsiteY14529" fmla="*/ 3125599 h 3910710"/>
                <a:gd name="connsiteX14530" fmla="*/ 7459462 w 12193737"/>
                <a:gd name="connsiteY14530" fmla="*/ 3053287 h 3910710"/>
                <a:gd name="connsiteX14531" fmla="*/ 7459462 w 12193737"/>
                <a:gd name="connsiteY14531" fmla="*/ 3047385 h 3910710"/>
                <a:gd name="connsiteX14532" fmla="*/ 7459462 w 12193737"/>
                <a:gd name="connsiteY14532" fmla="*/ 3057198 h 3910710"/>
                <a:gd name="connsiteX14533" fmla="*/ 7583047 w 12193737"/>
                <a:gd name="connsiteY14533" fmla="*/ 3128532 h 3910710"/>
                <a:gd name="connsiteX14534" fmla="*/ 7459462 w 12193737"/>
                <a:gd name="connsiteY14534" fmla="*/ 3199902 h 3910710"/>
                <a:gd name="connsiteX14535" fmla="*/ 7459462 w 12193737"/>
                <a:gd name="connsiteY14535" fmla="*/ 3057198 h 3910710"/>
                <a:gd name="connsiteX14536" fmla="*/ 7459462 w 12193737"/>
                <a:gd name="connsiteY14536" fmla="*/ 3203813 h 3910710"/>
                <a:gd name="connsiteX14537" fmla="*/ 7584749 w 12193737"/>
                <a:gd name="connsiteY14537" fmla="*/ 3131501 h 3910710"/>
                <a:gd name="connsiteX14538" fmla="*/ 7584749 w 12193737"/>
                <a:gd name="connsiteY14538" fmla="*/ 3282027 h 3910710"/>
                <a:gd name="connsiteX14539" fmla="*/ 7459462 w 12193737"/>
                <a:gd name="connsiteY14539" fmla="*/ 3209715 h 3910710"/>
                <a:gd name="connsiteX14540" fmla="*/ 7459462 w 12193737"/>
                <a:gd name="connsiteY14540" fmla="*/ 3203777 h 3910710"/>
                <a:gd name="connsiteX14541" fmla="*/ 7459462 w 12193737"/>
                <a:gd name="connsiteY14541" fmla="*/ 3213662 h 3910710"/>
                <a:gd name="connsiteX14542" fmla="*/ 7583047 w 12193737"/>
                <a:gd name="connsiteY14542" fmla="*/ 3284997 h 3910710"/>
                <a:gd name="connsiteX14543" fmla="*/ 7459462 w 12193737"/>
                <a:gd name="connsiteY14543" fmla="*/ 3356331 h 3910710"/>
                <a:gd name="connsiteX14544" fmla="*/ 7459462 w 12193737"/>
                <a:gd name="connsiteY14544" fmla="*/ 3213626 h 3910710"/>
                <a:gd name="connsiteX14545" fmla="*/ 7459462 w 12193737"/>
                <a:gd name="connsiteY14545" fmla="*/ 3360241 h 3910710"/>
                <a:gd name="connsiteX14546" fmla="*/ 7584749 w 12193737"/>
                <a:gd name="connsiteY14546" fmla="*/ 3287930 h 3910710"/>
                <a:gd name="connsiteX14547" fmla="*/ 7584749 w 12193737"/>
                <a:gd name="connsiteY14547" fmla="*/ 3432626 h 3910710"/>
                <a:gd name="connsiteX14548" fmla="*/ 7579680 w 12193737"/>
                <a:gd name="connsiteY14548" fmla="*/ 3435559 h 3910710"/>
                <a:gd name="connsiteX14549" fmla="*/ 7459498 w 12193737"/>
                <a:gd name="connsiteY14549" fmla="*/ 3366180 h 3910710"/>
                <a:gd name="connsiteX14550" fmla="*/ 7459498 w 12193737"/>
                <a:gd name="connsiteY14550" fmla="*/ 3360241 h 3910710"/>
                <a:gd name="connsiteX14551" fmla="*/ 7459462 w 12193737"/>
                <a:gd name="connsiteY14551" fmla="*/ 3370054 h 3910710"/>
                <a:gd name="connsiteX14552" fmla="*/ 7576276 w 12193737"/>
                <a:gd name="connsiteY14552" fmla="*/ 3437478 h 3910710"/>
                <a:gd name="connsiteX14553" fmla="*/ 7459462 w 12193737"/>
                <a:gd name="connsiteY14553" fmla="*/ 3504902 h 3910710"/>
                <a:gd name="connsiteX14554" fmla="*/ 7459462 w 12193737"/>
                <a:gd name="connsiteY14554" fmla="*/ 3370018 h 3910710"/>
                <a:gd name="connsiteX14555" fmla="*/ 7459462 w 12193737"/>
                <a:gd name="connsiteY14555" fmla="*/ 3534340 h 3910710"/>
                <a:gd name="connsiteX14556" fmla="*/ 7576240 w 12193737"/>
                <a:gd name="connsiteY14556" fmla="*/ 3601764 h 3910710"/>
                <a:gd name="connsiteX14557" fmla="*/ 7459462 w 12193737"/>
                <a:gd name="connsiteY14557" fmla="*/ 3669188 h 3910710"/>
                <a:gd name="connsiteX14558" fmla="*/ 7459462 w 12193737"/>
                <a:gd name="connsiteY14558" fmla="*/ 3534304 h 3910710"/>
                <a:gd name="connsiteX14559" fmla="*/ 7459462 w 12193737"/>
                <a:gd name="connsiteY14559" fmla="*/ 3682947 h 3910710"/>
                <a:gd name="connsiteX14560" fmla="*/ 7583047 w 12193737"/>
                <a:gd name="connsiteY14560" fmla="*/ 3754282 h 3910710"/>
                <a:gd name="connsiteX14561" fmla="*/ 7459462 w 12193737"/>
                <a:gd name="connsiteY14561" fmla="*/ 3825652 h 3910710"/>
                <a:gd name="connsiteX14562" fmla="*/ 7459462 w 12193737"/>
                <a:gd name="connsiteY14562" fmla="*/ 3682947 h 3910710"/>
                <a:gd name="connsiteX14563" fmla="*/ 7584714 w 12193737"/>
                <a:gd name="connsiteY14563" fmla="*/ 3907777 h 3910710"/>
                <a:gd name="connsiteX14564" fmla="*/ 7459426 w 12193737"/>
                <a:gd name="connsiteY14564" fmla="*/ 3835465 h 3910710"/>
                <a:gd name="connsiteX14565" fmla="*/ 7459426 w 12193737"/>
                <a:gd name="connsiteY14565" fmla="*/ 3829527 h 3910710"/>
                <a:gd name="connsiteX14566" fmla="*/ 7584714 w 12193737"/>
                <a:gd name="connsiteY14566" fmla="*/ 3757215 h 3910710"/>
                <a:gd name="connsiteX14567" fmla="*/ 7584714 w 12193737"/>
                <a:gd name="connsiteY14567" fmla="*/ 3907741 h 3910710"/>
                <a:gd name="connsiteX14568" fmla="*/ 7584714 w 12193737"/>
                <a:gd name="connsiteY14568" fmla="*/ 3751312 h 3910710"/>
                <a:gd name="connsiteX14569" fmla="*/ 7459426 w 12193737"/>
                <a:gd name="connsiteY14569" fmla="*/ 3679001 h 3910710"/>
                <a:gd name="connsiteX14570" fmla="*/ 7459426 w 12193737"/>
                <a:gd name="connsiteY14570" fmla="*/ 3673062 h 3910710"/>
                <a:gd name="connsiteX14571" fmla="*/ 7579608 w 12193737"/>
                <a:gd name="connsiteY14571" fmla="*/ 3603683 h 3910710"/>
                <a:gd name="connsiteX14572" fmla="*/ 7584678 w 12193737"/>
                <a:gd name="connsiteY14572" fmla="*/ 3606616 h 3910710"/>
                <a:gd name="connsiteX14573" fmla="*/ 7584678 w 12193737"/>
                <a:gd name="connsiteY14573" fmla="*/ 3751276 h 3910710"/>
                <a:gd name="connsiteX14574" fmla="*/ 7588117 w 12193737"/>
                <a:gd name="connsiteY14574" fmla="*/ 3907777 h 3910710"/>
                <a:gd name="connsiteX14575" fmla="*/ 7588117 w 12193737"/>
                <a:gd name="connsiteY14575" fmla="*/ 3757215 h 3910710"/>
                <a:gd name="connsiteX14576" fmla="*/ 7718511 w 12193737"/>
                <a:gd name="connsiteY14576" fmla="*/ 3832496 h 3910710"/>
                <a:gd name="connsiteX14577" fmla="*/ 7588117 w 12193737"/>
                <a:gd name="connsiteY14577" fmla="*/ 3907813 h 3910710"/>
                <a:gd name="connsiteX14578" fmla="*/ 7720176 w 12193737"/>
                <a:gd name="connsiteY14578" fmla="*/ 3829563 h 3910710"/>
                <a:gd name="connsiteX14579" fmla="*/ 7589819 w 12193737"/>
                <a:gd name="connsiteY14579" fmla="*/ 3754282 h 3910710"/>
                <a:gd name="connsiteX14580" fmla="*/ 7715142 w 12193737"/>
                <a:gd name="connsiteY14580" fmla="*/ 3681934 h 3910710"/>
                <a:gd name="connsiteX14581" fmla="*/ 7720212 w 12193737"/>
                <a:gd name="connsiteY14581" fmla="*/ 3684867 h 3910710"/>
                <a:gd name="connsiteX14582" fmla="*/ 7720212 w 12193737"/>
                <a:gd name="connsiteY14582" fmla="*/ 3829563 h 3910710"/>
                <a:gd name="connsiteX14583" fmla="*/ 7723580 w 12193737"/>
                <a:gd name="connsiteY14583" fmla="*/ 3686822 h 3910710"/>
                <a:gd name="connsiteX14584" fmla="*/ 7847202 w 12193737"/>
                <a:gd name="connsiteY14584" fmla="*/ 3758192 h 3910710"/>
                <a:gd name="connsiteX14585" fmla="*/ 7723580 w 12193737"/>
                <a:gd name="connsiteY14585" fmla="*/ 3829563 h 3910710"/>
                <a:gd name="connsiteX14586" fmla="*/ 7723580 w 12193737"/>
                <a:gd name="connsiteY14586" fmla="*/ 3686822 h 3910710"/>
                <a:gd name="connsiteX14587" fmla="*/ 7855675 w 12193737"/>
                <a:gd name="connsiteY14587" fmla="*/ 3907777 h 3910710"/>
                <a:gd name="connsiteX14588" fmla="*/ 7725281 w 12193737"/>
                <a:gd name="connsiteY14588" fmla="*/ 3832496 h 3910710"/>
                <a:gd name="connsiteX14589" fmla="*/ 7850606 w 12193737"/>
                <a:gd name="connsiteY14589" fmla="*/ 3760148 h 3910710"/>
                <a:gd name="connsiteX14590" fmla="*/ 7855675 w 12193737"/>
                <a:gd name="connsiteY14590" fmla="*/ 3763081 h 3910710"/>
                <a:gd name="connsiteX14591" fmla="*/ 7855675 w 12193737"/>
                <a:gd name="connsiteY14591" fmla="*/ 3907777 h 3910710"/>
                <a:gd name="connsiteX14592" fmla="*/ 7859042 w 12193737"/>
                <a:gd name="connsiteY14592" fmla="*/ 3907777 h 3910710"/>
                <a:gd name="connsiteX14593" fmla="*/ 7859042 w 12193737"/>
                <a:gd name="connsiteY14593" fmla="*/ 3765072 h 3910710"/>
                <a:gd name="connsiteX14594" fmla="*/ 7982664 w 12193737"/>
                <a:gd name="connsiteY14594" fmla="*/ 3836443 h 3910710"/>
                <a:gd name="connsiteX14595" fmla="*/ 7859042 w 12193737"/>
                <a:gd name="connsiteY14595" fmla="*/ 3907813 h 3910710"/>
                <a:gd name="connsiteX14596" fmla="*/ 7867515 w 12193737"/>
                <a:gd name="connsiteY14596" fmla="*/ 3750371 h 3910710"/>
                <a:gd name="connsiteX14597" fmla="*/ 7991138 w 12193737"/>
                <a:gd name="connsiteY14597" fmla="*/ 3679001 h 3910710"/>
                <a:gd name="connsiteX14598" fmla="*/ 7991138 w 12193737"/>
                <a:gd name="connsiteY14598" fmla="*/ 3821742 h 3910710"/>
                <a:gd name="connsiteX14599" fmla="*/ 7867515 w 12193737"/>
                <a:gd name="connsiteY14599" fmla="*/ 3750371 h 3910710"/>
                <a:gd name="connsiteX14600" fmla="*/ 8119828 w 12193737"/>
                <a:gd name="connsiteY14600" fmla="*/ 3896045 h 3910710"/>
                <a:gd name="connsiteX14601" fmla="*/ 8002978 w 12193737"/>
                <a:gd name="connsiteY14601" fmla="*/ 3828585 h 3910710"/>
                <a:gd name="connsiteX14602" fmla="*/ 8119828 w 12193737"/>
                <a:gd name="connsiteY14602" fmla="*/ 3761125 h 3910710"/>
                <a:gd name="connsiteX14603" fmla="*/ 8119828 w 12193737"/>
                <a:gd name="connsiteY14603" fmla="*/ 3896045 h 3910710"/>
                <a:gd name="connsiteX14604" fmla="*/ 8119828 w 12193737"/>
                <a:gd name="connsiteY14604" fmla="*/ 3757215 h 3910710"/>
                <a:gd name="connsiteX14605" fmla="*/ 7999574 w 12193737"/>
                <a:gd name="connsiteY14605" fmla="*/ 3826630 h 3910710"/>
                <a:gd name="connsiteX14606" fmla="*/ 7994505 w 12193737"/>
                <a:gd name="connsiteY14606" fmla="*/ 3823697 h 3910710"/>
                <a:gd name="connsiteX14607" fmla="*/ 7994505 w 12193737"/>
                <a:gd name="connsiteY14607" fmla="*/ 3679001 h 3910710"/>
                <a:gd name="connsiteX14608" fmla="*/ 8119828 w 12193737"/>
                <a:gd name="connsiteY14608" fmla="*/ 3751349 h 3910710"/>
                <a:gd name="connsiteX14609" fmla="*/ 8119828 w 12193737"/>
                <a:gd name="connsiteY14609" fmla="*/ 3757215 h 3910710"/>
                <a:gd name="connsiteX14610" fmla="*/ 8119828 w 12193737"/>
                <a:gd name="connsiteY14610" fmla="*/ 3747438 h 3910710"/>
                <a:gd name="connsiteX14611" fmla="*/ 7996207 w 12193737"/>
                <a:gd name="connsiteY14611" fmla="*/ 3676068 h 3910710"/>
                <a:gd name="connsiteX14612" fmla="*/ 8119828 w 12193737"/>
                <a:gd name="connsiteY14612" fmla="*/ 3604661 h 3910710"/>
                <a:gd name="connsiteX14613" fmla="*/ 8119828 w 12193737"/>
                <a:gd name="connsiteY14613" fmla="*/ 3747438 h 3910710"/>
                <a:gd name="connsiteX14614" fmla="*/ 8119828 w 12193737"/>
                <a:gd name="connsiteY14614" fmla="*/ 3600786 h 3910710"/>
                <a:gd name="connsiteX14615" fmla="*/ 7994505 w 12193737"/>
                <a:gd name="connsiteY14615" fmla="*/ 3673135 h 3910710"/>
                <a:gd name="connsiteX14616" fmla="*/ 7994505 w 12193737"/>
                <a:gd name="connsiteY14616" fmla="*/ 3522572 h 3910710"/>
                <a:gd name="connsiteX14617" fmla="*/ 8119828 w 12193737"/>
                <a:gd name="connsiteY14617" fmla="*/ 3594920 h 3910710"/>
                <a:gd name="connsiteX14618" fmla="*/ 8119828 w 12193737"/>
                <a:gd name="connsiteY14618" fmla="*/ 3600786 h 3910710"/>
                <a:gd name="connsiteX14619" fmla="*/ 8119828 w 12193737"/>
                <a:gd name="connsiteY14619" fmla="*/ 3591010 h 3910710"/>
                <a:gd name="connsiteX14620" fmla="*/ 7996207 w 12193737"/>
                <a:gd name="connsiteY14620" fmla="*/ 3519639 h 3910710"/>
                <a:gd name="connsiteX14621" fmla="*/ 8119828 w 12193737"/>
                <a:gd name="connsiteY14621" fmla="*/ 3448233 h 3910710"/>
                <a:gd name="connsiteX14622" fmla="*/ 8119828 w 12193737"/>
                <a:gd name="connsiteY14622" fmla="*/ 3591010 h 3910710"/>
                <a:gd name="connsiteX14623" fmla="*/ 8119828 w 12193737"/>
                <a:gd name="connsiteY14623" fmla="*/ 3444358 h 3910710"/>
                <a:gd name="connsiteX14624" fmla="*/ 7994505 w 12193737"/>
                <a:gd name="connsiteY14624" fmla="*/ 3516706 h 3910710"/>
                <a:gd name="connsiteX14625" fmla="*/ 7994505 w 12193737"/>
                <a:gd name="connsiteY14625" fmla="*/ 3366144 h 3910710"/>
                <a:gd name="connsiteX14626" fmla="*/ 8119828 w 12193737"/>
                <a:gd name="connsiteY14626" fmla="*/ 3438492 h 3910710"/>
                <a:gd name="connsiteX14627" fmla="*/ 8119828 w 12193737"/>
                <a:gd name="connsiteY14627" fmla="*/ 3444358 h 3910710"/>
                <a:gd name="connsiteX14628" fmla="*/ 8119828 w 12193737"/>
                <a:gd name="connsiteY14628" fmla="*/ 3434581 h 3910710"/>
                <a:gd name="connsiteX14629" fmla="*/ 7996207 w 12193737"/>
                <a:gd name="connsiteY14629" fmla="*/ 3363211 h 3910710"/>
                <a:gd name="connsiteX14630" fmla="*/ 8119828 w 12193737"/>
                <a:gd name="connsiteY14630" fmla="*/ 3291840 h 3910710"/>
                <a:gd name="connsiteX14631" fmla="*/ 8119828 w 12193737"/>
                <a:gd name="connsiteY14631" fmla="*/ 3434581 h 3910710"/>
                <a:gd name="connsiteX14632" fmla="*/ 8119828 w 12193737"/>
                <a:gd name="connsiteY14632" fmla="*/ 3287930 h 3910710"/>
                <a:gd name="connsiteX14633" fmla="*/ 7994505 w 12193737"/>
                <a:gd name="connsiteY14633" fmla="*/ 3360278 h 3910710"/>
                <a:gd name="connsiteX14634" fmla="*/ 7994505 w 12193737"/>
                <a:gd name="connsiteY14634" fmla="*/ 3215582 h 3910710"/>
                <a:gd name="connsiteX14635" fmla="*/ 7999574 w 12193737"/>
                <a:gd name="connsiteY14635" fmla="*/ 3212648 h 3910710"/>
                <a:gd name="connsiteX14636" fmla="*/ 8119828 w 12193737"/>
                <a:gd name="connsiteY14636" fmla="*/ 3282064 h 3910710"/>
                <a:gd name="connsiteX14637" fmla="*/ 8119828 w 12193737"/>
                <a:gd name="connsiteY14637" fmla="*/ 3287930 h 3910710"/>
                <a:gd name="connsiteX14638" fmla="*/ 8119828 w 12193737"/>
                <a:gd name="connsiteY14638" fmla="*/ 3278153 h 3910710"/>
                <a:gd name="connsiteX14639" fmla="*/ 8002978 w 12193737"/>
                <a:gd name="connsiteY14639" fmla="*/ 3210693 h 3910710"/>
                <a:gd name="connsiteX14640" fmla="*/ 8119828 w 12193737"/>
                <a:gd name="connsiteY14640" fmla="*/ 3143233 h 3910710"/>
                <a:gd name="connsiteX14641" fmla="*/ 8119828 w 12193737"/>
                <a:gd name="connsiteY14641" fmla="*/ 3278153 h 3910710"/>
                <a:gd name="connsiteX14642" fmla="*/ 8119828 w 12193737"/>
                <a:gd name="connsiteY14642" fmla="*/ 3113903 h 3910710"/>
                <a:gd name="connsiteX14643" fmla="*/ 8002978 w 12193737"/>
                <a:gd name="connsiteY14643" fmla="*/ 3046443 h 3910710"/>
                <a:gd name="connsiteX14644" fmla="*/ 8119828 w 12193737"/>
                <a:gd name="connsiteY14644" fmla="*/ 2978947 h 3910710"/>
                <a:gd name="connsiteX14645" fmla="*/ 8119828 w 12193737"/>
                <a:gd name="connsiteY14645" fmla="*/ 3113903 h 3910710"/>
                <a:gd name="connsiteX14646" fmla="*/ 8119828 w 12193737"/>
                <a:gd name="connsiteY14646" fmla="*/ 2975073 h 3910710"/>
                <a:gd name="connsiteX14647" fmla="*/ 7999574 w 12193737"/>
                <a:gd name="connsiteY14647" fmla="*/ 3044488 h 3910710"/>
                <a:gd name="connsiteX14648" fmla="*/ 7994541 w 12193737"/>
                <a:gd name="connsiteY14648" fmla="*/ 3041555 h 3910710"/>
                <a:gd name="connsiteX14649" fmla="*/ 7994541 w 12193737"/>
                <a:gd name="connsiteY14649" fmla="*/ 2896859 h 3910710"/>
                <a:gd name="connsiteX14650" fmla="*/ 8119865 w 12193737"/>
                <a:gd name="connsiteY14650" fmla="*/ 2969207 h 3910710"/>
                <a:gd name="connsiteX14651" fmla="*/ 8119865 w 12193737"/>
                <a:gd name="connsiteY14651" fmla="*/ 2975073 h 3910710"/>
                <a:gd name="connsiteX14652" fmla="*/ 8119828 w 12193737"/>
                <a:gd name="connsiteY14652" fmla="*/ 2965296 h 3910710"/>
                <a:gd name="connsiteX14653" fmla="*/ 7996207 w 12193737"/>
                <a:gd name="connsiteY14653" fmla="*/ 2893926 h 3910710"/>
                <a:gd name="connsiteX14654" fmla="*/ 8119828 w 12193737"/>
                <a:gd name="connsiteY14654" fmla="*/ 2822519 h 3910710"/>
                <a:gd name="connsiteX14655" fmla="*/ 8119828 w 12193737"/>
                <a:gd name="connsiteY14655" fmla="*/ 2965260 h 3910710"/>
                <a:gd name="connsiteX14656" fmla="*/ 8119828 w 12193737"/>
                <a:gd name="connsiteY14656" fmla="*/ 2818644 h 3910710"/>
                <a:gd name="connsiteX14657" fmla="*/ 7994505 w 12193737"/>
                <a:gd name="connsiteY14657" fmla="*/ 2890993 h 3910710"/>
                <a:gd name="connsiteX14658" fmla="*/ 7994505 w 12193737"/>
                <a:gd name="connsiteY14658" fmla="*/ 2740430 h 3910710"/>
                <a:gd name="connsiteX14659" fmla="*/ 8119828 w 12193737"/>
                <a:gd name="connsiteY14659" fmla="*/ 2812778 h 3910710"/>
                <a:gd name="connsiteX14660" fmla="*/ 8119828 w 12193737"/>
                <a:gd name="connsiteY14660" fmla="*/ 2818644 h 3910710"/>
                <a:gd name="connsiteX14661" fmla="*/ 8119828 w 12193737"/>
                <a:gd name="connsiteY14661" fmla="*/ 2808868 h 3910710"/>
                <a:gd name="connsiteX14662" fmla="*/ 7996207 w 12193737"/>
                <a:gd name="connsiteY14662" fmla="*/ 2737497 h 3910710"/>
                <a:gd name="connsiteX14663" fmla="*/ 8119828 w 12193737"/>
                <a:gd name="connsiteY14663" fmla="*/ 2666091 h 3910710"/>
                <a:gd name="connsiteX14664" fmla="*/ 8119828 w 12193737"/>
                <a:gd name="connsiteY14664" fmla="*/ 2808868 h 3910710"/>
                <a:gd name="connsiteX14665" fmla="*/ 8119828 w 12193737"/>
                <a:gd name="connsiteY14665" fmla="*/ 2662216 h 3910710"/>
                <a:gd name="connsiteX14666" fmla="*/ 7994505 w 12193737"/>
                <a:gd name="connsiteY14666" fmla="*/ 2734564 h 3910710"/>
                <a:gd name="connsiteX14667" fmla="*/ 7994505 w 12193737"/>
                <a:gd name="connsiteY14667" fmla="*/ 2584002 h 3910710"/>
                <a:gd name="connsiteX14668" fmla="*/ 8119828 w 12193737"/>
                <a:gd name="connsiteY14668" fmla="*/ 2656350 h 3910710"/>
                <a:gd name="connsiteX14669" fmla="*/ 8119828 w 12193737"/>
                <a:gd name="connsiteY14669" fmla="*/ 2662216 h 3910710"/>
                <a:gd name="connsiteX14670" fmla="*/ 8119828 w 12193737"/>
                <a:gd name="connsiteY14670" fmla="*/ 2652439 h 3910710"/>
                <a:gd name="connsiteX14671" fmla="*/ 7996207 w 12193737"/>
                <a:gd name="connsiteY14671" fmla="*/ 2581069 h 3910710"/>
                <a:gd name="connsiteX14672" fmla="*/ 8119828 w 12193737"/>
                <a:gd name="connsiteY14672" fmla="*/ 2509662 h 3910710"/>
                <a:gd name="connsiteX14673" fmla="*/ 8119828 w 12193737"/>
                <a:gd name="connsiteY14673" fmla="*/ 2652439 h 3910710"/>
                <a:gd name="connsiteX14674" fmla="*/ 8119828 w 12193737"/>
                <a:gd name="connsiteY14674" fmla="*/ 2505788 h 3910710"/>
                <a:gd name="connsiteX14675" fmla="*/ 7994505 w 12193737"/>
                <a:gd name="connsiteY14675" fmla="*/ 2578136 h 3910710"/>
                <a:gd name="connsiteX14676" fmla="*/ 7994505 w 12193737"/>
                <a:gd name="connsiteY14676" fmla="*/ 2433440 h 3910710"/>
                <a:gd name="connsiteX14677" fmla="*/ 7999611 w 12193737"/>
                <a:gd name="connsiteY14677" fmla="*/ 2430506 h 3910710"/>
                <a:gd name="connsiteX14678" fmla="*/ 8119828 w 12193737"/>
                <a:gd name="connsiteY14678" fmla="*/ 2499922 h 3910710"/>
                <a:gd name="connsiteX14679" fmla="*/ 8119828 w 12193737"/>
                <a:gd name="connsiteY14679" fmla="*/ 2505788 h 3910710"/>
                <a:gd name="connsiteX14680" fmla="*/ 8119828 w 12193737"/>
                <a:gd name="connsiteY14680" fmla="*/ 2496011 h 3910710"/>
                <a:gd name="connsiteX14681" fmla="*/ 8002978 w 12193737"/>
                <a:gd name="connsiteY14681" fmla="*/ 2428551 h 3910710"/>
                <a:gd name="connsiteX14682" fmla="*/ 8119828 w 12193737"/>
                <a:gd name="connsiteY14682" fmla="*/ 2361091 h 3910710"/>
                <a:gd name="connsiteX14683" fmla="*/ 8119828 w 12193737"/>
                <a:gd name="connsiteY14683" fmla="*/ 2496011 h 3910710"/>
                <a:gd name="connsiteX14684" fmla="*/ 8119828 w 12193737"/>
                <a:gd name="connsiteY14684" fmla="*/ 2331761 h 3910710"/>
                <a:gd name="connsiteX14685" fmla="*/ 8002978 w 12193737"/>
                <a:gd name="connsiteY14685" fmla="*/ 2264301 h 3910710"/>
                <a:gd name="connsiteX14686" fmla="*/ 8119828 w 12193737"/>
                <a:gd name="connsiteY14686" fmla="*/ 2196841 h 3910710"/>
                <a:gd name="connsiteX14687" fmla="*/ 8119828 w 12193737"/>
                <a:gd name="connsiteY14687" fmla="*/ 2331797 h 3910710"/>
                <a:gd name="connsiteX14688" fmla="*/ 8119828 w 12193737"/>
                <a:gd name="connsiteY14688" fmla="*/ 2192931 h 3910710"/>
                <a:gd name="connsiteX14689" fmla="*/ 7999574 w 12193737"/>
                <a:gd name="connsiteY14689" fmla="*/ 2262346 h 3910710"/>
                <a:gd name="connsiteX14690" fmla="*/ 7994505 w 12193737"/>
                <a:gd name="connsiteY14690" fmla="*/ 2259413 h 3910710"/>
                <a:gd name="connsiteX14691" fmla="*/ 7994505 w 12193737"/>
                <a:gd name="connsiteY14691" fmla="*/ 2114717 h 3910710"/>
                <a:gd name="connsiteX14692" fmla="*/ 8119828 w 12193737"/>
                <a:gd name="connsiteY14692" fmla="*/ 2187065 h 3910710"/>
                <a:gd name="connsiteX14693" fmla="*/ 8119828 w 12193737"/>
                <a:gd name="connsiteY14693" fmla="*/ 2192931 h 3910710"/>
                <a:gd name="connsiteX14694" fmla="*/ 8119828 w 12193737"/>
                <a:gd name="connsiteY14694" fmla="*/ 2183154 h 3910710"/>
                <a:gd name="connsiteX14695" fmla="*/ 7996207 w 12193737"/>
                <a:gd name="connsiteY14695" fmla="*/ 2111784 h 3910710"/>
                <a:gd name="connsiteX14696" fmla="*/ 8119828 w 12193737"/>
                <a:gd name="connsiteY14696" fmla="*/ 2040377 h 3910710"/>
                <a:gd name="connsiteX14697" fmla="*/ 8119828 w 12193737"/>
                <a:gd name="connsiteY14697" fmla="*/ 2183154 h 3910710"/>
                <a:gd name="connsiteX14698" fmla="*/ 8119828 w 12193737"/>
                <a:gd name="connsiteY14698" fmla="*/ 2036502 h 3910710"/>
                <a:gd name="connsiteX14699" fmla="*/ 7994505 w 12193737"/>
                <a:gd name="connsiteY14699" fmla="*/ 2108851 h 3910710"/>
                <a:gd name="connsiteX14700" fmla="*/ 7994505 w 12193737"/>
                <a:gd name="connsiteY14700" fmla="*/ 1958288 h 3910710"/>
                <a:gd name="connsiteX14701" fmla="*/ 8119828 w 12193737"/>
                <a:gd name="connsiteY14701" fmla="*/ 2030636 h 3910710"/>
                <a:gd name="connsiteX14702" fmla="*/ 8119828 w 12193737"/>
                <a:gd name="connsiteY14702" fmla="*/ 2036502 h 3910710"/>
                <a:gd name="connsiteX14703" fmla="*/ 8119828 w 12193737"/>
                <a:gd name="connsiteY14703" fmla="*/ 2026726 h 3910710"/>
                <a:gd name="connsiteX14704" fmla="*/ 7996207 w 12193737"/>
                <a:gd name="connsiteY14704" fmla="*/ 1955355 h 3910710"/>
                <a:gd name="connsiteX14705" fmla="*/ 8119828 w 12193737"/>
                <a:gd name="connsiteY14705" fmla="*/ 1883985 h 3910710"/>
                <a:gd name="connsiteX14706" fmla="*/ 8119828 w 12193737"/>
                <a:gd name="connsiteY14706" fmla="*/ 2026726 h 3910710"/>
                <a:gd name="connsiteX14707" fmla="*/ 8119828 w 12193737"/>
                <a:gd name="connsiteY14707" fmla="*/ 1880074 h 3910710"/>
                <a:gd name="connsiteX14708" fmla="*/ 7994505 w 12193737"/>
                <a:gd name="connsiteY14708" fmla="*/ 1952422 h 3910710"/>
                <a:gd name="connsiteX14709" fmla="*/ 7994505 w 12193737"/>
                <a:gd name="connsiteY14709" fmla="*/ 1801860 h 3910710"/>
                <a:gd name="connsiteX14710" fmla="*/ 8119828 w 12193737"/>
                <a:gd name="connsiteY14710" fmla="*/ 1874208 h 3910710"/>
                <a:gd name="connsiteX14711" fmla="*/ 8119828 w 12193737"/>
                <a:gd name="connsiteY14711" fmla="*/ 1880038 h 3910710"/>
                <a:gd name="connsiteX14712" fmla="*/ 8119828 w 12193737"/>
                <a:gd name="connsiteY14712" fmla="*/ 1870297 h 3910710"/>
                <a:gd name="connsiteX14713" fmla="*/ 7996207 w 12193737"/>
                <a:gd name="connsiteY14713" fmla="*/ 1798927 h 3910710"/>
                <a:gd name="connsiteX14714" fmla="*/ 8119828 w 12193737"/>
                <a:gd name="connsiteY14714" fmla="*/ 1727556 h 3910710"/>
                <a:gd name="connsiteX14715" fmla="*/ 8119828 w 12193737"/>
                <a:gd name="connsiteY14715" fmla="*/ 1870297 h 3910710"/>
                <a:gd name="connsiteX14716" fmla="*/ 8119828 w 12193737"/>
                <a:gd name="connsiteY14716" fmla="*/ 1723646 h 3910710"/>
                <a:gd name="connsiteX14717" fmla="*/ 7994505 w 12193737"/>
                <a:gd name="connsiteY14717" fmla="*/ 1795994 h 3910710"/>
                <a:gd name="connsiteX14718" fmla="*/ 7994505 w 12193737"/>
                <a:gd name="connsiteY14718" fmla="*/ 1651297 h 3910710"/>
                <a:gd name="connsiteX14719" fmla="*/ 7999574 w 12193737"/>
                <a:gd name="connsiteY14719" fmla="*/ 1648364 h 3910710"/>
                <a:gd name="connsiteX14720" fmla="*/ 8119828 w 12193737"/>
                <a:gd name="connsiteY14720" fmla="*/ 1717779 h 3910710"/>
                <a:gd name="connsiteX14721" fmla="*/ 8119828 w 12193737"/>
                <a:gd name="connsiteY14721" fmla="*/ 1723646 h 3910710"/>
                <a:gd name="connsiteX14722" fmla="*/ 8119828 w 12193737"/>
                <a:gd name="connsiteY14722" fmla="*/ 1713869 h 3910710"/>
                <a:gd name="connsiteX14723" fmla="*/ 8002978 w 12193737"/>
                <a:gd name="connsiteY14723" fmla="*/ 1646409 h 3910710"/>
                <a:gd name="connsiteX14724" fmla="*/ 8119828 w 12193737"/>
                <a:gd name="connsiteY14724" fmla="*/ 1578949 h 3910710"/>
                <a:gd name="connsiteX14725" fmla="*/ 8119828 w 12193737"/>
                <a:gd name="connsiteY14725" fmla="*/ 1713905 h 3910710"/>
                <a:gd name="connsiteX14726" fmla="*/ 8119828 w 12193737"/>
                <a:gd name="connsiteY14726" fmla="*/ 1549655 h 3910710"/>
                <a:gd name="connsiteX14727" fmla="*/ 8002978 w 12193737"/>
                <a:gd name="connsiteY14727" fmla="*/ 1482195 h 3910710"/>
                <a:gd name="connsiteX14728" fmla="*/ 8119828 w 12193737"/>
                <a:gd name="connsiteY14728" fmla="*/ 1414736 h 3910710"/>
                <a:gd name="connsiteX14729" fmla="*/ 8119828 w 12193737"/>
                <a:gd name="connsiteY14729" fmla="*/ 1549691 h 3910710"/>
                <a:gd name="connsiteX14730" fmla="*/ 8119828 w 12193737"/>
                <a:gd name="connsiteY14730" fmla="*/ 1410789 h 3910710"/>
                <a:gd name="connsiteX14731" fmla="*/ 7999574 w 12193737"/>
                <a:gd name="connsiteY14731" fmla="*/ 1480204 h 3910710"/>
                <a:gd name="connsiteX14732" fmla="*/ 7994541 w 12193737"/>
                <a:gd name="connsiteY14732" fmla="*/ 1477271 h 3910710"/>
                <a:gd name="connsiteX14733" fmla="*/ 7994541 w 12193737"/>
                <a:gd name="connsiteY14733" fmla="*/ 1332575 h 3910710"/>
                <a:gd name="connsiteX14734" fmla="*/ 8119865 w 12193737"/>
                <a:gd name="connsiteY14734" fmla="*/ 1404923 h 3910710"/>
                <a:gd name="connsiteX14735" fmla="*/ 8119865 w 12193737"/>
                <a:gd name="connsiteY14735" fmla="*/ 1410753 h 3910710"/>
                <a:gd name="connsiteX14736" fmla="*/ 8119828 w 12193737"/>
                <a:gd name="connsiteY14736" fmla="*/ 1401012 h 3910710"/>
                <a:gd name="connsiteX14737" fmla="*/ 7996207 w 12193737"/>
                <a:gd name="connsiteY14737" fmla="*/ 1329642 h 3910710"/>
                <a:gd name="connsiteX14738" fmla="*/ 8119828 w 12193737"/>
                <a:gd name="connsiteY14738" fmla="*/ 1258271 h 3910710"/>
                <a:gd name="connsiteX14739" fmla="*/ 8119828 w 12193737"/>
                <a:gd name="connsiteY14739" fmla="*/ 1401012 h 3910710"/>
                <a:gd name="connsiteX14740" fmla="*/ 8119828 w 12193737"/>
                <a:gd name="connsiteY14740" fmla="*/ 1254360 h 3910710"/>
                <a:gd name="connsiteX14741" fmla="*/ 7994505 w 12193737"/>
                <a:gd name="connsiteY14741" fmla="*/ 1326708 h 3910710"/>
                <a:gd name="connsiteX14742" fmla="*/ 7994505 w 12193737"/>
                <a:gd name="connsiteY14742" fmla="*/ 1176146 h 3910710"/>
                <a:gd name="connsiteX14743" fmla="*/ 8119828 w 12193737"/>
                <a:gd name="connsiteY14743" fmla="*/ 1248494 h 3910710"/>
                <a:gd name="connsiteX14744" fmla="*/ 8119828 w 12193737"/>
                <a:gd name="connsiteY14744" fmla="*/ 1254324 h 3910710"/>
                <a:gd name="connsiteX14745" fmla="*/ 8119828 w 12193737"/>
                <a:gd name="connsiteY14745" fmla="*/ 1244583 h 3910710"/>
                <a:gd name="connsiteX14746" fmla="*/ 7996207 w 12193737"/>
                <a:gd name="connsiteY14746" fmla="*/ 1173213 h 3910710"/>
                <a:gd name="connsiteX14747" fmla="*/ 8119828 w 12193737"/>
                <a:gd name="connsiteY14747" fmla="*/ 1101843 h 3910710"/>
                <a:gd name="connsiteX14748" fmla="*/ 8119828 w 12193737"/>
                <a:gd name="connsiteY14748" fmla="*/ 1244583 h 3910710"/>
                <a:gd name="connsiteX14749" fmla="*/ 8119828 w 12193737"/>
                <a:gd name="connsiteY14749" fmla="*/ 1097932 h 3910710"/>
                <a:gd name="connsiteX14750" fmla="*/ 7994505 w 12193737"/>
                <a:gd name="connsiteY14750" fmla="*/ 1170280 h 3910710"/>
                <a:gd name="connsiteX14751" fmla="*/ 7994505 w 12193737"/>
                <a:gd name="connsiteY14751" fmla="*/ 1019718 h 3910710"/>
                <a:gd name="connsiteX14752" fmla="*/ 8119828 w 12193737"/>
                <a:gd name="connsiteY14752" fmla="*/ 1092066 h 3910710"/>
                <a:gd name="connsiteX14753" fmla="*/ 8119828 w 12193737"/>
                <a:gd name="connsiteY14753" fmla="*/ 1097932 h 3910710"/>
                <a:gd name="connsiteX14754" fmla="*/ 8119828 w 12193737"/>
                <a:gd name="connsiteY14754" fmla="*/ 1088155 h 3910710"/>
                <a:gd name="connsiteX14755" fmla="*/ 7996207 w 12193737"/>
                <a:gd name="connsiteY14755" fmla="*/ 1016785 h 3910710"/>
                <a:gd name="connsiteX14756" fmla="*/ 8119828 w 12193737"/>
                <a:gd name="connsiteY14756" fmla="*/ 945414 h 3910710"/>
                <a:gd name="connsiteX14757" fmla="*/ 8119828 w 12193737"/>
                <a:gd name="connsiteY14757" fmla="*/ 1088191 h 3910710"/>
                <a:gd name="connsiteX14758" fmla="*/ 8119828 w 12193737"/>
                <a:gd name="connsiteY14758" fmla="*/ 941503 h 3910710"/>
                <a:gd name="connsiteX14759" fmla="*/ 7994505 w 12193737"/>
                <a:gd name="connsiteY14759" fmla="*/ 1013852 h 3910710"/>
                <a:gd name="connsiteX14760" fmla="*/ 7994505 w 12193737"/>
                <a:gd name="connsiteY14760" fmla="*/ 869155 h 3910710"/>
                <a:gd name="connsiteX14761" fmla="*/ 7999611 w 12193737"/>
                <a:gd name="connsiteY14761" fmla="*/ 866222 h 3910710"/>
                <a:gd name="connsiteX14762" fmla="*/ 8119828 w 12193737"/>
                <a:gd name="connsiteY14762" fmla="*/ 935637 h 3910710"/>
                <a:gd name="connsiteX14763" fmla="*/ 8119828 w 12193737"/>
                <a:gd name="connsiteY14763" fmla="*/ 941503 h 3910710"/>
                <a:gd name="connsiteX14764" fmla="*/ 8119828 w 12193737"/>
                <a:gd name="connsiteY14764" fmla="*/ 931727 h 3910710"/>
                <a:gd name="connsiteX14765" fmla="*/ 8003014 w 12193737"/>
                <a:gd name="connsiteY14765" fmla="*/ 864267 h 3910710"/>
                <a:gd name="connsiteX14766" fmla="*/ 8119828 w 12193737"/>
                <a:gd name="connsiteY14766" fmla="*/ 796807 h 3910710"/>
                <a:gd name="connsiteX14767" fmla="*/ 8119828 w 12193737"/>
                <a:gd name="connsiteY14767" fmla="*/ 931727 h 3910710"/>
                <a:gd name="connsiteX14768" fmla="*/ 8119828 w 12193737"/>
                <a:gd name="connsiteY14768" fmla="*/ 767477 h 3910710"/>
                <a:gd name="connsiteX14769" fmla="*/ 8002978 w 12193737"/>
                <a:gd name="connsiteY14769" fmla="*/ 700017 h 3910710"/>
                <a:gd name="connsiteX14770" fmla="*/ 8119828 w 12193737"/>
                <a:gd name="connsiteY14770" fmla="*/ 632557 h 3910710"/>
                <a:gd name="connsiteX14771" fmla="*/ 8119828 w 12193737"/>
                <a:gd name="connsiteY14771" fmla="*/ 767477 h 3910710"/>
                <a:gd name="connsiteX14772" fmla="*/ 8119828 w 12193737"/>
                <a:gd name="connsiteY14772" fmla="*/ 628647 h 3910710"/>
                <a:gd name="connsiteX14773" fmla="*/ 7999574 w 12193737"/>
                <a:gd name="connsiteY14773" fmla="*/ 698062 h 3910710"/>
                <a:gd name="connsiteX14774" fmla="*/ 7994505 w 12193737"/>
                <a:gd name="connsiteY14774" fmla="*/ 695129 h 3910710"/>
                <a:gd name="connsiteX14775" fmla="*/ 7994505 w 12193737"/>
                <a:gd name="connsiteY14775" fmla="*/ 550432 h 3910710"/>
                <a:gd name="connsiteX14776" fmla="*/ 8119828 w 12193737"/>
                <a:gd name="connsiteY14776" fmla="*/ 622781 h 3910710"/>
                <a:gd name="connsiteX14777" fmla="*/ 8119828 w 12193737"/>
                <a:gd name="connsiteY14777" fmla="*/ 628610 h 3910710"/>
                <a:gd name="connsiteX14778" fmla="*/ 8119828 w 12193737"/>
                <a:gd name="connsiteY14778" fmla="*/ 618870 h 3910710"/>
                <a:gd name="connsiteX14779" fmla="*/ 7996207 w 12193737"/>
                <a:gd name="connsiteY14779" fmla="*/ 547499 h 3910710"/>
                <a:gd name="connsiteX14780" fmla="*/ 8119828 w 12193737"/>
                <a:gd name="connsiteY14780" fmla="*/ 476129 h 3910710"/>
                <a:gd name="connsiteX14781" fmla="*/ 8119828 w 12193737"/>
                <a:gd name="connsiteY14781" fmla="*/ 618906 h 3910710"/>
                <a:gd name="connsiteX14782" fmla="*/ 8119828 w 12193737"/>
                <a:gd name="connsiteY14782" fmla="*/ 472218 h 3910710"/>
                <a:gd name="connsiteX14783" fmla="*/ 7994505 w 12193737"/>
                <a:gd name="connsiteY14783" fmla="*/ 544566 h 3910710"/>
                <a:gd name="connsiteX14784" fmla="*/ 7994505 w 12193737"/>
                <a:gd name="connsiteY14784" fmla="*/ 394004 h 3910710"/>
                <a:gd name="connsiteX14785" fmla="*/ 8119828 w 12193737"/>
                <a:gd name="connsiteY14785" fmla="*/ 466352 h 3910710"/>
                <a:gd name="connsiteX14786" fmla="*/ 8119828 w 12193737"/>
                <a:gd name="connsiteY14786" fmla="*/ 472182 h 3910710"/>
                <a:gd name="connsiteX14787" fmla="*/ 8119828 w 12193737"/>
                <a:gd name="connsiteY14787" fmla="*/ 462441 h 3910710"/>
                <a:gd name="connsiteX14788" fmla="*/ 7996207 w 12193737"/>
                <a:gd name="connsiteY14788" fmla="*/ 391071 h 3910710"/>
                <a:gd name="connsiteX14789" fmla="*/ 8119828 w 12193737"/>
                <a:gd name="connsiteY14789" fmla="*/ 319701 h 3910710"/>
                <a:gd name="connsiteX14790" fmla="*/ 8119828 w 12193737"/>
                <a:gd name="connsiteY14790" fmla="*/ 462478 h 3910710"/>
                <a:gd name="connsiteX14791" fmla="*/ 8119828 w 12193737"/>
                <a:gd name="connsiteY14791" fmla="*/ 315790 h 3910710"/>
                <a:gd name="connsiteX14792" fmla="*/ 7994505 w 12193737"/>
                <a:gd name="connsiteY14792" fmla="*/ 388138 h 3910710"/>
                <a:gd name="connsiteX14793" fmla="*/ 7994505 w 12193737"/>
                <a:gd name="connsiteY14793" fmla="*/ 237576 h 3910710"/>
                <a:gd name="connsiteX14794" fmla="*/ 8119828 w 12193737"/>
                <a:gd name="connsiteY14794" fmla="*/ 309924 h 3910710"/>
                <a:gd name="connsiteX14795" fmla="*/ 8119828 w 12193737"/>
                <a:gd name="connsiteY14795" fmla="*/ 315790 h 3910710"/>
                <a:gd name="connsiteX14796" fmla="*/ 8119828 w 12193737"/>
                <a:gd name="connsiteY14796" fmla="*/ 306013 h 3910710"/>
                <a:gd name="connsiteX14797" fmla="*/ 7996207 w 12193737"/>
                <a:gd name="connsiteY14797" fmla="*/ 234643 h 3910710"/>
                <a:gd name="connsiteX14798" fmla="*/ 8119828 w 12193737"/>
                <a:gd name="connsiteY14798" fmla="*/ 163272 h 3910710"/>
                <a:gd name="connsiteX14799" fmla="*/ 8119828 w 12193737"/>
                <a:gd name="connsiteY14799" fmla="*/ 306049 h 3910710"/>
                <a:gd name="connsiteX14800" fmla="*/ 8119828 w 12193737"/>
                <a:gd name="connsiteY14800" fmla="*/ 159361 h 3910710"/>
                <a:gd name="connsiteX14801" fmla="*/ 7994505 w 12193737"/>
                <a:gd name="connsiteY14801" fmla="*/ 231710 h 3910710"/>
                <a:gd name="connsiteX14802" fmla="*/ 7994505 w 12193737"/>
                <a:gd name="connsiteY14802" fmla="*/ 87013 h 3910710"/>
                <a:gd name="connsiteX14803" fmla="*/ 7999574 w 12193737"/>
                <a:gd name="connsiteY14803" fmla="*/ 84080 h 3910710"/>
                <a:gd name="connsiteX14804" fmla="*/ 8119828 w 12193737"/>
                <a:gd name="connsiteY14804" fmla="*/ 153495 h 3910710"/>
                <a:gd name="connsiteX14805" fmla="*/ 8119828 w 12193737"/>
                <a:gd name="connsiteY14805" fmla="*/ 159325 h 3910710"/>
                <a:gd name="connsiteX14806" fmla="*/ 8119828 w 12193737"/>
                <a:gd name="connsiteY14806" fmla="*/ 149585 h 3910710"/>
                <a:gd name="connsiteX14807" fmla="*/ 8002978 w 12193737"/>
                <a:gd name="connsiteY14807" fmla="*/ 82125 h 3910710"/>
                <a:gd name="connsiteX14808" fmla="*/ 8119828 w 12193737"/>
                <a:gd name="connsiteY14808" fmla="*/ 14665 h 3910710"/>
                <a:gd name="connsiteX14809" fmla="*/ 8119828 w 12193737"/>
                <a:gd name="connsiteY14809" fmla="*/ 149621 h 3910710"/>
                <a:gd name="connsiteX14810" fmla="*/ 8136775 w 12193737"/>
                <a:gd name="connsiteY14810" fmla="*/ 3896045 h 3910710"/>
                <a:gd name="connsiteX14811" fmla="*/ 8136775 w 12193737"/>
                <a:gd name="connsiteY14811" fmla="*/ 3761125 h 3910710"/>
                <a:gd name="connsiteX14812" fmla="*/ 8253626 w 12193737"/>
                <a:gd name="connsiteY14812" fmla="*/ 3828585 h 3910710"/>
                <a:gd name="connsiteX14813" fmla="*/ 8136775 w 12193737"/>
                <a:gd name="connsiteY14813" fmla="*/ 3896045 h 3910710"/>
                <a:gd name="connsiteX14814" fmla="*/ 8257030 w 12193737"/>
                <a:gd name="connsiteY14814" fmla="*/ 3826630 h 3910710"/>
                <a:gd name="connsiteX14815" fmla="*/ 8136775 w 12193737"/>
                <a:gd name="connsiteY14815" fmla="*/ 3757215 h 3910710"/>
                <a:gd name="connsiteX14816" fmla="*/ 8136775 w 12193737"/>
                <a:gd name="connsiteY14816" fmla="*/ 3751312 h 3910710"/>
                <a:gd name="connsiteX14817" fmla="*/ 8262063 w 12193737"/>
                <a:gd name="connsiteY14817" fmla="*/ 3679001 h 3910710"/>
                <a:gd name="connsiteX14818" fmla="*/ 8262063 w 12193737"/>
                <a:gd name="connsiteY14818" fmla="*/ 3823697 h 3910710"/>
                <a:gd name="connsiteX14819" fmla="*/ 8257030 w 12193737"/>
                <a:gd name="connsiteY14819" fmla="*/ 3826630 h 3910710"/>
                <a:gd name="connsiteX14820" fmla="*/ 8265467 w 12193737"/>
                <a:gd name="connsiteY14820" fmla="*/ 3821742 h 3910710"/>
                <a:gd name="connsiteX14821" fmla="*/ 8265467 w 12193737"/>
                <a:gd name="connsiteY14821" fmla="*/ 3679001 h 3910710"/>
                <a:gd name="connsiteX14822" fmla="*/ 8389088 w 12193737"/>
                <a:gd name="connsiteY14822" fmla="*/ 3750407 h 3910710"/>
                <a:gd name="connsiteX14823" fmla="*/ 8265467 w 12193737"/>
                <a:gd name="connsiteY14823" fmla="*/ 3821777 h 3910710"/>
                <a:gd name="connsiteX14824" fmla="*/ 8397562 w 12193737"/>
                <a:gd name="connsiteY14824" fmla="*/ 3907777 h 3910710"/>
                <a:gd name="connsiteX14825" fmla="*/ 8273976 w 12193737"/>
                <a:gd name="connsiteY14825" fmla="*/ 3836443 h 3910710"/>
                <a:gd name="connsiteX14826" fmla="*/ 8397562 w 12193737"/>
                <a:gd name="connsiteY14826" fmla="*/ 3765072 h 3910710"/>
                <a:gd name="connsiteX14827" fmla="*/ 8397562 w 12193737"/>
                <a:gd name="connsiteY14827" fmla="*/ 3907777 h 3910710"/>
                <a:gd name="connsiteX14828" fmla="*/ 8400929 w 12193737"/>
                <a:gd name="connsiteY14828" fmla="*/ 3907777 h 3910710"/>
                <a:gd name="connsiteX14829" fmla="*/ 8400929 w 12193737"/>
                <a:gd name="connsiteY14829" fmla="*/ 3763117 h 3910710"/>
                <a:gd name="connsiteX14830" fmla="*/ 8406034 w 12193737"/>
                <a:gd name="connsiteY14830" fmla="*/ 3760184 h 3910710"/>
                <a:gd name="connsiteX14831" fmla="*/ 8531322 w 12193737"/>
                <a:gd name="connsiteY14831" fmla="*/ 3832532 h 3910710"/>
                <a:gd name="connsiteX14832" fmla="*/ 8400965 w 12193737"/>
                <a:gd name="connsiteY14832" fmla="*/ 3907813 h 3910710"/>
                <a:gd name="connsiteX14833" fmla="*/ 8533024 w 12193737"/>
                <a:gd name="connsiteY14833" fmla="*/ 3829563 h 3910710"/>
                <a:gd name="connsiteX14834" fmla="*/ 8409438 w 12193737"/>
                <a:gd name="connsiteY14834" fmla="*/ 3758229 h 3910710"/>
                <a:gd name="connsiteX14835" fmla="*/ 8533024 w 12193737"/>
                <a:gd name="connsiteY14835" fmla="*/ 3686858 h 3910710"/>
                <a:gd name="connsiteX14836" fmla="*/ 8533024 w 12193737"/>
                <a:gd name="connsiteY14836" fmla="*/ 3829563 h 3910710"/>
                <a:gd name="connsiteX14837" fmla="*/ 8536391 w 12193737"/>
                <a:gd name="connsiteY14837" fmla="*/ 3684867 h 3910710"/>
                <a:gd name="connsiteX14838" fmla="*/ 8541498 w 12193737"/>
                <a:gd name="connsiteY14838" fmla="*/ 3681934 h 3910710"/>
                <a:gd name="connsiteX14839" fmla="*/ 8666785 w 12193737"/>
                <a:gd name="connsiteY14839" fmla="*/ 3754282 h 3910710"/>
                <a:gd name="connsiteX14840" fmla="*/ 8536391 w 12193737"/>
                <a:gd name="connsiteY14840" fmla="*/ 3829563 h 3910710"/>
                <a:gd name="connsiteX14841" fmla="*/ 8536391 w 12193737"/>
                <a:gd name="connsiteY14841" fmla="*/ 3684867 h 3910710"/>
                <a:gd name="connsiteX14842" fmla="*/ 8668486 w 12193737"/>
                <a:gd name="connsiteY14842" fmla="*/ 3907777 h 3910710"/>
                <a:gd name="connsiteX14843" fmla="*/ 8538129 w 12193737"/>
                <a:gd name="connsiteY14843" fmla="*/ 3832496 h 3910710"/>
                <a:gd name="connsiteX14844" fmla="*/ 8668486 w 12193737"/>
                <a:gd name="connsiteY14844" fmla="*/ 3757215 h 3910710"/>
                <a:gd name="connsiteX14845" fmla="*/ 8668486 w 12193737"/>
                <a:gd name="connsiteY14845" fmla="*/ 3907741 h 3910710"/>
                <a:gd name="connsiteX14846" fmla="*/ 8668486 w 12193737"/>
                <a:gd name="connsiteY14846" fmla="*/ 3751312 h 3910710"/>
                <a:gd name="connsiteX14847" fmla="*/ 8544901 w 12193737"/>
                <a:gd name="connsiteY14847" fmla="*/ 3679978 h 3910710"/>
                <a:gd name="connsiteX14848" fmla="*/ 8668486 w 12193737"/>
                <a:gd name="connsiteY14848" fmla="*/ 3608644 h 3910710"/>
                <a:gd name="connsiteX14849" fmla="*/ 8668486 w 12193737"/>
                <a:gd name="connsiteY14849" fmla="*/ 3751349 h 3910710"/>
                <a:gd name="connsiteX14850" fmla="*/ 8797178 w 12193737"/>
                <a:gd name="connsiteY14850" fmla="*/ 3835429 h 3910710"/>
                <a:gd name="connsiteX14851" fmla="*/ 8671855 w 12193737"/>
                <a:gd name="connsiteY14851" fmla="*/ 3907777 h 3910710"/>
                <a:gd name="connsiteX14852" fmla="*/ 8671855 w 12193737"/>
                <a:gd name="connsiteY14852" fmla="*/ 3757215 h 3910710"/>
                <a:gd name="connsiteX14853" fmla="*/ 8797178 w 12193737"/>
                <a:gd name="connsiteY14853" fmla="*/ 3829563 h 3910710"/>
                <a:gd name="connsiteX14854" fmla="*/ 8797178 w 12193737"/>
                <a:gd name="connsiteY14854" fmla="*/ 3835429 h 3910710"/>
                <a:gd name="connsiteX14855" fmla="*/ 8797178 w 12193737"/>
                <a:gd name="connsiteY14855" fmla="*/ 3825652 h 3910710"/>
                <a:gd name="connsiteX14856" fmla="*/ 8673556 w 12193737"/>
                <a:gd name="connsiteY14856" fmla="*/ 3754282 h 3910710"/>
                <a:gd name="connsiteX14857" fmla="*/ 8797178 w 12193737"/>
                <a:gd name="connsiteY14857" fmla="*/ 3682911 h 3910710"/>
                <a:gd name="connsiteX14858" fmla="*/ 8797178 w 12193737"/>
                <a:gd name="connsiteY14858" fmla="*/ 3825616 h 3910710"/>
                <a:gd name="connsiteX14859" fmla="*/ 8797178 w 12193737"/>
                <a:gd name="connsiteY14859" fmla="*/ 3679001 h 3910710"/>
                <a:gd name="connsiteX14860" fmla="*/ 8671855 w 12193737"/>
                <a:gd name="connsiteY14860" fmla="*/ 3751349 h 3910710"/>
                <a:gd name="connsiteX14861" fmla="*/ 8671855 w 12193737"/>
                <a:gd name="connsiteY14861" fmla="*/ 3606689 h 3910710"/>
                <a:gd name="connsiteX14862" fmla="*/ 8676924 w 12193737"/>
                <a:gd name="connsiteY14862" fmla="*/ 3603756 h 3910710"/>
                <a:gd name="connsiteX14863" fmla="*/ 8797142 w 12193737"/>
                <a:gd name="connsiteY14863" fmla="*/ 3673171 h 3910710"/>
                <a:gd name="connsiteX14864" fmla="*/ 8797142 w 12193737"/>
                <a:gd name="connsiteY14864" fmla="*/ 3679037 h 3910710"/>
                <a:gd name="connsiteX14865" fmla="*/ 8797178 w 12193737"/>
                <a:gd name="connsiteY14865" fmla="*/ 3669224 h 3910710"/>
                <a:gd name="connsiteX14866" fmla="*/ 8680363 w 12193737"/>
                <a:gd name="connsiteY14866" fmla="*/ 3601800 h 3910710"/>
                <a:gd name="connsiteX14867" fmla="*/ 8797178 w 12193737"/>
                <a:gd name="connsiteY14867" fmla="*/ 3534340 h 3910710"/>
                <a:gd name="connsiteX14868" fmla="*/ 8797178 w 12193737"/>
                <a:gd name="connsiteY14868" fmla="*/ 3669224 h 3910710"/>
                <a:gd name="connsiteX14869" fmla="*/ 8797178 w 12193737"/>
                <a:gd name="connsiteY14869" fmla="*/ 3504974 h 3910710"/>
                <a:gd name="connsiteX14870" fmla="*/ 8680327 w 12193737"/>
                <a:gd name="connsiteY14870" fmla="*/ 3437514 h 3910710"/>
                <a:gd name="connsiteX14871" fmla="*/ 8797178 w 12193737"/>
                <a:gd name="connsiteY14871" fmla="*/ 3370054 h 3910710"/>
                <a:gd name="connsiteX14872" fmla="*/ 8797178 w 12193737"/>
                <a:gd name="connsiteY14872" fmla="*/ 3504974 h 3910710"/>
                <a:gd name="connsiteX14873" fmla="*/ 8797178 w 12193737"/>
                <a:gd name="connsiteY14873" fmla="*/ 3366144 h 3910710"/>
                <a:gd name="connsiteX14874" fmla="*/ 8676924 w 12193737"/>
                <a:gd name="connsiteY14874" fmla="*/ 3435559 h 3910710"/>
                <a:gd name="connsiteX14875" fmla="*/ 8671891 w 12193737"/>
                <a:gd name="connsiteY14875" fmla="*/ 3432626 h 3910710"/>
                <a:gd name="connsiteX14876" fmla="*/ 8671891 w 12193737"/>
                <a:gd name="connsiteY14876" fmla="*/ 3287930 h 3910710"/>
                <a:gd name="connsiteX14877" fmla="*/ 8797214 w 12193737"/>
                <a:gd name="connsiteY14877" fmla="*/ 3360278 h 3910710"/>
                <a:gd name="connsiteX14878" fmla="*/ 8797214 w 12193737"/>
                <a:gd name="connsiteY14878" fmla="*/ 3366144 h 3910710"/>
                <a:gd name="connsiteX14879" fmla="*/ 8797178 w 12193737"/>
                <a:gd name="connsiteY14879" fmla="*/ 3356367 h 3910710"/>
                <a:gd name="connsiteX14880" fmla="*/ 8673556 w 12193737"/>
                <a:gd name="connsiteY14880" fmla="*/ 3285033 h 3910710"/>
                <a:gd name="connsiteX14881" fmla="*/ 8797178 w 12193737"/>
                <a:gd name="connsiteY14881" fmla="*/ 3213662 h 3910710"/>
                <a:gd name="connsiteX14882" fmla="*/ 8797178 w 12193737"/>
                <a:gd name="connsiteY14882" fmla="*/ 3356367 h 3910710"/>
                <a:gd name="connsiteX14883" fmla="*/ 8797178 w 12193737"/>
                <a:gd name="connsiteY14883" fmla="*/ 3209715 h 3910710"/>
                <a:gd name="connsiteX14884" fmla="*/ 8671855 w 12193737"/>
                <a:gd name="connsiteY14884" fmla="*/ 3282064 h 3910710"/>
                <a:gd name="connsiteX14885" fmla="*/ 8671855 w 12193737"/>
                <a:gd name="connsiteY14885" fmla="*/ 3131501 h 3910710"/>
                <a:gd name="connsiteX14886" fmla="*/ 8797178 w 12193737"/>
                <a:gd name="connsiteY14886" fmla="*/ 3203849 h 3910710"/>
                <a:gd name="connsiteX14887" fmla="*/ 8797178 w 12193737"/>
                <a:gd name="connsiteY14887" fmla="*/ 3209715 h 3910710"/>
                <a:gd name="connsiteX14888" fmla="*/ 8797178 w 12193737"/>
                <a:gd name="connsiteY14888" fmla="*/ 3199939 h 3910710"/>
                <a:gd name="connsiteX14889" fmla="*/ 8673556 w 12193737"/>
                <a:gd name="connsiteY14889" fmla="*/ 3128568 h 3910710"/>
                <a:gd name="connsiteX14890" fmla="*/ 8797178 w 12193737"/>
                <a:gd name="connsiteY14890" fmla="*/ 3057198 h 3910710"/>
                <a:gd name="connsiteX14891" fmla="*/ 8797178 w 12193737"/>
                <a:gd name="connsiteY14891" fmla="*/ 3199939 h 3910710"/>
                <a:gd name="connsiteX14892" fmla="*/ 8797178 w 12193737"/>
                <a:gd name="connsiteY14892" fmla="*/ 3053287 h 3910710"/>
                <a:gd name="connsiteX14893" fmla="*/ 8671855 w 12193737"/>
                <a:gd name="connsiteY14893" fmla="*/ 3125635 h 3910710"/>
                <a:gd name="connsiteX14894" fmla="*/ 8671855 w 12193737"/>
                <a:gd name="connsiteY14894" fmla="*/ 2975073 h 3910710"/>
                <a:gd name="connsiteX14895" fmla="*/ 8797178 w 12193737"/>
                <a:gd name="connsiteY14895" fmla="*/ 3047421 h 3910710"/>
                <a:gd name="connsiteX14896" fmla="*/ 8797178 w 12193737"/>
                <a:gd name="connsiteY14896" fmla="*/ 3053287 h 3910710"/>
                <a:gd name="connsiteX14897" fmla="*/ 8797178 w 12193737"/>
                <a:gd name="connsiteY14897" fmla="*/ 3043510 h 3910710"/>
                <a:gd name="connsiteX14898" fmla="*/ 8673556 w 12193737"/>
                <a:gd name="connsiteY14898" fmla="*/ 2972140 h 3910710"/>
                <a:gd name="connsiteX14899" fmla="*/ 8797178 w 12193737"/>
                <a:gd name="connsiteY14899" fmla="*/ 2900769 h 3910710"/>
                <a:gd name="connsiteX14900" fmla="*/ 8797178 w 12193737"/>
                <a:gd name="connsiteY14900" fmla="*/ 3043474 h 3910710"/>
                <a:gd name="connsiteX14901" fmla="*/ 8797178 w 12193737"/>
                <a:gd name="connsiteY14901" fmla="*/ 2896859 h 3910710"/>
                <a:gd name="connsiteX14902" fmla="*/ 8671855 w 12193737"/>
                <a:gd name="connsiteY14902" fmla="*/ 2969207 h 3910710"/>
                <a:gd name="connsiteX14903" fmla="*/ 8671855 w 12193737"/>
                <a:gd name="connsiteY14903" fmla="*/ 2824511 h 3910710"/>
                <a:gd name="connsiteX14904" fmla="*/ 8676924 w 12193737"/>
                <a:gd name="connsiteY14904" fmla="*/ 2821577 h 3910710"/>
                <a:gd name="connsiteX14905" fmla="*/ 8797142 w 12193737"/>
                <a:gd name="connsiteY14905" fmla="*/ 2890993 h 3910710"/>
                <a:gd name="connsiteX14906" fmla="*/ 8797142 w 12193737"/>
                <a:gd name="connsiteY14906" fmla="*/ 2896859 h 3910710"/>
                <a:gd name="connsiteX14907" fmla="*/ 8797178 w 12193737"/>
                <a:gd name="connsiteY14907" fmla="*/ 2887082 h 3910710"/>
                <a:gd name="connsiteX14908" fmla="*/ 8680327 w 12193737"/>
                <a:gd name="connsiteY14908" fmla="*/ 2819622 h 3910710"/>
                <a:gd name="connsiteX14909" fmla="*/ 8797178 w 12193737"/>
                <a:gd name="connsiteY14909" fmla="*/ 2752162 h 3910710"/>
                <a:gd name="connsiteX14910" fmla="*/ 8797178 w 12193737"/>
                <a:gd name="connsiteY14910" fmla="*/ 2887046 h 3910710"/>
                <a:gd name="connsiteX14911" fmla="*/ 8797178 w 12193737"/>
                <a:gd name="connsiteY14911" fmla="*/ 2722832 h 3910710"/>
                <a:gd name="connsiteX14912" fmla="*/ 8680327 w 12193737"/>
                <a:gd name="connsiteY14912" fmla="*/ 2655372 h 3910710"/>
                <a:gd name="connsiteX14913" fmla="*/ 8797178 w 12193737"/>
                <a:gd name="connsiteY14913" fmla="*/ 2587912 h 3910710"/>
                <a:gd name="connsiteX14914" fmla="*/ 8797178 w 12193737"/>
                <a:gd name="connsiteY14914" fmla="*/ 2722832 h 3910710"/>
                <a:gd name="connsiteX14915" fmla="*/ 8797178 w 12193737"/>
                <a:gd name="connsiteY14915" fmla="*/ 2584002 h 3910710"/>
                <a:gd name="connsiteX14916" fmla="*/ 8676924 w 12193737"/>
                <a:gd name="connsiteY14916" fmla="*/ 2653417 h 3910710"/>
                <a:gd name="connsiteX14917" fmla="*/ 8671855 w 12193737"/>
                <a:gd name="connsiteY14917" fmla="*/ 2650484 h 3910710"/>
                <a:gd name="connsiteX14918" fmla="*/ 8671855 w 12193737"/>
                <a:gd name="connsiteY14918" fmla="*/ 2505824 h 3910710"/>
                <a:gd name="connsiteX14919" fmla="*/ 8797178 w 12193737"/>
                <a:gd name="connsiteY14919" fmla="*/ 2578172 h 3910710"/>
                <a:gd name="connsiteX14920" fmla="*/ 8797178 w 12193737"/>
                <a:gd name="connsiteY14920" fmla="*/ 2584038 h 3910710"/>
                <a:gd name="connsiteX14921" fmla="*/ 8797178 w 12193737"/>
                <a:gd name="connsiteY14921" fmla="*/ 2574225 h 3910710"/>
                <a:gd name="connsiteX14922" fmla="*/ 8673556 w 12193737"/>
                <a:gd name="connsiteY14922" fmla="*/ 2502855 h 3910710"/>
                <a:gd name="connsiteX14923" fmla="*/ 8797178 w 12193737"/>
                <a:gd name="connsiteY14923" fmla="*/ 2431484 h 3910710"/>
                <a:gd name="connsiteX14924" fmla="*/ 8797178 w 12193737"/>
                <a:gd name="connsiteY14924" fmla="*/ 2574225 h 3910710"/>
                <a:gd name="connsiteX14925" fmla="*/ 8797178 w 12193737"/>
                <a:gd name="connsiteY14925" fmla="*/ 2427573 h 3910710"/>
                <a:gd name="connsiteX14926" fmla="*/ 8671855 w 12193737"/>
                <a:gd name="connsiteY14926" fmla="*/ 2499922 h 3910710"/>
                <a:gd name="connsiteX14927" fmla="*/ 8671855 w 12193737"/>
                <a:gd name="connsiteY14927" fmla="*/ 2349359 h 3910710"/>
                <a:gd name="connsiteX14928" fmla="*/ 8797178 w 12193737"/>
                <a:gd name="connsiteY14928" fmla="*/ 2421707 h 3910710"/>
                <a:gd name="connsiteX14929" fmla="*/ 8797178 w 12193737"/>
                <a:gd name="connsiteY14929" fmla="*/ 2427573 h 3910710"/>
                <a:gd name="connsiteX14930" fmla="*/ 8797178 w 12193737"/>
                <a:gd name="connsiteY14930" fmla="*/ 2417797 h 3910710"/>
                <a:gd name="connsiteX14931" fmla="*/ 8673556 w 12193737"/>
                <a:gd name="connsiteY14931" fmla="*/ 2346426 h 3910710"/>
                <a:gd name="connsiteX14932" fmla="*/ 8797178 w 12193737"/>
                <a:gd name="connsiteY14932" fmla="*/ 2275056 h 3910710"/>
                <a:gd name="connsiteX14933" fmla="*/ 8797178 w 12193737"/>
                <a:gd name="connsiteY14933" fmla="*/ 2417797 h 3910710"/>
                <a:gd name="connsiteX14934" fmla="*/ 8797178 w 12193737"/>
                <a:gd name="connsiteY14934" fmla="*/ 2271145 h 3910710"/>
                <a:gd name="connsiteX14935" fmla="*/ 8671855 w 12193737"/>
                <a:gd name="connsiteY14935" fmla="*/ 2343493 h 3910710"/>
                <a:gd name="connsiteX14936" fmla="*/ 8671855 w 12193737"/>
                <a:gd name="connsiteY14936" fmla="*/ 2192931 h 3910710"/>
                <a:gd name="connsiteX14937" fmla="*/ 8797178 w 12193737"/>
                <a:gd name="connsiteY14937" fmla="*/ 2265279 h 3910710"/>
                <a:gd name="connsiteX14938" fmla="*/ 8797178 w 12193737"/>
                <a:gd name="connsiteY14938" fmla="*/ 2271145 h 3910710"/>
                <a:gd name="connsiteX14939" fmla="*/ 8797178 w 12193737"/>
                <a:gd name="connsiteY14939" fmla="*/ 2261368 h 3910710"/>
                <a:gd name="connsiteX14940" fmla="*/ 8673556 w 12193737"/>
                <a:gd name="connsiteY14940" fmla="*/ 2189998 h 3910710"/>
                <a:gd name="connsiteX14941" fmla="*/ 8797178 w 12193737"/>
                <a:gd name="connsiteY14941" fmla="*/ 2118627 h 3910710"/>
                <a:gd name="connsiteX14942" fmla="*/ 8797178 w 12193737"/>
                <a:gd name="connsiteY14942" fmla="*/ 2261368 h 3910710"/>
                <a:gd name="connsiteX14943" fmla="*/ 8797178 w 12193737"/>
                <a:gd name="connsiteY14943" fmla="*/ 2114717 h 3910710"/>
                <a:gd name="connsiteX14944" fmla="*/ 8671855 w 12193737"/>
                <a:gd name="connsiteY14944" fmla="*/ 2187065 h 3910710"/>
                <a:gd name="connsiteX14945" fmla="*/ 8671855 w 12193737"/>
                <a:gd name="connsiteY14945" fmla="*/ 2042368 h 3910710"/>
                <a:gd name="connsiteX14946" fmla="*/ 8676924 w 12193737"/>
                <a:gd name="connsiteY14946" fmla="*/ 2039435 h 3910710"/>
                <a:gd name="connsiteX14947" fmla="*/ 8797142 w 12193737"/>
                <a:gd name="connsiteY14947" fmla="*/ 2108851 h 3910710"/>
                <a:gd name="connsiteX14948" fmla="*/ 8797142 w 12193737"/>
                <a:gd name="connsiteY14948" fmla="*/ 2114717 h 3910710"/>
                <a:gd name="connsiteX14949" fmla="*/ 8797178 w 12193737"/>
                <a:gd name="connsiteY14949" fmla="*/ 2104940 h 3910710"/>
                <a:gd name="connsiteX14950" fmla="*/ 8680363 w 12193737"/>
                <a:gd name="connsiteY14950" fmla="*/ 2037480 h 3910710"/>
                <a:gd name="connsiteX14951" fmla="*/ 8797178 w 12193737"/>
                <a:gd name="connsiteY14951" fmla="*/ 1970020 h 3910710"/>
                <a:gd name="connsiteX14952" fmla="*/ 8797178 w 12193737"/>
                <a:gd name="connsiteY14952" fmla="*/ 2104940 h 3910710"/>
                <a:gd name="connsiteX14953" fmla="*/ 8797178 w 12193737"/>
                <a:gd name="connsiteY14953" fmla="*/ 1940690 h 3910710"/>
                <a:gd name="connsiteX14954" fmla="*/ 8680327 w 12193737"/>
                <a:gd name="connsiteY14954" fmla="*/ 1873230 h 3910710"/>
                <a:gd name="connsiteX14955" fmla="*/ 8797178 w 12193737"/>
                <a:gd name="connsiteY14955" fmla="*/ 1805770 h 3910710"/>
                <a:gd name="connsiteX14956" fmla="*/ 8797178 w 12193737"/>
                <a:gd name="connsiteY14956" fmla="*/ 1940690 h 3910710"/>
                <a:gd name="connsiteX14957" fmla="*/ 8797178 w 12193737"/>
                <a:gd name="connsiteY14957" fmla="*/ 1801860 h 3910710"/>
                <a:gd name="connsiteX14958" fmla="*/ 8676924 w 12193737"/>
                <a:gd name="connsiteY14958" fmla="*/ 1871275 h 3910710"/>
                <a:gd name="connsiteX14959" fmla="*/ 8671855 w 12193737"/>
                <a:gd name="connsiteY14959" fmla="*/ 1868342 h 3910710"/>
                <a:gd name="connsiteX14960" fmla="*/ 8671855 w 12193737"/>
                <a:gd name="connsiteY14960" fmla="*/ 1723646 h 3910710"/>
                <a:gd name="connsiteX14961" fmla="*/ 8797178 w 12193737"/>
                <a:gd name="connsiteY14961" fmla="*/ 1795994 h 3910710"/>
                <a:gd name="connsiteX14962" fmla="*/ 8797178 w 12193737"/>
                <a:gd name="connsiteY14962" fmla="*/ 1801860 h 3910710"/>
                <a:gd name="connsiteX14963" fmla="*/ 8797178 w 12193737"/>
                <a:gd name="connsiteY14963" fmla="*/ 1792083 h 3910710"/>
                <a:gd name="connsiteX14964" fmla="*/ 8673556 w 12193737"/>
                <a:gd name="connsiteY14964" fmla="*/ 1720713 h 3910710"/>
                <a:gd name="connsiteX14965" fmla="*/ 8797178 w 12193737"/>
                <a:gd name="connsiteY14965" fmla="*/ 1649342 h 3910710"/>
                <a:gd name="connsiteX14966" fmla="*/ 8797178 w 12193737"/>
                <a:gd name="connsiteY14966" fmla="*/ 1792083 h 3910710"/>
                <a:gd name="connsiteX14967" fmla="*/ 8797178 w 12193737"/>
                <a:gd name="connsiteY14967" fmla="*/ 1645431 h 3910710"/>
                <a:gd name="connsiteX14968" fmla="*/ 8671855 w 12193737"/>
                <a:gd name="connsiteY14968" fmla="*/ 1717779 h 3910710"/>
                <a:gd name="connsiteX14969" fmla="*/ 8671855 w 12193737"/>
                <a:gd name="connsiteY14969" fmla="*/ 1567217 h 3910710"/>
                <a:gd name="connsiteX14970" fmla="*/ 8797178 w 12193737"/>
                <a:gd name="connsiteY14970" fmla="*/ 1639565 h 3910710"/>
                <a:gd name="connsiteX14971" fmla="*/ 8797178 w 12193737"/>
                <a:gd name="connsiteY14971" fmla="*/ 1645431 h 3910710"/>
                <a:gd name="connsiteX14972" fmla="*/ 8797178 w 12193737"/>
                <a:gd name="connsiteY14972" fmla="*/ 1635654 h 3910710"/>
                <a:gd name="connsiteX14973" fmla="*/ 8673556 w 12193737"/>
                <a:gd name="connsiteY14973" fmla="*/ 1564284 h 3910710"/>
                <a:gd name="connsiteX14974" fmla="*/ 8797178 w 12193737"/>
                <a:gd name="connsiteY14974" fmla="*/ 1492914 h 3910710"/>
                <a:gd name="connsiteX14975" fmla="*/ 8797178 w 12193737"/>
                <a:gd name="connsiteY14975" fmla="*/ 1635654 h 3910710"/>
                <a:gd name="connsiteX14976" fmla="*/ 8797178 w 12193737"/>
                <a:gd name="connsiteY14976" fmla="*/ 1489003 h 3910710"/>
                <a:gd name="connsiteX14977" fmla="*/ 8671855 w 12193737"/>
                <a:gd name="connsiteY14977" fmla="*/ 1561351 h 3910710"/>
                <a:gd name="connsiteX14978" fmla="*/ 8671855 w 12193737"/>
                <a:gd name="connsiteY14978" fmla="*/ 1410789 h 3910710"/>
                <a:gd name="connsiteX14979" fmla="*/ 8797178 w 12193737"/>
                <a:gd name="connsiteY14979" fmla="*/ 1483137 h 3910710"/>
                <a:gd name="connsiteX14980" fmla="*/ 8797178 w 12193737"/>
                <a:gd name="connsiteY14980" fmla="*/ 1489003 h 3910710"/>
                <a:gd name="connsiteX14981" fmla="*/ 8797178 w 12193737"/>
                <a:gd name="connsiteY14981" fmla="*/ 1479226 h 3910710"/>
                <a:gd name="connsiteX14982" fmla="*/ 8673556 w 12193737"/>
                <a:gd name="connsiteY14982" fmla="*/ 1407856 h 3910710"/>
                <a:gd name="connsiteX14983" fmla="*/ 8797178 w 12193737"/>
                <a:gd name="connsiteY14983" fmla="*/ 1336485 h 3910710"/>
                <a:gd name="connsiteX14984" fmla="*/ 8797178 w 12193737"/>
                <a:gd name="connsiteY14984" fmla="*/ 1479226 h 3910710"/>
                <a:gd name="connsiteX14985" fmla="*/ 8797178 w 12193737"/>
                <a:gd name="connsiteY14985" fmla="*/ 1332575 h 3910710"/>
                <a:gd name="connsiteX14986" fmla="*/ 8671855 w 12193737"/>
                <a:gd name="connsiteY14986" fmla="*/ 1404923 h 3910710"/>
                <a:gd name="connsiteX14987" fmla="*/ 8671855 w 12193737"/>
                <a:gd name="connsiteY14987" fmla="*/ 1260226 h 3910710"/>
                <a:gd name="connsiteX14988" fmla="*/ 8676924 w 12193737"/>
                <a:gd name="connsiteY14988" fmla="*/ 1257293 h 3910710"/>
                <a:gd name="connsiteX14989" fmla="*/ 8797178 w 12193737"/>
                <a:gd name="connsiteY14989" fmla="*/ 1326708 h 3910710"/>
                <a:gd name="connsiteX14990" fmla="*/ 8797178 w 12193737"/>
                <a:gd name="connsiteY14990" fmla="*/ 1332575 h 3910710"/>
                <a:gd name="connsiteX14991" fmla="*/ 8797178 w 12193737"/>
                <a:gd name="connsiteY14991" fmla="*/ 1322798 h 3910710"/>
                <a:gd name="connsiteX14992" fmla="*/ 8680327 w 12193737"/>
                <a:gd name="connsiteY14992" fmla="*/ 1255338 h 3910710"/>
                <a:gd name="connsiteX14993" fmla="*/ 8797178 w 12193737"/>
                <a:gd name="connsiteY14993" fmla="*/ 1187878 h 3910710"/>
                <a:gd name="connsiteX14994" fmla="*/ 8797178 w 12193737"/>
                <a:gd name="connsiteY14994" fmla="*/ 1322798 h 3910710"/>
                <a:gd name="connsiteX14995" fmla="*/ 8797178 w 12193737"/>
                <a:gd name="connsiteY14995" fmla="*/ 1158548 h 3910710"/>
                <a:gd name="connsiteX14996" fmla="*/ 8680327 w 12193737"/>
                <a:gd name="connsiteY14996" fmla="*/ 1091088 h 3910710"/>
                <a:gd name="connsiteX14997" fmla="*/ 8797178 w 12193737"/>
                <a:gd name="connsiteY14997" fmla="*/ 1023628 h 3910710"/>
                <a:gd name="connsiteX14998" fmla="*/ 8797178 w 12193737"/>
                <a:gd name="connsiteY14998" fmla="*/ 1158512 h 3910710"/>
                <a:gd name="connsiteX14999" fmla="*/ 8797178 w 12193737"/>
                <a:gd name="connsiteY14999" fmla="*/ 1019718 h 3910710"/>
                <a:gd name="connsiteX15000" fmla="*/ 8676924 w 12193737"/>
                <a:gd name="connsiteY15000" fmla="*/ 1089133 h 3910710"/>
                <a:gd name="connsiteX15001" fmla="*/ 8671855 w 12193737"/>
                <a:gd name="connsiteY15001" fmla="*/ 1086200 h 3910710"/>
                <a:gd name="connsiteX15002" fmla="*/ 8671855 w 12193737"/>
                <a:gd name="connsiteY15002" fmla="*/ 941503 h 3910710"/>
                <a:gd name="connsiteX15003" fmla="*/ 8797178 w 12193737"/>
                <a:gd name="connsiteY15003" fmla="*/ 1013852 h 3910710"/>
                <a:gd name="connsiteX15004" fmla="*/ 8797178 w 12193737"/>
                <a:gd name="connsiteY15004" fmla="*/ 1019718 h 3910710"/>
                <a:gd name="connsiteX15005" fmla="*/ 8797178 w 12193737"/>
                <a:gd name="connsiteY15005" fmla="*/ 1009941 h 3910710"/>
                <a:gd name="connsiteX15006" fmla="*/ 8673556 w 12193737"/>
                <a:gd name="connsiteY15006" fmla="*/ 938570 h 3910710"/>
                <a:gd name="connsiteX15007" fmla="*/ 8797178 w 12193737"/>
                <a:gd name="connsiteY15007" fmla="*/ 867200 h 3910710"/>
                <a:gd name="connsiteX15008" fmla="*/ 8797178 w 12193737"/>
                <a:gd name="connsiteY15008" fmla="*/ 1009941 h 3910710"/>
                <a:gd name="connsiteX15009" fmla="*/ 8797178 w 12193737"/>
                <a:gd name="connsiteY15009" fmla="*/ 863289 h 3910710"/>
                <a:gd name="connsiteX15010" fmla="*/ 8671855 w 12193737"/>
                <a:gd name="connsiteY15010" fmla="*/ 935637 h 3910710"/>
                <a:gd name="connsiteX15011" fmla="*/ 8671855 w 12193737"/>
                <a:gd name="connsiteY15011" fmla="*/ 785075 h 3910710"/>
                <a:gd name="connsiteX15012" fmla="*/ 8797178 w 12193737"/>
                <a:gd name="connsiteY15012" fmla="*/ 857423 h 3910710"/>
                <a:gd name="connsiteX15013" fmla="*/ 8797178 w 12193737"/>
                <a:gd name="connsiteY15013" fmla="*/ 863289 h 3910710"/>
                <a:gd name="connsiteX15014" fmla="*/ 8797178 w 12193737"/>
                <a:gd name="connsiteY15014" fmla="*/ 853513 h 3910710"/>
                <a:gd name="connsiteX15015" fmla="*/ 8673556 w 12193737"/>
                <a:gd name="connsiteY15015" fmla="*/ 782142 h 3910710"/>
                <a:gd name="connsiteX15016" fmla="*/ 8797178 w 12193737"/>
                <a:gd name="connsiteY15016" fmla="*/ 710772 h 3910710"/>
                <a:gd name="connsiteX15017" fmla="*/ 8797178 w 12193737"/>
                <a:gd name="connsiteY15017" fmla="*/ 853513 h 3910710"/>
                <a:gd name="connsiteX15018" fmla="*/ 8797178 w 12193737"/>
                <a:gd name="connsiteY15018" fmla="*/ 706861 h 3910710"/>
                <a:gd name="connsiteX15019" fmla="*/ 8671855 w 12193737"/>
                <a:gd name="connsiteY15019" fmla="*/ 779209 h 3910710"/>
                <a:gd name="connsiteX15020" fmla="*/ 8671855 w 12193737"/>
                <a:gd name="connsiteY15020" fmla="*/ 628647 h 3910710"/>
                <a:gd name="connsiteX15021" fmla="*/ 8797178 w 12193737"/>
                <a:gd name="connsiteY15021" fmla="*/ 700995 h 3910710"/>
                <a:gd name="connsiteX15022" fmla="*/ 8797178 w 12193737"/>
                <a:gd name="connsiteY15022" fmla="*/ 706861 h 3910710"/>
                <a:gd name="connsiteX15023" fmla="*/ 8797178 w 12193737"/>
                <a:gd name="connsiteY15023" fmla="*/ 697084 h 3910710"/>
                <a:gd name="connsiteX15024" fmla="*/ 8673556 w 12193737"/>
                <a:gd name="connsiteY15024" fmla="*/ 625714 h 3910710"/>
                <a:gd name="connsiteX15025" fmla="*/ 8797178 w 12193737"/>
                <a:gd name="connsiteY15025" fmla="*/ 554343 h 3910710"/>
                <a:gd name="connsiteX15026" fmla="*/ 8797178 w 12193737"/>
                <a:gd name="connsiteY15026" fmla="*/ 697084 h 3910710"/>
                <a:gd name="connsiteX15027" fmla="*/ 8797178 w 12193737"/>
                <a:gd name="connsiteY15027" fmla="*/ 550432 h 3910710"/>
                <a:gd name="connsiteX15028" fmla="*/ 8671855 w 12193737"/>
                <a:gd name="connsiteY15028" fmla="*/ 622781 h 3910710"/>
                <a:gd name="connsiteX15029" fmla="*/ 8671855 w 12193737"/>
                <a:gd name="connsiteY15029" fmla="*/ 478084 h 3910710"/>
                <a:gd name="connsiteX15030" fmla="*/ 8676924 w 12193737"/>
                <a:gd name="connsiteY15030" fmla="*/ 475151 h 3910710"/>
                <a:gd name="connsiteX15031" fmla="*/ 8797142 w 12193737"/>
                <a:gd name="connsiteY15031" fmla="*/ 544566 h 3910710"/>
                <a:gd name="connsiteX15032" fmla="*/ 8797142 w 12193737"/>
                <a:gd name="connsiteY15032" fmla="*/ 550432 h 3910710"/>
                <a:gd name="connsiteX15033" fmla="*/ 8797178 w 12193737"/>
                <a:gd name="connsiteY15033" fmla="*/ 540656 h 3910710"/>
                <a:gd name="connsiteX15034" fmla="*/ 8680363 w 12193737"/>
                <a:gd name="connsiteY15034" fmla="*/ 473196 h 3910710"/>
                <a:gd name="connsiteX15035" fmla="*/ 8797178 w 12193737"/>
                <a:gd name="connsiteY15035" fmla="*/ 405736 h 3910710"/>
                <a:gd name="connsiteX15036" fmla="*/ 8797178 w 12193737"/>
                <a:gd name="connsiteY15036" fmla="*/ 540619 h 3910710"/>
                <a:gd name="connsiteX15037" fmla="*/ 8797178 w 12193737"/>
                <a:gd name="connsiteY15037" fmla="*/ 376406 h 3910710"/>
                <a:gd name="connsiteX15038" fmla="*/ 8680327 w 12193737"/>
                <a:gd name="connsiteY15038" fmla="*/ 308946 h 3910710"/>
                <a:gd name="connsiteX15039" fmla="*/ 8797178 w 12193737"/>
                <a:gd name="connsiteY15039" fmla="*/ 241486 h 3910710"/>
                <a:gd name="connsiteX15040" fmla="*/ 8797178 w 12193737"/>
                <a:gd name="connsiteY15040" fmla="*/ 376406 h 3910710"/>
                <a:gd name="connsiteX15041" fmla="*/ 8797178 w 12193737"/>
                <a:gd name="connsiteY15041" fmla="*/ 237576 h 3910710"/>
                <a:gd name="connsiteX15042" fmla="*/ 8676924 w 12193737"/>
                <a:gd name="connsiteY15042" fmla="*/ 306991 h 3910710"/>
                <a:gd name="connsiteX15043" fmla="*/ 8671855 w 12193737"/>
                <a:gd name="connsiteY15043" fmla="*/ 304058 h 3910710"/>
                <a:gd name="connsiteX15044" fmla="*/ 8671855 w 12193737"/>
                <a:gd name="connsiteY15044" fmla="*/ 159361 h 3910710"/>
                <a:gd name="connsiteX15045" fmla="*/ 8797178 w 12193737"/>
                <a:gd name="connsiteY15045" fmla="*/ 231710 h 3910710"/>
                <a:gd name="connsiteX15046" fmla="*/ 8797178 w 12193737"/>
                <a:gd name="connsiteY15046" fmla="*/ 237576 h 3910710"/>
                <a:gd name="connsiteX15047" fmla="*/ 8797178 w 12193737"/>
                <a:gd name="connsiteY15047" fmla="*/ 227799 h 3910710"/>
                <a:gd name="connsiteX15048" fmla="*/ 8673556 w 12193737"/>
                <a:gd name="connsiteY15048" fmla="*/ 156428 h 3910710"/>
                <a:gd name="connsiteX15049" fmla="*/ 8797178 w 12193737"/>
                <a:gd name="connsiteY15049" fmla="*/ 85058 h 3910710"/>
                <a:gd name="connsiteX15050" fmla="*/ 8797178 w 12193737"/>
                <a:gd name="connsiteY15050" fmla="*/ 227799 h 3910710"/>
                <a:gd name="connsiteX15051" fmla="*/ 8797178 w 12193737"/>
                <a:gd name="connsiteY15051" fmla="*/ 81147 h 3910710"/>
                <a:gd name="connsiteX15052" fmla="*/ 8671855 w 12193737"/>
                <a:gd name="connsiteY15052" fmla="*/ 153495 h 3910710"/>
                <a:gd name="connsiteX15053" fmla="*/ 8671855 w 12193737"/>
                <a:gd name="connsiteY15053" fmla="*/ 2933 h 3910710"/>
                <a:gd name="connsiteX15054" fmla="*/ 8797178 w 12193737"/>
                <a:gd name="connsiteY15054" fmla="*/ 75281 h 3910710"/>
                <a:gd name="connsiteX15055" fmla="*/ 8797178 w 12193737"/>
                <a:gd name="connsiteY15055" fmla="*/ 81147 h 3910710"/>
                <a:gd name="connsiteX15056" fmla="*/ 10023186 w 12193737"/>
                <a:gd name="connsiteY15056" fmla="*/ 2933 h 3910710"/>
                <a:gd name="connsiteX15057" fmla="*/ 10023186 w 12193737"/>
                <a:gd name="connsiteY15057" fmla="*/ 153495 h 3910710"/>
                <a:gd name="connsiteX15058" fmla="*/ 9892829 w 12193737"/>
                <a:gd name="connsiteY15058" fmla="*/ 78214 h 3910710"/>
                <a:gd name="connsiteX15059" fmla="*/ 10023186 w 12193737"/>
                <a:gd name="connsiteY15059" fmla="*/ 2933 h 3910710"/>
                <a:gd name="connsiteX15060" fmla="*/ 9752260 w 12193737"/>
                <a:gd name="connsiteY15060" fmla="*/ 3444358 h 3910710"/>
                <a:gd name="connsiteX15061" fmla="*/ 9752260 w 12193737"/>
                <a:gd name="connsiteY15061" fmla="*/ 3594920 h 3910710"/>
                <a:gd name="connsiteX15062" fmla="*/ 9621867 w 12193737"/>
                <a:gd name="connsiteY15062" fmla="*/ 3519639 h 3910710"/>
                <a:gd name="connsiteX15063" fmla="*/ 9752260 w 12193737"/>
                <a:gd name="connsiteY15063" fmla="*/ 3444358 h 3910710"/>
                <a:gd name="connsiteX15064" fmla="*/ 9620165 w 12193737"/>
                <a:gd name="connsiteY15064" fmla="*/ 3516706 h 3910710"/>
                <a:gd name="connsiteX15065" fmla="*/ 9620165 w 12193737"/>
                <a:gd name="connsiteY15065" fmla="*/ 3366180 h 3910710"/>
                <a:gd name="connsiteX15066" fmla="*/ 9750558 w 12193737"/>
                <a:gd name="connsiteY15066" fmla="*/ 3441461 h 3910710"/>
                <a:gd name="connsiteX15067" fmla="*/ 9620165 w 12193737"/>
                <a:gd name="connsiteY15067" fmla="*/ 3516742 h 3910710"/>
                <a:gd name="connsiteX15068" fmla="*/ 9621867 w 12193737"/>
                <a:gd name="connsiteY15068" fmla="*/ 3363211 h 3910710"/>
                <a:gd name="connsiteX15069" fmla="*/ 9747191 w 12193737"/>
                <a:gd name="connsiteY15069" fmla="*/ 3290863 h 3910710"/>
                <a:gd name="connsiteX15070" fmla="*/ 9752260 w 12193737"/>
                <a:gd name="connsiteY15070" fmla="*/ 3293796 h 3910710"/>
                <a:gd name="connsiteX15071" fmla="*/ 9752260 w 12193737"/>
                <a:gd name="connsiteY15071" fmla="*/ 3438492 h 3910710"/>
                <a:gd name="connsiteX15072" fmla="*/ 9621867 w 12193737"/>
                <a:gd name="connsiteY15072" fmla="*/ 3363211 h 3910710"/>
                <a:gd name="connsiteX15073" fmla="*/ 9887722 w 12193737"/>
                <a:gd name="connsiteY15073" fmla="*/ 538700 h 3910710"/>
                <a:gd name="connsiteX15074" fmla="*/ 9882653 w 12193737"/>
                <a:gd name="connsiteY15074" fmla="*/ 541633 h 3910710"/>
                <a:gd name="connsiteX15075" fmla="*/ 9757330 w 12193737"/>
                <a:gd name="connsiteY15075" fmla="*/ 469285 h 3910710"/>
                <a:gd name="connsiteX15076" fmla="*/ 9887687 w 12193737"/>
                <a:gd name="connsiteY15076" fmla="*/ 394004 h 3910710"/>
                <a:gd name="connsiteX15077" fmla="*/ 9887687 w 12193737"/>
                <a:gd name="connsiteY15077" fmla="*/ 538700 h 3910710"/>
                <a:gd name="connsiteX15078" fmla="*/ 9891127 w 12193737"/>
                <a:gd name="connsiteY15078" fmla="*/ 706861 h 3910710"/>
                <a:gd name="connsiteX15079" fmla="*/ 10021484 w 12193737"/>
                <a:gd name="connsiteY15079" fmla="*/ 782142 h 3910710"/>
                <a:gd name="connsiteX15080" fmla="*/ 9891127 w 12193737"/>
                <a:gd name="connsiteY15080" fmla="*/ 857423 h 3910710"/>
                <a:gd name="connsiteX15081" fmla="*/ 9891127 w 12193737"/>
                <a:gd name="connsiteY15081" fmla="*/ 706861 h 3910710"/>
                <a:gd name="connsiteX15082" fmla="*/ 9891127 w 12193737"/>
                <a:gd name="connsiteY15082" fmla="*/ 1489003 h 3910710"/>
                <a:gd name="connsiteX15083" fmla="*/ 10021484 w 12193737"/>
                <a:gd name="connsiteY15083" fmla="*/ 1564284 h 3910710"/>
                <a:gd name="connsiteX15084" fmla="*/ 9891127 w 12193737"/>
                <a:gd name="connsiteY15084" fmla="*/ 1639565 h 3910710"/>
                <a:gd name="connsiteX15085" fmla="*/ 9891127 w 12193737"/>
                <a:gd name="connsiteY15085" fmla="*/ 1489003 h 3910710"/>
                <a:gd name="connsiteX15086" fmla="*/ 9891127 w 12193737"/>
                <a:gd name="connsiteY15086" fmla="*/ 2271145 h 3910710"/>
                <a:gd name="connsiteX15087" fmla="*/ 10021484 w 12193737"/>
                <a:gd name="connsiteY15087" fmla="*/ 2346426 h 3910710"/>
                <a:gd name="connsiteX15088" fmla="*/ 9891127 w 12193737"/>
                <a:gd name="connsiteY15088" fmla="*/ 2421707 h 3910710"/>
                <a:gd name="connsiteX15089" fmla="*/ 9891127 w 12193737"/>
                <a:gd name="connsiteY15089" fmla="*/ 2271145 h 3910710"/>
                <a:gd name="connsiteX15090" fmla="*/ 9891127 w 12193737"/>
                <a:gd name="connsiteY15090" fmla="*/ 3053287 h 3910710"/>
                <a:gd name="connsiteX15091" fmla="*/ 10021484 w 12193737"/>
                <a:gd name="connsiteY15091" fmla="*/ 3128568 h 3910710"/>
                <a:gd name="connsiteX15092" fmla="*/ 9891127 w 12193737"/>
                <a:gd name="connsiteY15092" fmla="*/ 3203849 h 3910710"/>
                <a:gd name="connsiteX15093" fmla="*/ 9891127 w 12193737"/>
                <a:gd name="connsiteY15093" fmla="*/ 3053287 h 3910710"/>
                <a:gd name="connsiteX15094" fmla="*/ 9752260 w 12193737"/>
                <a:gd name="connsiteY15094" fmla="*/ 2812778 h 3910710"/>
                <a:gd name="connsiteX15095" fmla="*/ 9621867 w 12193737"/>
                <a:gd name="connsiteY15095" fmla="*/ 2737497 h 3910710"/>
                <a:gd name="connsiteX15096" fmla="*/ 9752260 w 12193737"/>
                <a:gd name="connsiteY15096" fmla="*/ 2662216 h 3910710"/>
                <a:gd name="connsiteX15097" fmla="*/ 9752260 w 12193737"/>
                <a:gd name="connsiteY15097" fmla="*/ 2812778 h 3910710"/>
                <a:gd name="connsiteX15098" fmla="*/ 9752260 w 12193737"/>
                <a:gd name="connsiteY15098" fmla="*/ 2030636 h 3910710"/>
                <a:gd name="connsiteX15099" fmla="*/ 9621867 w 12193737"/>
                <a:gd name="connsiteY15099" fmla="*/ 1955355 h 3910710"/>
                <a:gd name="connsiteX15100" fmla="*/ 9752260 w 12193737"/>
                <a:gd name="connsiteY15100" fmla="*/ 1880074 h 3910710"/>
                <a:gd name="connsiteX15101" fmla="*/ 9752260 w 12193737"/>
                <a:gd name="connsiteY15101" fmla="*/ 2030636 h 3910710"/>
                <a:gd name="connsiteX15102" fmla="*/ 9752260 w 12193737"/>
                <a:gd name="connsiteY15102" fmla="*/ 1248494 h 3910710"/>
                <a:gd name="connsiteX15103" fmla="*/ 9621867 w 12193737"/>
                <a:gd name="connsiteY15103" fmla="*/ 1173213 h 3910710"/>
                <a:gd name="connsiteX15104" fmla="*/ 9752260 w 12193737"/>
                <a:gd name="connsiteY15104" fmla="*/ 1097932 h 3910710"/>
                <a:gd name="connsiteX15105" fmla="*/ 9752260 w 12193737"/>
                <a:gd name="connsiteY15105" fmla="*/ 1248494 h 3910710"/>
                <a:gd name="connsiteX15106" fmla="*/ 9755664 w 12193737"/>
                <a:gd name="connsiteY15106" fmla="*/ 779209 h 3910710"/>
                <a:gd name="connsiteX15107" fmla="*/ 9755664 w 12193737"/>
                <a:gd name="connsiteY15107" fmla="*/ 634513 h 3910710"/>
                <a:gd name="connsiteX15108" fmla="*/ 9760734 w 12193737"/>
                <a:gd name="connsiteY15108" fmla="*/ 631580 h 3910710"/>
                <a:gd name="connsiteX15109" fmla="*/ 9886021 w 12193737"/>
                <a:gd name="connsiteY15109" fmla="*/ 703928 h 3910710"/>
                <a:gd name="connsiteX15110" fmla="*/ 9755664 w 12193737"/>
                <a:gd name="connsiteY15110" fmla="*/ 779209 h 3910710"/>
                <a:gd name="connsiteX15111" fmla="*/ 9887722 w 12193737"/>
                <a:gd name="connsiteY15111" fmla="*/ 706861 h 3910710"/>
                <a:gd name="connsiteX15112" fmla="*/ 9887722 w 12193737"/>
                <a:gd name="connsiteY15112" fmla="*/ 857387 h 3910710"/>
                <a:gd name="connsiteX15113" fmla="*/ 9757365 w 12193737"/>
                <a:gd name="connsiteY15113" fmla="*/ 782106 h 3910710"/>
                <a:gd name="connsiteX15114" fmla="*/ 9887722 w 12193737"/>
                <a:gd name="connsiteY15114" fmla="*/ 706825 h 3910710"/>
                <a:gd name="connsiteX15115" fmla="*/ 9755664 w 12193737"/>
                <a:gd name="connsiteY15115" fmla="*/ 785075 h 3910710"/>
                <a:gd name="connsiteX15116" fmla="*/ 9886021 w 12193737"/>
                <a:gd name="connsiteY15116" fmla="*/ 860356 h 3910710"/>
                <a:gd name="connsiteX15117" fmla="*/ 9760697 w 12193737"/>
                <a:gd name="connsiteY15117" fmla="*/ 932704 h 3910710"/>
                <a:gd name="connsiteX15118" fmla="*/ 9755627 w 12193737"/>
                <a:gd name="connsiteY15118" fmla="*/ 929771 h 3910710"/>
                <a:gd name="connsiteX15119" fmla="*/ 9755627 w 12193737"/>
                <a:gd name="connsiteY15119" fmla="*/ 785075 h 3910710"/>
                <a:gd name="connsiteX15120" fmla="*/ 9879250 w 12193737"/>
                <a:gd name="connsiteY15120" fmla="*/ 1020695 h 3910710"/>
                <a:gd name="connsiteX15121" fmla="*/ 9755627 w 12193737"/>
                <a:gd name="connsiteY15121" fmla="*/ 1092066 h 3910710"/>
                <a:gd name="connsiteX15122" fmla="*/ 9755627 w 12193737"/>
                <a:gd name="connsiteY15122" fmla="*/ 949361 h 3910710"/>
                <a:gd name="connsiteX15123" fmla="*/ 9879250 w 12193737"/>
                <a:gd name="connsiteY15123" fmla="*/ 1020732 h 3910710"/>
                <a:gd name="connsiteX15124" fmla="*/ 9886021 w 12193737"/>
                <a:gd name="connsiteY15124" fmla="*/ 1173213 h 3910710"/>
                <a:gd name="connsiteX15125" fmla="*/ 9755664 w 12193737"/>
                <a:gd name="connsiteY15125" fmla="*/ 1248494 h 3910710"/>
                <a:gd name="connsiteX15126" fmla="*/ 9755664 w 12193737"/>
                <a:gd name="connsiteY15126" fmla="*/ 1097932 h 3910710"/>
                <a:gd name="connsiteX15127" fmla="*/ 9886021 w 12193737"/>
                <a:gd name="connsiteY15127" fmla="*/ 1173213 h 3910710"/>
                <a:gd name="connsiteX15128" fmla="*/ 9755664 w 12193737"/>
                <a:gd name="connsiteY15128" fmla="*/ 1254360 h 3910710"/>
                <a:gd name="connsiteX15129" fmla="*/ 9879286 w 12193737"/>
                <a:gd name="connsiteY15129" fmla="*/ 1325731 h 3910710"/>
                <a:gd name="connsiteX15130" fmla="*/ 9755664 w 12193737"/>
                <a:gd name="connsiteY15130" fmla="*/ 1397101 h 3910710"/>
                <a:gd name="connsiteX15131" fmla="*/ 9755664 w 12193737"/>
                <a:gd name="connsiteY15131" fmla="*/ 1254360 h 3910710"/>
                <a:gd name="connsiteX15132" fmla="*/ 9760734 w 12193737"/>
                <a:gd name="connsiteY15132" fmla="*/ 1413722 h 3910710"/>
                <a:gd name="connsiteX15133" fmla="*/ 9886021 w 12193737"/>
                <a:gd name="connsiteY15133" fmla="*/ 1486070 h 3910710"/>
                <a:gd name="connsiteX15134" fmla="*/ 9755664 w 12193737"/>
                <a:gd name="connsiteY15134" fmla="*/ 1561351 h 3910710"/>
                <a:gd name="connsiteX15135" fmla="*/ 9755664 w 12193737"/>
                <a:gd name="connsiteY15135" fmla="*/ 1416655 h 3910710"/>
                <a:gd name="connsiteX15136" fmla="*/ 9760734 w 12193737"/>
                <a:gd name="connsiteY15136" fmla="*/ 1413722 h 3910710"/>
                <a:gd name="connsiteX15137" fmla="*/ 9887722 w 12193737"/>
                <a:gd name="connsiteY15137" fmla="*/ 1489003 h 3910710"/>
                <a:gd name="connsiteX15138" fmla="*/ 9887722 w 12193737"/>
                <a:gd name="connsiteY15138" fmla="*/ 1639529 h 3910710"/>
                <a:gd name="connsiteX15139" fmla="*/ 9757365 w 12193737"/>
                <a:gd name="connsiteY15139" fmla="*/ 1564248 h 3910710"/>
                <a:gd name="connsiteX15140" fmla="*/ 9887722 w 12193737"/>
                <a:gd name="connsiteY15140" fmla="*/ 1488967 h 3910710"/>
                <a:gd name="connsiteX15141" fmla="*/ 9755664 w 12193737"/>
                <a:gd name="connsiteY15141" fmla="*/ 1567217 h 3910710"/>
                <a:gd name="connsiteX15142" fmla="*/ 9886021 w 12193737"/>
                <a:gd name="connsiteY15142" fmla="*/ 1642498 h 3910710"/>
                <a:gd name="connsiteX15143" fmla="*/ 9760734 w 12193737"/>
                <a:gd name="connsiteY15143" fmla="*/ 1714846 h 3910710"/>
                <a:gd name="connsiteX15144" fmla="*/ 9755664 w 12193737"/>
                <a:gd name="connsiteY15144" fmla="*/ 1711913 h 3910710"/>
                <a:gd name="connsiteX15145" fmla="*/ 9755664 w 12193737"/>
                <a:gd name="connsiteY15145" fmla="*/ 1567217 h 3910710"/>
                <a:gd name="connsiteX15146" fmla="*/ 9879250 w 12193737"/>
                <a:gd name="connsiteY15146" fmla="*/ 1802837 h 3910710"/>
                <a:gd name="connsiteX15147" fmla="*/ 9755627 w 12193737"/>
                <a:gd name="connsiteY15147" fmla="*/ 1874208 h 3910710"/>
                <a:gd name="connsiteX15148" fmla="*/ 9755627 w 12193737"/>
                <a:gd name="connsiteY15148" fmla="*/ 1731467 h 3910710"/>
                <a:gd name="connsiteX15149" fmla="*/ 9879250 w 12193737"/>
                <a:gd name="connsiteY15149" fmla="*/ 1802837 h 3910710"/>
                <a:gd name="connsiteX15150" fmla="*/ 9886021 w 12193737"/>
                <a:gd name="connsiteY15150" fmla="*/ 1955355 h 3910710"/>
                <a:gd name="connsiteX15151" fmla="*/ 9755664 w 12193737"/>
                <a:gd name="connsiteY15151" fmla="*/ 2030636 h 3910710"/>
                <a:gd name="connsiteX15152" fmla="*/ 9755664 w 12193737"/>
                <a:gd name="connsiteY15152" fmla="*/ 1880110 h 3910710"/>
                <a:gd name="connsiteX15153" fmla="*/ 9886021 w 12193737"/>
                <a:gd name="connsiteY15153" fmla="*/ 1955391 h 3910710"/>
                <a:gd name="connsiteX15154" fmla="*/ 9755664 w 12193737"/>
                <a:gd name="connsiteY15154" fmla="*/ 2036502 h 3910710"/>
                <a:gd name="connsiteX15155" fmla="*/ 9879286 w 12193737"/>
                <a:gd name="connsiteY15155" fmla="*/ 2107873 h 3910710"/>
                <a:gd name="connsiteX15156" fmla="*/ 9755664 w 12193737"/>
                <a:gd name="connsiteY15156" fmla="*/ 2179243 h 3910710"/>
                <a:gd name="connsiteX15157" fmla="*/ 9755664 w 12193737"/>
                <a:gd name="connsiteY15157" fmla="*/ 2036502 h 3910710"/>
                <a:gd name="connsiteX15158" fmla="*/ 9760734 w 12193737"/>
                <a:gd name="connsiteY15158" fmla="*/ 2195864 h 3910710"/>
                <a:gd name="connsiteX15159" fmla="*/ 9886021 w 12193737"/>
                <a:gd name="connsiteY15159" fmla="*/ 2268212 h 3910710"/>
                <a:gd name="connsiteX15160" fmla="*/ 9755664 w 12193737"/>
                <a:gd name="connsiteY15160" fmla="*/ 2343457 h 3910710"/>
                <a:gd name="connsiteX15161" fmla="*/ 9755664 w 12193737"/>
                <a:gd name="connsiteY15161" fmla="*/ 2198761 h 3910710"/>
                <a:gd name="connsiteX15162" fmla="*/ 9760734 w 12193737"/>
                <a:gd name="connsiteY15162" fmla="*/ 2195827 h 3910710"/>
                <a:gd name="connsiteX15163" fmla="*/ 9887722 w 12193737"/>
                <a:gd name="connsiteY15163" fmla="*/ 2271145 h 3910710"/>
                <a:gd name="connsiteX15164" fmla="*/ 9887722 w 12193737"/>
                <a:gd name="connsiteY15164" fmla="*/ 2421671 h 3910710"/>
                <a:gd name="connsiteX15165" fmla="*/ 9757365 w 12193737"/>
                <a:gd name="connsiteY15165" fmla="*/ 2346426 h 3910710"/>
                <a:gd name="connsiteX15166" fmla="*/ 9887722 w 12193737"/>
                <a:gd name="connsiteY15166" fmla="*/ 2271145 h 3910710"/>
                <a:gd name="connsiteX15167" fmla="*/ 9755664 w 12193737"/>
                <a:gd name="connsiteY15167" fmla="*/ 2349359 h 3910710"/>
                <a:gd name="connsiteX15168" fmla="*/ 9886021 w 12193737"/>
                <a:gd name="connsiteY15168" fmla="*/ 2424640 h 3910710"/>
                <a:gd name="connsiteX15169" fmla="*/ 9760697 w 12193737"/>
                <a:gd name="connsiteY15169" fmla="*/ 2496989 h 3910710"/>
                <a:gd name="connsiteX15170" fmla="*/ 9755627 w 12193737"/>
                <a:gd name="connsiteY15170" fmla="*/ 2494055 h 3910710"/>
                <a:gd name="connsiteX15171" fmla="*/ 9755627 w 12193737"/>
                <a:gd name="connsiteY15171" fmla="*/ 2349359 h 3910710"/>
                <a:gd name="connsiteX15172" fmla="*/ 9879250 w 12193737"/>
                <a:gd name="connsiteY15172" fmla="*/ 2584979 h 3910710"/>
                <a:gd name="connsiteX15173" fmla="*/ 9755627 w 12193737"/>
                <a:gd name="connsiteY15173" fmla="*/ 2656350 h 3910710"/>
                <a:gd name="connsiteX15174" fmla="*/ 9755627 w 12193737"/>
                <a:gd name="connsiteY15174" fmla="*/ 2513645 h 3910710"/>
                <a:gd name="connsiteX15175" fmla="*/ 9879250 w 12193737"/>
                <a:gd name="connsiteY15175" fmla="*/ 2585016 h 3910710"/>
                <a:gd name="connsiteX15176" fmla="*/ 9886021 w 12193737"/>
                <a:gd name="connsiteY15176" fmla="*/ 2737497 h 3910710"/>
                <a:gd name="connsiteX15177" fmla="*/ 9755664 w 12193737"/>
                <a:gd name="connsiteY15177" fmla="*/ 2812742 h 3910710"/>
                <a:gd name="connsiteX15178" fmla="*/ 9755664 w 12193737"/>
                <a:gd name="connsiteY15178" fmla="*/ 2662216 h 3910710"/>
                <a:gd name="connsiteX15179" fmla="*/ 9886021 w 12193737"/>
                <a:gd name="connsiteY15179" fmla="*/ 2737497 h 3910710"/>
                <a:gd name="connsiteX15180" fmla="*/ 9755664 w 12193737"/>
                <a:gd name="connsiteY15180" fmla="*/ 2818644 h 3910710"/>
                <a:gd name="connsiteX15181" fmla="*/ 9879286 w 12193737"/>
                <a:gd name="connsiteY15181" fmla="*/ 2890015 h 3910710"/>
                <a:gd name="connsiteX15182" fmla="*/ 9755664 w 12193737"/>
                <a:gd name="connsiteY15182" fmla="*/ 2961385 h 3910710"/>
                <a:gd name="connsiteX15183" fmla="*/ 9755664 w 12193737"/>
                <a:gd name="connsiteY15183" fmla="*/ 2818644 h 3910710"/>
                <a:gd name="connsiteX15184" fmla="*/ 9760734 w 12193737"/>
                <a:gd name="connsiteY15184" fmla="*/ 2978006 h 3910710"/>
                <a:gd name="connsiteX15185" fmla="*/ 9886021 w 12193737"/>
                <a:gd name="connsiteY15185" fmla="*/ 3050354 h 3910710"/>
                <a:gd name="connsiteX15186" fmla="*/ 9755664 w 12193737"/>
                <a:gd name="connsiteY15186" fmla="*/ 3125635 h 3910710"/>
                <a:gd name="connsiteX15187" fmla="*/ 9755664 w 12193737"/>
                <a:gd name="connsiteY15187" fmla="*/ 2980975 h 3910710"/>
                <a:gd name="connsiteX15188" fmla="*/ 9760770 w 12193737"/>
                <a:gd name="connsiteY15188" fmla="*/ 2978042 h 3910710"/>
                <a:gd name="connsiteX15189" fmla="*/ 9887722 w 12193737"/>
                <a:gd name="connsiteY15189" fmla="*/ 3053287 h 3910710"/>
                <a:gd name="connsiteX15190" fmla="*/ 9887722 w 12193737"/>
                <a:gd name="connsiteY15190" fmla="*/ 3203849 h 3910710"/>
                <a:gd name="connsiteX15191" fmla="*/ 9757365 w 12193737"/>
                <a:gd name="connsiteY15191" fmla="*/ 3128604 h 3910710"/>
                <a:gd name="connsiteX15192" fmla="*/ 9887722 w 12193737"/>
                <a:gd name="connsiteY15192" fmla="*/ 3053323 h 3910710"/>
                <a:gd name="connsiteX15193" fmla="*/ 9755664 w 12193737"/>
                <a:gd name="connsiteY15193" fmla="*/ 3131501 h 3910710"/>
                <a:gd name="connsiteX15194" fmla="*/ 9886021 w 12193737"/>
                <a:gd name="connsiteY15194" fmla="*/ 3206782 h 3910710"/>
                <a:gd name="connsiteX15195" fmla="*/ 9760734 w 12193737"/>
                <a:gd name="connsiteY15195" fmla="*/ 3279131 h 3910710"/>
                <a:gd name="connsiteX15196" fmla="*/ 9755664 w 12193737"/>
                <a:gd name="connsiteY15196" fmla="*/ 3276197 h 3910710"/>
                <a:gd name="connsiteX15197" fmla="*/ 9755664 w 12193737"/>
                <a:gd name="connsiteY15197" fmla="*/ 3131501 h 3910710"/>
                <a:gd name="connsiteX15198" fmla="*/ 9887722 w 12193737"/>
                <a:gd name="connsiteY15198" fmla="*/ 3209715 h 3910710"/>
                <a:gd name="connsiteX15199" fmla="*/ 9887722 w 12193737"/>
                <a:gd name="connsiteY15199" fmla="*/ 3352456 h 3910710"/>
                <a:gd name="connsiteX15200" fmla="*/ 9764101 w 12193737"/>
                <a:gd name="connsiteY15200" fmla="*/ 3281086 h 3910710"/>
                <a:gd name="connsiteX15201" fmla="*/ 9887722 w 12193737"/>
                <a:gd name="connsiteY15201" fmla="*/ 3209715 h 3910710"/>
                <a:gd name="connsiteX15202" fmla="*/ 9887722 w 12193737"/>
                <a:gd name="connsiteY15202" fmla="*/ 3047421 h 3910710"/>
                <a:gd name="connsiteX15203" fmla="*/ 9764137 w 12193737"/>
                <a:gd name="connsiteY15203" fmla="*/ 2976050 h 3910710"/>
                <a:gd name="connsiteX15204" fmla="*/ 9887722 w 12193737"/>
                <a:gd name="connsiteY15204" fmla="*/ 2904680 h 3910710"/>
                <a:gd name="connsiteX15205" fmla="*/ 9887722 w 12193737"/>
                <a:gd name="connsiteY15205" fmla="*/ 3047385 h 3910710"/>
                <a:gd name="connsiteX15206" fmla="*/ 9882690 w 12193737"/>
                <a:gd name="connsiteY15206" fmla="*/ 2888060 h 3910710"/>
                <a:gd name="connsiteX15207" fmla="*/ 9757365 w 12193737"/>
                <a:gd name="connsiteY15207" fmla="*/ 2815711 h 3910710"/>
                <a:gd name="connsiteX15208" fmla="*/ 9887722 w 12193737"/>
                <a:gd name="connsiteY15208" fmla="*/ 2740430 h 3910710"/>
                <a:gd name="connsiteX15209" fmla="*/ 9887722 w 12193737"/>
                <a:gd name="connsiteY15209" fmla="*/ 2885126 h 3910710"/>
                <a:gd name="connsiteX15210" fmla="*/ 9882690 w 12193737"/>
                <a:gd name="connsiteY15210" fmla="*/ 2888060 h 3910710"/>
                <a:gd name="connsiteX15211" fmla="*/ 9887722 w 12193737"/>
                <a:gd name="connsiteY15211" fmla="*/ 2734564 h 3910710"/>
                <a:gd name="connsiteX15212" fmla="*/ 9757365 w 12193737"/>
                <a:gd name="connsiteY15212" fmla="*/ 2659283 h 3910710"/>
                <a:gd name="connsiteX15213" fmla="*/ 9882690 w 12193737"/>
                <a:gd name="connsiteY15213" fmla="*/ 2586935 h 3910710"/>
                <a:gd name="connsiteX15214" fmla="*/ 9887759 w 12193737"/>
                <a:gd name="connsiteY15214" fmla="*/ 2589868 h 3910710"/>
                <a:gd name="connsiteX15215" fmla="*/ 9887759 w 12193737"/>
                <a:gd name="connsiteY15215" fmla="*/ 2734564 h 3910710"/>
                <a:gd name="connsiteX15216" fmla="*/ 9764101 w 12193737"/>
                <a:gd name="connsiteY15216" fmla="*/ 2498944 h 3910710"/>
                <a:gd name="connsiteX15217" fmla="*/ 9887722 w 12193737"/>
                <a:gd name="connsiteY15217" fmla="*/ 2427573 h 3910710"/>
                <a:gd name="connsiteX15218" fmla="*/ 9887722 w 12193737"/>
                <a:gd name="connsiteY15218" fmla="*/ 2570314 h 3910710"/>
                <a:gd name="connsiteX15219" fmla="*/ 9764101 w 12193737"/>
                <a:gd name="connsiteY15219" fmla="*/ 2498944 h 3910710"/>
                <a:gd name="connsiteX15220" fmla="*/ 9887722 w 12193737"/>
                <a:gd name="connsiteY15220" fmla="*/ 2265279 h 3910710"/>
                <a:gd name="connsiteX15221" fmla="*/ 9764137 w 12193737"/>
                <a:gd name="connsiteY15221" fmla="*/ 2193908 h 3910710"/>
                <a:gd name="connsiteX15222" fmla="*/ 9887722 w 12193737"/>
                <a:gd name="connsiteY15222" fmla="*/ 2122538 h 3910710"/>
                <a:gd name="connsiteX15223" fmla="*/ 9887722 w 12193737"/>
                <a:gd name="connsiteY15223" fmla="*/ 2265243 h 3910710"/>
                <a:gd name="connsiteX15224" fmla="*/ 9882653 w 12193737"/>
                <a:gd name="connsiteY15224" fmla="*/ 2105918 h 3910710"/>
                <a:gd name="connsiteX15225" fmla="*/ 9757330 w 12193737"/>
                <a:gd name="connsiteY15225" fmla="*/ 2033569 h 3910710"/>
                <a:gd name="connsiteX15226" fmla="*/ 9887687 w 12193737"/>
                <a:gd name="connsiteY15226" fmla="*/ 1958288 h 3910710"/>
                <a:gd name="connsiteX15227" fmla="*/ 9887687 w 12193737"/>
                <a:gd name="connsiteY15227" fmla="*/ 2102984 h 3910710"/>
                <a:gd name="connsiteX15228" fmla="*/ 9882617 w 12193737"/>
                <a:gd name="connsiteY15228" fmla="*/ 2105918 h 3910710"/>
                <a:gd name="connsiteX15229" fmla="*/ 9887722 w 12193737"/>
                <a:gd name="connsiteY15229" fmla="*/ 1952386 h 3910710"/>
                <a:gd name="connsiteX15230" fmla="*/ 9757365 w 12193737"/>
                <a:gd name="connsiteY15230" fmla="*/ 1877105 h 3910710"/>
                <a:gd name="connsiteX15231" fmla="*/ 9882690 w 12193737"/>
                <a:gd name="connsiteY15231" fmla="*/ 1804757 h 3910710"/>
                <a:gd name="connsiteX15232" fmla="*/ 9887759 w 12193737"/>
                <a:gd name="connsiteY15232" fmla="*/ 1807690 h 3910710"/>
                <a:gd name="connsiteX15233" fmla="*/ 9887759 w 12193737"/>
                <a:gd name="connsiteY15233" fmla="*/ 1952386 h 3910710"/>
                <a:gd name="connsiteX15234" fmla="*/ 9764137 w 12193737"/>
                <a:gd name="connsiteY15234" fmla="*/ 1716802 h 3910710"/>
                <a:gd name="connsiteX15235" fmla="*/ 9887722 w 12193737"/>
                <a:gd name="connsiteY15235" fmla="*/ 1645431 h 3910710"/>
                <a:gd name="connsiteX15236" fmla="*/ 9887722 w 12193737"/>
                <a:gd name="connsiteY15236" fmla="*/ 1788136 h 3910710"/>
                <a:gd name="connsiteX15237" fmla="*/ 9764137 w 12193737"/>
                <a:gd name="connsiteY15237" fmla="*/ 1716765 h 3910710"/>
                <a:gd name="connsiteX15238" fmla="*/ 9887722 w 12193737"/>
                <a:gd name="connsiteY15238" fmla="*/ 1483137 h 3910710"/>
                <a:gd name="connsiteX15239" fmla="*/ 9764137 w 12193737"/>
                <a:gd name="connsiteY15239" fmla="*/ 1411766 h 3910710"/>
                <a:gd name="connsiteX15240" fmla="*/ 9887722 w 12193737"/>
                <a:gd name="connsiteY15240" fmla="*/ 1340396 h 3910710"/>
                <a:gd name="connsiteX15241" fmla="*/ 9887722 w 12193737"/>
                <a:gd name="connsiteY15241" fmla="*/ 1483101 h 3910710"/>
                <a:gd name="connsiteX15242" fmla="*/ 9882690 w 12193737"/>
                <a:gd name="connsiteY15242" fmla="*/ 1323775 h 3910710"/>
                <a:gd name="connsiteX15243" fmla="*/ 9757365 w 12193737"/>
                <a:gd name="connsiteY15243" fmla="*/ 1251427 h 3910710"/>
                <a:gd name="connsiteX15244" fmla="*/ 9887722 w 12193737"/>
                <a:gd name="connsiteY15244" fmla="*/ 1176146 h 3910710"/>
                <a:gd name="connsiteX15245" fmla="*/ 9887722 w 12193737"/>
                <a:gd name="connsiteY15245" fmla="*/ 1320842 h 3910710"/>
                <a:gd name="connsiteX15246" fmla="*/ 9882690 w 12193737"/>
                <a:gd name="connsiteY15246" fmla="*/ 1323775 h 3910710"/>
                <a:gd name="connsiteX15247" fmla="*/ 9887722 w 12193737"/>
                <a:gd name="connsiteY15247" fmla="*/ 1170244 h 3910710"/>
                <a:gd name="connsiteX15248" fmla="*/ 9757365 w 12193737"/>
                <a:gd name="connsiteY15248" fmla="*/ 1094963 h 3910710"/>
                <a:gd name="connsiteX15249" fmla="*/ 9882653 w 12193737"/>
                <a:gd name="connsiteY15249" fmla="*/ 1022614 h 3910710"/>
                <a:gd name="connsiteX15250" fmla="*/ 9887759 w 12193737"/>
                <a:gd name="connsiteY15250" fmla="*/ 1025548 h 3910710"/>
                <a:gd name="connsiteX15251" fmla="*/ 9887759 w 12193737"/>
                <a:gd name="connsiteY15251" fmla="*/ 1170244 h 3910710"/>
                <a:gd name="connsiteX15252" fmla="*/ 9764101 w 12193737"/>
                <a:gd name="connsiteY15252" fmla="*/ 934660 h 3910710"/>
                <a:gd name="connsiteX15253" fmla="*/ 9887722 w 12193737"/>
                <a:gd name="connsiteY15253" fmla="*/ 863289 h 3910710"/>
                <a:gd name="connsiteX15254" fmla="*/ 9887722 w 12193737"/>
                <a:gd name="connsiteY15254" fmla="*/ 1006030 h 3910710"/>
                <a:gd name="connsiteX15255" fmla="*/ 9764101 w 12193737"/>
                <a:gd name="connsiteY15255" fmla="*/ 934660 h 3910710"/>
                <a:gd name="connsiteX15256" fmla="*/ 9887722 w 12193737"/>
                <a:gd name="connsiteY15256" fmla="*/ 700995 h 3910710"/>
                <a:gd name="connsiteX15257" fmla="*/ 9764137 w 12193737"/>
                <a:gd name="connsiteY15257" fmla="*/ 629624 h 3910710"/>
                <a:gd name="connsiteX15258" fmla="*/ 9887722 w 12193737"/>
                <a:gd name="connsiteY15258" fmla="*/ 558254 h 3910710"/>
                <a:gd name="connsiteX15259" fmla="*/ 9887722 w 12193737"/>
                <a:gd name="connsiteY15259" fmla="*/ 700959 h 3910710"/>
                <a:gd name="connsiteX15260" fmla="*/ 9755664 w 12193737"/>
                <a:gd name="connsiteY15260" fmla="*/ 466352 h 3910710"/>
                <a:gd name="connsiteX15261" fmla="*/ 9755664 w 12193737"/>
                <a:gd name="connsiteY15261" fmla="*/ 315790 h 3910710"/>
                <a:gd name="connsiteX15262" fmla="*/ 9886021 w 12193737"/>
                <a:gd name="connsiteY15262" fmla="*/ 391071 h 3910710"/>
                <a:gd name="connsiteX15263" fmla="*/ 9755664 w 12193737"/>
                <a:gd name="connsiteY15263" fmla="*/ 466352 h 3910710"/>
                <a:gd name="connsiteX15264" fmla="*/ 9879250 w 12193737"/>
                <a:gd name="connsiteY15264" fmla="*/ 543589 h 3910710"/>
                <a:gd name="connsiteX15265" fmla="*/ 9755627 w 12193737"/>
                <a:gd name="connsiteY15265" fmla="*/ 614959 h 3910710"/>
                <a:gd name="connsiteX15266" fmla="*/ 9755627 w 12193737"/>
                <a:gd name="connsiteY15266" fmla="*/ 472218 h 3910710"/>
                <a:gd name="connsiteX15267" fmla="*/ 9879250 w 12193737"/>
                <a:gd name="connsiteY15267" fmla="*/ 543589 h 3910710"/>
                <a:gd name="connsiteX15268" fmla="*/ 9752260 w 12193737"/>
                <a:gd name="connsiteY15268" fmla="*/ 466352 h 3910710"/>
                <a:gd name="connsiteX15269" fmla="*/ 9621867 w 12193737"/>
                <a:gd name="connsiteY15269" fmla="*/ 391071 h 3910710"/>
                <a:gd name="connsiteX15270" fmla="*/ 9752260 w 12193737"/>
                <a:gd name="connsiteY15270" fmla="*/ 315790 h 3910710"/>
                <a:gd name="connsiteX15271" fmla="*/ 9752260 w 12193737"/>
                <a:gd name="connsiteY15271" fmla="*/ 466352 h 3910710"/>
                <a:gd name="connsiteX15272" fmla="*/ 9750558 w 12193737"/>
                <a:gd name="connsiteY15272" fmla="*/ 469285 h 3910710"/>
                <a:gd name="connsiteX15273" fmla="*/ 9620165 w 12193737"/>
                <a:gd name="connsiteY15273" fmla="*/ 544566 h 3910710"/>
                <a:gd name="connsiteX15274" fmla="*/ 9620165 w 12193737"/>
                <a:gd name="connsiteY15274" fmla="*/ 394004 h 3910710"/>
                <a:gd name="connsiteX15275" fmla="*/ 9750558 w 12193737"/>
                <a:gd name="connsiteY15275" fmla="*/ 469285 h 3910710"/>
                <a:gd name="connsiteX15276" fmla="*/ 9752260 w 12193737"/>
                <a:gd name="connsiteY15276" fmla="*/ 472218 h 3910710"/>
                <a:gd name="connsiteX15277" fmla="*/ 9752260 w 12193737"/>
                <a:gd name="connsiteY15277" fmla="*/ 616915 h 3910710"/>
                <a:gd name="connsiteX15278" fmla="*/ 9747191 w 12193737"/>
                <a:gd name="connsiteY15278" fmla="*/ 619848 h 3910710"/>
                <a:gd name="connsiteX15279" fmla="*/ 9621867 w 12193737"/>
                <a:gd name="connsiteY15279" fmla="*/ 547499 h 3910710"/>
                <a:gd name="connsiteX15280" fmla="*/ 9752260 w 12193737"/>
                <a:gd name="connsiteY15280" fmla="*/ 472218 h 3910710"/>
                <a:gd name="connsiteX15281" fmla="*/ 9752260 w 12193737"/>
                <a:gd name="connsiteY15281" fmla="*/ 636468 h 3910710"/>
                <a:gd name="connsiteX15282" fmla="*/ 9752260 w 12193737"/>
                <a:gd name="connsiteY15282" fmla="*/ 779209 h 3910710"/>
                <a:gd name="connsiteX15283" fmla="*/ 9628639 w 12193737"/>
                <a:gd name="connsiteY15283" fmla="*/ 707839 h 3910710"/>
                <a:gd name="connsiteX15284" fmla="*/ 9752260 w 12193737"/>
                <a:gd name="connsiteY15284" fmla="*/ 636468 h 3910710"/>
                <a:gd name="connsiteX15285" fmla="*/ 9752260 w 12193737"/>
                <a:gd name="connsiteY15285" fmla="*/ 927816 h 3910710"/>
                <a:gd name="connsiteX15286" fmla="*/ 9628639 w 12193737"/>
                <a:gd name="connsiteY15286" fmla="*/ 856446 h 3910710"/>
                <a:gd name="connsiteX15287" fmla="*/ 9752260 w 12193737"/>
                <a:gd name="connsiteY15287" fmla="*/ 785075 h 3910710"/>
                <a:gd name="connsiteX15288" fmla="*/ 9752260 w 12193737"/>
                <a:gd name="connsiteY15288" fmla="*/ 927816 h 3910710"/>
                <a:gd name="connsiteX15289" fmla="*/ 9752260 w 12193737"/>
                <a:gd name="connsiteY15289" fmla="*/ 947370 h 3910710"/>
                <a:gd name="connsiteX15290" fmla="*/ 9752260 w 12193737"/>
                <a:gd name="connsiteY15290" fmla="*/ 1092066 h 3910710"/>
                <a:gd name="connsiteX15291" fmla="*/ 9621867 w 12193737"/>
                <a:gd name="connsiteY15291" fmla="*/ 1016785 h 3910710"/>
                <a:gd name="connsiteX15292" fmla="*/ 9747191 w 12193737"/>
                <a:gd name="connsiteY15292" fmla="*/ 944437 h 3910710"/>
                <a:gd name="connsiteX15293" fmla="*/ 9752260 w 12193737"/>
                <a:gd name="connsiteY15293" fmla="*/ 947370 h 3910710"/>
                <a:gd name="connsiteX15294" fmla="*/ 9750558 w 12193737"/>
                <a:gd name="connsiteY15294" fmla="*/ 1094999 h 3910710"/>
                <a:gd name="connsiteX15295" fmla="*/ 9620165 w 12193737"/>
                <a:gd name="connsiteY15295" fmla="*/ 1170280 h 3910710"/>
                <a:gd name="connsiteX15296" fmla="*/ 9620165 w 12193737"/>
                <a:gd name="connsiteY15296" fmla="*/ 1019718 h 3910710"/>
                <a:gd name="connsiteX15297" fmla="*/ 9750558 w 12193737"/>
                <a:gd name="connsiteY15297" fmla="*/ 1094999 h 3910710"/>
                <a:gd name="connsiteX15298" fmla="*/ 9750558 w 12193737"/>
                <a:gd name="connsiteY15298" fmla="*/ 1251427 h 3910710"/>
                <a:gd name="connsiteX15299" fmla="*/ 9620165 w 12193737"/>
                <a:gd name="connsiteY15299" fmla="*/ 1326708 h 3910710"/>
                <a:gd name="connsiteX15300" fmla="*/ 9620165 w 12193737"/>
                <a:gd name="connsiteY15300" fmla="*/ 1176146 h 3910710"/>
                <a:gd name="connsiteX15301" fmla="*/ 9750558 w 12193737"/>
                <a:gd name="connsiteY15301" fmla="*/ 1251427 h 3910710"/>
                <a:gd name="connsiteX15302" fmla="*/ 9752260 w 12193737"/>
                <a:gd name="connsiteY15302" fmla="*/ 1254360 h 3910710"/>
                <a:gd name="connsiteX15303" fmla="*/ 9752260 w 12193737"/>
                <a:gd name="connsiteY15303" fmla="*/ 1399057 h 3910710"/>
                <a:gd name="connsiteX15304" fmla="*/ 9747191 w 12193737"/>
                <a:gd name="connsiteY15304" fmla="*/ 1401990 h 3910710"/>
                <a:gd name="connsiteX15305" fmla="*/ 9621867 w 12193737"/>
                <a:gd name="connsiteY15305" fmla="*/ 1329642 h 3910710"/>
                <a:gd name="connsiteX15306" fmla="*/ 9752260 w 12193737"/>
                <a:gd name="connsiteY15306" fmla="*/ 1254360 h 3910710"/>
                <a:gd name="connsiteX15307" fmla="*/ 9752260 w 12193737"/>
                <a:gd name="connsiteY15307" fmla="*/ 1418610 h 3910710"/>
                <a:gd name="connsiteX15308" fmla="*/ 9752260 w 12193737"/>
                <a:gd name="connsiteY15308" fmla="*/ 1561351 h 3910710"/>
                <a:gd name="connsiteX15309" fmla="*/ 9628675 w 12193737"/>
                <a:gd name="connsiteY15309" fmla="*/ 1489981 h 3910710"/>
                <a:gd name="connsiteX15310" fmla="*/ 9752260 w 12193737"/>
                <a:gd name="connsiteY15310" fmla="*/ 1418610 h 3910710"/>
                <a:gd name="connsiteX15311" fmla="*/ 9752260 w 12193737"/>
                <a:gd name="connsiteY15311" fmla="*/ 1709958 h 3910710"/>
                <a:gd name="connsiteX15312" fmla="*/ 9628639 w 12193737"/>
                <a:gd name="connsiteY15312" fmla="*/ 1638588 h 3910710"/>
                <a:gd name="connsiteX15313" fmla="*/ 9752260 w 12193737"/>
                <a:gd name="connsiteY15313" fmla="*/ 1567217 h 3910710"/>
                <a:gd name="connsiteX15314" fmla="*/ 9752260 w 12193737"/>
                <a:gd name="connsiteY15314" fmla="*/ 1709958 h 3910710"/>
                <a:gd name="connsiteX15315" fmla="*/ 9752260 w 12193737"/>
                <a:gd name="connsiteY15315" fmla="*/ 1729512 h 3910710"/>
                <a:gd name="connsiteX15316" fmla="*/ 9752260 w 12193737"/>
                <a:gd name="connsiteY15316" fmla="*/ 1874208 h 3910710"/>
                <a:gd name="connsiteX15317" fmla="*/ 9621867 w 12193737"/>
                <a:gd name="connsiteY15317" fmla="*/ 1798927 h 3910710"/>
                <a:gd name="connsiteX15318" fmla="*/ 9747191 w 12193737"/>
                <a:gd name="connsiteY15318" fmla="*/ 1726579 h 3910710"/>
                <a:gd name="connsiteX15319" fmla="*/ 9752260 w 12193737"/>
                <a:gd name="connsiteY15319" fmla="*/ 1729512 h 3910710"/>
                <a:gd name="connsiteX15320" fmla="*/ 9750558 w 12193737"/>
                <a:gd name="connsiteY15320" fmla="*/ 1877141 h 3910710"/>
                <a:gd name="connsiteX15321" fmla="*/ 9620165 w 12193737"/>
                <a:gd name="connsiteY15321" fmla="*/ 1952422 h 3910710"/>
                <a:gd name="connsiteX15322" fmla="*/ 9620165 w 12193737"/>
                <a:gd name="connsiteY15322" fmla="*/ 1801860 h 3910710"/>
                <a:gd name="connsiteX15323" fmla="*/ 9750558 w 12193737"/>
                <a:gd name="connsiteY15323" fmla="*/ 1877141 h 3910710"/>
                <a:gd name="connsiteX15324" fmla="*/ 9750558 w 12193737"/>
                <a:gd name="connsiteY15324" fmla="*/ 2033569 h 3910710"/>
                <a:gd name="connsiteX15325" fmla="*/ 9620165 w 12193737"/>
                <a:gd name="connsiteY15325" fmla="*/ 2108814 h 3910710"/>
                <a:gd name="connsiteX15326" fmla="*/ 9620165 w 12193737"/>
                <a:gd name="connsiteY15326" fmla="*/ 1958252 h 3910710"/>
                <a:gd name="connsiteX15327" fmla="*/ 9750558 w 12193737"/>
                <a:gd name="connsiteY15327" fmla="*/ 2033533 h 3910710"/>
                <a:gd name="connsiteX15328" fmla="*/ 9752260 w 12193737"/>
                <a:gd name="connsiteY15328" fmla="*/ 2036502 h 3910710"/>
                <a:gd name="connsiteX15329" fmla="*/ 9752260 w 12193737"/>
                <a:gd name="connsiteY15329" fmla="*/ 2181199 h 3910710"/>
                <a:gd name="connsiteX15330" fmla="*/ 9747191 w 12193737"/>
                <a:gd name="connsiteY15330" fmla="*/ 2184132 h 3910710"/>
                <a:gd name="connsiteX15331" fmla="*/ 9621867 w 12193737"/>
                <a:gd name="connsiteY15331" fmla="*/ 2111784 h 3910710"/>
                <a:gd name="connsiteX15332" fmla="*/ 9752260 w 12193737"/>
                <a:gd name="connsiteY15332" fmla="*/ 2036502 h 3910710"/>
                <a:gd name="connsiteX15333" fmla="*/ 9752260 w 12193737"/>
                <a:gd name="connsiteY15333" fmla="*/ 2200752 h 3910710"/>
                <a:gd name="connsiteX15334" fmla="*/ 9752260 w 12193737"/>
                <a:gd name="connsiteY15334" fmla="*/ 2343493 h 3910710"/>
                <a:gd name="connsiteX15335" fmla="*/ 9628639 w 12193737"/>
                <a:gd name="connsiteY15335" fmla="*/ 2272123 h 3910710"/>
                <a:gd name="connsiteX15336" fmla="*/ 9752260 w 12193737"/>
                <a:gd name="connsiteY15336" fmla="*/ 2200752 h 3910710"/>
                <a:gd name="connsiteX15337" fmla="*/ 9752260 w 12193737"/>
                <a:gd name="connsiteY15337" fmla="*/ 2492100 h 3910710"/>
                <a:gd name="connsiteX15338" fmla="*/ 9628639 w 12193737"/>
                <a:gd name="connsiteY15338" fmla="*/ 2420730 h 3910710"/>
                <a:gd name="connsiteX15339" fmla="*/ 9752260 w 12193737"/>
                <a:gd name="connsiteY15339" fmla="*/ 2349359 h 3910710"/>
                <a:gd name="connsiteX15340" fmla="*/ 9752260 w 12193737"/>
                <a:gd name="connsiteY15340" fmla="*/ 2492100 h 3910710"/>
                <a:gd name="connsiteX15341" fmla="*/ 9752260 w 12193737"/>
                <a:gd name="connsiteY15341" fmla="*/ 2511654 h 3910710"/>
                <a:gd name="connsiteX15342" fmla="*/ 9752260 w 12193737"/>
                <a:gd name="connsiteY15342" fmla="*/ 2656350 h 3910710"/>
                <a:gd name="connsiteX15343" fmla="*/ 9621867 w 12193737"/>
                <a:gd name="connsiteY15343" fmla="*/ 2581069 h 3910710"/>
                <a:gd name="connsiteX15344" fmla="*/ 9747191 w 12193737"/>
                <a:gd name="connsiteY15344" fmla="*/ 2508721 h 3910710"/>
                <a:gd name="connsiteX15345" fmla="*/ 9752260 w 12193737"/>
                <a:gd name="connsiteY15345" fmla="*/ 2511654 h 3910710"/>
                <a:gd name="connsiteX15346" fmla="*/ 9750558 w 12193737"/>
                <a:gd name="connsiteY15346" fmla="*/ 2659283 h 3910710"/>
                <a:gd name="connsiteX15347" fmla="*/ 9620165 w 12193737"/>
                <a:gd name="connsiteY15347" fmla="*/ 2734564 h 3910710"/>
                <a:gd name="connsiteX15348" fmla="*/ 9620165 w 12193737"/>
                <a:gd name="connsiteY15348" fmla="*/ 2584002 h 3910710"/>
                <a:gd name="connsiteX15349" fmla="*/ 9750558 w 12193737"/>
                <a:gd name="connsiteY15349" fmla="*/ 2659283 h 3910710"/>
                <a:gd name="connsiteX15350" fmla="*/ 9750558 w 12193737"/>
                <a:gd name="connsiteY15350" fmla="*/ 2815711 h 3910710"/>
                <a:gd name="connsiteX15351" fmla="*/ 9620165 w 12193737"/>
                <a:gd name="connsiteY15351" fmla="*/ 2890956 h 3910710"/>
                <a:gd name="connsiteX15352" fmla="*/ 9620165 w 12193737"/>
                <a:gd name="connsiteY15352" fmla="*/ 2740430 h 3910710"/>
                <a:gd name="connsiteX15353" fmla="*/ 9750558 w 12193737"/>
                <a:gd name="connsiteY15353" fmla="*/ 2815711 h 3910710"/>
                <a:gd name="connsiteX15354" fmla="*/ 9752260 w 12193737"/>
                <a:gd name="connsiteY15354" fmla="*/ 2818644 h 3910710"/>
                <a:gd name="connsiteX15355" fmla="*/ 9752260 w 12193737"/>
                <a:gd name="connsiteY15355" fmla="*/ 2963341 h 3910710"/>
                <a:gd name="connsiteX15356" fmla="*/ 9747191 w 12193737"/>
                <a:gd name="connsiteY15356" fmla="*/ 2966274 h 3910710"/>
                <a:gd name="connsiteX15357" fmla="*/ 9621867 w 12193737"/>
                <a:gd name="connsiteY15357" fmla="*/ 2893926 h 3910710"/>
                <a:gd name="connsiteX15358" fmla="*/ 9752260 w 12193737"/>
                <a:gd name="connsiteY15358" fmla="*/ 2818644 h 3910710"/>
                <a:gd name="connsiteX15359" fmla="*/ 9752260 w 12193737"/>
                <a:gd name="connsiteY15359" fmla="*/ 2982894 h 3910710"/>
                <a:gd name="connsiteX15360" fmla="*/ 9752260 w 12193737"/>
                <a:gd name="connsiteY15360" fmla="*/ 3125635 h 3910710"/>
                <a:gd name="connsiteX15361" fmla="*/ 9628675 w 12193737"/>
                <a:gd name="connsiteY15361" fmla="*/ 3054265 h 3910710"/>
                <a:gd name="connsiteX15362" fmla="*/ 9752260 w 12193737"/>
                <a:gd name="connsiteY15362" fmla="*/ 2982894 h 3910710"/>
                <a:gd name="connsiteX15363" fmla="*/ 9752260 w 12193737"/>
                <a:gd name="connsiteY15363" fmla="*/ 3274242 h 3910710"/>
                <a:gd name="connsiteX15364" fmla="*/ 9628639 w 12193737"/>
                <a:gd name="connsiteY15364" fmla="*/ 3202872 h 3910710"/>
                <a:gd name="connsiteX15365" fmla="*/ 9752260 w 12193737"/>
                <a:gd name="connsiteY15365" fmla="*/ 3131501 h 3910710"/>
                <a:gd name="connsiteX15366" fmla="*/ 9752260 w 12193737"/>
                <a:gd name="connsiteY15366" fmla="*/ 3274242 h 3910710"/>
                <a:gd name="connsiteX15367" fmla="*/ 9879250 w 12193737"/>
                <a:gd name="connsiteY15367" fmla="*/ 3367121 h 3910710"/>
                <a:gd name="connsiteX15368" fmla="*/ 9755627 w 12193737"/>
                <a:gd name="connsiteY15368" fmla="*/ 3438492 h 3910710"/>
                <a:gd name="connsiteX15369" fmla="*/ 9755627 w 12193737"/>
                <a:gd name="connsiteY15369" fmla="*/ 3295751 h 3910710"/>
                <a:gd name="connsiteX15370" fmla="*/ 9879250 w 12193737"/>
                <a:gd name="connsiteY15370" fmla="*/ 3367121 h 3910710"/>
                <a:gd name="connsiteX15371" fmla="*/ 9755664 w 12193737"/>
                <a:gd name="connsiteY15371" fmla="*/ 3444358 h 3910710"/>
                <a:gd name="connsiteX15372" fmla="*/ 9886021 w 12193737"/>
                <a:gd name="connsiteY15372" fmla="*/ 3519639 h 3910710"/>
                <a:gd name="connsiteX15373" fmla="*/ 9755664 w 12193737"/>
                <a:gd name="connsiteY15373" fmla="*/ 3594884 h 3910710"/>
                <a:gd name="connsiteX15374" fmla="*/ 9755664 w 12193737"/>
                <a:gd name="connsiteY15374" fmla="*/ 3444358 h 3910710"/>
                <a:gd name="connsiteX15375" fmla="*/ 9757365 w 12193737"/>
                <a:gd name="connsiteY15375" fmla="*/ 3441425 h 3910710"/>
                <a:gd name="connsiteX15376" fmla="*/ 9882690 w 12193737"/>
                <a:gd name="connsiteY15376" fmla="*/ 3369077 h 3910710"/>
                <a:gd name="connsiteX15377" fmla="*/ 9887759 w 12193737"/>
                <a:gd name="connsiteY15377" fmla="*/ 3372010 h 3910710"/>
                <a:gd name="connsiteX15378" fmla="*/ 9887759 w 12193737"/>
                <a:gd name="connsiteY15378" fmla="*/ 3516706 h 3910710"/>
                <a:gd name="connsiteX15379" fmla="*/ 9757402 w 12193737"/>
                <a:gd name="connsiteY15379" fmla="*/ 3441425 h 3910710"/>
                <a:gd name="connsiteX15380" fmla="*/ 9891127 w 12193737"/>
                <a:gd name="connsiteY15380" fmla="*/ 3373965 h 3910710"/>
                <a:gd name="connsiteX15381" fmla="*/ 10014712 w 12193737"/>
                <a:gd name="connsiteY15381" fmla="*/ 3445336 h 3910710"/>
                <a:gd name="connsiteX15382" fmla="*/ 9891127 w 12193737"/>
                <a:gd name="connsiteY15382" fmla="*/ 3516706 h 3910710"/>
                <a:gd name="connsiteX15383" fmla="*/ 9891127 w 12193737"/>
                <a:gd name="connsiteY15383" fmla="*/ 3373965 h 3910710"/>
                <a:gd name="connsiteX15384" fmla="*/ 9891127 w 12193737"/>
                <a:gd name="connsiteY15384" fmla="*/ 3354412 h 3910710"/>
                <a:gd name="connsiteX15385" fmla="*/ 9891127 w 12193737"/>
                <a:gd name="connsiteY15385" fmla="*/ 3209715 h 3910710"/>
                <a:gd name="connsiteX15386" fmla="*/ 10021484 w 12193737"/>
                <a:gd name="connsiteY15386" fmla="*/ 3284997 h 3910710"/>
                <a:gd name="connsiteX15387" fmla="*/ 9896196 w 12193737"/>
                <a:gd name="connsiteY15387" fmla="*/ 3357345 h 3910710"/>
                <a:gd name="connsiteX15388" fmla="*/ 9891127 w 12193737"/>
                <a:gd name="connsiteY15388" fmla="*/ 3354412 h 3910710"/>
                <a:gd name="connsiteX15389" fmla="*/ 9892829 w 12193737"/>
                <a:gd name="connsiteY15389" fmla="*/ 3206782 h 3910710"/>
                <a:gd name="connsiteX15390" fmla="*/ 10023186 w 12193737"/>
                <a:gd name="connsiteY15390" fmla="*/ 3131501 h 3910710"/>
                <a:gd name="connsiteX15391" fmla="*/ 10023186 w 12193737"/>
                <a:gd name="connsiteY15391" fmla="*/ 3282027 h 3910710"/>
                <a:gd name="connsiteX15392" fmla="*/ 9892829 w 12193737"/>
                <a:gd name="connsiteY15392" fmla="*/ 3206782 h 3910710"/>
                <a:gd name="connsiteX15393" fmla="*/ 9892829 w 12193737"/>
                <a:gd name="connsiteY15393" fmla="*/ 3050354 h 3910710"/>
                <a:gd name="connsiteX15394" fmla="*/ 10023186 w 12193737"/>
                <a:gd name="connsiteY15394" fmla="*/ 2975073 h 3910710"/>
                <a:gd name="connsiteX15395" fmla="*/ 10023186 w 12193737"/>
                <a:gd name="connsiteY15395" fmla="*/ 3125599 h 3910710"/>
                <a:gd name="connsiteX15396" fmla="*/ 9892829 w 12193737"/>
                <a:gd name="connsiteY15396" fmla="*/ 3050318 h 3910710"/>
                <a:gd name="connsiteX15397" fmla="*/ 9891127 w 12193737"/>
                <a:gd name="connsiteY15397" fmla="*/ 3047421 h 3910710"/>
                <a:gd name="connsiteX15398" fmla="*/ 9891127 w 12193737"/>
                <a:gd name="connsiteY15398" fmla="*/ 2902725 h 3910710"/>
                <a:gd name="connsiteX15399" fmla="*/ 9896232 w 12193737"/>
                <a:gd name="connsiteY15399" fmla="*/ 2899792 h 3910710"/>
                <a:gd name="connsiteX15400" fmla="*/ 10021520 w 12193737"/>
                <a:gd name="connsiteY15400" fmla="*/ 2972140 h 3910710"/>
                <a:gd name="connsiteX15401" fmla="*/ 9891163 w 12193737"/>
                <a:gd name="connsiteY15401" fmla="*/ 3047421 h 3910710"/>
                <a:gd name="connsiteX15402" fmla="*/ 9891127 w 12193737"/>
                <a:gd name="connsiteY15402" fmla="*/ 2883171 h 3910710"/>
                <a:gd name="connsiteX15403" fmla="*/ 9891127 w 12193737"/>
                <a:gd name="connsiteY15403" fmla="*/ 2740430 h 3910710"/>
                <a:gd name="connsiteX15404" fmla="*/ 10014748 w 12193737"/>
                <a:gd name="connsiteY15404" fmla="*/ 2811801 h 3910710"/>
                <a:gd name="connsiteX15405" fmla="*/ 9891127 w 12193737"/>
                <a:gd name="connsiteY15405" fmla="*/ 2883171 h 3910710"/>
                <a:gd name="connsiteX15406" fmla="*/ 9891127 w 12193737"/>
                <a:gd name="connsiteY15406" fmla="*/ 2591823 h 3910710"/>
                <a:gd name="connsiteX15407" fmla="*/ 10014712 w 12193737"/>
                <a:gd name="connsiteY15407" fmla="*/ 2663194 h 3910710"/>
                <a:gd name="connsiteX15408" fmla="*/ 9891127 w 12193737"/>
                <a:gd name="connsiteY15408" fmla="*/ 2734564 h 3910710"/>
                <a:gd name="connsiteX15409" fmla="*/ 9891127 w 12193737"/>
                <a:gd name="connsiteY15409" fmla="*/ 2591823 h 3910710"/>
                <a:gd name="connsiteX15410" fmla="*/ 9891127 w 12193737"/>
                <a:gd name="connsiteY15410" fmla="*/ 2572270 h 3910710"/>
                <a:gd name="connsiteX15411" fmla="*/ 9891127 w 12193737"/>
                <a:gd name="connsiteY15411" fmla="*/ 2427573 h 3910710"/>
                <a:gd name="connsiteX15412" fmla="*/ 10021484 w 12193737"/>
                <a:gd name="connsiteY15412" fmla="*/ 2502855 h 3910710"/>
                <a:gd name="connsiteX15413" fmla="*/ 9896196 w 12193737"/>
                <a:gd name="connsiteY15413" fmla="*/ 2575203 h 3910710"/>
                <a:gd name="connsiteX15414" fmla="*/ 9891127 w 12193737"/>
                <a:gd name="connsiteY15414" fmla="*/ 2572270 h 3910710"/>
                <a:gd name="connsiteX15415" fmla="*/ 9892829 w 12193737"/>
                <a:gd name="connsiteY15415" fmla="*/ 2424640 h 3910710"/>
                <a:gd name="connsiteX15416" fmla="*/ 10023186 w 12193737"/>
                <a:gd name="connsiteY15416" fmla="*/ 2349359 h 3910710"/>
                <a:gd name="connsiteX15417" fmla="*/ 10023186 w 12193737"/>
                <a:gd name="connsiteY15417" fmla="*/ 2499885 h 3910710"/>
                <a:gd name="connsiteX15418" fmla="*/ 9892829 w 12193737"/>
                <a:gd name="connsiteY15418" fmla="*/ 2424640 h 3910710"/>
                <a:gd name="connsiteX15419" fmla="*/ 9892829 w 12193737"/>
                <a:gd name="connsiteY15419" fmla="*/ 2268212 h 3910710"/>
                <a:gd name="connsiteX15420" fmla="*/ 10023186 w 12193737"/>
                <a:gd name="connsiteY15420" fmla="*/ 2192931 h 3910710"/>
                <a:gd name="connsiteX15421" fmla="*/ 10023186 w 12193737"/>
                <a:gd name="connsiteY15421" fmla="*/ 2343457 h 3910710"/>
                <a:gd name="connsiteX15422" fmla="*/ 9892829 w 12193737"/>
                <a:gd name="connsiteY15422" fmla="*/ 2268212 h 3910710"/>
                <a:gd name="connsiteX15423" fmla="*/ 9891127 w 12193737"/>
                <a:gd name="connsiteY15423" fmla="*/ 2265279 h 3910710"/>
                <a:gd name="connsiteX15424" fmla="*/ 9891127 w 12193737"/>
                <a:gd name="connsiteY15424" fmla="*/ 2120583 h 3910710"/>
                <a:gd name="connsiteX15425" fmla="*/ 9896196 w 12193737"/>
                <a:gd name="connsiteY15425" fmla="*/ 2117650 h 3910710"/>
                <a:gd name="connsiteX15426" fmla="*/ 10021484 w 12193737"/>
                <a:gd name="connsiteY15426" fmla="*/ 2189998 h 3910710"/>
                <a:gd name="connsiteX15427" fmla="*/ 9891127 w 12193737"/>
                <a:gd name="connsiteY15427" fmla="*/ 2265279 h 3910710"/>
                <a:gd name="connsiteX15428" fmla="*/ 9891127 w 12193737"/>
                <a:gd name="connsiteY15428" fmla="*/ 2101029 h 3910710"/>
                <a:gd name="connsiteX15429" fmla="*/ 9891127 w 12193737"/>
                <a:gd name="connsiteY15429" fmla="*/ 1958288 h 3910710"/>
                <a:gd name="connsiteX15430" fmla="*/ 10014748 w 12193737"/>
                <a:gd name="connsiteY15430" fmla="*/ 2029659 h 3910710"/>
                <a:gd name="connsiteX15431" fmla="*/ 9891127 w 12193737"/>
                <a:gd name="connsiteY15431" fmla="*/ 2101029 h 3910710"/>
                <a:gd name="connsiteX15432" fmla="*/ 9891127 w 12193737"/>
                <a:gd name="connsiteY15432" fmla="*/ 1809681 h 3910710"/>
                <a:gd name="connsiteX15433" fmla="*/ 10014748 w 12193737"/>
                <a:gd name="connsiteY15433" fmla="*/ 1881052 h 3910710"/>
                <a:gd name="connsiteX15434" fmla="*/ 9891127 w 12193737"/>
                <a:gd name="connsiteY15434" fmla="*/ 1952422 h 3910710"/>
                <a:gd name="connsiteX15435" fmla="*/ 9891127 w 12193737"/>
                <a:gd name="connsiteY15435" fmla="*/ 1809681 h 3910710"/>
                <a:gd name="connsiteX15436" fmla="*/ 9891127 w 12193737"/>
                <a:gd name="connsiteY15436" fmla="*/ 1790128 h 3910710"/>
                <a:gd name="connsiteX15437" fmla="*/ 9891127 w 12193737"/>
                <a:gd name="connsiteY15437" fmla="*/ 1645431 h 3910710"/>
                <a:gd name="connsiteX15438" fmla="*/ 10021484 w 12193737"/>
                <a:gd name="connsiteY15438" fmla="*/ 1720713 h 3910710"/>
                <a:gd name="connsiteX15439" fmla="*/ 9896196 w 12193737"/>
                <a:gd name="connsiteY15439" fmla="*/ 1793061 h 3910710"/>
                <a:gd name="connsiteX15440" fmla="*/ 9891127 w 12193737"/>
                <a:gd name="connsiteY15440" fmla="*/ 1790128 h 3910710"/>
                <a:gd name="connsiteX15441" fmla="*/ 9892829 w 12193737"/>
                <a:gd name="connsiteY15441" fmla="*/ 1642498 h 3910710"/>
                <a:gd name="connsiteX15442" fmla="*/ 10023186 w 12193737"/>
                <a:gd name="connsiteY15442" fmla="*/ 1567217 h 3910710"/>
                <a:gd name="connsiteX15443" fmla="*/ 10023186 w 12193737"/>
                <a:gd name="connsiteY15443" fmla="*/ 1717779 h 3910710"/>
                <a:gd name="connsiteX15444" fmla="*/ 9892829 w 12193737"/>
                <a:gd name="connsiteY15444" fmla="*/ 1642498 h 3910710"/>
                <a:gd name="connsiteX15445" fmla="*/ 9892829 w 12193737"/>
                <a:gd name="connsiteY15445" fmla="*/ 1486070 h 3910710"/>
                <a:gd name="connsiteX15446" fmla="*/ 10023186 w 12193737"/>
                <a:gd name="connsiteY15446" fmla="*/ 1410789 h 3910710"/>
                <a:gd name="connsiteX15447" fmla="*/ 10023186 w 12193737"/>
                <a:gd name="connsiteY15447" fmla="*/ 1561351 h 3910710"/>
                <a:gd name="connsiteX15448" fmla="*/ 9892829 w 12193737"/>
                <a:gd name="connsiteY15448" fmla="*/ 1486070 h 3910710"/>
                <a:gd name="connsiteX15449" fmla="*/ 9891127 w 12193737"/>
                <a:gd name="connsiteY15449" fmla="*/ 1483137 h 3910710"/>
                <a:gd name="connsiteX15450" fmla="*/ 9891127 w 12193737"/>
                <a:gd name="connsiteY15450" fmla="*/ 1338441 h 3910710"/>
                <a:gd name="connsiteX15451" fmla="*/ 9896232 w 12193737"/>
                <a:gd name="connsiteY15451" fmla="*/ 1335508 h 3910710"/>
                <a:gd name="connsiteX15452" fmla="*/ 10021520 w 12193737"/>
                <a:gd name="connsiteY15452" fmla="*/ 1407856 h 3910710"/>
                <a:gd name="connsiteX15453" fmla="*/ 9891163 w 12193737"/>
                <a:gd name="connsiteY15453" fmla="*/ 1483137 h 3910710"/>
                <a:gd name="connsiteX15454" fmla="*/ 9891127 w 12193737"/>
                <a:gd name="connsiteY15454" fmla="*/ 1318887 h 3910710"/>
                <a:gd name="connsiteX15455" fmla="*/ 9891127 w 12193737"/>
                <a:gd name="connsiteY15455" fmla="*/ 1176146 h 3910710"/>
                <a:gd name="connsiteX15456" fmla="*/ 10014748 w 12193737"/>
                <a:gd name="connsiteY15456" fmla="*/ 1247517 h 3910710"/>
                <a:gd name="connsiteX15457" fmla="*/ 9891127 w 12193737"/>
                <a:gd name="connsiteY15457" fmla="*/ 1318887 h 3910710"/>
                <a:gd name="connsiteX15458" fmla="*/ 9891127 w 12193737"/>
                <a:gd name="connsiteY15458" fmla="*/ 1027539 h 3910710"/>
                <a:gd name="connsiteX15459" fmla="*/ 10014712 w 12193737"/>
                <a:gd name="connsiteY15459" fmla="*/ 1098910 h 3910710"/>
                <a:gd name="connsiteX15460" fmla="*/ 9891127 w 12193737"/>
                <a:gd name="connsiteY15460" fmla="*/ 1170280 h 3910710"/>
                <a:gd name="connsiteX15461" fmla="*/ 9891127 w 12193737"/>
                <a:gd name="connsiteY15461" fmla="*/ 1027539 h 3910710"/>
                <a:gd name="connsiteX15462" fmla="*/ 9891127 w 12193737"/>
                <a:gd name="connsiteY15462" fmla="*/ 1007986 h 3910710"/>
                <a:gd name="connsiteX15463" fmla="*/ 9891127 w 12193737"/>
                <a:gd name="connsiteY15463" fmla="*/ 863289 h 3910710"/>
                <a:gd name="connsiteX15464" fmla="*/ 10021484 w 12193737"/>
                <a:gd name="connsiteY15464" fmla="*/ 938570 h 3910710"/>
                <a:gd name="connsiteX15465" fmla="*/ 9896160 w 12193737"/>
                <a:gd name="connsiteY15465" fmla="*/ 1010919 h 3910710"/>
                <a:gd name="connsiteX15466" fmla="*/ 9891091 w 12193737"/>
                <a:gd name="connsiteY15466" fmla="*/ 1007986 h 3910710"/>
                <a:gd name="connsiteX15467" fmla="*/ 9892829 w 12193737"/>
                <a:gd name="connsiteY15467" fmla="*/ 860356 h 3910710"/>
                <a:gd name="connsiteX15468" fmla="*/ 10023186 w 12193737"/>
                <a:gd name="connsiteY15468" fmla="*/ 785075 h 3910710"/>
                <a:gd name="connsiteX15469" fmla="*/ 10023186 w 12193737"/>
                <a:gd name="connsiteY15469" fmla="*/ 935637 h 3910710"/>
                <a:gd name="connsiteX15470" fmla="*/ 9892829 w 12193737"/>
                <a:gd name="connsiteY15470" fmla="*/ 860356 h 3910710"/>
                <a:gd name="connsiteX15471" fmla="*/ 9892829 w 12193737"/>
                <a:gd name="connsiteY15471" fmla="*/ 703928 h 3910710"/>
                <a:gd name="connsiteX15472" fmla="*/ 10023186 w 12193737"/>
                <a:gd name="connsiteY15472" fmla="*/ 628647 h 3910710"/>
                <a:gd name="connsiteX15473" fmla="*/ 10023186 w 12193737"/>
                <a:gd name="connsiteY15473" fmla="*/ 779209 h 3910710"/>
                <a:gd name="connsiteX15474" fmla="*/ 9892829 w 12193737"/>
                <a:gd name="connsiteY15474" fmla="*/ 703928 h 3910710"/>
                <a:gd name="connsiteX15475" fmla="*/ 9891127 w 12193737"/>
                <a:gd name="connsiteY15475" fmla="*/ 700995 h 3910710"/>
                <a:gd name="connsiteX15476" fmla="*/ 9891127 w 12193737"/>
                <a:gd name="connsiteY15476" fmla="*/ 556299 h 3910710"/>
                <a:gd name="connsiteX15477" fmla="*/ 9896196 w 12193737"/>
                <a:gd name="connsiteY15477" fmla="*/ 553366 h 3910710"/>
                <a:gd name="connsiteX15478" fmla="*/ 10021520 w 12193737"/>
                <a:gd name="connsiteY15478" fmla="*/ 625714 h 3910710"/>
                <a:gd name="connsiteX15479" fmla="*/ 9891127 w 12193737"/>
                <a:gd name="connsiteY15479" fmla="*/ 700995 h 3910710"/>
                <a:gd name="connsiteX15480" fmla="*/ 9891127 w 12193737"/>
                <a:gd name="connsiteY15480" fmla="*/ 536745 h 3910710"/>
                <a:gd name="connsiteX15481" fmla="*/ 9891127 w 12193737"/>
                <a:gd name="connsiteY15481" fmla="*/ 394004 h 3910710"/>
                <a:gd name="connsiteX15482" fmla="*/ 10014748 w 12193737"/>
                <a:gd name="connsiteY15482" fmla="*/ 465375 h 3910710"/>
                <a:gd name="connsiteX15483" fmla="*/ 9891127 w 12193737"/>
                <a:gd name="connsiteY15483" fmla="*/ 536745 h 3910710"/>
                <a:gd name="connsiteX15484" fmla="*/ 9891127 w 12193737"/>
                <a:gd name="connsiteY15484" fmla="*/ 245397 h 3910710"/>
                <a:gd name="connsiteX15485" fmla="*/ 10014748 w 12193737"/>
                <a:gd name="connsiteY15485" fmla="*/ 316768 h 3910710"/>
                <a:gd name="connsiteX15486" fmla="*/ 9891127 w 12193737"/>
                <a:gd name="connsiteY15486" fmla="*/ 388138 h 3910710"/>
                <a:gd name="connsiteX15487" fmla="*/ 9891127 w 12193737"/>
                <a:gd name="connsiteY15487" fmla="*/ 245397 h 3910710"/>
                <a:gd name="connsiteX15488" fmla="*/ 9887722 w 12193737"/>
                <a:gd name="connsiteY15488" fmla="*/ 388102 h 3910710"/>
                <a:gd name="connsiteX15489" fmla="*/ 9757365 w 12193737"/>
                <a:gd name="connsiteY15489" fmla="*/ 312821 h 3910710"/>
                <a:gd name="connsiteX15490" fmla="*/ 9882690 w 12193737"/>
                <a:gd name="connsiteY15490" fmla="*/ 240472 h 3910710"/>
                <a:gd name="connsiteX15491" fmla="*/ 9887759 w 12193737"/>
                <a:gd name="connsiteY15491" fmla="*/ 243405 h 3910710"/>
                <a:gd name="connsiteX15492" fmla="*/ 9887759 w 12193737"/>
                <a:gd name="connsiteY15492" fmla="*/ 388102 h 3910710"/>
                <a:gd name="connsiteX15493" fmla="*/ 9755664 w 12193737"/>
                <a:gd name="connsiteY15493" fmla="*/ 309924 h 3910710"/>
                <a:gd name="connsiteX15494" fmla="*/ 9755664 w 12193737"/>
                <a:gd name="connsiteY15494" fmla="*/ 167183 h 3910710"/>
                <a:gd name="connsiteX15495" fmla="*/ 9879286 w 12193737"/>
                <a:gd name="connsiteY15495" fmla="*/ 238553 h 3910710"/>
                <a:gd name="connsiteX15496" fmla="*/ 9755664 w 12193737"/>
                <a:gd name="connsiteY15496" fmla="*/ 309924 h 3910710"/>
                <a:gd name="connsiteX15497" fmla="*/ 9752260 w 12193737"/>
                <a:gd name="connsiteY15497" fmla="*/ 309924 h 3910710"/>
                <a:gd name="connsiteX15498" fmla="*/ 9621867 w 12193737"/>
                <a:gd name="connsiteY15498" fmla="*/ 234643 h 3910710"/>
                <a:gd name="connsiteX15499" fmla="*/ 9747191 w 12193737"/>
                <a:gd name="connsiteY15499" fmla="*/ 162294 h 3910710"/>
                <a:gd name="connsiteX15500" fmla="*/ 9752260 w 12193737"/>
                <a:gd name="connsiteY15500" fmla="*/ 165228 h 3910710"/>
                <a:gd name="connsiteX15501" fmla="*/ 9752260 w 12193737"/>
                <a:gd name="connsiteY15501" fmla="*/ 309924 h 3910710"/>
                <a:gd name="connsiteX15502" fmla="*/ 9750558 w 12193737"/>
                <a:gd name="connsiteY15502" fmla="*/ 312857 h 3910710"/>
                <a:gd name="connsiteX15503" fmla="*/ 9620165 w 12193737"/>
                <a:gd name="connsiteY15503" fmla="*/ 388138 h 3910710"/>
                <a:gd name="connsiteX15504" fmla="*/ 9620165 w 12193737"/>
                <a:gd name="connsiteY15504" fmla="*/ 237576 h 3910710"/>
                <a:gd name="connsiteX15505" fmla="*/ 9750558 w 12193737"/>
                <a:gd name="connsiteY15505" fmla="*/ 312857 h 3910710"/>
                <a:gd name="connsiteX15506" fmla="*/ 9620165 w 12193737"/>
                <a:gd name="connsiteY15506" fmla="*/ 550432 h 3910710"/>
                <a:gd name="connsiteX15507" fmla="*/ 9743787 w 12193737"/>
                <a:gd name="connsiteY15507" fmla="*/ 621803 h 3910710"/>
                <a:gd name="connsiteX15508" fmla="*/ 9620165 w 12193737"/>
                <a:gd name="connsiteY15508" fmla="*/ 693173 h 3910710"/>
                <a:gd name="connsiteX15509" fmla="*/ 9620165 w 12193737"/>
                <a:gd name="connsiteY15509" fmla="*/ 550432 h 3910710"/>
                <a:gd name="connsiteX15510" fmla="*/ 9625270 w 12193737"/>
                <a:gd name="connsiteY15510" fmla="*/ 709794 h 3910710"/>
                <a:gd name="connsiteX15511" fmla="*/ 9750558 w 12193737"/>
                <a:gd name="connsiteY15511" fmla="*/ 782142 h 3910710"/>
                <a:gd name="connsiteX15512" fmla="*/ 9625234 w 12193737"/>
                <a:gd name="connsiteY15512" fmla="*/ 854490 h 3910710"/>
                <a:gd name="connsiteX15513" fmla="*/ 9620165 w 12193737"/>
                <a:gd name="connsiteY15513" fmla="*/ 851557 h 3910710"/>
                <a:gd name="connsiteX15514" fmla="*/ 9620165 w 12193737"/>
                <a:gd name="connsiteY15514" fmla="*/ 712727 h 3910710"/>
                <a:gd name="connsiteX15515" fmla="*/ 9625270 w 12193737"/>
                <a:gd name="connsiteY15515" fmla="*/ 709794 h 3910710"/>
                <a:gd name="connsiteX15516" fmla="*/ 9616798 w 12193737"/>
                <a:gd name="connsiteY15516" fmla="*/ 849602 h 3910710"/>
                <a:gd name="connsiteX15517" fmla="*/ 9499947 w 12193737"/>
                <a:gd name="connsiteY15517" fmla="*/ 782142 h 3910710"/>
                <a:gd name="connsiteX15518" fmla="*/ 9616798 w 12193737"/>
                <a:gd name="connsiteY15518" fmla="*/ 714682 h 3910710"/>
                <a:gd name="connsiteX15519" fmla="*/ 9616798 w 12193737"/>
                <a:gd name="connsiteY15519" fmla="*/ 849602 h 3910710"/>
                <a:gd name="connsiteX15520" fmla="*/ 9743787 w 12193737"/>
                <a:gd name="connsiteY15520" fmla="*/ 942481 h 3910710"/>
                <a:gd name="connsiteX15521" fmla="*/ 9620201 w 12193737"/>
                <a:gd name="connsiteY15521" fmla="*/ 1013852 h 3910710"/>
                <a:gd name="connsiteX15522" fmla="*/ 9620201 w 12193737"/>
                <a:gd name="connsiteY15522" fmla="*/ 871111 h 3910710"/>
                <a:gd name="connsiteX15523" fmla="*/ 9743787 w 12193737"/>
                <a:gd name="connsiteY15523" fmla="*/ 942481 h 3910710"/>
                <a:gd name="connsiteX15524" fmla="*/ 9620165 w 12193737"/>
                <a:gd name="connsiteY15524" fmla="*/ 1332575 h 3910710"/>
                <a:gd name="connsiteX15525" fmla="*/ 9743787 w 12193737"/>
                <a:gd name="connsiteY15525" fmla="*/ 1403945 h 3910710"/>
                <a:gd name="connsiteX15526" fmla="*/ 9620165 w 12193737"/>
                <a:gd name="connsiteY15526" fmla="*/ 1475315 h 3910710"/>
                <a:gd name="connsiteX15527" fmla="*/ 9620165 w 12193737"/>
                <a:gd name="connsiteY15527" fmla="*/ 1332575 h 3910710"/>
                <a:gd name="connsiteX15528" fmla="*/ 9625270 w 12193737"/>
                <a:gd name="connsiteY15528" fmla="*/ 1491936 h 3910710"/>
                <a:gd name="connsiteX15529" fmla="*/ 9750558 w 12193737"/>
                <a:gd name="connsiteY15529" fmla="*/ 1564284 h 3910710"/>
                <a:gd name="connsiteX15530" fmla="*/ 9625234 w 12193737"/>
                <a:gd name="connsiteY15530" fmla="*/ 1636632 h 3910710"/>
                <a:gd name="connsiteX15531" fmla="*/ 9620165 w 12193737"/>
                <a:gd name="connsiteY15531" fmla="*/ 1633699 h 3910710"/>
                <a:gd name="connsiteX15532" fmla="*/ 9620165 w 12193737"/>
                <a:gd name="connsiteY15532" fmla="*/ 1494869 h 3910710"/>
                <a:gd name="connsiteX15533" fmla="*/ 9625270 w 12193737"/>
                <a:gd name="connsiteY15533" fmla="*/ 1491936 h 3910710"/>
                <a:gd name="connsiteX15534" fmla="*/ 9616798 w 12193737"/>
                <a:gd name="connsiteY15534" fmla="*/ 1631744 h 3910710"/>
                <a:gd name="connsiteX15535" fmla="*/ 9499983 w 12193737"/>
                <a:gd name="connsiteY15535" fmla="*/ 1564284 h 3910710"/>
                <a:gd name="connsiteX15536" fmla="*/ 9616798 w 12193737"/>
                <a:gd name="connsiteY15536" fmla="*/ 1496824 h 3910710"/>
                <a:gd name="connsiteX15537" fmla="*/ 9616798 w 12193737"/>
                <a:gd name="connsiteY15537" fmla="*/ 1631744 h 3910710"/>
                <a:gd name="connsiteX15538" fmla="*/ 9743787 w 12193737"/>
                <a:gd name="connsiteY15538" fmla="*/ 1724623 h 3910710"/>
                <a:gd name="connsiteX15539" fmla="*/ 9620165 w 12193737"/>
                <a:gd name="connsiteY15539" fmla="*/ 1795994 h 3910710"/>
                <a:gd name="connsiteX15540" fmla="*/ 9620165 w 12193737"/>
                <a:gd name="connsiteY15540" fmla="*/ 1653253 h 3910710"/>
                <a:gd name="connsiteX15541" fmla="*/ 9743787 w 12193737"/>
                <a:gd name="connsiteY15541" fmla="*/ 1724623 h 3910710"/>
                <a:gd name="connsiteX15542" fmla="*/ 9620165 w 12193737"/>
                <a:gd name="connsiteY15542" fmla="*/ 2114717 h 3910710"/>
                <a:gd name="connsiteX15543" fmla="*/ 9743787 w 12193737"/>
                <a:gd name="connsiteY15543" fmla="*/ 2186087 h 3910710"/>
                <a:gd name="connsiteX15544" fmla="*/ 9620165 w 12193737"/>
                <a:gd name="connsiteY15544" fmla="*/ 2257457 h 3910710"/>
                <a:gd name="connsiteX15545" fmla="*/ 9620165 w 12193737"/>
                <a:gd name="connsiteY15545" fmla="*/ 2114717 h 3910710"/>
                <a:gd name="connsiteX15546" fmla="*/ 9625270 w 12193737"/>
                <a:gd name="connsiteY15546" fmla="*/ 2274078 h 3910710"/>
                <a:gd name="connsiteX15547" fmla="*/ 9750558 w 12193737"/>
                <a:gd name="connsiteY15547" fmla="*/ 2346426 h 3910710"/>
                <a:gd name="connsiteX15548" fmla="*/ 9625234 w 12193737"/>
                <a:gd name="connsiteY15548" fmla="*/ 2418774 h 3910710"/>
                <a:gd name="connsiteX15549" fmla="*/ 9620165 w 12193737"/>
                <a:gd name="connsiteY15549" fmla="*/ 2415841 h 3910710"/>
                <a:gd name="connsiteX15550" fmla="*/ 9620165 w 12193737"/>
                <a:gd name="connsiteY15550" fmla="*/ 2277011 h 3910710"/>
                <a:gd name="connsiteX15551" fmla="*/ 9625270 w 12193737"/>
                <a:gd name="connsiteY15551" fmla="*/ 2274078 h 3910710"/>
                <a:gd name="connsiteX15552" fmla="*/ 9616798 w 12193737"/>
                <a:gd name="connsiteY15552" fmla="*/ 2413886 h 3910710"/>
                <a:gd name="connsiteX15553" fmla="*/ 9499983 w 12193737"/>
                <a:gd name="connsiteY15553" fmla="*/ 2346426 h 3910710"/>
                <a:gd name="connsiteX15554" fmla="*/ 9616798 w 12193737"/>
                <a:gd name="connsiteY15554" fmla="*/ 2278966 h 3910710"/>
                <a:gd name="connsiteX15555" fmla="*/ 9616798 w 12193737"/>
                <a:gd name="connsiteY15555" fmla="*/ 2413886 h 3910710"/>
                <a:gd name="connsiteX15556" fmla="*/ 9743787 w 12193737"/>
                <a:gd name="connsiteY15556" fmla="*/ 2506765 h 3910710"/>
                <a:gd name="connsiteX15557" fmla="*/ 9620165 w 12193737"/>
                <a:gd name="connsiteY15557" fmla="*/ 2578099 h 3910710"/>
                <a:gd name="connsiteX15558" fmla="*/ 9620165 w 12193737"/>
                <a:gd name="connsiteY15558" fmla="*/ 2435395 h 3910710"/>
                <a:gd name="connsiteX15559" fmla="*/ 9743787 w 12193737"/>
                <a:gd name="connsiteY15559" fmla="*/ 2506765 h 3910710"/>
                <a:gd name="connsiteX15560" fmla="*/ 9620165 w 12193737"/>
                <a:gd name="connsiteY15560" fmla="*/ 2896859 h 3910710"/>
                <a:gd name="connsiteX15561" fmla="*/ 9743787 w 12193737"/>
                <a:gd name="connsiteY15561" fmla="*/ 2968229 h 3910710"/>
                <a:gd name="connsiteX15562" fmla="*/ 9620165 w 12193737"/>
                <a:gd name="connsiteY15562" fmla="*/ 3039599 h 3910710"/>
                <a:gd name="connsiteX15563" fmla="*/ 9620165 w 12193737"/>
                <a:gd name="connsiteY15563" fmla="*/ 2896859 h 3910710"/>
                <a:gd name="connsiteX15564" fmla="*/ 9625270 w 12193737"/>
                <a:gd name="connsiteY15564" fmla="*/ 3056220 h 3910710"/>
                <a:gd name="connsiteX15565" fmla="*/ 9750558 w 12193737"/>
                <a:gd name="connsiteY15565" fmla="*/ 3128568 h 3910710"/>
                <a:gd name="connsiteX15566" fmla="*/ 9625234 w 12193737"/>
                <a:gd name="connsiteY15566" fmla="*/ 3200916 h 3910710"/>
                <a:gd name="connsiteX15567" fmla="*/ 9620165 w 12193737"/>
                <a:gd name="connsiteY15567" fmla="*/ 3197983 h 3910710"/>
                <a:gd name="connsiteX15568" fmla="*/ 9620165 w 12193737"/>
                <a:gd name="connsiteY15568" fmla="*/ 3059153 h 3910710"/>
                <a:gd name="connsiteX15569" fmla="*/ 9625270 w 12193737"/>
                <a:gd name="connsiteY15569" fmla="*/ 3056220 h 3910710"/>
                <a:gd name="connsiteX15570" fmla="*/ 9616798 w 12193737"/>
                <a:gd name="connsiteY15570" fmla="*/ 3196028 h 3910710"/>
                <a:gd name="connsiteX15571" fmla="*/ 9499983 w 12193737"/>
                <a:gd name="connsiteY15571" fmla="*/ 3128568 h 3910710"/>
                <a:gd name="connsiteX15572" fmla="*/ 9616798 w 12193737"/>
                <a:gd name="connsiteY15572" fmla="*/ 3061108 h 3910710"/>
                <a:gd name="connsiteX15573" fmla="*/ 9616798 w 12193737"/>
                <a:gd name="connsiteY15573" fmla="*/ 3196028 h 3910710"/>
                <a:gd name="connsiteX15574" fmla="*/ 9743787 w 12193737"/>
                <a:gd name="connsiteY15574" fmla="*/ 3288907 h 3910710"/>
                <a:gd name="connsiteX15575" fmla="*/ 9620165 w 12193737"/>
                <a:gd name="connsiteY15575" fmla="*/ 3360278 h 3910710"/>
                <a:gd name="connsiteX15576" fmla="*/ 9620165 w 12193737"/>
                <a:gd name="connsiteY15576" fmla="*/ 3217573 h 3910710"/>
                <a:gd name="connsiteX15577" fmla="*/ 9743787 w 12193737"/>
                <a:gd name="connsiteY15577" fmla="*/ 3288943 h 3910710"/>
                <a:gd name="connsiteX15578" fmla="*/ 9620165 w 12193737"/>
                <a:gd name="connsiteY15578" fmla="*/ 3522572 h 3910710"/>
                <a:gd name="connsiteX15579" fmla="*/ 9750558 w 12193737"/>
                <a:gd name="connsiteY15579" fmla="*/ 3597853 h 3910710"/>
                <a:gd name="connsiteX15580" fmla="*/ 9620165 w 12193737"/>
                <a:gd name="connsiteY15580" fmla="*/ 3673098 h 3910710"/>
                <a:gd name="connsiteX15581" fmla="*/ 9620165 w 12193737"/>
                <a:gd name="connsiteY15581" fmla="*/ 3522572 h 3910710"/>
                <a:gd name="connsiteX15582" fmla="*/ 9752260 w 12193737"/>
                <a:gd name="connsiteY15582" fmla="*/ 3600786 h 3910710"/>
                <a:gd name="connsiteX15583" fmla="*/ 9752260 w 12193737"/>
                <a:gd name="connsiteY15583" fmla="*/ 3745483 h 3910710"/>
                <a:gd name="connsiteX15584" fmla="*/ 9747191 w 12193737"/>
                <a:gd name="connsiteY15584" fmla="*/ 3748416 h 3910710"/>
                <a:gd name="connsiteX15585" fmla="*/ 9621867 w 12193737"/>
                <a:gd name="connsiteY15585" fmla="*/ 3676068 h 3910710"/>
                <a:gd name="connsiteX15586" fmla="*/ 9752260 w 12193737"/>
                <a:gd name="connsiteY15586" fmla="*/ 3600786 h 3910710"/>
                <a:gd name="connsiteX15587" fmla="*/ 9755664 w 12193737"/>
                <a:gd name="connsiteY15587" fmla="*/ 3600786 h 3910710"/>
                <a:gd name="connsiteX15588" fmla="*/ 9879286 w 12193737"/>
                <a:gd name="connsiteY15588" fmla="*/ 3672157 h 3910710"/>
                <a:gd name="connsiteX15589" fmla="*/ 9755664 w 12193737"/>
                <a:gd name="connsiteY15589" fmla="*/ 3743527 h 3910710"/>
                <a:gd name="connsiteX15590" fmla="*/ 9755664 w 12193737"/>
                <a:gd name="connsiteY15590" fmla="*/ 3600786 h 3910710"/>
                <a:gd name="connsiteX15591" fmla="*/ 9757330 w 12193737"/>
                <a:gd name="connsiteY15591" fmla="*/ 3597853 h 3910710"/>
                <a:gd name="connsiteX15592" fmla="*/ 9887722 w 12193737"/>
                <a:gd name="connsiteY15592" fmla="*/ 3522572 h 3910710"/>
                <a:gd name="connsiteX15593" fmla="*/ 9887722 w 12193737"/>
                <a:gd name="connsiteY15593" fmla="*/ 3667268 h 3910710"/>
                <a:gd name="connsiteX15594" fmla="*/ 9882653 w 12193737"/>
                <a:gd name="connsiteY15594" fmla="*/ 3670202 h 3910710"/>
                <a:gd name="connsiteX15595" fmla="*/ 9757330 w 12193737"/>
                <a:gd name="connsiteY15595" fmla="*/ 3597853 h 3910710"/>
                <a:gd name="connsiteX15596" fmla="*/ 9891127 w 12193737"/>
                <a:gd name="connsiteY15596" fmla="*/ 3522572 h 3910710"/>
                <a:gd name="connsiteX15597" fmla="*/ 10014748 w 12193737"/>
                <a:gd name="connsiteY15597" fmla="*/ 3593943 h 3910710"/>
                <a:gd name="connsiteX15598" fmla="*/ 9891127 w 12193737"/>
                <a:gd name="connsiteY15598" fmla="*/ 3665313 h 3910710"/>
                <a:gd name="connsiteX15599" fmla="*/ 9891127 w 12193737"/>
                <a:gd name="connsiteY15599" fmla="*/ 3522572 h 3910710"/>
                <a:gd name="connsiteX15600" fmla="*/ 9892829 w 12193737"/>
                <a:gd name="connsiteY15600" fmla="*/ 3519639 h 3910710"/>
                <a:gd name="connsiteX15601" fmla="*/ 10018116 w 12193737"/>
                <a:gd name="connsiteY15601" fmla="*/ 3447291 h 3910710"/>
                <a:gd name="connsiteX15602" fmla="*/ 10023186 w 12193737"/>
                <a:gd name="connsiteY15602" fmla="*/ 3450224 h 3910710"/>
                <a:gd name="connsiteX15603" fmla="*/ 10023186 w 12193737"/>
                <a:gd name="connsiteY15603" fmla="*/ 3589090 h 3910710"/>
                <a:gd name="connsiteX15604" fmla="*/ 10018116 w 12193737"/>
                <a:gd name="connsiteY15604" fmla="*/ 3591987 h 3910710"/>
                <a:gd name="connsiteX15605" fmla="*/ 9892792 w 12193737"/>
                <a:gd name="connsiteY15605" fmla="*/ 3519639 h 3910710"/>
                <a:gd name="connsiteX15606" fmla="*/ 10026589 w 12193737"/>
                <a:gd name="connsiteY15606" fmla="*/ 3452179 h 3910710"/>
                <a:gd name="connsiteX15607" fmla="*/ 10143440 w 12193737"/>
                <a:gd name="connsiteY15607" fmla="*/ 3519675 h 3910710"/>
                <a:gd name="connsiteX15608" fmla="*/ 10026589 w 12193737"/>
                <a:gd name="connsiteY15608" fmla="*/ 3587135 h 3910710"/>
                <a:gd name="connsiteX15609" fmla="*/ 10026589 w 12193737"/>
                <a:gd name="connsiteY15609" fmla="*/ 3452216 h 3910710"/>
                <a:gd name="connsiteX15610" fmla="*/ 9899600 w 12193737"/>
                <a:gd name="connsiteY15610" fmla="*/ 3359300 h 3910710"/>
                <a:gd name="connsiteX15611" fmla="*/ 10023186 w 12193737"/>
                <a:gd name="connsiteY15611" fmla="*/ 3287930 h 3910710"/>
                <a:gd name="connsiteX15612" fmla="*/ 10023186 w 12193737"/>
                <a:gd name="connsiteY15612" fmla="*/ 3430670 h 3910710"/>
                <a:gd name="connsiteX15613" fmla="*/ 9899600 w 12193737"/>
                <a:gd name="connsiteY15613" fmla="*/ 3359300 h 3910710"/>
                <a:gd name="connsiteX15614" fmla="*/ 10023186 w 12193737"/>
                <a:gd name="connsiteY15614" fmla="*/ 2969170 h 3910710"/>
                <a:gd name="connsiteX15615" fmla="*/ 9899600 w 12193737"/>
                <a:gd name="connsiteY15615" fmla="*/ 2897800 h 3910710"/>
                <a:gd name="connsiteX15616" fmla="*/ 10023186 w 12193737"/>
                <a:gd name="connsiteY15616" fmla="*/ 2826466 h 3910710"/>
                <a:gd name="connsiteX15617" fmla="*/ 10023186 w 12193737"/>
                <a:gd name="connsiteY15617" fmla="*/ 2969170 h 3910710"/>
                <a:gd name="connsiteX15618" fmla="*/ 10018116 w 12193737"/>
                <a:gd name="connsiteY15618" fmla="*/ 2809845 h 3910710"/>
                <a:gd name="connsiteX15619" fmla="*/ 9892792 w 12193737"/>
                <a:gd name="connsiteY15619" fmla="*/ 2737497 h 3910710"/>
                <a:gd name="connsiteX15620" fmla="*/ 10018079 w 12193737"/>
                <a:gd name="connsiteY15620" fmla="*/ 2665149 h 3910710"/>
                <a:gd name="connsiteX15621" fmla="*/ 10023149 w 12193737"/>
                <a:gd name="connsiteY15621" fmla="*/ 2668082 h 3910710"/>
                <a:gd name="connsiteX15622" fmla="*/ 10023149 w 12193737"/>
                <a:gd name="connsiteY15622" fmla="*/ 2806948 h 3910710"/>
                <a:gd name="connsiteX15623" fmla="*/ 10018079 w 12193737"/>
                <a:gd name="connsiteY15623" fmla="*/ 2809845 h 3910710"/>
                <a:gd name="connsiteX15624" fmla="*/ 10026589 w 12193737"/>
                <a:gd name="connsiteY15624" fmla="*/ 2670037 h 3910710"/>
                <a:gd name="connsiteX15625" fmla="*/ 10143440 w 12193737"/>
                <a:gd name="connsiteY15625" fmla="*/ 2737497 h 3910710"/>
                <a:gd name="connsiteX15626" fmla="*/ 10026589 w 12193737"/>
                <a:gd name="connsiteY15626" fmla="*/ 2804957 h 3910710"/>
                <a:gd name="connsiteX15627" fmla="*/ 10026589 w 12193737"/>
                <a:gd name="connsiteY15627" fmla="*/ 2670037 h 3910710"/>
                <a:gd name="connsiteX15628" fmla="*/ 9899563 w 12193737"/>
                <a:gd name="connsiteY15628" fmla="*/ 2577158 h 3910710"/>
                <a:gd name="connsiteX15629" fmla="*/ 10023186 w 12193737"/>
                <a:gd name="connsiteY15629" fmla="*/ 2505788 h 3910710"/>
                <a:gd name="connsiteX15630" fmla="*/ 10023186 w 12193737"/>
                <a:gd name="connsiteY15630" fmla="*/ 2648528 h 3910710"/>
                <a:gd name="connsiteX15631" fmla="*/ 9899563 w 12193737"/>
                <a:gd name="connsiteY15631" fmla="*/ 2577158 h 3910710"/>
                <a:gd name="connsiteX15632" fmla="*/ 10023186 w 12193737"/>
                <a:gd name="connsiteY15632" fmla="*/ 2187028 h 3910710"/>
                <a:gd name="connsiteX15633" fmla="*/ 9899600 w 12193737"/>
                <a:gd name="connsiteY15633" fmla="*/ 2115694 h 3910710"/>
                <a:gd name="connsiteX15634" fmla="*/ 10023186 w 12193737"/>
                <a:gd name="connsiteY15634" fmla="*/ 2044324 h 3910710"/>
                <a:gd name="connsiteX15635" fmla="*/ 10023186 w 12193737"/>
                <a:gd name="connsiteY15635" fmla="*/ 2187028 h 3910710"/>
                <a:gd name="connsiteX15636" fmla="*/ 10018116 w 12193737"/>
                <a:gd name="connsiteY15636" fmla="*/ 2027703 h 3910710"/>
                <a:gd name="connsiteX15637" fmla="*/ 9892792 w 12193737"/>
                <a:gd name="connsiteY15637" fmla="*/ 1955355 h 3910710"/>
                <a:gd name="connsiteX15638" fmla="*/ 10018079 w 12193737"/>
                <a:gd name="connsiteY15638" fmla="*/ 1883007 h 3910710"/>
                <a:gd name="connsiteX15639" fmla="*/ 10023149 w 12193737"/>
                <a:gd name="connsiteY15639" fmla="*/ 1885940 h 3910710"/>
                <a:gd name="connsiteX15640" fmla="*/ 10023149 w 12193737"/>
                <a:gd name="connsiteY15640" fmla="*/ 2024770 h 3910710"/>
                <a:gd name="connsiteX15641" fmla="*/ 10018079 w 12193737"/>
                <a:gd name="connsiteY15641" fmla="*/ 2027703 h 3910710"/>
                <a:gd name="connsiteX15642" fmla="*/ 10026589 w 12193737"/>
                <a:gd name="connsiteY15642" fmla="*/ 1887895 h 3910710"/>
                <a:gd name="connsiteX15643" fmla="*/ 10143440 w 12193737"/>
                <a:gd name="connsiteY15643" fmla="*/ 1955355 h 3910710"/>
                <a:gd name="connsiteX15644" fmla="*/ 10026589 w 12193737"/>
                <a:gd name="connsiteY15644" fmla="*/ 2022815 h 3910710"/>
                <a:gd name="connsiteX15645" fmla="*/ 10026589 w 12193737"/>
                <a:gd name="connsiteY15645" fmla="*/ 1887895 h 3910710"/>
                <a:gd name="connsiteX15646" fmla="*/ 9899600 w 12193737"/>
                <a:gd name="connsiteY15646" fmla="*/ 1795016 h 3910710"/>
                <a:gd name="connsiteX15647" fmla="*/ 10023186 w 12193737"/>
                <a:gd name="connsiteY15647" fmla="*/ 1723646 h 3910710"/>
                <a:gd name="connsiteX15648" fmla="*/ 10023186 w 12193737"/>
                <a:gd name="connsiteY15648" fmla="*/ 1866386 h 3910710"/>
                <a:gd name="connsiteX15649" fmla="*/ 9899600 w 12193737"/>
                <a:gd name="connsiteY15649" fmla="*/ 1795016 h 3910710"/>
                <a:gd name="connsiteX15650" fmla="*/ 10023186 w 12193737"/>
                <a:gd name="connsiteY15650" fmla="*/ 1404923 h 3910710"/>
                <a:gd name="connsiteX15651" fmla="*/ 9899600 w 12193737"/>
                <a:gd name="connsiteY15651" fmla="*/ 1333552 h 3910710"/>
                <a:gd name="connsiteX15652" fmla="*/ 10023186 w 12193737"/>
                <a:gd name="connsiteY15652" fmla="*/ 1262182 h 3910710"/>
                <a:gd name="connsiteX15653" fmla="*/ 10023186 w 12193737"/>
                <a:gd name="connsiteY15653" fmla="*/ 1404923 h 3910710"/>
                <a:gd name="connsiteX15654" fmla="*/ 10018116 w 12193737"/>
                <a:gd name="connsiteY15654" fmla="*/ 1245561 h 3910710"/>
                <a:gd name="connsiteX15655" fmla="*/ 9892792 w 12193737"/>
                <a:gd name="connsiteY15655" fmla="*/ 1173213 h 3910710"/>
                <a:gd name="connsiteX15656" fmla="*/ 10018079 w 12193737"/>
                <a:gd name="connsiteY15656" fmla="*/ 1100865 h 3910710"/>
                <a:gd name="connsiteX15657" fmla="*/ 10023149 w 12193737"/>
                <a:gd name="connsiteY15657" fmla="*/ 1103798 h 3910710"/>
                <a:gd name="connsiteX15658" fmla="*/ 10023149 w 12193737"/>
                <a:gd name="connsiteY15658" fmla="*/ 1242628 h 3910710"/>
                <a:gd name="connsiteX15659" fmla="*/ 10018079 w 12193737"/>
                <a:gd name="connsiteY15659" fmla="*/ 1245561 h 3910710"/>
                <a:gd name="connsiteX15660" fmla="*/ 10026589 w 12193737"/>
                <a:gd name="connsiteY15660" fmla="*/ 1105753 h 3910710"/>
                <a:gd name="connsiteX15661" fmla="*/ 10143440 w 12193737"/>
                <a:gd name="connsiteY15661" fmla="*/ 1173213 h 3910710"/>
                <a:gd name="connsiteX15662" fmla="*/ 10026589 w 12193737"/>
                <a:gd name="connsiteY15662" fmla="*/ 1240673 h 3910710"/>
                <a:gd name="connsiteX15663" fmla="*/ 10026589 w 12193737"/>
                <a:gd name="connsiteY15663" fmla="*/ 1105753 h 3910710"/>
                <a:gd name="connsiteX15664" fmla="*/ 9899563 w 12193737"/>
                <a:gd name="connsiteY15664" fmla="*/ 1012874 h 3910710"/>
                <a:gd name="connsiteX15665" fmla="*/ 10023186 w 12193737"/>
                <a:gd name="connsiteY15665" fmla="*/ 941503 h 3910710"/>
                <a:gd name="connsiteX15666" fmla="*/ 10023186 w 12193737"/>
                <a:gd name="connsiteY15666" fmla="*/ 1084244 h 3910710"/>
                <a:gd name="connsiteX15667" fmla="*/ 9899563 w 12193737"/>
                <a:gd name="connsiteY15667" fmla="*/ 1012874 h 3910710"/>
                <a:gd name="connsiteX15668" fmla="*/ 10023186 w 12193737"/>
                <a:gd name="connsiteY15668" fmla="*/ 622781 h 3910710"/>
                <a:gd name="connsiteX15669" fmla="*/ 9899600 w 12193737"/>
                <a:gd name="connsiteY15669" fmla="*/ 551410 h 3910710"/>
                <a:gd name="connsiteX15670" fmla="*/ 10023186 w 12193737"/>
                <a:gd name="connsiteY15670" fmla="*/ 480040 h 3910710"/>
                <a:gd name="connsiteX15671" fmla="*/ 10023186 w 12193737"/>
                <a:gd name="connsiteY15671" fmla="*/ 622781 h 3910710"/>
                <a:gd name="connsiteX15672" fmla="*/ 10018116 w 12193737"/>
                <a:gd name="connsiteY15672" fmla="*/ 463419 h 3910710"/>
                <a:gd name="connsiteX15673" fmla="*/ 9892792 w 12193737"/>
                <a:gd name="connsiteY15673" fmla="*/ 391071 h 3910710"/>
                <a:gd name="connsiteX15674" fmla="*/ 10018116 w 12193737"/>
                <a:gd name="connsiteY15674" fmla="*/ 318723 h 3910710"/>
                <a:gd name="connsiteX15675" fmla="*/ 10023186 w 12193737"/>
                <a:gd name="connsiteY15675" fmla="*/ 321656 h 3910710"/>
                <a:gd name="connsiteX15676" fmla="*/ 10023186 w 12193737"/>
                <a:gd name="connsiteY15676" fmla="*/ 460486 h 3910710"/>
                <a:gd name="connsiteX15677" fmla="*/ 10018116 w 12193737"/>
                <a:gd name="connsiteY15677" fmla="*/ 463419 h 3910710"/>
                <a:gd name="connsiteX15678" fmla="*/ 10026589 w 12193737"/>
                <a:gd name="connsiteY15678" fmla="*/ 323611 h 3910710"/>
                <a:gd name="connsiteX15679" fmla="*/ 10143440 w 12193737"/>
                <a:gd name="connsiteY15679" fmla="*/ 391071 h 3910710"/>
                <a:gd name="connsiteX15680" fmla="*/ 10026589 w 12193737"/>
                <a:gd name="connsiteY15680" fmla="*/ 458531 h 3910710"/>
                <a:gd name="connsiteX15681" fmla="*/ 10026589 w 12193737"/>
                <a:gd name="connsiteY15681" fmla="*/ 323611 h 3910710"/>
                <a:gd name="connsiteX15682" fmla="*/ 9899600 w 12193737"/>
                <a:gd name="connsiteY15682" fmla="*/ 230732 h 3910710"/>
                <a:gd name="connsiteX15683" fmla="*/ 10023186 w 12193737"/>
                <a:gd name="connsiteY15683" fmla="*/ 159361 h 3910710"/>
                <a:gd name="connsiteX15684" fmla="*/ 10023186 w 12193737"/>
                <a:gd name="connsiteY15684" fmla="*/ 302102 h 3910710"/>
                <a:gd name="connsiteX15685" fmla="*/ 9899600 w 12193737"/>
                <a:gd name="connsiteY15685" fmla="*/ 230732 h 3910710"/>
                <a:gd name="connsiteX15686" fmla="*/ 9891127 w 12193737"/>
                <a:gd name="connsiteY15686" fmla="*/ 81147 h 3910710"/>
                <a:gd name="connsiteX15687" fmla="*/ 10021520 w 12193737"/>
                <a:gd name="connsiteY15687" fmla="*/ 156428 h 3910710"/>
                <a:gd name="connsiteX15688" fmla="*/ 9896196 w 12193737"/>
                <a:gd name="connsiteY15688" fmla="*/ 228777 h 3910710"/>
                <a:gd name="connsiteX15689" fmla="*/ 9891127 w 12193737"/>
                <a:gd name="connsiteY15689" fmla="*/ 225844 h 3910710"/>
                <a:gd name="connsiteX15690" fmla="*/ 9891127 w 12193737"/>
                <a:gd name="connsiteY15690" fmla="*/ 81147 h 3910710"/>
                <a:gd name="connsiteX15691" fmla="*/ 9887722 w 12193737"/>
                <a:gd name="connsiteY15691" fmla="*/ 223888 h 3910710"/>
                <a:gd name="connsiteX15692" fmla="*/ 9764137 w 12193737"/>
                <a:gd name="connsiteY15692" fmla="*/ 152518 h 3910710"/>
                <a:gd name="connsiteX15693" fmla="*/ 9887722 w 12193737"/>
                <a:gd name="connsiteY15693" fmla="*/ 81147 h 3910710"/>
                <a:gd name="connsiteX15694" fmla="*/ 9887722 w 12193737"/>
                <a:gd name="connsiteY15694" fmla="*/ 223888 h 3910710"/>
                <a:gd name="connsiteX15695" fmla="*/ 9755664 w 12193737"/>
                <a:gd name="connsiteY15695" fmla="*/ 2933 h 3910710"/>
                <a:gd name="connsiteX15696" fmla="*/ 9886021 w 12193737"/>
                <a:gd name="connsiteY15696" fmla="*/ 78214 h 3910710"/>
                <a:gd name="connsiteX15697" fmla="*/ 9760734 w 12193737"/>
                <a:gd name="connsiteY15697" fmla="*/ 150562 h 3910710"/>
                <a:gd name="connsiteX15698" fmla="*/ 9755664 w 12193737"/>
                <a:gd name="connsiteY15698" fmla="*/ 147629 h 3910710"/>
                <a:gd name="connsiteX15699" fmla="*/ 9755664 w 12193737"/>
                <a:gd name="connsiteY15699" fmla="*/ 2933 h 3910710"/>
                <a:gd name="connsiteX15700" fmla="*/ 9752260 w 12193737"/>
                <a:gd name="connsiteY15700" fmla="*/ 2933 h 3910710"/>
                <a:gd name="connsiteX15701" fmla="*/ 9752260 w 12193737"/>
                <a:gd name="connsiteY15701" fmla="*/ 145674 h 3910710"/>
                <a:gd name="connsiteX15702" fmla="*/ 9628639 w 12193737"/>
                <a:gd name="connsiteY15702" fmla="*/ 74303 h 3910710"/>
                <a:gd name="connsiteX15703" fmla="*/ 9752260 w 12193737"/>
                <a:gd name="connsiteY15703" fmla="*/ 2933 h 3910710"/>
                <a:gd name="connsiteX15704" fmla="*/ 9743787 w 12193737"/>
                <a:gd name="connsiteY15704" fmla="*/ 160339 h 3910710"/>
                <a:gd name="connsiteX15705" fmla="*/ 9620165 w 12193737"/>
                <a:gd name="connsiteY15705" fmla="*/ 231710 h 3910710"/>
                <a:gd name="connsiteX15706" fmla="*/ 9620165 w 12193737"/>
                <a:gd name="connsiteY15706" fmla="*/ 88969 h 3910710"/>
                <a:gd name="connsiteX15707" fmla="*/ 9743787 w 12193737"/>
                <a:gd name="connsiteY15707" fmla="*/ 160339 h 3910710"/>
                <a:gd name="connsiteX15708" fmla="*/ 9491474 w 12193737"/>
                <a:gd name="connsiteY15708" fmla="*/ 14665 h 3910710"/>
                <a:gd name="connsiteX15709" fmla="*/ 9608324 w 12193737"/>
                <a:gd name="connsiteY15709" fmla="*/ 82125 h 3910710"/>
                <a:gd name="connsiteX15710" fmla="*/ 9491474 w 12193737"/>
                <a:gd name="connsiteY15710" fmla="*/ 149585 h 3910710"/>
                <a:gd name="connsiteX15711" fmla="*/ 9491474 w 12193737"/>
                <a:gd name="connsiteY15711" fmla="*/ 14665 h 3910710"/>
                <a:gd name="connsiteX15712" fmla="*/ 9491474 w 12193737"/>
                <a:gd name="connsiteY15712" fmla="*/ 153495 h 3910710"/>
                <a:gd name="connsiteX15713" fmla="*/ 9611728 w 12193737"/>
                <a:gd name="connsiteY15713" fmla="*/ 84080 h 3910710"/>
                <a:gd name="connsiteX15714" fmla="*/ 9616798 w 12193737"/>
                <a:gd name="connsiteY15714" fmla="*/ 87013 h 3910710"/>
                <a:gd name="connsiteX15715" fmla="*/ 9616798 w 12193737"/>
                <a:gd name="connsiteY15715" fmla="*/ 231710 h 3910710"/>
                <a:gd name="connsiteX15716" fmla="*/ 9491474 w 12193737"/>
                <a:gd name="connsiteY15716" fmla="*/ 159361 h 3910710"/>
                <a:gd name="connsiteX15717" fmla="*/ 9491474 w 12193737"/>
                <a:gd name="connsiteY15717" fmla="*/ 153495 h 3910710"/>
                <a:gd name="connsiteX15718" fmla="*/ 9491474 w 12193737"/>
                <a:gd name="connsiteY15718" fmla="*/ 163272 h 3910710"/>
                <a:gd name="connsiteX15719" fmla="*/ 9615132 w 12193737"/>
                <a:gd name="connsiteY15719" fmla="*/ 234643 h 3910710"/>
                <a:gd name="connsiteX15720" fmla="*/ 9491474 w 12193737"/>
                <a:gd name="connsiteY15720" fmla="*/ 306013 h 3910710"/>
                <a:gd name="connsiteX15721" fmla="*/ 9491474 w 12193737"/>
                <a:gd name="connsiteY15721" fmla="*/ 163272 h 3910710"/>
                <a:gd name="connsiteX15722" fmla="*/ 9491474 w 12193737"/>
                <a:gd name="connsiteY15722" fmla="*/ 309924 h 3910710"/>
                <a:gd name="connsiteX15723" fmla="*/ 9616798 w 12193737"/>
                <a:gd name="connsiteY15723" fmla="*/ 237576 h 3910710"/>
                <a:gd name="connsiteX15724" fmla="*/ 9616798 w 12193737"/>
                <a:gd name="connsiteY15724" fmla="*/ 388102 h 3910710"/>
                <a:gd name="connsiteX15725" fmla="*/ 9491474 w 12193737"/>
                <a:gd name="connsiteY15725" fmla="*/ 315754 h 3910710"/>
                <a:gd name="connsiteX15726" fmla="*/ 9491474 w 12193737"/>
                <a:gd name="connsiteY15726" fmla="*/ 309888 h 3910710"/>
                <a:gd name="connsiteX15727" fmla="*/ 9491474 w 12193737"/>
                <a:gd name="connsiteY15727" fmla="*/ 319701 h 3910710"/>
                <a:gd name="connsiteX15728" fmla="*/ 9615132 w 12193737"/>
                <a:gd name="connsiteY15728" fmla="*/ 391071 h 3910710"/>
                <a:gd name="connsiteX15729" fmla="*/ 9491474 w 12193737"/>
                <a:gd name="connsiteY15729" fmla="*/ 462441 h 3910710"/>
                <a:gd name="connsiteX15730" fmla="*/ 9491474 w 12193737"/>
                <a:gd name="connsiteY15730" fmla="*/ 319701 h 3910710"/>
                <a:gd name="connsiteX15731" fmla="*/ 9491474 w 12193737"/>
                <a:gd name="connsiteY15731" fmla="*/ 466352 h 3910710"/>
                <a:gd name="connsiteX15732" fmla="*/ 9616798 w 12193737"/>
                <a:gd name="connsiteY15732" fmla="*/ 394004 h 3910710"/>
                <a:gd name="connsiteX15733" fmla="*/ 9616798 w 12193737"/>
                <a:gd name="connsiteY15733" fmla="*/ 544566 h 3910710"/>
                <a:gd name="connsiteX15734" fmla="*/ 9491474 w 12193737"/>
                <a:gd name="connsiteY15734" fmla="*/ 472218 h 3910710"/>
                <a:gd name="connsiteX15735" fmla="*/ 9491474 w 12193737"/>
                <a:gd name="connsiteY15735" fmla="*/ 466352 h 3910710"/>
                <a:gd name="connsiteX15736" fmla="*/ 9491474 w 12193737"/>
                <a:gd name="connsiteY15736" fmla="*/ 476129 h 3910710"/>
                <a:gd name="connsiteX15737" fmla="*/ 9615096 w 12193737"/>
                <a:gd name="connsiteY15737" fmla="*/ 547499 h 3910710"/>
                <a:gd name="connsiteX15738" fmla="*/ 9491474 w 12193737"/>
                <a:gd name="connsiteY15738" fmla="*/ 618870 h 3910710"/>
                <a:gd name="connsiteX15739" fmla="*/ 9491474 w 12193737"/>
                <a:gd name="connsiteY15739" fmla="*/ 476129 h 3910710"/>
                <a:gd name="connsiteX15740" fmla="*/ 9491474 w 12193737"/>
                <a:gd name="connsiteY15740" fmla="*/ 622781 h 3910710"/>
                <a:gd name="connsiteX15741" fmla="*/ 9616798 w 12193737"/>
                <a:gd name="connsiteY15741" fmla="*/ 550432 h 3910710"/>
                <a:gd name="connsiteX15742" fmla="*/ 9616798 w 12193737"/>
                <a:gd name="connsiteY15742" fmla="*/ 695129 h 3910710"/>
                <a:gd name="connsiteX15743" fmla="*/ 9611728 w 12193737"/>
                <a:gd name="connsiteY15743" fmla="*/ 698062 h 3910710"/>
                <a:gd name="connsiteX15744" fmla="*/ 9491474 w 12193737"/>
                <a:gd name="connsiteY15744" fmla="*/ 628647 h 3910710"/>
                <a:gd name="connsiteX15745" fmla="*/ 9491474 w 12193737"/>
                <a:gd name="connsiteY15745" fmla="*/ 622781 h 3910710"/>
                <a:gd name="connsiteX15746" fmla="*/ 9491474 w 12193737"/>
                <a:gd name="connsiteY15746" fmla="*/ 632557 h 3910710"/>
                <a:gd name="connsiteX15747" fmla="*/ 9608324 w 12193737"/>
                <a:gd name="connsiteY15747" fmla="*/ 700017 h 3910710"/>
                <a:gd name="connsiteX15748" fmla="*/ 9491474 w 12193737"/>
                <a:gd name="connsiteY15748" fmla="*/ 767477 h 3910710"/>
                <a:gd name="connsiteX15749" fmla="*/ 9491474 w 12193737"/>
                <a:gd name="connsiteY15749" fmla="*/ 632557 h 3910710"/>
                <a:gd name="connsiteX15750" fmla="*/ 9491474 w 12193737"/>
                <a:gd name="connsiteY15750" fmla="*/ 796807 h 3910710"/>
                <a:gd name="connsiteX15751" fmla="*/ 9608324 w 12193737"/>
                <a:gd name="connsiteY15751" fmla="*/ 864267 h 3910710"/>
                <a:gd name="connsiteX15752" fmla="*/ 9491474 w 12193737"/>
                <a:gd name="connsiteY15752" fmla="*/ 931727 h 3910710"/>
                <a:gd name="connsiteX15753" fmla="*/ 9491474 w 12193737"/>
                <a:gd name="connsiteY15753" fmla="*/ 796807 h 3910710"/>
                <a:gd name="connsiteX15754" fmla="*/ 9491474 w 12193737"/>
                <a:gd name="connsiteY15754" fmla="*/ 935637 h 3910710"/>
                <a:gd name="connsiteX15755" fmla="*/ 9611728 w 12193737"/>
                <a:gd name="connsiteY15755" fmla="*/ 866222 h 3910710"/>
                <a:gd name="connsiteX15756" fmla="*/ 9616798 w 12193737"/>
                <a:gd name="connsiteY15756" fmla="*/ 869155 h 3910710"/>
                <a:gd name="connsiteX15757" fmla="*/ 9616798 w 12193737"/>
                <a:gd name="connsiteY15757" fmla="*/ 1013852 h 3910710"/>
                <a:gd name="connsiteX15758" fmla="*/ 9491474 w 12193737"/>
                <a:gd name="connsiteY15758" fmla="*/ 941503 h 3910710"/>
                <a:gd name="connsiteX15759" fmla="*/ 9491474 w 12193737"/>
                <a:gd name="connsiteY15759" fmla="*/ 935637 h 3910710"/>
                <a:gd name="connsiteX15760" fmla="*/ 9491474 w 12193737"/>
                <a:gd name="connsiteY15760" fmla="*/ 945414 h 3910710"/>
                <a:gd name="connsiteX15761" fmla="*/ 9615096 w 12193737"/>
                <a:gd name="connsiteY15761" fmla="*/ 1016785 h 3910710"/>
                <a:gd name="connsiteX15762" fmla="*/ 9491474 w 12193737"/>
                <a:gd name="connsiteY15762" fmla="*/ 1088155 h 3910710"/>
                <a:gd name="connsiteX15763" fmla="*/ 9491474 w 12193737"/>
                <a:gd name="connsiteY15763" fmla="*/ 945414 h 3910710"/>
                <a:gd name="connsiteX15764" fmla="*/ 9491474 w 12193737"/>
                <a:gd name="connsiteY15764" fmla="*/ 1092066 h 3910710"/>
                <a:gd name="connsiteX15765" fmla="*/ 9616798 w 12193737"/>
                <a:gd name="connsiteY15765" fmla="*/ 1019718 h 3910710"/>
                <a:gd name="connsiteX15766" fmla="*/ 9616798 w 12193737"/>
                <a:gd name="connsiteY15766" fmla="*/ 1170280 h 3910710"/>
                <a:gd name="connsiteX15767" fmla="*/ 9491474 w 12193737"/>
                <a:gd name="connsiteY15767" fmla="*/ 1097932 h 3910710"/>
                <a:gd name="connsiteX15768" fmla="*/ 9491474 w 12193737"/>
                <a:gd name="connsiteY15768" fmla="*/ 1092066 h 3910710"/>
                <a:gd name="connsiteX15769" fmla="*/ 9491474 w 12193737"/>
                <a:gd name="connsiteY15769" fmla="*/ 1101843 h 3910710"/>
                <a:gd name="connsiteX15770" fmla="*/ 9615096 w 12193737"/>
                <a:gd name="connsiteY15770" fmla="*/ 1173213 h 3910710"/>
                <a:gd name="connsiteX15771" fmla="*/ 9491474 w 12193737"/>
                <a:gd name="connsiteY15771" fmla="*/ 1244583 h 3910710"/>
                <a:gd name="connsiteX15772" fmla="*/ 9491474 w 12193737"/>
                <a:gd name="connsiteY15772" fmla="*/ 1101843 h 3910710"/>
                <a:gd name="connsiteX15773" fmla="*/ 9491474 w 12193737"/>
                <a:gd name="connsiteY15773" fmla="*/ 1248494 h 3910710"/>
                <a:gd name="connsiteX15774" fmla="*/ 9616798 w 12193737"/>
                <a:gd name="connsiteY15774" fmla="*/ 1176146 h 3910710"/>
                <a:gd name="connsiteX15775" fmla="*/ 9616798 w 12193737"/>
                <a:gd name="connsiteY15775" fmla="*/ 1326708 h 3910710"/>
                <a:gd name="connsiteX15776" fmla="*/ 9491474 w 12193737"/>
                <a:gd name="connsiteY15776" fmla="*/ 1254360 h 3910710"/>
                <a:gd name="connsiteX15777" fmla="*/ 9491474 w 12193737"/>
                <a:gd name="connsiteY15777" fmla="*/ 1248494 h 3910710"/>
                <a:gd name="connsiteX15778" fmla="*/ 9491474 w 12193737"/>
                <a:gd name="connsiteY15778" fmla="*/ 1258271 h 3910710"/>
                <a:gd name="connsiteX15779" fmla="*/ 9615096 w 12193737"/>
                <a:gd name="connsiteY15779" fmla="*/ 1329642 h 3910710"/>
                <a:gd name="connsiteX15780" fmla="*/ 9491474 w 12193737"/>
                <a:gd name="connsiteY15780" fmla="*/ 1401012 h 3910710"/>
                <a:gd name="connsiteX15781" fmla="*/ 9491474 w 12193737"/>
                <a:gd name="connsiteY15781" fmla="*/ 1258271 h 3910710"/>
                <a:gd name="connsiteX15782" fmla="*/ 9491474 w 12193737"/>
                <a:gd name="connsiteY15782" fmla="*/ 1404923 h 3910710"/>
                <a:gd name="connsiteX15783" fmla="*/ 9616798 w 12193737"/>
                <a:gd name="connsiteY15783" fmla="*/ 1332575 h 3910710"/>
                <a:gd name="connsiteX15784" fmla="*/ 9616798 w 12193737"/>
                <a:gd name="connsiteY15784" fmla="*/ 1477271 h 3910710"/>
                <a:gd name="connsiteX15785" fmla="*/ 9611728 w 12193737"/>
                <a:gd name="connsiteY15785" fmla="*/ 1480204 h 3910710"/>
                <a:gd name="connsiteX15786" fmla="*/ 9491474 w 12193737"/>
                <a:gd name="connsiteY15786" fmla="*/ 1410789 h 3910710"/>
                <a:gd name="connsiteX15787" fmla="*/ 9491474 w 12193737"/>
                <a:gd name="connsiteY15787" fmla="*/ 1404923 h 3910710"/>
                <a:gd name="connsiteX15788" fmla="*/ 9491474 w 12193737"/>
                <a:gd name="connsiteY15788" fmla="*/ 1414699 h 3910710"/>
                <a:gd name="connsiteX15789" fmla="*/ 9608324 w 12193737"/>
                <a:gd name="connsiteY15789" fmla="*/ 1482159 h 3910710"/>
                <a:gd name="connsiteX15790" fmla="*/ 9491474 w 12193737"/>
                <a:gd name="connsiteY15790" fmla="*/ 1549619 h 3910710"/>
                <a:gd name="connsiteX15791" fmla="*/ 9491474 w 12193737"/>
                <a:gd name="connsiteY15791" fmla="*/ 1414663 h 3910710"/>
                <a:gd name="connsiteX15792" fmla="*/ 9491474 w 12193737"/>
                <a:gd name="connsiteY15792" fmla="*/ 1578949 h 3910710"/>
                <a:gd name="connsiteX15793" fmla="*/ 9608324 w 12193737"/>
                <a:gd name="connsiteY15793" fmla="*/ 1646409 h 3910710"/>
                <a:gd name="connsiteX15794" fmla="*/ 9491474 w 12193737"/>
                <a:gd name="connsiteY15794" fmla="*/ 1713869 h 3910710"/>
                <a:gd name="connsiteX15795" fmla="*/ 9491474 w 12193737"/>
                <a:gd name="connsiteY15795" fmla="*/ 1578949 h 3910710"/>
                <a:gd name="connsiteX15796" fmla="*/ 9491474 w 12193737"/>
                <a:gd name="connsiteY15796" fmla="*/ 1717779 h 3910710"/>
                <a:gd name="connsiteX15797" fmla="*/ 9611728 w 12193737"/>
                <a:gd name="connsiteY15797" fmla="*/ 1648364 h 3910710"/>
                <a:gd name="connsiteX15798" fmla="*/ 9616798 w 12193737"/>
                <a:gd name="connsiteY15798" fmla="*/ 1651297 h 3910710"/>
                <a:gd name="connsiteX15799" fmla="*/ 9616798 w 12193737"/>
                <a:gd name="connsiteY15799" fmla="*/ 1795994 h 3910710"/>
                <a:gd name="connsiteX15800" fmla="*/ 9491474 w 12193737"/>
                <a:gd name="connsiteY15800" fmla="*/ 1723646 h 3910710"/>
                <a:gd name="connsiteX15801" fmla="*/ 9491474 w 12193737"/>
                <a:gd name="connsiteY15801" fmla="*/ 1717779 h 3910710"/>
                <a:gd name="connsiteX15802" fmla="*/ 9491474 w 12193737"/>
                <a:gd name="connsiteY15802" fmla="*/ 1727556 h 3910710"/>
                <a:gd name="connsiteX15803" fmla="*/ 9615096 w 12193737"/>
                <a:gd name="connsiteY15803" fmla="*/ 1798927 h 3910710"/>
                <a:gd name="connsiteX15804" fmla="*/ 9491474 w 12193737"/>
                <a:gd name="connsiteY15804" fmla="*/ 1870297 h 3910710"/>
                <a:gd name="connsiteX15805" fmla="*/ 9491474 w 12193737"/>
                <a:gd name="connsiteY15805" fmla="*/ 1727556 h 3910710"/>
                <a:gd name="connsiteX15806" fmla="*/ 9491474 w 12193737"/>
                <a:gd name="connsiteY15806" fmla="*/ 1874208 h 3910710"/>
                <a:gd name="connsiteX15807" fmla="*/ 9616798 w 12193737"/>
                <a:gd name="connsiteY15807" fmla="*/ 1801860 h 3910710"/>
                <a:gd name="connsiteX15808" fmla="*/ 9616798 w 12193737"/>
                <a:gd name="connsiteY15808" fmla="*/ 1952422 h 3910710"/>
                <a:gd name="connsiteX15809" fmla="*/ 9491474 w 12193737"/>
                <a:gd name="connsiteY15809" fmla="*/ 1880074 h 3910710"/>
                <a:gd name="connsiteX15810" fmla="*/ 9491474 w 12193737"/>
                <a:gd name="connsiteY15810" fmla="*/ 1874208 h 3910710"/>
                <a:gd name="connsiteX15811" fmla="*/ 9491474 w 12193737"/>
                <a:gd name="connsiteY15811" fmla="*/ 1883985 h 3910710"/>
                <a:gd name="connsiteX15812" fmla="*/ 9615096 w 12193737"/>
                <a:gd name="connsiteY15812" fmla="*/ 1955355 h 3910710"/>
                <a:gd name="connsiteX15813" fmla="*/ 9491474 w 12193737"/>
                <a:gd name="connsiteY15813" fmla="*/ 2026726 h 3910710"/>
                <a:gd name="connsiteX15814" fmla="*/ 9491474 w 12193737"/>
                <a:gd name="connsiteY15814" fmla="*/ 1883985 h 3910710"/>
                <a:gd name="connsiteX15815" fmla="*/ 9491474 w 12193737"/>
                <a:gd name="connsiteY15815" fmla="*/ 2030636 h 3910710"/>
                <a:gd name="connsiteX15816" fmla="*/ 9616798 w 12193737"/>
                <a:gd name="connsiteY15816" fmla="*/ 1958288 h 3910710"/>
                <a:gd name="connsiteX15817" fmla="*/ 9616798 w 12193737"/>
                <a:gd name="connsiteY15817" fmla="*/ 2108814 h 3910710"/>
                <a:gd name="connsiteX15818" fmla="*/ 9491474 w 12193737"/>
                <a:gd name="connsiteY15818" fmla="*/ 2036466 h 3910710"/>
                <a:gd name="connsiteX15819" fmla="*/ 9491474 w 12193737"/>
                <a:gd name="connsiteY15819" fmla="*/ 2030600 h 3910710"/>
                <a:gd name="connsiteX15820" fmla="*/ 9491474 w 12193737"/>
                <a:gd name="connsiteY15820" fmla="*/ 2040413 h 3910710"/>
                <a:gd name="connsiteX15821" fmla="*/ 9615096 w 12193737"/>
                <a:gd name="connsiteY15821" fmla="*/ 2111784 h 3910710"/>
                <a:gd name="connsiteX15822" fmla="*/ 9491474 w 12193737"/>
                <a:gd name="connsiteY15822" fmla="*/ 2183154 h 3910710"/>
                <a:gd name="connsiteX15823" fmla="*/ 9491474 w 12193737"/>
                <a:gd name="connsiteY15823" fmla="*/ 2040413 h 3910710"/>
                <a:gd name="connsiteX15824" fmla="*/ 9491474 w 12193737"/>
                <a:gd name="connsiteY15824" fmla="*/ 2187065 h 3910710"/>
                <a:gd name="connsiteX15825" fmla="*/ 9616798 w 12193737"/>
                <a:gd name="connsiteY15825" fmla="*/ 2114717 h 3910710"/>
                <a:gd name="connsiteX15826" fmla="*/ 9616798 w 12193737"/>
                <a:gd name="connsiteY15826" fmla="*/ 2259413 h 3910710"/>
                <a:gd name="connsiteX15827" fmla="*/ 9611728 w 12193737"/>
                <a:gd name="connsiteY15827" fmla="*/ 2262346 h 3910710"/>
                <a:gd name="connsiteX15828" fmla="*/ 9491474 w 12193737"/>
                <a:gd name="connsiteY15828" fmla="*/ 2192931 h 3910710"/>
                <a:gd name="connsiteX15829" fmla="*/ 9491474 w 12193737"/>
                <a:gd name="connsiteY15829" fmla="*/ 2187065 h 3910710"/>
                <a:gd name="connsiteX15830" fmla="*/ 9491474 w 12193737"/>
                <a:gd name="connsiteY15830" fmla="*/ 2196841 h 3910710"/>
                <a:gd name="connsiteX15831" fmla="*/ 9608324 w 12193737"/>
                <a:gd name="connsiteY15831" fmla="*/ 2264301 h 3910710"/>
                <a:gd name="connsiteX15832" fmla="*/ 9491474 w 12193737"/>
                <a:gd name="connsiteY15832" fmla="*/ 2331761 h 3910710"/>
                <a:gd name="connsiteX15833" fmla="*/ 9491474 w 12193737"/>
                <a:gd name="connsiteY15833" fmla="*/ 2196841 h 3910710"/>
                <a:gd name="connsiteX15834" fmla="*/ 9491474 w 12193737"/>
                <a:gd name="connsiteY15834" fmla="*/ 2361091 h 3910710"/>
                <a:gd name="connsiteX15835" fmla="*/ 9608324 w 12193737"/>
                <a:gd name="connsiteY15835" fmla="*/ 2428551 h 3910710"/>
                <a:gd name="connsiteX15836" fmla="*/ 9491474 w 12193737"/>
                <a:gd name="connsiteY15836" fmla="*/ 2496011 h 3910710"/>
                <a:gd name="connsiteX15837" fmla="*/ 9491474 w 12193737"/>
                <a:gd name="connsiteY15837" fmla="*/ 2361091 h 3910710"/>
                <a:gd name="connsiteX15838" fmla="*/ 9491474 w 12193737"/>
                <a:gd name="connsiteY15838" fmla="*/ 2499922 h 3910710"/>
                <a:gd name="connsiteX15839" fmla="*/ 9611728 w 12193737"/>
                <a:gd name="connsiteY15839" fmla="*/ 2430506 h 3910710"/>
                <a:gd name="connsiteX15840" fmla="*/ 9616798 w 12193737"/>
                <a:gd name="connsiteY15840" fmla="*/ 2433440 h 3910710"/>
                <a:gd name="connsiteX15841" fmla="*/ 9616798 w 12193737"/>
                <a:gd name="connsiteY15841" fmla="*/ 2578136 h 3910710"/>
                <a:gd name="connsiteX15842" fmla="*/ 9491474 w 12193737"/>
                <a:gd name="connsiteY15842" fmla="*/ 2505788 h 3910710"/>
                <a:gd name="connsiteX15843" fmla="*/ 9491474 w 12193737"/>
                <a:gd name="connsiteY15843" fmla="*/ 2499922 h 3910710"/>
                <a:gd name="connsiteX15844" fmla="*/ 9491474 w 12193737"/>
                <a:gd name="connsiteY15844" fmla="*/ 2509698 h 3910710"/>
                <a:gd name="connsiteX15845" fmla="*/ 9615096 w 12193737"/>
                <a:gd name="connsiteY15845" fmla="*/ 2581069 h 3910710"/>
                <a:gd name="connsiteX15846" fmla="*/ 9491474 w 12193737"/>
                <a:gd name="connsiteY15846" fmla="*/ 2652439 h 3910710"/>
                <a:gd name="connsiteX15847" fmla="*/ 9491474 w 12193737"/>
                <a:gd name="connsiteY15847" fmla="*/ 2509698 h 3910710"/>
                <a:gd name="connsiteX15848" fmla="*/ 9491474 w 12193737"/>
                <a:gd name="connsiteY15848" fmla="*/ 2656350 h 3910710"/>
                <a:gd name="connsiteX15849" fmla="*/ 9616798 w 12193737"/>
                <a:gd name="connsiteY15849" fmla="*/ 2584002 h 3910710"/>
                <a:gd name="connsiteX15850" fmla="*/ 9616798 w 12193737"/>
                <a:gd name="connsiteY15850" fmla="*/ 2734564 h 3910710"/>
                <a:gd name="connsiteX15851" fmla="*/ 9491474 w 12193737"/>
                <a:gd name="connsiteY15851" fmla="*/ 2662216 h 3910710"/>
                <a:gd name="connsiteX15852" fmla="*/ 9491474 w 12193737"/>
                <a:gd name="connsiteY15852" fmla="*/ 2656350 h 3910710"/>
                <a:gd name="connsiteX15853" fmla="*/ 9491474 w 12193737"/>
                <a:gd name="connsiteY15853" fmla="*/ 2666127 h 3910710"/>
                <a:gd name="connsiteX15854" fmla="*/ 9615096 w 12193737"/>
                <a:gd name="connsiteY15854" fmla="*/ 2737497 h 3910710"/>
                <a:gd name="connsiteX15855" fmla="*/ 9491474 w 12193737"/>
                <a:gd name="connsiteY15855" fmla="*/ 2808868 h 3910710"/>
                <a:gd name="connsiteX15856" fmla="*/ 9491474 w 12193737"/>
                <a:gd name="connsiteY15856" fmla="*/ 2666127 h 3910710"/>
                <a:gd name="connsiteX15857" fmla="*/ 9491474 w 12193737"/>
                <a:gd name="connsiteY15857" fmla="*/ 2812778 h 3910710"/>
                <a:gd name="connsiteX15858" fmla="*/ 9616798 w 12193737"/>
                <a:gd name="connsiteY15858" fmla="*/ 2740430 h 3910710"/>
                <a:gd name="connsiteX15859" fmla="*/ 9616798 w 12193737"/>
                <a:gd name="connsiteY15859" fmla="*/ 2890956 h 3910710"/>
                <a:gd name="connsiteX15860" fmla="*/ 9491474 w 12193737"/>
                <a:gd name="connsiteY15860" fmla="*/ 2818608 h 3910710"/>
                <a:gd name="connsiteX15861" fmla="*/ 9491474 w 12193737"/>
                <a:gd name="connsiteY15861" fmla="*/ 2812742 h 3910710"/>
                <a:gd name="connsiteX15862" fmla="*/ 9491474 w 12193737"/>
                <a:gd name="connsiteY15862" fmla="*/ 2822555 h 3910710"/>
                <a:gd name="connsiteX15863" fmla="*/ 9615096 w 12193737"/>
                <a:gd name="connsiteY15863" fmla="*/ 2893926 h 3910710"/>
                <a:gd name="connsiteX15864" fmla="*/ 9491474 w 12193737"/>
                <a:gd name="connsiteY15864" fmla="*/ 2965296 h 3910710"/>
                <a:gd name="connsiteX15865" fmla="*/ 9491474 w 12193737"/>
                <a:gd name="connsiteY15865" fmla="*/ 2822555 h 3910710"/>
                <a:gd name="connsiteX15866" fmla="*/ 9491474 w 12193737"/>
                <a:gd name="connsiteY15866" fmla="*/ 2969207 h 3910710"/>
                <a:gd name="connsiteX15867" fmla="*/ 9616798 w 12193737"/>
                <a:gd name="connsiteY15867" fmla="*/ 2896859 h 3910710"/>
                <a:gd name="connsiteX15868" fmla="*/ 9616798 w 12193737"/>
                <a:gd name="connsiteY15868" fmla="*/ 3041555 h 3910710"/>
                <a:gd name="connsiteX15869" fmla="*/ 9611728 w 12193737"/>
                <a:gd name="connsiteY15869" fmla="*/ 3044488 h 3910710"/>
                <a:gd name="connsiteX15870" fmla="*/ 9491474 w 12193737"/>
                <a:gd name="connsiteY15870" fmla="*/ 2975073 h 3910710"/>
                <a:gd name="connsiteX15871" fmla="*/ 9491474 w 12193737"/>
                <a:gd name="connsiteY15871" fmla="*/ 2969207 h 3910710"/>
                <a:gd name="connsiteX15872" fmla="*/ 9491474 w 12193737"/>
                <a:gd name="connsiteY15872" fmla="*/ 2978983 h 3910710"/>
                <a:gd name="connsiteX15873" fmla="*/ 9608361 w 12193737"/>
                <a:gd name="connsiteY15873" fmla="*/ 3046443 h 3910710"/>
                <a:gd name="connsiteX15874" fmla="*/ 9491474 w 12193737"/>
                <a:gd name="connsiteY15874" fmla="*/ 3113903 h 3910710"/>
                <a:gd name="connsiteX15875" fmla="*/ 9491474 w 12193737"/>
                <a:gd name="connsiteY15875" fmla="*/ 2978947 h 3910710"/>
                <a:gd name="connsiteX15876" fmla="*/ 9491474 w 12193737"/>
                <a:gd name="connsiteY15876" fmla="*/ 3143233 h 3910710"/>
                <a:gd name="connsiteX15877" fmla="*/ 9608324 w 12193737"/>
                <a:gd name="connsiteY15877" fmla="*/ 3210693 h 3910710"/>
                <a:gd name="connsiteX15878" fmla="*/ 9491474 w 12193737"/>
                <a:gd name="connsiteY15878" fmla="*/ 3278153 h 3910710"/>
                <a:gd name="connsiteX15879" fmla="*/ 9491474 w 12193737"/>
                <a:gd name="connsiteY15879" fmla="*/ 3143233 h 3910710"/>
                <a:gd name="connsiteX15880" fmla="*/ 9491474 w 12193737"/>
                <a:gd name="connsiteY15880" fmla="*/ 3282064 h 3910710"/>
                <a:gd name="connsiteX15881" fmla="*/ 9611728 w 12193737"/>
                <a:gd name="connsiteY15881" fmla="*/ 3212648 h 3910710"/>
                <a:gd name="connsiteX15882" fmla="*/ 9616798 w 12193737"/>
                <a:gd name="connsiteY15882" fmla="*/ 3215582 h 3910710"/>
                <a:gd name="connsiteX15883" fmla="*/ 9616798 w 12193737"/>
                <a:gd name="connsiteY15883" fmla="*/ 3360241 h 3910710"/>
                <a:gd name="connsiteX15884" fmla="*/ 9491474 w 12193737"/>
                <a:gd name="connsiteY15884" fmla="*/ 3287893 h 3910710"/>
                <a:gd name="connsiteX15885" fmla="*/ 9491474 w 12193737"/>
                <a:gd name="connsiteY15885" fmla="*/ 3282027 h 3910710"/>
                <a:gd name="connsiteX15886" fmla="*/ 9491474 w 12193737"/>
                <a:gd name="connsiteY15886" fmla="*/ 3291840 h 3910710"/>
                <a:gd name="connsiteX15887" fmla="*/ 9615096 w 12193737"/>
                <a:gd name="connsiteY15887" fmla="*/ 3363211 h 3910710"/>
                <a:gd name="connsiteX15888" fmla="*/ 9491474 w 12193737"/>
                <a:gd name="connsiteY15888" fmla="*/ 3434581 h 3910710"/>
                <a:gd name="connsiteX15889" fmla="*/ 9491474 w 12193737"/>
                <a:gd name="connsiteY15889" fmla="*/ 3291840 h 3910710"/>
                <a:gd name="connsiteX15890" fmla="*/ 9491474 w 12193737"/>
                <a:gd name="connsiteY15890" fmla="*/ 3438492 h 3910710"/>
                <a:gd name="connsiteX15891" fmla="*/ 9616798 w 12193737"/>
                <a:gd name="connsiteY15891" fmla="*/ 3366144 h 3910710"/>
                <a:gd name="connsiteX15892" fmla="*/ 9616798 w 12193737"/>
                <a:gd name="connsiteY15892" fmla="*/ 3516670 h 3910710"/>
                <a:gd name="connsiteX15893" fmla="*/ 9491474 w 12193737"/>
                <a:gd name="connsiteY15893" fmla="*/ 3444322 h 3910710"/>
                <a:gd name="connsiteX15894" fmla="*/ 9491474 w 12193737"/>
                <a:gd name="connsiteY15894" fmla="*/ 3438456 h 3910710"/>
                <a:gd name="connsiteX15895" fmla="*/ 9491474 w 12193737"/>
                <a:gd name="connsiteY15895" fmla="*/ 3448269 h 3910710"/>
                <a:gd name="connsiteX15896" fmla="*/ 9615096 w 12193737"/>
                <a:gd name="connsiteY15896" fmla="*/ 3519639 h 3910710"/>
                <a:gd name="connsiteX15897" fmla="*/ 9491474 w 12193737"/>
                <a:gd name="connsiteY15897" fmla="*/ 3591010 h 3910710"/>
                <a:gd name="connsiteX15898" fmla="*/ 9491474 w 12193737"/>
                <a:gd name="connsiteY15898" fmla="*/ 3448269 h 3910710"/>
                <a:gd name="connsiteX15899" fmla="*/ 9491474 w 12193737"/>
                <a:gd name="connsiteY15899" fmla="*/ 3594920 h 3910710"/>
                <a:gd name="connsiteX15900" fmla="*/ 9616798 w 12193737"/>
                <a:gd name="connsiteY15900" fmla="*/ 3522572 h 3910710"/>
                <a:gd name="connsiteX15901" fmla="*/ 9616798 w 12193737"/>
                <a:gd name="connsiteY15901" fmla="*/ 3673098 h 3910710"/>
                <a:gd name="connsiteX15902" fmla="*/ 9491474 w 12193737"/>
                <a:gd name="connsiteY15902" fmla="*/ 3600750 h 3910710"/>
                <a:gd name="connsiteX15903" fmla="*/ 9491474 w 12193737"/>
                <a:gd name="connsiteY15903" fmla="*/ 3594884 h 3910710"/>
                <a:gd name="connsiteX15904" fmla="*/ 9491474 w 12193737"/>
                <a:gd name="connsiteY15904" fmla="*/ 3604697 h 3910710"/>
                <a:gd name="connsiteX15905" fmla="*/ 9615096 w 12193737"/>
                <a:gd name="connsiteY15905" fmla="*/ 3676068 h 3910710"/>
                <a:gd name="connsiteX15906" fmla="*/ 9491474 w 12193737"/>
                <a:gd name="connsiteY15906" fmla="*/ 3747438 h 3910710"/>
                <a:gd name="connsiteX15907" fmla="*/ 9491474 w 12193737"/>
                <a:gd name="connsiteY15907" fmla="*/ 3604697 h 3910710"/>
                <a:gd name="connsiteX15908" fmla="*/ 9345836 w 12193737"/>
                <a:gd name="connsiteY15908" fmla="*/ 89005 h 3910710"/>
                <a:gd name="connsiteX15909" fmla="*/ 9345836 w 12193737"/>
                <a:gd name="connsiteY15909" fmla="*/ 231710 h 3910710"/>
                <a:gd name="connsiteX15910" fmla="*/ 9222251 w 12193737"/>
                <a:gd name="connsiteY15910" fmla="*/ 160339 h 3910710"/>
                <a:gd name="connsiteX15911" fmla="*/ 9345836 w 12193737"/>
                <a:gd name="connsiteY15911" fmla="*/ 88969 h 3910710"/>
                <a:gd name="connsiteX15912" fmla="*/ 9213741 w 12193737"/>
                <a:gd name="connsiteY15912" fmla="*/ 1097932 h 3910710"/>
                <a:gd name="connsiteX15913" fmla="*/ 9344134 w 12193737"/>
                <a:gd name="connsiteY15913" fmla="*/ 1173213 h 3910710"/>
                <a:gd name="connsiteX15914" fmla="*/ 9213741 w 12193737"/>
                <a:gd name="connsiteY15914" fmla="*/ 1248494 h 3910710"/>
                <a:gd name="connsiteX15915" fmla="*/ 9213741 w 12193737"/>
                <a:gd name="connsiteY15915" fmla="*/ 1097932 h 3910710"/>
                <a:gd name="connsiteX15916" fmla="*/ 9213741 w 12193737"/>
                <a:gd name="connsiteY15916" fmla="*/ 1880074 h 3910710"/>
                <a:gd name="connsiteX15917" fmla="*/ 9344134 w 12193737"/>
                <a:gd name="connsiteY15917" fmla="*/ 1955355 h 3910710"/>
                <a:gd name="connsiteX15918" fmla="*/ 9213741 w 12193737"/>
                <a:gd name="connsiteY15918" fmla="*/ 2030636 h 3910710"/>
                <a:gd name="connsiteX15919" fmla="*/ 9213741 w 12193737"/>
                <a:gd name="connsiteY15919" fmla="*/ 1880074 h 3910710"/>
                <a:gd name="connsiteX15920" fmla="*/ 9213741 w 12193737"/>
                <a:gd name="connsiteY15920" fmla="*/ 2662216 h 3910710"/>
                <a:gd name="connsiteX15921" fmla="*/ 9344134 w 12193737"/>
                <a:gd name="connsiteY15921" fmla="*/ 2737497 h 3910710"/>
                <a:gd name="connsiteX15922" fmla="*/ 9213741 w 12193737"/>
                <a:gd name="connsiteY15922" fmla="*/ 2812778 h 3910710"/>
                <a:gd name="connsiteX15923" fmla="*/ 9213741 w 12193737"/>
                <a:gd name="connsiteY15923" fmla="*/ 2662216 h 3910710"/>
                <a:gd name="connsiteX15924" fmla="*/ 9074874 w 12193737"/>
                <a:gd name="connsiteY15924" fmla="*/ 3203849 h 3910710"/>
                <a:gd name="connsiteX15925" fmla="*/ 8944517 w 12193737"/>
                <a:gd name="connsiteY15925" fmla="*/ 3128604 h 3910710"/>
                <a:gd name="connsiteX15926" fmla="*/ 9022587 w 12193737"/>
                <a:gd name="connsiteY15926" fmla="*/ 3083523 h 3910710"/>
                <a:gd name="connsiteX15927" fmla="*/ 9074874 w 12193737"/>
                <a:gd name="connsiteY15927" fmla="*/ 3053323 h 3910710"/>
                <a:gd name="connsiteX15928" fmla="*/ 9074874 w 12193737"/>
                <a:gd name="connsiteY15928" fmla="*/ 3203885 h 3910710"/>
                <a:gd name="connsiteX15929" fmla="*/ 9074874 w 12193737"/>
                <a:gd name="connsiteY15929" fmla="*/ 2421671 h 3910710"/>
                <a:gd name="connsiteX15930" fmla="*/ 8944517 w 12193737"/>
                <a:gd name="connsiteY15930" fmla="*/ 2346426 h 3910710"/>
                <a:gd name="connsiteX15931" fmla="*/ 9022587 w 12193737"/>
                <a:gd name="connsiteY15931" fmla="*/ 2301344 h 3910710"/>
                <a:gd name="connsiteX15932" fmla="*/ 9074874 w 12193737"/>
                <a:gd name="connsiteY15932" fmla="*/ 2271145 h 3910710"/>
                <a:gd name="connsiteX15933" fmla="*/ 9074874 w 12193737"/>
                <a:gd name="connsiteY15933" fmla="*/ 2421671 h 3910710"/>
                <a:gd name="connsiteX15934" fmla="*/ 9074874 w 12193737"/>
                <a:gd name="connsiteY15934" fmla="*/ 1639565 h 3910710"/>
                <a:gd name="connsiteX15935" fmla="*/ 8944517 w 12193737"/>
                <a:gd name="connsiteY15935" fmla="*/ 1564284 h 3910710"/>
                <a:gd name="connsiteX15936" fmla="*/ 9022587 w 12193737"/>
                <a:gd name="connsiteY15936" fmla="*/ 1519202 h 3910710"/>
                <a:gd name="connsiteX15937" fmla="*/ 9074874 w 12193737"/>
                <a:gd name="connsiteY15937" fmla="*/ 1489003 h 3910710"/>
                <a:gd name="connsiteX15938" fmla="*/ 9074874 w 12193737"/>
                <a:gd name="connsiteY15938" fmla="*/ 1639565 h 3910710"/>
                <a:gd name="connsiteX15939" fmla="*/ 9074874 w 12193737"/>
                <a:gd name="connsiteY15939" fmla="*/ 857423 h 3910710"/>
                <a:gd name="connsiteX15940" fmla="*/ 8944517 w 12193737"/>
                <a:gd name="connsiteY15940" fmla="*/ 782142 h 3910710"/>
                <a:gd name="connsiteX15941" fmla="*/ 9022587 w 12193737"/>
                <a:gd name="connsiteY15941" fmla="*/ 737060 h 3910710"/>
                <a:gd name="connsiteX15942" fmla="*/ 9074874 w 12193737"/>
                <a:gd name="connsiteY15942" fmla="*/ 706861 h 3910710"/>
                <a:gd name="connsiteX15943" fmla="*/ 9074874 w 12193737"/>
                <a:gd name="connsiteY15943" fmla="*/ 857423 h 3910710"/>
                <a:gd name="connsiteX15944" fmla="*/ 9078279 w 12193737"/>
                <a:gd name="connsiteY15944" fmla="*/ 558254 h 3910710"/>
                <a:gd name="connsiteX15945" fmla="*/ 9201900 w 12193737"/>
                <a:gd name="connsiteY15945" fmla="*/ 629624 h 3910710"/>
                <a:gd name="connsiteX15946" fmla="*/ 9078279 w 12193737"/>
                <a:gd name="connsiteY15946" fmla="*/ 700995 h 3910710"/>
                <a:gd name="connsiteX15947" fmla="*/ 9078279 w 12193737"/>
                <a:gd name="connsiteY15947" fmla="*/ 558290 h 3910710"/>
                <a:gd name="connsiteX15948" fmla="*/ 9208672 w 12193737"/>
                <a:gd name="connsiteY15948" fmla="*/ 782142 h 3910710"/>
                <a:gd name="connsiteX15949" fmla="*/ 9078279 w 12193737"/>
                <a:gd name="connsiteY15949" fmla="*/ 857423 h 3910710"/>
                <a:gd name="connsiteX15950" fmla="*/ 9078279 w 12193737"/>
                <a:gd name="connsiteY15950" fmla="*/ 706861 h 3910710"/>
                <a:gd name="connsiteX15951" fmla="*/ 9208672 w 12193737"/>
                <a:gd name="connsiteY15951" fmla="*/ 782142 h 3910710"/>
                <a:gd name="connsiteX15952" fmla="*/ 9078279 w 12193737"/>
                <a:gd name="connsiteY15952" fmla="*/ 863289 h 3910710"/>
                <a:gd name="connsiteX15953" fmla="*/ 9201900 w 12193737"/>
                <a:gd name="connsiteY15953" fmla="*/ 934660 h 3910710"/>
                <a:gd name="connsiteX15954" fmla="*/ 9078279 w 12193737"/>
                <a:gd name="connsiteY15954" fmla="*/ 1006030 h 3910710"/>
                <a:gd name="connsiteX15955" fmla="*/ 9078279 w 12193737"/>
                <a:gd name="connsiteY15955" fmla="*/ 863289 h 3910710"/>
                <a:gd name="connsiteX15956" fmla="*/ 9083348 w 12193737"/>
                <a:gd name="connsiteY15956" fmla="*/ 1022651 h 3910710"/>
                <a:gd name="connsiteX15957" fmla="*/ 9208672 w 12193737"/>
                <a:gd name="connsiteY15957" fmla="*/ 1094999 h 3910710"/>
                <a:gd name="connsiteX15958" fmla="*/ 9078279 w 12193737"/>
                <a:gd name="connsiteY15958" fmla="*/ 1170280 h 3910710"/>
                <a:gd name="connsiteX15959" fmla="*/ 9078279 w 12193737"/>
                <a:gd name="connsiteY15959" fmla="*/ 1025584 h 3910710"/>
                <a:gd name="connsiteX15960" fmla="*/ 9083348 w 12193737"/>
                <a:gd name="connsiteY15960" fmla="*/ 1022651 h 3910710"/>
                <a:gd name="connsiteX15961" fmla="*/ 9210374 w 12193737"/>
                <a:gd name="connsiteY15961" fmla="*/ 1097932 h 3910710"/>
                <a:gd name="connsiteX15962" fmla="*/ 9210374 w 12193737"/>
                <a:gd name="connsiteY15962" fmla="*/ 1248458 h 3910710"/>
                <a:gd name="connsiteX15963" fmla="*/ 9080017 w 12193737"/>
                <a:gd name="connsiteY15963" fmla="*/ 1173177 h 3910710"/>
                <a:gd name="connsiteX15964" fmla="*/ 9210374 w 12193737"/>
                <a:gd name="connsiteY15964" fmla="*/ 1097896 h 3910710"/>
                <a:gd name="connsiteX15965" fmla="*/ 9078279 w 12193737"/>
                <a:gd name="connsiteY15965" fmla="*/ 1176146 h 3910710"/>
                <a:gd name="connsiteX15966" fmla="*/ 9208672 w 12193737"/>
                <a:gd name="connsiteY15966" fmla="*/ 1251427 h 3910710"/>
                <a:gd name="connsiteX15967" fmla="*/ 9083348 w 12193737"/>
                <a:gd name="connsiteY15967" fmla="*/ 1323775 h 3910710"/>
                <a:gd name="connsiteX15968" fmla="*/ 9078279 w 12193737"/>
                <a:gd name="connsiteY15968" fmla="*/ 1320842 h 3910710"/>
                <a:gd name="connsiteX15969" fmla="*/ 9078279 w 12193737"/>
                <a:gd name="connsiteY15969" fmla="*/ 1176146 h 3910710"/>
                <a:gd name="connsiteX15970" fmla="*/ 9201900 w 12193737"/>
                <a:gd name="connsiteY15970" fmla="*/ 1411766 h 3910710"/>
                <a:gd name="connsiteX15971" fmla="*/ 9078279 w 12193737"/>
                <a:gd name="connsiteY15971" fmla="*/ 1483137 h 3910710"/>
                <a:gd name="connsiteX15972" fmla="*/ 9078279 w 12193737"/>
                <a:gd name="connsiteY15972" fmla="*/ 1340396 h 3910710"/>
                <a:gd name="connsiteX15973" fmla="*/ 9201900 w 12193737"/>
                <a:gd name="connsiteY15973" fmla="*/ 1411766 h 3910710"/>
                <a:gd name="connsiteX15974" fmla="*/ 9208672 w 12193737"/>
                <a:gd name="connsiteY15974" fmla="*/ 1564284 h 3910710"/>
                <a:gd name="connsiteX15975" fmla="*/ 9078279 w 12193737"/>
                <a:gd name="connsiteY15975" fmla="*/ 1639565 h 3910710"/>
                <a:gd name="connsiteX15976" fmla="*/ 9078279 w 12193737"/>
                <a:gd name="connsiteY15976" fmla="*/ 1489003 h 3910710"/>
                <a:gd name="connsiteX15977" fmla="*/ 9208672 w 12193737"/>
                <a:gd name="connsiteY15977" fmla="*/ 1564284 h 3910710"/>
                <a:gd name="connsiteX15978" fmla="*/ 9078279 w 12193737"/>
                <a:gd name="connsiteY15978" fmla="*/ 1645431 h 3910710"/>
                <a:gd name="connsiteX15979" fmla="*/ 9201900 w 12193737"/>
                <a:gd name="connsiteY15979" fmla="*/ 1716802 h 3910710"/>
                <a:gd name="connsiteX15980" fmla="*/ 9078279 w 12193737"/>
                <a:gd name="connsiteY15980" fmla="*/ 1788172 h 3910710"/>
                <a:gd name="connsiteX15981" fmla="*/ 9078279 w 12193737"/>
                <a:gd name="connsiteY15981" fmla="*/ 1645431 h 3910710"/>
                <a:gd name="connsiteX15982" fmla="*/ 9083384 w 12193737"/>
                <a:gd name="connsiteY15982" fmla="*/ 1804793 h 3910710"/>
                <a:gd name="connsiteX15983" fmla="*/ 9208672 w 12193737"/>
                <a:gd name="connsiteY15983" fmla="*/ 1877141 h 3910710"/>
                <a:gd name="connsiteX15984" fmla="*/ 9078279 w 12193737"/>
                <a:gd name="connsiteY15984" fmla="*/ 1952422 h 3910710"/>
                <a:gd name="connsiteX15985" fmla="*/ 9078279 w 12193737"/>
                <a:gd name="connsiteY15985" fmla="*/ 1807726 h 3910710"/>
                <a:gd name="connsiteX15986" fmla="*/ 9083384 w 12193737"/>
                <a:gd name="connsiteY15986" fmla="*/ 1804793 h 3910710"/>
                <a:gd name="connsiteX15987" fmla="*/ 9210374 w 12193737"/>
                <a:gd name="connsiteY15987" fmla="*/ 1880074 h 3910710"/>
                <a:gd name="connsiteX15988" fmla="*/ 9210374 w 12193737"/>
                <a:gd name="connsiteY15988" fmla="*/ 2030600 h 3910710"/>
                <a:gd name="connsiteX15989" fmla="*/ 9080017 w 12193737"/>
                <a:gd name="connsiteY15989" fmla="*/ 1955319 h 3910710"/>
                <a:gd name="connsiteX15990" fmla="*/ 9210374 w 12193737"/>
                <a:gd name="connsiteY15990" fmla="*/ 1880038 h 3910710"/>
                <a:gd name="connsiteX15991" fmla="*/ 9078279 w 12193737"/>
                <a:gd name="connsiteY15991" fmla="*/ 1958288 h 3910710"/>
                <a:gd name="connsiteX15992" fmla="*/ 9208672 w 12193737"/>
                <a:gd name="connsiteY15992" fmla="*/ 2033569 h 3910710"/>
                <a:gd name="connsiteX15993" fmla="*/ 9083348 w 12193737"/>
                <a:gd name="connsiteY15993" fmla="*/ 2105918 h 3910710"/>
                <a:gd name="connsiteX15994" fmla="*/ 9078279 w 12193737"/>
                <a:gd name="connsiteY15994" fmla="*/ 2102984 h 3910710"/>
                <a:gd name="connsiteX15995" fmla="*/ 9078279 w 12193737"/>
                <a:gd name="connsiteY15995" fmla="*/ 1958288 h 3910710"/>
                <a:gd name="connsiteX15996" fmla="*/ 9201900 w 12193737"/>
                <a:gd name="connsiteY15996" fmla="*/ 2193908 h 3910710"/>
                <a:gd name="connsiteX15997" fmla="*/ 9078279 w 12193737"/>
                <a:gd name="connsiteY15997" fmla="*/ 2265279 h 3910710"/>
                <a:gd name="connsiteX15998" fmla="*/ 9078279 w 12193737"/>
                <a:gd name="connsiteY15998" fmla="*/ 2122574 h 3910710"/>
                <a:gd name="connsiteX15999" fmla="*/ 9201900 w 12193737"/>
                <a:gd name="connsiteY15999" fmla="*/ 2193945 h 3910710"/>
                <a:gd name="connsiteX16000" fmla="*/ 9208672 w 12193737"/>
                <a:gd name="connsiteY16000" fmla="*/ 2346426 h 3910710"/>
                <a:gd name="connsiteX16001" fmla="*/ 9078279 w 12193737"/>
                <a:gd name="connsiteY16001" fmla="*/ 2421671 h 3910710"/>
                <a:gd name="connsiteX16002" fmla="*/ 9078279 w 12193737"/>
                <a:gd name="connsiteY16002" fmla="*/ 2271145 h 3910710"/>
                <a:gd name="connsiteX16003" fmla="*/ 9208672 w 12193737"/>
                <a:gd name="connsiteY16003" fmla="*/ 2346426 h 3910710"/>
                <a:gd name="connsiteX16004" fmla="*/ 9078279 w 12193737"/>
                <a:gd name="connsiteY16004" fmla="*/ 2427573 h 3910710"/>
                <a:gd name="connsiteX16005" fmla="*/ 9201900 w 12193737"/>
                <a:gd name="connsiteY16005" fmla="*/ 2498944 h 3910710"/>
                <a:gd name="connsiteX16006" fmla="*/ 9078279 w 12193737"/>
                <a:gd name="connsiteY16006" fmla="*/ 2570314 h 3910710"/>
                <a:gd name="connsiteX16007" fmla="*/ 9078279 w 12193737"/>
                <a:gd name="connsiteY16007" fmla="*/ 2427573 h 3910710"/>
                <a:gd name="connsiteX16008" fmla="*/ 9083348 w 12193737"/>
                <a:gd name="connsiteY16008" fmla="*/ 2586935 h 3910710"/>
                <a:gd name="connsiteX16009" fmla="*/ 9208672 w 12193737"/>
                <a:gd name="connsiteY16009" fmla="*/ 2659283 h 3910710"/>
                <a:gd name="connsiteX16010" fmla="*/ 9078279 w 12193737"/>
                <a:gd name="connsiteY16010" fmla="*/ 2734564 h 3910710"/>
                <a:gd name="connsiteX16011" fmla="*/ 9078279 w 12193737"/>
                <a:gd name="connsiteY16011" fmla="*/ 2589868 h 3910710"/>
                <a:gd name="connsiteX16012" fmla="*/ 9083348 w 12193737"/>
                <a:gd name="connsiteY16012" fmla="*/ 2586935 h 3910710"/>
                <a:gd name="connsiteX16013" fmla="*/ 9210374 w 12193737"/>
                <a:gd name="connsiteY16013" fmla="*/ 2662216 h 3910710"/>
                <a:gd name="connsiteX16014" fmla="*/ 9210374 w 12193737"/>
                <a:gd name="connsiteY16014" fmla="*/ 2812742 h 3910710"/>
                <a:gd name="connsiteX16015" fmla="*/ 9080017 w 12193737"/>
                <a:gd name="connsiteY16015" fmla="*/ 2737497 h 3910710"/>
                <a:gd name="connsiteX16016" fmla="*/ 9210374 w 12193737"/>
                <a:gd name="connsiteY16016" fmla="*/ 2662216 h 3910710"/>
                <a:gd name="connsiteX16017" fmla="*/ 9078279 w 12193737"/>
                <a:gd name="connsiteY16017" fmla="*/ 2740430 h 3910710"/>
                <a:gd name="connsiteX16018" fmla="*/ 9208672 w 12193737"/>
                <a:gd name="connsiteY16018" fmla="*/ 2815711 h 3910710"/>
                <a:gd name="connsiteX16019" fmla="*/ 9083348 w 12193737"/>
                <a:gd name="connsiteY16019" fmla="*/ 2888060 h 3910710"/>
                <a:gd name="connsiteX16020" fmla="*/ 9078279 w 12193737"/>
                <a:gd name="connsiteY16020" fmla="*/ 2885126 h 3910710"/>
                <a:gd name="connsiteX16021" fmla="*/ 9078279 w 12193737"/>
                <a:gd name="connsiteY16021" fmla="*/ 2740430 h 3910710"/>
                <a:gd name="connsiteX16022" fmla="*/ 9201900 w 12193737"/>
                <a:gd name="connsiteY16022" fmla="*/ 2976050 h 3910710"/>
                <a:gd name="connsiteX16023" fmla="*/ 9078279 w 12193737"/>
                <a:gd name="connsiteY16023" fmla="*/ 3047421 h 3910710"/>
                <a:gd name="connsiteX16024" fmla="*/ 9078279 w 12193737"/>
                <a:gd name="connsiteY16024" fmla="*/ 2904680 h 3910710"/>
                <a:gd name="connsiteX16025" fmla="*/ 9201900 w 12193737"/>
                <a:gd name="connsiteY16025" fmla="*/ 2976050 h 3910710"/>
                <a:gd name="connsiteX16026" fmla="*/ 9208672 w 12193737"/>
                <a:gd name="connsiteY16026" fmla="*/ 3128568 h 3910710"/>
                <a:gd name="connsiteX16027" fmla="*/ 9078279 w 12193737"/>
                <a:gd name="connsiteY16027" fmla="*/ 3203813 h 3910710"/>
                <a:gd name="connsiteX16028" fmla="*/ 9078279 w 12193737"/>
                <a:gd name="connsiteY16028" fmla="*/ 3053251 h 3910710"/>
                <a:gd name="connsiteX16029" fmla="*/ 9208672 w 12193737"/>
                <a:gd name="connsiteY16029" fmla="*/ 3128532 h 3910710"/>
                <a:gd name="connsiteX16030" fmla="*/ 9078279 w 12193737"/>
                <a:gd name="connsiteY16030" fmla="*/ 3209715 h 3910710"/>
                <a:gd name="connsiteX16031" fmla="*/ 9201900 w 12193737"/>
                <a:gd name="connsiteY16031" fmla="*/ 3281086 h 3910710"/>
                <a:gd name="connsiteX16032" fmla="*/ 9078279 w 12193737"/>
                <a:gd name="connsiteY16032" fmla="*/ 3352456 h 3910710"/>
                <a:gd name="connsiteX16033" fmla="*/ 9078279 w 12193737"/>
                <a:gd name="connsiteY16033" fmla="*/ 3209715 h 3910710"/>
                <a:gd name="connsiteX16034" fmla="*/ 9079980 w 12193737"/>
                <a:gd name="connsiteY16034" fmla="*/ 3206782 h 3910710"/>
                <a:gd name="connsiteX16035" fmla="*/ 9210337 w 12193737"/>
                <a:gd name="connsiteY16035" fmla="*/ 3131501 h 3910710"/>
                <a:gd name="connsiteX16036" fmla="*/ 9210337 w 12193737"/>
                <a:gd name="connsiteY16036" fmla="*/ 3276234 h 3910710"/>
                <a:gd name="connsiteX16037" fmla="*/ 9205304 w 12193737"/>
                <a:gd name="connsiteY16037" fmla="*/ 3279131 h 3910710"/>
                <a:gd name="connsiteX16038" fmla="*/ 9079980 w 12193737"/>
                <a:gd name="connsiteY16038" fmla="*/ 3206782 h 3910710"/>
                <a:gd name="connsiteX16039" fmla="*/ 9210374 w 12193737"/>
                <a:gd name="connsiteY16039" fmla="*/ 3125635 h 3910710"/>
                <a:gd name="connsiteX16040" fmla="*/ 9080017 w 12193737"/>
                <a:gd name="connsiteY16040" fmla="*/ 3050354 h 3910710"/>
                <a:gd name="connsiteX16041" fmla="*/ 9205340 w 12193737"/>
                <a:gd name="connsiteY16041" fmla="*/ 2978006 h 3910710"/>
                <a:gd name="connsiteX16042" fmla="*/ 9210410 w 12193737"/>
                <a:gd name="connsiteY16042" fmla="*/ 2980939 h 3910710"/>
                <a:gd name="connsiteX16043" fmla="*/ 9210410 w 12193737"/>
                <a:gd name="connsiteY16043" fmla="*/ 3125635 h 3910710"/>
                <a:gd name="connsiteX16044" fmla="*/ 9086751 w 12193737"/>
                <a:gd name="connsiteY16044" fmla="*/ 2890015 h 3910710"/>
                <a:gd name="connsiteX16045" fmla="*/ 9210337 w 12193737"/>
                <a:gd name="connsiteY16045" fmla="*/ 2818644 h 3910710"/>
                <a:gd name="connsiteX16046" fmla="*/ 9210337 w 12193737"/>
                <a:gd name="connsiteY16046" fmla="*/ 2961385 h 3910710"/>
                <a:gd name="connsiteX16047" fmla="*/ 9086751 w 12193737"/>
                <a:gd name="connsiteY16047" fmla="*/ 2890015 h 3910710"/>
                <a:gd name="connsiteX16048" fmla="*/ 9210374 w 12193737"/>
                <a:gd name="connsiteY16048" fmla="*/ 2656350 h 3910710"/>
                <a:gd name="connsiteX16049" fmla="*/ 9086788 w 12193737"/>
                <a:gd name="connsiteY16049" fmla="*/ 2584979 h 3910710"/>
                <a:gd name="connsiteX16050" fmla="*/ 9210374 w 12193737"/>
                <a:gd name="connsiteY16050" fmla="*/ 2513609 h 3910710"/>
                <a:gd name="connsiteX16051" fmla="*/ 9210374 w 12193737"/>
                <a:gd name="connsiteY16051" fmla="*/ 2656314 h 3910710"/>
                <a:gd name="connsiteX16052" fmla="*/ 9205304 w 12193737"/>
                <a:gd name="connsiteY16052" fmla="*/ 2496989 h 3910710"/>
                <a:gd name="connsiteX16053" fmla="*/ 9079980 w 12193737"/>
                <a:gd name="connsiteY16053" fmla="*/ 2424640 h 3910710"/>
                <a:gd name="connsiteX16054" fmla="*/ 9210337 w 12193737"/>
                <a:gd name="connsiteY16054" fmla="*/ 2349359 h 3910710"/>
                <a:gd name="connsiteX16055" fmla="*/ 9210337 w 12193737"/>
                <a:gd name="connsiteY16055" fmla="*/ 2494055 h 3910710"/>
                <a:gd name="connsiteX16056" fmla="*/ 9205304 w 12193737"/>
                <a:gd name="connsiteY16056" fmla="*/ 2496989 h 3910710"/>
                <a:gd name="connsiteX16057" fmla="*/ 9210374 w 12193737"/>
                <a:gd name="connsiteY16057" fmla="*/ 2343457 h 3910710"/>
                <a:gd name="connsiteX16058" fmla="*/ 9080017 w 12193737"/>
                <a:gd name="connsiteY16058" fmla="*/ 2268212 h 3910710"/>
                <a:gd name="connsiteX16059" fmla="*/ 9205340 w 12193737"/>
                <a:gd name="connsiteY16059" fmla="*/ 2195864 h 3910710"/>
                <a:gd name="connsiteX16060" fmla="*/ 9210410 w 12193737"/>
                <a:gd name="connsiteY16060" fmla="*/ 2198797 h 3910710"/>
                <a:gd name="connsiteX16061" fmla="*/ 9210410 w 12193737"/>
                <a:gd name="connsiteY16061" fmla="*/ 2343493 h 3910710"/>
                <a:gd name="connsiteX16062" fmla="*/ 9086751 w 12193737"/>
                <a:gd name="connsiteY16062" fmla="*/ 2107873 h 3910710"/>
                <a:gd name="connsiteX16063" fmla="*/ 9210337 w 12193737"/>
                <a:gd name="connsiteY16063" fmla="*/ 2036502 h 3910710"/>
                <a:gd name="connsiteX16064" fmla="*/ 9210337 w 12193737"/>
                <a:gd name="connsiteY16064" fmla="*/ 2179243 h 3910710"/>
                <a:gd name="connsiteX16065" fmla="*/ 9086751 w 12193737"/>
                <a:gd name="connsiteY16065" fmla="*/ 2107873 h 3910710"/>
                <a:gd name="connsiteX16066" fmla="*/ 9210374 w 12193737"/>
                <a:gd name="connsiteY16066" fmla="*/ 1874208 h 3910710"/>
                <a:gd name="connsiteX16067" fmla="*/ 9086788 w 12193737"/>
                <a:gd name="connsiteY16067" fmla="*/ 1802837 h 3910710"/>
                <a:gd name="connsiteX16068" fmla="*/ 9210374 w 12193737"/>
                <a:gd name="connsiteY16068" fmla="*/ 1731467 h 3910710"/>
                <a:gd name="connsiteX16069" fmla="*/ 9210374 w 12193737"/>
                <a:gd name="connsiteY16069" fmla="*/ 1874172 h 3910710"/>
                <a:gd name="connsiteX16070" fmla="*/ 9205304 w 12193737"/>
                <a:gd name="connsiteY16070" fmla="*/ 1714846 h 3910710"/>
                <a:gd name="connsiteX16071" fmla="*/ 9079980 w 12193737"/>
                <a:gd name="connsiteY16071" fmla="*/ 1642498 h 3910710"/>
                <a:gd name="connsiteX16072" fmla="*/ 9210337 w 12193737"/>
                <a:gd name="connsiteY16072" fmla="*/ 1567217 h 3910710"/>
                <a:gd name="connsiteX16073" fmla="*/ 9210337 w 12193737"/>
                <a:gd name="connsiteY16073" fmla="*/ 1711913 h 3910710"/>
                <a:gd name="connsiteX16074" fmla="*/ 9205304 w 12193737"/>
                <a:gd name="connsiteY16074" fmla="*/ 1714846 h 3910710"/>
                <a:gd name="connsiteX16075" fmla="*/ 9210374 w 12193737"/>
                <a:gd name="connsiteY16075" fmla="*/ 1561315 h 3910710"/>
                <a:gd name="connsiteX16076" fmla="*/ 9080017 w 12193737"/>
                <a:gd name="connsiteY16076" fmla="*/ 1486034 h 3910710"/>
                <a:gd name="connsiteX16077" fmla="*/ 9205340 w 12193737"/>
                <a:gd name="connsiteY16077" fmla="*/ 1413686 h 3910710"/>
                <a:gd name="connsiteX16078" fmla="*/ 9210374 w 12193737"/>
                <a:gd name="connsiteY16078" fmla="*/ 1416619 h 3910710"/>
                <a:gd name="connsiteX16079" fmla="*/ 9210374 w 12193737"/>
                <a:gd name="connsiteY16079" fmla="*/ 1561315 h 3910710"/>
                <a:gd name="connsiteX16080" fmla="*/ 9086751 w 12193737"/>
                <a:gd name="connsiteY16080" fmla="*/ 1325731 h 3910710"/>
                <a:gd name="connsiteX16081" fmla="*/ 9210337 w 12193737"/>
                <a:gd name="connsiteY16081" fmla="*/ 1254360 h 3910710"/>
                <a:gd name="connsiteX16082" fmla="*/ 9210337 w 12193737"/>
                <a:gd name="connsiteY16082" fmla="*/ 1397101 h 3910710"/>
                <a:gd name="connsiteX16083" fmla="*/ 9086751 w 12193737"/>
                <a:gd name="connsiteY16083" fmla="*/ 1325731 h 3910710"/>
                <a:gd name="connsiteX16084" fmla="*/ 9210374 w 12193737"/>
                <a:gd name="connsiteY16084" fmla="*/ 1092066 h 3910710"/>
                <a:gd name="connsiteX16085" fmla="*/ 9086788 w 12193737"/>
                <a:gd name="connsiteY16085" fmla="*/ 1020695 h 3910710"/>
                <a:gd name="connsiteX16086" fmla="*/ 9210374 w 12193737"/>
                <a:gd name="connsiteY16086" fmla="*/ 949325 h 3910710"/>
                <a:gd name="connsiteX16087" fmla="*/ 9210374 w 12193737"/>
                <a:gd name="connsiteY16087" fmla="*/ 1092030 h 3910710"/>
                <a:gd name="connsiteX16088" fmla="*/ 9205304 w 12193737"/>
                <a:gd name="connsiteY16088" fmla="*/ 932704 h 3910710"/>
                <a:gd name="connsiteX16089" fmla="*/ 9079980 w 12193737"/>
                <a:gd name="connsiteY16089" fmla="*/ 860356 h 3910710"/>
                <a:gd name="connsiteX16090" fmla="*/ 9210337 w 12193737"/>
                <a:gd name="connsiteY16090" fmla="*/ 785075 h 3910710"/>
                <a:gd name="connsiteX16091" fmla="*/ 9210337 w 12193737"/>
                <a:gd name="connsiteY16091" fmla="*/ 929771 h 3910710"/>
                <a:gd name="connsiteX16092" fmla="*/ 9205304 w 12193737"/>
                <a:gd name="connsiteY16092" fmla="*/ 932704 h 3910710"/>
                <a:gd name="connsiteX16093" fmla="*/ 9210374 w 12193737"/>
                <a:gd name="connsiteY16093" fmla="*/ 779173 h 3910710"/>
                <a:gd name="connsiteX16094" fmla="*/ 9080017 w 12193737"/>
                <a:gd name="connsiteY16094" fmla="*/ 703892 h 3910710"/>
                <a:gd name="connsiteX16095" fmla="*/ 9205340 w 12193737"/>
                <a:gd name="connsiteY16095" fmla="*/ 631543 h 3910710"/>
                <a:gd name="connsiteX16096" fmla="*/ 9210410 w 12193737"/>
                <a:gd name="connsiteY16096" fmla="*/ 634477 h 3910710"/>
                <a:gd name="connsiteX16097" fmla="*/ 9210410 w 12193737"/>
                <a:gd name="connsiteY16097" fmla="*/ 779173 h 3910710"/>
                <a:gd name="connsiteX16098" fmla="*/ 9086751 w 12193737"/>
                <a:gd name="connsiteY16098" fmla="*/ 543589 h 3910710"/>
                <a:gd name="connsiteX16099" fmla="*/ 9210374 w 12193737"/>
                <a:gd name="connsiteY16099" fmla="*/ 472218 h 3910710"/>
                <a:gd name="connsiteX16100" fmla="*/ 9210374 w 12193737"/>
                <a:gd name="connsiteY16100" fmla="*/ 614959 h 3910710"/>
                <a:gd name="connsiteX16101" fmla="*/ 9086751 w 12193737"/>
                <a:gd name="connsiteY16101" fmla="*/ 543589 h 3910710"/>
                <a:gd name="connsiteX16102" fmla="*/ 9210374 w 12193737"/>
                <a:gd name="connsiteY16102" fmla="*/ 466352 h 3910710"/>
                <a:gd name="connsiteX16103" fmla="*/ 9080017 w 12193737"/>
                <a:gd name="connsiteY16103" fmla="*/ 391071 h 3910710"/>
                <a:gd name="connsiteX16104" fmla="*/ 9210374 w 12193737"/>
                <a:gd name="connsiteY16104" fmla="*/ 315790 h 3910710"/>
                <a:gd name="connsiteX16105" fmla="*/ 9210374 w 12193737"/>
                <a:gd name="connsiteY16105" fmla="*/ 466316 h 3910710"/>
                <a:gd name="connsiteX16106" fmla="*/ 9208672 w 12193737"/>
                <a:gd name="connsiteY16106" fmla="*/ 469285 h 3910710"/>
                <a:gd name="connsiteX16107" fmla="*/ 9083348 w 12193737"/>
                <a:gd name="connsiteY16107" fmla="*/ 541633 h 3910710"/>
                <a:gd name="connsiteX16108" fmla="*/ 9078279 w 12193737"/>
                <a:gd name="connsiteY16108" fmla="*/ 538700 h 3910710"/>
                <a:gd name="connsiteX16109" fmla="*/ 9078279 w 12193737"/>
                <a:gd name="connsiteY16109" fmla="*/ 394004 h 3910710"/>
                <a:gd name="connsiteX16110" fmla="*/ 9208672 w 12193737"/>
                <a:gd name="connsiteY16110" fmla="*/ 469285 h 3910710"/>
                <a:gd name="connsiteX16111" fmla="*/ 9074874 w 12193737"/>
                <a:gd name="connsiteY16111" fmla="*/ 536745 h 3910710"/>
                <a:gd name="connsiteX16112" fmla="*/ 8951253 w 12193737"/>
                <a:gd name="connsiteY16112" fmla="*/ 465375 h 3910710"/>
                <a:gd name="connsiteX16113" fmla="*/ 9022587 w 12193737"/>
                <a:gd name="connsiteY16113" fmla="*/ 424203 h 3910710"/>
                <a:gd name="connsiteX16114" fmla="*/ 9074874 w 12193737"/>
                <a:gd name="connsiteY16114" fmla="*/ 394004 h 3910710"/>
                <a:gd name="connsiteX16115" fmla="*/ 9074874 w 12193737"/>
                <a:gd name="connsiteY16115" fmla="*/ 536745 h 3910710"/>
                <a:gd name="connsiteX16116" fmla="*/ 9074874 w 12193737"/>
                <a:gd name="connsiteY16116" fmla="*/ 556299 h 3910710"/>
                <a:gd name="connsiteX16117" fmla="*/ 9074874 w 12193737"/>
                <a:gd name="connsiteY16117" fmla="*/ 700995 h 3910710"/>
                <a:gd name="connsiteX16118" fmla="*/ 8944517 w 12193737"/>
                <a:gd name="connsiteY16118" fmla="*/ 625714 h 3910710"/>
                <a:gd name="connsiteX16119" fmla="*/ 9022587 w 12193737"/>
                <a:gd name="connsiteY16119" fmla="*/ 580632 h 3910710"/>
                <a:gd name="connsiteX16120" fmla="*/ 9069805 w 12193737"/>
                <a:gd name="connsiteY16120" fmla="*/ 553366 h 3910710"/>
                <a:gd name="connsiteX16121" fmla="*/ 9074874 w 12193737"/>
                <a:gd name="connsiteY16121" fmla="*/ 556299 h 3910710"/>
                <a:gd name="connsiteX16122" fmla="*/ 9073209 w 12193737"/>
                <a:gd name="connsiteY16122" fmla="*/ 703928 h 3910710"/>
                <a:gd name="connsiteX16123" fmla="*/ 9020921 w 12193737"/>
                <a:gd name="connsiteY16123" fmla="*/ 734127 h 3910710"/>
                <a:gd name="connsiteX16124" fmla="*/ 8942852 w 12193737"/>
                <a:gd name="connsiteY16124" fmla="*/ 779209 h 3910710"/>
                <a:gd name="connsiteX16125" fmla="*/ 8942852 w 12193737"/>
                <a:gd name="connsiteY16125" fmla="*/ 628647 h 3910710"/>
                <a:gd name="connsiteX16126" fmla="*/ 9073209 w 12193737"/>
                <a:gd name="connsiteY16126" fmla="*/ 703928 h 3910710"/>
                <a:gd name="connsiteX16127" fmla="*/ 9073209 w 12193737"/>
                <a:gd name="connsiteY16127" fmla="*/ 860356 h 3910710"/>
                <a:gd name="connsiteX16128" fmla="*/ 9020921 w 12193737"/>
                <a:gd name="connsiteY16128" fmla="*/ 890556 h 3910710"/>
                <a:gd name="connsiteX16129" fmla="*/ 8942852 w 12193737"/>
                <a:gd name="connsiteY16129" fmla="*/ 935637 h 3910710"/>
                <a:gd name="connsiteX16130" fmla="*/ 8942852 w 12193737"/>
                <a:gd name="connsiteY16130" fmla="*/ 785075 h 3910710"/>
                <a:gd name="connsiteX16131" fmla="*/ 9073209 w 12193737"/>
                <a:gd name="connsiteY16131" fmla="*/ 860356 h 3910710"/>
                <a:gd name="connsiteX16132" fmla="*/ 9022587 w 12193737"/>
                <a:gd name="connsiteY16132" fmla="*/ 893489 h 3910710"/>
                <a:gd name="connsiteX16133" fmla="*/ 9074874 w 12193737"/>
                <a:gd name="connsiteY16133" fmla="*/ 863289 h 3910710"/>
                <a:gd name="connsiteX16134" fmla="*/ 9074874 w 12193737"/>
                <a:gd name="connsiteY16134" fmla="*/ 1007986 h 3910710"/>
                <a:gd name="connsiteX16135" fmla="*/ 9069805 w 12193737"/>
                <a:gd name="connsiteY16135" fmla="*/ 1010919 h 3910710"/>
                <a:gd name="connsiteX16136" fmla="*/ 8944481 w 12193737"/>
                <a:gd name="connsiteY16136" fmla="*/ 938570 h 3910710"/>
                <a:gd name="connsiteX16137" fmla="*/ 9022551 w 12193737"/>
                <a:gd name="connsiteY16137" fmla="*/ 893489 h 3910710"/>
                <a:gd name="connsiteX16138" fmla="*/ 9074874 w 12193737"/>
                <a:gd name="connsiteY16138" fmla="*/ 1027539 h 3910710"/>
                <a:gd name="connsiteX16139" fmla="*/ 9074874 w 12193737"/>
                <a:gd name="connsiteY16139" fmla="*/ 1170280 h 3910710"/>
                <a:gd name="connsiteX16140" fmla="*/ 8951289 w 12193737"/>
                <a:gd name="connsiteY16140" fmla="*/ 1098910 h 3910710"/>
                <a:gd name="connsiteX16141" fmla="*/ 9074874 w 12193737"/>
                <a:gd name="connsiteY16141" fmla="*/ 1027539 h 3910710"/>
                <a:gd name="connsiteX16142" fmla="*/ 9074874 w 12193737"/>
                <a:gd name="connsiteY16142" fmla="*/ 1318887 h 3910710"/>
                <a:gd name="connsiteX16143" fmla="*/ 8951289 w 12193737"/>
                <a:gd name="connsiteY16143" fmla="*/ 1247517 h 3910710"/>
                <a:gd name="connsiteX16144" fmla="*/ 9022587 w 12193737"/>
                <a:gd name="connsiteY16144" fmla="*/ 1206345 h 3910710"/>
                <a:gd name="connsiteX16145" fmla="*/ 9074874 w 12193737"/>
                <a:gd name="connsiteY16145" fmla="*/ 1176146 h 3910710"/>
                <a:gd name="connsiteX16146" fmla="*/ 9074874 w 12193737"/>
                <a:gd name="connsiteY16146" fmla="*/ 1318887 h 3910710"/>
                <a:gd name="connsiteX16147" fmla="*/ 9074874 w 12193737"/>
                <a:gd name="connsiteY16147" fmla="*/ 1338441 h 3910710"/>
                <a:gd name="connsiteX16148" fmla="*/ 9074874 w 12193737"/>
                <a:gd name="connsiteY16148" fmla="*/ 1483137 h 3910710"/>
                <a:gd name="connsiteX16149" fmla="*/ 8944517 w 12193737"/>
                <a:gd name="connsiteY16149" fmla="*/ 1407856 h 3910710"/>
                <a:gd name="connsiteX16150" fmla="*/ 9022587 w 12193737"/>
                <a:gd name="connsiteY16150" fmla="*/ 1362774 h 3910710"/>
                <a:gd name="connsiteX16151" fmla="*/ 9069805 w 12193737"/>
                <a:gd name="connsiteY16151" fmla="*/ 1335508 h 3910710"/>
                <a:gd name="connsiteX16152" fmla="*/ 9074874 w 12193737"/>
                <a:gd name="connsiteY16152" fmla="*/ 1338441 h 3910710"/>
                <a:gd name="connsiteX16153" fmla="*/ 9073209 w 12193737"/>
                <a:gd name="connsiteY16153" fmla="*/ 1486070 h 3910710"/>
                <a:gd name="connsiteX16154" fmla="*/ 9020921 w 12193737"/>
                <a:gd name="connsiteY16154" fmla="*/ 1516269 h 3910710"/>
                <a:gd name="connsiteX16155" fmla="*/ 8942852 w 12193737"/>
                <a:gd name="connsiteY16155" fmla="*/ 1561351 h 3910710"/>
                <a:gd name="connsiteX16156" fmla="*/ 8942852 w 12193737"/>
                <a:gd name="connsiteY16156" fmla="*/ 1410789 h 3910710"/>
                <a:gd name="connsiteX16157" fmla="*/ 9073209 w 12193737"/>
                <a:gd name="connsiteY16157" fmla="*/ 1486070 h 3910710"/>
                <a:gd name="connsiteX16158" fmla="*/ 9073209 w 12193737"/>
                <a:gd name="connsiteY16158" fmla="*/ 1642498 h 3910710"/>
                <a:gd name="connsiteX16159" fmla="*/ 9020921 w 12193737"/>
                <a:gd name="connsiteY16159" fmla="*/ 1672698 h 3910710"/>
                <a:gd name="connsiteX16160" fmla="*/ 8942852 w 12193737"/>
                <a:gd name="connsiteY16160" fmla="*/ 1717779 h 3910710"/>
                <a:gd name="connsiteX16161" fmla="*/ 8942852 w 12193737"/>
                <a:gd name="connsiteY16161" fmla="*/ 1567217 h 3910710"/>
                <a:gd name="connsiteX16162" fmla="*/ 9073209 w 12193737"/>
                <a:gd name="connsiteY16162" fmla="*/ 1642498 h 3910710"/>
                <a:gd name="connsiteX16163" fmla="*/ 9022587 w 12193737"/>
                <a:gd name="connsiteY16163" fmla="*/ 1675631 h 3910710"/>
                <a:gd name="connsiteX16164" fmla="*/ 9074874 w 12193737"/>
                <a:gd name="connsiteY16164" fmla="*/ 1645431 h 3910710"/>
                <a:gd name="connsiteX16165" fmla="*/ 9074874 w 12193737"/>
                <a:gd name="connsiteY16165" fmla="*/ 1790128 h 3910710"/>
                <a:gd name="connsiteX16166" fmla="*/ 9069841 w 12193737"/>
                <a:gd name="connsiteY16166" fmla="*/ 1793061 h 3910710"/>
                <a:gd name="connsiteX16167" fmla="*/ 8944517 w 12193737"/>
                <a:gd name="connsiteY16167" fmla="*/ 1720713 h 3910710"/>
                <a:gd name="connsiteX16168" fmla="*/ 9022587 w 12193737"/>
                <a:gd name="connsiteY16168" fmla="*/ 1675631 h 3910710"/>
                <a:gd name="connsiteX16169" fmla="*/ 9074874 w 12193737"/>
                <a:gd name="connsiteY16169" fmla="*/ 1809681 h 3910710"/>
                <a:gd name="connsiteX16170" fmla="*/ 9074874 w 12193737"/>
                <a:gd name="connsiteY16170" fmla="*/ 1952422 h 3910710"/>
                <a:gd name="connsiteX16171" fmla="*/ 8951289 w 12193737"/>
                <a:gd name="connsiteY16171" fmla="*/ 1881052 h 3910710"/>
                <a:gd name="connsiteX16172" fmla="*/ 9074874 w 12193737"/>
                <a:gd name="connsiteY16172" fmla="*/ 1809681 h 3910710"/>
                <a:gd name="connsiteX16173" fmla="*/ 9074874 w 12193737"/>
                <a:gd name="connsiteY16173" fmla="*/ 2101029 h 3910710"/>
                <a:gd name="connsiteX16174" fmla="*/ 8951253 w 12193737"/>
                <a:gd name="connsiteY16174" fmla="*/ 2029659 h 3910710"/>
                <a:gd name="connsiteX16175" fmla="*/ 9022587 w 12193737"/>
                <a:gd name="connsiteY16175" fmla="*/ 1988488 h 3910710"/>
                <a:gd name="connsiteX16176" fmla="*/ 9074874 w 12193737"/>
                <a:gd name="connsiteY16176" fmla="*/ 1958288 h 3910710"/>
                <a:gd name="connsiteX16177" fmla="*/ 9074874 w 12193737"/>
                <a:gd name="connsiteY16177" fmla="*/ 2101029 h 3910710"/>
                <a:gd name="connsiteX16178" fmla="*/ 9074874 w 12193737"/>
                <a:gd name="connsiteY16178" fmla="*/ 2120583 h 3910710"/>
                <a:gd name="connsiteX16179" fmla="*/ 9074874 w 12193737"/>
                <a:gd name="connsiteY16179" fmla="*/ 2265279 h 3910710"/>
                <a:gd name="connsiteX16180" fmla="*/ 8944517 w 12193737"/>
                <a:gd name="connsiteY16180" fmla="*/ 2190034 h 3910710"/>
                <a:gd name="connsiteX16181" fmla="*/ 9022587 w 12193737"/>
                <a:gd name="connsiteY16181" fmla="*/ 2144952 h 3910710"/>
                <a:gd name="connsiteX16182" fmla="*/ 9069805 w 12193737"/>
                <a:gd name="connsiteY16182" fmla="*/ 2117686 h 3910710"/>
                <a:gd name="connsiteX16183" fmla="*/ 9074874 w 12193737"/>
                <a:gd name="connsiteY16183" fmla="*/ 2120619 h 3910710"/>
                <a:gd name="connsiteX16184" fmla="*/ 9073209 w 12193737"/>
                <a:gd name="connsiteY16184" fmla="*/ 2268212 h 3910710"/>
                <a:gd name="connsiteX16185" fmla="*/ 9020921 w 12193737"/>
                <a:gd name="connsiteY16185" fmla="*/ 2298411 h 3910710"/>
                <a:gd name="connsiteX16186" fmla="*/ 8942852 w 12193737"/>
                <a:gd name="connsiteY16186" fmla="*/ 2343493 h 3910710"/>
                <a:gd name="connsiteX16187" fmla="*/ 8942852 w 12193737"/>
                <a:gd name="connsiteY16187" fmla="*/ 2192931 h 3910710"/>
                <a:gd name="connsiteX16188" fmla="*/ 9073209 w 12193737"/>
                <a:gd name="connsiteY16188" fmla="*/ 2268212 h 3910710"/>
                <a:gd name="connsiteX16189" fmla="*/ 9073209 w 12193737"/>
                <a:gd name="connsiteY16189" fmla="*/ 2424640 h 3910710"/>
                <a:gd name="connsiteX16190" fmla="*/ 9020921 w 12193737"/>
                <a:gd name="connsiteY16190" fmla="*/ 2454840 h 3910710"/>
                <a:gd name="connsiteX16191" fmla="*/ 8942852 w 12193737"/>
                <a:gd name="connsiteY16191" fmla="*/ 2499922 h 3910710"/>
                <a:gd name="connsiteX16192" fmla="*/ 8942852 w 12193737"/>
                <a:gd name="connsiteY16192" fmla="*/ 2349359 h 3910710"/>
                <a:gd name="connsiteX16193" fmla="*/ 9073209 w 12193737"/>
                <a:gd name="connsiteY16193" fmla="*/ 2424640 h 3910710"/>
                <a:gd name="connsiteX16194" fmla="*/ 9022587 w 12193737"/>
                <a:gd name="connsiteY16194" fmla="*/ 2457773 h 3910710"/>
                <a:gd name="connsiteX16195" fmla="*/ 9074874 w 12193737"/>
                <a:gd name="connsiteY16195" fmla="*/ 2427573 h 3910710"/>
                <a:gd name="connsiteX16196" fmla="*/ 9074874 w 12193737"/>
                <a:gd name="connsiteY16196" fmla="*/ 2572270 h 3910710"/>
                <a:gd name="connsiteX16197" fmla="*/ 9069805 w 12193737"/>
                <a:gd name="connsiteY16197" fmla="*/ 2575203 h 3910710"/>
                <a:gd name="connsiteX16198" fmla="*/ 8944481 w 12193737"/>
                <a:gd name="connsiteY16198" fmla="*/ 2502855 h 3910710"/>
                <a:gd name="connsiteX16199" fmla="*/ 9022551 w 12193737"/>
                <a:gd name="connsiteY16199" fmla="*/ 2457773 h 3910710"/>
                <a:gd name="connsiteX16200" fmla="*/ 9074874 w 12193737"/>
                <a:gd name="connsiteY16200" fmla="*/ 2591823 h 3910710"/>
                <a:gd name="connsiteX16201" fmla="*/ 9074874 w 12193737"/>
                <a:gd name="connsiteY16201" fmla="*/ 2734528 h 3910710"/>
                <a:gd name="connsiteX16202" fmla="*/ 8951289 w 12193737"/>
                <a:gd name="connsiteY16202" fmla="*/ 2663157 h 3910710"/>
                <a:gd name="connsiteX16203" fmla="*/ 9074874 w 12193737"/>
                <a:gd name="connsiteY16203" fmla="*/ 2591787 h 3910710"/>
                <a:gd name="connsiteX16204" fmla="*/ 9074874 w 12193737"/>
                <a:gd name="connsiteY16204" fmla="*/ 2883171 h 3910710"/>
                <a:gd name="connsiteX16205" fmla="*/ 8951289 w 12193737"/>
                <a:gd name="connsiteY16205" fmla="*/ 2811801 h 3910710"/>
                <a:gd name="connsiteX16206" fmla="*/ 9022587 w 12193737"/>
                <a:gd name="connsiteY16206" fmla="*/ 2770630 h 3910710"/>
                <a:gd name="connsiteX16207" fmla="*/ 9074874 w 12193737"/>
                <a:gd name="connsiteY16207" fmla="*/ 2740430 h 3910710"/>
                <a:gd name="connsiteX16208" fmla="*/ 9074874 w 12193737"/>
                <a:gd name="connsiteY16208" fmla="*/ 2883171 h 3910710"/>
                <a:gd name="connsiteX16209" fmla="*/ 9074874 w 12193737"/>
                <a:gd name="connsiteY16209" fmla="*/ 2902725 h 3910710"/>
                <a:gd name="connsiteX16210" fmla="*/ 9074874 w 12193737"/>
                <a:gd name="connsiteY16210" fmla="*/ 3047421 h 3910710"/>
                <a:gd name="connsiteX16211" fmla="*/ 8944517 w 12193737"/>
                <a:gd name="connsiteY16211" fmla="*/ 2972140 h 3910710"/>
                <a:gd name="connsiteX16212" fmla="*/ 9022587 w 12193737"/>
                <a:gd name="connsiteY16212" fmla="*/ 2927058 h 3910710"/>
                <a:gd name="connsiteX16213" fmla="*/ 9069805 w 12193737"/>
                <a:gd name="connsiteY16213" fmla="*/ 2899792 h 3910710"/>
                <a:gd name="connsiteX16214" fmla="*/ 9074874 w 12193737"/>
                <a:gd name="connsiteY16214" fmla="*/ 2902725 h 3910710"/>
                <a:gd name="connsiteX16215" fmla="*/ 9073209 w 12193737"/>
                <a:gd name="connsiteY16215" fmla="*/ 3050354 h 3910710"/>
                <a:gd name="connsiteX16216" fmla="*/ 9020921 w 12193737"/>
                <a:gd name="connsiteY16216" fmla="*/ 3080553 h 3910710"/>
                <a:gd name="connsiteX16217" fmla="*/ 8942852 w 12193737"/>
                <a:gd name="connsiteY16217" fmla="*/ 3125635 h 3910710"/>
                <a:gd name="connsiteX16218" fmla="*/ 8942852 w 12193737"/>
                <a:gd name="connsiteY16218" fmla="*/ 2975073 h 3910710"/>
                <a:gd name="connsiteX16219" fmla="*/ 9073209 w 12193737"/>
                <a:gd name="connsiteY16219" fmla="*/ 3050354 h 3910710"/>
                <a:gd name="connsiteX16220" fmla="*/ 9073209 w 12193737"/>
                <a:gd name="connsiteY16220" fmla="*/ 3206782 h 3910710"/>
                <a:gd name="connsiteX16221" fmla="*/ 9020921 w 12193737"/>
                <a:gd name="connsiteY16221" fmla="*/ 3236982 h 3910710"/>
                <a:gd name="connsiteX16222" fmla="*/ 8942852 w 12193737"/>
                <a:gd name="connsiteY16222" fmla="*/ 3282064 h 3910710"/>
                <a:gd name="connsiteX16223" fmla="*/ 8942852 w 12193737"/>
                <a:gd name="connsiteY16223" fmla="*/ 3131501 h 3910710"/>
                <a:gd name="connsiteX16224" fmla="*/ 9073209 w 12193737"/>
                <a:gd name="connsiteY16224" fmla="*/ 3206782 h 3910710"/>
                <a:gd name="connsiteX16225" fmla="*/ 9022587 w 12193737"/>
                <a:gd name="connsiteY16225" fmla="*/ 3239915 h 3910710"/>
                <a:gd name="connsiteX16226" fmla="*/ 9074874 w 12193737"/>
                <a:gd name="connsiteY16226" fmla="*/ 3209715 h 3910710"/>
                <a:gd name="connsiteX16227" fmla="*/ 9074874 w 12193737"/>
                <a:gd name="connsiteY16227" fmla="*/ 3354412 h 3910710"/>
                <a:gd name="connsiteX16228" fmla="*/ 9069841 w 12193737"/>
                <a:gd name="connsiteY16228" fmla="*/ 3357345 h 3910710"/>
                <a:gd name="connsiteX16229" fmla="*/ 8944517 w 12193737"/>
                <a:gd name="connsiteY16229" fmla="*/ 3284997 h 3910710"/>
                <a:gd name="connsiteX16230" fmla="*/ 9022587 w 12193737"/>
                <a:gd name="connsiteY16230" fmla="*/ 3239915 h 3910710"/>
                <a:gd name="connsiteX16231" fmla="*/ 9074874 w 12193737"/>
                <a:gd name="connsiteY16231" fmla="*/ 3374001 h 3910710"/>
                <a:gd name="connsiteX16232" fmla="*/ 9074874 w 12193737"/>
                <a:gd name="connsiteY16232" fmla="*/ 3516706 h 3910710"/>
                <a:gd name="connsiteX16233" fmla="*/ 8951289 w 12193737"/>
                <a:gd name="connsiteY16233" fmla="*/ 3445372 h 3910710"/>
                <a:gd name="connsiteX16234" fmla="*/ 9074874 w 12193737"/>
                <a:gd name="connsiteY16234" fmla="*/ 3374001 h 3910710"/>
                <a:gd name="connsiteX16235" fmla="*/ 9078279 w 12193737"/>
                <a:gd name="connsiteY16235" fmla="*/ 3372010 h 3910710"/>
                <a:gd name="connsiteX16236" fmla="*/ 9083384 w 12193737"/>
                <a:gd name="connsiteY16236" fmla="*/ 3369077 h 3910710"/>
                <a:gd name="connsiteX16237" fmla="*/ 9208672 w 12193737"/>
                <a:gd name="connsiteY16237" fmla="*/ 3441425 h 3910710"/>
                <a:gd name="connsiteX16238" fmla="*/ 9078279 w 12193737"/>
                <a:gd name="connsiteY16238" fmla="*/ 3516706 h 3910710"/>
                <a:gd name="connsiteX16239" fmla="*/ 9078279 w 12193737"/>
                <a:gd name="connsiteY16239" fmla="*/ 3372046 h 3910710"/>
                <a:gd name="connsiteX16240" fmla="*/ 9210374 w 12193737"/>
                <a:gd name="connsiteY16240" fmla="*/ 3444358 h 3910710"/>
                <a:gd name="connsiteX16241" fmla="*/ 9210374 w 12193737"/>
                <a:gd name="connsiteY16241" fmla="*/ 3594884 h 3910710"/>
                <a:gd name="connsiteX16242" fmla="*/ 9080017 w 12193737"/>
                <a:gd name="connsiteY16242" fmla="*/ 3519639 h 3910710"/>
                <a:gd name="connsiteX16243" fmla="*/ 9210374 w 12193737"/>
                <a:gd name="connsiteY16243" fmla="*/ 3444358 h 3910710"/>
                <a:gd name="connsiteX16244" fmla="*/ 9086788 w 12193737"/>
                <a:gd name="connsiteY16244" fmla="*/ 3367121 h 3910710"/>
                <a:gd name="connsiteX16245" fmla="*/ 9210374 w 12193737"/>
                <a:gd name="connsiteY16245" fmla="*/ 3295751 h 3910710"/>
                <a:gd name="connsiteX16246" fmla="*/ 9210374 w 12193737"/>
                <a:gd name="connsiteY16246" fmla="*/ 3438456 h 3910710"/>
                <a:gd name="connsiteX16247" fmla="*/ 9086788 w 12193737"/>
                <a:gd name="connsiteY16247" fmla="*/ 3367121 h 3910710"/>
                <a:gd name="connsiteX16248" fmla="*/ 9213741 w 12193737"/>
                <a:gd name="connsiteY16248" fmla="*/ 3444358 h 3910710"/>
                <a:gd name="connsiteX16249" fmla="*/ 9344134 w 12193737"/>
                <a:gd name="connsiteY16249" fmla="*/ 3519639 h 3910710"/>
                <a:gd name="connsiteX16250" fmla="*/ 9213741 w 12193737"/>
                <a:gd name="connsiteY16250" fmla="*/ 3594920 h 3910710"/>
                <a:gd name="connsiteX16251" fmla="*/ 9213741 w 12193737"/>
                <a:gd name="connsiteY16251" fmla="*/ 3444358 h 3910710"/>
                <a:gd name="connsiteX16252" fmla="*/ 9215443 w 12193737"/>
                <a:gd name="connsiteY16252" fmla="*/ 3441425 h 3910710"/>
                <a:gd name="connsiteX16253" fmla="*/ 9345836 w 12193737"/>
                <a:gd name="connsiteY16253" fmla="*/ 3366144 h 3910710"/>
                <a:gd name="connsiteX16254" fmla="*/ 9345836 w 12193737"/>
                <a:gd name="connsiteY16254" fmla="*/ 3516670 h 3910710"/>
                <a:gd name="connsiteX16255" fmla="*/ 9215443 w 12193737"/>
                <a:gd name="connsiteY16255" fmla="*/ 3441389 h 3910710"/>
                <a:gd name="connsiteX16256" fmla="*/ 9213741 w 12193737"/>
                <a:gd name="connsiteY16256" fmla="*/ 3438492 h 3910710"/>
                <a:gd name="connsiteX16257" fmla="*/ 9213741 w 12193737"/>
                <a:gd name="connsiteY16257" fmla="*/ 3293796 h 3910710"/>
                <a:gd name="connsiteX16258" fmla="*/ 9218846 w 12193737"/>
                <a:gd name="connsiteY16258" fmla="*/ 3290863 h 3910710"/>
                <a:gd name="connsiteX16259" fmla="*/ 9344134 w 12193737"/>
                <a:gd name="connsiteY16259" fmla="*/ 3363211 h 3910710"/>
                <a:gd name="connsiteX16260" fmla="*/ 9213741 w 12193737"/>
                <a:gd name="connsiteY16260" fmla="*/ 3438492 h 3910710"/>
                <a:gd name="connsiteX16261" fmla="*/ 9213741 w 12193737"/>
                <a:gd name="connsiteY16261" fmla="*/ 3274242 h 3910710"/>
                <a:gd name="connsiteX16262" fmla="*/ 9213741 w 12193737"/>
                <a:gd name="connsiteY16262" fmla="*/ 3131501 h 3910710"/>
                <a:gd name="connsiteX16263" fmla="*/ 9337399 w 12193737"/>
                <a:gd name="connsiteY16263" fmla="*/ 3202872 h 3910710"/>
                <a:gd name="connsiteX16264" fmla="*/ 9213741 w 12193737"/>
                <a:gd name="connsiteY16264" fmla="*/ 3274242 h 3910710"/>
                <a:gd name="connsiteX16265" fmla="*/ 9213741 w 12193737"/>
                <a:gd name="connsiteY16265" fmla="*/ 2982894 h 3910710"/>
                <a:gd name="connsiteX16266" fmla="*/ 9337362 w 12193737"/>
                <a:gd name="connsiteY16266" fmla="*/ 3054265 h 3910710"/>
                <a:gd name="connsiteX16267" fmla="*/ 9213741 w 12193737"/>
                <a:gd name="connsiteY16267" fmla="*/ 3125635 h 3910710"/>
                <a:gd name="connsiteX16268" fmla="*/ 9213741 w 12193737"/>
                <a:gd name="connsiteY16268" fmla="*/ 2982894 h 3910710"/>
                <a:gd name="connsiteX16269" fmla="*/ 9213741 w 12193737"/>
                <a:gd name="connsiteY16269" fmla="*/ 2963341 h 3910710"/>
                <a:gd name="connsiteX16270" fmla="*/ 9213741 w 12193737"/>
                <a:gd name="connsiteY16270" fmla="*/ 2818681 h 3910710"/>
                <a:gd name="connsiteX16271" fmla="*/ 9344134 w 12193737"/>
                <a:gd name="connsiteY16271" fmla="*/ 2893962 h 3910710"/>
                <a:gd name="connsiteX16272" fmla="*/ 9218810 w 12193737"/>
                <a:gd name="connsiteY16272" fmla="*/ 2966310 h 3910710"/>
                <a:gd name="connsiteX16273" fmla="*/ 9213741 w 12193737"/>
                <a:gd name="connsiteY16273" fmla="*/ 2963377 h 3910710"/>
                <a:gd name="connsiteX16274" fmla="*/ 9215443 w 12193737"/>
                <a:gd name="connsiteY16274" fmla="*/ 2815711 h 3910710"/>
                <a:gd name="connsiteX16275" fmla="*/ 9345836 w 12193737"/>
                <a:gd name="connsiteY16275" fmla="*/ 2740430 h 3910710"/>
                <a:gd name="connsiteX16276" fmla="*/ 9345836 w 12193737"/>
                <a:gd name="connsiteY16276" fmla="*/ 2890956 h 3910710"/>
                <a:gd name="connsiteX16277" fmla="*/ 9215443 w 12193737"/>
                <a:gd name="connsiteY16277" fmla="*/ 2815711 h 3910710"/>
                <a:gd name="connsiteX16278" fmla="*/ 9215443 w 12193737"/>
                <a:gd name="connsiteY16278" fmla="*/ 2659283 h 3910710"/>
                <a:gd name="connsiteX16279" fmla="*/ 9345836 w 12193737"/>
                <a:gd name="connsiteY16279" fmla="*/ 2584002 h 3910710"/>
                <a:gd name="connsiteX16280" fmla="*/ 9345836 w 12193737"/>
                <a:gd name="connsiteY16280" fmla="*/ 2734564 h 3910710"/>
                <a:gd name="connsiteX16281" fmla="*/ 9215443 w 12193737"/>
                <a:gd name="connsiteY16281" fmla="*/ 2659283 h 3910710"/>
                <a:gd name="connsiteX16282" fmla="*/ 9213741 w 12193737"/>
                <a:gd name="connsiteY16282" fmla="*/ 2656350 h 3910710"/>
                <a:gd name="connsiteX16283" fmla="*/ 9213741 w 12193737"/>
                <a:gd name="connsiteY16283" fmla="*/ 2511654 h 3910710"/>
                <a:gd name="connsiteX16284" fmla="*/ 9218846 w 12193737"/>
                <a:gd name="connsiteY16284" fmla="*/ 2508721 h 3910710"/>
                <a:gd name="connsiteX16285" fmla="*/ 9344134 w 12193737"/>
                <a:gd name="connsiteY16285" fmla="*/ 2581069 h 3910710"/>
                <a:gd name="connsiteX16286" fmla="*/ 9213741 w 12193737"/>
                <a:gd name="connsiteY16286" fmla="*/ 2656350 h 3910710"/>
                <a:gd name="connsiteX16287" fmla="*/ 9213741 w 12193737"/>
                <a:gd name="connsiteY16287" fmla="*/ 2492100 h 3910710"/>
                <a:gd name="connsiteX16288" fmla="*/ 9213741 w 12193737"/>
                <a:gd name="connsiteY16288" fmla="*/ 2349359 h 3910710"/>
                <a:gd name="connsiteX16289" fmla="*/ 9337362 w 12193737"/>
                <a:gd name="connsiteY16289" fmla="*/ 2420730 h 3910710"/>
                <a:gd name="connsiteX16290" fmla="*/ 9213741 w 12193737"/>
                <a:gd name="connsiteY16290" fmla="*/ 2492100 h 3910710"/>
                <a:gd name="connsiteX16291" fmla="*/ 9213741 w 12193737"/>
                <a:gd name="connsiteY16291" fmla="*/ 2200752 h 3910710"/>
                <a:gd name="connsiteX16292" fmla="*/ 9337362 w 12193737"/>
                <a:gd name="connsiteY16292" fmla="*/ 2272123 h 3910710"/>
                <a:gd name="connsiteX16293" fmla="*/ 9213741 w 12193737"/>
                <a:gd name="connsiteY16293" fmla="*/ 2343493 h 3910710"/>
                <a:gd name="connsiteX16294" fmla="*/ 9213741 w 12193737"/>
                <a:gd name="connsiteY16294" fmla="*/ 2200752 h 3910710"/>
                <a:gd name="connsiteX16295" fmla="*/ 9213741 w 12193737"/>
                <a:gd name="connsiteY16295" fmla="*/ 2181199 h 3910710"/>
                <a:gd name="connsiteX16296" fmla="*/ 9213741 w 12193737"/>
                <a:gd name="connsiteY16296" fmla="*/ 2036502 h 3910710"/>
                <a:gd name="connsiteX16297" fmla="*/ 9344134 w 12193737"/>
                <a:gd name="connsiteY16297" fmla="*/ 2111784 h 3910710"/>
                <a:gd name="connsiteX16298" fmla="*/ 9218810 w 12193737"/>
                <a:gd name="connsiteY16298" fmla="*/ 2184132 h 3910710"/>
                <a:gd name="connsiteX16299" fmla="*/ 9213741 w 12193737"/>
                <a:gd name="connsiteY16299" fmla="*/ 2181199 h 3910710"/>
                <a:gd name="connsiteX16300" fmla="*/ 9215443 w 12193737"/>
                <a:gd name="connsiteY16300" fmla="*/ 2033569 h 3910710"/>
                <a:gd name="connsiteX16301" fmla="*/ 9345836 w 12193737"/>
                <a:gd name="connsiteY16301" fmla="*/ 1958288 h 3910710"/>
                <a:gd name="connsiteX16302" fmla="*/ 9345836 w 12193737"/>
                <a:gd name="connsiteY16302" fmla="*/ 2108814 h 3910710"/>
                <a:gd name="connsiteX16303" fmla="*/ 9215443 w 12193737"/>
                <a:gd name="connsiteY16303" fmla="*/ 2033569 h 3910710"/>
                <a:gd name="connsiteX16304" fmla="*/ 9215443 w 12193737"/>
                <a:gd name="connsiteY16304" fmla="*/ 1877141 h 3910710"/>
                <a:gd name="connsiteX16305" fmla="*/ 9345836 w 12193737"/>
                <a:gd name="connsiteY16305" fmla="*/ 1801860 h 3910710"/>
                <a:gd name="connsiteX16306" fmla="*/ 9345836 w 12193737"/>
                <a:gd name="connsiteY16306" fmla="*/ 1952422 h 3910710"/>
                <a:gd name="connsiteX16307" fmla="*/ 9215443 w 12193737"/>
                <a:gd name="connsiteY16307" fmla="*/ 1877141 h 3910710"/>
                <a:gd name="connsiteX16308" fmla="*/ 9213741 w 12193737"/>
                <a:gd name="connsiteY16308" fmla="*/ 1874208 h 3910710"/>
                <a:gd name="connsiteX16309" fmla="*/ 9213741 w 12193737"/>
                <a:gd name="connsiteY16309" fmla="*/ 1729512 h 3910710"/>
                <a:gd name="connsiteX16310" fmla="*/ 9218846 w 12193737"/>
                <a:gd name="connsiteY16310" fmla="*/ 1726579 h 3910710"/>
                <a:gd name="connsiteX16311" fmla="*/ 9344134 w 12193737"/>
                <a:gd name="connsiteY16311" fmla="*/ 1798927 h 3910710"/>
                <a:gd name="connsiteX16312" fmla="*/ 9213741 w 12193737"/>
                <a:gd name="connsiteY16312" fmla="*/ 1874208 h 3910710"/>
                <a:gd name="connsiteX16313" fmla="*/ 9213741 w 12193737"/>
                <a:gd name="connsiteY16313" fmla="*/ 1709958 h 3910710"/>
                <a:gd name="connsiteX16314" fmla="*/ 9213741 w 12193737"/>
                <a:gd name="connsiteY16314" fmla="*/ 1567217 h 3910710"/>
                <a:gd name="connsiteX16315" fmla="*/ 9337399 w 12193737"/>
                <a:gd name="connsiteY16315" fmla="*/ 1638588 h 3910710"/>
                <a:gd name="connsiteX16316" fmla="*/ 9213741 w 12193737"/>
                <a:gd name="connsiteY16316" fmla="*/ 1709958 h 3910710"/>
                <a:gd name="connsiteX16317" fmla="*/ 9213741 w 12193737"/>
                <a:gd name="connsiteY16317" fmla="*/ 1418610 h 3910710"/>
                <a:gd name="connsiteX16318" fmla="*/ 9337362 w 12193737"/>
                <a:gd name="connsiteY16318" fmla="*/ 1489981 h 3910710"/>
                <a:gd name="connsiteX16319" fmla="*/ 9213741 w 12193737"/>
                <a:gd name="connsiteY16319" fmla="*/ 1561351 h 3910710"/>
                <a:gd name="connsiteX16320" fmla="*/ 9213741 w 12193737"/>
                <a:gd name="connsiteY16320" fmla="*/ 1418610 h 3910710"/>
                <a:gd name="connsiteX16321" fmla="*/ 9213741 w 12193737"/>
                <a:gd name="connsiteY16321" fmla="*/ 1399057 h 3910710"/>
                <a:gd name="connsiteX16322" fmla="*/ 9213741 w 12193737"/>
                <a:gd name="connsiteY16322" fmla="*/ 1254360 h 3910710"/>
                <a:gd name="connsiteX16323" fmla="*/ 9344134 w 12193737"/>
                <a:gd name="connsiteY16323" fmla="*/ 1329642 h 3910710"/>
                <a:gd name="connsiteX16324" fmla="*/ 9218846 w 12193737"/>
                <a:gd name="connsiteY16324" fmla="*/ 1401990 h 3910710"/>
                <a:gd name="connsiteX16325" fmla="*/ 9213741 w 12193737"/>
                <a:gd name="connsiteY16325" fmla="*/ 1399057 h 3910710"/>
                <a:gd name="connsiteX16326" fmla="*/ 9215443 w 12193737"/>
                <a:gd name="connsiteY16326" fmla="*/ 1251427 h 3910710"/>
                <a:gd name="connsiteX16327" fmla="*/ 9345836 w 12193737"/>
                <a:gd name="connsiteY16327" fmla="*/ 1176146 h 3910710"/>
                <a:gd name="connsiteX16328" fmla="*/ 9345836 w 12193737"/>
                <a:gd name="connsiteY16328" fmla="*/ 1326708 h 3910710"/>
                <a:gd name="connsiteX16329" fmla="*/ 9215443 w 12193737"/>
                <a:gd name="connsiteY16329" fmla="*/ 1251427 h 3910710"/>
                <a:gd name="connsiteX16330" fmla="*/ 9215443 w 12193737"/>
                <a:gd name="connsiteY16330" fmla="*/ 1094999 h 3910710"/>
                <a:gd name="connsiteX16331" fmla="*/ 9345836 w 12193737"/>
                <a:gd name="connsiteY16331" fmla="*/ 1019718 h 3910710"/>
                <a:gd name="connsiteX16332" fmla="*/ 9345836 w 12193737"/>
                <a:gd name="connsiteY16332" fmla="*/ 1170280 h 3910710"/>
                <a:gd name="connsiteX16333" fmla="*/ 9215443 w 12193737"/>
                <a:gd name="connsiteY16333" fmla="*/ 1094999 h 3910710"/>
                <a:gd name="connsiteX16334" fmla="*/ 9213741 w 12193737"/>
                <a:gd name="connsiteY16334" fmla="*/ 1092066 h 3910710"/>
                <a:gd name="connsiteX16335" fmla="*/ 9213741 w 12193737"/>
                <a:gd name="connsiteY16335" fmla="*/ 947370 h 3910710"/>
                <a:gd name="connsiteX16336" fmla="*/ 9218846 w 12193737"/>
                <a:gd name="connsiteY16336" fmla="*/ 944437 h 3910710"/>
                <a:gd name="connsiteX16337" fmla="*/ 9344134 w 12193737"/>
                <a:gd name="connsiteY16337" fmla="*/ 1016785 h 3910710"/>
                <a:gd name="connsiteX16338" fmla="*/ 9213741 w 12193737"/>
                <a:gd name="connsiteY16338" fmla="*/ 1092066 h 3910710"/>
                <a:gd name="connsiteX16339" fmla="*/ 9213741 w 12193737"/>
                <a:gd name="connsiteY16339" fmla="*/ 927816 h 3910710"/>
                <a:gd name="connsiteX16340" fmla="*/ 9213741 w 12193737"/>
                <a:gd name="connsiteY16340" fmla="*/ 785075 h 3910710"/>
                <a:gd name="connsiteX16341" fmla="*/ 9337362 w 12193737"/>
                <a:gd name="connsiteY16341" fmla="*/ 856446 h 3910710"/>
                <a:gd name="connsiteX16342" fmla="*/ 9213741 w 12193737"/>
                <a:gd name="connsiteY16342" fmla="*/ 927816 h 3910710"/>
                <a:gd name="connsiteX16343" fmla="*/ 9213741 w 12193737"/>
                <a:gd name="connsiteY16343" fmla="*/ 636468 h 3910710"/>
                <a:gd name="connsiteX16344" fmla="*/ 9337362 w 12193737"/>
                <a:gd name="connsiteY16344" fmla="*/ 707839 h 3910710"/>
                <a:gd name="connsiteX16345" fmla="*/ 9213741 w 12193737"/>
                <a:gd name="connsiteY16345" fmla="*/ 779209 h 3910710"/>
                <a:gd name="connsiteX16346" fmla="*/ 9213741 w 12193737"/>
                <a:gd name="connsiteY16346" fmla="*/ 636468 h 3910710"/>
                <a:gd name="connsiteX16347" fmla="*/ 9213741 w 12193737"/>
                <a:gd name="connsiteY16347" fmla="*/ 616915 h 3910710"/>
                <a:gd name="connsiteX16348" fmla="*/ 9213741 w 12193737"/>
                <a:gd name="connsiteY16348" fmla="*/ 472218 h 3910710"/>
                <a:gd name="connsiteX16349" fmla="*/ 9344134 w 12193737"/>
                <a:gd name="connsiteY16349" fmla="*/ 547499 h 3910710"/>
                <a:gd name="connsiteX16350" fmla="*/ 9218810 w 12193737"/>
                <a:gd name="connsiteY16350" fmla="*/ 619848 h 3910710"/>
                <a:gd name="connsiteX16351" fmla="*/ 9213741 w 12193737"/>
                <a:gd name="connsiteY16351" fmla="*/ 616915 h 3910710"/>
                <a:gd name="connsiteX16352" fmla="*/ 9215443 w 12193737"/>
                <a:gd name="connsiteY16352" fmla="*/ 469285 h 3910710"/>
                <a:gd name="connsiteX16353" fmla="*/ 9345836 w 12193737"/>
                <a:gd name="connsiteY16353" fmla="*/ 394004 h 3910710"/>
                <a:gd name="connsiteX16354" fmla="*/ 9345836 w 12193737"/>
                <a:gd name="connsiteY16354" fmla="*/ 544566 h 3910710"/>
                <a:gd name="connsiteX16355" fmla="*/ 9215443 w 12193737"/>
                <a:gd name="connsiteY16355" fmla="*/ 469285 h 3910710"/>
                <a:gd name="connsiteX16356" fmla="*/ 9213741 w 12193737"/>
                <a:gd name="connsiteY16356" fmla="*/ 466352 h 3910710"/>
                <a:gd name="connsiteX16357" fmla="*/ 9213741 w 12193737"/>
                <a:gd name="connsiteY16357" fmla="*/ 315790 h 3910710"/>
                <a:gd name="connsiteX16358" fmla="*/ 9344134 w 12193737"/>
                <a:gd name="connsiteY16358" fmla="*/ 391071 h 3910710"/>
                <a:gd name="connsiteX16359" fmla="*/ 9213741 w 12193737"/>
                <a:gd name="connsiteY16359" fmla="*/ 466352 h 3910710"/>
                <a:gd name="connsiteX16360" fmla="*/ 9215443 w 12193737"/>
                <a:gd name="connsiteY16360" fmla="*/ 312857 h 3910710"/>
                <a:gd name="connsiteX16361" fmla="*/ 9345836 w 12193737"/>
                <a:gd name="connsiteY16361" fmla="*/ 237576 h 3910710"/>
                <a:gd name="connsiteX16362" fmla="*/ 9345836 w 12193737"/>
                <a:gd name="connsiteY16362" fmla="*/ 388102 h 3910710"/>
                <a:gd name="connsiteX16363" fmla="*/ 9215443 w 12193737"/>
                <a:gd name="connsiteY16363" fmla="*/ 312821 h 3910710"/>
                <a:gd name="connsiteX16364" fmla="*/ 9213741 w 12193737"/>
                <a:gd name="connsiteY16364" fmla="*/ 309924 h 3910710"/>
                <a:gd name="connsiteX16365" fmla="*/ 9213741 w 12193737"/>
                <a:gd name="connsiteY16365" fmla="*/ 165264 h 3910710"/>
                <a:gd name="connsiteX16366" fmla="*/ 9218846 w 12193737"/>
                <a:gd name="connsiteY16366" fmla="*/ 162331 h 3910710"/>
                <a:gd name="connsiteX16367" fmla="*/ 9344134 w 12193737"/>
                <a:gd name="connsiteY16367" fmla="*/ 234679 h 3910710"/>
                <a:gd name="connsiteX16368" fmla="*/ 9213741 w 12193737"/>
                <a:gd name="connsiteY16368" fmla="*/ 309960 h 3910710"/>
                <a:gd name="connsiteX16369" fmla="*/ 9210374 w 12193737"/>
                <a:gd name="connsiteY16369" fmla="*/ 309888 h 3910710"/>
                <a:gd name="connsiteX16370" fmla="*/ 9086788 w 12193737"/>
                <a:gd name="connsiteY16370" fmla="*/ 238553 h 3910710"/>
                <a:gd name="connsiteX16371" fmla="*/ 9210374 w 12193737"/>
                <a:gd name="connsiteY16371" fmla="*/ 167219 h 3910710"/>
                <a:gd name="connsiteX16372" fmla="*/ 9210374 w 12193737"/>
                <a:gd name="connsiteY16372" fmla="*/ 309924 h 3910710"/>
                <a:gd name="connsiteX16373" fmla="*/ 9208672 w 12193737"/>
                <a:gd name="connsiteY16373" fmla="*/ 312857 h 3910710"/>
                <a:gd name="connsiteX16374" fmla="*/ 9078279 w 12193737"/>
                <a:gd name="connsiteY16374" fmla="*/ 388138 h 3910710"/>
                <a:gd name="connsiteX16375" fmla="*/ 9078279 w 12193737"/>
                <a:gd name="connsiteY16375" fmla="*/ 243478 h 3910710"/>
                <a:gd name="connsiteX16376" fmla="*/ 9083384 w 12193737"/>
                <a:gd name="connsiteY16376" fmla="*/ 240545 h 3910710"/>
                <a:gd name="connsiteX16377" fmla="*/ 9208672 w 12193737"/>
                <a:gd name="connsiteY16377" fmla="*/ 312857 h 3910710"/>
                <a:gd name="connsiteX16378" fmla="*/ 9074874 w 12193737"/>
                <a:gd name="connsiteY16378" fmla="*/ 388138 h 3910710"/>
                <a:gd name="connsiteX16379" fmla="*/ 8951289 w 12193737"/>
                <a:gd name="connsiteY16379" fmla="*/ 316768 h 3910710"/>
                <a:gd name="connsiteX16380" fmla="*/ 9074874 w 12193737"/>
                <a:gd name="connsiteY16380" fmla="*/ 245397 h 3910710"/>
                <a:gd name="connsiteX16381" fmla="*/ 9074874 w 12193737"/>
                <a:gd name="connsiteY16381" fmla="*/ 388102 h 3910710"/>
                <a:gd name="connsiteX16382" fmla="*/ 9073209 w 12193737"/>
                <a:gd name="connsiteY16382" fmla="*/ 391071 h 3910710"/>
                <a:gd name="connsiteX16383" fmla="*/ 9020921 w 12193737"/>
                <a:gd name="connsiteY16383" fmla="*/ 421270 h 3910710"/>
                <a:gd name="connsiteX16384" fmla="*/ 8947885 w 12193737"/>
                <a:gd name="connsiteY16384" fmla="*/ 463419 h 3910710"/>
                <a:gd name="connsiteX16385" fmla="*/ 8942815 w 12193737"/>
                <a:gd name="connsiteY16385" fmla="*/ 460486 h 3910710"/>
                <a:gd name="connsiteX16386" fmla="*/ 8942815 w 12193737"/>
                <a:gd name="connsiteY16386" fmla="*/ 321656 h 3910710"/>
                <a:gd name="connsiteX16387" fmla="*/ 8947922 w 12193737"/>
                <a:gd name="connsiteY16387" fmla="*/ 318723 h 3910710"/>
                <a:gd name="connsiteX16388" fmla="*/ 9073209 w 12193737"/>
                <a:gd name="connsiteY16388" fmla="*/ 391071 h 3910710"/>
                <a:gd name="connsiteX16389" fmla="*/ 8939448 w 12193737"/>
                <a:gd name="connsiteY16389" fmla="*/ 458531 h 3910710"/>
                <a:gd name="connsiteX16390" fmla="*/ 8822634 w 12193737"/>
                <a:gd name="connsiteY16390" fmla="*/ 391071 h 3910710"/>
                <a:gd name="connsiteX16391" fmla="*/ 8939448 w 12193737"/>
                <a:gd name="connsiteY16391" fmla="*/ 323647 h 3910710"/>
                <a:gd name="connsiteX16392" fmla="*/ 8939448 w 12193737"/>
                <a:gd name="connsiteY16392" fmla="*/ 458531 h 3910710"/>
                <a:gd name="connsiteX16393" fmla="*/ 9066438 w 12193737"/>
                <a:gd name="connsiteY16393" fmla="*/ 551410 h 3910710"/>
                <a:gd name="connsiteX16394" fmla="*/ 9020921 w 12193737"/>
                <a:gd name="connsiteY16394" fmla="*/ 577699 h 3910710"/>
                <a:gd name="connsiteX16395" fmla="*/ 8942852 w 12193737"/>
                <a:gd name="connsiteY16395" fmla="*/ 622781 h 3910710"/>
                <a:gd name="connsiteX16396" fmla="*/ 8942852 w 12193737"/>
                <a:gd name="connsiteY16396" fmla="*/ 480040 h 3910710"/>
                <a:gd name="connsiteX16397" fmla="*/ 9066438 w 12193737"/>
                <a:gd name="connsiteY16397" fmla="*/ 551410 h 3910710"/>
                <a:gd name="connsiteX16398" fmla="*/ 8942815 w 12193737"/>
                <a:gd name="connsiteY16398" fmla="*/ 941503 h 3910710"/>
                <a:gd name="connsiteX16399" fmla="*/ 9066438 w 12193737"/>
                <a:gd name="connsiteY16399" fmla="*/ 1012874 h 3910710"/>
                <a:gd name="connsiteX16400" fmla="*/ 8942815 w 12193737"/>
                <a:gd name="connsiteY16400" fmla="*/ 1084244 h 3910710"/>
                <a:gd name="connsiteX16401" fmla="*/ 8942815 w 12193737"/>
                <a:gd name="connsiteY16401" fmla="*/ 941503 h 3910710"/>
                <a:gd name="connsiteX16402" fmla="*/ 8947885 w 12193737"/>
                <a:gd name="connsiteY16402" fmla="*/ 1100865 h 3910710"/>
                <a:gd name="connsiteX16403" fmla="*/ 9073172 w 12193737"/>
                <a:gd name="connsiteY16403" fmla="*/ 1173213 h 3910710"/>
                <a:gd name="connsiteX16404" fmla="*/ 9020885 w 12193737"/>
                <a:gd name="connsiteY16404" fmla="*/ 1203412 h 3910710"/>
                <a:gd name="connsiteX16405" fmla="*/ 8947885 w 12193737"/>
                <a:gd name="connsiteY16405" fmla="*/ 1245561 h 3910710"/>
                <a:gd name="connsiteX16406" fmla="*/ 8942815 w 12193737"/>
                <a:gd name="connsiteY16406" fmla="*/ 1242628 h 3910710"/>
                <a:gd name="connsiteX16407" fmla="*/ 8942815 w 12193737"/>
                <a:gd name="connsiteY16407" fmla="*/ 1103798 h 3910710"/>
                <a:gd name="connsiteX16408" fmla="*/ 8947885 w 12193737"/>
                <a:gd name="connsiteY16408" fmla="*/ 1100865 h 3910710"/>
                <a:gd name="connsiteX16409" fmla="*/ 8939448 w 12193737"/>
                <a:gd name="connsiteY16409" fmla="*/ 1240673 h 3910710"/>
                <a:gd name="connsiteX16410" fmla="*/ 8822634 w 12193737"/>
                <a:gd name="connsiteY16410" fmla="*/ 1173213 h 3910710"/>
                <a:gd name="connsiteX16411" fmla="*/ 8939448 w 12193737"/>
                <a:gd name="connsiteY16411" fmla="*/ 1105753 h 3910710"/>
                <a:gd name="connsiteX16412" fmla="*/ 8939448 w 12193737"/>
                <a:gd name="connsiteY16412" fmla="*/ 1240673 h 3910710"/>
                <a:gd name="connsiteX16413" fmla="*/ 9066438 w 12193737"/>
                <a:gd name="connsiteY16413" fmla="*/ 1333552 h 3910710"/>
                <a:gd name="connsiteX16414" fmla="*/ 9020885 w 12193737"/>
                <a:gd name="connsiteY16414" fmla="*/ 1359841 h 3910710"/>
                <a:gd name="connsiteX16415" fmla="*/ 8942815 w 12193737"/>
                <a:gd name="connsiteY16415" fmla="*/ 1404923 h 3910710"/>
                <a:gd name="connsiteX16416" fmla="*/ 8942815 w 12193737"/>
                <a:gd name="connsiteY16416" fmla="*/ 1262182 h 3910710"/>
                <a:gd name="connsiteX16417" fmla="*/ 9066438 w 12193737"/>
                <a:gd name="connsiteY16417" fmla="*/ 1333552 h 3910710"/>
                <a:gd name="connsiteX16418" fmla="*/ 8942815 w 12193737"/>
                <a:gd name="connsiteY16418" fmla="*/ 1723646 h 3910710"/>
                <a:gd name="connsiteX16419" fmla="*/ 9066438 w 12193737"/>
                <a:gd name="connsiteY16419" fmla="*/ 1795016 h 3910710"/>
                <a:gd name="connsiteX16420" fmla="*/ 8942815 w 12193737"/>
                <a:gd name="connsiteY16420" fmla="*/ 1866386 h 3910710"/>
                <a:gd name="connsiteX16421" fmla="*/ 8942815 w 12193737"/>
                <a:gd name="connsiteY16421" fmla="*/ 1723646 h 3910710"/>
                <a:gd name="connsiteX16422" fmla="*/ 8947922 w 12193737"/>
                <a:gd name="connsiteY16422" fmla="*/ 1883007 h 3910710"/>
                <a:gd name="connsiteX16423" fmla="*/ 9073209 w 12193737"/>
                <a:gd name="connsiteY16423" fmla="*/ 1955355 h 3910710"/>
                <a:gd name="connsiteX16424" fmla="*/ 9020921 w 12193737"/>
                <a:gd name="connsiteY16424" fmla="*/ 1985555 h 3910710"/>
                <a:gd name="connsiteX16425" fmla="*/ 8947885 w 12193737"/>
                <a:gd name="connsiteY16425" fmla="*/ 2027703 h 3910710"/>
                <a:gd name="connsiteX16426" fmla="*/ 8942815 w 12193737"/>
                <a:gd name="connsiteY16426" fmla="*/ 2024770 h 3910710"/>
                <a:gd name="connsiteX16427" fmla="*/ 8942815 w 12193737"/>
                <a:gd name="connsiteY16427" fmla="*/ 1885940 h 3910710"/>
                <a:gd name="connsiteX16428" fmla="*/ 8947922 w 12193737"/>
                <a:gd name="connsiteY16428" fmla="*/ 1883007 h 3910710"/>
                <a:gd name="connsiteX16429" fmla="*/ 8939448 w 12193737"/>
                <a:gd name="connsiteY16429" fmla="*/ 2022815 h 3910710"/>
                <a:gd name="connsiteX16430" fmla="*/ 8822634 w 12193737"/>
                <a:gd name="connsiteY16430" fmla="*/ 1955355 h 3910710"/>
                <a:gd name="connsiteX16431" fmla="*/ 8939448 w 12193737"/>
                <a:gd name="connsiteY16431" fmla="*/ 1887895 h 3910710"/>
                <a:gd name="connsiteX16432" fmla="*/ 8939448 w 12193737"/>
                <a:gd name="connsiteY16432" fmla="*/ 2022815 h 3910710"/>
                <a:gd name="connsiteX16433" fmla="*/ 9066438 w 12193737"/>
                <a:gd name="connsiteY16433" fmla="*/ 2115694 h 3910710"/>
                <a:gd name="connsiteX16434" fmla="*/ 9020921 w 12193737"/>
                <a:gd name="connsiteY16434" fmla="*/ 2141983 h 3910710"/>
                <a:gd name="connsiteX16435" fmla="*/ 8942852 w 12193737"/>
                <a:gd name="connsiteY16435" fmla="*/ 2187065 h 3910710"/>
                <a:gd name="connsiteX16436" fmla="*/ 8942852 w 12193737"/>
                <a:gd name="connsiteY16436" fmla="*/ 2044324 h 3910710"/>
                <a:gd name="connsiteX16437" fmla="*/ 9066438 w 12193737"/>
                <a:gd name="connsiteY16437" fmla="*/ 2115694 h 3910710"/>
                <a:gd name="connsiteX16438" fmla="*/ 8942815 w 12193737"/>
                <a:gd name="connsiteY16438" fmla="*/ 2505788 h 3910710"/>
                <a:gd name="connsiteX16439" fmla="*/ 9066438 w 12193737"/>
                <a:gd name="connsiteY16439" fmla="*/ 2577158 h 3910710"/>
                <a:gd name="connsiteX16440" fmla="*/ 8942815 w 12193737"/>
                <a:gd name="connsiteY16440" fmla="*/ 2648528 h 3910710"/>
                <a:gd name="connsiteX16441" fmla="*/ 8942815 w 12193737"/>
                <a:gd name="connsiteY16441" fmla="*/ 2505788 h 3910710"/>
                <a:gd name="connsiteX16442" fmla="*/ 8947885 w 12193737"/>
                <a:gd name="connsiteY16442" fmla="*/ 2665149 h 3910710"/>
                <a:gd name="connsiteX16443" fmla="*/ 9073172 w 12193737"/>
                <a:gd name="connsiteY16443" fmla="*/ 2737497 h 3910710"/>
                <a:gd name="connsiteX16444" fmla="*/ 9020885 w 12193737"/>
                <a:gd name="connsiteY16444" fmla="*/ 2767697 h 3910710"/>
                <a:gd name="connsiteX16445" fmla="*/ 8947885 w 12193737"/>
                <a:gd name="connsiteY16445" fmla="*/ 2809845 h 3910710"/>
                <a:gd name="connsiteX16446" fmla="*/ 8942815 w 12193737"/>
                <a:gd name="connsiteY16446" fmla="*/ 2806912 h 3910710"/>
                <a:gd name="connsiteX16447" fmla="*/ 8942815 w 12193737"/>
                <a:gd name="connsiteY16447" fmla="*/ 2668082 h 3910710"/>
                <a:gd name="connsiteX16448" fmla="*/ 8947885 w 12193737"/>
                <a:gd name="connsiteY16448" fmla="*/ 2665149 h 3910710"/>
                <a:gd name="connsiteX16449" fmla="*/ 8939448 w 12193737"/>
                <a:gd name="connsiteY16449" fmla="*/ 2804957 h 3910710"/>
                <a:gd name="connsiteX16450" fmla="*/ 8822634 w 12193737"/>
                <a:gd name="connsiteY16450" fmla="*/ 2737497 h 3910710"/>
                <a:gd name="connsiteX16451" fmla="*/ 8939448 w 12193737"/>
                <a:gd name="connsiteY16451" fmla="*/ 2670037 h 3910710"/>
                <a:gd name="connsiteX16452" fmla="*/ 8939448 w 12193737"/>
                <a:gd name="connsiteY16452" fmla="*/ 2804957 h 3910710"/>
                <a:gd name="connsiteX16453" fmla="*/ 9066438 w 12193737"/>
                <a:gd name="connsiteY16453" fmla="*/ 2897836 h 3910710"/>
                <a:gd name="connsiteX16454" fmla="*/ 9020921 w 12193737"/>
                <a:gd name="connsiteY16454" fmla="*/ 2924125 h 3910710"/>
                <a:gd name="connsiteX16455" fmla="*/ 8942852 w 12193737"/>
                <a:gd name="connsiteY16455" fmla="*/ 2969207 h 3910710"/>
                <a:gd name="connsiteX16456" fmla="*/ 8942852 w 12193737"/>
                <a:gd name="connsiteY16456" fmla="*/ 2826466 h 3910710"/>
                <a:gd name="connsiteX16457" fmla="*/ 9066438 w 12193737"/>
                <a:gd name="connsiteY16457" fmla="*/ 2897836 h 3910710"/>
                <a:gd name="connsiteX16458" fmla="*/ 8942815 w 12193737"/>
                <a:gd name="connsiteY16458" fmla="*/ 3287930 h 3910710"/>
                <a:gd name="connsiteX16459" fmla="*/ 9066438 w 12193737"/>
                <a:gd name="connsiteY16459" fmla="*/ 3359300 h 3910710"/>
                <a:gd name="connsiteX16460" fmla="*/ 8942815 w 12193737"/>
                <a:gd name="connsiteY16460" fmla="*/ 3430670 h 3910710"/>
                <a:gd name="connsiteX16461" fmla="*/ 8942815 w 12193737"/>
                <a:gd name="connsiteY16461" fmla="*/ 3287930 h 3910710"/>
                <a:gd name="connsiteX16462" fmla="*/ 8947922 w 12193737"/>
                <a:gd name="connsiteY16462" fmla="*/ 3447291 h 3910710"/>
                <a:gd name="connsiteX16463" fmla="*/ 9073209 w 12193737"/>
                <a:gd name="connsiteY16463" fmla="*/ 3519639 h 3910710"/>
                <a:gd name="connsiteX16464" fmla="*/ 9020921 w 12193737"/>
                <a:gd name="connsiteY16464" fmla="*/ 3549839 h 3910710"/>
                <a:gd name="connsiteX16465" fmla="*/ 8947885 w 12193737"/>
                <a:gd name="connsiteY16465" fmla="*/ 3591987 h 3910710"/>
                <a:gd name="connsiteX16466" fmla="*/ 8942815 w 12193737"/>
                <a:gd name="connsiteY16466" fmla="*/ 3589090 h 3910710"/>
                <a:gd name="connsiteX16467" fmla="*/ 8942815 w 12193737"/>
                <a:gd name="connsiteY16467" fmla="*/ 3450260 h 3910710"/>
                <a:gd name="connsiteX16468" fmla="*/ 8947922 w 12193737"/>
                <a:gd name="connsiteY16468" fmla="*/ 3447327 h 3910710"/>
                <a:gd name="connsiteX16469" fmla="*/ 8939448 w 12193737"/>
                <a:gd name="connsiteY16469" fmla="*/ 3587099 h 3910710"/>
                <a:gd name="connsiteX16470" fmla="*/ 8822634 w 12193737"/>
                <a:gd name="connsiteY16470" fmla="*/ 3519639 h 3910710"/>
                <a:gd name="connsiteX16471" fmla="*/ 8939448 w 12193737"/>
                <a:gd name="connsiteY16471" fmla="*/ 3452179 h 3910710"/>
                <a:gd name="connsiteX16472" fmla="*/ 8939448 w 12193737"/>
                <a:gd name="connsiteY16472" fmla="*/ 3587099 h 3910710"/>
                <a:gd name="connsiteX16473" fmla="*/ 8942815 w 12193737"/>
                <a:gd name="connsiteY16473" fmla="*/ 3608608 h 3910710"/>
                <a:gd name="connsiteX16474" fmla="*/ 9066402 w 12193737"/>
                <a:gd name="connsiteY16474" fmla="*/ 3679942 h 3910710"/>
                <a:gd name="connsiteX16475" fmla="*/ 9020885 w 12193737"/>
                <a:gd name="connsiteY16475" fmla="*/ 3706231 h 3910710"/>
                <a:gd name="connsiteX16476" fmla="*/ 8942815 w 12193737"/>
                <a:gd name="connsiteY16476" fmla="*/ 3751312 h 3910710"/>
                <a:gd name="connsiteX16477" fmla="*/ 8942815 w 12193737"/>
                <a:gd name="connsiteY16477" fmla="*/ 3608572 h 3910710"/>
                <a:gd name="connsiteX16478" fmla="*/ 8951289 w 12193737"/>
                <a:gd name="connsiteY16478" fmla="*/ 3593943 h 3910710"/>
                <a:gd name="connsiteX16479" fmla="*/ 9022623 w 12193737"/>
                <a:gd name="connsiteY16479" fmla="*/ 3552772 h 3910710"/>
                <a:gd name="connsiteX16480" fmla="*/ 9074910 w 12193737"/>
                <a:gd name="connsiteY16480" fmla="*/ 3522572 h 3910710"/>
                <a:gd name="connsiteX16481" fmla="*/ 9074910 w 12193737"/>
                <a:gd name="connsiteY16481" fmla="*/ 3665313 h 3910710"/>
                <a:gd name="connsiteX16482" fmla="*/ 8951289 w 12193737"/>
                <a:gd name="connsiteY16482" fmla="*/ 3593943 h 3910710"/>
                <a:gd name="connsiteX16483" fmla="*/ 9078279 w 12193737"/>
                <a:gd name="connsiteY16483" fmla="*/ 3522572 h 3910710"/>
                <a:gd name="connsiteX16484" fmla="*/ 9208672 w 12193737"/>
                <a:gd name="connsiteY16484" fmla="*/ 3597853 h 3910710"/>
                <a:gd name="connsiteX16485" fmla="*/ 9083348 w 12193737"/>
                <a:gd name="connsiteY16485" fmla="*/ 3670202 h 3910710"/>
                <a:gd name="connsiteX16486" fmla="*/ 9078279 w 12193737"/>
                <a:gd name="connsiteY16486" fmla="*/ 3667268 h 3910710"/>
                <a:gd name="connsiteX16487" fmla="*/ 9078279 w 12193737"/>
                <a:gd name="connsiteY16487" fmla="*/ 3522572 h 3910710"/>
                <a:gd name="connsiteX16488" fmla="*/ 9210374 w 12193737"/>
                <a:gd name="connsiteY16488" fmla="*/ 3600786 h 3910710"/>
                <a:gd name="connsiteX16489" fmla="*/ 9210374 w 12193737"/>
                <a:gd name="connsiteY16489" fmla="*/ 3743527 h 3910710"/>
                <a:gd name="connsiteX16490" fmla="*/ 9086751 w 12193737"/>
                <a:gd name="connsiteY16490" fmla="*/ 3672157 h 3910710"/>
                <a:gd name="connsiteX16491" fmla="*/ 9210374 w 12193737"/>
                <a:gd name="connsiteY16491" fmla="*/ 3600786 h 3910710"/>
                <a:gd name="connsiteX16492" fmla="*/ 9213741 w 12193737"/>
                <a:gd name="connsiteY16492" fmla="*/ 3600786 h 3910710"/>
                <a:gd name="connsiteX16493" fmla="*/ 9344134 w 12193737"/>
                <a:gd name="connsiteY16493" fmla="*/ 3676068 h 3910710"/>
                <a:gd name="connsiteX16494" fmla="*/ 9218810 w 12193737"/>
                <a:gd name="connsiteY16494" fmla="*/ 3748416 h 3910710"/>
                <a:gd name="connsiteX16495" fmla="*/ 9213741 w 12193737"/>
                <a:gd name="connsiteY16495" fmla="*/ 3745483 h 3910710"/>
                <a:gd name="connsiteX16496" fmla="*/ 9213741 w 12193737"/>
                <a:gd name="connsiteY16496" fmla="*/ 3600786 h 3910710"/>
                <a:gd name="connsiteX16497" fmla="*/ 9215443 w 12193737"/>
                <a:gd name="connsiteY16497" fmla="*/ 3597853 h 3910710"/>
                <a:gd name="connsiteX16498" fmla="*/ 9345836 w 12193737"/>
                <a:gd name="connsiteY16498" fmla="*/ 3522572 h 3910710"/>
                <a:gd name="connsiteX16499" fmla="*/ 9345836 w 12193737"/>
                <a:gd name="connsiteY16499" fmla="*/ 3673098 h 3910710"/>
                <a:gd name="connsiteX16500" fmla="*/ 9215443 w 12193737"/>
                <a:gd name="connsiteY16500" fmla="*/ 3597853 h 3910710"/>
                <a:gd name="connsiteX16501" fmla="*/ 9345836 w 12193737"/>
                <a:gd name="connsiteY16501" fmla="*/ 3360241 h 3910710"/>
                <a:gd name="connsiteX16502" fmla="*/ 9222251 w 12193737"/>
                <a:gd name="connsiteY16502" fmla="*/ 3288907 h 3910710"/>
                <a:gd name="connsiteX16503" fmla="*/ 9345836 w 12193737"/>
                <a:gd name="connsiteY16503" fmla="*/ 3217573 h 3910710"/>
                <a:gd name="connsiteX16504" fmla="*/ 9345836 w 12193737"/>
                <a:gd name="connsiteY16504" fmla="*/ 3360278 h 3910710"/>
                <a:gd name="connsiteX16505" fmla="*/ 9340767 w 12193737"/>
                <a:gd name="connsiteY16505" fmla="*/ 3200916 h 3910710"/>
                <a:gd name="connsiteX16506" fmla="*/ 9215443 w 12193737"/>
                <a:gd name="connsiteY16506" fmla="*/ 3128568 h 3910710"/>
                <a:gd name="connsiteX16507" fmla="*/ 9340767 w 12193737"/>
                <a:gd name="connsiteY16507" fmla="*/ 3056220 h 3910710"/>
                <a:gd name="connsiteX16508" fmla="*/ 9345836 w 12193737"/>
                <a:gd name="connsiteY16508" fmla="*/ 3059153 h 3910710"/>
                <a:gd name="connsiteX16509" fmla="*/ 9345836 w 12193737"/>
                <a:gd name="connsiteY16509" fmla="*/ 3198019 h 3910710"/>
                <a:gd name="connsiteX16510" fmla="*/ 9340767 w 12193737"/>
                <a:gd name="connsiteY16510" fmla="*/ 3200916 h 3910710"/>
                <a:gd name="connsiteX16511" fmla="*/ 9349240 w 12193737"/>
                <a:gd name="connsiteY16511" fmla="*/ 3061108 h 3910710"/>
                <a:gd name="connsiteX16512" fmla="*/ 9466090 w 12193737"/>
                <a:gd name="connsiteY16512" fmla="*/ 3128604 h 3910710"/>
                <a:gd name="connsiteX16513" fmla="*/ 9349240 w 12193737"/>
                <a:gd name="connsiteY16513" fmla="*/ 3196064 h 3910710"/>
                <a:gd name="connsiteX16514" fmla="*/ 9349240 w 12193737"/>
                <a:gd name="connsiteY16514" fmla="*/ 3061108 h 3910710"/>
                <a:gd name="connsiteX16515" fmla="*/ 9222215 w 12193737"/>
                <a:gd name="connsiteY16515" fmla="*/ 2968229 h 3910710"/>
                <a:gd name="connsiteX16516" fmla="*/ 9345836 w 12193737"/>
                <a:gd name="connsiteY16516" fmla="*/ 2896859 h 3910710"/>
                <a:gd name="connsiteX16517" fmla="*/ 9345836 w 12193737"/>
                <a:gd name="connsiteY16517" fmla="*/ 3039599 h 3910710"/>
                <a:gd name="connsiteX16518" fmla="*/ 9222215 w 12193737"/>
                <a:gd name="connsiteY16518" fmla="*/ 2968229 h 3910710"/>
                <a:gd name="connsiteX16519" fmla="*/ 9345836 w 12193737"/>
                <a:gd name="connsiteY16519" fmla="*/ 2578099 h 3910710"/>
                <a:gd name="connsiteX16520" fmla="*/ 9222251 w 12193737"/>
                <a:gd name="connsiteY16520" fmla="*/ 2506765 h 3910710"/>
                <a:gd name="connsiteX16521" fmla="*/ 9345836 w 12193737"/>
                <a:gd name="connsiteY16521" fmla="*/ 2435395 h 3910710"/>
                <a:gd name="connsiteX16522" fmla="*/ 9345836 w 12193737"/>
                <a:gd name="connsiteY16522" fmla="*/ 2578099 h 3910710"/>
                <a:gd name="connsiteX16523" fmla="*/ 9340767 w 12193737"/>
                <a:gd name="connsiteY16523" fmla="*/ 2418774 h 3910710"/>
                <a:gd name="connsiteX16524" fmla="*/ 9215443 w 12193737"/>
                <a:gd name="connsiteY16524" fmla="*/ 2346426 h 3910710"/>
                <a:gd name="connsiteX16525" fmla="*/ 9340731 w 12193737"/>
                <a:gd name="connsiteY16525" fmla="*/ 2274078 h 3910710"/>
                <a:gd name="connsiteX16526" fmla="*/ 9345836 w 12193737"/>
                <a:gd name="connsiteY16526" fmla="*/ 2277011 h 3910710"/>
                <a:gd name="connsiteX16527" fmla="*/ 9345836 w 12193737"/>
                <a:gd name="connsiteY16527" fmla="*/ 2415841 h 3910710"/>
                <a:gd name="connsiteX16528" fmla="*/ 9340767 w 12193737"/>
                <a:gd name="connsiteY16528" fmla="*/ 2418774 h 3910710"/>
                <a:gd name="connsiteX16529" fmla="*/ 9349240 w 12193737"/>
                <a:gd name="connsiteY16529" fmla="*/ 2278966 h 3910710"/>
                <a:gd name="connsiteX16530" fmla="*/ 9466054 w 12193737"/>
                <a:gd name="connsiteY16530" fmla="*/ 2346426 h 3910710"/>
                <a:gd name="connsiteX16531" fmla="*/ 9349240 w 12193737"/>
                <a:gd name="connsiteY16531" fmla="*/ 2413886 h 3910710"/>
                <a:gd name="connsiteX16532" fmla="*/ 9349240 w 12193737"/>
                <a:gd name="connsiteY16532" fmla="*/ 2278966 h 3910710"/>
                <a:gd name="connsiteX16533" fmla="*/ 9222215 w 12193737"/>
                <a:gd name="connsiteY16533" fmla="*/ 2186087 h 3910710"/>
                <a:gd name="connsiteX16534" fmla="*/ 9345836 w 12193737"/>
                <a:gd name="connsiteY16534" fmla="*/ 2114717 h 3910710"/>
                <a:gd name="connsiteX16535" fmla="*/ 9345836 w 12193737"/>
                <a:gd name="connsiteY16535" fmla="*/ 2257457 h 3910710"/>
                <a:gd name="connsiteX16536" fmla="*/ 9222215 w 12193737"/>
                <a:gd name="connsiteY16536" fmla="*/ 2186087 h 3910710"/>
                <a:gd name="connsiteX16537" fmla="*/ 9345836 w 12193737"/>
                <a:gd name="connsiteY16537" fmla="*/ 1795994 h 3910710"/>
                <a:gd name="connsiteX16538" fmla="*/ 9222251 w 12193737"/>
                <a:gd name="connsiteY16538" fmla="*/ 1724623 h 3910710"/>
                <a:gd name="connsiteX16539" fmla="*/ 9345836 w 12193737"/>
                <a:gd name="connsiteY16539" fmla="*/ 1653253 h 3910710"/>
                <a:gd name="connsiteX16540" fmla="*/ 9345836 w 12193737"/>
                <a:gd name="connsiteY16540" fmla="*/ 1795994 h 3910710"/>
                <a:gd name="connsiteX16541" fmla="*/ 9340767 w 12193737"/>
                <a:gd name="connsiteY16541" fmla="*/ 1636632 h 3910710"/>
                <a:gd name="connsiteX16542" fmla="*/ 9215443 w 12193737"/>
                <a:gd name="connsiteY16542" fmla="*/ 1564284 h 3910710"/>
                <a:gd name="connsiteX16543" fmla="*/ 9340767 w 12193737"/>
                <a:gd name="connsiteY16543" fmla="*/ 1491936 h 3910710"/>
                <a:gd name="connsiteX16544" fmla="*/ 9345836 w 12193737"/>
                <a:gd name="connsiteY16544" fmla="*/ 1494869 h 3910710"/>
                <a:gd name="connsiteX16545" fmla="*/ 9345836 w 12193737"/>
                <a:gd name="connsiteY16545" fmla="*/ 1633699 h 3910710"/>
                <a:gd name="connsiteX16546" fmla="*/ 9340767 w 12193737"/>
                <a:gd name="connsiteY16546" fmla="*/ 1636632 h 3910710"/>
                <a:gd name="connsiteX16547" fmla="*/ 9349240 w 12193737"/>
                <a:gd name="connsiteY16547" fmla="*/ 1496824 h 3910710"/>
                <a:gd name="connsiteX16548" fmla="*/ 9466090 w 12193737"/>
                <a:gd name="connsiteY16548" fmla="*/ 1564284 h 3910710"/>
                <a:gd name="connsiteX16549" fmla="*/ 9349240 w 12193737"/>
                <a:gd name="connsiteY16549" fmla="*/ 1631744 h 3910710"/>
                <a:gd name="connsiteX16550" fmla="*/ 9349240 w 12193737"/>
                <a:gd name="connsiteY16550" fmla="*/ 1496824 h 3910710"/>
                <a:gd name="connsiteX16551" fmla="*/ 9222215 w 12193737"/>
                <a:gd name="connsiteY16551" fmla="*/ 1403945 h 3910710"/>
                <a:gd name="connsiteX16552" fmla="*/ 9345836 w 12193737"/>
                <a:gd name="connsiteY16552" fmla="*/ 1332575 h 3910710"/>
                <a:gd name="connsiteX16553" fmla="*/ 9345836 w 12193737"/>
                <a:gd name="connsiteY16553" fmla="*/ 1475315 h 3910710"/>
                <a:gd name="connsiteX16554" fmla="*/ 9222215 w 12193737"/>
                <a:gd name="connsiteY16554" fmla="*/ 1403945 h 3910710"/>
                <a:gd name="connsiteX16555" fmla="*/ 9345836 w 12193737"/>
                <a:gd name="connsiteY16555" fmla="*/ 1013852 h 3910710"/>
                <a:gd name="connsiteX16556" fmla="*/ 9222215 w 12193737"/>
                <a:gd name="connsiteY16556" fmla="*/ 942481 h 3910710"/>
                <a:gd name="connsiteX16557" fmla="*/ 9345836 w 12193737"/>
                <a:gd name="connsiteY16557" fmla="*/ 871111 h 3910710"/>
                <a:gd name="connsiteX16558" fmla="*/ 9345836 w 12193737"/>
                <a:gd name="connsiteY16558" fmla="*/ 1013852 h 3910710"/>
                <a:gd name="connsiteX16559" fmla="*/ 9340767 w 12193737"/>
                <a:gd name="connsiteY16559" fmla="*/ 854490 h 3910710"/>
                <a:gd name="connsiteX16560" fmla="*/ 9215443 w 12193737"/>
                <a:gd name="connsiteY16560" fmla="*/ 782142 h 3910710"/>
                <a:gd name="connsiteX16561" fmla="*/ 9340731 w 12193737"/>
                <a:gd name="connsiteY16561" fmla="*/ 709794 h 3910710"/>
                <a:gd name="connsiteX16562" fmla="*/ 9345836 w 12193737"/>
                <a:gd name="connsiteY16562" fmla="*/ 712727 h 3910710"/>
                <a:gd name="connsiteX16563" fmla="*/ 9345836 w 12193737"/>
                <a:gd name="connsiteY16563" fmla="*/ 851557 h 3910710"/>
                <a:gd name="connsiteX16564" fmla="*/ 9340767 w 12193737"/>
                <a:gd name="connsiteY16564" fmla="*/ 854490 h 3910710"/>
                <a:gd name="connsiteX16565" fmla="*/ 9349240 w 12193737"/>
                <a:gd name="connsiteY16565" fmla="*/ 714682 h 3910710"/>
                <a:gd name="connsiteX16566" fmla="*/ 9466054 w 12193737"/>
                <a:gd name="connsiteY16566" fmla="*/ 782142 h 3910710"/>
                <a:gd name="connsiteX16567" fmla="*/ 9349240 w 12193737"/>
                <a:gd name="connsiteY16567" fmla="*/ 849602 h 3910710"/>
                <a:gd name="connsiteX16568" fmla="*/ 9349240 w 12193737"/>
                <a:gd name="connsiteY16568" fmla="*/ 714682 h 3910710"/>
                <a:gd name="connsiteX16569" fmla="*/ 9222215 w 12193737"/>
                <a:gd name="connsiteY16569" fmla="*/ 621803 h 3910710"/>
                <a:gd name="connsiteX16570" fmla="*/ 9345836 w 12193737"/>
                <a:gd name="connsiteY16570" fmla="*/ 550432 h 3910710"/>
                <a:gd name="connsiteX16571" fmla="*/ 9345836 w 12193737"/>
                <a:gd name="connsiteY16571" fmla="*/ 693173 h 3910710"/>
                <a:gd name="connsiteX16572" fmla="*/ 9222215 w 12193737"/>
                <a:gd name="connsiteY16572" fmla="*/ 621803 h 3910710"/>
                <a:gd name="connsiteX16573" fmla="*/ 9213741 w 12193737"/>
                <a:gd name="connsiteY16573" fmla="*/ 2933 h 3910710"/>
                <a:gd name="connsiteX16574" fmla="*/ 9337399 w 12193737"/>
                <a:gd name="connsiteY16574" fmla="*/ 74303 h 3910710"/>
                <a:gd name="connsiteX16575" fmla="*/ 9213741 w 12193737"/>
                <a:gd name="connsiteY16575" fmla="*/ 145674 h 3910710"/>
                <a:gd name="connsiteX16576" fmla="*/ 9213741 w 12193737"/>
                <a:gd name="connsiteY16576" fmla="*/ 2933 h 3910710"/>
                <a:gd name="connsiteX16577" fmla="*/ 9210374 w 12193737"/>
                <a:gd name="connsiteY16577" fmla="*/ 2933 h 3910710"/>
                <a:gd name="connsiteX16578" fmla="*/ 9210374 w 12193737"/>
                <a:gd name="connsiteY16578" fmla="*/ 147666 h 3910710"/>
                <a:gd name="connsiteX16579" fmla="*/ 9205340 w 12193737"/>
                <a:gd name="connsiteY16579" fmla="*/ 150599 h 3910710"/>
                <a:gd name="connsiteX16580" fmla="*/ 9080017 w 12193737"/>
                <a:gd name="connsiteY16580" fmla="*/ 78250 h 3910710"/>
                <a:gd name="connsiteX16581" fmla="*/ 9210374 w 12193737"/>
                <a:gd name="connsiteY16581" fmla="*/ 2969 h 3910710"/>
                <a:gd name="connsiteX16582" fmla="*/ 9078279 w 12193737"/>
                <a:gd name="connsiteY16582" fmla="*/ 81147 h 3910710"/>
                <a:gd name="connsiteX16583" fmla="*/ 9201900 w 12193737"/>
                <a:gd name="connsiteY16583" fmla="*/ 152518 h 3910710"/>
                <a:gd name="connsiteX16584" fmla="*/ 9078279 w 12193737"/>
                <a:gd name="connsiteY16584" fmla="*/ 223888 h 3910710"/>
                <a:gd name="connsiteX16585" fmla="*/ 9078279 w 12193737"/>
                <a:gd name="connsiteY16585" fmla="*/ 81147 h 3910710"/>
                <a:gd name="connsiteX16586" fmla="*/ 9074874 w 12193737"/>
                <a:gd name="connsiteY16586" fmla="*/ 225844 h 3910710"/>
                <a:gd name="connsiteX16587" fmla="*/ 9069841 w 12193737"/>
                <a:gd name="connsiteY16587" fmla="*/ 228777 h 3910710"/>
                <a:gd name="connsiteX16588" fmla="*/ 8944517 w 12193737"/>
                <a:gd name="connsiteY16588" fmla="*/ 156428 h 3910710"/>
                <a:gd name="connsiteX16589" fmla="*/ 9022587 w 12193737"/>
                <a:gd name="connsiteY16589" fmla="*/ 111347 h 3910710"/>
                <a:gd name="connsiteX16590" fmla="*/ 9074874 w 12193737"/>
                <a:gd name="connsiteY16590" fmla="*/ 81147 h 3910710"/>
                <a:gd name="connsiteX16591" fmla="*/ 9074874 w 12193737"/>
                <a:gd name="connsiteY16591" fmla="*/ 225844 h 3910710"/>
                <a:gd name="connsiteX16592" fmla="*/ 8942815 w 12193737"/>
                <a:gd name="connsiteY16592" fmla="*/ 2933 h 3910710"/>
                <a:gd name="connsiteX16593" fmla="*/ 9073172 w 12193737"/>
                <a:gd name="connsiteY16593" fmla="*/ 78214 h 3910710"/>
                <a:gd name="connsiteX16594" fmla="*/ 9020885 w 12193737"/>
                <a:gd name="connsiteY16594" fmla="*/ 108414 h 3910710"/>
                <a:gd name="connsiteX16595" fmla="*/ 8942815 w 12193737"/>
                <a:gd name="connsiteY16595" fmla="*/ 153495 h 3910710"/>
                <a:gd name="connsiteX16596" fmla="*/ 8942815 w 12193737"/>
                <a:gd name="connsiteY16596" fmla="*/ 2933 h 3910710"/>
                <a:gd name="connsiteX16597" fmla="*/ 8942815 w 12193737"/>
                <a:gd name="connsiteY16597" fmla="*/ 159361 h 3910710"/>
                <a:gd name="connsiteX16598" fmla="*/ 9066438 w 12193737"/>
                <a:gd name="connsiteY16598" fmla="*/ 230732 h 3910710"/>
                <a:gd name="connsiteX16599" fmla="*/ 8942815 w 12193737"/>
                <a:gd name="connsiteY16599" fmla="*/ 302102 h 3910710"/>
                <a:gd name="connsiteX16600" fmla="*/ 8942815 w 12193737"/>
                <a:gd name="connsiteY16600" fmla="*/ 159361 h 3910710"/>
                <a:gd name="connsiteX16601" fmla="*/ 8814124 w 12193737"/>
                <a:gd name="connsiteY16601" fmla="*/ 75281 h 3910710"/>
                <a:gd name="connsiteX16602" fmla="*/ 8939448 w 12193737"/>
                <a:gd name="connsiteY16602" fmla="*/ 2933 h 3910710"/>
                <a:gd name="connsiteX16603" fmla="*/ 8939448 w 12193737"/>
                <a:gd name="connsiteY16603" fmla="*/ 153459 h 3910710"/>
                <a:gd name="connsiteX16604" fmla="*/ 8916201 w 12193737"/>
                <a:gd name="connsiteY16604" fmla="*/ 140061 h 3910710"/>
                <a:gd name="connsiteX16605" fmla="*/ 8814124 w 12193737"/>
                <a:gd name="connsiteY16605" fmla="*/ 81147 h 3910710"/>
                <a:gd name="connsiteX16606" fmla="*/ 8814124 w 12193737"/>
                <a:gd name="connsiteY16606" fmla="*/ 75281 h 3910710"/>
                <a:gd name="connsiteX16607" fmla="*/ 8814124 w 12193737"/>
                <a:gd name="connsiteY16607" fmla="*/ 85058 h 3910710"/>
                <a:gd name="connsiteX16608" fmla="*/ 8914500 w 12193737"/>
                <a:gd name="connsiteY16608" fmla="*/ 142994 h 3910710"/>
                <a:gd name="connsiteX16609" fmla="*/ 8937746 w 12193737"/>
                <a:gd name="connsiteY16609" fmla="*/ 156428 h 3910710"/>
                <a:gd name="connsiteX16610" fmla="*/ 8814124 w 12193737"/>
                <a:gd name="connsiteY16610" fmla="*/ 227799 h 3910710"/>
                <a:gd name="connsiteX16611" fmla="*/ 8814124 w 12193737"/>
                <a:gd name="connsiteY16611" fmla="*/ 85058 h 3910710"/>
                <a:gd name="connsiteX16612" fmla="*/ 8814124 w 12193737"/>
                <a:gd name="connsiteY16612" fmla="*/ 231710 h 3910710"/>
                <a:gd name="connsiteX16613" fmla="*/ 8939448 w 12193737"/>
                <a:gd name="connsiteY16613" fmla="*/ 159361 h 3910710"/>
                <a:gd name="connsiteX16614" fmla="*/ 8939448 w 12193737"/>
                <a:gd name="connsiteY16614" fmla="*/ 304058 h 3910710"/>
                <a:gd name="connsiteX16615" fmla="*/ 8934379 w 12193737"/>
                <a:gd name="connsiteY16615" fmla="*/ 306991 h 3910710"/>
                <a:gd name="connsiteX16616" fmla="*/ 8916201 w 12193737"/>
                <a:gd name="connsiteY16616" fmla="*/ 296490 h 3910710"/>
                <a:gd name="connsiteX16617" fmla="*/ 8814124 w 12193737"/>
                <a:gd name="connsiteY16617" fmla="*/ 237576 h 3910710"/>
                <a:gd name="connsiteX16618" fmla="*/ 8814124 w 12193737"/>
                <a:gd name="connsiteY16618" fmla="*/ 231710 h 3910710"/>
                <a:gd name="connsiteX16619" fmla="*/ 8814124 w 12193737"/>
                <a:gd name="connsiteY16619" fmla="*/ 241486 h 3910710"/>
                <a:gd name="connsiteX16620" fmla="*/ 8914500 w 12193737"/>
                <a:gd name="connsiteY16620" fmla="*/ 299423 h 3910710"/>
                <a:gd name="connsiteX16621" fmla="*/ 8930975 w 12193737"/>
                <a:gd name="connsiteY16621" fmla="*/ 308946 h 3910710"/>
                <a:gd name="connsiteX16622" fmla="*/ 8814124 w 12193737"/>
                <a:gd name="connsiteY16622" fmla="*/ 376406 h 3910710"/>
                <a:gd name="connsiteX16623" fmla="*/ 8814124 w 12193737"/>
                <a:gd name="connsiteY16623" fmla="*/ 241486 h 3910710"/>
                <a:gd name="connsiteX16624" fmla="*/ 8814124 w 12193737"/>
                <a:gd name="connsiteY16624" fmla="*/ 405736 h 3910710"/>
                <a:gd name="connsiteX16625" fmla="*/ 8930938 w 12193737"/>
                <a:gd name="connsiteY16625" fmla="*/ 473196 h 3910710"/>
                <a:gd name="connsiteX16626" fmla="*/ 8814124 w 12193737"/>
                <a:gd name="connsiteY16626" fmla="*/ 540656 h 3910710"/>
                <a:gd name="connsiteX16627" fmla="*/ 8814124 w 12193737"/>
                <a:gd name="connsiteY16627" fmla="*/ 405772 h 3910710"/>
                <a:gd name="connsiteX16628" fmla="*/ 8814124 w 12193737"/>
                <a:gd name="connsiteY16628" fmla="*/ 544566 h 3910710"/>
                <a:gd name="connsiteX16629" fmla="*/ 8934343 w 12193737"/>
                <a:gd name="connsiteY16629" fmla="*/ 475151 h 3910710"/>
                <a:gd name="connsiteX16630" fmla="*/ 8939448 w 12193737"/>
                <a:gd name="connsiteY16630" fmla="*/ 478084 h 3910710"/>
                <a:gd name="connsiteX16631" fmla="*/ 8939448 w 12193737"/>
                <a:gd name="connsiteY16631" fmla="*/ 622781 h 3910710"/>
                <a:gd name="connsiteX16632" fmla="*/ 8916201 w 12193737"/>
                <a:gd name="connsiteY16632" fmla="*/ 609383 h 3910710"/>
                <a:gd name="connsiteX16633" fmla="*/ 8814124 w 12193737"/>
                <a:gd name="connsiteY16633" fmla="*/ 550469 h 3910710"/>
                <a:gd name="connsiteX16634" fmla="*/ 8814124 w 12193737"/>
                <a:gd name="connsiteY16634" fmla="*/ 544603 h 3910710"/>
                <a:gd name="connsiteX16635" fmla="*/ 8814124 w 12193737"/>
                <a:gd name="connsiteY16635" fmla="*/ 554343 h 3910710"/>
                <a:gd name="connsiteX16636" fmla="*/ 8914500 w 12193737"/>
                <a:gd name="connsiteY16636" fmla="*/ 612280 h 3910710"/>
                <a:gd name="connsiteX16637" fmla="*/ 8937746 w 12193737"/>
                <a:gd name="connsiteY16637" fmla="*/ 625714 h 3910710"/>
                <a:gd name="connsiteX16638" fmla="*/ 8814124 w 12193737"/>
                <a:gd name="connsiteY16638" fmla="*/ 697084 h 3910710"/>
                <a:gd name="connsiteX16639" fmla="*/ 8814124 w 12193737"/>
                <a:gd name="connsiteY16639" fmla="*/ 554343 h 3910710"/>
                <a:gd name="connsiteX16640" fmla="*/ 8814124 w 12193737"/>
                <a:gd name="connsiteY16640" fmla="*/ 700995 h 3910710"/>
                <a:gd name="connsiteX16641" fmla="*/ 8939448 w 12193737"/>
                <a:gd name="connsiteY16641" fmla="*/ 628647 h 3910710"/>
                <a:gd name="connsiteX16642" fmla="*/ 8939448 w 12193737"/>
                <a:gd name="connsiteY16642" fmla="*/ 779173 h 3910710"/>
                <a:gd name="connsiteX16643" fmla="*/ 8916201 w 12193737"/>
                <a:gd name="connsiteY16643" fmla="*/ 765775 h 3910710"/>
                <a:gd name="connsiteX16644" fmla="*/ 8814124 w 12193737"/>
                <a:gd name="connsiteY16644" fmla="*/ 706861 h 3910710"/>
                <a:gd name="connsiteX16645" fmla="*/ 8814124 w 12193737"/>
                <a:gd name="connsiteY16645" fmla="*/ 700995 h 3910710"/>
                <a:gd name="connsiteX16646" fmla="*/ 8814124 w 12193737"/>
                <a:gd name="connsiteY16646" fmla="*/ 710772 h 3910710"/>
                <a:gd name="connsiteX16647" fmla="*/ 8914500 w 12193737"/>
                <a:gd name="connsiteY16647" fmla="*/ 768708 h 3910710"/>
                <a:gd name="connsiteX16648" fmla="*/ 8937746 w 12193737"/>
                <a:gd name="connsiteY16648" fmla="*/ 782142 h 3910710"/>
                <a:gd name="connsiteX16649" fmla="*/ 8814124 w 12193737"/>
                <a:gd name="connsiteY16649" fmla="*/ 853513 h 3910710"/>
                <a:gd name="connsiteX16650" fmla="*/ 8814124 w 12193737"/>
                <a:gd name="connsiteY16650" fmla="*/ 710772 h 3910710"/>
                <a:gd name="connsiteX16651" fmla="*/ 8814124 w 12193737"/>
                <a:gd name="connsiteY16651" fmla="*/ 857423 h 3910710"/>
                <a:gd name="connsiteX16652" fmla="*/ 8939448 w 12193737"/>
                <a:gd name="connsiteY16652" fmla="*/ 785075 h 3910710"/>
                <a:gd name="connsiteX16653" fmla="*/ 8939448 w 12193737"/>
                <a:gd name="connsiteY16653" fmla="*/ 935601 h 3910710"/>
                <a:gd name="connsiteX16654" fmla="*/ 8916201 w 12193737"/>
                <a:gd name="connsiteY16654" fmla="*/ 922203 h 3910710"/>
                <a:gd name="connsiteX16655" fmla="*/ 8814124 w 12193737"/>
                <a:gd name="connsiteY16655" fmla="*/ 863289 h 3910710"/>
                <a:gd name="connsiteX16656" fmla="*/ 8814124 w 12193737"/>
                <a:gd name="connsiteY16656" fmla="*/ 857423 h 3910710"/>
                <a:gd name="connsiteX16657" fmla="*/ 8814124 w 12193737"/>
                <a:gd name="connsiteY16657" fmla="*/ 867200 h 3910710"/>
                <a:gd name="connsiteX16658" fmla="*/ 8914500 w 12193737"/>
                <a:gd name="connsiteY16658" fmla="*/ 925136 h 3910710"/>
                <a:gd name="connsiteX16659" fmla="*/ 8937746 w 12193737"/>
                <a:gd name="connsiteY16659" fmla="*/ 938570 h 3910710"/>
                <a:gd name="connsiteX16660" fmla="*/ 8814124 w 12193737"/>
                <a:gd name="connsiteY16660" fmla="*/ 1009941 h 3910710"/>
                <a:gd name="connsiteX16661" fmla="*/ 8814124 w 12193737"/>
                <a:gd name="connsiteY16661" fmla="*/ 867200 h 3910710"/>
                <a:gd name="connsiteX16662" fmla="*/ 8814124 w 12193737"/>
                <a:gd name="connsiteY16662" fmla="*/ 1013852 h 3910710"/>
                <a:gd name="connsiteX16663" fmla="*/ 8939448 w 12193737"/>
                <a:gd name="connsiteY16663" fmla="*/ 941503 h 3910710"/>
                <a:gd name="connsiteX16664" fmla="*/ 8939448 w 12193737"/>
                <a:gd name="connsiteY16664" fmla="*/ 1086200 h 3910710"/>
                <a:gd name="connsiteX16665" fmla="*/ 8934379 w 12193737"/>
                <a:gd name="connsiteY16665" fmla="*/ 1089133 h 3910710"/>
                <a:gd name="connsiteX16666" fmla="*/ 8916201 w 12193737"/>
                <a:gd name="connsiteY16666" fmla="*/ 1078632 h 3910710"/>
                <a:gd name="connsiteX16667" fmla="*/ 8814124 w 12193737"/>
                <a:gd name="connsiteY16667" fmla="*/ 1019718 h 3910710"/>
                <a:gd name="connsiteX16668" fmla="*/ 8814124 w 12193737"/>
                <a:gd name="connsiteY16668" fmla="*/ 1013852 h 3910710"/>
                <a:gd name="connsiteX16669" fmla="*/ 8814124 w 12193737"/>
                <a:gd name="connsiteY16669" fmla="*/ 1023628 h 3910710"/>
                <a:gd name="connsiteX16670" fmla="*/ 8914500 w 12193737"/>
                <a:gd name="connsiteY16670" fmla="*/ 1081565 h 3910710"/>
                <a:gd name="connsiteX16671" fmla="*/ 8930975 w 12193737"/>
                <a:gd name="connsiteY16671" fmla="*/ 1091088 h 3910710"/>
                <a:gd name="connsiteX16672" fmla="*/ 8814160 w 12193737"/>
                <a:gd name="connsiteY16672" fmla="*/ 1158548 h 3910710"/>
                <a:gd name="connsiteX16673" fmla="*/ 8814160 w 12193737"/>
                <a:gd name="connsiteY16673" fmla="*/ 1023628 h 3910710"/>
                <a:gd name="connsiteX16674" fmla="*/ 8814124 w 12193737"/>
                <a:gd name="connsiteY16674" fmla="*/ 1187878 h 3910710"/>
                <a:gd name="connsiteX16675" fmla="*/ 8930938 w 12193737"/>
                <a:gd name="connsiteY16675" fmla="*/ 1255338 h 3910710"/>
                <a:gd name="connsiteX16676" fmla="*/ 8814124 w 12193737"/>
                <a:gd name="connsiteY16676" fmla="*/ 1322798 h 3910710"/>
                <a:gd name="connsiteX16677" fmla="*/ 8814124 w 12193737"/>
                <a:gd name="connsiteY16677" fmla="*/ 1187878 h 3910710"/>
                <a:gd name="connsiteX16678" fmla="*/ 8814124 w 12193737"/>
                <a:gd name="connsiteY16678" fmla="*/ 1326708 h 3910710"/>
                <a:gd name="connsiteX16679" fmla="*/ 8934343 w 12193737"/>
                <a:gd name="connsiteY16679" fmla="*/ 1257293 h 3910710"/>
                <a:gd name="connsiteX16680" fmla="*/ 8939412 w 12193737"/>
                <a:gd name="connsiteY16680" fmla="*/ 1260226 h 3910710"/>
                <a:gd name="connsiteX16681" fmla="*/ 8939412 w 12193737"/>
                <a:gd name="connsiteY16681" fmla="*/ 1404923 h 3910710"/>
                <a:gd name="connsiteX16682" fmla="*/ 8916165 w 12193737"/>
                <a:gd name="connsiteY16682" fmla="*/ 1391525 h 3910710"/>
                <a:gd name="connsiteX16683" fmla="*/ 8814088 w 12193737"/>
                <a:gd name="connsiteY16683" fmla="*/ 1332611 h 3910710"/>
                <a:gd name="connsiteX16684" fmla="*/ 8814088 w 12193737"/>
                <a:gd name="connsiteY16684" fmla="*/ 1326745 h 3910710"/>
                <a:gd name="connsiteX16685" fmla="*/ 8814124 w 12193737"/>
                <a:gd name="connsiteY16685" fmla="*/ 1336485 h 3910710"/>
                <a:gd name="connsiteX16686" fmla="*/ 8914500 w 12193737"/>
                <a:gd name="connsiteY16686" fmla="*/ 1394422 h 3910710"/>
                <a:gd name="connsiteX16687" fmla="*/ 8937746 w 12193737"/>
                <a:gd name="connsiteY16687" fmla="*/ 1407856 h 3910710"/>
                <a:gd name="connsiteX16688" fmla="*/ 8814124 w 12193737"/>
                <a:gd name="connsiteY16688" fmla="*/ 1479226 h 3910710"/>
                <a:gd name="connsiteX16689" fmla="*/ 8814124 w 12193737"/>
                <a:gd name="connsiteY16689" fmla="*/ 1336485 h 3910710"/>
                <a:gd name="connsiteX16690" fmla="*/ 8814124 w 12193737"/>
                <a:gd name="connsiteY16690" fmla="*/ 1483137 h 3910710"/>
                <a:gd name="connsiteX16691" fmla="*/ 8939448 w 12193737"/>
                <a:gd name="connsiteY16691" fmla="*/ 1410789 h 3910710"/>
                <a:gd name="connsiteX16692" fmla="*/ 8939448 w 12193737"/>
                <a:gd name="connsiteY16692" fmla="*/ 1561315 h 3910710"/>
                <a:gd name="connsiteX16693" fmla="*/ 8916201 w 12193737"/>
                <a:gd name="connsiteY16693" fmla="*/ 1547917 h 3910710"/>
                <a:gd name="connsiteX16694" fmla="*/ 8814124 w 12193737"/>
                <a:gd name="connsiteY16694" fmla="*/ 1489003 h 3910710"/>
                <a:gd name="connsiteX16695" fmla="*/ 8814124 w 12193737"/>
                <a:gd name="connsiteY16695" fmla="*/ 1483137 h 3910710"/>
                <a:gd name="connsiteX16696" fmla="*/ 8814124 w 12193737"/>
                <a:gd name="connsiteY16696" fmla="*/ 1492914 h 3910710"/>
                <a:gd name="connsiteX16697" fmla="*/ 8914500 w 12193737"/>
                <a:gd name="connsiteY16697" fmla="*/ 1550850 h 3910710"/>
                <a:gd name="connsiteX16698" fmla="*/ 8937746 w 12193737"/>
                <a:gd name="connsiteY16698" fmla="*/ 1564284 h 3910710"/>
                <a:gd name="connsiteX16699" fmla="*/ 8814124 w 12193737"/>
                <a:gd name="connsiteY16699" fmla="*/ 1635654 h 3910710"/>
                <a:gd name="connsiteX16700" fmla="*/ 8814124 w 12193737"/>
                <a:gd name="connsiteY16700" fmla="*/ 1492914 h 3910710"/>
                <a:gd name="connsiteX16701" fmla="*/ 8814124 w 12193737"/>
                <a:gd name="connsiteY16701" fmla="*/ 1639565 h 3910710"/>
                <a:gd name="connsiteX16702" fmla="*/ 8939448 w 12193737"/>
                <a:gd name="connsiteY16702" fmla="*/ 1567217 h 3910710"/>
                <a:gd name="connsiteX16703" fmla="*/ 8939448 w 12193737"/>
                <a:gd name="connsiteY16703" fmla="*/ 1717743 h 3910710"/>
                <a:gd name="connsiteX16704" fmla="*/ 8916201 w 12193737"/>
                <a:gd name="connsiteY16704" fmla="*/ 1704345 h 3910710"/>
                <a:gd name="connsiteX16705" fmla="*/ 8814124 w 12193737"/>
                <a:gd name="connsiteY16705" fmla="*/ 1645431 h 3910710"/>
                <a:gd name="connsiteX16706" fmla="*/ 8814124 w 12193737"/>
                <a:gd name="connsiteY16706" fmla="*/ 1639565 h 3910710"/>
                <a:gd name="connsiteX16707" fmla="*/ 8814124 w 12193737"/>
                <a:gd name="connsiteY16707" fmla="*/ 1649342 h 3910710"/>
                <a:gd name="connsiteX16708" fmla="*/ 8914500 w 12193737"/>
                <a:gd name="connsiteY16708" fmla="*/ 1707278 h 3910710"/>
                <a:gd name="connsiteX16709" fmla="*/ 8937746 w 12193737"/>
                <a:gd name="connsiteY16709" fmla="*/ 1720713 h 3910710"/>
                <a:gd name="connsiteX16710" fmla="*/ 8814124 w 12193737"/>
                <a:gd name="connsiteY16710" fmla="*/ 1792083 h 3910710"/>
                <a:gd name="connsiteX16711" fmla="*/ 8814124 w 12193737"/>
                <a:gd name="connsiteY16711" fmla="*/ 1649342 h 3910710"/>
                <a:gd name="connsiteX16712" fmla="*/ 8814124 w 12193737"/>
                <a:gd name="connsiteY16712" fmla="*/ 1795994 h 3910710"/>
                <a:gd name="connsiteX16713" fmla="*/ 8939448 w 12193737"/>
                <a:gd name="connsiteY16713" fmla="*/ 1723646 h 3910710"/>
                <a:gd name="connsiteX16714" fmla="*/ 8939448 w 12193737"/>
                <a:gd name="connsiteY16714" fmla="*/ 1868342 h 3910710"/>
                <a:gd name="connsiteX16715" fmla="*/ 8934379 w 12193737"/>
                <a:gd name="connsiteY16715" fmla="*/ 1871275 h 3910710"/>
                <a:gd name="connsiteX16716" fmla="*/ 8916201 w 12193737"/>
                <a:gd name="connsiteY16716" fmla="*/ 1860774 h 3910710"/>
                <a:gd name="connsiteX16717" fmla="*/ 8814124 w 12193737"/>
                <a:gd name="connsiteY16717" fmla="*/ 1801860 h 3910710"/>
                <a:gd name="connsiteX16718" fmla="*/ 8814124 w 12193737"/>
                <a:gd name="connsiteY16718" fmla="*/ 1795994 h 3910710"/>
                <a:gd name="connsiteX16719" fmla="*/ 8814124 w 12193737"/>
                <a:gd name="connsiteY16719" fmla="*/ 1805770 h 3910710"/>
                <a:gd name="connsiteX16720" fmla="*/ 8914500 w 12193737"/>
                <a:gd name="connsiteY16720" fmla="*/ 1863707 h 3910710"/>
                <a:gd name="connsiteX16721" fmla="*/ 8930975 w 12193737"/>
                <a:gd name="connsiteY16721" fmla="*/ 1873230 h 3910710"/>
                <a:gd name="connsiteX16722" fmla="*/ 8814124 w 12193737"/>
                <a:gd name="connsiteY16722" fmla="*/ 1940690 h 3910710"/>
                <a:gd name="connsiteX16723" fmla="*/ 8814124 w 12193737"/>
                <a:gd name="connsiteY16723" fmla="*/ 1805770 h 3910710"/>
                <a:gd name="connsiteX16724" fmla="*/ 8814124 w 12193737"/>
                <a:gd name="connsiteY16724" fmla="*/ 1970020 h 3910710"/>
                <a:gd name="connsiteX16725" fmla="*/ 8930938 w 12193737"/>
                <a:gd name="connsiteY16725" fmla="*/ 2037480 h 3910710"/>
                <a:gd name="connsiteX16726" fmla="*/ 8814124 w 12193737"/>
                <a:gd name="connsiteY16726" fmla="*/ 2104940 h 3910710"/>
                <a:gd name="connsiteX16727" fmla="*/ 8814124 w 12193737"/>
                <a:gd name="connsiteY16727" fmla="*/ 1970020 h 3910710"/>
                <a:gd name="connsiteX16728" fmla="*/ 8814124 w 12193737"/>
                <a:gd name="connsiteY16728" fmla="*/ 2108851 h 3910710"/>
                <a:gd name="connsiteX16729" fmla="*/ 8934343 w 12193737"/>
                <a:gd name="connsiteY16729" fmla="*/ 2039435 h 3910710"/>
                <a:gd name="connsiteX16730" fmla="*/ 8939412 w 12193737"/>
                <a:gd name="connsiteY16730" fmla="*/ 2042368 h 3910710"/>
                <a:gd name="connsiteX16731" fmla="*/ 8939412 w 12193737"/>
                <a:gd name="connsiteY16731" fmla="*/ 2187065 h 3910710"/>
                <a:gd name="connsiteX16732" fmla="*/ 8916165 w 12193737"/>
                <a:gd name="connsiteY16732" fmla="*/ 2173667 h 3910710"/>
                <a:gd name="connsiteX16733" fmla="*/ 8814088 w 12193737"/>
                <a:gd name="connsiteY16733" fmla="*/ 2114753 h 3910710"/>
                <a:gd name="connsiteX16734" fmla="*/ 8814088 w 12193737"/>
                <a:gd name="connsiteY16734" fmla="*/ 2108887 h 3910710"/>
                <a:gd name="connsiteX16735" fmla="*/ 8814124 w 12193737"/>
                <a:gd name="connsiteY16735" fmla="*/ 2118627 h 3910710"/>
                <a:gd name="connsiteX16736" fmla="*/ 8914500 w 12193737"/>
                <a:gd name="connsiteY16736" fmla="*/ 2176564 h 3910710"/>
                <a:gd name="connsiteX16737" fmla="*/ 8937746 w 12193737"/>
                <a:gd name="connsiteY16737" fmla="*/ 2189998 h 3910710"/>
                <a:gd name="connsiteX16738" fmla="*/ 8814124 w 12193737"/>
                <a:gd name="connsiteY16738" fmla="*/ 2261368 h 3910710"/>
                <a:gd name="connsiteX16739" fmla="*/ 8814124 w 12193737"/>
                <a:gd name="connsiteY16739" fmla="*/ 2118627 h 3910710"/>
                <a:gd name="connsiteX16740" fmla="*/ 8814124 w 12193737"/>
                <a:gd name="connsiteY16740" fmla="*/ 2265279 h 3910710"/>
                <a:gd name="connsiteX16741" fmla="*/ 8939448 w 12193737"/>
                <a:gd name="connsiteY16741" fmla="*/ 2192931 h 3910710"/>
                <a:gd name="connsiteX16742" fmla="*/ 8939448 w 12193737"/>
                <a:gd name="connsiteY16742" fmla="*/ 2343457 h 3910710"/>
                <a:gd name="connsiteX16743" fmla="*/ 8916201 w 12193737"/>
                <a:gd name="connsiteY16743" fmla="*/ 2330059 h 3910710"/>
                <a:gd name="connsiteX16744" fmla="*/ 8814124 w 12193737"/>
                <a:gd name="connsiteY16744" fmla="*/ 2271145 h 3910710"/>
                <a:gd name="connsiteX16745" fmla="*/ 8814124 w 12193737"/>
                <a:gd name="connsiteY16745" fmla="*/ 2265279 h 3910710"/>
                <a:gd name="connsiteX16746" fmla="*/ 8814124 w 12193737"/>
                <a:gd name="connsiteY16746" fmla="*/ 2275056 h 3910710"/>
                <a:gd name="connsiteX16747" fmla="*/ 8914500 w 12193737"/>
                <a:gd name="connsiteY16747" fmla="*/ 2332992 h 3910710"/>
                <a:gd name="connsiteX16748" fmla="*/ 8937746 w 12193737"/>
                <a:gd name="connsiteY16748" fmla="*/ 2346426 h 3910710"/>
                <a:gd name="connsiteX16749" fmla="*/ 8814124 w 12193737"/>
                <a:gd name="connsiteY16749" fmla="*/ 2417797 h 3910710"/>
                <a:gd name="connsiteX16750" fmla="*/ 8814124 w 12193737"/>
                <a:gd name="connsiteY16750" fmla="*/ 2275056 h 3910710"/>
                <a:gd name="connsiteX16751" fmla="*/ 8814124 w 12193737"/>
                <a:gd name="connsiteY16751" fmla="*/ 2421707 h 3910710"/>
                <a:gd name="connsiteX16752" fmla="*/ 8939448 w 12193737"/>
                <a:gd name="connsiteY16752" fmla="*/ 2349359 h 3910710"/>
                <a:gd name="connsiteX16753" fmla="*/ 8939448 w 12193737"/>
                <a:gd name="connsiteY16753" fmla="*/ 2499885 h 3910710"/>
                <a:gd name="connsiteX16754" fmla="*/ 8916201 w 12193737"/>
                <a:gd name="connsiteY16754" fmla="*/ 2486487 h 3910710"/>
                <a:gd name="connsiteX16755" fmla="*/ 8814124 w 12193737"/>
                <a:gd name="connsiteY16755" fmla="*/ 2427573 h 3910710"/>
                <a:gd name="connsiteX16756" fmla="*/ 8814124 w 12193737"/>
                <a:gd name="connsiteY16756" fmla="*/ 2421707 h 3910710"/>
                <a:gd name="connsiteX16757" fmla="*/ 8814124 w 12193737"/>
                <a:gd name="connsiteY16757" fmla="*/ 2431484 h 3910710"/>
                <a:gd name="connsiteX16758" fmla="*/ 8914500 w 12193737"/>
                <a:gd name="connsiteY16758" fmla="*/ 2489420 h 3910710"/>
                <a:gd name="connsiteX16759" fmla="*/ 8937746 w 12193737"/>
                <a:gd name="connsiteY16759" fmla="*/ 2502855 h 3910710"/>
                <a:gd name="connsiteX16760" fmla="*/ 8814124 w 12193737"/>
                <a:gd name="connsiteY16760" fmla="*/ 2574225 h 3910710"/>
                <a:gd name="connsiteX16761" fmla="*/ 8814124 w 12193737"/>
                <a:gd name="connsiteY16761" fmla="*/ 2431484 h 3910710"/>
                <a:gd name="connsiteX16762" fmla="*/ 8814124 w 12193737"/>
                <a:gd name="connsiteY16762" fmla="*/ 2578136 h 3910710"/>
                <a:gd name="connsiteX16763" fmla="*/ 8939448 w 12193737"/>
                <a:gd name="connsiteY16763" fmla="*/ 2505788 h 3910710"/>
                <a:gd name="connsiteX16764" fmla="*/ 8939448 w 12193737"/>
                <a:gd name="connsiteY16764" fmla="*/ 2650484 h 3910710"/>
                <a:gd name="connsiteX16765" fmla="*/ 8934379 w 12193737"/>
                <a:gd name="connsiteY16765" fmla="*/ 2653417 h 3910710"/>
                <a:gd name="connsiteX16766" fmla="*/ 8916201 w 12193737"/>
                <a:gd name="connsiteY16766" fmla="*/ 2642916 h 3910710"/>
                <a:gd name="connsiteX16767" fmla="*/ 8814124 w 12193737"/>
                <a:gd name="connsiteY16767" fmla="*/ 2583965 h 3910710"/>
                <a:gd name="connsiteX16768" fmla="*/ 8814124 w 12193737"/>
                <a:gd name="connsiteY16768" fmla="*/ 2578099 h 3910710"/>
                <a:gd name="connsiteX16769" fmla="*/ 8814124 w 12193737"/>
                <a:gd name="connsiteY16769" fmla="*/ 2587912 h 3910710"/>
                <a:gd name="connsiteX16770" fmla="*/ 8914500 w 12193737"/>
                <a:gd name="connsiteY16770" fmla="*/ 2645849 h 3910710"/>
                <a:gd name="connsiteX16771" fmla="*/ 8930975 w 12193737"/>
                <a:gd name="connsiteY16771" fmla="*/ 2655372 h 3910710"/>
                <a:gd name="connsiteX16772" fmla="*/ 8814160 w 12193737"/>
                <a:gd name="connsiteY16772" fmla="*/ 2722832 h 3910710"/>
                <a:gd name="connsiteX16773" fmla="*/ 8814160 w 12193737"/>
                <a:gd name="connsiteY16773" fmla="*/ 2587912 h 3910710"/>
                <a:gd name="connsiteX16774" fmla="*/ 8814124 w 12193737"/>
                <a:gd name="connsiteY16774" fmla="*/ 2752162 h 3910710"/>
                <a:gd name="connsiteX16775" fmla="*/ 8930938 w 12193737"/>
                <a:gd name="connsiteY16775" fmla="*/ 2819622 h 3910710"/>
                <a:gd name="connsiteX16776" fmla="*/ 8814124 w 12193737"/>
                <a:gd name="connsiteY16776" fmla="*/ 2887082 h 3910710"/>
                <a:gd name="connsiteX16777" fmla="*/ 8814124 w 12193737"/>
                <a:gd name="connsiteY16777" fmla="*/ 2752198 h 3910710"/>
                <a:gd name="connsiteX16778" fmla="*/ 8814124 w 12193737"/>
                <a:gd name="connsiteY16778" fmla="*/ 2890993 h 3910710"/>
                <a:gd name="connsiteX16779" fmla="*/ 8934343 w 12193737"/>
                <a:gd name="connsiteY16779" fmla="*/ 2821577 h 3910710"/>
                <a:gd name="connsiteX16780" fmla="*/ 8939412 w 12193737"/>
                <a:gd name="connsiteY16780" fmla="*/ 2824511 h 3910710"/>
                <a:gd name="connsiteX16781" fmla="*/ 8939412 w 12193737"/>
                <a:gd name="connsiteY16781" fmla="*/ 2969170 h 3910710"/>
                <a:gd name="connsiteX16782" fmla="*/ 8916165 w 12193737"/>
                <a:gd name="connsiteY16782" fmla="*/ 2955773 h 3910710"/>
                <a:gd name="connsiteX16783" fmla="*/ 8814088 w 12193737"/>
                <a:gd name="connsiteY16783" fmla="*/ 2896859 h 3910710"/>
                <a:gd name="connsiteX16784" fmla="*/ 8814088 w 12193737"/>
                <a:gd name="connsiteY16784" fmla="*/ 2890993 h 3910710"/>
                <a:gd name="connsiteX16785" fmla="*/ 8814124 w 12193737"/>
                <a:gd name="connsiteY16785" fmla="*/ 2900769 h 3910710"/>
                <a:gd name="connsiteX16786" fmla="*/ 8914500 w 12193737"/>
                <a:gd name="connsiteY16786" fmla="*/ 2958706 h 3910710"/>
                <a:gd name="connsiteX16787" fmla="*/ 8937746 w 12193737"/>
                <a:gd name="connsiteY16787" fmla="*/ 2972140 h 3910710"/>
                <a:gd name="connsiteX16788" fmla="*/ 8814124 w 12193737"/>
                <a:gd name="connsiteY16788" fmla="*/ 3043510 h 3910710"/>
                <a:gd name="connsiteX16789" fmla="*/ 8814124 w 12193737"/>
                <a:gd name="connsiteY16789" fmla="*/ 2900805 h 3910710"/>
                <a:gd name="connsiteX16790" fmla="*/ 8814124 w 12193737"/>
                <a:gd name="connsiteY16790" fmla="*/ 3047421 h 3910710"/>
                <a:gd name="connsiteX16791" fmla="*/ 8939448 w 12193737"/>
                <a:gd name="connsiteY16791" fmla="*/ 2975073 h 3910710"/>
                <a:gd name="connsiteX16792" fmla="*/ 8939448 w 12193737"/>
                <a:gd name="connsiteY16792" fmla="*/ 3125599 h 3910710"/>
                <a:gd name="connsiteX16793" fmla="*/ 8916201 w 12193737"/>
                <a:gd name="connsiteY16793" fmla="*/ 3112165 h 3910710"/>
                <a:gd name="connsiteX16794" fmla="*/ 8814124 w 12193737"/>
                <a:gd name="connsiteY16794" fmla="*/ 3053251 h 3910710"/>
                <a:gd name="connsiteX16795" fmla="*/ 8814124 w 12193737"/>
                <a:gd name="connsiteY16795" fmla="*/ 3047385 h 3910710"/>
                <a:gd name="connsiteX16796" fmla="*/ 8814124 w 12193737"/>
                <a:gd name="connsiteY16796" fmla="*/ 3057198 h 3910710"/>
                <a:gd name="connsiteX16797" fmla="*/ 8914500 w 12193737"/>
                <a:gd name="connsiteY16797" fmla="*/ 3115134 h 3910710"/>
                <a:gd name="connsiteX16798" fmla="*/ 8937746 w 12193737"/>
                <a:gd name="connsiteY16798" fmla="*/ 3128568 h 3910710"/>
                <a:gd name="connsiteX16799" fmla="*/ 8814124 w 12193737"/>
                <a:gd name="connsiteY16799" fmla="*/ 3199939 h 3910710"/>
                <a:gd name="connsiteX16800" fmla="*/ 8814124 w 12193737"/>
                <a:gd name="connsiteY16800" fmla="*/ 3057198 h 3910710"/>
                <a:gd name="connsiteX16801" fmla="*/ 8814124 w 12193737"/>
                <a:gd name="connsiteY16801" fmla="*/ 3203849 h 3910710"/>
                <a:gd name="connsiteX16802" fmla="*/ 8939448 w 12193737"/>
                <a:gd name="connsiteY16802" fmla="*/ 3131501 h 3910710"/>
                <a:gd name="connsiteX16803" fmla="*/ 8939448 w 12193737"/>
                <a:gd name="connsiteY16803" fmla="*/ 3282027 h 3910710"/>
                <a:gd name="connsiteX16804" fmla="*/ 8916201 w 12193737"/>
                <a:gd name="connsiteY16804" fmla="*/ 3268629 h 3910710"/>
                <a:gd name="connsiteX16805" fmla="*/ 8814124 w 12193737"/>
                <a:gd name="connsiteY16805" fmla="*/ 3209679 h 3910710"/>
                <a:gd name="connsiteX16806" fmla="*/ 8814124 w 12193737"/>
                <a:gd name="connsiteY16806" fmla="*/ 3203813 h 3910710"/>
                <a:gd name="connsiteX16807" fmla="*/ 8814124 w 12193737"/>
                <a:gd name="connsiteY16807" fmla="*/ 3213626 h 3910710"/>
                <a:gd name="connsiteX16808" fmla="*/ 8914500 w 12193737"/>
                <a:gd name="connsiteY16808" fmla="*/ 3271562 h 3910710"/>
                <a:gd name="connsiteX16809" fmla="*/ 8937746 w 12193737"/>
                <a:gd name="connsiteY16809" fmla="*/ 3284997 h 3910710"/>
                <a:gd name="connsiteX16810" fmla="*/ 8814124 w 12193737"/>
                <a:gd name="connsiteY16810" fmla="*/ 3356331 h 3910710"/>
                <a:gd name="connsiteX16811" fmla="*/ 8814124 w 12193737"/>
                <a:gd name="connsiteY16811" fmla="*/ 3213626 h 3910710"/>
                <a:gd name="connsiteX16812" fmla="*/ 8814124 w 12193737"/>
                <a:gd name="connsiteY16812" fmla="*/ 3360278 h 3910710"/>
                <a:gd name="connsiteX16813" fmla="*/ 8939448 w 12193737"/>
                <a:gd name="connsiteY16813" fmla="*/ 3287930 h 3910710"/>
                <a:gd name="connsiteX16814" fmla="*/ 8939448 w 12193737"/>
                <a:gd name="connsiteY16814" fmla="*/ 3432626 h 3910710"/>
                <a:gd name="connsiteX16815" fmla="*/ 8934379 w 12193737"/>
                <a:gd name="connsiteY16815" fmla="*/ 3435523 h 3910710"/>
                <a:gd name="connsiteX16816" fmla="*/ 8916201 w 12193737"/>
                <a:gd name="connsiteY16816" fmla="*/ 3425022 h 3910710"/>
                <a:gd name="connsiteX16817" fmla="*/ 8814124 w 12193737"/>
                <a:gd name="connsiteY16817" fmla="*/ 3366107 h 3910710"/>
                <a:gd name="connsiteX16818" fmla="*/ 8814124 w 12193737"/>
                <a:gd name="connsiteY16818" fmla="*/ 3360241 h 3910710"/>
                <a:gd name="connsiteX16819" fmla="*/ 8814124 w 12193737"/>
                <a:gd name="connsiteY16819" fmla="*/ 3370054 h 3910710"/>
                <a:gd name="connsiteX16820" fmla="*/ 8914500 w 12193737"/>
                <a:gd name="connsiteY16820" fmla="*/ 3427991 h 3910710"/>
                <a:gd name="connsiteX16821" fmla="*/ 8930975 w 12193737"/>
                <a:gd name="connsiteY16821" fmla="*/ 3437514 h 3910710"/>
                <a:gd name="connsiteX16822" fmla="*/ 8814124 w 12193737"/>
                <a:gd name="connsiteY16822" fmla="*/ 3504974 h 3910710"/>
                <a:gd name="connsiteX16823" fmla="*/ 8814124 w 12193737"/>
                <a:gd name="connsiteY16823" fmla="*/ 3370054 h 3910710"/>
                <a:gd name="connsiteX16824" fmla="*/ 8814124 w 12193737"/>
                <a:gd name="connsiteY16824" fmla="*/ 3534340 h 3910710"/>
                <a:gd name="connsiteX16825" fmla="*/ 8930938 w 12193737"/>
                <a:gd name="connsiteY16825" fmla="*/ 3601764 h 3910710"/>
                <a:gd name="connsiteX16826" fmla="*/ 8814124 w 12193737"/>
                <a:gd name="connsiteY16826" fmla="*/ 3669224 h 3910710"/>
                <a:gd name="connsiteX16827" fmla="*/ 8814124 w 12193737"/>
                <a:gd name="connsiteY16827" fmla="*/ 3534340 h 3910710"/>
                <a:gd name="connsiteX16828" fmla="*/ 8814124 w 12193737"/>
                <a:gd name="connsiteY16828" fmla="*/ 3682911 h 3910710"/>
                <a:gd name="connsiteX16829" fmla="*/ 8914500 w 12193737"/>
                <a:gd name="connsiteY16829" fmla="*/ 3740848 h 3910710"/>
                <a:gd name="connsiteX16830" fmla="*/ 8937746 w 12193737"/>
                <a:gd name="connsiteY16830" fmla="*/ 3754282 h 3910710"/>
                <a:gd name="connsiteX16831" fmla="*/ 8814124 w 12193737"/>
                <a:gd name="connsiteY16831" fmla="*/ 3825652 h 3910710"/>
                <a:gd name="connsiteX16832" fmla="*/ 8814124 w 12193737"/>
                <a:gd name="connsiteY16832" fmla="*/ 3682947 h 3910710"/>
                <a:gd name="connsiteX16833" fmla="*/ 8939448 w 12193737"/>
                <a:gd name="connsiteY16833" fmla="*/ 3907777 h 3910710"/>
                <a:gd name="connsiteX16834" fmla="*/ 8916201 w 12193737"/>
                <a:gd name="connsiteY16834" fmla="*/ 3894343 h 3910710"/>
                <a:gd name="connsiteX16835" fmla="*/ 8814124 w 12193737"/>
                <a:gd name="connsiteY16835" fmla="*/ 3835429 h 3910710"/>
                <a:gd name="connsiteX16836" fmla="*/ 8814124 w 12193737"/>
                <a:gd name="connsiteY16836" fmla="*/ 3829563 h 3910710"/>
                <a:gd name="connsiteX16837" fmla="*/ 8939448 w 12193737"/>
                <a:gd name="connsiteY16837" fmla="*/ 3757215 h 3910710"/>
                <a:gd name="connsiteX16838" fmla="*/ 8939448 w 12193737"/>
                <a:gd name="connsiteY16838" fmla="*/ 3907741 h 3910710"/>
                <a:gd name="connsiteX16839" fmla="*/ 8939448 w 12193737"/>
                <a:gd name="connsiteY16839" fmla="*/ 3751312 h 3910710"/>
                <a:gd name="connsiteX16840" fmla="*/ 8916201 w 12193737"/>
                <a:gd name="connsiteY16840" fmla="*/ 3737915 h 3910710"/>
                <a:gd name="connsiteX16841" fmla="*/ 8814124 w 12193737"/>
                <a:gd name="connsiteY16841" fmla="*/ 3679001 h 3910710"/>
                <a:gd name="connsiteX16842" fmla="*/ 8814124 w 12193737"/>
                <a:gd name="connsiteY16842" fmla="*/ 3673135 h 3910710"/>
                <a:gd name="connsiteX16843" fmla="*/ 8934343 w 12193737"/>
                <a:gd name="connsiteY16843" fmla="*/ 3603719 h 3910710"/>
                <a:gd name="connsiteX16844" fmla="*/ 8939448 w 12193737"/>
                <a:gd name="connsiteY16844" fmla="*/ 3606653 h 3910710"/>
                <a:gd name="connsiteX16845" fmla="*/ 8939448 w 12193737"/>
                <a:gd name="connsiteY16845" fmla="*/ 3751312 h 3910710"/>
                <a:gd name="connsiteX16846" fmla="*/ 9020885 w 12193737"/>
                <a:gd name="connsiteY16846" fmla="*/ 3862695 h 3910710"/>
                <a:gd name="connsiteX16847" fmla="*/ 8942815 w 12193737"/>
                <a:gd name="connsiteY16847" fmla="*/ 3907777 h 3910710"/>
                <a:gd name="connsiteX16848" fmla="*/ 8942815 w 12193737"/>
                <a:gd name="connsiteY16848" fmla="*/ 3757215 h 3910710"/>
                <a:gd name="connsiteX16849" fmla="*/ 9073172 w 12193737"/>
                <a:gd name="connsiteY16849" fmla="*/ 3832496 h 3910710"/>
                <a:gd name="connsiteX16850" fmla="*/ 9020885 w 12193737"/>
                <a:gd name="connsiteY16850" fmla="*/ 3862695 h 3910710"/>
                <a:gd name="connsiteX16851" fmla="*/ 9074874 w 12193737"/>
                <a:gd name="connsiteY16851" fmla="*/ 3829563 h 3910710"/>
                <a:gd name="connsiteX16852" fmla="*/ 8944517 w 12193737"/>
                <a:gd name="connsiteY16852" fmla="*/ 3754282 h 3910710"/>
                <a:gd name="connsiteX16853" fmla="*/ 9022587 w 12193737"/>
                <a:gd name="connsiteY16853" fmla="*/ 3709200 h 3910710"/>
                <a:gd name="connsiteX16854" fmla="*/ 9069805 w 12193737"/>
                <a:gd name="connsiteY16854" fmla="*/ 3681934 h 3910710"/>
                <a:gd name="connsiteX16855" fmla="*/ 9074874 w 12193737"/>
                <a:gd name="connsiteY16855" fmla="*/ 3684867 h 3910710"/>
                <a:gd name="connsiteX16856" fmla="*/ 9074874 w 12193737"/>
                <a:gd name="connsiteY16856" fmla="*/ 3829527 h 3910710"/>
                <a:gd name="connsiteX16857" fmla="*/ 9078279 w 12193737"/>
                <a:gd name="connsiteY16857" fmla="*/ 3686822 h 3910710"/>
                <a:gd name="connsiteX16858" fmla="*/ 9201900 w 12193737"/>
                <a:gd name="connsiteY16858" fmla="*/ 3758192 h 3910710"/>
                <a:gd name="connsiteX16859" fmla="*/ 9078279 w 12193737"/>
                <a:gd name="connsiteY16859" fmla="*/ 3829527 h 3910710"/>
                <a:gd name="connsiteX16860" fmla="*/ 9078279 w 12193737"/>
                <a:gd name="connsiteY16860" fmla="*/ 3686822 h 3910710"/>
                <a:gd name="connsiteX16861" fmla="*/ 9210374 w 12193737"/>
                <a:gd name="connsiteY16861" fmla="*/ 3907777 h 3910710"/>
                <a:gd name="connsiteX16862" fmla="*/ 9080017 w 12193737"/>
                <a:gd name="connsiteY16862" fmla="*/ 3832496 h 3910710"/>
                <a:gd name="connsiteX16863" fmla="*/ 9205340 w 12193737"/>
                <a:gd name="connsiteY16863" fmla="*/ 3760148 h 3910710"/>
                <a:gd name="connsiteX16864" fmla="*/ 9210410 w 12193737"/>
                <a:gd name="connsiteY16864" fmla="*/ 3763081 h 3910710"/>
                <a:gd name="connsiteX16865" fmla="*/ 9210410 w 12193737"/>
                <a:gd name="connsiteY16865" fmla="*/ 3907741 h 3910710"/>
                <a:gd name="connsiteX16866" fmla="*/ 9213741 w 12193737"/>
                <a:gd name="connsiteY16866" fmla="*/ 3907777 h 3910710"/>
                <a:gd name="connsiteX16867" fmla="*/ 9213741 w 12193737"/>
                <a:gd name="connsiteY16867" fmla="*/ 3765036 h 3910710"/>
                <a:gd name="connsiteX16868" fmla="*/ 9337326 w 12193737"/>
                <a:gd name="connsiteY16868" fmla="*/ 3836407 h 3910710"/>
                <a:gd name="connsiteX16869" fmla="*/ 9213741 w 12193737"/>
                <a:gd name="connsiteY16869" fmla="*/ 3907777 h 3910710"/>
                <a:gd name="connsiteX16870" fmla="*/ 9222215 w 12193737"/>
                <a:gd name="connsiteY16870" fmla="*/ 3750371 h 3910710"/>
                <a:gd name="connsiteX16871" fmla="*/ 9345836 w 12193737"/>
                <a:gd name="connsiteY16871" fmla="*/ 3679001 h 3910710"/>
                <a:gd name="connsiteX16872" fmla="*/ 9345836 w 12193737"/>
                <a:gd name="connsiteY16872" fmla="*/ 3821742 h 3910710"/>
                <a:gd name="connsiteX16873" fmla="*/ 9222215 w 12193737"/>
                <a:gd name="connsiteY16873" fmla="*/ 3750371 h 3910710"/>
                <a:gd name="connsiteX16874" fmla="*/ 9474527 w 12193737"/>
                <a:gd name="connsiteY16874" fmla="*/ 3896045 h 3910710"/>
                <a:gd name="connsiteX16875" fmla="*/ 9357713 w 12193737"/>
                <a:gd name="connsiteY16875" fmla="*/ 3828585 h 3910710"/>
                <a:gd name="connsiteX16876" fmla="*/ 9474527 w 12193737"/>
                <a:gd name="connsiteY16876" fmla="*/ 3761125 h 3910710"/>
                <a:gd name="connsiteX16877" fmla="*/ 9474527 w 12193737"/>
                <a:gd name="connsiteY16877" fmla="*/ 3896045 h 3910710"/>
                <a:gd name="connsiteX16878" fmla="*/ 9474527 w 12193737"/>
                <a:gd name="connsiteY16878" fmla="*/ 3757215 h 3910710"/>
                <a:gd name="connsiteX16879" fmla="*/ 9354310 w 12193737"/>
                <a:gd name="connsiteY16879" fmla="*/ 3826630 h 3910710"/>
                <a:gd name="connsiteX16880" fmla="*/ 9349240 w 12193737"/>
                <a:gd name="connsiteY16880" fmla="*/ 3823697 h 3910710"/>
                <a:gd name="connsiteX16881" fmla="*/ 9349240 w 12193737"/>
                <a:gd name="connsiteY16881" fmla="*/ 3679001 h 3910710"/>
                <a:gd name="connsiteX16882" fmla="*/ 9474527 w 12193737"/>
                <a:gd name="connsiteY16882" fmla="*/ 3751312 h 3910710"/>
                <a:gd name="connsiteX16883" fmla="*/ 9474527 w 12193737"/>
                <a:gd name="connsiteY16883" fmla="*/ 3757215 h 3910710"/>
                <a:gd name="connsiteX16884" fmla="*/ 9474527 w 12193737"/>
                <a:gd name="connsiteY16884" fmla="*/ 3747438 h 3910710"/>
                <a:gd name="connsiteX16885" fmla="*/ 9350941 w 12193737"/>
                <a:gd name="connsiteY16885" fmla="*/ 3676104 h 3910710"/>
                <a:gd name="connsiteX16886" fmla="*/ 9474527 w 12193737"/>
                <a:gd name="connsiteY16886" fmla="*/ 3604733 h 3910710"/>
                <a:gd name="connsiteX16887" fmla="*/ 9474527 w 12193737"/>
                <a:gd name="connsiteY16887" fmla="*/ 3747438 h 3910710"/>
                <a:gd name="connsiteX16888" fmla="*/ 9474527 w 12193737"/>
                <a:gd name="connsiteY16888" fmla="*/ 3600786 h 3910710"/>
                <a:gd name="connsiteX16889" fmla="*/ 9349240 w 12193737"/>
                <a:gd name="connsiteY16889" fmla="*/ 3673098 h 3910710"/>
                <a:gd name="connsiteX16890" fmla="*/ 9349240 w 12193737"/>
                <a:gd name="connsiteY16890" fmla="*/ 3522572 h 3910710"/>
                <a:gd name="connsiteX16891" fmla="*/ 9474527 w 12193737"/>
                <a:gd name="connsiteY16891" fmla="*/ 3594884 h 3910710"/>
                <a:gd name="connsiteX16892" fmla="*/ 9474527 w 12193737"/>
                <a:gd name="connsiteY16892" fmla="*/ 3600786 h 3910710"/>
                <a:gd name="connsiteX16893" fmla="*/ 9474527 w 12193737"/>
                <a:gd name="connsiteY16893" fmla="*/ 3591010 h 3910710"/>
                <a:gd name="connsiteX16894" fmla="*/ 9350941 w 12193737"/>
                <a:gd name="connsiteY16894" fmla="*/ 3519639 h 3910710"/>
                <a:gd name="connsiteX16895" fmla="*/ 9474527 w 12193737"/>
                <a:gd name="connsiteY16895" fmla="*/ 3448269 h 3910710"/>
                <a:gd name="connsiteX16896" fmla="*/ 9474527 w 12193737"/>
                <a:gd name="connsiteY16896" fmla="*/ 3591010 h 3910710"/>
                <a:gd name="connsiteX16897" fmla="*/ 9474527 w 12193737"/>
                <a:gd name="connsiteY16897" fmla="*/ 3444358 h 3910710"/>
                <a:gd name="connsiteX16898" fmla="*/ 9349240 w 12193737"/>
                <a:gd name="connsiteY16898" fmla="*/ 3516706 h 3910710"/>
                <a:gd name="connsiteX16899" fmla="*/ 9349240 w 12193737"/>
                <a:gd name="connsiteY16899" fmla="*/ 3366180 h 3910710"/>
                <a:gd name="connsiteX16900" fmla="*/ 9474527 w 12193737"/>
                <a:gd name="connsiteY16900" fmla="*/ 3438492 h 3910710"/>
                <a:gd name="connsiteX16901" fmla="*/ 9474527 w 12193737"/>
                <a:gd name="connsiteY16901" fmla="*/ 3444358 h 3910710"/>
                <a:gd name="connsiteX16902" fmla="*/ 9474527 w 12193737"/>
                <a:gd name="connsiteY16902" fmla="*/ 3434581 h 3910710"/>
                <a:gd name="connsiteX16903" fmla="*/ 9350941 w 12193737"/>
                <a:gd name="connsiteY16903" fmla="*/ 3363211 h 3910710"/>
                <a:gd name="connsiteX16904" fmla="*/ 9474527 w 12193737"/>
                <a:gd name="connsiteY16904" fmla="*/ 3291876 h 3910710"/>
                <a:gd name="connsiteX16905" fmla="*/ 9474527 w 12193737"/>
                <a:gd name="connsiteY16905" fmla="*/ 3434581 h 3910710"/>
                <a:gd name="connsiteX16906" fmla="*/ 9474527 w 12193737"/>
                <a:gd name="connsiteY16906" fmla="*/ 3287930 h 3910710"/>
                <a:gd name="connsiteX16907" fmla="*/ 9349240 w 12193737"/>
                <a:gd name="connsiteY16907" fmla="*/ 3360241 h 3910710"/>
                <a:gd name="connsiteX16908" fmla="*/ 9349240 w 12193737"/>
                <a:gd name="connsiteY16908" fmla="*/ 3215582 h 3910710"/>
                <a:gd name="connsiteX16909" fmla="*/ 9354346 w 12193737"/>
                <a:gd name="connsiteY16909" fmla="*/ 3212648 h 3910710"/>
                <a:gd name="connsiteX16910" fmla="*/ 9474527 w 12193737"/>
                <a:gd name="connsiteY16910" fmla="*/ 3282027 h 3910710"/>
                <a:gd name="connsiteX16911" fmla="*/ 9474527 w 12193737"/>
                <a:gd name="connsiteY16911" fmla="*/ 3287930 h 3910710"/>
                <a:gd name="connsiteX16912" fmla="*/ 9474527 w 12193737"/>
                <a:gd name="connsiteY16912" fmla="*/ 3278153 h 3910710"/>
                <a:gd name="connsiteX16913" fmla="*/ 9357749 w 12193737"/>
                <a:gd name="connsiteY16913" fmla="*/ 3210693 h 3910710"/>
                <a:gd name="connsiteX16914" fmla="*/ 9474527 w 12193737"/>
                <a:gd name="connsiteY16914" fmla="*/ 3143269 h 3910710"/>
                <a:gd name="connsiteX16915" fmla="*/ 9474527 w 12193737"/>
                <a:gd name="connsiteY16915" fmla="*/ 3278153 h 3910710"/>
                <a:gd name="connsiteX16916" fmla="*/ 9474527 w 12193737"/>
                <a:gd name="connsiteY16916" fmla="*/ 3113867 h 3910710"/>
                <a:gd name="connsiteX16917" fmla="*/ 9357713 w 12193737"/>
                <a:gd name="connsiteY16917" fmla="*/ 3046407 h 3910710"/>
                <a:gd name="connsiteX16918" fmla="*/ 9474527 w 12193737"/>
                <a:gd name="connsiteY16918" fmla="*/ 2978983 h 3910710"/>
                <a:gd name="connsiteX16919" fmla="*/ 9474527 w 12193737"/>
                <a:gd name="connsiteY16919" fmla="*/ 3113867 h 3910710"/>
                <a:gd name="connsiteX16920" fmla="*/ 9474527 w 12193737"/>
                <a:gd name="connsiteY16920" fmla="*/ 2975073 h 3910710"/>
                <a:gd name="connsiteX16921" fmla="*/ 9354310 w 12193737"/>
                <a:gd name="connsiteY16921" fmla="*/ 3044452 h 3910710"/>
                <a:gd name="connsiteX16922" fmla="*/ 9349240 w 12193737"/>
                <a:gd name="connsiteY16922" fmla="*/ 3041519 h 3910710"/>
                <a:gd name="connsiteX16923" fmla="*/ 9349240 w 12193737"/>
                <a:gd name="connsiteY16923" fmla="*/ 2896859 h 3910710"/>
                <a:gd name="connsiteX16924" fmla="*/ 9474527 w 12193737"/>
                <a:gd name="connsiteY16924" fmla="*/ 2969170 h 3910710"/>
                <a:gd name="connsiteX16925" fmla="*/ 9474527 w 12193737"/>
                <a:gd name="connsiteY16925" fmla="*/ 2975073 h 3910710"/>
                <a:gd name="connsiteX16926" fmla="*/ 9474527 w 12193737"/>
                <a:gd name="connsiteY16926" fmla="*/ 2965296 h 3910710"/>
                <a:gd name="connsiteX16927" fmla="*/ 9350941 w 12193737"/>
                <a:gd name="connsiteY16927" fmla="*/ 2893962 h 3910710"/>
                <a:gd name="connsiteX16928" fmla="*/ 9474527 w 12193737"/>
                <a:gd name="connsiteY16928" fmla="*/ 2822591 h 3910710"/>
                <a:gd name="connsiteX16929" fmla="*/ 9474527 w 12193737"/>
                <a:gd name="connsiteY16929" fmla="*/ 2965296 h 3910710"/>
                <a:gd name="connsiteX16930" fmla="*/ 9474527 w 12193737"/>
                <a:gd name="connsiteY16930" fmla="*/ 2818644 h 3910710"/>
                <a:gd name="connsiteX16931" fmla="*/ 9349240 w 12193737"/>
                <a:gd name="connsiteY16931" fmla="*/ 2890956 h 3910710"/>
                <a:gd name="connsiteX16932" fmla="*/ 9349240 w 12193737"/>
                <a:gd name="connsiteY16932" fmla="*/ 2740430 h 3910710"/>
                <a:gd name="connsiteX16933" fmla="*/ 9474527 w 12193737"/>
                <a:gd name="connsiteY16933" fmla="*/ 2812742 h 3910710"/>
                <a:gd name="connsiteX16934" fmla="*/ 9474527 w 12193737"/>
                <a:gd name="connsiteY16934" fmla="*/ 2818644 h 3910710"/>
                <a:gd name="connsiteX16935" fmla="*/ 9474527 w 12193737"/>
                <a:gd name="connsiteY16935" fmla="*/ 2808868 h 3910710"/>
                <a:gd name="connsiteX16936" fmla="*/ 9350941 w 12193737"/>
                <a:gd name="connsiteY16936" fmla="*/ 2737497 h 3910710"/>
                <a:gd name="connsiteX16937" fmla="*/ 9474527 w 12193737"/>
                <a:gd name="connsiteY16937" fmla="*/ 2666127 h 3910710"/>
                <a:gd name="connsiteX16938" fmla="*/ 9474527 w 12193737"/>
                <a:gd name="connsiteY16938" fmla="*/ 2808868 h 3910710"/>
                <a:gd name="connsiteX16939" fmla="*/ 9474527 w 12193737"/>
                <a:gd name="connsiteY16939" fmla="*/ 2662216 h 3910710"/>
                <a:gd name="connsiteX16940" fmla="*/ 9349240 w 12193737"/>
                <a:gd name="connsiteY16940" fmla="*/ 2734528 h 3910710"/>
                <a:gd name="connsiteX16941" fmla="*/ 9349240 w 12193737"/>
                <a:gd name="connsiteY16941" fmla="*/ 2583965 h 3910710"/>
                <a:gd name="connsiteX16942" fmla="*/ 9474527 w 12193737"/>
                <a:gd name="connsiteY16942" fmla="*/ 2656314 h 3910710"/>
                <a:gd name="connsiteX16943" fmla="*/ 9474527 w 12193737"/>
                <a:gd name="connsiteY16943" fmla="*/ 2662216 h 3910710"/>
                <a:gd name="connsiteX16944" fmla="*/ 9474527 w 12193737"/>
                <a:gd name="connsiteY16944" fmla="*/ 2652439 h 3910710"/>
                <a:gd name="connsiteX16945" fmla="*/ 9350941 w 12193737"/>
                <a:gd name="connsiteY16945" fmla="*/ 2581069 h 3910710"/>
                <a:gd name="connsiteX16946" fmla="*/ 9474527 w 12193737"/>
                <a:gd name="connsiteY16946" fmla="*/ 2509698 h 3910710"/>
                <a:gd name="connsiteX16947" fmla="*/ 9474527 w 12193737"/>
                <a:gd name="connsiteY16947" fmla="*/ 2652403 h 3910710"/>
                <a:gd name="connsiteX16948" fmla="*/ 9474527 w 12193737"/>
                <a:gd name="connsiteY16948" fmla="*/ 2505788 h 3910710"/>
                <a:gd name="connsiteX16949" fmla="*/ 9349240 w 12193737"/>
                <a:gd name="connsiteY16949" fmla="*/ 2578099 h 3910710"/>
                <a:gd name="connsiteX16950" fmla="*/ 9349240 w 12193737"/>
                <a:gd name="connsiteY16950" fmla="*/ 2433403 h 3910710"/>
                <a:gd name="connsiteX16951" fmla="*/ 9354310 w 12193737"/>
                <a:gd name="connsiteY16951" fmla="*/ 2430470 h 3910710"/>
                <a:gd name="connsiteX16952" fmla="*/ 9474527 w 12193737"/>
                <a:gd name="connsiteY16952" fmla="*/ 2499885 h 3910710"/>
                <a:gd name="connsiteX16953" fmla="*/ 9474527 w 12193737"/>
                <a:gd name="connsiteY16953" fmla="*/ 2505788 h 3910710"/>
                <a:gd name="connsiteX16954" fmla="*/ 9474527 w 12193737"/>
                <a:gd name="connsiteY16954" fmla="*/ 2496011 h 3910710"/>
                <a:gd name="connsiteX16955" fmla="*/ 9357713 w 12193737"/>
                <a:gd name="connsiteY16955" fmla="*/ 2428551 h 3910710"/>
                <a:gd name="connsiteX16956" fmla="*/ 9474527 w 12193737"/>
                <a:gd name="connsiteY16956" fmla="*/ 2361091 h 3910710"/>
                <a:gd name="connsiteX16957" fmla="*/ 9474527 w 12193737"/>
                <a:gd name="connsiteY16957" fmla="*/ 2496011 h 3910710"/>
                <a:gd name="connsiteX16958" fmla="*/ 9474527 w 12193737"/>
                <a:gd name="connsiteY16958" fmla="*/ 2331761 h 3910710"/>
                <a:gd name="connsiteX16959" fmla="*/ 9357713 w 12193737"/>
                <a:gd name="connsiteY16959" fmla="*/ 2264301 h 3910710"/>
                <a:gd name="connsiteX16960" fmla="*/ 9474527 w 12193737"/>
                <a:gd name="connsiteY16960" fmla="*/ 2196878 h 3910710"/>
                <a:gd name="connsiteX16961" fmla="*/ 9474527 w 12193737"/>
                <a:gd name="connsiteY16961" fmla="*/ 2331761 h 3910710"/>
                <a:gd name="connsiteX16962" fmla="*/ 9474527 w 12193737"/>
                <a:gd name="connsiteY16962" fmla="*/ 2192931 h 3910710"/>
                <a:gd name="connsiteX16963" fmla="*/ 9354310 w 12193737"/>
                <a:gd name="connsiteY16963" fmla="*/ 2262346 h 3910710"/>
                <a:gd name="connsiteX16964" fmla="*/ 9349240 w 12193737"/>
                <a:gd name="connsiteY16964" fmla="*/ 2259413 h 3910710"/>
                <a:gd name="connsiteX16965" fmla="*/ 9349240 w 12193737"/>
                <a:gd name="connsiteY16965" fmla="*/ 2114717 h 3910710"/>
                <a:gd name="connsiteX16966" fmla="*/ 9474527 w 12193737"/>
                <a:gd name="connsiteY16966" fmla="*/ 2187028 h 3910710"/>
                <a:gd name="connsiteX16967" fmla="*/ 9474527 w 12193737"/>
                <a:gd name="connsiteY16967" fmla="*/ 2192931 h 3910710"/>
                <a:gd name="connsiteX16968" fmla="*/ 9474527 w 12193737"/>
                <a:gd name="connsiteY16968" fmla="*/ 2183154 h 3910710"/>
                <a:gd name="connsiteX16969" fmla="*/ 9350941 w 12193737"/>
                <a:gd name="connsiteY16969" fmla="*/ 2111784 h 3910710"/>
                <a:gd name="connsiteX16970" fmla="*/ 9474527 w 12193737"/>
                <a:gd name="connsiteY16970" fmla="*/ 2040413 h 3910710"/>
                <a:gd name="connsiteX16971" fmla="*/ 9474527 w 12193737"/>
                <a:gd name="connsiteY16971" fmla="*/ 2183118 h 3910710"/>
                <a:gd name="connsiteX16972" fmla="*/ 9474527 w 12193737"/>
                <a:gd name="connsiteY16972" fmla="*/ 2036502 h 3910710"/>
                <a:gd name="connsiteX16973" fmla="*/ 9349240 w 12193737"/>
                <a:gd name="connsiteY16973" fmla="*/ 2108814 h 3910710"/>
                <a:gd name="connsiteX16974" fmla="*/ 9349240 w 12193737"/>
                <a:gd name="connsiteY16974" fmla="*/ 1958288 h 3910710"/>
                <a:gd name="connsiteX16975" fmla="*/ 9474527 w 12193737"/>
                <a:gd name="connsiteY16975" fmla="*/ 2030600 h 3910710"/>
                <a:gd name="connsiteX16976" fmla="*/ 9474527 w 12193737"/>
                <a:gd name="connsiteY16976" fmla="*/ 2036502 h 3910710"/>
                <a:gd name="connsiteX16977" fmla="*/ 9474527 w 12193737"/>
                <a:gd name="connsiteY16977" fmla="*/ 2026726 h 3910710"/>
                <a:gd name="connsiteX16978" fmla="*/ 9350941 w 12193737"/>
                <a:gd name="connsiteY16978" fmla="*/ 1955355 h 3910710"/>
                <a:gd name="connsiteX16979" fmla="*/ 9474527 w 12193737"/>
                <a:gd name="connsiteY16979" fmla="*/ 1883985 h 3910710"/>
                <a:gd name="connsiteX16980" fmla="*/ 9474527 w 12193737"/>
                <a:gd name="connsiteY16980" fmla="*/ 2026726 h 3910710"/>
                <a:gd name="connsiteX16981" fmla="*/ 9474527 w 12193737"/>
                <a:gd name="connsiteY16981" fmla="*/ 1880074 h 3910710"/>
                <a:gd name="connsiteX16982" fmla="*/ 9349240 w 12193737"/>
                <a:gd name="connsiteY16982" fmla="*/ 1952422 h 3910710"/>
                <a:gd name="connsiteX16983" fmla="*/ 9349240 w 12193737"/>
                <a:gd name="connsiteY16983" fmla="*/ 1801860 h 3910710"/>
                <a:gd name="connsiteX16984" fmla="*/ 9474527 w 12193737"/>
                <a:gd name="connsiteY16984" fmla="*/ 1874172 h 3910710"/>
                <a:gd name="connsiteX16985" fmla="*/ 9474527 w 12193737"/>
                <a:gd name="connsiteY16985" fmla="*/ 1880074 h 3910710"/>
                <a:gd name="connsiteX16986" fmla="*/ 9474527 w 12193737"/>
                <a:gd name="connsiteY16986" fmla="*/ 1870297 h 3910710"/>
                <a:gd name="connsiteX16987" fmla="*/ 9350941 w 12193737"/>
                <a:gd name="connsiteY16987" fmla="*/ 1798927 h 3910710"/>
                <a:gd name="connsiteX16988" fmla="*/ 9474527 w 12193737"/>
                <a:gd name="connsiteY16988" fmla="*/ 1727556 h 3910710"/>
                <a:gd name="connsiteX16989" fmla="*/ 9474527 w 12193737"/>
                <a:gd name="connsiteY16989" fmla="*/ 1870297 h 3910710"/>
                <a:gd name="connsiteX16990" fmla="*/ 9474527 w 12193737"/>
                <a:gd name="connsiteY16990" fmla="*/ 1723646 h 3910710"/>
                <a:gd name="connsiteX16991" fmla="*/ 9349240 w 12193737"/>
                <a:gd name="connsiteY16991" fmla="*/ 1795957 h 3910710"/>
                <a:gd name="connsiteX16992" fmla="*/ 9349240 w 12193737"/>
                <a:gd name="connsiteY16992" fmla="*/ 1651261 h 3910710"/>
                <a:gd name="connsiteX16993" fmla="*/ 9354310 w 12193737"/>
                <a:gd name="connsiteY16993" fmla="*/ 1648328 h 3910710"/>
                <a:gd name="connsiteX16994" fmla="*/ 9474527 w 12193737"/>
                <a:gd name="connsiteY16994" fmla="*/ 1717707 h 3910710"/>
                <a:gd name="connsiteX16995" fmla="*/ 9474527 w 12193737"/>
                <a:gd name="connsiteY16995" fmla="*/ 1723609 h 3910710"/>
                <a:gd name="connsiteX16996" fmla="*/ 9474527 w 12193737"/>
                <a:gd name="connsiteY16996" fmla="*/ 1713869 h 3910710"/>
                <a:gd name="connsiteX16997" fmla="*/ 9357713 w 12193737"/>
                <a:gd name="connsiteY16997" fmla="*/ 1646409 h 3910710"/>
                <a:gd name="connsiteX16998" fmla="*/ 9474527 w 12193737"/>
                <a:gd name="connsiteY16998" fmla="*/ 1578985 h 3910710"/>
                <a:gd name="connsiteX16999" fmla="*/ 9474527 w 12193737"/>
                <a:gd name="connsiteY16999" fmla="*/ 1713869 h 3910710"/>
                <a:gd name="connsiteX17000" fmla="*/ 9474527 w 12193737"/>
                <a:gd name="connsiteY17000" fmla="*/ 1549619 h 3910710"/>
                <a:gd name="connsiteX17001" fmla="*/ 9357713 w 12193737"/>
                <a:gd name="connsiteY17001" fmla="*/ 1482159 h 3910710"/>
                <a:gd name="connsiteX17002" fmla="*/ 9474527 w 12193737"/>
                <a:gd name="connsiteY17002" fmla="*/ 1414699 h 3910710"/>
                <a:gd name="connsiteX17003" fmla="*/ 9474527 w 12193737"/>
                <a:gd name="connsiteY17003" fmla="*/ 1549583 h 3910710"/>
                <a:gd name="connsiteX17004" fmla="*/ 9474527 w 12193737"/>
                <a:gd name="connsiteY17004" fmla="*/ 1410789 h 3910710"/>
                <a:gd name="connsiteX17005" fmla="*/ 9354310 w 12193737"/>
                <a:gd name="connsiteY17005" fmla="*/ 1480204 h 3910710"/>
                <a:gd name="connsiteX17006" fmla="*/ 9349240 w 12193737"/>
                <a:gd name="connsiteY17006" fmla="*/ 1477271 h 3910710"/>
                <a:gd name="connsiteX17007" fmla="*/ 9349240 w 12193737"/>
                <a:gd name="connsiteY17007" fmla="*/ 1332575 h 3910710"/>
                <a:gd name="connsiteX17008" fmla="*/ 9474527 w 12193737"/>
                <a:gd name="connsiteY17008" fmla="*/ 1404886 h 3910710"/>
                <a:gd name="connsiteX17009" fmla="*/ 9474527 w 12193737"/>
                <a:gd name="connsiteY17009" fmla="*/ 1410789 h 3910710"/>
                <a:gd name="connsiteX17010" fmla="*/ 9474527 w 12193737"/>
                <a:gd name="connsiteY17010" fmla="*/ 1401012 h 3910710"/>
                <a:gd name="connsiteX17011" fmla="*/ 9350941 w 12193737"/>
                <a:gd name="connsiteY17011" fmla="*/ 1329642 h 3910710"/>
                <a:gd name="connsiteX17012" fmla="*/ 9474527 w 12193737"/>
                <a:gd name="connsiteY17012" fmla="*/ 1258271 h 3910710"/>
                <a:gd name="connsiteX17013" fmla="*/ 9474527 w 12193737"/>
                <a:gd name="connsiteY17013" fmla="*/ 1401012 h 3910710"/>
                <a:gd name="connsiteX17014" fmla="*/ 9474527 w 12193737"/>
                <a:gd name="connsiteY17014" fmla="*/ 1254360 h 3910710"/>
                <a:gd name="connsiteX17015" fmla="*/ 9349240 w 12193737"/>
                <a:gd name="connsiteY17015" fmla="*/ 1326708 h 3910710"/>
                <a:gd name="connsiteX17016" fmla="*/ 9349240 w 12193737"/>
                <a:gd name="connsiteY17016" fmla="*/ 1176146 h 3910710"/>
                <a:gd name="connsiteX17017" fmla="*/ 9474527 w 12193737"/>
                <a:gd name="connsiteY17017" fmla="*/ 1248458 h 3910710"/>
                <a:gd name="connsiteX17018" fmla="*/ 9474527 w 12193737"/>
                <a:gd name="connsiteY17018" fmla="*/ 1254360 h 3910710"/>
                <a:gd name="connsiteX17019" fmla="*/ 9474527 w 12193737"/>
                <a:gd name="connsiteY17019" fmla="*/ 1244583 h 3910710"/>
                <a:gd name="connsiteX17020" fmla="*/ 9350941 w 12193737"/>
                <a:gd name="connsiteY17020" fmla="*/ 1173213 h 3910710"/>
                <a:gd name="connsiteX17021" fmla="*/ 9474527 w 12193737"/>
                <a:gd name="connsiteY17021" fmla="*/ 1101843 h 3910710"/>
                <a:gd name="connsiteX17022" fmla="*/ 9474527 w 12193737"/>
                <a:gd name="connsiteY17022" fmla="*/ 1244583 h 3910710"/>
                <a:gd name="connsiteX17023" fmla="*/ 9474527 w 12193737"/>
                <a:gd name="connsiteY17023" fmla="*/ 1097932 h 3910710"/>
                <a:gd name="connsiteX17024" fmla="*/ 9349240 w 12193737"/>
                <a:gd name="connsiteY17024" fmla="*/ 1170244 h 3910710"/>
                <a:gd name="connsiteX17025" fmla="*/ 9349240 w 12193737"/>
                <a:gd name="connsiteY17025" fmla="*/ 1019681 h 3910710"/>
                <a:gd name="connsiteX17026" fmla="*/ 9474527 w 12193737"/>
                <a:gd name="connsiteY17026" fmla="*/ 1091993 h 3910710"/>
                <a:gd name="connsiteX17027" fmla="*/ 9474527 w 12193737"/>
                <a:gd name="connsiteY17027" fmla="*/ 1097896 h 3910710"/>
                <a:gd name="connsiteX17028" fmla="*/ 9474527 w 12193737"/>
                <a:gd name="connsiteY17028" fmla="*/ 1088155 h 3910710"/>
                <a:gd name="connsiteX17029" fmla="*/ 9350941 w 12193737"/>
                <a:gd name="connsiteY17029" fmla="*/ 1016785 h 3910710"/>
                <a:gd name="connsiteX17030" fmla="*/ 9474527 w 12193737"/>
                <a:gd name="connsiteY17030" fmla="*/ 945414 h 3910710"/>
                <a:gd name="connsiteX17031" fmla="*/ 9474527 w 12193737"/>
                <a:gd name="connsiteY17031" fmla="*/ 1088155 h 3910710"/>
                <a:gd name="connsiteX17032" fmla="*/ 9474527 w 12193737"/>
                <a:gd name="connsiteY17032" fmla="*/ 941503 h 3910710"/>
                <a:gd name="connsiteX17033" fmla="*/ 9349240 w 12193737"/>
                <a:gd name="connsiteY17033" fmla="*/ 1013852 h 3910710"/>
                <a:gd name="connsiteX17034" fmla="*/ 9349240 w 12193737"/>
                <a:gd name="connsiteY17034" fmla="*/ 869155 h 3910710"/>
                <a:gd name="connsiteX17035" fmla="*/ 9354310 w 12193737"/>
                <a:gd name="connsiteY17035" fmla="*/ 866222 h 3910710"/>
                <a:gd name="connsiteX17036" fmla="*/ 9474527 w 12193737"/>
                <a:gd name="connsiteY17036" fmla="*/ 935637 h 3910710"/>
                <a:gd name="connsiteX17037" fmla="*/ 9474527 w 12193737"/>
                <a:gd name="connsiteY17037" fmla="*/ 941540 h 3910710"/>
                <a:gd name="connsiteX17038" fmla="*/ 9474527 w 12193737"/>
                <a:gd name="connsiteY17038" fmla="*/ 931727 h 3910710"/>
                <a:gd name="connsiteX17039" fmla="*/ 9357713 w 12193737"/>
                <a:gd name="connsiteY17039" fmla="*/ 864267 h 3910710"/>
                <a:gd name="connsiteX17040" fmla="*/ 9474527 w 12193737"/>
                <a:gd name="connsiteY17040" fmla="*/ 796807 h 3910710"/>
                <a:gd name="connsiteX17041" fmla="*/ 9474527 w 12193737"/>
                <a:gd name="connsiteY17041" fmla="*/ 931727 h 3910710"/>
                <a:gd name="connsiteX17042" fmla="*/ 9474527 w 12193737"/>
                <a:gd name="connsiteY17042" fmla="*/ 767477 h 3910710"/>
                <a:gd name="connsiteX17043" fmla="*/ 9357713 w 12193737"/>
                <a:gd name="connsiteY17043" fmla="*/ 700017 h 3910710"/>
                <a:gd name="connsiteX17044" fmla="*/ 9474527 w 12193737"/>
                <a:gd name="connsiteY17044" fmla="*/ 632557 h 3910710"/>
                <a:gd name="connsiteX17045" fmla="*/ 9474527 w 12193737"/>
                <a:gd name="connsiteY17045" fmla="*/ 767477 h 3910710"/>
                <a:gd name="connsiteX17046" fmla="*/ 9474527 w 12193737"/>
                <a:gd name="connsiteY17046" fmla="*/ 628647 h 3910710"/>
                <a:gd name="connsiteX17047" fmla="*/ 9354310 w 12193737"/>
                <a:gd name="connsiteY17047" fmla="*/ 698062 h 3910710"/>
                <a:gd name="connsiteX17048" fmla="*/ 9349240 w 12193737"/>
                <a:gd name="connsiteY17048" fmla="*/ 695129 h 3910710"/>
                <a:gd name="connsiteX17049" fmla="*/ 9349240 w 12193737"/>
                <a:gd name="connsiteY17049" fmla="*/ 550432 h 3910710"/>
                <a:gd name="connsiteX17050" fmla="*/ 9474527 w 12193737"/>
                <a:gd name="connsiteY17050" fmla="*/ 622744 h 3910710"/>
                <a:gd name="connsiteX17051" fmla="*/ 9474527 w 12193737"/>
                <a:gd name="connsiteY17051" fmla="*/ 628647 h 3910710"/>
                <a:gd name="connsiteX17052" fmla="*/ 9474527 w 12193737"/>
                <a:gd name="connsiteY17052" fmla="*/ 618870 h 3910710"/>
                <a:gd name="connsiteX17053" fmla="*/ 9350941 w 12193737"/>
                <a:gd name="connsiteY17053" fmla="*/ 547499 h 3910710"/>
                <a:gd name="connsiteX17054" fmla="*/ 9474527 w 12193737"/>
                <a:gd name="connsiteY17054" fmla="*/ 476129 h 3910710"/>
                <a:gd name="connsiteX17055" fmla="*/ 9474527 w 12193737"/>
                <a:gd name="connsiteY17055" fmla="*/ 618870 h 3910710"/>
                <a:gd name="connsiteX17056" fmla="*/ 9474527 w 12193737"/>
                <a:gd name="connsiteY17056" fmla="*/ 472218 h 3910710"/>
                <a:gd name="connsiteX17057" fmla="*/ 9349240 w 12193737"/>
                <a:gd name="connsiteY17057" fmla="*/ 544530 h 3910710"/>
                <a:gd name="connsiteX17058" fmla="*/ 9349240 w 12193737"/>
                <a:gd name="connsiteY17058" fmla="*/ 393968 h 3910710"/>
                <a:gd name="connsiteX17059" fmla="*/ 9474527 w 12193737"/>
                <a:gd name="connsiteY17059" fmla="*/ 466280 h 3910710"/>
                <a:gd name="connsiteX17060" fmla="*/ 9474527 w 12193737"/>
                <a:gd name="connsiteY17060" fmla="*/ 472182 h 3910710"/>
                <a:gd name="connsiteX17061" fmla="*/ 9474527 w 12193737"/>
                <a:gd name="connsiteY17061" fmla="*/ 462441 h 3910710"/>
                <a:gd name="connsiteX17062" fmla="*/ 9350941 w 12193737"/>
                <a:gd name="connsiteY17062" fmla="*/ 391071 h 3910710"/>
                <a:gd name="connsiteX17063" fmla="*/ 9474527 w 12193737"/>
                <a:gd name="connsiteY17063" fmla="*/ 319701 h 3910710"/>
                <a:gd name="connsiteX17064" fmla="*/ 9474527 w 12193737"/>
                <a:gd name="connsiteY17064" fmla="*/ 462441 h 3910710"/>
                <a:gd name="connsiteX17065" fmla="*/ 9474527 w 12193737"/>
                <a:gd name="connsiteY17065" fmla="*/ 315790 h 3910710"/>
                <a:gd name="connsiteX17066" fmla="*/ 9349240 w 12193737"/>
                <a:gd name="connsiteY17066" fmla="*/ 388102 h 3910710"/>
                <a:gd name="connsiteX17067" fmla="*/ 9349240 w 12193737"/>
                <a:gd name="connsiteY17067" fmla="*/ 237539 h 3910710"/>
                <a:gd name="connsiteX17068" fmla="*/ 9474527 w 12193737"/>
                <a:gd name="connsiteY17068" fmla="*/ 309888 h 3910710"/>
                <a:gd name="connsiteX17069" fmla="*/ 9474527 w 12193737"/>
                <a:gd name="connsiteY17069" fmla="*/ 315790 h 3910710"/>
                <a:gd name="connsiteX17070" fmla="*/ 9474527 w 12193737"/>
                <a:gd name="connsiteY17070" fmla="*/ 306013 h 3910710"/>
                <a:gd name="connsiteX17071" fmla="*/ 9350941 w 12193737"/>
                <a:gd name="connsiteY17071" fmla="*/ 234643 h 3910710"/>
                <a:gd name="connsiteX17072" fmla="*/ 9474527 w 12193737"/>
                <a:gd name="connsiteY17072" fmla="*/ 163272 h 3910710"/>
                <a:gd name="connsiteX17073" fmla="*/ 9474527 w 12193737"/>
                <a:gd name="connsiteY17073" fmla="*/ 305977 h 3910710"/>
                <a:gd name="connsiteX17074" fmla="*/ 9474527 w 12193737"/>
                <a:gd name="connsiteY17074" fmla="*/ 159361 h 3910710"/>
                <a:gd name="connsiteX17075" fmla="*/ 9349240 w 12193737"/>
                <a:gd name="connsiteY17075" fmla="*/ 231710 h 3910710"/>
                <a:gd name="connsiteX17076" fmla="*/ 9349240 w 12193737"/>
                <a:gd name="connsiteY17076" fmla="*/ 87013 h 3910710"/>
                <a:gd name="connsiteX17077" fmla="*/ 9354346 w 12193737"/>
                <a:gd name="connsiteY17077" fmla="*/ 84080 h 3910710"/>
                <a:gd name="connsiteX17078" fmla="*/ 9474527 w 12193737"/>
                <a:gd name="connsiteY17078" fmla="*/ 153459 h 3910710"/>
                <a:gd name="connsiteX17079" fmla="*/ 9474527 w 12193737"/>
                <a:gd name="connsiteY17079" fmla="*/ 159361 h 3910710"/>
                <a:gd name="connsiteX17080" fmla="*/ 9474527 w 12193737"/>
                <a:gd name="connsiteY17080" fmla="*/ 149585 h 3910710"/>
                <a:gd name="connsiteX17081" fmla="*/ 9357749 w 12193737"/>
                <a:gd name="connsiteY17081" fmla="*/ 82161 h 3910710"/>
                <a:gd name="connsiteX17082" fmla="*/ 9474527 w 12193737"/>
                <a:gd name="connsiteY17082" fmla="*/ 14738 h 3910710"/>
                <a:gd name="connsiteX17083" fmla="*/ 9474527 w 12193737"/>
                <a:gd name="connsiteY17083" fmla="*/ 149621 h 3910710"/>
                <a:gd name="connsiteX17084" fmla="*/ 9491474 w 12193737"/>
                <a:gd name="connsiteY17084" fmla="*/ 3896045 h 3910710"/>
                <a:gd name="connsiteX17085" fmla="*/ 9491474 w 12193737"/>
                <a:gd name="connsiteY17085" fmla="*/ 3761125 h 3910710"/>
                <a:gd name="connsiteX17086" fmla="*/ 9608324 w 12193737"/>
                <a:gd name="connsiteY17086" fmla="*/ 3828585 h 3910710"/>
                <a:gd name="connsiteX17087" fmla="*/ 9491474 w 12193737"/>
                <a:gd name="connsiteY17087" fmla="*/ 3896045 h 3910710"/>
                <a:gd name="connsiteX17088" fmla="*/ 9611728 w 12193737"/>
                <a:gd name="connsiteY17088" fmla="*/ 3826630 h 3910710"/>
                <a:gd name="connsiteX17089" fmla="*/ 9491474 w 12193737"/>
                <a:gd name="connsiteY17089" fmla="*/ 3757215 h 3910710"/>
                <a:gd name="connsiteX17090" fmla="*/ 9491474 w 12193737"/>
                <a:gd name="connsiteY17090" fmla="*/ 3751349 h 3910710"/>
                <a:gd name="connsiteX17091" fmla="*/ 9616798 w 12193737"/>
                <a:gd name="connsiteY17091" fmla="*/ 3679001 h 3910710"/>
                <a:gd name="connsiteX17092" fmla="*/ 9616798 w 12193737"/>
                <a:gd name="connsiteY17092" fmla="*/ 3823697 h 3910710"/>
                <a:gd name="connsiteX17093" fmla="*/ 9611728 w 12193737"/>
                <a:gd name="connsiteY17093" fmla="*/ 3826630 h 3910710"/>
                <a:gd name="connsiteX17094" fmla="*/ 9620165 w 12193737"/>
                <a:gd name="connsiteY17094" fmla="*/ 3821742 h 3910710"/>
                <a:gd name="connsiteX17095" fmla="*/ 9620165 w 12193737"/>
                <a:gd name="connsiteY17095" fmla="*/ 3679001 h 3910710"/>
                <a:gd name="connsiteX17096" fmla="*/ 9743787 w 12193737"/>
                <a:gd name="connsiteY17096" fmla="*/ 3750371 h 3910710"/>
                <a:gd name="connsiteX17097" fmla="*/ 9620165 w 12193737"/>
                <a:gd name="connsiteY17097" fmla="*/ 3821742 h 3910710"/>
                <a:gd name="connsiteX17098" fmla="*/ 9752260 w 12193737"/>
                <a:gd name="connsiteY17098" fmla="*/ 3907777 h 3910710"/>
                <a:gd name="connsiteX17099" fmla="*/ 9628639 w 12193737"/>
                <a:gd name="connsiteY17099" fmla="*/ 3836407 h 3910710"/>
                <a:gd name="connsiteX17100" fmla="*/ 9752260 w 12193737"/>
                <a:gd name="connsiteY17100" fmla="*/ 3765036 h 3910710"/>
                <a:gd name="connsiteX17101" fmla="*/ 9752260 w 12193737"/>
                <a:gd name="connsiteY17101" fmla="*/ 3907777 h 3910710"/>
                <a:gd name="connsiteX17102" fmla="*/ 9755664 w 12193737"/>
                <a:gd name="connsiteY17102" fmla="*/ 3907777 h 3910710"/>
                <a:gd name="connsiteX17103" fmla="*/ 9755664 w 12193737"/>
                <a:gd name="connsiteY17103" fmla="*/ 3763081 h 3910710"/>
                <a:gd name="connsiteX17104" fmla="*/ 9760734 w 12193737"/>
                <a:gd name="connsiteY17104" fmla="*/ 3760148 h 3910710"/>
                <a:gd name="connsiteX17105" fmla="*/ 9886021 w 12193737"/>
                <a:gd name="connsiteY17105" fmla="*/ 3832496 h 3910710"/>
                <a:gd name="connsiteX17106" fmla="*/ 9755664 w 12193737"/>
                <a:gd name="connsiteY17106" fmla="*/ 3907777 h 3910710"/>
                <a:gd name="connsiteX17107" fmla="*/ 9887722 w 12193737"/>
                <a:gd name="connsiteY17107" fmla="*/ 3829563 h 3910710"/>
                <a:gd name="connsiteX17108" fmla="*/ 9764137 w 12193737"/>
                <a:gd name="connsiteY17108" fmla="*/ 3758192 h 3910710"/>
                <a:gd name="connsiteX17109" fmla="*/ 9887722 w 12193737"/>
                <a:gd name="connsiteY17109" fmla="*/ 3686822 h 3910710"/>
                <a:gd name="connsiteX17110" fmla="*/ 9887722 w 12193737"/>
                <a:gd name="connsiteY17110" fmla="*/ 3829527 h 3910710"/>
                <a:gd name="connsiteX17111" fmla="*/ 9891127 w 12193737"/>
                <a:gd name="connsiteY17111" fmla="*/ 3684867 h 3910710"/>
                <a:gd name="connsiteX17112" fmla="*/ 9896196 w 12193737"/>
                <a:gd name="connsiteY17112" fmla="*/ 3681934 h 3910710"/>
                <a:gd name="connsiteX17113" fmla="*/ 10021484 w 12193737"/>
                <a:gd name="connsiteY17113" fmla="*/ 3754282 h 3910710"/>
                <a:gd name="connsiteX17114" fmla="*/ 9891127 w 12193737"/>
                <a:gd name="connsiteY17114" fmla="*/ 3829563 h 3910710"/>
                <a:gd name="connsiteX17115" fmla="*/ 9891127 w 12193737"/>
                <a:gd name="connsiteY17115" fmla="*/ 3684867 h 3910710"/>
                <a:gd name="connsiteX17116" fmla="*/ 10023186 w 12193737"/>
                <a:gd name="connsiteY17116" fmla="*/ 3907777 h 3910710"/>
                <a:gd name="connsiteX17117" fmla="*/ 9892829 w 12193737"/>
                <a:gd name="connsiteY17117" fmla="*/ 3832496 h 3910710"/>
                <a:gd name="connsiteX17118" fmla="*/ 10023186 w 12193737"/>
                <a:gd name="connsiteY17118" fmla="*/ 3757215 h 3910710"/>
                <a:gd name="connsiteX17119" fmla="*/ 10023186 w 12193737"/>
                <a:gd name="connsiteY17119" fmla="*/ 3907741 h 3910710"/>
                <a:gd name="connsiteX17120" fmla="*/ 10023186 w 12193737"/>
                <a:gd name="connsiteY17120" fmla="*/ 3751312 h 3910710"/>
                <a:gd name="connsiteX17121" fmla="*/ 9899600 w 12193737"/>
                <a:gd name="connsiteY17121" fmla="*/ 3679942 h 3910710"/>
                <a:gd name="connsiteX17122" fmla="*/ 10023186 w 12193737"/>
                <a:gd name="connsiteY17122" fmla="*/ 3608608 h 3910710"/>
                <a:gd name="connsiteX17123" fmla="*/ 10023186 w 12193737"/>
                <a:gd name="connsiteY17123" fmla="*/ 3751312 h 3910710"/>
                <a:gd name="connsiteX17124" fmla="*/ 10151841 w 12193737"/>
                <a:gd name="connsiteY17124" fmla="*/ 3835465 h 3910710"/>
                <a:gd name="connsiteX17125" fmla="*/ 10026589 w 12193737"/>
                <a:gd name="connsiteY17125" fmla="*/ 3907777 h 3910710"/>
                <a:gd name="connsiteX17126" fmla="*/ 10026589 w 12193737"/>
                <a:gd name="connsiteY17126" fmla="*/ 3757251 h 3910710"/>
                <a:gd name="connsiteX17127" fmla="*/ 10151841 w 12193737"/>
                <a:gd name="connsiteY17127" fmla="*/ 3829563 h 3910710"/>
                <a:gd name="connsiteX17128" fmla="*/ 10151841 w 12193737"/>
                <a:gd name="connsiteY17128" fmla="*/ 3835465 h 3910710"/>
                <a:gd name="connsiteX17129" fmla="*/ 10151841 w 12193737"/>
                <a:gd name="connsiteY17129" fmla="*/ 3825616 h 3910710"/>
                <a:gd name="connsiteX17130" fmla="*/ 10028291 w 12193737"/>
                <a:gd name="connsiteY17130" fmla="*/ 3754282 h 3910710"/>
                <a:gd name="connsiteX17131" fmla="*/ 10151841 w 12193737"/>
                <a:gd name="connsiteY17131" fmla="*/ 3682947 h 3910710"/>
                <a:gd name="connsiteX17132" fmla="*/ 10151841 w 12193737"/>
                <a:gd name="connsiteY17132" fmla="*/ 3825652 h 3910710"/>
                <a:gd name="connsiteX17133" fmla="*/ 10151841 w 12193737"/>
                <a:gd name="connsiteY17133" fmla="*/ 3679037 h 3910710"/>
                <a:gd name="connsiteX17134" fmla="*/ 10026589 w 12193737"/>
                <a:gd name="connsiteY17134" fmla="*/ 3751349 h 3910710"/>
                <a:gd name="connsiteX17135" fmla="*/ 10026589 w 12193737"/>
                <a:gd name="connsiteY17135" fmla="*/ 3606689 h 3910710"/>
                <a:gd name="connsiteX17136" fmla="*/ 10031658 w 12193737"/>
                <a:gd name="connsiteY17136" fmla="*/ 3603756 h 3910710"/>
                <a:gd name="connsiteX17137" fmla="*/ 10151841 w 12193737"/>
                <a:gd name="connsiteY17137" fmla="*/ 3673135 h 3910710"/>
                <a:gd name="connsiteX17138" fmla="*/ 10151841 w 12193737"/>
                <a:gd name="connsiteY17138" fmla="*/ 3679037 h 3910710"/>
                <a:gd name="connsiteX17139" fmla="*/ 10151841 w 12193737"/>
                <a:gd name="connsiteY17139" fmla="*/ 3669188 h 3910710"/>
                <a:gd name="connsiteX17140" fmla="*/ 10035063 w 12193737"/>
                <a:gd name="connsiteY17140" fmla="*/ 3601764 h 3910710"/>
                <a:gd name="connsiteX17141" fmla="*/ 10151841 w 12193737"/>
                <a:gd name="connsiteY17141" fmla="*/ 3534340 h 3910710"/>
                <a:gd name="connsiteX17142" fmla="*/ 10151841 w 12193737"/>
                <a:gd name="connsiteY17142" fmla="*/ 3669224 h 3910710"/>
                <a:gd name="connsiteX17143" fmla="*/ 10151841 w 12193737"/>
                <a:gd name="connsiteY17143" fmla="*/ 3504938 h 3910710"/>
                <a:gd name="connsiteX17144" fmla="*/ 10035063 w 12193737"/>
                <a:gd name="connsiteY17144" fmla="*/ 3437514 h 3910710"/>
                <a:gd name="connsiteX17145" fmla="*/ 10151841 w 12193737"/>
                <a:gd name="connsiteY17145" fmla="*/ 3370091 h 3910710"/>
                <a:gd name="connsiteX17146" fmla="*/ 10151841 w 12193737"/>
                <a:gd name="connsiteY17146" fmla="*/ 3504974 h 3910710"/>
                <a:gd name="connsiteX17147" fmla="*/ 10151841 w 12193737"/>
                <a:gd name="connsiteY17147" fmla="*/ 3366180 h 3910710"/>
                <a:gd name="connsiteX17148" fmla="*/ 10031658 w 12193737"/>
                <a:gd name="connsiteY17148" fmla="*/ 3435559 h 3910710"/>
                <a:gd name="connsiteX17149" fmla="*/ 10026589 w 12193737"/>
                <a:gd name="connsiteY17149" fmla="*/ 3432626 h 3910710"/>
                <a:gd name="connsiteX17150" fmla="*/ 10026589 w 12193737"/>
                <a:gd name="connsiteY17150" fmla="*/ 3287966 h 3910710"/>
                <a:gd name="connsiteX17151" fmla="*/ 10151841 w 12193737"/>
                <a:gd name="connsiteY17151" fmla="*/ 3360278 h 3910710"/>
                <a:gd name="connsiteX17152" fmla="*/ 10151841 w 12193737"/>
                <a:gd name="connsiteY17152" fmla="*/ 3366180 h 3910710"/>
                <a:gd name="connsiteX17153" fmla="*/ 10151841 w 12193737"/>
                <a:gd name="connsiteY17153" fmla="*/ 3356331 h 3910710"/>
                <a:gd name="connsiteX17154" fmla="*/ 10028291 w 12193737"/>
                <a:gd name="connsiteY17154" fmla="*/ 3284997 h 3910710"/>
                <a:gd name="connsiteX17155" fmla="*/ 10151841 w 12193737"/>
                <a:gd name="connsiteY17155" fmla="*/ 3213626 h 3910710"/>
                <a:gd name="connsiteX17156" fmla="*/ 10151841 w 12193737"/>
                <a:gd name="connsiteY17156" fmla="*/ 3356331 h 3910710"/>
                <a:gd name="connsiteX17157" fmla="*/ 10151841 w 12193737"/>
                <a:gd name="connsiteY17157" fmla="*/ 3209752 h 3910710"/>
                <a:gd name="connsiteX17158" fmla="*/ 10026589 w 12193737"/>
                <a:gd name="connsiteY17158" fmla="*/ 3282064 h 3910710"/>
                <a:gd name="connsiteX17159" fmla="*/ 10026589 w 12193737"/>
                <a:gd name="connsiteY17159" fmla="*/ 3131537 h 3910710"/>
                <a:gd name="connsiteX17160" fmla="*/ 10151841 w 12193737"/>
                <a:gd name="connsiteY17160" fmla="*/ 3203885 h 3910710"/>
                <a:gd name="connsiteX17161" fmla="*/ 10151841 w 12193737"/>
                <a:gd name="connsiteY17161" fmla="*/ 3209788 h 3910710"/>
                <a:gd name="connsiteX17162" fmla="*/ 10151841 w 12193737"/>
                <a:gd name="connsiteY17162" fmla="*/ 3199902 h 3910710"/>
                <a:gd name="connsiteX17163" fmla="*/ 10028291 w 12193737"/>
                <a:gd name="connsiteY17163" fmla="*/ 3128568 h 3910710"/>
                <a:gd name="connsiteX17164" fmla="*/ 10151841 w 12193737"/>
                <a:gd name="connsiteY17164" fmla="*/ 3057198 h 3910710"/>
                <a:gd name="connsiteX17165" fmla="*/ 10151841 w 12193737"/>
                <a:gd name="connsiteY17165" fmla="*/ 3199902 h 3910710"/>
                <a:gd name="connsiteX17166" fmla="*/ 10151841 w 12193737"/>
                <a:gd name="connsiteY17166" fmla="*/ 3053323 h 3910710"/>
                <a:gd name="connsiteX17167" fmla="*/ 10026589 w 12193737"/>
                <a:gd name="connsiteY17167" fmla="*/ 3125635 h 3910710"/>
                <a:gd name="connsiteX17168" fmla="*/ 10026589 w 12193737"/>
                <a:gd name="connsiteY17168" fmla="*/ 2975109 h 3910710"/>
                <a:gd name="connsiteX17169" fmla="*/ 10151841 w 12193737"/>
                <a:gd name="connsiteY17169" fmla="*/ 3047421 h 3910710"/>
                <a:gd name="connsiteX17170" fmla="*/ 10151841 w 12193737"/>
                <a:gd name="connsiteY17170" fmla="*/ 3053323 h 3910710"/>
                <a:gd name="connsiteX17171" fmla="*/ 10151841 w 12193737"/>
                <a:gd name="connsiteY17171" fmla="*/ 3043474 h 3910710"/>
                <a:gd name="connsiteX17172" fmla="*/ 10028291 w 12193737"/>
                <a:gd name="connsiteY17172" fmla="*/ 2972140 h 3910710"/>
                <a:gd name="connsiteX17173" fmla="*/ 10151841 w 12193737"/>
                <a:gd name="connsiteY17173" fmla="*/ 2900805 h 3910710"/>
                <a:gd name="connsiteX17174" fmla="*/ 10151841 w 12193737"/>
                <a:gd name="connsiteY17174" fmla="*/ 3043510 h 3910710"/>
                <a:gd name="connsiteX17175" fmla="*/ 10151841 w 12193737"/>
                <a:gd name="connsiteY17175" fmla="*/ 2896895 h 3910710"/>
                <a:gd name="connsiteX17176" fmla="*/ 10026589 w 12193737"/>
                <a:gd name="connsiteY17176" fmla="*/ 2969207 h 3910710"/>
                <a:gd name="connsiteX17177" fmla="*/ 10026589 w 12193737"/>
                <a:gd name="connsiteY17177" fmla="*/ 2824547 h 3910710"/>
                <a:gd name="connsiteX17178" fmla="*/ 10031695 w 12193737"/>
                <a:gd name="connsiteY17178" fmla="*/ 2821614 h 3910710"/>
                <a:gd name="connsiteX17179" fmla="*/ 10151877 w 12193737"/>
                <a:gd name="connsiteY17179" fmla="*/ 2890993 h 3910710"/>
                <a:gd name="connsiteX17180" fmla="*/ 10151877 w 12193737"/>
                <a:gd name="connsiteY17180" fmla="*/ 2896895 h 3910710"/>
                <a:gd name="connsiteX17181" fmla="*/ 10151841 w 12193737"/>
                <a:gd name="connsiteY17181" fmla="*/ 2887046 h 3910710"/>
                <a:gd name="connsiteX17182" fmla="*/ 10035063 w 12193737"/>
                <a:gd name="connsiteY17182" fmla="*/ 2819622 h 3910710"/>
                <a:gd name="connsiteX17183" fmla="*/ 10151841 w 12193737"/>
                <a:gd name="connsiteY17183" fmla="*/ 2752198 h 3910710"/>
                <a:gd name="connsiteX17184" fmla="*/ 10151841 w 12193737"/>
                <a:gd name="connsiteY17184" fmla="*/ 2887046 h 3910710"/>
                <a:gd name="connsiteX17185" fmla="*/ 10151841 w 12193737"/>
                <a:gd name="connsiteY17185" fmla="*/ 2722796 h 3910710"/>
                <a:gd name="connsiteX17186" fmla="*/ 10035063 w 12193737"/>
                <a:gd name="connsiteY17186" fmla="*/ 2655372 h 3910710"/>
                <a:gd name="connsiteX17187" fmla="*/ 10151841 w 12193737"/>
                <a:gd name="connsiteY17187" fmla="*/ 2587949 h 3910710"/>
                <a:gd name="connsiteX17188" fmla="*/ 10151841 w 12193737"/>
                <a:gd name="connsiteY17188" fmla="*/ 2722796 h 3910710"/>
                <a:gd name="connsiteX17189" fmla="*/ 10151841 w 12193737"/>
                <a:gd name="connsiteY17189" fmla="*/ 2584038 h 3910710"/>
                <a:gd name="connsiteX17190" fmla="*/ 10031658 w 12193737"/>
                <a:gd name="connsiteY17190" fmla="*/ 2653417 h 3910710"/>
                <a:gd name="connsiteX17191" fmla="*/ 10026589 w 12193737"/>
                <a:gd name="connsiteY17191" fmla="*/ 2650484 h 3910710"/>
                <a:gd name="connsiteX17192" fmla="*/ 10026589 w 12193737"/>
                <a:gd name="connsiteY17192" fmla="*/ 2505788 h 3910710"/>
                <a:gd name="connsiteX17193" fmla="*/ 10151841 w 12193737"/>
                <a:gd name="connsiteY17193" fmla="*/ 2578099 h 3910710"/>
                <a:gd name="connsiteX17194" fmla="*/ 10151841 w 12193737"/>
                <a:gd name="connsiteY17194" fmla="*/ 2584002 h 3910710"/>
                <a:gd name="connsiteX17195" fmla="*/ 10151841 w 12193737"/>
                <a:gd name="connsiteY17195" fmla="*/ 2574189 h 3910710"/>
                <a:gd name="connsiteX17196" fmla="*/ 10028291 w 12193737"/>
                <a:gd name="connsiteY17196" fmla="*/ 2502855 h 3910710"/>
                <a:gd name="connsiteX17197" fmla="*/ 10151841 w 12193737"/>
                <a:gd name="connsiteY17197" fmla="*/ 2431484 h 3910710"/>
                <a:gd name="connsiteX17198" fmla="*/ 10151841 w 12193737"/>
                <a:gd name="connsiteY17198" fmla="*/ 2574189 h 3910710"/>
                <a:gd name="connsiteX17199" fmla="*/ 10151841 w 12193737"/>
                <a:gd name="connsiteY17199" fmla="*/ 2427610 h 3910710"/>
                <a:gd name="connsiteX17200" fmla="*/ 10026589 w 12193737"/>
                <a:gd name="connsiteY17200" fmla="*/ 2499922 h 3910710"/>
                <a:gd name="connsiteX17201" fmla="*/ 10026589 w 12193737"/>
                <a:gd name="connsiteY17201" fmla="*/ 2349395 h 3910710"/>
                <a:gd name="connsiteX17202" fmla="*/ 10151841 w 12193737"/>
                <a:gd name="connsiteY17202" fmla="*/ 2421707 h 3910710"/>
                <a:gd name="connsiteX17203" fmla="*/ 10151841 w 12193737"/>
                <a:gd name="connsiteY17203" fmla="*/ 2427610 h 3910710"/>
                <a:gd name="connsiteX17204" fmla="*/ 10151841 w 12193737"/>
                <a:gd name="connsiteY17204" fmla="*/ 2417760 h 3910710"/>
                <a:gd name="connsiteX17205" fmla="*/ 10028291 w 12193737"/>
                <a:gd name="connsiteY17205" fmla="*/ 2346426 h 3910710"/>
                <a:gd name="connsiteX17206" fmla="*/ 10151841 w 12193737"/>
                <a:gd name="connsiteY17206" fmla="*/ 2275056 h 3910710"/>
                <a:gd name="connsiteX17207" fmla="*/ 10151841 w 12193737"/>
                <a:gd name="connsiteY17207" fmla="*/ 2417760 h 3910710"/>
                <a:gd name="connsiteX17208" fmla="*/ 10151841 w 12193737"/>
                <a:gd name="connsiteY17208" fmla="*/ 2271181 h 3910710"/>
                <a:gd name="connsiteX17209" fmla="*/ 10026589 w 12193737"/>
                <a:gd name="connsiteY17209" fmla="*/ 2343493 h 3910710"/>
                <a:gd name="connsiteX17210" fmla="*/ 10026589 w 12193737"/>
                <a:gd name="connsiteY17210" fmla="*/ 2192967 h 3910710"/>
                <a:gd name="connsiteX17211" fmla="*/ 10151841 w 12193737"/>
                <a:gd name="connsiteY17211" fmla="*/ 2265279 h 3910710"/>
                <a:gd name="connsiteX17212" fmla="*/ 10151841 w 12193737"/>
                <a:gd name="connsiteY17212" fmla="*/ 2271181 h 3910710"/>
                <a:gd name="connsiteX17213" fmla="*/ 10151841 w 12193737"/>
                <a:gd name="connsiteY17213" fmla="*/ 2261332 h 3910710"/>
                <a:gd name="connsiteX17214" fmla="*/ 10028291 w 12193737"/>
                <a:gd name="connsiteY17214" fmla="*/ 2189998 h 3910710"/>
                <a:gd name="connsiteX17215" fmla="*/ 10151841 w 12193737"/>
                <a:gd name="connsiteY17215" fmla="*/ 2118627 h 3910710"/>
                <a:gd name="connsiteX17216" fmla="*/ 10151841 w 12193737"/>
                <a:gd name="connsiteY17216" fmla="*/ 2261332 h 3910710"/>
                <a:gd name="connsiteX17217" fmla="*/ 10151841 w 12193737"/>
                <a:gd name="connsiteY17217" fmla="*/ 2114753 h 3910710"/>
                <a:gd name="connsiteX17218" fmla="*/ 10026589 w 12193737"/>
                <a:gd name="connsiteY17218" fmla="*/ 2187065 h 3910710"/>
                <a:gd name="connsiteX17219" fmla="*/ 10026589 w 12193737"/>
                <a:gd name="connsiteY17219" fmla="*/ 2042368 h 3910710"/>
                <a:gd name="connsiteX17220" fmla="*/ 10031658 w 12193737"/>
                <a:gd name="connsiteY17220" fmla="*/ 2039435 h 3910710"/>
                <a:gd name="connsiteX17221" fmla="*/ 10151841 w 12193737"/>
                <a:gd name="connsiteY17221" fmla="*/ 2108851 h 3910710"/>
                <a:gd name="connsiteX17222" fmla="*/ 10151841 w 12193737"/>
                <a:gd name="connsiteY17222" fmla="*/ 2114753 h 3910710"/>
                <a:gd name="connsiteX17223" fmla="*/ 10151841 w 12193737"/>
                <a:gd name="connsiteY17223" fmla="*/ 2104904 h 3910710"/>
                <a:gd name="connsiteX17224" fmla="*/ 10035063 w 12193737"/>
                <a:gd name="connsiteY17224" fmla="*/ 2037480 h 3910710"/>
                <a:gd name="connsiteX17225" fmla="*/ 10151841 w 12193737"/>
                <a:gd name="connsiteY17225" fmla="*/ 1970056 h 3910710"/>
                <a:gd name="connsiteX17226" fmla="*/ 10151841 w 12193737"/>
                <a:gd name="connsiteY17226" fmla="*/ 2104940 h 3910710"/>
                <a:gd name="connsiteX17227" fmla="*/ 10151841 w 12193737"/>
                <a:gd name="connsiteY17227" fmla="*/ 1940654 h 3910710"/>
                <a:gd name="connsiteX17228" fmla="*/ 10035063 w 12193737"/>
                <a:gd name="connsiteY17228" fmla="*/ 1873230 h 3910710"/>
                <a:gd name="connsiteX17229" fmla="*/ 10151841 w 12193737"/>
                <a:gd name="connsiteY17229" fmla="*/ 1805807 h 3910710"/>
                <a:gd name="connsiteX17230" fmla="*/ 10151841 w 12193737"/>
                <a:gd name="connsiteY17230" fmla="*/ 1940690 h 3910710"/>
                <a:gd name="connsiteX17231" fmla="*/ 10151841 w 12193737"/>
                <a:gd name="connsiteY17231" fmla="*/ 1801860 h 3910710"/>
                <a:gd name="connsiteX17232" fmla="*/ 10031658 w 12193737"/>
                <a:gd name="connsiteY17232" fmla="*/ 1871239 h 3910710"/>
                <a:gd name="connsiteX17233" fmla="*/ 10026589 w 12193737"/>
                <a:gd name="connsiteY17233" fmla="*/ 1868306 h 3910710"/>
                <a:gd name="connsiteX17234" fmla="*/ 10026589 w 12193737"/>
                <a:gd name="connsiteY17234" fmla="*/ 1723609 h 3910710"/>
                <a:gd name="connsiteX17235" fmla="*/ 10151841 w 12193737"/>
                <a:gd name="connsiteY17235" fmla="*/ 1795921 h 3910710"/>
                <a:gd name="connsiteX17236" fmla="*/ 10151841 w 12193737"/>
                <a:gd name="connsiteY17236" fmla="*/ 1801824 h 3910710"/>
                <a:gd name="connsiteX17237" fmla="*/ 10151841 w 12193737"/>
                <a:gd name="connsiteY17237" fmla="*/ 1792047 h 3910710"/>
                <a:gd name="connsiteX17238" fmla="*/ 10028291 w 12193737"/>
                <a:gd name="connsiteY17238" fmla="*/ 1720713 h 3910710"/>
                <a:gd name="connsiteX17239" fmla="*/ 10151841 w 12193737"/>
                <a:gd name="connsiteY17239" fmla="*/ 1649378 h 3910710"/>
                <a:gd name="connsiteX17240" fmla="*/ 10151841 w 12193737"/>
                <a:gd name="connsiteY17240" fmla="*/ 1792083 h 3910710"/>
                <a:gd name="connsiteX17241" fmla="*/ 10151841 w 12193737"/>
                <a:gd name="connsiteY17241" fmla="*/ 1645431 h 3910710"/>
                <a:gd name="connsiteX17242" fmla="*/ 10026589 w 12193737"/>
                <a:gd name="connsiteY17242" fmla="*/ 1717743 h 3910710"/>
                <a:gd name="connsiteX17243" fmla="*/ 10026589 w 12193737"/>
                <a:gd name="connsiteY17243" fmla="*/ 1567181 h 3910710"/>
                <a:gd name="connsiteX17244" fmla="*/ 10151841 w 12193737"/>
                <a:gd name="connsiteY17244" fmla="*/ 1639493 h 3910710"/>
                <a:gd name="connsiteX17245" fmla="*/ 10151841 w 12193737"/>
                <a:gd name="connsiteY17245" fmla="*/ 1645395 h 3910710"/>
                <a:gd name="connsiteX17246" fmla="*/ 10151841 w 12193737"/>
                <a:gd name="connsiteY17246" fmla="*/ 1635618 h 3910710"/>
                <a:gd name="connsiteX17247" fmla="*/ 10028291 w 12193737"/>
                <a:gd name="connsiteY17247" fmla="*/ 1564284 h 3910710"/>
                <a:gd name="connsiteX17248" fmla="*/ 10151841 w 12193737"/>
                <a:gd name="connsiteY17248" fmla="*/ 1492914 h 3910710"/>
                <a:gd name="connsiteX17249" fmla="*/ 10151841 w 12193737"/>
                <a:gd name="connsiteY17249" fmla="*/ 1635618 h 3910710"/>
                <a:gd name="connsiteX17250" fmla="*/ 10151841 w 12193737"/>
                <a:gd name="connsiteY17250" fmla="*/ 1489003 h 3910710"/>
                <a:gd name="connsiteX17251" fmla="*/ 10026589 w 12193737"/>
                <a:gd name="connsiteY17251" fmla="*/ 1561315 h 3910710"/>
                <a:gd name="connsiteX17252" fmla="*/ 10026589 w 12193737"/>
                <a:gd name="connsiteY17252" fmla="*/ 1410753 h 3910710"/>
                <a:gd name="connsiteX17253" fmla="*/ 10151841 w 12193737"/>
                <a:gd name="connsiteY17253" fmla="*/ 1483064 h 3910710"/>
                <a:gd name="connsiteX17254" fmla="*/ 10151841 w 12193737"/>
                <a:gd name="connsiteY17254" fmla="*/ 1488967 h 3910710"/>
                <a:gd name="connsiteX17255" fmla="*/ 10151841 w 12193737"/>
                <a:gd name="connsiteY17255" fmla="*/ 1479190 h 3910710"/>
                <a:gd name="connsiteX17256" fmla="*/ 10028291 w 12193737"/>
                <a:gd name="connsiteY17256" fmla="*/ 1407856 h 3910710"/>
                <a:gd name="connsiteX17257" fmla="*/ 10151841 w 12193737"/>
                <a:gd name="connsiteY17257" fmla="*/ 1336485 h 3910710"/>
                <a:gd name="connsiteX17258" fmla="*/ 10151841 w 12193737"/>
                <a:gd name="connsiteY17258" fmla="*/ 1479190 h 3910710"/>
                <a:gd name="connsiteX17259" fmla="*/ 10151841 w 12193737"/>
                <a:gd name="connsiteY17259" fmla="*/ 1332575 h 3910710"/>
                <a:gd name="connsiteX17260" fmla="*/ 10026589 w 12193737"/>
                <a:gd name="connsiteY17260" fmla="*/ 1404886 h 3910710"/>
                <a:gd name="connsiteX17261" fmla="*/ 10026589 w 12193737"/>
                <a:gd name="connsiteY17261" fmla="*/ 1260190 h 3910710"/>
                <a:gd name="connsiteX17262" fmla="*/ 10031695 w 12193737"/>
                <a:gd name="connsiteY17262" fmla="*/ 1257257 h 3910710"/>
                <a:gd name="connsiteX17263" fmla="*/ 10151877 w 12193737"/>
                <a:gd name="connsiteY17263" fmla="*/ 1326636 h 3910710"/>
                <a:gd name="connsiteX17264" fmla="*/ 10151877 w 12193737"/>
                <a:gd name="connsiteY17264" fmla="*/ 1332538 h 3910710"/>
                <a:gd name="connsiteX17265" fmla="*/ 10151841 w 12193737"/>
                <a:gd name="connsiteY17265" fmla="*/ 1322761 h 3910710"/>
                <a:gd name="connsiteX17266" fmla="*/ 10035063 w 12193737"/>
                <a:gd name="connsiteY17266" fmla="*/ 1255338 h 3910710"/>
                <a:gd name="connsiteX17267" fmla="*/ 10151841 w 12193737"/>
                <a:gd name="connsiteY17267" fmla="*/ 1187914 h 3910710"/>
                <a:gd name="connsiteX17268" fmla="*/ 10151841 w 12193737"/>
                <a:gd name="connsiteY17268" fmla="*/ 1322761 h 3910710"/>
                <a:gd name="connsiteX17269" fmla="*/ 10151841 w 12193737"/>
                <a:gd name="connsiteY17269" fmla="*/ 1158512 h 3910710"/>
                <a:gd name="connsiteX17270" fmla="*/ 10035063 w 12193737"/>
                <a:gd name="connsiteY17270" fmla="*/ 1091088 h 3910710"/>
                <a:gd name="connsiteX17271" fmla="*/ 10151841 w 12193737"/>
                <a:gd name="connsiteY17271" fmla="*/ 1023665 h 3910710"/>
                <a:gd name="connsiteX17272" fmla="*/ 10151841 w 12193737"/>
                <a:gd name="connsiteY17272" fmla="*/ 1158548 h 3910710"/>
                <a:gd name="connsiteX17273" fmla="*/ 10151841 w 12193737"/>
                <a:gd name="connsiteY17273" fmla="*/ 1019718 h 3910710"/>
                <a:gd name="connsiteX17274" fmla="*/ 10031658 w 12193737"/>
                <a:gd name="connsiteY17274" fmla="*/ 1089133 h 3910710"/>
                <a:gd name="connsiteX17275" fmla="*/ 10026589 w 12193737"/>
                <a:gd name="connsiteY17275" fmla="*/ 1086200 h 3910710"/>
                <a:gd name="connsiteX17276" fmla="*/ 10026589 w 12193737"/>
                <a:gd name="connsiteY17276" fmla="*/ 941503 h 3910710"/>
                <a:gd name="connsiteX17277" fmla="*/ 10151841 w 12193737"/>
                <a:gd name="connsiteY17277" fmla="*/ 1013815 h 3910710"/>
                <a:gd name="connsiteX17278" fmla="*/ 10151841 w 12193737"/>
                <a:gd name="connsiteY17278" fmla="*/ 1019718 h 3910710"/>
                <a:gd name="connsiteX17279" fmla="*/ 10151841 w 12193737"/>
                <a:gd name="connsiteY17279" fmla="*/ 1009905 h 3910710"/>
                <a:gd name="connsiteX17280" fmla="*/ 10028291 w 12193737"/>
                <a:gd name="connsiteY17280" fmla="*/ 938570 h 3910710"/>
                <a:gd name="connsiteX17281" fmla="*/ 10151841 w 12193737"/>
                <a:gd name="connsiteY17281" fmla="*/ 867200 h 3910710"/>
                <a:gd name="connsiteX17282" fmla="*/ 10151841 w 12193737"/>
                <a:gd name="connsiteY17282" fmla="*/ 1009905 h 3910710"/>
                <a:gd name="connsiteX17283" fmla="*/ 10151841 w 12193737"/>
                <a:gd name="connsiteY17283" fmla="*/ 863289 h 3910710"/>
                <a:gd name="connsiteX17284" fmla="*/ 10026589 w 12193737"/>
                <a:gd name="connsiteY17284" fmla="*/ 935601 h 3910710"/>
                <a:gd name="connsiteX17285" fmla="*/ 10026589 w 12193737"/>
                <a:gd name="connsiteY17285" fmla="*/ 785039 h 3910710"/>
                <a:gd name="connsiteX17286" fmla="*/ 10151841 w 12193737"/>
                <a:gd name="connsiteY17286" fmla="*/ 857351 h 3910710"/>
                <a:gd name="connsiteX17287" fmla="*/ 10151841 w 12193737"/>
                <a:gd name="connsiteY17287" fmla="*/ 863253 h 3910710"/>
                <a:gd name="connsiteX17288" fmla="*/ 10151841 w 12193737"/>
                <a:gd name="connsiteY17288" fmla="*/ 853476 h 3910710"/>
                <a:gd name="connsiteX17289" fmla="*/ 10028291 w 12193737"/>
                <a:gd name="connsiteY17289" fmla="*/ 782142 h 3910710"/>
                <a:gd name="connsiteX17290" fmla="*/ 10151841 w 12193737"/>
                <a:gd name="connsiteY17290" fmla="*/ 710772 h 3910710"/>
                <a:gd name="connsiteX17291" fmla="*/ 10151841 w 12193737"/>
                <a:gd name="connsiteY17291" fmla="*/ 853476 h 3910710"/>
                <a:gd name="connsiteX17292" fmla="*/ 10151841 w 12193737"/>
                <a:gd name="connsiteY17292" fmla="*/ 706861 h 3910710"/>
                <a:gd name="connsiteX17293" fmla="*/ 10026589 w 12193737"/>
                <a:gd name="connsiteY17293" fmla="*/ 779173 h 3910710"/>
                <a:gd name="connsiteX17294" fmla="*/ 10026589 w 12193737"/>
                <a:gd name="connsiteY17294" fmla="*/ 628610 h 3910710"/>
                <a:gd name="connsiteX17295" fmla="*/ 10151841 w 12193737"/>
                <a:gd name="connsiteY17295" fmla="*/ 700922 h 3910710"/>
                <a:gd name="connsiteX17296" fmla="*/ 10151841 w 12193737"/>
                <a:gd name="connsiteY17296" fmla="*/ 706825 h 3910710"/>
                <a:gd name="connsiteX17297" fmla="*/ 10151841 w 12193737"/>
                <a:gd name="connsiteY17297" fmla="*/ 697048 h 3910710"/>
                <a:gd name="connsiteX17298" fmla="*/ 10028291 w 12193737"/>
                <a:gd name="connsiteY17298" fmla="*/ 625714 h 3910710"/>
                <a:gd name="connsiteX17299" fmla="*/ 10151841 w 12193737"/>
                <a:gd name="connsiteY17299" fmla="*/ 554379 h 3910710"/>
                <a:gd name="connsiteX17300" fmla="*/ 10151841 w 12193737"/>
                <a:gd name="connsiteY17300" fmla="*/ 697084 h 3910710"/>
                <a:gd name="connsiteX17301" fmla="*/ 10151841 w 12193737"/>
                <a:gd name="connsiteY17301" fmla="*/ 550432 h 3910710"/>
                <a:gd name="connsiteX17302" fmla="*/ 10026589 w 12193737"/>
                <a:gd name="connsiteY17302" fmla="*/ 622744 h 3910710"/>
                <a:gd name="connsiteX17303" fmla="*/ 10026589 w 12193737"/>
                <a:gd name="connsiteY17303" fmla="*/ 478048 h 3910710"/>
                <a:gd name="connsiteX17304" fmla="*/ 10031695 w 12193737"/>
                <a:gd name="connsiteY17304" fmla="*/ 475115 h 3910710"/>
                <a:gd name="connsiteX17305" fmla="*/ 10151877 w 12193737"/>
                <a:gd name="connsiteY17305" fmla="*/ 544494 h 3910710"/>
                <a:gd name="connsiteX17306" fmla="*/ 10151877 w 12193737"/>
                <a:gd name="connsiteY17306" fmla="*/ 550396 h 3910710"/>
                <a:gd name="connsiteX17307" fmla="*/ 10151841 w 12193737"/>
                <a:gd name="connsiteY17307" fmla="*/ 540619 h 3910710"/>
                <a:gd name="connsiteX17308" fmla="*/ 10035063 w 12193737"/>
                <a:gd name="connsiteY17308" fmla="*/ 473196 h 3910710"/>
                <a:gd name="connsiteX17309" fmla="*/ 10151841 w 12193737"/>
                <a:gd name="connsiteY17309" fmla="*/ 405772 h 3910710"/>
                <a:gd name="connsiteX17310" fmla="*/ 10151841 w 12193737"/>
                <a:gd name="connsiteY17310" fmla="*/ 540656 h 3910710"/>
                <a:gd name="connsiteX17311" fmla="*/ 10151841 w 12193737"/>
                <a:gd name="connsiteY17311" fmla="*/ 376370 h 3910710"/>
                <a:gd name="connsiteX17312" fmla="*/ 10035063 w 12193737"/>
                <a:gd name="connsiteY17312" fmla="*/ 308946 h 3910710"/>
                <a:gd name="connsiteX17313" fmla="*/ 10151841 w 12193737"/>
                <a:gd name="connsiteY17313" fmla="*/ 241523 h 3910710"/>
                <a:gd name="connsiteX17314" fmla="*/ 10151841 w 12193737"/>
                <a:gd name="connsiteY17314" fmla="*/ 376406 h 3910710"/>
                <a:gd name="connsiteX17315" fmla="*/ 10151841 w 12193737"/>
                <a:gd name="connsiteY17315" fmla="*/ 237576 h 3910710"/>
                <a:gd name="connsiteX17316" fmla="*/ 10031658 w 12193737"/>
                <a:gd name="connsiteY17316" fmla="*/ 306955 h 3910710"/>
                <a:gd name="connsiteX17317" fmla="*/ 10026589 w 12193737"/>
                <a:gd name="connsiteY17317" fmla="*/ 304022 h 3910710"/>
                <a:gd name="connsiteX17318" fmla="*/ 10026589 w 12193737"/>
                <a:gd name="connsiteY17318" fmla="*/ 159325 h 3910710"/>
                <a:gd name="connsiteX17319" fmla="*/ 10151841 w 12193737"/>
                <a:gd name="connsiteY17319" fmla="*/ 231637 h 3910710"/>
                <a:gd name="connsiteX17320" fmla="*/ 10151841 w 12193737"/>
                <a:gd name="connsiteY17320" fmla="*/ 237539 h 3910710"/>
                <a:gd name="connsiteX17321" fmla="*/ 10151841 w 12193737"/>
                <a:gd name="connsiteY17321" fmla="*/ 227763 h 3910710"/>
                <a:gd name="connsiteX17322" fmla="*/ 10028291 w 12193737"/>
                <a:gd name="connsiteY17322" fmla="*/ 156428 h 3910710"/>
                <a:gd name="connsiteX17323" fmla="*/ 10151841 w 12193737"/>
                <a:gd name="connsiteY17323" fmla="*/ 85094 h 3910710"/>
                <a:gd name="connsiteX17324" fmla="*/ 10151841 w 12193737"/>
                <a:gd name="connsiteY17324" fmla="*/ 227799 h 3910710"/>
                <a:gd name="connsiteX17325" fmla="*/ 10151841 w 12193737"/>
                <a:gd name="connsiteY17325" fmla="*/ 81147 h 3910710"/>
                <a:gd name="connsiteX17326" fmla="*/ 10026589 w 12193737"/>
                <a:gd name="connsiteY17326" fmla="*/ 153459 h 3910710"/>
                <a:gd name="connsiteX17327" fmla="*/ 10026589 w 12193737"/>
                <a:gd name="connsiteY17327" fmla="*/ 2933 h 3910710"/>
                <a:gd name="connsiteX17328" fmla="*/ 10151841 w 12193737"/>
                <a:gd name="connsiteY17328" fmla="*/ 75245 h 3910710"/>
                <a:gd name="connsiteX17329" fmla="*/ 10151841 w 12193737"/>
                <a:gd name="connsiteY17329" fmla="*/ 81147 h 3910710"/>
                <a:gd name="connsiteX17330" fmla="*/ 11377884 w 12193737"/>
                <a:gd name="connsiteY17330" fmla="*/ 2933 h 3910710"/>
                <a:gd name="connsiteX17331" fmla="*/ 11377884 w 12193737"/>
                <a:gd name="connsiteY17331" fmla="*/ 153495 h 3910710"/>
                <a:gd name="connsiteX17332" fmla="*/ 11247527 w 12193737"/>
                <a:gd name="connsiteY17332" fmla="*/ 78214 h 3910710"/>
                <a:gd name="connsiteX17333" fmla="*/ 11377884 w 12193737"/>
                <a:gd name="connsiteY17333" fmla="*/ 2933 h 3910710"/>
                <a:gd name="connsiteX17334" fmla="*/ 11106959 w 12193737"/>
                <a:gd name="connsiteY17334" fmla="*/ 3444358 h 3910710"/>
                <a:gd name="connsiteX17335" fmla="*/ 11106959 w 12193737"/>
                <a:gd name="connsiteY17335" fmla="*/ 3594920 h 3910710"/>
                <a:gd name="connsiteX17336" fmla="*/ 10976566 w 12193737"/>
                <a:gd name="connsiteY17336" fmla="*/ 3519639 h 3910710"/>
                <a:gd name="connsiteX17337" fmla="*/ 11106959 w 12193737"/>
                <a:gd name="connsiteY17337" fmla="*/ 3444358 h 3910710"/>
                <a:gd name="connsiteX17338" fmla="*/ 10974864 w 12193737"/>
                <a:gd name="connsiteY17338" fmla="*/ 3516706 h 3910710"/>
                <a:gd name="connsiteX17339" fmla="*/ 10974864 w 12193737"/>
                <a:gd name="connsiteY17339" fmla="*/ 3366180 h 3910710"/>
                <a:gd name="connsiteX17340" fmla="*/ 11105258 w 12193737"/>
                <a:gd name="connsiteY17340" fmla="*/ 3441425 h 3910710"/>
                <a:gd name="connsiteX17341" fmla="*/ 10974864 w 12193737"/>
                <a:gd name="connsiteY17341" fmla="*/ 3516706 h 3910710"/>
                <a:gd name="connsiteX17342" fmla="*/ 10976566 w 12193737"/>
                <a:gd name="connsiteY17342" fmla="*/ 3363211 h 3910710"/>
                <a:gd name="connsiteX17343" fmla="*/ 11101889 w 12193737"/>
                <a:gd name="connsiteY17343" fmla="*/ 3290863 h 3910710"/>
                <a:gd name="connsiteX17344" fmla="*/ 11106959 w 12193737"/>
                <a:gd name="connsiteY17344" fmla="*/ 3293796 h 3910710"/>
                <a:gd name="connsiteX17345" fmla="*/ 11106959 w 12193737"/>
                <a:gd name="connsiteY17345" fmla="*/ 3438492 h 3910710"/>
                <a:gd name="connsiteX17346" fmla="*/ 10976566 w 12193737"/>
                <a:gd name="connsiteY17346" fmla="*/ 3363174 h 3910710"/>
                <a:gd name="connsiteX17347" fmla="*/ 11242422 w 12193737"/>
                <a:gd name="connsiteY17347" fmla="*/ 538700 h 3910710"/>
                <a:gd name="connsiteX17348" fmla="*/ 11237353 w 12193737"/>
                <a:gd name="connsiteY17348" fmla="*/ 541633 h 3910710"/>
                <a:gd name="connsiteX17349" fmla="*/ 11112028 w 12193737"/>
                <a:gd name="connsiteY17349" fmla="*/ 469285 h 3910710"/>
                <a:gd name="connsiteX17350" fmla="*/ 11242422 w 12193737"/>
                <a:gd name="connsiteY17350" fmla="*/ 394004 h 3910710"/>
                <a:gd name="connsiteX17351" fmla="*/ 11242422 w 12193737"/>
                <a:gd name="connsiteY17351" fmla="*/ 538700 h 3910710"/>
                <a:gd name="connsiteX17352" fmla="*/ 11245825 w 12193737"/>
                <a:gd name="connsiteY17352" fmla="*/ 706861 h 3910710"/>
                <a:gd name="connsiteX17353" fmla="*/ 11376182 w 12193737"/>
                <a:gd name="connsiteY17353" fmla="*/ 782142 h 3910710"/>
                <a:gd name="connsiteX17354" fmla="*/ 11245825 w 12193737"/>
                <a:gd name="connsiteY17354" fmla="*/ 857423 h 3910710"/>
                <a:gd name="connsiteX17355" fmla="*/ 11245825 w 12193737"/>
                <a:gd name="connsiteY17355" fmla="*/ 706861 h 3910710"/>
                <a:gd name="connsiteX17356" fmla="*/ 11245825 w 12193737"/>
                <a:gd name="connsiteY17356" fmla="*/ 1489003 h 3910710"/>
                <a:gd name="connsiteX17357" fmla="*/ 11376182 w 12193737"/>
                <a:gd name="connsiteY17357" fmla="*/ 1564284 h 3910710"/>
                <a:gd name="connsiteX17358" fmla="*/ 11245825 w 12193737"/>
                <a:gd name="connsiteY17358" fmla="*/ 1639565 h 3910710"/>
                <a:gd name="connsiteX17359" fmla="*/ 11245825 w 12193737"/>
                <a:gd name="connsiteY17359" fmla="*/ 1489003 h 3910710"/>
                <a:gd name="connsiteX17360" fmla="*/ 11245825 w 12193737"/>
                <a:gd name="connsiteY17360" fmla="*/ 2271145 h 3910710"/>
                <a:gd name="connsiteX17361" fmla="*/ 11376182 w 12193737"/>
                <a:gd name="connsiteY17361" fmla="*/ 2346426 h 3910710"/>
                <a:gd name="connsiteX17362" fmla="*/ 11245825 w 12193737"/>
                <a:gd name="connsiteY17362" fmla="*/ 2421671 h 3910710"/>
                <a:gd name="connsiteX17363" fmla="*/ 11245825 w 12193737"/>
                <a:gd name="connsiteY17363" fmla="*/ 2271145 h 3910710"/>
                <a:gd name="connsiteX17364" fmla="*/ 11245825 w 12193737"/>
                <a:gd name="connsiteY17364" fmla="*/ 3053287 h 3910710"/>
                <a:gd name="connsiteX17365" fmla="*/ 11376182 w 12193737"/>
                <a:gd name="connsiteY17365" fmla="*/ 3128568 h 3910710"/>
                <a:gd name="connsiteX17366" fmla="*/ 11245825 w 12193737"/>
                <a:gd name="connsiteY17366" fmla="*/ 3203849 h 3910710"/>
                <a:gd name="connsiteX17367" fmla="*/ 11245825 w 12193737"/>
                <a:gd name="connsiteY17367" fmla="*/ 3053287 h 3910710"/>
                <a:gd name="connsiteX17368" fmla="*/ 11106959 w 12193737"/>
                <a:gd name="connsiteY17368" fmla="*/ 2812778 h 3910710"/>
                <a:gd name="connsiteX17369" fmla="*/ 10976566 w 12193737"/>
                <a:gd name="connsiteY17369" fmla="*/ 2737497 h 3910710"/>
                <a:gd name="connsiteX17370" fmla="*/ 11106959 w 12193737"/>
                <a:gd name="connsiteY17370" fmla="*/ 2662216 h 3910710"/>
                <a:gd name="connsiteX17371" fmla="*/ 11106959 w 12193737"/>
                <a:gd name="connsiteY17371" fmla="*/ 2812778 h 3910710"/>
                <a:gd name="connsiteX17372" fmla="*/ 11106959 w 12193737"/>
                <a:gd name="connsiteY17372" fmla="*/ 2030636 h 3910710"/>
                <a:gd name="connsiteX17373" fmla="*/ 10976566 w 12193737"/>
                <a:gd name="connsiteY17373" fmla="*/ 1955355 h 3910710"/>
                <a:gd name="connsiteX17374" fmla="*/ 11106959 w 12193737"/>
                <a:gd name="connsiteY17374" fmla="*/ 1880074 h 3910710"/>
                <a:gd name="connsiteX17375" fmla="*/ 11106959 w 12193737"/>
                <a:gd name="connsiteY17375" fmla="*/ 2030636 h 3910710"/>
                <a:gd name="connsiteX17376" fmla="*/ 11106959 w 12193737"/>
                <a:gd name="connsiteY17376" fmla="*/ 1248494 h 3910710"/>
                <a:gd name="connsiteX17377" fmla="*/ 10976566 w 12193737"/>
                <a:gd name="connsiteY17377" fmla="*/ 1173213 h 3910710"/>
                <a:gd name="connsiteX17378" fmla="*/ 11106959 w 12193737"/>
                <a:gd name="connsiteY17378" fmla="*/ 1097932 h 3910710"/>
                <a:gd name="connsiteX17379" fmla="*/ 11106959 w 12193737"/>
                <a:gd name="connsiteY17379" fmla="*/ 1248494 h 3910710"/>
                <a:gd name="connsiteX17380" fmla="*/ 11110363 w 12193737"/>
                <a:gd name="connsiteY17380" fmla="*/ 779173 h 3910710"/>
                <a:gd name="connsiteX17381" fmla="*/ 11110363 w 12193737"/>
                <a:gd name="connsiteY17381" fmla="*/ 634477 h 3910710"/>
                <a:gd name="connsiteX17382" fmla="*/ 11115432 w 12193737"/>
                <a:gd name="connsiteY17382" fmla="*/ 631543 h 3910710"/>
                <a:gd name="connsiteX17383" fmla="*/ 11240720 w 12193737"/>
                <a:gd name="connsiteY17383" fmla="*/ 703892 h 3910710"/>
                <a:gd name="connsiteX17384" fmla="*/ 11110363 w 12193737"/>
                <a:gd name="connsiteY17384" fmla="*/ 779173 h 3910710"/>
                <a:gd name="connsiteX17385" fmla="*/ 11242422 w 12193737"/>
                <a:gd name="connsiteY17385" fmla="*/ 706861 h 3910710"/>
                <a:gd name="connsiteX17386" fmla="*/ 11242422 w 12193737"/>
                <a:gd name="connsiteY17386" fmla="*/ 857387 h 3910710"/>
                <a:gd name="connsiteX17387" fmla="*/ 11112028 w 12193737"/>
                <a:gd name="connsiteY17387" fmla="*/ 782106 h 3910710"/>
                <a:gd name="connsiteX17388" fmla="*/ 11242422 w 12193737"/>
                <a:gd name="connsiteY17388" fmla="*/ 706825 h 3910710"/>
                <a:gd name="connsiteX17389" fmla="*/ 11110363 w 12193737"/>
                <a:gd name="connsiteY17389" fmla="*/ 785075 h 3910710"/>
                <a:gd name="connsiteX17390" fmla="*/ 11240720 w 12193737"/>
                <a:gd name="connsiteY17390" fmla="*/ 860356 h 3910710"/>
                <a:gd name="connsiteX17391" fmla="*/ 11115432 w 12193737"/>
                <a:gd name="connsiteY17391" fmla="*/ 932704 h 3910710"/>
                <a:gd name="connsiteX17392" fmla="*/ 11110363 w 12193737"/>
                <a:gd name="connsiteY17392" fmla="*/ 929771 h 3910710"/>
                <a:gd name="connsiteX17393" fmla="*/ 11110363 w 12193737"/>
                <a:gd name="connsiteY17393" fmla="*/ 785075 h 3910710"/>
                <a:gd name="connsiteX17394" fmla="*/ 11233948 w 12193737"/>
                <a:gd name="connsiteY17394" fmla="*/ 1020695 h 3910710"/>
                <a:gd name="connsiteX17395" fmla="*/ 11110363 w 12193737"/>
                <a:gd name="connsiteY17395" fmla="*/ 1092066 h 3910710"/>
                <a:gd name="connsiteX17396" fmla="*/ 11110363 w 12193737"/>
                <a:gd name="connsiteY17396" fmla="*/ 949325 h 3910710"/>
                <a:gd name="connsiteX17397" fmla="*/ 11233948 w 12193737"/>
                <a:gd name="connsiteY17397" fmla="*/ 1020695 h 3910710"/>
                <a:gd name="connsiteX17398" fmla="*/ 11240720 w 12193737"/>
                <a:gd name="connsiteY17398" fmla="*/ 1173213 h 3910710"/>
                <a:gd name="connsiteX17399" fmla="*/ 11110363 w 12193737"/>
                <a:gd name="connsiteY17399" fmla="*/ 1248494 h 3910710"/>
                <a:gd name="connsiteX17400" fmla="*/ 11110363 w 12193737"/>
                <a:gd name="connsiteY17400" fmla="*/ 1097968 h 3910710"/>
                <a:gd name="connsiteX17401" fmla="*/ 11240720 w 12193737"/>
                <a:gd name="connsiteY17401" fmla="*/ 1173249 h 3910710"/>
                <a:gd name="connsiteX17402" fmla="*/ 11110363 w 12193737"/>
                <a:gd name="connsiteY17402" fmla="*/ 1254360 h 3910710"/>
                <a:gd name="connsiteX17403" fmla="*/ 11233948 w 12193737"/>
                <a:gd name="connsiteY17403" fmla="*/ 1325731 h 3910710"/>
                <a:gd name="connsiteX17404" fmla="*/ 11110363 w 12193737"/>
                <a:gd name="connsiteY17404" fmla="*/ 1397101 h 3910710"/>
                <a:gd name="connsiteX17405" fmla="*/ 11110363 w 12193737"/>
                <a:gd name="connsiteY17405" fmla="*/ 1254360 h 3910710"/>
                <a:gd name="connsiteX17406" fmla="*/ 11115432 w 12193737"/>
                <a:gd name="connsiteY17406" fmla="*/ 1413722 h 3910710"/>
                <a:gd name="connsiteX17407" fmla="*/ 11240720 w 12193737"/>
                <a:gd name="connsiteY17407" fmla="*/ 1486070 h 3910710"/>
                <a:gd name="connsiteX17408" fmla="*/ 11110363 w 12193737"/>
                <a:gd name="connsiteY17408" fmla="*/ 1561351 h 3910710"/>
                <a:gd name="connsiteX17409" fmla="*/ 11110363 w 12193737"/>
                <a:gd name="connsiteY17409" fmla="*/ 1416655 h 3910710"/>
                <a:gd name="connsiteX17410" fmla="*/ 11115432 w 12193737"/>
                <a:gd name="connsiteY17410" fmla="*/ 1413722 h 3910710"/>
                <a:gd name="connsiteX17411" fmla="*/ 11242422 w 12193737"/>
                <a:gd name="connsiteY17411" fmla="*/ 1489003 h 3910710"/>
                <a:gd name="connsiteX17412" fmla="*/ 11242422 w 12193737"/>
                <a:gd name="connsiteY17412" fmla="*/ 1639565 h 3910710"/>
                <a:gd name="connsiteX17413" fmla="*/ 11112028 w 12193737"/>
                <a:gd name="connsiteY17413" fmla="*/ 1564284 h 3910710"/>
                <a:gd name="connsiteX17414" fmla="*/ 11242422 w 12193737"/>
                <a:gd name="connsiteY17414" fmla="*/ 1489003 h 3910710"/>
                <a:gd name="connsiteX17415" fmla="*/ 11110363 w 12193737"/>
                <a:gd name="connsiteY17415" fmla="*/ 1567217 h 3910710"/>
                <a:gd name="connsiteX17416" fmla="*/ 11240720 w 12193737"/>
                <a:gd name="connsiteY17416" fmla="*/ 1642498 h 3910710"/>
                <a:gd name="connsiteX17417" fmla="*/ 11115396 w 12193737"/>
                <a:gd name="connsiteY17417" fmla="*/ 1714846 h 3910710"/>
                <a:gd name="connsiteX17418" fmla="*/ 11110327 w 12193737"/>
                <a:gd name="connsiteY17418" fmla="*/ 1711913 h 3910710"/>
                <a:gd name="connsiteX17419" fmla="*/ 11110327 w 12193737"/>
                <a:gd name="connsiteY17419" fmla="*/ 1567217 h 3910710"/>
                <a:gd name="connsiteX17420" fmla="*/ 11233948 w 12193737"/>
                <a:gd name="connsiteY17420" fmla="*/ 1802837 h 3910710"/>
                <a:gd name="connsiteX17421" fmla="*/ 11110363 w 12193737"/>
                <a:gd name="connsiteY17421" fmla="*/ 1874208 h 3910710"/>
                <a:gd name="connsiteX17422" fmla="*/ 11110363 w 12193737"/>
                <a:gd name="connsiteY17422" fmla="*/ 1731503 h 3910710"/>
                <a:gd name="connsiteX17423" fmla="*/ 11233948 w 12193737"/>
                <a:gd name="connsiteY17423" fmla="*/ 1802874 h 3910710"/>
                <a:gd name="connsiteX17424" fmla="*/ 11240720 w 12193737"/>
                <a:gd name="connsiteY17424" fmla="*/ 1955355 h 3910710"/>
                <a:gd name="connsiteX17425" fmla="*/ 11110363 w 12193737"/>
                <a:gd name="connsiteY17425" fmla="*/ 2030636 h 3910710"/>
                <a:gd name="connsiteX17426" fmla="*/ 11110363 w 12193737"/>
                <a:gd name="connsiteY17426" fmla="*/ 1880110 h 3910710"/>
                <a:gd name="connsiteX17427" fmla="*/ 11240720 w 12193737"/>
                <a:gd name="connsiteY17427" fmla="*/ 1955391 h 3910710"/>
                <a:gd name="connsiteX17428" fmla="*/ 11110363 w 12193737"/>
                <a:gd name="connsiteY17428" fmla="*/ 2036502 h 3910710"/>
                <a:gd name="connsiteX17429" fmla="*/ 11233984 w 12193737"/>
                <a:gd name="connsiteY17429" fmla="*/ 2107873 h 3910710"/>
                <a:gd name="connsiteX17430" fmla="*/ 11110363 w 12193737"/>
                <a:gd name="connsiteY17430" fmla="*/ 2179243 h 3910710"/>
                <a:gd name="connsiteX17431" fmla="*/ 11110363 w 12193737"/>
                <a:gd name="connsiteY17431" fmla="*/ 2036502 h 3910710"/>
                <a:gd name="connsiteX17432" fmla="*/ 11115432 w 12193737"/>
                <a:gd name="connsiteY17432" fmla="*/ 2195864 h 3910710"/>
                <a:gd name="connsiteX17433" fmla="*/ 11240720 w 12193737"/>
                <a:gd name="connsiteY17433" fmla="*/ 2268212 h 3910710"/>
                <a:gd name="connsiteX17434" fmla="*/ 11110363 w 12193737"/>
                <a:gd name="connsiteY17434" fmla="*/ 2343457 h 3910710"/>
                <a:gd name="connsiteX17435" fmla="*/ 11110363 w 12193737"/>
                <a:gd name="connsiteY17435" fmla="*/ 2198761 h 3910710"/>
                <a:gd name="connsiteX17436" fmla="*/ 11115432 w 12193737"/>
                <a:gd name="connsiteY17436" fmla="*/ 2195827 h 3910710"/>
                <a:gd name="connsiteX17437" fmla="*/ 11242422 w 12193737"/>
                <a:gd name="connsiteY17437" fmla="*/ 2271145 h 3910710"/>
                <a:gd name="connsiteX17438" fmla="*/ 11242422 w 12193737"/>
                <a:gd name="connsiteY17438" fmla="*/ 2421671 h 3910710"/>
                <a:gd name="connsiteX17439" fmla="*/ 11112028 w 12193737"/>
                <a:gd name="connsiteY17439" fmla="*/ 2346426 h 3910710"/>
                <a:gd name="connsiteX17440" fmla="*/ 11242422 w 12193737"/>
                <a:gd name="connsiteY17440" fmla="*/ 2271145 h 3910710"/>
                <a:gd name="connsiteX17441" fmla="*/ 11110363 w 12193737"/>
                <a:gd name="connsiteY17441" fmla="*/ 2349359 h 3910710"/>
                <a:gd name="connsiteX17442" fmla="*/ 11240720 w 12193737"/>
                <a:gd name="connsiteY17442" fmla="*/ 2424640 h 3910710"/>
                <a:gd name="connsiteX17443" fmla="*/ 11115432 w 12193737"/>
                <a:gd name="connsiteY17443" fmla="*/ 2496989 h 3910710"/>
                <a:gd name="connsiteX17444" fmla="*/ 11110363 w 12193737"/>
                <a:gd name="connsiteY17444" fmla="*/ 2494055 h 3910710"/>
                <a:gd name="connsiteX17445" fmla="*/ 11110363 w 12193737"/>
                <a:gd name="connsiteY17445" fmla="*/ 2349359 h 3910710"/>
                <a:gd name="connsiteX17446" fmla="*/ 11233948 w 12193737"/>
                <a:gd name="connsiteY17446" fmla="*/ 2584979 h 3910710"/>
                <a:gd name="connsiteX17447" fmla="*/ 11110363 w 12193737"/>
                <a:gd name="connsiteY17447" fmla="*/ 2656350 h 3910710"/>
                <a:gd name="connsiteX17448" fmla="*/ 11110363 w 12193737"/>
                <a:gd name="connsiteY17448" fmla="*/ 2513609 h 3910710"/>
                <a:gd name="connsiteX17449" fmla="*/ 11233948 w 12193737"/>
                <a:gd name="connsiteY17449" fmla="*/ 2584979 h 3910710"/>
                <a:gd name="connsiteX17450" fmla="*/ 11240720 w 12193737"/>
                <a:gd name="connsiteY17450" fmla="*/ 2737497 h 3910710"/>
                <a:gd name="connsiteX17451" fmla="*/ 11110363 w 12193737"/>
                <a:gd name="connsiteY17451" fmla="*/ 2812778 h 3910710"/>
                <a:gd name="connsiteX17452" fmla="*/ 11110363 w 12193737"/>
                <a:gd name="connsiteY17452" fmla="*/ 2662252 h 3910710"/>
                <a:gd name="connsiteX17453" fmla="*/ 11240720 w 12193737"/>
                <a:gd name="connsiteY17453" fmla="*/ 2737497 h 3910710"/>
                <a:gd name="connsiteX17454" fmla="*/ 11110363 w 12193737"/>
                <a:gd name="connsiteY17454" fmla="*/ 2818644 h 3910710"/>
                <a:gd name="connsiteX17455" fmla="*/ 11233948 w 12193737"/>
                <a:gd name="connsiteY17455" fmla="*/ 2890015 h 3910710"/>
                <a:gd name="connsiteX17456" fmla="*/ 11110363 w 12193737"/>
                <a:gd name="connsiteY17456" fmla="*/ 2961385 h 3910710"/>
                <a:gd name="connsiteX17457" fmla="*/ 11110363 w 12193737"/>
                <a:gd name="connsiteY17457" fmla="*/ 2818644 h 3910710"/>
                <a:gd name="connsiteX17458" fmla="*/ 11115432 w 12193737"/>
                <a:gd name="connsiteY17458" fmla="*/ 2978006 h 3910710"/>
                <a:gd name="connsiteX17459" fmla="*/ 11240720 w 12193737"/>
                <a:gd name="connsiteY17459" fmla="*/ 3050354 h 3910710"/>
                <a:gd name="connsiteX17460" fmla="*/ 11110363 w 12193737"/>
                <a:gd name="connsiteY17460" fmla="*/ 3125635 h 3910710"/>
                <a:gd name="connsiteX17461" fmla="*/ 11110363 w 12193737"/>
                <a:gd name="connsiteY17461" fmla="*/ 2980939 h 3910710"/>
                <a:gd name="connsiteX17462" fmla="*/ 11115432 w 12193737"/>
                <a:gd name="connsiteY17462" fmla="*/ 2978006 h 3910710"/>
                <a:gd name="connsiteX17463" fmla="*/ 11242422 w 12193737"/>
                <a:gd name="connsiteY17463" fmla="*/ 3053287 h 3910710"/>
                <a:gd name="connsiteX17464" fmla="*/ 11242422 w 12193737"/>
                <a:gd name="connsiteY17464" fmla="*/ 3203849 h 3910710"/>
                <a:gd name="connsiteX17465" fmla="*/ 11112028 w 12193737"/>
                <a:gd name="connsiteY17465" fmla="*/ 3128568 h 3910710"/>
                <a:gd name="connsiteX17466" fmla="*/ 11242422 w 12193737"/>
                <a:gd name="connsiteY17466" fmla="*/ 3053287 h 3910710"/>
                <a:gd name="connsiteX17467" fmla="*/ 11110363 w 12193737"/>
                <a:gd name="connsiteY17467" fmla="*/ 3131501 h 3910710"/>
                <a:gd name="connsiteX17468" fmla="*/ 11240720 w 12193737"/>
                <a:gd name="connsiteY17468" fmla="*/ 3206782 h 3910710"/>
                <a:gd name="connsiteX17469" fmla="*/ 11115396 w 12193737"/>
                <a:gd name="connsiteY17469" fmla="*/ 3279131 h 3910710"/>
                <a:gd name="connsiteX17470" fmla="*/ 11110327 w 12193737"/>
                <a:gd name="connsiteY17470" fmla="*/ 3276197 h 3910710"/>
                <a:gd name="connsiteX17471" fmla="*/ 11110327 w 12193737"/>
                <a:gd name="connsiteY17471" fmla="*/ 3131501 h 3910710"/>
                <a:gd name="connsiteX17472" fmla="*/ 11242422 w 12193737"/>
                <a:gd name="connsiteY17472" fmla="*/ 3209715 h 3910710"/>
                <a:gd name="connsiteX17473" fmla="*/ 11242422 w 12193737"/>
                <a:gd name="connsiteY17473" fmla="*/ 3352456 h 3910710"/>
                <a:gd name="connsiteX17474" fmla="*/ 11118800 w 12193737"/>
                <a:gd name="connsiteY17474" fmla="*/ 3281086 h 3910710"/>
                <a:gd name="connsiteX17475" fmla="*/ 11242422 w 12193737"/>
                <a:gd name="connsiteY17475" fmla="*/ 3209715 h 3910710"/>
                <a:gd name="connsiteX17476" fmla="*/ 11242422 w 12193737"/>
                <a:gd name="connsiteY17476" fmla="*/ 3047421 h 3910710"/>
                <a:gd name="connsiteX17477" fmla="*/ 11118836 w 12193737"/>
                <a:gd name="connsiteY17477" fmla="*/ 2976050 h 3910710"/>
                <a:gd name="connsiteX17478" fmla="*/ 11242422 w 12193737"/>
                <a:gd name="connsiteY17478" fmla="*/ 2904680 h 3910710"/>
                <a:gd name="connsiteX17479" fmla="*/ 11242422 w 12193737"/>
                <a:gd name="connsiteY17479" fmla="*/ 3047385 h 3910710"/>
                <a:gd name="connsiteX17480" fmla="*/ 11237353 w 12193737"/>
                <a:gd name="connsiteY17480" fmla="*/ 2888060 h 3910710"/>
                <a:gd name="connsiteX17481" fmla="*/ 11112028 w 12193737"/>
                <a:gd name="connsiteY17481" fmla="*/ 2815711 h 3910710"/>
                <a:gd name="connsiteX17482" fmla="*/ 11242422 w 12193737"/>
                <a:gd name="connsiteY17482" fmla="*/ 2740430 h 3910710"/>
                <a:gd name="connsiteX17483" fmla="*/ 11242422 w 12193737"/>
                <a:gd name="connsiteY17483" fmla="*/ 2885126 h 3910710"/>
                <a:gd name="connsiteX17484" fmla="*/ 11237353 w 12193737"/>
                <a:gd name="connsiteY17484" fmla="*/ 2888060 h 3910710"/>
                <a:gd name="connsiteX17485" fmla="*/ 11242422 w 12193737"/>
                <a:gd name="connsiteY17485" fmla="*/ 2734564 h 3910710"/>
                <a:gd name="connsiteX17486" fmla="*/ 11112028 w 12193737"/>
                <a:gd name="connsiteY17486" fmla="*/ 2659283 h 3910710"/>
                <a:gd name="connsiteX17487" fmla="*/ 11237353 w 12193737"/>
                <a:gd name="connsiteY17487" fmla="*/ 2586935 h 3910710"/>
                <a:gd name="connsiteX17488" fmla="*/ 11242422 w 12193737"/>
                <a:gd name="connsiteY17488" fmla="*/ 2589868 h 3910710"/>
                <a:gd name="connsiteX17489" fmla="*/ 11242422 w 12193737"/>
                <a:gd name="connsiteY17489" fmla="*/ 2734564 h 3910710"/>
                <a:gd name="connsiteX17490" fmla="*/ 11118836 w 12193737"/>
                <a:gd name="connsiteY17490" fmla="*/ 2498944 h 3910710"/>
                <a:gd name="connsiteX17491" fmla="*/ 11242458 w 12193737"/>
                <a:gd name="connsiteY17491" fmla="*/ 2427573 h 3910710"/>
                <a:gd name="connsiteX17492" fmla="*/ 11242458 w 12193737"/>
                <a:gd name="connsiteY17492" fmla="*/ 2570314 h 3910710"/>
                <a:gd name="connsiteX17493" fmla="*/ 11118836 w 12193737"/>
                <a:gd name="connsiteY17493" fmla="*/ 2498944 h 3910710"/>
                <a:gd name="connsiteX17494" fmla="*/ 11242422 w 12193737"/>
                <a:gd name="connsiteY17494" fmla="*/ 2265279 h 3910710"/>
                <a:gd name="connsiteX17495" fmla="*/ 11118836 w 12193737"/>
                <a:gd name="connsiteY17495" fmla="*/ 2193908 h 3910710"/>
                <a:gd name="connsiteX17496" fmla="*/ 11242422 w 12193737"/>
                <a:gd name="connsiteY17496" fmla="*/ 2122538 h 3910710"/>
                <a:gd name="connsiteX17497" fmla="*/ 11242422 w 12193737"/>
                <a:gd name="connsiteY17497" fmla="*/ 2265243 h 3910710"/>
                <a:gd name="connsiteX17498" fmla="*/ 11237353 w 12193737"/>
                <a:gd name="connsiteY17498" fmla="*/ 2105918 h 3910710"/>
                <a:gd name="connsiteX17499" fmla="*/ 11112028 w 12193737"/>
                <a:gd name="connsiteY17499" fmla="*/ 2033569 h 3910710"/>
                <a:gd name="connsiteX17500" fmla="*/ 11242422 w 12193737"/>
                <a:gd name="connsiteY17500" fmla="*/ 1958288 h 3910710"/>
                <a:gd name="connsiteX17501" fmla="*/ 11242422 w 12193737"/>
                <a:gd name="connsiteY17501" fmla="*/ 2102984 h 3910710"/>
                <a:gd name="connsiteX17502" fmla="*/ 11237353 w 12193737"/>
                <a:gd name="connsiteY17502" fmla="*/ 2105918 h 3910710"/>
                <a:gd name="connsiteX17503" fmla="*/ 11242422 w 12193737"/>
                <a:gd name="connsiteY17503" fmla="*/ 1952422 h 3910710"/>
                <a:gd name="connsiteX17504" fmla="*/ 11112028 w 12193737"/>
                <a:gd name="connsiteY17504" fmla="*/ 1877141 h 3910710"/>
                <a:gd name="connsiteX17505" fmla="*/ 11237353 w 12193737"/>
                <a:gd name="connsiteY17505" fmla="*/ 1804793 h 3910710"/>
                <a:gd name="connsiteX17506" fmla="*/ 11242422 w 12193737"/>
                <a:gd name="connsiteY17506" fmla="*/ 1807726 h 3910710"/>
                <a:gd name="connsiteX17507" fmla="*/ 11242422 w 12193737"/>
                <a:gd name="connsiteY17507" fmla="*/ 1952422 h 3910710"/>
                <a:gd name="connsiteX17508" fmla="*/ 11118836 w 12193737"/>
                <a:gd name="connsiteY17508" fmla="*/ 1716802 h 3910710"/>
                <a:gd name="connsiteX17509" fmla="*/ 11242458 w 12193737"/>
                <a:gd name="connsiteY17509" fmla="*/ 1645431 h 3910710"/>
                <a:gd name="connsiteX17510" fmla="*/ 11242458 w 12193737"/>
                <a:gd name="connsiteY17510" fmla="*/ 1788172 h 3910710"/>
                <a:gd name="connsiteX17511" fmla="*/ 11118836 w 12193737"/>
                <a:gd name="connsiteY17511" fmla="*/ 1716802 h 3910710"/>
                <a:gd name="connsiteX17512" fmla="*/ 11242422 w 12193737"/>
                <a:gd name="connsiteY17512" fmla="*/ 1483137 h 3910710"/>
                <a:gd name="connsiteX17513" fmla="*/ 11118836 w 12193737"/>
                <a:gd name="connsiteY17513" fmla="*/ 1411766 h 3910710"/>
                <a:gd name="connsiteX17514" fmla="*/ 11242422 w 12193737"/>
                <a:gd name="connsiteY17514" fmla="*/ 1340396 h 3910710"/>
                <a:gd name="connsiteX17515" fmla="*/ 11242422 w 12193737"/>
                <a:gd name="connsiteY17515" fmla="*/ 1483137 h 3910710"/>
                <a:gd name="connsiteX17516" fmla="*/ 11237353 w 12193737"/>
                <a:gd name="connsiteY17516" fmla="*/ 1323775 h 3910710"/>
                <a:gd name="connsiteX17517" fmla="*/ 11112028 w 12193737"/>
                <a:gd name="connsiteY17517" fmla="*/ 1251427 h 3910710"/>
                <a:gd name="connsiteX17518" fmla="*/ 11242422 w 12193737"/>
                <a:gd name="connsiteY17518" fmla="*/ 1176146 h 3910710"/>
                <a:gd name="connsiteX17519" fmla="*/ 11242422 w 12193737"/>
                <a:gd name="connsiteY17519" fmla="*/ 1320842 h 3910710"/>
                <a:gd name="connsiteX17520" fmla="*/ 11237353 w 12193737"/>
                <a:gd name="connsiteY17520" fmla="*/ 1323775 h 3910710"/>
                <a:gd name="connsiteX17521" fmla="*/ 11242422 w 12193737"/>
                <a:gd name="connsiteY17521" fmla="*/ 1170244 h 3910710"/>
                <a:gd name="connsiteX17522" fmla="*/ 11112028 w 12193737"/>
                <a:gd name="connsiteY17522" fmla="*/ 1094963 h 3910710"/>
                <a:gd name="connsiteX17523" fmla="*/ 11237353 w 12193737"/>
                <a:gd name="connsiteY17523" fmla="*/ 1022614 h 3910710"/>
                <a:gd name="connsiteX17524" fmla="*/ 11242422 w 12193737"/>
                <a:gd name="connsiteY17524" fmla="*/ 1025548 h 3910710"/>
                <a:gd name="connsiteX17525" fmla="*/ 11242422 w 12193737"/>
                <a:gd name="connsiteY17525" fmla="*/ 1170244 h 3910710"/>
                <a:gd name="connsiteX17526" fmla="*/ 11118836 w 12193737"/>
                <a:gd name="connsiteY17526" fmla="*/ 934660 h 3910710"/>
                <a:gd name="connsiteX17527" fmla="*/ 11242458 w 12193737"/>
                <a:gd name="connsiteY17527" fmla="*/ 863289 h 3910710"/>
                <a:gd name="connsiteX17528" fmla="*/ 11242458 w 12193737"/>
                <a:gd name="connsiteY17528" fmla="*/ 1006030 h 3910710"/>
                <a:gd name="connsiteX17529" fmla="*/ 11118836 w 12193737"/>
                <a:gd name="connsiteY17529" fmla="*/ 934660 h 3910710"/>
                <a:gd name="connsiteX17530" fmla="*/ 11242422 w 12193737"/>
                <a:gd name="connsiteY17530" fmla="*/ 700995 h 3910710"/>
                <a:gd name="connsiteX17531" fmla="*/ 11118836 w 12193737"/>
                <a:gd name="connsiteY17531" fmla="*/ 629624 h 3910710"/>
                <a:gd name="connsiteX17532" fmla="*/ 11242422 w 12193737"/>
                <a:gd name="connsiteY17532" fmla="*/ 558254 h 3910710"/>
                <a:gd name="connsiteX17533" fmla="*/ 11242422 w 12193737"/>
                <a:gd name="connsiteY17533" fmla="*/ 700959 h 3910710"/>
                <a:gd name="connsiteX17534" fmla="*/ 11110363 w 12193737"/>
                <a:gd name="connsiteY17534" fmla="*/ 466352 h 3910710"/>
                <a:gd name="connsiteX17535" fmla="*/ 11110363 w 12193737"/>
                <a:gd name="connsiteY17535" fmla="*/ 315826 h 3910710"/>
                <a:gd name="connsiteX17536" fmla="*/ 11240720 w 12193737"/>
                <a:gd name="connsiteY17536" fmla="*/ 391107 h 3910710"/>
                <a:gd name="connsiteX17537" fmla="*/ 11110363 w 12193737"/>
                <a:gd name="connsiteY17537" fmla="*/ 466388 h 3910710"/>
                <a:gd name="connsiteX17538" fmla="*/ 11233948 w 12193737"/>
                <a:gd name="connsiteY17538" fmla="*/ 543589 h 3910710"/>
                <a:gd name="connsiteX17539" fmla="*/ 11110363 w 12193737"/>
                <a:gd name="connsiteY17539" fmla="*/ 614959 h 3910710"/>
                <a:gd name="connsiteX17540" fmla="*/ 11110363 w 12193737"/>
                <a:gd name="connsiteY17540" fmla="*/ 472218 h 3910710"/>
                <a:gd name="connsiteX17541" fmla="*/ 11233948 w 12193737"/>
                <a:gd name="connsiteY17541" fmla="*/ 543589 h 3910710"/>
                <a:gd name="connsiteX17542" fmla="*/ 11106959 w 12193737"/>
                <a:gd name="connsiteY17542" fmla="*/ 466352 h 3910710"/>
                <a:gd name="connsiteX17543" fmla="*/ 10976566 w 12193737"/>
                <a:gd name="connsiteY17543" fmla="*/ 391071 h 3910710"/>
                <a:gd name="connsiteX17544" fmla="*/ 11106959 w 12193737"/>
                <a:gd name="connsiteY17544" fmla="*/ 315790 h 3910710"/>
                <a:gd name="connsiteX17545" fmla="*/ 11106959 w 12193737"/>
                <a:gd name="connsiteY17545" fmla="*/ 466352 h 3910710"/>
                <a:gd name="connsiteX17546" fmla="*/ 11105258 w 12193737"/>
                <a:gd name="connsiteY17546" fmla="*/ 469285 h 3910710"/>
                <a:gd name="connsiteX17547" fmla="*/ 10974864 w 12193737"/>
                <a:gd name="connsiteY17547" fmla="*/ 544566 h 3910710"/>
                <a:gd name="connsiteX17548" fmla="*/ 10974864 w 12193737"/>
                <a:gd name="connsiteY17548" fmla="*/ 394004 h 3910710"/>
                <a:gd name="connsiteX17549" fmla="*/ 11105258 w 12193737"/>
                <a:gd name="connsiteY17549" fmla="*/ 469285 h 3910710"/>
                <a:gd name="connsiteX17550" fmla="*/ 11106959 w 12193737"/>
                <a:gd name="connsiteY17550" fmla="*/ 472218 h 3910710"/>
                <a:gd name="connsiteX17551" fmla="*/ 11106959 w 12193737"/>
                <a:gd name="connsiteY17551" fmla="*/ 616915 h 3910710"/>
                <a:gd name="connsiteX17552" fmla="*/ 11101889 w 12193737"/>
                <a:gd name="connsiteY17552" fmla="*/ 619848 h 3910710"/>
                <a:gd name="connsiteX17553" fmla="*/ 10976566 w 12193737"/>
                <a:gd name="connsiteY17553" fmla="*/ 547499 h 3910710"/>
                <a:gd name="connsiteX17554" fmla="*/ 11106959 w 12193737"/>
                <a:gd name="connsiteY17554" fmla="*/ 472218 h 3910710"/>
                <a:gd name="connsiteX17555" fmla="*/ 11106959 w 12193737"/>
                <a:gd name="connsiteY17555" fmla="*/ 636468 h 3910710"/>
                <a:gd name="connsiteX17556" fmla="*/ 11106959 w 12193737"/>
                <a:gd name="connsiteY17556" fmla="*/ 779209 h 3910710"/>
                <a:gd name="connsiteX17557" fmla="*/ 10983373 w 12193737"/>
                <a:gd name="connsiteY17557" fmla="*/ 707839 h 3910710"/>
                <a:gd name="connsiteX17558" fmla="*/ 11106959 w 12193737"/>
                <a:gd name="connsiteY17558" fmla="*/ 636468 h 3910710"/>
                <a:gd name="connsiteX17559" fmla="*/ 11106959 w 12193737"/>
                <a:gd name="connsiteY17559" fmla="*/ 927816 h 3910710"/>
                <a:gd name="connsiteX17560" fmla="*/ 10983337 w 12193737"/>
                <a:gd name="connsiteY17560" fmla="*/ 856446 h 3910710"/>
                <a:gd name="connsiteX17561" fmla="*/ 11106959 w 12193737"/>
                <a:gd name="connsiteY17561" fmla="*/ 785075 h 3910710"/>
                <a:gd name="connsiteX17562" fmla="*/ 11106959 w 12193737"/>
                <a:gd name="connsiteY17562" fmla="*/ 927816 h 3910710"/>
                <a:gd name="connsiteX17563" fmla="*/ 11106959 w 12193737"/>
                <a:gd name="connsiteY17563" fmla="*/ 947370 h 3910710"/>
                <a:gd name="connsiteX17564" fmla="*/ 11106959 w 12193737"/>
                <a:gd name="connsiteY17564" fmla="*/ 1092066 h 3910710"/>
                <a:gd name="connsiteX17565" fmla="*/ 10976566 w 12193737"/>
                <a:gd name="connsiteY17565" fmla="*/ 1016785 h 3910710"/>
                <a:gd name="connsiteX17566" fmla="*/ 11101889 w 12193737"/>
                <a:gd name="connsiteY17566" fmla="*/ 944437 h 3910710"/>
                <a:gd name="connsiteX17567" fmla="*/ 11106959 w 12193737"/>
                <a:gd name="connsiteY17567" fmla="*/ 947370 h 3910710"/>
                <a:gd name="connsiteX17568" fmla="*/ 11105258 w 12193737"/>
                <a:gd name="connsiteY17568" fmla="*/ 1094999 h 3910710"/>
                <a:gd name="connsiteX17569" fmla="*/ 10974864 w 12193737"/>
                <a:gd name="connsiteY17569" fmla="*/ 1170280 h 3910710"/>
                <a:gd name="connsiteX17570" fmla="*/ 10974864 w 12193737"/>
                <a:gd name="connsiteY17570" fmla="*/ 1019718 h 3910710"/>
                <a:gd name="connsiteX17571" fmla="*/ 11105258 w 12193737"/>
                <a:gd name="connsiteY17571" fmla="*/ 1094999 h 3910710"/>
                <a:gd name="connsiteX17572" fmla="*/ 11105258 w 12193737"/>
                <a:gd name="connsiteY17572" fmla="*/ 1251427 h 3910710"/>
                <a:gd name="connsiteX17573" fmla="*/ 10974864 w 12193737"/>
                <a:gd name="connsiteY17573" fmla="*/ 1326708 h 3910710"/>
                <a:gd name="connsiteX17574" fmla="*/ 10974864 w 12193737"/>
                <a:gd name="connsiteY17574" fmla="*/ 1176146 h 3910710"/>
                <a:gd name="connsiteX17575" fmla="*/ 11105258 w 12193737"/>
                <a:gd name="connsiteY17575" fmla="*/ 1251427 h 3910710"/>
                <a:gd name="connsiteX17576" fmla="*/ 11106959 w 12193737"/>
                <a:gd name="connsiteY17576" fmla="*/ 1254360 h 3910710"/>
                <a:gd name="connsiteX17577" fmla="*/ 11106959 w 12193737"/>
                <a:gd name="connsiteY17577" fmla="*/ 1399057 h 3910710"/>
                <a:gd name="connsiteX17578" fmla="*/ 11101889 w 12193737"/>
                <a:gd name="connsiteY17578" fmla="*/ 1401990 h 3910710"/>
                <a:gd name="connsiteX17579" fmla="*/ 10976566 w 12193737"/>
                <a:gd name="connsiteY17579" fmla="*/ 1329642 h 3910710"/>
                <a:gd name="connsiteX17580" fmla="*/ 11106959 w 12193737"/>
                <a:gd name="connsiteY17580" fmla="*/ 1254360 h 3910710"/>
                <a:gd name="connsiteX17581" fmla="*/ 11106959 w 12193737"/>
                <a:gd name="connsiteY17581" fmla="*/ 1418610 h 3910710"/>
                <a:gd name="connsiteX17582" fmla="*/ 11106959 w 12193737"/>
                <a:gd name="connsiteY17582" fmla="*/ 1561351 h 3910710"/>
                <a:gd name="connsiteX17583" fmla="*/ 10983337 w 12193737"/>
                <a:gd name="connsiteY17583" fmla="*/ 1489981 h 3910710"/>
                <a:gd name="connsiteX17584" fmla="*/ 11106959 w 12193737"/>
                <a:gd name="connsiteY17584" fmla="*/ 1418610 h 3910710"/>
                <a:gd name="connsiteX17585" fmla="*/ 11106959 w 12193737"/>
                <a:gd name="connsiteY17585" fmla="*/ 1709958 h 3910710"/>
                <a:gd name="connsiteX17586" fmla="*/ 10983337 w 12193737"/>
                <a:gd name="connsiteY17586" fmla="*/ 1638588 h 3910710"/>
                <a:gd name="connsiteX17587" fmla="*/ 11106959 w 12193737"/>
                <a:gd name="connsiteY17587" fmla="*/ 1567217 h 3910710"/>
                <a:gd name="connsiteX17588" fmla="*/ 11106959 w 12193737"/>
                <a:gd name="connsiteY17588" fmla="*/ 1709958 h 3910710"/>
                <a:gd name="connsiteX17589" fmla="*/ 11106959 w 12193737"/>
                <a:gd name="connsiteY17589" fmla="*/ 1729512 h 3910710"/>
                <a:gd name="connsiteX17590" fmla="*/ 11106959 w 12193737"/>
                <a:gd name="connsiteY17590" fmla="*/ 1874208 h 3910710"/>
                <a:gd name="connsiteX17591" fmla="*/ 10976566 w 12193737"/>
                <a:gd name="connsiteY17591" fmla="*/ 1798927 h 3910710"/>
                <a:gd name="connsiteX17592" fmla="*/ 11101889 w 12193737"/>
                <a:gd name="connsiteY17592" fmla="*/ 1726579 h 3910710"/>
                <a:gd name="connsiteX17593" fmla="*/ 11106959 w 12193737"/>
                <a:gd name="connsiteY17593" fmla="*/ 1729512 h 3910710"/>
                <a:gd name="connsiteX17594" fmla="*/ 11105258 w 12193737"/>
                <a:gd name="connsiteY17594" fmla="*/ 1877141 h 3910710"/>
                <a:gd name="connsiteX17595" fmla="*/ 10974864 w 12193737"/>
                <a:gd name="connsiteY17595" fmla="*/ 1952422 h 3910710"/>
                <a:gd name="connsiteX17596" fmla="*/ 10974864 w 12193737"/>
                <a:gd name="connsiteY17596" fmla="*/ 1801860 h 3910710"/>
                <a:gd name="connsiteX17597" fmla="*/ 11105258 w 12193737"/>
                <a:gd name="connsiteY17597" fmla="*/ 1877141 h 3910710"/>
                <a:gd name="connsiteX17598" fmla="*/ 11105258 w 12193737"/>
                <a:gd name="connsiteY17598" fmla="*/ 2033569 h 3910710"/>
                <a:gd name="connsiteX17599" fmla="*/ 10974864 w 12193737"/>
                <a:gd name="connsiteY17599" fmla="*/ 2108814 h 3910710"/>
                <a:gd name="connsiteX17600" fmla="*/ 10974864 w 12193737"/>
                <a:gd name="connsiteY17600" fmla="*/ 1958288 h 3910710"/>
                <a:gd name="connsiteX17601" fmla="*/ 11105258 w 12193737"/>
                <a:gd name="connsiteY17601" fmla="*/ 2033569 h 3910710"/>
                <a:gd name="connsiteX17602" fmla="*/ 11106959 w 12193737"/>
                <a:gd name="connsiteY17602" fmla="*/ 2036502 h 3910710"/>
                <a:gd name="connsiteX17603" fmla="*/ 11106959 w 12193737"/>
                <a:gd name="connsiteY17603" fmla="*/ 2181235 h 3910710"/>
                <a:gd name="connsiteX17604" fmla="*/ 11101889 w 12193737"/>
                <a:gd name="connsiteY17604" fmla="*/ 2184168 h 3910710"/>
                <a:gd name="connsiteX17605" fmla="*/ 10976566 w 12193737"/>
                <a:gd name="connsiteY17605" fmla="*/ 2111820 h 3910710"/>
                <a:gd name="connsiteX17606" fmla="*/ 11106959 w 12193737"/>
                <a:gd name="connsiteY17606" fmla="*/ 2036538 h 3910710"/>
                <a:gd name="connsiteX17607" fmla="*/ 11106959 w 12193737"/>
                <a:gd name="connsiteY17607" fmla="*/ 2200752 h 3910710"/>
                <a:gd name="connsiteX17608" fmla="*/ 11106959 w 12193737"/>
                <a:gd name="connsiteY17608" fmla="*/ 2343493 h 3910710"/>
                <a:gd name="connsiteX17609" fmla="*/ 10983373 w 12193737"/>
                <a:gd name="connsiteY17609" fmla="*/ 2272123 h 3910710"/>
                <a:gd name="connsiteX17610" fmla="*/ 11106959 w 12193737"/>
                <a:gd name="connsiteY17610" fmla="*/ 2200752 h 3910710"/>
                <a:gd name="connsiteX17611" fmla="*/ 11106959 w 12193737"/>
                <a:gd name="connsiteY17611" fmla="*/ 2492100 h 3910710"/>
                <a:gd name="connsiteX17612" fmla="*/ 10983337 w 12193737"/>
                <a:gd name="connsiteY17612" fmla="*/ 2420730 h 3910710"/>
                <a:gd name="connsiteX17613" fmla="*/ 11106959 w 12193737"/>
                <a:gd name="connsiteY17613" fmla="*/ 2349359 h 3910710"/>
                <a:gd name="connsiteX17614" fmla="*/ 11106959 w 12193737"/>
                <a:gd name="connsiteY17614" fmla="*/ 2492100 h 3910710"/>
                <a:gd name="connsiteX17615" fmla="*/ 11106959 w 12193737"/>
                <a:gd name="connsiteY17615" fmla="*/ 2511654 h 3910710"/>
                <a:gd name="connsiteX17616" fmla="*/ 11106959 w 12193737"/>
                <a:gd name="connsiteY17616" fmla="*/ 2656350 h 3910710"/>
                <a:gd name="connsiteX17617" fmla="*/ 10976566 w 12193737"/>
                <a:gd name="connsiteY17617" fmla="*/ 2581069 h 3910710"/>
                <a:gd name="connsiteX17618" fmla="*/ 11101889 w 12193737"/>
                <a:gd name="connsiteY17618" fmla="*/ 2508721 h 3910710"/>
                <a:gd name="connsiteX17619" fmla="*/ 11106959 w 12193737"/>
                <a:gd name="connsiteY17619" fmla="*/ 2511654 h 3910710"/>
                <a:gd name="connsiteX17620" fmla="*/ 11105258 w 12193737"/>
                <a:gd name="connsiteY17620" fmla="*/ 2659283 h 3910710"/>
                <a:gd name="connsiteX17621" fmla="*/ 10974864 w 12193737"/>
                <a:gd name="connsiteY17621" fmla="*/ 2734564 h 3910710"/>
                <a:gd name="connsiteX17622" fmla="*/ 10974864 w 12193737"/>
                <a:gd name="connsiteY17622" fmla="*/ 2584002 h 3910710"/>
                <a:gd name="connsiteX17623" fmla="*/ 11105258 w 12193737"/>
                <a:gd name="connsiteY17623" fmla="*/ 2659283 h 3910710"/>
                <a:gd name="connsiteX17624" fmla="*/ 11105258 w 12193737"/>
                <a:gd name="connsiteY17624" fmla="*/ 2815711 h 3910710"/>
                <a:gd name="connsiteX17625" fmla="*/ 10974864 w 12193737"/>
                <a:gd name="connsiteY17625" fmla="*/ 2890993 h 3910710"/>
                <a:gd name="connsiteX17626" fmla="*/ 10974864 w 12193737"/>
                <a:gd name="connsiteY17626" fmla="*/ 2740466 h 3910710"/>
                <a:gd name="connsiteX17627" fmla="*/ 11105258 w 12193737"/>
                <a:gd name="connsiteY17627" fmla="*/ 2815747 h 3910710"/>
                <a:gd name="connsiteX17628" fmla="*/ 11106959 w 12193737"/>
                <a:gd name="connsiteY17628" fmla="*/ 2818644 h 3910710"/>
                <a:gd name="connsiteX17629" fmla="*/ 11106959 w 12193737"/>
                <a:gd name="connsiteY17629" fmla="*/ 2963341 h 3910710"/>
                <a:gd name="connsiteX17630" fmla="*/ 11101889 w 12193737"/>
                <a:gd name="connsiteY17630" fmla="*/ 2966274 h 3910710"/>
                <a:gd name="connsiteX17631" fmla="*/ 10976566 w 12193737"/>
                <a:gd name="connsiteY17631" fmla="*/ 2893926 h 3910710"/>
                <a:gd name="connsiteX17632" fmla="*/ 11106959 w 12193737"/>
                <a:gd name="connsiteY17632" fmla="*/ 2818644 h 3910710"/>
                <a:gd name="connsiteX17633" fmla="*/ 11106959 w 12193737"/>
                <a:gd name="connsiteY17633" fmla="*/ 2982894 h 3910710"/>
                <a:gd name="connsiteX17634" fmla="*/ 11106959 w 12193737"/>
                <a:gd name="connsiteY17634" fmla="*/ 3125635 h 3910710"/>
                <a:gd name="connsiteX17635" fmla="*/ 10983337 w 12193737"/>
                <a:gd name="connsiteY17635" fmla="*/ 3054265 h 3910710"/>
                <a:gd name="connsiteX17636" fmla="*/ 11106959 w 12193737"/>
                <a:gd name="connsiteY17636" fmla="*/ 2982894 h 3910710"/>
                <a:gd name="connsiteX17637" fmla="*/ 11106959 w 12193737"/>
                <a:gd name="connsiteY17637" fmla="*/ 3274242 h 3910710"/>
                <a:gd name="connsiteX17638" fmla="*/ 10983337 w 12193737"/>
                <a:gd name="connsiteY17638" fmla="*/ 3202872 h 3910710"/>
                <a:gd name="connsiteX17639" fmla="*/ 11106959 w 12193737"/>
                <a:gd name="connsiteY17639" fmla="*/ 3131501 h 3910710"/>
                <a:gd name="connsiteX17640" fmla="*/ 11106959 w 12193737"/>
                <a:gd name="connsiteY17640" fmla="*/ 3274242 h 3910710"/>
                <a:gd name="connsiteX17641" fmla="*/ 11233948 w 12193737"/>
                <a:gd name="connsiteY17641" fmla="*/ 3367121 h 3910710"/>
                <a:gd name="connsiteX17642" fmla="*/ 11110363 w 12193737"/>
                <a:gd name="connsiteY17642" fmla="*/ 3438492 h 3910710"/>
                <a:gd name="connsiteX17643" fmla="*/ 11110363 w 12193737"/>
                <a:gd name="connsiteY17643" fmla="*/ 3295787 h 3910710"/>
                <a:gd name="connsiteX17644" fmla="*/ 11233948 w 12193737"/>
                <a:gd name="connsiteY17644" fmla="*/ 3367158 h 3910710"/>
                <a:gd name="connsiteX17645" fmla="*/ 11110363 w 12193737"/>
                <a:gd name="connsiteY17645" fmla="*/ 3444358 h 3910710"/>
                <a:gd name="connsiteX17646" fmla="*/ 11240720 w 12193737"/>
                <a:gd name="connsiteY17646" fmla="*/ 3519603 h 3910710"/>
                <a:gd name="connsiteX17647" fmla="*/ 11110363 w 12193737"/>
                <a:gd name="connsiteY17647" fmla="*/ 3594884 h 3910710"/>
                <a:gd name="connsiteX17648" fmla="*/ 11110363 w 12193737"/>
                <a:gd name="connsiteY17648" fmla="*/ 3444358 h 3910710"/>
                <a:gd name="connsiteX17649" fmla="*/ 11112028 w 12193737"/>
                <a:gd name="connsiteY17649" fmla="*/ 3441425 h 3910710"/>
                <a:gd name="connsiteX17650" fmla="*/ 11237353 w 12193737"/>
                <a:gd name="connsiteY17650" fmla="*/ 3369077 h 3910710"/>
                <a:gd name="connsiteX17651" fmla="*/ 11242422 w 12193737"/>
                <a:gd name="connsiteY17651" fmla="*/ 3372010 h 3910710"/>
                <a:gd name="connsiteX17652" fmla="*/ 11242422 w 12193737"/>
                <a:gd name="connsiteY17652" fmla="*/ 3516706 h 3910710"/>
                <a:gd name="connsiteX17653" fmla="*/ 11112028 w 12193737"/>
                <a:gd name="connsiteY17653" fmla="*/ 3441425 h 3910710"/>
                <a:gd name="connsiteX17654" fmla="*/ 11245825 w 12193737"/>
                <a:gd name="connsiteY17654" fmla="*/ 3373965 h 3910710"/>
                <a:gd name="connsiteX17655" fmla="*/ 11369411 w 12193737"/>
                <a:gd name="connsiteY17655" fmla="*/ 3445336 h 3910710"/>
                <a:gd name="connsiteX17656" fmla="*/ 11245825 w 12193737"/>
                <a:gd name="connsiteY17656" fmla="*/ 3516706 h 3910710"/>
                <a:gd name="connsiteX17657" fmla="*/ 11245825 w 12193737"/>
                <a:gd name="connsiteY17657" fmla="*/ 3373965 h 3910710"/>
                <a:gd name="connsiteX17658" fmla="*/ 11245825 w 12193737"/>
                <a:gd name="connsiteY17658" fmla="*/ 3354412 h 3910710"/>
                <a:gd name="connsiteX17659" fmla="*/ 11245825 w 12193737"/>
                <a:gd name="connsiteY17659" fmla="*/ 3209715 h 3910710"/>
                <a:gd name="connsiteX17660" fmla="*/ 11376182 w 12193737"/>
                <a:gd name="connsiteY17660" fmla="*/ 3284997 h 3910710"/>
                <a:gd name="connsiteX17661" fmla="*/ 11250859 w 12193737"/>
                <a:gd name="connsiteY17661" fmla="*/ 3357345 h 3910710"/>
                <a:gd name="connsiteX17662" fmla="*/ 11245789 w 12193737"/>
                <a:gd name="connsiteY17662" fmla="*/ 3354412 h 3910710"/>
                <a:gd name="connsiteX17663" fmla="*/ 11247527 w 12193737"/>
                <a:gd name="connsiteY17663" fmla="*/ 3206782 h 3910710"/>
                <a:gd name="connsiteX17664" fmla="*/ 11377920 w 12193737"/>
                <a:gd name="connsiteY17664" fmla="*/ 3131501 h 3910710"/>
                <a:gd name="connsiteX17665" fmla="*/ 11377920 w 12193737"/>
                <a:gd name="connsiteY17665" fmla="*/ 3282064 h 3910710"/>
                <a:gd name="connsiteX17666" fmla="*/ 11247527 w 12193737"/>
                <a:gd name="connsiteY17666" fmla="*/ 3206782 h 3910710"/>
                <a:gd name="connsiteX17667" fmla="*/ 11247527 w 12193737"/>
                <a:gd name="connsiteY17667" fmla="*/ 3050318 h 3910710"/>
                <a:gd name="connsiteX17668" fmla="*/ 11377920 w 12193737"/>
                <a:gd name="connsiteY17668" fmla="*/ 2975036 h 3910710"/>
                <a:gd name="connsiteX17669" fmla="*/ 11377920 w 12193737"/>
                <a:gd name="connsiteY17669" fmla="*/ 3125599 h 3910710"/>
                <a:gd name="connsiteX17670" fmla="*/ 11247527 w 12193737"/>
                <a:gd name="connsiteY17670" fmla="*/ 3050282 h 3910710"/>
                <a:gd name="connsiteX17671" fmla="*/ 11245825 w 12193737"/>
                <a:gd name="connsiteY17671" fmla="*/ 3047421 h 3910710"/>
                <a:gd name="connsiteX17672" fmla="*/ 11245825 w 12193737"/>
                <a:gd name="connsiteY17672" fmla="*/ 2902725 h 3910710"/>
                <a:gd name="connsiteX17673" fmla="*/ 11250895 w 12193737"/>
                <a:gd name="connsiteY17673" fmla="*/ 2899792 h 3910710"/>
                <a:gd name="connsiteX17674" fmla="*/ 11376182 w 12193737"/>
                <a:gd name="connsiteY17674" fmla="*/ 2972140 h 3910710"/>
                <a:gd name="connsiteX17675" fmla="*/ 11245825 w 12193737"/>
                <a:gd name="connsiteY17675" fmla="*/ 3047421 h 3910710"/>
                <a:gd name="connsiteX17676" fmla="*/ 11245825 w 12193737"/>
                <a:gd name="connsiteY17676" fmla="*/ 2883171 h 3910710"/>
                <a:gd name="connsiteX17677" fmla="*/ 11245825 w 12193737"/>
                <a:gd name="connsiteY17677" fmla="*/ 2740430 h 3910710"/>
                <a:gd name="connsiteX17678" fmla="*/ 11369448 w 12193737"/>
                <a:gd name="connsiteY17678" fmla="*/ 2811801 h 3910710"/>
                <a:gd name="connsiteX17679" fmla="*/ 11245825 w 12193737"/>
                <a:gd name="connsiteY17679" fmla="*/ 2883171 h 3910710"/>
                <a:gd name="connsiteX17680" fmla="*/ 11245825 w 12193737"/>
                <a:gd name="connsiteY17680" fmla="*/ 2591823 h 3910710"/>
                <a:gd name="connsiteX17681" fmla="*/ 11369411 w 12193737"/>
                <a:gd name="connsiteY17681" fmla="*/ 2663194 h 3910710"/>
                <a:gd name="connsiteX17682" fmla="*/ 11245825 w 12193737"/>
                <a:gd name="connsiteY17682" fmla="*/ 2734564 h 3910710"/>
                <a:gd name="connsiteX17683" fmla="*/ 11245825 w 12193737"/>
                <a:gd name="connsiteY17683" fmla="*/ 2591823 h 3910710"/>
                <a:gd name="connsiteX17684" fmla="*/ 11245825 w 12193737"/>
                <a:gd name="connsiteY17684" fmla="*/ 2572270 h 3910710"/>
                <a:gd name="connsiteX17685" fmla="*/ 11245825 w 12193737"/>
                <a:gd name="connsiteY17685" fmla="*/ 2427573 h 3910710"/>
                <a:gd name="connsiteX17686" fmla="*/ 11376182 w 12193737"/>
                <a:gd name="connsiteY17686" fmla="*/ 2502855 h 3910710"/>
                <a:gd name="connsiteX17687" fmla="*/ 11250895 w 12193737"/>
                <a:gd name="connsiteY17687" fmla="*/ 2575203 h 3910710"/>
                <a:gd name="connsiteX17688" fmla="*/ 11245825 w 12193737"/>
                <a:gd name="connsiteY17688" fmla="*/ 2572270 h 3910710"/>
                <a:gd name="connsiteX17689" fmla="*/ 11247527 w 12193737"/>
                <a:gd name="connsiteY17689" fmla="*/ 2424640 h 3910710"/>
                <a:gd name="connsiteX17690" fmla="*/ 11377884 w 12193737"/>
                <a:gd name="connsiteY17690" fmla="*/ 2349359 h 3910710"/>
                <a:gd name="connsiteX17691" fmla="*/ 11377884 w 12193737"/>
                <a:gd name="connsiteY17691" fmla="*/ 2499922 h 3910710"/>
                <a:gd name="connsiteX17692" fmla="*/ 11247527 w 12193737"/>
                <a:gd name="connsiteY17692" fmla="*/ 2424640 h 3910710"/>
                <a:gd name="connsiteX17693" fmla="*/ 11247527 w 12193737"/>
                <a:gd name="connsiteY17693" fmla="*/ 2268212 h 3910710"/>
                <a:gd name="connsiteX17694" fmla="*/ 11377884 w 12193737"/>
                <a:gd name="connsiteY17694" fmla="*/ 2192931 h 3910710"/>
                <a:gd name="connsiteX17695" fmla="*/ 11377884 w 12193737"/>
                <a:gd name="connsiteY17695" fmla="*/ 2343493 h 3910710"/>
                <a:gd name="connsiteX17696" fmla="*/ 11247527 w 12193737"/>
                <a:gd name="connsiteY17696" fmla="*/ 2268212 h 3910710"/>
                <a:gd name="connsiteX17697" fmla="*/ 11245825 w 12193737"/>
                <a:gd name="connsiteY17697" fmla="*/ 2265279 h 3910710"/>
                <a:gd name="connsiteX17698" fmla="*/ 11245825 w 12193737"/>
                <a:gd name="connsiteY17698" fmla="*/ 2120619 h 3910710"/>
                <a:gd name="connsiteX17699" fmla="*/ 11250895 w 12193737"/>
                <a:gd name="connsiteY17699" fmla="*/ 2117686 h 3910710"/>
                <a:gd name="connsiteX17700" fmla="*/ 11376182 w 12193737"/>
                <a:gd name="connsiteY17700" fmla="*/ 2190034 h 3910710"/>
                <a:gd name="connsiteX17701" fmla="*/ 11245825 w 12193737"/>
                <a:gd name="connsiteY17701" fmla="*/ 2265279 h 3910710"/>
                <a:gd name="connsiteX17702" fmla="*/ 11245825 w 12193737"/>
                <a:gd name="connsiteY17702" fmla="*/ 2101029 h 3910710"/>
                <a:gd name="connsiteX17703" fmla="*/ 11245825 w 12193737"/>
                <a:gd name="connsiteY17703" fmla="*/ 1958288 h 3910710"/>
                <a:gd name="connsiteX17704" fmla="*/ 11369448 w 12193737"/>
                <a:gd name="connsiteY17704" fmla="*/ 2029659 h 3910710"/>
                <a:gd name="connsiteX17705" fmla="*/ 11245825 w 12193737"/>
                <a:gd name="connsiteY17705" fmla="*/ 2101029 h 3910710"/>
                <a:gd name="connsiteX17706" fmla="*/ 11245825 w 12193737"/>
                <a:gd name="connsiteY17706" fmla="*/ 1809681 h 3910710"/>
                <a:gd name="connsiteX17707" fmla="*/ 11369411 w 12193737"/>
                <a:gd name="connsiteY17707" fmla="*/ 1881052 h 3910710"/>
                <a:gd name="connsiteX17708" fmla="*/ 11245825 w 12193737"/>
                <a:gd name="connsiteY17708" fmla="*/ 1952422 h 3910710"/>
                <a:gd name="connsiteX17709" fmla="*/ 11245825 w 12193737"/>
                <a:gd name="connsiteY17709" fmla="*/ 1809681 h 3910710"/>
                <a:gd name="connsiteX17710" fmla="*/ 11245825 w 12193737"/>
                <a:gd name="connsiteY17710" fmla="*/ 1790128 h 3910710"/>
                <a:gd name="connsiteX17711" fmla="*/ 11245825 w 12193737"/>
                <a:gd name="connsiteY17711" fmla="*/ 1645431 h 3910710"/>
                <a:gd name="connsiteX17712" fmla="*/ 11376182 w 12193737"/>
                <a:gd name="connsiteY17712" fmla="*/ 1720713 h 3910710"/>
                <a:gd name="connsiteX17713" fmla="*/ 11250895 w 12193737"/>
                <a:gd name="connsiteY17713" fmla="*/ 1793061 h 3910710"/>
                <a:gd name="connsiteX17714" fmla="*/ 11245825 w 12193737"/>
                <a:gd name="connsiteY17714" fmla="*/ 1790128 h 3910710"/>
                <a:gd name="connsiteX17715" fmla="*/ 11247527 w 12193737"/>
                <a:gd name="connsiteY17715" fmla="*/ 1642498 h 3910710"/>
                <a:gd name="connsiteX17716" fmla="*/ 11377884 w 12193737"/>
                <a:gd name="connsiteY17716" fmla="*/ 1567217 h 3910710"/>
                <a:gd name="connsiteX17717" fmla="*/ 11377884 w 12193737"/>
                <a:gd name="connsiteY17717" fmla="*/ 1717779 h 3910710"/>
                <a:gd name="connsiteX17718" fmla="*/ 11247527 w 12193737"/>
                <a:gd name="connsiteY17718" fmla="*/ 1642498 h 3910710"/>
                <a:gd name="connsiteX17719" fmla="*/ 11247527 w 12193737"/>
                <a:gd name="connsiteY17719" fmla="*/ 1486070 h 3910710"/>
                <a:gd name="connsiteX17720" fmla="*/ 11377884 w 12193737"/>
                <a:gd name="connsiteY17720" fmla="*/ 1410789 h 3910710"/>
                <a:gd name="connsiteX17721" fmla="*/ 11377884 w 12193737"/>
                <a:gd name="connsiteY17721" fmla="*/ 1561351 h 3910710"/>
                <a:gd name="connsiteX17722" fmla="*/ 11247527 w 12193737"/>
                <a:gd name="connsiteY17722" fmla="*/ 1486070 h 3910710"/>
                <a:gd name="connsiteX17723" fmla="*/ 11245825 w 12193737"/>
                <a:gd name="connsiteY17723" fmla="*/ 1483137 h 3910710"/>
                <a:gd name="connsiteX17724" fmla="*/ 11245825 w 12193737"/>
                <a:gd name="connsiteY17724" fmla="*/ 1338441 h 3910710"/>
                <a:gd name="connsiteX17725" fmla="*/ 11250895 w 12193737"/>
                <a:gd name="connsiteY17725" fmla="*/ 1335508 h 3910710"/>
                <a:gd name="connsiteX17726" fmla="*/ 11376182 w 12193737"/>
                <a:gd name="connsiteY17726" fmla="*/ 1407856 h 3910710"/>
                <a:gd name="connsiteX17727" fmla="*/ 11245825 w 12193737"/>
                <a:gd name="connsiteY17727" fmla="*/ 1483137 h 3910710"/>
                <a:gd name="connsiteX17728" fmla="*/ 11245825 w 12193737"/>
                <a:gd name="connsiteY17728" fmla="*/ 1318887 h 3910710"/>
                <a:gd name="connsiteX17729" fmla="*/ 11245825 w 12193737"/>
                <a:gd name="connsiteY17729" fmla="*/ 1176146 h 3910710"/>
                <a:gd name="connsiteX17730" fmla="*/ 11369448 w 12193737"/>
                <a:gd name="connsiteY17730" fmla="*/ 1247517 h 3910710"/>
                <a:gd name="connsiteX17731" fmla="*/ 11245825 w 12193737"/>
                <a:gd name="connsiteY17731" fmla="*/ 1318887 h 3910710"/>
                <a:gd name="connsiteX17732" fmla="*/ 11245825 w 12193737"/>
                <a:gd name="connsiteY17732" fmla="*/ 1027539 h 3910710"/>
                <a:gd name="connsiteX17733" fmla="*/ 11369411 w 12193737"/>
                <a:gd name="connsiteY17733" fmla="*/ 1098910 h 3910710"/>
                <a:gd name="connsiteX17734" fmla="*/ 11245825 w 12193737"/>
                <a:gd name="connsiteY17734" fmla="*/ 1170280 h 3910710"/>
                <a:gd name="connsiteX17735" fmla="*/ 11245825 w 12193737"/>
                <a:gd name="connsiteY17735" fmla="*/ 1027539 h 3910710"/>
                <a:gd name="connsiteX17736" fmla="*/ 11245825 w 12193737"/>
                <a:gd name="connsiteY17736" fmla="*/ 1007986 h 3910710"/>
                <a:gd name="connsiteX17737" fmla="*/ 11245825 w 12193737"/>
                <a:gd name="connsiteY17737" fmla="*/ 863289 h 3910710"/>
                <a:gd name="connsiteX17738" fmla="*/ 11376182 w 12193737"/>
                <a:gd name="connsiteY17738" fmla="*/ 938570 h 3910710"/>
                <a:gd name="connsiteX17739" fmla="*/ 11250895 w 12193737"/>
                <a:gd name="connsiteY17739" fmla="*/ 1010919 h 3910710"/>
                <a:gd name="connsiteX17740" fmla="*/ 11245825 w 12193737"/>
                <a:gd name="connsiteY17740" fmla="*/ 1007986 h 3910710"/>
                <a:gd name="connsiteX17741" fmla="*/ 11247527 w 12193737"/>
                <a:gd name="connsiteY17741" fmla="*/ 860356 h 3910710"/>
                <a:gd name="connsiteX17742" fmla="*/ 11377884 w 12193737"/>
                <a:gd name="connsiteY17742" fmla="*/ 785075 h 3910710"/>
                <a:gd name="connsiteX17743" fmla="*/ 11377884 w 12193737"/>
                <a:gd name="connsiteY17743" fmla="*/ 935637 h 3910710"/>
                <a:gd name="connsiteX17744" fmla="*/ 11247527 w 12193737"/>
                <a:gd name="connsiteY17744" fmla="*/ 860356 h 3910710"/>
                <a:gd name="connsiteX17745" fmla="*/ 11247527 w 12193737"/>
                <a:gd name="connsiteY17745" fmla="*/ 703928 h 3910710"/>
                <a:gd name="connsiteX17746" fmla="*/ 11377884 w 12193737"/>
                <a:gd name="connsiteY17746" fmla="*/ 628647 h 3910710"/>
                <a:gd name="connsiteX17747" fmla="*/ 11377884 w 12193737"/>
                <a:gd name="connsiteY17747" fmla="*/ 779209 h 3910710"/>
                <a:gd name="connsiteX17748" fmla="*/ 11247527 w 12193737"/>
                <a:gd name="connsiteY17748" fmla="*/ 703928 h 3910710"/>
                <a:gd name="connsiteX17749" fmla="*/ 11245825 w 12193737"/>
                <a:gd name="connsiteY17749" fmla="*/ 700995 h 3910710"/>
                <a:gd name="connsiteX17750" fmla="*/ 11245825 w 12193737"/>
                <a:gd name="connsiteY17750" fmla="*/ 556299 h 3910710"/>
                <a:gd name="connsiteX17751" fmla="*/ 11250895 w 12193737"/>
                <a:gd name="connsiteY17751" fmla="*/ 553366 h 3910710"/>
                <a:gd name="connsiteX17752" fmla="*/ 11376182 w 12193737"/>
                <a:gd name="connsiteY17752" fmla="*/ 625714 h 3910710"/>
                <a:gd name="connsiteX17753" fmla="*/ 11245825 w 12193737"/>
                <a:gd name="connsiteY17753" fmla="*/ 700995 h 3910710"/>
                <a:gd name="connsiteX17754" fmla="*/ 11245825 w 12193737"/>
                <a:gd name="connsiteY17754" fmla="*/ 536745 h 3910710"/>
                <a:gd name="connsiteX17755" fmla="*/ 11245825 w 12193737"/>
                <a:gd name="connsiteY17755" fmla="*/ 394004 h 3910710"/>
                <a:gd name="connsiteX17756" fmla="*/ 11369448 w 12193737"/>
                <a:gd name="connsiteY17756" fmla="*/ 465375 h 3910710"/>
                <a:gd name="connsiteX17757" fmla="*/ 11245825 w 12193737"/>
                <a:gd name="connsiteY17757" fmla="*/ 536745 h 3910710"/>
                <a:gd name="connsiteX17758" fmla="*/ 11245825 w 12193737"/>
                <a:gd name="connsiteY17758" fmla="*/ 245397 h 3910710"/>
                <a:gd name="connsiteX17759" fmla="*/ 11369411 w 12193737"/>
                <a:gd name="connsiteY17759" fmla="*/ 316768 h 3910710"/>
                <a:gd name="connsiteX17760" fmla="*/ 11245825 w 12193737"/>
                <a:gd name="connsiteY17760" fmla="*/ 388138 h 3910710"/>
                <a:gd name="connsiteX17761" fmla="*/ 11245825 w 12193737"/>
                <a:gd name="connsiteY17761" fmla="*/ 245397 h 3910710"/>
                <a:gd name="connsiteX17762" fmla="*/ 11242422 w 12193737"/>
                <a:gd name="connsiteY17762" fmla="*/ 388138 h 3910710"/>
                <a:gd name="connsiteX17763" fmla="*/ 11112028 w 12193737"/>
                <a:gd name="connsiteY17763" fmla="*/ 312857 h 3910710"/>
                <a:gd name="connsiteX17764" fmla="*/ 11237353 w 12193737"/>
                <a:gd name="connsiteY17764" fmla="*/ 240509 h 3910710"/>
                <a:gd name="connsiteX17765" fmla="*/ 11242422 w 12193737"/>
                <a:gd name="connsiteY17765" fmla="*/ 243442 h 3910710"/>
                <a:gd name="connsiteX17766" fmla="*/ 11242422 w 12193737"/>
                <a:gd name="connsiteY17766" fmla="*/ 388138 h 3910710"/>
                <a:gd name="connsiteX17767" fmla="*/ 11110363 w 12193737"/>
                <a:gd name="connsiteY17767" fmla="*/ 309888 h 3910710"/>
                <a:gd name="connsiteX17768" fmla="*/ 11110363 w 12193737"/>
                <a:gd name="connsiteY17768" fmla="*/ 167183 h 3910710"/>
                <a:gd name="connsiteX17769" fmla="*/ 11233948 w 12193737"/>
                <a:gd name="connsiteY17769" fmla="*/ 238553 h 3910710"/>
                <a:gd name="connsiteX17770" fmla="*/ 11110363 w 12193737"/>
                <a:gd name="connsiteY17770" fmla="*/ 309888 h 3910710"/>
                <a:gd name="connsiteX17771" fmla="*/ 11106959 w 12193737"/>
                <a:gd name="connsiteY17771" fmla="*/ 309924 h 3910710"/>
                <a:gd name="connsiteX17772" fmla="*/ 10976566 w 12193737"/>
                <a:gd name="connsiteY17772" fmla="*/ 234643 h 3910710"/>
                <a:gd name="connsiteX17773" fmla="*/ 11101889 w 12193737"/>
                <a:gd name="connsiteY17773" fmla="*/ 162294 h 3910710"/>
                <a:gd name="connsiteX17774" fmla="*/ 11106959 w 12193737"/>
                <a:gd name="connsiteY17774" fmla="*/ 165228 h 3910710"/>
                <a:gd name="connsiteX17775" fmla="*/ 11106959 w 12193737"/>
                <a:gd name="connsiteY17775" fmla="*/ 309924 h 3910710"/>
                <a:gd name="connsiteX17776" fmla="*/ 11105258 w 12193737"/>
                <a:gd name="connsiteY17776" fmla="*/ 312857 h 3910710"/>
                <a:gd name="connsiteX17777" fmla="*/ 10974864 w 12193737"/>
                <a:gd name="connsiteY17777" fmla="*/ 388138 h 3910710"/>
                <a:gd name="connsiteX17778" fmla="*/ 10974864 w 12193737"/>
                <a:gd name="connsiteY17778" fmla="*/ 237612 h 3910710"/>
                <a:gd name="connsiteX17779" fmla="*/ 11105258 w 12193737"/>
                <a:gd name="connsiteY17779" fmla="*/ 312893 h 3910710"/>
                <a:gd name="connsiteX17780" fmla="*/ 10974864 w 12193737"/>
                <a:gd name="connsiteY17780" fmla="*/ 550432 h 3910710"/>
                <a:gd name="connsiteX17781" fmla="*/ 11098486 w 12193737"/>
                <a:gd name="connsiteY17781" fmla="*/ 621803 h 3910710"/>
                <a:gd name="connsiteX17782" fmla="*/ 10974864 w 12193737"/>
                <a:gd name="connsiteY17782" fmla="*/ 693173 h 3910710"/>
                <a:gd name="connsiteX17783" fmla="*/ 10974864 w 12193737"/>
                <a:gd name="connsiteY17783" fmla="*/ 550432 h 3910710"/>
                <a:gd name="connsiteX17784" fmla="*/ 10979970 w 12193737"/>
                <a:gd name="connsiteY17784" fmla="*/ 709794 h 3910710"/>
                <a:gd name="connsiteX17785" fmla="*/ 11105258 w 12193737"/>
                <a:gd name="connsiteY17785" fmla="*/ 782142 h 3910710"/>
                <a:gd name="connsiteX17786" fmla="*/ 10979933 w 12193737"/>
                <a:gd name="connsiteY17786" fmla="*/ 854490 h 3910710"/>
                <a:gd name="connsiteX17787" fmla="*/ 10974864 w 12193737"/>
                <a:gd name="connsiteY17787" fmla="*/ 851557 h 3910710"/>
                <a:gd name="connsiteX17788" fmla="*/ 10974864 w 12193737"/>
                <a:gd name="connsiteY17788" fmla="*/ 712727 h 3910710"/>
                <a:gd name="connsiteX17789" fmla="*/ 10979970 w 12193737"/>
                <a:gd name="connsiteY17789" fmla="*/ 709794 h 3910710"/>
                <a:gd name="connsiteX17790" fmla="*/ 10971496 w 12193737"/>
                <a:gd name="connsiteY17790" fmla="*/ 849602 h 3910710"/>
                <a:gd name="connsiteX17791" fmla="*/ 10854682 w 12193737"/>
                <a:gd name="connsiteY17791" fmla="*/ 782142 h 3910710"/>
                <a:gd name="connsiteX17792" fmla="*/ 10971496 w 12193737"/>
                <a:gd name="connsiteY17792" fmla="*/ 714682 h 3910710"/>
                <a:gd name="connsiteX17793" fmla="*/ 10971496 w 12193737"/>
                <a:gd name="connsiteY17793" fmla="*/ 849566 h 3910710"/>
                <a:gd name="connsiteX17794" fmla="*/ 11098486 w 12193737"/>
                <a:gd name="connsiteY17794" fmla="*/ 942481 h 3910710"/>
                <a:gd name="connsiteX17795" fmla="*/ 10974864 w 12193737"/>
                <a:gd name="connsiteY17795" fmla="*/ 1013852 h 3910710"/>
                <a:gd name="connsiteX17796" fmla="*/ 10974864 w 12193737"/>
                <a:gd name="connsiteY17796" fmla="*/ 871111 h 3910710"/>
                <a:gd name="connsiteX17797" fmla="*/ 11098486 w 12193737"/>
                <a:gd name="connsiteY17797" fmla="*/ 942481 h 3910710"/>
                <a:gd name="connsiteX17798" fmla="*/ 10974864 w 12193737"/>
                <a:gd name="connsiteY17798" fmla="*/ 1332575 h 3910710"/>
                <a:gd name="connsiteX17799" fmla="*/ 11098486 w 12193737"/>
                <a:gd name="connsiteY17799" fmla="*/ 1403945 h 3910710"/>
                <a:gd name="connsiteX17800" fmla="*/ 10974864 w 12193737"/>
                <a:gd name="connsiteY17800" fmla="*/ 1475315 h 3910710"/>
                <a:gd name="connsiteX17801" fmla="*/ 10974864 w 12193737"/>
                <a:gd name="connsiteY17801" fmla="*/ 1332575 h 3910710"/>
                <a:gd name="connsiteX17802" fmla="*/ 10979970 w 12193737"/>
                <a:gd name="connsiteY17802" fmla="*/ 1491936 h 3910710"/>
                <a:gd name="connsiteX17803" fmla="*/ 11105258 w 12193737"/>
                <a:gd name="connsiteY17803" fmla="*/ 1564284 h 3910710"/>
                <a:gd name="connsiteX17804" fmla="*/ 10979933 w 12193737"/>
                <a:gd name="connsiteY17804" fmla="*/ 1636632 h 3910710"/>
                <a:gd name="connsiteX17805" fmla="*/ 10974864 w 12193737"/>
                <a:gd name="connsiteY17805" fmla="*/ 1633699 h 3910710"/>
                <a:gd name="connsiteX17806" fmla="*/ 10974864 w 12193737"/>
                <a:gd name="connsiteY17806" fmla="*/ 1494869 h 3910710"/>
                <a:gd name="connsiteX17807" fmla="*/ 10979970 w 12193737"/>
                <a:gd name="connsiteY17807" fmla="*/ 1491936 h 3910710"/>
                <a:gd name="connsiteX17808" fmla="*/ 10971496 w 12193737"/>
                <a:gd name="connsiteY17808" fmla="*/ 1631744 h 3910710"/>
                <a:gd name="connsiteX17809" fmla="*/ 10854682 w 12193737"/>
                <a:gd name="connsiteY17809" fmla="*/ 1564284 h 3910710"/>
                <a:gd name="connsiteX17810" fmla="*/ 10971496 w 12193737"/>
                <a:gd name="connsiteY17810" fmla="*/ 1496824 h 3910710"/>
                <a:gd name="connsiteX17811" fmla="*/ 10971496 w 12193737"/>
                <a:gd name="connsiteY17811" fmla="*/ 1631744 h 3910710"/>
                <a:gd name="connsiteX17812" fmla="*/ 11098486 w 12193737"/>
                <a:gd name="connsiteY17812" fmla="*/ 1724623 h 3910710"/>
                <a:gd name="connsiteX17813" fmla="*/ 10974864 w 12193737"/>
                <a:gd name="connsiteY17813" fmla="*/ 1795994 h 3910710"/>
                <a:gd name="connsiteX17814" fmla="*/ 10974864 w 12193737"/>
                <a:gd name="connsiteY17814" fmla="*/ 1653253 h 3910710"/>
                <a:gd name="connsiteX17815" fmla="*/ 11098486 w 12193737"/>
                <a:gd name="connsiteY17815" fmla="*/ 1724623 h 3910710"/>
                <a:gd name="connsiteX17816" fmla="*/ 10974864 w 12193737"/>
                <a:gd name="connsiteY17816" fmla="*/ 2114717 h 3910710"/>
                <a:gd name="connsiteX17817" fmla="*/ 11098486 w 12193737"/>
                <a:gd name="connsiteY17817" fmla="*/ 2186087 h 3910710"/>
                <a:gd name="connsiteX17818" fmla="*/ 10974864 w 12193737"/>
                <a:gd name="connsiteY17818" fmla="*/ 2257457 h 3910710"/>
                <a:gd name="connsiteX17819" fmla="*/ 10974864 w 12193737"/>
                <a:gd name="connsiteY17819" fmla="*/ 2114717 h 3910710"/>
                <a:gd name="connsiteX17820" fmla="*/ 10979970 w 12193737"/>
                <a:gd name="connsiteY17820" fmla="*/ 2274078 h 3910710"/>
                <a:gd name="connsiteX17821" fmla="*/ 11105258 w 12193737"/>
                <a:gd name="connsiteY17821" fmla="*/ 2346426 h 3910710"/>
                <a:gd name="connsiteX17822" fmla="*/ 10979933 w 12193737"/>
                <a:gd name="connsiteY17822" fmla="*/ 2418774 h 3910710"/>
                <a:gd name="connsiteX17823" fmla="*/ 10974864 w 12193737"/>
                <a:gd name="connsiteY17823" fmla="*/ 2415841 h 3910710"/>
                <a:gd name="connsiteX17824" fmla="*/ 10974864 w 12193737"/>
                <a:gd name="connsiteY17824" fmla="*/ 2277047 h 3910710"/>
                <a:gd name="connsiteX17825" fmla="*/ 10979970 w 12193737"/>
                <a:gd name="connsiteY17825" fmla="*/ 2274114 h 3910710"/>
                <a:gd name="connsiteX17826" fmla="*/ 10971496 w 12193737"/>
                <a:gd name="connsiteY17826" fmla="*/ 2413886 h 3910710"/>
                <a:gd name="connsiteX17827" fmla="*/ 10854682 w 12193737"/>
                <a:gd name="connsiteY17827" fmla="*/ 2346426 h 3910710"/>
                <a:gd name="connsiteX17828" fmla="*/ 10971496 w 12193737"/>
                <a:gd name="connsiteY17828" fmla="*/ 2278966 h 3910710"/>
                <a:gd name="connsiteX17829" fmla="*/ 10971496 w 12193737"/>
                <a:gd name="connsiteY17829" fmla="*/ 2413886 h 3910710"/>
                <a:gd name="connsiteX17830" fmla="*/ 11098486 w 12193737"/>
                <a:gd name="connsiteY17830" fmla="*/ 2506765 h 3910710"/>
                <a:gd name="connsiteX17831" fmla="*/ 10974864 w 12193737"/>
                <a:gd name="connsiteY17831" fmla="*/ 2578099 h 3910710"/>
                <a:gd name="connsiteX17832" fmla="*/ 10974864 w 12193737"/>
                <a:gd name="connsiteY17832" fmla="*/ 2435359 h 3910710"/>
                <a:gd name="connsiteX17833" fmla="*/ 11098486 w 12193737"/>
                <a:gd name="connsiteY17833" fmla="*/ 2506729 h 3910710"/>
                <a:gd name="connsiteX17834" fmla="*/ 10974864 w 12193737"/>
                <a:gd name="connsiteY17834" fmla="*/ 2896859 h 3910710"/>
                <a:gd name="connsiteX17835" fmla="*/ 11098486 w 12193737"/>
                <a:gd name="connsiteY17835" fmla="*/ 2968229 h 3910710"/>
                <a:gd name="connsiteX17836" fmla="*/ 10974864 w 12193737"/>
                <a:gd name="connsiteY17836" fmla="*/ 3039599 h 3910710"/>
                <a:gd name="connsiteX17837" fmla="*/ 10974864 w 12193737"/>
                <a:gd name="connsiteY17837" fmla="*/ 2896859 h 3910710"/>
                <a:gd name="connsiteX17838" fmla="*/ 10979970 w 12193737"/>
                <a:gd name="connsiteY17838" fmla="*/ 3056220 h 3910710"/>
                <a:gd name="connsiteX17839" fmla="*/ 11105258 w 12193737"/>
                <a:gd name="connsiteY17839" fmla="*/ 3128568 h 3910710"/>
                <a:gd name="connsiteX17840" fmla="*/ 10979933 w 12193737"/>
                <a:gd name="connsiteY17840" fmla="*/ 3200916 h 3910710"/>
                <a:gd name="connsiteX17841" fmla="*/ 10974864 w 12193737"/>
                <a:gd name="connsiteY17841" fmla="*/ 3197983 h 3910710"/>
                <a:gd name="connsiteX17842" fmla="*/ 10974864 w 12193737"/>
                <a:gd name="connsiteY17842" fmla="*/ 3059153 h 3910710"/>
                <a:gd name="connsiteX17843" fmla="*/ 10979970 w 12193737"/>
                <a:gd name="connsiteY17843" fmla="*/ 3056220 h 3910710"/>
                <a:gd name="connsiteX17844" fmla="*/ 10971496 w 12193737"/>
                <a:gd name="connsiteY17844" fmla="*/ 3196028 h 3910710"/>
                <a:gd name="connsiteX17845" fmla="*/ 10854682 w 12193737"/>
                <a:gd name="connsiteY17845" fmla="*/ 3128568 h 3910710"/>
                <a:gd name="connsiteX17846" fmla="*/ 10971496 w 12193737"/>
                <a:gd name="connsiteY17846" fmla="*/ 3061108 h 3910710"/>
                <a:gd name="connsiteX17847" fmla="*/ 10971496 w 12193737"/>
                <a:gd name="connsiteY17847" fmla="*/ 3196028 h 3910710"/>
                <a:gd name="connsiteX17848" fmla="*/ 11098486 w 12193737"/>
                <a:gd name="connsiteY17848" fmla="*/ 3288907 h 3910710"/>
                <a:gd name="connsiteX17849" fmla="*/ 10974901 w 12193737"/>
                <a:gd name="connsiteY17849" fmla="*/ 3360278 h 3910710"/>
                <a:gd name="connsiteX17850" fmla="*/ 10974901 w 12193737"/>
                <a:gd name="connsiteY17850" fmla="*/ 3217573 h 3910710"/>
                <a:gd name="connsiteX17851" fmla="*/ 11098486 w 12193737"/>
                <a:gd name="connsiteY17851" fmla="*/ 3288907 h 3910710"/>
                <a:gd name="connsiteX17852" fmla="*/ 10974864 w 12193737"/>
                <a:gd name="connsiteY17852" fmla="*/ 3522572 h 3910710"/>
                <a:gd name="connsiteX17853" fmla="*/ 11105258 w 12193737"/>
                <a:gd name="connsiteY17853" fmla="*/ 3597853 h 3910710"/>
                <a:gd name="connsiteX17854" fmla="*/ 10974864 w 12193737"/>
                <a:gd name="connsiteY17854" fmla="*/ 3673135 h 3910710"/>
                <a:gd name="connsiteX17855" fmla="*/ 10974864 w 12193737"/>
                <a:gd name="connsiteY17855" fmla="*/ 3522608 h 3910710"/>
                <a:gd name="connsiteX17856" fmla="*/ 11106959 w 12193737"/>
                <a:gd name="connsiteY17856" fmla="*/ 3600786 h 3910710"/>
                <a:gd name="connsiteX17857" fmla="*/ 11106959 w 12193737"/>
                <a:gd name="connsiteY17857" fmla="*/ 3745483 h 3910710"/>
                <a:gd name="connsiteX17858" fmla="*/ 11101889 w 12193737"/>
                <a:gd name="connsiteY17858" fmla="*/ 3748416 h 3910710"/>
                <a:gd name="connsiteX17859" fmla="*/ 10976566 w 12193737"/>
                <a:gd name="connsiteY17859" fmla="*/ 3676068 h 3910710"/>
                <a:gd name="connsiteX17860" fmla="*/ 11106959 w 12193737"/>
                <a:gd name="connsiteY17860" fmla="*/ 3600786 h 3910710"/>
                <a:gd name="connsiteX17861" fmla="*/ 11110363 w 12193737"/>
                <a:gd name="connsiteY17861" fmla="*/ 3600786 h 3910710"/>
                <a:gd name="connsiteX17862" fmla="*/ 11233948 w 12193737"/>
                <a:gd name="connsiteY17862" fmla="*/ 3672157 h 3910710"/>
                <a:gd name="connsiteX17863" fmla="*/ 11110363 w 12193737"/>
                <a:gd name="connsiteY17863" fmla="*/ 3743527 h 3910710"/>
                <a:gd name="connsiteX17864" fmla="*/ 11110363 w 12193737"/>
                <a:gd name="connsiteY17864" fmla="*/ 3600823 h 3910710"/>
                <a:gd name="connsiteX17865" fmla="*/ 11112028 w 12193737"/>
                <a:gd name="connsiteY17865" fmla="*/ 3597853 h 3910710"/>
                <a:gd name="connsiteX17866" fmla="*/ 11242422 w 12193737"/>
                <a:gd name="connsiteY17866" fmla="*/ 3522572 h 3910710"/>
                <a:gd name="connsiteX17867" fmla="*/ 11242422 w 12193737"/>
                <a:gd name="connsiteY17867" fmla="*/ 3667268 h 3910710"/>
                <a:gd name="connsiteX17868" fmla="*/ 11237353 w 12193737"/>
                <a:gd name="connsiteY17868" fmla="*/ 3670202 h 3910710"/>
                <a:gd name="connsiteX17869" fmla="*/ 11112028 w 12193737"/>
                <a:gd name="connsiteY17869" fmla="*/ 3597853 h 3910710"/>
                <a:gd name="connsiteX17870" fmla="*/ 11245825 w 12193737"/>
                <a:gd name="connsiteY17870" fmla="*/ 3522572 h 3910710"/>
                <a:gd name="connsiteX17871" fmla="*/ 11369411 w 12193737"/>
                <a:gd name="connsiteY17871" fmla="*/ 3593943 h 3910710"/>
                <a:gd name="connsiteX17872" fmla="*/ 11245825 w 12193737"/>
                <a:gd name="connsiteY17872" fmla="*/ 3665313 h 3910710"/>
                <a:gd name="connsiteX17873" fmla="*/ 11245825 w 12193737"/>
                <a:gd name="connsiteY17873" fmla="*/ 3522608 h 3910710"/>
                <a:gd name="connsiteX17874" fmla="*/ 11247527 w 12193737"/>
                <a:gd name="connsiteY17874" fmla="*/ 3519639 h 3910710"/>
                <a:gd name="connsiteX17875" fmla="*/ 11372851 w 12193737"/>
                <a:gd name="connsiteY17875" fmla="*/ 3447291 h 3910710"/>
                <a:gd name="connsiteX17876" fmla="*/ 11377920 w 12193737"/>
                <a:gd name="connsiteY17876" fmla="*/ 3450224 h 3910710"/>
                <a:gd name="connsiteX17877" fmla="*/ 11377920 w 12193737"/>
                <a:gd name="connsiteY17877" fmla="*/ 3589054 h 3910710"/>
                <a:gd name="connsiteX17878" fmla="*/ 11372851 w 12193737"/>
                <a:gd name="connsiteY17878" fmla="*/ 3591987 h 3910710"/>
                <a:gd name="connsiteX17879" fmla="*/ 11247527 w 12193737"/>
                <a:gd name="connsiteY17879" fmla="*/ 3519639 h 3910710"/>
                <a:gd name="connsiteX17880" fmla="*/ 11381288 w 12193737"/>
                <a:gd name="connsiteY17880" fmla="*/ 3452179 h 3910710"/>
                <a:gd name="connsiteX17881" fmla="*/ 11498103 w 12193737"/>
                <a:gd name="connsiteY17881" fmla="*/ 3519603 h 3910710"/>
                <a:gd name="connsiteX17882" fmla="*/ 11381288 w 12193737"/>
                <a:gd name="connsiteY17882" fmla="*/ 3587063 h 3910710"/>
                <a:gd name="connsiteX17883" fmla="*/ 11381288 w 12193737"/>
                <a:gd name="connsiteY17883" fmla="*/ 3452179 h 3910710"/>
                <a:gd name="connsiteX17884" fmla="*/ 11254299 w 12193737"/>
                <a:gd name="connsiteY17884" fmla="*/ 3359300 h 3910710"/>
                <a:gd name="connsiteX17885" fmla="*/ 11377920 w 12193737"/>
                <a:gd name="connsiteY17885" fmla="*/ 3287930 h 3910710"/>
                <a:gd name="connsiteX17886" fmla="*/ 11377920 w 12193737"/>
                <a:gd name="connsiteY17886" fmla="*/ 3430670 h 3910710"/>
                <a:gd name="connsiteX17887" fmla="*/ 11254299 w 12193737"/>
                <a:gd name="connsiteY17887" fmla="*/ 3359300 h 3910710"/>
                <a:gd name="connsiteX17888" fmla="*/ 11377884 w 12193737"/>
                <a:gd name="connsiteY17888" fmla="*/ 2969207 h 3910710"/>
                <a:gd name="connsiteX17889" fmla="*/ 11254299 w 12193737"/>
                <a:gd name="connsiteY17889" fmla="*/ 2897836 h 3910710"/>
                <a:gd name="connsiteX17890" fmla="*/ 11377884 w 12193737"/>
                <a:gd name="connsiteY17890" fmla="*/ 2826502 h 3910710"/>
                <a:gd name="connsiteX17891" fmla="*/ 11377884 w 12193737"/>
                <a:gd name="connsiteY17891" fmla="*/ 2969243 h 3910710"/>
                <a:gd name="connsiteX17892" fmla="*/ 11372815 w 12193737"/>
                <a:gd name="connsiteY17892" fmla="*/ 2809845 h 3910710"/>
                <a:gd name="connsiteX17893" fmla="*/ 11247491 w 12193737"/>
                <a:gd name="connsiteY17893" fmla="*/ 2737497 h 3910710"/>
                <a:gd name="connsiteX17894" fmla="*/ 11372815 w 12193737"/>
                <a:gd name="connsiteY17894" fmla="*/ 2665149 h 3910710"/>
                <a:gd name="connsiteX17895" fmla="*/ 11377884 w 12193737"/>
                <a:gd name="connsiteY17895" fmla="*/ 2668082 h 3910710"/>
                <a:gd name="connsiteX17896" fmla="*/ 11377884 w 12193737"/>
                <a:gd name="connsiteY17896" fmla="*/ 2806948 h 3910710"/>
                <a:gd name="connsiteX17897" fmla="*/ 11372815 w 12193737"/>
                <a:gd name="connsiteY17897" fmla="*/ 2809845 h 3910710"/>
                <a:gd name="connsiteX17898" fmla="*/ 11381288 w 12193737"/>
                <a:gd name="connsiteY17898" fmla="*/ 2670037 h 3910710"/>
                <a:gd name="connsiteX17899" fmla="*/ 11498139 w 12193737"/>
                <a:gd name="connsiteY17899" fmla="*/ 2737533 h 3910710"/>
                <a:gd name="connsiteX17900" fmla="*/ 11381288 w 12193737"/>
                <a:gd name="connsiteY17900" fmla="*/ 2804993 h 3910710"/>
                <a:gd name="connsiteX17901" fmla="*/ 11381288 w 12193737"/>
                <a:gd name="connsiteY17901" fmla="*/ 2670074 h 3910710"/>
                <a:gd name="connsiteX17902" fmla="*/ 11254299 w 12193737"/>
                <a:gd name="connsiteY17902" fmla="*/ 2577158 h 3910710"/>
                <a:gd name="connsiteX17903" fmla="*/ 11377884 w 12193737"/>
                <a:gd name="connsiteY17903" fmla="*/ 2505788 h 3910710"/>
                <a:gd name="connsiteX17904" fmla="*/ 11377884 w 12193737"/>
                <a:gd name="connsiteY17904" fmla="*/ 2648528 h 3910710"/>
                <a:gd name="connsiteX17905" fmla="*/ 11254299 w 12193737"/>
                <a:gd name="connsiteY17905" fmla="*/ 2577158 h 3910710"/>
                <a:gd name="connsiteX17906" fmla="*/ 11377884 w 12193737"/>
                <a:gd name="connsiteY17906" fmla="*/ 2187065 h 3910710"/>
                <a:gd name="connsiteX17907" fmla="*/ 11254299 w 12193737"/>
                <a:gd name="connsiteY17907" fmla="*/ 2115694 h 3910710"/>
                <a:gd name="connsiteX17908" fmla="*/ 11377884 w 12193737"/>
                <a:gd name="connsiteY17908" fmla="*/ 2044324 h 3910710"/>
                <a:gd name="connsiteX17909" fmla="*/ 11377884 w 12193737"/>
                <a:gd name="connsiteY17909" fmla="*/ 2187065 h 3910710"/>
                <a:gd name="connsiteX17910" fmla="*/ 11372851 w 12193737"/>
                <a:gd name="connsiteY17910" fmla="*/ 2027703 h 3910710"/>
                <a:gd name="connsiteX17911" fmla="*/ 11247527 w 12193737"/>
                <a:gd name="connsiteY17911" fmla="*/ 1955355 h 3910710"/>
                <a:gd name="connsiteX17912" fmla="*/ 11372815 w 12193737"/>
                <a:gd name="connsiteY17912" fmla="*/ 1883007 h 3910710"/>
                <a:gd name="connsiteX17913" fmla="*/ 11377884 w 12193737"/>
                <a:gd name="connsiteY17913" fmla="*/ 1885940 h 3910710"/>
                <a:gd name="connsiteX17914" fmla="*/ 11377884 w 12193737"/>
                <a:gd name="connsiteY17914" fmla="*/ 2024770 h 3910710"/>
                <a:gd name="connsiteX17915" fmla="*/ 11372815 w 12193737"/>
                <a:gd name="connsiteY17915" fmla="*/ 2027703 h 3910710"/>
                <a:gd name="connsiteX17916" fmla="*/ 11381288 w 12193737"/>
                <a:gd name="connsiteY17916" fmla="*/ 1887895 h 3910710"/>
                <a:gd name="connsiteX17917" fmla="*/ 11498139 w 12193737"/>
                <a:gd name="connsiteY17917" fmla="*/ 1955355 h 3910710"/>
                <a:gd name="connsiteX17918" fmla="*/ 11381288 w 12193737"/>
                <a:gd name="connsiteY17918" fmla="*/ 2022815 h 3910710"/>
                <a:gd name="connsiteX17919" fmla="*/ 11381288 w 12193737"/>
                <a:gd name="connsiteY17919" fmla="*/ 1887895 h 3910710"/>
                <a:gd name="connsiteX17920" fmla="*/ 11254299 w 12193737"/>
                <a:gd name="connsiteY17920" fmla="*/ 1795016 h 3910710"/>
                <a:gd name="connsiteX17921" fmla="*/ 11377920 w 12193737"/>
                <a:gd name="connsiteY17921" fmla="*/ 1723646 h 3910710"/>
                <a:gd name="connsiteX17922" fmla="*/ 11377920 w 12193737"/>
                <a:gd name="connsiteY17922" fmla="*/ 1866386 h 3910710"/>
                <a:gd name="connsiteX17923" fmla="*/ 11254299 w 12193737"/>
                <a:gd name="connsiteY17923" fmla="*/ 1795016 h 3910710"/>
                <a:gd name="connsiteX17924" fmla="*/ 11377884 w 12193737"/>
                <a:gd name="connsiteY17924" fmla="*/ 1404923 h 3910710"/>
                <a:gd name="connsiteX17925" fmla="*/ 11254299 w 12193737"/>
                <a:gd name="connsiteY17925" fmla="*/ 1333552 h 3910710"/>
                <a:gd name="connsiteX17926" fmla="*/ 11377884 w 12193737"/>
                <a:gd name="connsiteY17926" fmla="*/ 1262182 h 3910710"/>
                <a:gd name="connsiteX17927" fmla="*/ 11377884 w 12193737"/>
                <a:gd name="connsiteY17927" fmla="*/ 1404923 h 3910710"/>
                <a:gd name="connsiteX17928" fmla="*/ 11372851 w 12193737"/>
                <a:gd name="connsiteY17928" fmla="*/ 1245561 h 3910710"/>
                <a:gd name="connsiteX17929" fmla="*/ 11247527 w 12193737"/>
                <a:gd name="connsiteY17929" fmla="*/ 1173213 h 3910710"/>
                <a:gd name="connsiteX17930" fmla="*/ 11372815 w 12193737"/>
                <a:gd name="connsiteY17930" fmla="*/ 1100865 h 3910710"/>
                <a:gd name="connsiteX17931" fmla="*/ 11377884 w 12193737"/>
                <a:gd name="connsiteY17931" fmla="*/ 1103798 h 3910710"/>
                <a:gd name="connsiteX17932" fmla="*/ 11377884 w 12193737"/>
                <a:gd name="connsiteY17932" fmla="*/ 1242628 h 3910710"/>
                <a:gd name="connsiteX17933" fmla="*/ 11372815 w 12193737"/>
                <a:gd name="connsiteY17933" fmla="*/ 1245561 h 3910710"/>
                <a:gd name="connsiteX17934" fmla="*/ 11381288 w 12193737"/>
                <a:gd name="connsiteY17934" fmla="*/ 1105753 h 3910710"/>
                <a:gd name="connsiteX17935" fmla="*/ 11498139 w 12193737"/>
                <a:gd name="connsiteY17935" fmla="*/ 1173213 h 3910710"/>
                <a:gd name="connsiteX17936" fmla="*/ 11381288 w 12193737"/>
                <a:gd name="connsiteY17936" fmla="*/ 1240673 h 3910710"/>
                <a:gd name="connsiteX17937" fmla="*/ 11381288 w 12193737"/>
                <a:gd name="connsiteY17937" fmla="*/ 1105753 h 3910710"/>
                <a:gd name="connsiteX17938" fmla="*/ 11254299 w 12193737"/>
                <a:gd name="connsiteY17938" fmla="*/ 1012874 h 3910710"/>
                <a:gd name="connsiteX17939" fmla="*/ 11377884 w 12193737"/>
                <a:gd name="connsiteY17939" fmla="*/ 941503 h 3910710"/>
                <a:gd name="connsiteX17940" fmla="*/ 11377884 w 12193737"/>
                <a:gd name="connsiteY17940" fmla="*/ 1084244 h 3910710"/>
                <a:gd name="connsiteX17941" fmla="*/ 11254299 w 12193737"/>
                <a:gd name="connsiteY17941" fmla="*/ 1012874 h 3910710"/>
                <a:gd name="connsiteX17942" fmla="*/ 11377884 w 12193737"/>
                <a:gd name="connsiteY17942" fmla="*/ 622781 h 3910710"/>
                <a:gd name="connsiteX17943" fmla="*/ 11254299 w 12193737"/>
                <a:gd name="connsiteY17943" fmla="*/ 551410 h 3910710"/>
                <a:gd name="connsiteX17944" fmla="*/ 11377884 w 12193737"/>
                <a:gd name="connsiteY17944" fmla="*/ 480040 h 3910710"/>
                <a:gd name="connsiteX17945" fmla="*/ 11377884 w 12193737"/>
                <a:gd name="connsiteY17945" fmla="*/ 622781 h 3910710"/>
                <a:gd name="connsiteX17946" fmla="*/ 11372851 w 12193737"/>
                <a:gd name="connsiteY17946" fmla="*/ 463419 h 3910710"/>
                <a:gd name="connsiteX17947" fmla="*/ 11247527 w 12193737"/>
                <a:gd name="connsiteY17947" fmla="*/ 391071 h 3910710"/>
                <a:gd name="connsiteX17948" fmla="*/ 11372815 w 12193737"/>
                <a:gd name="connsiteY17948" fmla="*/ 318723 h 3910710"/>
                <a:gd name="connsiteX17949" fmla="*/ 11377884 w 12193737"/>
                <a:gd name="connsiteY17949" fmla="*/ 321656 h 3910710"/>
                <a:gd name="connsiteX17950" fmla="*/ 11377884 w 12193737"/>
                <a:gd name="connsiteY17950" fmla="*/ 460486 h 3910710"/>
                <a:gd name="connsiteX17951" fmla="*/ 11372815 w 12193737"/>
                <a:gd name="connsiteY17951" fmla="*/ 463419 h 3910710"/>
                <a:gd name="connsiteX17952" fmla="*/ 11381288 w 12193737"/>
                <a:gd name="connsiteY17952" fmla="*/ 323611 h 3910710"/>
                <a:gd name="connsiteX17953" fmla="*/ 11498139 w 12193737"/>
                <a:gd name="connsiteY17953" fmla="*/ 391071 h 3910710"/>
                <a:gd name="connsiteX17954" fmla="*/ 11381288 w 12193737"/>
                <a:gd name="connsiteY17954" fmla="*/ 458531 h 3910710"/>
                <a:gd name="connsiteX17955" fmla="*/ 11381288 w 12193737"/>
                <a:gd name="connsiteY17955" fmla="*/ 323611 h 3910710"/>
                <a:gd name="connsiteX17956" fmla="*/ 11254299 w 12193737"/>
                <a:gd name="connsiteY17956" fmla="*/ 230732 h 3910710"/>
                <a:gd name="connsiteX17957" fmla="*/ 11377920 w 12193737"/>
                <a:gd name="connsiteY17957" fmla="*/ 159361 h 3910710"/>
                <a:gd name="connsiteX17958" fmla="*/ 11377920 w 12193737"/>
                <a:gd name="connsiteY17958" fmla="*/ 302102 h 3910710"/>
                <a:gd name="connsiteX17959" fmla="*/ 11254299 w 12193737"/>
                <a:gd name="connsiteY17959" fmla="*/ 230732 h 3910710"/>
                <a:gd name="connsiteX17960" fmla="*/ 11245825 w 12193737"/>
                <a:gd name="connsiteY17960" fmla="*/ 81147 h 3910710"/>
                <a:gd name="connsiteX17961" fmla="*/ 11376182 w 12193737"/>
                <a:gd name="connsiteY17961" fmla="*/ 156428 h 3910710"/>
                <a:gd name="connsiteX17962" fmla="*/ 11250895 w 12193737"/>
                <a:gd name="connsiteY17962" fmla="*/ 228777 h 3910710"/>
                <a:gd name="connsiteX17963" fmla="*/ 11245825 w 12193737"/>
                <a:gd name="connsiteY17963" fmla="*/ 225844 h 3910710"/>
                <a:gd name="connsiteX17964" fmla="*/ 11245825 w 12193737"/>
                <a:gd name="connsiteY17964" fmla="*/ 81147 h 3910710"/>
                <a:gd name="connsiteX17965" fmla="*/ 11242422 w 12193737"/>
                <a:gd name="connsiteY17965" fmla="*/ 223888 h 3910710"/>
                <a:gd name="connsiteX17966" fmla="*/ 11118800 w 12193737"/>
                <a:gd name="connsiteY17966" fmla="*/ 152518 h 3910710"/>
                <a:gd name="connsiteX17967" fmla="*/ 11242422 w 12193737"/>
                <a:gd name="connsiteY17967" fmla="*/ 81147 h 3910710"/>
                <a:gd name="connsiteX17968" fmla="*/ 11242422 w 12193737"/>
                <a:gd name="connsiteY17968" fmla="*/ 223888 h 3910710"/>
                <a:gd name="connsiteX17969" fmla="*/ 11110363 w 12193737"/>
                <a:gd name="connsiteY17969" fmla="*/ 2933 h 3910710"/>
                <a:gd name="connsiteX17970" fmla="*/ 11240720 w 12193737"/>
                <a:gd name="connsiteY17970" fmla="*/ 78214 h 3910710"/>
                <a:gd name="connsiteX17971" fmla="*/ 11115396 w 12193737"/>
                <a:gd name="connsiteY17971" fmla="*/ 150562 h 3910710"/>
                <a:gd name="connsiteX17972" fmla="*/ 11110327 w 12193737"/>
                <a:gd name="connsiteY17972" fmla="*/ 147629 h 3910710"/>
                <a:gd name="connsiteX17973" fmla="*/ 11110327 w 12193737"/>
                <a:gd name="connsiteY17973" fmla="*/ 2933 h 3910710"/>
                <a:gd name="connsiteX17974" fmla="*/ 11106959 w 12193737"/>
                <a:gd name="connsiteY17974" fmla="*/ 2933 h 3910710"/>
                <a:gd name="connsiteX17975" fmla="*/ 11106959 w 12193737"/>
                <a:gd name="connsiteY17975" fmla="*/ 145674 h 3910710"/>
                <a:gd name="connsiteX17976" fmla="*/ 10983337 w 12193737"/>
                <a:gd name="connsiteY17976" fmla="*/ 74303 h 3910710"/>
                <a:gd name="connsiteX17977" fmla="*/ 11106959 w 12193737"/>
                <a:gd name="connsiteY17977" fmla="*/ 2933 h 3910710"/>
                <a:gd name="connsiteX17978" fmla="*/ 11098486 w 12193737"/>
                <a:gd name="connsiteY17978" fmla="*/ 160339 h 3910710"/>
                <a:gd name="connsiteX17979" fmla="*/ 10974901 w 12193737"/>
                <a:gd name="connsiteY17979" fmla="*/ 231710 h 3910710"/>
                <a:gd name="connsiteX17980" fmla="*/ 10974901 w 12193737"/>
                <a:gd name="connsiteY17980" fmla="*/ 88969 h 3910710"/>
                <a:gd name="connsiteX17981" fmla="*/ 11098486 w 12193737"/>
                <a:gd name="connsiteY17981" fmla="*/ 160339 h 3910710"/>
                <a:gd name="connsiteX17982" fmla="*/ 10846209 w 12193737"/>
                <a:gd name="connsiteY17982" fmla="*/ 14701 h 3910710"/>
                <a:gd name="connsiteX17983" fmla="*/ 10962987 w 12193737"/>
                <a:gd name="connsiteY17983" fmla="*/ 82125 h 3910710"/>
                <a:gd name="connsiteX17984" fmla="*/ 10846209 w 12193737"/>
                <a:gd name="connsiteY17984" fmla="*/ 149548 h 3910710"/>
                <a:gd name="connsiteX17985" fmla="*/ 10846209 w 12193737"/>
                <a:gd name="connsiteY17985" fmla="*/ 14701 h 3910710"/>
                <a:gd name="connsiteX17986" fmla="*/ 10846209 w 12193737"/>
                <a:gd name="connsiteY17986" fmla="*/ 153459 h 3910710"/>
                <a:gd name="connsiteX17987" fmla="*/ 10966391 w 12193737"/>
                <a:gd name="connsiteY17987" fmla="*/ 84080 h 3910710"/>
                <a:gd name="connsiteX17988" fmla="*/ 10971460 w 12193737"/>
                <a:gd name="connsiteY17988" fmla="*/ 87013 h 3910710"/>
                <a:gd name="connsiteX17989" fmla="*/ 10971460 w 12193737"/>
                <a:gd name="connsiteY17989" fmla="*/ 231710 h 3910710"/>
                <a:gd name="connsiteX17990" fmla="*/ 10846209 w 12193737"/>
                <a:gd name="connsiteY17990" fmla="*/ 159361 h 3910710"/>
                <a:gd name="connsiteX17991" fmla="*/ 10846209 w 12193737"/>
                <a:gd name="connsiteY17991" fmla="*/ 153459 h 3910710"/>
                <a:gd name="connsiteX17992" fmla="*/ 10846209 w 12193737"/>
                <a:gd name="connsiteY17992" fmla="*/ 163272 h 3910710"/>
                <a:gd name="connsiteX17993" fmla="*/ 10969794 w 12193737"/>
                <a:gd name="connsiteY17993" fmla="*/ 234606 h 3910710"/>
                <a:gd name="connsiteX17994" fmla="*/ 10846209 w 12193737"/>
                <a:gd name="connsiteY17994" fmla="*/ 305941 h 3910710"/>
                <a:gd name="connsiteX17995" fmla="*/ 10846209 w 12193737"/>
                <a:gd name="connsiteY17995" fmla="*/ 163236 h 3910710"/>
                <a:gd name="connsiteX17996" fmla="*/ 10846209 w 12193737"/>
                <a:gd name="connsiteY17996" fmla="*/ 309888 h 3910710"/>
                <a:gd name="connsiteX17997" fmla="*/ 10971460 w 12193737"/>
                <a:gd name="connsiteY17997" fmla="*/ 237539 h 3910710"/>
                <a:gd name="connsiteX17998" fmla="*/ 10971460 w 12193737"/>
                <a:gd name="connsiteY17998" fmla="*/ 388102 h 3910710"/>
                <a:gd name="connsiteX17999" fmla="*/ 10846209 w 12193737"/>
                <a:gd name="connsiteY17999" fmla="*/ 315790 h 3910710"/>
                <a:gd name="connsiteX18000" fmla="*/ 10846209 w 12193737"/>
                <a:gd name="connsiteY18000" fmla="*/ 309888 h 3910710"/>
                <a:gd name="connsiteX18001" fmla="*/ 10846209 w 12193737"/>
                <a:gd name="connsiteY18001" fmla="*/ 319701 h 3910710"/>
                <a:gd name="connsiteX18002" fmla="*/ 10969794 w 12193737"/>
                <a:gd name="connsiteY18002" fmla="*/ 391071 h 3910710"/>
                <a:gd name="connsiteX18003" fmla="*/ 10846209 w 12193737"/>
                <a:gd name="connsiteY18003" fmla="*/ 462405 h 3910710"/>
                <a:gd name="connsiteX18004" fmla="*/ 10846209 w 12193737"/>
                <a:gd name="connsiteY18004" fmla="*/ 319701 h 3910710"/>
                <a:gd name="connsiteX18005" fmla="*/ 10846209 w 12193737"/>
                <a:gd name="connsiteY18005" fmla="*/ 466352 h 3910710"/>
                <a:gd name="connsiteX18006" fmla="*/ 10971460 w 12193737"/>
                <a:gd name="connsiteY18006" fmla="*/ 394004 h 3910710"/>
                <a:gd name="connsiteX18007" fmla="*/ 10971460 w 12193737"/>
                <a:gd name="connsiteY18007" fmla="*/ 544566 h 3910710"/>
                <a:gd name="connsiteX18008" fmla="*/ 10846209 w 12193737"/>
                <a:gd name="connsiteY18008" fmla="*/ 472254 h 3910710"/>
                <a:gd name="connsiteX18009" fmla="*/ 10846209 w 12193737"/>
                <a:gd name="connsiteY18009" fmla="*/ 466352 h 3910710"/>
                <a:gd name="connsiteX18010" fmla="*/ 10846209 w 12193737"/>
                <a:gd name="connsiteY18010" fmla="*/ 476129 h 3910710"/>
                <a:gd name="connsiteX18011" fmla="*/ 10969794 w 12193737"/>
                <a:gd name="connsiteY18011" fmla="*/ 547499 h 3910710"/>
                <a:gd name="connsiteX18012" fmla="*/ 10846209 w 12193737"/>
                <a:gd name="connsiteY18012" fmla="*/ 618834 h 3910710"/>
                <a:gd name="connsiteX18013" fmla="*/ 10846209 w 12193737"/>
                <a:gd name="connsiteY18013" fmla="*/ 476129 h 3910710"/>
                <a:gd name="connsiteX18014" fmla="*/ 10846209 w 12193737"/>
                <a:gd name="connsiteY18014" fmla="*/ 622781 h 3910710"/>
                <a:gd name="connsiteX18015" fmla="*/ 10971460 w 12193737"/>
                <a:gd name="connsiteY18015" fmla="*/ 550432 h 3910710"/>
                <a:gd name="connsiteX18016" fmla="*/ 10971460 w 12193737"/>
                <a:gd name="connsiteY18016" fmla="*/ 695129 h 3910710"/>
                <a:gd name="connsiteX18017" fmla="*/ 10966391 w 12193737"/>
                <a:gd name="connsiteY18017" fmla="*/ 698062 h 3910710"/>
                <a:gd name="connsiteX18018" fmla="*/ 10846173 w 12193737"/>
                <a:gd name="connsiteY18018" fmla="*/ 628647 h 3910710"/>
                <a:gd name="connsiteX18019" fmla="*/ 10846173 w 12193737"/>
                <a:gd name="connsiteY18019" fmla="*/ 622744 h 3910710"/>
                <a:gd name="connsiteX18020" fmla="*/ 10846209 w 12193737"/>
                <a:gd name="connsiteY18020" fmla="*/ 632557 h 3910710"/>
                <a:gd name="connsiteX18021" fmla="*/ 10963024 w 12193737"/>
                <a:gd name="connsiteY18021" fmla="*/ 699981 h 3910710"/>
                <a:gd name="connsiteX18022" fmla="*/ 10846209 w 12193737"/>
                <a:gd name="connsiteY18022" fmla="*/ 767441 h 3910710"/>
                <a:gd name="connsiteX18023" fmla="*/ 10846209 w 12193737"/>
                <a:gd name="connsiteY18023" fmla="*/ 632557 h 3910710"/>
                <a:gd name="connsiteX18024" fmla="*/ 10846209 w 12193737"/>
                <a:gd name="connsiteY18024" fmla="*/ 796807 h 3910710"/>
                <a:gd name="connsiteX18025" fmla="*/ 10963024 w 12193737"/>
                <a:gd name="connsiteY18025" fmla="*/ 864267 h 3910710"/>
                <a:gd name="connsiteX18026" fmla="*/ 10846209 w 12193737"/>
                <a:gd name="connsiteY18026" fmla="*/ 931690 h 3910710"/>
                <a:gd name="connsiteX18027" fmla="*/ 10846209 w 12193737"/>
                <a:gd name="connsiteY18027" fmla="*/ 796807 h 3910710"/>
                <a:gd name="connsiteX18028" fmla="*/ 10846209 w 12193737"/>
                <a:gd name="connsiteY18028" fmla="*/ 935601 h 3910710"/>
                <a:gd name="connsiteX18029" fmla="*/ 10966391 w 12193737"/>
                <a:gd name="connsiteY18029" fmla="*/ 866186 h 3910710"/>
                <a:gd name="connsiteX18030" fmla="*/ 10971460 w 12193737"/>
                <a:gd name="connsiteY18030" fmla="*/ 869119 h 3910710"/>
                <a:gd name="connsiteX18031" fmla="*/ 10971460 w 12193737"/>
                <a:gd name="connsiteY18031" fmla="*/ 1013815 h 3910710"/>
                <a:gd name="connsiteX18032" fmla="*/ 10846209 w 12193737"/>
                <a:gd name="connsiteY18032" fmla="*/ 941503 h 3910710"/>
                <a:gd name="connsiteX18033" fmla="*/ 10846209 w 12193737"/>
                <a:gd name="connsiteY18033" fmla="*/ 935601 h 3910710"/>
                <a:gd name="connsiteX18034" fmla="*/ 10846209 w 12193737"/>
                <a:gd name="connsiteY18034" fmla="*/ 945414 h 3910710"/>
                <a:gd name="connsiteX18035" fmla="*/ 10969794 w 12193737"/>
                <a:gd name="connsiteY18035" fmla="*/ 1016785 h 3910710"/>
                <a:gd name="connsiteX18036" fmla="*/ 10846209 w 12193737"/>
                <a:gd name="connsiteY18036" fmla="*/ 1088119 h 3910710"/>
                <a:gd name="connsiteX18037" fmla="*/ 10846209 w 12193737"/>
                <a:gd name="connsiteY18037" fmla="*/ 945414 h 3910710"/>
                <a:gd name="connsiteX18038" fmla="*/ 10846209 w 12193737"/>
                <a:gd name="connsiteY18038" fmla="*/ 1092066 h 3910710"/>
                <a:gd name="connsiteX18039" fmla="*/ 10971460 w 12193737"/>
                <a:gd name="connsiteY18039" fmla="*/ 1019718 h 3910710"/>
                <a:gd name="connsiteX18040" fmla="*/ 10971460 w 12193737"/>
                <a:gd name="connsiteY18040" fmla="*/ 1170280 h 3910710"/>
                <a:gd name="connsiteX18041" fmla="*/ 10846209 w 12193737"/>
                <a:gd name="connsiteY18041" fmla="*/ 1097968 h 3910710"/>
                <a:gd name="connsiteX18042" fmla="*/ 10846209 w 12193737"/>
                <a:gd name="connsiteY18042" fmla="*/ 1092066 h 3910710"/>
                <a:gd name="connsiteX18043" fmla="*/ 10846209 w 12193737"/>
                <a:gd name="connsiteY18043" fmla="*/ 1101843 h 3910710"/>
                <a:gd name="connsiteX18044" fmla="*/ 10969794 w 12193737"/>
                <a:gd name="connsiteY18044" fmla="*/ 1173213 h 3910710"/>
                <a:gd name="connsiteX18045" fmla="*/ 10846209 w 12193737"/>
                <a:gd name="connsiteY18045" fmla="*/ 1244547 h 3910710"/>
                <a:gd name="connsiteX18046" fmla="*/ 10846209 w 12193737"/>
                <a:gd name="connsiteY18046" fmla="*/ 1101843 h 3910710"/>
                <a:gd name="connsiteX18047" fmla="*/ 10846209 w 12193737"/>
                <a:gd name="connsiteY18047" fmla="*/ 1248494 h 3910710"/>
                <a:gd name="connsiteX18048" fmla="*/ 10971460 w 12193737"/>
                <a:gd name="connsiteY18048" fmla="*/ 1176146 h 3910710"/>
                <a:gd name="connsiteX18049" fmla="*/ 10971460 w 12193737"/>
                <a:gd name="connsiteY18049" fmla="*/ 1326708 h 3910710"/>
                <a:gd name="connsiteX18050" fmla="*/ 10846209 w 12193737"/>
                <a:gd name="connsiteY18050" fmla="*/ 1254360 h 3910710"/>
                <a:gd name="connsiteX18051" fmla="*/ 10846209 w 12193737"/>
                <a:gd name="connsiteY18051" fmla="*/ 1248458 h 3910710"/>
                <a:gd name="connsiteX18052" fmla="*/ 10846209 w 12193737"/>
                <a:gd name="connsiteY18052" fmla="*/ 1258271 h 3910710"/>
                <a:gd name="connsiteX18053" fmla="*/ 10969794 w 12193737"/>
                <a:gd name="connsiteY18053" fmla="*/ 1329605 h 3910710"/>
                <a:gd name="connsiteX18054" fmla="*/ 10846209 w 12193737"/>
                <a:gd name="connsiteY18054" fmla="*/ 1400940 h 3910710"/>
                <a:gd name="connsiteX18055" fmla="*/ 10846209 w 12193737"/>
                <a:gd name="connsiteY18055" fmla="*/ 1258235 h 3910710"/>
                <a:gd name="connsiteX18056" fmla="*/ 10846209 w 12193737"/>
                <a:gd name="connsiteY18056" fmla="*/ 1404886 h 3910710"/>
                <a:gd name="connsiteX18057" fmla="*/ 10971460 w 12193737"/>
                <a:gd name="connsiteY18057" fmla="*/ 1332575 h 3910710"/>
                <a:gd name="connsiteX18058" fmla="*/ 10971460 w 12193737"/>
                <a:gd name="connsiteY18058" fmla="*/ 1477271 h 3910710"/>
                <a:gd name="connsiteX18059" fmla="*/ 10966391 w 12193737"/>
                <a:gd name="connsiteY18059" fmla="*/ 1480204 h 3910710"/>
                <a:gd name="connsiteX18060" fmla="*/ 10846209 w 12193737"/>
                <a:gd name="connsiteY18060" fmla="*/ 1410789 h 3910710"/>
                <a:gd name="connsiteX18061" fmla="*/ 10846209 w 12193737"/>
                <a:gd name="connsiteY18061" fmla="*/ 1404886 h 3910710"/>
                <a:gd name="connsiteX18062" fmla="*/ 10846209 w 12193737"/>
                <a:gd name="connsiteY18062" fmla="*/ 1414736 h 3910710"/>
                <a:gd name="connsiteX18063" fmla="*/ 10963024 w 12193737"/>
                <a:gd name="connsiteY18063" fmla="*/ 1482159 h 3910710"/>
                <a:gd name="connsiteX18064" fmla="*/ 10846209 w 12193737"/>
                <a:gd name="connsiteY18064" fmla="*/ 1549619 h 3910710"/>
                <a:gd name="connsiteX18065" fmla="*/ 10846209 w 12193737"/>
                <a:gd name="connsiteY18065" fmla="*/ 1414736 h 3910710"/>
                <a:gd name="connsiteX18066" fmla="*/ 10846209 w 12193737"/>
                <a:gd name="connsiteY18066" fmla="*/ 1578985 h 3910710"/>
                <a:gd name="connsiteX18067" fmla="*/ 10962987 w 12193737"/>
                <a:gd name="connsiteY18067" fmla="*/ 1646409 h 3910710"/>
                <a:gd name="connsiteX18068" fmla="*/ 10846209 w 12193737"/>
                <a:gd name="connsiteY18068" fmla="*/ 1713832 h 3910710"/>
                <a:gd name="connsiteX18069" fmla="*/ 10846209 w 12193737"/>
                <a:gd name="connsiteY18069" fmla="*/ 1578949 h 3910710"/>
                <a:gd name="connsiteX18070" fmla="*/ 10846209 w 12193737"/>
                <a:gd name="connsiteY18070" fmla="*/ 1717743 h 3910710"/>
                <a:gd name="connsiteX18071" fmla="*/ 10966391 w 12193737"/>
                <a:gd name="connsiteY18071" fmla="*/ 1648328 h 3910710"/>
                <a:gd name="connsiteX18072" fmla="*/ 10971460 w 12193737"/>
                <a:gd name="connsiteY18072" fmla="*/ 1651261 h 3910710"/>
                <a:gd name="connsiteX18073" fmla="*/ 10971460 w 12193737"/>
                <a:gd name="connsiteY18073" fmla="*/ 1795957 h 3910710"/>
                <a:gd name="connsiteX18074" fmla="*/ 10846209 w 12193737"/>
                <a:gd name="connsiteY18074" fmla="*/ 1723646 h 3910710"/>
                <a:gd name="connsiteX18075" fmla="*/ 10846209 w 12193737"/>
                <a:gd name="connsiteY18075" fmla="*/ 1717743 h 3910710"/>
                <a:gd name="connsiteX18076" fmla="*/ 10846209 w 12193737"/>
                <a:gd name="connsiteY18076" fmla="*/ 1727556 h 3910710"/>
                <a:gd name="connsiteX18077" fmla="*/ 10969794 w 12193737"/>
                <a:gd name="connsiteY18077" fmla="*/ 1798927 h 3910710"/>
                <a:gd name="connsiteX18078" fmla="*/ 10846209 w 12193737"/>
                <a:gd name="connsiteY18078" fmla="*/ 1870261 h 3910710"/>
                <a:gd name="connsiteX18079" fmla="*/ 10846209 w 12193737"/>
                <a:gd name="connsiteY18079" fmla="*/ 1727556 h 3910710"/>
                <a:gd name="connsiteX18080" fmla="*/ 10846209 w 12193737"/>
                <a:gd name="connsiteY18080" fmla="*/ 1874208 h 3910710"/>
                <a:gd name="connsiteX18081" fmla="*/ 10971460 w 12193737"/>
                <a:gd name="connsiteY18081" fmla="*/ 1801860 h 3910710"/>
                <a:gd name="connsiteX18082" fmla="*/ 10971460 w 12193737"/>
                <a:gd name="connsiteY18082" fmla="*/ 1952422 h 3910710"/>
                <a:gd name="connsiteX18083" fmla="*/ 10846209 w 12193737"/>
                <a:gd name="connsiteY18083" fmla="*/ 1880074 h 3910710"/>
                <a:gd name="connsiteX18084" fmla="*/ 10846209 w 12193737"/>
                <a:gd name="connsiteY18084" fmla="*/ 1874172 h 3910710"/>
                <a:gd name="connsiteX18085" fmla="*/ 10846209 w 12193737"/>
                <a:gd name="connsiteY18085" fmla="*/ 1883985 h 3910710"/>
                <a:gd name="connsiteX18086" fmla="*/ 10969794 w 12193737"/>
                <a:gd name="connsiteY18086" fmla="*/ 1955319 h 3910710"/>
                <a:gd name="connsiteX18087" fmla="*/ 10846209 w 12193737"/>
                <a:gd name="connsiteY18087" fmla="*/ 2026653 h 3910710"/>
                <a:gd name="connsiteX18088" fmla="*/ 10846209 w 12193737"/>
                <a:gd name="connsiteY18088" fmla="*/ 1883949 h 3910710"/>
                <a:gd name="connsiteX18089" fmla="*/ 10846209 w 12193737"/>
                <a:gd name="connsiteY18089" fmla="*/ 2030600 h 3910710"/>
                <a:gd name="connsiteX18090" fmla="*/ 10971460 w 12193737"/>
                <a:gd name="connsiteY18090" fmla="*/ 1958252 h 3910710"/>
                <a:gd name="connsiteX18091" fmla="*/ 10971460 w 12193737"/>
                <a:gd name="connsiteY18091" fmla="*/ 2108814 h 3910710"/>
                <a:gd name="connsiteX18092" fmla="*/ 10846209 w 12193737"/>
                <a:gd name="connsiteY18092" fmla="*/ 2036502 h 3910710"/>
                <a:gd name="connsiteX18093" fmla="*/ 10846209 w 12193737"/>
                <a:gd name="connsiteY18093" fmla="*/ 2030600 h 3910710"/>
                <a:gd name="connsiteX18094" fmla="*/ 10846209 w 12193737"/>
                <a:gd name="connsiteY18094" fmla="*/ 2040449 h 3910710"/>
                <a:gd name="connsiteX18095" fmla="*/ 10969794 w 12193737"/>
                <a:gd name="connsiteY18095" fmla="*/ 2111820 h 3910710"/>
                <a:gd name="connsiteX18096" fmla="*/ 10846209 w 12193737"/>
                <a:gd name="connsiteY18096" fmla="*/ 2183154 h 3910710"/>
                <a:gd name="connsiteX18097" fmla="*/ 10846209 w 12193737"/>
                <a:gd name="connsiteY18097" fmla="*/ 2040449 h 3910710"/>
                <a:gd name="connsiteX18098" fmla="*/ 10846209 w 12193737"/>
                <a:gd name="connsiteY18098" fmla="*/ 2187028 h 3910710"/>
                <a:gd name="connsiteX18099" fmla="*/ 10971460 w 12193737"/>
                <a:gd name="connsiteY18099" fmla="*/ 2114717 h 3910710"/>
                <a:gd name="connsiteX18100" fmla="*/ 10971460 w 12193737"/>
                <a:gd name="connsiteY18100" fmla="*/ 2259413 h 3910710"/>
                <a:gd name="connsiteX18101" fmla="*/ 10966391 w 12193737"/>
                <a:gd name="connsiteY18101" fmla="*/ 2262346 h 3910710"/>
                <a:gd name="connsiteX18102" fmla="*/ 10846173 w 12193737"/>
                <a:gd name="connsiteY18102" fmla="*/ 2192931 h 3910710"/>
                <a:gd name="connsiteX18103" fmla="*/ 10846173 w 12193737"/>
                <a:gd name="connsiteY18103" fmla="*/ 2187028 h 3910710"/>
                <a:gd name="connsiteX18104" fmla="*/ 10846209 w 12193737"/>
                <a:gd name="connsiteY18104" fmla="*/ 2196878 h 3910710"/>
                <a:gd name="connsiteX18105" fmla="*/ 10963024 w 12193737"/>
                <a:gd name="connsiteY18105" fmla="*/ 2264337 h 3910710"/>
                <a:gd name="connsiteX18106" fmla="*/ 10846209 w 12193737"/>
                <a:gd name="connsiteY18106" fmla="*/ 2331761 h 3910710"/>
                <a:gd name="connsiteX18107" fmla="*/ 10846209 w 12193737"/>
                <a:gd name="connsiteY18107" fmla="*/ 2196878 h 3910710"/>
                <a:gd name="connsiteX18108" fmla="*/ 10846209 w 12193737"/>
                <a:gd name="connsiteY18108" fmla="*/ 2361127 h 3910710"/>
                <a:gd name="connsiteX18109" fmla="*/ 10963024 w 12193737"/>
                <a:gd name="connsiteY18109" fmla="*/ 2428551 h 3910710"/>
                <a:gd name="connsiteX18110" fmla="*/ 10846209 w 12193737"/>
                <a:gd name="connsiteY18110" fmla="*/ 2495975 h 3910710"/>
                <a:gd name="connsiteX18111" fmla="*/ 10846209 w 12193737"/>
                <a:gd name="connsiteY18111" fmla="*/ 2361091 h 3910710"/>
                <a:gd name="connsiteX18112" fmla="*/ 10846209 w 12193737"/>
                <a:gd name="connsiteY18112" fmla="*/ 2499885 h 3910710"/>
                <a:gd name="connsiteX18113" fmla="*/ 10966391 w 12193737"/>
                <a:gd name="connsiteY18113" fmla="*/ 2430470 h 3910710"/>
                <a:gd name="connsiteX18114" fmla="*/ 10971460 w 12193737"/>
                <a:gd name="connsiteY18114" fmla="*/ 2433403 h 3910710"/>
                <a:gd name="connsiteX18115" fmla="*/ 10971460 w 12193737"/>
                <a:gd name="connsiteY18115" fmla="*/ 2578099 h 3910710"/>
                <a:gd name="connsiteX18116" fmla="*/ 10846209 w 12193737"/>
                <a:gd name="connsiteY18116" fmla="*/ 2505788 h 3910710"/>
                <a:gd name="connsiteX18117" fmla="*/ 10846209 w 12193737"/>
                <a:gd name="connsiteY18117" fmla="*/ 2499885 h 3910710"/>
                <a:gd name="connsiteX18118" fmla="*/ 10846209 w 12193737"/>
                <a:gd name="connsiteY18118" fmla="*/ 2509698 h 3910710"/>
                <a:gd name="connsiteX18119" fmla="*/ 10969794 w 12193737"/>
                <a:gd name="connsiteY18119" fmla="*/ 2581069 h 3910710"/>
                <a:gd name="connsiteX18120" fmla="*/ 10846209 w 12193737"/>
                <a:gd name="connsiteY18120" fmla="*/ 2652403 h 3910710"/>
                <a:gd name="connsiteX18121" fmla="*/ 10846209 w 12193737"/>
                <a:gd name="connsiteY18121" fmla="*/ 2509698 h 3910710"/>
                <a:gd name="connsiteX18122" fmla="*/ 10846209 w 12193737"/>
                <a:gd name="connsiteY18122" fmla="*/ 2656350 h 3910710"/>
                <a:gd name="connsiteX18123" fmla="*/ 10971460 w 12193737"/>
                <a:gd name="connsiteY18123" fmla="*/ 2584002 h 3910710"/>
                <a:gd name="connsiteX18124" fmla="*/ 10971460 w 12193737"/>
                <a:gd name="connsiteY18124" fmla="*/ 2734564 h 3910710"/>
                <a:gd name="connsiteX18125" fmla="*/ 10846209 w 12193737"/>
                <a:gd name="connsiteY18125" fmla="*/ 2662252 h 3910710"/>
                <a:gd name="connsiteX18126" fmla="*/ 10846209 w 12193737"/>
                <a:gd name="connsiteY18126" fmla="*/ 2656350 h 3910710"/>
                <a:gd name="connsiteX18127" fmla="*/ 10846209 w 12193737"/>
                <a:gd name="connsiteY18127" fmla="*/ 2666127 h 3910710"/>
                <a:gd name="connsiteX18128" fmla="*/ 10969794 w 12193737"/>
                <a:gd name="connsiteY18128" fmla="*/ 2737497 h 3910710"/>
                <a:gd name="connsiteX18129" fmla="*/ 10846209 w 12193737"/>
                <a:gd name="connsiteY18129" fmla="*/ 2808831 h 3910710"/>
                <a:gd name="connsiteX18130" fmla="*/ 10846209 w 12193737"/>
                <a:gd name="connsiteY18130" fmla="*/ 2666127 h 3910710"/>
                <a:gd name="connsiteX18131" fmla="*/ 10846209 w 12193737"/>
                <a:gd name="connsiteY18131" fmla="*/ 2812742 h 3910710"/>
                <a:gd name="connsiteX18132" fmla="*/ 10971460 w 12193737"/>
                <a:gd name="connsiteY18132" fmla="*/ 2740430 h 3910710"/>
                <a:gd name="connsiteX18133" fmla="*/ 10971460 w 12193737"/>
                <a:gd name="connsiteY18133" fmla="*/ 2890956 h 3910710"/>
                <a:gd name="connsiteX18134" fmla="*/ 10846209 w 12193737"/>
                <a:gd name="connsiteY18134" fmla="*/ 2818644 h 3910710"/>
                <a:gd name="connsiteX18135" fmla="*/ 10846209 w 12193737"/>
                <a:gd name="connsiteY18135" fmla="*/ 2812742 h 3910710"/>
                <a:gd name="connsiteX18136" fmla="*/ 10846209 w 12193737"/>
                <a:gd name="connsiteY18136" fmla="*/ 2822591 h 3910710"/>
                <a:gd name="connsiteX18137" fmla="*/ 10969794 w 12193737"/>
                <a:gd name="connsiteY18137" fmla="*/ 2893926 h 3910710"/>
                <a:gd name="connsiteX18138" fmla="*/ 10846209 w 12193737"/>
                <a:gd name="connsiteY18138" fmla="*/ 2965260 h 3910710"/>
                <a:gd name="connsiteX18139" fmla="*/ 10846209 w 12193737"/>
                <a:gd name="connsiteY18139" fmla="*/ 2822555 h 3910710"/>
                <a:gd name="connsiteX18140" fmla="*/ 10846209 w 12193737"/>
                <a:gd name="connsiteY18140" fmla="*/ 2969170 h 3910710"/>
                <a:gd name="connsiteX18141" fmla="*/ 10971460 w 12193737"/>
                <a:gd name="connsiteY18141" fmla="*/ 2896822 h 3910710"/>
                <a:gd name="connsiteX18142" fmla="*/ 10971460 w 12193737"/>
                <a:gd name="connsiteY18142" fmla="*/ 3041519 h 3910710"/>
                <a:gd name="connsiteX18143" fmla="*/ 10966391 w 12193737"/>
                <a:gd name="connsiteY18143" fmla="*/ 3044452 h 3910710"/>
                <a:gd name="connsiteX18144" fmla="*/ 10846173 w 12193737"/>
                <a:gd name="connsiteY18144" fmla="*/ 2975073 h 3910710"/>
                <a:gd name="connsiteX18145" fmla="*/ 10846173 w 12193737"/>
                <a:gd name="connsiteY18145" fmla="*/ 2969170 h 3910710"/>
                <a:gd name="connsiteX18146" fmla="*/ 10846209 w 12193737"/>
                <a:gd name="connsiteY18146" fmla="*/ 2978983 h 3910710"/>
                <a:gd name="connsiteX18147" fmla="*/ 10963024 w 12193737"/>
                <a:gd name="connsiteY18147" fmla="*/ 3046407 h 3910710"/>
                <a:gd name="connsiteX18148" fmla="*/ 10846209 w 12193737"/>
                <a:gd name="connsiteY18148" fmla="*/ 3113867 h 3910710"/>
                <a:gd name="connsiteX18149" fmla="*/ 10846209 w 12193737"/>
                <a:gd name="connsiteY18149" fmla="*/ 2978983 h 3910710"/>
                <a:gd name="connsiteX18150" fmla="*/ 10846209 w 12193737"/>
                <a:gd name="connsiteY18150" fmla="*/ 3143269 h 3910710"/>
                <a:gd name="connsiteX18151" fmla="*/ 10962987 w 12193737"/>
                <a:gd name="connsiteY18151" fmla="*/ 3210693 h 3910710"/>
                <a:gd name="connsiteX18152" fmla="*/ 10846209 w 12193737"/>
                <a:gd name="connsiteY18152" fmla="*/ 3278117 h 3910710"/>
                <a:gd name="connsiteX18153" fmla="*/ 10846209 w 12193737"/>
                <a:gd name="connsiteY18153" fmla="*/ 3143233 h 3910710"/>
                <a:gd name="connsiteX18154" fmla="*/ 10846209 w 12193737"/>
                <a:gd name="connsiteY18154" fmla="*/ 3282027 h 3910710"/>
                <a:gd name="connsiteX18155" fmla="*/ 10966391 w 12193737"/>
                <a:gd name="connsiteY18155" fmla="*/ 3212612 h 3910710"/>
                <a:gd name="connsiteX18156" fmla="*/ 10971460 w 12193737"/>
                <a:gd name="connsiteY18156" fmla="*/ 3215545 h 3910710"/>
                <a:gd name="connsiteX18157" fmla="*/ 10971460 w 12193737"/>
                <a:gd name="connsiteY18157" fmla="*/ 3360205 h 3910710"/>
                <a:gd name="connsiteX18158" fmla="*/ 10846209 w 12193737"/>
                <a:gd name="connsiteY18158" fmla="*/ 3287893 h 3910710"/>
                <a:gd name="connsiteX18159" fmla="*/ 10846209 w 12193737"/>
                <a:gd name="connsiteY18159" fmla="*/ 3281991 h 3910710"/>
                <a:gd name="connsiteX18160" fmla="*/ 10846209 w 12193737"/>
                <a:gd name="connsiteY18160" fmla="*/ 3291876 h 3910710"/>
                <a:gd name="connsiteX18161" fmla="*/ 10969794 w 12193737"/>
                <a:gd name="connsiteY18161" fmla="*/ 3363211 h 3910710"/>
                <a:gd name="connsiteX18162" fmla="*/ 10846209 w 12193737"/>
                <a:gd name="connsiteY18162" fmla="*/ 3434581 h 3910710"/>
                <a:gd name="connsiteX18163" fmla="*/ 10846209 w 12193737"/>
                <a:gd name="connsiteY18163" fmla="*/ 3291876 h 3910710"/>
                <a:gd name="connsiteX18164" fmla="*/ 10846209 w 12193737"/>
                <a:gd name="connsiteY18164" fmla="*/ 3438492 h 3910710"/>
                <a:gd name="connsiteX18165" fmla="*/ 10971460 w 12193737"/>
                <a:gd name="connsiteY18165" fmla="*/ 3366144 h 3910710"/>
                <a:gd name="connsiteX18166" fmla="*/ 10971460 w 12193737"/>
                <a:gd name="connsiteY18166" fmla="*/ 3516706 h 3910710"/>
                <a:gd name="connsiteX18167" fmla="*/ 10846209 w 12193737"/>
                <a:gd name="connsiteY18167" fmla="*/ 3444358 h 3910710"/>
                <a:gd name="connsiteX18168" fmla="*/ 10846209 w 12193737"/>
                <a:gd name="connsiteY18168" fmla="*/ 3438492 h 3910710"/>
                <a:gd name="connsiteX18169" fmla="*/ 10846209 w 12193737"/>
                <a:gd name="connsiteY18169" fmla="*/ 3448269 h 3910710"/>
                <a:gd name="connsiteX18170" fmla="*/ 10969794 w 12193737"/>
                <a:gd name="connsiteY18170" fmla="*/ 3519603 h 3910710"/>
                <a:gd name="connsiteX18171" fmla="*/ 10846209 w 12193737"/>
                <a:gd name="connsiteY18171" fmla="*/ 3590973 h 3910710"/>
                <a:gd name="connsiteX18172" fmla="*/ 10846209 w 12193737"/>
                <a:gd name="connsiteY18172" fmla="*/ 3448269 h 3910710"/>
                <a:gd name="connsiteX18173" fmla="*/ 10846209 w 12193737"/>
                <a:gd name="connsiteY18173" fmla="*/ 3594884 h 3910710"/>
                <a:gd name="connsiteX18174" fmla="*/ 10971460 w 12193737"/>
                <a:gd name="connsiteY18174" fmla="*/ 3522536 h 3910710"/>
                <a:gd name="connsiteX18175" fmla="*/ 10971460 w 12193737"/>
                <a:gd name="connsiteY18175" fmla="*/ 3673098 h 3910710"/>
                <a:gd name="connsiteX18176" fmla="*/ 10846209 w 12193737"/>
                <a:gd name="connsiteY18176" fmla="*/ 3600786 h 3910710"/>
                <a:gd name="connsiteX18177" fmla="*/ 10846209 w 12193737"/>
                <a:gd name="connsiteY18177" fmla="*/ 3594884 h 3910710"/>
                <a:gd name="connsiteX18178" fmla="*/ 10846209 w 12193737"/>
                <a:gd name="connsiteY18178" fmla="*/ 3604733 h 3910710"/>
                <a:gd name="connsiteX18179" fmla="*/ 10969794 w 12193737"/>
                <a:gd name="connsiteY18179" fmla="*/ 3676068 h 3910710"/>
                <a:gd name="connsiteX18180" fmla="*/ 10846209 w 12193737"/>
                <a:gd name="connsiteY18180" fmla="*/ 3747402 h 3910710"/>
                <a:gd name="connsiteX18181" fmla="*/ 10846209 w 12193737"/>
                <a:gd name="connsiteY18181" fmla="*/ 3604697 h 3910710"/>
                <a:gd name="connsiteX18182" fmla="*/ 10700572 w 12193737"/>
                <a:gd name="connsiteY18182" fmla="*/ 88969 h 3910710"/>
                <a:gd name="connsiteX18183" fmla="*/ 10700572 w 12193737"/>
                <a:gd name="connsiteY18183" fmla="*/ 231710 h 3910710"/>
                <a:gd name="connsiteX18184" fmla="*/ 10576949 w 12193737"/>
                <a:gd name="connsiteY18184" fmla="*/ 160339 h 3910710"/>
                <a:gd name="connsiteX18185" fmla="*/ 10700572 w 12193737"/>
                <a:gd name="connsiteY18185" fmla="*/ 88969 h 3910710"/>
                <a:gd name="connsiteX18186" fmla="*/ 10568476 w 12193737"/>
                <a:gd name="connsiteY18186" fmla="*/ 1097932 h 3910710"/>
                <a:gd name="connsiteX18187" fmla="*/ 10698869 w 12193737"/>
                <a:gd name="connsiteY18187" fmla="*/ 1173213 h 3910710"/>
                <a:gd name="connsiteX18188" fmla="*/ 10568476 w 12193737"/>
                <a:gd name="connsiteY18188" fmla="*/ 1248494 h 3910710"/>
                <a:gd name="connsiteX18189" fmla="*/ 10568476 w 12193737"/>
                <a:gd name="connsiteY18189" fmla="*/ 1097932 h 3910710"/>
                <a:gd name="connsiteX18190" fmla="*/ 10568476 w 12193737"/>
                <a:gd name="connsiteY18190" fmla="*/ 1880074 h 3910710"/>
                <a:gd name="connsiteX18191" fmla="*/ 10698869 w 12193737"/>
                <a:gd name="connsiteY18191" fmla="*/ 1955355 h 3910710"/>
                <a:gd name="connsiteX18192" fmla="*/ 10568476 w 12193737"/>
                <a:gd name="connsiteY18192" fmla="*/ 2030636 h 3910710"/>
                <a:gd name="connsiteX18193" fmla="*/ 10568476 w 12193737"/>
                <a:gd name="connsiteY18193" fmla="*/ 1880074 h 3910710"/>
                <a:gd name="connsiteX18194" fmla="*/ 10568476 w 12193737"/>
                <a:gd name="connsiteY18194" fmla="*/ 2662216 h 3910710"/>
                <a:gd name="connsiteX18195" fmla="*/ 10698869 w 12193737"/>
                <a:gd name="connsiteY18195" fmla="*/ 2737497 h 3910710"/>
                <a:gd name="connsiteX18196" fmla="*/ 10568476 w 12193737"/>
                <a:gd name="connsiteY18196" fmla="*/ 2812742 h 3910710"/>
                <a:gd name="connsiteX18197" fmla="*/ 10568476 w 12193737"/>
                <a:gd name="connsiteY18197" fmla="*/ 2662216 h 3910710"/>
                <a:gd name="connsiteX18198" fmla="*/ 10429610 w 12193737"/>
                <a:gd name="connsiteY18198" fmla="*/ 3203849 h 3910710"/>
                <a:gd name="connsiteX18199" fmla="*/ 10299253 w 12193737"/>
                <a:gd name="connsiteY18199" fmla="*/ 3128568 h 3910710"/>
                <a:gd name="connsiteX18200" fmla="*/ 10429610 w 12193737"/>
                <a:gd name="connsiteY18200" fmla="*/ 3053287 h 3910710"/>
                <a:gd name="connsiteX18201" fmla="*/ 10429610 w 12193737"/>
                <a:gd name="connsiteY18201" fmla="*/ 3203849 h 3910710"/>
                <a:gd name="connsiteX18202" fmla="*/ 10429610 w 12193737"/>
                <a:gd name="connsiteY18202" fmla="*/ 2421707 h 3910710"/>
                <a:gd name="connsiteX18203" fmla="*/ 10299253 w 12193737"/>
                <a:gd name="connsiteY18203" fmla="*/ 2346426 h 3910710"/>
                <a:gd name="connsiteX18204" fmla="*/ 10429610 w 12193737"/>
                <a:gd name="connsiteY18204" fmla="*/ 2271145 h 3910710"/>
                <a:gd name="connsiteX18205" fmla="*/ 10429610 w 12193737"/>
                <a:gd name="connsiteY18205" fmla="*/ 2421707 h 3910710"/>
                <a:gd name="connsiteX18206" fmla="*/ 10429610 w 12193737"/>
                <a:gd name="connsiteY18206" fmla="*/ 1639565 h 3910710"/>
                <a:gd name="connsiteX18207" fmla="*/ 10299253 w 12193737"/>
                <a:gd name="connsiteY18207" fmla="*/ 1564284 h 3910710"/>
                <a:gd name="connsiteX18208" fmla="*/ 10429610 w 12193737"/>
                <a:gd name="connsiteY18208" fmla="*/ 1489003 h 3910710"/>
                <a:gd name="connsiteX18209" fmla="*/ 10429610 w 12193737"/>
                <a:gd name="connsiteY18209" fmla="*/ 1639565 h 3910710"/>
                <a:gd name="connsiteX18210" fmla="*/ 10429610 w 12193737"/>
                <a:gd name="connsiteY18210" fmla="*/ 857423 h 3910710"/>
                <a:gd name="connsiteX18211" fmla="*/ 10299253 w 12193737"/>
                <a:gd name="connsiteY18211" fmla="*/ 782142 h 3910710"/>
                <a:gd name="connsiteX18212" fmla="*/ 10429610 w 12193737"/>
                <a:gd name="connsiteY18212" fmla="*/ 706861 h 3910710"/>
                <a:gd name="connsiteX18213" fmla="*/ 10429610 w 12193737"/>
                <a:gd name="connsiteY18213" fmla="*/ 857423 h 3910710"/>
                <a:gd name="connsiteX18214" fmla="*/ 10433013 w 12193737"/>
                <a:gd name="connsiteY18214" fmla="*/ 558254 h 3910710"/>
                <a:gd name="connsiteX18215" fmla="*/ 10556636 w 12193737"/>
                <a:gd name="connsiteY18215" fmla="*/ 629624 h 3910710"/>
                <a:gd name="connsiteX18216" fmla="*/ 10433013 w 12193737"/>
                <a:gd name="connsiteY18216" fmla="*/ 700995 h 3910710"/>
                <a:gd name="connsiteX18217" fmla="*/ 10433013 w 12193737"/>
                <a:gd name="connsiteY18217" fmla="*/ 558254 h 3910710"/>
                <a:gd name="connsiteX18218" fmla="*/ 10563407 w 12193737"/>
                <a:gd name="connsiteY18218" fmla="*/ 782142 h 3910710"/>
                <a:gd name="connsiteX18219" fmla="*/ 10433013 w 12193737"/>
                <a:gd name="connsiteY18219" fmla="*/ 857423 h 3910710"/>
                <a:gd name="connsiteX18220" fmla="*/ 10433013 w 12193737"/>
                <a:gd name="connsiteY18220" fmla="*/ 706897 h 3910710"/>
                <a:gd name="connsiteX18221" fmla="*/ 10563407 w 12193737"/>
                <a:gd name="connsiteY18221" fmla="*/ 782178 h 3910710"/>
                <a:gd name="connsiteX18222" fmla="*/ 10433013 w 12193737"/>
                <a:gd name="connsiteY18222" fmla="*/ 863289 h 3910710"/>
                <a:gd name="connsiteX18223" fmla="*/ 10556636 w 12193737"/>
                <a:gd name="connsiteY18223" fmla="*/ 934660 h 3910710"/>
                <a:gd name="connsiteX18224" fmla="*/ 10433013 w 12193737"/>
                <a:gd name="connsiteY18224" fmla="*/ 1006030 h 3910710"/>
                <a:gd name="connsiteX18225" fmla="*/ 10433013 w 12193737"/>
                <a:gd name="connsiteY18225" fmla="*/ 863289 h 3910710"/>
                <a:gd name="connsiteX18226" fmla="*/ 10438083 w 12193737"/>
                <a:gd name="connsiteY18226" fmla="*/ 1022651 h 3910710"/>
                <a:gd name="connsiteX18227" fmla="*/ 10563370 w 12193737"/>
                <a:gd name="connsiteY18227" fmla="*/ 1094999 h 3910710"/>
                <a:gd name="connsiteX18228" fmla="*/ 10432977 w 12193737"/>
                <a:gd name="connsiteY18228" fmla="*/ 1170280 h 3910710"/>
                <a:gd name="connsiteX18229" fmla="*/ 10432977 w 12193737"/>
                <a:gd name="connsiteY18229" fmla="*/ 1025620 h 3910710"/>
                <a:gd name="connsiteX18230" fmla="*/ 10438083 w 12193737"/>
                <a:gd name="connsiteY18230" fmla="*/ 1022687 h 3910710"/>
                <a:gd name="connsiteX18231" fmla="*/ 10565072 w 12193737"/>
                <a:gd name="connsiteY18231" fmla="*/ 1097932 h 3910710"/>
                <a:gd name="connsiteX18232" fmla="*/ 10565072 w 12193737"/>
                <a:gd name="connsiteY18232" fmla="*/ 1248494 h 3910710"/>
                <a:gd name="connsiteX18233" fmla="*/ 10434715 w 12193737"/>
                <a:gd name="connsiteY18233" fmla="*/ 1173213 h 3910710"/>
                <a:gd name="connsiteX18234" fmla="*/ 10565072 w 12193737"/>
                <a:gd name="connsiteY18234" fmla="*/ 1097932 h 3910710"/>
                <a:gd name="connsiteX18235" fmla="*/ 10433013 w 12193737"/>
                <a:gd name="connsiteY18235" fmla="*/ 1176146 h 3910710"/>
                <a:gd name="connsiteX18236" fmla="*/ 10563407 w 12193737"/>
                <a:gd name="connsiteY18236" fmla="*/ 1251427 h 3910710"/>
                <a:gd name="connsiteX18237" fmla="*/ 10438083 w 12193737"/>
                <a:gd name="connsiteY18237" fmla="*/ 1323775 h 3910710"/>
                <a:gd name="connsiteX18238" fmla="*/ 10433013 w 12193737"/>
                <a:gd name="connsiteY18238" fmla="*/ 1320842 h 3910710"/>
                <a:gd name="connsiteX18239" fmla="*/ 10433013 w 12193737"/>
                <a:gd name="connsiteY18239" fmla="*/ 1176146 h 3910710"/>
                <a:gd name="connsiteX18240" fmla="*/ 10556599 w 12193737"/>
                <a:gd name="connsiteY18240" fmla="*/ 1411766 h 3910710"/>
                <a:gd name="connsiteX18241" fmla="*/ 10432977 w 12193737"/>
                <a:gd name="connsiteY18241" fmla="*/ 1483137 h 3910710"/>
                <a:gd name="connsiteX18242" fmla="*/ 10432977 w 12193737"/>
                <a:gd name="connsiteY18242" fmla="*/ 1340432 h 3910710"/>
                <a:gd name="connsiteX18243" fmla="*/ 10556599 w 12193737"/>
                <a:gd name="connsiteY18243" fmla="*/ 1411803 h 3910710"/>
                <a:gd name="connsiteX18244" fmla="*/ 10563407 w 12193737"/>
                <a:gd name="connsiteY18244" fmla="*/ 1564284 h 3910710"/>
                <a:gd name="connsiteX18245" fmla="*/ 10433013 w 12193737"/>
                <a:gd name="connsiteY18245" fmla="*/ 1639565 h 3910710"/>
                <a:gd name="connsiteX18246" fmla="*/ 10433013 w 12193737"/>
                <a:gd name="connsiteY18246" fmla="*/ 1489039 h 3910710"/>
                <a:gd name="connsiteX18247" fmla="*/ 10563407 w 12193737"/>
                <a:gd name="connsiteY18247" fmla="*/ 1564320 h 3910710"/>
                <a:gd name="connsiteX18248" fmla="*/ 10433013 w 12193737"/>
                <a:gd name="connsiteY18248" fmla="*/ 1645431 h 3910710"/>
                <a:gd name="connsiteX18249" fmla="*/ 10556636 w 12193737"/>
                <a:gd name="connsiteY18249" fmla="*/ 1716802 h 3910710"/>
                <a:gd name="connsiteX18250" fmla="*/ 10433013 w 12193737"/>
                <a:gd name="connsiteY18250" fmla="*/ 1788172 h 3910710"/>
                <a:gd name="connsiteX18251" fmla="*/ 10433013 w 12193737"/>
                <a:gd name="connsiteY18251" fmla="*/ 1645431 h 3910710"/>
                <a:gd name="connsiteX18252" fmla="*/ 10438083 w 12193737"/>
                <a:gd name="connsiteY18252" fmla="*/ 1804793 h 3910710"/>
                <a:gd name="connsiteX18253" fmla="*/ 10563407 w 12193737"/>
                <a:gd name="connsiteY18253" fmla="*/ 1877141 h 3910710"/>
                <a:gd name="connsiteX18254" fmla="*/ 10433013 w 12193737"/>
                <a:gd name="connsiteY18254" fmla="*/ 1952422 h 3910710"/>
                <a:gd name="connsiteX18255" fmla="*/ 10433013 w 12193737"/>
                <a:gd name="connsiteY18255" fmla="*/ 1807726 h 3910710"/>
                <a:gd name="connsiteX18256" fmla="*/ 10438083 w 12193737"/>
                <a:gd name="connsiteY18256" fmla="*/ 1804793 h 3910710"/>
                <a:gd name="connsiteX18257" fmla="*/ 10565072 w 12193737"/>
                <a:gd name="connsiteY18257" fmla="*/ 1880074 h 3910710"/>
                <a:gd name="connsiteX18258" fmla="*/ 10565072 w 12193737"/>
                <a:gd name="connsiteY18258" fmla="*/ 2030600 h 3910710"/>
                <a:gd name="connsiteX18259" fmla="*/ 10434715 w 12193737"/>
                <a:gd name="connsiteY18259" fmla="*/ 1955319 h 3910710"/>
                <a:gd name="connsiteX18260" fmla="*/ 10565072 w 12193737"/>
                <a:gd name="connsiteY18260" fmla="*/ 1880038 h 3910710"/>
                <a:gd name="connsiteX18261" fmla="*/ 10433013 w 12193737"/>
                <a:gd name="connsiteY18261" fmla="*/ 1958288 h 3910710"/>
                <a:gd name="connsiteX18262" fmla="*/ 10563407 w 12193737"/>
                <a:gd name="connsiteY18262" fmla="*/ 2033569 h 3910710"/>
                <a:gd name="connsiteX18263" fmla="*/ 10438083 w 12193737"/>
                <a:gd name="connsiteY18263" fmla="*/ 2105918 h 3910710"/>
                <a:gd name="connsiteX18264" fmla="*/ 10433013 w 12193737"/>
                <a:gd name="connsiteY18264" fmla="*/ 2102984 h 3910710"/>
                <a:gd name="connsiteX18265" fmla="*/ 10433013 w 12193737"/>
                <a:gd name="connsiteY18265" fmla="*/ 1958288 h 3910710"/>
                <a:gd name="connsiteX18266" fmla="*/ 10556636 w 12193737"/>
                <a:gd name="connsiteY18266" fmla="*/ 2193908 h 3910710"/>
                <a:gd name="connsiteX18267" fmla="*/ 10433013 w 12193737"/>
                <a:gd name="connsiteY18267" fmla="*/ 2265279 h 3910710"/>
                <a:gd name="connsiteX18268" fmla="*/ 10433013 w 12193737"/>
                <a:gd name="connsiteY18268" fmla="*/ 2122538 h 3910710"/>
                <a:gd name="connsiteX18269" fmla="*/ 10556636 w 12193737"/>
                <a:gd name="connsiteY18269" fmla="*/ 2193908 h 3910710"/>
                <a:gd name="connsiteX18270" fmla="*/ 10563407 w 12193737"/>
                <a:gd name="connsiteY18270" fmla="*/ 2346426 h 3910710"/>
                <a:gd name="connsiteX18271" fmla="*/ 10433013 w 12193737"/>
                <a:gd name="connsiteY18271" fmla="*/ 2421671 h 3910710"/>
                <a:gd name="connsiteX18272" fmla="*/ 10433013 w 12193737"/>
                <a:gd name="connsiteY18272" fmla="*/ 2271145 h 3910710"/>
                <a:gd name="connsiteX18273" fmla="*/ 10563407 w 12193737"/>
                <a:gd name="connsiteY18273" fmla="*/ 2346426 h 3910710"/>
                <a:gd name="connsiteX18274" fmla="*/ 10433013 w 12193737"/>
                <a:gd name="connsiteY18274" fmla="*/ 2427573 h 3910710"/>
                <a:gd name="connsiteX18275" fmla="*/ 10556636 w 12193737"/>
                <a:gd name="connsiteY18275" fmla="*/ 2498944 h 3910710"/>
                <a:gd name="connsiteX18276" fmla="*/ 10433013 w 12193737"/>
                <a:gd name="connsiteY18276" fmla="*/ 2570314 h 3910710"/>
                <a:gd name="connsiteX18277" fmla="*/ 10433013 w 12193737"/>
                <a:gd name="connsiteY18277" fmla="*/ 2427573 h 3910710"/>
                <a:gd name="connsiteX18278" fmla="*/ 10438083 w 12193737"/>
                <a:gd name="connsiteY18278" fmla="*/ 2586935 h 3910710"/>
                <a:gd name="connsiteX18279" fmla="*/ 10563370 w 12193737"/>
                <a:gd name="connsiteY18279" fmla="*/ 2659283 h 3910710"/>
                <a:gd name="connsiteX18280" fmla="*/ 10432977 w 12193737"/>
                <a:gd name="connsiteY18280" fmla="*/ 2734564 h 3910710"/>
                <a:gd name="connsiteX18281" fmla="*/ 10432977 w 12193737"/>
                <a:gd name="connsiteY18281" fmla="*/ 2589904 h 3910710"/>
                <a:gd name="connsiteX18282" fmla="*/ 10438083 w 12193737"/>
                <a:gd name="connsiteY18282" fmla="*/ 2586971 h 3910710"/>
                <a:gd name="connsiteX18283" fmla="*/ 10565072 w 12193737"/>
                <a:gd name="connsiteY18283" fmla="*/ 2662216 h 3910710"/>
                <a:gd name="connsiteX18284" fmla="*/ 10565072 w 12193737"/>
                <a:gd name="connsiteY18284" fmla="*/ 2812742 h 3910710"/>
                <a:gd name="connsiteX18285" fmla="*/ 10434715 w 12193737"/>
                <a:gd name="connsiteY18285" fmla="*/ 2737497 h 3910710"/>
                <a:gd name="connsiteX18286" fmla="*/ 10565072 w 12193737"/>
                <a:gd name="connsiteY18286" fmla="*/ 2662216 h 3910710"/>
                <a:gd name="connsiteX18287" fmla="*/ 10433013 w 12193737"/>
                <a:gd name="connsiteY18287" fmla="*/ 2740430 h 3910710"/>
                <a:gd name="connsiteX18288" fmla="*/ 10563407 w 12193737"/>
                <a:gd name="connsiteY18288" fmla="*/ 2815711 h 3910710"/>
                <a:gd name="connsiteX18289" fmla="*/ 10438083 w 12193737"/>
                <a:gd name="connsiteY18289" fmla="*/ 2888060 h 3910710"/>
                <a:gd name="connsiteX18290" fmla="*/ 10433013 w 12193737"/>
                <a:gd name="connsiteY18290" fmla="*/ 2885126 h 3910710"/>
                <a:gd name="connsiteX18291" fmla="*/ 10433013 w 12193737"/>
                <a:gd name="connsiteY18291" fmla="*/ 2740430 h 3910710"/>
                <a:gd name="connsiteX18292" fmla="*/ 10556599 w 12193737"/>
                <a:gd name="connsiteY18292" fmla="*/ 2976050 h 3910710"/>
                <a:gd name="connsiteX18293" fmla="*/ 10432977 w 12193737"/>
                <a:gd name="connsiteY18293" fmla="*/ 3047421 h 3910710"/>
                <a:gd name="connsiteX18294" fmla="*/ 10432977 w 12193737"/>
                <a:gd name="connsiteY18294" fmla="*/ 2904716 h 3910710"/>
                <a:gd name="connsiteX18295" fmla="*/ 10556599 w 12193737"/>
                <a:gd name="connsiteY18295" fmla="*/ 2976087 h 3910710"/>
                <a:gd name="connsiteX18296" fmla="*/ 10563370 w 12193737"/>
                <a:gd name="connsiteY18296" fmla="*/ 3128568 h 3910710"/>
                <a:gd name="connsiteX18297" fmla="*/ 10433013 w 12193737"/>
                <a:gd name="connsiteY18297" fmla="*/ 3203849 h 3910710"/>
                <a:gd name="connsiteX18298" fmla="*/ 10433013 w 12193737"/>
                <a:gd name="connsiteY18298" fmla="*/ 3053287 h 3910710"/>
                <a:gd name="connsiteX18299" fmla="*/ 10563370 w 12193737"/>
                <a:gd name="connsiteY18299" fmla="*/ 3128568 h 3910710"/>
                <a:gd name="connsiteX18300" fmla="*/ 10433013 w 12193737"/>
                <a:gd name="connsiteY18300" fmla="*/ 3209715 h 3910710"/>
                <a:gd name="connsiteX18301" fmla="*/ 10556636 w 12193737"/>
                <a:gd name="connsiteY18301" fmla="*/ 3281086 h 3910710"/>
                <a:gd name="connsiteX18302" fmla="*/ 10433013 w 12193737"/>
                <a:gd name="connsiteY18302" fmla="*/ 3352456 h 3910710"/>
                <a:gd name="connsiteX18303" fmla="*/ 10433013 w 12193737"/>
                <a:gd name="connsiteY18303" fmla="*/ 3209715 h 3910710"/>
                <a:gd name="connsiteX18304" fmla="*/ 10434679 w 12193737"/>
                <a:gd name="connsiteY18304" fmla="*/ 3206782 h 3910710"/>
                <a:gd name="connsiteX18305" fmla="*/ 10565036 w 12193737"/>
                <a:gd name="connsiteY18305" fmla="*/ 3131501 h 3910710"/>
                <a:gd name="connsiteX18306" fmla="*/ 10565036 w 12193737"/>
                <a:gd name="connsiteY18306" fmla="*/ 3276197 h 3910710"/>
                <a:gd name="connsiteX18307" fmla="*/ 10560003 w 12193737"/>
                <a:gd name="connsiteY18307" fmla="*/ 3279131 h 3910710"/>
                <a:gd name="connsiteX18308" fmla="*/ 10434679 w 12193737"/>
                <a:gd name="connsiteY18308" fmla="*/ 3206782 h 3910710"/>
                <a:gd name="connsiteX18309" fmla="*/ 10565072 w 12193737"/>
                <a:gd name="connsiteY18309" fmla="*/ 3125635 h 3910710"/>
                <a:gd name="connsiteX18310" fmla="*/ 10434715 w 12193737"/>
                <a:gd name="connsiteY18310" fmla="*/ 3050354 h 3910710"/>
                <a:gd name="connsiteX18311" fmla="*/ 10560003 w 12193737"/>
                <a:gd name="connsiteY18311" fmla="*/ 2978006 h 3910710"/>
                <a:gd name="connsiteX18312" fmla="*/ 10565072 w 12193737"/>
                <a:gd name="connsiteY18312" fmla="*/ 2980939 h 3910710"/>
                <a:gd name="connsiteX18313" fmla="*/ 10565072 w 12193737"/>
                <a:gd name="connsiteY18313" fmla="*/ 3125635 h 3910710"/>
                <a:gd name="connsiteX18314" fmla="*/ 10441487 w 12193737"/>
                <a:gd name="connsiteY18314" fmla="*/ 2890015 h 3910710"/>
                <a:gd name="connsiteX18315" fmla="*/ 10565072 w 12193737"/>
                <a:gd name="connsiteY18315" fmla="*/ 2818644 h 3910710"/>
                <a:gd name="connsiteX18316" fmla="*/ 10565072 w 12193737"/>
                <a:gd name="connsiteY18316" fmla="*/ 2961385 h 3910710"/>
                <a:gd name="connsiteX18317" fmla="*/ 10441487 w 12193737"/>
                <a:gd name="connsiteY18317" fmla="*/ 2890015 h 3910710"/>
                <a:gd name="connsiteX18318" fmla="*/ 10565072 w 12193737"/>
                <a:gd name="connsiteY18318" fmla="*/ 2656350 h 3910710"/>
                <a:gd name="connsiteX18319" fmla="*/ 10441487 w 12193737"/>
                <a:gd name="connsiteY18319" fmla="*/ 2584979 h 3910710"/>
                <a:gd name="connsiteX18320" fmla="*/ 10565072 w 12193737"/>
                <a:gd name="connsiteY18320" fmla="*/ 2513609 h 3910710"/>
                <a:gd name="connsiteX18321" fmla="*/ 10565072 w 12193737"/>
                <a:gd name="connsiteY18321" fmla="*/ 2656314 h 3910710"/>
                <a:gd name="connsiteX18322" fmla="*/ 10560003 w 12193737"/>
                <a:gd name="connsiteY18322" fmla="*/ 2496989 h 3910710"/>
                <a:gd name="connsiteX18323" fmla="*/ 10434679 w 12193737"/>
                <a:gd name="connsiteY18323" fmla="*/ 2424640 h 3910710"/>
                <a:gd name="connsiteX18324" fmla="*/ 10565036 w 12193737"/>
                <a:gd name="connsiteY18324" fmla="*/ 2349359 h 3910710"/>
                <a:gd name="connsiteX18325" fmla="*/ 10565036 w 12193737"/>
                <a:gd name="connsiteY18325" fmla="*/ 2494055 h 3910710"/>
                <a:gd name="connsiteX18326" fmla="*/ 10560003 w 12193737"/>
                <a:gd name="connsiteY18326" fmla="*/ 2496989 h 3910710"/>
                <a:gd name="connsiteX18327" fmla="*/ 10565072 w 12193737"/>
                <a:gd name="connsiteY18327" fmla="*/ 2343457 h 3910710"/>
                <a:gd name="connsiteX18328" fmla="*/ 10434715 w 12193737"/>
                <a:gd name="connsiteY18328" fmla="*/ 2268212 h 3910710"/>
                <a:gd name="connsiteX18329" fmla="*/ 10560039 w 12193737"/>
                <a:gd name="connsiteY18329" fmla="*/ 2195864 h 3910710"/>
                <a:gd name="connsiteX18330" fmla="*/ 10565072 w 12193737"/>
                <a:gd name="connsiteY18330" fmla="*/ 2198797 h 3910710"/>
                <a:gd name="connsiteX18331" fmla="*/ 10565072 w 12193737"/>
                <a:gd name="connsiteY18331" fmla="*/ 2343493 h 3910710"/>
                <a:gd name="connsiteX18332" fmla="*/ 10441487 w 12193737"/>
                <a:gd name="connsiteY18332" fmla="*/ 2107873 h 3910710"/>
                <a:gd name="connsiteX18333" fmla="*/ 10565072 w 12193737"/>
                <a:gd name="connsiteY18333" fmla="*/ 2036502 h 3910710"/>
                <a:gd name="connsiteX18334" fmla="*/ 10565072 w 12193737"/>
                <a:gd name="connsiteY18334" fmla="*/ 2179243 h 3910710"/>
                <a:gd name="connsiteX18335" fmla="*/ 10441487 w 12193737"/>
                <a:gd name="connsiteY18335" fmla="*/ 2107873 h 3910710"/>
                <a:gd name="connsiteX18336" fmla="*/ 10565072 w 12193737"/>
                <a:gd name="connsiteY18336" fmla="*/ 1874208 h 3910710"/>
                <a:gd name="connsiteX18337" fmla="*/ 10441487 w 12193737"/>
                <a:gd name="connsiteY18337" fmla="*/ 1802837 h 3910710"/>
                <a:gd name="connsiteX18338" fmla="*/ 10565072 w 12193737"/>
                <a:gd name="connsiteY18338" fmla="*/ 1731467 h 3910710"/>
                <a:gd name="connsiteX18339" fmla="*/ 10565072 w 12193737"/>
                <a:gd name="connsiteY18339" fmla="*/ 1874208 h 3910710"/>
                <a:gd name="connsiteX18340" fmla="*/ 10560003 w 12193737"/>
                <a:gd name="connsiteY18340" fmla="*/ 1714846 h 3910710"/>
                <a:gd name="connsiteX18341" fmla="*/ 10434679 w 12193737"/>
                <a:gd name="connsiteY18341" fmla="*/ 1642498 h 3910710"/>
                <a:gd name="connsiteX18342" fmla="*/ 10565036 w 12193737"/>
                <a:gd name="connsiteY18342" fmla="*/ 1567217 h 3910710"/>
                <a:gd name="connsiteX18343" fmla="*/ 10565036 w 12193737"/>
                <a:gd name="connsiteY18343" fmla="*/ 1711913 h 3910710"/>
                <a:gd name="connsiteX18344" fmla="*/ 10560003 w 12193737"/>
                <a:gd name="connsiteY18344" fmla="*/ 1714846 h 3910710"/>
                <a:gd name="connsiteX18345" fmla="*/ 10565072 w 12193737"/>
                <a:gd name="connsiteY18345" fmla="*/ 1561351 h 3910710"/>
                <a:gd name="connsiteX18346" fmla="*/ 10434715 w 12193737"/>
                <a:gd name="connsiteY18346" fmla="*/ 1486070 h 3910710"/>
                <a:gd name="connsiteX18347" fmla="*/ 10560003 w 12193737"/>
                <a:gd name="connsiteY18347" fmla="*/ 1413722 h 3910710"/>
                <a:gd name="connsiteX18348" fmla="*/ 10565072 w 12193737"/>
                <a:gd name="connsiteY18348" fmla="*/ 1416655 h 3910710"/>
                <a:gd name="connsiteX18349" fmla="*/ 10565072 w 12193737"/>
                <a:gd name="connsiteY18349" fmla="*/ 1561351 h 3910710"/>
                <a:gd name="connsiteX18350" fmla="*/ 10441487 w 12193737"/>
                <a:gd name="connsiteY18350" fmla="*/ 1325731 h 3910710"/>
                <a:gd name="connsiteX18351" fmla="*/ 10565072 w 12193737"/>
                <a:gd name="connsiteY18351" fmla="*/ 1254360 h 3910710"/>
                <a:gd name="connsiteX18352" fmla="*/ 10565072 w 12193737"/>
                <a:gd name="connsiteY18352" fmla="*/ 1397101 h 3910710"/>
                <a:gd name="connsiteX18353" fmla="*/ 10441487 w 12193737"/>
                <a:gd name="connsiteY18353" fmla="*/ 1325731 h 3910710"/>
                <a:gd name="connsiteX18354" fmla="*/ 10565072 w 12193737"/>
                <a:gd name="connsiteY18354" fmla="*/ 1092066 h 3910710"/>
                <a:gd name="connsiteX18355" fmla="*/ 10441487 w 12193737"/>
                <a:gd name="connsiteY18355" fmla="*/ 1020695 h 3910710"/>
                <a:gd name="connsiteX18356" fmla="*/ 10565072 w 12193737"/>
                <a:gd name="connsiteY18356" fmla="*/ 949325 h 3910710"/>
                <a:gd name="connsiteX18357" fmla="*/ 10565072 w 12193737"/>
                <a:gd name="connsiteY18357" fmla="*/ 1092030 h 3910710"/>
                <a:gd name="connsiteX18358" fmla="*/ 10560003 w 12193737"/>
                <a:gd name="connsiteY18358" fmla="*/ 932704 h 3910710"/>
                <a:gd name="connsiteX18359" fmla="*/ 10434679 w 12193737"/>
                <a:gd name="connsiteY18359" fmla="*/ 860356 h 3910710"/>
                <a:gd name="connsiteX18360" fmla="*/ 10565036 w 12193737"/>
                <a:gd name="connsiteY18360" fmla="*/ 785075 h 3910710"/>
                <a:gd name="connsiteX18361" fmla="*/ 10565036 w 12193737"/>
                <a:gd name="connsiteY18361" fmla="*/ 929771 h 3910710"/>
                <a:gd name="connsiteX18362" fmla="*/ 10560003 w 12193737"/>
                <a:gd name="connsiteY18362" fmla="*/ 932704 h 3910710"/>
                <a:gd name="connsiteX18363" fmla="*/ 10565072 w 12193737"/>
                <a:gd name="connsiteY18363" fmla="*/ 779173 h 3910710"/>
                <a:gd name="connsiteX18364" fmla="*/ 10434715 w 12193737"/>
                <a:gd name="connsiteY18364" fmla="*/ 703892 h 3910710"/>
                <a:gd name="connsiteX18365" fmla="*/ 10560039 w 12193737"/>
                <a:gd name="connsiteY18365" fmla="*/ 631543 h 3910710"/>
                <a:gd name="connsiteX18366" fmla="*/ 10565072 w 12193737"/>
                <a:gd name="connsiteY18366" fmla="*/ 634477 h 3910710"/>
                <a:gd name="connsiteX18367" fmla="*/ 10565072 w 12193737"/>
                <a:gd name="connsiteY18367" fmla="*/ 779173 h 3910710"/>
                <a:gd name="connsiteX18368" fmla="*/ 10441487 w 12193737"/>
                <a:gd name="connsiteY18368" fmla="*/ 543589 h 3910710"/>
                <a:gd name="connsiteX18369" fmla="*/ 10565072 w 12193737"/>
                <a:gd name="connsiteY18369" fmla="*/ 472218 h 3910710"/>
                <a:gd name="connsiteX18370" fmla="*/ 10565072 w 12193737"/>
                <a:gd name="connsiteY18370" fmla="*/ 614959 h 3910710"/>
                <a:gd name="connsiteX18371" fmla="*/ 10441487 w 12193737"/>
                <a:gd name="connsiteY18371" fmla="*/ 543589 h 3910710"/>
                <a:gd name="connsiteX18372" fmla="*/ 10565072 w 12193737"/>
                <a:gd name="connsiteY18372" fmla="*/ 466352 h 3910710"/>
                <a:gd name="connsiteX18373" fmla="*/ 10434715 w 12193737"/>
                <a:gd name="connsiteY18373" fmla="*/ 391071 h 3910710"/>
                <a:gd name="connsiteX18374" fmla="*/ 10565072 w 12193737"/>
                <a:gd name="connsiteY18374" fmla="*/ 315790 h 3910710"/>
                <a:gd name="connsiteX18375" fmla="*/ 10565072 w 12193737"/>
                <a:gd name="connsiteY18375" fmla="*/ 466316 h 3910710"/>
                <a:gd name="connsiteX18376" fmla="*/ 10563407 w 12193737"/>
                <a:gd name="connsiteY18376" fmla="*/ 469285 h 3910710"/>
                <a:gd name="connsiteX18377" fmla="*/ 10438083 w 12193737"/>
                <a:gd name="connsiteY18377" fmla="*/ 541633 h 3910710"/>
                <a:gd name="connsiteX18378" fmla="*/ 10433013 w 12193737"/>
                <a:gd name="connsiteY18378" fmla="*/ 538700 h 3910710"/>
                <a:gd name="connsiteX18379" fmla="*/ 10433013 w 12193737"/>
                <a:gd name="connsiteY18379" fmla="*/ 394004 h 3910710"/>
                <a:gd name="connsiteX18380" fmla="*/ 10563407 w 12193737"/>
                <a:gd name="connsiteY18380" fmla="*/ 469285 h 3910710"/>
                <a:gd name="connsiteX18381" fmla="*/ 10429610 w 12193737"/>
                <a:gd name="connsiteY18381" fmla="*/ 536745 h 3910710"/>
                <a:gd name="connsiteX18382" fmla="*/ 10306024 w 12193737"/>
                <a:gd name="connsiteY18382" fmla="*/ 465375 h 3910710"/>
                <a:gd name="connsiteX18383" fmla="*/ 10429610 w 12193737"/>
                <a:gd name="connsiteY18383" fmla="*/ 394004 h 3910710"/>
                <a:gd name="connsiteX18384" fmla="*/ 10429610 w 12193737"/>
                <a:gd name="connsiteY18384" fmla="*/ 536745 h 3910710"/>
                <a:gd name="connsiteX18385" fmla="*/ 10429610 w 12193737"/>
                <a:gd name="connsiteY18385" fmla="*/ 556299 h 3910710"/>
                <a:gd name="connsiteX18386" fmla="*/ 10429610 w 12193737"/>
                <a:gd name="connsiteY18386" fmla="*/ 700995 h 3910710"/>
                <a:gd name="connsiteX18387" fmla="*/ 10299253 w 12193737"/>
                <a:gd name="connsiteY18387" fmla="*/ 625714 h 3910710"/>
                <a:gd name="connsiteX18388" fmla="*/ 10424576 w 12193737"/>
                <a:gd name="connsiteY18388" fmla="*/ 553366 h 3910710"/>
                <a:gd name="connsiteX18389" fmla="*/ 10429646 w 12193737"/>
                <a:gd name="connsiteY18389" fmla="*/ 556299 h 3910710"/>
                <a:gd name="connsiteX18390" fmla="*/ 10427908 w 12193737"/>
                <a:gd name="connsiteY18390" fmla="*/ 703928 h 3910710"/>
                <a:gd name="connsiteX18391" fmla="*/ 10297551 w 12193737"/>
                <a:gd name="connsiteY18391" fmla="*/ 779209 h 3910710"/>
                <a:gd name="connsiteX18392" fmla="*/ 10297551 w 12193737"/>
                <a:gd name="connsiteY18392" fmla="*/ 628647 h 3910710"/>
                <a:gd name="connsiteX18393" fmla="*/ 10427908 w 12193737"/>
                <a:gd name="connsiteY18393" fmla="*/ 703928 h 3910710"/>
                <a:gd name="connsiteX18394" fmla="*/ 10427908 w 12193737"/>
                <a:gd name="connsiteY18394" fmla="*/ 860356 h 3910710"/>
                <a:gd name="connsiteX18395" fmla="*/ 10297551 w 12193737"/>
                <a:gd name="connsiteY18395" fmla="*/ 935637 h 3910710"/>
                <a:gd name="connsiteX18396" fmla="*/ 10297551 w 12193737"/>
                <a:gd name="connsiteY18396" fmla="*/ 785075 h 3910710"/>
                <a:gd name="connsiteX18397" fmla="*/ 10427908 w 12193737"/>
                <a:gd name="connsiteY18397" fmla="*/ 860356 h 3910710"/>
                <a:gd name="connsiteX18398" fmla="*/ 10429610 w 12193737"/>
                <a:gd name="connsiteY18398" fmla="*/ 863289 h 3910710"/>
                <a:gd name="connsiteX18399" fmla="*/ 10429610 w 12193737"/>
                <a:gd name="connsiteY18399" fmla="*/ 1007986 h 3910710"/>
                <a:gd name="connsiteX18400" fmla="*/ 10424540 w 12193737"/>
                <a:gd name="connsiteY18400" fmla="*/ 1010919 h 3910710"/>
                <a:gd name="connsiteX18401" fmla="*/ 10299217 w 12193737"/>
                <a:gd name="connsiteY18401" fmla="*/ 938570 h 3910710"/>
                <a:gd name="connsiteX18402" fmla="*/ 10429574 w 12193737"/>
                <a:gd name="connsiteY18402" fmla="*/ 863289 h 3910710"/>
                <a:gd name="connsiteX18403" fmla="*/ 10429610 w 12193737"/>
                <a:gd name="connsiteY18403" fmla="*/ 1027539 h 3910710"/>
                <a:gd name="connsiteX18404" fmla="*/ 10429610 w 12193737"/>
                <a:gd name="connsiteY18404" fmla="*/ 1170280 h 3910710"/>
                <a:gd name="connsiteX18405" fmla="*/ 10306024 w 12193737"/>
                <a:gd name="connsiteY18405" fmla="*/ 1098910 h 3910710"/>
                <a:gd name="connsiteX18406" fmla="*/ 10429610 w 12193737"/>
                <a:gd name="connsiteY18406" fmla="*/ 1027539 h 3910710"/>
                <a:gd name="connsiteX18407" fmla="*/ 10429610 w 12193737"/>
                <a:gd name="connsiteY18407" fmla="*/ 1318887 h 3910710"/>
                <a:gd name="connsiteX18408" fmla="*/ 10305987 w 12193737"/>
                <a:gd name="connsiteY18408" fmla="*/ 1247517 h 3910710"/>
                <a:gd name="connsiteX18409" fmla="*/ 10429610 w 12193737"/>
                <a:gd name="connsiteY18409" fmla="*/ 1176146 h 3910710"/>
                <a:gd name="connsiteX18410" fmla="*/ 10429610 w 12193737"/>
                <a:gd name="connsiteY18410" fmla="*/ 1318887 h 3910710"/>
                <a:gd name="connsiteX18411" fmla="*/ 10429610 w 12193737"/>
                <a:gd name="connsiteY18411" fmla="*/ 1338441 h 3910710"/>
                <a:gd name="connsiteX18412" fmla="*/ 10429610 w 12193737"/>
                <a:gd name="connsiteY18412" fmla="*/ 1483137 h 3910710"/>
                <a:gd name="connsiteX18413" fmla="*/ 10299253 w 12193737"/>
                <a:gd name="connsiteY18413" fmla="*/ 1407856 h 3910710"/>
                <a:gd name="connsiteX18414" fmla="*/ 10424576 w 12193737"/>
                <a:gd name="connsiteY18414" fmla="*/ 1335508 h 3910710"/>
                <a:gd name="connsiteX18415" fmla="*/ 10429646 w 12193737"/>
                <a:gd name="connsiteY18415" fmla="*/ 1338441 h 3910710"/>
                <a:gd name="connsiteX18416" fmla="*/ 10427908 w 12193737"/>
                <a:gd name="connsiteY18416" fmla="*/ 1486070 h 3910710"/>
                <a:gd name="connsiteX18417" fmla="*/ 10297551 w 12193737"/>
                <a:gd name="connsiteY18417" fmla="*/ 1561351 h 3910710"/>
                <a:gd name="connsiteX18418" fmla="*/ 10297551 w 12193737"/>
                <a:gd name="connsiteY18418" fmla="*/ 1410789 h 3910710"/>
                <a:gd name="connsiteX18419" fmla="*/ 10427908 w 12193737"/>
                <a:gd name="connsiteY18419" fmla="*/ 1486070 h 3910710"/>
                <a:gd name="connsiteX18420" fmla="*/ 10427908 w 12193737"/>
                <a:gd name="connsiteY18420" fmla="*/ 1642498 h 3910710"/>
                <a:gd name="connsiteX18421" fmla="*/ 10297551 w 12193737"/>
                <a:gd name="connsiteY18421" fmla="*/ 1717779 h 3910710"/>
                <a:gd name="connsiteX18422" fmla="*/ 10297551 w 12193737"/>
                <a:gd name="connsiteY18422" fmla="*/ 1567217 h 3910710"/>
                <a:gd name="connsiteX18423" fmla="*/ 10427908 w 12193737"/>
                <a:gd name="connsiteY18423" fmla="*/ 1642498 h 3910710"/>
                <a:gd name="connsiteX18424" fmla="*/ 10429610 w 12193737"/>
                <a:gd name="connsiteY18424" fmla="*/ 1645431 h 3910710"/>
                <a:gd name="connsiteX18425" fmla="*/ 10429610 w 12193737"/>
                <a:gd name="connsiteY18425" fmla="*/ 1790128 h 3910710"/>
                <a:gd name="connsiteX18426" fmla="*/ 10424540 w 12193737"/>
                <a:gd name="connsiteY18426" fmla="*/ 1793061 h 3910710"/>
                <a:gd name="connsiteX18427" fmla="*/ 10299217 w 12193737"/>
                <a:gd name="connsiteY18427" fmla="*/ 1720713 h 3910710"/>
                <a:gd name="connsiteX18428" fmla="*/ 10429574 w 12193737"/>
                <a:gd name="connsiteY18428" fmla="*/ 1645431 h 3910710"/>
                <a:gd name="connsiteX18429" fmla="*/ 10429610 w 12193737"/>
                <a:gd name="connsiteY18429" fmla="*/ 1809681 h 3910710"/>
                <a:gd name="connsiteX18430" fmla="*/ 10429610 w 12193737"/>
                <a:gd name="connsiteY18430" fmla="*/ 1952422 h 3910710"/>
                <a:gd name="connsiteX18431" fmla="*/ 10306024 w 12193737"/>
                <a:gd name="connsiteY18431" fmla="*/ 1881052 h 3910710"/>
                <a:gd name="connsiteX18432" fmla="*/ 10429610 w 12193737"/>
                <a:gd name="connsiteY18432" fmla="*/ 1809681 h 3910710"/>
                <a:gd name="connsiteX18433" fmla="*/ 10429610 w 12193737"/>
                <a:gd name="connsiteY18433" fmla="*/ 2101029 h 3910710"/>
                <a:gd name="connsiteX18434" fmla="*/ 10306024 w 12193737"/>
                <a:gd name="connsiteY18434" fmla="*/ 2029659 h 3910710"/>
                <a:gd name="connsiteX18435" fmla="*/ 10429610 w 12193737"/>
                <a:gd name="connsiteY18435" fmla="*/ 1958288 h 3910710"/>
                <a:gd name="connsiteX18436" fmla="*/ 10429610 w 12193737"/>
                <a:gd name="connsiteY18436" fmla="*/ 2101029 h 3910710"/>
                <a:gd name="connsiteX18437" fmla="*/ 10429610 w 12193737"/>
                <a:gd name="connsiteY18437" fmla="*/ 2120583 h 3910710"/>
                <a:gd name="connsiteX18438" fmla="*/ 10429610 w 12193737"/>
                <a:gd name="connsiteY18438" fmla="*/ 2265279 h 3910710"/>
                <a:gd name="connsiteX18439" fmla="*/ 10299253 w 12193737"/>
                <a:gd name="connsiteY18439" fmla="*/ 2189998 h 3910710"/>
                <a:gd name="connsiteX18440" fmla="*/ 10424576 w 12193737"/>
                <a:gd name="connsiteY18440" fmla="*/ 2117650 h 3910710"/>
                <a:gd name="connsiteX18441" fmla="*/ 10429646 w 12193737"/>
                <a:gd name="connsiteY18441" fmla="*/ 2120583 h 3910710"/>
                <a:gd name="connsiteX18442" fmla="*/ 10427908 w 12193737"/>
                <a:gd name="connsiteY18442" fmla="*/ 2268212 h 3910710"/>
                <a:gd name="connsiteX18443" fmla="*/ 10297551 w 12193737"/>
                <a:gd name="connsiteY18443" fmla="*/ 2343457 h 3910710"/>
                <a:gd name="connsiteX18444" fmla="*/ 10297551 w 12193737"/>
                <a:gd name="connsiteY18444" fmla="*/ 2192931 h 3910710"/>
                <a:gd name="connsiteX18445" fmla="*/ 10427908 w 12193737"/>
                <a:gd name="connsiteY18445" fmla="*/ 2268212 h 3910710"/>
                <a:gd name="connsiteX18446" fmla="*/ 10427908 w 12193737"/>
                <a:gd name="connsiteY18446" fmla="*/ 2424640 h 3910710"/>
                <a:gd name="connsiteX18447" fmla="*/ 10297551 w 12193737"/>
                <a:gd name="connsiteY18447" fmla="*/ 2499885 h 3910710"/>
                <a:gd name="connsiteX18448" fmla="*/ 10297551 w 12193737"/>
                <a:gd name="connsiteY18448" fmla="*/ 2349359 h 3910710"/>
                <a:gd name="connsiteX18449" fmla="*/ 10427908 w 12193737"/>
                <a:gd name="connsiteY18449" fmla="*/ 2424640 h 3910710"/>
                <a:gd name="connsiteX18450" fmla="*/ 10429610 w 12193737"/>
                <a:gd name="connsiteY18450" fmla="*/ 2427573 h 3910710"/>
                <a:gd name="connsiteX18451" fmla="*/ 10429610 w 12193737"/>
                <a:gd name="connsiteY18451" fmla="*/ 2572270 h 3910710"/>
                <a:gd name="connsiteX18452" fmla="*/ 10424540 w 12193737"/>
                <a:gd name="connsiteY18452" fmla="*/ 2575203 h 3910710"/>
                <a:gd name="connsiteX18453" fmla="*/ 10299217 w 12193737"/>
                <a:gd name="connsiteY18453" fmla="*/ 2502855 h 3910710"/>
                <a:gd name="connsiteX18454" fmla="*/ 10429574 w 12193737"/>
                <a:gd name="connsiteY18454" fmla="*/ 2427573 h 3910710"/>
                <a:gd name="connsiteX18455" fmla="*/ 10429610 w 12193737"/>
                <a:gd name="connsiteY18455" fmla="*/ 2591823 h 3910710"/>
                <a:gd name="connsiteX18456" fmla="*/ 10429610 w 12193737"/>
                <a:gd name="connsiteY18456" fmla="*/ 2734564 h 3910710"/>
                <a:gd name="connsiteX18457" fmla="*/ 10306024 w 12193737"/>
                <a:gd name="connsiteY18457" fmla="*/ 2663194 h 3910710"/>
                <a:gd name="connsiteX18458" fmla="*/ 10429610 w 12193737"/>
                <a:gd name="connsiteY18458" fmla="*/ 2591823 h 3910710"/>
                <a:gd name="connsiteX18459" fmla="*/ 10429610 w 12193737"/>
                <a:gd name="connsiteY18459" fmla="*/ 2883171 h 3910710"/>
                <a:gd name="connsiteX18460" fmla="*/ 10305987 w 12193737"/>
                <a:gd name="connsiteY18460" fmla="*/ 2811801 h 3910710"/>
                <a:gd name="connsiteX18461" fmla="*/ 10429610 w 12193737"/>
                <a:gd name="connsiteY18461" fmla="*/ 2740430 h 3910710"/>
                <a:gd name="connsiteX18462" fmla="*/ 10429610 w 12193737"/>
                <a:gd name="connsiteY18462" fmla="*/ 2883171 h 3910710"/>
                <a:gd name="connsiteX18463" fmla="*/ 10429610 w 12193737"/>
                <a:gd name="connsiteY18463" fmla="*/ 2902725 h 3910710"/>
                <a:gd name="connsiteX18464" fmla="*/ 10429610 w 12193737"/>
                <a:gd name="connsiteY18464" fmla="*/ 3047421 h 3910710"/>
                <a:gd name="connsiteX18465" fmla="*/ 10299253 w 12193737"/>
                <a:gd name="connsiteY18465" fmla="*/ 2972140 h 3910710"/>
                <a:gd name="connsiteX18466" fmla="*/ 10424576 w 12193737"/>
                <a:gd name="connsiteY18466" fmla="*/ 2899792 h 3910710"/>
                <a:gd name="connsiteX18467" fmla="*/ 10429646 w 12193737"/>
                <a:gd name="connsiteY18467" fmla="*/ 2902725 h 3910710"/>
                <a:gd name="connsiteX18468" fmla="*/ 10427908 w 12193737"/>
                <a:gd name="connsiteY18468" fmla="*/ 3050354 h 3910710"/>
                <a:gd name="connsiteX18469" fmla="*/ 10297551 w 12193737"/>
                <a:gd name="connsiteY18469" fmla="*/ 3125635 h 3910710"/>
                <a:gd name="connsiteX18470" fmla="*/ 10297551 w 12193737"/>
                <a:gd name="connsiteY18470" fmla="*/ 2975109 h 3910710"/>
                <a:gd name="connsiteX18471" fmla="*/ 10427908 w 12193737"/>
                <a:gd name="connsiteY18471" fmla="*/ 3050390 h 3910710"/>
                <a:gd name="connsiteX18472" fmla="*/ 10427908 w 12193737"/>
                <a:gd name="connsiteY18472" fmla="*/ 3206782 h 3910710"/>
                <a:gd name="connsiteX18473" fmla="*/ 10297551 w 12193737"/>
                <a:gd name="connsiteY18473" fmla="*/ 3282064 h 3910710"/>
                <a:gd name="connsiteX18474" fmla="*/ 10297551 w 12193737"/>
                <a:gd name="connsiteY18474" fmla="*/ 3131537 h 3910710"/>
                <a:gd name="connsiteX18475" fmla="*/ 10427908 w 12193737"/>
                <a:gd name="connsiteY18475" fmla="*/ 3206818 h 3910710"/>
                <a:gd name="connsiteX18476" fmla="*/ 10429610 w 12193737"/>
                <a:gd name="connsiteY18476" fmla="*/ 3209715 h 3910710"/>
                <a:gd name="connsiteX18477" fmla="*/ 10429610 w 12193737"/>
                <a:gd name="connsiteY18477" fmla="*/ 3354412 h 3910710"/>
                <a:gd name="connsiteX18478" fmla="*/ 10424540 w 12193737"/>
                <a:gd name="connsiteY18478" fmla="*/ 3357345 h 3910710"/>
                <a:gd name="connsiteX18479" fmla="*/ 10299217 w 12193737"/>
                <a:gd name="connsiteY18479" fmla="*/ 3284997 h 3910710"/>
                <a:gd name="connsiteX18480" fmla="*/ 10429574 w 12193737"/>
                <a:gd name="connsiteY18480" fmla="*/ 3209715 h 3910710"/>
                <a:gd name="connsiteX18481" fmla="*/ 10429610 w 12193737"/>
                <a:gd name="connsiteY18481" fmla="*/ 3373965 h 3910710"/>
                <a:gd name="connsiteX18482" fmla="*/ 10429610 w 12193737"/>
                <a:gd name="connsiteY18482" fmla="*/ 3516706 h 3910710"/>
                <a:gd name="connsiteX18483" fmla="*/ 10306024 w 12193737"/>
                <a:gd name="connsiteY18483" fmla="*/ 3445336 h 3910710"/>
                <a:gd name="connsiteX18484" fmla="*/ 10429610 w 12193737"/>
                <a:gd name="connsiteY18484" fmla="*/ 3373965 h 3910710"/>
                <a:gd name="connsiteX18485" fmla="*/ 10433013 w 12193737"/>
                <a:gd name="connsiteY18485" fmla="*/ 3372010 h 3910710"/>
                <a:gd name="connsiteX18486" fmla="*/ 10438083 w 12193737"/>
                <a:gd name="connsiteY18486" fmla="*/ 3369077 h 3910710"/>
                <a:gd name="connsiteX18487" fmla="*/ 10563370 w 12193737"/>
                <a:gd name="connsiteY18487" fmla="*/ 3441425 h 3910710"/>
                <a:gd name="connsiteX18488" fmla="*/ 10433013 w 12193737"/>
                <a:gd name="connsiteY18488" fmla="*/ 3516706 h 3910710"/>
                <a:gd name="connsiteX18489" fmla="*/ 10433013 w 12193737"/>
                <a:gd name="connsiteY18489" fmla="*/ 3372010 h 3910710"/>
                <a:gd name="connsiteX18490" fmla="*/ 10565072 w 12193737"/>
                <a:gd name="connsiteY18490" fmla="*/ 3444358 h 3910710"/>
                <a:gd name="connsiteX18491" fmla="*/ 10565072 w 12193737"/>
                <a:gd name="connsiteY18491" fmla="*/ 3594884 h 3910710"/>
                <a:gd name="connsiteX18492" fmla="*/ 10434715 w 12193737"/>
                <a:gd name="connsiteY18492" fmla="*/ 3519603 h 3910710"/>
                <a:gd name="connsiteX18493" fmla="*/ 10565072 w 12193737"/>
                <a:gd name="connsiteY18493" fmla="*/ 3444358 h 3910710"/>
                <a:gd name="connsiteX18494" fmla="*/ 10441487 w 12193737"/>
                <a:gd name="connsiteY18494" fmla="*/ 3367121 h 3910710"/>
                <a:gd name="connsiteX18495" fmla="*/ 10565072 w 12193737"/>
                <a:gd name="connsiteY18495" fmla="*/ 3295751 h 3910710"/>
                <a:gd name="connsiteX18496" fmla="*/ 10565072 w 12193737"/>
                <a:gd name="connsiteY18496" fmla="*/ 3438456 h 3910710"/>
                <a:gd name="connsiteX18497" fmla="*/ 10441487 w 12193737"/>
                <a:gd name="connsiteY18497" fmla="*/ 3367085 h 3910710"/>
                <a:gd name="connsiteX18498" fmla="*/ 10568476 w 12193737"/>
                <a:gd name="connsiteY18498" fmla="*/ 3444358 h 3910710"/>
                <a:gd name="connsiteX18499" fmla="*/ 10698869 w 12193737"/>
                <a:gd name="connsiteY18499" fmla="*/ 3519603 h 3910710"/>
                <a:gd name="connsiteX18500" fmla="*/ 10568476 w 12193737"/>
                <a:gd name="connsiteY18500" fmla="*/ 3594884 h 3910710"/>
                <a:gd name="connsiteX18501" fmla="*/ 10568476 w 12193737"/>
                <a:gd name="connsiteY18501" fmla="*/ 3444358 h 3910710"/>
                <a:gd name="connsiteX18502" fmla="*/ 10570178 w 12193737"/>
                <a:gd name="connsiteY18502" fmla="*/ 3441425 h 3910710"/>
                <a:gd name="connsiteX18503" fmla="*/ 10700572 w 12193737"/>
                <a:gd name="connsiteY18503" fmla="*/ 3366144 h 3910710"/>
                <a:gd name="connsiteX18504" fmla="*/ 10700572 w 12193737"/>
                <a:gd name="connsiteY18504" fmla="*/ 3516706 h 3910710"/>
                <a:gd name="connsiteX18505" fmla="*/ 10570178 w 12193737"/>
                <a:gd name="connsiteY18505" fmla="*/ 3441389 h 3910710"/>
                <a:gd name="connsiteX18506" fmla="*/ 10568476 w 12193737"/>
                <a:gd name="connsiteY18506" fmla="*/ 3438492 h 3910710"/>
                <a:gd name="connsiteX18507" fmla="*/ 10568476 w 12193737"/>
                <a:gd name="connsiteY18507" fmla="*/ 3293796 h 3910710"/>
                <a:gd name="connsiteX18508" fmla="*/ 10573582 w 12193737"/>
                <a:gd name="connsiteY18508" fmla="*/ 3290863 h 3910710"/>
                <a:gd name="connsiteX18509" fmla="*/ 10698869 w 12193737"/>
                <a:gd name="connsiteY18509" fmla="*/ 3363211 h 3910710"/>
                <a:gd name="connsiteX18510" fmla="*/ 10568476 w 12193737"/>
                <a:gd name="connsiteY18510" fmla="*/ 3438492 h 3910710"/>
                <a:gd name="connsiteX18511" fmla="*/ 10568476 w 12193737"/>
                <a:gd name="connsiteY18511" fmla="*/ 3274242 h 3910710"/>
                <a:gd name="connsiteX18512" fmla="*/ 10568476 w 12193737"/>
                <a:gd name="connsiteY18512" fmla="*/ 3131501 h 3910710"/>
                <a:gd name="connsiteX18513" fmla="*/ 10692098 w 12193737"/>
                <a:gd name="connsiteY18513" fmla="*/ 3202872 h 3910710"/>
                <a:gd name="connsiteX18514" fmla="*/ 10568476 w 12193737"/>
                <a:gd name="connsiteY18514" fmla="*/ 3274242 h 3910710"/>
                <a:gd name="connsiteX18515" fmla="*/ 10568476 w 12193737"/>
                <a:gd name="connsiteY18515" fmla="*/ 2982894 h 3910710"/>
                <a:gd name="connsiteX18516" fmla="*/ 10692098 w 12193737"/>
                <a:gd name="connsiteY18516" fmla="*/ 3054265 h 3910710"/>
                <a:gd name="connsiteX18517" fmla="*/ 10568476 w 12193737"/>
                <a:gd name="connsiteY18517" fmla="*/ 3125635 h 3910710"/>
                <a:gd name="connsiteX18518" fmla="*/ 10568476 w 12193737"/>
                <a:gd name="connsiteY18518" fmla="*/ 2982930 h 3910710"/>
                <a:gd name="connsiteX18519" fmla="*/ 10568476 w 12193737"/>
                <a:gd name="connsiteY18519" fmla="*/ 2963341 h 3910710"/>
                <a:gd name="connsiteX18520" fmla="*/ 10568476 w 12193737"/>
                <a:gd name="connsiteY18520" fmla="*/ 2818681 h 3910710"/>
                <a:gd name="connsiteX18521" fmla="*/ 10698869 w 12193737"/>
                <a:gd name="connsiteY18521" fmla="*/ 2893962 h 3910710"/>
                <a:gd name="connsiteX18522" fmla="*/ 10573546 w 12193737"/>
                <a:gd name="connsiteY18522" fmla="*/ 2966310 h 3910710"/>
                <a:gd name="connsiteX18523" fmla="*/ 10568476 w 12193737"/>
                <a:gd name="connsiteY18523" fmla="*/ 2963377 h 3910710"/>
                <a:gd name="connsiteX18524" fmla="*/ 10570178 w 12193737"/>
                <a:gd name="connsiteY18524" fmla="*/ 2815711 h 3910710"/>
                <a:gd name="connsiteX18525" fmla="*/ 10700572 w 12193737"/>
                <a:gd name="connsiteY18525" fmla="*/ 2740430 h 3910710"/>
                <a:gd name="connsiteX18526" fmla="*/ 10700572 w 12193737"/>
                <a:gd name="connsiteY18526" fmla="*/ 2890993 h 3910710"/>
                <a:gd name="connsiteX18527" fmla="*/ 10570178 w 12193737"/>
                <a:gd name="connsiteY18527" fmla="*/ 2815711 h 3910710"/>
                <a:gd name="connsiteX18528" fmla="*/ 10570178 w 12193737"/>
                <a:gd name="connsiteY18528" fmla="*/ 2659283 h 3910710"/>
                <a:gd name="connsiteX18529" fmla="*/ 10700572 w 12193737"/>
                <a:gd name="connsiteY18529" fmla="*/ 2584002 h 3910710"/>
                <a:gd name="connsiteX18530" fmla="*/ 10700572 w 12193737"/>
                <a:gd name="connsiteY18530" fmla="*/ 2734564 h 3910710"/>
                <a:gd name="connsiteX18531" fmla="*/ 10570178 w 12193737"/>
                <a:gd name="connsiteY18531" fmla="*/ 2659283 h 3910710"/>
                <a:gd name="connsiteX18532" fmla="*/ 10568476 w 12193737"/>
                <a:gd name="connsiteY18532" fmla="*/ 2656350 h 3910710"/>
                <a:gd name="connsiteX18533" fmla="*/ 10568476 w 12193737"/>
                <a:gd name="connsiteY18533" fmla="*/ 2511690 h 3910710"/>
                <a:gd name="connsiteX18534" fmla="*/ 10573582 w 12193737"/>
                <a:gd name="connsiteY18534" fmla="*/ 2508757 h 3910710"/>
                <a:gd name="connsiteX18535" fmla="*/ 10698869 w 12193737"/>
                <a:gd name="connsiteY18535" fmla="*/ 2581105 h 3910710"/>
                <a:gd name="connsiteX18536" fmla="*/ 10568476 w 12193737"/>
                <a:gd name="connsiteY18536" fmla="*/ 2656350 h 3910710"/>
                <a:gd name="connsiteX18537" fmla="*/ 10568476 w 12193737"/>
                <a:gd name="connsiteY18537" fmla="*/ 2492100 h 3910710"/>
                <a:gd name="connsiteX18538" fmla="*/ 10568476 w 12193737"/>
                <a:gd name="connsiteY18538" fmla="*/ 2349359 h 3910710"/>
                <a:gd name="connsiteX18539" fmla="*/ 10692134 w 12193737"/>
                <a:gd name="connsiteY18539" fmla="*/ 2420730 h 3910710"/>
                <a:gd name="connsiteX18540" fmla="*/ 10568476 w 12193737"/>
                <a:gd name="connsiteY18540" fmla="*/ 2492100 h 3910710"/>
                <a:gd name="connsiteX18541" fmla="*/ 10568476 w 12193737"/>
                <a:gd name="connsiteY18541" fmla="*/ 2200752 h 3910710"/>
                <a:gd name="connsiteX18542" fmla="*/ 10692098 w 12193737"/>
                <a:gd name="connsiteY18542" fmla="*/ 2272123 h 3910710"/>
                <a:gd name="connsiteX18543" fmla="*/ 10568476 w 12193737"/>
                <a:gd name="connsiteY18543" fmla="*/ 2343493 h 3910710"/>
                <a:gd name="connsiteX18544" fmla="*/ 10568476 w 12193737"/>
                <a:gd name="connsiteY18544" fmla="*/ 2200752 h 3910710"/>
                <a:gd name="connsiteX18545" fmla="*/ 10568476 w 12193737"/>
                <a:gd name="connsiteY18545" fmla="*/ 2181199 h 3910710"/>
                <a:gd name="connsiteX18546" fmla="*/ 10568476 w 12193737"/>
                <a:gd name="connsiteY18546" fmla="*/ 2036502 h 3910710"/>
                <a:gd name="connsiteX18547" fmla="*/ 10698869 w 12193737"/>
                <a:gd name="connsiteY18547" fmla="*/ 2111784 h 3910710"/>
                <a:gd name="connsiteX18548" fmla="*/ 10573546 w 12193737"/>
                <a:gd name="connsiteY18548" fmla="*/ 2184132 h 3910710"/>
                <a:gd name="connsiteX18549" fmla="*/ 10568476 w 12193737"/>
                <a:gd name="connsiteY18549" fmla="*/ 2181199 h 3910710"/>
                <a:gd name="connsiteX18550" fmla="*/ 10570178 w 12193737"/>
                <a:gd name="connsiteY18550" fmla="*/ 2033569 h 3910710"/>
                <a:gd name="connsiteX18551" fmla="*/ 10700572 w 12193737"/>
                <a:gd name="connsiteY18551" fmla="*/ 1958288 h 3910710"/>
                <a:gd name="connsiteX18552" fmla="*/ 10700572 w 12193737"/>
                <a:gd name="connsiteY18552" fmla="*/ 2108851 h 3910710"/>
                <a:gd name="connsiteX18553" fmla="*/ 10570178 w 12193737"/>
                <a:gd name="connsiteY18553" fmla="*/ 2033569 h 3910710"/>
                <a:gd name="connsiteX18554" fmla="*/ 10570178 w 12193737"/>
                <a:gd name="connsiteY18554" fmla="*/ 1877141 h 3910710"/>
                <a:gd name="connsiteX18555" fmla="*/ 10700572 w 12193737"/>
                <a:gd name="connsiteY18555" fmla="*/ 1801860 h 3910710"/>
                <a:gd name="connsiteX18556" fmla="*/ 10700572 w 12193737"/>
                <a:gd name="connsiteY18556" fmla="*/ 1952422 h 3910710"/>
                <a:gd name="connsiteX18557" fmla="*/ 10570178 w 12193737"/>
                <a:gd name="connsiteY18557" fmla="*/ 1877141 h 3910710"/>
                <a:gd name="connsiteX18558" fmla="*/ 10568476 w 12193737"/>
                <a:gd name="connsiteY18558" fmla="*/ 1874208 h 3910710"/>
                <a:gd name="connsiteX18559" fmla="*/ 10568476 w 12193737"/>
                <a:gd name="connsiteY18559" fmla="*/ 1729512 h 3910710"/>
                <a:gd name="connsiteX18560" fmla="*/ 10573582 w 12193737"/>
                <a:gd name="connsiteY18560" fmla="*/ 1726579 h 3910710"/>
                <a:gd name="connsiteX18561" fmla="*/ 10698869 w 12193737"/>
                <a:gd name="connsiteY18561" fmla="*/ 1798927 h 3910710"/>
                <a:gd name="connsiteX18562" fmla="*/ 10568476 w 12193737"/>
                <a:gd name="connsiteY18562" fmla="*/ 1874208 h 3910710"/>
                <a:gd name="connsiteX18563" fmla="*/ 10568476 w 12193737"/>
                <a:gd name="connsiteY18563" fmla="*/ 1709958 h 3910710"/>
                <a:gd name="connsiteX18564" fmla="*/ 10568476 w 12193737"/>
                <a:gd name="connsiteY18564" fmla="*/ 1567217 h 3910710"/>
                <a:gd name="connsiteX18565" fmla="*/ 10692098 w 12193737"/>
                <a:gd name="connsiteY18565" fmla="*/ 1638588 h 3910710"/>
                <a:gd name="connsiteX18566" fmla="*/ 10568476 w 12193737"/>
                <a:gd name="connsiteY18566" fmla="*/ 1709958 h 3910710"/>
                <a:gd name="connsiteX18567" fmla="*/ 10568476 w 12193737"/>
                <a:gd name="connsiteY18567" fmla="*/ 1418610 h 3910710"/>
                <a:gd name="connsiteX18568" fmla="*/ 10692098 w 12193737"/>
                <a:gd name="connsiteY18568" fmla="*/ 1489981 h 3910710"/>
                <a:gd name="connsiteX18569" fmla="*/ 10568476 w 12193737"/>
                <a:gd name="connsiteY18569" fmla="*/ 1561351 h 3910710"/>
                <a:gd name="connsiteX18570" fmla="*/ 10568476 w 12193737"/>
                <a:gd name="connsiteY18570" fmla="*/ 1418610 h 3910710"/>
                <a:gd name="connsiteX18571" fmla="*/ 10568476 w 12193737"/>
                <a:gd name="connsiteY18571" fmla="*/ 1399057 h 3910710"/>
                <a:gd name="connsiteX18572" fmla="*/ 10568476 w 12193737"/>
                <a:gd name="connsiteY18572" fmla="*/ 1254360 h 3910710"/>
                <a:gd name="connsiteX18573" fmla="*/ 10698869 w 12193737"/>
                <a:gd name="connsiteY18573" fmla="*/ 1329642 h 3910710"/>
                <a:gd name="connsiteX18574" fmla="*/ 10573546 w 12193737"/>
                <a:gd name="connsiteY18574" fmla="*/ 1401990 h 3910710"/>
                <a:gd name="connsiteX18575" fmla="*/ 10568476 w 12193737"/>
                <a:gd name="connsiteY18575" fmla="*/ 1399057 h 3910710"/>
                <a:gd name="connsiteX18576" fmla="*/ 10570178 w 12193737"/>
                <a:gd name="connsiteY18576" fmla="*/ 1251427 h 3910710"/>
                <a:gd name="connsiteX18577" fmla="*/ 10700572 w 12193737"/>
                <a:gd name="connsiteY18577" fmla="*/ 1176146 h 3910710"/>
                <a:gd name="connsiteX18578" fmla="*/ 10700572 w 12193737"/>
                <a:gd name="connsiteY18578" fmla="*/ 1326708 h 3910710"/>
                <a:gd name="connsiteX18579" fmla="*/ 10570178 w 12193737"/>
                <a:gd name="connsiteY18579" fmla="*/ 1251427 h 3910710"/>
                <a:gd name="connsiteX18580" fmla="*/ 10570178 w 12193737"/>
                <a:gd name="connsiteY18580" fmla="*/ 1094999 h 3910710"/>
                <a:gd name="connsiteX18581" fmla="*/ 10700572 w 12193737"/>
                <a:gd name="connsiteY18581" fmla="*/ 1019718 h 3910710"/>
                <a:gd name="connsiteX18582" fmla="*/ 10700572 w 12193737"/>
                <a:gd name="connsiteY18582" fmla="*/ 1170280 h 3910710"/>
                <a:gd name="connsiteX18583" fmla="*/ 10570178 w 12193737"/>
                <a:gd name="connsiteY18583" fmla="*/ 1094999 h 3910710"/>
                <a:gd name="connsiteX18584" fmla="*/ 10568476 w 12193737"/>
                <a:gd name="connsiteY18584" fmla="*/ 1092066 h 3910710"/>
                <a:gd name="connsiteX18585" fmla="*/ 10568476 w 12193737"/>
                <a:gd name="connsiteY18585" fmla="*/ 947370 h 3910710"/>
                <a:gd name="connsiteX18586" fmla="*/ 10573582 w 12193737"/>
                <a:gd name="connsiteY18586" fmla="*/ 944437 h 3910710"/>
                <a:gd name="connsiteX18587" fmla="*/ 10698869 w 12193737"/>
                <a:gd name="connsiteY18587" fmla="*/ 1016785 h 3910710"/>
                <a:gd name="connsiteX18588" fmla="*/ 10568476 w 12193737"/>
                <a:gd name="connsiteY18588" fmla="*/ 1092066 h 3910710"/>
                <a:gd name="connsiteX18589" fmla="*/ 10568476 w 12193737"/>
                <a:gd name="connsiteY18589" fmla="*/ 927816 h 3910710"/>
                <a:gd name="connsiteX18590" fmla="*/ 10568476 w 12193737"/>
                <a:gd name="connsiteY18590" fmla="*/ 785075 h 3910710"/>
                <a:gd name="connsiteX18591" fmla="*/ 10692134 w 12193737"/>
                <a:gd name="connsiteY18591" fmla="*/ 856446 h 3910710"/>
                <a:gd name="connsiteX18592" fmla="*/ 10568476 w 12193737"/>
                <a:gd name="connsiteY18592" fmla="*/ 927816 h 3910710"/>
                <a:gd name="connsiteX18593" fmla="*/ 10568476 w 12193737"/>
                <a:gd name="connsiteY18593" fmla="*/ 636468 h 3910710"/>
                <a:gd name="connsiteX18594" fmla="*/ 10692098 w 12193737"/>
                <a:gd name="connsiteY18594" fmla="*/ 707839 h 3910710"/>
                <a:gd name="connsiteX18595" fmla="*/ 10568476 w 12193737"/>
                <a:gd name="connsiteY18595" fmla="*/ 779209 h 3910710"/>
                <a:gd name="connsiteX18596" fmla="*/ 10568476 w 12193737"/>
                <a:gd name="connsiteY18596" fmla="*/ 636468 h 3910710"/>
                <a:gd name="connsiteX18597" fmla="*/ 10568476 w 12193737"/>
                <a:gd name="connsiteY18597" fmla="*/ 616915 h 3910710"/>
                <a:gd name="connsiteX18598" fmla="*/ 10568476 w 12193737"/>
                <a:gd name="connsiteY18598" fmla="*/ 472218 h 3910710"/>
                <a:gd name="connsiteX18599" fmla="*/ 10698869 w 12193737"/>
                <a:gd name="connsiteY18599" fmla="*/ 547499 h 3910710"/>
                <a:gd name="connsiteX18600" fmla="*/ 10573582 w 12193737"/>
                <a:gd name="connsiteY18600" fmla="*/ 619848 h 3910710"/>
                <a:gd name="connsiteX18601" fmla="*/ 10568476 w 12193737"/>
                <a:gd name="connsiteY18601" fmla="*/ 616915 h 3910710"/>
                <a:gd name="connsiteX18602" fmla="*/ 10570178 w 12193737"/>
                <a:gd name="connsiteY18602" fmla="*/ 469285 h 3910710"/>
                <a:gd name="connsiteX18603" fmla="*/ 10700572 w 12193737"/>
                <a:gd name="connsiteY18603" fmla="*/ 394004 h 3910710"/>
                <a:gd name="connsiteX18604" fmla="*/ 10700572 w 12193737"/>
                <a:gd name="connsiteY18604" fmla="*/ 544566 h 3910710"/>
                <a:gd name="connsiteX18605" fmla="*/ 10570178 w 12193737"/>
                <a:gd name="connsiteY18605" fmla="*/ 469285 h 3910710"/>
                <a:gd name="connsiteX18606" fmla="*/ 10568476 w 12193737"/>
                <a:gd name="connsiteY18606" fmla="*/ 466352 h 3910710"/>
                <a:gd name="connsiteX18607" fmla="*/ 10568476 w 12193737"/>
                <a:gd name="connsiteY18607" fmla="*/ 315790 h 3910710"/>
                <a:gd name="connsiteX18608" fmla="*/ 10698869 w 12193737"/>
                <a:gd name="connsiteY18608" fmla="*/ 391071 h 3910710"/>
                <a:gd name="connsiteX18609" fmla="*/ 10568476 w 12193737"/>
                <a:gd name="connsiteY18609" fmla="*/ 466352 h 3910710"/>
                <a:gd name="connsiteX18610" fmla="*/ 10570178 w 12193737"/>
                <a:gd name="connsiteY18610" fmla="*/ 312857 h 3910710"/>
                <a:gd name="connsiteX18611" fmla="*/ 10700572 w 12193737"/>
                <a:gd name="connsiteY18611" fmla="*/ 237576 h 3910710"/>
                <a:gd name="connsiteX18612" fmla="*/ 10700572 w 12193737"/>
                <a:gd name="connsiteY18612" fmla="*/ 388138 h 3910710"/>
                <a:gd name="connsiteX18613" fmla="*/ 10570178 w 12193737"/>
                <a:gd name="connsiteY18613" fmla="*/ 312857 h 3910710"/>
                <a:gd name="connsiteX18614" fmla="*/ 10568476 w 12193737"/>
                <a:gd name="connsiteY18614" fmla="*/ 309924 h 3910710"/>
                <a:gd name="connsiteX18615" fmla="*/ 10568476 w 12193737"/>
                <a:gd name="connsiteY18615" fmla="*/ 165228 h 3910710"/>
                <a:gd name="connsiteX18616" fmla="*/ 10573582 w 12193737"/>
                <a:gd name="connsiteY18616" fmla="*/ 162294 h 3910710"/>
                <a:gd name="connsiteX18617" fmla="*/ 10698869 w 12193737"/>
                <a:gd name="connsiteY18617" fmla="*/ 234643 h 3910710"/>
                <a:gd name="connsiteX18618" fmla="*/ 10568476 w 12193737"/>
                <a:gd name="connsiteY18618" fmla="*/ 309924 h 3910710"/>
                <a:gd name="connsiteX18619" fmla="*/ 10565072 w 12193737"/>
                <a:gd name="connsiteY18619" fmla="*/ 309888 h 3910710"/>
                <a:gd name="connsiteX18620" fmla="*/ 10441487 w 12193737"/>
                <a:gd name="connsiteY18620" fmla="*/ 238553 h 3910710"/>
                <a:gd name="connsiteX18621" fmla="*/ 10565072 w 12193737"/>
                <a:gd name="connsiteY18621" fmla="*/ 167183 h 3910710"/>
                <a:gd name="connsiteX18622" fmla="*/ 10565072 w 12193737"/>
                <a:gd name="connsiteY18622" fmla="*/ 309888 h 3910710"/>
                <a:gd name="connsiteX18623" fmla="*/ 10563407 w 12193737"/>
                <a:gd name="connsiteY18623" fmla="*/ 312857 h 3910710"/>
                <a:gd name="connsiteX18624" fmla="*/ 10433013 w 12193737"/>
                <a:gd name="connsiteY18624" fmla="*/ 388138 h 3910710"/>
                <a:gd name="connsiteX18625" fmla="*/ 10433013 w 12193737"/>
                <a:gd name="connsiteY18625" fmla="*/ 243442 h 3910710"/>
                <a:gd name="connsiteX18626" fmla="*/ 10438083 w 12193737"/>
                <a:gd name="connsiteY18626" fmla="*/ 240509 h 3910710"/>
                <a:gd name="connsiteX18627" fmla="*/ 10563407 w 12193737"/>
                <a:gd name="connsiteY18627" fmla="*/ 312857 h 3910710"/>
                <a:gd name="connsiteX18628" fmla="*/ 10429610 w 12193737"/>
                <a:gd name="connsiteY18628" fmla="*/ 388138 h 3910710"/>
                <a:gd name="connsiteX18629" fmla="*/ 10306024 w 12193737"/>
                <a:gd name="connsiteY18629" fmla="*/ 316768 h 3910710"/>
                <a:gd name="connsiteX18630" fmla="*/ 10429610 w 12193737"/>
                <a:gd name="connsiteY18630" fmla="*/ 245397 h 3910710"/>
                <a:gd name="connsiteX18631" fmla="*/ 10429610 w 12193737"/>
                <a:gd name="connsiteY18631" fmla="*/ 388138 h 3910710"/>
                <a:gd name="connsiteX18632" fmla="*/ 10427908 w 12193737"/>
                <a:gd name="connsiteY18632" fmla="*/ 391071 h 3910710"/>
                <a:gd name="connsiteX18633" fmla="*/ 10302620 w 12193737"/>
                <a:gd name="connsiteY18633" fmla="*/ 463419 h 3910710"/>
                <a:gd name="connsiteX18634" fmla="*/ 10297551 w 12193737"/>
                <a:gd name="connsiteY18634" fmla="*/ 460486 h 3910710"/>
                <a:gd name="connsiteX18635" fmla="*/ 10297551 w 12193737"/>
                <a:gd name="connsiteY18635" fmla="*/ 321656 h 3910710"/>
                <a:gd name="connsiteX18636" fmla="*/ 10302620 w 12193737"/>
                <a:gd name="connsiteY18636" fmla="*/ 318723 h 3910710"/>
                <a:gd name="connsiteX18637" fmla="*/ 10427908 w 12193737"/>
                <a:gd name="connsiteY18637" fmla="*/ 391071 h 3910710"/>
                <a:gd name="connsiteX18638" fmla="*/ 10294147 w 12193737"/>
                <a:gd name="connsiteY18638" fmla="*/ 458531 h 3910710"/>
                <a:gd name="connsiteX18639" fmla="*/ 10177333 w 12193737"/>
                <a:gd name="connsiteY18639" fmla="*/ 391071 h 3910710"/>
                <a:gd name="connsiteX18640" fmla="*/ 10294147 w 12193737"/>
                <a:gd name="connsiteY18640" fmla="*/ 323611 h 3910710"/>
                <a:gd name="connsiteX18641" fmla="*/ 10294147 w 12193737"/>
                <a:gd name="connsiteY18641" fmla="*/ 458495 h 3910710"/>
                <a:gd name="connsiteX18642" fmla="*/ 10421136 w 12193737"/>
                <a:gd name="connsiteY18642" fmla="*/ 551410 h 3910710"/>
                <a:gd name="connsiteX18643" fmla="*/ 10297515 w 12193737"/>
                <a:gd name="connsiteY18643" fmla="*/ 622781 h 3910710"/>
                <a:gd name="connsiteX18644" fmla="*/ 10297515 w 12193737"/>
                <a:gd name="connsiteY18644" fmla="*/ 480040 h 3910710"/>
                <a:gd name="connsiteX18645" fmla="*/ 10421136 w 12193737"/>
                <a:gd name="connsiteY18645" fmla="*/ 551410 h 3910710"/>
                <a:gd name="connsiteX18646" fmla="*/ 10297551 w 12193737"/>
                <a:gd name="connsiteY18646" fmla="*/ 941503 h 3910710"/>
                <a:gd name="connsiteX18647" fmla="*/ 10421172 w 12193737"/>
                <a:gd name="connsiteY18647" fmla="*/ 1012874 h 3910710"/>
                <a:gd name="connsiteX18648" fmla="*/ 10297551 w 12193737"/>
                <a:gd name="connsiteY18648" fmla="*/ 1084244 h 3910710"/>
                <a:gd name="connsiteX18649" fmla="*/ 10297551 w 12193737"/>
                <a:gd name="connsiteY18649" fmla="*/ 941503 h 3910710"/>
                <a:gd name="connsiteX18650" fmla="*/ 10302620 w 12193737"/>
                <a:gd name="connsiteY18650" fmla="*/ 1100865 h 3910710"/>
                <a:gd name="connsiteX18651" fmla="*/ 10427908 w 12193737"/>
                <a:gd name="connsiteY18651" fmla="*/ 1173213 h 3910710"/>
                <a:gd name="connsiteX18652" fmla="*/ 10302584 w 12193737"/>
                <a:gd name="connsiteY18652" fmla="*/ 1245561 h 3910710"/>
                <a:gd name="connsiteX18653" fmla="*/ 10297515 w 12193737"/>
                <a:gd name="connsiteY18653" fmla="*/ 1242628 h 3910710"/>
                <a:gd name="connsiteX18654" fmla="*/ 10297515 w 12193737"/>
                <a:gd name="connsiteY18654" fmla="*/ 1103798 h 3910710"/>
                <a:gd name="connsiteX18655" fmla="*/ 10302584 w 12193737"/>
                <a:gd name="connsiteY18655" fmla="*/ 1100865 h 3910710"/>
                <a:gd name="connsiteX18656" fmla="*/ 10294147 w 12193737"/>
                <a:gd name="connsiteY18656" fmla="*/ 1240673 h 3910710"/>
                <a:gd name="connsiteX18657" fmla="*/ 10177297 w 12193737"/>
                <a:gd name="connsiteY18657" fmla="*/ 1173213 h 3910710"/>
                <a:gd name="connsiteX18658" fmla="*/ 10294147 w 12193737"/>
                <a:gd name="connsiteY18658" fmla="*/ 1105753 h 3910710"/>
                <a:gd name="connsiteX18659" fmla="*/ 10294147 w 12193737"/>
                <a:gd name="connsiteY18659" fmla="*/ 1240673 h 3910710"/>
                <a:gd name="connsiteX18660" fmla="*/ 10421136 w 12193737"/>
                <a:gd name="connsiteY18660" fmla="*/ 1333552 h 3910710"/>
                <a:gd name="connsiteX18661" fmla="*/ 10297551 w 12193737"/>
                <a:gd name="connsiteY18661" fmla="*/ 1404923 h 3910710"/>
                <a:gd name="connsiteX18662" fmla="*/ 10297551 w 12193737"/>
                <a:gd name="connsiteY18662" fmla="*/ 1262182 h 3910710"/>
                <a:gd name="connsiteX18663" fmla="*/ 10421136 w 12193737"/>
                <a:gd name="connsiteY18663" fmla="*/ 1333552 h 3910710"/>
                <a:gd name="connsiteX18664" fmla="*/ 10297551 w 12193737"/>
                <a:gd name="connsiteY18664" fmla="*/ 1723646 h 3910710"/>
                <a:gd name="connsiteX18665" fmla="*/ 10421172 w 12193737"/>
                <a:gd name="connsiteY18665" fmla="*/ 1795016 h 3910710"/>
                <a:gd name="connsiteX18666" fmla="*/ 10297551 w 12193737"/>
                <a:gd name="connsiteY18666" fmla="*/ 1866386 h 3910710"/>
                <a:gd name="connsiteX18667" fmla="*/ 10297551 w 12193737"/>
                <a:gd name="connsiteY18667" fmla="*/ 1723646 h 3910710"/>
                <a:gd name="connsiteX18668" fmla="*/ 10302620 w 12193737"/>
                <a:gd name="connsiteY18668" fmla="*/ 1883007 h 3910710"/>
                <a:gd name="connsiteX18669" fmla="*/ 10427908 w 12193737"/>
                <a:gd name="connsiteY18669" fmla="*/ 1955355 h 3910710"/>
                <a:gd name="connsiteX18670" fmla="*/ 10302620 w 12193737"/>
                <a:gd name="connsiteY18670" fmla="*/ 2027703 h 3910710"/>
                <a:gd name="connsiteX18671" fmla="*/ 10297551 w 12193737"/>
                <a:gd name="connsiteY18671" fmla="*/ 2024770 h 3910710"/>
                <a:gd name="connsiteX18672" fmla="*/ 10297551 w 12193737"/>
                <a:gd name="connsiteY18672" fmla="*/ 1885940 h 3910710"/>
                <a:gd name="connsiteX18673" fmla="*/ 10302620 w 12193737"/>
                <a:gd name="connsiteY18673" fmla="*/ 1883007 h 3910710"/>
                <a:gd name="connsiteX18674" fmla="*/ 10294147 w 12193737"/>
                <a:gd name="connsiteY18674" fmla="*/ 2022815 h 3910710"/>
                <a:gd name="connsiteX18675" fmla="*/ 10177333 w 12193737"/>
                <a:gd name="connsiteY18675" fmla="*/ 1955355 h 3910710"/>
                <a:gd name="connsiteX18676" fmla="*/ 10294147 w 12193737"/>
                <a:gd name="connsiteY18676" fmla="*/ 1887895 h 3910710"/>
                <a:gd name="connsiteX18677" fmla="*/ 10294147 w 12193737"/>
                <a:gd name="connsiteY18677" fmla="*/ 2022815 h 3910710"/>
                <a:gd name="connsiteX18678" fmla="*/ 10421136 w 12193737"/>
                <a:gd name="connsiteY18678" fmla="*/ 2115694 h 3910710"/>
                <a:gd name="connsiteX18679" fmla="*/ 10297551 w 12193737"/>
                <a:gd name="connsiteY18679" fmla="*/ 2187028 h 3910710"/>
                <a:gd name="connsiteX18680" fmla="*/ 10297551 w 12193737"/>
                <a:gd name="connsiteY18680" fmla="*/ 2044287 h 3910710"/>
                <a:gd name="connsiteX18681" fmla="*/ 10421136 w 12193737"/>
                <a:gd name="connsiteY18681" fmla="*/ 2115658 h 3910710"/>
                <a:gd name="connsiteX18682" fmla="*/ 10297551 w 12193737"/>
                <a:gd name="connsiteY18682" fmla="*/ 2505788 h 3910710"/>
                <a:gd name="connsiteX18683" fmla="*/ 10421172 w 12193737"/>
                <a:gd name="connsiteY18683" fmla="*/ 2577158 h 3910710"/>
                <a:gd name="connsiteX18684" fmla="*/ 10297551 w 12193737"/>
                <a:gd name="connsiteY18684" fmla="*/ 2648528 h 3910710"/>
                <a:gd name="connsiteX18685" fmla="*/ 10297551 w 12193737"/>
                <a:gd name="connsiteY18685" fmla="*/ 2505788 h 3910710"/>
                <a:gd name="connsiteX18686" fmla="*/ 10302620 w 12193737"/>
                <a:gd name="connsiteY18686" fmla="*/ 2665149 h 3910710"/>
                <a:gd name="connsiteX18687" fmla="*/ 10427908 w 12193737"/>
                <a:gd name="connsiteY18687" fmla="*/ 2737497 h 3910710"/>
                <a:gd name="connsiteX18688" fmla="*/ 10302620 w 12193737"/>
                <a:gd name="connsiteY18688" fmla="*/ 2809845 h 3910710"/>
                <a:gd name="connsiteX18689" fmla="*/ 10297551 w 12193737"/>
                <a:gd name="connsiteY18689" fmla="*/ 2806948 h 3910710"/>
                <a:gd name="connsiteX18690" fmla="*/ 10297551 w 12193737"/>
                <a:gd name="connsiteY18690" fmla="*/ 2668118 h 3910710"/>
                <a:gd name="connsiteX18691" fmla="*/ 10302656 w 12193737"/>
                <a:gd name="connsiteY18691" fmla="*/ 2665185 h 3910710"/>
                <a:gd name="connsiteX18692" fmla="*/ 10294147 w 12193737"/>
                <a:gd name="connsiteY18692" fmla="*/ 2804957 h 3910710"/>
                <a:gd name="connsiteX18693" fmla="*/ 10177333 w 12193737"/>
                <a:gd name="connsiteY18693" fmla="*/ 2737497 h 3910710"/>
                <a:gd name="connsiteX18694" fmla="*/ 10294147 w 12193737"/>
                <a:gd name="connsiteY18694" fmla="*/ 2670037 h 3910710"/>
                <a:gd name="connsiteX18695" fmla="*/ 10294147 w 12193737"/>
                <a:gd name="connsiteY18695" fmla="*/ 2804957 h 3910710"/>
                <a:gd name="connsiteX18696" fmla="*/ 10421136 w 12193737"/>
                <a:gd name="connsiteY18696" fmla="*/ 2897836 h 3910710"/>
                <a:gd name="connsiteX18697" fmla="*/ 10297551 w 12193737"/>
                <a:gd name="connsiteY18697" fmla="*/ 2969207 h 3910710"/>
                <a:gd name="connsiteX18698" fmla="*/ 10297551 w 12193737"/>
                <a:gd name="connsiteY18698" fmla="*/ 2826502 h 3910710"/>
                <a:gd name="connsiteX18699" fmla="*/ 10421136 w 12193737"/>
                <a:gd name="connsiteY18699" fmla="*/ 2897836 h 3910710"/>
                <a:gd name="connsiteX18700" fmla="*/ 10297551 w 12193737"/>
                <a:gd name="connsiteY18700" fmla="*/ 3287930 h 3910710"/>
                <a:gd name="connsiteX18701" fmla="*/ 10421172 w 12193737"/>
                <a:gd name="connsiteY18701" fmla="*/ 3359300 h 3910710"/>
                <a:gd name="connsiteX18702" fmla="*/ 10297551 w 12193737"/>
                <a:gd name="connsiteY18702" fmla="*/ 3430670 h 3910710"/>
                <a:gd name="connsiteX18703" fmla="*/ 10297551 w 12193737"/>
                <a:gd name="connsiteY18703" fmla="*/ 3287930 h 3910710"/>
                <a:gd name="connsiteX18704" fmla="*/ 10302620 w 12193737"/>
                <a:gd name="connsiteY18704" fmla="*/ 3447291 h 3910710"/>
                <a:gd name="connsiteX18705" fmla="*/ 10427908 w 12193737"/>
                <a:gd name="connsiteY18705" fmla="*/ 3519639 h 3910710"/>
                <a:gd name="connsiteX18706" fmla="*/ 10302620 w 12193737"/>
                <a:gd name="connsiteY18706" fmla="*/ 3591987 h 3910710"/>
                <a:gd name="connsiteX18707" fmla="*/ 10297551 w 12193737"/>
                <a:gd name="connsiteY18707" fmla="*/ 3589054 h 3910710"/>
                <a:gd name="connsiteX18708" fmla="*/ 10297551 w 12193737"/>
                <a:gd name="connsiteY18708" fmla="*/ 3450224 h 3910710"/>
                <a:gd name="connsiteX18709" fmla="*/ 10302620 w 12193737"/>
                <a:gd name="connsiteY18709" fmla="*/ 3447291 h 3910710"/>
                <a:gd name="connsiteX18710" fmla="*/ 10294147 w 12193737"/>
                <a:gd name="connsiteY18710" fmla="*/ 3587099 h 3910710"/>
                <a:gd name="connsiteX18711" fmla="*/ 10177333 w 12193737"/>
                <a:gd name="connsiteY18711" fmla="*/ 3519639 h 3910710"/>
                <a:gd name="connsiteX18712" fmla="*/ 10294147 w 12193737"/>
                <a:gd name="connsiteY18712" fmla="*/ 3452179 h 3910710"/>
                <a:gd name="connsiteX18713" fmla="*/ 10294147 w 12193737"/>
                <a:gd name="connsiteY18713" fmla="*/ 3587099 h 3910710"/>
                <a:gd name="connsiteX18714" fmla="*/ 10297551 w 12193737"/>
                <a:gd name="connsiteY18714" fmla="*/ 3608608 h 3910710"/>
                <a:gd name="connsiteX18715" fmla="*/ 10421136 w 12193737"/>
                <a:gd name="connsiteY18715" fmla="*/ 3679978 h 3910710"/>
                <a:gd name="connsiteX18716" fmla="*/ 10297551 w 12193737"/>
                <a:gd name="connsiteY18716" fmla="*/ 3751349 h 3910710"/>
                <a:gd name="connsiteX18717" fmla="*/ 10297551 w 12193737"/>
                <a:gd name="connsiteY18717" fmla="*/ 3608644 h 3910710"/>
                <a:gd name="connsiteX18718" fmla="*/ 10305987 w 12193737"/>
                <a:gd name="connsiteY18718" fmla="*/ 3593943 h 3910710"/>
                <a:gd name="connsiteX18719" fmla="*/ 10429574 w 12193737"/>
                <a:gd name="connsiteY18719" fmla="*/ 3522572 h 3910710"/>
                <a:gd name="connsiteX18720" fmla="*/ 10429574 w 12193737"/>
                <a:gd name="connsiteY18720" fmla="*/ 3665313 h 3910710"/>
                <a:gd name="connsiteX18721" fmla="*/ 10305987 w 12193737"/>
                <a:gd name="connsiteY18721" fmla="*/ 3593943 h 3910710"/>
                <a:gd name="connsiteX18722" fmla="*/ 10433013 w 12193737"/>
                <a:gd name="connsiteY18722" fmla="*/ 3522572 h 3910710"/>
                <a:gd name="connsiteX18723" fmla="*/ 10563370 w 12193737"/>
                <a:gd name="connsiteY18723" fmla="*/ 3597853 h 3910710"/>
                <a:gd name="connsiteX18724" fmla="*/ 10438083 w 12193737"/>
                <a:gd name="connsiteY18724" fmla="*/ 3670202 h 3910710"/>
                <a:gd name="connsiteX18725" fmla="*/ 10433013 w 12193737"/>
                <a:gd name="connsiteY18725" fmla="*/ 3667268 h 3910710"/>
                <a:gd name="connsiteX18726" fmla="*/ 10433013 w 12193737"/>
                <a:gd name="connsiteY18726" fmla="*/ 3522572 h 3910710"/>
                <a:gd name="connsiteX18727" fmla="*/ 10565072 w 12193737"/>
                <a:gd name="connsiteY18727" fmla="*/ 3600786 h 3910710"/>
                <a:gd name="connsiteX18728" fmla="*/ 10565072 w 12193737"/>
                <a:gd name="connsiteY18728" fmla="*/ 3743527 h 3910710"/>
                <a:gd name="connsiteX18729" fmla="*/ 10441487 w 12193737"/>
                <a:gd name="connsiteY18729" fmla="*/ 3672157 h 3910710"/>
                <a:gd name="connsiteX18730" fmla="*/ 10565072 w 12193737"/>
                <a:gd name="connsiteY18730" fmla="*/ 3600786 h 3910710"/>
                <a:gd name="connsiteX18731" fmla="*/ 10568476 w 12193737"/>
                <a:gd name="connsiteY18731" fmla="*/ 3600786 h 3910710"/>
                <a:gd name="connsiteX18732" fmla="*/ 10698869 w 12193737"/>
                <a:gd name="connsiteY18732" fmla="*/ 3676068 h 3910710"/>
                <a:gd name="connsiteX18733" fmla="*/ 10573546 w 12193737"/>
                <a:gd name="connsiteY18733" fmla="*/ 3748416 h 3910710"/>
                <a:gd name="connsiteX18734" fmla="*/ 10568476 w 12193737"/>
                <a:gd name="connsiteY18734" fmla="*/ 3745483 h 3910710"/>
                <a:gd name="connsiteX18735" fmla="*/ 10568476 w 12193737"/>
                <a:gd name="connsiteY18735" fmla="*/ 3600786 h 3910710"/>
                <a:gd name="connsiteX18736" fmla="*/ 10570178 w 12193737"/>
                <a:gd name="connsiteY18736" fmla="*/ 3597853 h 3910710"/>
                <a:gd name="connsiteX18737" fmla="*/ 10700572 w 12193737"/>
                <a:gd name="connsiteY18737" fmla="*/ 3522572 h 3910710"/>
                <a:gd name="connsiteX18738" fmla="*/ 10700572 w 12193737"/>
                <a:gd name="connsiteY18738" fmla="*/ 3673135 h 3910710"/>
                <a:gd name="connsiteX18739" fmla="*/ 10570178 w 12193737"/>
                <a:gd name="connsiteY18739" fmla="*/ 3597853 h 3910710"/>
                <a:gd name="connsiteX18740" fmla="*/ 10700572 w 12193737"/>
                <a:gd name="connsiteY18740" fmla="*/ 3360278 h 3910710"/>
                <a:gd name="connsiteX18741" fmla="*/ 10576949 w 12193737"/>
                <a:gd name="connsiteY18741" fmla="*/ 3288907 h 3910710"/>
                <a:gd name="connsiteX18742" fmla="*/ 10700572 w 12193737"/>
                <a:gd name="connsiteY18742" fmla="*/ 3217573 h 3910710"/>
                <a:gd name="connsiteX18743" fmla="*/ 10700572 w 12193737"/>
                <a:gd name="connsiteY18743" fmla="*/ 3360314 h 3910710"/>
                <a:gd name="connsiteX18744" fmla="*/ 10695465 w 12193737"/>
                <a:gd name="connsiteY18744" fmla="*/ 3200916 h 3910710"/>
                <a:gd name="connsiteX18745" fmla="*/ 10570142 w 12193737"/>
                <a:gd name="connsiteY18745" fmla="*/ 3128568 h 3910710"/>
                <a:gd name="connsiteX18746" fmla="*/ 10695429 w 12193737"/>
                <a:gd name="connsiteY18746" fmla="*/ 3056220 h 3910710"/>
                <a:gd name="connsiteX18747" fmla="*/ 10700535 w 12193737"/>
                <a:gd name="connsiteY18747" fmla="*/ 3059153 h 3910710"/>
                <a:gd name="connsiteX18748" fmla="*/ 10700535 w 12193737"/>
                <a:gd name="connsiteY18748" fmla="*/ 3198019 h 3910710"/>
                <a:gd name="connsiteX18749" fmla="*/ 10695465 w 12193737"/>
                <a:gd name="connsiteY18749" fmla="*/ 3200916 h 3910710"/>
                <a:gd name="connsiteX18750" fmla="*/ 10703939 w 12193737"/>
                <a:gd name="connsiteY18750" fmla="*/ 3061108 h 3910710"/>
                <a:gd name="connsiteX18751" fmla="*/ 10820753 w 12193737"/>
                <a:gd name="connsiteY18751" fmla="*/ 3128568 h 3910710"/>
                <a:gd name="connsiteX18752" fmla="*/ 10703939 w 12193737"/>
                <a:gd name="connsiteY18752" fmla="*/ 3196028 h 3910710"/>
                <a:gd name="connsiteX18753" fmla="*/ 10703939 w 12193737"/>
                <a:gd name="connsiteY18753" fmla="*/ 3061108 h 3910710"/>
                <a:gd name="connsiteX18754" fmla="*/ 10576949 w 12193737"/>
                <a:gd name="connsiteY18754" fmla="*/ 2968229 h 3910710"/>
                <a:gd name="connsiteX18755" fmla="*/ 10700572 w 12193737"/>
                <a:gd name="connsiteY18755" fmla="*/ 2896859 h 3910710"/>
                <a:gd name="connsiteX18756" fmla="*/ 10700572 w 12193737"/>
                <a:gd name="connsiteY18756" fmla="*/ 3039599 h 3910710"/>
                <a:gd name="connsiteX18757" fmla="*/ 10576949 w 12193737"/>
                <a:gd name="connsiteY18757" fmla="*/ 2968229 h 3910710"/>
                <a:gd name="connsiteX18758" fmla="*/ 10700572 w 12193737"/>
                <a:gd name="connsiteY18758" fmla="*/ 2578136 h 3910710"/>
                <a:gd name="connsiteX18759" fmla="*/ 10576985 w 12193737"/>
                <a:gd name="connsiteY18759" fmla="*/ 2506765 h 3910710"/>
                <a:gd name="connsiteX18760" fmla="*/ 10700572 w 12193737"/>
                <a:gd name="connsiteY18760" fmla="*/ 2435395 h 3910710"/>
                <a:gd name="connsiteX18761" fmla="*/ 10700572 w 12193737"/>
                <a:gd name="connsiteY18761" fmla="*/ 2578136 h 3910710"/>
                <a:gd name="connsiteX18762" fmla="*/ 10695465 w 12193737"/>
                <a:gd name="connsiteY18762" fmla="*/ 2418774 h 3910710"/>
                <a:gd name="connsiteX18763" fmla="*/ 10570142 w 12193737"/>
                <a:gd name="connsiteY18763" fmla="*/ 2346426 h 3910710"/>
                <a:gd name="connsiteX18764" fmla="*/ 10695465 w 12193737"/>
                <a:gd name="connsiteY18764" fmla="*/ 2274078 h 3910710"/>
                <a:gd name="connsiteX18765" fmla="*/ 10700535 w 12193737"/>
                <a:gd name="connsiteY18765" fmla="*/ 2277011 h 3910710"/>
                <a:gd name="connsiteX18766" fmla="*/ 10700535 w 12193737"/>
                <a:gd name="connsiteY18766" fmla="*/ 2415841 h 3910710"/>
                <a:gd name="connsiteX18767" fmla="*/ 10695465 w 12193737"/>
                <a:gd name="connsiteY18767" fmla="*/ 2418774 h 3910710"/>
                <a:gd name="connsiteX18768" fmla="*/ 10703939 w 12193737"/>
                <a:gd name="connsiteY18768" fmla="*/ 2278966 h 3910710"/>
                <a:gd name="connsiteX18769" fmla="*/ 10820789 w 12193737"/>
                <a:gd name="connsiteY18769" fmla="*/ 2346426 h 3910710"/>
                <a:gd name="connsiteX18770" fmla="*/ 10703939 w 12193737"/>
                <a:gd name="connsiteY18770" fmla="*/ 2413886 h 3910710"/>
                <a:gd name="connsiteX18771" fmla="*/ 10703939 w 12193737"/>
                <a:gd name="connsiteY18771" fmla="*/ 2278930 h 3910710"/>
                <a:gd name="connsiteX18772" fmla="*/ 10576949 w 12193737"/>
                <a:gd name="connsiteY18772" fmla="*/ 2186087 h 3910710"/>
                <a:gd name="connsiteX18773" fmla="*/ 10700572 w 12193737"/>
                <a:gd name="connsiteY18773" fmla="*/ 2114717 h 3910710"/>
                <a:gd name="connsiteX18774" fmla="*/ 10700572 w 12193737"/>
                <a:gd name="connsiteY18774" fmla="*/ 2257457 h 3910710"/>
                <a:gd name="connsiteX18775" fmla="*/ 10576949 w 12193737"/>
                <a:gd name="connsiteY18775" fmla="*/ 2186087 h 3910710"/>
                <a:gd name="connsiteX18776" fmla="*/ 10700572 w 12193737"/>
                <a:gd name="connsiteY18776" fmla="*/ 1795994 h 3910710"/>
                <a:gd name="connsiteX18777" fmla="*/ 10576949 w 12193737"/>
                <a:gd name="connsiteY18777" fmla="*/ 1724623 h 3910710"/>
                <a:gd name="connsiteX18778" fmla="*/ 10700572 w 12193737"/>
                <a:gd name="connsiteY18778" fmla="*/ 1653253 h 3910710"/>
                <a:gd name="connsiteX18779" fmla="*/ 10700572 w 12193737"/>
                <a:gd name="connsiteY18779" fmla="*/ 1795994 h 3910710"/>
                <a:gd name="connsiteX18780" fmla="*/ 10695465 w 12193737"/>
                <a:gd name="connsiteY18780" fmla="*/ 1636632 h 3910710"/>
                <a:gd name="connsiteX18781" fmla="*/ 10570142 w 12193737"/>
                <a:gd name="connsiteY18781" fmla="*/ 1564284 h 3910710"/>
                <a:gd name="connsiteX18782" fmla="*/ 10695429 w 12193737"/>
                <a:gd name="connsiteY18782" fmla="*/ 1491936 h 3910710"/>
                <a:gd name="connsiteX18783" fmla="*/ 10700535 w 12193737"/>
                <a:gd name="connsiteY18783" fmla="*/ 1494869 h 3910710"/>
                <a:gd name="connsiteX18784" fmla="*/ 10700535 w 12193737"/>
                <a:gd name="connsiteY18784" fmla="*/ 1633699 h 3910710"/>
                <a:gd name="connsiteX18785" fmla="*/ 10695465 w 12193737"/>
                <a:gd name="connsiteY18785" fmla="*/ 1636632 h 3910710"/>
                <a:gd name="connsiteX18786" fmla="*/ 10703939 w 12193737"/>
                <a:gd name="connsiteY18786" fmla="*/ 1496824 h 3910710"/>
                <a:gd name="connsiteX18787" fmla="*/ 10820753 w 12193737"/>
                <a:gd name="connsiteY18787" fmla="*/ 1564284 h 3910710"/>
                <a:gd name="connsiteX18788" fmla="*/ 10703939 w 12193737"/>
                <a:gd name="connsiteY18788" fmla="*/ 1631744 h 3910710"/>
                <a:gd name="connsiteX18789" fmla="*/ 10703939 w 12193737"/>
                <a:gd name="connsiteY18789" fmla="*/ 1496824 h 3910710"/>
                <a:gd name="connsiteX18790" fmla="*/ 10576949 w 12193737"/>
                <a:gd name="connsiteY18790" fmla="*/ 1403945 h 3910710"/>
                <a:gd name="connsiteX18791" fmla="*/ 10700572 w 12193737"/>
                <a:gd name="connsiteY18791" fmla="*/ 1332575 h 3910710"/>
                <a:gd name="connsiteX18792" fmla="*/ 10700572 w 12193737"/>
                <a:gd name="connsiteY18792" fmla="*/ 1475315 h 3910710"/>
                <a:gd name="connsiteX18793" fmla="*/ 10576949 w 12193737"/>
                <a:gd name="connsiteY18793" fmla="*/ 1403945 h 3910710"/>
                <a:gd name="connsiteX18794" fmla="*/ 10700572 w 12193737"/>
                <a:gd name="connsiteY18794" fmla="*/ 1013852 h 3910710"/>
                <a:gd name="connsiteX18795" fmla="*/ 10576985 w 12193737"/>
                <a:gd name="connsiteY18795" fmla="*/ 942481 h 3910710"/>
                <a:gd name="connsiteX18796" fmla="*/ 10700572 w 12193737"/>
                <a:gd name="connsiteY18796" fmla="*/ 871111 h 3910710"/>
                <a:gd name="connsiteX18797" fmla="*/ 10700572 w 12193737"/>
                <a:gd name="connsiteY18797" fmla="*/ 1013852 h 3910710"/>
                <a:gd name="connsiteX18798" fmla="*/ 10695465 w 12193737"/>
                <a:gd name="connsiteY18798" fmla="*/ 854490 h 3910710"/>
                <a:gd name="connsiteX18799" fmla="*/ 10570142 w 12193737"/>
                <a:gd name="connsiteY18799" fmla="*/ 782142 h 3910710"/>
                <a:gd name="connsiteX18800" fmla="*/ 10695465 w 12193737"/>
                <a:gd name="connsiteY18800" fmla="*/ 709794 h 3910710"/>
                <a:gd name="connsiteX18801" fmla="*/ 10700535 w 12193737"/>
                <a:gd name="connsiteY18801" fmla="*/ 712727 h 3910710"/>
                <a:gd name="connsiteX18802" fmla="*/ 10700535 w 12193737"/>
                <a:gd name="connsiteY18802" fmla="*/ 851557 h 3910710"/>
                <a:gd name="connsiteX18803" fmla="*/ 10695465 w 12193737"/>
                <a:gd name="connsiteY18803" fmla="*/ 854490 h 3910710"/>
                <a:gd name="connsiteX18804" fmla="*/ 10703939 w 12193737"/>
                <a:gd name="connsiteY18804" fmla="*/ 714682 h 3910710"/>
                <a:gd name="connsiteX18805" fmla="*/ 10820789 w 12193737"/>
                <a:gd name="connsiteY18805" fmla="*/ 782142 h 3910710"/>
                <a:gd name="connsiteX18806" fmla="*/ 10703939 w 12193737"/>
                <a:gd name="connsiteY18806" fmla="*/ 849602 h 3910710"/>
                <a:gd name="connsiteX18807" fmla="*/ 10703939 w 12193737"/>
                <a:gd name="connsiteY18807" fmla="*/ 714682 h 3910710"/>
                <a:gd name="connsiteX18808" fmla="*/ 10576949 w 12193737"/>
                <a:gd name="connsiteY18808" fmla="*/ 621803 h 3910710"/>
                <a:gd name="connsiteX18809" fmla="*/ 10700572 w 12193737"/>
                <a:gd name="connsiteY18809" fmla="*/ 550432 h 3910710"/>
                <a:gd name="connsiteX18810" fmla="*/ 10700572 w 12193737"/>
                <a:gd name="connsiteY18810" fmla="*/ 693173 h 3910710"/>
                <a:gd name="connsiteX18811" fmla="*/ 10576949 w 12193737"/>
                <a:gd name="connsiteY18811" fmla="*/ 621803 h 3910710"/>
                <a:gd name="connsiteX18812" fmla="*/ 10568476 w 12193737"/>
                <a:gd name="connsiteY18812" fmla="*/ 2933 h 3910710"/>
                <a:gd name="connsiteX18813" fmla="*/ 10692098 w 12193737"/>
                <a:gd name="connsiteY18813" fmla="*/ 74303 h 3910710"/>
                <a:gd name="connsiteX18814" fmla="*/ 10568476 w 12193737"/>
                <a:gd name="connsiteY18814" fmla="*/ 145674 h 3910710"/>
                <a:gd name="connsiteX18815" fmla="*/ 10568476 w 12193737"/>
                <a:gd name="connsiteY18815" fmla="*/ 2933 h 3910710"/>
                <a:gd name="connsiteX18816" fmla="*/ 10565072 w 12193737"/>
                <a:gd name="connsiteY18816" fmla="*/ 2933 h 3910710"/>
                <a:gd name="connsiteX18817" fmla="*/ 10565072 w 12193737"/>
                <a:gd name="connsiteY18817" fmla="*/ 147629 h 3910710"/>
                <a:gd name="connsiteX18818" fmla="*/ 10560039 w 12193737"/>
                <a:gd name="connsiteY18818" fmla="*/ 150562 h 3910710"/>
                <a:gd name="connsiteX18819" fmla="*/ 10434715 w 12193737"/>
                <a:gd name="connsiteY18819" fmla="*/ 78214 h 3910710"/>
                <a:gd name="connsiteX18820" fmla="*/ 10565072 w 12193737"/>
                <a:gd name="connsiteY18820" fmla="*/ 2933 h 3910710"/>
                <a:gd name="connsiteX18821" fmla="*/ 10433013 w 12193737"/>
                <a:gd name="connsiteY18821" fmla="*/ 81147 h 3910710"/>
                <a:gd name="connsiteX18822" fmla="*/ 10556636 w 12193737"/>
                <a:gd name="connsiteY18822" fmla="*/ 152518 h 3910710"/>
                <a:gd name="connsiteX18823" fmla="*/ 10433013 w 12193737"/>
                <a:gd name="connsiteY18823" fmla="*/ 223888 h 3910710"/>
                <a:gd name="connsiteX18824" fmla="*/ 10433013 w 12193737"/>
                <a:gd name="connsiteY18824" fmla="*/ 81147 h 3910710"/>
                <a:gd name="connsiteX18825" fmla="*/ 10429610 w 12193737"/>
                <a:gd name="connsiteY18825" fmla="*/ 225844 h 3910710"/>
                <a:gd name="connsiteX18826" fmla="*/ 10424540 w 12193737"/>
                <a:gd name="connsiteY18826" fmla="*/ 228777 h 3910710"/>
                <a:gd name="connsiteX18827" fmla="*/ 10299217 w 12193737"/>
                <a:gd name="connsiteY18827" fmla="*/ 156428 h 3910710"/>
                <a:gd name="connsiteX18828" fmla="*/ 10429574 w 12193737"/>
                <a:gd name="connsiteY18828" fmla="*/ 81147 h 3910710"/>
                <a:gd name="connsiteX18829" fmla="*/ 10429574 w 12193737"/>
                <a:gd name="connsiteY18829" fmla="*/ 225844 h 3910710"/>
                <a:gd name="connsiteX18830" fmla="*/ 10297551 w 12193737"/>
                <a:gd name="connsiteY18830" fmla="*/ 2933 h 3910710"/>
                <a:gd name="connsiteX18831" fmla="*/ 10427908 w 12193737"/>
                <a:gd name="connsiteY18831" fmla="*/ 78214 h 3910710"/>
                <a:gd name="connsiteX18832" fmla="*/ 10297551 w 12193737"/>
                <a:gd name="connsiteY18832" fmla="*/ 153495 h 3910710"/>
                <a:gd name="connsiteX18833" fmla="*/ 10297551 w 12193737"/>
                <a:gd name="connsiteY18833" fmla="*/ 2933 h 3910710"/>
                <a:gd name="connsiteX18834" fmla="*/ 10297551 w 12193737"/>
                <a:gd name="connsiteY18834" fmla="*/ 159361 h 3910710"/>
                <a:gd name="connsiteX18835" fmla="*/ 10421172 w 12193737"/>
                <a:gd name="connsiteY18835" fmla="*/ 230732 h 3910710"/>
                <a:gd name="connsiteX18836" fmla="*/ 10297551 w 12193737"/>
                <a:gd name="connsiteY18836" fmla="*/ 302102 h 3910710"/>
                <a:gd name="connsiteX18837" fmla="*/ 10297551 w 12193737"/>
                <a:gd name="connsiteY18837" fmla="*/ 159361 h 3910710"/>
                <a:gd name="connsiteX18838" fmla="*/ 10168787 w 12193737"/>
                <a:gd name="connsiteY18838" fmla="*/ 75281 h 3910710"/>
                <a:gd name="connsiteX18839" fmla="*/ 10294147 w 12193737"/>
                <a:gd name="connsiteY18839" fmla="*/ 2933 h 3910710"/>
                <a:gd name="connsiteX18840" fmla="*/ 10294147 w 12193737"/>
                <a:gd name="connsiteY18840" fmla="*/ 153459 h 3910710"/>
                <a:gd name="connsiteX18841" fmla="*/ 10168787 w 12193737"/>
                <a:gd name="connsiteY18841" fmla="*/ 81111 h 3910710"/>
                <a:gd name="connsiteX18842" fmla="*/ 10168787 w 12193737"/>
                <a:gd name="connsiteY18842" fmla="*/ 75281 h 3910710"/>
                <a:gd name="connsiteX18843" fmla="*/ 10168787 w 12193737"/>
                <a:gd name="connsiteY18843" fmla="*/ 85022 h 3910710"/>
                <a:gd name="connsiteX18844" fmla="*/ 10292445 w 12193737"/>
                <a:gd name="connsiteY18844" fmla="*/ 156392 h 3910710"/>
                <a:gd name="connsiteX18845" fmla="*/ 10168787 w 12193737"/>
                <a:gd name="connsiteY18845" fmla="*/ 227763 h 3910710"/>
                <a:gd name="connsiteX18846" fmla="*/ 10168787 w 12193737"/>
                <a:gd name="connsiteY18846" fmla="*/ 85022 h 3910710"/>
                <a:gd name="connsiteX18847" fmla="*/ 10168787 w 12193737"/>
                <a:gd name="connsiteY18847" fmla="*/ 231710 h 3910710"/>
                <a:gd name="connsiteX18848" fmla="*/ 10294147 w 12193737"/>
                <a:gd name="connsiteY18848" fmla="*/ 159361 h 3910710"/>
                <a:gd name="connsiteX18849" fmla="*/ 10294147 w 12193737"/>
                <a:gd name="connsiteY18849" fmla="*/ 304058 h 3910710"/>
                <a:gd name="connsiteX18850" fmla="*/ 10289077 w 12193737"/>
                <a:gd name="connsiteY18850" fmla="*/ 306991 h 3910710"/>
                <a:gd name="connsiteX18851" fmla="*/ 10168787 w 12193737"/>
                <a:gd name="connsiteY18851" fmla="*/ 237539 h 3910710"/>
                <a:gd name="connsiteX18852" fmla="*/ 10168787 w 12193737"/>
                <a:gd name="connsiteY18852" fmla="*/ 231710 h 3910710"/>
                <a:gd name="connsiteX18853" fmla="*/ 10168787 w 12193737"/>
                <a:gd name="connsiteY18853" fmla="*/ 241486 h 3910710"/>
                <a:gd name="connsiteX18854" fmla="*/ 10285674 w 12193737"/>
                <a:gd name="connsiteY18854" fmla="*/ 308946 h 3910710"/>
                <a:gd name="connsiteX18855" fmla="*/ 10168787 w 12193737"/>
                <a:gd name="connsiteY18855" fmla="*/ 376442 h 3910710"/>
                <a:gd name="connsiteX18856" fmla="*/ 10168787 w 12193737"/>
                <a:gd name="connsiteY18856" fmla="*/ 241486 h 3910710"/>
                <a:gd name="connsiteX18857" fmla="*/ 10168787 w 12193737"/>
                <a:gd name="connsiteY18857" fmla="*/ 405700 h 3910710"/>
                <a:gd name="connsiteX18858" fmla="*/ 10285674 w 12193737"/>
                <a:gd name="connsiteY18858" fmla="*/ 473196 h 3910710"/>
                <a:gd name="connsiteX18859" fmla="*/ 10168787 w 12193737"/>
                <a:gd name="connsiteY18859" fmla="*/ 540656 h 3910710"/>
                <a:gd name="connsiteX18860" fmla="*/ 10168787 w 12193737"/>
                <a:gd name="connsiteY18860" fmla="*/ 405700 h 3910710"/>
                <a:gd name="connsiteX18861" fmla="*/ 10168787 w 12193737"/>
                <a:gd name="connsiteY18861" fmla="*/ 544566 h 3910710"/>
                <a:gd name="connsiteX18862" fmla="*/ 10289077 w 12193737"/>
                <a:gd name="connsiteY18862" fmla="*/ 475115 h 3910710"/>
                <a:gd name="connsiteX18863" fmla="*/ 10294147 w 12193737"/>
                <a:gd name="connsiteY18863" fmla="*/ 478048 h 3910710"/>
                <a:gd name="connsiteX18864" fmla="*/ 10294147 w 12193737"/>
                <a:gd name="connsiteY18864" fmla="*/ 622744 h 3910710"/>
                <a:gd name="connsiteX18865" fmla="*/ 10168787 w 12193737"/>
                <a:gd name="connsiteY18865" fmla="*/ 550396 h 3910710"/>
                <a:gd name="connsiteX18866" fmla="*/ 10168787 w 12193737"/>
                <a:gd name="connsiteY18866" fmla="*/ 544566 h 3910710"/>
                <a:gd name="connsiteX18867" fmla="*/ 10168787 w 12193737"/>
                <a:gd name="connsiteY18867" fmla="*/ 554307 h 3910710"/>
                <a:gd name="connsiteX18868" fmla="*/ 10292445 w 12193737"/>
                <a:gd name="connsiteY18868" fmla="*/ 625677 h 3910710"/>
                <a:gd name="connsiteX18869" fmla="*/ 10168787 w 12193737"/>
                <a:gd name="connsiteY18869" fmla="*/ 697048 h 3910710"/>
                <a:gd name="connsiteX18870" fmla="*/ 10168787 w 12193737"/>
                <a:gd name="connsiteY18870" fmla="*/ 554271 h 3910710"/>
                <a:gd name="connsiteX18871" fmla="*/ 10168787 w 12193737"/>
                <a:gd name="connsiteY18871" fmla="*/ 700995 h 3910710"/>
                <a:gd name="connsiteX18872" fmla="*/ 10294147 w 12193737"/>
                <a:gd name="connsiteY18872" fmla="*/ 628647 h 3910710"/>
                <a:gd name="connsiteX18873" fmla="*/ 10294147 w 12193737"/>
                <a:gd name="connsiteY18873" fmla="*/ 779173 h 3910710"/>
                <a:gd name="connsiteX18874" fmla="*/ 10168787 w 12193737"/>
                <a:gd name="connsiteY18874" fmla="*/ 706825 h 3910710"/>
                <a:gd name="connsiteX18875" fmla="*/ 10168787 w 12193737"/>
                <a:gd name="connsiteY18875" fmla="*/ 700995 h 3910710"/>
                <a:gd name="connsiteX18876" fmla="*/ 10168787 w 12193737"/>
                <a:gd name="connsiteY18876" fmla="*/ 710735 h 3910710"/>
                <a:gd name="connsiteX18877" fmla="*/ 10292445 w 12193737"/>
                <a:gd name="connsiteY18877" fmla="*/ 782106 h 3910710"/>
                <a:gd name="connsiteX18878" fmla="*/ 10168787 w 12193737"/>
                <a:gd name="connsiteY18878" fmla="*/ 853476 h 3910710"/>
                <a:gd name="connsiteX18879" fmla="*/ 10168787 w 12193737"/>
                <a:gd name="connsiteY18879" fmla="*/ 710699 h 3910710"/>
                <a:gd name="connsiteX18880" fmla="*/ 10168787 w 12193737"/>
                <a:gd name="connsiteY18880" fmla="*/ 857423 h 3910710"/>
                <a:gd name="connsiteX18881" fmla="*/ 10294147 w 12193737"/>
                <a:gd name="connsiteY18881" fmla="*/ 785075 h 3910710"/>
                <a:gd name="connsiteX18882" fmla="*/ 10294147 w 12193737"/>
                <a:gd name="connsiteY18882" fmla="*/ 935637 h 3910710"/>
                <a:gd name="connsiteX18883" fmla="*/ 10168787 w 12193737"/>
                <a:gd name="connsiteY18883" fmla="*/ 863253 h 3910710"/>
                <a:gd name="connsiteX18884" fmla="*/ 10168787 w 12193737"/>
                <a:gd name="connsiteY18884" fmla="*/ 857423 h 3910710"/>
                <a:gd name="connsiteX18885" fmla="*/ 10168787 w 12193737"/>
                <a:gd name="connsiteY18885" fmla="*/ 867200 h 3910710"/>
                <a:gd name="connsiteX18886" fmla="*/ 10292445 w 12193737"/>
                <a:gd name="connsiteY18886" fmla="*/ 938570 h 3910710"/>
                <a:gd name="connsiteX18887" fmla="*/ 10168787 w 12193737"/>
                <a:gd name="connsiteY18887" fmla="*/ 1009941 h 3910710"/>
                <a:gd name="connsiteX18888" fmla="*/ 10168787 w 12193737"/>
                <a:gd name="connsiteY18888" fmla="*/ 867164 h 3910710"/>
                <a:gd name="connsiteX18889" fmla="*/ 10168787 w 12193737"/>
                <a:gd name="connsiteY18889" fmla="*/ 1013888 h 3910710"/>
                <a:gd name="connsiteX18890" fmla="*/ 10294147 w 12193737"/>
                <a:gd name="connsiteY18890" fmla="*/ 941540 h 3910710"/>
                <a:gd name="connsiteX18891" fmla="*/ 10294147 w 12193737"/>
                <a:gd name="connsiteY18891" fmla="*/ 1086236 h 3910710"/>
                <a:gd name="connsiteX18892" fmla="*/ 10289077 w 12193737"/>
                <a:gd name="connsiteY18892" fmla="*/ 1089169 h 3910710"/>
                <a:gd name="connsiteX18893" fmla="*/ 10168787 w 12193737"/>
                <a:gd name="connsiteY18893" fmla="*/ 1019718 h 3910710"/>
                <a:gd name="connsiteX18894" fmla="*/ 10168787 w 12193737"/>
                <a:gd name="connsiteY18894" fmla="*/ 1013888 h 3910710"/>
                <a:gd name="connsiteX18895" fmla="*/ 10168787 w 12193737"/>
                <a:gd name="connsiteY18895" fmla="*/ 1023592 h 3910710"/>
                <a:gd name="connsiteX18896" fmla="*/ 10285674 w 12193737"/>
                <a:gd name="connsiteY18896" fmla="*/ 1091088 h 3910710"/>
                <a:gd name="connsiteX18897" fmla="*/ 10168787 w 12193737"/>
                <a:gd name="connsiteY18897" fmla="*/ 1158584 h 3910710"/>
                <a:gd name="connsiteX18898" fmla="*/ 10168787 w 12193737"/>
                <a:gd name="connsiteY18898" fmla="*/ 1023628 h 3910710"/>
                <a:gd name="connsiteX18899" fmla="*/ 10168787 w 12193737"/>
                <a:gd name="connsiteY18899" fmla="*/ 1187878 h 3910710"/>
                <a:gd name="connsiteX18900" fmla="*/ 10285674 w 12193737"/>
                <a:gd name="connsiteY18900" fmla="*/ 1255338 h 3910710"/>
                <a:gd name="connsiteX18901" fmla="*/ 10168787 w 12193737"/>
                <a:gd name="connsiteY18901" fmla="*/ 1322798 h 3910710"/>
                <a:gd name="connsiteX18902" fmla="*/ 10168787 w 12193737"/>
                <a:gd name="connsiteY18902" fmla="*/ 1187842 h 3910710"/>
                <a:gd name="connsiteX18903" fmla="*/ 10168787 w 12193737"/>
                <a:gd name="connsiteY18903" fmla="*/ 1326708 h 3910710"/>
                <a:gd name="connsiteX18904" fmla="*/ 10289041 w 12193737"/>
                <a:gd name="connsiteY18904" fmla="*/ 1257293 h 3910710"/>
                <a:gd name="connsiteX18905" fmla="*/ 10294147 w 12193737"/>
                <a:gd name="connsiteY18905" fmla="*/ 1260226 h 3910710"/>
                <a:gd name="connsiteX18906" fmla="*/ 10294147 w 12193737"/>
                <a:gd name="connsiteY18906" fmla="*/ 1404923 h 3910710"/>
                <a:gd name="connsiteX18907" fmla="*/ 10168787 w 12193737"/>
                <a:gd name="connsiteY18907" fmla="*/ 1332538 h 3910710"/>
                <a:gd name="connsiteX18908" fmla="*/ 10168787 w 12193737"/>
                <a:gd name="connsiteY18908" fmla="*/ 1326708 h 3910710"/>
                <a:gd name="connsiteX18909" fmla="*/ 10168787 w 12193737"/>
                <a:gd name="connsiteY18909" fmla="*/ 1336449 h 3910710"/>
                <a:gd name="connsiteX18910" fmla="*/ 10292445 w 12193737"/>
                <a:gd name="connsiteY18910" fmla="*/ 1407819 h 3910710"/>
                <a:gd name="connsiteX18911" fmla="*/ 10168787 w 12193737"/>
                <a:gd name="connsiteY18911" fmla="*/ 1479190 h 3910710"/>
                <a:gd name="connsiteX18912" fmla="*/ 10168787 w 12193737"/>
                <a:gd name="connsiteY18912" fmla="*/ 1336413 h 3910710"/>
                <a:gd name="connsiteX18913" fmla="*/ 10168787 w 12193737"/>
                <a:gd name="connsiteY18913" fmla="*/ 1483137 h 3910710"/>
                <a:gd name="connsiteX18914" fmla="*/ 10294147 w 12193737"/>
                <a:gd name="connsiteY18914" fmla="*/ 1410789 h 3910710"/>
                <a:gd name="connsiteX18915" fmla="*/ 10294147 w 12193737"/>
                <a:gd name="connsiteY18915" fmla="*/ 1561351 h 3910710"/>
                <a:gd name="connsiteX18916" fmla="*/ 10168787 w 12193737"/>
                <a:gd name="connsiteY18916" fmla="*/ 1488967 h 3910710"/>
                <a:gd name="connsiteX18917" fmla="*/ 10168787 w 12193737"/>
                <a:gd name="connsiteY18917" fmla="*/ 1483137 h 3910710"/>
                <a:gd name="connsiteX18918" fmla="*/ 10168787 w 12193737"/>
                <a:gd name="connsiteY18918" fmla="*/ 1492914 h 3910710"/>
                <a:gd name="connsiteX18919" fmla="*/ 10292445 w 12193737"/>
                <a:gd name="connsiteY18919" fmla="*/ 1564284 h 3910710"/>
                <a:gd name="connsiteX18920" fmla="*/ 10168787 w 12193737"/>
                <a:gd name="connsiteY18920" fmla="*/ 1635654 h 3910710"/>
                <a:gd name="connsiteX18921" fmla="*/ 10168787 w 12193737"/>
                <a:gd name="connsiteY18921" fmla="*/ 1492877 h 3910710"/>
                <a:gd name="connsiteX18922" fmla="*/ 10168787 w 12193737"/>
                <a:gd name="connsiteY18922" fmla="*/ 1639565 h 3910710"/>
                <a:gd name="connsiteX18923" fmla="*/ 10294147 w 12193737"/>
                <a:gd name="connsiteY18923" fmla="*/ 1567217 h 3910710"/>
                <a:gd name="connsiteX18924" fmla="*/ 10294147 w 12193737"/>
                <a:gd name="connsiteY18924" fmla="*/ 1717779 h 3910710"/>
                <a:gd name="connsiteX18925" fmla="*/ 10168787 w 12193737"/>
                <a:gd name="connsiteY18925" fmla="*/ 1645395 h 3910710"/>
                <a:gd name="connsiteX18926" fmla="*/ 10168787 w 12193737"/>
                <a:gd name="connsiteY18926" fmla="*/ 1639565 h 3910710"/>
                <a:gd name="connsiteX18927" fmla="*/ 10168787 w 12193737"/>
                <a:gd name="connsiteY18927" fmla="*/ 1649342 h 3910710"/>
                <a:gd name="connsiteX18928" fmla="*/ 10292445 w 12193737"/>
                <a:gd name="connsiteY18928" fmla="*/ 1720713 h 3910710"/>
                <a:gd name="connsiteX18929" fmla="*/ 10168787 w 12193737"/>
                <a:gd name="connsiteY18929" fmla="*/ 1792083 h 3910710"/>
                <a:gd name="connsiteX18930" fmla="*/ 10168787 w 12193737"/>
                <a:gd name="connsiteY18930" fmla="*/ 1649306 h 3910710"/>
                <a:gd name="connsiteX18931" fmla="*/ 10168787 w 12193737"/>
                <a:gd name="connsiteY18931" fmla="*/ 1796030 h 3910710"/>
                <a:gd name="connsiteX18932" fmla="*/ 10294147 w 12193737"/>
                <a:gd name="connsiteY18932" fmla="*/ 1723682 h 3910710"/>
                <a:gd name="connsiteX18933" fmla="*/ 10294147 w 12193737"/>
                <a:gd name="connsiteY18933" fmla="*/ 1868378 h 3910710"/>
                <a:gd name="connsiteX18934" fmla="*/ 10289077 w 12193737"/>
                <a:gd name="connsiteY18934" fmla="*/ 1871311 h 3910710"/>
                <a:gd name="connsiteX18935" fmla="*/ 10168787 w 12193737"/>
                <a:gd name="connsiteY18935" fmla="*/ 1801860 h 3910710"/>
                <a:gd name="connsiteX18936" fmla="*/ 10168787 w 12193737"/>
                <a:gd name="connsiteY18936" fmla="*/ 1796030 h 3910710"/>
                <a:gd name="connsiteX18937" fmla="*/ 10168787 w 12193737"/>
                <a:gd name="connsiteY18937" fmla="*/ 1805734 h 3910710"/>
                <a:gd name="connsiteX18938" fmla="*/ 10285674 w 12193737"/>
                <a:gd name="connsiteY18938" fmla="*/ 1873194 h 3910710"/>
                <a:gd name="connsiteX18939" fmla="*/ 10168787 w 12193737"/>
                <a:gd name="connsiteY18939" fmla="*/ 1940690 h 3910710"/>
                <a:gd name="connsiteX18940" fmla="*/ 10168787 w 12193737"/>
                <a:gd name="connsiteY18940" fmla="*/ 1805734 h 3910710"/>
                <a:gd name="connsiteX18941" fmla="*/ 10168787 w 12193737"/>
                <a:gd name="connsiteY18941" fmla="*/ 1969984 h 3910710"/>
                <a:gd name="connsiteX18942" fmla="*/ 10285674 w 12193737"/>
                <a:gd name="connsiteY18942" fmla="*/ 2037480 h 3910710"/>
                <a:gd name="connsiteX18943" fmla="*/ 10168787 w 12193737"/>
                <a:gd name="connsiteY18943" fmla="*/ 2104940 h 3910710"/>
                <a:gd name="connsiteX18944" fmla="*/ 10168787 w 12193737"/>
                <a:gd name="connsiteY18944" fmla="*/ 1969984 h 3910710"/>
                <a:gd name="connsiteX18945" fmla="*/ 10168787 w 12193737"/>
                <a:gd name="connsiteY18945" fmla="*/ 2108851 h 3910710"/>
                <a:gd name="connsiteX18946" fmla="*/ 10289077 w 12193737"/>
                <a:gd name="connsiteY18946" fmla="*/ 2039399 h 3910710"/>
                <a:gd name="connsiteX18947" fmla="*/ 10294147 w 12193737"/>
                <a:gd name="connsiteY18947" fmla="*/ 2042332 h 3910710"/>
                <a:gd name="connsiteX18948" fmla="*/ 10294147 w 12193737"/>
                <a:gd name="connsiteY18948" fmla="*/ 2187028 h 3910710"/>
                <a:gd name="connsiteX18949" fmla="*/ 10168787 w 12193737"/>
                <a:gd name="connsiteY18949" fmla="*/ 2114680 h 3910710"/>
                <a:gd name="connsiteX18950" fmla="*/ 10168787 w 12193737"/>
                <a:gd name="connsiteY18950" fmla="*/ 2108851 h 3910710"/>
                <a:gd name="connsiteX18951" fmla="*/ 10168787 w 12193737"/>
                <a:gd name="connsiteY18951" fmla="*/ 2118591 h 3910710"/>
                <a:gd name="connsiteX18952" fmla="*/ 10292445 w 12193737"/>
                <a:gd name="connsiteY18952" fmla="*/ 2189998 h 3910710"/>
                <a:gd name="connsiteX18953" fmla="*/ 10168787 w 12193737"/>
                <a:gd name="connsiteY18953" fmla="*/ 2261368 h 3910710"/>
                <a:gd name="connsiteX18954" fmla="*/ 10168787 w 12193737"/>
                <a:gd name="connsiteY18954" fmla="*/ 2118591 h 3910710"/>
                <a:gd name="connsiteX18955" fmla="*/ 10168787 w 12193737"/>
                <a:gd name="connsiteY18955" fmla="*/ 2265279 h 3910710"/>
                <a:gd name="connsiteX18956" fmla="*/ 10294147 w 12193737"/>
                <a:gd name="connsiteY18956" fmla="*/ 2192931 h 3910710"/>
                <a:gd name="connsiteX18957" fmla="*/ 10294147 w 12193737"/>
                <a:gd name="connsiteY18957" fmla="*/ 2343457 h 3910710"/>
                <a:gd name="connsiteX18958" fmla="*/ 10168787 w 12193737"/>
                <a:gd name="connsiteY18958" fmla="*/ 2271109 h 3910710"/>
                <a:gd name="connsiteX18959" fmla="*/ 10168787 w 12193737"/>
                <a:gd name="connsiteY18959" fmla="*/ 2265279 h 3910710"/>
                <a:gd name="connsiteX18960" fmla="*/ 10168787 w 12193737"/>
                <a:gd name="connsiteY18960" fmla="*/ 2275056 h 3910710"/>
                <a:gd name="connsiteX18961" fmla="*/ 10292445 w 12193737"/>
                <a:gd name="connsiteY18961" fmla="*/ 2346426 h 3910710"/>
                <a:gd name="connsiteX18962" fmla="*/ 10168787 w 12193737"/>
                <a:gd name="connsiteY18962" fmla="*/ 2417797 h 3910710"/>
                <a:gd name="connsiteX18963" fmla="*/ 10168787 w 12193737"/>
                <a:gd name="connsiteY18963" fmla="*/ 2275020 h 3910710"/>
                <a:gd name="connsiteX18964" fmla="*/ 10168787 w 12193737"/>
                <a:gd name="connsiteY18964" fmla="*/ 2421743 h 3910710"/>
                <a:gd name="connsiteX18965" fmla="*/ 10294147 w 12193737"/>
                <a:gd name="connsiteY18965" fmla="*/ 2349395 h 3910710"/>
                <a:gd name="connsiteX18966" fmla="*/ 10294147 w 12193737"/>
                <a:gd name="connsiteY18966" fmla="*/ 2499922 h 3910710"/>
                <a:gd name="connsiteX18967" fmla="*/ 10168787 w 12193737"/>
                <a:gd name="connsiteY18967" fmla="*/ 2427573 h 3910710"/>
                <a:gd name="connsiteX18968" fmla="*/ 10168787 w 12193737"/>
                <a:gd name="connsiteY18968" fmla="*/ 2421743 h 3910710"/>
                <a:gd name="connsiteX18969" fmla="*/ 10168787 w 12193737"/>
                <a:gd name="connsiteY18969" fmla="*/ 2431448 h 3910710"/>
                <a:gd name="connsiteX18970" fmla="*/ 10292445 w 12193737"/>
                <a:gd name="connsiteY18970" fmla="*/ 2502855 h 3910710"/>
                <a:gd name="connsiteX18971" fmla="*/ 10168787 w 12193737"/>
                <a:gd name="connsiteY18971" fmla="*/ 2574225 h 3910710"/>
                <a:gd name="connsiteX18972" fmla="*/ 10168787 w 12193737"/>
                <a:gd name="connsiteY18972" fmla="*/ 2431448 h 3910710"/>
                <a:gd name="connsiteX18973" fmla="*/ 10168787 w 12193737"/>
                <a:gd name="connsiteY18973" fmla="*/ 2578136 h 3910710"/>
                <a:gd name="connsiteX18974" fmla="*/ 10294147 w 12193737"/>
                <a:gd name="connsiteY18974" fmla="*/ 2505788 h 3910710"/>
                <a:gd name="connsiteX18975" fmla="*/ 10294147 w 12193737"/>
                <a:gd name="connsiteY18975" fmla="*/ 2650484 h 3910710"/>
                <a:gd name="connsiteX18976" fmla="*/ 10289077 w 12193737"/>
                <a:gd name="connsiteY18976" fmla="*/ 2653417 h 3910710"/>
                <a:gd name="connsiteX18977" fmla="*/ 10168787 w 12193737"/>
                <a:gd name="connsiteY18977" fmla="*/ 2583965 h 3910710"/>
                <a:gd name="connsiteX18978" fmla="*/ 10168787 w 12193737"/>
                <a:gd name="connsiteY18978" fmla="*/ 2578136 h 3910710"/>
                <a:gd name="connsiteX18979" fmla="*/ 10168787 w 12193737"/>
                <a:gd name="connsiteY18979" fmla="*/ 2587912 h 3910710"/>
                <a:gd name="connsiteX18980" fmla="*/ 10285674 w 12193737"/>
                <a:gd name="connsiteY18980" fmla="*/ 2655408 h 3910710"/>
                <a:gd name="connsiteX18981" fmla="*/ 10168787 w 12193737"/>
                <a:gd name="connsiteY18981" fmla="*/ 2722904 h 3910710"/>
                <a:gd name="connsiteX18982" fmla="*/ 10168787 w 12193737"/>
                <a:gd name="connsiteY18982" fmla="*/ 2587912 h 3910710"/>
                <a:gd name="connsiteX18983" fmla="*/ 10168787 w 12193737"/>
                <a:gd name="connsiteY18983" fmla="*/ 2752162 h 3910710"/>
                <a:gd name="connsiteX18984" fmla="*/ 10285674 w 12193737"/>
                <a:gd name="connsiteY18984" fmla="*/ 2819622 h 3910710"/>
                <a:gd name="connsiteX18985" fmla="*/ 10168787 w 12193737"/>
                <a:gd name="connsiteY18985" fmla="*/ 2887082 h 3910710"/>
                <a:gd name="connsiteX18986" fmla="*/ 10168787 w 12193737"/>
                <a:gd name="connsiteY18986" fmla="*/ 2752162 h 3910710"/>
                <a:gd name="connsiteX18987" fmla="*/ 10168787 w 12193737"/>
                <a:gd name="connsiteY18987" fmla="*/ 2890993 h 3910710"/>
                <a:gd name="connsiteX18988" fmla="*/ 10289077 w 12193737"/>
                <a:gd name="connsiteY18988" fmla="*/ 2821541 h 3910710"/>
                <a:gd name="connsiteX18989" fmla="*/ 10294147 w 12193737"/>
                <a:gd name="connsiteY18989" fmla="*/ 2824474 h 3910710"/>
                <a:gd name="connsiteX18990" fmla="*/ 10294147 w 12193737"/>
                <a:gd name="connsiteY18990" fmla="*/ 2969134 h 3910710"/>
                <a:gd name="connsiteX18991" fmla="*/ 10168787 w 12193737"/>
                <a:gd name="connsiteY18991" fmla="*/ 2896786 h 3910710"/>
                <a:gd name="connsiteX18992" fmla="*/ 10168787 w 12193737"/>
                <a:gd name="connsiteY18992" fmla="*/ 2890956 h 3910710"/>
                <a:gd name="connsiteX18993" fmla="*/ 10168787 w 12193737"/>
                <a:gd name="connsiteY18993" fmla="*/ 2900769 h 3910710"/>
                <a:gd name="connsiteX18994" fmla="*/ 10292445 w 12193737"/>
                <a:gd name="connsiteY18994" fmla="*/ 2972140 h 3910710"/>
                <a:gd name="connsiteX18995" fmla="*/ 10168787 w 12193737"/>
                <a:gd name="connsiteY18995" fmla="*/ 3043510 h 3910710"/>
                <a:gd name="connsiteX18996" fmla="*/ 10168787 w 12193737"/>
                <a:gd name="connsiteY18996" fmla="*/ 2900733 h 3910710"/>
                <a:gd name="connsiteX18997" fmla="*/ 10168787 w 12193737"/>
                <a:gd name="connsiteY18997" fmla="*/ 3047457 h 3910710"/>
                <a:gd name="connsiteX18998" fmla="*/ 10294147 w 12193737"/>
                <a:gd name="connsiteY18998" fmla="*/ 2975109 h 3910710"/>
                <a:gd name="connsiteX18999" fmla="*/ 10294147 w 12193737"/>
                <a:gd name="connsiteY18999" fmla="*/ 3125635 h 3910710"/>
                <a:gd name="connsiteX19000" fmla="*/ 10168787 w 12193737"/>
                <a:gd name="connsiteY19000" fmla="*/ 3053287 h 3910710"/>
                <a:gd name="connsiteX19001" fmla="*/ 10168787 w 12193737"/>
                <a:gd name="connsiteY19001" fmla="*/ 3047457 h 3910710"/>
                <a:gd name="connsiteX19002" fmla="*/ 10168787 w 12193737"/>
                <a:gd name="connsiteY19002" fmla="*/ 3057162 h 3910710"/>
                <a:gd name="connsiteX19003" fmla="*/ 10292445 w 12193737"/>
                <a:gd name="connsiteY19003" fmla="*/ 3128568 h 3910710"/>
                <a:gd name="connsiteX19004" fmla="*/ 10168787 w 12193737"/>
                <a:gd name="connsiteY19004" fmla="*/ 3199939 h 3910710"/>
                <a:gd name="connsiteX19005" fmla="*/ 10168787 w 12193737"/>
                <a:gd name="connsiteY19005" fmla="*/ 3057162 h 3910710"/>
                <a:gd name="connsiteX19006" fmla="*/ 10168787 w 12193737"/>
                <a:gd name="connsiteY19006" fmla="*/ 3203849 h 3910710"/>
                <a:gd name="connsiteX19007" fmla="*/ 10294147 w 12193737"/>
                <a:gd name="connsiteY19007" fmla="*/ 3131501 h 3910710"/>
                <a:gd name="connsiteX19008" fmla="*/ 10294147 w 12193737"/>
                <a:gd name="connsiteY19008" fmla="*/ 3282027 h 3910710"/>
                <a:gd name="connsiteX19009" fmla="*/ 10168787 w 12193737"/>
                <a:gd name="connsiteY19009" fmla="*/ 3209679 h 3910710"/>
                <a:gd name="connsiteX19010" fmla="*/ 10168787 w 12193737"/>
                <a:gd name="connsiteY19010" fmla="*/ 3203849 h 3910710"/>
                <a:gd name="connsiteX19011" fmla="*/ 10168787 w 12193737"/>
                <a:gd name="connsiteY19011" fmla="*/ 3213626 h 3910710"/>
                <a:gd name="connsiteX19012" fmla="*/ 10292445 w 12193737"/>
                <a:gd name="connsiteY19012" fmla="*/ 3284997 h 3910710"/>
                <a:gd name="connsiteX19013" fmla="*/ 10168787 w 12193737"/>
                <a:gd name="connsiteY19013" fmla="*/ 3356367 h 3910710"/>
                <a:gd name="connsiteX19014" fmla="*/ 10168787 w 12193737"/>
                <a:gd name="connsiteY19014" fmla="*/ 3213626 h 3910710"/>
                <a:gd name="connsiteX19015" fmla="*/ 10168787 w 12193737"/>
                <a:gd name="connsiteY19015" fmla="*/ 3360314 h 3910710"/>
                <a:gd name="connsiteX19016" fmla="*/ 10294147 w 12193737"/>
                <a:gd name="connsiteY19016" fmla="*/ 3287966 h 3910710"/>
                <a:gd name="connsiteX19017" fmla="*/ 10294147 w 12193737"/>
                <a:gd name="connsiteY19017" fmla="*/ 3432662 h 3910710"/>
                <a:gd name="connsiteX19018" fmla="*/ 10289077 w 12193737"/>
                <a:gd name="connsiteY19018" fmla="*/ 3435595 h 3910710"/>
                <a:gd name="connsiteX19019" fmla="*/ 10168787 w 12193737"/>
                <a:gd name="connsiteY19019" fmla="*/ 3366180 h 3910710"/>
                <a:gd name="connsiteX19020" fmla="*/ 10168787 w 12193737"/>
                <a:gd name="connsiteY19020" fmla="*/ 3360350 h 3910710"/>
                <a:gd name="connsiteX19021" fmla="*/ 10168787 w 12193737"/>
                <a:gd name="connsiteY19021" fmla="*/ 3370054 h 3910710"/>
                <a:gd name="connsiteX19022" fmla="*/ 10285674 w 12193737"/>
                <a:gd name="connsiteY19022" fmla="*/ 3437514 h 3910710"/>
                <a:gd name="connsiteX19023" fmla="*/ 10168787 w 12193737"/>
                <a:gd name="connsiteY19023" fmla="*/ 3505010 h 3910710"/>
                <a:gd name="connsiteX19024" fmla="*/ 10168787 w 12193737"/>
                <a:gd name="connsiteY19024" fmla="*/ 3370054 h 3910710"/>
                <a:gd name="connsiteX19025" fmla="*/ 10168787 w 12193737"/>
                <a:gd name="connsiteY19025" fmla="*/ 3534268 h 3910710"/>
                <a:gd name="connsiteX19026" fmla="*/ 10285674 w 12193737"/>
                <a:gd name="connsiteY19026" fmla="*/ 3601764 h 3910710"/>
                <a:gd name="connsiteX19027" fmla="*/ 10168787 w 12193737"/>
                <a:gd name="connsiteY19027" fmla="*/ 3669224 h 3910710"/>
                <a:gd name="connsiteX19028" fmla="*/ 10168787 w 12193737"/>
                <a:gd name="connsiteY19028" fmla="*/ 3534268 h 3910710"/>
                <a:gd name="connsiteX19029" fmla="*/ 10168787 w 12193737"/>
                <a:gd name="connsiteY19029" fmla="*/ 3682911 h 3910710"/>
                <a:gd name="connsiteX19030" fmla="*/ 10292445 w 12193737"/>
                <a:gd name="connsiteY19030" fmla="*/ 3754282 h 3910710"/>
                <a:gd name="connsiteX19031" fmla="*/ 10168787 w 12193737"/>
                <a:gd name="connsiteY19031" fmla="*/ 3825688 h 3910710"/>
                <a:gd name="connsiteX19032" fmla="*/ 10168787 w 12193737"/>
                <a:gd name="connsiteY19032" fmla="*/ 3682947 h 3910710"/>
                <a:gd name="connsiteX19033" fmla="*/ 10294147 w 12193737"/>
                <a:gd name="connsiteY19033" fmla="*/ 3907777 h 3910710"/>
                <a:gd name="connsiteX19034" fmla="*/ 10168787 w 12193737"/>
                <a:gd name="connsiteY19034" fmla="*/ 3835429 h 3910710"/>
                <a:gd name="connsiteX19035" fmla="*/ 10168787 w 12193737"/>
                <a:gd name="connsiteY19035" fmla="*/ 3829599 h 3910710"/>
                <a:gd name="connsiteX19036" fmla="*/ 10294147 w 12193737"/>
                <a:gd name="connsiteY19036" fmla="*/ 3757251 h 3910710"/>
                <a:gd name="connsiteX19037" fmla="*/ 10294147 w 12193737"/>
                <a:gd name="connsiteY19037" fmla="*/ 3907777 h 3910710"/>
                <a:gd name="connsiteX19038" fmla="*/ 10294147 w 12193737"/>
                <a:gd name="connsiteY19038" fmla="*/ 3751312 h 3910710"/>
                <a:gd name="connsiteX19039" fmla="*/ 10168787 w 12193737"/>
                <a:gd name="connsiteY19039" fmla="*/ 3678964 h 3910710"/>
                <a:gd name="connsiteX19040" fmla="*/ 10168787 w 12193737"/>
                <a:gd name="connsiteY19040" fmla="*/ 3673135 h 3910710"/>
                <a:gd name="connsiteX19041" fmla="*/ 10289077 w 12193737"/>
                <a:gd name="connsiteY19041" fmla="*/ 3603719 h 3910710"/>
                <a:gd name="connsiteX19042" fmla="*/ 10294147 w 12193737"/>
                <a:gd name="connsiteY19042" fmla="*/ 3606653 h 3910710"/>
                <a:gd name="connsiteX19043" fmla="*/ 10294147 w 12193737"/>
                <a:gd name="connsiteY19043" fmla="*/ 3751312 h 3910710"/>
                <a:gd name="connsiteX19044" fmla="*/ 10297551 w 12193737"/>
                <a:gd name="connsiteY19044" fmla="*/ 3907777 h 3910710"/>
                <a:gd name="connsiteX19045" fmla="*/ 10297551 w 12193737"/>
                <a:gd name="connsiteY19045" fmla="*/ 3757251 h 3910710"/>
                <a:gd name="connsiteX19046" fmla="*/ 10427908 w 12193737"/>
                <a:gd name="connsiteY19046" fmla="*/ 3832496 h 3910710"/>
                <a:gd name="connsiteX19047" fmla="*/ 10297551 w 12193737"/>
                <a:gd name="connsiteY19047" fmla="*/ 3907777 h 3910710"/>
                <a:gd name="connsiteX19048" fmla="*/ 10429610 w 12193737"/>
                <a:gd name="connsiteY19048" fmla="*/ 3829563 h 3910710"/>
                <a:gd name="connsiteX19049" fmla="*/ 10299253 w 12193737"/>
                <a:gd name="connsiteY19049" fmla="*/ 3754246 h 3910710"/>
                <a:gd name="connsiteX19050" fmla="*/ 10424576 w 12193737"/>
                <a:gd name="connsiteY19050" fmla="*/ 3681897 h 3910710"/>
                <a:gd name="connsiteX19051" fmla="*/ 10429646 w 12193737"/>
                <a:gd name="connsiteY19051" fmla="*/ 3684830 h 3910710"/>
                <a:gd name="connsiteX19052" fmla="*/ 10429646 w 12193737"/>
                <a:gd name="connsiteY19052" fmla="*/ 3829527 h 3910710"/>
                <a:gd name="connsiteX19053" fmla="*/ 10433013 w 12193737"/>
                <a:gd name="connsiteY19053" fmla="*/ 3686822 h 3910710"/>
                <a:gd name="connsiteX19054" fmla="*/ 10556636 w 12193737"/>
                <a:gd name="connsiteY19054" fmla="*/ 3758192 h 3910710"/>
                <a:gd name="connsiteX19055" fmla="*/ 10433013 w 12193737"/>
                <a:gd name="connsiteY19055" fmla="*/ 3829563 h 3910710"/>
                <a:gd name="connsiteX19056" fmla="*/ 10433013 w 12193737"/>
                <a:gd name="connsiteY19056" fmla="*/ 3686822 h 3910710"/>
                <a:gd name="connsiteX19057" fmla="*/ 10565072 w 12193737"/>
                <a:gd name="connsiteY19057" fmla="*/ 3907777 h 3910710"/>
                <a:gd name="connsiteX19058" fmla="*/ 10434715 w 12193737"/>
                <a:gd name="connsiteY19058" fmla="*/ 3832496 h 3910710"/>
                <a:gd name="connsiteX19059" fmla="*/ 10560003 w 12193737"/>
                <a:gd name="connsiteY19059" fmla="*/ 3760148 h 3910710"/>
                <a:gd name="connsiteX19060" fmla="*/ 10565072 w 12193737"/>
                <a:gd name="connsiteY19060" fmla="*/ 3763081 h 3910710"/>
                <a:gd name="connsiteX19061" fmla="*/ 10565072 w 12193737"/>
                <a:gd name="connsiteY19061" fmla="*/ 3907777 h 3910710"/>
                <a:gd name="connsiteX19062" fmla="*/ 10568476 w 12193737"/>
                <a:gd name="connsiteY19062" fmla="*/ 3907777 h 3910710"/>
                <a:gd name="connsiteX19063" fmla="*/ 10568476 w 12193737"/>
                <a:gd name="connsiteY19063" fmla="*/ 3765036 h 3910710"/>
                <a:gd name="connsiteX19064" fmla="*/ 10692098 w 12193737"/>
                <a:gd name="connsiteY19064" fmla="*/ 3836407 h 3910710"/>
                <a:gd name="connsiteX19065" fmla="*/ 10568476 w 12193737"/>
                <a:gd name="connsiteY19065" fmla="*/ 3907777 h 3910710"/>
                <a:gd name="connsiteX19066" fmla="*/ 10576949 w 12193737"/>
                <a:gd name="connsiteY19066" fmla="*/ 3750371 h 3910710"/>
                <a:gd name="connsiteX19067" fmla="*/ 10700572 w 12193737"/>
                <a:gd name="connsiteY19067" fmla="*/ 3679001 h 3910710"/>
                <a:gd name="connsiteX19068" fmla="*/ 10700572 w 12193737"/>
                <a:gd name="connsiteY19068" fmla="*/ 3821742 h 3910710"/>
                <a:gd name="connsiteX19069" fmla="*/ 10576949 w 12193737"/>
                <a:gd name="connsiteY19069" fmla="*/ 3750371 h 3910710"/>
                <a:gd name="connsiteX19070" fmla="*/ 10829298 w 12193737"/>
                <a:gd name="connsiteY19070" fmla="*/ 3896045 h 3910710"/>
                <a:gd name="connsiteX19071" fmla="*/ 10712411 w 12193737"/>
                <a:gd name="connsiteY19071" fmla="*/ 3828585 h 3910710"/>
                <a:gd name="connsiteX19072" fmla="*/ 10829298 w 12193737"/>
                <a:gd name="connsiteY19072" fmla="*/ 3761125 h 3910710"/>
                <a:gd name="connsiteX19073" fmla="*/ 10829298 w 12193737"/>
                <a:gd name="connsiteY19073" fmla="*/ 3896045 h 3910710"/>
                <a:gd name="connsiteX19074" fmla="*/ 10829298 w 12193737"/>
                <a:gd name="connsiteY19074" fmla="*/ 3757178 h 3910710"/>
                <a:gd name="connsiteX19075" fmla="*/ 10709044 w 12193737"/>
                <a:gd name="connsiteY19075" fmla="*/ 3826630 h 3910710"/>
                <a:gd name="connsiteX19076" fmla="*/ 10703975 w 12193737"/>
                <a:gd name="connsiteY19076" fmla="*/ 3823697 h 3910710"/>
                <a:gd name="connsiteX19077" fmla="*/ 10703975 w 12193737"/>
                <a:gd name="connsiteY19077" fmla="*/ 3679037 h 3910710"/>
                <a:gd name="connsiteX19078" fmla="*/ 10829298 w 12193737"/>
                <a:gd name="connsiteY19078" fmla="*/ 3751385 h 3910710"/>
                <a:gd name="connsiteX19079" fmla="*/ 10829298 w 12193737"/>
                <a:gd name="connsiteY19079" fmla="*/ 3757215 h 3910710"/>
                <a:gd name="connsiteX19080" fmla="*/ 10829298 w 12193737"/>
                <a:gd name="connsiteY19080" fmla="*/ 3747438 h 3910710"/>
                <a:gd name="connsiteX19081" fmla="*/ 10705641 w 12193737"/>
                <a:gd name="connsiteY19081" fmla="*/ 3676068 h 3910710"/>
                <a:gd name="connsiteX19082" fmla="*/ 10829298 w 12193737"/>
                <a:gd name="connsiteY19082" fmla="*/ 3604697 h 3910710"/>
                <a:gd name="connsiteX19083" fmla="*/ 10829298 w 12193737"/>
                <a:gd name="connsiteY19083" fmla="*/ 3747474 h 3910710"/>
                <a:gd name="connsiteX19084" fmla="*/ 10829298 w 12193737"/>
                <a:gd name="connsiteY19084" fmla="*/ 3600750 h 3910710"/>
                <a:gd name="connsiteX19085" fmla="*/ 10703975 w 12193737"/>
                <a:gd name="connsiteY19085" fmla="*/ 3673098 h 3910710"/>
                <a:gd name="connsiteX19086" fmla="*/ 10703975 w 12193737"/>
                <a:gd name="connsiteY19086" fmla="*/ 3522572 h 3910710"/>
                <a:gd name="connsiteX19087" fmla="*/ 10829298 w 12193737"/>
                <a:gd name="connsiteY19087" fmla="*/ 3594920 h 3910710"/>
                <a:gd name="connsiteX19088" fmla="*/ 10829298 w 12193737"/>
                <a:gd name="connsiteY19088" fmla="*/ 3600750 h 3910710"/>
                <a:gd name="connsiteX19089" fmla="*/ 10829298 w 12193737"/>
                <a:gd name="connsiteY19089" fmla="*/ 3591010 h 3910710"/>
                <a:gd name="connsiteX19090" fmla="*/ 10705641 w 12193737"/>
                <a:gd name="connsiteY19090" fmla="*/ 3519603 h 3910710"/>
                <a:gd name="connsiteX19091" fmla="*/ 10829298 w 12193737"/>
                <a:gd name="connsiteY19091" fmla="*/ 3448233 h 3910710"/>
                <a:gd name="connsiteX19092" fmla="*/ 10829298 w 12193737"/>
                <a:gd name="connsiteY19092" fmla="*/ 3591010 h 3910710"/>
                <a:gd name="connsiteX19093" fmla="*/ 10829298 w 12193737"/>
                <a:gd name="connsiteY19093" fmla="*/ 3444322 h 3910710"/>
                <a:gd name="connsiteX19094" fmla="*/ 10703975 w 12193737"/>
                <a:gd name="connsiteY19094" fmla="*/ 3516670 h 3910710"/>
                <a:gd name="connsiteX19095" fmla="*/ 10703975 w 12193737"/>
                <a:gd name="connsiteY19095" fmla="*/ 3366144 h 3910710"/>
                <a:gd name="connsiteX19096" fmla="*/ 10829298 w 12193737"/>
                <a:gd name="connsiteY19096" fmla="*/ 3438492 h 3910710"/>
                <a:gd name="connsiteX19097" fmla="*/ 10829298 w 12193737"/>
                <a:gd name="connsiteY19097" fmla="*/ 3444322 h 3910710"/>
                <a:gd name="connsiteX19098" fmla="*/ 10829298 w 12193737"/>
                <a:gd name="connsiteY19098" fmla="*/ 3434581 h 3910710"/>
                <a:gd name="connsiteX19099" fmla="*/ 10705641 w 12193737"/>
                <a:gd name="connsiteY19099" fmla="*/ 3363174 h 3910710"/>
                <a:gd name="connsiteX19100" fmla="*/ 10829298 w 12193737"/>
                <a:gd name="connsiteY19100" fmla="*/ 3291804 h 3910710"/>
                <a:gd name="connsiteX19101" fmla="*/ 10829298 w 12193737"/>
                <a:gd name="connsiteY19101" fmla="*/ 3434545 h 3910710"/>
                <a:gd name="connsiteX19102" fmla="*/ 10829298 w 12193737"/>
                <a:gd name="connsiteY19102" fmla="*/ 3287893 h 3910710"/>
                <a:gd name="connsiteX19103" fmla="*/ 10703975 w 12193737"/>
                <a:gd name="connsiteY19103" fmla="*/ 3360241 h 3910710"/>
                <a:gd name="connsiteX19104" fmla="*/ 10703975 w 12193737"/>
                <a:gd name="connsiteY19104" fmla="*/ 3215582 h 3910710"/>
                <a:gd name="connsiteX19105" fmla="*/ 10709044 w 12193737"/>
                <a:gd name="connsiteY19105" fmla="*/ 3212648 h 3910710"/>
                <a:gd name="connsiteX19106" fmla="*/ 10829298 w 12193737"/>
                <a:gd name="connsiteY19106" fmla="*/ 3282100 h 3910710"/>
                <a:gd name="connsiteX19107" fmla="*/ 10829298 w 12193737"/>
                <a:gd name="connsiteY19107" fmla="*/ 3287930 h 3910710"/>
                <a:gd name="connsiteX19108" fmla="*/ 10829298 w 12193737"/>
                <a:gd name="connsiteY19108" fmla="*/ 3278153 h 3910710"/>
                <a:gd name="connsiteX19109" fmla="*/ 10712448 w 12193737"/>
                <a:gd name="connsiteY19109" fmla="*/ 3210693 h 3910710"/>
                <a:gd name="connsiteX19110" fmla="*/ 10829298 w 12193737"/>
                <a:gd name="connsiteY19110" fmla="*/ 3143233 h 3910710"/>
                <a:gd name="connsiteX19111" fmla="*/ 10829298 w 12193737"/>
                <a:gd name="connsiteY19111" fmla="*/ 3278153 h 3910710"/>
                <a:gd name="connsiteX19112" fmla="*/ 10829298 w 12193737"/>
                <a:gd name="connsiteY19112" fmla="*/ 3113903 h 3910710"/>
                <a:gd name="connsiteX19113" fmla="*/ 10712411 w 12193737"/>
                <a:gd name="connsiteY19113" fmla="*/ 3046407 h 3910710"/>
                <a:gd name="connsiteX19114" fmla="*/ 10829298 w 12193737"/>
                <a:gd name="connsiteY19114" fmla="*/ 2978947 h 3910710"/>
                <a:gd name="connsiteX19115" fmla="*/ 10829298 w 12193737"/>
                <a:gd name="connsiteY19115" fmla="*/ 3113903 h 3910710"/>
                <a:gd name="connsiteX19116" fmla="*/ 10829298 w 12193737"/>
                <a:gd name="connsiteY19116" fmla="*/ 2975036 h 3910710"/>
                <a:gd name="connsiteX19117" fmla="*/ 10709008 w 12193737"/>
                <a:gd name="connsiteY19117" fmla="*/ 3044452 h 3910710"/>
                <a:gd name="connsiteX19118" fmla="*/ 10703939 w 12193737"/>
                <a:gd name="connsiteY19118" fmla="*/ 3041519 h 3910710"/>
                <a:gd name="connsiteX19119" fmla="*/ 10703939 w 12193737"/>
                <a:gd name="connsiteY19119" fmla="*/ 2896822 h 3910710"/>
                <a:gd name="connsiteX19120" fmla="*/ 10829262 w 12193737"/>
                <a:gd name="connsiteY19120" fmla="*/ 2969170 h 3910710"/>
                <a:gd name="connsiteX19121" fmla="*/ 10829262 w 12193737"/>
                <a:gd name="connsiteY19121" fmla="*/ 2975000 h 3910710"/>
                <a:gd name="connsiteX19122" fmla="*/ 10829298 w 12193737"/>
                <a:gd name="connsiteY19122" fmla="*/ 2965296 h 3910710"/>
                <a:gd name="connsiteX19123" fmla="*/ 10705641 w 12193737"/>
                <a:gd name="connsiteY19123" fmla="*/ 2893926 h 3910710"/>
                <a:gd name="connsiteX19124" fmla="*/ 10829298 w 12193737"/>
                <a:gd name="connsiteY19124" fmla="*/ 2822519 h 3910710"/>
                <a:gd name="connsiteX19125" fmla="*/ 10829298 w 12193737"/>
                <a:gd name="connsiteY19125" fmla="*/ 2965260 h 3910710"/>
                <a:gd name="connsiteX19126" fmla="*/ 10829298 w 12193737"/>
                <a:gd name="connsiteY19126" fmla="*/ 2818608 h 3910710"/>
                <a:gd name="connsiteX19127" fmla="*/ 10703975 w 12193737"/>
                <a:gd name="connsiteY19127" fmla="*/ 2890956 h 3910710"/>
                <a:gd name="connsiteX19128" fmla="*/ 10703975 w 12193737"/>
                <a:gd name="connsiteY19128" fmla="*/ 2740430 h 3910710"/>
                <a:gd name="connsiteX19129" fmla="*/ 10829298 w 12193737"/>
                <a:gd name="connsiteY19129" fmla="*/ 2812778 h 3910710"/>
                <a:gd name="connsiteX19130" fmla="*/ 10829298 w 12193737"/>
                <a:gd name="connsiteY19130" fmla="*/ 2818608 h 3910710"/>
                <a:gd name="connsiteX19131" fmla="*/ 10829298 w 12193737"/>
                <a:gd name="connsiteY19131" fmla="*/ 2808868 h 3910710"/>
                <a:gd name="connsiteX19132" fmla="*/ 10705641 w 12193737"/>
                <a:gd name="connsiteY19132" fmla="*/ 2737497 h 3910710"/>
                <a:gd name="connsiteX19133" fmla="*/ 10829298 w 12193737"/>
                <a:gd name="connsiteY19133" fmla="*/ 2666091 h 3910710"/>
                <a:gd name="connsiteX19134" fmla="*/ 10829298 w 12193737"/>
                <a:gd name="connsiteY19134" fmla="*/ 2808868 h 3910710"/>
                <a:gd name="connsiteX19135" fmla="*/ 10829298 w 12193737"/>
                <a:gd name="connsiteY19135" fmla="*/ 2662180 h 3910710"/>
                <a:gd name="connsiteX19136" fmla="*/ 10703975 w 12193737"/>
                <a:gd name="connsiteY19136" fmla="*/ 2734564 h 3910710"/>
                <a:gd name="connsiteX19137" fmla="*/ 10703975 w 12193737"/>
                <a:gd name="connsiteY19137" fmla="*/ 2584002 h 3910710"/>
                <a:gd name="connsiteX19138" fmla="*/ 10829298 w 12193737"/>
                <a:gd name="connsiteY19138" fmla="*/ 2656350 h 3910710"/>
                <a:gd name="connsiteX19139" fmla="*/ 10829298 w 12193737"/>
                <a:gd name="connsiteY19139" fmla="*/ 2662180 h 3910710"/>
                <a:gd name="connsiteX19140" fmla="*/ 10829298 w 12193737"/>
                <a:gd name="connsiteY19140" fmla="*/ 2652439 h 3910710"/>
                <a:gd name="connsiteX19141" fmla="*/ 10705641 w 12193737"/>
                <a:gd name="connsiteY19141" fmla="*/ 2581069 h 3910710"/>
                <a:gd name="connsiteX19142" fmla="*/ 10829298 w 12193737"/>
                <a:gd name="connsiteY19142" fmla="*/ 2509662 h 3910710"/>
                <a:gd name="connsiteX19143" fmla="*/ 10829298 w 12193737"/>
                <a:gd name="connsiteY19143" fmla="*/ 2652439 h 3910710"/>
                <a:gd name="connsiteX19144" fmla="*/ 10829298 w 12193737"/>
                <a:gd name="connsiteY19144" fmla="*/ 2505751 h 3910710"/>
                <a:gd name="connsiteX19145" fmla="*/ 10703975 w 12193737"/>
                <a:gd name="connsiteY19145" fmla="*/ 2578099 h 3910710"/>
                <a:gd name="connsiteX19146" fmla="*/ 10703975 w 12193737"/>
                <a:gd name="connsiteY19146" fmla="*/ 2433440 h 3910710"/>
                <a:gd name="connsiteX19147" fmla="*/ 10709044 w 12193737"/>
                <a:gd name="connsiteY19147" fmla="*/ 2430506 h 3910710"/>
                <a:gd name="connsiteX19148" fmla="*/ 10829298 w 12193737"/>
                <a:gd name="connsiteY19148" fmla="*/ 2499922 h 3910710"/>
                <a:gd name="connsiteX19149" fmla="*/ 10829298 w 12193737"/>
                <a:gd name="connsiteY19149" fmla="*/ 2505751 h 3910710"/>
                <a:gd name="connsiteX19150" fmla="*/ 10829298 w 12193737"/>
                <a:gd name="connsiteY19150" fmla="*/ 2496011 h 3910710"/>
                <a:gd name="connsiteX19151" fmla="*/ 10712448 w 12193737"/>
                <a:gd name="connsiteY19151" fmla="*/ 2428551 h 3910710"/>
                <a:gd name="connsiteX19152" fmla="*/ 10829298 w 12193737"/>
                <a:gd name="connsiteY19152" fmla="*/ 2361091 h 3910710"/>
                <a:gd name="connsiteX19153" fmla="*/ 10829298 w 12193737"/>
                <a:gd name="connsiteY19153" fmla="*/ 2496011 h 3910710"/>
                <a:gd name="connsiteX19154" fmla="*/ 10829298 w 12193737"/>
                <a:gd name="connsiteY19154" fmla="*/ 2331761 h 3910710"/>
                <a:gd name="connsiteX19155" fmla="*/ 10712448 w 12193737"/>
                <a:gd name="connsiteY19155" fmla="*/ 2264301 h 3910710"/>
                <a:gd name="connsiteX19156" fmla="*/ 10829298 w 12193737"/>
                <a:gd name="connsiteY19156" fmla="*/ 2196841 h 3910710"/>
                <a:gd name="connsiteX19157" fmla="*/ 10829298 w 12193737"/>
                <a:gd name="connsiteY19157" fmla="*/ 2331797 h 3910710"/>
                <a:gd name="connsiteX19158" fmla="*/ 10829298 w 12193737"/>
                <a:gd name="connsiteY19158" fmla="*/ 2192894 h 3910710"/>
                <a:gd name="connsiteX19159" fmla="*/ 10709044 w 12193737"/>
                <a:gd name="connsiteY19159" fmla="*/ 2262346 h 3910710"/>
                <a:gd name="connsiteX19160" fmla="*/ 10703975 w 12193737"/>
                <a:gd name="connsiteY19160" fmla="*/ 2259413 h 3910710"/>
                <a:gd name="connsiteX19161" fmla="*/ 10703975 w 12193737"/>
                <a:gd name="connsiteY19161" fmla="*/ 2114717 h 3910710"/>
                <a:gd name="connsiteX19162" fmla="*/ 10829298 w 12193737"/>
                <a:gd name="connsiteY19162" fmla="*/ 2187065 h 3910710"/>
                <a:gd name="connsiteX19163" fmla="*/ 10829298 w 12193737"/>
                <a:gd name="connsiteY19163" fmla="*/ 2192894 h 3910710"/>
                <a:gd name="connsiteX19164" fmla="*/ 10829298 w 12193737"/>
                <a:gd name="connsiteY19164" fmla="*/ 2183154 h 3910710"/>
                <a:gd name="connsiteX19165" fmla="*/ 10705641 w 12193737"/>
                <a:gd name="connsiteY19165" fmla="*/ 2111784 h 3910710"/>
                <a:gd name="connsiteX19166" fmla="*/ 10829298 w 12193737"/>
                <a:gd name="connsiteY19166" fmla="*/ 2040377 h 3910710"/>
                <a:gd name="connsiteX19167" fmla="*/ 10829298 w 12193737"/>
                <a:gd name="connsiteY19167" fmla="*/ 2183154 h 3910710"/>
                <a:gd name="connsiteX19168" fmla="*/ 10829298 w 12193737"/>
                <a:gd name="connsiteY19168" fmla="*/ 2036466 h 3910710"/>
                <a:gd name="connsiteX19169" fmla="*/ 10703975 w 12193737"/>
                <a:gd name="connsiteY19169" fmla="*/ 2108814 h 3910710"/>
                <a:gd name="connsiteX19170" fmla="*/ 10703975 w 12193737"/>
                <a:gd name="connsiteY19170" fmla="*/ 1958288 h 3910710"/>
                <a:gd name="connsiteX19171" fmla="*/ 10829298 w 12193737"/>
                <a:gd name="connsiteY19171" fmla="*/ 2030636 h 3910710"/>
                <a:gd name="connsiteX19172" fmla="*/ 10829298 w 12193737"/>
                <a:gd name="connsiteY19172" fmla="*/ 2036466 h 3910710"/>
                <a:gd name="connsiteX19173" fmla="*/ 10829298 w 12193737"/>
                <a:gd name="connsiteY19173" fmla="*/ 2026726 h 3910710"/>
                <a:gd name="connsiteX19174" fmla="*/ 10705641 w 12193737"/>
                <a:gd name="connsiteY19174" fmla="*/ 1955355 h 3910710"/>
                <a:gd name="connsiteX19175" fmla="*/ 10829298 w 12193737"/>
                <a:gd name="connsiteY19175" fmla="*/ 1883985 h 3910710"/>
                <a:gd name="connsiteX19176" fmla="*/ 10829298 w 12193737"/>
                <a:gd name="connsiteY19176" fmla="*/ 2026762 h 3910710"/>
                <a:gd name="connsiteX19177" fmla="*/ 10829298 w 12193737"/>
                <a:gd name="connsiteY19177" fmla="*/ 1880038 h 3910710"/>
                <a:gd name="connsiteX19178" fmla="*/ 10703975 w 12193737"/>
                <a:gd name="connsiteY19178" fmla="*/ 1952422 h 3910710"/>
                <a:gd name="connsiteX19179" fmla="*/ 10703975 w 12193737"/>
                <a:gd name="connsiteY19179" fmla="*/ 1801860 h 3910710"/>
                <a:gd name="connsiteX19180" fmla="*/ 10829298 w 12193737"/>
                <a:gd name="connsiteY19180" fmla="*/ 1874208 h 3910710"/>
                <a:gd name="connsiteX19181" fmla="*/ 10829298 w 12193737"/>
                <a:gd name="connsiteY19181" fmla="*/ 1880038 h 3910710"/>
                <a:gd name="connsiteX19182" fmla="*/ 10829298 w 12193737"/>
                <a:gd name="connsiteY19182" fmla="*/ 1870297 h 3910710"/>
                <a:gd name="connsiteX19183" fmla="*/ 10705641 w 12193737"/>
                <a:gd name="connsiteY19183" fmla="*/ 1798927 h 3910710"/>
                <a:gd name="connsiteX19184" fmla="*/ 10829298 w 12193737"/>
                <a:gd name="connsiteY19184" fmla="*/ 1727556 h 3910710"/>
                <a:gd name="connsiteX19185" fmla="*/ 10829298 w 12193737"/>
                <a:gd name="connsiteY19185" fmla="*/ 1870333 h 3910710"/>
                <a:gd name="connsiteX19186" fmla="*/ 10829298 w 12193737"/>
                <a:gd name="connsiteY19186" fmla="*/ 1723609 h 3910710"/>
                <a:gd name="connsiteX19187" fmla="*/ 10703975 w 12193737"/>
                <a:gd name="connsiteY19187" fmla="*/ 1795994 h 3910710"/>
                <a:gd name="connsiteX19188" fmla="*/ 10703975 w 12193737"/>
                <a:gd name="connsiteY19188" fmla="*/ 1651297 h 3910710"/>
                <a:gd name="connsiteX19189" fmla="*/ 10709044 w 12193737"/>
                <a:gd name="connsiteY19189" fmla="*/ 1648364 h 3910710"/>
                <a:gd name="connsiteX19190" fmla="*/ 10829298 w 12193737"/>
                <a:gd name="connsiteY19190" fmla="*/ 1717779 h 3910710"/>
                <a:gd name="connsiteX19191" fmla="*/ 10829298 w 12193737"/>
                <a:gd name="connsiteY19191" fmla="*/ 1723609 h 3910710"/>
                <a:gd name="connsiteX19192" fmla="*/ 10829298 w 12193737"/>
                <a:gd name="connsiteY19192" fmla="*/ 1713869 h 3910710"/>
                <a:gd name="connsiteX19193" fmla="*/ 10712448 w 12193737"/>
                <a:gd name="connsiteY19193" fmla="*/ 1646409 h 3910710"/>
                <a:gd name="connsiteX19194" fmla="*/ 10829298 w 12193737"/>
                <a:gd name="connsiteY19194" fmla="*/ 1578949 h 3910710"/>
                <a:gd name="connsiteX19195" fmla="*/ 10829298 w 12193737"/>
                <a:gd name="connsiteY19195" fmla="*/ 1713905 h 3910710"/>
                <a:gd name="connsiteX19196" fmla="*/ 10829298 w 12193737"/>
                <a:gd name="connsiteY19196" fmla="*/ 1549655 h 3910710"/>
                <a:gd name="connsiteX19197" fmla="*/ 10712411 w 12193737"/>
                <a:gd name="connsiteY19197" fmla="*/ 1482159 h 3910710"/>
                <a:gd name="connsiteX19198" fmla="*/ 10829298 w 12193737"/>
                <a:gd name="connsiteY19198" fmla="*/ 1414699 h 3910710"/>
                <a:gd name="connsiteX19199" fmla="*/ 10829298 w 12193737"/>
                <a:gd name="connsiteY19199" fmla="*/ 1549655 h 3910710"/>
                <a:gd name="connsiteX19200" fmla="*/ 10829298 w 12193737"/>
                <a:gd name="connsiteY19200" fmla="*/ 1410753 h 3910710"/>
                <a:gd name="connsiteX19201" fmla="*/ 10709008 w 12193737"/>
                <a:gd name="connsiteY19201" fmla="*/ 1480204 h 3910710"/>
                <a:gd name="connsiteX19202" fmla="*/ 10703939 w 12193737"/>
                <a:gd name="connsiteY19202" fmla="*/ 1477271 h 3910710"/>
                <a:gd name="connsiteX19203" fmla="*/ 10703939 w 12193737"/>
                <a:gd name="connsiteY19203" fmla="*/ 1332575 h 3910710"/>
                <a:gd name="connsiteX19204" fmla="*/ 10829262 w 12193737"/>
                <a:gd name="connsiteY19204" fmla="*/ 1404923 h 3910710"/>
                <a:gd name="connsiteX19205" fmla="*/ 10829262 w 12193737"/>
                <a:gd name="connsiteY19205" fmla="*/ 1410753 h 3910710"/>
                <a:gd name="connsiteX19206" fmla="*/ 10829298 w 12193737"/>
                <a:gd name="connsiteY19206" fmla="*/ 1401012 h 3910710"/>
                <a:gd name="connsiteX19207" fmla="*/ 10705641 w 12193737"/>
                <a:gd name="connsiteY19207" fmla="*/ 1329642 h 3910710"/>
                <a:gd name="connsiteX19208" fmla="*/ 10829298 w 12193737"/>
                <a:gd name="connsiteY19208" fmla="*/ 1258271 h 3910710"/>
                <a:gd name="connsiteX19209" fmla="*/ 10829298 w 12193737"/>
                <a:gd name="connsiteY19209" fmla="*/ 1401048 h 3910710"/>
                <a:gd name="connsiteX19210" fmla="*/ 10829298 w 12193737"/>
                <a:gd name="connsiteY19210" fmla="*/ 1254324 h 3910710"/>
                <a:gd name="connsiteX19211" fmla="*/ 10703975 w 12193737"/>
                <a:gd name="connsiteY19211" fmla="*/ 1326708 h 3910710"/>
                <a:gd name="connsiteX19212" fmla="*/ 10703975 w 12193737"/>
                <a:gd name="connsiteY19212" fmla="*/ 1176146 h 3910710"/>
                <a:gd name="connsiteX19213" fmla="*/ 10829298 w 12193737"/>
                <a:gd name="connsiteY19213" fmla="*/ 1248494 h 3910710"/>
                <a:gd name="connsiteX19214" fmla="*/ 10829298 w 12193737"/>
                <a:gd name="connsiteY19214" fmla="*/ 1254324 h 3910710"/>
                <a:gd name="connsiteX19215" fmla="*/ 10829298 w 12193737"/>
                <a:gd name="connsiteY19215" fmla="*/ 1244583 h 3910710"/>
                <a:gd name="connsiteX19216" fmla="*/ 10705641 w 12193737"/>
                <a:gd name="connsiteY19216" fmla="*/ 1173213 h 3910710"/>
                <a:gd name="connsiteX19217" fmla="*/ 10829298 w 12193737"/>
                <a:gd name="connsiteY19217" fmla="*/ 1101843 h 3910710"/>
                <a:gd name="connsiteX19218" fmla="*/ 10829298 w 12193737"/>
                <a:gd name="connsiteY19218" fmla="*/ 1244620 h 3910710"/>
                <a:gd name="connsiteX19219" fmla="*/ 10829298 w 12193737"/>
                <a:gd name="connsiteY19219" fmla="*/ 1097896 h 3910710"/>
                <a:gd name="connsiteX19220" fmla="*/ 10703975 w 12193737"/>
                <a:gd name="connsiteY19220" fmla="*/ 1170280 h 3910710"/>
                <a:gd name="connsiteX19221" fmla="*/ 10703975 w 12193737"/>
                <a:gd name="connsiteY19221" fmla="*/ 1019718 h 3910710"/>
                <a:gd name="connsiteX19222" fmla="*/ 10829298 w 12193737"/>
                <a:gd name="connsiteY19222" fmla="*/ 1092102 h 3910710"/>
                <a:gd name="connsiteX19223" fmla="*/ 10829298 w 12193737"/>
                <a:gd name="connsiteY19223" fmla="*/ 1097932 h 3910710"/>
                <a:gd name="connsiteX19224" fmla="*/ 10829298 w 12193737"/>
                <a:gd name="connsiteY19224" fmla="*/ 1088155 h 3910710"/>
                <a:gd name="connsiteX19225" fmla="*/ 10705677 w 12193737"/>
                <a:gd name="connsiteY19225" fmla="*/ 1016785 h 3910710"/>
                <a:gd name="connsiteX19226" fmla="*/ 10829298 w 12193737"/>
                <a:gd name="connsiteY19226" fmla="*/ 945414 h 3910710"/>
                <a:gd name="connsiteX19227" fmla="*/ 10829298 w 12193737"/>
                <a:gd name="connsiteY19227" fmla="*/ 1088191 h 3910710"/>
                <a:gd name="connsiteX19228" fmla="*/ 10829298 w 12193737"/>
                <a:gd name="connsiteY19228" fmla="*/ 941467 h 3910710"/>
                <a:gd name="connsiteX19229" fmla="*/ 10703975 w 12193737"/>
                <a:gd name="connsiteY19229" fmla="*/ 1013852 h 3910710"/>
                <a:gd name="connsiteX19230" fmla="*/ 10703975 w 12193737"/>
                <a:gd name="connsiteY19230" fmla="*/ 869155 h 3910710"/>
                <a:gd name="connsiteX19231" fmla="*/ 10709044 w 12193737"/>
                <a:gd name="connsiteY19231" fmla="*/ 866222 h 3910710"/>
                <a:gd name="connsiteX19232" fmla="*/ 10829298 w 12193737"/>
                <a:gd name="connsiteY19232" fmla="*/ 935637 h 3910710"/>
                <a:gd name="connsiteX19233" fmla="*/ 10829298 w 12193737"/>
                <a:gd name="connsiteY19233" fmla="*/ 941467 h 3910710"/>
                <a:gd name="connsiteX19234" fmla="*/ 10829298 w 12193737"/>
                <a:gd name="connsiteY19234" fmla="*/ 931727 h 3910710"/>
                <a:gd name="connsiteX19235" fmla="*/ 10712448 w 12193737"/>
                <a:gd name="connsiteY19235" fmla="*/ 864267 h 3910710"/>
                <a:gd name="connsiteX19236" fmla="*/ 10829298 w 12193737"/>
                <a:gd name="connsiteY19236" fmla="*/ 796807 h 3910710"/>
                <a:gd name="connsiteX19237" fmla="*/ 10829298 w 12193737"/>
                <a:gd name="connsiteY19237" fmla="*/ 931763 h 3910710"/>
                <a:gd name="connsiteX19238" fmla="*/ 10829298 w 12193737"/>
                <a:gd name="connsiteY19238" fmla="*/ 767477 h 3910710"/>
                <a:gd name="connsiteX19239" fmla="*/ 10712448 w 12193737"/>
                <a:gd name="connsiteY19239" fmla="*/ 700017 h 3910710"/>
                <a:gd name="connsiteX19240" fmla="*/ 10829298 w 12193737"/>
                <a:gd name="connsiteY19240" fmla="*/ 632557 h 3910710"/>
                <a:gd name="connsiteX19241" fmla="*/ 10829298 w 12193737"/>
                <a:gd name="connsiteY19241" fmla="*/ 767477 h 3910710"/>
                <a:gd name="connsiteX19242" fmla="*/ 10829298 w 12193737"/>
                <a:gd name="connsiteY19242" fmla="*/ 628610 h 3910710"/>
                <a:gd name="connsiteX19243" fmla="*/ 10709044 w 12193737"/>
                <a:gd name="connsiteY19243" fmla="*/ 698062 h 3910710"/>
                <a:gd name="connsiteX19244" fmla="*/ 10703975 w 12193737"/>
                <a:gd name="connsiteY19244" fmla="*/ 695129 h 3910710"/>
                <a:gd name="connsiteX19245" fmla="*/ 10703975 w 12193737"/>
                <a:gd name="connsiteY19245" fmla="*/ 550432 h 3910710"/>
                <a:gd name="connsiteX19246" fmla="*/ 10829298 w 12193737"/>
                <a:gd name="connsiteY19246" fmla="*/ 622817 h 3910710"/>
                <a:gd name="connsiteX19247" fmla="*/ 10829298 w 12193737"/>
                <a:gd name="connsiteY19247" fmla="*/ 628647 h 3910710"/>
                <a:gd name="connsiteX19248" fmla="*/ 10829298 w 12193737"/>
                <a:gd name="connsiteY19248" fmla="*/ 618870 h 3910710"/>
                <a:gd name="connsiteX19249" fmla="*/ 10705677 w 12193737"/>
                <a:gd name="connsiteY19249" fmla="*/ 547499 h 3910710"/>
                <a:gd name="connsiteX19250" fmla="*/ 10829298 w 12193737"/>
                <a:gd name="connsiteY19250" fmla="*/ 476129 h 3910710"/>
                <a:gd name="connsiteX19251" fmla="*/ 10829298 w 12193737"/>
                <a:gd name="connsiteY19251" fmla="*/ 618906 h 3910710"/>
                <a:gd name="connsiteX19252" fmla="*/ 10829298 w 12193737"/>
                <a:gd name="connsiteY19252" fmla="*/ 472182 h 3910710"/>
                <a:gd name="connsiteX19253" fmla="*/ 10703975 w 12193737"/>
                <a:gd name="connsiteY19253" fmla="*/ 544566 h 3910710"/>
                <a:gd name="connsiteX19254" fmla="*/ 10703975 w 12193737"/>
                <a:gd name="connsiteY19254" fmla="*/ 394004 h 3910710"/>
                <a:gd name="connsiteX19255" fmla="*/ 10829298 w 12193737"/>
                <a:gd name="connsiteY19255" fmla="*/ 466388 h 3910710"/>
                <a:gd name="connsiteX19256" fmla="*/ 10829298 w 12193737"/>
                <a:gd name="connsiteY19256" fmla="*/ 472218 h 3910710"/>
                <a:gd name="connsiteX19257" fmla="*/ 10829298 w 12193737"/>
                <a:gd name="connsiteY19257" fmla="*/ 462441 h 3910710"/>
                <a:gd name="connsiteX19258" fmla="*/ 10705677 w 12193737"/>
                <a:gd name="connsiteY19258" fmla="*/ 391071 h 3910710"/>
                <a:gd name="connsiteX19259" fmla="*/ 10829298 w 12193737"/>
                <a:gd name="connsiteY19259" fmla="*/ 319701 h 3910710"/>
                <a:gd name="connsiteX19260" fmla="*/ 10829298 w 12193737"/>
                <a:gd name="connsiteY19260" fmla="*/ 462478 h 3910710"/>
                <a:gd name="connsiteX19261" fmla="*/ 10829298 w 12193737"/>
                <a:gd name="connsiteY19261" fmla="*/ 315754 h 3910710"/>
                <a:gd name="connsiteX19262" fmla="*/ 10703975 w 12193737"/>
                <a:gd name="connsiteY19262" fmla="*/ 388102 h 3910710"/>
                <a:gd name="connsiteX19263" fmla="*/ 10703975 w 12193737"/>
                <a:gd name="connsiteY19263" fmla="*/ 237576 h 3910710"/>
                <a:gd name="connsiteX19264" fmla="*/ 10829298 w 12193737"/>
                <a:gd name="connsiteY19264" fmla="*/ 309924 h 3910710"/>
                <a:gd name="connsiteX19265" fmla="*/ 10829298 w 12193737"/>
                <a:gd name="connsiteY19265" fmla="*/ 315754 h 3910710"/>
                <a:gd name="connsiteX19266" fmla="*/ 10829298 w 12193737"/>
                <a:gd name="connsiteY19266" fmla="*/ 306013 h 3910710"/>
                <a:gd name="connsiteX19267" fmla="*/ 10705641 w 12193737"/>
                <a:gd name="connsiteY19267" fmla="*/ 234643 h 3910710"/>
                <a:gd name="connsiteX19268" fmla="*/ 10829298 w 12193737"/>
                <a:gd name="connsiteY19268" fmla="*/ 163272 h 3910710"/>
                <a:gd name="connsiteX19269" fmla="*/ 10829298 w 12193737"/>
                <a:gd name="connsiteY19269" fmla="*/ 306049 h 3910710"/>
                <a:gd name="connsiteX19270" fmla="*/ 10829298 w 12193737"/>
                <a:gd name="connsiteY19270" fmla="*/ 159325 h 3910710"/>
                <a:gd name="connsiteX19271" fmla="*/ 10703975 w 12193737"/>
                <a:gd name="connsiteY19271" fmla="*/ 231710 h 3910710"/>
                <a:gd name="connsiteX19272" fmla="*/ 10703975 w 12193737"/>
                <a:gd name="connsiteY19272" fmla="*/ 87013 h 3910710"/>
                <a:gd name="connsiteX19273" fmla="*/ 10709044 w 12193737"/>
                <a:gd name="connsiteY19273" fmla="*/ 84080 h 3910710"/>
                <a:gd name="connsiteX19274" fmla="*/ 10829298 w 12193737"/>
                <a:gd name="connsiteY19274" fmla="*/ 153495 h 3910710"/>
                <a:gd name="connsiteX19275" fmla="*/ 10829298 w 12193737"/>
                <a:gd name="connsiteY19275" fmla="*/ 159325 h 3910710"/>
                <a:gd name="connsiteX19276" fmla="*/ 10829298 w 12193737"/>
                <a:gd name="connsiteY19276" fmla="*/ 149585 h 3910710"/>
                <a:gd name="connsiteX19277" fmla="*/ 10712448 w 12193737"/>
                <a:gd name="connsiteY19277" fmla="*/ 82125 h 3910710"/>
                <a:gd name="connsiteX19278" fmla="*/ 10829298 w 12193737"/>
                <a:gd name="connsiteY19278" fmla="*/ 14665 h 3910710"/>
                <a:gd name="connsiteX19279" fmla="*/ 10829298 w 12193737"/>
                <a:gd name="connsiteY19279" fmla="*/ 149621 h 3910710"/>
                <a:gd name="connsiteX19280" fmla="*/ 10846209 w 12193737"/>
                <a:gd name="connsiteY19280" fmla="*/ 3896009 h 3910710"/>
                <a:gd name="connsiteX19281" fmla="*/ 10846209 w 12193737"/>
                <a:gd name="connsiteY19281" fmla="*/ 3761125 h 3910710"/>
                <a:gd name="connsiteX19282" fmla="*/ 10962987 w 12193737"/>
                <a:gd name="connsiteY19282" fmla="*/ 3828549 h 3910710"/>
                <a:gd name="connsiteX19283" fmla="*/ 10846209 w 12193737"/>
                <a:gd name="connsiteY19283" fmla="*/ 3895973 h 3910710"/>
                <a:gd name="connsiteX19284" fmla="*/ 10966427 w 12193737"/>
                <a:gd name="connsiteY19284" fmla="*/ 3826630 h 3910710"/>
                <a:gd name="connsiteX19285" fmla="*/ 10846245 w 12193737"/>
                <a:gd name="connsiteY19285" fmla="*/ 3757215 h 3910710"/>
                <a:gd name="connsiteX19286" fmla="*/ 10846245 w 12193737"/>
                <a:gd name="connsiteY19286" fmla="*/ 3751312 h 3910710"/>
                <a:gd name="connsiteX19287" fmla="*/ 10971496 w 12193737"/>
                <a:gd name="connsiteY19287" fmla="*/ 3678964 h 3910710"/>
                <a:gd name="connsiteX19288" fmla="*/ 10971496 w 12193737"/>
                <a:gd name="connsiteY19288" fmla="*/ 3823660 h 3910710"/>
                <a:gd name="connsiteX19289" fmla="*/ 10966427 w 12193737"/>
                <a:gd name="connsiteY19289" fmla="*/ 3826594 h 3910710"/>
                <a:gd name="connsiteX19290" fmla="*/ 10974864 w 12193737"/>
                <a:gd name="connsiteY19290" fmla="*/ 3821705 h 3910710"/>
                <a:gd name="connsiteX19291" fmla="*/ 10974864 w 12193737"/>
                <a:gd name="connsiteY19291" fmla="*/ 3679001 h 3910710"/>
                <a:gd name="connsiteX19292" fmla="*/ 11098450 w 12193737"/>
                <a:gd name="connsiteY19292" fmla="*/ 3750371 h 3910710"/>
                <a:gd name="connsiteX19293" fmla="*/ 10974864 w 12193737"/>
                <a:gd name="connsiteY19293" fmla="*/ 3821705 h 3910710"/>
                <a:gd name="connsiteX19294" fmla="*/ 11106959 w 12193737"/>
                <a:gd name="connsiteY19294" fmla="*/ 3907777 h 3910710"/>
                <a:gd name="connsiteX19295" fmla="*/ 10983337 w 12193737"/>
                <a:gd name="connsiteY19295" fmla="*/ 3836407 h 3910710"/>
                <a:gd name="connsiteX19296" fmla="*/ 11106959 w 12193737"/>
                <a:gd name="connsiteY19296" fmla="*/ 3765036 h 3910710"/>
                <a:gd name="connsiteX19297" fmla="*/ 11106959 w 12193737"/>
                <a:gd name="connsiteY19297" fmla="*/ 3907777 h 3910710"/>
                <a:gd name="connsiteX19298" fmla="*/ 11110363 w 12193737"/>
                <a:gd name="connsiteY19298" fmla="*/ 3907777 h 3910710"/>
                <a:gd name="connsiteX19299" fmla="*/ 11110363 w 12193737"/>
                <a:gd name="connsiteY19299" fmla="*/ 3763081 h 3910710"/>
                <a:gd name="connsiteX19300" fmla="*/ 11115432 w 12193737"/>
                <a:gd name="connsiteY19300" fmla="*/ 3760148 h 3910710"/>
                <a:gd name="connsiteX19301" fmla="*/ 11240756 w 12193737"/>
                <a:gd name="connsiteY19301" fmla="*/ 3832496 h 3910710"/>
                <a:gd name="connsiteX19302" fmla="*/ 11110399 w 12193737"/>
                <a:gd name="connsiteY19302" fmla="*/ 3907777 h 3910710"/>
                <a:gd name="connsiteX19303" fmla="*/ 11242422 w 12193737"/>
                <a:gd name="connsiteY19303" fmla="*/ 3829563 h 3910710"/>
                <a:gd name="connsiteX19304" fmla="*/ 11118800 w 12193737"/>
                <a:gd name="connsiteY19304" fmla="*/ 3758192 h 3910710"/>
                <a:gd name="connsiteX19305" fmla="*/ 11242422 w 12193737"/>
                <a:gd name="connsiteY19305" fmla="*/ 3686822 h 3910710"/>
                <a:gd name="connsiteX19306" fmla="*/ 11242422 w 12193737"/>
                <a:gd name="connsiteY19306" fmla="*/ 3829563 h 3910710"/>
                <a:gd name="connsiteX19307" fmla="*/ 11245825 w 12193737"/>
                <a:gd name="connsiteY19307" fmla="*/ 3684867 h 3910710"/>
                <a:gd name="connsiteX19308" fmla="*/ 11250895 w 12193737"/>
                <a:gd name="connsiteY19308" fmla="*/ 3681934 h 3910710"/>
                <a:gd name="connsiteX19309" fmla="*/ 11376219 w 12193737"/>
                <a:gd name="connsiteY19309" fmla="*/ 3754282 h 3910710"/>
                <a:gd name="connsiteX19310" fmla="*/ 11245862 w 12193737"/>
                <a:gd name="connsiteY19310" fmla="*/ 3829563 h 3910710"/>
                <a:gd name="connsiteX19311" fmla="*/ 11245862 w 12193737"/>
                <a:gd name="connsiteY19311" fmla="*/ 3684867 h 3910710"/>
                <a:gd name="connsiteX19312" fmla="*/ 11377884 w 12193737"/>
                <a:gd name="connsiteY19312" fmla="*/ 3907777 h 3910710"/>
                <a:gd name="connsiteX19313" fmla="*/ 11247491 w 12193737"/>
                <a:gd name="connsiteY19313" fmla="*/ 3832460 h 3910710"/>
                <a:gd name="connsiteX19314" fmla="*/ 11377884 w 12193737"/>
                <a:gd name="connsiteY19314" fmla="*/ 3757178 h 3910710"/>
                <a:gd name="connsiteX19315" fmla="*/ 11377884 w 12193737"/>
                <a:gd name="connsiteY19315" fmla="*/ 3907741 h 3910710"/>
                <a:gd name="connsiteX19316" fmla="*/ 11377884 w 12193737"/>
                <a:gd name="connsiteY19316" fmla="*/ 3751349 h 3910710"/>
                <a:gd name="connsiteX19317" fmla="*/ 11254263 w 12193737"/>
                <a:gd name="connsiteY19317" fmla="*/ 3679978 h 3910710"/>
                <a:gd name="connsiteX19318" fmla="*/ 11377884 w 12193737"/>
                <a:gd name="connsiteY19318" fmla="*/ 3608608 h 3910710"/>
                <a:gd name="connsiteX19319" fmla="*/ 11377884 w 12193737"/>
                <a:gd name="connsiteY19319" fmla="*/ 3751349 h 3910710"/>
                <a:gd name="connsiteX19320" fmla="*/ 11506612 w 12193737"/>
                <a:gd name="connsiteY19320" fmla="*/ 3835429 h 3910710"/>
                <a:gd name="connsiteX19321" fmla="*/ 11381288 w 12193737"/>
                <a:gd name="connsiteY19321" fmla="*/ 3907777 h 3910710"/>
                <a:gd name="connsiteX19322" fmla="*/ 11381288 w 12193737"/>
                <a:gd name="connsiteY19322" fmla="*/ 3757251 h 3910710"/>
                <a:gd name="connsiteX19323" fmla="*/ 11506612 w 12193737"/>
                <a:gd name="connsiteY19323" fmla="*/ 3829599 h 3910710"/>
                <a:gd name="connsiteX19324" fmla="*/ 11506612 w 12193737"/>
                <a:gd name="connsiteY19324" fmla="*/ 3835465 h 3910710"/>
                <a:gd name="connsiteX19325" fmla="*/ 11506612 w 12193737"/>
                <a:gd name="connsiteY19325" fmla="*/ 3825652 h 3910710"/>
                <a:gd name="connsiteX19326" fmla="*/ 11382990 w 12193737"/>
                <a:gd name="connsiteY19326" fmla="*/ 3754282 h 3910710"/>
                <a:gd name="connsiteX19327" fmla="*/ 11506612 w 12193737"/>
                <a:gd name="connsiteY19327" fmla="*/ 3682947 h 3910710"/>
                <a:gd name="connsiteX19328" fmla="*/ 11506612 w 12193737"/>
                <a:gd name="connsiteY19328" fmla="*/ 3825652 h 3910710"/>
                <a:gd name="connsiteX19329" fmla="*/ 11506612 w 12193737"/>
                <a:gd name="connsiteY19329" fmla="*/ 3679001 h 3910710"/>
                <a:gd name="connsiteX19330" fmla="*/ 11381288 w 12193737"/>
                <a:gd name="connsiteY19330" fmla="*/ 3751349 h 3910710"/>
                <a:gd name="connsiteX19331" fmla="*/ 11381288 w 12193737"/>
                <a:gd name="connsiteY19331" fmla="*/ 3606653 h 3910710"/>
                <a:gd name="connsiteX19332" fmla="*/ 11386358 w 12193737"/>
                <a:gd name="connsiteY19332" fmla="*/ 3603719 h 3910710"/>
                <a:gd name="connsiteX19333" fmla="*/ 11506612 w 12193737"/>
                <a:gd name="connsiteY19333" fmla="*/ 3673135 h 3910710"/>
                <a:gd name="connsiteX19334" fmla="*/ 11506612 w 12193737"/>
                <a:gd name="connsiteY19334" fmla="*/ 3679001 h 3910710"/>
                <a:gd name="connsiteX19335" fmla="*/ 11506612 w 12193737"/>
                <a:gd name="connsiteY19335" fmla="*/ 3669224 h 3910710"/>
                <a:gd name="connsiteX19336" fmla="*/ 11389761 w 12193737"/>
                <a:gd name="connsiteY19336" fmla="*/ 3601764 h 3910710"/>
                <a:gd name="connsiteX19337" fmla="*/ 11506612 w 12193737"/>
                <a:gd name="connsiteY19337" fmla="*/ 3534304 h 3910710"/>
                <a:gd name="connsiteX19338" fmla="*/ 11506612 w 12193737"/>
                <a:gd name="connsiteY19338" fmla="*/ 3669224 h 3910710"/>
                <a:gd name="connsiteX19339" fmla="*/ 11506612 w 12193737"/>
                <a:gd name="connsiteY19339" fmla="*/ 3504974 h 3910710"/>
                <a:gd name="connsiteX19340" fmla="*/ 11389761 w 12193737"/>
                <a:gd name="connsiteY19340" fmla="*/ 3437514 h 3910710"/>
                <a:gd name="connsiteX19341" fmla="*/ 11506612 w 12193737"/>
                <a:gd name="connsiteY19341" fmla="*/ 3370054 h 3910710"/>
                <a:gd name="connsiteX19342" fmla="*/ 11506612 w 12193737"/>
                <a:gd name="connsiteY19342" fmla="*/ 3504974 h 3910710"/>
                <a:gd name="connsiteX19343" fmla="*/ 11506612 w 12193737"/>
                <a:gd name="connsiteY19343" fmla="*/ 3366144 h 3910710"/>
                <a:gd name="connsiteX19344" fmla="*/ 11386358 w 12193737"/>
                <a:gd name="connsiteY19344" fmla="*/ 3435559 h 3910710"/>
                <a:gd name="connsiteX19345" fmla="*/ 11381288 w 12193737"/>
                <a:gd name="connsiteY19345" fmla="*/ 3432626 h 3910710"/>
                <a:gd name="connsiteX19346" fmla="*/ 11381288 w 12193737"/>
                <a:gd name="connsiteY19346" fmla="*/ 3287966 h 3910710"/>
                <a:gd name="connsiteX19347" fmla="*/ 11506612 w 12193737"/>
                <a:gd name="connsiteY19347" fmla="*/ 3360314 h 3910710"/>
                <a:gd name="connsiteX19348" fmla="*/ 11506612 w 12193737"/>
                <a:gd name="connsiteY19348" fmla="*/ 3366180 h 3910710"/>
                <a:gd name="connsiteX19349" fmla="*/ 11506612 w 12193737"/>
                <a:gd name="connsiteY19349" fmla="*/ 3356367 h 3910710"/>
                <a:gd name="connsiteX19350" fmla="*/ 11382990 w 12193737"/>
                <a:gd name="connsiteY19350" fmla="*/ 3284997 h 3910710"/>
                <a:gd name="connsiteX19351" fmla="*/ 11506612 w 12193737"/>
                <a:gd name="connsiteY19351" fmla="*/ 3213626 h 3910710"/>
                <a:gd name="connsiteX19352" fmla="*/ 11506612 w 12193737"/>
                <a:gd name="connsiteY19352" fmla="*/ 3356331 h 3910710"/>
                <a:gd name="connsiteX19353" fmla="*/ 11506612 w 12193737"/>
                <a:gd name="connsiteY19353" fmla="*/ 3209715 h 3910710"/>
                <a:gd name="connsiteX19354" fmla="*/ 11381288 w 12193737"/>
                <a:gd name="connsiteY19354" fmla="*/ 3282064 h 3910710"/>
                <a:gd name="connsiteX19355" fmla="*/ 11381288 w 12193737"/>
                <a:gd name="connsiteY19355" fmla="*/ 3131537 h 3910710"/>
                <a:gd name="connsiteX19356" fmla="*/ 11506612 w 12193737"/>
                <a:gd name="connsiteY19356" fmla="*/ 3203885 h 3910710"/>
                <a:gd name="connsiteX19357" fmla="*/ 11506612 w 12193737"/>
                <a:gd name="connsiteY19357" fmla="*/ 3209752 h 3910710"/>
                <a:gd name="connsiteX19358" fmla="*/ 11506612 w 12193737"/>
                <a:gd name="connsiteY19358" fmla="*/ 3199939 h 3910710"/>
                <a:gd name="connsiteX19359" fmla="*/ 11382990 w 12193737"/>
                <a:gd name="connsiteY19359" fmla="*/ 3128568 h 3910710"/>
                <a:gd name="connsiteX19360" fmla="*/ 11506612 w 12193737"/>
                <a:gd name="connsiteY19360" fmla="*/ 3057198 h 3910710"/>
                <a:gd name="connsiteX19361" fmla="*/ 11506612 w 12193737"/>
                <a:gd name="connsiteY19361" fmla="*/ 3199939 h 3910710"/>
                <a:gd name="connsiteX19362" fmla="*/ 11506612 w 12193737"/>
                <a:gd name="connsiteY19362" fmla="*/ 3053287 h 3910710"/>
                <a:gd name="connsiteX19363" fmla="*/ 11381288 w 12193737"/>
                <a:gd name="connsiteY19363" fmla="*/ 3125635 h 3910710"/>
                <a:gd name="connsiteX19364" fmla="*/ 11381288 w 12193737"/>
                <a:gd name="connsiteY19364" fmla="*/ 2975109 h 3910710"/>
                <a:gd name="connsiteX19365" fmla="*/ 11506612 w 12193737"/>
                <a:gd name="connsiteY19365" fmla="*/ 3047457 h 3910710"/>
                <a:gd name="connsiteX19366" fmla="*/ 11506612 w 12193737"/>
                <a:gd name="connsiteY19366" fmla="*/ 3053323 h 3910710"/>
                <a:gd name="connsiteX19367" fmla="*/ 11506612 w 12193737"/>
                <a:gd name="connsiteY19367" fmla="*/ 3043510 h 3910710"/>
                <a:gd name="connsiteX19368" fmla="*/ 11382990 w 12193737"/>
                <a:gd name="connsiteY19368" fmla="*/ 2972140 h 3910710"/>
                <a:gd name="connsiteX19369" fmla="*/ 11506612 w 12193737"/>
                <a:gd name="connsiteY19369" fmla="*/ 2900805 h 3910710"/>
                <a:gd name="connsiteX19370" fmla="*/ 11506612 w 12193737"/>
                <a:gd name="connsiteY19370" fmla="*/ 3043510 h 3910710"/>
                <a:gd name="connsiteX19371" fmla="*/ 11506612 w 12193737"/>
                <a:gd name="connsiteY19371" fmla="*/ 2896859 h 3910710"/>
                <a:gd name="connsiteX19372" fmla="*/ 11381288 w 12193737"/>
                <a:gd name="connsiteY19372" fmla="*/ 2969207 h 3910710"/>
                <a:gd name="connsiteX19373" fmla="*/ 11381288 w 12193737"/>
                <a:gd name="connsiteY19373" fmla="*/ 2824547 h 3910710"/>
                <a:gd name="connsiteX19374" fmla="*/ 11386358 w 12193737"/>
                <a:gd name="connsiteY19374" fmla="*/ 2821614 h 3910710"/>
                <a:gd name="connsiteX19375" fmla="*/ 11506612 w 12193737"/>
                <a:gd name="connsiteY19375" fmla="*/ 2891029 h 3910710"/>
                <a:gd name="connsiteX19376" fmla="*/ 11506612 w 12193737"/>
                <a:gd name="connsiteY19376" fmla="*/ 2896895 h 3910710"/>
                <a:gd name="connsiteX19377" fmla="*/ 11506612 w 12193737"/>
                <a:gd name="connsiteY19377" fmla="*/ 2887082 h 3910710"/>
                <a:gd name="connsiteX19378" fmla="*/ 11389761 w 12193737"/>
                <a:gd name="connsiteY19378" fmla="*/ 2819622 h 3910710"/>
                <a:gd name="connsiteX19379" fmla="*/ 11506612 w 12193737"/>
                <a:gd name="connsiteY19379" fmla="*/ 2752162 h 3910710"/>
                <a:gd name="connsiteX19380" fmla="*/ 11506612 w 12193737"/>
                <a:gd name="connsiteY19380" fmla="*/ 2887046 h 3910710"/>
                <a:gd name="connsiteX19381" fmla="*/ 11506612 w 12193737"/>
                <a:gd name="connsiteY19381" fmla="*/ 2722832 h 3910710"/>
                <a:gd name="connsiteX19382" fmla="*/ 11389761 w 12193737"/>
                <a:gd name="connsiteY19382" fmla="*/ 2655372 h 3910710"/>
                <a:gd name="connsiteX19383" fmla="*/ 11506612 w 12193737"/>
                <a:gd name="connsiteY19383" fmla="*/ 2587912 h 3910710"/>
                <a:gd name="connsiteX19384" fmla="*/ 11506612 w 12193737"/>
                <a:gd name="connsiteY19384" fmla="*/ 2722832 h 3910710"/>
                <a:gd name="connsiteX19385" fmla="*/ 11506612 w 12193737"/>
                <a:gd name="connsiteY19385" fmla="*/ 2584002 h 3910710"/>
                <a:gd name="connsiteX19386" fmla="*/ 11386358 w 12193737"/>
                <a:gd name="connsiteY19386" fmla="*/ 2653417 h 3910710"/>
                <a:gd name="connsiteX19387" fmla="*/ 11381288 w 12193737"/>
                <a:gd name="connsiteY19387" fmla="*/ 2650484 h 3910710"/>
                <a:gd name="connsiteX19388" fmla="*/ 11381288 w 12193737"/>
                <a:gd name="connsiteY19388" fmla="*/ 2505824 h 3910710"/>
                <a:gd name="connsiteX19389" fmla="*/ 11506612 w 12193737"/>
                <a:gd name="connsiteY19389" fmla="*/ 2578172 h 3910710"/>
                <a:gd name="connsiteX19390" fmla="*/ 11506612 w 12193737"/>
                <a:gd name="connsiteY19390" fmla="*/ 2584038 h 3910710"/>
                <a:gd name="connsiteX19391" fmla="*/ 11506612 w 12193737"/>
                <a:gd name="connsiteY19391" fmla="*/ 2574225 h 3910710"/>
                <a:gd name="connsiteX19392" fmla="*/ 11382990 w 12193737"/>
                <a:gd name="connsiteY19392" fmla="*/ 2502855 h 3910710"/>
                <a:gd name="connsiteX19393" fmla="*/ 11506612 w 12193737"/>
                <a:gd name="connsiteY19393" fmla="*/ 2431484 h 3910710"/>
                <a:gd name="connsiteX19394" fmla="*/ 11506612 w 12193737"/>
                <a:gd name="connsiteY19394" fmla="*/ 2574225 h 3910710"/>
                <a:gd name="connsiteX19395" fmla="*/ 11506612 w 12193737"/>
                <a:gd name="connsiteY19395" fmla="*/ 2427573 h 3910710"/>
                <a:gd name="connsiteX19396" fmla="*/ 11381288 w 12193737"/>
                <a:gd name="connsiteY19396" fmla="*/ 2499922 h 3910710"/>
                <a:gd name="connsiteX19397" fmla="*/ 11381288 w 12193737"/>
                <a:gd name="connsiteY19397" fmla="*/ 2349395 h 3910710"/>
                <a:gd name="connsiteX19398" fmla="*/ 11506612 w 12193737"/>
                <a:gd name="connsiteY19398" fmla="*/ 2421743 h 3910710"/>
                <a:gd name="connsiteX19399" fmla="*/ 11506612 w 12193737"/>
                <a:gd name="connsiteY19399" fmla="*/ 2427610 h 3910710"/>
                <a:gd name="connsiteX19400" fmla="*/ 11506612 w 12193737"/>
                <a:gd name="connsiteY19400" fmla="*/ 2417797 h 3910710"/>
                <a:gd name="connsiteX19401" fmla="*/ 11382990 w 12193737"/>
                <a:gd name="connsiteY19401" fmla="*/ 2346426 h 3910710"/>
                <a:gd name="connsiteX19402" fmla="*/ 11506612 w 12193737"/>
                <a:gd name="connsiteY19402" fmla="*/ 2275056 h 3910710"/>
                <a:gd name="connsiteX19403" fmla="*/ 11506612 w 12193737"/>
                <a:gd name="connsiteY19403" fmla="*/ 2417797 h 3910710"/>
                <a:gd name="connsiteX19404" fmla="*/ 11506612 w 12193737"/>
                <a:gd name="connsiteY19404" fmla="*/ 2271145 h 3910710"/>
                <a:gd name="connsiteX19405" fmla="*/ 11381288 w 12193737"/>
                <a:gd name="connsiteY19405" fmla="*/ 2343493 h 3910710"/>
                <a:gd name="connsiteX19406" fmla="*/ 11381288 w 12193737"/>
                <a:gd name="connsiteY19406" fmla="*/ 2192967 h 3910710"/>
                <a:gd name="connsiteX19407" fmla="*/ 11506612 w 12193737"/>
                <a:gd name="connsiteY19407" fmla="*/ 2265315 h 3910710"/>
                <a:gd name="connsiteX19408" fmla="*/ 11506612 w 12193737"/>
                <a:gd name="connsiteY19408" fmla="*/ 2271181 h 3910710"/>
                <a:gd name="connsiteX19409" fmla="*/ 11506612 w 12193737"/>
                <a:gd name="connsiteY19409" fmla="*/ 2261368 h 3910710"/>
                <a:gd name="connsiteX19410" fmla="*/ 11382990 w 12193737"/>
                <a:gd name="connsiteY19410" fmla="*/ 2189998 h 3910710"/>
                <a:gd name="connsiteX19411" fmla="*/ 11506612 w 12193737"/>
                <a:gd name="connsiteY19411" fmla="*/ 2118627 h 3910710"/>
                <a:gd name="connsiteX19412" fmla="*/ 11506612 w 12193737"/>
                <a:gd name="connsiteY19412" fmla="*/ 2261368 h 3910710"/>
                <a:gd name="connsiteX19413" fmla="*/ 11506612 w 12193737"/>
                <a:gd name="connsiteY19413" fmla="*/ 2114717 h 3910710"/>
                <a:gd name="connsiteX19414" fmla="*/ 11381288 w 12193737"/>
                <a:gd name="connsiteY19414" fmla="*/ 2187065 h 3910710"/>
                <a:gd name="connsiteX19415" fmla="*/ 11381288 w 12193737"/>
                <a:gd name="connsiteY19415" fmla="*/ 2042368 h 3910710"/>
                <a:gd name="connsiteX19416" fmla="*/ 11386394 w 12193737"/>
                <a:gd name="connsiteY19416" fmla="*/ 2039435 h 3910710"/>
                <a:gd name="connsiteX19417" fmla="*/ 11506612 w 12193737"/>
                <a:gd name="connsiteY19417" fmla="*/ 2108851 h 3910710"/>
                <a:gd name="connsiteX19418" fmla="*/ 11506612 w 12193737"/>
                <a:gd name="connsiteY19418" fmla="*/ 2114717 h 3910710"/>
                <a:gd name="connsiteX19419" fmla="*/ 11506612 w 12193737"/>
                <a:gd name="connsiteY19419" fmla="*/ 2104940 h 3910710"/>
                <a:gd name="connsiteX19420" fmla="*/ 11389797 w 12193737"/>
                <a:gd name="connsiteY19420" fmla="*/ 2037480 h 3910710"/>
                <a:gd name="connsiteX19421" fmla="*/ 11506612 w 12193737"/>
                <a:gd name="connsiteY19421" fmla="*/ 1970020 h 3910710"/>
                <a:gd name="connsiteX19422" fmla="*/ 11506612 w 12193737"/>
                <a:gd name="connsiteY19422" fmla="*/ 2104940 h 3910710"/>
                <a:gd name="connsiteX19423" fmla="*/ 11506612 w 12193737"/>
                <a:gd name="connsiteY19423" fmla="*/ 1940690 h 3910710"/>
                <a:gd name="connsiteX19424" fmla="*/ 11389761 w 12193737"/>
                <a:gd name="connsiteY19424" fmla="*/ 1873230 h 3910710"/>
                <a:gd name="connsiteX19425" fmla="*/ 11506612 w 12193737"/>
                <a:gd name="connsiteY19425" fmla="*/ 1805770 h 3910710"/>
                <a:gd name="connsiteX19426" fmla="*/ 11506612 w 12193737"/>
                <a:gd name="connsiteY19426" fmla="*/ 1940690 h 3910710"/>
                <a:gd name="connsiteX19427" fmla="*/ 11506612 w 12193737"/>
                <a:gd name="connsiteY19427" fmla="*/ 1801860 h 3910710"/>
                <a:gd name="connsiteX19428" fmla="*/ 11386358 w 12193737"/>
                <a:gd name="connsiteY19428" fmla="*/ 1871275 h 3910710"/>
                <a:gd name="connsiteX19429" fmla="*/ 11381288 w 12193737"/>
                <a:gd name="connsiteY19429" fmla="*/ 1868342 h 3910710"/>
                <a:gd name="connsiteX19430" fmla="*/ 11381288 w 12193737"/>
                <a:gd name="connsiteY19430" fmla="*/ 1723646 h 3910710"/>
                <a:gd name="connsiteX19431" fmla="*/ 11506612 w 12193737"/>
                <a:gd name="connsiteY19431" fmla="*/ 1795994 h 3910710"/>
                <a:gd name="connsiteX19432" fmla="*/ 11506612 w 12193737"/>
                <a:gd name="connsiteY19432" fmla="*/ 1801860 h 3910710"/>
                <a:gd name="connsiteX19433" fmla="*/ 11506612 w 12193737"/>
                <a:gd name="connsiteY19433" fmla="*/ 1792083 h 3910710"/>
                <a:gd name="connsiteX19434" fmla="*/ 11382990 w 12193737"/>
                <a:gd name="connsiteY19434" fmla="*/ 1720713 h 3910710"/>
                <a:gd name="connsiteX19435" fmla="*/ 11506612 w 12193737"/>
                <a:gd name="connsiteY19435" fmla="*/ 1649342 h 3910710"/>
                <a:gd name="connsiteX19436" fmla="*/ 11506612 w 12193737"/>
                <a:gd name="connsiteY19436" fmla="*/ 1792083 h 3910710"/>
                <a:gd name="connsiteX19437" fmla="*/ 11506612 w 12193737"/>
                <a:gd name="connsiteY19437" fmla="*/ 1645431 h 3910710"/>
                <a:gd name="connsiteX19438" fmla="*/ 11381288 w 12193737"/>
                <a:gd name="connsiteY19438" fmla="*/ 1717779 h 3910710"/>
                <a:gd name="connsiteX19439" fmla="*/ 11381288 w 12193737"/>
                <a:gd name="connsiteY19439" fmla="*/ 1567253 h 3910710"/>
                <a:gd name="connsiteX19440" fmla="*/ 11506612 w 12193737"/>
                <a:gd name="connsiteY19440" fmla="*/ 1639601 h 3910710"/>
                <a:gd name="connsiteX19441" fmla="*/ 11506612 w 12193737"/>
                <a:gd name="connsiteY19441" fmla="*/ 1645468 h 3910710"/>
                <a:gd name="connsiteX19442" fmla="*/ 11506612 w 12193737"/>
                <a:gd name="connsiteY19442" fmla="*/ 1635654 h 3910710"/>
                <a:gd name="connsiteX19443" fmla="*/ 11382990 w 12193737"/>
                <a:gd name="connsiteY19443" fmla="*/ 1564284 h 3910710"/>
                <a:gd name="connsiteX19444" fmla="*/ 11506612 w 12193737"/>
                <a:gd name="connsiteY19444" fmla="*/ 1492914 h 3910710"/>
                <a:gd name="connsiteX19445" fmla="*/ 11506612 w 12193737"/>
                <a:gd name="connsiteY19445" fmla="*/ 1635654 h 3910710"/>
                <a:gd name="connsiteX19446" fmla="*/ 11506612 w 12193737"/>
                <a:gd name="connsiteY19446" fmla="*/ 1489003 h 3910710"/>
                <a:gd name="connsiteX19447" fmla="*/ 11381288 w 12193737"/>
                <a:gd name="connsiteY19447" fmla="*/ 1561351 h 3910710"/>
                <a:gd name="connsiteX19448" fmla="*/ 11381288 w 12193737"/>
                <a:gd name="connsiteY19448" fmla="*/ 1410789 h 3910710"/>
                <a:gd name="connsiteX19449" fmla="*/ 11506612 w 12193737"/>
                <a:gd name="connsiteY19449" fmla="*/ 1483137 h 3910710"/>
                <a:gd name="connsiteX19450" fmla="*/ 11506612 w 12193737"/>
                <a:gd name="connsiteY19450" fmla="*/ 1489003 h 3910710"/>
                <a:gd name="connsiteX19451" fmla="*/ 11506612 w 12193737"/>
                <a:gd name="connsiteY19451" fmla="*/ 1479226 h 3910710"/>
                <a:gd name="connsiteX19452" fmla="*/ 11382990 w 12193737"/>
                <a:gd name="connsiteY19452" fmla="*/ 1407856 h 3910710"/>
                <a:gd name="connsiteX19453" fmla="*/ 11506612 w 12193737"/>
                <a:gd name="connsiteY19453" fmla="*/ 1336485 h 3910710"/>
                <a:gd name="connsiteX19454" fmla="*/ 11506612 w 12193737"/>
                <a:gd name="connsiteY19454" fmla="*/ 1479226 h 3910710"/>
                <a:gd name="connsiteX19455" fmla="*/ 11506612 w 12193737"/>
                <a:gd name="connsiteY19455" fmla="*/ 1332575 h 3910710"/>
                <a:gd name="connsiteX19456" fmla="*/ 11381288 w 12193737"/>
                <a:gd name="connsiteY19456" fmla="*/ 1404923 h 3910710"/>
                <a:gd name="connsiteX19457" fmla="*/ 11381288 w 12193737"/>
                <a:gd name="connsiteY19457" fmla="*/ 1260226 h 3910710"/>
                <a:gd name="connsiteX19458" fmla="*/ 11386358 w 12193737"/>
                <a:gd name="connsiteY19458" fmla="*/ 1257293 h 3910710"/>
                <a:gd name="connsiteX19459" fmla="*/ 11506612 w 12193737"/>
                <a:gd name="connsiteY19459" fmla="*/ 1326708 h 3910710"/>
                <a:gd name="connsiteX19460" fmla="*/ 11506612 w 12193737"/>
                <a:gd name="connsiteY19460" fmla="*/ 1332575 h 3910710"/>
                <a:gd name="connsiteX19461" fmla="*/ 11506612 w 12193737"/>
                <a:gd name="connsiteY19461" fmla="*/ 1322798 h 3910710"/>
                <a:gd name="connsiteX19462" fmla="*/ 11389761 w 12193737"/>
                <a:gd name="connsiteY19462" fmla="*/ 1255338 h 3910710"/>
                <a:gd name="connsiteX19463" fmla="*/ 11506612 w 12193737"/>
                <a:gd name="connsiteY19463" fmla="*/ 1187878 h 3910710"/>
                <a:gd name="connsiteX19464" fmla="*/ 11506612 w 12193737"/>
                <a:gd name="connsiteY19464" fmla="*/ 1322798 h 3910710"/>
                <a:gd name="connsiteX19465" fmla="*/ 11506612 w 12193737"/>
                <a:gd name="connsiteY19465" fmla="*/ 1158548 h 3910710"/>
                <a:gd name="connsiteX19466" fmla="*/ 11389761 w 12193737"/>
                <a:gd name="connsiteY19466" fmla="*/ 1091088 h 3910710"/>
                <a:gd name="connsiteX19467" fmla="*/ 11506612 w 12193737"/>
                <a:gd name="connsiteY19467" fmla="*/ 1023628 h 3910710"/>
                <a:gd name="connsiteX19468" fmla="*/ 11506612 w 12193737"/>
                <a:gd name="connsiteY19468" fmla="*/ 1158548 h 3910710"/>
                <a:gd name="connsiteX19469" fmla="*/ 11506612 w 12193737"/>
                <a:gd name="connsiteY19469" fmla="*/ 1019718 h 3910710"/>
                <a:gd name="connsiteX19470" fmla="*/ 11386358 w 12193737"/>
                <a:gd name="connsiteY19470" fmla="*/ 1089133 h 3910710"/>
                <a:gd name="connsiteX19471" fmla="*/ 11381288 w 12193737"/>
                <a:gd name="connsiteY19471" fmla="*/ 1086200 h 3910710"/>
                <a:gd name="connsiteX19472" fmla="*/ 11381288 w 12193737"/>
                <a:gd name="connsiteY19472" fmla="*/ 941503 h 3910710"/>
                <a:gd name="connsiteX19473" fmla="*/ 11506612 w 12193737"/>
                <a:gd name="connsiteY19473" fmla="*/ 1013852 h 3910710"/>
                <a:gd name="connsiteX19474" fmla="*/ 11506612 w 12193737"/>
                <a:gd name="connsiteY19474" fmla="*/ 1019718 h 3910710"/>
                <a:gd name="connsiteX19475" fmla="*/ 11506612 w 12193737"/>
                <a:gd name="connsiteY19475" fmla="*/ 1009941 h 3910710"/>
                <a:gd name="connsiteX19476" fmla="*/ 11382990 w 12193737"/>
                <a:gd name="connsiteY19476" fmla="*/ 938570 h 3910710"/>
                <a:gd name="connsiteX19477" fmla="*/ 11506612 w 12193737"/>
                <a:gd name="connsiteY19477" fmla="*/ 867200 h 3910710"/>
                <a:gd name="connsiteX19478" fmla="*/ 11506612 w 12193737"/>
                <a:gd name="connsiteY19478" fmla="*/ 1009941 h 3910710"/>
                <a:gd name="connsiteX19479" fmla="*/ 11506612 w 12193737"/>
                <a:gd name="connsiteY19479" fmla="*/ 863289 h 3910710"/>
                <a:gd name="connsiteX19480" fmla="*/ 11381288 w 12193737"/>
                <a:gd name="connsiteY19480" fmla="*/ 935637 h 3910710"/>
                <a:gd name="connsiteX19481" fmla="*/ 11381288 w 12193737"/>
                <a:gd name="connsiteY19481" fmla="*/ 785075 h 3910710"/>
                <a:gd name="connsiteX19482" fmla="*/ 11506612 w 12193737"/>
                <a:gd name="connsiteY19482" fmla="*/ 857423 h 3910710"/>
                <a:gd name="connsiteX19483" fmla="*/ 11506612 w 12193737"/>
                <a:gd name="connsiteY19483" fmla="*/ 863289 h 3910710"/>
                <a:gd name="connsiteX19484" fmla="*/ 11506612 w 12193737"/>
                <a:gd name="connsiteY19484" fmla="*/ 853513 h 3910710"/>
                <a:gd name="connsiteX19485" fmla="*/ 11382990 w 12193737"/>
                <a:gd name="connsiteY19485" fmla="*/ 782142 h 3910710"/>
                <a:gd name="connsiteX19486" fmla="*/ 11506612 w 12193737"/>
                <a:gd name="connsiteY19486" fmla="*/ 710772 h 3910710"/>
                <a:gd name="connsiteX19487" fmla="*/ 11506612 w 12193737"/>
                <a:gd name="connsiteY19487" fmla="*/ 853513 h 3910710"/>
                <a:gd name="connsiteX19488" fmla="*/ 11506612 w 12193737"/>
                <a:gd name="connsiteY19488" fmla="*/ 706861 h 3910710"/>
                <a:gd name="connsiteX19489" fmla="*/ 11381288 w 12193737"/>
                <a:gd name="connsiteY19489" fmla="*/ 779209 h 3910710"/>
                <a:gd name="connsiteX19490" fmla="*/ 11381288 w 12193737"/>
                <a:gd name="connsiteY19490" fmla="*/ 628683 h 3910710"/>
                <a:gd name="connsiteX19491" fmla="*/ 11506612 w 12193737"/>
                <a:gd name="connsiteY19491" fmla="*/ 701031 h 3910710"/>
                <a:gd name="connsiteX19492" fmla="*/ 11506612 w 12193737"/>
                <a:gd name="connsiteY19492" fmla="*/ 706897 h 3910710"/>
                <a:gd name="connsiteX19493" fmla="*/ 11506612 w 12193737"/>
                <a:gd name="connsiteY19493" fmla="*/ 697084 h 3910710"/>
                <a:gd name="connsiteX19494" fmla="*/ 11382990 w 12193737"/>
                <a:gd name="connsiteY19494" fmla="*/ 625714 h 3910710"/>
                <a:gd name="connsiteX19495" fmla="*/ 11506612 w 12193737"/>
                <a:gd name="connsiteY19495" fmla="*/ 554343 h 3910710"/>
                <a:gd name="connsiteX19496" fmla="*/ 11506612 w 12193737"/>
                <a:gd name="connsiteY19496" fmla="*/ 697084 h 3910710"/>
                <a:gd name="connsiteX19497" fmla="*/ 11506612 w 12193737"/>
                <a:gd name="connsiteY19497" fmla="*/ 550432 h 3910710"/>
                <a:gd name="connsiteX19498" fmla="*/ 11381288 w 12193737"/>
                <a:gd name="connsiteY19498" fmla="*/ 622781 h 3910710"/>
                <a:gd name="connsiteX19499" fmla="*/ 11381288 w 12193737"/>
                <a:gd name="connsiteY19499" fmla="*/ 478084 h 3910710"/>
                <a:gd name="connsiteX19500" fmla="*/ 11386358 w 12193737"/>
                <a:gd name="connsiteY19500" fmla="*/ 475151 h 3910710"/>
                <a:gd name="connsiteX19501" fmla="*/ 11506612 w 12193737"/>
                <a:gd name="connsiteY19501" fmla="*/ 544566 h 3910710"/>
                <a:gd name="connsiteX19502" fmla="*/ 11506612 w 12193737"/>
                <a:gd name="connsiteY19502" fmla="*/ 550432 h 3910710"/>
                <a:gd name="connsiteX19503" fmla="*/ 11506612 w 12193737"/>
                <a:gd name="connsiteY19503" fmla="*/ 540656 h 3910710"/>
                <a:gd name="connsiteX19504" fmla="*/ 11389761 w 12193737"/>
                <a:gd name="connsiteY19504" fmla="*/ 473196 h 3910710"/>
                <a:gd name="connsiteX19505" fmla="*/ 11506612 w 12193737"/>
                <a:gd name="connsiteY19505" fmla="*/ 405736 h 3910710"/>
                <a:gd name="connsiteX19506" fmla="*/ 11506612 w 12193737"/>
                <a:gd name="connsiteY19506" fmla="*/ 540656 h 3910710"/>
                <a:gd name="connsiteX19507" fmla="*/ 11506612 w 12193737"/>
                <a:gd name="connsiteY19507" fmla="*/ 376406 h 3910710"/>
                <a:gd name="connsiteX19508" fmla="*/ 11389761 w 12193737"/>
                <a:gd name="connsiteY19508" fmla="*/ 308946 h 3910710"/>
                <a:gd name="connsiteX19509" fmla="*/ 11506612 w 12193737"/>
                <a:gd name="connsiteY19509" fmla="*/ 241486 h 3910710"/>
                <a:gd name="connsiteX19510" fmla="*/ 11506612 w 12193737"/>
                <a:gd name="connsiteY19510" fmla="*/ 376406 h 3910710"/>
                <a:gd name="connsiteX19511" fmla="*/ 11506612 w 12193737"/>
                <a:gd name="connsiteY19511" fmla="*/ 237576 h 3910710"/>
                <a:gd name="connsiteX19512" fmla="*/ 11386358 w 12193737"/>
                <a:gd name="connsiteY19512" fmla="*/ 306991 h 3910710"/>
                <a:gd name="connsiteX19513" fmla="*/ 11381288 w 12193737"/>
                <a:gd name="connsiteY19513" fmla="*/ 304058 h 3910710"/>
                <a:gd name="connsiteX19514" fmla="*/ 11381288 w 12193737"/>
                <a:gd name="connsiteY19514" fmla="*/ 159361 h 3910710"/>
                <a:gd name="connsiteX19515" fmla="*/ 11506612 w 12193737"/>
                <a:gd name="connsiteY19515" fmla="*/ 231710 h 3910710"/>
                <a:gd name="connsiteX19516" fmla="*/ 11506612 w 12193737"/>
                <a:gd name="connsiteY19516" fmla="*/ 237576 h 3910710"/>
                <a:gd name="connsiteX19517" fmla="*/ 11506612 w 12193737"/>
                <a:gd name="connsiteY19517" fmla="*/ 227799 h 3910710"/>
                <a:gd name="connsiteX19518" fmla="*/ 11382990 w 12193737"/>
                <a:gd name="connsiteY19518" fmla="*/ 156428 h 3910710"/>
                <a:gd name="connsiteX19519" fmla="*/ 11506612 w 12193737"/>
                <a:gd name="connsiteY19519" fmla="*/ 85058 h 3910710"/>
                <a:gd name="connsiteX19520" fmla="*/ 11506612 w 12193737"/>
                <a:gd name="connsiteY19520" fmla="*/ 227799 h 3910710"/>
                <a:gd name="connsiteX19521" fmla="*/ 11506612 w 12193737"/>
                <a:gd name="connsiteY19521" fmla="*/ 81147 h 3910710"/>
                <a:gd name="connsiteX19522" fmla="*/ 11381288 w 12193737"/>
                <a:gd name="connsiteY19522" fmla="*/ 153495 h 3910710"/>
                <a:gd name="connsiteX19523" fmla="*/ 11381288 w 12193737"/>
                <a:gd name="connsiteY19523" fmla="*/ 2933 h 3910710"/>
                <a:gd name="connsiteX19524" fmla="*/ 11506612 w 12193737"/>
                <a:gd name="connsiteY19524" fmla="*/ 75281 h 3910710"/>
                <a:gd name="connsiteX19525" fmla="*/ 11506612 w 12193737"/>
                <a:gd name="connsiteY19525" fmla="*/ 81147 h 3910710"/>
                <a:gd name="connsiteX19526" fmla="*/ 12055270 w 12193737"/>
                <a:gd name="connsiteY19526" fmla="*/ 88969 h 3910710"/>
                <a:gd name="connsiteX19527" fmla="*/ 12055270 w 12193737"/>
                <a:gd name="connsiteY19527" fmla="*/ 231710 h 3910710"/>
                <a:gd name="connsiteX19528" fmla="*/ 11931648 w 12193737"/>
                <a:gd name="connsiteY19528" fmla="*/ 160339 h 3910710"/>
                <a:gd name="connsiteX19529" fmla="*/ 12055270 w 12193737"/>
                <a:gd name="connsiteY19529" fmla="*/ 88969 h 3910710"/>
                <a:gd name="connsiteX19530" fmla="*/ 11923175 w 12193737"/>
                <a:gd name="connsiteY19530" fmla="*/ 1097932 h 3910710"/>
                <a:gd name="connsiteX19531" fmla="*/ 12053568 w 12193737"/>
                <a:gd name="connsiteY19531" fmla="*/ 1173213 h 3910710"/>
                <a:gd name="connsiteX19532" fmla="*/ 11923175 w 12193737"/>
                <a:gd name="connsiteY19532" fmla="*/ 1248494 h 3910710"/>
                <a:gd name="connsiteX19533" fmla="*/ 11923175 w 12193737"/>
                <a:gd name="connsiteY19533" fmla="*/ 1097932 h 3910710"/>
                <a:gd name="connsiteX19534" fmla="*/ 11923175 w 12193737"/>
                <a:gd name="connsiteY19534" fmla="*/ 1880074 h 3910710"/>
                <a:gd name="connsiteX19535" fmla="*/ 12053568 w 12193737"/>
                <a:gd name="connsiteY19535" fmla="*/ 1955355 h 3910710"/>
                <a:gd name="connsiteX19536" fmla="*/ 11923175 w 12193737"/>
                <a:gd name="connsiteY19536" fmla="*/ 2030636 h 3910710"/>
                <a:gd name="connsiteX19537" fmla="*/ 11923175 w 12193737"/>
                <a:gd name="connsiteY19537" fmla="*/ 1880110 h 3910710"/>
                <a:gd name="connsiteX19538" fmla="*/ 11923175 w 12193737"/>
                <a:gd name="connsiteY19538" fmla="*/ 2662216 h 3910710"/>
                <a:gd name="connsiteX19539" fmla="*/ 12053532 w 12193737"/>
                <a:gd name="connsiteY19539" fmla="*/ 2737461 h 3910710"/>
                <a:gd name="connsiteX19540" fmla="*/ 11923175 w 12193737"/>
                <a:gd name="connsiteY19540" fmla="*/ 2812742 h 3910710"/>
                <a:gd name="connsiteX19541" fmla="*/ 11923175 w 12193737"/>
                <a:gd name="connsiteY19541" fmla="*/ 2662216 h 3910710"/>
                <a:gd name="connsiteX19542" fmla="*/ 11784308 w 12193737"/>
                <a:gd name="connsiteY19542" fmla="*/ 3203849 h 3910710"/>
                <a:gd name="connsiteX19543" fmla="*/ 11653915 w 12193737"/>
                <a:gd name="connsiteY19543" fmla="*/ 3128568 h 3910710"/>
                <a:gd name="connsiteX19544" fmla="*/ 11784308 w 12193737"/>
                <a:gd name="connsiteY19544" fmla="*/ 3053287 h 3910710"/>
                <a:gd name="connsiteX19545" fmla="*/ 11784308 w 12193737"/>
                <a:gd name="connsiteY19545" fmla="*/ 3203849 h 3910710"/>
                <a:gd name="connsiteX19546" fmla="*/ 11784308 w 12193737"/>
                <a:gd name="connsiteY19546" fmla="*/ 2421671 h 3910710"/>
                <a:gd name="connsiteX19547" fmla="*/ 11653915 w 12193737"/>
                <a:gd name="connsiteY19547" fmla="*/ 2346426 h 3910710"/>
                <a:gd name="connsiteX19548" fmla="*/ 11784308 w 12193737"/>
                <a:gd name="connsiteY19548" fmla="*/ 2271145 h 3910710"/>
                <a:gd name="connsiteX19549" fmla="*/ 11784308 w 12193737"/>
                <a:gd name="connsiteY19549" fmla="*/ 2421671 h 3910710"/>
                <a:gd name="connsiteX19550" fmla="*/ 11784308 w 12193737"/>
                <a:gd name="connsiteY19550" fmla="*/ 1639529 h 3910710"/>
                <a:gd name="connsiteX19551" fmla="*/ 11653951 w 12193737"/>
                <a:gd name="connsiteY19551" fmla="*/ 1564248 h 3910710"/>
                <a:gd name="connsiteX19552" fmla="*/ 11784308 w 12193737"/>
                <a:gd name="connsiteY19552" fmla="*/ 1488967 h 3910710"/>
                <a:gd name="connsiteX19553" fmla="*/ 11784308 w 12193737"/>
                <a:gd name="connsiteY19553" fmla="*/ 1639493 h 3910710"/>
                <a:gd name="connsiteX19554" fmla="*/ 11784308 w 12193737"/>
                <a:gd name="connsiteY19554" fmla="*/ 857423 h 3910710"/>
                <a:gd name="connsiteX19555" fmla="*/ 11653915 w 12193737"/>
                <a:gd name="connsiteY19555" fmla="*/ 782142 h 3910710"/>
                <a:gd name="connsiteX19556" fmla="*/ 11784308 w 12193737"/>
                <a:gd name="connsiteY19556" fmla="*/ 706861 h 3910710"/>
                <a:gd name="connsiteX19557" fmla="*/ 11784308 w 12193737"/>
                <a:gd name="connsiteY19557" fmla="*/ 857387 h 3910710"/>
                <a:gd name="connsiteX19558" fmla="*/ 11787713 w 12193737"/>
                <a:gd name="connsiteY19558" fmla="*/ 558254 h 3910710"/>
                <a:gd name="connsiteX19559" fmla="*/ 11911298 w 12193737"/>
                <a:gd name="connsiteY19559" fmla="*/ 629624 h 3910710"/>
                <a:gd name="connsiteX19560" fmla="*/ 11787713 w 12193737"/>
                <a:gd name="connsiteY19560" fmla="*/ 700995 h 3910710"/>
                <a:gd name="connsiteX19561" fmla="*/ 11787713 w 12193737"/>
                <a:gd name="connsiteY19561" fmla="*/ 558254 h 3910710"/>
                <a:gd name="connsiteX19562" fmla="*/ 11918070 w 12193737"/>
                <a:gd name="connsiteY19562" fmla="*/ 782142 h 3910710"/>
                <a:gd name="connsiteX19563" fmla="*/ 11787713 w 12193737"/>
                <a:gd name="connsiteY19563" fmla="*/ 857423 h 3910710"/>
                <a:gd name="connsiteX19564" fmla="*/ 11787713 w 12193737"/>
                <a:gd name="connsiteY19564" fmla="*/ 706861 h 3910710"/>
                <a:gd name="connsiteX19565" fmla="*/ 11918070 w 12193737"/>
                <a:gd name="connsiteY19565" fmla="*/ 782142 h 3910710"/>
                <a:gd name="connsiteX19566" fmla="*/ 11787713 w 12193737"/>
                <a:gd name="connsiteY19566" fmla="*/ 863289 h 3910710"/>
                <a:gd name="connsiteX19567" fmla="*/ 11911334 w 12193737"/>
                <a:gd name="connsiteY19567" fmla="*/ 934660 h 3910710"/>
                <a:gd name="connsiteX19568" fmla="*/ 11787713 w 12193737"/>
                <a:gd name="connsiteY19568" fmla="*/ 1006030 h 3910710"/>
                <a:gd name="connsiteX19569" fmla="*/ 11787713 w 12193737"/>
                <a:gd name="connsiteY19569" fmla="*/ 863289 h 3910710"/>
                <a:gd name="connsiteX19570" fmla="*/ 11792782 w 12193737"/>
                <a:gd name="connsiteY19570" fmla="*/ 1022651 h 3910710"/>
                <a:gd name="connsiteX19571" fmla="*/ 11918106 w 12193737"/>
                <a:gd name="connsiteY19571" fmla="*/ 1094999 h 3910710"/>
                <a:gd name="connsiteX19572" fmla="*/ 11787713 w 12193737"/>
                <a:gd name="connsiteY19572" fmla="*/ 1170280 h 3910710"/>
                <a:gd name="connsiteX19573" fmla="*/ 11787713 w 12193737"/>
                <a:gd name="connsiteY19573" fmla="*/ 1025584 h 3910710"/>
                <a:gd name="connsiteX19574" fmla="*/ 11792782 w 12193737"/>
                <a:gd name="connsiteY19574" fmla="*/ 1022651 h 3910710"/>
                <a:gd name="connsiteX19575" fmla="*/ 11919771 w 12193737"/>
                <a:gd name="connsiteY19575" fmla="*/ 1097932 h 3910710"/>
                <a:gd name="connsiteX19576" fmla="*/ 11919771 w 12193737"/>
                <a:gd name="connsiteY19576" fmla="*/ 1248494 h 3910710"/>
                <a:gd name="connsiteX19577" fmla="*/ 11789414 w 12193737"/>
                <a:gd name="connsiteY19577" fmla="*/ 1173213 h 3910710"/>
                <a:gd name="connsiteX19578" fmla="*/ 11919771 w 12193737"/>
                <a:gd name="connsiteY19578" fmla="*/ 1097932 h 3910710"/>
                <a:gd name="connsiteX19579" fmla="*/ 11787713 w 12193737"/>
                <a:gd name="connsiteY19579" fmla="*/ 1176146 h 3910710"/>
                <a:gd name="connsiteX19580" fmla="*/ 11918106 w 12193737"/>
                <a:gd name="connsiteY19580" fmla="*/ 1251427 h 3910710"/>
                <a:gd name="connsiteX19581" fmla="*/ 11792782 w 12193737"/>
                <a:gd name="connsiteY19581" fmla="*/ 1323775 h 3910710"/>
                <a:gd name="connsiteX19582" fmla="*/ 11787713 w 12193737"/>
                <a:gd name="connsiteY19582" fmla="*/ 1320842 h 3910710"/>
                <a:gd name="connsiteX19583" fmla="*/ 11787713 w 12193737"/>
                <a:gd name="connsiteY19583" fmla="*/ 1176146 h 3910710"/>
                <a:gd name="connsiteX19584" fmla="*/ 11911298 w 12193737"/>
                <a:gd name="connsiteY19584" fmla="*/ 1411766 h 3910710"/>
                <a:gd name="connsiteX19585" fmla="*/ 11787713 w 12193737"/>
                <a:gd name="connsiteY19585" fmla="*/ 1483137 h 3910710"/>
                <a:gd name="connsiteX19586" fmla="*/ 11787713 w 12193737"/>
                <a:gd name="connsiteY19586" fmla="*/ 1340396 h 3910710"/>
                <a:gd name="connsiteX19587" fmla="*/ 11911298 w 12193737"/>
                <a:gd name="connsiteY19587" fmla="*/ 1411766 h 3910710"/>
                <a:gd name="connsiteX19588" fmla="*/ 11918106 w 12193737"/>
                <a:gd name="connsiteY19588" fmla="*/ 1564284 h 3910710"/>
                <a:gd name="connsiteX19589" fmla="*/ 11787713 w 12193737"/>
                <a:gd name="connsiteY19589" fmla="*/ 1639565 h 3910710"/>
                <a:gd name="connsiteX19590" fmla="*/ 11787713 w 12193737"/>
                <a:gd name="connsiteY19590" fmla="*/ 1489003 h 3910710"/>
                <a:gd name="connsiteX19591" fmla="*/ 11918106 w 12193737"/>
                <a:gd name="connsiteY19591" fmla="*/ 1564284 h 3910710"/>
                <a:gd name="connsiteX19592" fmla="*/ 11787713 w 12193737"/>
                <a:gd name="connsiteY19592" fmla="*/ 1645431 h 3910710"/>
                <a:gd name="connsiteX19593" fmla="*/ 11911334 w 12193737"/>
                <a:gd name="connsiteY19593" fmla="*/ 1716802 h 3910710"/>
                <a:gd name="connsiteX19594" fmla="*/ 11787713 w 12193737"/>
                <a:gd name="connsiteY19594" fmla="*/ 1788172 h 3910710"/>
                <a:gd name="connsiteX19595" fmla="*/ 11787713 w 12193737"/>
                <a:gd name="connsiteY19595" fmla="*/ 1645395 h 3910710"/>
                <a:gd name="connsiteX19596" fmla="*/ 11792782 w 12193737"/>
                <a:gd name="connsiteY19596" fmla="*/ 1804793 h 3910710"/>
                <a:gd name="connsiteX19597" fmla="*/ 11918070 w 12193737"/>
                <a:gd name="connsiteY19597" fmla="*/ 1877141 h 3910710"/>
                <a:gd name="connsiteX19598" fmla="*/ 11787713 w 12193737"/>
                <a:gd name="connsiteY19598" fmla="*/ 1952422 h 3910710"/>
                <a:gd name="connsiteX19599" fmla="*/ 11787713 w 12193737"/>
                <a:gd name="connsiteY19599" fmla="*/ 1807726 h 3910710"/>
                <a:gd name="connsiteX19600" fmla="*/ 11792782 w 12193737"/>
                <a:gd name="connsiteY19600" fmla="*/ 1804793 h 3910710"/>
                <a:gd name="connsiteX19601" fmla="*/ 11919771 w 12193737"/>
                <a:gd name="connsiteY19601" fmla="*/ 1880074 h 3910710"/>
                <a:gd name="connsiteX19602" fmla="*/ 11919771 w 12193737"/>
                <a:gd name="connsiteY19602" fmla="*/ 2030636 h 3910710"/>
                <a:gd name="connsiteX19603" fmla="*/ 11789414 w 12193737"/>
                <a:gd name="connsiteY19603" fmla="*/ 1955355 h 3910710"/>
                <a:gd name="connsiteX19604" fmla="*/ 11919771 w 12193737"/>
                <a:gd name="connsiteY19604" fmla="*/ 1880074 h 3910710"/>
                <a:gd name="connsiteX19605" fmla="*/ 11787713 w 12193737"/>
                <a:gd name="connsiteY19605" fmla="*/ 1958288 h 3910710"/>
                <a:gd name="connsiteX19606" fmla="*/ 11918070 w 12193737"/>
                <a:gd name="connsiteY19606" fmla="*/ 2033569 h 3910710"/>
                <a:gd name="connsiteX19607" fmla="*/ 11792782 w 12193737"/>
                <a:gd name="connsiteY19607" fmla="*/ 2105918 h 3910710"/>
                <a:gd name="connsiteX19608" fmla="*/ 11787713 w 12193737"/>
                <a:gd name="connsiteY19608" fmla="*/ 2102984 h 3910710"/>
                <a:gd name="connsiteX19609" fmla="*/ 11787713 w 12193737"/>
                <a:gd name="connsiteY19609" fmla="*/ 1958288 h 3910710"/>
                <a:gd name="connsiteX19610" fmla="*/ 11911298 w 12193737"/>
                <a:gd name="connsiteY19610" fmla="*/ 2193908 h 3910710"/>
                <a:gd name="connsiteX19611" fmla="*/ 11787713 w 12193737"/>
                <a:gd name="connsiteY19611" fmla="*/ 2265279 h 3910710"/>
                <a:gd name="connsiteX19612" fmla="*/ 11787713 w 12193737"/>
                <a:gd name="connsiteY19612" fmla="*/ 2122538 h 3910710"/>
                <a:gd name="connsiteX19613" fmla="*/ 11911298 w 12193737"/>
                <a:gd name="connsiteY19613" fmla="*/ 2193908 h 3910710"/>
                <a:gd name="connsiteX19614" fmla="*/ 11918070 w 12193737"/>
                <a:gd name="connsiteY19614" fmla="*/ 2346426 h 3910710"/>
                <a:gd name="connsiteX19615" fmla="*/ 11787713 w 12193737"/>
                <a:gd name="connsiteY19615" fmla="*/ 2421707 h 3910710"/>
                <a:gd name="connsiteX19616" fmla="*/ 11787713 w 12193737"/>
                <a:gd name="connsiteY19616" fmla="*/ 2271181 h 3910710"/>
                <a:gd name="connsiteX19617" fmla="*/ 11918070 w 12193737"/>
                <a:gd name="connsiteY19617" fmla="*/ 2346426 h 3910710"/>
                <a:gd name="connsiteX19618" fmla="*/ 11787713 w 12193737"/>
                <a:gd name="connsiteY19618" fmla="*/ 2427573 h 3910710"/>
                <a:gd name="connsiteX19619" fmla="*/ 11911334 w 12193737"/>
                <a:gd name="connsiteY19619" fmla="*/ 2498944 h 3910710"/>
                <a:gd name="connsiteX19620" fmla="*/ 11787713 w 12193737"/>
                <a:gd name="connsiteY19620" fmla="*/ 2570314 h 3910710"/>
                <a:gd name="connsiteX19621" fmla="*/ 11787713 w 12193737"/>
                <a:gd name="connsiteY19621" fmla="*/ 2427573 h 3910710"/>
                <a:gd name="connsiteX19622" fmla="*/ 11792782 w 12193737"/>
                <a:gd name="connsiteY19622" fmla="*/ 2586935 h 3910710"/>
                <a:gd name="connsiteX19623" fmla="*/ 11918070 w 12193737"/>
                <a:gd name="connsiteY19623" fmla="*/ 2659283 h 3910710"/>
                <a:gd name="connsiteX19624" fmla="*/ 11787713 w 12193737"/>
                <a:gd name="connsiteY19624" fmla="*/ 2734564 h 3910710"/>
                <a:gd name="connsiteX19625" fmla="*/ 11787713 w 12193737"/>
                <a:gd name="connsiteY19625" fmla="*/ 2589868 h 3910710"/>
                <a:gd name="connsiteX19626" fmla="*/ 11792782 w 12193737"/>
                <a:gd name="connsiteY19626" fmla="*/ 2586935 h 3910710"/>
                <a:gd name="connsiteX19627" fmla="*/ 11919771 w 12193737"/>
                <a:gd name="connsiteY19627" fmla="*/ 2662216 h 3910710"/>
                <a:gd name="connsiteX19628" fmla="*/ 11919771 w 12193737"/>
                <a:gd name="connsiteY19628" fmla="*/ 2812778 h 3910710"/>
                <a:gd name="connsiteX19629" fmla="*/ 11789378 w 12193737"/>
                <a:gd name="connsiteY19629" fmla="*/ 2737497 h 3910710"/>
                <a:gd name="connsiteX19630" fmla="*/ 11919771 w 12193737"/>
                <a:gd name="connsiteY19630" fmla="*/ 2662216 h 3910710"/>
                <a:gd name="connsiteX19631" fmla="*/ 11787713 w 12193737"/>
                <a:gd name="connsiteY19631" fmla="*/ 2740430 h 3910710"/>
                <a:gd name="connsiteX19632" fmla="*/ 11918070 w 12193737"/>
                <a:gd name="connsiteY19632" fmla="*/ 2815711 h 3910710"/>
                <a:gd name="connsiteX19633" fmla="*/ 11792782 w 12193737"/>
                <a:gd name="connsiteY19633" fmla="*/ 2888060 h 3910710"/>
                <a:gd name="connsiteX19634" fmla="*/ 11787713 w 12193737"/>
                <a:gd name="connsiteY19634" fmla="*/ 2885126 h 3910710"/>
                <a:gd name="connsiteX19635" fmla="*/ 11787713 w 12193737"/>
                <a:gd name="connsiteY19635" fmla="*/ 2740430 h 3910710"/>
                <a:gd name="connsiteX19636" fmla="*/ 11911298 w 12193737"/>
                <a:gd name="connsiteY19636" fmla="*/ 2976050 h 3910710"/>
                <a:gd name="connsiteX19637" fmla="*/ 11787713 w 12193737"/>
                <a:gd name="connsiteY19637" fmla="*/ 3047421 h 3910710"/>
                <a:gd name="connsiteX19638" fmla="*/ 11787713 w 12193737"/>
                <a:gd name="connsiteY19638" fmla="*/ 2904680 h 3910710"/>
                <a:gd name="connsiteX19639" fmla="*/ 11911298 w 12193737"/>
                <a:gd name="connsiteY19639" fmla="*/ 2976050 h 3910710"/>
                <a:gd name="connsiteX19640" fmla="*/ 11918070 w 12193737"/>
                <a:gd name="connsiteY19640" fmla="*/ 3128568 h 3910710"/>
                <a:gd name="connsiteX19641" fmla="*/ 11787713 w 12193737"/>
                <a:gd name="connsiteY19641" fmla="*/ 3203849 h 3910710"/>
                <a:gd name="connsiteX19642" fmla="*/ 11787713 w 12193737"/>
                <a:gd name="connsiteY19642" fmla="*/ 3053287 h 3910710"/>
                <a:gd name="connsiteX19643" fmla="*/ 11918070 w 12193737"/>
                <a:gd name="connsiteY19643" fmla="*/ 3128568 h 3910710"/>
                <a:gd name="connsiteX19644" fmla="*/ 11787713 w 12193737"/>
                <a:gd name="connsiteY19644" fmla="*/ 3209715 h 3910710"/>
                <a:gd name="connsiteX19645" fmla="*/ 11911298 w 12193737"/>
                <a:gd name="connsiteY19645" fmla="*/ 3281086 h 3910710"/>
                <a:gd name="connsiteX19646" fmla="*/ 11787713 w 12193737"/>
                <a:gd name="connsiteY19646" fmla="*/ 3352456 h 3910710"/>
                <a:gd name="connsiteX19647" fmla="*/ 11787713 w 12193737"/>
                <a:gd name="connsiteY19647" fmla="*/ 3209715 h 3910710"/>
                <a:gd name="connsiteX19648" fmla="*/ 11789378 w 12193737"/>
                <a:gd name="connsiteY19648" fmla="*/ 3206782 h 3910710"/>
                <a:gd name="connsiteX19649" fmla="*/ 11919771 w 12193737"/>
                <a:gd name="connsiteY19649" fmla="*/ 3131501 h 3910710"/>
                <a:gd name="connsiteX19650" fmla="*/ 11919771 w 12193737"/>
                <a:gd name="connsiteY19650" fmla="*/ 3276197 h 3910710"/>
                <a:gd name="connsiteX19651" fmla="*/ 11914701 w 12193737"/>
                <a:gd name="connsiteY19651" fmla="*/ 3279131 h 3910710"/>
                <a:gd name="connsiteX19652" fmla="*/ 11789378 w 12193737"/>
                <a:gd name="connsiteY19652" fmla="*/ 3206782 h 3910710"/>
                <a:gd name="connsiteX19653" fmla="*/ 11919771 w 12193737"/>
                <a:gd name="connsiteY19653" fmla="*/ 3125635 h 3910710"/>
                <a:gd name="connsiteX19654" fmla="*/ 11789378 w 12193737"/>
                <a:gd name="connsiteY19654" fmla="*/ 3050354 h 3910710"/>
                <a:gd name="connsiteX19655" fmla="*/ 11914701 w 12193737"/>
                <a:gd name="connsiteY19655" fmla="*/ 2978006 h 3910710"/>
                <a:gd name="connsiteX19656" fmla="*/ 11919771 w 12193737"/>
                <a:gd name="connsiteY19656" fmla="*/ 2980939 h 3910710"/>
                <a:gd name="connsiteX19657" fmla="*/ 11919771 w 12193737"/>
                <a:gd name="connsiteY19657" fmla="*/ 3125635 h 3910710"/>
                <a:gd name="connsiteX19658" fmla="*/ 11796149 w 12193737"/>
                <a:gd name="connsiteY19658" fmla="*/ 2890015 h 3910710"/>
                <a:gd name="connsiteX19659" fmla="*/ 11919771 w 12193737"/>
                <a:gd name="connsiteY19659" fmla="*/ 2818644 h 3910710"/>
                <a:gd name="connsiteX19660" fmla="*/ 11919771 w 12193737"/>
                <a:gd name="connsiteY19660" fmla="*/ 2961385 h 3910710"/>
                <a:gd name="connsiteX19661" fmla="*/ 11796149 w 12193737"/>
                <a:gd name="connsiteY19661" fmla="*/ 2890015 h 3910710"/>
                <a:gd name="connsiteX19662" fmla="*/ 11919771 w 12193737"/>
                <a:gd name="connsiteY19662" fmla="*/ 2656350 h 3910710"/>
                <a:gd name="connsiteX19663" fmla="*/ 11796185 w 12193737"/>
                <a:gd name="connsiteY19663" fmla="*/ 2584979 h 3910710"/>
                <a:gd name="connsiteX19664" fmla="*/ 11919771 w 12193737"/>
                <a:gd name="connsiteY19664" fmla="*/ 2513609 h 3910710"/>
                <a:gd name="connsiteX19665" fmla="*/ 11919771 w 12193737"/>
                <a:gd name="connsiteY19665" fmla="*/ 2656314 h 3910710"/>
                <a:gd name="connsiteX19666" fmla="*/ 11914738 w 12193737"/>
                <a:gd name="connsiteY19666" fmla="*/ 2496989 h 3910710"/>
                <a:gd name="connsiteX19667" fmla="*/ 11789414 w 12193737"/>
                <a:gd name="connsiteY19667" fmla="*/ 2424640 h 3910710"/>
                <a:gd name="connsiteX19668" fmla="*/ 11919808 w 12193737"/>
                <a:gd name="connsiteY19668" fmla="*/ 2349359 h 3910710"/>
                <a:gd name="connsiteX19669" fmla="*/ 11919808 w 12193737"/>
                <a:gd name="connsiteY19669" fmla="*/ 2494055 h 3910710"/>
                <a:gd name="connsiteX19670" fmla="*/ 11914738 w 12193737"/>
                <a:gd name="connsiteY19670" fmla="*/ 2496989 h 3910710"/>
                <a:gd name="connsiteX19671" fmla="*/ 11919771 w 12193737"/>
                <a:gd name="connsiteY19671" fmla="*/ 2343457 h 3910710"/>
                <a:gd name="connsiteX19672" fmla="*/ 11789414 w 12193737"/>
                <a:gd name="connsiteY19672" fmla="*/ 2268212 h 3910710"/>
                <a:gd name="connsiteX19673" fmla="*/ 11914701 w 12193737"/>
                <a:gd name="connsiteY19673" fmla="*/ 2195864 h 3910710"/>
                <a:gd name="connsiteX19674" fmla="*/ 11919771 w 12193737"/>
                <a:gd name="connsiteY19674" fmla="*/ 2198797 h 3910710"/>
                <a:gd name="connsiteX19675" fmla="*/ 11919771 w 12193737"/>
                <a:gd name="connsiteY19675" fmla="*/ 2343493 h 3910710"/>
                <a:gd name="connsiteX19676" fmla="*/ 11796185 w 12193737"/>
                <a:gd name="connsiteY19676" fmla="*/ 2107873 h 3910710"/>
                <a:gd name="connsiteX19677" fmla="*/ 11919771 w 12193737"/>
                <a:gd name="connsiteY19677" fmla="*/ 2036502 h 3910710"/>
                <a:gd name="connsiteX19678" fmla="*/ 11919771 w 12193737"/>
                <a:gd name="connsiteY19678" fmla="*/ 2179243 h 3910710"/>
                <a:gd name="connsiteX19679" fmla="*/ 11796185 w 12193737"/>
                <a:gd name="connsiteY19679" fmla="*/ 2107873 h 3910710"/>
                <a:gd name="connsiteX19680" fmla="*/ 11919771 w 12193737"/>
                <a:gd name="connsiteY19680" fmla="*/ 1874208 h 3910710"/>
                <a:gd name="connsiteX19681" fmla="*/ 11796185 w 12193737"/>
                <a:gd name="connsiteY19681" fmla="*/ 1802837 h 3910710"/>
                <a:gd name="connsiteX19682" fmla="*/ 11919771 w 12193737"/>
                <a:gd name="connsiteY19682" fmla="*/ 1731467 h 3910710"/>
                <a:gd name="connsiteX19683" fmla="*/ 11919771 w 12193737"/>
                <a:gd name="connsiteY19683" fmla="*/ 1874208 h 3910710"/>
                <a:gd name="connsiteX19684" fmla="*/ 11914738 w 12193737"/>
                <a:gd name="connsiteY19684" fmla="*/ 1714846 h 3910710"/>
                <a:gd name="connsiteX19685" fmla="*/ 11789414 w 12193737"/>
                <a:gd name="connsiteY19685" fmla="*/ 1642498 h 3910710"/>
                <a:gd name="connsiteX19686" fmla="*/ 11919771 w 12193737"/>
                <a:gd name="connsiteY19686" fmla="*/ 1567217 h 3910710"/>
                <a:gd name="connsiteX19687" fmla="*/ 11919771 w 12193737"/>
                <a:gd name="connsiteY19687" fmla="*/ 1711913 h 3910710"/>
                <a:gd name="connsiteX19688" fmla="*/ 11914701 w 12193737"/>
                <a:gd name="connsiteY19688" fmla="*/ 1714846 h 3910710"/>
                <a:gd name="connsiteX19689" fmla="*/ 11919771 w 12193737"/>
                <a:gd name="connsiteY19689" fmla="*/ 1561315 h 3910710"/>
                <a:gd name="connsiteX19690" fmla="*/ 11789414 w 12193737"/>
                <a:gd name="connsiteY19690" fmla="*/ 1486034 h 3910710"/>
                <a:gd name="connsiteX19691" fmla="*/ 11914701 w 12193737"/>
                <a:gd name="connsiteY19691" fmla="*/ 1413686 h 3910710"/>
                <a:gd name="connsiteX19692" fmla="*/ 11919771 w 12193737"/>
                <a:gd name="connsiteY19692" fmla="*/ 1416619 h 3910710"/>
                <a:gd name="connsiteX19693" fmla="*/ 11919771 w 12193737"/>
                <a:gd name="connsiteY19693" fmla="*/ 1561315 h 3910710"/>
                <a:gd name="connsiteX19694" fmla="*/ 11796185 w 12193737"/>
                <a:gd name="connsiteY19694" fmla="*/ 1325731 h 3910710"/>
                <a:gd name="connsiteX19695" fmla="*/ 11919771 w 12193737"/>
                <a:gd name="connsiteY19695" fmla="*/ 1254360 h 3910710"/>
                <a:gd name="connsiteX19696" fmla="*/ 11919771 w 12193737"/>
                <a:gd name="connsiteY19696" fmla="*/ 1397101 h 3910710"/>
                <a:gd name="connsiteX19697" fmla="*/ 11796185 w 12193737"/>
                <a:gd name="connsiteY19697" fmla="*/ 1325731 h 3910710"/>
                <a:gd name="connsiteX19698" fmla="*/ 11919771 w 12193737"/>
                <a:gd name="connsiteY19698" fmla="*/ 1092066 h 3910710"/>
                <a:gd name="connsiteX19699" fmla="*/ 11796185 w 12193737"/>
                <a:gd name="connsiteY19699" fmla="*/ 1020695 h 3910710"/>
                <a:gd name="connsiteX19700" fmla="*/ 11919771 w 12193737"/>
                <a:gd name="connsiteY19700" fmla="*/ 949325 h 3910710"/>
                <a:gd name="connsiteX19701" fmla="*/ 11919771 w 12193737"/>
                <a:gd name="connsiteY19701" fmla="*/ 1092030 h 3910710"/>
                <a:gd name="connsiteX19702" fmla="*/ 11914738 w 12193737"/>
                <a:gd name="connsiteY19702" fmla="*/ 932704 h 3910710"/>
                <a:gd name="connsiteX19703" fmla="*/ 11789414 w 12193737"/>
                <a:gd name="connsiteY19703" fmla="*/ 860356 h 3910710"/>
                <a:gd name="connsiteX19704" fmla="*/ 11919771 w 12193737"/>
                <a:gd name="connsiteY19704" fmla="*/ 785075 h 3910710"/>
                <a:gd name="connsiteX19705" fmla="*/ 11919771 w 12193737"/>
                <a:gd name="connsiteY19705" fmla="*/ 929771 h 3910710"/>
                <a:gd name="connsiteX19706" fmla="*/ 11914701 w 12193737"/>
                <a:gd name="connsiteY19706" fmla="*/ 932704 h 3910710"/>
                <a:gd name="connsiteX19707" fmla="*/ 11919771 w 12193737"/>
                <a:gd name="connsiteY19707" fmla="*/ 779209 h 3910710"/>
                <a:gd name="connsiteX19708" fmla="*/ 11789414 w 12193737"/>
                <a:gd name="connsiteY19708" fmla="*/ 703928 h 3910710"/>
                <a:gd name="connsiteX19709" fmla="*/ 11914701 w 12193737"/>
                <a:gd name="connsiteY19709" fmla="*/ 631580 h 3910710"/>
                <a:gd name="connsiteX19710" fmla="*/ 11919771 w 12193737"/>
                <a:gd name="connsiteY19710" fmla="*/ 634513 h 3910710"/>
                <a:gd name="connsiteX19711" fmla="*/ 11919771 w 12193737"/>
                <a:gd name="connsiteY19711" fmla="*/ 779209 h 3910710"/>
                <a:gd name="connsiteX19712" fmla="*/ 11796185 w 12193737"/>
                <a:gd name="connsiteY19712" fmla="*/ 543589 h 3910710"/>
                <a:gd name="connsiteX19713" fmla="*/ 11919771 w 12193737"/>
                <a:gd name="connsiteY19713" fmla="*/ 472218 h 3910710"/>
                <a:gd name="connsiteX19714" fmla="*/ 11919771 w 12193737"/>
                <a:gd name="connsiteY19714" fmla="*/ 614959 h 3910710"/>
                <a:gd name="connsiteX19715" fmla="*/ 11796185 w 12193737"/>
                <a:gd name="connsiteY19715" fmla="*/ 543589 h 3910710"/>
                <a:gd name="connsiteX19716" fmla="*/ 11919771 w 12193737"/>
                <a:gd name="connsiteY19716" fmla="*/ 466352 h 3910710"/>
                <a:gd name="connsiteX19717" fmla="*/ 11789414 w 12193737"/>
                <a:gd name="connsiteY19717" fmla="*/ 391071 h 3910710"/>
                <a:gd name="connsiteX19718" fmla="*/ 11919771 w 12193737"/>
                <a:gd name="connsiteY19718" fmla="*/ 315790 h 3910710"/>
                <a:gd name="connsiteX19719" fmla="*/ 11919771 w 12193737"/>
                <a:gd name="connsiteY19719" fmla="*/ 466352 h 3910710"/>
                <a:gd name="connsiteX19720" fmla="*/ 11918070 w 12193737"/>
                <a:gd name="connsiteY19720" fmla="*/ 469285 h 3910710"/>
                <a:gd name="connsiteX19721" fmla="*/ 11792782 w 12193737"/>
                <a:gd name="connsiteY19721" fmla="*/ 541633 h 3910710"/>
                <a:gd name="connsiteX19722" fmla="*/ 11787713 w 12193737"/>
                <a:gd name="connsiteY19722" fmla="*/ 538700 h 3910710"/>
                <a:gd name="connsiteX19723" fmla="*/ 11787713 w 12193737"/>
                <a:gd name="connsiteY19723" fmla="*/ 394004 h 3910710"/>
                <a:gd name="connsiteX19724" fmla="*/ 11918070 w 12193737"/>
                <a:gd name="connsiteY19724" fmla="*/ 469285 h 3910710"/>
                <a:gd name="connsiteX19725" fmla="*/ 11784308 w 12193737"/>
                <a:gd name="connsiteY19725" fmla="*/ 536745 h 3910710"/>
                <a:gd name="connsiteX19726" fmla="*/ 11660687 w 12193737"/>
                <a:gd name="connsiteY19726" fmla="*/ 465375 h 3910710"/>
                <a:gd name="connsiteX19727" fmla="*/ 11784308 w 12193737"/>
                <a:gd name="connsiteY19727" fmla="*/ 394004 h 3910710"/>
                <a:gd name="connsiteX19728" fmla="*/ 11784308 w 12193737"/>
                <a:gd name="connsiteY19728" fmla="*/ 536745 h 3910710"/>
                <a:gd name="connsiteX19729" fmla="*/ 11784308 w 12193737"/>
                <a:gd name="connsiteY19729" fmla="*/ 556299 h 3910710"/>
                <a:gd name="connsiteX19730" fmla="*/ 11784308 w 12193737"/>
                <a:gd name="connsiteY19730" fmla="*/ 700995 h 3910710"/>
                <a:gd name="connsiteX19731" fmla="*/ 11653915 w 12193737"/>
                <a:gd name="connsiteY19731" fmla="*/ 625714 h 3910710"/>
                <a:gd name="connsiteX19732" fmla="*/ 11779239 w 12193737"/>
                <a:gd name="connsiteY19732" fmla="*/ 553366 h 3910710"/>
                <a:gd name="connsiteX19733" fmla="*/ 11784308 w 12193737"/>
                <a:gd name="connsiteY19733" fmla="*/ 556299 h 3910710"/>
                <a:gd name="connsiteX19734" fmla="*/ 11782606 w 12193737"/>
                <a:gd name="connsiteY19734" fmla="*/ 703928 h 3910710"/>
                <a:gd name="connsiteX19735" fmla="*/ 11652249 w 12193737"/>
                <a:gd name="connsiteY19735" fmla="*/ 779209 h 3910710"/>
                <a:gd name="connsiteX19736" fmla="*/ 11652249 w 12193737"/>
                <a:gd name="connsiteY19736" fmla="*/ 628647 h 3910710"/>
                <a:gd name="connsiteX19737" fmla="*/ 11782606 w 12193737"/>
                <a:gd name="connsiteY19737" fmla="*/ 703928 h 3910710"/>
                <a:gd name="connsiteX19738" fmla="*/ 11782606 w 12193737"/>
                <a:gd name="connsiteY19738" fmla="*/ 860356 h 3910710"/>
                <a:gd name="connsiteX19739" fmla="*/ 11652249 w 12193737"/>
                <a:gd name="connsiteY19739" fmla="*/ 935637 h 3910710"/>
                <a:gd name="connsiteX19740" fmla="*/ 11652249 w 12193737"/>
                <a:gd name="connsiteY19740" fmla="*/ 785075 h 3910710"/>
                <a:gd name="connsiteX19741" fmla="*/ 11782606 w 12193737"/>
                <a:gd name="connsiteY19741" fmla="*/ 860356 h 3910710"/>
                <a:gd name="connsiteX19742" fmla="*/ 11784308 w 12193737"/>
                <a:gd name="connsiteY19742" fmla="*/ 863289 h 3910710"/>
                <a:gd name="connsiteX19743" fmla="*/ 11784308 w 12193737"/>
                <a:gd name="connsiteY19743" fmla="*/ 1007986 h 3910710"/>
                <a:gd name="connsiteX19744" fmla="*/ 11779239 w 12193737"/>
                <a:gd name="connsiteY19744" fmla="*/ 1010919 h 3910710"/>
                <a:gd name="connsiteX19745" fmla="*/ 11653915 w 12193737"/>
                <a:gd name="connsiteY19745" fmla="*/ 938570 h 3910710"/>
                <a:gd name="connsiteX19746" fmla="*/ 11784272 w 12193737"/>
                <a:gd name="connsiteY19746" fmla="*/ 863289 h 3910710"/>
                <a:gd name="connsiteX19747" fmla="*/ 11784308 w 12193737"/>
                <a:gd name="connsiteY19747" fmla="*/ 1027539 h 3910710"/>
                <a:gd name="connsiteX19748" fmla="*/ 11784308 w 12193737"/>
                <a:gd name="connsiteY19748" fmla="*/ 1170244 h 3910710"/>
                <a:gd name="connsiteX19749" fmla="*/ 11660723 w 12193737"/>
                <a:gd name="connsiteY19749" fmla="*/ 1098910 h 3910710"/>
                <a:gd name="connsiteX19750" fmla="*/ 11784308 w 12193737"/>
                <a:gd name="connsiteY19750" fmla="*/ 1027539 h 3910710"/>
                <a:gd name="connsiteX19751" fmla="*/ 11784308 w 12193737"/>
                <a:gd name="connsiteY19751" fmla="*/ 1318887 h 3910710"/>
                <a:gd name="connsiteX19752" fmla="*/ 11660723 w 12193737"/>
                <a:gd name="connsiteY19752" fmla="*/ 1247517 h 3910710"/>
                <a:gd name="connsiteX19753" fmla="*/ 11784308 w 12193737"/>
                <a:gd name="connsiteY19753" fmla="*/ 1176146 h 3910710"/>
                <a:gd name="connsiteX19754" fmla="*/ 11784308 w 12193737"/>
                <a:gd name="connsiteY19754" fmla="*/ 1318851 h 3910710"/>
                <a:gd name="connsiteX19755" fmla="*/ 11784308 w 12193737"/>
                <a:gd name="connsiteY19755" fmla="*/ 1338441 h 3910710"/>
                <a:gd name="connsiteX19756" fmla="*/ 11784308 w 12193737"/>
                <a:gd name="connsiteY19756" fmla="*/ 1483137 h 3910710"/>
                <a:gd name="connsiteX19757" fmla="*/ 11653951 w 12193737"/>
                <a:gd name="connsiteY19757" fmla="*/ 1407856 h 3910710"/>
                <a:gd name="connsiteX19758" fmla="*/ 11779275 w 12193737"/>
                <a:gd name="connsiteY19758" fmla="*/ 1335508 h 3910710"/>
                <a:gd name="connsiteX19759" fmla="*/ 11784344 w 12193737"/>
                <a:gd name="connsiteY19759" fmla="*/ 1338441 h 3910710"/>
                <a:gd name="connsiteX19760" fmla="*/ 11782606 w 12193737"/>
                <a:gd name="connsiteY19760" fmla="*/ 1486070 h 3910710"/>
                <a:gd name="connsiteX19761" fmla="*/ 11652249 w 12193737"/>
                <a:gd name="connsiteY19761" fmla="*/ 1561351 h 3910710"/>
                <a:gd name="connsiteX19762" fmla="*/ 11652249 w 12193737"/>
                <a:gd name="connsiteY19762" fmla="*/ 1410789 h 3910710"/>
                <a:gd name="connsiteX19763" fmla="*/ 11782606 w 12193737"/>
                <a:gd name="connsiteY19763" fmla="*/ 1486070 h 3910710"/>
                <a:gd name="connsiteX19764" fmla="*/ 11782606 w 12193737"/>
                <a:gd name="connsiteY19764" fmla="*/ 1642498 h 3910710"/>
                <a:gd name="connsiteX19765" fmla="*/ 11652249 w 12193737"/>
                <a:gd name="connsiteY19765" fmla="*/ 1717779 h 3910710"/>
                <a:gd name="connsiteX19766" fmla="*/ 11652249 w 12193737"/>
                <a:gd name="connsiteY19766" fmla="*/ 1567217 h 3910710"/>
                <a:gd name="connsiteX19767" fmla="*/ 11782606 w 12193737"/>
                <a:gd name="connsiteY19767" fmla="*/ 1642498 h 3910710"/>
                <a:gd name="connsiteX19768" fmla="*/ 11784308 w 12193737"/>
                <a:gd name="connsiteY19768" fmla="*/ 1645431 h 3910710"/>
                <a:gd name="connsiteX19769" fmla="*/ 11784308 w 12193737"/>
                <a:gd name="connsiteY19769" fmla="*/ 1790128 h 3910710"/>
                <a:gd name="connsiteX19770" fmla="*/ 11779239 w 12193737"/>
                <a:gd name="connsiteY19770" fmla="*/ 1793061 h 3910710"/>
                <a:gd name="connsiteX19771" fmla="*/ 11653915 w 12193737"/>
                <a:gd name="connsiteY19771" fmla="*/ 1720713 h 3910710"/>
                <a:gd name="connsiteX19772" fmla="*/ 11784308 w 12193737"/>
                <a:gd name="connsiteY19772" fmla="*/ 1645431 h 3910710"/>
                <a:gd name="connsiteX19773" fmla="*/ 11784308 w 12193737"/>
                <a:gd name="connsiteY19773" fmla="*/ 1809681 h 3910710"/>
                <a:gd name="connsiteX19774" fmla="*/ 11784308 w 12193737"/>
                <a:gd name="connsiteY19774" fmla="*/ 1952386 h 3910710"/>
                <a:gd name="connsiteX19775" fmla="*/ 11660723 w 12193737"/>
                <a:gd name="connsiteY19775" fmla="*/ 1881015 h 3910710"/>
                <a:gd name="connsiteX19776" fmla="*/ 11784308 w 12193737"/>
                <a:gd name="connsiteY19776" fmla="*/ 1809645 h 3910710"/>
                <a:gd name="connsiteX19777" fmla="*/ 11784308 w 12193737"/>
                <a:gd name="connsiteY19777" fmla="*/ 2101029 h 3910710"/>
                <a:gd name="connsiteX19778" fmla="*/ 11660687 w 12193737"/>
                <a:gd name="connsiteY19778" fmla="*/ 2029659 h 3910710"/>
                <a:gd name="connsiteX19779" fmla="*/ 11784308 w 12193737"/>
                <a:gd name="connsiteY19779" fmla="*/ 1958288 h 3910710"/>
                <a:gd name="connsiteX19780" fmla="*/ 11784308 w 12193737"/>
                <a:gd name="connsiteY19780" fmla="*/ 2101029 h 3910710"/>
                <a:gd name="connsiteX19781" fmla="*/ 11784308 w 12193737"/>
                <a:gd name="connsiteY19781" fmla="*/ 2120583 h 3910710"/>
                <a:gd name="connsiteX19782" fmla="*/ 11784308 w 12193737"/>
                <a:gd name="connsiteY19782" fmla="*/ 2265279 h 3910710"/>
                <a:gd name="connsiteX19783" fmla="*/ 11653915 w 12193737"/>
                <a:gd name="connsiteY19783" fmla="*/ 2190034 h 3910710"/>
                <a:gd name="connsiteX19784" fmla="*/ 11779239 w 12193737"/>
                <a:gd name="connsiteY19784" fmla="*/ 2117686 h 3910710"/>
                <a:gd name="connsiteX19785" fmla="*/ 11784308 w 12193737"/>
                <a:gd name="connsiteY19785" fmla="*/ 2120619 h 3910710"/>
                <a:gd name="connsiteX19786" fmla="*/ 11782606 w 12193737"/>
                <a:gd name="connsiteY19786" fmla="*/ 2268212 h 3910710"/>
                <a:gd name="connsiteX19787" fmla="*/ 11652249 w 12193737"/>
                <a:gd name="connsiteY19787" fmla="*/ 2343457 h 3910710"/>
                <a:gd name="connsiteX19788" fmla="*/ 11652249 w 12193737"/>
                <a:gd name="connsiteY19788" fmla="*/ 2192931 h 3910710"/>
                <a:gd name="connsiteX19789" fmla="*/ 11782606 w 12193737"/>
                <a:gd name="connsiteY19789" fmla="*/ 2268212 h 3910710"/>
                <a:gd name="connsiteX19790" fmla="*/ 11782606 w 12193737"/>
                <a:gd name="connsiteY19790" fmla="*/ 2424640 h 3910710"/>
                <a:gd name="connsiteX19791" fmla="*/ 11652249 w 12193737"/>
                <a:gd name="connsiteY19791" fmla="*/ 2499922 h 3910710"/>
                <a:gd name="connsiteX19792" fmla="*/ 11652249 w 12193737"/>
                <a:gd name="connsiteY19792" fmla="*/ 2349395 h 3910710"/>
                <a:gd name="connsiteX19793" fmla="*/ 11782606 w 12193737"/>
                <a:gd name="connsiteY19793" fmla="*/ 2424676 h 3910710"/>
                <a:gd name="connsiteX19794" fmla="*/ 11784308 w 12193737"/>
                <a:gd name="connsiteY19794" fmla="*/ 2427573 h 3910710"/>
                <a:gd name="connsiteX19795" fmla="*/ 11784308 w 12193737"/>
                <a:gd name="connsiteY19795" fmla="*/ 2572270 h 3910710"/>
                <a:gd name="connsiteX19796" fmla="*/ 11779239 w 12193737"/>
                <a:gd name="connsiteY19796" fmla="*/ 2575203 h 3910710"/>
                <a:gd name="connsiteX19797" fmla="*/ 11653915 w 12193737"/>
                <a:gd name="connsiteY19797" fmla="*/ 2502855 h 3910710"/>
                <a:gd name="connsiteX19798" fmla="*/ 11784308 w 12193737"/>
                <a:gd name="connsiteY19798" fmla="*/ 2427610 h 3910710"/>
                <a:gd name="connsiteX19799" fmla="*/ 11784308 w 12193737"/>
                <a:gd name="connsiteY19799" fmla="*/ 2591823 h 3910710"/>
                <a:gd name="connsiteX19800" fmla="*/ 11784308 w 12193737"/>
                <a:gd name="connsiteY19800" fmla="*/ 2734528 h 3910710"/>
                <a:gd name="connsiteX19801" fmla="*/ 11660723 w 12193737"/>
                <a:gd name="connsiteY19801" fmla="*/ 2663157 h 3910710"/>
                <a:gd name="connsiteX19802" fmla="*/ 11784308 w 12193737"/>
                <a:gd name="connsiteY19802" fmla="*/ 2591787 h 3910710"/>
                <a:gd name="connsiteX19803" fmla="*/ 11784308 w 12193737"/>
                <a:gd name="connsiteY19803" fmla="*/ 2883171 h 3910710"/>
                <a:gd name="connsiteX19804" fmla="*/ 11660687 w 12193737"/>
                <a:gd name="connsiteY19804" fmla="*/ 2811801 h 3910710"/>
                <a:gd name="connsiteX19805" fmla="*/ 11784308 w 12193737"/>
                <a:gd name="connsiteY19805" fmla="*/ 2740430 h 3910710"/>
                <a:gd name="connsiteX19806" fmla="*/ 11784308 w 12193737"/>
                <a:gd name="connsiteY19806" fmla="*/ 2883171 h 3910710"/>
                <a:gd name="connsiteX19807" fmla="*/ 11784308 w 12193737"/>
                <a:gd name="connsiteY19807" fmla="*/ 2902725 h 3910710"/>
                <a:gd name="connsiteX19808" fmla="*/ 11784308 w 12193737"/>
                <a:gd name="connsiteY19808" fmla="*/ 3047421 h 3910710"/>
                <a:gd name="connsiteX19809" fmla="*/ 11653915 w 12193737"/>
                <a:gd name="connsiteY19809" fmla="*/ 2972140 h 3910710"/>
                <a:gd name="connsiteX19810" fmla="*/ 11779239 w 12193737"/>
                <a:gd name="connsiteY19810" fmla="*/ 2899792 h 3910710"/>
                <a:gd name="connsiteX19811" fmla="*/ 11784308 w 12193737"/>
                <a:gd name="connsiteY19811" fmla="*/ 2902725 h 3910710"/>
                <a:gd name="connsiteX19812" fmla="*/ 11782606 w 12193737"/>
                <a:gd name="connsiteY19812" fmla="*/ 3050318 h 3910710"/>
                <a:gd name="connsiteX19813" fmla="*/ 11652249 w 12193737"/>
                <a:gd name="connsiteY19813" fmla="*/ 3125599 h 3910710"/>
                <a:gd name="connsiteX19814" fmla="*/ 11652249 w 12193737"/>
                <a:gd name="connsiteY19814" fmla="*/ 2975073 h 3910710"/>
                <a:gd name="connsiteX19815" fmla="*/ 11782606 w 12193737"/>
                <a:gd name="connsiteY19815" fmla="*/ 3050318 h 3910710"/>
                <a:gd name="connsiteX19816" fmla="*/ 11782606 w 12193737"/>
                <a:gd name="connsiteY19816" fmla="*/ 3206782 h 3910710"/>
                <a:gd name="connsiteX19817" fmla="*/ 11652249 w 12193737"/>
                <a:gd name="connsiteY19817" fmla="*/ 3282064 h 3910710"/>
                <a:gd name="connsiteX19818" fmla="*/ 11652249 w 12193737"/>
                <a:gd name="connsiteY19818" fmla="*/ 3131537 h 3910710"/>
                <a:gd name="connsiteX19819" fmla="*/ 11782606 w 12193737"/>
                <a:gd name="connsiteY19819" fmla="*/ 3206818 h 3910710"/>
                <a:gd name="connsiteX19820" fmla="*/ 11784308 w 12193737"/>
                <a:gd name="connsiteY19820" fmla="*/ 3209715 h 3910710"/>
                <a:gd name="connsiteX19821" fmla="*/ 11784308 w 12193737"/>
                <a:gd name="connsiteY19821" fmla="*/ 3354412 h 3910710"/>
                <a:gd name="connsiteX19822" fmla="*/ 11779239 w 12193737"/>
                <a:gd name="connsiteY19822" fmla="*/ 3357345 h 3910710"/>
                <a:gd name="connsiteX19823" fmla="*/ 11653915 w 12193737"/>
                <a:gd name="connsiteY19823" fmla="*/ 3284997 h 3910710"/>
                <a:gd name="connsiteX19824" fmla="*/ 11784308 w 12193737"/>
                <a:gd name="connsiteY19824" fmla="*/ 3209715 h 3910710"/>
                <a:gd name="connsiteX19825" fmla="*/ 11784308 w 12193737"/>
                <a:gd name="connsiteY19825" fmla="*/ 3373965 h 3910710"/>
                <a:gd name="connsiteX19826" fmla="*/ 11784308 w 12193737"/>
                <a:gd name="connsiteY19826" fmla="*/ 3516706 h 3910710"/>
                <a:gd name="connsiteX19827" fmla="*/ 11660687 w 12193737"/>
                <a:gd name="connsiteY19827" fmla="*/ 3445336 h 3910710"/>
                <a:gd name="connsiteX19828" fmla="*/ 11784308 w 12193737"/>
                <a:gd name="connsiteY19828" fmla="*/ 3373965 h 3910710"/>
                <a:gd name="connsiteX19829" fmla="*/ 11787713 w 12193737"/>
                <a:gd name="connsiteY19829" fmla="*/ 3372010 h 3910710"/>
                <a:gd name="connsiteX19830" fmla="*/ 11792782 w 12193737"/>
                <a:gd name="connsiteY19830" fmla="*/ 3369077 h 3910710"/>
                <a:gd name="connsiteX19831" fmla="*/ 11918070 w 12193737"/>
                <a:gd name="connsiteY19831" fmla="*/ 3441425 h 3910710"/>
                <a:gd name="connsiteX19832" fmla="*/ 11787713 w 12193737"/>
                <a:gd name="connsiteY19832" fmla="*/ 3516706 h 3910710"/>
                <a:gd name="connsiteX19833" fmla="*/ 11787713 w 12193737"/>
                <a:gd name="connsiteY19833" fmla="*/ 3372010 h 3910710"/>
                <a:gd name="connsiteX19834" fmla="*/ 11919771 w 12193737"/>
                <a:gd name="connsiteY19834" fmla="*/ 3444358 h 3910710"/>
                <a:gd name="connsiteX19835" fmla="*/ 11919771 w 12193737"/>
                <a:gd name="connsiteY19835" fmla="*/ 3594920 h 3910710"/>
                <a:gd name="connsiteX19836" fmla="*/ 11789378 w 12193737"/>
                <a:gd name="connsiteY19836" fmla="*/ 3519639 h 3910710"/>
                <a:gd name="connsiteX19837" fmla="*/ 11919771 w 12193737"/>
                <a:gd name="connsiteY19837" fmla="*/ 3444358 h 3910710"/>
                <a:gd name="connsiteX19838" fmla="*/ 11796185 w 12193737"/>
                <a:gd name="connsiteY19838" fmla="*/ 3367121 h 3910710"/>
                <a:gd name="connsiteX19839" fmla="*/ 11919771 w 12193737"/>
                <a:gd name="connsiteY19839" fmla="*/ 3295751 h 3910710"/>
                <a:gd name="connsiteX19840" fmla="*/ 11919771 w 12193737"/>
                <a:gd name="connsiteY19840" fmla="*/ 3438492 h 3910710"/>
                <a:gd name="connsiteX19841" fmla="*/ 11796185 w 12193737"/>
                <a:gd name="connsiteY19841" fmla="*/ 3367121 h 3910710"/>
                <a:gd name="connsiteX19842" fmla="*/ 11923175 w 12193737"/>
                <a:gd name="connsiteY19842" fmla="*/ 3444358 h 3910710"/>
                <a:gd name="connsiteX19843" fmla="*/ 12053532 w 12193737"/>
                <a:gd name="connsiteY19843" fmla="*/ 3519603 h 3910710"/>
                <a:gd name="connsiteX19844" fmla="*/ 11923175 w 12193737"/>
                <a:gd name="connsiteY19844" fmla="*/ 3594884 h 3910710"/>
                <a:gd name="connsiteX19845" fmla="*/ 11923175 w 12193737"/>
                <a:gd name="connsiteY19845" fmla="*/ 3444358 h 3910710"/>
                <a:gd name="connsiteX19846" fmla="*/ 11924877 w 12193737"/>
                <a:gd name="connsiteY19846" fmla="*/ 3441425 h 3910710"/>
                <a:gd name="connsiteX19847" fmla="*/ 12055270 w 12193737"/>
                <a:gd name="connsiteY19847" fmla="*/ 3366144 h 3910710"/>
                <a:gd name="connsiteX19848" fmla="*/ 12055270 w 12193737"/>
                <a:gd name="connsiteY19848" fmla="*/ 3516706 h 3910710"/>
                <a:gd name="connsiteX19849" fmla="*/ 11924877 w 12193737"/>
                <a:gd name="connsiteY19849" fmla="*/ 3441389 h 3910710"/>
                <a:gd name="connsiteX19850" fmla="*/ 11923175 w 12193737"/>
                <a:gd name="connsiteY19850" fmla="*/ 3438492 h 3910710"/>
                <a:gd name="connsiteX19851" fmla="*/ 11923175 w 12193737"/>
                <a:gd name="connsiteY19851" fmla="*/ 3293796 h 3910710"/>
                <a:gd name="connsiteX19852" fmla="*/ 11928244 w 12193737"/>
                <a:gd name="connsiteY19852" fmla="*/ 3290863 h 3910710"/>
                <a:gd name="connsiteX19853" fmla="*/ 12053532 w 12193737"/>
                <a:gd name="connsiteY19853" fmla="*/ 3363211 h 3910710"/>
                <a:gd name="connsiteX19854" fmla="*/ 11923175 w 12193737"/>
                <a:gd name="connsiteY19854" fmla="*/ 3438492 h 3910710"/>
                <a:gd name="connsiteX19855" fmla="*/ 11923175 w 12193737"/>
                <a:gd name="connsiteY19855" fmla="*/ 3274242 h 3910710"/>
                <a:gd name="connsiteX19856" fmla="*/ 11923175 w 12193737"/>
                <a:gd name="connsiteY19856" fmla="*/ 3131501 h 3910710"/>
                <a:gd name="connsiteX19857" fmla="*/ 12046796 w 12193737"/>
                <a:gd name="connsiteY19857" fmla="*/ 3202872 h 3910710"/>
                <a:gd name="connsiteX19858" fmla="*/ 11923175 w 12193737"/>
                <a:gd name="connsiteY19858" fmla="*/ 3274242 h 3910710"/>
                <a:gd name="connsiteX19859" fmla="*/ 11923175 w 12193737"/>
                <a:gd name="connsiteY19859" fmla="*/ 2982894 h 3910710"/>
                <a:gd name="connsiteX19860" fmla="*/ 12046760 w 12193737"/>
                <a:gd name="connsiteY19860" fmla="*/ 3054265 h 3910710"/>
                <a:gd name="connsiteX19861" fmla="*/ 11923175 w 12193737"/>
                <a:gd name="connsiteY19861" fmla="*/ 3125635 h 3910710"/>
                <a:gd name="connsiteX19862" fmla="*/ 11923175 w 12193737"/>
                <a:gd name="connsiteY19862" fmla="*/ 2982894 h 3910710"/>
                <a:gd name="connsiteX19863" fmla="*/ 11923175 w 12193737"/>
                <a:gd name="connsiteY19863" fmla="*/ 2963341 h 3910710"/>
                <a:gd name="connsiteX19864" fmla="*/ 11923175 w 12193737"/>
                <a:gd name="connsiteY19864" fmla="*/ 2818681 h 3910710"/>
                <a:gd name="connsiteX19865" fmla="*/ 12053532 w 12193737"/>
                <a:gd name="connsiteY19865" fmla="*/ 2893926 h 3910710"/>
                <a:gd name="connsiteX19866" fmla="*/ 11928244 w 12193737"/>
                <a:gd name="connsiteY19866" fmla="*/ 2966274 h 3910710"/>
                <a:gd name="connsiteX19867" fmla="*/ 11923175 w 12193737"/>
                <a:gd name="connsiteY19867" fmla="*/ 2963341 h 3910710"/>
                <a:gd name="connsiteX19868" fmla="*/ 11924877 w 12193737"/>
                <a:gd name="connsiteY19868" fmla="*/ 2815711 h 3910710"/>
                <a:gd name="connsiteX19869" fmla="*/ 12055270 w 12193737"/>
                <a:gd name="connsiteY19869" fmla="*/ 2740430 h 3910710"/>
                <a:gd name="connsiteX19870" fmla="*/ 12055270 w 12193737"/>
                <a:gd name="connsiteY19870" fmla="*/ 2890993 h 3910710"/>
                <a:gd name="connsiteX19871" fmla="*/ 11924877 w 12193737"/>
                <a:gd name="connsiteY19871" fmla="*/ 2815711 h 3910710"/>
                <a:gd name="connsiteX19872" fmla="*/ 11924877 w 12193737"/>
                <a:gd name="connsiteY19872" fmla="*/ 2659247 h 3910710"/>
                <a:gd name="connsiteX19873" fmla="*/ 12055270 w 12193737"/>
                <a:gd name="connsiteY19873" fmla="*/ 2583965 h 3910710"/>
                <a:gd name="connsiteX19874" fmla="*/ 12055270 w 12193737"/>
                <a:gd name="connsiteY19874" fmla="*/ 2734564 h 3910710"/>
                <a:gd name="connsiteX19875" fmla="*/ 11924877 w 12193737"/>
                <a:gd name="connsiteY19875" fmla="*/ 2659247 h 3910710"/>
                <a:gd name="connsiteX19876" fmla="*/ 11923175 w 12193737"/>
                <a:gd name="connsiteY19876" fmla="*/ 2656350 h 3910710"/>
                <a:gd name="connsiteX19877" fmla="*/ 11923175 w 12193737"/>
                <a:gd name="connsiteY19877" fmla="*/ 2511654 h 3910710"/>
                <a:gd name="connsiteX19878" fmla="*/ 11928280 w 12193737"/>
                <a:gd name="connsiteY19878" fmla="*/ 2508721 h 3910710"/>
                <a:gd name="connsiteX19879" fmla="*/ 12053568 w 12193737"/>
                <a:gd name="connsiteY19879" fmla="*/ 2581069 h 3910710"/>
                <a:gd name="connsiteX19880" fmla="*/ 11923211 w 12193737"/>
                <a:gd name="connsiteY19880" fmla="*/ 2656350 h 3910710"/>
                <a:gd name="connsiteX19881" fmla="*/ 11923175 w 12193737"/>
                <a:gd name="connsiteY19881" fmla="*/ 2492100 h 3910710"/>
                <a:gd name="connsiteX19882" fmla="*/ 11923175 w 12193737"/>
                <a:gd name="connsiteY19882" fmla="*/ 2349359 h 3910710"/>
                <a:gd name="connsiteX19883" fmla="*/ 12046796 w 12193737"/>
                <a:gd name="connsiteY19883" fmla="*/ 2420730 h 3910710"/>
                <a:gd name="connsiteX19884" fmla="*/ 11923175 w 12193737"/>
                <a:gd name="connsiteY19884" fmla="*/ 2492100 h 3910710"/>
                <a:gd name="connsiteX19885" fmla="*/ 11923175 w 12193737"/>
                <a:gd name="connsiteY19885" fmla="*/ 2200752 h 3910710"/>
                <a:gd name="connsiteX19886" fmla="*/ 12046760 w 12193737"/>
                <a:gd name="connsiteY19886" fmla="*/ 2272123 h 3910710"/>
                <a:gd name="connsiteX19887" fmla="*/ 11923175 w 12193737"/>
                <a:gd name="connsiteY19887" fmla="*/ 2343493 h 3910710"/>
                <a:gd name="connsiteX19888" fmla="*/ 11923175 w 12193737"/>
                <a:gd name="connsiteY19888" fmla="*/ 2200752 h 3910710"/>
                <a:gd name="connsiteX19889" fmla="*/ 11923175 w 12193737"/>
                <a:gd name="connsiteY19889" fmla="*/ 2181199 h 3910710"/>
                <a:gd name="connsiteX19890" fmla="*/ 11923175 w 12193737"/>
                <a:gd name="connsiteY19890" fmla="*/ 2036502 h 3910710"/>
                <a:gd name="connsiteX19891" fmla="*/ 12053568 w 12193737"/>
                <a:gd name="connsiteY19891" fmla="*/ 2111784 h 3910710"/>
                <a:gd name="connsiteX19892" fmla="*/ 11928244 w 12193737"/>
                <a:gd name="connsiteY19892" fmla="*/ 2184132 h 3910710"/>
                <a:gd name="connsiteX19893" fmla="*/ 11923175 w 12193737"/>
                <a:gd name="connsiteY19893" fmla="*/ 2181199 h 3910710"/>
                <a:gd name="connsiteX19894" fmla="*/ 11924877 w 12193737"/>
                <a:gd name="connsiteY19894" fmla="*/ 2033569 h 3910710"/>
                <a:gd name="connsiteX19895" fmla="*/ 12055270 w 12193737"/>
                <a:gd name="connsiteY19895" fmla="*/ 1958288 h 3910710"/>
                <a:gd name="connsiteX19896" fmla="*/ 12055270 w 12193737"/>
                <a:gd name="connsiteY19896" fmla="*/ 2108851 h 3910710"/>
                <a:gd name="connsiteX19897" fmla="*/ 11924877 w 12193737"/>
                <a:gd name="connsiteY19897" fmla="*/ 2033569 h 3910710"/>
                <a:gd name="connsiteX19898" fmla="*/ 11924877 w 12193737"/>
                <a:gd name="connsiteY19898" fmla="*/ 1877141 h 3910710"/>
                <a:gd name="connsiteX19899" fmla="*/ 12055270 w 12193737"/>
                <a:gd name="connsiteY19899" fmla="*/ 1801860 h 3910710"/>
                <a:gd name="connsiteX19900" fmla="*/ 12055270 w 12193737"/>
                <a:gd name="connsiteY19900" fmla="*/ 1952422 h 3910710"/>
                <a:gd name="connsiteX19901" fmla="*/ 11924877 w 12193737"/>
                <a:gd name="connsiteY19901" fmla="*/ 1877141 h 3910710"/>
                <a:gd name="connsiteX19902" fmla="*/ 11923175 w 12193737"/>
                <a:gd name="connsiteY19902" fmla="*/ 1874208 h 3910710"/>
                <a:gd name="connsiteX19903" fmla="*/ 11923175 w 12193737"/>
                <a:gd name="connsiteY19903" fmla="*/ 1729512 h 3910710"/>
                <a:gd name="connsiteX19904" fmla="*/ 11928280 w 12193737"/>
                <a:gd name="connsiteY19904" fmla="*/ 1726579 h 3910710"/>
                <a:gd name="connsiteX19905" fmla="*/ 12053568 w 12193737"/>
                <a:gd name="connsiteY19905" fmla="*/ 1798927 h 3910710"/>
                <a:gd name="connsiteX19906" fmla="*/ 11923175 w 12193737"/>
                <a:gd name="connsiteY19906" fmla="*/ 1874208 h 3910710"/>
                <a:gd name="connsiteX19907" fmla="*/ 11923175 w 12193737"/>
                <a:gd name="connsiteY19907" fmla="*/ 1709958 h 3910710"/>
                <a:gd name="connsiteX19908" fmla="*/ 11923175 w 12193737"/>
                <a:gd name="connsiteY19908" fmla="*/ 1567217 h 3910710"/>
                <a:gd name="connsiteX19909" fmla="*/ 12046796 w 12193737"/>
                <a:gd name="connsiteY19909" fmla="*/ 1638588 h 3910710"/>
                <a:gd name="connsiteX19910" fmla="*/ 11923175 w 12193737"/>
                <a:gd name="connsiteY19910" fmla="*/ 1709958 h 3910710"/>
                <a:gd name="connsiteX19911" fmla="*/ 11923175 w 12193737"/>
                <a:gd name="connsiteY19911" fmla="*/ 1418610 h 3910710"/>
                <a:gd name="connsiteX19912" fmla="*/ 12046796 w 12193737"/>
                <a:gd name="connsiteY19912" fmla="*/ 1489981 h 3910710"/>
                <a:gd name="connsiteX19913" fmla="*/ 11923175 w 12193737"/>
                <a:gd name="connsiteY19913" fmla="*/ 1561351 h 3910710"/>
                <a:gd name="connsiteX19914" fmla="*/ 11923175 w 12193737"/>
                <a:gd name="connsiteY19914" fmla="*/ 1418610 h 3910710"/>
                <a:gd name="connsiteX19915" fmla="*/ 11923175 w 12193737"/>
                <a:gd name="connsiteY19915" fmla="*/ 1399057 h 3910710"/>
                <a:gd name="connsiteX19916" fmla="*/ 11923175 w 12193737"/>
                <a:gd name="connsiteY19916" fmla="*/ 1254360 h 3910710"/>
                <a:gd name="connsiteX19917" fmla="*/ 12053568 w 12193737"/>
                <a:gd name="connsiteY19917" fmla="*/ 1329642 h 3910710"/>
                <a:gd name="connsiteX19918" fmla="*/ 11928244 w 12193737"/>
                <a:gd name="connsiteY19918" fmla="*/ 1401990 h 3910710"/>
                <a:gd name="connsiteX19919" fmla="*/ 11923175 w 12193737"/>
                <a:gd name="connsiteY19919" fmla="*/ 1399057 h 3910710"/>
                <a:gd name="connsiteX19920" fmla="*/ 11924877 w 12193737"/>
                <a:gd name="connsiteY19920" fmla="*/ 1251427 h 3910710"/>
                <a:gd name="connsiteX19921" fmla="*/ 12055270 w 12193737"/>
                <a:gd name="connsiteY19921" fmla="*/ 1176146 h 3910710"/>
                <a:gd name="connsiteX19922" fmla="*/ 12055270 w 12193737"/>
                <a:gd name="connsiteY19922" fmla="*/ 1326708 h 3910710"/>
                <a:gd name="connsiteX19923" fmla="*/ 11924877 w 12193737"/>
                <a:gd name="connsiteY19923" fmla="*/ 1251427 h 3910710"/>
                <a:gd name="connsiteX19924" fmla="*/ 11924877 w 12193737"/>
                <a:gd name="connsiteY19924" fmla="*/ 1094999 h 3910710"/>
                <a:gd name="connsiteX19925" fmla="*/ 12055270 w 12193737"/>
                <a:gd name="connsiteY19925" fmla="*/ 1019718 h 3910710"/>
                <a:gd name="connsiteX19926" fmla="*/ 12055270 w 12193737"/>
                <a:gd name="connsiteY19926" fmla="*/ 1170280 h 3910710"/>
                <a:gd name="connsiteX19927" fmla="*/ 11924877 w 12193737"/>
                <a:gd name="connsiteY19927" fmla="*/ 1094999 h 3910710"/>
                <a:gd name="connsiteX19928" fmla="*/ 11923175 w 12193737"/>
                <a:gd name="connsiteY19928" fmla="*/ 1092066 h 3910710"/>
                <a:gd name="connsiteX19929" fmla="*/ 11923175 w 12193737"/>
                <a:gd name="connsiteY19929" fmla="*/ 947370 h 3910710"/>
                <a:gd name="connsiteX19930" fmla="*/ 11928280 w 12193737"/>
                <a:gd name="connsiteY19930" fmla="*/ 944437 h 3910710"/>
                <a:gd name="connsiteX19931" fmla="*/ 12053568 w 12193737"/>
                <a:gd name="connsiteY19931" fmla="*/ 1016785 h 3910710"/>
                <a:gd name="connsiteX19932" fmla="*/ 11923175 w 12193737"/>
                <a:gd name="connsiteY19932" fmla="*/ 1092066 h 3910710"/>
                <a:gd name="connsiteX19933" fmla="*/ 11923175 w 12193737"/>
                <a:gd name="connsiteY19933" fmla="*/ 927816 h 3910710"/>
                <a:gd name="connsiteX19934" fmla="*/ 11923175 w 12193737"/>
                <a:gd name="connsiteY19934" fmla="*/ 785075 h 3910710"/>
                <a:gd name="connsiteX19935" fmla="*/ 12046796 w 12193737"/>
                <a:gd name="connsiteY19935" fmla="*/ 856446 h 3910710"/>
                <a:gd name="connsiteX19936" fmla="*/ 11923175 w 12193737"/>
                <a:gd name="connsiteY19936" fmla="*/ 927816 h 3910710"/>
                <a:gd name="connsiteX19937" fmla="*/ 11923175 w 12193737"/>
                <a:gd name="connsiteY19937" fmla="*/ 636468 h 3910710"/>
                <a:gd name="connsiteX19938" fmla="*/ 12046796 w 12193737"/>
                <a:gd name="connsiteY19938" fmla="*/ 707839 h 3910710"/>
                <a:gd name="connsiteX19939" fmla="*/ 11923175 w 12193737"/>
                <a:gd name="connsiteY19939" fmla="*/ 779209 h 3910710"/>
                <a:gd name="connsiteX19940" fmla="*/ 11923175 w 12193737"/>
                <a:gd name="connsiteY19940" fmla="*/ 636468 h 3910710"/>
                <a:gd name="connsiteX19941" fmla="*/ 11923175 w 12193737"/>
                <a:gd name="connsiteY19941" fmla="*/ 616915 h 3910710"/>
                <a:gd name="connsiteX19942" fmla="*/ 11923175 w 12193737"/>
                <a:gd name="connsiteY19942" fmla="*/ 472218 h 3910710"/>
                <a:gd name="connsiteX19943" fmla="*/ 12053568 w 12193737"/>
                <a:gd name="connsiteY19943" fmla="*/ 547499 h 3910710"/>
                <a:gd name="connsiteX19944" fmla="*/ 11928244 w 12193737"/>
                <a:gd name="connsiteY19944" fmla="*/ 619848 h 3910710"/>
                <a:gd name="connsiteX19945" fmla="*/ 11923175 w 12193737"/>
                <a:gd name="connsiteY19945" fmla="*/ 616915 h 3910710"/>
                <a:gd name="connsiteX19946" fmla="*/ 11924877 w 12193737"/>
                <a:gd name="connsiteY19946" fmla="*/ 469285 h 3910710"/>
                <a:gd name="connsiteX19947" fmla="*/ 12055270 w 12193737"/>
                <a:gd name="connsiteY19947" fmla="*/ 394004 h 3910710"/>
                <a:gd name="connsiteX19948" fmla="*/ 12055270 w 12193737"/>
                <a:gd name="connsiteY19948" fmla="*/ 544566 h 3910710"/>
                <a:gd name="connsiteX19949" fmla="*/ 11924877 w 12193737"/>
                <a:gd name="connsiteY19949" fmla="*/ 469285 h 3910710"/>
                <a:gd name="connsiteX19950" fmla="*/ 11923175 w 12193737"/>
                <a:gd name="connsiteY19950" fmla="*/ 466352 h 3910710"/>
                <a:gd name="connsiteX19951" fmla="*/ 11923175 w 12193737"/>
                <a:gd name="connsiteY19951" fmla="*/ 315790 h 3910710"/>
                <a:gd name="connsiteX19952" fmla="*/ 12053568 w 12193737"/>
                <a:gd name="connsiteY19952" fmla="*/ 391071 h 3910710"/>
                <a:gd name="connsiteX19953" fmla="*/ 11923175 w 12193737"/>
                <a:gd name="connsiteY19953" fmla="*/ 466352 h 3910710"/>
                <a:gd name="connsiteX19954" fmla="*/ 11924877 w 12193737"/>
                <a:gd name="connsiteY19954" fmla="*/ 312857 h 3910710"/>
                <a:gd name="connsiteX19955" fmla="*/ 12055270 w 12193737"/>
                <a:gd name="connsiteY19955" fmla="*/ 237576 h 3910710"/>
                <a:gd name="connsiteX19956" fmla="*/ 12055270 w 12193737"/>
                <a:gd name="connsiteY19956" fmla="*/ 388138 h 3910710"/>
                <a:gd name="connsiteX19957" fmla="*/ 11924877 w 12193737"/>
                <a:gd name="connsiteY19957" fmla="*/ 312857 h 3910710"/>
                <a:gd name="connsiteX19958" fmla="*/ 11923175 w 12193737"/>
                <a:gd name="connsiteY19958" fmla="*/ 309924 h 3910710"/>
                <a:gd name="connsiteX19959" fmla="*/ 11923175 w 12193737"/>
                <a:gd name="connsiteY19959" fmla="*/ 165228 h 3910710"/>
                <a:gd name="connsiteX19960" fmla="*/ 11928280 w 12193737"/>
                <a:gd name="connsiteY19960" fmla="*/ 162294 h 3910710"/>
                <a:gd name="connsiteX19961" fmla="*/ 12053568 w 12193737"/>
                <a:gd name="connsiteY19961" fmla="*/ 234643 h 3910710"/>
                <a:gd name="connsiteX19962" fmla="*/ 11923175 w 12193737"/>
                <a:gd name="connsiteY19962" fmla="*/ 309924 h 3910710"/>
                <a:gd name="connsiteX19963" fmla="*/ 11919771 w 12193737"/>
                <a:gd name="connsiteY19963" fmla="*/ 309924 h 3910710"/>
                <a:gd name="connsiteX19964" fmla="*/ 11796185 w 12193737"/>
                <a:gd name="connsiteY19964" fmla="*/ 238553 h 3910710"/>
                <a:gd name="connsiteX19965" fmla="*/ 11919771 w 12193737"/>
                <a:gd name="connsiteY19965" fmla="*/ 167183 h 3910710"/>
                <a:gd name="connsiteX19966" fmla="*/ 11919771 w 12193737"/>
                <a:gd name="connsiteY19966" fmla="*/ 309888 h 3910710"/>
                <a:gd name="connsiteX19967" fmla="*/ 11918070 w 12193737"/>
                <a:gd name="connsiteY19967" fmla="*/ 312857 h 3910710"/>
                <a:gd name="connsiteX19968" fmla="*/ 11787713 w 12193737"/>
                <a:gd name="connsiteY19968" fmla="*/ 388138 h 3910710"/>
                <a:gd name="connsiteX19969" fmla="*/ 11787713 w 12193737"/>
                <a:gd name="connsiteY19969" fmla="*/ 243442 h 3910710"/>
                <a:gd name="connsiteX19970" fmla="*/ 11792782 w 12193737"/>
                <a:gd name="connsiteY19970" fmla="*/ 240509 h 3910710"/>
                <a:gd name="connsiteX19971" fmla="*/ 11918070 w 12193737"/>
                <a:gd name="connsiteY19971" fmla="*/ 312857 h 3910710"/>
                <a:gd name="connsiteX19972" fmla="*/ 11784308 w 12193737"/>
                <a:gd name="connsiteY19972" fmla="*/ 388102 h 3910710"/>
                <a:gd name="connsiteX19973" fmla="*/ 11660723 w 12193737"/>
                <a:gd name="connsiteY19973" fmla="*/ 316768 h 3910710"/>
                <a:gd name="connsiteX19974" fmla="*/ 11784308 w 12193737"/>
                <a:gd name="connsiteY19974" fmla="*/ 245397 h 3910710"/>
                <a:gd name="connsiteX19975" fmla="*/ 11784308 w 12193737"/>
                <a:gd name="connsiteY19975" fmla="*/ 388102 h 3910710"/>
                <a:gd name="connsiteX19976" fmla="*/ 11782606 w 12193737"/>
                <a:gd name="connsiteY19976" fmla="*/ 391071 h 3910710"/>
                <a:gd name="connsiteX19977" fmla="*/ 11657283 w 12193737"/>
                <a:gd name="connsiteY19977" fmla="*/ 463419 h 3910710"/>
                <a:gd name="connsiteX19978" fmla="*/ 11652213 w 12193737"/>
                <a:gd name="connsiteY19978" fmla="*/ 460486 h 3910710"/>
                <a:gd name="connsiteX19979" fmla="*/ 11652213 w 12193737"/>
                <a:gd name="connsiteY19979" fmla="*/ 321656 h 3910710"/>
                <a:gd name="connsiteX19980" fmla="*/ 11657283 w 12193737"/>
                <a:gd name="connsiteY19980" fmla="*/ 318723 h 3910710"/>
                <a:gd name="connsiteX19981" fmla="*/ 11782570 w 12193737"/>
                <a:gd name="connsiteY19981" fmla="*/ 391071 h 3910710"/>
                <a:gd name="connsiteX19982" fmla="*/ 11648846 w 12193737"/>
                <a:gd name="connsiteY19982" fmla="*/ 458531 h 3910710"/>
                <a:gd name="connsiteX19983" fmla="*/ 11531995 w 12193737"/>
                <a:gd name="connsiteY19983" fmla="*/ 391071 h 3910710"/>
                <a:gd name="connsiteX19984" fmla="*/ 11648846 w 12193737"/>
                <a:gd name="connsiteY19984" fmla="*/ 323611 h 3910710"/>
                <a:gd name="connsiteX19985" fmla="*/ 11648846 w 12193737"/>
                <a:gd name="connsiteY19985" fmla="*/ 458531 h 3910710"/>
                <a:gd name="connsiteX19986" fmla="*/ 11775836 w 12193737"/>
                <a:gd name="connsiteY19986" fmla="*/ 551410 h 3910710"/>
                <a:gd name="connsiteX19987" fmla="*/ 11652249 w 12193737"/>
                <a:gd name="connsiteY19987" fmla="*/ 622781 h 3910710"/>
                <a:gd name="connsiteX19988" fmla="*/ 11652249 w 12193737"/>
                <a:gd name="connsiteY19988" fmla="*/ 480040 h 3910710"/>
                <a:gd name="connsiteX19989" fmla="*/ 11775836 w 12193737"/>
                <a:gd name="connsiteY19989" fmla="*/ 551410 h 3910710"/>
                <a:gd name="connsiteX19990" fmla="*/ 11652249 w 12193737"/>
                <a:gd name="connsiteY19990" fmla="*/ 941503 h 3910710"/>
                <a:gd name="connsiteX19991" fmla="*/ 11775872 w 12193737"/>
                <a:gd name="connsiteY19991" fmla="*/ 1012874 h 3910710"/>
                <a:gd name="connsiteX19992" fmla="*/ 11652249 w 12193737"/>
                <a:gd name="connsiteY19992" fmla="*/ 1084244 h 3910710"/>
                <a:gd name="connsiteX19993" fmla="*/ 11652249 w 12193737"/>
                <a:gd name="connsiteY19993" fmla="*/ 941503 h 3910710"/>
                <a:gd name="connsiteX19994" fmla="*/ 11657319 w 12193737"/>
                <a:gd name="connsiteY19994" fmla="*/ 1100865 h 3910710"/>
                <a:gd name="connsiteX19995" fmla="*/ 11782606 w 12193737"/>
                <a:gd name="connsiteY19995" fmla="*/ 1173213 h 3910710"/>
                <a:gd name="connsiteX19996" fmla="*/ 11657319 w 12193737"/>
                <a:gd name="connsiteY19996" fmla="*/ 1245561 h 3910710"/>
                <a:gd name="connsiteX19997" fmla="*/ 11652249 w 12193737"/>
                <a:gd name="connsiteY19997" fmla="*/ 1242628 h 3910710"/>
                <a:gd name="connsiteX19998" fmla="*/ 11652249 w 12193737"/>
                <a:gd name="connsiteY19998" fmla="*/ 1103798 h 3910710"/>
                <a:gd name="connsiteX19999" fmla="*/ 11657319 w 12193737"/>
                <a:gd name="connsiteY19999" fmla="*/ 1100865 h 3910710"/>
                <a:gd name="connsiteX20000" fmla="*/ 11648846 w 12193737"/>
                <a:gd name="connsiteY20000" fmla="*/ 1240673 h 3910710"/>
                <a:gd name="connsiteX20001" fmla="*/ 11532031 w 12193737"/>
                <a:gd name="connsiteY20001" fmla="*/ 1173213 h 3910710"/>
                <a:gd name="connsiteX20002" fmla="*/ 11648846 w 12193737"/>
                <a:gd name="connsiteY20002" fmla="*/ 1105753 h 3910710"/>
                <a:gd name="connsiteX20003" fmla="*/ 11648846 w 12193737"/>
                <a:gd name="connsiteY20003" fmla="*/ 1240673 h 3910710"/>
                <a:gd name="connsiteX20004" fmla="*/ 11775836 w 12193737"/>
                <a:gd name="connsiteY20004" fmla="*/ 1333552 h 3910710"/>
                <a:gd name="connsiteX20005" fmla="*/ 11652249 w 12193737"/>
                <a:gd name="connsiteY20005" fmla="*/ 1404923 h 3910710"/>
                <a:gd name="connsiteX20006" fmla="*/ 11652249 w 12193737"/>
                <a:gd name="connsiteY20006" fmla="*/ 1262182 h 3910710"/>
                <a:gd name="connsiteX20007" fmla="*/ 11775836 w 12193737"/>
                <a:gd name="connsiteY20007" fmla="*/ 1333552 h 3910710"/>
                <a:gd name="connsiteX20008" fmla="*/ 11652249 w 12193737"/>
                <a:gd name="connsiteY20008" fmla="*/ 1723646 h 3910710"/>
                <a:gd name="connsiteX20009" fmla="*/ 11775872 w 12193737"/>
                <a:gd name="connsiteY20009" fmla="*/ 1795016 h 3910710"/>
                <a:gd name="connsiteX20010" fmla="*/ 11652249 w 12193737"/>
                <a:gd name="connsiteY20010" fmla="*/ 1866386 h 3910710"/>
                <a:gd name="connsiteX20011" fmla="*/ 11652249 w 12193737"/>
                <a:gd name="connsiteY20011" fmla="*/ 1723646 h 3910710"/>
                <a:gd name="connsiteX20012" fmla="*/ 11657319 w 12193737"/>
                <a:gd name="connsiteY20012" fmla="*/ 1883007 h 3910710"/>
                <a:gd name="connsiteX20013" fmla="*/ 11782606 w 12193737"/>
                <a:gd name="connsiteY20013" fmla="*/ 1955355 h 3910710"/>
                <a:gd name="connsiteX20014" fmla="*/ 11657283 w 12193737"/>
                <a:gd name="connsiteY20014" fmla="*/ 2027703 h 3910710"/>
                <a:gd name="connsiteX20015" fmla="*/ 11652213 w 12193737"/>
                <a:gd name="connsiteY20015" fmla="*/ 2024770 h 3910710"/>
                <a:gd name="connsiteX20016" fmla="*/ 11652213 w 12193737"/>
                <a:gd name="connsiteY20016" fmla="*/ 1885940 h 3910710"/>
                <a:gd name="connsiteX20017" fmla="*/ 11657283 w 12193737"/>
                <a:gd name="connsiteY20017" fmla="*/ 1883007 h 3910710"/>
                <a:gd name="connsiteX20018" fmla="*/ 11648846 w 12193737"/>
                <a:gd name="connsiteY20018" fmla="*/ 2022815 h 3910710"/>
                <a:gd name="connsiteX20019" fmla="*/ 11532031 w 12193737"/>
                <a:gd name="connsiteY20019" fmla="*/ 1955355 h 3910710"/>
                <a:gd name="connsiteX20020" fmla="*/ 11648846 w 12193737"/>
                <a:gd name="connsiteY20020" fmla="*/ 1887895 h 3910710"/>
                <a:gd name="connsiteX20021" fmla="*/ 11648846 w 12193737"/>
                <a:gd name="connsiteY20021" fmla="*/ 2022815 h 3910710"/>
                <a:gd name="connsiteX20022" fmla="*/ 11775836 w 12193737"/>
                <a:gd name="connsiteY20022" fmla="*/ 2115694 h 3910710"/>
                <a:gd name="connsiteX20023" fmla="*/ 11652249 w 12193737"/>
                <a:gd name="connsiteY20023" fmla="*/ 2187028 h 3910710"/>
                <a:gd name="connsiteX20024" fmla="*/ 11652249 w 12193737"/>
                <a:gd name="connsiteY20024" fmla="*/ 2044324 h 3910710"/>
                <a:gd name="connsiteX20025" fmla="*/ 11775836 w 12193737"/>
                <a:gd name="connsiteY20025" fmla="*/ 2115694 h 3910710"/>
                <a:gd name="connsiteX20026" fmla="*/ 11652249 w 12193737"/>
                <a:gd name="connsiteY20026" fmla="*/ 2505788 h 3910710"/>
                <a:gd name="connsiteX20027" fmla="*/ 11775872 w 12193737"/>
                <a:gd name="connsiteY20027" fmla="*/ 2577158 h 3910710"/>
                <a:gd name="connsiteX20028" fmla="*/ 11652249 w 12193737"/>
                <a:gd name="connsiteY20028" fmla="*/ 2648528 h 3910710"/>
                <a:gd name="connsiteX20029" fmla="*/ 11652249 w 12193737"/>
                <a:gd name="connsiteY20029" fmla="*/ 2505788 h 3910710"/>
                <a:gd name="connsiteX20030" fmla="*/ 11657319 w 12193737"/>
                <a:gd name="connsiteY20030" fmla="*/ 2665149 h 3910710"/>
                <a:gd name="connsiteX20031" fmla="*/ 11782606 w 12193737"/>
                <a:gd name="connsiteY20031" fmla="*/ 2737497 h 3910710"/>
                <a:gd name="connsiteX20032" fmla="*/ 11657283 w 12193737"/>
                <a:gd name="connsiteY20032" fmla="*/ 2809845 h 3910710"/>
                <a:gd name="connsiteX20033" fmla="*/ 11652213 w 12193737"/>
                <a:gd name="connsiteY20033" fmla="*/ 2806912 h 3910710"/>
                <a:gd name="connsiteX20034" fmla="*/ 11652213 w 12193737"/>
                <a:gd name="connsiteY20034" fmla="*/ 2668082 h 3910710"/>
                <a:gd name="connsiteX20035" fmla="*/ 11657283 w 12193737"/>
                <a:gd name="connsiteY20035" fmla="*/ 2665149 h 3910710"/>
                <a:gd name="connsiteX20036" fmla="*/ 11648846 w 12193737"/>
                <a:gd name="connsiteY20036" fmla="*/ 2804957 h 3910710"/>
                <a:gd name="connsiteX20037" fmla="*/ 11532031 w 12193737"/>
                <a:gd name="connsiteY20037" fmla="*/ 2737497 h 3910710"/>
                <a:gd name="connsiteX20038" fmla="*/ 11648846 w 12193737"/>
                <a:gd name="connsiteY20038" fmla="*/ 2670037 h 3910710"/>
                <a:gd name="connsiteX20039" fmla="*/ 11648846 w 12193737"/>
                <a:gd name="connsiteY20039" fmla="*/ 2804957 h 3910710"/>
                <a:gd name="connsiteX20040" fmla="*/ 11775836 w 12193737"/>
                <a:gd name="connsiteY20040" fmla="*/ 2897836 h 3910710"/>
                <a:gd name="connsiteX20041" fmla="*/ 11652249 w 12193737"/>
                <a:gd name="connsiteY20041" fmla="*/ 2969207 h 3910710"/>
                <a:gd name="connsiteX20042" fmla="*/ 11652249 w 12193737"/>
                <a:gd name="connsiteY20042" fmla="*/ 2826502 h 3910710"/>
                <a:gd name="connsiteX20043" fmla="*/ 11775836 w 12193737"/>
                <a:gd name="connsiteY20043" fmla="*/ 2897872 h 3910710"/>
                <a:gd name="connsiteX20044" fmla="*/ 11652249 w 12193737"/>
                <a:gd name="connsiteY20044" fmla="*/ 3287930 h 3910710"/>
                <a:gd name="connsiteX20045" fmla="*/ 11775836 w 12193737"/>
                <a:gd name="connsiteY20045" fmla="*/ 3359300 h 3910710"/>
                <a:gd name="connsiteX20046" fmla="*/ 11652249 w 12193737"/>
                <a:gd name="connsiteY20046" fmla="*/ 3430670 h 3910710"/>
                <a:gd name="connsiteX20047" fmla="*/ 11652249 w 12193737"/>
                <a:gd name="connsiteY20047" fmla="*/ 3287930 h 3910710"/>
                <a:gd name="connsiteX20048" fmla="*/ 11657319 w 12193737"/>
                <a:gd name="connsiteY20048" fmla="*/ 3447291 h 3910710"/>
                <a:gd name="connsiteX20049" fmla="*/ 11782643 w 12193737"/>
                <a:gd name="connsiteY20049" fmla="*/ 3519639 h 3910710"/>
                <a:gd name="connsiteX20050" fmla="*/ 11657319 w 12193737"/>
                <a:gd name="connsiteY20050" fmla="*/ 3591987 h 3910710"/>
                <a:gd name="connsiteX20051" fmla="*/ 11652249 w 12193737"/>
                <a:gd name="connsiteY20051" fmla="*/ 3589054 h 3910710"/>
                <a:gd name="connsiteX20052" fmla="*/ 11652249 w 12193737"/>
                <a:gd name="connsiteY20052" fmla="*/ 3450224 h 3910710"/>
                <a:gd name="connsiteX20053" fmla="*/ 11657319 w 12193737"/>
                <a:gd name="connsiteY20053" fmla="*/ 3447291 h 3910710"/>
                <a:gd name="connsiteX20054" fmla="*/ 11648846 w 12193737"/>
                <a:gd name="connsiteY20054" fmla="*/ 3587099 h 3910710"/>
                <a:gd name="connsiteX20055" fmla="*/ 11531995 w 12193737"/>
                <a:gd name="connsiteY20055" fmla="*/ 3519603 h 3910710"/>
                <a:gd name="connsiteX20056" fmla="*/ 11648846 w 12193737"/>
                <a:gd name="connsiteY20056" fmla="*/ 3452143 h 3910710"/>
                <a:gd name="connsiteX20057" fmla="*/ 11648846 w 12193737"/>
                <a:gd name="connsiteY20057" fmla="*/ 3587063 h 3910710"/>
                <a:gd name="connsiteX20058" fmla="*/ 11652249 w 12193737"/>
                <a:gd name="connsiteY20058" fmla="*/ 3608608 h 3910710"/>
                <a:gd name="connsiteX20059" fmla="*/ 11775836 w 12193737"/>
                <a:gd name="connsiteY20059" fmla="*/ 3679942 h 3910710"/>
                <a:gd name="connsiteX20060" fmla="*/ 11652249 w 12193737"/>
                <a:gd name="connsiteY20060" fmla="*/ 3751312 h 3910710"/>
                <a:gd name="connsiteX20061" fmla="*/ 11652249 w 12193737"/>
                <a:gd name="connsiteY20061" fmla="*/ 3608608 h 3910710"/>
                <a:gd name="connsiteX20062" fmla="*/ 11660687 w 12193737"/>
                <a:gd name="connsiteY20062" fmla="*/ 3593943 h 3910710"/>
                <a:gd name="connsiteX20063" fmla="*/ 11784308 w 12193737"/>
                <a:gd name="connsiteY20063" fmla="*/ 3522572 h 3910710"/>
                <a:gd name="connsiteX20064" fmla="*/ 11784308 w 12193737"/>
                <a:gd name="connsiteY20064" fmla="*/ 3665313 h 3910710"/>
                <a:gd name="connsiteX20065" fmla="*/ 11660687 w 12193737"/>
                <a:gd name="connsiteY20065" fmla="*/ 3593943 h 3910710"/>
                <a:gd name="connsiteX20066" fmla="*/ 11787713 w 12193737"/>
                <a:gd name="connsiteY20066" fmla="*/ 3522572 h 3910710"/>
                <a:gd name="connsiteX20067" fmla="*/ 11918070 w 12193737"/>
                <a:gd name="connsiteY20067" fmla="*/ 3597853 h 3910710"/>
                <a:gd name="connsiteX20068" fmla="*/ 11792782 w 12193737"/>
                <a:gd name="connsiteY20068" fmla="*/ 3670202 h 3910710"/>
                <a:gd name="connsiteX20069" fmla="*/ 11787713 w 12193737"/>
                <a:gd name="connsiteY20069" fmla="*/ 3667268 h 3910710"/>
                <a:gd name="connsiteX20070" fmla="*/ 11787713 w 12193737"/>
                <a:gd name="connsiteY20070" fmla="*/ 3522572 h 3910710"/>
                <a:gd name="connsiteX20071" fmla="*/ 11919771 w 12193737"/>
                <a:gd name="connsiteY20071" fmla="*/ 3600786 h 3910710"/>
                <a:gd name="connsiteX20072" fmla="*/ 11919771 w 12193737"/>
                <a:gd name="connsiteY20072" fmla="*/ 3743527 h 3910710"/>
                <a:gd name="connsiteX20073" fmla="*/ 11796149 w 12193737"/>
                <a:gd name="connsiteY20073" fmla="*/ 3672157 h 3910710"/>
                <a:gd name="connsiteX20074" fmla="*/ 11919771 w 12193737"/>
                <a:gd name="connsiteY20074" fmla="*/ 3600786 h 3910710"/>
                <a:gd name="connsiteX20075" fmla="*/ 11923175 w 12193737"/>
                <a:gd name="connsiteY20075" fmla="*/ 3600786 h 3910710"/>
                <a:gd name="connsiteX20076" fmla="*/ 12053532 w 12193737"/>
                <a:gd name="connsiteY20076" fmla="*/ 3676068 h 3910710"/>
                <a:gd name="connsiteX20077" fmla="*/ 11928244 w 12193737"/>
                <a:gd name="connsiteY20077" fmla="*/ 3748416 h 3910710"/>
                <a:gd name="connsiteX20078" fmla="*/ 11923175 w 12193737"/>
                <a:gd name="connsiteY20078" fmla="*/ 3745483 h 3910710"/>
                <a:gd name="connsiteX20079" fmla="*/ 11923175 w 12193737"/>
                <a:gd name="connsiteY20079" fmla="*/ 3600786 h 3910710"/>
                <a:gd name="connsiteX20080" fmla="*/ 11924877 w 12193737"/>
                <a:gd name="connsiteY20080" fmla="*/ 3597853 h 3910710"/>
                <a:gd name="connsiteX20081" fmla="*/ 12055270 w 12193737"/>
                <a:gd name="connsiteY20081" fmla="*/ 3522572 h 3910710"/>
                <a:gd name="connsiteX20082" fmla="*/ 12055270 w 12193737"/>
                <a:gd name="connsiteY20082" fmla="*/ 3673135 h 3910710"/>
                <a:gd name="connsiteX20083" fmla="*/ 11924877 w 12193737"/>
                <a:gd name="connsiteY20083" fmla="*/ 3597853 h 3910710"/>
                <a:gd name="connsiteX20084" fmla="*/ 12055270 w 12193737"/>
                <a:gd name="connsiteY20084" fmla="*/ 3360278 h 3910710"/>
                <a:gd name="connsiteX20085" fmla="*/ 11931648 w 12193737"/>
                <a:gd name="connsiteY20085" fmla="*/ 3288907 h 3910710"/>
                <a:gd name="connsiteX20086" fmla="*/ 12055270 w 12193737"/>
                <a:gd name="connsiteY20086" fmla="*/ 3217537 h 3910710"/>
                <a:gd name="connsiteX20087" fmla="*/ 12055270 w 12193737"/>
                <a:gd name="connsiteY20087" fmla="*/ 3360278 h 3910710"/>
                <a:gd name="connsiteX20088" fmla="*/ 12050201 w 12193737"/>
                <a:gd name="connsiteY20088" fmla="*/ 3200916 h 3910710"/>
                <a:gd name="connsiteX20089" fmla="*/ 11924877 w 12193737"/>
                <a:gd name="connsiteY20089" fmla="*/ 3128568 h 3910710"/>
                <a:gd name="connsiteX20090" fmla="*/ 12050165 w 12193737"/>
                <a:gd name="connsiteY20090" fmla="*/ 3056220 h 3910710"/>
                <a:gd name="connsiteX20091" fmla="*/ 12055270 w 12193737"/>
                <a:gd name="connsiteY20091" fmla="*/ 3059153 h 3910710"/>
                <a:gd name="connsiteX20092" fmla="*/ 12055270 w 12193737"/>
                <a:gd name="connsiteY20092" fmla="*/ 3197983 h 3910710"/>
                <a:gd name="connsiteX20093" fmla="*/ 12050201 w 12193737"/>
                <a:gd name="connsiteY20093" fmla="*/ 3200916 h 3910710"/>
                <a:gd name="connsiteX20094" fmla="*/ 12058673 w 12193737"/>
                <a:gd name="connsiteY20094" fmla="*/ 3061108 h 3910710"/>
                <a:gd name="connsiteX20095" fmla="*/ 12175488 w 12193737"/>
                <a:gd name="connsiteY20095" fmla="*/ 3128604 h 3910710"/>
                <a:gd name="connsiteX20096" fmla="*/ 12058673 w 12193737"/>
                <a:gd name="connsiteY20096" fmla="*/ 3196064 h 3910710"/>
                <a:gd name="connsiteX20097" fmla="*/ 12058673 w 12193737"/>
                <a:gd name="connsiteY20097" fmla="*/ 3061145 h 3910710"/>
                <a:gd name="connsiteX20098" fmla="*/ 11931648 w 12193737"/>
                <a:gd name="connsiteY20098" fmla="*/ 2968229 h 3910710"/>
                <a:gd name="connsiteX20099" fmla="*/ 12055270 w 12193737"/>
                <a:gd name="connsiteY20099" fmla="*/ 2896859 h 3910710"/>
                <a:gd name="connsiteX20100" fmla="*/ 12055270 w 12193737"/>
                <a:gd name="connsiteY20100" fmla="*/ 3039599 h 3910710"/>
                <a:gd name="connsiteX20101" fmla="*/ 11931648 w 12193737"/>
                <a:gd name="connsiteY20101" fmla="*/ 2968229 h 3910710"/>
                <a:gd name="connsiteX20102" fmla="*/ 12055270 w 12193737"/>
                <a:gd name="connsiteY20102" fmla="*/ 2578136 h 3910710"/>
                <a:gd name="connsiteX20103" fmla="*/ 11931648 w 12193737"/>
                <a:gd name="connsiteY20103" fmla="*/ 2506765 h 3910710"/>
                <a:gd name="connsiteX20104" fmla="*/ 12055270 w 12193737"/>
                <a:gd name="connsiteY20104" fmla="*/ 2435395 h 3910710"/>
                <a:gd name="connsiteX20105" fmla="*/ 12055270 w 12193737"/>
                <a:gd name="connsiteY20105" fmla="*/ 2578136 h 3910710"/>
                <a:gd name="connsiteX20106" fmla="*/ 12050201 w 12193737"/>
                <a:gd name="connsiteY20106" fmla="*/ 2418774 h 3910710"/>
                <a:gd name="connsiteX20107" fmla="*/ 11924877 w 12193737"/>
                <a:gd name="connsiteY20107" fmla="*/ 2346426 h 3910710"/>
                <a:gd name="connsiteX20108" fmla="*/ 12050165 w 12193737"/>
                <a:gd name="connsiteY20108" fmla="*/ 2274078 h 3910710"/>
                <a:gd name="connsiteX20109" fmla="*/ 12055270 w 12193737"/>
                <a:gd name="connsiteY20109" fmla="*/ 2277011 h 3910710"/>
                <a:gd name="connsiteX20110" fmla="*/ 12055270 w 12193737"/>
                <a:gd name="connsiteY20110" fmla="*/ 2415841 h 3910710"/>
                <a:gd name="connsiteX20111" fmla="*/ 12050201 w 12193737"/>
                <a:gd name="connsiteY20111" fmla="*/ 2418774 h 3910710"/>
                <a:gd name="connsiteX20112" fmla="*/ 12058673 w 12193737"/>
                <a:gd name="connsiteY20112" fmla="*/ 2278966 h 3910710"/>
                <a:gd name="connsiteX20113" fmla="*/ 12175488 w 12193737"/>
                <a:gd name="connsiteY20113" fmla="*/ 2346426 h 3910710"/>
                <a:gd name="connsiteX20114" fmla="*/ 12058673 w 12193737"/>
                <a:gd name="connsiteY20114" fmla="*/ 2413886 h 3910710"/>
                <a:gd name="connsiteX20115" fmla="*/ 12058673 w 12193737"/>
                <a:gd name="connsiteY20115" fmla="*/ 2278966 h 3910710"/>
                <a:gd name="connsiteX20116" fmla="*/ 11931648 w 12193737"/>
                <a:gd name="connsiteY20116" fmla="*/ 2186087 h 3910710"/>
                <a:gd name="connsiteX20117" fmla="*/ 12055270 w 12193737"/>
                <a:gd name="connsiteY20117" fmla="*/ 2114717 h 3910710"/>
                <a:gd name="connsiteX20118" fmla="*/ 12055270 w 12193737"/>
                <a:gd name="connsiteY20118" fmla="*/ 2257457 h 3910710"/>
                <a:gd name="connsiteX20119" fmla="*/ 11931648 w 12193737"/>
                <a:gd name="connsiteY20119" fmla="*/ 2186087 h 3910710"/>
                <a:gd name="connsiteX20120" fmla="*/ 12055270 w 12193737"/>
                <a:gd name="connsiteY20120" fmla="*/ 1795994 h 3910710"/>
                <a:gd name="connsiteX20121" fmla="*/ 11931685 w 12193737"/>
                <a:gd name="connsiteY20121" fmla="*/ 1724623 h 3910710"/>
                <a:gd name="connsiteX20122" fmla="*/ 12055270 w 12193737"/>
                <a:gd name="connsiteY20122" fmla="*/ 1653253 h 3910710"/>
                <a:gd name="connsiteX20123" fmla="*/ 12055270 w 12193737"/>
                <a:gd name="connsiteY20123" fmla="*/ 1795994 h 3910710"/>
                <a:gd name="connsiteX20124" fmla="*/ 12050201 w 12193737"/>
                <a:gd name="connsiteY20124" fmla="*/ 1636632 h 3910710"/>
                <a:gd name="connsiteX20125" fmla="*/ 11924877 w 12193737"/>
                <a:gd name="connsiteY20125" fmla="*/ 1564284 h 3910710"/>
                <a:gd name="connsiteX20126" fmla="*/ 12050201 w 12193737"/>
                <a:gd name="connsiteY20126" fmla="*/ 1491936 h 3910710"/>
                <a:gd name="connsiteX20127" fmla="*/ 12055270 w 12193737"/>
                <a:gd name="connsiteY20127" fmla="*/ 1494869 h 3910710"/>
                <a:gd name="connsiteX20128" fmla="*/ 12055270 w 12193737"/>
                <a:gd name="connsiteY20128" fmla="*/ 1633699 h 3910710"/>
                <a:gd name="connsiteX20129" fmla="*/ 12050201 w 12193737"/>
                <a:gd name="connsiteY20129" fmla="*/ 1636632 h 3910710"/>
                <a:gd name="connsiteX20130" fmla="*/ 12058673 w 12193737"/>
                <a:gd name="connsiteY20130" fmla="*/ 1496824 h 3910710"/>
                <a:gd name="connsiteX20131" fmla="*/ 12175524 w 12193737"/>
                <a:gd name="connsiteY20131" fmla="*/ 1564284 h 3910710"/>
                <a:gd name="connsiteX20132" fmla="*/ 12058673 w 12193737"/>
                <a:gd name="connsiteY20132" fmla="*/ 1631744 h 3910710"/>
                <a:gd name="connsiteX20133" fmla="*/ 12058673 w 12193737"/>
                <a:gd name="connsiteY20133" fmla="*/ 1496824 h 3910710"/>
                <a:gd name="connsiteX20134" fmla="*/ 11931648 w 12193737"/>
                <a:gd name="connsiteY20134" fmla="*/ 1403945 h 3910710"/>
                <a:gd name="connsiteX20135" fmla="*/ 12055270 w 12193737"/>
                <a:gd name="connsiteY20135" fmla="*/ 1332575 h 3910710"/>
                <a:gd name="connsiteX20136" fmla="*/ 12055270 w 12193737"/>
                <a:gd name="connsiteY20136" fmla="*/ 1475315 h 3910710"/>
                <a:gd name="connsiteX20137" fmla="*/ 11931648 w 12193737"/>
                <a:gd name="connsiteY20137" fmla="*/ 1403945 h 3910710"/>
                <a:gd name="connsiteX20138" fmla="*/ 12055270 w 12193737"/>
                <a:gd name="connsiteY20138" fmla="*/ 1013852 h 3910710"/>
                <a:gd name="connsiteX20139" fmla="*/ 11931648 w 12193737"/>
                <a:gd name="connsiteY20139" fmla="*/ 942481 h 3910710"/>
                <a:gd name="connsiteX20140" fmla="*/ 12055270 w 12193737"/>
                <a:gd name="connsiteY20140" fmla="*/ 871111 h 3910710"/>
                <a:gd name="connsiteX20141" fmla="*/ 12055270 w 12193737"/>
                <a:gd name="connsiteY20141" fmla="*/ 1013852 h 3910710"/>
                <a:gd name="connsiteX20142" fmla="*/ 12050201 w 12193737"/>
                <a:gd name="connsiteY20142" fmla="*/ 854490 h 3910710"/>
                <a:gd name="connsiteX20143" fmla="*/ 11924877 w 12193737"/>
                <a:gd name="connsiteY20143" fmla="*/ 782142 h 3910710"/>
                <a:gd name="connsiteX20144" fmla="*/ 12050165 w 12193737"/>
                <a:gd name="connsiteY20144" fmla="*/ 709794 h 3910710"/>
                <a:gd name="connsiteX20145" fmla="*/ 12055270 w 12193737"/>
                <a:gd name="connsiteY20145" fmla="*/ 712727 h 3910710"/>
                <a:gd name="connsiteX20146" fmla="*/ 12055270 w 12193737"/>
                <a:gd name="connsiteY20146" fmla="*/ 851557 h 3910710"/>
                <a:gd name="connsiteX20147" fmla="*/ 12050201 w 12193737"/>
                <a:gd name="connsiteY20147" fmla="*/ 854490 h 3910710"/>
                <a:gd name="connsiteX20148" fmla="*/ 12058673 w 12193737"/>
                <a:gd name="connsiteY20148" fmla="*/ 714682 h 3910710"/>
                <a:gd name="connsiteX20149" fmla="*/ 12175488 w 12193737"/>
                <a:gd name="connsiteY20149" fmla="*/ 782142 h 3910710"/>
                <a:gd name="connsiteX20150" fmla="*/ 12058673 w 12193737"/>
                <a:gd name="connsiteY20150" fmla="*/ 849602 h 3910710"/>
                <a:gd name="connsiteX20151" fmla="*/ 12058673 w 12193737"/>
                <a:gd name="connsiteY20151" fmla="*/ 714682 h 3910710"/>
                <a:gd name="connsiteX20152" fmla="*/ 11931648 w 12193737"/>
                <a:gd name="connsiteY20152" fmla="*/ 621803 h 3910710"/>
                <a:gd name="connsiteX20153" fmla="*/ 12055270 w 12193737"/>
                <a:gd name="connsiteY20153" fmla="*/ 550432 h 3910710"/>
                <a:gd name="connsiteX20154" fmla="*/ 12055270 w 12193737"/>
                <a:gd name="connsiteY20154" fmla="*/ 693173 h 3910710"/>
                <a:gd name="connsiteX20155" fmla="*/ 11931648 w 12193737"/>
                <a:gd name="connsiteY20155" fmla="*/ 621803 h 3910710"/>
                <a:gd name="connsiteX20156" fmla="*/ 11923175 w 12193737"/>
                <a:gd name="connsiteY20156" fmla="*/ 2933 h 3910710"/>
                <a:gd name="connsiteX20157" fmla="*/ 12046796 w 12193737"/>
                <a:gd name="connsiteY20157" fmla="*/ 74303 h 3910710"/>
                <a:gd name="connsiteX20158" fmla="*/ 11923175 w 12193737"/>
                <a:gd name="connsiteY20158" fmla="*/ 145674 h 3910710"/>
                <a:gd name="connsiteX20159" fmla="*/ 11923175 w 12193737"/>
                <a:gd name="connsiteY20159" fmla="*/ 2933 h 3910710"/>
                <a:gd name="connsiteX20160" fmla="*/ 11919771 w 12193737"/>
                <a:gd name="connsiteY20160" fmla="*/ 2933 h 3910710"/>
                <a:gd name="connsiteX20161" fmla="*/ 11919771 w 12193737"/>
                <a:gd name="connsiteY20161" fmla="*/ 147629 h 3910710"/>
                <a:gd name="connsiteX20162" fmla="*/ 11914701 w 12193737"/>
                <a:gd name="connsiteY20162" fmla="*/ 150562 h 3910710"/>
                <a:gd name="connsiteX20163" fmla="*/ 11789378 w 12193737"/>
                <a:gd name="connsiteY20163" fmla="*/ 78214 h 3910710"/>
                <a:gd name="connsiteX20164" fmla="*/ 11919735 w 12193737"/>
                <a:gd name="connsiteY20164" fmla="*/ 2933 h 3910710"/>
                <a:gd name="connsiteX20165" fmla="*/ 11787713 w 12193737"/>
                <a:gd name="connsiteY20165" fmla="*/ 81147 h 3910710"/>
                <a:gd name="connsiteX20166" fmla="*/ 11911334 w 12193737"/>
                <a:gd name="connsiteY20166" fmla="*/ 152518 h 3910710"/>
                <a:gd name="connsiteX20167" fmla="*/ 11787713 w 12193737"/>
                <a:gd name="connsiteY20167" fmla="*/ 223888 h 3910710"/>
                <a:gd name="connsiteX20168" fmla="*/ 11787713 w 12193737"/>
                <a:gd name="connsiteY20168" fmla="*/ 81147 h 3910710"/>
                <a:gd name="connsiteX20169" fmla="*/ 11784308 w 12193737"/>
                <a:gd name="connsiteY20169" fmla="*/ 225844 h 3910710"/>
                <a:gd name="connsiteX20170" fmla="*/ 11779239 w 12193737"/>
                <a:gd name="connsiteY20170" fmla="*/ 228777 h 3910710"/>
                <a:gd name="connsiteX20171" fmla="*/ 11653915 w 12193737"/>
                <a:gd name="connsiteY20171" fmla="*/ 156428 h 3910710"/>
                <a:gd name="connsiteX20172" fmla="*/ 11784308 w 12193737"/>
                <a:gd name="connsiteY20172" fmla="*/ 81147 h 3910710"/>
                <a:gd name="connsiteX20173" fmla="*/ 11784308 w 12193737"/>
                <a:gd name="connsiteY20173" fmla="*/ 225844 h 3910710"/>
                <a:gd name="connsiteX20174" fmla="*/ 11652249 w 12193737"/>
                <a:gd name="connsiteY20174" fmla="*/ 2933 h 3910710"/>
                <a:gd name="connsiteX20175" fmla="*/ 11782606 w 12193737"/>
                <a:gd name="connsiteY20175" fmla="*/ 78214 h 3910710"/>
                <a:gd name="connsiteX20176" fmla="*/ 11652249 w 12193737"/>
                <a:gd name="connsiteY20176" fmla="*/ 153495 h 3910710"/>
                <a:gd name="connsiteX20177" fmla="*/ 11652249 w 12193737"/>
                <a:gd name="connsiteY20177" fmla="*/ 2933 h 3910710"/>
                <a:gd name="connsiteX20178" fmla="*/ 11652249 w 12193737"/>
                <a:gd name="connsiteY20178" fmla="*/ 159361 h 3910710"/>
                <a:gd name="connsiteX20179" fmla="*/ 11775872 w 12193737"/>
                <a:gd name="connsiteY20179" fmla="*/ 230732 h 3910710"/>
                <a:gd name="connsiteX20180" fmla="*/ 11652249 w 12193737"/>
                <a:gd name="connsiteY20180" fmla="*/ 302102 h 3910710"/>
                <a:gd name="connsiteX20181" fmla="*/ 11652249 w 12193737"/>
                <a:gd name="connsiteY20181" fmla="*/ 159361 h 3910710"/>
                <a:gd name="connsiteX20182" fmla="*/ 11523558 w 12193737"/>
                <a:gd name="connsiteY20182" fmla="*/ 75281 h 3910710"/>
                <a:gd name="connsiteX20183" fmla="*/ 11648882 w 12193737"/>
                <a:gd name="connsiteY20183" fmla="*/ 2933 h 3910710"/>
                <a:gd name="connsiteX20184" fmla="*/ 11648882 w 12193737"/>
                <a:gd name="connsiteY20184" fmla="*/ 153495 h 3910710"/>
                <a:gd name="connsiteX20185" fmla="*/ 11523558 w 12193737"/>
                <a:gd name="connsiteY20185" fmla="*/ 81147 h 3910710"/>
                <a:gd name="connsiteX20186" fmla="*/ 11523558 w 12193737"/>
                <a:gd name="connsiteY20186" fmla="*/ 75281 h 3910710"/>
                <a:gd name="connsiteX20187" fmla="*/ 11523558 w 12193737"/>
                <a:gd name="connsiteY20187" fmla="*/ 85058 h 3910710"/>
                <a:gd name="connsiteX20188" fmla="*/ 11647144 w 12193737"/>
                <a:gd name="connsiteY20188" fmla="*/ 156428 h 3910710"/>
                <a:gd name="connsiteX20189" fmla="*/ 11523558 w 12193737"/>
                <a:gd name="connsiteY20189" fmla="*/ 227799 h 3910710"/>
                <a:gd name="connsiteX20190" fmla="*/ 11523558 w 12193737"/>
                <a:gd name="connsiteY20190" fmla="*/ 85058 h 3910710"/>
                <a:gd name="connsiteX20191" fmla="*/ 11523558 w 12193737"/>
                <a:gd name="connsiteY20191" fmla="*/ 231710 h 3910710"/>
                <a:gd name="connsiteX20192" fmla="*/ 11648882 w 12193737"/>
                <a:gd name="connsiteY20192" fmla="*/ 159361 h 3910710"/>
                <a:gd name="connsiteX20193" fmla="*/ 11648882 w 12193737"/>
                <a:gd name="connsiteY20193" fmla="*/ 304058 h 3910710"/>
                <a:gd name="connsiteX20194" fmla="*/ 11643813 w 12193737"/>
                <a:gd name="connsiteY20194" fmla="*/ 306991 h 3910710"/>
                <a:gd name="connsiteX20195" fmla="*/ 11523594 w 12193737"/>
                <a:gd name="connsiteY20195" fmla="*/ 237576 h 3910710"/>
                <a:gd name="connsiteX20196" fmla="*/ 11523594 w 12193737"/>
                <a:gd name="connsiteY20196" fmla="*/ 231710 h 3910710"/>
                <a:gd name="connsiteX20197" fmla="*/ 11523558 w 12193737"/>
                <a:gd name="connsiteY20197" fmla="*/ 241486 h 3910710"/>
                <a:gd name="connsiteX20198" fmla="*/ 11640372 w 12193737"/>
                <a:gd name="connsiteY20198" fmla="*/ 308946 h 3910710"/>
                <a:gd name="connsiteX20199" fmla="*/ 11523558 w 12193737"/>
                <a:gd name="connsiteY20199" fmla="*/ 376406 h 3910710"/>
                <a:gd name="connsiteX20200" fmla="*/ 11523558 w 12193737"/>
                <a:gd name="connsiteY20200" fmla="*/ 241486 h 3910710"/>
                <a:gd name="connsiteX20201" fmla="*/ 11523558 w 12193737"/>
                <a:gd name="connsiteY20201" fmla="*/ 405736 h 3910710"/>
                <a:gd name="connsiteX20202" fmla="*/ 11640372 w 12193737"/>
                <a:gd name="connsiteY20202" fmla="*/ 473196 h 3910710"/>
                <a:gd name="connsiteX20203" fmla="*/ 11523558 w 12193737"/>
                <a:gd name="connsiteY20203" fmla="*/ 540656 h 3910710"/>
                <a:gd name="connsiteX20204" fmla="*/ 11523558 w 12193737"/>
                <a:gd name="connsiteY20204" fmla="*/ 405736 h 3910710"/>
                <a:gd name="connsiteX20205" fmla="*/ 11523558 w 12193737"/>
                <a:gd name="connsiteY20205" fmla="*/ 544566 h 3910710"/>
                <a:gd name="connsiteX20206" fmla="*/ 11643777 w 12193737"/>
                <a:gd name="connsiteY20206" fmla="*/ 475151 h 3910710"/>
                <a:gd name="connsiteX20207" fmla="*/ 11648882 w 12193737"/>
                <a:gd name="connsiteY20207" fmla="*/ 478084 h 3910710"/>
                <a:gd name="connsiteX20208" fmla="*/ 11648882 w 12193737"/>
                <a:gd name="connsiteY20208" fmla="*/ 622781 h 3910710"/>
                <a:gd name="connsiteX20209" fmla="*/ 11523558 w 12193737"/>
                <a:gd name="connsiteY20209" fmla="*/ 550432 h 3910710"/>
                <a:gd name="connsiteX20210" fmla="*/ 11523558 w 12193737"/>
                <a:gd name="connsiteY20210" fmla="*/ 544566 h 3910710"/>
                <a:gd name="connsiteX20211" fmla="*/ 11523558 w 12193737"/>
                <a:gd name="connsiteY20211" fmla="*/ 554343 h 3910710"/>
                <a:gd name="connsiteX20212" fmla="*/ 11647144 w 12193737"/>
                <a:gd name="connsiteY20212" fmla="*/ 625714 h 3910710"/>
                <a:gd name="connsiteX20213" fmla="*/ 11523558 w 12193737"/>
                <a:gd name="connsiteY20213" fmla="*/ 697084 h 3910710"/>
                <a:gd name="connsiteX20214" fmla="*/ 11523558 w 12193737"/>
                <a:gd name="connsiteY20214" fmla="*/ 554343 h 3910710"/>
                <a:gd name="connsiteX20215" fmla="*/ 11523558 w 12193737"/>
                <a:gd name="connsiteY20215" fmla="*/ 700995 h 3910710"/>
                <a:gd name="connsiteX20216" fmla="*/ 11648882 w 12193737"/>
                <a:gd name="connsiteY20216" fmla="*/ 628647 h 3910710"/>
                <a:gd name="connsiteX20217" fmla="*/ 11648882 w 12193737"/>
                <a:gd name="connsiteY20217" fmla="*/ 779209 h 3910710"/>
                <a:gd name="connsiteX20218" fmla="*/ 11523558 w 12193737"/>
                <a:gd name="connsiteY20218" fmla="*/ 706861 h 3910710"/>
                <a:gd name="connsiteX20219" fmla="*/ 11523558 w 12193737"/>
                <a:gd name="connsiteY20219" fmla="*/ 700995 h 3910710"/>
                <a:gd name="connsiteX20220" fmla="*/ 11523558 w 12193737"/>
                <a:gd name="connsiteY20220" fmla="*/ 710772 h 3910710"/>
                <a:gd name="connsiteX20221" fmla="*/ 11647144 w 12193737"/>
                <a:gd name="connsiteY20221" fmla="*/ 782142 h 3910710"/>
                <a:gd name="connsiteX20222" fmla="*/ 11523558 w 12193737"/>
                <a:gd name="connsiteY20222" fmla="*/ 853513 h 3910710"/>
                <a:gd name="connsiteX20223" fmla="*/ 11523558 w 12193737"/>
                <a:gd name="connsiteY20223" fmla="*/ 710772 h 3910710"/>
                <a:gd name="connsiteX20224" fmla="*/ 11523558 w 12193737"/>
                <a:gd name="connsiteY20224" fmla="*/ 857423 h 3910710"/>
                <a:gd name="connsiteX20225" fmla="*/ 11648882 w 12193737"/>
                <a:gd name="connsiteY20225" fmla="*/ 785075 h 3910710"/>
                <a:gd name="connsiteX20226" fmla="*/ 11648882 w 12193737"/>
                <a:gd name="connsiteY20226" fmla="*/ 935637 h 3910710"/>
                <a:gd name="connsiteX20227" fmla="*/ 11523558 w 12193737"/>
                <a:gd name="connsiteY20227" fmla="*/ 863289 h 3910710"/>
                <a:gd name="connsiteX20228" fmla="*/ 11523558 w 12193737"/>
                <a:gd name="connsiteY20228" fmla="*/ 857423 h 3910710"/>
                <a:gd name="connsiteX20229" fmla="*/ 11523558 w 12193737"/>
                <a:gd name="connsiteY20229" fmla="*/ 867200 h 3910710"/>
                <a:gd name="connsiteX20230" fmla="*/ 11647144 w 12193737"/>
                <a:gd name="connsiteY20230" fmla="*/ 938570 h 3910710"/>
                <a:gd name="connsiteX20231" fmla="*/ 11523558 w 12193737"/>
                <a:gd name="connsiteY20231" fmla="*/ 1009941 h 3910710"/>
                <a:gd name="connsiteX20232" fmla="*/ 11523558 w 12193737"/>
                <a:gd name="connsiteY20232" fmla="*/ 867200 h 3910710"/>
                <a:gd name="connsiteX20233" fmla="*/ 11523558 w 12193737"/>
                <a:gd name="connsiteY20233" fmla="*/ 1013852 h 3910710"/>
                <a:gd name="connsiteX20234" fmla="*/ 11648882 w 12193737"/>
                <a:gd name="connsiteY20234" fmla="*/ 941503 h 3910710"/>
                <a:gd name="connsiteX20235" fmla="*/ 11648882 w 12193737"/>
                <a:gd name="connsiteY20235" fmla="*/ 1086200 h 3910710"/>
                <a:gd name="connsiteX20236" fmla="*/ 11643813 w 12193737"/>
                <a:gd name="connsiteY20236" fmla="*/ 1089133 h 3910710"/>
                <a:gd name="connsiteX20237" fmla="*/ 11523594 w 12193737"/>
                <a:gd name="connsiteY20237" fmla="*/ 1019718 h 3910710"/>
                <a:gd name="connsiteX20238" fmla="*/ 11523594 w 12193737"/>
                <a:gd name="connsiteY20238" fmla="*/ 1013852 h 3910710"/>
                <a:gd name="connsiteX20239" fmla="*/ 11523558 w 12193737"/>
                <a:gd name="connsiteY20239" fmla="*/ 1023628 h 3910710"/>
                <a:gd name="connsiteX20240" fmla="*/ 11640372 w 12193737"/>
                <a:gd name="connsiteY20240" fmla="*/ 1091088 h 3910710"/>
                <a:gd name="connsiteX20241" fmla="*/ 11523558 w 12193737"/>
                <a:gd name="connsiteY20241" fmla="*/ 1158548 h 3910710"/>
                <a:gd name="connsiteX20242" fmla="*/ 11523558 w 12193737"/>
                <a:gd name="connsiteY20242" fmla="*/ 1023628 h 3910710"/>
                <a:gd name="connsiteX20243" fmla="*/ 11523558 w 12193737"/>
                <a:gd name="connsiteY20243" fmla="*/ 1187878 h 3910710"/>
                <a:gd name="connsiteX20244" fmla="*/ 11640372 w 12193737"/>
                <a:gd name="connsiteY20244" fmla="*/ 1255338 h 3910710"/>
                <a:gd name="connsiteX20245" fmla="*/ 11523558 w 12193737"/>
                <a:gd name="connsiteY20245" fmla="*/ 1322798 h 3910710"/>
                <a:gd name="connsiteX20246" fmla="*/ 11523558 w 12193737"/>
                <a:gd name="connsiteY20246" fmla="*/ 1187878 h 3910710"/>
                <a:gd name="connsiteX20247" fmla="*/ 11523558 w 12193737"/>
                <a:gd name="connsiteY20247" fmla="*/ 1326708 h 3910710"/>
                <a:gd name="connsiteX20248" fmla="*/ 11643777 w 12193737"/>
                <a:gd name="connsiteY20248" fmla="*/ 1257293 h 3910710"/>
                <a:gd name="connsiteX20249" fmla="*/ 11648846 w 12193737"/>
                <a:gd name="connsiteY20249" fmla="*/ 1260226 h 3910710"/>
                <a:gd name="connsiteX20250" fmla="*/ 11648846 w 12193737"/>
                <a:gd name="connsiteY20250" fmla="*/ 1404923 h 3910710"/>
                <a:gd name="connsiteX20251" fmla="*/ 11523522 w 12193737"/>
                <a:gd name="connsiteY20251" fmla="*/ 1332575 h 3910710"/>
                <a:gd name="connsiteX20252" fmla="*/ 11523522 w 12193737"/>
                <a:gd name="connsiteY20252" fmla="*/ 1326708 h 3910710"/>
                <a:gd name="connsiteX20253" fmla="*/ 11523558 w 12193737"/>
                <a:gd name="connsiteY20253" fmla="*/ 1336485 h 3910710"/>
                <a:gd name="connsiteX20254" fmla="*/ 11647144 w 12193737"/>
                <a:gd name="connsiteY20254" fmla="*/ 1407856 h 3910710"/>
                <a:gd name="connsiteX20255" fmla="*/ 11523558 w 12193737"/>
                <a:gd name="connsiteY20255" fmla="*/ 1479226 h 3910710"/>
                <a:gd name="connsiteX20256" fmla="*/ 11523558 w 12193737"/>
                <a:gd name="connsiteY20256" fmla="*/ 1336485 h 3910710"/>
                <a:gd name="connsiteX20257" fmla="*/ 11523558 w 12193737"/>
                <a:gd name="connsiteY20257" fmla="*/ 1483137 h 3910710"/>
                <a:gd name="connsiteX20258" fmla="*/ 11648882 w 12193737"/>
                <a:gd name="connsiteY20258" fmla="*/ 1410789 h 3910710"/>
                <a:gd name="connsiteX20259" fmla="*/ 11648882 w 12193737"/>
                <a:gd name="connsiteY20259" fmla="*/ 1561351 h 3910710"/>
                <a:gd name="connsiteX20260" fmla="*/ 11523558 w 12193737"/>
                <a:gd name="connsiteY20260" fmla="*/ 1489003 h 3910710"/>
                <a:gd name="connsiteX20261" fmla="*/ 11523558 w 12193737"/>
                <a:gd name="connsiteY20261" fmla="*/ 1483137 h 3910710"/>
                <a:gd name="connsiteX20262" fmla="*/ 11523558 w 12193737"/>
                <a:gd name="connsiteY20262" fmla="*/ 1492914 h 3910710"/>
                <a:gd name="connsiteX20263" fmla="*/ 11647144 w 12193737"/>
                <a:gd name="connsiteY20263" fmla="*/ 1564284 h 3910710"/>
                <a:gd name="connsiteX20264" fmla="*/ 11523558 w 12193737"/>
                <a:gd name="connsiteY20264" fmla="*/ 1635654 h 3910710"/>
                <a:gd name="connsiteX20265" fmla="*/ 11523558 w 12193737"/>
                <a:gd name="connsiteY20265" fmla="*/ 1492914 h 3910710"/>
                <a:gd name="connsiteX20266" fmla="*/ 11523558 w 12193737"/>
                <a:gd name="connsiteY20266" fmla="*/ 1639565 h 3910710"/>
                <a:gd name="connsiteX20267" fmla="*/ 11648882 w 12193737"/>
                <a:gd name="connsiteY20267" fmla="*/ 1567217 h 3910710"/>
                <a:gd name="connsiteX20268" fmla="*/ 11648882 w 12193737"/>
                <a:gd name="connsiteY20268" fmla="*/ 1717779 h 3910710"/>
                <a:gd name="connsiteX20269" fmla="*/ 11523558 w 12193737"/>
                <a:gd name="connsiteY20269" fmla="*/ 1645431 h 3910710"/>
                <a:gd name="connsiteX20270" fmla="*/ 11523558 w 12193737"/>
                <a:gd name="connsiteY20270" fmla="*/ 1639565 h 3910710"/>
                <a:gd name="connsiteX20271" fmla="*/ 11523558 w 12193737"/>
                <a:gd name="connsiteY20271" fmla="*/ 1649342 h 3910710"/>
                <a:gd name="connsiteX20272" fmla="*/ 11647144 w 12193737"/>
                <a:gd name="connsiteY20272" fmla="*/ 1720713 h 3910710"/>
                <a:gd name="connsiteX20273" fmla="*/ 11523558 w 12193737"/>
                <a:gd name="connsiteY20273" fmla="*/ 1792083 h 3910710"/>
                <a:gd name="connsiteX20274" fmla="*/ 11523558 w 12193737"/>
                <a:gd name="connsiteY20274" fmla="*/ 1649342 h 3910710"/>
                <a:gd name="connsiteX20275" fmla="*/ 11523558 w 12193737"/>
                <a:gd name="connsiteY20275" fmla="*/ 1795994 h 3910710"/>
                <a:gd name="connsiteX20276" fmla="*/ 11648882 w 12193737"/>
                <a:gd name="connsiteY20276" fmla="*/ 1723646 h 3910710"/>
                <a:gd name="connsiteX20277" fmla="*/ 11648882 w 12193737"/>
                <a:gd name="connsiteY20277" fmla="*/ 1868342 h 3910710"/>
                <a:gd name="connsiteX20278" fmla="*/ 11643813 w 12193737"/>
                <a:gd name="connsiteY20278" fmla="*/ 1871275 h 3910710"/>
                <a:gd name="connsiteX20279" fmla="*/ 11523594 w 12193737"/>
                <a:gd name="connsiteY20279" fmla="*/ 1801860 h 3910710"/>
                <a:gd name="connsiteX20280" fmla="*/ 11523594 w 12193737"/>
                <a:gd name="connsiteY20280" fmla="*/ 1795994 h 3910710"/>
                <a:gd name="connsiteX20281" fmla="*/ 11523558 w 12193737"/>
                <a:gd name="connsiteY20281" fmla="*/ 1805770 h 3910710"/>
                <a:gd name="connsiteX20282" fmla="*/ 11640372 w 12193737"/>
                <a:gd name="connsiteY20282" fmla="*/ 1873230 h 3910710"/>
                <a:gd name="connsiteX20283" fmla="*/ 11523558 w 12193737"/>
                <a:gd name="connsiteY20283" fmla="*/ 1940690 h 3910710"/>
                <a:gd name="connsiteX20284" fmla="*/ 11523558 w 12193737"/>
                <a:gd name="connsiteY20284" fmla="*/ 1805770 h 3910710"/>
                <a:gd name="connsiteX20285" fmla="*/ 11523558 w 12193737"/>
                <a:gd name="connsiteY20285" fmla="*/ 1970020 h 3910710"/>
                <a:gd name="connsiteX20286" fmla="*/ 11640372 w 12193737"/>
                <a:gd name="connsiteY20286" fmla="*/ 2037480 h 3910710"/>
                <a:gd name="connsiteX20287" fmla="*/ 11523558 w 12193737"/>
                <a:gd name="connsiteY20287" fmla="*/ 2104940 h 3910710"/>
                <a:gd name="connsiteX20288" fmla="*/ 11523558 w 12193737"/>
                <a:gd name="connsiteY20288" fmla="*/ 1970020 h 3910710"/>
                <a:gd name="connsiteX20289" fmla="*/ 11523558 w 12193737"/>
                <a:gd name="connsiteY20289" fmla="*/ 2108851 h 3910710"/>
                <a:gd name="connsiteX20290" fmla="*/ 11643777 w 12193737"/>
                <a:gd name="connsiteY20290" fmla="*/ 2039435 h 3910710"/>
                <a:gd name="connsiteX20291" fmla="*/ 11648882 w 12193737"/>
                <a:gd name="connsiteY20291" fmla="*/ 2042368 h 3910710"/>
                <a:gd name="connsiteX20292" fmla="*/ 11648882 w 12193737"/>
                <a:gd name="connsiteY20292" fmla="*/ 2187065 h 3910710"/>
                <a:gd name="connsiteX20293" fmla="*/ 11523558 w 12193737"/>
                <a:gd name="connsiteY20293" fmla="*/ 2114717 h 3910710"/>
                <a:gd name="connsiteX20294" fmla="*/ 11523558 w 12193737"/>
                <a:gd name="connsiteY20294" fmla="*/ 2108851 h 3910710"/>
                <a:gd name="connsiteX20295" fmla="*/ 11523558 w 12193737"/>
                <a:gd name="connsiteY20295" fmla="*/ 2118627 h 3910710"/>
                <a:gd name="connsiteX20296" fmla="*/ 11647144 w 12193737"/>
                <a:gd name="connsiteY20296" fmla="*/ 2189998 h 3910710"/>
                <a:gd name="connsiteX20297" fmla="*/ 11523558 w 12193737"/>
                <a:gd name="connsiteY20297" fmla="*/ 2261368 h 3910710"/>
                <a:gd name="connsiteX20298" fmla="*/ 11523558 w 12193737"/>
                <a:gd name="connsiteY20298" fmla="*/ 2118627 h 3910710"/>
                <a:gd name="connsiteX20299" fmla="*/ 11523558 w 12193737"/>
                <a:gd name="connsiteY20299" fmla="*/ 2265279 h 3910710"/>
                <a:gd name="connsiteX20300" fmla="*/ 11648882 w 12193737"/>
                <a:gd name="connsiteY20300" fmla="*/ 2192931 h 3910710"/>
                <a:gd name="connsiteX20301" fmla="*/ 11648882 w 12193737"/>
                <a:gd name="connsiteY20301" fmla="*/ 2343493 h 3910710"/>
                <a:gd name="connsiteX20302" fmla="*/ 11523558 w 12193737"/>
                <a:gd name="connsiteY20302" fmla="*/ 2271145 h 3910710"/>
                <a:gd name="connsiteX20303" fmla="*/ 11523558 w 12193737"/>
                <a:gd name="connsiteY20303" fmla="*/ 2265279 h 3910710"/>
                <a:gd name="connsiteX20304" fmla="*/ 11523558 w 12193737"/>
                <a:gd name="connsiteY20304" fmla="*/ 2275056 h 3910710"/>
                <a:gd name="connsiteX20305" fmla="*/ 11647144 w 12193737"/>
                <a:gd name="connsiteY20305" fmla="*/ 2346426 h 3910710"/>
                <a:gd name="connsiteX20306" fmla="*/ 11523558 w 12193737"/>
                <a:gd name="connsiteY20306" fmla="*/ 2417797 h 3910710"/>
                <a:gd name="connsiteX20307" fmla="*/ 11523558 w 12193737"/>
                <a:gd name="connsiteY20307" fmla="*/ 2275056 h 3910710"/>
                <a:gd name="connsiteX20308" fmla="*/ 11523558 w 12193737"/>
                <a:gd name="connsiteY20308" fmla="*/ 2421707 h 3910710"/>
                <a:gd name="connsiteX20309" fmla="*/ 11648882 w 12193737"/>
                <a:gd name="connsiteY20309" fmla="*/ 2349359 h 3910710"/>
                <a:gd name="connsiteX20310" fmla="*/ 11648882 w 12193737"/>
                <a:gd name="connsiteY20310" fmla="*/ 2499922 h 3910710"/>
                <a:gd name="connsiteX20311" fmla="*/ 11523558 w 12193737"/>
                <a:gd name="connsiteY20311" fmla="*/ 2427573 h 3910710"/>
                <a:gd name="connsiteX20312" fmla="*/ 11523558 w 12193737"/>
                <a:gd name="connsiteY20312" fmla="*/ 2421707 h 3910710"/>
                <a:gd name="connsiteX20313" fmla="*/ 11523558 w 12193737"/>
                <a:gd name="connsiteY20313" fmla="*/ 2431484 h 3910710"/>
                <a:gd name="connsiteX20314" fmla="*/ 11647144 w 12193737"/>
                <a:gd name="connsiteY20314" fmla="*/ 2502855 h 3910710"/>
                <a:gd name="connsiteX20315" fmla="*/ 11523558 w 12193737"/>
                <a:gd name="connsiteY20315" fmla="*/ 2574225 h 3910710"/>
                <a:gd name="connsiteX20316" fmla="*/ 11523558 w 12193737"/>
                <a:gd name="connsiteY20316" fmla="*/ 2431484 h 3910710"/>
                <a:gd name="connsiteX20317" fmla="*/ 11523558 w 12193737"/>
                <a:gd name="connsiteY20317" fmla="*/ 2578099 h 3910710"/>
                <a:gd name="connsiteX20318" fmla="*/ 11648882 w 12193737"/>
                <a:gd name="connsiteY20318" fmla="*/ 2505751 h 3910710"/>
                <a:gd name="connsiteX20319" fmla="*/ 11648882 w 12193737"/>
                <a:gd name="connsiteY20319" fmla="*/ 2650484 h 3910710"/>
                <a:gd name="connsiteX20320" fmla="*/ 11643813 w 12193737"/>
                <a:gd name="connsiteY20320" fmla="*/ 2653417 h 3910710"/>
                <a:gd name="connsiteX20321" fmla="*/ 11523594 w 12193737"/>
                <a:gd name="connsiteY20321" fmla="*/ 2584002 h 3910710"/>
                <a:gd name="connsiteX20322" fmla="*/ 11523594 w 12193737"/>
                <a:gd name="connsiteY20322" fmla="*/ 2578099 h 3910710"/>
                <a:gd name="connsiteX20323" fmla="*/ 11523558 w 12193737"/>
                <a:gd name="connsiteY20323" fmla="*/ 2587912 h 3910710"/>
                <a:gd name="connsiteX20324" fmla="*/ 11640372 w 12193737"/>
                <a:gd name="connsiteY20324" fmla="*/ 2655372 h 3910710"/>
                <a:gd name="connsiteX20325" fmla="*/ 11523558 w 12193737"/>
                <a:gd name="connsiteY20325" fmla="*/ 2722832 h 3910710"/>
                <a:gd name="connsiteX20326" fmla="*/ 11523558 w 12193737"/>
                <a:gd name="connsiteY20326" fmla="*/ 2587912 h 3910710"/>
                <a:gd name="connsiteX20327" fmla="*/ 11523558 w 12193737"/>
                <a:gd name="connsiteY20327" fmla="*/ 2752162 h 3910710"/>
                <a:gd name="connsiteX20328" fmla="*/ 11640372 w 12193737"/>
                <a:gd name="connsiteY20328" fmla="*/ 2819622 h 3910710"/>
                <a:gd name="connsiteX20329" fmla="*/ 11523558 w 12193737"/>
                <a:gd name="connsiteY20329" fmla="*/ 2887082 h 3910710"/>
                <a:gd name="connsiteX20330" fmla="*/ 11523558 w 12193737"/>
                <a:gd name="connsiteY20330" fmla="*/ 2752198 h 3910710"/>
                <a:gd name="connsiteX20331" fmla="*/ 11523558 w 12193737"/>
                <a:gd name="connsiteY20331" fmla="*/ 2890956 h 3910710"/>
                <a:gd name="connsiteX20332" fmla="*/ 11643777 w 12193737"/>
                <a:gd name="connsiteY20332" fmla="*/ 2821541 h 3910710"/>
                <a:gd name="connsiteX20333" fmla="*/ 11648882 w 12193737"/>
                <a:gd name="connsiteY20333" fmla="*/ 2824474 h 3910710"/>
                <a:gd name="connsiteX20334" fmla="*/ 11648882 w 12193737"/>
                <a:gd name="connsiteY20334" fmla="*/ 2969170 h 3910710"/>
                <a:gd name="connsiteX20335" fmla="*/ 11523558 w 12193737"/>
                <a:gd name="connsiteY20335" fmla="*/ 2896822 h 3910710"/>
                <a:gd name="connsiteX20336" fmla="*/ 11523558 w 12193737"/>
                <a:gd name="connsiteY20336" fmla="*/ 2890920 h 3910710"/>
                <a:gd name="connsiteX20337" fmla="*/ 11523558 w 12193737"/>
                <a:gd name="connsiteY20337" fmla="*/ 2900769 h 3910710"/>
                <a:gd name="connsiteX20338" fmla="*/ 11647144 w 12193737"/>
                <a:gd name="connsiteY20338" fmla="*/ 2972103 h 3910710"/>
                <a:gd name="connsiteX20339" fmla="*/ 11523558 w 12193737"/>
                <a:gd name="connsiteY20339" fmla="*/ 3043474 h 3910710"/>
                <a:gd name="connsiteX20340" fmla="*/ 11523558 w 12193737"/>
                <a:gd name="connsiteY20340" fmla="*/ 2900769 h 3910710"/>
                <a:gd name="connsiteX20341" fmla="*/ 11523558 w 12193737"/>
                <a:gd name="connsiteY20341" fmla="*/ 3047421 h 3910710"/>
                <a:gd name="connsiteX20342" fmla="*/ 11648882 w 12193737"/>
                <a:gd name="connsiteY20342" fmla="*/ 2975073 h 3910710"/>
                <a:gd name="connsiteX20343" fmla="*/ 11648882 w 12193737"/>
                <a:gd name="connsiteY20343" fmla="*/ 3125635 h 3910710"/>
                <a:gd name="connsiteX20344" fmla="*/ 11523558 w 12193737"/>
                <a:gd name="connsiteY20344" fmla="*/ 3053287 h 3910710"/>
                <a:gd name="connsiteX20345" fmla="*/ 11523558 w 12193737"/>
                <a:gd name="connsiteY20345" fmla="*/ 3047421 h 3910710"/>
                <a:gd name="connsiteX20346" fmla="*/ 11523558 w 12193737"/>
                <a:gd name="connsiteY20346" fmla="*/ 3057198 h 3910710"/>
                <a:gd name="connsiteX20347" fmla="*/ 11647144 w 12193737"/>
                <a:gd name="connsiteY20347" fmla="*/ 3128568 h 3910710"/>
                <a:gd name="connsiteX20348" fmla="*/ 11523558 w 12193737"/>
                <a:gd name="connsiteY20348" fmla="*/ 3199939 h 3910710"/>
                <a:gd name="connsiteX20349" fmla="*/ 11523558 w 12193737"/>
                <a:gd name="connsiteY20349" fmla="*/ 3057198 h 3910710"/>
                <a:gd name="connsiteX20350" fmla="*/ 11523558 w 12193737"/>
                <a:gd name="connsiteY20350" fmla="*/ 3203849 h 3910710"/>
                <a:gd name="connsiteX20351" fmla="*/ 11648882 w 12193737"/>
                <a:gd name="connsiteY20351" fmla="*/ 3131501 h 3910710"/>
                <a:gd name="connsiteX20352" fmla="*/ 11648882 w 12193737"/>
                <a:gd name="connsiteY20352" fmla="*/ 3282064 h 3910710"/>
                <a:gd name="connsiteX20353" fmla="*/ 11523558 w 12193737"/>
                <a:gd name="connsiteY20353" fmla="*/ 3209715 h 3910710"/>
                <a:gd name="connsiteX20354" fmla="*/ 11523558 w 12193737"/>
                <a:gd name="connsiteY20354" fmla="*/ 3203849 h 3910710"/>
                <a:gd name="connsiteX20355" fmla="*/ 11523558 w 12193737"/>
                <a:gd name="connsiteY20355" fmla="*/ 3213626 h 3910710"/>
                <a:gd name="connsiteX20356" fmla="*/ 11647144 w 12193737"/>
                <a:gd name="connsiteY20356" fmla="*/ 3284997 h 3910710"/>
                <a:gd name="connsiteX20357" fmla="*/ 11523558 w 12193737"/>
                <a:gd name="connsiteY20357" fmla="*/ 3356367 h 3910710"/>
                <a:gd name="connsiteX20358" fmla="*/ 11523558 w 12193737"/>
                <a:gd name="connsiteY20358" fmla="*/ 3213662 h 3910710"/>
                <a:gd name="connsiteX20359" fmla="*/ 11523558 w 12193737"/>
                <a:gd name="connsiteY20359" fmla="*/ 3360241 h 3910710"/>
                <a:gd name="connsiteX20360" fmla="*/ 11648882 w 12193737"/>
                <a:gd name="connsiteY20360" fmla="*/ 3287893 h 3910710"/>
                <a:gd name="connsiteX20361" fmla="*/ 11648882 w 12193737"/>
                <a:gd name="connsiteY20361" fmla="*/ 3432590 h 3910710"/>
                <a:gd name="connsiteX20362" fmla="*/ 11643813 w 12193737"/>
                <a:gd name="connsiteY20362" fmla="*/ 3435523 h 3910710"/>
                <a:gd name="connsiteX20363" fmla="*/ 11523594 w 12193737"/>
                <a:gd name="connsiteY20363" fmla="*/ 3366144 h 3910710"/>
                <a:gd name="connsiteX20364" fmla="*/ 11523594 w 12193737"/>
                <a:gd name="connsiteY20364" fmla="*/ 3360241 h 3910710"/>
                <a:gd name="connsiteX20365" fmla="*/ 11523558 w 12193737"/>
                <a:gd name="connsiteY20365" fmla="*/ 3370054 h 3910710"/>
                <a:gd name="connsiteX20366" fmla="*/ 11640372 w 12193737"/>
                <a:gd name="connsiteY20366" fmla="*/ 3437514 h 3910710"/>
                <a:gd name="connsiteX20367" fmla="*/ 11523558 w 12193737"/>
                <a:gd name="connsiteY20367" fmla="*/ 3504974 h 3910710"/>
                <a:gd name="connsiteX20368" fmla="*/ 11523558 w 12193737"/>
                <a:gd name="connsiteY20368" fmla="*/ 3370091 h 3910710"/>
                <a:gd name="connsiteX20369" fmla="*/ 11523558 w 12193737"/>
                <a:gd name="connsiteY20369" fmla="*/ 3534304 h 3910710"/>
                <a:gd name="connsiteX20370" fmla="*/ 11640372 w 12193737"/>
                <a:gd name="connsiteY20370" fmla="*/ 3601764 h 3910710"/>
                <a:gd name="connsiteX20371" fmla="*/ 11523558 w 12193737"/>
                <a:gd name="connsiteY20371" fmla="*/ 3669224 h 3910710"/>
                <a:gd name="connsiteX20372" fmla="*/ 11523558 w 12193737"/>
                <a:gd name="connsiteY20372" fmla="*/ 3534340 h 3910710"/>
                <a:gd name="connsiteX20373" fmla="*/ 11523558 w 12193737"/>
                <a:gd name="connsiteY20373" fmla="*/ 3682911 h 3910710"/>
                <a:gd name="connsiteX20374" fmla="*/ 11647144 w 12193737"/>
                <a:gd name="connsiteY20374" fmla="*/ 3754246 h 3910710"/>
                <a:gd name="connsiteX20375" fmla="*/ 11523558 w 12193737"/>
                <a:gd name="connsiteY20375" fmla="*/ 3825616 h 3910710"/>
                <a:gd name="connsiteX20376" fmla="*/ 11523558 w 12193737"/>
                <a:gd name="connsiteY20376" fmla="*/ 3682911 h 3910710"/>
                <a:gd name="connsiteX20377" fmla="*/ 11648846 w 12193737"/>
                <a:gd name="connsiteY20377" fmla="*/ 3907777 h 3910710"/>
                <a:gd name="connsiteX20378" fmla="*/ 11523522 w 12193737"/>
                <a:gd name="connsiteY20378" fmla="*/ 3835429 h 3910710"/>
                <a:gd name="connsiteX20379" fmla="*/ 11523522 w 12193737"/>
                <a:gd name="connsiteY20379" fmla="*/ 3829563 h 3910710"/>
                <a:gd name="connsiteX20380" fmla="*/ 11648846 w 12193737"/>
                <a:gd name="connsiteY20380" fmla="*/ 3757215 h 3910710"/>
                <a:gd name="connsiteX20381" fmla="*/ 11648846 w 12193737"/>
                <a:gd name="connsiteY20381" fmla="*/ 3907777 h 3910710"/>
                <a:gd name="connsiteX20382" fmla="*/ 11648846 w 12193737"/>
                <a:gd name="connsiteY20382" fmla="*/ 3751349 h 3910710"/>
                <a:gd name="connsiteX20383" fmla="*/ 11523522 w 12193737"/>
                <a:gd name="connsiteY20383" fmla="*/ 3679001 h 3910710"/>
                <a:gd name="connsiteX20384" fmla="*/ 11523522 w 12193737"/>
                <a:gd name="connsiteY20384" fmla="*/ 3673098 h 3910710"/>
                <a:gd name="connsiteX20385" fmla="*/ 11643740 w 12193737"/>
                <a:gd name="connsiteY20385" fmla="*/ 3603719 h 3910710"/>
                <a:gd name="connsiteX20386" fmla="*/ 11648846 w 12193737"/>
                <a:gd name="connsiteY20386" fmla="*/ 3606653 h 3910710"/>
                <a:gd name="connsiteX20387" fmla="*/ 11648846 w 12193737"/>
                <a:gd name="connsiteY20387" fmla="*/ 3751349 h 3910710"/>
                <a:gd name="connsiteX20388" fmla="*/ 11652249 w 12193737"/>
                <a:gd name="connsiteY20388" fmla="*/ 3907777 h 3910710"/>
                <a:gd name="connsiteX20389" fmla="*/ 11652249 w 12193737"/>
                <a:gd name="connsiteY20389" fmla="*/ 3757251 h 3910710"/>
                <a:gd name="connsiteX20390" fmla="*/ 11782606 w 12193737"/>
                <a:gd name="connsiteY20390" fmla="*/ 3832496 h 3910710"/>
                <a:gd name="connsiteX20391" fmla="*/ 11652249 w 12193737"/>
                <a:gd name="connsiteY20391" fmla="*/ 3907777 h 3910710"/>
                <a:gd name="connsiteX20392" fmla="*/ 11784308 w 12193737"/>
                <a:gd name="connsiteY20392" fmla="*/ 3829563 h 3910710"/>
                <a:gd name="connsiteX20393" fmla="*/ 11653915 w 12193737"/>
                <a:gd name="connsiteY20393" fmla="*/ 3754282 h 3910710"/>
                <a:gd name="connsiteX20394" fmla="*/ 11779239 w 12193737"/>
                <a:gd name="connsiteY20394" fmla="*/ 3681934 h 3910710"/>
                <a:gd name="connsiteX20395" fmla="*/ 11784308 w 12193737"/>
                <a:gd name="connsiteY20395" fmla="*/ 3684867 h 3910710"/>
                <a:gd name="connsiteX20396" fmla="*/ 11784308 w 12193737"/>
                <a:gd name="connsiteY20396" fmla="*/ 3829563 h 3910710"/>
                <a:gd name="connsiteX20397" fmla="*/ 11787713 w 12193737"/>
                <a:gd name="connsiteY20397" fmla="*/ 3686822 h 3910710"/>
                <a:gd name="connsiteX20398" fmla="*/ 11911298 w 12193737"/>
                <a:gd name="connsiteY20398" fmla="*/ 3758192 h 3910710"/>
                <a:gd name="connsiteX20399" fmla="*/ 11787713 w 12193737"/>
                <a:gd name="connsiteY20399" fmla="*/ 3829563 h 3910710"/>
                <a:gd name="connsiteX20400" fmla="*/ 11787713 w 12193737"/>
                <a:gd name="connsiteY20400" fmla="*/ 3686822 h 3910710"/>
                <a:gd name="connsiteX20401" fmla="*/ 11919771 w 12193737"/>
                <a:gd name="connsiteY20401" fmla="*/ 3907777 h 3910710"/>
                <a:gd name="connsiteX20402" fmla="*/ 11789378 w 12193737"/>
                <a:gd name="connsiteY20402" fmla="*/ 3832496 h 3910710"/>
                <a:gd name="connsiteX20403" fmla="*/ 11914701 w 12193737"/>
                <a:gd name="connsiteY20403" fmla="*/ 3760148 h 3910710"/>
                <a:gd name="connsiteX20404" fmla="*/ 11919771 w 12193737"/>
                <a:gd name="connsiteY20404" fmla="*/ 3763081 h 3910710"/>
                <a:gd name="connsiteX20405" fmla="*/ 11919771 w 12193737"/>
                <a:gd name="connsiteY20405" fmla="*/ 3907777 h 3910710"/>
                <a:gd name="connsiteX20406" fmla="*/ 11923175 w 12193737"/>
                <a:gd name="connsiteY20406" fmla="*/ 3907777 h 3910710"/>
                <a:gd name="connsiteX20407" fmla="*/ 11923175 w 12193737"/>
                <a:gd name="connsiteY20407" fmla="*/ 3765036 h 3910710"/>
                <a:gd name="connsiteX20408" fmla="*/ 12046760 w 12193737"/>
                <a:gd name="connsiteY20408" fmla="*/ 3836407 h 3910710"/>
                <a:gd name="connsiteX20409" fmla="*/ 11923175 w 12193737"/>
                <a:gd name="connsiteY20409" fmla="*/ 3907777 h 3910710"/>
                <a:gd name="connsiteX20410" fmla="*/ 11931648 w 12193737"/>
                <a:gd name="connsiteY20410" fmla="*/ 3750371 h 3910710"/>
                <a:gd name="connsiteX20411" fmla="*/ 12055270 w 12193737"/>
                <a:gd name="connsiteY20411" fmla="*/ 3679001 h 3910710"/>
                <a:gd name="connsiteX20412" fmla="*/ 12055270 w 12193737"/>
                <a:gd name="connsiteY20412" fmla="*/ 3821742 h 3910710"/>
                <a:gd name="connsiteX20413" fmla="*/ 11931648 w 12193737"/>
                <a:gd name="connsiteY20413" fmla="*/ 3750371 h 3910710"/>
                <a:gd name="connsiteX20414" fmla="*/ 12183925 w 12193737"/>
                <a:gd name="connsiteY20414" fmla="*/ 3896045 h 3910710"/>
                <a:gd name="connsiteX20415" fmla="*/ 12067111 w 12193737"/>
                <a:gd name="connsiteY20415" fmla="*/ 3828585 h 3910710"/>
                <a:gd name="connsiteX20416" fmla="*/ 12183925 w 12193737"/>
                <a:gd name="connsiteY20416" fmla="*/ 3761125 h 3910710"/>
                <a:gd name="connsiteX20417" fmla="*/ 12183925 w 12193737"/>
                <a:gd name="connsiteY20417" fmla="*/ 3896009 h 3910710"/>
                <a:gd name="connsiteX20418" fmla="*/ 12183925 w 12193737"/>
                <a:gd name="connsiteY20418" fmla="*/ 3757215 h 3910710"/>
                <a:gd name="connsiteX20419" fmla="*/ 12063707 w 12193737"/>
                <a:gd name="connsiteY20419" fmla="*/ 3826630 h 3910710"/>
                <a:gd name="connsiteX20420" fmla="*/ 12058637 w 12193737"/>
                <a:gd name="connsiteY20420" fmla="*/ 3823697 h 3910710"/>
                <a:gd name="connsiteX20421" fmla="*/ 12058637 w 12193737"/>
                <a:gd name="connsiteY20421" fmla="*/ 3679037 h 3910710"/>
                <a:gd name="connsiteX20422" fmla="*/ 12183925 w 12193737"/>
                <a:gd name="connsiteY20422" fmla="*/ 3751385 h 3910710"/>
                <a:gd name="connsiteX20423" fmla="*/ 12183925 w 12193737"/>
                <a:gd name="connsiteY20423" fmla="*/ 3757251 h 3910710"/>
                <a:gd name="connsiteX20424" fmla="*/ 12183925 w 12193737"/>
                <a:gd name="connsiteY20424" fmla="*/ 3747438 h 3910710"/>
                <a:gd name="connsiteX20425" fmla="*/ 12060304 w 12193737"/>
                <a:gd name="connsiteY20425" fmla="*/ 3676068 h 3910710"/>
                <a:gd name="connsiteX20426" fmla="*/ 12183925 w 12193737"/>
                <a:gd name="connsiteY20426" fmla="*/ 3604697 h 3910710"/>
                <a:gd name="connsiteX20427" fmla="*/ 12183925 w 12193737"/>
                <a:gd name="connsiteY20427" fmla="*/ 3747402 h 3910710"/>
                <a:gd name="connsiteX20428" fmla="*/ 12183925 w 12193737"/>
                <a:gd name="connsiteY20428" fmla="*/ 3600786 h 3910710"/>
                <a:gd name="connsiteX20429" fmla="*/ 12058637 w 12193737"/>
                <a:gd name="connsiteY20429" fmla="*/ 3673135 h 3910710"/>
                <a:gd name="connsiteX20430" fmla="*/ 12058637 w 12193737"/>
                <a:gd name="connsiteY20430" fmla="*/ 3522608 h 3910710"/>
                <a:gd name="connsiteX20431" fmla="*/ 12183925 w 12193737"/>
                <a:gd name="connsiteY20431" fmla="*/ 3594956 h 3910710"/>
                <a:gd name="connsiteX20432" fmla="*/ 12183925 w 12193737"/>
                <a:gd name="connsiteY20432" fmla="*/ 3600823 h 3910710"/>
                <a:gd name="connsiteX20433" fmla="*/ 12183925 w 12193737"/>
                <a:gd name="connsiteY20433" fmla="*/ 3591010 h 3910710"/>
                <a:gd name="connsiteX20434" fmla="*/ 12060304 w 12193737"/>
                <a:gd name="connsiteY20434" fmla="*/ 3519639 h 3910710"/>
                <a:gd name="connsiteX20435" fmla="*/ 12183925 w 12193737"/>
                <a:gd name="connsiteY20435" fmla="*/ 3448269 h 3910710"/>
                <a:gd name="connsiteX20436" fmla="*/ 12183925 w 12193737"/>
                <a:gd name="connsiteY20436" fmla="*/ 3591010 h 3910710"/>
                <a:gd name="connsiteX20437" fmla="*/ 12183925 w 12193737"/>
                <a:gd name="connsiteY20437" fmla="*/ 3444358 h 3910710"/>
                <a:gd name="connsiteX20438" fmla="*/ 12058637 w 12193737"/>
                <a:gd name="connsiteY20438" fmla="*/ 3516706 h 3910710"/>
                <a:gd name="connsiteX20439" fmla="*/ 12058637 w 12193737"/>
                <a:gd name="connsiteY20439" fmla="*/ 3366180 h 3910710"/>
                <a:gd name="connsiteX20440" fmla="*/ 12183925 w 12193737"/>
                <a:gd name="connsiteY20440" fmla="*/ 3438528 h 3910710"/>
                <a:gd name="connsiteX20441" fmla="*/ 12183925 w 12193737"/>
                <a:gd name="connsiteY20441" fmla="*/ 3444394 h 3910710"/>
                <a:gd name="connsiteX20442" fmla="*/ 12183925 w 12193737"/>
                <a:gd name="connsiteY20442" fmla="*/ 3434581 h 3910710"/>
                <a:gd name="connsiteX20443" fmla="*/ 12060304 w 12193737"/>
                <a:gd name="connsiteY20443" fmla="*/ 3363211 h 3910710"/>
                <a:gd name="connsiteX20444" fmla="*/ 12183925 w 12193737"/>
                <a:gd name="connsiteY20444" fmla="*/ 3291876 h 3910710"/>
                <a:gd name="connsiteX20445" fmla="*/ 12183925 w 12193737"/>
                <a:gd name="connsiteY20445" fmla="*/ 3434581 h 3910710"/>
                <a:gd name="connsiteX20446" fmla="*/ 12183925 w 12193737"/>
                <a:gd name="connsiteY20446" fmla="*/ 3287930 h 3910710"/>
                <a:gd name="connsiteX20447" fmla="*/ 12058637 w 12193737"/>
                <a:gd name="connsiteY20447" fmla="*/ 3360278 h 3910710"/>
                <a:gd name="connsiteX20448" fmla="*/ 12058637 w 12193737"/>
                <a:gd name="connsiteY20448" fmla="*/ 3215618 h 3910710"/>
                <a:gd name="connsiteX20449" fmla="*/ 12063707 w 12193737"/>
                <a:gd name="connsiteY20449" fmla="*/ 3212685 h 3910710"/>
                <a:gd name="connsiteX20450" fmla="*/ 12183925 w 12193737"/>
                <a:gd name="connsiteY20450" fmla="*/ 3282100 h 3910710"/>
                <a:gd name="connsiteX20451" fmla="*/ 12183925 w 12193737"/>
                <a:gd name="connsiteY20451" fmla="*/ 3287966 h 3910710"/>
                <a:gd name="connsiteX20452" fmla="*/ 12183925 w 12193737"/>
                <a:gd name="connsiteY20452" fmla="*/ 3278153 h 3910710"/>
                <a:gd name="connsiteX20453" fmla="*/ 12067111 w 12193737"/>
                <a:gd name="connsiteY20453" fmla="*/ 3210693 h 3910710"/>
                <a:gd name="connsiteX20454" fmla="*/ 12183925 w 12193737"/>
                <a:gd name="connsiteY20454" fmla="*/ 3143233 h 3910710"/>
                <a:gd name="connsiteX20455" fmla="*/ 12183925 w 12193737"/>
                <a:gd name="connsiteY20455" fmla="*/ 3278117 h 3910710"/>
                <a:gd name="connsiteX20456" fmla="*/ 12183925 w 12193737"/>
                <a:gd name="connsiteY20456" fmla="*/ 3113867 h 3910710"/>
                <a:gd name="connsiteX20457" fmla="*/ 12067111 w 12193737"/>
                <a:gd name="connsiteY20457" fmla="*/ 3046407 h 3910710"/>
                <a:gd name="connsiteX20458" fmla="*/ 12183925 w 12193737"/>
                <a:gd name="connsiteY20458" fmla="*/ 2978947 h 3910710"/>
                <a:gd name="connsiteX20459" fmla="*/ 12183925 w 12193737"/>
                <a:gd name="connsiteY20459" fmla="*/ 3113867 h 3910710"/>
                <a:gd name="connsiteX20460" fmla="*/ 12183925 w 12193737"/>
                <a:gd name="connsiteY20460" fmla="*/ 2975073 h 3910710"/>
                <a:gd name="connsiteX20461" fmla="*/ 12063707 w 12193737"/>
                <a:gd name="connsiteY20461" fmla="*/ 3044488 h 3910710"/>
                <a:gd name="connsiteX20462" fmla="*/ 12058637 w 12193737"/>
                <a:gd name="connsiteY20462" fmla="*/ 3041555 h 3910710"/>
                <a:gd name="connsiteX20463" fmla="*/ 12058637 w 12193737"/>
                <a:gd name="connsiteY20463" fmla="*/ 2896895 h 3910710"/>
                <a:gd name="connsiteX20464" fmla="*/ 12183925 w 12193737"/>
                <a:gd name="connsiteY20464" fmla="*/ 2969243 h 3910710"/>
                <a:gd name="connsiteX20465" fmla="*/ 12183925 w 12193737"/>
                <a:gd name="connsiteY20465" fmla="*/ 2975109 h 3910710"/>
                <a:gd name="connsiteX20466" fmla="*/ 12183925 w 12193737"/>
                <a:gd name="connsiteY20466" fmla="*/ 2965296 h 3910710"/>
                <a:gd name="connsiteX20467" fmla="*/ 12060304 w 12193737"/>
                <a:gd name="connsiteY20467" fmla="*/ 2893926 h 3910710"/>
                <a:gd name="connsiteX20468" fmla="*/ 12183925 w 12193737"/>
                <a:gd name="connsiteY20468" fmla="*/ 2822555 h 3910710"/>
                <a:gd name="connsiteX20469" fmla="*/ 12183925 w 12193737"/>
                <a:gd name="connsiteY20469" fmla="*/ 2965260 h 3910710"/>
                <a:gd name="connsiteX20470" fmla="*/ 12183925 w 12193737"/>
                <a:gd name="connsiteY20470" fmla="*/ 2818644 h 3910710"/>
                <a:gd name="connsiteX20471" fmla="*/ 12058637 w 12193737"/>
                <a:gd name="connsiteY20471" fmla="*/ 2890993 h 3910710"/>
                <a:gd name="connsiteX20472" fmla="*/ 12058637 w 12193737"/>
                <a:gd name="connsiteY20472" fmla="*/ 2740466 h 3910710"/>
                <a:gd name="connsiteX20473" fmla="*/ 12183925 w 12193737"/>
                <a:gd name="connsiteY20473" fmla="*/ 2812814 h 3910710"/>
                <a:gd name="connsiteX20474" fmla="*/ 12183925 w 12193737"/>
                <a:gd name="connsiteY20474" fmla="*/ 2818681 h 3910710"/>
                <a:gd name="connsiteX20475" fmla="*/ 12183925 w 12193737"/>
                <a:gd name="connsiteY20475" fmla="*/ 2808868 h 3910710"/>
                <a:gd name="connsiteX20476" fmla="*/ 12060304 w 12193737"/>
                <a:gd name="connsiteY20476" fmla="*/ 2737497 h 3910710"/>
                <a:gd name="connsiteX20477" fmla="*/ 12183925 w 12193737"/>
                <a:gd name="connsiteY20477" fmla="*/ 2666127 h 3910710"/>
                <a:gd name="connsiteX20478" fmla="*/ 12183925 w 12193737"/>
                <a:gd name="connsiteY20478" fmla="*/ 2808868 h 3910710"/>
                <a:gd name="connsiteX20479" fmla="*/ 12183925 w 12193737"/>
                <a:gd name="connsiteY20479" fmla="*/ 2662216 h 3910710"/>
                <a:gd name="connsiteX20480" fmla="*/ 12058637 w 12193737"/>
                <a:gd name="connsiteY20480" fmla="*/ 2734564 h 3910710"/>
                <a:gd name="connsiteX20481" fmla="*/ 12058637 w 12193737"/>
                <a:gd name="connsiteY20481" fmla="*/ 2584002 h 3910710"/>
                <a:gd name="connsiteX20482" fmla="*/ 12183925 w 12193737"/>
                <a:gd name="connsiteY20482" fmla="*/ 2656350 h 3910710"/>
                <a:gd name="connsiteX20483" fmla="*/ 12183925 w 12193737"/>
                <a:gd name="connsiteY20483" fmla="*/ 2662216 h 3910710"/>
                <a:gd name="connsiteX20484" fmla="*/ 12183925 w 12193737"/>
                <a:gd name="connsiteY20484" fmla="*/ 2652439 h 3910710"/>
                <a:gd name="connsiteX20485" fmla="*/ 12060304 w 12193737"/>
                <a:gd name="connsiteY20485" fmla="*/ 2581069 h 3910710"/>
                <a:gd name="connsiteX20486" fmla="*/ 12183925 w 12193737"/>
                <a:gd name="connsiteY20486" fmla="*/ 2509698 h 3910710"/>
                <a:gd name="connsiteX20487" fmla="*/ 12183925 w 12193737"/>
                <a:gd name="connsiteY20487" fmla="*/ 2652439 h 3910710"/>
                <a:gd name="connsiteX20488" fmla="*/ 12183925 w 12193737"/>
                <a:gd name="connsiteY20488" fmla="*/ 2505788 h 3910710"/>
                <a:gd name="connsiteX20489" fmla="*/ 12058637 w 12193737"/>
                <a:gd name="connsiteY20489" fmla="*/ 2578136 h 3910710"/>
                <a:gd name="connsiteX20490" fmla="*/ 12058637 w 12193737"/>
                <a:gd name="connsiteY20490" fmla="*/ 2433440 h 3910710"/>
                <a:gd name="connsiteX20491" fmla="*/ 12063707 w 12193737"/>
                <a:gd name="connsiteY20491" fmla="*/ 2430506 h 3910710"/>
                <a:gd name="connsiteX20492" fmla="*/ 12183925 w 12193737"/>
                <a:gd name="connsiteY20492" fmla="*/ 2499922 h 3910710"/>
                <a:gd name="connsiteX20493" fmla="*/ 12183925 w 12193737"/>
                <a:gd name="connsiteY20493" fmla="*/ 2505788 h 3910710"/>
                <a:gd name="connsiteX20494" fmla="*/ 12183925 w 12193737"/>
                <a:gd name="connsiteY20494" fmla="*/ 2496011 h 3910710"/>
                <a:gd name="connsiteX20495" fmla="*/ 12067111 w 12193737"/>
                <a:gd name="connsiteY20495" fmla="*/ 2428551 h 3910710"/>
                <a:gd name="connsiteX20496" fmla="*/ 12183925 w 12193737"/>
                <a:gd name="connsiteY20496" fmla="*/ 2361091 h 3910710"/>
                <a:gd name="connsiteX20497" fmla="*/ 12183925 w 12193737"/>
                <a:gd name="connsiteY20497" fmla="*/ 2496011 h 3910710"/>
                <a:gd name="connsiteX20498" fmla="*/ 12183925 w 12193737"/>
                <a:gd name="connsiteY20498" fmla="*/ 2331761 h 3910710"/>
                <a:gd name="connsiteX20499" fmla="*/ 12067111 w 12193737"/>
                <a:gd name="connsiteY20499" fmla="*/ 2264301 h 3910710"/>
                <a:gd name="connsiteX20500" fmla="*/ 12183925 w 12193737"/>
                <a:gd name="connsiteY20500" fmla="*/ 2196841 h 3910710"/>
                <a:gd name="connsiteX20501" fmla="*/ 12183925 w 12193737"/>
                <a:gd name="connsiteY20501" fmla="*/ 2331761 h 3910710"/>
                <a:gd name="connsiteX20502" fmla="*/ 12183925 w 12193737"/>
                <a:gd name="connsiteY20502" fmla="*/ 2192931 h 3910710"/>
                <a:gd name="connsiteX20503" fmla="*/ 12063707 w 12193737"/>
                <a:gd name="connsiteY20503" fmla="*/ 2262346 h 3910710"/>
                <a:gd name="connsiteX20504" fmla="*/ 12058637 w 12193737"/>
                <a:gd name="connsiteY20504" fmla="*/ 2259413 h 3910710"/>
                <a:gd name="connsiteX20505" fmla="*/ 12058637 w 12193737"/>
                <a:gd name="connsiteY20505" fmla="*/ 2114717 h 3910710"/>
                <a:gd name="connsiteX20506" fmla="*/ 12183925 w 12193737"/>
                <a:gd name="connsiteY20506" fmla="*/ 2187065 h 3910710"/>
                <a:gd name="connsiteX20507" fmla="*/ 12183925 w 12193737"/>
                <a:gd name="connsiteY20507" fmla="*/ 2192931 h 3910710"/>
                <a:gd name="connsiteX20508" fmla="*/ 12183925 w 12193737"/>
                <a:gd name="connsiteY20508" fmla="*/ 2183154 h 3910710"/>
                <a:gd name="connsiteX20509" fmla="*/ 12060304 w 12193737"/>
                <a:gd name="connsiteY20509" fmla="*/ 2111784 h 3910710"/>
                <a:gd name="connsiteX20510" fmla="*/ 12183925 w 12193737"/>
                <a:gd name="connsiteY20510" fmla="*/ 2040413 h 3910710"/>
                <a:gd name="connsiteX20511" fmla="*/ 12183925 w 12193737"/>
                <a:gd name="connsiteY20511" fmla="*/ 2183154 h 3910710"/>
                <a:gd name="connsiteX20512" fmla="*/ 12183925 w 12193737"/>
                <a:gd name="connsiteY20512" fmla="*/ 2036502 h 3910710"/>
                <a:gd name="connsiteX20513" fmla="*/ 12058637 w 12193737"/>
                <a:gd name="connsiteY20513" fmla="*/ 2108814 h 3910710"/>
                <a:gd name="connsiteX20514" fmla="*/ 12058637 w 12193737"/>
                <a:gd name="connsiteY20514" fmla="*/ 1958288 h 3910710"/>
                <a:gd name="connsiteX20515" fmla="*/ 12183925 w 12193737"/>
                <a:gd name="connsiteY20515" fmla="*/ 2030600 h 3910710"/>
                <a:gd name="connsiteX20516" fmla="*/ 12183925 w 12193737"/>
                <a:gd name="connsiteY20516" fmla="*/ 2036502 h 3910710"/>
                <a:gd name="connsiteX20517" fmla="*/ 12183925 w 12193737"/>
                <a:gd name="connsiteY20517" fmla="*/ 2026726 h 3910710"/>
                <a:gd name="connsiteX20518" fmla="*/ 12060304 w 12193737"/>
                <a:gd name="connsiteY20518" fmla="*/ 1955355 h 3910710"/>
                <a:gd name="connsiteX20519" fmla="*/ 12183925 w 12193737"/>
                <a:gd name="connsiteY20519" fmla="*/ 1883985 h 3910710"/>
                <a:gd name="connsiteX20520" fmla="*/ 12183925 w 12193737"/>
                <a:gd name="connsiteY20520" fmla="*/ 2026726 h 3910710"/>
                <a:gd name="connsiteX20521" fmla="*/ 12183925 w 12193737"/>
                <a:gd name="connsiteY20521" fmla="*/ 1880074 h 3910710"/>
                <a:gd name="connsiteX20522" fmla="*/ 12058637 w 12193737"/>
                <a:gd name="connsiteY20522" fmla="*/ 1952422 h 3910710"/>
                <a:gd name="connsiteX20523" fmla="*/ 12058637 w 12193737"/>
                <a:gd name="connsiteY20523" fmla="*/ 1801860 h 3910710"/>
                <a:gd name="connsiteX20524" fmla="*/ 12183925 w 12193737"/>
                <a:gd name="connsiteY20524" fmla="*/ 1874208 h 3910710"/>
                <a:gd name="connsiteX20525" fmla="*/ 12183925 w 12193737"/>
                <a:gd name="connsiteY20525" fmla="*/ 1880074 h 3910710"/>
                <a:gd name="connsiteX20526" fmla="*/ 12183925 w 12193737"/>
                <a:gd name="connsiteY20526" fmla="*/ 1870261 h 3910710"/>
                <a:gd name="connsiteX20527" fmla="*/ 12060339 w 12193737"/>
                <a:gd name="connsiteY20527" fmla="*/ 1798927 h 3910710"/>
                <a:gd name="connsiteX20528" fmla="*/ 12183925 w 12193737"/>
                <a:gd name="connsiteY20528" fmla="*/ 1727556 h 3910710"/>
                <a:gd name="connsiteX20529" fmla="*/ 12183925 w 12193737"/>
                <a:gd name="connsiteY20529" fmla="*/ 1870261 h 3910710"/>
                <a:gd name="connsiteX20530" fmla="*/ 12183925 w 12193737"/>
                <a:gd name="connsiteY20530" fmla="*/ 1723646 h 3910710"/>
                <a:gd name="connsiteX20531" fmla="*/ 12058637 w 12193737"/>
                <a:gd name="connsiteY20531" fmla="*/ 1795957 h 3910710"/>
                <a:gd name="connsiteX20532" fmla="*/ 12058637 w 12193737"/>
                <a:gd name="connsiteY20532" fmla="*/ 1651261 h 3910710"/>
                <a:gd name="connsiteX20533" fmla="*/ 12063707 w 12193737"/>
                <a:gd name="connsiteY20533" fmla="*/ 1648328 h 3910710"/>
                <a:gd name="connsiteX20534" fmla="*/ 12183925 w 12193737"/>
                <a:gd name="connsiteY20534" fmla="*/ 1717707 h 3910710"/>
                <a:gd name="connsiteX20535" fmla="*/ 12183925 w 12193737"/>
                <a:gd name="connsiteY20535" fmla="*/ 1723609 h 3910710"/>
                <a:gd name="connsiteX20536" fmla="*/ 12183925 w 12193737"/>
                <a:gd name="connsiteY20536" fmla="*/ 1713832 h 3910710"/>
                <a:gd name="connsiteX20537" fmla="*/ 12067111 w 12193737"/>
                <a:gd name="connsiteY20537" fmla="*/ 1646373 h 3910710"/>
                <a:gd name="connsiteX20538" fmla="*/ 12183925 w 12193737"/>
                <a:gd name="connsiteY20538" fmla="*/ 1578913 h 3910710"/>
                <a:gd name="connsiteX20539" fmla="*/ 12183925 w 12193737"/>
                <a:gd name="connsiteY20539" fmla="*/ 1713796 h 3910710"/>
                <a:gd name="connsiteX20540" fmla="*/ 12183925 w 12193737"/>
                <a:gd name="connsiteY20540" fmla="*/ 1549619 h 3910710"/>
                <a:gd name="connsiteX20541" fmla="*/ 12067111 w 12193737"/>
                <a:gd name="connsiteY20541" fmla="*/ 1482159 h 3910710"/>
                <a:gd name="connsiteX20542" fmla="*/ 12183925 w 12193737"/>
                <a:gd name="connsiteY20542" fmla="*/ 1414699 h 3910710"/>
                <a:gd name="connsiteX20543" fmla="*/ 12183925 w 12193737"/>
                <a:gd name="connsiteY20543" fmla="*/ 1549583 h 3910710"/>
                <a:gd name="connsiteX20544" fmla="*/ 12183925 w 12193737"/>
                <a:gd name="connsiteY20544" fmla="*/ 1410789 h 3910710"/>
                <a:gd name="connsiteX20545" fmla="*/ 12063707 w 12193737"/>
                <a:gd name="connsiteY20545" fmla="*/ 1480204 h 3910710"/>
                <a:gd name="connsiteX20546" fmla="*/ 12058637 w 12193737"/>
                <a:gd name="connsiteY20546" fmla="*/ 1477271 h 3910710"/>
                <a:gd name="connsiteX20547" fmla="*/ 12058637 w 12193737"/>
                <a:gd name="connsiteY20547" fmla="*/ 1332575 h 3910710"/>
                <a:gd name="connsiteX20548" fmla="*/ 12183925 w 12193737"/>
                <a:gd name="connsiteY20548" fmla="*/ 1404886 h 3910710"/>
                <a:gd name="connsiteX20549" fmla="*/ 12183925 w 12193737"/>
                <a:gd name="connsiteY20549" fmla="*/ 1410753 h 3910710"/>
                <a:gd name="connsiteX20550" fmla="*/ 12183925 w 12193737"/>
                <a:gd name="connsiteY20550" fmla="*/ 1400976 h 3910710"/>
                <a:gd name="connsiteX20551" fmla="*/ 12060339 w 12193737"/>
                <a:gd name="connsiteY20551" fmla="*/ 1329605 h 3910710"/>
                <a:gd name="connsiteX20552" fmla="*/ 12183925 w 12193737"/>
                <a:gd name="connsiteY20552" fmla="*/ 1258235 h 3910710"/>
                <a:gd name="connsiteX20553" fmla="*/ 12183925 w 12193737"/>
                <a:gd name="connsiteY20553" fmla="*/ 1400940 h 3910710"/>
                <a:gd name="connsiteX20554" fmla="*/ 12183925 w 12193737"/>
                <a:gd name="connsiteY20554" fmla="*/ 1254360 h 3910710"/>
                <a:gd name="connsiteX20555" fmla="*/ 12058637 w 12193737"/>
                <a:gd name="connsiteY20555" fmla="*/ 1326708 h 3910710"/>
                <a:gd name="connsiteX20556" fmla="*/ 12058637 w 12193737"/>
                <a:gd name="connsiteY20556" fmla="*/ 1176146 h 3910710"/>
                <a:gd name="connsiteX20557" fmla="*/ 12183925 w 12193737"/>
                <a:gd name="connsiteY20557" fmla="*/ 1248494 h 3910710"/>
                <a:gd name="connsiteX20558" fmla="*/ 12183925 w 12193737"/>
                <a:gd name="connsiteY20558" fmla="*/ 1254360 h 3910710"/>
                <a:gd name="connsiteX20559" fmla="*/ 12183925 w 12193737"/>
                <a:gd name="connsiteY20559" fmla="*/ 1244547 h 3910710"/>
                <a:gd name="connsiteX20560" fmla="*/ 12060339 w 12193737"/>
                <a:gd name="connsiteY20560" fmla="*/ 1173213 h 3910710"/>
                <a:gd name="connsiteX20561" fmla="*/ 12183925 w 12193737"/>
                <a:gd name="connsiteY20561" fmla="*/ 1101843 h 3910710"/>
                <a:gd name="connsiteX20562" fmla="*/ 12183925 w 12193737"/>
                <a:gd name="connsiteY20562" fmla="*/ 1244547 h 3910710"/>
                <a:gd name="connsiteX20563" fmla="*/ 12183925 w 12193737"/>
                <a:gd name="connsiteY20563" fmla="*/ 1097932 h 3910710"/>
                <a:gd name="connsiteX20564" fmla="*/ 12058637 w 12193737"/>
                <a:gd name="connsiteY20564" fmla="*/ 1170244 h 3910710"/>
                <a:gd name="connsiteX20565" fmla="*/ 12058637 w 12193737"/>
                <a:gd name="connsiteY20565" fmla="*/ 1019718 h 3910710"/>
                <a:gd name="connsiteX20566" fmla="*/ 12183925 w 12193737"/>
                <a:gd name="connsiteY20566" fmla="*/ 1092066 h 3910710"/>
                <a:gd name="connsiteX20567" fmla="*/ 12183925 w 12193737"/>
                <a:gd name="connsiteY20567" fmla="*/ 1097932 h 3910710"/>
                <a:gd name="connsiteX20568" fmla="*/ 12183925 w 12193737"/>
                <a:gd name="connsiteY20568" fmla="*/ 1088155 h 3910710"/>
                <a:gd name="connsiteX20569" fmla="*/ 12060304 w 12193737"/>
                <a:gd name="connsiteY20569" fmla="*/ 1016785 h 3910710"/>
                <a:gd name="connsiteX20570" fmla="*/ 12183925 w 12193737"/>
                <a:gd name="connsiteY20570" fmla="*/ 945414 h 3910710"/>
                <a:gd name="connsiteX20571" fmla="*/ 12183925 w 12193737"/>
                <a:gd name="connsiteY20571" fmla="*/ 1088155 h 3910710"/>
                <a:gd name="connsiteX20572" fmla="*/ 12183925 w 12193737"/>
                <a:gd name="connsiteY20572" fmla="*/ 941503 h 3910710"/>
                <a:gd name="connsiteX20573" fmla="*/ 12058637 w 12193737"/>
                <a:gd name="connsiteY20573" fmla="*/ 1013815 h 3910710"/>
                <a:gd name="connsiteX20574" fmla="*/ 12058637 w 12193737"/>
                <a:gd name="connsiteY20574" fmla="*/ 869119 h 3910710"/>
                <a:gd name="connsiteX20575" fmla="*/ 12063707 w 12193737"/>
                <a:gd name="connsiteY20575" fmla="*/ 866186 h 3910710"/>
                <a:gd name="connsiteX20576" fmla="*/ 12183925 w 12193737"/>
                <a:gd name="connsiteY20576" fmla="*/ 935601 h 3910710"/>
                <a:gd name="connsiteX20577" fmla="*/ 12183925 w 12193737"/>
                <a:gd name="connsiteY20577" fmla="*/ 941467 h 3910710"/>
                <a:gd name="connsiteX20578" fmla="*/ 12183925 w 12193737"/>
                <a:gd name="connsiteY20578" fmla="*/ 931727 h 3910710"/>
                <a:gd name="connsiteX20579" fmla="*/ 12067111 w 12193737"/>
                <a:gd name="connsiteY20579" fmla="*/ 864267 h 3910710"/>
                <a:gd name="connsiteX20580" fmla="*/ 12183925 w 12193737"/>
                <a:gd name="connsiteY20580" fmla="*/ 796807 h 3910710"/>
                <a:gd name="connsiteX20581" fmla="*/ 12183925 w 12193737"/>
                <a:gd name="connsiteY20581" fmla="*/ 931727 h 3910710"/>
                <a:gd name="connsiteX20582" fmla="*/ 12183925 w 12193737"/>
                <a:gd name="connsiteY20582" fmla="*/ 767477 h 3910710"/>
                <a:gd name="connsiteX20583" fmla="*/ 12067111 w 12193737"/>
                <a:gd name="connsiteY20583" fmla="*/ 700017 h 3910710"/>
                <a:gd name="connsiteX20584" fmla="*/ 12183925 w 12193737"/>
                <a:gd name="connsiteY20584" fmla="*/ 632557 h 3910710"/>
                <a:gd name="connsiteX20585" fmla="*/ 12183925 w 12193737"/>
                <a:gd name="connsiteY20585" fmla="*/ 767441 h 3910710"/>
                <a:gd name="connsiteX20586" fmla="*/ 12183925 w 12193737"/>
                <a:gd name="connsiteY20586" fmla="*/ 628647 h 3910710"/>
                <a:gd name="connsiteX20587" fmla="*/ 12063707 w 12193737"/>
                <a:gd name="connsiteY20587" fmla="*/ 698062 h 3910710"/>
                <a:gd name="connsiteX20588" fmla="*/ 12058637 w 12193737"/>
                <a:gd name="connsiteY20588" fmla="*/ 695129 h 3910710"/>
                <a:gd name="connsiteX20589" fmla="*/ 12058637 w 12193737"/>
                <a:gd name="connsiteY20589" fmla="*/ 550432 h 3910710"/>
                <a:gd name="connsiteX20590" fmla="*/ 12183925 w 12193737"/>
                <a:gd name="connsiteY20590" fmla="*/ 622781 h 3910710"/>
                <a:gd name="connsiteX20591" fmla="*/ 12183925 w 12193737"/>
                <a:gd name="connsiteY20591" fmla="*/ 628647 h 3910710"/>
                <a:gd name="connsiteX20592" fmla="*/ 12183925 w 12193737"/>
                <a:gd name="connsiteY20592" fmla="*/ 618870 h 3910710"/>
                <a:gd name="connsiteX20593" fmla="*/ 12060304 w 12193737"/>
                <a:gd name="connsiteY20593" fmla="*/ 547499 h 3910710"/>
                <a:gd name="connsiteX20594" fmla="*/ 12183925 w 12193737"/>
                <a:gd name="connsiteY20594" fmla="*/ 476129 h 3910710"/>
                <a:gd name="connsiteX20595" fmla="*/ 12183925 w 12193737"/>
                <a:gd name="connsiteY20595" fmla="*/ 618870 h 3910710"/>
                <a:gd name="connsiteX20596" fmla="*/ 12183925 w 12193737"/>
                <a:gd name="connsiteY20596" fmla="*/ 472218 h 3910710"/>
                <a:gd name="connsiteX20597" fmla="*/ 12058637 w 12193737"/>
                <a:gd name="connsiteY20597" fmla="*/ 544530 h 3910710"/>
                <a:gd name="connsiteX20598" fmla="*/ 12058637 w 12193737"/>
                <a:gd name="connsiteY20598" fmla="*/ 394004 h 3910710"/>
                <a:gd name="connsiteX20599" fmla="*/ 12183925 w 12193737"/>
                <a:gd name="connsiteY20599" fmla="*/ 466352 h 3910710"/>
                <a:gd name="connsiteX20600" fmla="*/ 12183925 w 12193737"/>
                <a:gd name="connsiteY20600" fmla="*/ 472218 h 3910710"/>
                <a:gd name="connsiteX20601" fmla="*/ 12183925 w 12193737"/>
                <a:gd name="connsiteY20601" fmla="*/ 462441 h 3910710"/>
                <a:gd name="connsiteX20602" fmla="*/ 12060304 w 12193737"/>
                <a:gd name="connsiteY20602" fmla="*/ 391071 h 3910710"/>
                <a:gd name="connsiteX20603" fmla="*/ 12183925 w 12193737"/>
                <a:gd name="connsiteY20603" fmla="*/ 319701 h 3910710"/>
                <a:gd name="connsiteX20604" fmla="*/ 12183925 w 12193737"/>
                <a:gd name="connsiteY20604" fmla="*/ 462441 h 3910710"/>
                <a:gd name="connsiteX20605" fmla="*/ 12183925 w 12193737"/>
                <a:gd name="connsiteY20605" fmla="*/ 315790 h 3910710"/>
                <a:gd name="connsiteX20606" fmla="*/ 12058637 w 12193737"/>
                <a:gd name="connsiteY20606" fmla="*/ 388102 h 3910710"/>
                <a:gd name="connsiteX20607" fmla="*/ 12058637 w 12193737"/>
                <a:gd name="connsiteY20607" fmla="*/ 237576 h 3910710"/>
                <a:gd name="connsiteX20608" fmla="*/ 12183925 w 12193737"/>
                <a:gd name="connsiteY20608" fmla="*/ 309888 h 3910710"/>
                <a:gd name="connsiteX20609" fmla="*/ 12183925 w 12193737"/>
                <a:gd name="connsiteY20609" fmla="*/ 315754 h 3910710"/>
                <a:gd name="connsiteX20610" fmla="*/ 12183925 w 12193737"/>
                <a:gd name="connsiteY20610" fmla="*/ 306013 h 3910710"/>
                <a:gd name="connsiteX20611" fmla="*/ 12060304 w 12193737"/>
                <a:gd name="connsiteY20611" fmla="*/ 234643 h 3910710"/>
                <a:gd name="connsiteX20612" fmla="*/ 12183925 w 12193737"/>
                <a:gd name="connsiteY20612" fmla="*/ 163272 h 3910710"/>
                <a:gd name="connsiteX20613" fmla="*/ 12183925 w 12193737"/>
                <a:gd name="connsiteY20613" fmla="*/ 306013 h 3910710"/>
                <a:gd name="connsiteX20614" fmla="*/ 12183925 w 12193737"/>
                <a:gd name="connsiteY20614" fmla="*/ 159361 h 3910710"/>
                <a:gd name="connsiteX20615" fmla="*/ 12058637 w 12193737"/>
                <a:gd name="connsiteY20615" fmla="*/ 231710 h 3910710"/>
                <a:gd name="connsiteX20616" fmla="*/ 12058637 w 12193737"/>
                <a:gd name="connsiteY20616" fmla="*/ 87013 h 3910710"/>
                <a:gd name="connsiteX20617" fmla="*/ 12063707 w 12193737"/>
                <a:gd name="connsiteY20617" fmla="*/ 84080 h 3910710"/>
                <a:gd name="connsiteX20618" fmla="*/ 12183925 w 12193737"/>
                <a:gd name="connsiteY20618" fmla="*/ 153495 h 3910710"/>
                <a:gd name="connsiteX20619" fmla="*/ 12183925 w 12193737"/>
                <a:gd name="connsiteY20619" fmla="*/ 159361 h 3910710"/>
                <a:gd name="connsiteX20620" fmla="*/ 12183925 w 12193737"/>
                <a:gd name="connsiteY20620" fmla="*/ 149585 h 3910710"/>
                <a:gd name="connsiteX20621" fmla="*/ 12067111 w 12193737"/>
                <a:gd name="connsiteY20621" fmla="*/ 82125 h 3910710"/>
                <a:gd name="connsiteX20622" fmla="*/ 12183925 w 12193737"/>
                <a:gd name="connsiteY20622" fmla="*/ 14665 h 3910710"/>
                <a:gd name="connsiteX20623" fmla="*/ 12183925 w 12193737"/>
                <a:gd name="connsiteY20623" fmla="*/ 149548 h 3910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  <a:cxn ang="0">
                  <a:pos x="connsiteX2796" y="connsiteY2796"/>
                </a:cxn>
                <a:cxn ang="0">
                  <a:pos x="connsiteX2797" y="connsiteY2797"/>
                </a:cxn>
                <a:cxn ang="0">
                  <a:pos x="connsiteX2798" y="connsiteY2798"/>
                </a:cxn>
                <a:cxn ang="0">
                  <a:pos x="connsiteX2799" y="connsiteY2799"/>
                </a:cxn>
                <a:cxn ang="0">
                  <a:pos x="connsiteX2800" y="connsiteY2800"/>
                </a:cxn>
                <a:cxn ang="0">
                  <a:pos x="connsiteX2801" y="connsiteY2801"/>
                </a:cxn>
                <a:cxn ang="0">
                  <a:pos x="connsiteX2802" y="connsiteY2802"/>
                </a:cxn>
                <a:cxn ang="0">
                  <a:pos x="connsiteX2803" y="connsiteY2803"/>
                </a:cxn>
                <a:cxn ang="0">
                  <a:pos x="connsiteX2804" y="connsiteY2804"/>
                </a:cxn>
                <a:cxn ang="0">
                  <a:pos x="connsiteX2805" y="connsiteY2805"/>
                </a:cxn>
                <a:cxn ang="0">
                  <a:pos x="connsiteX2806" y="connsiteY2806"/>
                </a:cxn>
                <a:cxn ang="0">
                  <a:pos x="connsiteX2807" y="connsiteY2807"/>
                </a:cxn>
                <a:cxn ang="0">
                  <a:pos x="connsiteX2808" y="connsiteY2808"/>
                </a:cxn>
                <a:cxn ang="0">
                  <a:pos x="connsiteX2809" y="connsiteY2809"/>
                </a:cxn>
                <a:cxn ang="0">
                  <a:pos x="connsiteX2810" y="connsiteY2810"/>
                </a:cxn>
                <a:cxn ang="0">
                  <a:pos x="connsiteX2811" y="connsiteY2811"/>
                </a:cxn>
                <a:cxn ang="0">
                  <a:pos x="connsiteX2812" y="connsiteY2812"/>
                </a:cxn>
                <a:cxn ang="0">
                  <a:pos x="connsiteX2813" y="connsiteY2813"/>
                </a:cxn>
                <a:cxn ang="0">
                  <a:pos x="connsiteX2814" y="connsiteY2814"/>
                </a:cxn>
                <a:cxn ang="0">
                  <a:pos x="connsiteX2815" y="connsiteY2815"/>
                </a:cxn>
                <a:cxn ang="0">
                  <a:pos x="connsiteX2816" y="connsiteY2816"/>
                </a:cxn>
                <a:cxn ang="0">
                  <a:pos x="connsiteX2817" y="connsiteY2817"/>
                </a:cxn>
                <a:cxn ang="0">
                  <a:pos x="connsiteX2818" y="connsiteY2818"/>
                </a:cxn>
                <a:cxn ang="0">
                  <a:pos x="connsiteX2819" y="connsiteY2819"/>
                </a:cxn>
                <a:cxn ang="0">
                  <a:pos x="connsiteX2820" y="connsiteY2820"/>
                </a:cxn>
                <a:cxn ang="0">
                  <a:pos x="connsiteX2821" y="connsiteY2821"/>
                </a:cxn>
                <a:cxn ang="0">
                  <a:pos x="connsiteX2822" y="connsiteY2822"/>
                </a:cxn>
                <a:cxn ang="0">
                  <a:pos x="connsiteX2823" y="connsiteY2823"/>
                </a:cxn>
                <a:cxn ang="0">
                  <a:pos x="connsiteX2824" y="connsiteY2824"/>
                </a:cxn>
                <a:cxn ang="0">
                  <a:pos x="connsiteX2825" y="connsiteY2825"/>
                </a:cxn>
                <a:cxn ang="0">
                  <a:pos x="connsiteX2826" y="connsiteY2826"/>
                </a:cxn>
                <a:cxn ang="0">
                  <a:pos x="connsiteX2827" y="connsiteY2827"/>
                </a:cxn>
                <a:cxn ang="0">
                  <a:pos x="connsiteX2828" y="connsiteY2828"/>
                </a:cxn>
                <a:cxn ang="0">
                  <a:pos x="connsiteX2829" y="connsiteY2829"/>
                </a:cxn>
                <a:cxn ang="0">
                  <a:pos x="connsiteX2830" y="connsiteY2830"/>
                </a:cxn>
                <a:cxn ang="0">
                  <a:pos x="connsiteX2831" y="connsiteY2831"/>
                </a:cxn>
                <a:cxn ang="0">
                  <a:pos x="connsiteX2832" y="connsiteY2832"/>
                </a:cxn>
                <a:cxn ang="0">
                  <a:pos x="connsiteX2833" y="connsiteY2833"/>
                </a:cxn>
                <a:cxn ang="0">
                  <a:pos x="connsiteX2834" y="connsiteY2834"/>
                </a:cxn>
                <a:cxn ang="0">
                  <a:pos x="connsiteX2835" y="connsiteY2835"/>
                </a:cxn>
                <a:cxn ang="0">
                  <a:pos x="connsiteX2836" y="connsiteY2836"/>
                </a:cxn>
                <a:cxn ang="0">
                  <a:pos x="connsiteX2837" y="connsiteY2837"/>
                </a:cxn>
                <a:cxn ang="0">
                  <a:pos x="connsiteX2838" y="connsiteY2838"/>
                </a:cxn>
                <a:cxn ang="0">
                  <a:pos x="connsiteX2839" y="connsiteY2839"/>
                </a:cxn>
                <a:cxn ang="0">
                  <a:pos x="connsiteX2840" y="connsiteY2840"/>
                </a:cxn>
                <a:cxn ang="0">
                  <a:pos x="connsiteX2841" y="connsiteY2841"/>
                </a:cxn>
                <a:cxn ang="0">
                  <a:pos x="connsiteX2842" y="connsiteY2842"/>
                </a:cxn>
                <a:cxn ang="0">
                  <a:pos x="connsiteX2843" y="connsiteY2843"/>
                </a:cxn>
                <a:cxn ang="0">
                  <a:pos x="connsiteX2844" y="connsiteY2844"/>
                </a:cxn>
                <a:cxn ang="0">
                  <a:pos x="connsiteX2845" y="connsiteY2845"/>
                </a:cxn>
                <a:cxn ang="0">
                  <a:pos x="connsiteX2846" y="connsiteY2846"/>
                </a:cxn>
                <a:cxn ang="0">
                  <a:pos x="connsiteX2847" y="connsiteY2847"/>
                </a:cxn>
                <a:cxn ang="0">
                  <a:pos x="connsiteX2848" y="connsiteY2848"/>
                </a:cxn>
                <a:cxn ang="0">
                  <a:pos x="connsiteX2849" y="connsiteY2849"/>
                </a:cxn>
                <a:cxn ang="0">
                  <a:pos x="connsiteX2850" y="connsiteY2850"/>
                </a:cxn>
                <a:cxn ang="0">
                  <a:pos x="connsiteX2851" y="connsiteY2851"/>
                </a:cxn>
                <a:cxn ang="0">
                  <a:pos x="connsiteX2852" y="connsiteY2852"/>
                </a:cxn>
                <a:cxn ang="0">
                  <a:pos x="connsiteX2853" y="connsiteY2853"/>
                </a:cxn>
                <a:cxn ang="0">
                  <a:pos x="connsiteX2854" y="connsiteY2854"/>
                </a:cxn>
                <a:cxn ang="0">
                  <a:pos x="connsiteX2855" y="connsiteY2855"/>
                </a:cxn>
                <a:cxn ang="0">
                  <a:pos x="connsiteX2856" y="connsiteY2856"/>
                </a:cxn>
                <a:cxn ang="0">
                  <a:pos x="connsiteX2857" y="connsiteY2857"/>
                </a:cxn>
                <a:cxn ang="0">
                  <a:pos x="connsiteX2858" y="connsiteY2858"/>
                </a:cxn>
                <a:cxn ang="0">
                  <a:pos x="connsiteX2859" y="connsiteY2859"/>
                </a:cxn>
                <a:cxn ang="0">
                  <a:pos x="connsiteX2860" y="connsiteY2860"/>
                </a:cxn>
                <a:cxn ang="0">
                  <a:pos x="connsiteX2861" y="connsiteY2861"/>
                </a:cxn>
                <a:cxn ang="0">
                  <a:pos x="connsiteX2862" y="connsiteY2862"/>
                </a:cxn>
                <a:cxn ang="0">
                  <a:pos x="connsiteX2863" y="connsiteY2863"/>
                </a:cxn>
                <a:cxn ang="0">
                  <a:pos x="connsiteX2864" y="connsiteY2864"/>
                </a:cxn>
                <a:cxn ang="0">
                  <a:pos x="connsiteX2865" y="connsiteY2865"/>
                </a:cxn>
                <a:cxn ang="0">
                  <a:pos x="connsiteX2866" y="connsiteY2866"/>
                </a:cxn>
                <a:cxn ang="0">
                  <a:pos x="connsiteX2867" y="connsiteY2867"/>
                </a:cxn>
                <a:cxn ang="0">
                  <a:pos x="connsiteX2868" y="connsiteY2868"/>
                </a:cxn>
                <a:cxn ang="0">
                  <a:pos x="connsiteX2869" y="connsiteY2869"/>
                </a:cxn>
                <a:cxn ang="0">
                  <a:pos x="connsiteX2870" y="connsiteY2870"/>
                </a:cxn>
                <a:cxn ang="0">
                  <a:pos x="connsiteX2871" y="connsiteY2871"/>
                </a:cxn>
                <a:cxn ang="0">
                  <a:pos x="connsiteX2872" y="connsiteY2872"/>
                </a:cxn>
                <a:cxn ang="0">
                  <a:pos x="connsiteX2873" y="connsiteY2873"/>
                </a:cxn>
                <a:cxn ang="0">
                  <a:pos x="connsiteX2874" y="connsiteY2874"/>
                </a:cxn>
                <a:cxn ang="0">
                  <a:pos x="connsiteX2875" y="connsiteY2875"/>
                </a:cxn>
                <a:cxn ang="0">
                  <a:pos x="connsiteX2876" y="connsiteY2876"/>
                </a:cxn>
                <a:cxn ang="0">
                  <a:pos x="connsiteX2877" y="connsiteY2877"/>
                </a:cxn>
                <a:cxn ang="0">
                  <a:pos x="connsiteX2878" y="connsiteY2878"/>
                </a:cxn>
                <a:cxn ang="0">
                  <a:pos x="connsiteX2879" y="connsiteY2879"/>
                </a:cxn>
                <a:cxn ang="0">
                  <a:pos x="connsiteX2880" y="connsiteY2880"/>
                </a:cxn>
                <a:cxn ang="0">
                  <a:pos x="connsiteX2881" y="connsiteY2881"/>
                </a:cxn>
                <a:cxn ang="0">
                  <a:pos x="connsiteX2882" y="connsiteY2882"/>
                </a:cxn>
                <a:cxn ang="0">
                  <a:pos x="connsiteX2883" y="connsiteY2883"/>
                </a:cxn>
                <a:cxn ang="0">
                  <a:pos x="connsiteX2884" y="connsiteY2884"/>
                </a:cxn>
                <a:cxn ang="0">
                  <a:pos x="connsiteX2885" y="connsiteY2885"/>
                </a:cxn>
                <a:cxn ang="0">
                  <a:pos x="connsiteX2886" y="connsiteY2886"/>
                </a:cxn>
                <a:cxn ang="0">
                  <a:pos x="connsiteX2887" y="connsiteY2887"/>
                </a:cxn>
                <a:cxn ang="0">
                  <a:pos x="connsiteX2888" y="connsiteY2888"/>
                </a:cxn>
                <a:cxn ang="0">
                  <a:pos x="connsiteX2889" y="connsiteY2889"/>
                </a:cxn>
                <a:cxn ang="0">
                  <a:pos x="connsiteX2890" y="connsiteY2890"/>
                </a:cxn>
                <a:cxn ang="0">
                  <a:pos x="connsiteX2891" y="connsiteY2891"/>
                </a:cxn>
                <a:cxn ang="0">
                  <a:pos x="connsiteX2892" y="connsiteY2892"/>
                </a:cxn>
                <a:cxn ang="0">
                  <a:pos x="connsiteX2893" y="connsiteY2893"/>
                </a:cxn>
                <a:cxn ang="0">
                  <a:pos x="connsiteX2894" y="connsiteY2894"/>
                </a:cxn>
                <a:cxn ang="0">
                  <a:pos x="connsiteX2895" y="connsiteY2895"/>
                </a:cxn>
                <a:cxn ang="0">
                  <a:pos x="connsiteX2896" y="connsiteY2896"/>
                </a:cxn>
                <a:cxn ang="0">
                  <a:pos x="connsiteX2897" y="connsiteY2897"/>
                </a:cxn>
                <a:cxn ang="0">
                  <a:pos x="connsiteX2898" y="connsiteY2898"/>
                </a:cxn>
                <a:cxn ang="0">
                  <a:pos x="connsiteX2899" y="connsiteY2899"/>
                </a:cxn>
                <a:cxn ang="0">
                  <a:pos x="connsiteX2900" y="connsiteY2900"/>
                </a:cxn>
                <a:cxn ang="0">
                  <a:pos x="connsiteX2901" y="connsiteY2901"/>
                </a:cxn>
                <a:cxn ang="0">
                  <a:pos x="connsiteX2902" y="connsiteY2902"/>
                </a:cxn>
                <a:cxn ang="0">
                  <a:pos x="connsiteX2903" y="connsiteY2903"/>
                </a:cxn>
                <a:cxn ang="0">
                  <a:pos x="connsiteX2904" y="connsiteY2904"/>
                </a:cxn>
                <a:cxn ang="0">
                  <a:pos x="connsiteX2905" y="connsiteY2905"/>
                </a:cxn>
                <a:cxn ang="0">
                  <a:pos x="connsiteX2906" y="connsiteY2906"/>
                </a:cxn>
                <a:cxn ang="0">
                  <a:pos x="connsiteX2907" y="connsiteY2907"/>
                </a:cxn>
                <a:cxn ang="0">
                  <a:pos x="connsiteX2908" y="connsiteY2908"/>
                </a:cxn>
                <a:cxn ang="0">
                  <a:pos x="connsiteX2909" y="connsiteY2909"/>
                </a:cxn>
                <a:cxn ang="0">
                  <a:pos x="connsiteX2910" y="connsiteY2910"/>
                </a:cxn>
                <a:cxn ang="0">
                  <a:pos x="connsiteX2911" y="connsiteY2911"/>
                </a:cxn>
                <a:cxn ang="0">
                  <a:pos x="connsiteX2912" y="connsiteY2912"/>
                </a:cxn>
                <a:cxn ang="0">
                  <a:pos x="connsiteX2913" y="connsiteY2913"/>
                </a:cxn>
                <a:cxn ang="0">
                  <a:pos x="connsiteX2914" y="connsiteY2914"/>
                </a:cxn>
                <a:cxn ang="0">
                  <a:pos x="connsiteX2915" y="connsiteY2915"/>
                </a:cxn>
                <a:cxn ang="0">
                  <a:pos x="connsiteX2916" y="connsiteY2916"/>
                </a:cxn>
                <a:cxn ang="0">
                  <a:pos x="connsiteX2917" y="connsiteY2917"/>
                </a:cxn>
                <a:cxn ang="0">
                  <a:pos x="connsiteX2918" y="connsiteY2918"/>
                </a:cxn>
                <a:cxn ang="0">
                  <a:pos x="connsiteX2919" y="connsiteY2919"/>
                </a:cxn>
                <a:cxn ang="0">
                  <a:pos x="connsiteX2920" y="connsiteY2920"/>
                </a:cxn>
                <a:cxn ang="0">
                  <a:pos x="connsiteX2921" y="connsiteY2921"/>
                </a:cxn>
                <a:cxn ang="0">
                  <a:pos x="connsiteX2922" y="connsiteY2922"/>
                </a:cxn>
                <a:cxn ang="0">
                  <a:pos x="connsiteX2923" y="connsiteY2923"/>
                </a:cxn>
                <a:cxn ang="0">
                  <a:pos x="connsiteX2924" y="connsiteY2924"/>
                </a:cxn>
                <a:cxn ang="0">
                  <a:pos x="connsiteX2925" y="connsiteY2925"/>
                </a:cxn>
                <a:cxn ang="0">
                  <a:pos x="connsiteX2926" y="connsiteY2926"/>
                </a:cxn>
                <a:cxn ang="0">
                  <a:pos x="connsiteX2927" y="connsiteY2927"/>
                </a:cxn>
                <a:cxn ang="0">
                  <a:pos x="connsiteX2928" y="connsiteY2928"/>
                </a:cxn>
                <a:cxn ang="0">
                  <a:pos x="connsiteX2929" y="connsiteY2929"/>
                </a:cxn>
                <a:cxn ang="0">
                  <a:pos x="connsiteX2930" y="connsiteY2930"/>
                </a:cxn>
                <a:cxn ang="0">
                  <a:pos x="connsiteX2931" y="connsiteY2931"/>
                </a:cxn>
                <a:cxn ang="0">
                  <a:pos x="connsiteX2932" y="connsiteY2932"/>
                </a:cxn>
                <a:cxn ang="0">
                  <a:pos x="connsiteX2933" y="connsiteY2933"/>
                </a:cxn>
                <a:cxn ang="0">
                  <a:pos x="connsiteX2934" y="connsiteY2934"/>
                </a:cxn>
                <a:cxn ang="0">
                  <a:pos x="connsiteX2935" y="connsiteY2935"/>
                </a:cxn>
                <a:cxn ang="0">
                  <a:pos x="connsiteX2936" y="connsiteY2936"/>
                </a:cxn>
                <a:cxn ang="0">
                  <a:pos x="connsiteX2937" y="connsiteY2937"/>
                </a:cxn>
                <a:cxn ang="0">
                  <a:pos x="connsiteX2938" y="connsiteY2938"/>
                </a:cxn>
                <a:cxn ang="0">
                  <a:pos x="connsiteX2939" y="connsiteY2939"/>
                </a:cxn>
                <a:cxn ang="0">
                  <a:pos x="connsiteX2940" y="connsiteY2940"/>
                </a:cxn>
                <a:cxn ang="0">
                  <a:pos x="connsiteX2941" y="connsiteY2941"/>
                </a:cxn>
                <a:cxn ang="0">
                  <a:pos x="connsiteX2942" y="connsiteY2942"/>
                </a:cxn>
                <a:cxn ang="0">
                  <a:pos x="connsiteX2943" y="connsiteY2943"/>
                </a:cxn>
                <a:cxn ang="0">
                  <a:pos x="connsiteX2944" y="connsiteY2944"/>
                </a:cxn>
                <a:cxn ang="0">
                  <a:pos x="connsiteX2945" y="connsiteY2945"/>
                </a:cxn>
                <a:cxn ang="0">
                  <a:pos x="connsiteX2946" y="connsiteY2946"/>
                </a:cxn>
                <a:cxn ang="0">
                  <a:pos x="connsiteX2947" y="connsiteY2947"/>
                </a:cxn>
                <a:cxn ang="0">
                  <a:pos x="connsiteX2948" y="connsiteY2948"/>
                </a:cxn>
                <a:cxn ang="0">
                  <a:pos x="connsiteX2949" y="connsiteY2949"/>
                </a:cxn>
                <a:cxn ang="0">
                  <a:pos x="connsiteX2950" y="connsiteY2950"/>
                </a:cxn>
                <a:cxn ang="0">
                  <a:pos x="connsiteX2951" y="connsiteY2951"/>
                </a:cxn>
                <a:cxn ang="0">
                  <a:pos x="connsiteX2952" y="connsiteY2952"/>
                </a:cxn>
                <a:cxn ang="0">
                  <a:pos x="connsiteX2953" y="connsiteY2953"/>
                </a:cxn>
                <a:cxn ang="0">
                  <a:pos x="connsiteX2954" y="connsiteY2954"/>
                </a:cxn>
                <a:cxn ang="0">
                  <a:pos x="connsiteX2955" y="connsiteY2955"/>
                </a:cxn>
                <a:cxn ang="0">
                  <a:pos x="connsiteX2956" y="connsiteY2956"/>
                </a:cxn>
                <a:cxn ang="0">
                  <a:pos x="connsiteX2957" y="connsiteY2957"/>
                </a:cxn>
                <a:cxn ang="0">
                  <a:pos x="connsiteX2958" y="connsiteY2958"/>
                </a:cxn>
                <a:cxn ang="0">
                  <a:pos x="connsiteX2959" y="connsiteY2959"/>
                </a:cxn>
                <a:cxn ang="0">
                  <a:pos x="connsiteX2960" y="connsiteY2960"/>
                </a:cxn>
                <a:cxn ang="0">
                  <a:pos x="connsiteX2961" y="connsiteY2961"/>
                </a:cxn>
                <a:cxn ang="0">
                  <a:pos x="connsiteX2962" y="connsiteY2962"/>
                </a:cxn>
                <a:cxn ang="0">
                  <a:pos x="connsiteX2963" y="connsiteY2963"/>
                </a:cxn>
                <a:cxn ang="0">
                  <a:pos x="connsiteX2964" y="connsiteY2964"/>
                </a:cxn>
                <a:cxn ang="0">
                  <a:pos x="connsiteX2965" y="connsiteY2965"/>
                </a:cxn>
                <a:cxn ang="0">
                  <a:pos x="connsiteX2966" y="connsiteY2966"/>
                </a:cxn>
                <a:cxn ang="0">
                  <a:pos x="connsiteX2967" y="connsiteY2967"/>
                </a:cxn>
                <a:cxn ang="0">
                  <a:pos x="connsiteX2968" y="connsiteY2968"/>
                </a:cxn>
                <a:cxn ang="0">
                  <a:pos x="connsiteX2969" y="connsiteY2969"/>
                </a:cxn>
                <a:cxn ang="0">
                  <a:pos x="connsiteX2970" y="connsiteY2970"/>
                </a:cxn>
                <a:cxn ang="0">
                  <a:pos x="connsiteX2971" y="connsiteY2971"/>
                </a:cxn>
                <a:cxn ang="0">
                  <a:pos x="connsiteX2972" y="connsiteY2972"/>
                </a:cxn>
                <a:cxn ang="0">
                  <a:pos x="connsiteX2973" y="connsiteY2973"/>
                </a:cxn>
                <a:cxn ang="0">
                  <a:pos x="connsiteX2974" y="connsiteY2974"/>
                </a:cxn>
                <a:cxn ang="0">
                  <a:pos x="connsiteX2975" y="connsiteY2975"/>
                </a:cxn>
                <a:cxn ang="0">
                  <a:pos x="connsiteX2976" y="connsiteY2976"/>
                </a:cxn>
                <a:cxn ang="0">
                  <a:pos x="connsiteX2977" y="connsiteY2977"/>
                </a:cxn>
                <a:cxn ang="0">
                  <a:pos x="connsiteX2978" y="connsiteY2978"/>
                </a:cxn>
                <a:cxn ang="0">
                  <a:pos x="connsiteX2979" y="connsiteY2979"/>
                </a:cxn>
                <a:cxn ang="0">
                  <a:pos x="connsiteX2980" y="connsiteY2980"/>
                </a:cxn>
                <a:cxn ang="0">
                  <a:pos x="connsiteX2981" y="connsiteY2981"/>
                </a:cxn>
                <a:cxn ang="0">
                  <a:pos x="connsiteX2982" y="connsiteY2982"/>
                </a:cxn>
                <a:cxn ang="0">
                  <a:pos x="connsiteX2983" y="connsiteY2983"/>
                </a:cxn>
                <a:cxn ang="0">
                  <a:pos x="connsiteX2984" y="connsiteY2984"/>
                </a:cxn>
                <a:cxn ang="0">
                  <a:pos x="connsiteX2985" y="connsiteY2985"/>
                </a:cxn>
                <a:cxn ang="0">
                  <a:pos x="connsiteX2986" y="connsiteY2986"/>
                </a:cxn>
                <a:cxn ang="0">
                  <a:pos x="connsiteX2987" y="connsiteY2987"/>
                </a:cxn>
                <a:cxn ang="0">
                  <a:pos x="connsiteX2988" y="connsiteY2988"/>
                </a:cxn>
                <a:cxn ang="0">
                  <a:pos x="connsiteX2989" y="connsiteY2989"/>
                </a:cxn>
                <a:cxn ang="0">
                  <a:pos x="connsiteX2990" y="connsiteY2990"/>
                </a:cxn>
                <a:cxn ang="0">
                  <a:pos x="connsiteX2991" y="connsiteY2991"/>
                </a:cxn>
                <a:cxn ang="0">
                  <a:pos x="connsiteX2992" y="connsiteY2992"/>
                </a:cxn>
                <a:cxn ang="0">
                  <a:pos x="connsiteX2993" y="connsiteY2993"/>
                </a:cxn>
                <a:cxn ang="0">
                  <a:pos x="connsiteX2994" y="connsiteY2994"/>
                </a:cxn>
                <a:cxn ang="0">
                  <a:pos x="connsiteX2995" y="connsiteY2995"/>
                </a:cxn>
                <a:cxn ang="0">
                  <a:pos x="connsiteX2996" y="connsiteY2996"/>
                </a:cxn>
                <a:cxn ang="0">
                  <a:pos x="connsiteX2997" y="connsiteY2997"/>
                </a:cxn>
                <a:cxn ang="0">
                  <a:pos x="connsiteX2998" y="connsiteY2998"/>
                </a:cxn>
                <a:cxn ang="0">
                  <a:pos x="connsiteX2999" y="connsiteY2999"/>
                </a:cxn>
                <a:cxn ang="0">
                  <a:pos x="connsiteX3000" y="connsiteY3000"/>
                </a:cxn>
                <a:cxn ang="0">
                  <a:pos x="connsiteX3001" y="connsiteY3001"/>
                </a:cxn>
                <a:cxn ang="0">
                  <a:pos x="connsiteX3002" y="connsiteY3002"/>
                </a:cxn>
                <a:cxn ang="0">
                  <a:pos x="connsiteX3003" y="connsiteY3003"/>
                </a:cxn>
                <a:cxn ang="0">
                  <a:pos x="connsiteX3004" y="connsiteY3004"/>
                </a:cxn>
                <a:cxn ang="0">
                  <a:pos x="connsiteX3005" y="connsiteY3005"/>
                </a:cxn>
                <a:cxn ang="0">
                  <a:pos x="connsiteX3006" y="connsiteY3006"/>
                </a:cxn>
                <a:cxn ang="0">
                  <a:pos x="connsiteX3007" y="connsiteY3007"/>
                </a:cxn>
                <a:cxn ang="0">
                  <a:pos x="connsiteX3008" y="connsiteY3008"/>
                </a:cxn>
                <a:cxn ang="0">
                  <a:pos x="connsiteX3009" y="connsiteY3009"/>
                </a:cxn>
                <a:cxn ang="0">
                  <a:pos x="connsiteX3010" y="connsiteY3010"/>
                </a:cxn>
                <a:cxn ang="0">
                  <a:pos x="connsiteX3011" y="connsiteY3011"/>
                </a:cxn>
                <a:cxn ang="0">
                  <a:pos x="connsiteX3012" y="connsiteY3012"/>
                </a:cxn>
                <a:cxn ang="0">
                  <a:pos x="connsiteX3013" y="connsiteY3013"/>
                </a:cxn>
                <a:cxn ang="0">
                  <a:pos x="connsiteX3014" y="connsiteY3014"/>
                </a:cxn>
                <a:cxn ang="0">
                  <a:pos x="connsiteX3015" y="connsiteY3015"/>
                </a:cxn>
                <a:cxn ang="0">
                  <a:pos x="connsiteX3016" y="connsiteY3016"/>
                </a:cxn>
                <a:cxn ang="0">
                  <a:pos x="connsiteX3017" y="connsiteY3017"/>
                </a:cxn>
                <a:cxn ang="0">
                  <a:pos x="connsiteX3018" y="connsiteY3018"/>
                </a:cxn>
                <a:cxn ang="0">
                  <a:pos x="connsiteX3019" y="connsiteY3019"/>
                </a:cxn>
                <a:cxn ang="0">
                  <a:pos x="connsiteX3020" y="connsiteY3020"/>
                </a:cxn>
                <a:cxn ang="0">
                  <a:pos x="connsiteX3021" y="connsiteY3021"/>
                </a:cxn>
                <a:cxn ang="0">
                  <a:pos x="connsiteX3022" y="connsiteY3022"/>
                </a:cxn>
                <a:cxn ang="0">
                  <a:pos x="connsiteX3023" y="connsiteY3023"/>
                </a:cxn>
                <a:cxn ang="0">
                  <a:pos x="connsiteX3024" y="connsiteY3024"/>
                </a:cxn>
                <a:cxn ang="0">
                  <a:pos x="connsiteX3025" y="connsiteY3025"/>
                </a:cxn>
                <a:cxn ang="0">
                  <a:pos x="connsiteX3026" y="connsiteY3026"/>
                </a:cxn>
                <a:cxn ang="0">
                  <a:pos x="connsiteX3027" y="connsiteY3027"/>
                </a:cxn>
                <a:cxn ang="0">
                  <a:pos x="connsiteX3028" y="connsiteY3028"/>
                </a:cxn>
                <a:cxn ang="0">
                  <a:pos x="connsiteX3029" y="connsiteY3029"/>
                </a:cxn>
                <a:cxn ang="0">
                  <a:pos x="connsiteX3030" y="connsiteY3030"/>
                </a:cxn>
                <a:cxn ang="0">
                  <a:pos x="connsiteX3031" y="connsiteY3031"/>
                </a:cxn>
                <a:cxn ang="0">
                  <a:pos x="connsiteX3032" y="connsiteY3032"/>
                </a:cxn>
                <a:cxn ang="0">
                  <a:pos x="connsiteX3033" y="connsiteY3033"/>
                </a:cxn>
                <a:cxn ang="0">
                  <a:pos x="connsiteX3034" y="connsiteY3034"/>
                </a:cxn>
                <a:cxn ang="0">
                  <a:pos x="connsiteX3035" y="connsiteY3035"/>
                </a:cxn>
                <a:cxn ang="0">
                  <a:pos x="connsiteX3036" y="connsiteY3036"/>
                </a:cxn>
                <a:cxn ang="0">
                  <a:pos x="connsiteX3037" y="connsiteY3037"/>
                </a:cxn>
                <a:cxn ang="0">
                  <a:pos x="connsiteX3038" y="connsiteY3038"/>
                </a:cxn>
                <a:cxn ang="0">
                  <a:pos x="connsiteX3039" y="connsiteY3039"/>
                </a:cxn>
                <a:cxn ang="0">
                  <a:pos x="connsiteX3040" y="connsiteY3040"/>
                </a:cxn>
                <a:cxn ang="0">
                  <a:pos x="connsiteX3041" y="connsiteY3041"/>
                </a:cxn>
                <a:cxn ang="0">
                  <a:pos x="connsiteX3042" y="connsiteY3042"/>
                </a:cxn>
                <a:cxn ang="0">
                  <a:pos x="connsiteX3043" y="connsiteY3043"/>
                </a:cxn>
                <a:cxn ang="0">
                  <a:pos x="connsiteX3044" y="connsiteY3044"/>
                </a:cxn>
                <a:cxn ang="0">
                  <a:pos x="connsiteX3045" y="connsiteY3045"/>
                </a:cxn>
                <a:cxn ang="0">
                  <a:pos x="connsiteX3046" y="connsiteY3046"/>
                </a:cxn>
                <a:cxn ang="0">
                  <a:pos x="connsiteX3047" y="connsiteY3047"/>
                </a:cxn>
                <a:cxn ang="0">
                  <a:pos x="connsiteX3048" y="connsiteY3048"/>
                </a:cxn>
                <a:cxn ang="0">
                  <a:pos x="connsiteX3049" y="connsiteY3049"/>
                </a:cxn>
                <a:cxn ang="0">
                  <a:pos x="connsiteX3050" y="connsiteY3050"/>
                </a:cxn>
                <a:cxn ang="0">
                  <a:pos x="connsiteX3051" y="connsiteY3051"/>
                </a:cxn>
                <a:cxn ang="0">
                  <a:pos x="connsiteX3052" y="connsiteY3052"/>
                </a:cxn>
                <a:cxn ang="0">
                  <a:pos x="connsiteX3053" y="connsiteY3053"/>
                </a:cxn>
                <a:cxn ang="0">
                  <a:pos x="connsiteX3054" y="connsiteY3054"/>
                </a:cxn>
                <a:cxn ang="0">
                  <a:pos x="connsiteX3055" y="connsiteY3055"/>
                </a:cxn>
                <a:cxn ang="0">
                  <a:pos x="connsiteX3056" y="connsiteY3056"/>
                </a:cxn>
                <a:cxn ang="0">
                  <a:pos x="connsiteX3057" y="connsiteY3057"/>
                </a:cxn>
                <a:cxn ang="0">
                  <a:pos x="connsiteX3058" y="connsiteY3058"/>
                </a:cxn>
                <a:cxn ang="0">
                  <a:pos x="connsiteX3059" y="connsiteY3059"/>
                </a:cxn>
                <a:cxn ang="0">
                  <a:pos x="connsiteX3060" y="connsiteY3060"/>
                </a:cxn>
                <a:cxn ang="0">
                  <a:pos x="connsiteX3061" y="connsiteY3061"/>
                </a:cxn>
                <a:cxn ang="0">
                  <a:pos x="connsiteX3062" y="connsiteY3062"/>
                </a:cxn>
                <a:cxn ang="0">
                  <a:pos x="connsiteX3063" y="connsiteY3063"/>
                </a:cxn>
                <a:cxn ang="0">
                  <a:pos x="connsiteX3064" y="connsiteY3064"/>
                </a:cxn>
                <a:cxn ang="0">
                  <a:pos x="connsiteX3065" y="connsiteY3065"/>
                </a:cxn>
                <a:cxn ang="0">
                  <a:pos x="connsiteX3066" y="connsiteY3066"/>
                </a:cxn>
                <a:cxn ang="0">
                  <a:pos x="connsiteX3067" y="connsiteY3067"/>
                </a:cxn>
                <a:cxn ang="0">
                  <a:pos x="connsiteX3068" y="connsiteY3068"/>
                </a:cxn>
                <a:cxn ang="0">
                  <a:pos x="connsiteX3069" y="connsiteY3069"/>
                </a:cxn>
                <a:cxn ang="0">
                  <a:pos x="connsiteX3070" y="connsiteY3070"/>
                </a:cxn>
                <a:cxn ang="0">
                  <a:pos x="connsiteX3071" y="connsiteY3071"/>
                </a:cxn>
                <a:cxn ang="0">
                  <a:pos x="connsiteX3072" y="connsiteY3072"/>
                </a:cxn>
                <a:cxn ang="0">
                  <a:pos x="connsiteX3073" y="connsiteY3073"/>
                </a:cxn>
                <a:cxn ang="0">
                  <a:pos x="connsiteX3074" y="connsiteY3074"/>
                </a:cxn>
                <a:cxn ang="0">
                  <a:pos x="connsiteX3075" y="connsiteY3075"/>
                </a:cxn>
                <a:cxn ang="0">
                  <a:pos x="connsiteX3076" y="connsiteY3076"/>
                </a:cxn>
                <a:cxn ang="0">
                  <a:pos x="connsiteX3077" y="connsiteY3077"/>
                </a:cxn>
                <a:cxn ang="0">
                  <a:pos x="connsiteX3078" y="connsiteY3078"/>
                </a:cxn>
                <a:cxn ang="0">
                  <a:pos x="connsiteX3079" y="connsiteY3079"/>
                </a:cxn>
                <a:cxn ang="0">
                  <a:pos x="connsiteX3080" y="connsiteY3080"/>
                </a:cxn>
                <a:cxn ang="0">
                  <a:pos x="connsiteX3081" y="connsiteY3081"/>
                </a:cxn>
                <a:cxn ang="0">
                  <a:pos x="connsiteX3082" y="connsiteY3082"/>
                </a:cxn>
                <a:cxn ang="0">
                  <a:pos x="connsiteX3083" y="connsiteY3083"/>
                </a:cxn>
                <a:cxn ang="0">
                  <a:pos x="connsiteX3084" y="connsiteY3084"/>
                </a:cxn>
                <a:cxn ang="0">
                  <a:pos x="connsiteX3085" y="connsiteY3085"/>
                </a:cxn>
                <a:cxn ang="0">
                  <a:pos x="connsiteX3086" y="connsiteY3086"/>
                </a:cxn>
                <a:cxn ang="0">
                  <a:pos x="connsiteX3087" y="connsiteY3087"/>
                </a:cxn>
                <a:cxn ang="0">
                  <a:pos x="connsiteX3088" y="connsiteY3088"/>
                </a:cxn>
                <a:cxn ang="0">
                  <a:pos x="connsiteX3089" y="connsiteY3089"/>
                </a:cxn>
                <a:cxn ang="0">
                  <a:pos x="connsiteX3090" y="connsiteY3090"/>
                </a:cxn>
                <a:cxn ang="0">
                  <a:pos x="connsiteX3091" y="connsiteY3091"/>
                </a:cxn>
                <a:cxn ang="0">
                  <a:pos x="connsiteX3092" y="connsiteY3092"/>
                </a:cxn>
                <a:cxn ang="0">
                  <a:pos x="connsiteX3093" y="connsiteY3093"/>
                </a:cxn>
                <a:cxn ang="0">
                  <a:pos x="connsiteX3094" y="connsiteY3094"/>
                </a:cxn>
                <a:cxn ang="0">
                  <a:pos x="connsiteX3095" y="connsiteY3095"/>
                </a:cxn>
                <a:cxn ang="0">
                  <a:pos x="connsiteX3096" y="connsiteY3096"/>
                </a:cxn>
                <a:cxn ang="0">
                  <a:pos x="connsiteX3097" y="connsiteY3097"/>
                </a:cxn>
                <a:cxn ang="0">
                  <a:pos x="connsiteX3098" y="connsiteY3098"/>
                </a:cxn>
                <a:cxn ang="0">
                  <a:pos x="connsiteX3099" y="connsiteY3099"/>
                </a:cxn>
                <a:cxn ang="0">
                  <a:pos x="connsiteX3100" y="connsiteY3100"/>
                </a:cxn>
                <a:cxn ang="0">
                  <a:pos x="connsiteX3101" y="connsiteY3101"/>
                </a:cxn>
                <a:cxn ang="0">
                  <a:pos x="connsiteX3102" y="connsiteY3102"/>
                </a:cxn>
                <a:cxn ang="0">
                  <a:pos x="connsiteX3103" y="connsiteY3103"/>
                </a:cxn>
                <a:cxn ang="0">
                  <a:pos x="connsiteX3104" y="connsiteY3104"/>
                </a:cxn>
                <a:cxn ang="0">
                  <a:pos x="connsiteX3105" y="connsiteY3105"/>
                </a:cxn>
                <a:cxn ang="0">
                  <a:pos x="connsiteX3106" y="connsiteY3106"/>
                </a:cxn>
                <a:cxn ang="0">
                  <a:pos x="connsiteX3107" y="connsiteY3107"/>
                </a:cxn>
                <a:cxn ang="0">
                  <a:pos x="connsiteX3108" y="connsiteY3108"/>
                </a:cxn>
                <a:cxn ang="0">
                  <a:pos x="connsiteX3109" y="connsiteY3109"/>
                </a:cxn>
                <a:cxn ang="0">
                  <a:pos x="connsiteX3110" y="connsiteY3110"/>
                </a:cxn>
                <a:cxn ang="0">
                  <a:pos x="connsiteX3111" y="connsiteY3111"/>
                </a:cxn>
                <a:cxn ang="0">
                  <a:pos x="connsiteX3112" y="connsiteY3112"/>
                </a:cxn>
                <a:cxn ang="0">
                  <a:pos x="connsiteX3113" y="connsiteY3113"/>
                </a:cxn>
                <a:cxn ang="0">
                  <a:pos x="connsiteX3114" y="connsiteY3114"/>
                </a:cxn>
                <a:cxn ang="0">
                  <a:pos x="connsiteX3115" y="connsiteY3115"/>
                </a:cxn>
                <a:cxn ang="0">
                  <a:pos x="connsiteX3116" y="connsiteY3116"/>
                </a:cxn>
                <a:cxn ang="0">
                  <a:pos x="connsiteX3117" y="connsiteY3117"/>
                </a:cxn>
                <a:cxn ang="0">
                  <a:pos x="connsiteX3118" y="connsiteY3118"/>
                </a:cxn>
                <a:cxn ang="0">
                  <a:pos x="connsiteX3119" y="connsiteY3119"/>
                </a:cxn>
                <a:cxn ang="0">
                  <a:pos x="connsiteX3120" y="connsiteY3120"/>
                </a:cxn>
                <a:cxn ang="0">
                  <a:pos x="connsiteX3121" y="connsiteY3121"/>
                </a:cxn>
                <a:cxn ang="0">
                  <a:pos x="connsiteX3122" y="connsiteY3122"/>
                </a:cxn>
                <a:cxn ang="0">
                  <a:pos x="connsiteX3123" y="connsiteY3123"/>
                </a:cxn>
                <a:cxn ang="0">
                  <a:pos x="connsiteX3124" y="connsiteY3124"/>
                </a:cxn>
                <a:cxn ang="0">
                  <a:pos x="connsiteX3125" y="connsiteY3125"/>
                </a:cxn>
                <a:cxn ang="0">
                  <a:pos x="connsiteX3126" y="connsiteY3126"/>
                </a:cxn>
                <a:cxn ang="0">
                  <a:pos x="connsiteX3127" y="connsiteY3127"/>
                </a:cxn>
                <a:cxn ang="0">
                  <a:pos x="connsiteX3128" y="connsiteY3128"/>
                </a:cxn>
                <a:cxn ang="0">
                  <a:pos x="connsiteX3129" y="connsiteY3129"/>
                </a:cxn>
                <a:cxn ang="0">
                  <a:pos x="connsiteX3130" y="connsiteY3130"/>
                </a:cxn>
                <a:cxn ang="0">
                  <a:pos x="connsiteX3131" y="connsiteY3131"/>
                </a:cxn>
                <a:cxn ang="0">
                  <a:pos x="connsiteX3132" y="connsiteY3132"/>
                </a:cxn>
                <a:cxn ang="0">
                  <a:pos x="connsiteX3133" y="connsiteY3133"/>
                </a:cxn>
                <a:cxn ang="0">
                  <a:pos x="connsiteX3134" y="connsiteY3134"/>
                </a:cxn>
                <a:cxn ang="0">
                  <a:pos x="connsiteX3135" y="connsiteY3135"/>
                </a:cxn>
                <a:cxn ang="0">
                  <a:pos x="connsiteX3136" y="connsiteY3136"/>
                </a:cxn>
                <a:cxn ang="0">
                  <a:pos x="connsiteX3137" y="connsiteY3137"/>
                </a:cxn>
                <a:cxn ang="0">
                  <a:pos x="connsiteX3138" y="connsiteY3138"/>
                </a:cxn>
                <a:cxn ang="0">
                  <a:pos x="connsiteX3139" y="connsiteY3139"/>
                </a:cxn>
                <a:cxn ang="0">
                  <a:pos x="connsiteX3140" y="connsiteY3140"/>
                </a:cxn>
                <a:cxn ang="0">
                  <a:pos x="connsiteX3141" y="connsiteY3141"/>
                </a:cxn>
                <a:cxn ang="0">
                  <a:pos x="connsiteX3142" y="connsiteY3142"/>
                </a:cxn>
                <a:cxn ang="0">
                  <a:pos x="connsiteX3143" y="connsiteY3143"/>
                </a:cxn>
                <a:cxn ang="0">
                  <a:pos x="connsiteX3144" y="connsiteY3144"/>
                </a:cxn>
                <a:cxn ang="0">
                  <a:pos x="connsiteX3145" y="connsiteY3145"/>
                </a:cxn>
                <a:cxn ang="0">
                  <a:pos x="connsiteX3146" y="connsiteY3146"/>
                </a:cxn>
                <a:cxn ang="0">
                  <a:pos x="connsiteX3147" y="connsiteY3147"/>
                </a:cxn>
                <a:cxn ang="0">
                  <a:pos x="connsiteX3148" y="connsiteY3148"/>
                </a:cxn>
                <a:cxn ang="0">
                  <a:pos x="connsiteX3149" y="connsiteY3149"/>
                </a:cxn>
                <a:cxn ang="0">
                  <a:pos x="connsiteX3150" y="connsiteY3150"/>
                </a:cxn>
                <a:cxn ang="0">
                  <a:pos x="connsiteX3151" y="connsiteY3151"/>
                </a:cxn>
                <a:cxn ang="0">
                  <a:pos x="connsiteX3152" y="connsiteY3152"/>
                </a:cxn>
                <a:cxn ang="0">
                  <a:pos x="connsiteX3153" y="connsiteY3153"/>
                </a:cxn>
                <a:cxn ang="0">
                  <a:pos x="connsiteX3154" y="connsiteY3154"/>
                </a:cxn>
                <a:cxn ang="0">
                  <a:pos x="connsiteX3155" y="connsiteY3155"/>
                </a:cxn>
                <a:cxn ang="0">
                  <a:pos x="connsiteX3156" y="connsiteY3156"/>
                </a:cxn>
                <a:cxn ang="0">
                  <a:pos x="connsiteX3157" y="connsiteY3157"/>
                </a:cxn>
                <a:cxn ang="0">
                  <a:pos x="connsiteX3158" y="connsiteY3158"/>
                </a:cxn>
                <a:cxn ang="0">
                  <a:pos x="connsiteX3159" y="connsiteY3159"/>
                </a:cxn>
                <a:cxn ang="0">
                  <a:pos x="connsiteX3160" y="connsiteY3160"/>
                </a:cxn>
                <a:cxn ang="0">
                  <a:pos x="connsiteX3161" y="connsiteY3161"/>
                </a:cxn>
                <a:cxn ang="0">
                  <a:pos x="connsiteX3162" y="connsiteY3162"/>
                </a:cxn>
                <a:cxn ang="0">
                  <a:pos x="connsiteX3163" y="connsiteY3163"/>
                </a:cxn>
                <a:cxn ang="0">
                  <a:pos x="connsiteX3164" y="connsiteY3164"/>
                </a:cxn>
                <a:cxn ang="0">
                  <a:pos x="connsiteX3165" y="connsiteY3165"/>
                </a:cxn>
                <a:cxn ang="0">
                  <a:pos x="connsiteX3166" y="connsiteY3166"/>
                </a:cxn>
                <a:cxn ang="0">
                  <a:pos x="connsiteX3167" y="connsiteY3167"/>
                </a:cxn>
                <a:cxn ang="0">
                  <a:pos x="connsiteX3168" y="connsiteY3168"/>
                </a:cxn>
                <a:cxn ang="0">
                  <a:pos x="connsiteX3169" y="connsiteY3169"/>
                </a:cxn>
                <a:cxn ang="0">
                  <a:pos x="connsiteX3170" y="connsiteY3170"/>
                </a:cxn>
                <a:cxn ang="0">
                  <a:pos x="connsiteX3171" y="connsiteY3171"/>
                </a:cxn>
                <a:cxn ang="0">
                  <a:pos x="connsiteX3172" y="connsiteY3172"/>
                </a:cxn>
                <a:cxn ang="0">
                  <a:pos x="connsiteX3173" y="connsiteY3173"/>
                </a:cxn>
                <a:cxn ang="0">
                  <a:pos x="connsiteX3174" y="connsiteY3174"/>
                </a:cxn>
                <a:cxn ang="0">
                  <a:pos x="connsiteX3175" y="connsiteY3175"/>
                </a:cxn>
                <a:cxn ang="0">
                  <a:pos x="connsiteX3176" y="connsiteY3176"/>
                </a:cxn>
                <a:cxn ang="0">
                  <a:pos x="connsiteX3177" y="connsiteY3177"/>
                </a:cxn>
                <a:cxn ang="0">
                  <a:pos x="connsiteX3178" y="connsiteY3178"/>
                </a:cxn>
                <a:cxn ang="0">
                  <a:pos x="connsiteX3179" y="connsiteY3179"/>
                </a:cxn>
                <a:cxn ang="0">
                  <a:pos x="connsiteX3180" y="connsiteY3180"/>
                </a:cxn>
                <a:cxn ang="0">
                  <a:pos x="connsiteX3181" y="connsiteY3181"/>
                </a:cxn>
                <a:cxn ang="0">
                  <a:pos x="connsiteX3182" y="connsiteY3182"/>
                </a:cxn>
                <a:cxn ang="0">
                  <a:pos x="connsiteX3183" y="connsiteY3183"/>
                </a:cxn>
                <a:cxn ang="0">
                  <a:pos x="connsiteX3184" y="connsiteY3184"/>
                </a:cxn>
                <a:cxn ang="0">
                  <a:pos x="connsiteX3185" y="connsiteY3185"/>
                </a:cxn>
                <a:cxn ang="0">
                  <a:pos x="connsiteX3186" y="connsiteY3186"/>
                </a:cxn>
                <a:cxn ang="0">
                  <a:pos x="connsiteX3187" y="connsiteY3187"/>
                </a:cxn>
                <a:cxn ang="0">
                  <a:pos x="connsiteX3188" y="connsiteY3188"/>
                </a:cxn>
                <a:cxn ang="0">
                  <a:pos x="connsiteX3189" y="connsiteY3189"/>
                </a:cxn>
                <a:cxn ang="0">
                  <a:pos x="connsiteX3190" y="connsiteY3190"/>
                </a:cxn>
                <a:cxn ang="0">
                  <a:pos x="connsiteX3191" y="connsiteY3191"/>
                </a:cxn>
                <a:cxn ang="0">
                  <a:pos x="connsiteX3192" y="connsiteY3192"/>
                </a:cxn>
                <a:cxn ang="0">
                  <a:pos x="connsiteX3193" y="connsiteY3193"/>
                </a:cxn>
                <a:cxn ang="0">
                  <a:pos x="connsiteX3194" y="connsiteY3194"/>
                </a:cxn>
                <a:cxn ang="0">
                  <a:pos x="connsiteX3195" y="connsiteY3195"/>
                </a:cxn>
                <a:cxn ang="0">
                  <a:pos x="connsiteX3196" y="connsiteY3196"/>
                </a:cxn>
                <a:cxn ang="0">
                  <a:pos x="connsiteX3197" y="connsiteY3197"/>
                </a:cxn>
                <a:cxn ang="0">
                  <a:pos x="connsiteX3198" y="connsiteY3198"/>
                </a:cxn>
                <a:cxn ang="0">
                  <a:pos x="connsiteX3199" y="connsiteY3199"/>
                </a:cxn>
                <a:cxn ang="0">
                  <a:pos x="connsiteX3200" y="connsiteY3200"/>
                </a:cxn>
                <a:cxn ang="0">
                  <a:pos x="connsiteX3201" y="connsiteY3201"/>
                </a:cxn>
                <a:cxn ang="0">
                  <a:pos x="connsiteX3202" y="connsiteY3202"/>
                </a:cxn>
                <a:cxn ang="0">
                  <a:pos x="connsiteX3203" y="connsiteY3203"/>
                </a:cxn>
                <a:cxn ang="0">
                  <a:pos x="connsiteX3204" y="connsiteY3204"/>
                </a:cxn>
                <a:cxn ang="0">
                  <a:pos x="connsiteX3205" y="connsiteY3205"/>
                </a:cxn>
                <a:cxn ang="0">
                  <a:pos x="connsiteX3206" y="connsiteY3206"/>
                </a:cxn>
                <a:cxn ang="0">
                  <a:pos x="connsiteX3207" y="connsiteY3207"/>
                </a:cxn>
                <a:cxn ang="0">
                  <a:pos x="connsiteX3208" y="connsiteY3208"/>
                </a:cxn>
                <a:cxn ang="0">
                  <a:pos x="connsiteX3209" y="connsiteY3209"/>
                </a:cxn>
                <a:cxn ang="0">
                  <a:pos x="connsiteX3210" y="connsiteY3210"/>
                </a:cxn>
                <a:cxn ang="0">
                  <a:pos x="connsiteX3211" y="connsiteY3211"/>
                </a:cxn>
                <a:cxn ang="0">
                  <a:pos x="connsiteX3212" y="connsiteY3212"/>
                </a:cxn>
                <a:cxn ang="0">
                  <a:pos x="connsiteX3213" y="connsiteY3213"/>
                </a:cxn>
                <a:cxn ang="0">
                  <a:pos x="connsiteX3214" y="connsiteY3214"/>
                </a:cxn>
                <a:cxn ang="0">
                  <a:pos x="connsiteX3215" y="connsiteY3215"/>
                </a:cxn>
                <a:cxn ang="0">
                  <a:pos x="connsiteX3216" y="connsiteY3216"/>
                </a:cxn>
                <a:cxn ang="0">
                  <a:pos x="connsiteX3217" y="connsiteY3217"/>
                </a:cxn>
                <a:cxn ang="0">
                  <a:pos x="connsiteX3218" y="connsiteY3218"/>
                </a:cxn>
                <a:cxn ang="0">
                  <a:pos x="connsiteX3219" y="connsiteY3219"/>
                </a:cxn>
                <a:cxn ang="0">
                  <a:pos x="connsiteX3220" y="connsiteY3220"/>
                </a:cxn>
                <a:cxn ang="0">
                  <a:pos x="connsiteX3221" y="connsiteY3221"/>
                </a:cxn>
                <a:cxn ang="0">
                  <a:pos x="connsiteX3222" y="connsiteY3222"/>
                </a:cxn>
                <a:cxn ang="0">
                  <a:pos x="connsiteX3223" y="connsiteY3223"/>
                </a:cxn>
                <a:cxn ang="0">
                  <a:pos x="connsiteX3224" y="connsiteY3224"/>
                </a:cxn>
                <a:cxn ang="0">
                  <a:pos x="connsiteX3225" y="connsiteY3225"/>
                </a:cxn>
                <a:cxn ang="0">
                  <a:pos x="connsiteX3226" y="connsiteY3226"/>
                </a:cxn>
                <a:cxn ang="0">
                  <a:pos x="connsiteX3227" y="connsiteY3227"/>
                </a:cxn>
                <a:cxn ang="0">
                  <a:pos x="connsiteX3228" y="connsiteY3228"/>
                </a:cxn>
                <a:cxn ang="0">
                  <a:pos x="connsiteX3229" y="connsiteY3229"/>
                </a:cxn>
                <a:cxn ang="0">
                  <a:pos x="connsiteX3230" y="connsiteY3230"/>
                </a:cxn>
                <a:cxn ang="0">
                  <a:pos x="connsiteX3231" y="connsiteY3231"/>
                </a:cxn>
                <a:cxn ang="0">
                  <a:pos x="connsiteX3232" y="connsiteY3232"/>
                </a:cxn>
                <a:cxn ang="0">
                  <a:pos x="connsiteX3233" y="connsiteY3233"/>
                </a:cxn>
                <a:cxn ang="0">
                  <a:pos x="connsiteX3234" y="connsiteY3234"/>
                </a:cxn>
                <a:cxn ang="0">
                  <a:pos x="connsiteX3235" y="connsiteY3235"/>
                </a:cxn>
                <a:cxn ang="0">
                  <a:pos x="connsiteX3236" y="connsiteY3236"/>
                </a:cxn>
                <a:cxn ang="0">
                  <a:pos x="connsiteX3237" y="connsiteY3237"/>
                </a:cxn>
                <a:cxn ang="0">
                  <a:pos x="connsiteX3238" y="connsiteY3238"/>
                </a:cxn>
                <a:cxn ang="0">
                  <a:pos x="connsiteX3239" y="connsiteY3239"/>
                </a:cxn>
                <a:cxn ang="0">
                  <a:pos x="connsiteX3240" y="connsiteY3240"/>
                </a:cxn>
                <a:cxn ang="0">
                  <a:pos x="connsiteX3241" y="connsiteY3241"/>
                </a:cxn>
                <a:cxn ang="0">
                  <a:pos x="connsiteX3242" y="connsiteY3242"/>
                </a:cxn>
                <a:cxn ang="0">
                  <a:pos x="connsiteX3243" y="connsiteY3243"/>
                </a:cxn>
                <a:cxn ang="0">
                  <a:pos x="connsiteX3244" y="connsiteY3244"/>
                </a:cxn>
                <a:cxn ang="0">
                  <a:pos x="connsiteX3245" y="connsiteY3245"/>
                </a:cxn>
                <a:cxn ang="0">
                  <a:pos x="connsiteX3246" y="connsiteY3246"/>
                </a:cxn>
                <a:cxn ang="0">
                  <a:pos x="connsiteX3247" y="connsiteY3247"/>
                </a:cxn>
                <a:cxn ang="0">
                  <a:pos x="connsiteX3248" y="connsiteY3248"/>
                </a:cxn>
                <a:cxn ang="0">
                  <a:pos x="connsiteX3249" y="connsiteY3249"/>
                </a:cxn>
                <a:cxn ang="0">
                  <a:pos x="connsiteX3250" y="connsiteY3250"/>
                </a:cxn>
                <a:cxn ang="0">
                  <a:pos x="connsiteX3251" y="connsiteY3251"/>
                </a:cxn>
                <a:cxn ang="0">
                  <a:pos x="connsiteX3252" y="connsiteY3252"/>
                </a:cxn>
                <a:cxn ang="0">
                  <a:pos x="connsiteX3253" y="connsiteY3253"/>
                </a:cxn>
                <a:cxn ang="0">
                  <a:pos x="connsiteX3254" y="connsiteY3254"/>
                </a:cxn>
                <a:cxn ang="0">
                  <a:pos x="connsiteX3255" y="connsiteY3255"/>
                </a:cxn>
                <a:cxn ang="0">
                  <a:pos x="connsiteX3256" y="connsiteY3256"/>
                </a:cxn>
                <a:cxn ang="0">
                  <a:pos x="connsiteX3257" y="connsiteY3257"/>
                </a:cxn>
                <a:cxn ang="0">
                  <a:pos x="connsiteX3258" y="connsiteY3258"/>
                </a:cxn>
                <a:cxn ang="0">
                  <a:pos x="connsiteX3259" y="connsiteY3259"/>
                </a:cxn>
                <a:cxn ang="0">
                  <a:pos x="connsiteX3260" y="connsiteY3260"/>
                </a:cxn>
                <a:cxn ang="0">
                  <a:pos x="connsiteX3261" y="connsiteY3261"/>
                </a:cxn>
                <a:cxn ang="0">
                  <a:pos x="connsiteX3262" y="connsiteY3262"/>
                </a:cxn>
                <a:cxn ang="0">
                  <a:pos x="connsiteX3263" y="connsiteY3263"/>
                </a:cxn>
                <a:cxn ang="0">
                  <a:pos x="connsiteX3264" y="connsiteY3264"/>
                </a:cxn>
                <a:cxn ang="0">
                  <a:pos x="connsiteX3265" y="connsiteY3265"/>
                </a:cxn>
                <a:cxn ang="0">
                  <a:pos x="connsiteX3266" y="connsiteY3266"/>
                </a:cxn>
                <a:cxn ang="0">
                  <a:pos x="connsiteX3267" y="connsiteY3267"/>
                </a:cxn>
                <a:cxn ang="0">
                  <a:pos x="connsiteX3268" y="connsiteY3268"/>
                </a:cxn>
                <a:cxn ang="0">
                  <a:pos x="connsiteX3269" y="connsiteY3269"/>
                </a:cxn>
                <a:cxn ang="0">
                  <a:pos x="connsiteX3270" y="connsiteY3270"/>
                </a:cxn>
                <a:cxn ang="0">
                  <a:pos x="connsiteX3271" y="connsiteY3271"/>
                </a:cxn>
                <a:cxn ang="0">
                  <a:pos x="connsiteX3272" y="connsiteY3272"/>
                </a:cxn>
                <a:cxn ang="0">
                  <a:pos x="connsiteX3273" y="connsiteY3273"/>
                </a:cxn>
                <a:cxn ang="0">
                  <a:pos x="connsiteX3274" y="connsiteY3274"/>
                </a:cxn>
                <a:cxn ang="0">
                  <a:pos x="connsiteX3275" y="connsiteY3275"/>
                </a:cxn>
                <a:cxn ang="0">
                  <a:pos x="connsiteX3276" y="connsiteY3276"/>
                </a:cxn>
                <a:cxn ang="0">
                  <a:pos x="connsiteX3277" y="connsiteY3277"/>
                </a:cxn>
                <a:cxn ang="0">
                  <a:pos x="connsiteX3278" y="connsiteY3278"/>
                </a:cxn>
                <a:cxn ang="0">
                  <a:pos x="connsiteX3279" y="connsiteY3279"/>
                </a:cxn>
                <a:cxn ang="0">
                  <a:pos x="connsiteX3280" y="connsiteY3280"/>
                </a:cxn>
                <a:cxn ang="0">
                  <a:pos x="connsiteX3281" y="connsiteY3281"/>
                </a:cxn>
                <a:cxn ang="0">
                  <a:pos x="connsiteX3282" y="connsiteY3282"/>
                </a:cxn>
                <a:cxn ang="0">
                  <a:pos x="connsiteX3283" y="connsiteY3283"/>
                </a:cxn>
                <a:cxn ang="0">
                  <a:pos x="connsiteX3284" y="connsiteY3284"/>
                </a:cxn>
                <a:cxn ang="0">
                  <a:pos x="connsiteX3285" y="connsiteY3285"/>
                </a:cxn>
                <a:cxn ang="0">
                  <a:pos x="connsiteX3286" y="connsiteY3286"/>
                </a:cxn>
                <a:cxn ang="0">
                  <a:pos x="connsiteX3287" y="connsiteY3287"/>
                </a:cxn>
                <a:cxn ang="0">
                  <a:pos x="connsiteX3288" y="connsiteY3288"/>
                </a:cxn>
                <a:cxn ang="0">
                  <a:pos x="connsiteX3289" y="connsiteY3289"/>
                </a:cxn>
                <a:cxn ang="0">
                  <a:pos x="connsiteX3290" y="connsiteY3290"/>
                </a:cxn>
                <a:cxn ang="0">
                  <a:pos x="connsiteX3291" y="connsiteY3291"/>
                </a:cxn>
                <a:cxn ang="0">
                  <a:pos x="connsiteX3292" y="connsiteY3292"/>
                </a:cxn>
                <a:cxn ang="0">
                  <a:pos x="connsiteX3293" y="connsiteY3293"/>
                </a:cxn>
                <a:cxn ang="0">
                  <a:pos x="connsiteX3294" y="connsiteY3294"/>
                </a:cxn>
                <a:cxn ang="0">
                  <a:pos x="connsiteX3295" y="connsiteY3295"/>
                </a:cxn>
                <a:cxn ang="0">
                  <a:pos x="connsiteX3296" y="connsiteY3296"/>
                </a:cxn>
                <a:cxn ang="0">
                  <a:pos x="connsiteX3297" y="connsiteY3297"/>
                </a:cxn>
                <a:cxn ang="0">
                  <a:pos x="connsiteX3298" y="connsiteY3298"/>
                </a:cxn>
                <a:cxn ang="0">
                  <a:pos x="connsiteX3299" y="connsiteY3299"/>
                </a:cxn>
                <a:cxn ang="0">
                  <a:pos x="connsiteX3300" y="connsiteY3300"/>
                </a:cxn>
                <a:cxn ang="0">
                  <a:pos x="connsiteX3301" y="connsiteY3301"/>
                </a:cxn>
                <a:cxn ang="0">
                  <a:pos x="connsiteX3302" y="connsiteY3302"/>
                </a:cxn>
                <a:cxn ang="0">
                  <a:pos x="connsiteX3303" y="connsiteY3303"/>
                </a:cxn>
                <a:cxn ang="0">
                  <a:pos x="connsiteX3304" y="connsiteY3304"/>
                </a:cxn>
                <a:cxn ang="0">
                  <a:pos x="connsiteX3305" y="connsiteY3305"/>
                </a:cxn>
                <a:cxn ang="0">
                  <a:pos x="connsiteX3306" y="connsiteY3306"/>
                </a:cxn>
                <a:cxn ang="0">
                  <a:pos x="connsiteX3307" y="connsiteY3307"/>
                </a:cxn>
                <a:cxn ang="0">
                  <a:pos x="connsiteX3308" y="connsiteY3308"/>
                </a:cxn>
                <a:cxn ang="0">
                  <a:pos x="connsiteX3309" y="connsiteY3309"/>
                </a:cxn>
                <a:cxn ang="0">
                  <a:pos x="connsiteX3310" y="connsiteY3310"/>
                </a:cxn>
                <a:cxn ang="0">
                  <a:pos x="connsiteX3311" y="connsiteY3311"/>
                </a:cxn>
                <a:cxn ang="0">
                  <a:pos x="connsiteX3312" y="connsiteY3312"/>
                </a:cxn>
                <a:cxn ang="0">
                  <a:pos x="connsiteX3313" y="connsiteY3313"/>
                </a:cxn>
                <a:cxn ang="0">
                  <a:pos x="connsiteX3314" y="connsiteY3314"/>
                </a:cxn>
                <a:cxn ang="0">
                  <a:pos x="connsiteX3315" y="connsiteY3315"/>
                </a:cxn>
                <a:cxn ang="0">
                  <a:pos x="connsiteX3316" y="connsiteY3316"/>
                </a:cxn>
                <a:cxn ang="0">
                  <a:pos x="connsiteX3317" y="connsiteY3317"/>
                </a:cxn>
                <a:cxn ang="0">
                  <a:pos x="connsiteX3318" y="connsiteY3318"/>
                </a:cxn>
                <a:cxn ang="0">
                  <a:pos x="connsiteX3319" y="connsiteY3319"/>
                </a:cxn>
                <a:cxn ang="0">
                  <a:pos x="connsiteX3320" y="connsiteY3320"/>
                </a:cxn>
                <a:cxn ang="0">
                  <a:pos x="connsiteX3321" y="connsiteY3321"/>
                </a:cxn>
                <a:cxn ang="0">
                  <a:pos x="connsiteX3322" y="connsiteY3322"/>
                </a:cxn>
                <a:cxn ang="0">
                  <a:pos x="connsiteX3323" y="connsiteY3323"/>
                </a:cxn>
                <a:cxn ang="0">
                  <a:pos x="connsiteX3324" y="connsiteY3324"/>
                </a:cxn>
                <a:cxn ang="0">
                  <a:pos x="connsiteX3325" y="connsiteY3325"/>
                </a:cxn>
                <a:cxn ang="0">
                  <a:pos x="connsiteX3326" y="connsiteY3326"/>
                </a:cxn>
                <a:cxn ang="0">
                  <a:pos x="connsiteX3327" y="connsiteY3327"/>
                </a:cxn>
                <a:cxn ang="0">
                  <a:pos x="connsiteX3328" y="connsiteY3328"/>
                </a:cxn>
                <a:cxn ang="0">
                  <a:pos x="connsiteX3329" y="connsiteY3329"/>
                </a:cxn>
                <a:cxn ang="0">
                  <a:pos x="connsiteX3330" y="connsiteY3330"/>
                </a:cxn>
                <a:cxn ang="0">
                  <a:pos x="connsiteX3331" y="connsiteY3331"/>
                </a:cxn>
                <a:cxn ang="0">
                  <a:pos x="connsiteX3332" y="connsiteY3332"/>
                </a:cxn>
                <a:cxn ang="0">
                  <a:pos x="connsiteX3333" y="connsiteY3333"/>
                </a:cxn>
                <a:cxn ang="0">
                  <a:pos x="connsiteX3334" y="connsiteY3334"/>
                </a:cxn>
                <a:cxn ang="0">
                  <a:pos x="connsiteX3335" y="connsiteY3335"/>
                </a:cxn>
                <a:cxn ang="0">
                  <a:pos x="connsiteX3336" y="connsiteY3336"/>
                </a:cxn>
                <a:cxn ang="0">
                  <a:pos x="connsiteX3337" y="connsiteY3337"/>
                </a:cxn>
                <a:cxn ang="0">
                  <a:pos x="connsiteX3338" y="connsiteY3338"/>
                </a:cxn>
                <a:cxn ang="0">
                  <a:pos x="connsiteX3339" y="connsiteY3339"/>
                </a:cxn>
                <a:cxn ang="0">
                  <a:pos x="connsiteX3340" y="connsiteY3340"/>
                </a:cxn>
                <a:cxn ang="0">
                  <a:pos x="connsiteX3341" y="connsiteY3341"/>
                </a:cxn>
                <a:cxn ang="0">
                  <a:pos x="connsiteX3342" y="connsiteY3342"/>
                </a:cxn>
                <a:cxn ang="0">
                  <a:pos x="connsiteX3343" y="connsiteY3343"/>
                </a:cxn>
                <a:cxn ang="0">
                  <a:pos x="connsiteX3344" y="connsiteY3344"/>
                </a:cxn>
                <a:cxn ang="0">
                  <a:pos x="connsiteX3345" y="connsiteY3345"/>
                </a:cxn>
                <a:cxn ang="0">
                  <a:pos x="connsiteX3346" y="connsiteY3346"/>
                </a:cxn>
                <a:cxn ang="0">
                  <a:pos x="connsiteX3347" y="connsiteY3347"/>
                </a:cxn>
                <a:cxn ang="0">
                  <a:pos x="connsiteX3348" y="connsiteY3348"/>
                </a:cxn>
                <a:cxn ang="0">
                  <a:pos x="connsiteX3349" y="connsiteY3349"/>
                </a:cxn>
                <a:cxn ang="0">
                  <a:pos x="connsiteX3350" y="connsiteY3350"/>
                </a:cxn>
                <a:cxn ang="0">
                  <a:pos x="connsiteX3351" y="connsiteY3351"/>
                </a:cxn>
                <a:cxn ang="0">
                  <a:pos x="connsiteX3352" y="connsiteY3352"/>
                </a:cxn>
                <a:cxn ang="0">
                  <a:pos x="connsiteX3353" y="connsiteY3353"/>
                </a:cxn>
                <a:cxn ang="0">
                  <a:pos x="connsiteX3354" y="connsiteY3354"/>
                </a:cxn>
                <a:cxn ang="0">
                  <a:pos x="connsiteX3355" y="connsiteY3355"/>
                </a:cxn>
                <a:cxn ang="0">
                  <a:pos x="connsiteX3356" y="connsiteY3356"/>
                </a:cxn>
                <a:cxn ang="0">
                  <a:pos x="connsiteX3357" y="connsiteY3357"/>
                </a:cxn>
                <a:cxn ang="0">
                  <a:pos x="connsiteX3358" y="connsiteY3358"/>
                </a:cxn>
                <a:cxn ang="0">
                  <a:pos x="connsiteX3359" y="connsiteY3359"/>
                </a:cxn>
                <a:cxn ang="0">
                  <a:pos x="connsiteX3360" y="connsiteY3360"/>
                </a:cxn>
                <a:cxn ang="0">
                  <a:pos x="connsiteX3361" y="connsiteY3361"/>
                </a:cxn>
                <a:cxn ang="0">
                  <a:pos x="connsiteX3362" y="connsiteY3362"/>
                </a:cxn>
                <a:cxn ang="0">
                  <a:pos x="connsiteX3363" y="connsiteY3363"/>
                </a:cxn>
                <a:cxn ang="0">
                  <a:pos x="connsiteX3364" y="connsiteY3364"/>
                </a:cxn>
                <a:cxn ang="0">
                  <a:pos x="connsiteX3365" y="connsiteY3365"/>
                </a:cxn>
                <a:cxn ang="0">
                  <a:pos x="connsiteX3366" y="connsiteY3366"/>
                </a:cxn>
                <a:cxn ang="0">
                  <a:pos x="connsiteX3367" y="connsiteY3367"/>
                </a:cxn>
                <a:cxn ang="0">
                  <a:pos x="connsiteX3368" y="connsiteY3368"/>
                </a:cxn>
                <a:cxn ang="0">
                  <a:pos x="connsiteX3369" y="connsiteY3369"/>
                </a:cxn>
                <a:cxn ang="0">
                  <a:pos x="connsiteX3370" y="connsiteY3370"/>
                </a:cxn>
                <a:cxn ang="0">
                  <a:pos x="connsiteX3371" y="connsiteY3371"/>
                </a:cxn>
                <a:cxn ang="0">
                  <a:pos x="connsiteX3372" y="connsiteY3372"/>
                </a:cxn>
                <a:cxn ang="0">
                  <a:pos x="connsiteX3373" y="connsiteY3373"/>
                </a:cxn>
                <a:cxn ang="0">
                  <a:pos x="connsiteX3374" y="connsiteY3374"/>
                </a:cxn>
                <a:cxn ang="0">
                  <a:pos x="connsiteX3375" y="connsiteY3375"/>
                </a:cxn>
                <a:cxn ang="0">
                  <a:pos x="connsiteX3376" y="connsiteY3376"/>
                </a:cxn>
                <a:cxn ang="0">
                  <a:pos x="connsiteX3377" y="connsiteY3377"/>
                </a:cxn>
                <a:cxn ang="0">
                  <a:pos x="connsiteX3378" y="connsiteY3378"/>
                </a:cxn>
                <a:cxn ang="0">
                  <a:pos x="connsiteX3379" y="connsiteY3379"/>
                </a:cxn>
                <a:cxn ang="0">
                  <a:pos x="connsiteX3380" y="connsiteY3380"/>
                </a:cxn>
                <a:cxn ang="0">
                  <a:pos x="connsiteX3381" y="connsiteY3381"/>
                </a:cxn>
                <a:cxn ang="0">
                  <a:pos x="connsiteX3382" y="connsiteY3382"/>
                </a:cxn>
                <a:cxn ang="0">
                  <a:pos x="connsiteX3383" y="connsiteY3383"/>
                </a:cxn>
                <a:cxn ang="0">
                  <a:pos x="connsiteX3384" y="connsiteY3384"/>
                </a:cxn>
                <a:cxn ang="0">
                  <a:pos x="connsiteX3385" y="connsiteY3385"/>
                </a:cxn>
                <a:cxn ang="0">
                  <a:pos x="connsiteX3386" y="connsiteY3386"/>
                </a:cxn>
                <a:cxn ang="0">
                  <a:pos x="connsiteX3387" y="connsiteY3387"/>
                </a:cxn>
                <a:cxn ang="0">
                  <a:pos x="connsiteX3388" y="connsiteY3388"/>
                </a:cxn>
                <a:cxn ang="0">
                  <a:pos x="connsiteX3389" y="connsiteY3389"/>
                </a:cxn>
                <a:cxn ang="0">
                  <a:pos x="connsiteX3390" y="connsiteY3390"/>
                </a:cxn>
                <a:cxn ang="0">
                  <a:pos x="connsiteX3391" y="connsiteY3391"/>
                </a:cxn>
                <a:cxn ang="0">
                  <a:pos x="connsiteX3392" y="connsiteY3392"/>
                </a:cxn>
                <a:cxn ang="0">
                  <a:pos x="connsiteX3393" y="connsiteY3393"/>
                </a:cxn>
                <a:cxn ang="0">
                  <a:pos x="connsiteX3394" y="connsiteY3394"/>
                </a:cxn>
                <a:cxn ang="0">
                  <a:pos x="connsiteX3395" y="connsiteY3395"/>
                </a:cxn>
                <a:cxn ang="0">
                  <a:pos x="connsiteX3396" y="connsiteY3396"/>
                </a:cxn>
                <a:cxn ang="0">
                  <a:pos x="connsiteX3397" y="connsiteY3397"/>
                </a:cxn>
                <a:cxn ang="0">
                  <a:pos x="connsiteX3398" y="connsiteY3398"/>
                </a:cxn>
                <a:cxn ang="0">
                  <a:pos x="connsiteX3399" y="connsiteY3399"/>
                </a:cxn>
                <a:cxn ang="0">
                  <a:pos x="connsiteX3400" y="connsiteY3400"/>
                </a:cxn>
                <a:cxn ang="0">
                  <a:pos x="connsiteX3401" y="connsiteY3401"/>
                </a:cxn>
                <a:cxn ang="0">
                  <a:pos x="connsiteX3402" y="connsiteY3402"/>
                </a:cxn>
                <a:cxn ang="0">
                  <a:pos x="connsiteX3403" y="connsiteY3403"/>
                </a:cxn>
                <a:cxn ang="0">
                  <a:pos x="connsiteX3404" y="connsiteY3404"/>
                </a:cxn>
                <a:cxn ang="0">
                  <a:pos x="connsiteX3405" y="connsiteY3405"/>
                </a:cxn>
                <a:cxn ang="0">
                  <a:pos x="connsiteX3406" y="connsiteY3406"/>
                </a:cxn>
                <a:cxn ang="0">
                  <a:pos x="connsiteX3407" y="connsiteY3407"/>
                </a:cxn>
                <a:cxn ang="0">
                  <a:pos x="connsiteX3408" y="connsiteY3408"/>
                </a:cxn>
                <a:cxn ang="0">
                  <a:pos x="connsiteX3409" y="connsiteY3409"/>
                </a:cxn>
                <a:cxn ang="0">
                  <a:pos x="connsiteX3410" y="connsiteY3410"/>
                </a:cxn>
                <a:cxn ang="0">
                  <a:pos x="connsiteX3411" y="connsiteY3411"/>
                </a:cxn>
                <a:cxn ang="0">
                  <a:pos x="connsiteX3412" y="connsiteY3412"/>
                </a:cxn>
                <a:cxn ang="0">
                  <a:pos x="connsiteX3413" y="connsiteY3413"/>
                </a:cxn>
                <a:cxn ang="0">
                  <a:pos x="connsiteX3414" y="connsiteY3414"/>
                </a:cxn>
                <a:cxn ang="0">
                  <a:pos x="connsiteX3415" y="connsiteY3415"/>
                </a:cxn>
                <a:cxn ang="0">
                  <a:pos x="connsiteX3416" y="connsiteY3416"/>
                </a:cxn>
                <a:cxn ang="0">
                  <a:pos x="connsiteX3417" y="connsiteY3417"/>
                </a:cxn>
                <a:cxn ang="0">
                  <a:pos x="connsiteX3418" y="connsiteY3418"/>
                </a:cxn>
                <a:cxn ang="0">
                  <a:pos x="connsiteX3419" y="connsiteY3419"/>
                </a:cxn>
                <a:cxn ang="0">
                  <a:pos x="connsiteX3420" y="connsiteY3420"/>
                </a:cxn>
                <a:cxn ang="0">
                  <a:pos x="connsiteX3421" y="connsiteY3421"/>
                </a:cxn>
                <a:cxn ang="0">
                  <a:pos x="connsiteX3422" y="connsiteY3422"/>
                </a:cxn>
                <a:cxn ang="0">
                  <a:pos x="connsiteX3423" y="connsiteY3423"/>
                </a:cxn>
                <a:cxn ang="0">
                  <a:pos x="connsiteX3424" y="connsiteY3424"/>
                </a:cxn>
                <a:cxn ang="0">
                  <a:pos x="connsiteX3425" y="connsiteY3425"/>
                </a:cxn>
                <a:cxn ang="0">
                  <a:pos x="connsiteX3426" y="connsiteY3426"/>
                </a:cxn>
                <a:cxn ang="0">
                  <a:pos x="connsiteX3427" y="connsiteY3427"/>
                </a:cxn>
                <a:cxn ang="0">
                  <a:pos x="connsiteX3428" y="connsiteY3428"/>
                </a:cxn>
                <a:cxn ang="0">
                  <a:pos x="connsiteX3429" y="connsiteY3429"/>
                </a:cxn>
                <a:cxn ang="0">
                  <a:pos x="connsiteX3430" y="connsiteY3430"/>
                </a:cxn>
                <a:cxn ang="0">
                  <a:pos x="connsiteX3431" y="connsiteY3431"/>
                </a:cxn>
                <a:cxn ang="0">
                  <a:pos x="connsiteX3432" y="connsiteY3432"/>
                </a:cxn>
                <a:cxn ang="0">
                  <a:pos x="connsiteX3433" y="connsiteY3433"/>
                </a:cxn>
                <a:cxn ang="0">
                  <a:pos x="connsiteX3434" y="connsiteY3434"/>
                </a:cxn>
                <a:cxn ang="0">
                  <a:pos x="connsiteX3435" y="connsiteY3435"/>
                </a:cxn>
                <a:cxn ang="0">
                  <a:pos x="connsiteX3436" y="connsiteY3436"/>
                </a:cxn>
                <a:cxn ang="0">
                  <a:pos x="connsiteX3437" y="connsiteY3437"/>
                </a:cxn>
                <a:cxn ang="0">
                  <a:pos x="connsiteX3438" y="connsiteY3438"/>
                </a:cxn>
                <a:cxn ang="0">
                  <a:pos x="connsiteX3439" y="connsiteY3439"/>
                </a:cxn>
                <a:cxn ang="0">
                  <a:pos x="connsiteX3440" y="connsiteY3440"/>
                </a:cxn>
                <a:cxn ang="0">
                  <a:pos x="connsiteX3441" y="connsiteY3441"/>
                </a:cxn>
                <a:cxn ang="0">
                  <a:pos x="connsiteX3442" y="connsiteY3442"/>
                </a:cxn>
                <a:cxn ang="0">
                  <a:pos x="connsiteX3443" y="connsiteY3443"/>
                </a:cxn>
                <a:cxn ang="0">
                  <a:pos x="connsiteX3444" y="connsiteY3444"/>
                </a:cxn>
                <a:cxn ang="0">
                  <a:pos x="connsiteX3445" y="connsiteY3445"/>
                </a:cxn>
                <a:cxn ang="0">
                  <a:pos x="connsiteX3446" y="connsiteY3446"/>
                </a:cxn>
                <a:cxn ang="0">
                  <a:pos x="connsiteX3447" y="connsiteY3447"/>
                </a:cxn>
                <a:cxn ang="0">
                  <a:pos x="connsiteX3448" y="connsiteY3448"/>
                </a:cxn>
                <a:cxn ang="0">
                  <a:pos x="connsiteX3449" y="connsiteY3449"/>
                </a:cxn>
                <a:cxn ang="0">
                  <a:pos x="connsiteX3450" y="connsiteY3450"/>
                </a:cxn>
                <a:cxn ang="0">
                  <a:pos x="connsiteX3451" y="connsiteY3451"/>
                </a:cxn>
                <a:cxn ang="0">
                  <a:pos x="connsiteX3452" y="connsiteY3452"/>
                </a:cxn>
                <a:cxn ang="0">
                  <a:pos x="connsiteX3453" y="connsiteY3453"/>
                </a:cxn>
                <a:cxn ang="0">
                  <a:pos x="connsiteX3454" y="connsiteY3454"/>
                </a:cxn>
                <a:cxn ang="0">
                  <a:pos x="connsiteX3455" y="connsiteY3455"/>
                </a:cxn>
                <a:cxn ang="0">
                  <a:pos x="connsiteX3456" y="connsiteY3456"/>
                </a:cxn>
                <a:cxn ang="0">
                  <a:pos x="connsiteX3457" y="connsiteY3457"/>
                </a:cxn>
                <a:cxn ang="0">
                  <a:pos x="connsiteX3458" y="connsiteY3458"/>
                </a:cxn>
                <a:cxn ang="0">
                  <a:pos x="connsiteX3459" y="connsiteY3459"/>
                </a:cxn>
                <a:cxn ang="0">
                  <a:pos x="connsiteX3460" y="connsiteY3460"/>
                </a:cxn>
                <a:cxn ang="0">
                  <a:pos x="connsiteX3461" y="connsiteY3461"/>
                </a:cxn>
                <a:cxn ang="0">
                  <a:pos x="connsiteX3462" y="connsiteY3462"/>
                </a:cxn>
                <a:cxn ang="0">
                  <a:pos x="connsiteX3463" y="connsiteY3463"/>
                </a:cxn>
                <a:cxn ang="0">
                  <a:pos x="connsiteX3464" y="connsiteY3464"/>
                </a:cxn>
                <a:cxn ang="0">
                  <a:pos x="connsiteX3465" y="connsiteY3465"/>
                </a:cxn>
                <a:cxn ang="0">
                  <a:pos x="connsiteX3466" y="connsiteY3466"/>
                </a:cxn>
                <a:cxn ang="0">
                  <a:pos x="connsiteX3467" y="connsiteY3467"/>
                </a:cxn>
                <a:cxn ang="0">
                  <a:pos x="connsiteX3468" y="connsiteY3468"/>
                </a:cxn>
                <a:cxn ang="0">
                  <a:pos x="connsiteX3469" y="connsiteY3469"/>
                </a:cxn>
                <a:cxn ang="0">
                  <a:pos x="connsiteX3470" y="connsiteY3470"/>
                </a:cxn>
                <a:cxn ang="0">
                  <a:pos x="connsiteX3471" y="connsiteY3471"/>
                </a:cxn>
                <a:cxn ang="0">
                  <a:pos x="connsiteX3472" y="connsiteY3472"/>
                </a:cxn>
                <a:cxn ang="0">
                  <a:pos x="connsiteX3473" y="connsiteY3473"/>
                </a:cxn>
                <a:cxn ang="0">
                  <a:pos x="connsiteX3474" y="connsiteY3474"/>
                </a:cxn>
                <a:cxn ang="0">
                  <a:pos x="connsiteX3475" y="connsiteY3475"/>
                </a:cxn>
                <a:cxn ang="0">
                  <a:pos x="connsiteX3476" y="connsiteY3476"/>
                </a:cxn>
                <a:cxn ang="0">
                  <a:pos x="connsiteX3477" y="connsiteY3477"/>
                </a:cxn>
                <a:cxn ang="0">
                  <a:pos x="connsiteX3478" y="connsiteY3478"/>
                </a:cxn>
                <a:cxn ang="0">
                  <a:pos x="connsiteX3479" y="connsiteY3479"/>
                </a:cxn>
                <a:cxn ang="0">
                  <a:pos x="connsiteX3480" y="connsiteY3480"/>
                </a:cxn>
                <a:cxn ang="0">
                  <a:pos x="connsiteX3481" y="connsiteY3481"/>
                </a:cxn>
                <a:cxn ang="0">
                  <a:pos x="connsiteX3482" y="connsiteY3482"/>
                </a:cxn>
                <a:cxn ang="0">
                  <a:pos x="connsiteX3483" y="connsiteY3483"/>
                </a:cxn>
                <a:cxn ang="0">
                  <a:pos x="connsiteX3484" y="connsiteY3484"/>
                </a:cxn>
                <a:cxn ang="0">
                  <a:pos x="connsiteX3485" y="connsiteY3485"/>
                </a:cxn>
                <a:cxn ang="0">
                  <a:pos x="connsiteX3486" y="connsiteY3486"/>
                </a:cxn>
                <a:cxn ang="0">
                  <a:pos x="connsiteX3487" y="connsiteY3487"/>
                </a:cxn>
                <a:cxn ang="0">
                  <a:pos x="connsiteX3488" y="connsiteY3488"/>
                </a:cxn>
                <a:cxn ang="0">
                  <a:pos x="connsiteX3489" y="connsiteY3489"/>
                </a:cxn>
                <a:cxn ang="0">
                  <a:pos x="connsiteX3490" y="connsiteY3490"/>
                </a:cxn>
                <a:cxn ang="0">
                  <a:pos x="connsiteX3491" y="connsiteY3491"/>
                </a:cxn>
                <a:cxn ang="0">
                  <a:pos x="connsiteX3492" y="connsiteY3492"/>
                </a:cxn>
                <a:cxn ang="0">
                  <a:pos x="connsiteX3493" y="connsiteY3493"/>
                </a:cxn>
                <a:cxn ang="0">
                  <a:pos x="connsiteX3494" y="connsiteY3494"/>
                </a:cxn>
                <a:cxn ang="0">
                  <a:pos x="connsiteX3495" y="connsiteY3495"/>
                </a:cxn>
                <a:cxn ang="0">
                  <a:pos x="connsiteX3496" y="connsiteY3496"/>
                </a:cxn>
                <a:cxn ang="0">
                  <a:pos x="connsiteX3497" y="connsiteY3497"/>
                </a:cxn>
                <a:cxn ang="0">
                  <a:pos x="connsiteX3498" y="connsiteY3498"/>
                </a:cxn>
                <a:cxn ang="0">
                  <a:pos x="connsiteX3499" y="connsiteY3499"/>
                </a:cxn>
                <a:cxn ang="0">
                  <a:pos x="connsiteX3500" y="connsiteY3500"/>
                </a:cxn>
                <a:cxn ang="0">
                  <a:pos x="connsiteX3501" y="connsiteY3501"/>
                </a:cxn>
                <a:cxn ang="0">
                  <a:pos x="connsiteX3502" y="connsiteY3502"/>
                </a:cxn>
                <a:cxn ang="0">
                  <a:pos x="connsiteX3503" y="connsiteY3503"/>
                </a:cxn>
                <a:cxn ang="0">
                  <a:pos x="connsiteX3504" y="connsiteY3504"/>
                </a:cxn>
                <a:cxn ang="0">
                  <a:pos x="connsiteX3505" y="connsiteY3505"/>
                </a:cxn>
                <a:cxn ang="0">
                  <a:pos x="connsiteX3506" y="connsiteY3506"/>
                </a:cxn>
                <a:cxn ang="0">
                  <a:pos x="connsiteX3507" y="connsiteY3507"/>
                </a:cxn>
                <a:cxn ang="0">
                  <a:pos x="connsiteX3508" y="connsiteY3508"/>
                </a:cxn>
                <a:cxn ang="0">
                  <a:pos x="connsiteX3509" y="connsiteY3509"/>
                </a:cxn>
                <a:cxn ang="0">
                  <a:pos x="connsiteX3510" y="connsiteY3510"/>
                </a:cxn>
                <a:cxn ang="0">
                  <a:pos x="connsiteX3511" y="connsiteY3511"/>
                </a:cxn>
                <a:cxn ang="0">
                  <a:pos x="connsiteX3512" y="connsiteY3512"/>
                </a:cxn>
                <a:cxn ang="0">
                  <a:pos x="connsiteX3513" y="connsiteY3513"/>
                </a:cxn>
                <a:cxn ang="0">
                  <a:pos x="connsiteX3514" y="connsiteY3514"/>
                </a:cxn>
                <a:cxn ang="0">
                  <a:pos x="connsiteX3515" y="connsiteY3515"/>
                </a:cxn>
                <a:cxn ang="0">
                  <a:pos x="connsiteX3516" y="connsiteY3516"/>
                </a:cxn>
                <a:cxn ang="0">
                  <a:pos x="connsiteX3517" y="connsiteY3517"/>
                </a:cxn>
                <a:cxn ang="0">
                  <a:pos x="connsiteX3518" y="connsiteY3518"/>
                </a:cxn>
                <a:cxn ang="0">
                  <a:pos x="connsiteX3519" y="connsiteY3519"/>
                </a:cxn>
                <a:cxn ang="0">
                  <a:pos x="connsiteX3520" y="connsiteY3520"/>
                </a:cxn>
                <a:cxn ang="0">
                  <a:pos x="connsiteX3521" y="connsiteY3521"/>
                </a:cxn>
                <a:cxn ang="0">
                  <a:pos x="connsiteX3522" y="connsiteY3522"/>
                </a:cxn>
                <a:cxn ang="0">
                  <a:pos x="connsiteX3523" y="connsiteY3523"/>
                </a:cxn>
                <a:cxn ang="0">
                  <a:pos x="connsiteX3524" y="connsiteY3524"/>
                </a:cxn>
                <a:cxn ang="0">
                  <a:pos x="connsiteX3525" y="connsiteY3525"/>
                </a:cxn>
                <a:cxn ang="0">
                  <a:pos x="connsiteX3526" y="connsiteY3526"/>
                </a:cxn>
                <a:cxn ang="0">
                  <a:pos x="connsiteX3527" y="connsiteY3527"/>
                </a:cxn>
                <a:cxn ang="0">
                  <a:pos x="connsiteX3528" y="connsiteY3528"/>
                </a:cxn>
                <a:cxn ang="0">
                  <a:pos x="connsiteX3529" y="connsiteY3529"/>
                </a:cxn>
                <a:cxn ang="0">
                  <a:pos x="connsiteX3530" y="connsiteY3530"/>
                </a:cxn>
                <a:cxn ang="0">
                  <a:pos x="connsiteX3531" y="connsiteY3531"/>
                </a:cxn>
                <a:cxn ang="0">
                  <a:pos x="connsiteX3532" y="connsiteY3532"/>
                </a:cxn>
                <a:cxn ang="0">
                  <a:pos x="connsiteX3533" y="connsiteY3533"/>
                </a:cxn>
                <a:cxn ang="0">
                  <a:pos x="connsiteX3534" y="connsiteY3534"/>
                </a:cxn>
                <a:cxn ang="0">
                  <a:pos x="connsiteX3535" y="connsiteY3535"/>
                </a:cxn>
                <a:cxn ang="0">
                  <a:pos x="connsiteX3536" y="connsiteY3536"/>
                </a:cxn>
                <a:cxn ang="0">
                  <a:pos x="connsiteX3537" y="connsiteY3537"/>
                </a:cxn>
                <a:cxn ang="0">
                  <a:pos x="connsiteX3538" y="connsiteY3538"/>
                </a:cxn>
                <a:cxn ang="0">
                  <a:pos x="connsiteX3539" y="connsiteY3539"/>
                </a:cxn>
                <a:cxn ang="0">
                  <a:pos x="connsiteX3540" y="connsiteY3540"/>
                </a:cxn>
                <a:cxn ang="0">
                  <a:pos x="connsiteX3541" y="connsiteY3541"/>
                </a:cxn>
                <a:cxn ang="0">
                  <a:pos x="connsiteX3542" y="connsiteY3542"/>
                </a:cxn>
                <a:cxn ang="0">
                  <a:pos x="connsiteX3543" y="connsiteY3543"/>
                </a:cxn>
                <a:cxn ang="0">
                  <a:pos x="connsiteX3544" y="connsiteY3544"/>
                </a:cxn>
                <a:cxn ang="0">
                  <a:pos x="connsiteX3545" y="connsiteY3545"/>
                </a:cxn>
                <a:cxn ang="0">
                  <a:pos x="connsiteX3546" y="connsiteY3546"/>
                </a:cxn>
                <a:cxn ang="0">
                  <a:pos x="connsiteX3547" y="connsiteY3547"/>
                </a:cxn>
                <a:cxn ang="0">
                  <a:pos x="connsiteX3548" y="connsiteY3548"/>
                </a:cxn>
                <a:cxn ang="0">
                  <a:pos x="connsiteX3549" y="connsiteY3549"/>
                </a:cxn>
                <a:cxn ang="0">
                  <a:pos x="connsiteX3550" y="connsiteY3550"/>
                </a:cxn>
                <a:cxn ang="0">
                  <a:pos x="connsiteX3551" y="connsiteY3551"/>
                </a:cxn>
                <a:cxn ang="0">
                  <a:pos x="connsiteX3552" y="connsiteY3552"/>
                </a:cxn>
                <a:cxn ang="0">
                  <a:pos x="connsiteX3553" y="connsiteY3553"/>
                </a:cxn>
                <a:cxn ang="0">
                  <a:pos x="connsiteX3554" y="connsiteY3554"/>
                </a:cxn>
                <a:cxn ang="0">
                  <a:pos x="connsiteX3555" y="connsiteY3555"/>
                </a:cxn>
                <a:cxn ang="0">
                  <a:pos x="connsiteX3556" y="connsiteY3556"/>
                </a:cxn>
                <a:cxn ang="0">
                  <a:pos x="connsiteX3557" y="connsiteY3557"/>
                </a:cxn>
                <a:cxn ang="0">
                  <a:pos x="connsiteX3558" y="connsiteY3558"/>
                </a:cxn>
                <a:cxn ang="0">
                  <a:pos x="connsiteX3559" y="connsiteY3559"/>
                </a:cxn>
                <a:cxn ang="0">
                  <a:pos x="connsiteX3560" y="connsiteY3560"/>
                </a:cxn>
                <a:cxn ang="0">
                  <a:pos x="connsiteX3561" y="connsiteY3561"/>
                </a:cxn>
                <a:cxn ang="0">
                  <a:pos x="connsiteX3562" y="connsiteY3562"/>
                </a:cxn>
                <a:cxn ang="0">
                  <a:pos x="connsiteX3563" y="connsiteY3563"/>
                </a:cxn>
                <a:cxn ang="0">
                  <a:pos x="connsiteX3564" y="connsiteY3564"/>
                </a:cxn>
                <a:cxn ang="0">
                  <a:pos x="connsiteX3565" y="connsiteY3565"/>
                </a:cxn>
                <a:cxn ang="0">
                  <a:pos x="connsiteX3566" y="connsiteY3566"/>
                </a:cxn>
                <a:cxn ang="0">
                  <a:pos x="connsiteX3567" y="connsiteY3567"/>
                </a:cxn>
                <a:cxn ang="0">
                  <a:pos x="connsiteX3568" y="connsiteY3568"/>
                </a:cxn>
                <a:cxn ang="0">
                  <a:pos x="connsiteX3569" y="connsiteY3569"/>
                </a:cxn>
                <a:cxn ang="0">
                  <a:pos x="connsiteX3570" y="connsiteY3570"/>
                </a:cxn>
                <a:cxn ang="0">
                  <a:pos x="connsiteX3571" y="connsiteY3571"/>
                </a:cxn>
                <a:cxn ang="0">
                  <a:pos x="connsiteX3572" y="connsiteY3572"/>
                </a:cxn>
                <a:cxn ang="0">
                  <a:pos x="connsiteX3573" y="connsiteY3573"/>
                </a:cxn>
                <a:cxn ang="0">
                  <a:pos x="connsiteX3574" y="connsiteY3574"/>
                </a:cxn>
                <a:cxn ang="0">
                  <a:pos x="connsiteX3575" y="connsiteY3575"/>
                </a:cxn>
                <a:cxn ang="0">
                  <a:pos x="connsiteX3576" y="connsiteY3576"/>
                </a:cxn>
                <a:cxn ang="0">
                  <a:pos x="connsiteX3577" y="connsiteY3577"/>
                </a:cxn>
                <a:cxn ang="0">
                  <a:pos x="connsiteX3578" y="connsiteY3578"/>
                </a:cxn>
                <a:cxn ang="0">
                  <a:pos x="connsiteX3579" y="connsiteY3579"/>
                </a:cxn>
                <a:cxn ang="0">
                  <a:pos x="connsiteX3580" y="connsiteY3580"/>
                </a:cxn>
                <a:cxn ang="0">
                  <a:pos x="connsiteX3581" y="connsiteY3581"/>
                </a:cxn>
                <a:cxn ang="0">
                  <a:pos x="connsiteX3582" y="connsiteY3582"/>
                </a:cxn>
                <a:cxn ang="0">
                  <a:pos x="connsiteX3583" y="connsiteY3583"/>
                </a:cxn>
                <a:cxn ang="0">
                  <a:pos x="connsiteX3584" y="connsiteY3584"/>
                </a:cxn>
                <a:cxn ang="0">
                  <a:pos x="connsiteX3585" y="connsiteY3585"/>
                </a:cxn>
                <a:cxn ang="0">
                  <a:pos x="connsiteX3586" y="connsiteY3586"/>
                </a:cxn>
                <a:cxn ang="0">
                  <a:pos x="connsiteX3587" y="connsiteY3587"/>
                </a:cxn>
                <a:cxn ang="0">
                  <a:pos x="connsiteX3588" y="connsiteY3588"/>
                </a:cxn>
                <a:cxn ang="0">
                  <a:pos x="connsiteX3589" y="connsiteY3589"/>
                </a:cxn>
                <a:cxn ang="0">
                  <a:pos x="connsiteX3590" y="connsiteY3590"/>
                </a:cxn>
                <a:cxn ang="0">
                  <a:pos x="connsiteX3591" y="connsiteY3591"/>
                </a:cxn>
                <a:cxn ang="0">
                  <a:pos x="connsiteX3592" y="connsiteY3592"/>
                </a:cxn>
                <a:cxn ang="0">
                  <a:pos x="connsiteX3593" y="connsiteY3593"/>
                </a:cxn>
                <a:cxn ang="0">
                  <a:pos x="connsiteX3594" y="connsiteY3594"/>
                </a:cxn>
                <a:cxn ang="0">
                  <a:pos x="connsiteX3595" y="connsiteY3595"/>
                </a:cxn>
                <a:cxn ang="0">
                  <a:pos x="connsiteX3596" y="connsiteY3596"/>
                </a:cxn>
                <a:cxn ang="0">
                  <a:pos x="connsiteX3597" y="connsiteY3597"/>
                </a:cxn>
                <a:cxn ang="0">
                  <a:pos x="connsiteX3598" y="connsiteY3598"/>
                </a:cxn>
                <a:cxn ang="0">
                  <a:pos x="connsiteX3599" y="connsiteY3599"/>
                </a:cxn>
                <a:cxn ang="0">
                  <a:pos x="connsiteX3600" y="connsiteY3600"/>
                </a:cxn>
                <a:cxn ang="0">
                  <a:pos x="connsiteX3601" y="connsiteY3601"/>
                </a:cxn>
                <a:cxn ang="0">
                  <a:pos x="connsiteX3602" y="connsiteY3602"/>
                </a:cxn>
                <a:cxn ang="0">
                  <a:pos x="connsiteX3603" y="connsiteY3603"/>
                </a:cxn>
                <a:cxn ang="0">
                  <a:pos x="connsiteX3604" y="connsiteY3604"/>
                </a:cxn>
                <a:cxn ang="0">
                  <a:pos x="connsiteX3605" y="connsiteY3605"/>
                </a:cxn>
                <a:cxn ang="0">
                  <a:pos x="connsiteX3606" y="connsiteY3606"/>
                </a:cxn>
                <a:cxn ang="0">
                  <a:pos x="connsiteX3607" y="connsiteY3607"/>
                </a:cxn>
                <a:cxn ang="0">
                  <a:pos x="connsiteX3608" y="connsiteY3608"/>
                </a:cxn>
                <a:cxn ang="0">
                  <a:pos x="connsiteX3609" y="connsiteY3609"/>
                </a:cxn>
                <a:cxn ang="0">
                  <a:pos x="connsiteX3610" y="connsiteY3610"/>
                </a:cxn>
                <a:cxn ang="0">
                  <a:pos x="connsiteX3611" y="connsiteY3611"/>
                </a:cxn>
                <a:cxn ang="0">
                  <a:pos x="connsiteX3612" y="connsiteY3612"/>
                </a:cxn>
                <a:cxn ang="0">
                  <a:pos x="connsiteX3613" y="connsiteY3613"/>
                </a:cxn>
                <a:cxn ang="0">
                  <a:pos x="connsiteX3614" y="connsiteY3614"/>
                </a:cxn>
                <a:cxn ang="0">
                  <a:pos x="connsiteX3615" y="connsiteY3615"/>
                </a:cxn>
                <a:cxn ang="0">
                  <a:pos x="connsiteX3616" y="connsiteY3616"/>
                </a:cxn>
                <a:cxn ang="0">
                  <a:pos x="connsiteX3617" y="connsiteY3617"/>
                </a:cxn>
                <a:cxn ang="0">
                  <a:pos x="connsiteX3618" y="connsiteY3618"/>
                </a:cxn>
                <a:cxn ang="0">
                  <a:pos x="connsiteX3619" y="connsiteY3619"/>
                </a:cxn>
                <a:cxn ang="0">
                  <a:pos x="connsiteX3620" y="connsiteY3620"/>
                </a:cxn>
                <a:cxn ang="0">
                  <a:pos x="connsiteX3621" y="connsiteY3621"/>
                </a:cxn>
                <a:cxn ang="0">
                  <a:pos x="connsiteX3622" y="connsiteY3622"/>
                </a:cxn>
                <a:cxn ang="0">
                  <a:pos x="connsiteX3623" y="connsiteY3623"/>
                </a:cxn>
                <a:cxn ang="0">
                  <a:pos x="connsiteX3624" y="connsiteY3624"/>
                </a:cxn>
                <a:cxn ang="0">
                  <a:pos x="connsiteX3625" y="connsiteY3625"/>
                </a:cxn>
                <a:cxn ang="0">
                  <a:pos x="connsiteX3626" y="connsiteY3626"/>
                </a:cxn>
                <a:cxn ang="0">
                  <a:pos x="connsiteX3627" y="connsiteY3627"/>
                </a:cxn>
                <a:cxn ang="0">
                  <a:pos x="connsiteX3628" y="connsiteY3628"/>
                </a:cxn>
                <a:cxn ang="0">
                  <a:pos x="connsiteX3629" y="connsiteY3629"/>
                </a:cxn>
                <a:cxn ang="0">
                  <a:pos x="connsiteX3630" y="connsiteY3630"/>
                </a:cxn>
                <a:cxn ang="0">
                  <a:pos x="connsiteX3631" y="connsiteY3631"/>
                </a:cxn>
                <a:cxn ang="0">
                  <a:pos x="connsiteX3632" y="connsiteY3632"/>
                </a:cxn>
                <a:cxn ang="0">
                  <a:pos x="connsiteX3633" y="connsiteY3633"/>
                </a:cxn>
                <a:cxn ang="0">
                  <a:pos x="connsiteX3634" y="connsiteY3634"/>
                </a:cxn>
                <a:cxn ang="0">
                  <a:pos x="connsiteX3635" y="connsiteY3635"/>
                </a:cxn>
                <a:cxn ang="0">
                  <a:pos x="connsiteX3636" y="connsiteY3636"/>
                </a:cxn>
                <a:cxn ang="0">
                  <a:pos x="connsiteX3637" y="connsiteY3637"/>
                </a:cxn>
                <a:cxn ang="0">
                  <a:pos x="connsiteX3638" y="connsiteY3638"/>
                </a:cxn>
                <a:cxn ang="0">
                  <a:pos x="connsiteX3639" y="connsiteY3639"/>
                </a:cxn>
                <a:cxn ang="0">
                  <a:pos x="connsiteX3640" y="connsiteY3640"/>
                </a:cxn>
                <a:cxn ang="0">
                  <a:pos x="connsiteX3641" y="connsiteY3641"/>
                </a:cxn>
                <a:cxn ang="0">
                  <a:pos x="connsiteX3642" y="connsiteY3642"/>
                </a:cxn>
                <a:cxn ang="0">
                  <a:pos x="connsiteX3643" y="connsiteY3643"/>
                </a:cxn>
                <a:cxn ang="0">
                  <a:pos x="connsiteX3644" y="connsiteY3644"/>
                </a:cxn>
                <a:cxn ang="0">
                  <a:pos x="connsiteX3645" y="connsiteY3645"/>
                </a:cxn>
                <a:cxn ang="0">
                  <a:pos x="connsiteX3646" y="connsiteY3646"/>
                </a:cxn>
                <a:cxn ang="0">
                  <a:pos x="connsiteX3647" y="connsiteY3647"/>
                </a:cxn>
                <a:cxn ang="0">
                  <a:pos x="connsiteX3648" y="connsiteY3648"/>
                </a:cxn>
                <a:cxn ang="0">
                  <a:pos x="connsiteX3649" y="connsiteY3649"/>
                </a:cxn>
                <a:cxn ang="0">
                  <a:pos x="connsiteX3650" y="connsiteY3650"/>
                </a:cxn>
                <a:cxn ang="0">
                  <a:pos x="connsiteX3651" y="connsiteY3651"/>
                </a:cxn>
                <a:cxn ang="0">
                  <a:pos x="connsiteX3652" y="connsiteY3652"/>
                </a:cxn>
                <a:cxn ang="0">
                  <a:pos x="connsiteX3653" y="connsiteY3653"/>
                </a:cxn>
                <a:cxn ang="0">
                  <a:pos x="connsiteX3654" y="connsiteY3654"/>
                </a:cxn>
                <a:cxn ang="0">
                  <a:pos x="connsiteX3655" y="connsiteY3655"/>
                </a:cxn>
                <a:cxn ang="0">
                  <a:pos x="connsiteX3656" y="connsiteY3656"/>
                </a:cxn>
                <a:cxn ang="0">
                  <a:pos x="connsiteX3657" y="connsiteY3657"/>
                </a:cxn>
                <a:cxn ang="0">
                  <a:pos x="connsiteX3658" y="connsiteY3658"/>
                </a:cxn>
                <a:cxn ang="0">
                  <a:pos x="connsiteX3659" y="connsiteY3659"/>
                </a:cxn>
                <a:cxn ang="0">
                  <a:pos x="connsiteX3660" y="connsiteY3660"/>
                </a:cxn>
                <a:cxn ang="0">
                  <a:pos x="connsiteX3661" y="connsiteY3661"/>
                </a:cxn>
                <a:cxn ang="0">
                  <a:pos x="connsiteX3662" y="connsiteY3662"/>
                </a:cxn>
                <a:cxn ang="0">
                  <a:pos x="connsiteX3663" y="connsiteY3663"/>
                </a:cxn>
                <a:cxn ang="0">
                  <a:pos x="connsiteX3664" y="connsiteY3664"/>
                </a:cxn>
                <a:cxn ang="0">
                  <a:pos x="connsiteX3665" y="connsiteY3665"/>
                </a:cxn>
                <a:cxn ang="0">
                  <a:pos x="connsiteX3666" y="connsiteY3666"/>
                </a:cxn>
                <a:cxn ang="0">
                  <a:pos x="connsiteX3667" y="connsiteY3667"/>
                </a:cxn>
                <a:cxn ang="0">
                  <a:pos x="connsiteX3668" y="connsiteY3668"/>
                </a:cxn>
                <a:cxn ang="0">
                  <a:pos x="connsiteX3669" y="connsiteY3669"/>
                </a:cxn>
                <a:cxn ang="0">
                  <a:pos x="connsiteX3670" y="connsiteY3670"/>
                </a:cxn>
                <a:cxn ang="0">
                  <a:pos x="connsiteX3671" y="connsiteY3671"/>
                </a:cxn>
                <a:cxn ang="0">
                  <a:pos x="connsiteX3672" y="connsiteY3672"/>
                </a:cxn>
                <a:cxn ang="0">
                  <a:pos x="connsiteX3673" y="connsiteY3673"/>
                </a:cxn>
                <a:cxn ang="0">
                  <a:pos x="connsiteX3674" y="connsiteY3674"/>
                </a:cxn>
                <a:cxn ang="0">
                  <a:pos x="connsiteX3675" y="connsiteY3675"/>
                </a:cxn>
                <a:cxn ang="0">
                  <a:pos x="connsiteX3676" y="connsiteY3676"/>
                </a:cxn>
                <a:cxn ang="0">
                  <a:pos x="connsiteX3677" y="connsiteY3677"/>
                </a:cxn>
                <a:cxn ang="0">
                  <a:pos x="connsiteX3678" y="connsiteY3678"/>
                </a:cxn>
                <a:cxn ang="0">
                  <a:pos x="connsiteX3679" y="connsiteY3679"/>
                </a:cxn>
                <a:cxn ang="0">
                  <a:pos x="connsiteX3680" y="connsiteY3680"/>
                </a:cxn>
                <a:cxn ang="0">
                  <a:pos x="connsiteX3681" y="connsiteY3681"/>
                </a:cxn>
                <a:cxn ang="0">
                  <a:pos x="connsiteX3682" y="connsiteY3682"/>
                </a:cxn>
                <a:cxn ang="0">
                  <a:pos x="connsiteX3683" y="connsiteY3683"/>
                </a:cxn>
                <a:cxn ang="0">
                  <a:pos x="connsiteX3684" y="connsiteY3684"/>
                </a:cxn>
                <a:cxn ang="0">
                  <a:pos x="connsiteX3685" y="connsiteY3685"/>
                </a:cxn>
                <a:cxn ang="0">
                  <a:pos x="connsiteX3686" y="connsiteY3686"/>
                </a:cxn>
                <a:cxn ang="0">
                  <a:pos x="connsiteX3687" y="connsiteY3687"/>
                </a:cxn>
                <a:cxn ang="0">
                  <a:pos x="connsiteX3688" y="connsiteY3688"/>
                </a:cxn>
                <a:cxn ang="0">
                  <a:pos x="connsiteX3689" y="connsiteY3689"/>
                </a:cxn>
                <a:cxn ang="0">
                  <a:pos x="connsiteX3690" y="connsiteY3690"/>
                </a:cxn>
                <a:cxn ang="0">
                  <a:pos x="connsiteX3691" y="connsiteY3691"/>
                </a:cxn>
                <a:cxn ang="0">
                  <a:pos x="connsiteX3692" y="connsiteY3692"/>
                </a:cxn>
                <a:cxn ang="0">
                  <a:pos x="connsiteX3693" y="connsiteY3693"/>
                </a:cxn>
                <a:cxn ang="0">
                  <a:pos x="connsiteX3694" y="connsiteY3694"/>
                </a:cxn>
                <a:cxn ang="0">
                  <a:pos x="connsiteX3695" y="connsiteY3695"/>
                </a:cxn>
                <a:cxn ang="0">
                  <a:pos x="connsiteX3696" y="connsiteY3696"/>
                </a:cxn>
                <a:cxn ang="0">
                  <a:pos x="connsiteX3697" y="connsiteY3697"/>
                </a:cxn>
                <a:cxn ang="0">
                  <a:pos x="connsiteX3698" y="connsiteY3698"/>
                </a:cxn>
                <a:cxn ang="0">
                  <a:pos x="connsiteX3699" y="connsiteY3699"/>
                </a:cxn>
                <a:cxn ang="0">
                  <a:pos x="connsiteX3700" y="connsiteY3700"/>
                </a:cxn>
                <a:cxn ang="0">
                  <a:pos x="connsiteX3701" y="connsiteY3701"/>
                </a:cxn>
                <a:cxn ang="0">
                  <a:pos x="connsiteX3702" y="connsiteY3702"/>
                </a:cxn>
                <a:cxn ang="0">
                  <a:pos x="connsiteX3703" y="connsiteY3703"/>
                </a:cxn>
                <a:cxn ang="0">
                  <a:pos x="connsiteX3704" y="connsiteY3704"/>
                </a:cxn>
                <a:cxn ang="0">
                  <a:pos x="connsiteX3705" y="connsiteY3705"/>
                </a:cxn>
                <a:cxn ang="0">
                  <a:pos x="connsiteX3706" y="connsiteY3706"/>
                </a:cxn>
                <a:cxn ang="0">
                  <a:pos x="connsiteX3707" y="connsiteY3707"/>
                </a:cxn>
                <a:cxn ang="0">
                  <a:pos x="connsiteX3708" y="connsiteY3708"/>
                </a:cxn>
                <a:cxn ang="0">
                  <a:pos x="connsiteX3709" y="connsiteY3709"/>
                </a:cxn>
                <a:cxn ang="0">
                  <a:pos x="connsiteX3710" y="connsiteY3710"/>
                </a:cxn>
                <a:cxn ang="0">
                  <a:pos x="connsiteX3711" y="connsiteY3711"/>
                </a:cxn>
                <a:cxn ang="0">
                  <a:pos x="connsiteX3712" y="connsiteY3712"/>
                </a:cxn>
                <a:cxn ang="0">
                  <a:pos x="connsiteX3713" y="connsiteY3713"/>
                </a:cxn>
                <a:cxn ang="0">
                  <a:pos x="connsiteX3714" y="connsiteY3714"/>
                </a:cxn>
                <a:cxn ang="0">
                  <a:pos x="connsiteX3715" y="connsiteY3715"/>
                </a:cxn>
                <a:cxn ang="0">
                  <a:pos x="connsiteX3716" y="connsiteY3716"/>
                </a:cxn>
                <a:cxn ang="0">
                  <a:pos x="connsiteX3717" y="connsiteY3717"/>
                </a:cxn>
                <a:cxn ang="0">
                  <a:pos x="connsiteX3718" y="connsiteY3718"/>
                </a:cxn>
                <a:cxn ang="0">
                  <a:pos x="connsiteX3719" y="connsiteY3719"/>
                </a:cxn>
                <a:cxn ang="0">
                  <a:pos x="connsiteX3720" y="connsiteY3720"/>
                </a:cxn>
                <a:cxn ang="0">
                  <a:pos x="connsiteX3721" y="connsiteY3721"/>
                </a:cxn>
                <a:cxn ang="0">
                  <a:pos x="connsiteX3722" y="connsiteY3722"/>
                </a:cxn>
                <a:cxn ang="0">
                  <a:pos x="connsiteX3723" y="connsiteY3723"/>
                </a:cxn>
                <a:cxn ang="0">
                  <a:pos x="connsiteX3724" y="connsiteY3724"/>
                </a:cxn>
                <a:cxn ang="0">
                  <a:pos x="connsiteX3725" y="connsiteY3725"/>
                </a:cxn>
                <a:cxn ang="0">
                  <a:pos x="connsiteX3726" y="connsiteY3726"/>
                </a:cxn>
                <a:cxn ang="0">
                  <a:pos x="connsiteX3727" y="connsiteY3727"/>
                </a:cxn>
                <a:cxn ang="0">
                  <a:pos x="connsiteX3728" y="connsiteY3728"/>
                </a:cxn>
                <a:cxn ang="0">
                  <a:pos x="connsiteX3729" y="connsiteY3729"/>
                </a:cxn>
                <a:cxn ang="0">
                  <a:pos x="connsiteX3730" y="connsiteY3730"/>
                </a:cxn>
                <a:cxn ang="0">
                  <a:pos x="connsiteX3731" y="connsiteY3731"/>
                </a:cxn>
                <a:cxn ang="0">
                  <a:pos x="connsiteX3732" y="connsiteY3732"/>
                </a:cxn>
                <a:cxn ang="0">
                  <a:pos x="connsiteX3733" y="connsiteY3733"/>
                </a:cxn>
                <a:cxn ang="0">
                  <a:pos x="connsiteX3734" y="connsiteY3734"/>
                </a:cxn>
                <a:cxn ang="0">
                  <a:pos x="connsiteX3735" y="connsiteY3735"/>
                </a:cxn>
                <a:cxn ang="0">
                  <a:pos x="connsiteX3736" y="connsiteY3736"/>
                </a:cxn>
                <a:cxn ang="0">
                  <a:pos x="connsiteX3737" y="connsiteY3737"/>
                </a:cxn>
                <a:cxn ang="0">
                  <a:pos x="connsiteX3738" y="connsiteY3738"/>
                </a:cxn>
                <a:cxn ang="0">
                  <a:pos x="connsiteX3739" y="connsiteY3739"/>
                </a:cxn>
                <a:cxn ang="0">
                  <a:pos x="connsiteX3740" y="connsiteY3740"/>
                </a:cxn>
                <a:cxn ang="0">
                  <a:pos x="connsiteX3741" y="connsiteY3741"/>
                </a:cxn>
                <a:cxn ang="0">
                  <a:pos x="connsiteX3742" y="connsiteY3742"/>
                </a:cxn>
                <a:cxn ang="0">
                  <a:pos x="connsiteX3743" y="connsiteY3743"/>
                </a:cxn>
                <a:cxn ang="0">
                  <a:pos x="connsiteX3744" y="connsiteY3744"/>
                </a:cxn>
                <a:cxn ang="0">
                  <a:pos x="connsiteX3745" y="connsiteY3745"/>
                </a:cxn>
                <a:cxn ang="0">
                  <a:pos x="connsiteX3746" y="connsiteY3746"/>
                </a:cxn>
                <a:cxn ang="0">
                  <a:pos x="connsiteX3747" y="connsiteY3747"/>
                </a:cxn>
                <a:cxn ang="0">
                  <a:pos x="connsiteX3748" y="connsiteY3748"/>
                </a:cxn>
                <a:cxn ang="0">
                  <a:pos x="connsiteX3749" y="connsiteY3749"/>
                </a:cxn>
                <a:cxn ang="0">
                  <a:pos x="connsiteX3750" y="connsiteY3750"/>
                </a:cxn>
                <a:cxn ang="0">
                  <a:pos x="connsiteX3751" y="connsiteY3751"/>
                </a:cxn>
                <a:cxn ang="0">
                  <a:pos x="connsiteX3752" y="connsiteY3752"/>
                </a:cxn>
                <a:cxn ang="0">
                  <a:pos x="connsiteX3753" y="connsiteY3753"/>
                </a:cxn>
                <a:cxn ang="0">
                  <a:pos x="connsiteX3754" y="connsiteY3754"/>
                </a:cxn>
                <a:cxn ang="0">
                  <a:pos x="connsiteX3755" y="connsiteY3755"/>
                </a:cxn>
                <a:cxn ang="0">
                  <a:pos x="connsiteX3756" y="connsiteY3756"/>
                </a:cxn>
                <a:cxn ang="0">
                  <a:pos x="connsiteX3757" y="connsiteY3757"/>
                </a:cxn>
                <a:cxn ang="0">
                  <a:pos x="connsiteX3758" y="connsiteY3758"/>
                </a:cxn>
                <a:cxn ang="0">
                  <a:pos x="connsiteX3759" y="connsiteY3759"/>
                </a:cxn>
                <a:cxn ang="0">
                  <a:pos x="connsiteX3760" y="connsiteY3760"/>
                </a:cxn>
                <a:cxn ang="0">
                  <a:pos x="connsiteX3761" y="connsiteY3761"/>
                </a:cxn>
                <a:cxn ang="0">
                  <a:pos x="connsiteX3762" y="connsiteY3762"/>
                </a:cxn>
                <a:cxn ang="0">
                  <a:pos x="connsiteX3763" y="connsiteY3763"/>
                </a:cxn>
                <a:cxn ang="0">
                  <a:pos x="connsiteX3764" y="connsiteY3764"/>
                </a:cxn>
                <a:cxn ang="0">
                  <a:pos x="connsiteX3765" y="connsiteY3765"/>
                </a:cxn>
                <a:cxn ang="0">
                  <a:pos x="connsiteX3766" y="connsiteY3766"/>
                </a:cxn>
                <a:cxn ang="0">
                  <a:pos x="connsiteX3767" y="connsiteY3767"/>
                </a:cxn>
                <a:cxn ang="0">
                  <a:pos x="connsiteX3768" y="connsiteY3768"/>
                </a:cxn>
                <a:cxn ang="0">
                  <a:pos x="connsiteX3769" y="connsiteY3769"/>
                </a:cxn>
                <a:cxn ang="0">
                  <a:pos x="connsiteX3770" y="connsiteY3770"/>
                </a:cxn>
                <a:cxn ang="0">
                  <a:pos x="connsiteX3771" y="connsiteY3771"/>
                </a:cxn>
                <a:cxn ang="0">
                  <a:pos x="connsiteX3772" y="connsiteY3772"/>
                </a:cxn>
                <a:cxn ang="0">
                  <a:pos x="connsiteX3773" y="connsiteY3773"/>
                </a:cxn>
                <a:cxn ang="0">
                  <a:pos x="connsiteX3774" y="connsiteY3774"/>
                </a:cxn>
                <a:cxn ang="0">
                  <a:pos x="connsiteX3775" y="connsiteY3775"/>
                </a:cxn>
                <a:cxn ang="0">
                  <a:pos x="connsiteX3776" y="connsiteY3776"/>
                </a:cxn>
                <a:cxn ang="0">
                  <a:pos x="connsiteX3777" y="connsiteY3777"/>
                </a:cxn>
                <a:cxn ang="0">
                  <a:pos x="connsiteX3778" y="connsiteY3778"/>
                </a:cxn>
                <a:cxn ang="0">
                  <a:pos x="connsiteX3779" y="connsiteY3779"/>
                </a:cxn>
                <a:cxn ang="0">
                  <a:pos x="connsiteX3780" y="connsiteY3780"/>
                </a:cxn>
                <a:cxn ang="0">
                  <a:pos x="connsiteX3781" y="connsiteY3781"/>
                </a:cxn>
                <a:cxn ang="0">
                  <a:pos x="connsiteX3782" y="connsiteY3782"/>
                </a:cxn>
                <a:cxn ang="0">
                  <a:pos x="connsiteX3783" y="connsiteY3783"/>
                </a:cxn>
                <a:cxn ang="0">
                  <a:pos x="connsiteX3784" y="connsiteY3784"/>
                </a:cxn>
                <a:cxn ang="0">
                  <a:pos x="connsiteX3785" y="connsiteY3785"/>
                </a:cxn>
                <a:cxn ang="0">
                  <a:pos x="connsiteX3786" y="connsiteY3786"/>
                </a:cxn>
                <a:cxn ang="0">
                  <a:pos x="connsiteX3787" y="connsiteY3787"/>
                </a:cxn>
                <a:cxn ang="0">
                  <a:pos x="connsiteX3788" y="connsiteY3788"/>
                </a:cxn>
                <a:cxn ang="0">
                  <a:pos x="connsiteX3789" y="connsiteY3789"/>
                </a:cxn>
                <a:cxn ang="0">
                  <a:pos x="connsiteX3790" y="connsiteY3790"/>
                </a:cxn>
                <a:cxn ang="0">
                  <a:pos x="connsiteX3791" y="connsiteY3791"/>
                </a:cxn>
                <a:cxn ang="0">
                  <a:pos x="connsiteX3792" y="connsiteY3792"/>
                </a:cxn>
                <a:cxn ang="0">
                  <a:pos x="connsiteX3793" y="connsiteY3793"/>
                </a:cxn>
                <a:cxn ang="0">
                  <a:pos x="connsiteX3794" y="connsiteY3794"/>
                </a:cxn>
                <a:cxn ang="0">
                  <a:pos x="connsiteX3795" y="connsiteY3795"/>
                </a:cxn>
                <a:cxn ang="0">
                  <a:pos x="connsiteX3796" y="connsiteY3796"/>
                </a:cxn>
                <a:cxn ang="0">
                  <a:pos x="connsiteX3797" y="connsiteY3797"/>
                </a:cxn>
                <a:cxn ang="0">
                  <a:pos x="connsiteX3798" y="connsiteY3798"/>
                </a:cxn>
                <a:cxn ang="0">
                  <a:pos x="connsiteX3799" y="connsiteY3799"/>
                </a:cxn>
                <a:cxn ang="0">
                  <a:pos x="connsiteX3800" y="connsiteY3800"/>
                </a:cxn>
                <a:cxn ang="0">
                  <a:pos x="connsiteX3801" y="connsiteY3801"/>
                </a:cxn>
                <a:cxn ang="0">
                  <a:pos x="connsiteX3802" y="connsiteY3802"/>
                </a:cxn>
                <a:cxn ang="0">
                  <a:pos x="connsiteX3803" y="connsiteY3803"/>
                </a:cxn>
                <a:cxn ang="0">
                  <a:pos x="connsiteX3804" y="connsiteY3804"/>
                </a:cxn>
                <a:cxn ang="0">
                  <a:pos x="connsiteX3805" y="connsiteY3805"/>
                </a:cxn>
                <a:cxn ang="0">
                  <a:pos x="connsiteX3806" y="connsiteY3806"/>
                </a:cxn>
                <a:cxn ang="0">
                  <a:pos x="connsiteX3807" y="connsiteY3807"/>
                </a:cxn>
                <a:cxn ang="0">
                  <a:pos x="connsiteX3808" y="connsiteY3808"/>
                </a:cxn>
                <a:cxn ang="0">
                  <a:pos x="connsiteX3809" y="connsiteY3809"/>
                </a:cxn>
                <a:cxn ang="0">
                  <a:pos x="connsiteX3810" y="connsiteY3810"/>
                </a:cxn>
                <a:cxn ang="0">
                  <a:pos x="connsiteX3811" y="connsiteY3811"/>
                </a:cxn>
                <a:cxn ang="0">
                  <a:pos x="connsiteX3812" y="connsiteY3812"/>
                </a:cxn>
                <a:cxn ang="0">
                  <a:pos x="connsiteX3813" y="connsiteY3813"/>
                </a:cxn>
                <a:cxn ang="0">
                  <a:pos x="connsiteX3814" y="connsiteY3814"/>
                </a:cxn>
                <a:cxn ang="0">
                  <a:pos x="connsiteX3815" y="connsiteY3815"/>
                </a:cxn>
                <a:cxn ang="0">
                  <a:pos x="connsiteX3816" y="connsiteY3816"/>
                </a:cxn>
                <a:cxn ang="0">
                  <a:pos x="connsiteX3817" y="connsiteY3817"/>
                </a:cxn>
                <a:cxn ang="0">
                  <a:pos x="connsiteX3818" y="connsiteY3818"/>
                </a:cxn>
                <a:cxn ang="0">
                  <a:pos x="connsiteX3819" y="connsiteY3819"/>
                </a:cxn>
                <a:cxn ang="0">
                  <a:pos x="connsiteX3820" y="connsiteY3820"/>
                </a:cxn>
                <a:cxn ang="0">
                  <a:pos x="connsiteX3821" y="connsiteY3821"/>
                </a:cxn>
                <a:cxn ang="0">
                  <a:pos x="connsiteX3822" y="connsiteY3822"/>
                </a:cxn>
                <a:cxn ang="0">
                  <a:pos x="connsiteX3823" y="connsiteY3823"/>
                </a:cxn>
                <a:cxn ang="0">
                  <a:pos x="connsiteX3824" y="connsiteY3824"/>
                </a:cxn>
                <a:cxn ang="0">
                  <a:pos x="connsiteX3825" y="connsiteY3825"/>
                </a:cxn>
                <a:cxn ang="0">
                  <a:pos x="connsiteX3826" y="connsiteY3826"/>
                </a:cxn>
                <a:cxn ang="0">
                  <a:pos x="connsiteX3827" y="connsiteY3827"/>
                </a:cxn>
                <a:cxn ang="0">
                  <a:pos x="connsiteX3828" y="connsiteY3828"/>
                </a:cxn>
                <a:cxn ang="0">
                  <a:pos x="connsiteX3829" y="connsiteY3829"/>
                </a:cxn>
                <a:cxn ang="0">
                  <a:pos x="connsiteX3830" y="connsiteY3830"/>
                </a:cxn>
                <a:cxn ang="0">
                  <a:pos x="connsiteX3831" y="connsiteY3831"/>
                </a:cxn>
                <a:cxn ang="0">
                  <a:pos x="connsiteX3832" y="connsiteY3832"/>
                </a:cxn>
                <a:cxn ang="0">
                  <a:pos x="connsiteX3833" y="connsiteY3833"/>
                </a:cxn>
                <a:cxn ang="0">
                  <a:pos x="connsiteX3834" y="connsiteY3834"/>
                </a:cxn>
                <a:cxn ang="0">
                  <a:pos x="connsiteX3835" y="connsiteY3835"/>
                </a:cxn>
                <a:cxn ang="0">
                  <a:pos x="connsiteX3836" y="connsiteY3836"/>
                </a:cxn>
                <a:cxn ang="0">
                  <a:pos x="connsiteX3837" y="connsiteY3837"/>
                </a:cxn>
                <a:cxn ang="0">
                  <a:pos x="connsiteX3838" y="connsiteY3838"/>
                </a:cxn>
                <a:cxn ang="0">
                  <a:pos x="connsiteX3839" y="connsiteY3839"/>
                </a:cxn>
                <a:cxn ang="0">
                  <a:pos x="connsiteX3840" y="connsiteY3840"/>
                </a:cxn>
                <a:cxn ang="0">
                  <a:pos x="connsiteX3841" y="connsiteY3841"/>
                </a:cxn>
                <a:cxn ang="0">
                  <a:pos x="connsiteX3842" y="connsiteY3842"/>
                </a:cxn>
                <a:cxn ang="0">
                  <a:pos x="connsiteX3843" y="connsiteY3843"/>
                </a:cxn>
                <a:cxn ang="0">
                  <a:pos x="connsiteX3844" y="connsiteY3844"/>
                </a:cxn>
                <a:cxn ang="0">
                  <a:pos x="connsiteX3845" y="connsiteY3845"/>
                </a:cxn>
                <a:cxn ang="0">
                  <a:pos x="connsiteX3846" y="connsiteY3846"/>
                </a:cxn>
                <a:cxn ang="0">
                  <a:pos x="connsiteX3847" y="connsiteY3847"/>
                </a:cxn>
                <a:cxn ang="0">
                  <a:pos x="connsiteX3848" y="connsiteY3848"/>
                </a:cxn>
                <a:cxn ang="0">
                  <a:pos x="connsiteX3849" y="connsiteY3849"/>
                </a:cxn>
                <a:cxn ang="0">
                  <a:pos x="connsiteX3850" y="connsiteY3850"/>
                </a:cxn>
                <a:cxn ang="0">
                  <a:pos x="connsiteX3851" y="connsiteY3851"/>
                </a:cxn>
                <a:cxn ang="0">
                  <a:pos x="connsiteX3852" y="connsiteY3852"/>
                </a:cxn>
                <a:cxn ang="0">
                  <a:pos x="connsiteX3853" y="connsiteY3853"/>
                </a:cxn>
                <a:cxn ang="0">
                  <a:pos x="connsiteX3854" y="connsiteY3854"/>
                </a:cxn>
                <a:cxn ang="0">
                  <a:pos x="connsiteX3855" y="connsiteY3855"/>
                </a:cxn>
                <a:cxn ang="0">
                  <a:pos x="connsiteX3856" y="connsiteY3856"/>
                </a:cxn>
                <a:cxn ang="0">
                  <a:pos x="connsiteX3857" y="connsiteY3857"/>
                </a:cxn>
                <a:cxn ang="0">
                  <a:pos x="connsiteX3858" y="connsiteY3858"/>
                </a:cxn>
                <a:cxn ang="0">
                  <a:pos x="connsiteX3859" y="connsiteY3859"/>
                </a:cxn>
                <a:cxn ang="0">
                  <a:pos x="connsiteX3860" y="connsiteY3860"/>
                </a:cxn>
                <a:cxn ang="0">
                  <a:pos x="connsiteX3861" y="connsiteY3861"/>
                </a:cxn>
                <a:cxn ang="0">
                  <a:pos x="connsiteX3862" y="connsiteY3862"/>
                </a:cxn>
                <a:cxn ang="0">
                  <a:pos x="connsiteX3863" y="connsiteY3863"/>
                </a:cxn>
                <a:cxn ang="0">
                  <a:pos x="connsiteX3864" y="connsiteY3864"/>
                </a:cxn>
                <a:cxn ang="0">
                  <a:pos x="connsiteX3865" y="connsiteY3865"/>
                </a:cxn>
                <a:cxn ang="0">
                  <a:pos x="connsiteX3866" y="connsiteY3866"/>
                </a:cxn>
                <a:cxn ang="0">
                  <a:pos x="connsiteX3867" y="connsiteY3867"/>
                </a:cxn>
                <a:cxn ang="0">
                  <a:pos x="connsiteX3868" y="connsiteY3868"/>
                </a:cxn>
                <a:cxn ang="0">
                  <a:pos x="connsiteX3869" y="connsiteY3869"/>
                </a:cxn>
                <a:cxn ang="0">
                  <a:pos x="connsiteX3870" y="connsiteY3870"/>
                </a:cxn>
                <a:cxn ang="0">
                  <a:pos x="connsiteX3871" y="connsiteY3871"/>
                </a:cxn>
                <a:cxn ang="0">
                  <a:pos x="connsiteX3872" y="connsiteY3872"/>
                </a:cxn>
                <a:cxn ang="0">
                  <a:pos x="connsiteX3873" y="connsiteY3873"/>
                </a:cxn>
                <a:cxn ang="0">
                  <a:pos x="connsiteX3874" y="connsiteY3874"/>
                </a:cxn>
                <a:cxn ang="0">
                  <a:pos x="connsiteX3875" y="connsiteY3875"/>
                </a:cxn>
                <a:cxn ang="0">
                  <a:pos x="connsiteX3876" y="connsiteY3876"/>
                </a:cxn>
                <a:cxn ang="0">
                  <a:pos x="connsiteX3877" y="connsiteY3877"/>
                </a:cxn>
                <a:cxn ang="0">
                  <a:pos x="connsiteX3878" y="connsiteY3878"/>
                </a:cxn>
                <a:cxn ang="0">
                  <a:pos x="connsiteX3879" y="connsiteY3879"/>
                </a:cxn>
                <a:cxn ang="0">
                  <a:pos x="connsiteX3880" y="connsiteY3880"/>
                </a:cxn>
                <a:cxn ang="0">
                  <a:pos x="connsiteX3881" y="connsiteY3881"/>
                </a:cxn>
                <a:cxn ang="0">
                  <a:pos x="connsiteX3882" y="connsiteY3882"/>
                </a:cxn>
                <a:cxn ang="0">
                  <a:pos x="connsiteX3883" y="connsiteY3883"/>
                </a:cxn>
                <a:cxn ang="0">
                  <a:pos x="connsiteX3884" y="connsiteY3884"/>
                </a:cxn>
                <a:cxn ang="0">
                  <a:pos x="connsiteX3885" y="connsiteY3885"/>
                </a:cxn>
                <a:cxn ang="0">
                  <a:pos x="connsiteX3886" y="connsiteY3886"/>
                </a:cxn>
                <a:cxn ang="0">
                  <a:pos x="connsiteX3887" y="connsiteY3887"/>
                </a:cxn>
                <a:cxn ang="0">
                  <a:pos x="connsiteX3888" y="connsiteY3888"/>
                </a:cxn>
                <a:cxn ang="0">
                  <a:pos x="connsiteX3889" y="connsiteY3889"/>
                </a:cxn>
                <a:cxn ang="0">
                  <a:pos x="connsiteX3890" y="connsiteY3890"/>
                </a:cxn>
                <a:cxn ang="0">
                  <a:pos x="connsiteX3891" y="connsiteY3891"/>
                </a:cxn>
                <a:cxn ang="0">
                  <a:pos x="connsiteX3892" y="connsiteY3892"/>
                </a:cxn>
                <a:cxn ang="0">
                  <a:pos x="connsiteX3893" y="connsiteY3893"/>
                </a:cxn>
                <a:cxn ang="0">
                  <a:pos x="connsiteX3894" y="connsiteY3894"/>
                </a:cxn>
                <a:cxn ang="0">
                  <a:pos x="connsiteX3895" y="connsiteY3895"/>
                </a:cxn>
                <a:cxn ang="0">
                  <a:pos x="connsiteX3896" y="connsiteY3896"/>
                </a:cxn>
                <a:cxn ang="0">
                  <a:pos x="connsiteX3897" y="connsiteY3897"/>
                </a:cxn>
                <a:cxn ang="0">
                  <a:pos x="connsiteX3898" y="connsiteY3898"/>
                </a:cxn>
                <a:cxn ang="0">
                  <a:pos x="connsiteX3899" y="connsiteY3899"/>
                </a:cxn>
                <a:cxn ang="0">
                  <a:pos x="connsiteX3900" y="connsiteY3900"/>
                </a:cxn>
                <a:cxn ang="0">
                  <a:pos x="connsiteX3901" y="connsiteY3901"/>
                </a:cxn>
                <a:cxn ang="0">
                  <a:pos x="connsiteX3902" y="connsiteY3902"/>
                </a:cxn>
                <a:cxn ang="0">
                  <a:pos x="connsiteX3903" y="connsiteY3903"/>
                </a:cxn>
                <a:cxn ang="0">
                  <a:pos x="connsiteX3904" y="connsiteY3904"/>
                </a:cxn>
                <a:cxn ang="0">
                  <a:pos x="connsiteX3905" y="connsiteY3905"/>
                </a:cxn>
                <a:cxn ang="0">
                  <a:pos x="connsiteX3906" y="connsiteY3906"/>
                </a:cxn>
                <a:cxn ang="0">
                  <a:pos x="connsiteX3907" y="connsiteY3907"/>
                </a:cxn>
                <a:cxn ang="0">
                  <a:pos x="connsiteX3908" y="connsiteY3908"/>
                </a:cxn>
                <a:cxn ang="0">
                  <a:pos x="connsiteX3909" y="connsiteY3909"/>
                </a:cxn>
                <a:cxn ang="0">
                  <a:pos x="connsiteX3910" y="connsiteY3910"/>
                </a:cxn>
                <a:cxn ang="0">
                  <a:pos x="connsiteX3911" y="connsiteY3911"/>
                </a:cxn>
                <a:cxn ang="0">
                  <a:pos x="connsiteX3912" y="connsiteY3912"/>
                </a:cxn>
                <a:cxn ang="0">
                  <a:pos x="connsiteX3913" y="connsiteY3913"/>
                </a:cxn>
                <a:cxn ang="0">
                  <a:pos x="connsiteX3914" y="connsiteY3914"/>
                </a:cxn>
                <a:cxn ang="0">
                  <a:pos x="connsiteX3915" y="connsiteY3915"/>
                </a:cxn>
                <a:cxn ang="0">
                  <a:pos x="connsiteX3916" y="connsiteY3916"/>
                </a:cxn>
                <a:cxn ang="0">
                  <a:pos x="connsiteX3917" y="connsiteY3917"/>
                </a:cxn>
                <a:cxn ang="0">
                  <a:pos x="connsiteX3918" y="connsiteY3918"/>
                </a:cxn>
                <a:cxn ang="0">
                  <a:pos x="connsiteX3919" y="connsiteY3919"/>
                </a:cxn>
                <a:cxn ang="0">
                  <a:pos x="connsiteX3920" y="connsiteY3920"/>
                </a:cxn>
                <a:cxn ang="0">
                  <a:pos x="connsiteX3921" y="connsiteY3921"/>
                </a:cxn>
                <a:cxn ang="0">
                  <a:pos x="connsiteX3922" y="connsiteY3922"/>
                </a:cxn>
                <a:cxn ang="0">
                  <a:pos x="connsiteX3923" y="connsiteY3923"/>
                </a:cxn>
                <a:cxn ang="0">
                  <a:pos x="connsiteX3924" y="connsiteY3924"/>
                </a:cxn>
                <a:cxn ang="0">
                  <a:pos x="connsiteX3925" y="connsiteY3925"/>
                </a:cxn>
                <a:cxn ang="0">
                  <a:pos x="connsiteX3926" y="connsiteY3926"/>
                </a:cxn>
                <a:cxn ang="0">
                  <a:pos x="connsiteX3927" y="connsiteY3927"/>
                </a:cxn>
                <a:cxn ang="0">
                  <a:pos x="connsiteX3928" y="connsiteY3928"/>
                </a:cxn>
                <a:cxn ang="0">
                  <a:pos x="connsiteX3929" y="connsiteY3929"/>
                </a:cxn>
                <a:cxn ang="0">
                  <a:pos x="connsiteX3930" y="connsiteY3930"/>
                </a:cxn>
                <a:cxn ang="0">
                  <a:pos x="connsiteX3931" y="connsiteY3931"/>
                </a:cxn>
                <a:cxn ang="0">
                  <a:pos x="connsiteX3932" y="connsiteY3932"/>
                </a:cxn>
                <a:cxn ang="0">
                  <a:pos x="connsiteX3933" y="connsiteY3933"/>
                </a:cxn>
                <a:cxn ang="0">
                  <a:pos x="connsiteX3934" y="connsiteY3934"/>
                </a:cxn>
                <a:cxn ang="0">
                  <a:pos x="connsiteX3935" y="connsiteY3935"/>
                </a:cxn>
                <a:cxn ang="0">
                  <a:pos x="connsiteX3936" y="connsiteY3936"/>
                </a:cxn>
                <a:cxn ang="0">
                  <a:pos x="connsiteX3937" y="connsiteY3937"/>
                </a:cxn>
                <a:cxn ang="0">
                  <a:pos x="connsiteX3938" y="connsiteY3938"/>
                </a:cxn>
                <a:cxn ang="0">
                  <a:pos x="connsiteX3939" y="connsiteY3939"/>
                </a:cxn>
                <a:cxn ang="0">
                  <a:pos x="connsiteX3940" y="connsiteY3940"/>
                </a:cxn>
                <a:cxn ang="0">
                  <a:pos x="connsiteX3941" y="connsiteY3941"/>
                </a:cxn>
                <a:cxn ang="0">
                  <a:pos x="connsiteX3942" y="connsiteY3942"/>
                </a:cxn>
                <a:cxn ang="0">
                  <a:pos x="connsiteX3943" y="connsiteY3943"/>
                </a:cxn>
                <a:cxn ang="0">
                  <a:pos x="connsiteX3944" y="connsiteY3944"/>
                </a:cxn>
                <a:cxn ang="0">
                  <a:pos x="connsiteX3945" y="connsiteY3945"/>
                </a:cxn>
                <a:cxn ang="0">
                  <a:pos x="connsiteX3946" y="connsiteY3946"/>
                </a:cxn>
                <a:cxn ang="0">
                  <a:pos x="connsiteX3947" y="connsiteY3947"/>
                </a:cxn>
                <a:cxn ang="0">
                  <a:pos x="connsiteX3948" y="connsiteY3948"/>
                </a:cxn>
                <a:cxn ang="0">
                  <a:pos x="connsiteX3949" y="connsiteY3949"/>
                </a:cxn>
                <a:cxn ang="0">
                  <a:pos x="connsiteX3950" y="connsiteY3950"/>
                </a:cxn>
                <a:cxn ang="0">
                  <a:pos x="connsiteX3951" y="connsiteY3951"/>
                </a:cxn>
                <a:cxn ang="0">
                  <a:pos x="connsiteX3952" y="connsiteY3952"/>
                </a:cxn>
                <a:cxn ang="0">
                  <a:pos x="connsiteX3953" y="connsiteY3953"/>
                </a:cxn>
                <a:cxn ang="0">
                  <a:pos x="connsiteX3954" y="connsiteY3954"/>
                </a:cxn>
                <a:cxn ang="0">
                  <a:pos x="connsiteX3955" y="connsiteY3955"/>
                </a:cxn>
                <a:cxn ang="0">
                  <a:pos x="connsiteX3956" y="connsiteY3956"/>
                </a:cxn>
                <a:cxn ang="0">
                  <a:pos x="connsiteX3957" y="connsiteY3957"/>
                </a:cxn>
                <a:cxn ang="0">
                  <a:pos x="connsiteX3958" y="connsiteY3958"/>
                </a:cxn>
                <a:cxn ang="0">
                  <a:pos x="connsiteX3959" y="connsiteY3959"/>
                </a:cxn>
                <a:cxn ang="0">
                  <a:pos x="connsiteX3960" y="connsiteY3960"/>
                </a:cxn>
                <a:cxn ang="0">
                  <a:pos x="connsiteX3961" y="connsiteY3961"/>
                </a:cxn>
                <a:cxn ang="0">
                  <a:pos x="connsiteX3962" y="connsiteY3962"/>
                </a:cxn>
                <a:cxn ang="0">
                  <a:pos x="connsiteX3963" y="connsiteY3963"/>
                </a:cxn>
                <a:cxn ang="0">
                  <a:pos x="connsiteX3964" y="connsiteY3964"/>
                </a:cxn>
                <a:cxn ang="0">
                  <a:pos x="connsiteX3965" y="connsiteY3965"/>
                </a:cxn>
                <a:cxn ang="0">
                  <a:pos x="connsiteX3966" y="connsiteY3966"/>
                </a:cxn>
                <a:cxn ang="0">
                  <a:pos x="connsiteX3967" y="connsiteY3967"/>
                </a:cxn>
                <a:cxn ang="0">
                  <a:pos x="connsiteX3968" y="connsiteY3968"/>
                </a:cxn>
                <a:cxn ang="0">
                  <a:pos x="connsiteX3969" y="connsiteY3969"/>
                </a:cxn>
                <a:cxn ang="0">
                  <a:pos x="connsiteX3970" y="connsiteY3970"/>
                </a:cxn>
                <a:cxn ang="0">
                  <a:pos x="connsiteX3971" y="connsiteY3971"/>
                </a:cxn>
                <a:cxn ang="0">
                  <a:pos x="connsiteX3972" y="connsiteY3972"/>
                </a:cxn>
                <a:cxn ang="0">
                  <a:pos x="connsiteX3973" y="connsiteY3973"/>
                </a:cxn>
                <a:cxn ang="0">
                  <a:pos x="connsiteX3974" y="connsiteY3974"/>
                </a:cxn>
                <a:cxn ang="0">
                  <a:pos x="connsiteX3975" y="connsiteY3975"/>
                </a:cxn>
                <a:cxn ang="0">
                  <a:pos x="connsiteX3976" y="connsiteY3976"/>
                </a:cxn>
                <a:cxn ang="0">
                  <a:pos x="connsiteX3977" y="connsiteY3977"/>
                </a:cxn>
                <a:cxn ang="0">
                  <a:pos x="connsiteX3978" y="connsiteY3978"/>
                </a:cxn>
                <a:cxn ang="0">
                  <a:pos x="connsiteX3979" y="connsiteY3979"/>
                </a:cxn>
                <a:cxn ang="0">
                  <a:pos x="connsiteX3980" y="connsiteY3980"/>
                </a:cxn>
                <a:cxn ang="0">
                  <a:pos x="connsiteX3981" y="connsiteY3981"/>
                </a:cxn>
                <a:cxn ang="0">
                  <a:pos x="connsiteX3982" y="connsiteY3982"/>
                </a:cxn>
                <a:cxn ang="0">
                  <a:pos x="connsiteX3983" y="connsiteY3983"/>
                </a:cxn>
                <a:cxn ang="0">
                  <a:pos x="connsiteX3984" y="connsiteY3984"/>
                </a:cxn>
                <a:cxn ang="0">
                  <a:pos x="connsiteX3985" y="connsiteY3985"/>
                </a:cxn>
                <a:cxn ang="0">
                  <a:pos x="connsiteX3986" y="connsiteY3986"/>
                </a:cxn>
                <a:cxn ang="0">
                  <a:pos x="connsiteX3987" y="connsiteY3987"/>
                </a:cxn>
                <a:cxn ang="0">
                  <a:pos x="connsiteX3988" y="connsiteY3988"/>
                </a:cxn>
                <a:cxn ang="0">
                  <a:pos x="connsiteX3989" y="connsiteY3989"/>
                </a:cxn>
                <a:cxn ang="0">
                  <a:pos x="connsiteX3990" y="connsiteY3990"/>
                </a:cxn>
                <a:cxn ang="0">
                  <a:pos x="connsiteX3991" y="connsiteY3991"/>
                </a:cxn>
                <a:cxn ang="0">
                  <a:pos x="connsiteX3992" y="connsiteY3992"/>
                </a:cxn>
                <a:cxn ang="0">
                  <a:pos x="connsiteX3993" y="connsiteY3993"/>
                </a:cxn>
                <a:cxn ang="0">
                  <a:pos x="connsiteX3994" y="connsiteY3994"/>
                </a:cxn>
                <a:cxn ang="0">
                  <a:pos x="connsiteX3995" y="connsiteY3995"/>
                </a:cxn>
                <a:cxn ang="0">
                  <a:pos x="connsiteX3996" y="connsiteY3996"/>
                </a:cxn>
                <a:cxn ang="0">
                  <a:pos x="connsiteX3997" y="connsiteY3997"/>
                </a:cxn>
                <a:cxn ang="0">
                  <a:pos x="connsiteX3998" y="connsiteY3998"/>
                </a:cxn>
                <a:cxn ang="0">
                  <a:pos x="connsiteX3999" y="connsiteY3999"/>
                </a:cxn>
                <a:cxn ang="0">
                  <a:pos x="connsiteX4000" y="connsiteY4000"/>
                </a:cxn>
                <a:cxn ang="0">
                  <a:pos x="connsiteX4001" y="connsiteY4001"/>
                </a:cxn>
                <a:cxn ang="0">
                  <a:pos x="connsiteX4002" y="connsiteY4002"/>
                </a:cxn>
                <a:cxn ang="0">
                  <a:pos x="connsiteX4003" y="connsiteY4003"/>
                </a:cxn>
                <a:cxn ang="0">
                  <a:pos x="connsiteX4004" y="connsiteY4004"/>
                </a:cxn>
                <a:cxn ang="0">
                  <a:pos x="connsiteX4005" y="connsiteY4005"/>
                </a:cxn>
                <a:cxn ang="0">
                  <a:pos x="connsiteX4006" y="connsiteY4006"/>
                </a:cxn>
                <a:cxn ang="0">
                  <a:pos x="connsiteX4007" y="connsiteY4007"/>
                </a:cxn>
                <a:cxn ang="0">
                  <a:pos x="connsiteX4008" y="connsiteY4008"/>
                </a:cxn>
                <a:cxn ang="0">
                  <a:pos x="connsiteX4009" y="connsiteY4009"/>
                </a:cxn>
                <a:cxn ang="0">
                  <a:pos x="connsiteX4010" y="connsiteY4010"/>
                </a:cxn>
                <a:cxn ang="0">
                  <a:pos x="connsiteX4011" y="connsiteY4011"/>
                </a:cxn>
                <a:cxn ang="0">
                  <a:pos x="connsiteX4012" y="connsiteY4012"/>
                </a:cxn>
                <a:cxn ang="0">
                  <a:pos x="connsiteX4013" y="connsiteY4013"/>
                </a:cxn>
                <a:cxn ang="0">
                  <a:pos x="connsiteX4014" y="connsiteY4014"/>
                </a:cxn>
                <a:cxn ang="0">
                  <a:pos x="connsiteX4015" y="connsiteY4015"/>
                </a:cxn>
                <a:cxn ang="0">
                  <a:pos x="connsiteX4016" y="connsiteY4016"/>
                </a:cxn>
                <a:cxn ang="0">
                  <a:pos x="connsiteX4017" y="connsiteY4017"/>
                </a:cxn>
                <a:cxn ang="0">
                  <a:pos x="connsiteX4018" y="connsiteY4018"/>
                </a:cxn>
                <a:cxn ang="0">
                  <a:pos x="connsiteX4019" y="connsiteY4019"/>
                </a:cxn>
                <a:cxn ang="0">
                  <a:pos x="connsiteX4020" y="connsiteY4020"/>
                </a:cxn>
                <a:cxn ang="0">
                  <a:pos x="connsiteX4021" y="connsiteY4021"/>
                </a:cxn>
                <a:cxn ang="0">
                  <a:pos x="connsiteX4022" y="connsiteY4022"/>
                </a:cxn>
                <a:cxn ang="0">
                  <a:pos x="connsiteX4023" y="connsiteY4023"/>
                </a:cxn>
                <a:cxn ang="0">
                  <a:pos x="connsiteX4024" y="connsiteY4024"/>
                </a:cxn>
                <a:cxn ang="0">
                  <a:pos x="connsiteX4025" y="connsiteY4025"/>
                </a:cxn>
                <a:cxn ang="0">
                  <a:pos x="connsiteX4026" y="connsiteY4026"/>
                </a:cxn>
                <a:cxn ang="0">
                  <a:pos x="connsiteX4027" y="connsiteY4027"/>
                </a:cxn>
                <a:cxn ang="0">
                  <a:pos x="connsiteX4028" y="connsiteY4028"/>
                </a:cxn>
                <a:cxn ang="0">
                  <a:pos x="connsiteX4029" y="connsiteY4029"/>
                </a:cxn>
                <a:cxn ang="0">
                  <a:pos x="connsiteX4030" y="connsiteY4030"/>
                </a:cxn>
                <a:cxn ang="0">
                  <a:pos x="connsiteX4031" y="connsiteY4031"/>
                </a:cxn>
                <a:cxn ang="0">
                  <a:pos x="connsiteX4032" y="connsiteY4032"/>
                </a:cxn>
                <a:cxn ang="0">
                  <a:pos x="connsiteX4033" y="connsiteY4033"/>
                </a:cxn>
                <a:cxn ang="0">
                  <a:pos x="connsiteX4034" y="connsiteY4034"/>
                </a:cxn>
                <a:cxn ang="0">
                  <a:pos x="connsiteX4035" y="connsiteY4035"/>
                </a:cxn>
                <a:cxn ang="0">
                  <a:pos x="connsiteX4036" y="connsiteY4036"/>
                </a:cxn>
                <a:cxn ang="0">
                  <a:pos x="connsiteX4037" y="connsiteY4037"/>
                </a:cxn>
                <a:cxn ang="0">
                  <a:pos x="connsiteX4038" y="connsiteY4038"/>
                </a:cxn>
                <a:cxn ang="0">
                  <a:pos x="connsiteX4039" y="connsiteY4039"/>
                </a:cxn>
                <a:cxn ang="0">
                  <a:pos x="connsiteX4040" y="connsiteY4040"/>
                </a:cxn>
                <a:cxn ang="0">
                  <a:pos x="connsiteX4041" y="connsiteY4041"/>
                </a:cxn>
                <a:cxn ang="0">
                  <a:pos x="connsiteX4042" y="connsiteY4042"/>
                </a:cxn>
                <a:cxn ang="0">
                  <a:pos x="connsiteX4043" y="connsiteY4043"/>
                </a:cxn>
                <a:cxn ang="0">
                  <a:pos x="connsiteX4044" y="connsiteY4044"/>
                </a:cxn>
                <a:cxn ang="0">
                  <a:pos x="connsiteX4045" y="connsiteY4045"/>
                </a:cxn>
                <a:cxn ang="0">
                  <a:pos x="connsiteX4046" y="connsiteY4046"/>
                </a:cxn>
                <a:cxn ang="0">
                  <a:pos x="connsiteX4047" y="connsiteY4047"/>
                </a:cxn>
                <a:cxn ang="0">
                  <a:pos x="connsiteX4048" y="connsiteY4048"/>
                </a:cxn>
                <a:cxn ang="0">
                  <a:pos x="connsiteX4049" y="connsiteY4049"/>
                </a:cxn>
                <a:cxn ang="0">
                  <a:pos x="connsiteX4050" y="connsiteY4050"/>
                </a:cxn>
                <a:cxn ang="0">
                  <a:pos x="connsiteX4051" y="connsiteY4051"/>
                </a:cxn>
                <a:cxn ang="0">
                  <a:pos x="connsiteX4052" y="connsiteY4052"/>
                </a:cxn>
                <a:cxn ang="0">
                  <a:pos x="connsiteX4053" y="connsiteY4053"/>
                </a:cxn>
                <a:cxn ang="0">
                  <a:pos x="connsiteX4054" y="connsiteY4054"/>
                </a:cxn>
                <a:cxn ang="0">
                  <a:pos x="connsiteX4055" y="connsiteY4055"/>
                </a:cxn>
                <a:cxn ang="0">
                  <a:pos x="connsiteX4056" y="connsiteY4056"/>
                </a:cxn>
                <a:cxn ang="0">
                  <a:pos x="connsiteX4057" y="connsiteY4057"/>
                </a:cxn>
                <a:cxn ang="0">
                  <a:pos x="connsiteX4058" y="connsiteY4058"/>
                </a:cxn>
                <a:cxn ang="0">
                  <a:pos x="connsiteX4059" y="connsiteY4059"/>
                </a:cxn>
                <a:cxn ang="0">
                  <a:pos x="connsiteX4060" y="connsiteY4060"/>
                </a:cxn>
                <a:cxn ang="0">
                  <a:pos x="connsiteX4061" y="connsiteY4061"/>
                </a:cxn>
                <a:cxn ang="0">
                  <a:pos x="connsiteX4062" y="connsiteY4062"/>
                </a:cxn>
                <a:cxn ang="0">
                  <a:pos x="connsiteX4063" y="connsiteY4063"/>
                </a:cxn>
                <a:cxn ang="0">
                  <a:pos x="connsiteX4064" y="connsiteY4064"/>
                </a:cxn>
                <a:cxn ang="0">
                  <a:pos x="connsiteX4065" y="connsiteY4065"/>
                </a:cxn>
                <a:cxn ang="0">
                  <a:pos x="connsiteX4066" y="connsiteY4066"/>
                </a:cxn>
                <a:cxn ang="0">
                  <a:pos x="connsiteX4067" y="connsiteY4067"/>
                </a:cxn>
                <a:cxn ang="0">
                  <a:pos x="connsiteX4068" y="connsiteY4068"/>
                </a:cxn>
                <a:cxn ang="0">
                  <a:pos x="connsiteX4069" y="connsiteY4069"/>
                </a:cxn>
                <a:cxn ang="0">
                  <a:pos x="connsiteX4070" y="connsiteY4070"/>
                </a:cxn>
                <a:cxn ang="0">
                  <a:pos x="connsiteX4071" y="connsiteY4071"/>
                </a:cxn>
                <a:cxn ang="0">
                  <a:pos x="connsiteX4072" y="connsiteY4072"/>
                </a:cxn>
                <a:cxn ang="0">
                  <a:pos x="connsiteX4073" y="connsiteY4073"/>
                </a:cxn>
                <a:cxn ang="0">
                  <a:pos x="connsiteX4074" y="connsiteY4074"/>
                </a:cxn>
                <a:cxn ang="0">
                  <a:pos x="connsiteX4075" y="connsiteY4075"/>
                </a:cxn>
                <a:cxn ang="0">
                  <a:pos x="connsiteX4076" y="connsiteY4076"/>
                </a:cxn>
                <a:cxn ang="0">
                  <a:pos x="connsiteX4077" y="connsiteY4077"/>
                </a:cxn>
                <a:cxn ang="0">
                  <a:pos x="connsiteX4078" y="connsiteY4078"/>
                </a:cxn>
                <a:cxn ang="0">
                  <a:pos x="connsiteX4079" y="connsiteY4079"/>
                </a:cxn>
                <a:cxn ang="0">
                  <a:pos x="connsiteX4080" y="connsiteY4080"/>
                </a:cxn>
                <a:cxn ang="0">
                  <a:pos x="connsiteX4081" y="connsiteY4081"/>
                </a:cxn>
                <a:cxn ang="0">
                  <a:pos x="connsiteX4082" y="connsiteY4082"/>
                </a:cxn>
                <a:cxn ang="0">
                  <a:pos x="connsiteX4083" y="connsiteY4083"/>
                </a:cxn>
                <a:cxn ang="0">
                  <a:pos x="connsiteX4084" y="connsiteY4084"/>
                </a:cxn>
                <a:cxn ang="0">
                  <a:pos x="connsiteX4085" y="connsiteY4085"/>
                </a:cxn>
                <a:cxn ang="0">
                  <a:pos x="connsiteX4086" y="connsiteY4086"/>
                </a:cxn>
                <a:cxn ang="0">
                  <a:pos x="connsiteX4087" y="connsiteY4087"/>
                </a:cxn>
                <a:cxn ang="0">
                  <a:pos x="connsiteX4088" y="connsiteY4088"/>
                </a:cxn>
                <a:cxn ang="0">
                  <a:pos x="connsiteX4089" y="connsiteY4089"/>
                </a:cxn>
                <a:cxn ang="0">
                  <a:pos x="connsiteX4090" y="connsiteY4090"/>
                </a:cxn>
                <a:cxn ang="0">
                  <a:pos x="connsiteX4091" y="connsiteY4091"/>
                </a:cxn>
                <a:cxn ang="0">
                  <a:pos x="connsiteX4092" y="connsiteY4092"/>
                </a:cxn>
                <a:cxn ang="0">
                  <a:pos x="connsiteX4093" y="connsiteY4093"/>
                </a:cxn>
                <a:cxn ang="0">
                  <a:pos x="connsiteX4094" y="connsiteY4094"/>
                </a:cxn>
                <a:cxn ang="0">
                  <a:pos x="connsiteX4095" y="connsiteY4095"/>
                </a:cxn>
                <a:cxn ang="0">
                  <a:pos x="connsiteX4096" y="connsiteY4096"/>
                </a:cxn>
                <a:cxn ang="0">
                  <a:pos x="connsiteX4097" y="connsiteY4097"/>
                </a:cxn>
                <a:cxn ang="0">
                  <a:pos x="connsiteX4098" y="connsiteY4098"/>
                </a:cxn>
                <a:cxn ang="0">
                  <a:pos x="connsiteX4099" y="connsiteY4099"/>
                </a:cxn>
                <a:cxn ang="0">
                  <a:pos x="connsiteX4100" y="connsiteY4100"/>
                </a:cxn>
                <a:cxn ang="0">
                  <a:pos x="connsiteX4101" y="connsiteY4101"/>
                </a:cxn>
                <a:cxn ang="0">
                  <a:pos x="connsiteX4102" y="connsiteY4102"/>
                </a:cxn>
                <a:cxn ang="0">
                  <a:pos x="connsiteX4103" y="connsiteY4103"/>
                </a:cxn>
                <a:cxn ang="0">
                  <a:pos x="connsiteX4104" y="connsiteY4104"/>
                </a:cxn>
                <a:cxn ang="0">
                  <a:pos x="connsiteX4105" y="connsiteY4105"/>
                </a:cxn>
                <a:cxn ang="0">
                  <a:pos x="connsiteX4106" y="connsiteY4106"/>
                </a:cxn>
                <a:cxn ang="0">
                  <a:pos x="connsiteX4107" y="connsiteY4107"/>
                </a:cxn>
                <a:cxn ang="0">
                  <a:pos x="connsiteX4108" y="connsiteY4108"/>
                </a:cxn>
                <a:cxn ang="0">
                  <a:pos x="connsiteX4109" y="connsiteY4109"/>
                </a:cxn>
                <a:cxn ang="0">
                  <a:pos x="connsiteX4110" y="connsiteY4110"/>
                </a:cxn>
                <a:cxn ang="0">
                  <a:pos x="connsiteX4111" y="connsiteY4111"/>
                </a:cxn>
                <a:cxn ang="0">
                  <a:pos x="connsiteX4112" y="connsiteY4112"/>
                </a:cxn>
                <a:cxn ang="0">
                  <a:pos x="connsiteX4113" y="connsiteY4113"/>
                </a:cxn>
                <a:cxn ang="0">
                  <a:pos x="connsiteX4114" y="connsiteY4114"/>
                </a:cxn>
                <a:cxn ang="0">
                  <a:pos x="connsiteX4115" y="connsiteY4115"/>
                </a:cxn>
                <a:cxn ang="0">
                  <a:pos x="connsiteX4116" y="connsiteY4116"/>
                </a:cxn>
                <a:cxn ang="0">
                  <a:pos x="connsiteX4117" y="connsiteY4117"/>
                </a:cxn>
                <a:cxn ang="0">
                  <a:pos x="connsiteX4118" y="connsiteY4118"/>
                </a:cxn>
                <a:cxn ang="0">
                  <a:pos x="connsiteX4119" y="connsiteY4119"/>
                </a:cxn>
                <a:cxn ang="0">
                  <a:pos x="connsiteX4120" y="connsiteY4120"/>
                </a:cxn>
                <a:cxn ang="0">
                  <a:pos x="connsiteX4121" y="connsiteY4121"/>
                </a:cxn>
                <a:cxn ang="0">
                  <a:pos x="connsiteX4122" y="connsiteY4122"/>
                </a:cxn>
                <a:cxn ang="0">
                  <a:pos x="connsiteX4123" y="connsiteY4123"/>
                </a:cxn>
                <a:cxn ang="0">
                  <a:pos x="connsiteX4124" y="connsiteY4124"/>
                </a:cxn>
                <a:cxn ang="0">
                  <a:pos x="connsiteX4125" y="connsiteY4125"/>
                </a:cxn>
                <a:cxn ang="0">
                  <a:pos x="connsiteX4126" y="connsiteY4126"/>
                </a:cxn>
                <a:cxn ang="0">
                  <a:pos x="connsiteX4127" y="connsiteY4127"/>
                </a:cxn>
                <a:cxn ang="0">
                  <a:pos x="connsiteX4128" y="connsiteY4128"/>
                </a:cxn>
                <a:cxn ang="0">
                  <a:pos x="connsiteX4129" y="connsiteY4129"/>
                </a:cxn>
                <a:cxn ang="0">
                  <a:pos x="connsiteX4130" y="connsiteY4130"/>
                </a:cxn>
                <a:cxn ang="0">
                  <a:pos x="connsiteX4131" y="connsiteY4131"/>
                </a:cxn>
                <a:cxn ang="0">
                  <a:pos x="connsiteX4132" y="connsiteY4132"/>
                </a:cxn>
                <a:cxn ang="0">
                  <a:pos x="connsiteX4133" y="connsiteY4133"/>
                </a:cxn>
                <a:cxn ang="0">
                  <a:pos x="connsiteX4134" y="connsiteY4134"/>
                </a:cxn>
                <a:cxn ang="0">
                  <a:pos x="connsiteX4135" y="connsiteY4135"/>
                </a:cxn>
                <a:cxn ang="0">
                  <a:pos x="connsiteX4136" y="connsiteY4136"/>
                </a:cxn>
                <a:cxn ang="0">
                  <a:pos x="connsiteX4137" y="connsiteY4137"/>
                </a:cxn>
                <a:cxn ang="0">
                  <a:pos x="connsiteX4138" y="connsiteY4138"/>
                </a:cxn>
                <a:cxn ang="0">
                  <a:pos x="connsiteX4139" y="connsiteY4139"/>
                </a:cxn>
                <a:cxn ang="0">
                  <a:pos x="connsiteX4140" y="connsiteY4140"/>
                </a:cxn>
                <a:cxn ang="0">
                  <a:pos x="connsiteX4141" y="connsiteY4141"/>
                </a:cxn>
                <a:cxn ang="0">
                  <a:pos x="connsiteX4142" y="connsiteY4142"/>
                </a:cxn>
                <a:cxn ang="0">
                  <a:pos x="connsiteX4143" y="connsiteY4143"/>
                </a:cxn>
                <a:cxn ang="0">
                  <a:pos x="connsiteX4144" y="connsiteY4144"/>
                </a:cxn>
                <a:cxn ang="0">
                  <a:pos x="connsiteX4145" y="connsiteY4145"/>
                </a:cxn>
                <a:cxn ang="0">
                  <a:pos x="connsiteX4146" y="connsiteY4146"/>
                </a:cxn>
                <a:cxn ang="0">
                  <a:pos x="connsiteX4147" y="connsiteY4147"/>
                </a:cxn>
                <a:cxn ang="0">
                  <a:pos x="connsiteX4148" y="connsiteY4148"/>
                </a:cxn>
                <a:cxn ang="0">
                  <a:pos x="connsiteX4149" y="connsiteY4149"/>
                </a:cxn>
                <a:cxn ang="0">
                  <a:pos x="connsiteX4150" y="connsiteY4150"/>
                </a:cxn>
                <a:cxn ang="0">
                  <a:pos x="connsiteX4151" y="connsiteY4151"/>
                </a:cxn>
                <a:cxn ang="0">
                  <a:pos x="connsiteX4152" y="connsiteY4152"/>
                </a:cxn>
                <a:cxn ang="0">
                  <a:pos x="connsiteX4153" y="connsiteY4153"/>
                </a:cxn>
                <a:cxn ang="0">
                  <a:pos x="connsiteX4154" y="connsiteY4154"/>
                </a:cxn>
                <a:cxn ang="0">
                  <a:pos x="connsiteX4155" y="connsiteY4155"/>
                </a:cxn>
                <a:cxn ang="0">
                  <a:pos x="connsiteX4156" y="connsiteY4156"/>
                </a:cxn>
                <a:cxn ang="0">
                  <a:pos x="connsiteX4157" y="connsiteY4157"/>
                </a:cxn>
                <a:cxn ang="0">
                  <a:pos x="connsiteX4158" y="connsiteY4158"/>
                </a:cxn>
                <a:cxn ang="0">
                  <a:pos x="connsiteX4159" y="connsiteY4159"/>
                </a:cxn>
                <a:cxn ang="0">
                  <a:pos x="connsiteX4160" y="connsiteY4160"/>
                </a:cxn>
                <a:cxn ang="0">
                  <a:pos x="connsiteX4161" y="connsiteY4161"/>
                </a:cxn>
                <a:cxn ang="0">
                  <a:pos x="connsiteX4162" y="connsiteY4162"/>
                </a:cxn>
                <a:cxn ang="0">
                  <a:pos x="connsiteX4163" y="connsiteY4163"/>
                </a:cxn>
                <a:cxn ang="0">
                  <a:pos x="connsiteX4164" y="connsiteY4164"/>
                </a:cxn>
                <a:cxn ang="0">
                  <a:pos x="connsiteX4165" y="connsiteY4165"/>
                </a:cxn>
                <a:cxn ang="0">
                  <a:pos x="connsiteX4166" y="connsiteY4166"/>
                </a:cxn>
                <a:cxn ang="0">
                  <a:pos x="connsiteX4167" y="connsiteY4167"/>
                </a:cxn>
                <a:cxn ang="0">
                  <a:pos x="connsiteX4168" y="connsiteY4168"/>
                </a:cxn>
                <a:cxn ang="0">
                  <a:pos x="connsiteX4169" y="connsiteY4169"/>
                </a:cxn>
                <a:cxn ang="0">
                  <a:pos x="connsiteX4170" y="connsiteY4170"/>
                </a:cxn>
                <a:cxn ang="0">
                  <a:pos x="connsiteX4171" y="connsiteY4171"/>
                </a:cxn>
                <a:cxn ang="0">
                  <a:pos x="connsiteX4172" y="connsiteY4172"/>
                </a:cxn>
                <a:cxn ang="0">
                  <a:pos x="connsiteX4173" y="connsiteY4173"/>
                </a:cxn>
                <a:cxn ang="0">
                  <a:pos x="connsiteX4174" y="connsiteY4174"/>
                </a:cxn>
                <a:cxn ang="0">
                  <a:pos x="connsiteX4175" y="connsiteY4175"/>
                </a:cxn>
                <a:cxn ang="0">
                  <a:pos x="connsiteX4176" y="connsiteY4176"/>
                </a:cxn>
                <a:cxn ang="0">
                  <a:pos x="connsiteX4177" y="connsiteY4177"/>
                </a:cxn>
                <a:cxn ang="0">
                  <a:pos x="connsiteX4178" y="connsiteY4178"/>
                </a:cxn>
                <a:cxn ang="0">
                  <a:pos x="connsiteX4179" y="connsiteY4179"/>
                </a:cxn>
                <a:cxn ang="0">
                  <a:pos x="connsiteX4180" y="connsiteY4180"/>
                </a:cxn>
                <a:cxn ang="0">
                  <a:pos x="connsiteX4181" y="connsiteY4181"/>
                </a:cxn>
                <a:cxn ang="0">
                  <a:pos x="connsiteX4182" y="connsiteY4182"/>
                </a:cxn>
                <a:cxn ang="0">
                  <a:pos x="connsiteX4183" y="connsiteY4183"/>
                </a:cxn>
                <a:cxn ang="0">
                  <a:pos x="connsiteX4184" y="connsiteY4184"/>
                </a:cxn>
                <a:cxn ang="0">
                  <a:pos x="connsiteX4185" y="connsiteY4185"/>
                </a:cxn>
                <a:cxn ang="0">
                  <a:pos x="connsiteX4186" y="connsiteY4186"/>
                </a:cxn>
                <a:cxn ang="0">
                  <a:pos x="connsiteX4187" y="connsiteY4187"/>
                </a:cxn>
                <a:cxn ang="0">
                  <a:pos x="connsiteX4188" y="connsiteY4188"/>
                </a:cxn>
                <a:cxn ang="0">
                  <a:pos x="connsiteX4189" y="connsiteY4189"/>
                </a:cxn>
                <a:cxn ang="0">
                  <a:pos x="connsiteX4190" y="connsiteY4190"/>
                </a:cxn>
                <a:cxn ang="0">
                  <a:pos x="connsiteX4191" y="connsiteY4191"/>
                </a:cxn>
                <a:cxn ang="0">
                  <a:pos x="connsiteX4192" y="connsiteY4192"/>
                </a:cxn>
                <a:cxn ang="0">
                  <a:pos x="connsiteX4193" y="connsiteY4193"/>
                </a:cxn>
                <a:cxn ang="0">
                  <a:pos x="connsiteX4194" y="connsiteY4194"/>
                </a:cxn>
                <a:cxn ang="0">
                  <a:pos x="connsiteX4195" y="connsiteY4195"/>
                </a:cxn>
                <a:cxn ang="0">
                  <a:pos x="connsiteX4196" y="connsiteY4196"/>
                </a:cxn>
                <a:cxn ang="0">
                  <a:pos x="connsiteX4197" y="connsiteY4197"/>
                </a:cxn>
                <a:cxn ang="0">
                  <a:pos x="connsiteX4198" y="connsiteY4198"/>
                </a:cxn>
                <a:cxn ang="0">
                  <a:pos x="connsiteX4199" y="connsiteY4199"/>
                </a:cxn>
                <a:cxn ang="0">
                  <a:pos x="connsiteX4200" y="connsiteY4200"/>
                </a:cxn>
                <a:cxn ang="0">
                  <a:pos x="connsiteX4201" y="connsiteY4201"/>
                </a:cxn>
                <a:cxn ang="0">
                  <a:pos x="connsiteX4202" y="connsiteY4202"/>
                </a:cxn>
                <a:cxn ang="0">
                  <a:pos x="connsiteX4203" y="connsiteY4203"/>
                </a:cxn>
                <a:cxn ang="0">
                  <a:pos x="connsiteX4204" y="connsiteY4204"/>
                </a:cxn>
                <a:cxn ang="0">
                  <a:pos x="connsiteX4205" y="connsiteY4205"/>
                </a:cxn>
                <a:cxn ang="0">
                  <a:pos x="connsiteX4206" y="connsiteY4206"/>
                </a:cxn>
                <a:cxn ang="0">
                  <a:pos x="connsiteX4207" y="connsiteY4207"/>
                </a:cxn>
                <a:cxn ang="0">
                  <a:pos x="connsiteX4208" y="connsiteY4208"/>
                </a:cxn>
                <a:cxn ang="0">
                  <a:pos x="connsiteX4209" y="connsiteY4209"/>
                </a:cxn>
                <a:cxn ang="0">
                  <a:pos x="connsiteX4210" y="connsiteY4210"/>
                </a:cxn>
                <a:cxn ang="0">
                  <a:pos x="connsiteX4211" y="connsiteY4211"/>
                </a:cxn>
                <a:cxn ang="0">
                  <a:pos x="connsiteX4212" y="connsiteY4212"/>
                </a:cxn>
                <a:cxn ang="0">
                  <a:pos x="connsiteX4213" y="connsiteY4213"/>
                </a:cxn>
                <a:cxn ang="0">
                  <a:pos x="connsiteX4214" y="connsiteY4214"/>
                </a:cxn>
                <a:cxn ang="0">
                  <a:pos x="connsiteX4215" y="connsiteY4215"/>
                </a:cxn>
                <a:cxn ang="0">
                  <a:pos x="connsiteX4216" y="connsiteY4216"/>
                </a:cxn>
                <a:cxn ang="0">
                  <a:pos x="connsiteX4217" y="connsiteY4217"/>
                </a:cxn>
                <a:cxn ang="0">
                  <a:pos x="connsiteX4218" y="connsiteY4218"/>
                </a:cxn>
                <a:cxn ang="0">
                  <a:pos x="connsiteX4219" y="connsiteY4219"/>
                </a:cxn>
                <a:cxn ang="0">
                  <a:pos x="connsiteX4220" y="connsiteY4220"/>
                </a:cxn>
                <a:cxn ang="0">
                  <a:pos x="connsiteX4221" y="connsiteY4221"/>
                </a:cxn>
                <a:cxn ang="0">
                  <a:pos x="connsiteX4222" y="connsiteY4222"/>
                </a:cxn>
                <a:cxn ang="0">
                  <a:pos x="connsiteX4223" y="connsiteY4223"/>
                </a:cxn>
                <a:cxn ang="0">
                  <a:pos x="connsiteX4224" y="connsiteY4224"/>
                </a:cxn>
                <a:cxn ang="0">
                  <a:pos x="connsiteX4225" y="connsiteY4225"/>
                </a:cxn>
                <a:cxn ang="0">
                  <a:pos x="connsiteX4226" y="connsiteY4226"/>
                </a:cxn>
                <a:cxn ang="0">
                  <a:pos x="connsiteX4227" y="connsiteY4227"/>
                </a:cxn>
                <a:cxn ang="0">
                  <a:pos x="connsiteX4228" y="connsiteY4228"/>
                </a:cxn>
                <a:cxn ang="0">
                  <a:pos x="connsiteX4229" y="connsiteY4229"/>
                </a:cxn>
                <a:cxn ang="0">
                  <a:pos x="connsiteX4230" y="connsiteY4230"/>
                </a:cxn>
                <a:cxn ang="0">
                  <a:pos x="connsiteX4231" y="connsiteY4231"/>
                </a:cxn>
                <a:cxn ang="0">
                  <a:pos x="connsiteX4232" y="connsiteY4232"/>
                </a:cxn>
                <a:cxn ang="0">
                  <a:pos x="connsiteX4233" y="connsiteY4233"/>
                </a:cxn>
                <a:cxn ang="0">
                  <a:pos x="connsiteX4234" y="connsiteY4234"/>
                </a:cxn>
                <a:cxn ang="0">
                  <a:pos x="connsiteX4235" y="connsiteY4235"/>
                </a:cxn>
                <a:cxn ang="0">
                  <a:pos x="connsiteX4236" y="connsiteY4236"/>
                </a:cxn>
                <a:cxn ang="0">
                  <a:pos x="connsiteX4237" y="connsiteY4237"/>
                </a:cxn>
                <a:cxn ang="0">
                  <a:pos x="connsiteX4238" y="connsiteY4238"/>
                </a:cxn>
                <a:cxn ang="0">
                  <a:pos x="connsiteX4239" y="connsiteY4239"/>
                </a:cxn>
                <a:cxn ang="0">
                  <a:pos x="connsiteX4240" y="connsiteY4240"/>
                </a:cxn>
                <a:cxn ang="0">
                  <a:pos x="connsiteX4241" y="connsiteY4241"/>
                </a:cxn>
                <a:cxn ang="0">
                  <a:pos x="connsiteX4242" y="connsiteY4242"/>
                </a:cxn>
                <a:cxn ang="0">
                  <a:pos x="connsiteX4243" y="connsiteY4243"/>
                </a:cxn>
                <a:cxn ang="0">
                  <a:pos x="connsiteX4244" y="connsiteY4244"/>
                </a:cxn>
                <a:cxn ang="0">
                  <a:pos x="connsiteX4245" y="connsiteY4245"/>
                </a:cxn>
                <a:cxn ang="0">
                  <a:pos x="connsiteX4246" y="connsiteY4246"/>
                </a:cxn>
                <a:cxn ang="0">
                  <a:pos x="connsiteX4247" y="connsiteY4247"/>
                </a:cxn>
                <a:cxn ang="0">
                  <a:pos x="connsiteX4248" y="connsiteY4248"/>
                </a:cxn>
                <a:cxn ang="0">
                  <a:pos x="connsiteX4249" y="connsiteY4249"/>
                </a:cxn>
                <a:cxn ang="0">
                  <a:pos x="connsiteX4250" y="connsiteY4250"/>
                </a:cxn>
                <a:cxn ang="0">
                  <a:pos x="connsiteX4251" y="connsiteY4251"/>
                </a:cxn>
                <a:cxn ang="0">
                  <a:pos x="connsiteX4252" y="connsiteY4252"/>
                </a:cxn>
                <a:cxn ang="0">
                  <a:pos x="connsiteX4253" y="connsiteY4253"/>
                </a:cxn>
                <a:cxn ang="0">
                  <a:pos x="connsiteX4254" y="connsiteY4254"/>
                </a:cxn>
                <a:cxn ang="0">
                  <a:pos x="connsiteX4255" y="connsiteY4255"/>
                </a:cxn>
                <a:cxn ang="0">
                  <a:pos x="connsiteX4256" y="connsiteY4256"/>
                </a:cxn>
                <a:cxn ang="0">
                  <a:pos x="connsiteX4257" y="connsiteY4257"/>
                </a:cxn>
                <a:cxn ang="0">
                  <a:pos x="connsiteX4258" y="connsiteY4258"/>
                </a:cxn>
                <a:cxn ang="0">
                  <a:pos x="connsiteX4259" y="connsiteY4259"/>
                </a:cxn>
                <a:cxn ang="0">
                  <a:pos x="connsiteX4260" y="connsiteY4260"/>
                </a:cxn>
                <a:cxn ang="0">
                  <a:pos x="connsiteX4261" y="connsiteY4261"/>
                </a:cxn>
                <a:cxn ang="0">
                  <a:pos x="connsiteX4262" y="connsiteY4262"/>
                </a:cxn>
                <a:cxn ang="0">
                  <a:pos x="connsiteX4263" y="connsiteY4263"/>
                </a:cxn>
                <a:cxn ang="0">
                  <a:pos x="connsiteX4264" y="connsiteY4264"/>
                </a:cxn>
                <a:cxn ang="0">
                  <a:pos x="connsiteX4265" y="connsiteY4265"/>
                </a:cxn>
                <a:cxn ang="0">
                  <a:pos x="connsiteX4266" y="connsiteY4266"/>
                </a:cxn>
                <a:cxn ang="0">
                  <a:pos x="connsiteX4267" y="connsiteY4267"/>
                </a:cxn>
                <a:cxn ang="0">
                  <a:pos x="connsiteX4268" y="connsiteY4268"/>
                </a:cxn>
                <a:cxn ang="0">
                  <a:pos x="connsiteX4269" y="connsiteY4269"/>
                </a:cxn>
                <a:cxn ang="0">
                  <a:pos x="connsiteX4270" y="connsiteY4270"/>
                </a:cxn>
                <a:cxn ang="0">
                  <a:pos x="connsiteX4271" y="connsiteY4271"/>
                </a:cxn>
                <a:cxn ang="0">
                  <a:pos x="connsiteX4272" y="connsiteY4272"/>
                </a:cxn>
                <a:cxn ang="0">
                  <a:pos x="connsiteX4273" y="connsiteY4273"/>
                </a:cxn>
                <a:cxn ang="0">
                  <a:pos x="connsiteX4274" y="connsiteY4274"/>
                </a:cxn>
                <a:cxn ang="0">
                  <a:pos x="connsiteX4275" y="connsiteY4275"/>
                </a:cxn>
                <a:cxn ang="0">
                  <a:pos x="connsiteX4276" y="connsiteY4276"/>
                </a:cxn>
                <a:cxn ang="0">
                  <a:pos x="connsiteX4277" y="connsiteY4277"/>
                </a:cxn>
                <a:cxn ang="0">
                  <a:pos x="connsiteX4278" y="connsiteY4278"/>
                </a:cxn>
                <a:cxn ang="0">
                  <a:pos x="connsiteX4279" y="connsiteY4279"/>
                </a:cxn>
                <a:cxn ang="0">
                  <a:pos x="connsiteX4280" y="connsiteY4280"/>
                </a:cxn>
                <a:cxn ang="0">
                  <a:pos x="connsiteX4281" y="connsiteY4281"/>
                </a:cxn>
                <a:cxn ang="0">
                  <a:pos x="connsiteX4282" y="connsiteY4282"/>
                </a:cxn>
                <a:cxn ang="0">
                  <a:pos x="connsiteX4283" y="connsiteY4283"/>
                </a:cxn>
                <a:cxn ang="0">
                  <a:pos x="connsiteX4284" y="connsiteY4284"/>
                </a:cxn>
                <a:cxn ang="0">
                  <a:pos x="connsiteX4285" y="connsiteY4285"/>
                </a:cxn>
                <a:cxn ang="0">
                  <a:pos x="connsiteX4286" y="connsiteY4286"/>
                </a:cxn>
                <a:cxn ang="0">
                  <a:pos x="connsiteX4287" y="connsiteY4287"/>
                </a:cxn>
                <a:cxn ang="0">
                  <a:pos x="connsiteX4288" y="connsiteY4288"/>
                </a:cxn>
                <a:cxn ang="0">
                  <a:pos x="connsiteX4289" y="connsiteY4289"/>
                </a:cxn>
                <a:cxn ang="0">
                  <a:pos x="connsiteX4290" y="connsiteY4290"/>
                </a:cxn>
                <a:cxn ang="0">
                  <a:pos x="connsiteX4291" y="connsiteY4291"/>
                </a:cxn>
                <a:cxn ang="0">
                  <a:pos x="connsiteX4292" y="connsiteY4292"/>
                </a:cxn>
                <a:cxn ang="0">
                  <a:pos x="connsiteX4293" y="connsiteY4293"/>
                </a:cxn>
                <a:cxn ang="0">
                  <a:pos x="connsiteX4294" y="connsiteY4294"/>
                </a:cxn>
                <a:cxn ang="0">
                  <a:pos x="connsiteX4295" y="connsiteY4295"/>
                </a:cxn>
                <a:cxn ang="0">
                  <a:pos x="connsiteX4296" y="connsiteY4296"/>
                </a:cxn>
                <a:cxn ang="0">
                  <a:pos x="connsiteX4297" y="connsiteY4297"/>
                </a:cxn>
                <a:cxn ang="0">
                  <a:pos x="connsiteX4298" y="connsiteY4298"/>
                </a:cxn>
                <a:cxn ang="0">
                  <a:pos x="connsiteX4299" y="connsiteY4299"/>
                </a:cxn>
                <a:cxn ang="0">
                  <a:pos x="connsiteX4300" y="connsiteY4300"/>
                </a:cxn>
                <a:cxn ang="0">
                  <a:pos x="connsiteX4301" y="connsiteY4301"/>
                </a:cxn>
                <a:cxn ang="0">
                  <a:pos x="connsiteX4302" y="connsiteY4302"/>
                </a:cxn>
                <a:cxn ang="0">
                  <a:pos x="connsiteX4303" y="connsiteY4303"/>
                </a:cxn>
                <a:cxn ang="0">
                  <a:pos x="connsiteX4304" y="connsiteY4304"/>
                </a:cxn>
                <a:cxn ang="0">
                  <a:pos x="connsiteX4305" y="connsiteY4305"/>
                </a:cxn>
                <a:cxn ang="0">
                  <a:pos x="connsiteX4306" y="connsiteY4306"/>
                </a:cxn>
                <a:cxn ang="0">
                  <a:pos x="connsiteX4307" y="connsiteY4307"/>
                </a:cxn>
                <a:cxn ang="0">
                  <a:pos x="connsiteX4308" y="connsiteY4308"/>
                </a:cxn>
                <a:cxn ang="0">
                  <a:pos x="connsiteX4309" y="connsiteY4309"/>
                </a:cxn>
                <a:cxn ang="0">
                  <a:pos x="connsiteX4310" y="connsiteY4310"/>
                </a:cxn>
                <a:cxn ang="0">
                  <a:pos x="connsiteX4311" y="connsiteY4311"/>
                </a:cxn>
                <a:cxn ang="0">
                  <a:pos x="connsiteX4312" y="connsiteY4312"/>
                </a:cxn>
                <a:cxn ang="0">
                  <a:pos x="connsiteX4313" y="connsiteY4313"/>
                </a:cxn>
                <a:cxn ang="0">
                  <a:pos x="connsiteX4314" y="connsiteY4314"/>
                </a:cxn>
                <a:cxn ang="0">
                  <a:pos x="connsiteX4315" y="connsiteY4315"/>
                </a:cxn>
                <a:cxn ang="0">
                  <a:pos x="connsiteX4316" y="connsiteY4316"/>
                </a:cxn>
                <a:cxn ang="0">
                  <a:pos x="connsiteX4317" y="connsiteY4317"/>
                </a:cxn>
                <a:cxn ang="0">
                  <a:pos x="connsiteX4318" y="connsiteY4318"/>
                </a:cxn>
                <a:cxn ang="0">
                  <a:pos x="connsiteX4319" y="connsiteY4319"/>
                </a:cxn>
                <a:cxn ang="0">
                  <a:pos x="connsiteX4320" y="connsiteY4320"/>
                </a:cxn>
                <a:cxn ang="0">
                  <a:pos x="connsiteX4321" y="connsiteY4321"/>
                </a:cxn>
                <a:cxn ang="0">
                  <a:pos x="connsiteX4322" y="connsiteY4322"/>
                </a:cxn>
                <a:cxn ang="0">
                  <a:pos x="connsiteX4323" y="connsiteY4323"/>
                </a:cxn>
                <a:cxn ang="0">
                  <a:pos x="connsiteX4324" y="connsiteY4324"/>
                </a:cxn>
                <a:cxn ang="0">
                  <a:pos x="connsiteX4325" y="connsiteY4325"/>
                </a:cxn>
                <a:cxn ang="0">
                  <a:pos x="connsiteX4326" y="connsiteY4326"/>
                </a:cxn>
                <a:cxn ang="0">
                  <a:pos x="connsiteX4327" y="connsiteY4327"/>
                </a:cxn>
                <a:cxn ang="0">
                  <a:pos x="connsiteX4328" y="connsiteY4328"/>
                </a:cxn>
                <a:cxn ang="0">
                  <a:pos x="connsiteX4329" y="connsiteY4329"/>
                </a:cxn>
                <a:cxn ang="0">
                  <a:pos x="connsiteX4330" y="connsiteY4330"/>
                </a:cxn>
                <a:cxn ang="0">
                  <a:pos x="connsiteX4331" y="connsiteY4331"/>
                </a:cxn>
                <a:cxn ang="0">
                  <a:pos x="connsiteX4332" y="connsiteY4332"/>
                </a:cxn>
                <a:cxn ang="0">
                  <a:pos x="connsiteX4333" y="connsiteY4333"/>
                </a:cxn>
                <a:cxn ang="0">
                  <a:pos x="connsiteX4334" y="connsiteY4334"/>
                </a:cxn>
                <a:cxn ang="0">
                  <a:pos x="connsiteX4335" y="connsiteY4335"/>
                </a:cxn>
                <a:cxn ang="0">
                  <a:pos x="connsiteX4336" y="connsiteY4336"/>
                </a:cxn>
                <a:cxn ang="0">
                  <a:pos x="connsiteX4337" y="connsiteY4337"/>
                </a:cxn>
                <a:cxn ang="0">
                  <a:pos x="connsiteX4338" y="connsiteY4338"/>
                </a:cxn>
                <a:cxn ang="0">
                  <a:pos x="connsiteX4339" y="connsiteY4339"/>
                </a:cxn>
                <a:cxn ang="0">
                  <a:pos x="connsiteX4340" y="connsiteY4340"/>
                </a:cxn>
                <a:cxn ang="0">
                  <a:pos x="connsiteX4341" y="connsiteY4341"/>
                </a:cxn>
                <a:cxn ang="0">
                  <a:pos x="connsiteX4342" y="connsiteY4342"/>
                </a:cxn>
                <a:cxn ang="0">
                  <a:pos x="connsiteX4343" y="connsiteY4343"/>
                </a:cxn>
                <a:cxn ang="0">
                  <a:pos x="connsiteX4344" y="connsiteY4344"/>
                </a:cxn>
                <a:cxn ang="0">
                  <a:pos x="connsiteX4345" y="connsiteY4345"/>
                </a:cxn>
                <a:cxn ang="0">
                  <a:pos x="connsiteX4346" y="connsiteY4346"/>
                </a:cxn>
                <a:cxn ang="0">
                  <a:pos x="connsiteX4347" y="connsiteY4347"/>
                </a:cxn>
                <a:cxn ang="0">
                  <a:pos x="connsiteX4348" y="connsiteY4348"/>
                </a:cxn>
                <a:cxn ang="0">
                  <a:pos x="connsiteX4349" y="connsiteY4349"/>
                </a:cxn>
                <a:cxn ang="0">
                  <a:pos x="connsiteX4350" y="connsiteY4350"/>
                </a:cxn>
                <a:cxn ang="0">
                  <a:pos x="connsiteX4351" y="connsiteY4351"/>
                </a:cxn>
                <a:cxn ang="0">
                  <a:pos x="connsiteX4352" y="connsiteY4352"/>
                </a:cxn>
                <a:cxn ang="0">
                  <a:pos x="connsiteX4353" y="connsiteY4353"/>
                </a:cxn>
                <a:cxn ang="0">
                  <a:pos x="connsiteX4354" y="connsiteY4354"/>
                </a:cxn>
                <a:cxn ang="0">
                  <a:pos x="connsiteX4355" y="connsiteY4355"/>
                </a:cxn>
                <a:cxn ang="0">
                  <a:pos x="connsiteX4356" y="connsiteY4356"/>
                </a:cxn>
                <a:cxn ang="0">
                  <a:pos x="connsiteX4357" y="connsiteY4357"/>
                </a:cxn>
                <a:cxn ang="0">
                  <a:pos x="connsiteX4358" y="connsiteY4358"/>
                </a:cxn>
                <a:cxn ang="0">
                  <a:pos x="connsiteX4359" y="connsiteY4359"/>
                </a:cxn>
                <a:cxn ang="0">
                  <a:pos x="connsiteX4360" y="connsiteY4360"/>
                </a:cxn>
                <a:cxn ang="0">
                  <a:pos x="connsiteX4361" y="connsiteY4361"/>
                </a:cxn>
                <a:cxn ang="0">
                  <a:pos x="connsiteX4362" y="connsiteY4362"/>
                </a:cxn>
                <a:cxn ang="0">
                  <a:pos x="connsiteX4363" y="connsiteY4363"/>
                </a:cxn>
                <a:cxn ang="0">
                  <a:pos x="connsiteX4364" y="connsiteY4364"/>
                </a:cxn>
                <a:cxn ang="0">
                  <a:pos x="connsiteX4365" y="connsiteY4365"/>
                </a:cxn>
                <a:cxn ang="0">
                  <a:pos x="connsiteX4366" y="connsiteY4366"/>
                </a:cxn>
                <a:cxn ang="0">
                  <a:pos x="connsiteX4367" y="connsiteY4367"/>
                </a:cxn>
                <a:cxn ang="0">
                  <a:pos x="connsiteX4368" y="connsiteY4368"/>
                </a:cxn>
                <a:cxn ang="0">
                  <a:pos x="connsiteX4369" y="connsiteY4369"/>
                </a:cxn>
                <a:cxn ang="0">
                  <a:pos x="connsiteX4370" y="connsiteY4370"/>
                </a:cxn>
                <a:cxn ang="0">
                  <a:pos x="connsiteX4371" y="connsiteY4371"/>
                </a:cxn>
                <a:cxn ang="0">
                  <a:pos x="connsiteX4372" y="connsiteY4372"/>
                </a:cxn>
                <a:cxn ang="0">
                  <a:pos x="connsiteX4373" y="connsiteY4373"/>
                </a:cxn>
                <a:cxn ang="0">
                  <a:pos x="connsiteX4374" y="connsiteY4374"/>
                </a:cxn>
                <a:cxn ang="0">
                  <a:pos x="connsiteX4375" y="connsiteY4375"/>
                </a:cxn>
                <a:cxn ang="0">
                  <a:pos x="connsiteX4376" y="connsiteY4376"/>
                </a:cxn>
                <a:cxn ang="0">
                  <a:pos x="connsiteX4377" y="connsiteY4377"/>
                </a:cxn>
                <a:cxn ang="0">
                  <a:pos x="connsiteX4378" y="connsiteY4378"/>
                </a:cxn>
                <a:cxn ang="0">
                  <a:pos x="connsiteX4379" y="connsiteY4379"/>
                </a:cxn>
                <a:cxn ang="0">
                  <a:pos x="connsiteX4380" y="connsiteY4380"/>
                </a:cxn>
                <a:cxn ang="0">
                  <a:pos x="connsiteX4381" y="connsiteY4381"/>
                </a:cxn>
                <a:cxn ang="0">
                  <a:pos x="connsiteX4382" y="connsiteY4382"/>
                </a:cxn>
                <a:cxn ang="0">
                  <a:pos x="connsiteX4383" y="connsiteY4383"/>
                </a:cxn>
                <a:cxn ang="0">
                  <a:pos x="connsiteX4384" y="connsiteY4384"/>
                </a:cxn>
                <a:cxn ang="0">
                  <a:pos x="connsiteX4385" y="connsiteY4385"/>
                </a:cxn>
                <a:cxn ang="0">
                  <a:pos x="connsiteX4386" y="connsiteY4386"/>
                </a:cxn>
                <a:cxn ang="0">
                  <a:pos x="connsiteX4387" y="connsiteY4387"/>
                </a:cxn>
                <a:cxn ang="0">
                  <a:pos x="connsiteX4388" y="connsiteY4388"/>
                </a:cxn>
                <a:cxn ang="0">
                  <a:pos x="connsiteX4389" y="connsiteY4389"/>
                </a:cxn>
                <a:cxn ang="0">
                  <a:pos x="connsiteX4390" y="connsiteY4390"/>
                </a:cxn>
                <a:cxn ang="0">
                  <a:pos x="connsiteX4391" y="connsiteY4391"/>
                </a:cxn>
                <a:cxn ang="0">
                  <a:pos x="connsiteX4392" y="connsiteY4392"/>
                </a:cxn>
                <a:cxn ang="0">
                  <a:pos x="connsiteX4393" y="connsiteY4393"/>
                </a:cxn>
                <a:cxn ang="0">
                  <a:pos x="connsiteX4394" y="connsiteY4394"/>
                </a:cxn>
                <a:cxn ang="0">
                  <a:pos x="connsiteX4395" y="connsiteY4395"/>
                </a:cxn>
                <a:cxn ang="0">
                  <a:pos x="connsiteX4396" y="connsiteY4396"/>
                </a:cxn>
                <a:cxn ang="0">
                  <a:pos x="connsiteX4397" y="connsiteY4397"/>
                </a:cxn>
                <a:cxn ang="0">
                  <a:pos x="connsiteX4398" y="connsiteY4398"/>
                </a:cxn>
                <a:cxn ang="0">
                  <a:pos x="connsiteX4399" y="connsiteY4399"/>
                </a:cxn>
                <a:cxn ang="0">
                  <a:pos x="connsiteX4400" y="connsiteY4400"/>
                </a:cxn>
                <a:cxn ang="0">
                  <a:pos x="connsiteX4401" y="connsiteY4401"/>
                </a:cxn>
                <a:cxn ang="0">
                  <a:pos x="connsiteX4402" y="connsiteY4402"/>
                </a:cxn>
                <a:cxn ang="0">
                  <a:pos x="connsiteX4403" y="connsiteY4403"/>
                </a:cxn>
                <a:cxn ang="0">
                  <a:pos x="connsiteX4404" y="connsiteY4404"/>
                </a:cxn>
                <a:cxn ang="0">
                  <a:pos x="connsiteX4405" y="connsiteY4405"/>
                </a:cxn>
                <a:cxn ang="0">
                  <a:pos x="connsiteX4406" y="connsiteY4406"/>
                </a:cxn>
                <a:cxn ang="0">
                  <a:pos x="connsiteX4407" y="connsiteY4407"/>
                </a:cxn>
                <a:cxn ang="0">
                  <a:pos x="connsiteX4408" y="connsiteY4408"/>
                </a:cxn>
                <a:cxn ang="0">
                  <a:pos x="connsiteX4409" y="connsiteY4409"/>
                </a:cxn>
                <a:cxn ang="0">
                  <a:pos x="connsiteX4410" y="connsiteY4410"/>
                </a:cxn>
                <a:cxn ang="0">
                  <a:pos x="connsiteX4411" y="connsiteY4411"/>
                </a:cxn>
                <a:cxn ang="0">
                  <a:pos x="connsiteX4412" y="connsiteY4412"/>
                </a:cxn>
                <a:cxn ang="0">
                  <a:pos x="connsiteX4413" y="connsiteY4413"/>
                </a:cxn>
                <a:cxn ang="0">
                  <a:pos x="connsiteX4414" y="connsiteY4414"/>
                </a:cxn>
                <a:cxn ang="0">
                  <a:pos x="connsiteX4415" y="connsiteY4415"/>
                </a:cxn>
                <a:cxn ang="0">
                  <a:pos x="connsiteX4416" y="connsiteY4416"/>
                </a:cxn>
                <a:cxn ang="0">
                  <a:pos x="connsiteX4417" y="connsiteY4417"/>
                </a:cxn>
                <a:cxn ang="0">
                  <a:pos x="connsiteX4418" y="connsiteY4418"/>
                </a:cxn>
                <a:cxn ang="0">
                  <a:pos x="connsiteX4419" y="connsiteY4419"/>
                </a:cxn>
                <a:cxn ang="0">
                  <a:pos x="connsiteX4420" y="connsiteY4420"/>
                </a:cxn>
                <a:cxn ang="0">
                  <a:pos x="connsiteX4421" y="connsiteY4421"/>
                </a:cxn>
                <a:cxn ang="0">
                  <a:pos x="connsiteX4422" y="connsiteY4422"/>
                </a:cxn>
                <a:cxn ang="0">
                  <a:pos x="connsiteX4423" y="connsiteY4423"/>
                </a:cxn>
                <a:cxn ang="0">
                  <a:pos x="connsiteX4424" y="connsiteY4424"/>
                </a:cxn>
                <a:cxn ang="0">
                  <a:pos x="connsiteX4425" y="connsiteY4425"/>
                </a:cxn>
                <a:cxn ang="0">
                  <a:pos x="connsiteX4426" y="connsiteY4426"/>
                </a:cxn>
                <a:cxn ang="0">
                  <a:pos x="connsiteX4427" y="connsiteY4427"/>
                </a:cxn>
                <a:cxn ang="0">
                  <a:pos x="connsiteX4428" y="connsiteY4428"/>
                </a:cxn>
                <a:cxn ang="0">
                  <a:pos x="connsiteX4429" y="connsiteY4429"/>
                </a:cxn>
                <a:cxn ang="0">
                  <a:pos x="connsiteX4430" y="connsiteY4430"/>
                </a:cxn>
                <a:cxn ang="0">
                  <a:pos x="connsiteX4431" y="connsiteY4431"/>
                </a:cxn>
                <a:cxn ang="0">
                  <a:pos x="connsiteX4432" y="connsiteY4432"/>
                </a:cxn>
                <a:cxn ang="0">
                  <a:pos x="connsiteX4433" y="connsiteY4433"/>
                </a:cxn>
                <a:cxn ang="0">
                  <a:pos x="connsiteX4434" y="connsiteY4434"/>
                </a:cxn>
                <a:cxn ang="0">
                  <a:pos x="connsiteX4435" y="connsiteY4435"/>
                </a:cxn>
                <a:cxn ang="0">
                  <a:pos x="connsiteX4436" y="connsiteY4436"/>
                </a:cxn>
                <a:cxn ang="0">
                  <a:pos x="connsiteX4437" y="connsiteY4437"/>
                </a:cxn>
                <a:cxn ang="0">
                  <a:pos x="connsiteX4438" y="connsiteY4438"/>
                </a:cxn>
                <a:cxn ang="0">
                  <a:pos x="connsiteX4439" y="connsiteY4439"/>
                </a:cxn>
                <a:cxn ang="0">
                  <a:pos x="connsiteX4440" y="connsiteY4440"/>
                </a:cxn>
                <a:cxn ang="0">
                  <a:pos x="connsiteX4441" y="connsiteY4441"/>
                </a:cxn>
                <a:cxn ang="0">
                  <a:pos x="connsiteX4442" y="connsiteY4442"/>
                </a:cxn>
                <a:cxn ang="0">
                  <a:pos x="connsiteX4443" y="connsiteY4443"/>
                </a:cxn>
                <a:cxn ang="0">
                  <a:pos x="connsiteX4444" y="connsiteY4444"/>
                </a:cxn>
                <a:cxn ang="0">
                  <a:pos x="connsiteX4445" y="connsiteY4445"/>
                </a:cxn>
                <a:cxn ang="0">
                  <a:pos x="connsiteX4446" y="connsiteY4446"/>
                </a:cxn>
                <a:cxn ang="0">
                  <a:pos x="connsiteX4447" y="connsiteY4447"/>
                </a:cxn>
                <a:cxn ang="0">
                  <a:pos x="connsiteX4448" y="connsiteY4448"/>
                </a:cxn>
                <a:cxn ang="0">
                  <a:pos x="connsiteX4449" y="connsiteY4449"/>
                </a:cxn>
                <a:cxn ang="0">
                  <a:pos x="connsiteX4450" y="connsiteY4450"/>
                </a:cxn>
                <a:cxn ang="0">
                  <a:pos x="connsiteX4451" y="connsiteY4451"/>
                </a:cxn>
                <a:cxn ang="0">
                  <a:pos x="connsiteX4452" y="connsiteY4452"/>
                </a:cxn>
                <a:cxn ang="0">
                  <a:pos x="connsiteX4453" y="connsiteY4453"/>
                </a:cxn>
                <a:cxn ang="0">
                  <a:pos x="connsiteX4454" y="connsiteY4454"/>
                </a:cxn>
                <a:cxn ang="0">
                  <a:pos x="connsiteX4455" y="connsiteY4455"/>
                </a:cxn>
                <a:cxn ang="0">
                  <a:pos x="connsiteX4456" y="connsiteY4456"/>
                </a:cxn>
                <a:cxn ang="0">
                  <a:pos x="connsiteX4457" y="connsiteY4457"/>
                </a:cxn>
                <a:cxn ang="0">
                  <a:pos x="connsiteX4458" y="connsiteY4458"/>
                </a:cxn>
                <a:cxn ang="0">
                  <a:pos x="connsiteX4459" y="connsiteY4459"/>
                </a:cxn>
                <a:cxn ang="0">
                  <a:pos x="connsiteX4460" y="connsiteY4460"/>
                </a:cxn>
                <a:cxn ang="0">
                  <a:pos x="connsiteX4461" y="connsiteY4461"/>
                </a:cxn>
                <a:cxn ang="0">
                  <a:pos x="connsiteX4462" y="connsiteY4462"/>
                </a:cxn>
                <a:cxn ang="0">
                  <a:pos x="connsiteX4463" y="connsiteY4463"/>
                </a:cxn>
                <a:cxn ang="0">
                  <a:pos x="connsiteX4464" y="connsiteY4464"/>
                </a:cxn>
                <a:cxn ang="0">
                  <a:pos x="connsiteX4465" y="connsiteY4465"/>
                </a:cxn>
                <a:cxn ang="0">
                  <a:pos x="connsiteX4466" y="connsiteY4466"/>
                </a:cxn>
                <a:cxn ang="0">
                  <a:pos x="connsiteX4467" y="connsiteY4467"/>
                </a:cxn>
                <a:cxn ang="0">
                  <a:pos x="connsiteX4468" y="connsiteY4468"/>
                </a:cxn>
                <a:cxn ang="0">
                  <a:pos x="connsiteX4469" y="connsiteY4469"/>
                </a:cxn>
                <a:cxn ang="0">
                  <a:pos x="connsiteX4470" y="connsiteY4470"/>
                </a:cxn>
                <a:cxn ang="0">
                  <a:pos x="connsiteX4471" y="connsiteY4471"/>
                </a:cxn>
                <a:cxn ang="0">
                  <a:pos x="connsiteX4472" y="connsiteY4472"/>
                </a:cxn>
                <a:cxn ang="0">
                  <a:pos x="connsiteX4473" y="connsiteY4473"/>
                </a:cxn>
                <a:cxn ang="0">
                  <a:pos x="connsiteX4474" y="connsiteY4474"/>
                </a:cxn>
                <a:cxn ang="0">
                  <a:pos x="connsiteX4475" y="connsiteY4475"/>
                </a:cxn>
                <a:cxn ang="0">
                  <a:pos x="connsiteX4476" y="connsiteY4476"/>
                </a:cxn>
                <a:cxn ang="0">
                  <a:pos x="connsiteX4477" y="connsiteY4477"/>
                </a:cxn>
                <a:cxn ang="0">
                  <a:pos x="connsiteX4478" y="connsiteY4478"/>
                </a:cxn>
                <a:cxn ang="0">
                  <a:pos x="connsiteX4479" y="connsiteY4479"/>
                </a:cxn>
                <a:cxn ang="0">
                  <a:pos x="connsiteX4480" y="connsiteY4480"/>
                </a:cxn>
                <a:cxn ang="0">
                  <a:pos x="connsiteX4481" y="connsiteY4481"/>
                </a:cxn>
                <a:cxn ang="0">
                  <a:pos x="connsiteX4482" y="connsiteY4482"/>
                </a:cxn>
                <a:cxn ang="0">
                  <a:pos x="connsiteX4483" y="connsiteY4483"/>
                </a:cxn>
                <a:cxn ang="0">
                  <a:pos x="connsiteX4484" y="connsiteY4484"/>
                </a:cxn>
                <a:cxn ang="0">
                  <a:pos x="connsiteX4485" y="connsiteY4485"/>
                </a:cxn>
                <a:cxn ang="0">
                  <a:pos x="connsiteX4486" y="connsiteY4486"/>
                </a:cxn>
                <a:cxn ang="0">
                  <a:pos x="connsiteX4487" y="connsiteY4487"/>
                </a:cxn>
                <a:cxn ang="0">
                  <a:pos x="connsiteX4488" y="connsiteY4488"/>
                </a:cxn>
                <a:cxn ang="0">
                  <a:pos x="connsiteX4489" y="connsiteY4489"/>
                </a:cxn>
                <a:cxn ang="0">
                  <a:pos x="connsiteX4490" y="connsiteY4490"/>
                </a:cxn>
                <a:cxn ang="0">
                  <a:pos x="connsiteX4491" y="connsiteY4491"/>
                </a:cxn>
                <a:cxn ang="0">
                  <a:pos x="connsiteX4492" y="connsiteY4492"/>
                </a:cxn>
                <a:cxn ang="0">
                  <a:pos x="connsiteX4493" y="connsiteY4493"/>
                </a:cxn>
                <a:cxn ang="0">
                  <a:pos x="connsiteX4494" y="connsiteY4494"/>
                </a:cxn>
                <a:cxn ang="0">
                  <a:pos x="connsiteX4495" y="connsiteY4495"/>
                </a:cxn>
                <a:cxn ang="0">
                  <a:pos x="connsiteX4496" y="connsiteY4496"/>
                </a:cxn>
                <a:cxn ang="0">
                  <a:pos x="connsiteX4497" y="connsiteY4497"/>
                </a:cxn>
                <a:cxn ang="0">
                  <a:pos x="connsiteX4498" y="connsiteY4498"/>
                </a:cxn>
                <a:cxn ang="0">
                  <a:pos x="connsiteX4499" y="connsiteY4499"/>
                </a:cxn>
                <a:cxn ang="0">
                  <a:pos x="connsiteX4500" y="connsiteY4500"/>
                </a:cxn>
                <a:cxn ang="0">
                  <a:pos x="connsiteX4501" y="connsiteY4501"/>
                </a:cxn>
                <a:cxn ang="0">
                  <a:pos x="connsiteX4502" y="connsiteY4502"/>
                </a:cxn>
                <a:cxn ang="0">
                  <a:pos x="connsiteX4503" y="connsiteY4503"/>
                </a:cxn>
                <a:cxn ang="0">
                  <a:pos x="connsiteX4504" y="connsiteY4504"/>
                </a:cxn>
                <a:cxn ang="0">
                  <a:pos x="connsiteX4505" y="connsiteY4505"/>
                </a:cxn>
                <a:cxn ang="0">
                  <a:pos x="connsiteX4506" y="connsiteY4506"/>
                </a:cxn>
                <a:cxn ang="0">
                  <a:pos x="connsiteX4507" y="connsiteY4507"/>
                </a:cxn>
                <a:cxn ang="0">
                  <a:pos x="connsiteX4508" y="connsiteY4508"/>
                </a:cxn>
                <a:cxn ang="0">
                  <a:pos x="connsiteX4509" y="connsiteY4509"/>
                </a:cxn>
                <a:cxn ang="0">
                  <a:pos x="connsiteX4510" y="connsiteY4510"/>
                </a:cxn>
                <a:cxn ang="0">
                  <a:pos x="connsiteX4511" y="connsiteY4511"/>
                </a:cxn>
                <a:cxn ang="0">
                  <a:pos x="connsiteX4512" y="connsiteY4512"/>
                </a:cxn>
                <a:cxn ang="0">
                  <a:pos x="connsiteX4513" y="connsiteY4513"/>
                </a:cxn>
                <a:cxn ang="0">
                  <a:pos x="connsiteX4514" y="connsiteY4514"/>
                </a:cxn>
                <a:cxn ang="0">
                  <a:pos x="connsiteX4515" y="connsiteY4515"/>
                </a:cxn>
                <a:cxn ang="0">
                  <a:pos x="connsiteX4516" y="connsiteY4516"/>
                </a:cxn>
                <a:cxn ang="0">
                  <a:pos x="connsiteX4517" y="connsiteY4517"/>
                </a:cxn>
                <a:cxn ang="0">
                  <a:pos x="connsiteX4518" y="connsiteY4518"/>
                </a:cxn>
                <a:cxn ang="0">
                  <a:pos x="connsiteX4519" y="connsiteY4519"/>
                </a:cxn>
                <a:cxn ang="0">
                  <a:pos x="connsiteX4520" y="connsiteY4520"/>
                </a:cxn>
                <a:cxn ang="0">
                  <a:pos x="connsiteX4521" y="connsiteY4521"/>
                </a:cxn>
                <a:cxn ang="0">
                  <a:pos x="connsiteX4522" y="connsiteY4522"/>
                </a:cxn>
                <a:cxn ang="0">
                  <a:pos x="connsiteX4523" y="connsiteY4523"/>
                </a:cxn>
                <a:cxn ang="0">
                  <a:pos x="connsiteX4524" y="connsiteY4524"/>
                </a:cxn>
                <a:cxn ang="0">
                  <a:pos x="connsiteX4525" y="connsiteY4525"/>
                </a:cxn>
                <a:cxn ang="0">
                  <a:pos x="connsiteX4526" y="connsiteY4526"/>
                </a:cxn>
                <a:cxn ang="0">
                  <a:pos x="connsiteX4527" y="connsiteY4527"/>
                </a:cxn>
                <a:cxn ang="0">
                  <a:pos x="connsiteX4528" y="connsiteY4528"/>
                </a:cxn>
                <a:cxn ang="0">
                  <a:pos x="connsiteX4529" y="connsiteY4529"/>
                </a:cxn>
                <a:cxn ang="0">
                  <a:pos x="connsiteX4530" y="connsiteY4530"/>
                </a:cxn>
                <a:cxn ang="0">
                  <a:pos x="connsiteX4531" y="connsiteY4531"/>
                </a:cxn>
                <a:cxn ang="0">
                  <a:pos x="connsiteX4532" y="connsiteY4532"/>
                </a:cxn>
                <a:cxn ang="0">
                  <a:pos x="connsiteX4533" y="connsiteY4533"/>
                </a:cxn>
                <a:cxn ang="0">
                  <a:pos x="connsiteX4534" y="connsiteY4534"/>
                </a:cxn>
                <a:cxn ang="0">
                  <a:pos x="connsiteX4535" y="connsiteY4535"/>
                </a:cxn>
                <a:cxn ang="0">
                  <a:pos x="connsiteX4536" y="connsiteY4536"/>
                </a:cxn>
                <a:cxn ang="0">
                  <a:pos x="connsiteX4537" y="connsiteY4537"/>
                </a:cxn>
                <a:cxn ang="0">
                  <a:pos x="connsiteX4538" y="connsiteY4538"/>
                </a:cxn>
                <a:cxn ang="0">
                  <a:pos x="connsiteX4539" y="connsiteY4539"/>
                </a:cxn>
                <a:cxn ang="0">
                  <a:pos x="connsiteX4540" y="connsiteY4540"/>
                </a:cxn>
                <a:cxn ang="0">
                  <a:pos x="connsiteX4541" y="connsiteY4541"/>
                </a:cxn>
                <a:cxn ang="0">
                  <a:pos x="connsiteX4542" y="connsiteY4542"/>
                </a:cxn>
                <a:cxn ang="0">
                  <a:pos x="connsiteX4543" y="connsiteY4543"/>
                </a:cxn>
                <a:cxn ang="0">
                  <a:pos x="connsiteX4544" y="connsiteY4544"/>
                </a:cxn>
                <a:cxn ang="0">
                  <a:pos x="connsiteX4545" y="connsiteY4545"/>
                </a:cxn>
                <a:cxn ang="0">
                  <a:pos x="connsiteX4546" y="connsiteY4546"/>
                </a:cxn>
                <a:cxn ang="0">
                  <a:pos x="connsiteX4547" y="connsiteY4547"/>
                </a:cxn>
                <a:cxn ang="0">
                  <a:pos x="connsiteX4548" y="connsiteY4548"/>
                </a:cxn>
                <a:cxn ang="0">
                  <a:pos x="connsiteX4549" y="connsiteY4549"/>
                </a:cxn>
                <a:cxn ang="0">
                  <a:pos x="connsiteX4550" y="connsiteY4550"/>
                </a:cxn>
                <a:cxn ang="0">
                  <a:pos x="connsiteX4551" y="connsiteY4551"/>
                </a:cxn>
                <a:cxn ang="0">
                  <a:pos x="connsiteX4552" y="connsiteY4552"/>
                </a:cxn>
                <a:cxn ang="0">
                  <a:pos x="connsiteX4553" y="connsiteY4553"/>
                </a:cxn>
                <a:cxn ang="0">
                  <a:pos x="connsiteX4554" y="connsiteY4554"/>
                </a:cxn>
                <a:cxn ang="0">
                  <a:pos x="connsiteX4555" y="connsiteY4555"/>
                </a:cxn>
                <a:cxn ang="0">
                  <a:pos x="connsiteX4556" y="connsiteY4556"/>
                </a:cxn>
                <a:cxn ang="0">
                  <a:pos x="connsiteX4557" y="connsiteY4557"/>
                </a:cxn>
                <a:cxn ang="0">
                  <a:pos x="connsiteX4558" y="connsiteY4558"/>
                </a:cxn>
                <a:cxn ang="0">
                  <a:pos x="connsiteX4559" y="connsiteY4559"/>
                </a:cxn>
                <a:cxn ang="0">
                  <a:pos x="connsiteX4560" y="connsiteY4560"/>
                </a:cxn>
                <a:cxn ang="0">
                  <a:pos x="connsiteX4561" y="connsiteY4561"/>
                </a:cxn>
                <a:cxn ang="0">
                  <a:pos x="connsiteX4562" y="connsiteY4562"/>
                </a:cxn>
                <a:cxn ang="0">
                  <a:pos x="connsiteX4563" y="connsiteY4563"/>
                </a:cxn>
                <a:cxn ang="0">
                  <a:pos x="connsiteX4564" y="connsiteY4564"/>
                </a:cxn>
                <a:cxn ang="0">
                  <a:pos x="connsiteX4565" y="connsiteY4565"/>
                </a:cxn>
                <a:cxn ang="0">
                  <a:pos x="connsiteX4566" y="connsiteY4566"/>
                </a:cxn>
                <a:cxn ang="0">
                  <a:pos x="connsiteX4567" y="connsiteY4567"/>
                </a:cxn>
                <a:cxn ang="0">
                  <a:pos x="connsiteX4568" y="connsiteY4568"/>
                </a:cxn>
                <a:cxn ang="0">
                  <a:pos x="connsiteX4569" y="connsiteY4569"/>
                </a:cxn>
                <a:cxn ang="0">
                  <a:pos x="connsiteX4570" y="connsiteY4570"/>
                </a:cxn>
                <a:cxn ang="0">
                  <a:pos x="connsiteX4571" y="connsiteY4571"/>
                </a:cxn>
                <a:cxn ang="0">
                  <a:pos x="connsiteX4572" y="connsiteY4572"/>
                </a:cxn>
                <a:cxn ang="0">
                  <a:pos x="connsiteX4573" y="connsiteY4573"/>
                </a:cxn>
                <a:cxn ang="0">
                  <a:pos x="connsiteX4574" y="connsiteY4574"/>
                </a:cxn>
                <a:cxn ang="0">
                  <a:pos x="connsiteX4575" y="connsiteY4575"/>
                </a:cxn>
                <a:cxn ang="0">
                  <a:pos x="connsiteX4576" y="connsiteY4576"/>
                </a:cxn>
                <a:cxn ang="0">
                  <a:pos x="connsiteX4577" y="connsiteY4577"/>
                </a:cxn>
                <a:cxn ang="0">
                  <a:pos x="connsiteX4578" y="connsiteY4578"/>
                </a:cxn>
                <a:cxn ang="0">
                  <a:pos x="connsiteX4579" y="connsiteY4579"/>
                </a:cxn>
                <a:cxn ang="0">
                  <a:pos x="connsiteX4580" y="connsiteY4580"/>
                </a:cxn>
                <a:cxn ang="0">
                  <a:pos x="connsiteX4581" y="connsiteY4581"/>
                </a:cxn>
                <a:cxn ang="0">
                  <a:pos x="connsiteX4582" y="connsiteY4582"/>
                </a:cxn>
                <a:cxn ang="0">
                  <a:pos x="connsiteX4583" y="connsiteY4583"/>
                </a:cxn>
                <a:cxn ang="0">
                  <a:pos x="connsiteX4584" y="connsiteY4584"/>
                </a:cxn>
                <a:cxn ang="0">
                  <a:pos x="connsiteX4585" y="connsiteY4585"/>
                </a:cxn>
                <a:cxn ang="0">
                  <a:pos x="connsiteX4586" y="connsiteY4586"/>
                </a:cxn>
                <a:cxn ang="0">
                  <a:pos x="connsiteX4587" y="connsiteY4587"/>
                </a:cxn>
                <a:cxn ang="0">
                  <a:pos x="connsiteX4588" y="connsiteY4588"/>
                </a:cxn>
                <a:cxn ang="0">
                  <a:pos x="connsiteX4589" y="connsiteY4589"/>
                </a:cxn>
                <a:cxn ang="0">
                  <a:pos x="connsiteX4590" y="connsiteY4590"/>
                </a:cxn>
                <a:cxn ang="0">
                  <a:pos x="connsiteX4591" y="connsiteY4591"/>
                </a:cxn>
                <a:cxn ang="0">
                  <a:pos x="connsiteX4592" y="connsiteY4592"/>
                </a:cxn>
                <a:cxn ang="0">
                  <a:pos x="connsiteX4593" y="connsiteY4593"/>
                </a:cxn>
                <a:cxn ang="0">
                  <a:pos x="connsiteX4594" y="connsiteY4594"/>
                </a:cxn>
                <a:cxn ang="0">
                  <a:pos x="connsiteX4595" y="connsiteY4595"/>
                </a:cxn>
                <a:cxn ang="0">
                  <a:pos x="connsiteX4596" y="connsiteY4596"/>
                </a:cxn>
                <a:cxn ang="0">
                  <a:pos x="connsiteX4597" y="connsiteY4597"/>
                </a:cxn>
                <a:cxn ang="0">
                  <a:pos x="connsiteX4598" y="connsiteY4598"/>
                </a:cxn>
                <a:cxn ang="0">
                  <a:pos x="connsiteX4599" y="connsiteY4599"/>
                </a:cxn>
                <a:cxn ang="0">
                  <a:pos x="connsiteX4600" y="connsiteY4600"/>
                </a:cxn>
                <a:cxn ang="0">
                  <a:pos x="connsiteX4601" y="connsiteY4601"/>
                </a:cxn>
                <a:cxn ang="0">
                  <a:pos x="connsiteX4602" y="connsiteY4602"/>
                </a:cxn>
                <a:cxn ang="0">
                  <a:pos x="connsiteX4603" y="connsiteY4603"/>
                </a:cxn>
                <a:cxn ang="0">
                  <a:pos x="connsiteX4604" y="connsiteY4604"/>
                </a:cxn>
                <a:cxn ang="0">
                  <a:pos x="connsiteX4605" y="connsiteY4605"/>
                </a:cxn>
                <a:cxn ang="0">
                  <a:pos x="connsiteX4606" y="connsiteY4606"/>
                </a:cxn>
                <a:cxn ang="0">
                  <a:pos x="connsiteX4607" y="connsiteY4607"/>
                </a:cxn>
                <a:cxn ang="0">
                  <a:pos x="connsiteX4608" y="connsiteY4608"/>
                </a:cxn>
                <a:cxn ang="0">
                  <a:pos x="connsiteX4609" y="connsiteY4609"/>
                </a:cxn>
                <a:cxn ang="0">
                  <a:pos x="connsiteX4610" y="connsiteY4610"/>
                </a:cxn>
                <a:cxn ang="0">
                  <a:pos x="connsiteX4611" y="connsiteY4611"/>
                </a:cxn>
                <a:cxn ang="0">
                  <a:pos x="connsiteX4612" y="connsiteY4612"/>
                </a:cxn>
                <a:cxn ang="0">
                  <a:pos x="connsiteX4613" y="connsiteY4613"/>
                </a:cxn>
                <a:cxn ang="0">
                  <a:pos x="connsiteX4614" y="connsiteY4614"/>
                </a:cxn>
                <a:cxn ang="0">
                  <a:pos x="connsiteX4615" y="connsiteY4615"/>
                </a:cxn>
                <a:cxn ang="0">
                  <a:pos x="connsiteX4616" y="connsiteY4616"/>
                </a:cxn>
                <a:cxn ang="0">
                  <a:pos x="connsiteX4617" y="connsiteY4617"/>
                </a:cxn>
                <a:cxn ang="0">
                  <a:pos x="connsiteX4618" y="connsiteY4618"/>
                </a:cxn>
                <a:cxn ang="0">
                  <a:pos x="connsiteX4619" y="connsiteY4619"/>
                </a:cxn>
                <a:cxn ang="0">
                  <a:pos x="connsiteX4620" y="connsiteY4620"/>
                </a:cxn>
                <a:cxn ang="0">
                  <a:pos x="connsiteX4621" y="connsiteY4621"/>
                </a:cxn>
                <a:cxn ang="0">
                  <a:pos x="connsiteX4622" y="connsiteY4622"/>
                </a:cxn>
                <a:cxn ang="0">
                  <a:pos x="connsiteX4623" y="connsiteY4623"/>
                </a:cxn>
                <a:cxn ang="0">
                  <a:pos x="connsiteX4624" y="connsiteY4624"/>
                </a:cxn>
                <a:cxn ang="0">
                  <a:pos x="connsiteX4625" y="connsiteY4625"/>
                </a:cxn>
                <a:cxn ang="0">
                  <a:pos x="connsiteX4626" y="connsiteY4626"/>
                </a:cxn>
                <a:cxn ang="0">
                  <a:pos x="connsiteX4627" y="connsiteY4627"/>
                </a:cxn>
                <a:cxn ang="0">
                  <a:pos x="connsiteX4628" y="connsiteY4628"/>
                </a:cxn>
                <a:cxn ang="0">
                  <a:pos x="connsiteX4629" y="connsiteY4629"/>
                </a:cxn>
                <a:cxn ang="0">
                  <a:pos x="connsiteX4630" y="connsiteY4630"/>
                </a:cxn>
                <a:cxn ang="0">
                  <a:pos x="connsiteX4631" y="connsiteY4631"/>
                </a:cxn>
                <a:cxn ang="0">
                  <a:pos x="connsiteX4632" y="connsiteY4632"/>
                </a:cxn>
                <a:cxn ang="0">
                  <a:pos x="connsiteX4633" y="connsiteY4633"/>
                </a:cxn>
                <a:cxn ang="0">
                  <a:pos x="connsiteX4634" y="connsiteY4634"/>
                </a:cxn>
                <a:cxn ang="0">
                  <a:pos x="connsiteX4635" y="connsiteY4635"/>
                </a:cxn>
                <a:cxn ang="0">
                  <a:pos x="connsiteX4636" y="connsiteY4636"/>
                </a:cxn>
                <a:cxn ang="0">
                  <a:pos x="connsiteX4637" y="connsiteY4637"/>
                </a:cxn>
                <a:cxn ang="0">
                  <a:pos x="connsiteX4638" y="connsiteY4638"/>
                </a:cxn>
                <a:cxn ang="0">
                  <a:pos x="connsiteX4639" y="connsiteY4639"/>
                </a:cxn>
                <a:cxn ang="0">
                  <a:pos x="connsiteX4640" y="connsiteY4640"/>
                </a:cxn>
                <a:cxn ang="0">
                  <a:pos x="connsiteX4641" y="connsiteY4641"/>
                </a:cxn>
                <a:cxn ang="0">
                  <a:pos x="connsiteX4642" y="connsiteY4642"/>
                </a:cxn>
                <a:cxn ang="0">
                  <a:pos x="connsiteX4643" y="connsiteY4643"/>
                </a:cxn>
                <a:cxn ang="0">
                  <a:pos x="connsiteX4644" y="connsiteY4644"/>
                </a:cxn>
                <a:cxn ang="0">
                  <a:pos x="connsiteX4645" y="connsiteY4645"/>
                </a:cxn>
                <a:cxn ang="0">
                  <a:pos x="connsiteX4646" y="connsiteY4646"/>
                </a:cxn>
                <a:cxn ang="0">
                  <a:pos x="connsiteX4647" y="connsiteY4647"/>
                </a:cxn>
                <a:cxn ang="0">
                  <a:pos x="connsiteX4648" y="connsiteY4648"/>
                </a:cxn>
                <a:cxn ang="0">
                  <a:pos x="connsiteX4649" y="connsiteY4649"/>
                </a:cxn>
                <a:cxn ang="0">
                  <a:pos x="connsiteX4650" y="connsiteY4650"/>
                </a:cxn>
                <a:cxn ang="0">
                  <a:pos x="connsiteX4651" y="connsiteY4651"/>
                </a:cxn>
                <a:cxn ang="0">
                  <a:pos x="connsiteX4652" y="connsiteY4652"/>
                </a:cxn>
                <a:cxn ang="0">
                  <a:pos x="connsiteX4653" y="connsiteY4653"/>
                </a:cxn>
                <a:cxn ang="0">
                  <a:pos x="connsiteX4654" y="connsiteY4654"/>
                </a:cxn>
                <a:cxn ang="0">
                  <a:pos x="connsiteX4655" y="connsiteY4655"/>
                </a:cxn>
                <a:cxn ang="0">
                  <a:pos x="connsiteX4656" y="connsiteY4656"/>
                </a:cxn>
                <a:cxn ang="0">
                  <a:pos x="connsiteX4657" y="connsiteY4657"/>
                </a:cxn>
                <a:cxn ang="0">
                  <a:pos x="connsiteX4658" y="connsiteY4658"/>
                </a:cxn>
                <a:cxn ang="0">
                  <a:pos x="connsiteX4659" y="connsiteY4659"/>
                </a:cxn>
                <a:cxn ang="0">
                  <a:pos x="connsiteX4660" y="connsiteY4660"/>
                </a:cxn>
                <a:cxn ang="0">
                  <a:pos x="connsiteX4661" y="connsiteY4661"/>
                </a:cxn>
                <a:cxn ang="0">
                  <a:pos x="connsiteX4662" y="connsiteY4662"/>
                </a:cxn>
                <a:cxn ang="0">
                  <a:pos x="connsiteX4663" y="connsiteY4663"/>
                </a:cxn>
                <a:cxn ang="0">
                  <a:pos x="connsiteX4664" y="connsiteY4664"/>
                </a:cxn>
                <a:cxn ang="0">
                  <a:pos x="connsiteX4665" y="connsiteY4665"/>
                </a:cxn>
                <a:cxn ang="0">
                  <a:pos x="connsiteX4666" y="connsiteY4666"/>
                </a:cxn>
                <a:cxn ang="0">
                  <a:pos x="connsiteX4667" y="connsiteY4667"/>
                </a:cxn>
                <a:cxn ang="0">
                  <a:pos x="connsiteX4668" y="connsiteY4668"/>
                </a:cxn>
                <a:cxn ang="0">
                  <a:pos x="connsiteX4669" y="connsiteY4669"/>
                </a:cxn>
                <a:cxn ang="0">
                  <a:pos x="connsiteX4670" y="connsiteY4670"/>
                </a:cxn>
                <a:cxn ang="0">
                  <a:pos x="connsiteX4671" y="connsiteY4671"/>
                </a:cxn>
                <a:cxn ang="0">
                  <a:pos x="connsiteX4672" y="connsiteY4672"/>
                </a:cxn>
                <a:cxn ang="0">
                  <a:pos x="connsiteX4673" y="connsiteY4673"/>
                </a:cxn>
                <a:cxn ang="0">
                  <a:pos x="connsiteX4674" y="connsiteY4674"/>
                </a:cxn>
                <a:cxn ang="0">
                  <a:pos x="connsiteX4675" y="connsiteY4675"/>
                </a:cxn>
                <a:cxn ang="0">
                  <a:pos x="connsiteX4676" y="connsiteY4676"/>
                </a:cxn>
                <a:cxn ang="0">
                  <a:pos x="connsiteX4677" y="connsiteY4677"/>
                </a:cxn>
                <a:cxn ang="0">
                  <a:pos x="connsiteX4678" y="connsiteY4678"/>
                </a:cxn>
                <a:cxn ang="0">
                  <a:pos x="connsiteX4679" y="connsiteY4679"/>
                </a:cxn>
                <a:cxn ang="0">
                  <a:pos x="connsiteX4680" y="connsiteY4680"/>
                </a:cxn>
                <a:cxn ang="0">
                  <a:pos x="connsiteX4681" y="connsiteY4681"/>
                </a:cxn>
                <a:cxn ang="0">
                  <a:pos x="connsiteX4682" y="connsiteY4682"/>
                </a:cxn>
                <a:cxn ang="0">
                  <a:pos x="connsiteX4683" y="connsiteY4683"/>
                </a:cxn>
                <a:cxn ang="0">
                  <a:pos x="connsiteX4684" y="connsiteY4684"/>
                </a:cxn>
                <a:cxn ang="0">
                  <a:pos x="connsiteX4685" y="connsiteY4685"/>
                </a:cxn>
                <a:cxn ang="0">
                  <a:pos x="connsiteX4686" y="connsiteY4686"/>
                </a:cxn>
                <a:cxn ang="0">
                  <a:pos x="connsiteX4687" y="connsiteY4687"/>
                </a:cxn>
                <a:cxn ang="0">
                  <a:pos x="connsiteX4688" y="connsiteY4688"/>
                </a:cxn>
                <a:cxn ang="0">
                  <a:pos x="connsiteX4689" y="connsiteY4689"/>
                </a:cxn>
                <a:cxn ang="0">
                  <a:pos x="connsiteX4690" y="connsiteY4690"/>
                </a:cxn>
                <a:cxn ang="0">
                  <a:pos x="connsiteX4691" y="connsiteY4691"/>
                </a:cxn>
                <a:cxn ang="0">
                  <a:pos x="connsiteX4692" y="connsiteY4692"/>
                </a:cxn>
                <a:cxn ang="0">
                  <a:pos x="connsiteX4693" y="connsiteY4693"/>
                </a:cxn>
                <a:cxn ang="0">
                  <a:pos x="connsiteX4694" y="connsiteY4694"/>
                </a:cxn>
                <a:cxn ang="0">
                  <a:pos x="connsiteX4695" y="connsiteY4695"/>
                </a:cxn>
                <a:cxn ang="0">
                  <a:pos x="connsiteX4696" y="connsiteY4696"/>
                </a:cxn>
                <a:cxn ang="0">
                  <a:pos x="connsiteX4697" y="connsiteY4697"/>
                </a:cxn>
                <a:cxn ang="0">
                  <a:pos x="connsiteX4698" y="connsiteY4698"/>
                </a:cxn>
                <a:cxn ang="0">
                  <a:pos x="connsiteX4699" y="connsiteY4699"/>
                </a:cxn>
                <a:cxn ang="0">
                  <a:pos x="connsiteX4700" y="connsiteY4700"/>
                </a:cxn>
                <a:cxn ang="0">
                  <a:pos x="connsiteX4701" y="connsiteY4701"/>
                </a:cxn>
                <a:cxn ang="0">
                  <a:pos x="connsiteX4702" y="connsiteY4702"/>
                </a:cxn>
                <a:cxn ang="0">
                  <a:pos x="connsiteX4703" y="connsiteY4703"/>
                </a:cxn>
                <a:cxn ang="0">
                  <a:pos x="connsiteX4704" y="connsiteY4704"/>
                </a:cxn>
                <a:cxn ang="0">
                  <a:pos x="connsiteX4705" y="connsiteY4705"/>
                </a:cxn>
                <a:cxn ang="0">
                  <a:pos x="connsiteX4706" y="connsiteY4706"/>
                </a:cxn>
                <a:cxn ang="0">
                  <a:pos x="connsiteX4707" y="connsiteY4707"/>
                </a:cxn>
                <a:cxn ang="0">
                  <a:pos x="connsiteX4708" y="connsiteY4708"/>
                </a:cxn>
                <a:cxn ang="0">
                  <a:pos x="connsiteX4709" y="connsiteY4709"/>
                </a:cxn>
                <a:cxn ang="0">
                  <a:pos x="connsiteX4710" y="connsiteY4710"/>
                </a:cxn>
                <a:cxn ang="0">
                  <a:pos x="connsiteX4711" y="connsiteY4711"/>
                </a:cxn>
                <a:cxn ang="0">
                  <a:pos x="connsiteX4712" y="connsiteY4712"/>
                </a:cxn>
                <a:cxn ang="0">
                  <a:pos x="connsiteX4713" y="connsiteY4713"/>
                </a:cxn>
                <a:cxn ang="0">
                  <a:pos x="connsiteX4714" y="connsiteY4714"/>
                </a:cxn>
                <a:cxn ang="0">
                  <a:pos x="connsiteX4715" y="connsiteY4715"/>
                </a:cxn>
                <a:cxn ang="0">
                  <a:pos x="connsiteX4716" y="connsiteY4716"/>
                </a:cxn>
                <a:cxn ang="0">
                  <a:pos x="connsiteX4717" y="connsiteY4717"/>
                </a:cxn>
                <a:cxn ang="0">
                  <a:pos x="connsiteX4718" y="connsiteY4718"/>
                </a:cxn>
                <a:cxn ang="0">
                  <a:pos x="connsiteX4719" y="connsiteY4719"/>
                </a:cxn>
                <a:cxn ang="0">
                  <a:pos x="connsiteX4720" y="connsiteY4720"/>
                </a:cxn>
                <a:cxn ang="0">
                  <a:pos x="connsiteX4721" y="connsiteY4721"/>
                </a:cxn>
                <a:cxn ang="0">
                  <a:pos x="connsiteX4722" y="connsiteY4722"/>
                </a:cxn>
                <a:cxn ang="0">
                  <a:pos x="connsiteX4723" y="connsiteY4723"/>
                </a:cxn>
                <a:cxn ang="0">
                  <a:pos x="connsiteX4724" y="connsiteY4724"/>
                </a:cxn>
                <a:cxn ang="0">
                  <a:pos x="connsiteX4725" y="connsiteY4725"/>
                </a:cxn>
                <a:cxn ang="0">
                  <a:pos x="connsiteX4726" y="connsiteY4726"/>
                </a:cxn>
                <a:cxn ang="0">
                  <a:pos x="connsiteX4727" y="connsiteY4727"/>
                </a:cxn>
                <a:cxn ang="0">
                  <a:pos x="connsiteX4728" y="connsiteY4728"/>
                </a:cxn>
                <a:cxn ang="0">
                  <a:pos x="connsiteX4729" y="connsiteY4729"/>
                </a:cxn>
                <a:cxn ang="0">
                  <a:pos x="connsiteX4730" y="connsiteY4730"/>
                </a:cxn>
                <a:cxn ang="0">
                  <a:pos x="connsiteX4731" y="connsiteY4731"/>
                </a:cxn>
                <a:cxn ang="0">
                  <a:pos x="connsiteX4732" y="connsiteY4732"/>
                </a:cxn>
                <a:cxn ang="0">
                  <a:pos x="connsiteX4733" y="connsiteY4733"/>
                </a:cxn>
                <a:cxn ang="0">
                  <a:pos x="connsiteX4734" y="connsiteY4734"/>
                </a:cxn>
                <a:cxn ang="0">
                  <a:pos x="connsiteX4735" y="connsiteY4735"/>
                </a:cxn>
                <a:cxn ang="0">
                  <a:pos x="connsiteX4736" y="connsiteY4736"/>
                </a:cxn>
                <a:cxn ang="0">
                  <a:pos x="connsiteX4737" y="connsiteY4737"/>
                </a:cxn>
                <a:cxn ang="0">
                  <a:pos x="connsiteX4738" y="connsiteY4738"/>
                </a:cxn>
                <a:cxn ang="0">
                  <a:pos x="connsiteX4739" y="connsiteY4739"/>
                </a:cxn>
                <a:cxn ang="0">
                  <a:pos x="connsiteX4740" y="connsiteY4740"/>
                </a:cxn>
                <a:cxn ang="0">
                  <a:pos x="connsiteX4741" y="connsiteY4741"/>
                </a:cxn>
                <a:cxn ang="0">
                  <a:pos x="connsiteX4742" y="connsiteY4742"/>
                </a:cxn>
                <a:cxn ang="0">
                  <a:pos x="connsiteX4743" y="connsiteY4743"/>
                </a:cxn>
                <a:cxn ang="0">
                  <a:pos x="connsiteX4744" y="connsiteY4744"/>
                </a:cxn>
                <a:cxn ang="0">
                  <a:pos x="connsiteX4745" y="connsiteY4745"/>
                </a:cxn>
                <a:cxn ang="0">
                  <a:pos x="connsiteX4746" y="connsiteY4746"/>
                </a:cxn>
                <a:cxn ang="0">
                  <a:pos x="connsiteX4747" y="connsiteY4747"/>
                </a:cxn>
                <a:cxn ang="0">
                  <a:pos x="connsiteX4748" y="connsiteY4748"/>
                </a:cxn>
                <a:cxn ang="0">
                  <a:pos x="connsiteX4749" y="connsiteY4749"/>
                </a:cxn>
                <a:cxn ang="0">
                  <a:pos x="connsiteX4750" y="connsiteY4750"/>
                </a:cxn>
                <a:cxn ang="0">
                  <a:pos x="connsiteX4751" y="connsiteY4751"/>
                </a:cxn>
                <a:cxn ang="0">
                  <a:pos x="connsiteX4752" y="connsiteY4752"/>
                </a:cxn>
                <a:cxn ang="0">
                  <a:pos x="connsiteX4753" y="connsiteY4753"/>
                </a:cxn>
                <a:cxn ang="0">
                  <a:pos x="connsiteX4754" y="connsiteY4754"/>
                </a:cxn>
                <a:cxn ang="0">
                  <a:pos x="connsiteX4755" y="connsiteY4755"/>
                </a:cxn>
                <a:cxn ang="0">
                  <a:pos x="connsiteX4756" y="connsiteY4756"/>
                </a:cxn>
                <a:cxn ang="0">
                  <a:pos x="connsiteX4757" y="connsiteY4757"/>
                </a:cxn>
                <a:cxn ang="0">
                  <a:pos x="connsiteX4758" y="connsiteY4758"/>
                </a:cxn>
                <a:cxn ang="0">
                  <a:pos x="connsiteX4759" y="connsiteY4759"/>
                </a:cxn>
                <a:cxn ang="0">
                  <a:pos x="connsiteX4760" y="connsiteY4760"/>
                </a:cxn>
                <a:cxn ang="0">
                  <a:pos x="connsiteX4761" y="connsiteY4761"/>
                </a:cxn>
                <a:cxn ang="0">
                  <a:pos x="connsiteX4762" y="connsiteY4762"/>
                </a:cxn>
                <a:cxn ang="0">
                  <a:pos x="connsiteX4763" y="connsiteY4763"/>
                </a:cxn>
                <a:cxn ang="0">
                  <a:pos x="connsiteX4764" y="connsiteY4764"/>
                </a:cxn>
                <a:cxn ang="0">
                  <a:pos x="connsiteX4765" y="connsiteY4765"/>
                </a:cxn>
                <a:cxn ang="0">
                  <a:pos x="connsiteX4766" y="connsiteY4766"/>
                </a:cxn>
                <a:cxn ang="0">
                  <a:pos x="connsiteX4767" y="connsiteY4767"/>
                </a:cxn>
                <a:cxn ang="0">
                  <a:pos x="connsiteX4768" y="connsiteY4768"/>
                </a:cxn>
                <a:cxn ang="0">
                  <a:pos x="connsiteX4769" y="connsiteY4769"/>
                </a:cxn>
                <a:cxn ang="0">
                  <a:pos x="connsiteX4770" y="connsiteY4770"/>
                </a:cxn>
                <a:cxn ang="0">
                  <a:pos x="connsiteX4771" y="connsiteY4771"/>
                </a:cxn>
                <a:cxn ang="0">
                  <a:pos x="connsiteX4772" y="connsiteY4772"/>
                </a:cxn>
                <a:cxn ang="0">
                  <a:pos x="connsiteX4773" y="connsiteY4773"/>
                </a:cxn>
                <a:cxn ang="0">
                  <a:pos x="connsiteX4774" y="connsiteY4774"/>
                </a:cxn>
                <a:cxn ang="0">
                  <a:pos x="connsiteX4775" y="connsiteY4775"/>
                </a:cxn>
                <a:cxn ang="0">
                  <a:pos x="connsiteX4776" y="connsiteY4776"/>
                </a:cxn>
                <a:cxn ang="0">
                  <a:pos x="connsiteX4777" y="connsiteY4777"/>
                </a:cxn>
                <a:cxn ang="0">
                  <a:pos x="connsiteX4778" y="connsiteY4778"/>
                </a:cxn>
                <a:cxn ang="0">
                  <a:pos x="connsiteX4779" y="connsiteY4779"/>
                </a:cxn>
                <a:cxn ang="0">
                  <a:pos x="connsiteX4780" y="connsiteY4780"/>
                </a:cxn>
                <a:cxn ang="0">
                  <a:pos x="connsiteX4781" y="connsiteY4781"/>
                </a:cxn>
                <a:cxn ang="0">
                  <a:pos x="connsiteX4782" y="connsiteY4782"/>
                </a:cxn>
                <a:cxn ang="0">
                  <a:pos x="connsiteX4783" y="connsiteY4783"/>
                </a:cxn>
                <a:cxn ang="0">
                  <a:pos x="connsiteX4784" y="connsiteY4784"/>
                </a:cxn>
                <a:cxn ang="0">
                  <a:pos x="connsiteX4785" y="connsiteY4785"/>
                </a:cxn>
                <a:cxn ang="0">
                  <a:pos x="connsiteX4786" y="connsiteY4786"/>
                </a:cxn>
                <a:cxn ang="0">
                  <a:pos x="connsiteX4787" y="connsiteY4787"/>
                </a:cxn>
                <a:cxn ang="0">
                  <a:pos x="connsiteX4788" y="connsiteY4788"/>
                </a:cxn>
                <a:cxn ang="0">
                  <a:pos x="connsiteX4789" y="connsiteY4789"/>
                </a:cxn>
                <a:cxn ang="0">
                  <a:pos x="connsiteX4790" y="connsiteY4790"/>
                </a:cxn>
                <a:cxn ang="0">
                  <a:pos x="connsiteX4791" y="connsiteY4791"/>
                </a:cxn>
                <a:cxn ang="0">
                  <a:pos x="connsiteX4792" y="connsiteY4792"/>
                </a:cxn>
                <a:cxn ang="0">
                  <a:pos x="connsiteX4793" y="connsiteY4793"/>
                </a:cxn>
                <a:cxn ang="0">
                  <a:pos x="connsiteX4794" y="connsiteY4794"/>
                </a:cxn>
                <a:cxn ang="0">
                  <a:pos x="connsiteX4795" y="connsiteY4795"/>
                </a:cxn>
                <a:cxn ang="0">
                  <a:pos x="connsiteX4796" y="connsiteY4796"/>
                </a:cxn>
                <a:cxn ang="0">
                  <a:pos x="connsiteX4797" y="connsiteY4797"/>
                </a:cxn>
                <a:cxn ang="0">
                  <a:pos x="connsiteX4798" y="connsiteY4798"/>
                </a:cxn>
                <a:cxn ang="0">
                  <a:pos x="connsiteX4799" y="connsiteY4799"/>
                </a:cxn>
                <a:cxn ang="0">
                  <a:pos x="connsiteX4800" y="connsiteY4800"/>
                </a:cxn>
                <a:cxn ang="0">
                  <a:pos x="connsiteX4801" y="connsiteY4801"/>
                </a:cxn>
                <a:cxn ang="0">
                  <a:pos x="connsiteX4802" y="connsiteY4802"/>
                </a:cxn>
                <a:cxn ang="0">
                  <a:pos x="connsiteX4803" y="connsiteY4803"/>
                </a:cxn>
                <a:cxn ang="0">
                  <a:pos x="connsiteX4804" y="connsiteY4804"/>
                </a:cxn>
                <a:cxn ang="0">
                  <a:pos x="connsiteX4805" y="connsiteY4805"/>
                </a:cxn>
                <a:cxn ang="0">
                  <a:pos x="connsiteX4806" y="connsiteY4806"/>
                </a:cxn>
                <a:cxn ang="0">
                  <a:pos x="connsiteX4807" y="connsiteY4807"/>
                </a:cxn>
                <a:cxn ang="0">
                  <a:pos x="connsiteX4808" y="connsiteY4808"/>
                </a:cxn>
                <a:cxn ang="0">
                  <a:pos x="connsiteX4809" y="connsiteY4809"/>
                </a:cxn>
                <a:cxn ang="0">
                  <a:pos x="connsiteX4810" y="connsiteY4810"/>
                </a:cxn>
                <a:cxn ang="0">
                  <a:pos x="connsiteX4811" y="connsiteY4811"/>
                </a:cxn>
                <a:cxn ang="0">
                  <a:pos x="connsiteX4812" y="connsiteY4812"/>
                </a:cxn>
                <a:cxn ang="0">
                  <a:pos x="connsiteX4813" y="connsiteY4813"/>
                </a:cxn>
                <a:cxn ang="0">
                  <a:pos x="connsiteX4814" y="connsiteY4814"/>
                </a:cxn>
                <a:cxn ang="0">
                  <a:pos x="connsiteX4815" y="connsiteY4815"/>
                </a:cxn>
                <a:cxn ang="0">
                  <a:pos x="connsiteX4816" y="connsiteY4816"/>
                </a:cxn>
                <a:cxn ang="0">
                  <a:pos x="connsiteX4817" y="connsiteY4817"/>
                </a:cxn>
                <a:cxn ang="0">
                  <a:pos x="connsiteX4818" y="connsiteY4818"/>
                </a:cxn>
                <a:cxn ang="0">
                  <a:pos x="connsiteX4819" y="connsiteY4819"/>
                </a:cxn>
                <a:cxn ang="0">
                  <a:pos x="connsiteX4820" y="connsiteY4820"/>
                </a:cxn>
                <a:cxn ang="0">
                  <a:pos x="connsiteX4821" y="connsiteY4821"/>
                </a:cxn>
                <a:cxn ang="0">
                  <a:pos x="connsiteX4822" y="connsiteY4822"/>
                </a:cxn>
                <a:cxn ang="0">
                  <a:pos x="connsiteX4823" y="connsiteY4823"/>
                </a:cxn>
                <a:cxn ang="0">
                  <a:pos x="connsiteX4824" y="connsiteY4824"/>
                </a:cxn>
                <a:cxn ang="0">
                  <a:pos x="connsiteX4825" y="connsiteY4825"/>
                </a:cxn>
                <a:cxn ang="0">
                  <a:pos x="connsiteX4826" y="connsiteY4826"/>
                </a:cxn>
                <a:cxn ang="0">
                  <a:pos x="connsiteX4827" y="connsiteY4827"/>
                </a:cxn>
                <a:cxn ang="0">
                  <a:pos x="connsiteX4828" y="connsiteY4828"/>
                </a:cxn>
                <a:cxn ang="0">
                  <a:pos x="connsiteX4829" y="connsiteY4829"/>
                </a:cxn>
                <a:cxn ang="0">
                  <a:pos x="connsiteX4830" y="connsiteY4830"/>
                </a:cxn>
                <a:cxn ang="0">
                  <a:pos x="connsiteX4831" y="connsiteY4831"/>
                </a:cxn>
                <a:cxn ang="0">
                  <a:pos x="connsiteX4832" y="connsiteY4832"/>
                </a:cxn>
                <a:cxn ang="0">
                  <a:pos x="connsiteX4833" y="connsiteY4833"/>
                </a:cxn>
                <a:cxn ang="0">
                  <a:pos x="connsiteX4834" y="connsiteY4834"/>
                </a:cxn>
                <a:cxn ang="0">
                  <a:pos x="connsiteX4835" y="connsiteY4835"/>
                </a:cxn>
                <a:cxn ang="0">
                  <a:pos x="connsiteX4836" y="connsiteY4836"/>
                </a:cxn>
                <a:cxn ang="0">
                  <a:pos x="connsiteX4837" y="connsiteY4837"/>
                </a:cxn>
                <a:cxn ang="0">
                  <a:pos x="connsiteX4838" y="connsiteY4838"/>
                </a:cxn>
                <a:cxn ang="0">
                  <a:pos x="connsiteX4839" y="connsiteY4839"/>
                </a:cxn>
                <a:cxn ang="0">
                  <a:pos x="connsiteX4840" y="connsiteY4840"/>
                </a:cxn>
                <a:cxn ang="0">
                  <a:pos x="connsiteX4841" y="connsiteY4841"/>
                </a:cxn>
                <a:cxn ang="0">
                  <a:pos x="connsiteX4842" y="connsiteY4842"/>
                </a:cxn>
                <a:cxn ang="0">
                  <a:pos x="connsiteX4843" y="connsiteY4843"/>
                </a:cxn>
                <a:cxn ang="0">
                  <a:pos x="connsiteX4844" y="connsiteY4844"/>
                </a:cxn>
                <a:cxn ang="0">
                  <a:pos x="connsiteX4845" y="connsiteY4845"/>
                </a:cxn>
                <a:cxn ang="0">
                  <a:pos x="connsiteX4846" y="connsiteY4846"/>
                </a:cxn>
                <a:cxn ang="0">
                  <a:pos x="connsiteX4847" y="connsiteY4847"/>
                </a:cxn>
                <a:cxn ang="0">
                  <a:pos x="connsiteX4848" y="connsiteY4848"/>
                </a:cxn>
                <a:cxn ang="0">
                  <a:pos x="connsiteX4849" y="connsiteY4849"/>
                </a:cxn>
                <a:cxn ang="0">
                  <a:pos x="connsiteX4850" y="connsiteY4850"/>
                </a:cxn>
                <a:cxn ang="0">
                  <a:pos x="connsiteX4851" y="connsiteY4851"/>
                </a:cxn>
                <a:cxn ang="0">
                  <a:pos x="connsiteX4852" y="connsiteY4852"/>
                </a:cxn>
                <a:cxn ang="0">
                  <a:pos x="connsiteX4853" y="connsiteY4853"/>
                </a:cxn>
                <a:cxn ang="0">
                  <a:pos x="connsiteX4854" y="connsiteY4854"/>
                </a:cxn>
                <a:cxn ang="0">
                  <a:pos x="connsiteX4855" y="connsiteY4855"/>
                </a:cxn>
                <a:cxn ang="0">
                  <a:pos x="connsiteX4856" y="connsiteY4856"/>
                </a:cxn>
                <a:cxn ang="0">
                  <a:pos x="connsiteX4857" y="connsiteY4857"/>
                </a:cxn>
                <a:cxn ang="0">
                  <a:pos x="connsiteX4858" y="connsiteY4858"/>
                </a:cxn>
                <a:cxn ang="0">
                  <a:pos x="connsiteX4859" y="connsiteY4859"/>
                </a:cxn>
                <a:cxn ang="0">
                  <a:pos x="connsiteX4860" y="connsiteY4860"/>
                </a:cxn>
                <a:cxn ang="0">
                  <a:pos x="connsiteX4861" y="connsiteY4861"/>
                </a:cxn>
                <a:cxn ang="0">
                  <a:pos x="connsiteX4862" y="connsiteY4862"/>
                </a:cxn>
                <a:cxn ang="0">
                  <a:pos x="connsiteX4863" y="connsiteY4863"/>
                </a:cxn>
                <a:cxn ang="0">
                  <a:pos x="connsiteX4864" y="connsiteY4864"/>
                </a:cxn>
                <a:cxn ang="0">
                  <a:pos x="connsiteX4865" y="connsiteY4865"/>
                </a:cxn>
                <a:cxn ang="0">
                  <a:pos x="connsiteX4866" y="connsiteY4866"/>
                </a:cxn>
                <a:cxn ang="0">
                  <a:pos x="connsiteX4867" y="connsiteY4867"/>
                </a:cxn>
                <a:cxn ang="0">
                  <a:pos x="connsiteX4868" y="connsiteY4868"/>
                </a:cxn>
                <a:cxn ang="0">
                  <a:pos x="connsiteX4869" y="connsiteY4869"/>
                </a:cxn>
                <a:cxn ang="0">
                  <a:pos x="connsiteX4870" y="connsiteY4870"/>
                </a:cxn>
                <a:cxn ang="0">
                  <a:pos x="connsiteX4871" y="connsiteY4871"/>
                </a:cxn>
                <a:cxn ang="0">
                  <a:pos x="connsiteX4872" y="connsiteY4872"/>
                </a:cxn>
                <a:cxn ang="0">
                  <a:pos x="connsiteX4873" y="connsiteY4873"/>
                </a:cxn>
                <a:cxn ang="0">
                  <a:pos x="connsiteX4874" y="connsiteY4874"/>
                </a:cxn>
                <a:cxn ang="0">
                  <a:pos x="connsiteX4875" y="connsiteY4875"/>
                </a:cxn>
                <a:cxn ang="0">
                  <a:pos x="connsiteX4876" y="connsiteY4876"/>
                </a:cxn>
                <a:cxn ang="0">
                  <a:pos x="connsiteX4877" y="connsiteY4877"/>
                </a:cxn>
                <a:cxn ang="0">
                  <a:pos x="connsiteX4878" y="connsiteY4878"/>
                </a:cxn>
                <a:cxn ang="0">
                  <a:pos x="connsiteX4879" y="connsiteY4879"/>
                </a:cxn>
                <a:cxn ang="0">
                  <a:pos x="connsiteX4880" y="connsiteY4880"/>
                </a:cxn>
                <a:cxn ang="0">
                  <a:pos x="connsiteX4881" y="connsiteY4881"/>
                </a:cxn>
                <a:cxn ang="0">
                  <a:pos x="connsiteX4882" y="connsiteY4882"/>
                </a:cxn>
                <a:cxn ang="0">
                  <a:pos x="connsiteX4883" y="connsiteY4883"/>
                </a:cxn>
                <a:cxn ang="0">
                  <a:pos x="connsiteX4884" y="connsiteY4884"/>
                </a:cxn>
                <a:cxn ang="0">
                  <a:pos x="connsiteX4885" y="connsiteY4885"/>
                </a:cxn>
                <a:cxn ang="0">
                  <a:pos x="connsiteX4886" y="connsiteY4886"/>
                </a:cxn>
                <a:cxn ang="0">
                  <a:pos x="connsiteX4887" y="connsiteY4887"/>
                </a:cxn>
                <a:cxn ang="0">
                  <a:pos x="connsiteX4888" y="connsiteY4888"/>
                </a:cxn>
                <a:cxn ang="0">
                  <a:pos x="connsiteX4889" y="connsiteY4889"/>
                </a:cxn>
                <a:cxn ang="0">
                  <a:pos x="connsiteX4890" y="connsiteY4890"/>
                </a:cxn>
                <a:cxn ang="0">
                  <a:pos x="connsiteX4891" y="connsiteY4891"/>
                </a:cxn>
                <a:cxn ang="0">
                  <a:pos x="connsiteX4892" y="connsiteY4892"/>
                </a:cxn>
                <a:cxn ang="0">
                  <a:pos x="connsiteX4893" y="connsiteY4893"/>
                </a:cxn>
                <a:cxn ang="0">
                  <a:pos x="connsiteX4894" y="connsiteY4894"/>
                </a:cxn>
                <a:cxn ang="0">
                  <a:pos x="connsiteX4895" y="connsiteY4895"/>
                </a:cxn>
                <a:cxn ang="0">
                  <a:pos x="connsiteX4896" y="connsiteY4896"/>
                </a:cxn>
                <a:cxn ang="0">
                  <a:pos x="connsiteX4897" y="connsiteY4897"/>
                </a:cxn>
                <a:cxn ang="0">
                  <a:pos x="connsiteX4898" y="connsiteY4898"/>
                </a:cxn>
                <a:cxn ang="0">
                  <a:pos x="connsiteX4899" y="connsiteY4899"/>
                </a:cxn>
                <a:cxn ang="0">
                  <a:pos x="connsiteX4900" y="connsiteY4900"/>
                </a:cxn>
                <a:cxn ang="0">
                  <a:pos x="connsiteX4901" y="connsiteY4901"/>
                </a:cxn>
                <a:cxn ang="0">
                  <a:pos x="connsiteX4902" y="connsiteY4902"/>
                </a:cxn>
                <a:cxn ang="0">
                  <a:pos x="connsiteX4903" y="connsiteY4903"/>
                </a:cxn>
                <a:cxn ang="0">
                  <a:pos x="connsiteX4904" y="connsiteY4904"/>
                </a:cxn>
                <a:cxn ang="0">
                  <a:pos x="connsiteX4905" y="connsiteY4905"/>
                </a:cxn>
                <a:cxn ang="0">
                  <a:pos x="connsiteX4906" y="connsiteY4906"/>
                </a:cxn>
                <a:cxn ang="0">
                  <a:pos x="connsiteX4907" y="connsiteY4907"/>
                </a:cxn>
                <a:cxn ang="0">
                  <a:pos x="connsiteX4908" y="connsiteY4908"/>
                </a:cxn>
                <a:cxn ang="0">
                  <a:pos x="connsiteX4909" y="connsiteY4909"/>
                </a:cxn>
                <a:cxn ang="0">
                  <a:pos x="connsiteX4910" y="connsiteY4910"/>
                </a:cxn>
                <a:cxn ang="0">
                  <a:pos x="connsiteX4911" y="connsiteY4911"/>
                </a:cxn>
                <a:cxn ang="0">
                  <a:pos x="connsiteX4912" y="connsiteY4912"/>
                </a:cxn>
                <a:cxn ang="0">
                  <a:pos x="connsiteX4913" y="connsiteY4913"/>
                </a:cxn>
                <a:cxn ang="0">
                  <a:pos x="connsiteX4914" y="connsiteY4914"/>
                </a:cxn>
                <a:cxn ang="0">
                  <a:pos x="connsiteX4915" y="connsiteY4915"/>
                </a:cxn>
                <a:cxn ang="0">
                  <a:pos x="connsiteX4916" y="connsiteY4916"/>
                </a:cxn>
                <a:cxn ang="0">
                  <a:pos x="connsiteX4917" y="connsiteY4917"/>
                </a:cxn>
                <a:cxn ang="0">
                  <a:pos x="connsiteX4918" y="connsiteY4918"/>
                </a:cxn>
                <a:cxn ang="0">
                  <a:pos x="connsiteX4919" y="connsiteY4919"/>
                </a:cxn>
                <a:cxn ang="0">
                  <a:pos x="connsiteX4920" y="connsiteY4920"/>
                </a:cxn>
                <a:cxn ang="0">
                  <a:pos x="connsiteX4921" y="connsiteY4921"/>
                </a:cxn>
                <a:cxn ang="0">
                  <a:pos x="connsiteX4922" y="connsiteY4922"/>
                </a:cxn>
                <a:cxn ang="0">
                  <a:pos x="connsiteX4923" y="connsiteY4923"/>
                </a:cxn>
                <a:cxn ang="0">
                  <a:pos x="connsiteX4924" y="connsiteY4924"/>
                </a:cxn>
                <a:cxn ang="0">
                  <a:pos x="connsiteX4925" y="connsiteY4925"/>
                </a:cxn>
                <a:cxn ang="0">
                  <a:pos x="connsiteX4926" y="connsiteY4926"/>
                </a:cxn>
                <a:cxn ang="0">
                  <a:pos x="connsiteX4927" y="connsiteY4927"/>
                </a:cxn>
                <a:cxn ang="0">
                  <a:pos x="connsiteX4928" y="connsiteY4928"/>
                </a:cxn>
                <a:cxn ang="0">
                  <a:pos x="connsiteX4929" y="connsiteY4929"/>
                </a:cxn>
                <a:cxn ang="0">
                  <a:pos x="connsiteX4930" y="connsiteY4930"/>
                </a:cxn>
                <a:cxn ang="0">
                  <a:pos x="connsiteX4931" y="connsiteY4931"/>
                </a:cxn>
                <a:cxn ang="0">
                  <a:pos x="connsiteX4932" y="connsiteY4932"/>
                </a:cxn>
                <a:cxn ang="0">
                  <a:pos x="connsiteX4933" y="connsiteY4933"/>
                </a:cxn>
                <a:cxn ang="0">
                  <a:pos x="connsiteX4934" y="connsiteY4934"/>
                </a:cxn>
                <a:cxn ang="0">
                  <a:pos x="connsiteX4935" y="connsiteY4935"/>
                </a:cxn>
                <a:cxn ang="0">
                  <a:pos x="connsiteX4936" y="connsiteY4936"/>
                </a:cxn>
                <a:cxn ang="0">
                  <a:pos x="connsiteX4937" y="connsiteY4937"/>
                </a:cxn>
                <a:cxn ang="0">
                  <a:pos x="connsiteX4938" y="connsiteY4938"/>
                </a:cxn>
                <a:cxn ang="0">
                  <a:pos x="connsiteX4939" y="connsiteY4939"/>
                </a:cxn>
                <a:cxn ang="0">
                  <a:pos x="connsiteX4940" y="connsiteY4940"/>
                </a:cxn>
                <a:cxn ang="0">
                  <a:pos x="connsiteX4941" y="connsiteY4941"/>
                </a:cxn>
                <a:cxn ang="0">
                  <a:pos x="connsiteX4942" y="connsiteY4942"/>
                </a:cxn>
                <a:cxn ang="0">
                  <a:pos x="connsiteX4943" y="connsiteY4943"/>
                </a:cxn>
                <a:cxn ang="0">
                  <a:pos x="connsiteX4944" y="connsiteY4944"/>
                </a:cxn>
                <a:cxn ang="0">
                  <a:pos x="connsiteX4945" y="connsiteY4945"/>
                </a:cxn>
                <a:cxn ang="0">
                  <a:pos x="connsiteX4946" y="connsiteY4946"/>
                </a:cxn>
                <a:cxn ang="0">
                  <a:pos x="connsiteX4947" y="connsiteY4947"/>
                </a:cxn>
                <a:cxn ang="0">
                  <a:pos x="connsiteX4948" y="connsiteY4948"/>
                </a:cxn>
                <a:cxn ang="0">
                  <a:pos x="connsiteX4949" y="connsiteY4949"/>
                </a:cxn>
                <a:cxn ang="0">
                  <a:pos x="connsiteX4950" y="connsiteY4950"/>
                </a:cxn>
                <a:cxn ang="0">
                  <a:pos x="connsiteX4951" y="connsiteY4951"/>
                </a:cxn>
                <a:cxn ang="0">
                  <a:pos x="connsiteX4952" y="connsiteY4952"/>
                </a:cxn>
                <a:cxn ang="0">
                  <a:pos x="connsiteX4953" y="connsiteY4953"/>
                </a:cxn>
                <a:cxn ang="0">
                  <a:pos x="connsiteX4954" y="connsiteY4954"/>
                </a:cxn>
                <a:cxn ang="0">
                  <a:pos x="connsiteX4955" y="connsiteY4955"/>
                </a:cxn>
                <a:cxn ang="0">
                  <a:pos x="connsiteX4956" y="connsiteY4956"/>
                </a:cxn>
                <a:cxn ang="0">
                  <a:pos x="connsiteX4957" y="connsiteY4957"/>
                </a:cxn>
                <a:cxn ang="0">
                  <a:pos x="connsiteX4958" y="connsiteY4958"/>
                </a:cxn>
                <a:cxn ang="0">
                  <a:pos x="connsiteX4959" y="connsiteY4959"/>
                </a:cxn>
                <a:cxn ang="0">
                  <a:pos x="connsiteX4960" y="connsiteY4960"/>
                </a:cxn>
                <a:cxn ang="0">
                  <a:pos x="connsiteX4961" y="connsiteY4961"/>
                </a:cxn>
                <a:cxn ang="0">
                  <a:pos x="connsiteX4962" y="connsiteY4962"/>
                </a:cxn>
                <a:cxn ang="0">
                  <a:pos x="connsiteX4963" y="connsiteY4963"/>
                </a:cxn>
                <a:cxn ang="0">
                  <a:pos x="connsiteX4964" y="connsiteY4964"/>
                </a:cxn>
                <a:cxn ang="0">
                  <a:pos x="connsiteX4965" y="connsiteY4965"/>
                </a:cxn>
                <a:cxn ang="0">
                  <a:pos x="connsiteX4966" y="connsiteY4966"/>
                </a:cxn>
                <a:cxn ang="0">
                  <a:pos x="connsiteX4967" y="connsiteY4967"/>
                </a:cxn>
                <a:cxn ang="0">
                  <a:pos x="connsiteX4968" y="connsiteY4968"/>
                </a:cxn>
                <a:cxn ang="0">
                  <a:pos x="connsiteX4969" y="connsiteY4969"/>
                </a:cxn>
                <a:cxn ang="0">
                  <a:pos x="connsiteX4970" y="connsiteY4970"/>
                </a:cxn>
                <a:cxn ang="0">
                  <a:pos x="connsiteX4971" y="connsiteY4971"/>
                </a:cxn>
                <a:cxn ang="0">
                  <a:pos x="connsiteX4972" y="connsiteY4972"/>
                </a:cxn>
                <a:cxn ang="0">
                  <a:pos x="connsiteX4973" y="connsiteY4973"/>
                </a:cxn>
                <a:cxn ang="0">
                  <a:pos x="connsiteX4974" y="connsiteY4974"/>
                </a:cxn>
                <a:cxn ang="0">
                  <a:pos x="connsiteX4975" y="connsiteY4975"/>
                </a:cxn>
                <a:cxn ang="0">
                  <a:pos x="connsiteX4976" y="connsiteY4976"/>
                </a:cxn>
                <a:cxn ang="0">
                  <a:pos x="connsiteX4977" y="connsiteY4977"/>
                </a:cxn>
                <a:cxn ang="0">
                  <a:pos x="connsiteX4978" y="connsiteY4978"/>
                </a:cxn>
                <a:cxn ang="0">
                  <a:pos x="connsiteX4979" y="connsiteY4979"/>
                </a:cxn>
                <a:cxn ang="0">
                  <a:pos x="connsiteX4980" y="connsiteY4980"/>
                </a:cxn>
                <a:cxn ang="0">
                  <a:pos x="connsiteX4981" y="connsiteY4981"/>
                </a:cxn>
                <a:cxn ang="0">
                  <a:pos x="connsiteX4982" y="connsiteY4982"/>
                </a:cxn>
                <a:cxn ang="0">
                  <a:pos x="connsiteX4983" y="connsiteY4983"/>
                </a:cxn>
                <a:cxn ang="0">
                  <a:pos x="connsiteX4984" y="connsiteY4984"/>
                </a:cxn>
                <a:cxn ang="0">
                  <a:pos x="connsiteX4985" y="connsiteY4985"/>
                </a:cxn>
                <a:cxn ang="0">
                  <a:pos x="connsiteX4986" y="connsiteY4986"/>
                </a:cxn>
                <a:cxn ang="0">
                  <a:pos x="connsiteX4987" y="connsiteY4987"/>
                </a:cxn>
                <a:cxn ang="0">
                  <a:pos x="connsiteX4988" y="connsiteY4988"/>
                </a:cxn>
                <a:cxn ang="0">
                  <a:pos x="connsiteX4989" y="connsiteY4989"/>
                </a:cxn>
                <a:cxn ang="0">
                  <a:pos x="connsiteX4990" y="connsiteY4990"/>
                </a:cxn>
                <a:cxn ang="0">
                  <a:pos x="connsiteX4991" y="connsiteY4991"/>
                </a:cxn>
                <a:cxn ang="0">
                  <a:pos x="connsiteX4992" y="connsiteY4992"/>
                </a:cxn>
                <a:cxn ang="0">
                  <a:pos x="connsiteX4993" y="connsiteY4993"/>
                </a:cxn>
                <a:cxn ang="0">
                  <a:pos x="connsiteX4994" y="connsiteY4994"/>
                </a:cxn>
                <a:cxn ang="0">
                  <a:pos x="connsiteX4995" y="connsiteY4995"/>
                </a:cxn>
                <a:cxn ang="0">
                  <a:pos x="connsiteX4996" y="connsiteY4996"/>
                </a:cxn>
                <a:cxn ang="0">
                  <a:pos x="connsiteX4997" y="connsiteY4997"/>
                </a:cxn>
                <a:cxn ang="0">
                  <a:pos x="connsiteX4998" y="connsiteY4998"/>
                </a:cxn>
                <a:cxn ang="0">
                  <a:pos x="connsiteX4999" y="connsiteY4999"/>
                </a:cxn>
                <a:cxn ang="0">
                  <a:pos x="connsiteX5000" y="connsiteY5000"/>
                </a:cxn>
                <a:cxn ang="0">
                  <a:pos x="connsiteX5001" y="connsiteY5001"/>
                </a:cxn>
                <a:cxn ang="0">
                  <a:pos x="connsiteX5002" y="connsiteY5002"/>
                </a:cxn>
                <a:cxn ang="0">
                  <a:pos x="connsiteX5003" y="connsiteY5003"/>
                </a:cxn>
                <a:cxn ang="0">
                  <a:pos x="connsiteX5004" y="connsiteY5004"/>
                </a:cxn>
                <a:cxn ang="0">
                  <a:pos x="connsiteX5005" y="connsiteY5005"/>
                </a:cxn>
                <a:cxn ang="0">
                  <a:pos x="connsiteX5006" y="connsiteY5006"/>
                </a:cxn>
                <a:cxn ang="0">
                  <a:pos x="connsiteX5007" y="connsiteY5007"/>
                </a:cxn>
                <a:cxn ang="0">
                  <a:pos x="connsiteX5008" y="connsiteY5008"/>
                </a:cxn>
                <a:cxn ang="0">
                  <a:pos x="connsiteX5009" y="connsiteY5009"/>
                </a:cxn>
                <a:cxn ang="0">
                  <a:pos x="connsiteX5010" y="connsiteY5010"/>
                </a:cxn>
                <a:cxn ang="0">
                  <a:pos x="connsiteX5011" y="connsiteY5011"/>
                </a:cxn>
                <a:cxn ang="0">
                  <a:pos x="connsiteX5012" y="connsiteY5012"/>
                </a:cxn>
                <a:cxn ang="0">
                  <a:pos x="connsiteX5013" y="connsiteY5013"/>
                </a:cxn>
                <a:cxn ang="0">
                  <a:pos x="connsiteX5014" y="connsiteY5014"/>
                </a:cxn>
                <a:cxn ang="0">
                  <a:pos x="connsiteX5015" y="connsiteY5015"/>
                </a:cxn>
                <a:cxn ang="0">
                  <a:pos x="connsiteX5016" y="connsiteY5016"/>
                </a:cxn>
                <a:cxn ang="0">
                  <a:pos x="connsiteX5017" y="connsiteY5017"/>
                </a:cxn>
                <a:cxn ang="0">
                  <a:pos x="connsiteX5018" y="connsiteY5018"/>
                </a:cxn>
                <a:cxn ang="0">
                  <a:pos x="connsiteX5019" y="connsiteY5019"/>
                </a:cxn>
                <a:cxn ang="0">
                  <a:pos x="connsiteX5020" y="connsiteY5020"/>
                </a:cxn>
                <a:cxn ang="0">
                  <a:pos x="connsiteX5021" y="connsiteY5021"/>
                </a:cxn>
                <a:cxn ang="0">
                  <a:pos x="connsiteX5022" y="connsiteY5022"/>
                </a:cxn>
                <a:cxn ang="0">
                  <a:pos x="connsiteX5023" y="connsiteY5023"/>
                </a:cxn>
                <a:cxn ang="0">
                  <a:pos x="connsiteX5024" y="connsiteY5024"/>
                </a:cxn>
                <a:cxn ang="0">
                  <a:pos x="connsiteX5025" y="connsiteY5025"/>
                </a:cxn>
                <a:cxn ang="0">
                  <a:pos x="connsiteX5026" y="connsiteY5026"/>
                </a:cxn>
                <a:cxn ang="0">
                  <a:pos x="connsiteX5027" y="connsiteY5027"/>
                </a:cxn>
                <a:cxn ang="0">
                  <a:pos x="connsiteX5028" y="connsiteY5028"/>
                </a:cxn>
                <a:cxn ang="0">
                  <a:pos x="connsiteX5029" y="connsiteY5029"/>
                </a:cxn>
                <a:cxn ang="0">
                  <a:pos x="connsiteX5030" y="connsiteY5030"/>
                </a:cxn>
                <a:cxn ang="0">
                  <a:pos x="connsiteX5031" y="connsiteY5031"/>
                </a:cxn>
                <a:cxn ang="0">
                  <a:pos x="connsiteX5032" y="connsiteY5032"/>
                </a:cxn>
                <a:cxn ang="0">
                  <a:pos x="connsiteX5033" y="connsiteY5033"/>
                </a:cxn>
                <a:cxn ang="0">
                  <a:pos x="connsiteX5034" y="connsiteY5034"/>
                </a:cxn>
                <a:cxn ang="0">
                  <a:pos x="connsiteX5035" y="connsiteY5035"/>
                </a:cxn>
                <a:cxn ang="0">
                  <a:pos x="connsiteX5036" y="connsiteY5036"/>
                </a:cxn>
                <a:cxn ang="0">
                  <a:pos x="connsiteX5037" y="connsiteY5037"/>
                </a:cxn>
                <a:cxn ang="0">
                  <a:pos x="connsiteX5038" y="connsiteY5038"/>
                </a:cxn>
                <a:cxn ang="0">
                  <a:pos x="connsiteX5039" y="connsiteY5039"/>
                </a:cxn>
                <a:cxn ang="0">
                  <a:pos x="connsiteX5040" y="connsiteY5040"/>
                </a:cxn>
                <a:cxn ang="0">
                  <a:pos x="connsiteX5041" y="connsiteY5041"/>
                </a:cxn>
                <a:cxn ang="0">
                  <a:pos x="connsiteX5042" y="connsiteY5042"/>
                </a:cxn>
                <a:cxn ang="0">
                  <a:pos x="connsiteX5043" y="connsiteY5043"/>
                </a:cxn>
                <a:cxn ang="0">
                  <a:pos x="connsiteX5044" y="connsiteY5044"/>
                </a:cxn>
                <a:cxn ang="0">
                  <a:pos x="connsiteX5045" y="connsiteY5045"/>
                </a:cxn>
                <a:cxn ang="0">
                  <a:pos x="connsiteX5046" y="connsiteY5046"/>
                </a:cxn>
                <a:cxn ang="0">
                  <a:pos x="connsiteX5047" y="connsiteY5047"/>
                </a:cxn>
                <a:cxn ang="0">
                  <a:pos x="connsiteX5048" y="connsiteY5048"/>
                </a:cxn>
                <a:cxn ang="0">
                  <a:pos x="connsiteX5049" y="connsiteY5049"/>
                </a:cxn>
                <a:cxn ang="0">
                  <a:pos x="connsiteX5050" y="connsiteY5050"/>
                </a:cxn>
                <a:cxn ang="0">
                  <a:pos x="connsiteX5051" y="connsiteY5051"/>
                </a:cxn>
                <a:cxn ang="0">
                  <a:pos x="connsiteX5052" y="connsiteY5052"/>
                </a:cxn>
                <a:cxn ang="0">
                  <a:pos x="connsiteX5053" y="connsiteY5053"/>
                </a:cxn>
                <a:cxn ang="0">
                  <a:pos x="connsiteX5054" y="connsiteY5054"/>
                </a:cxn>
                <a:cxn ang="0">
                  <a:pos x="connsiteX5055" y="connsiteY5055"/>
                </a:cxn>
                <a:cxn ang="0">
                  <a:pos x="connsiteX5056" y="connsiteY5056"/>
                </a:cxn>
                <a:cxn ang="0">
                  <a:pos x="connsiteX5057" y="connsiteY5057"/>
                </a:cxn>
                <a:cxn ang="0">
                  <a:pos x="connsiteX5058" y="connsiteY5058"/>
                </a:cxn>
                <a:cxn ang="0">
                  <a:pos x="connsiteX5059" y="connsiteY5059"/>
                </a:cxn>
                <a:cxn ang="0">
                  <a:pos x="connsiteX5060" y="connsiteY5060"/>
                </a:cxn>
                <a:cxn ang="0">
                  <a:pos x="connsiteX5061" y="connsiteY5061"/>
                </a:cxn>
                <a:cxn ang="0">
                  <a:pos x="connsiteX5062" y="connsiteY5062"/>
                </a:cxn>
                <a:cxn ang="0">
                  <a:pos x="connsiteX5063" y="connsiteY5063"/>
                </a:cxn>
                <a:cxn ang="0">
                  <a:pos x="connsiteX5064" y="connsiteY5064"/>
                </a:cxn>
                <a:cxn ang="0">
                  <a:pos x="connsiteX5065" y="connsiteY5065"/>
                </a:cxn>
                <a:cxn ang="0">
                  <a:pos x="connsiteX5066" y="connsiteY5066"/>
                </a:cxn>
                <a:cxn ang="0">
                  <a:pos x="connsiteX5067" y="connsiteY5067"/>
                </a:cxn>
                <a:cxn ang="0">
                  <a:pos x="connsiteX5068" y="connsiteY5068"/>
                </a:cxn>
                <a:cxn ang="0">
                  <a:pos x="connsiteX5069" y="connsiteY5069"/>
                </a:cxn>
                <a:cxn ang="0">
                  <a:pos x="connsiteX5070" y="connsiteY5070"/>
                </a:cxn>
                <a:cxn ang="0">
                  <a:pos x="connsiteX5071" y="connsiteY5071"/>
                </a:cxn>
                <a:cxn ang="0">
                  <a:pos x="connsiteX5072" y="connsiteY5072"/>
                </a:cxn>
                <a:cxn ang="0">
                  <a:pos x="connsiteX5073" y="connsiteY5073"/>
                </a:cxn>
                <a:cxn ang="0">
                  <a:pos x="connsiteX5074" y="connsiteY5074"/>
                </a:cxn>
                <a:cxn ang="0">
                  <a:pos x="connsiteX5075" y="connsiteY5075"/>
                </a:cxn>
                <a:cxn ang="0">
                  <a:pos x="connsiteX5076" y="connsiteY5076"/>
                </a:cxn>
                <a:cxn ang="0">
                  <a:pos x="connsiteX5077" y="connsiteY5077"/>
                </a:cxn>
                <a:cxn ang="0">
                  <a:pos x="connsiteX5078" y="connsiteY5078"/>
                </a:cxn>
                <a:cxn ang="0">
                  <a:pos x="connsiteX5079" y="connsiteY5079"/>
                </a:cxn>
                <a:cxn ang="0">
                  <a:pos x="connsiteX5080" y="connsiteY5080"/>
                </a:cxn>
                <a:cxn ang="0">
                  <a:pos x="connsiteX5081" y="connsiteY5081"/>
                </a:cxn>
                <a:cxn ang="0">
                  <a:pos x="connsiteX5082" y="connsiteY5082"/>
                </a:cxn>
                <a:cxn ang="0">
                  <a:pos x="connsiteX5083" y="connsiteY5083"/>
                </a:cxn>
                <a:cxn ang="0">
                  <a:pos x="connsiteX5084" y="connsiteY5084"/>
                </a:cxn>
                <a:cxn ang="0">
                  <a:pos x="connsiteX5085" y="connsiteY5085"/>
                </a:cxn>
                <a:cxn ang="0">
                  <a:pos x="connsiteX5086" y="connsiteY5086"/>
                </a:cxn>
                <a:cxn ang="0">
                  <a:pos x="connsiteX5087" y="connsiteY5087"/>
                </a:cxn>
                <a:cxn ang="0">
                  <a:pos x="connsiteX5088" y="connsiteY5088"/>
                </a:cxn>
                <a:cxn ang="0">
                  <a:pos x="connsiteX5089" y="connsiteY5089"/>
                </a:cxn>
                <a:cxn ang="0">
                  <a:pos x="connsiteX5090" y="connsiteY5090"/>
                </a:cxn>
                <a:cxn ang="0">
                  <a:pos x="connsiteX5091" y="connsiteY5091"/>
                </a:cxn>
                <a:cxn ang="0">
                  <a:pos x="connsiteX5092" y="connsiteY5092"/>
                </a:cxn>
                <a:cxn ang="0">
                  <a:pos x="connsiteX5093" y="connsiteY5093"/>
                </a:cxn>
                <a:cxn ang="0">
                  <a:pos x="connsiteX5094" y="connsiteY5094"/>
                </a:cxn>
                <a:cxn ang="0">
                  <a:pos x="connsiteX5095" y="connsiteY5095"/>
                </a:cxn>
                <a:cxn ang="0">
                  <a:pos x="connsiteX5096" y="connsiteY5096"/>
                </a:cxn>
                <a:cxn ang="0">
                  <a:pos x="connsiteX5097" y="connsiteY5097"/>
                </a:cxn>
                <a:cxn ang="0">
                  <a:pos x="connsiteX5098" y="connsiteY5098"/>
                </a:cxn>
                <a:cxn ang="0">
                  <a:pos x="connsiteX5099" y="connsiteY5099"/>
                </a:cxn>
                <a:cxn ang="0">
                  <a:pos x="connsiteX5100" y="connsiteY5100"/>
                </a:cxn>
                <a:cxn ang="0">
                  <a:pos x="connsiteX5101" y="connsiteY5101"/>
                </a:cxn>
                <a:cxn ang="0">
                  <a:pos x="connsiteX5102" y="connsiteY5102"/>
                </a:cxn>
                <a:cxn ang="0">
                  <a:pos x="connsiteX5103" y="connsiteY5103"/>
                </a:cxn>
                <a:cxn ang="0">
                  <a:pos x="connsiteX5104" y="connsiteY5104"/>
                </a:cxn>
                <a:cxn ang="0">
                  <a:pos x="connsiteX5105" y="connsiteY5105"/>
                </a:cxn>
                <a:cxn ang="0">
                  <a:pos x="connsiteX5106" y="connsiteY5106"/>
                </a:cxn>
                <a:cxn ang="0">
                  <a:pos x="connsiteX5107" y="connsiteY5107"/>
                </a:cxn>
                <a:cxn ang="0">
                  <a:pos x="connsiteX5108" y="connsiteY5108"/>
                </a:cxn>
                <a:cxn ang="0">
                  <a:pos x="connsiteX5109" y="connsiteY5109"/>
                </a:cxn>
                <a:cxn ang="0">
                  <a:pos x="connsiteX5110" y="connsiteY5110"/>
                </a:cxn>
                <a:cxn ang="0">
                  <a:pos x="connsiteX5111" y="connsiteY5111"/>
                </a:cxn>
                <a:cxn ang="0">
                  <a:pos x="connsiteX5112" y="connsiteY5112"/>
                </a:cxn>
                <a:cxn ang="0">
                  <a:pos x="connsiteX5113" y="connsiteY5113"/>
                </a:cxn>
                <a:cxn ang="0">
                  <a:pos x="connsiteX5114" y="connsiteY5114"/>
                </a:cxn>
                <a:cxn ang="0">
                  <a:pos x="connsiteX5115" y="connsiteY5115"/>
                </a:cxn>
                <a:cxn ang="0">
                  <a:pos x="connsiteX5116" y="connsiteY5116"/>
                </a:cxn>
                <a:cxn ang="0">
                  <a:pos x="connsiteX5117" y="connsiteY5117"/>
                </a:cxn>
                <a:cxn ang="0">
                  <a:pos x="connsiteX5118" y="connsiteY5118"/>
                </a:cxn>
                <a:cxn ang="0">
                  <a:pos x="connsiteX5119" y="connsiteY5119"/>
                </a:cxn>
                <a:cxn ang="0">
                  <a:pos x="connsiteX5120" y="connsiteY5120"/>
                </a:cxn>
                <a:cxn ang="0">
                  <a:pos x="connsiteX5121" y="connsiteY5121"/>
                </a:cxn>
                <a:cxn ang="0">
                  <a:pos x="connsiteX5122" y="connsiteY5122"/>
                </a:cxn>
                <a:cxn ang="0">
                  <a:pos x="connsiteX5123" y="connsiteY5123"/>
                </a:cxn>
                <a:cxn ang="0">
                  <a:pos x="connsiteX5124" y="connsiteY5124"/>
                </a:cxn>
                <a:cxn ang="0">
                  <a:pos x="connsiteX5125" y="connsiteY5125"/>
                </a:cxn>
                <a:cxn ang="0">
                  <a:pos x="connsiteX5126" y="connsiteY5126"/>
                </a:cxn>
                <a:cxn ang="0">
                  <a:pos x="connsiteX5127" y="connsiteY5127"/>
                </a:cxn>
                <a:cxn ang="0">
                  <a:pos x="connsiteX5128" y="connsiteY5128"/>
                </a:cxn>
                <a:cxn ang="0">
                  <a:pos x="connsiteX5129" y="connsiteY5129"/>
                </a:cxn>
                <a:cxn ang="0">
                  <a:pos x="connsiteX5130" y="connsiteY5130"/>
                </a:cxn>
                <a:cxn ang="0">
                  <a:pos x="connsiteX5131" y="connsiteY5131"/>
                </a:cxn>
                <a:cxn ang="0">
                  <a:pos x="connsiteX5132" y="connsiteY5132"/>
                </a:cxn>
                <a:cxn ang="0">
                  <a:pos x="connsiteX5133" y="connsiteY5133"/>
                </a:cxn>
                <a:cxn ang="0">
                  <a:pos x="connsiteX5134" y="connsiteY5134"/>
                </a:cxn>
                <a:cxn ang="0">
                  <a:pos x="connsiteX5135" y="connsiteY5135"/>
                </a:cxn>
                <a:cxn ang="0">
                  <a:pos x="connsiteX5136" y="connsiteY5136"/>
                </a:cxn>
                <a:cxn ang="0">
                  <a:pos x="connsiteX5137" y="connsiteY5137"/>
                </a:cxn>
                <a:cxn ang="0">
                  <a:pos x="connsiteX5138" y="connsiteY5138"/>
                </a:cxn>
                <a:cxn ang="0">
                  <a:pos x="connsiteX5139" y="connsiteY5139"/>
                </a:cxn>
                <a:cxn ang="0">
                  <a:pos x="connsiteX5140" y="connsiteY5140"/>
                </a:cxn>
                <a:cxn ang="0">
                  <a:pos x="connsiteX5141" y="connsiteY5141"/>
                </a:cxn>
                <a:cxn ang="0">
                  <a:pos x="connsiteX5142" y="connsiteY5142"/>
                </a:cxn>
                <a:cxn ang="0">
                  <a:pos x="connsiteX5143" y="connsiteY5143"/>
                </a:cxn>
                <a:cxn ang="0">
                  <a:pos x="connsiteX5144" y="connsiteY5144"/>
                </a:cxn>
                <a:cxn ang="0">
                  <a:pos x="connsiteX5145" y="connsiteY5145"/>
                </a:cxn>
                <a:cxn ang="0">
                  <a:pos x="connsiteX5146" y="connsiteY5146"/>
                </a:cxn>
                <a:cxn ang="0">
                  <a:pos x="connsiteX5147" y="connsiteY5147"/>
                </a:cxn>
                <a:cxn ang="0">
                  <a:pos x="connsiteX5148" y="connsiteY5148"/>
                </a:cxn>
                <a:cxn ang="0">
                  <a:pos x="connsiteX5149" y="connsiteY5149"/>
                </a:cxn>
                <a:cxn ang="0">
                  <a:pos x="connsiteX5150" y="connsiteY5150"/>
                </a:cxn>
                <a:cxn ang="0">
                  <a:pos x="connsiteX5151" y="connsiteY5151"/>
                </a:cxn>
                <a:cxn ang="0">
                  <a:pos x="connsiteX5152" y="connsiteY5152"/>
                </a:cxn>
                <a:cxn ang="0">
                  <a:pos x="connsiteX5153" y="connsiteY5153"/>
                </a:cxn>
                <a:cxn ang="0">
                  <a:pos x="connsiteX5154" y="connsiteY5154"/>
                </a:cxn>
                <a:cxn ang="0">
                  <a:pos x="connsiteX5155" y="connsiteY5155"/>
                </a:cxn>
                <a:cxn ang="0">
                  <a:pos x="connsiteX5156" y="connsiteY5156"/>
                </a:cxn>
                <a:cxn ang="0">
                  <a:pos x="connsiteX5157" y="connsiteY5157"/>
                </a:cxn>
                <a:cxn ang="0">
                  <a:pos x="connsiteX5158" y="connsiteY5158"/>
                </a:cxn>
                <a:cxn ang="0">
                  <a:pos x="connsiteX5159" y="connsiteY5159"/>
                </a:cxn>
                <a:cxn ang="0">
                  <a:pos x="connsiteX5160" y="connsiteY5160"/>
                </a:cxn>
                <a:cxn ang="0">
                  <a:pos x="connsiteX5161" y="connsiteY5161"/>
                </a:cxn>
                <a:cxn ang="0">
                  <a:pos x="connsiteX5162" y="connsiteY5162"/>
                </a:cxn>
                <a:cxn ang="0">
                  <a:pos x="connsiteX5163" y="connsiteY5163"/>
                </a:cxn>
                <a:cxn ang="0">
                  <a:pos x="connsiteX5164" y="connsiteY5164"/>
                </a:cxn>
                <a:cxn ang="0">
                  <a:pos x="connsiteX5165" y="connsiteY5165"/>
                </a:cxn>
                <a:cxn ang="0">
                  <a:pos x="connsiteX5166" y="connsiteY5166"/>
                </a:cxn>
                <a:cxn ang="0">
                  <a:pos x="connsiteX5167" y="connsiteY5167"/>
                </a:cxn>
                <a:cxn ang="0">
                  <a:pos x="connsiteX5168" y="connsiteY5168"/>
                </a:cxn>
                <a:cxn ang="0">
                  <a:pos x="connsiteX5169" y="connsiteY5169"/>
                </a:cxn>
                <a:cxn ang="0">
                  <a:pos x="connsiteX5170" y="connsiteY5170"/>
                </a:cxn>
                <a:cxn ang="0">
                  <a:pos x="connsiteX5171" y="connsiteY5171"/>
                </a:cxn>
                <a:cxn ang="0">
                  <a:pos x="connsiteX5172" y="connsiteY5172"/>
                </a:cxn>
                <a:cxn ang="0">
                  <a:pos x="connsiteX5173" y="connsiteY5173"/>
                </a:cxn>
                <a:cxn ang="0">
                  <a:pos x="connsiteX5174" y="connsiteY5174"/>
                </a:cxn>
                <a:cxn ang="0">
                  <a:pos x="connsiteX5175" y="connsiteY5175"/>
                </a:cxn>
                <a:cxn ang="0">
                  <a:pos x="connsiteX5176" y="connsiteY5176"/>
                </a:cxn>
                <a:cxn ang="0">
                  <a:pos x="connsiteX5177" y="connsiteY5177"/>
                </a:cxn>
                <a:cxn ang="0">
                  <a:pos x="connsiteX5178" y="connsiteY5178"/>
                </a:cxn>
                <a:cxn ang="0">
                  <a:pos x="connsiteX5179" y="connsiteY5179"/>
                </a:cxn>
                <a:cxn ang="0">
                  <a:pos x="connsiteX5180" y="connsiteY5180"/>
                </a:cxn>
                <a:cxn ang="0">
                  <a:pos x="connsiteX5181" y="connsiteY5181"/>
                </a:cxn>
                <a:cxn ang="0">
                  <a:pos x="connsiteX5182" y="connsiteY5182"/>
                </a:cxn>
                <a:cxn ang="0">
                  <a:pos x="connsiteX5183" y="connsiteY5183"/>
                </a:cxn>
                <a:cxn ang="0">
                  <a:pos x="connsiteX5184" y="connsiteY5184"/>
                </a:cxn>
                <a:cxn ang="0">
                  <a:pos x="connsiteX5185" y="connsiteY5185"/>
                </a:cxn>
                <a:cxn ang="0">
                  <a:pos x="connsiteX5186" y="connsiteY5186"/>
                </a:cxn>
                <a:cxn ang="0">
                  <a:pos x="connsiteX5187" y="connsiteY5187"/>
                </a:cxn>
                <a:cxn ang="0">
                  <a:pos x="connsiteX5188" y="connsiteY5188"/>
                </a:cxn>
                <a:cxn ang="0">
                  <a:pos x="connsiteX5189" y="connsiteY5189"/>
                </a:cxn>
                <a:cxn ang="0">
                  <a:pos x="connsiteX5190" y="connsiteY5190"/>
                </a:cxn>
                <a:cxn ang="0">
                  <a:pos x="connsiteX5191" y="connsiteY5191"/>
                </a:cxn>
                <a:cxn ang="0">
                  <a:pos x="connsiteX5192" y="connsiteY5192"/>
                </a:cxn>
                <a:cxn ang="0">
                  <a:pos x="connsiteX5193" y="connsiteY5193"/>
                </a:cxn>
                <a:cxn ang="0">
                  <a:pos x="connsiteX5194" y="connsiteY5194"/>
                </a:cxn>
                <a:cxn ang="0">
                  <a:pos x="connsiteX5195" y="connsiteY5195"/>
                </a:cxn>
                <a:cxn ang="0">
                  <a:pos x="connsiteX5196" y="connsiteY5196"/>
                </a:cxn>
                <a:cxn ang="0">
                  <a:pos x="connsiteX5197" y="connsiteY5197"/>
                </a:cxn>
                <a:cxn ang="0">
                  <a:pos x="connsiteX5198" y="connsiteY5198"/>
                </a:cxn>
                <a:cxn ang="0">
                  <a:pos x="connsiteX5199" y="connsiteY5199"/>
                </a:cxn>
                <a:cxn ang="0">
                  <a:pos x="connsiteX5200" y="connsiteY5200"/>
                </a:cxn>
                <a:cxn ang="0">
                  <a:pos x="connsiteX5201" y="connsiteY5201"/>
                </a:cxn>
                <a:cxn ang="0">
                  <a:pos x="connsiteX5202" y="connsiteY5202"/>
                </a:cxn>
                <a:cxn ang="0">
                  <a:pos x="connsiteX5203" y="connsiteY5203"/>
                </a:cxn>
                <a:cxn ang="0">
                  <a:pos x="connsiteX5204" y="connsiteY5204"/>
                </a:cxn>
                <a:cxn ang="0">
                  <a:pos x="connsiteX5205" y="connsiteY5205"/>
                </a:cxn>
                <a:cxn ang="0">
                  <a:pos x="connsiteX5206" y="connsiteY5206"/>
                </a:cxn>
                <a:cxn ang="0">
                  <a:pos x="connsiteX5207" y="connsiteY5207"/>
                </a:cxn>
                <a:cxn ang="0">
                  <a:pos x="connsiteX5208" y="connsiteY5208"/>
                </a:cxn>
                <a:cxn ang="0">
                  <a:pos x="connsiteX5209" y="connsiteY5209"/>
                </a:cxn>
                <a:cxn ang="0">
                  <a:pos x="connsiteX5210" y="connsiteY5210"/>
                </a:cxn>
                <a:cxn ang="0">
                  <a:pos x="connsiteX5211" y="connsiteY5211"/>
                </a:cxn>
                <a:cxn ang="0">
                  <a:pos x="connsiteX5212" y="connsiteY5212"/>
                </a:cxn>
                <a:cxn ang="0">
                  <a:pos x="connsiteX5213" y="connsiteY5213"/>
                </a:cxn>
                <a:cxn ang="0">
                  <a:pos x="connsiteX5214" y="connsiteY5214"/>
                </a:cxn>
                <a:cxn ang="0">
                  <a:pos x="connsiteX5215" y="connsiteY5215"/>
                </a:cxn>
                <a:cxn ang="0">
                  <a:pos x="connsiteX5216" y="connsiteY5216"/>
                </a:cxn>
                <a:cxn ang="0">
                  <a:pos x="connsiteX5217" y="connsiteY5217"/>
                </a:cxn>
                <a:cxn ang="0">
                  <a:pos x="connsiteX5218" y="connsiteY5218"/>
                </a:cxn>
                <a:cxn ang="0">
                  <a:pos x="connsiteX5219" y="connsiteY5219"/>
                </a:cxn>
                <a:cxn ang="0">
                  <a:pos x="connsiteX5220" y="connsiteY5220"/>
                </a:cxn>
                <a:cxn ang="0">
                  <a:pos x="connsiteX5221" y="connsiteY5221"/>
                </a:cxn>
                <a:cxn ang="0">
                  <a:pos x="connsiteX5222" y="connsiteY5222"/>
                </a:cxn>
                <a:cxn ang="0">
                  <a:pos x="connsiteX5223" y="connsiteY5223"/>
                </a:cxn>
                <a:cxn ang="0">
                  <a:pos x="connsiteX5224" y="connsiteY5224"/>
                </a:cxn>
                <a:cxn ang="0">
                  <a:pos x="connsiteX5225" y="connsiteY5225"/>
                </a:cxn>
                <a:cxn ang="0">
                  <a:pos x="connsiteX5226" y="connsiteY5226"/>
                </a:cxn>
                <a:cxn ang="0">
                  <a:pos x="connsiteX5227" y="connsiteY5227"/>
                </a:cxn>
                <a:cxn ang="0">
                  <a:pos x="connsiteX5228" y="connsiteY5228"/>
                </a:cxn>
                <a:cxn ang="0">
                  <a:pos x="connsiteX5229" y="connsiteY5229"/>
                </a:cxn>
                <a:cxn ang="0">
                  <a:pos x="connsiteX5230" y="connsiteY5230"/>
                </a:cxn>
                <a:cxn ang="0">
                  <a:pos x="connsiteX5231" y="connsiteY5231"/>
                </a:cxn>
                <a:cxn ang="0">
                  <a:pos x="connsiteX5232" y="connsiteY5232"/>
                </a:cxn>
                <a:cxn ang="0">
                  <a:pos x="connsiteX5233" y="connsiteY5233"/>
                </a:cxn>
                <a:cxn ang="0">
                  <a:pos x="connsiteX5234" y="connsiteY5234"/>
                </a:cxn>
                <a:cxn ang="0">
                  <a:pos x="connsiteX5235" y="connsiteY5235"/>
                </a:cxn>
                <a:cxn ang="0">
                  <a:pos x="connsiteX5236" y="connsiteY5236"/>
                </a:cxn>
                <a:cxn ang="0">
                  <a:pos x="connsiteX5237" y="connsiteY5237"/>
                </a:cxn>
                <a:cxn ang="0">
                  <a:pos x="connsiteX5238" y="connsiteY5238"/>
                </a:cxn>
                <a:cxn ang="0">
                  <a:pos x="connsiteX5239" y="connsiteY5239"/>
                </a:cxn>
                <a:cxn ang="0">
                  <a:pos x="connsiteX5240" y="connsiteY5240"/>
                </a:cxn>
                <a:cxn ang="0">
                  <a:pos x="connsiteX5241" y="connsiteY5241"/>
                </a:cxn>
                <a:cxn ang="0">
                  <a:pos x="connsiteX5242" y="connsiteY5242"/>
                </a:cxn>
                <a:cxn ang="0">
                  <a:pos x="connsiteX5243" y="connsiteY5243"/>
                </a:cxn>
                <a:cxn ang="0">
                  <a:pos x="connsiteX5244" y="connsiteY5244"/>
                </a:cxn>
                <a:cxn ang="0">
                  <a:pos x="connsiteX5245" y="connsiteY5245"/>
                </a:cxn>
                <a:cxn ang="0">
                  <a:pos x="connsiteX5246" y="connsiteY5246"/>
                </a:cxn>
                <a:cxn ang="0">
                  <a:pos x="connsiteX5247" y="connsiteY5247"/>
                </a:cxn>
                <a:cxn ang="0">
                  <a:pos x="connsiteX5248" y="connsiteY5248"/>
                </a:cxn>
                <a:cxn ang="0">
                  <a:pos x="connsiteX5249" y="connsiteY5249"/>
                </a:cxn>
                <a:cxn ang="0">
                  <a:pos x="connsiteX5250" y="connsiteY5250"/>
                </a:cxn>
                <a:cxn ang="0">
                  <a:pos x="connsiteX5251" y="connsiteY5251"/>
                </a:cxn>
                <a:cxn ang="0">
                  <a:pos x="connsiteX5252" y="connsiteY5252"/>
                </a:cxn>
                <a:cxn ang="0">
                  <a:pos x="connsiteX5253" y="connsiteY5253"/>
                </a:cxn>
                <a:cxn ang="0">
                  <a:pos x="connsiteX5254" y="connsiteY5254"/>
                </a:cxn>
                <a:cxn ang="0">
                  <a:pos x="connsiteX5255" y="connsiteY5255"/>
                </a:cxn>
                <a:cxn ang="0">
                  <a:pos x="connsiteX5256" y="connsiteY5256"/>
                </a:cxn>
                <a:cxn ang="0">
                  <a:pos x="connsiteX5257" y="connsiteY5257"/>
                </a:cxn>
                <a:cxn ang="0">
                  <a:pos x="connsiteX5258" y="connsiteY5258"/>
                </a:cxn>
                <a:cxn ang="0">
                  <a:pos x="connsiteX5259" y="connsiteY5259"/>
                </a:cxn>
                <a:cxn ang="0">
                  <a:pos x="connsiteX5260" y="connsiteY5260"/>
                </a:cxn>
                <a:cxn ang="0">
                  <a:pos x="connsiteX5261" y="connsiteY5261"/>
                </a:cxn>
                <a:cxn ang="0">
                  <a:pos x="connsiteX5262" y="connsiteY5262"/>
                </a:cxn>
                <a:cxn ang="0">
                  <a:pos x="connsiteX5263" y="connsiteY5263"/>
                </a:cxn>
                <a:cxn ang="0">
                  <a:pos x="connsiteX5264" y="connsiteY5264"/>
                </a:cxn>
                <a:cxn ang="0">
                  <a:pos x="connsiteX5265" y="connsiteY5265"/>
                </a:cxn>
                <a:cxn ang="0">
                  <a:pos x="connsiteX5266" y="connsiteY5266"/>
                </a:cxn>
                <a:cxn ang="0">
                  <a:pos x="connsiteX5267" y="connsiteY5267"/>
                </a:cxn>
                <a:cxn ang="0">
                  <a:pos x="connsiteX5268" y="connsiteY5268"/>
                </a:cxn>
                <a:cxn ang="0">
                  <a:pos x="connsiteX5269" y="connsiteY5269"/>
                </a:cxn>
                <a:cxn ang="0">
                  <a:pos x="connsiteX5270" y="connsiteY5270"/>
                </a:cxn>
                <a:cxn ang="0">
                  <a:pos x="connsiteX5271" y="connsiteY5271"/>
                </a:cxn>
                <a:cxn ang="0">
                  <a:pos x="connsiteX5272" y="connsiteY5272"/>
                </a:cxn>
                <a:cxn ang="0">
                  <a:pos x="connsiteX5273" y="connsiteY5273"/>
                </a:cxn>
                <a:cxn ang="0">
                  <a:pos x="connsiteX5274" y="connsiteY5274"/>
                </a:cxn>
                <a:cxn ang="0">
                  <a:pos x="connsiteX5275" y="connsiteY5275"/>
                </a:cxn>
                <a:cxn ang="0">
                  <a:pos x="connsiteX5276" y="connsiteY5276"/>
                </a:cxn>
                <a:cxn ang="0">
                  <a:pos x="connsiteX5277" y="connsiteY5277"/>
                </a:cxn>
                <a:cxn ang="0">
                  <a:pos x="connsiteX5278" y="connsiteY5278"/>
                </a:cxn>
                <a:cxn ang="0">
                  <a:pos x="connsiteX5279" y="connsiteY5279"/>
                </a:cxn>
                <a:cxn ang="0">
                  <a:pos x="connsiteX5280" y="connsiteY5280"/>
                </a:cxn>
                <a:cxn ang="0">
                  <a:pos x="connsiteX5281" y="connsiteY5281"/>
                </a:cxn>
                <a:cxn ang="0">
                  <a:pos x="connsiteX5282" y="connsiteY5282"/>
                </a:cxn>
                <a:cxn ang="0">
                  <a:pos x="connsiteX5283" y="connsiteY5283"/>
                </a:cxn>
                <a:cxn ang="0">
                  <a:pos x="connsiteX5284" y="connsiteY5284"/>
                </a:cxn>
                <a:cxn ang="0">
                  <a:pos x="connsiteX5285" y="connsiteY5285"/>
                </a:cxn>
                <a:cxn ang="0">
                  <a:pos x="connsiteX5286" y="connsiteY5286"/>
                </a:cxn>
                <a:cxn ang="0">
                  <a:pos x="connsiteX5287" y="connsiteY5287"/>
                </a:cxn>
                <a:cxn ang="0">
                  <a:pos x="connsiteX5288" y="connsiteY5288"/>
                </a:cxn>
                <a:cxn ang="0">
                  <a:pos x="connsiteX5289" y="connsiteY5289"/>
                </a:cxn>
                <a:cxn ang="0">
                  <a:pos x="connsiteX5290" y="connsiteY5290"/>
                </a:cxn>
                <a:cxn ang="0">
                  <a:pos x="connsiteX5291" y="connsiteY5291"/>
                </a:cxn>
                <a:cxn ang="0">
                  <a:pos x="connsiteX5292" y="connsiteY5292"/>
                </a:cxn>
                <a:cxn ang="0">
                  <a:pos x="connsiteX5293" y="connsiteY5293"/>
                </a:cxn>
                <a:cxn ang="0">
                  <a:pos x="connsiteX5294" y="connsiteY5294"/>
                </a:cxn>
                <a:cxn ang="0">
                  <a:pos x="connsiteX5295" y="connsiteY5295"/>
                </a:cxn>
                <a:cxn ang="0">
                  <a:pos x="connsiteX5296" y="connsiteY5296"/>
                </a:cxn>
                <a:cxn ang="0">
                  <a:pos x="connsiteX5297" y="connsiteY5297"/>
                </a:cxn>
                <a:cxn ang="0">
                  <a:pos x="connsiteX5298" y="connsiteY5298"/>
                </a:cxn>
                <a:cxn ang="0">
                  <a:pos x="connsiteX5299" y="connsiteY5299"/>
                </a:cxn>
                <a:cxn ang="0">
                  <a:pos x="connsiteX5300" y="connsiteY5300"/>
                </a:cxn>
                <a:cxn ang="0">
                  <a:pos x="connsiteX5301" y="connsiteY5301"/>
                </a:cxn>
                <a:cxn ang="0">
                  <a:pos x="connsiteX5302" y="connsiteY5302"/>
                </a:cxn>
                <a:cxn ang="0">
                  <a:pos x="connsiteX5303" y="connsiteY5303"/>
                </a:cxn>
                <a:cxn ang="0">
                  <a:pos x="connsiteX5304" y="connsiteY5304"/>
                </a:cxn>
                <a:cxn ang="0">
                  <a:pos x="connsiteX5305" y="connsiteY5305"/>
                </a:cxn>
                <a:cxn ang="0">
                  <a:pos x="connsiteX5306" y="connsiteY5306"/>
                </a:cxn>
                <a:cxn ang="0">
                  <a:pos x="connsiteX5307" y="connsiteY5307"/>
                </a:cxn>
                <a:cxn ang="0">
                  <a:pos x="connsiteX5308" y="connsiteY5308"/>
                </a:cxn>
                <a:cxn ang="0">
                  <a:pos x="connsiteX5309" y="connsiteY5309"/>
                </a:cxn>
                <a:cxn ang="0">
                  <a:pos x="connsiteX5310" y="connsiteY5310"/>
                </a:cxn>
                <a:cxn ang="0">
                  <a:pos x="connsiteX5311" y="connsiteY5311"/>
                </a:cxn>
                <a:cxn ang="0">
                  <a:pos x="connsiteX5312" y="connsiteY5312"/>
                </a:cxn>
                <a:cxn ang="0">
                  <a:pos x="connsiteX5313" y="connsiteY5313"/>
                </a:cxn>
                <a:cxn ang="0">
                  <a:pos x="connsiteX5314" y="connsiteY5314"/>
                </a:cxn>
                <a:cxn ang="0">
                  <a:pos x="connsiteX5315" y="connsiteY5315"/>
                </a:cxn>
                <a:cxn ang="0">
                  <a:pos x="connsiteX5316" y="connsiteY5316"/>
                </a:cxn>
                <a:cxn ang="0">
                  <a:pos x="connsiteX5317" y="connsiteY5317"/>
                </a:cxn>
                <a:cxn ang="0">
                  <a:pos x="connsiteX5318" y="connsiteY5318"/>
                </a:cxn>
                <a:cxn ang="0">
                  <a:pos x="connsiteX5319" y="connsiteY5319"/>
                </a:cxn>
                <a:cxn ang="0">
                  <a:pos x="connsiteX5320" y="connsiteY5320"/>
                </a:cxn>
                <a:cxn ang="0">
                  <a:pos x="connsiteX5321" y="connsiteY5321"/>
                </a:cxn>
                <a:cxn ang="0">
                  <a:pos x="connsiteX5322" y="connsiteY5322"/>
                </a:cxn>
                <a:cxn ang="0">
                  <a:pos x="connsiteX5323" y="connsiteY5323"/>
                </a:cxn>
                <a:cxn ang="0">
                  <a:pos x="connsiteX5324" y="connsiteY5324"/>
                </a:cxn>
                <a:cxn ang="0">
                  <a:pos x="connsiteX5325" y="connsiteY5325"/>
                </a:cxn>
                <a:cxn ang="0">
                  <a:pos x="connsiteX5326" y="connsiteY5326"/>
                </a:cxn>
                <a:cxn ang="0">
                  <a:pos x="connsiteX5327" y="connsiteY5327"/>
                </a:cxn>
                <a:cxn ang="0">
                  <a:pos x="connsiteX5328" y="connsiteY5328"/>
                </a:cxn>
                <a:cxn ang="0">
                  <a:pos x="connsiteX5329" y="connsiteY5329"/>
                </a:cxn>
                <a:cxn ang="0">
                  <a:pos x="connsiteX5330" y="connsiteY5330"/>
                </a:cxn>
                <a:cxn ang="0">
                  <a:pos x="connsiteX5331" y="connsiteY5331"/>
                </a:cxn>
                <a:cxn ang="0">
                  <a:pos x="connsiteX5332" y="connsiteY5332"/>
                </a:cxn>
                <a:cxn ang="0">
                  <a:pos x="connsiteX5333" y="connsiteY5333"/>
                </a:cxn>
                <a:cxn ang="0">
                  <a:pos x="connsiteX5334" y="connsiteY5334"/>
                </a:cxn>
                <a:cxn ang="0">
                  <a:pos x="connsiteX5335" y="connsiteY5335"/>
                </a:cxn>
                <a:cxn ang="0">
                  <a:pos x="connsiteX5336" y="connsiteY5336"/>
                </a:cxn>
                <a:cxn ang="0">
                  <a:pos x="connsiteX5337" y="connsiteY5337"/>
                </a:cxn>
                <a:cxn ang="0">
                  <a:pos x="connsiteX5338" y="connsiteY5338"/>
                </a:cxn>
                <a:cxn ang="0">
                  <a:pos x="connsiteX5339" y="connsiteY5339"/>
                </a:cxn>
                <a:cxn ang="0">
                  <a:pos x="connsiteX5340" y="connsiteY5340"/>
                </a:cxn>
                <a:cxn ang="0">
                  <a:pos x="connsiteX5341" y="connsiteY5341"/>
                </a:cxn>
                <a:cxn ang="0">
                  <a:pos x="connsiteX5342" y="connsiteY5342"/>
                </a:cxn>
                <a:cxn ang="0">
                  <a:pos x="connsiteX5343" y="connsiteY5343"/>
                </a:cxn>
                <a:cxn ang="0">
                  <a:pos x="connsiteX5344" y="connsiteY5344"/>
                </a:cxn>
                <a:cxn ang="0">
                  <a:pos x="connsiteX5345" y="connsiteY5345"/>
                </a:cxn>
                <a:cxn ang="0">
                  <a:pos x="connsiteX5346" y="connsiteY5346"/>
                </a:cxn>
                <a:cxn ang="0">
                  <a:pos x="connsiteX5347" y="connsiteY5347"/>
                </a:cxn>
                <a:cxn ang="0">
                  <a:pos x="connsiteX5348" y="connsiteY5348"/>
                </a:cxn>
                <a:cxn ang="0">
                  <a:pos x="connsiteX5349" y="connsiteY5349"/>
                </a:cxn>
                <a:cxn ang="0">
                  <a:pos x="connsiteX5350" y="connsiteY5350"/>
                </a:cxn>
                <a:cxn ang="0">
                  <a:pos x="connsiteX5351" y="connsiteY5351"/>
                </a:cxn>
                <a:cxn ang="0">
                  <a:pos x="connsiteX5352" y="connsiteY5352"/>
                </a:cxn>
                <a:cxn ang="0">
                  <a:pos x="connsiteX5353" y="connsiteY5353"/>
                </a:cxn>
                <a:cxn ang="0">
                  <a:pos x="connsiteX5354" y="connsiteY5354"/>
                </a:cxn>
                <a:cxn ang="0">
                  <a:pos x="connsiteX5355" y="connsiteY5355"/>
                </a:cxn>
                <a:cxn ang="0">
                  <a:pos x="connsiteX5356" y="connsiteY5356"/>
                </a:cxn>
                <a:cxn ang="0">
                  <a:pos x="connsiteX5357" y="connsiteY5357"/>
                </a:cxn>
                <a:cxn ang="0">
                  <a:pos x="connsiteX5358" y="connsiteY5358"/>
                </a:cxn>
                <a:cxn ang="0">
                  <a:pos x="connsiteX5359" y="connsiteY5359"/>
                </a:cxn>
                <a:cxn ang="0">
                  <a:pos x="connsiteX5360" y="connsiteY5360"/>
                </a:cxn>
                <a:cxn ang="0">
                  <a:pos x="connsiteX5361" y="connsiteY5361"/>
                </a:cxn>
                <a:cxn ang="0">
                  <a:pos x="connsiteX5362" y="connsiteY5362"/>
                </a:cxn>
                <a:cxn ang="0">
                  <a:pos x="connsiteX5363" y="connsiteY5363"/>
                </a:cxn>
                <a:cxn ang="0">
                  <a:pos x="connsiteX5364" y="connsiteY5364"/>
                </a:cxn>
                <a:cxn ang="0">
                  <a:pos x="connsiteX5365" y="connsiteY5365"/>
                </a:cxn>
                <a:cxn ang="0">
                  <a:pos x="connsiteX5366" y="connsiteY5366"/>
                </a:cxn>
                <a:cxn ang="0">
                  <a:pos x="connsiteX5367" y="connsiteY5367"/>
                </a:cxn>
                <a:cxn ang="0">
                  <a:pos x="connsiteX5368" y="connsiteY5368"/>
                </a:cxn>
                <a:cxn ang="0">
                  <a:pos x="connsiteX5369" y="connsiteY5369"/>
                </a:cxn>
                <a:cxn ang="0">
                  <a:pos x="connsiteX5370" y="connsiteY5370"/>
                </a:cxn>
                <a:cxn ang="0">
                  <a:pos x="connsiteX5371" y="connsiteY5371"/>
                </a:cxn>
                <a:cxn ang="0">
                  <a:pos x="connsiteX5372" y="connsiteY5372"/>
                </a:cxn>
                <a:cxn ang="0">
                  <a:pos x="connsiteX5373" y="connsiteY5373"/>
                </a:cxn>
                <a:cxn ang="0">
                  <a:pos x="connsiteX5374" y="connsiteY5374"/>
                </a:cxn>
                <a:cxn ang="0">
                  <a:pos x="connsiteX5375" y="connsiteY5375"/>
                </a:cxn>
                <a:cxn ang="0">
                  <a:pos x="connsiteX5376" y="connsiteY5376"/>
                </a:cxn>
                <a:cxn ang="0">
                  <a:pos x="connsiteX5377" y="connsiteY5377"/>
                </a:cxn>
                <a:cxn ang="0">
                  <a:pos x="connsiteX5378" y="connsiteY5378"/>
                </a:cxn>
                <a:cxn ang="0">
                  <a:pos x="connsiteX5379" y="connsiteY5379"/>
                </a:cxn>
                <a:cxn ang="0">
                  <a:pos x="connsiteX5380" y="connsiteY5380"/>
                </a:cxn>
                <a:cxn ang="0">
                  <a:pos x="connsiteX5381" y="connsiteY5381"/>
                </a:cxn>
                <a:cxn ang="0">
                  <a:pos x="connsiteX5382" y="connsiteY5382"/>
                </a:cxn>
                <a:cxn ang="0">
                  <a:pos x="connsiteX5383" y="connsiteY5383"/>
                </a:cxn>
                <a:cxn ang="0">
                  <a:pos x="connsiteX5384" y="connsiteY5384"/>
                </a:cxn>
                <a:cxn ang="0">
                  <a:pos x="connsiteX5385" y="connsiteY5385"/>
                </a:cxn>
                <a:cxn ang="0">
                  <a:pos x="connsiteX5386" y="connsiteY5386"/>
                </a:cxn>
                <a:cxn ang="0">
                  <a:pos x="connsiteX5387" y="connsiteY5387"/>
                </a:cxn>
                <a:cxn ang="0">
                  <a:pos x="connsiteX5388" y="connsiteY5388"/>
                </a:cxn>
                <a:cxn ang="0">
                  <a:pos x="connsiteX5389" y="connsiteY5389"/>
                </a:cxn>
                <a:cxn ang="0">
                  <a:pos x="connsiteX5390" y="connsiteY5390"/>
                </a:cxn>
                <a:cxn ang="0">
                  <a:pos x="connsiteX5391" y="connsiteY5391"/>
                </a:cxn>
                <a:cxn ang="0">
                  <a:pos x="connsiteX5392" y="connsiteY5392"/>
                </a:cxn>
                <a:cxn ang="0">
                  <a:pos x="connsiteX5393" y="connsiteY5393"/>
                </a:cxn>
                <a:cxn ang="0">
                  <a:pos x="connsiteX5394" y="connsiteY5394"/>
                </a:cxn>
                <a:cxn ang="0">
                  <a:pos x="connsiteX5395" y="connsiteY5395"/>
                </a:cxn>
                <a:cxn ang="0">
                  <a:pos x="connsiteX5396" y="connsiteY5396"/>
                </a:cxn>
                <a:cxn ang="0">
                  <a:pos x="connsiteX5397" y="connsiteY5397"/>
                </a:cxn>
                <a:cxn ang="0">
                  <a:pos x="connsiteX5398" y="connsiteY5398"/>
                </a:cxn>
                <a:cxn ang="0">
                  <a:pos x="connsiteX5399" y="connsiteY5399"/>
                </a:cxn>
                <a:cxn ang="0">
                  <a:pos x="connsiteX5400" y="connsiteY5400"/>
                </a:cxn>
                <a:cxn ang="0">
                  <a:pos x="connsiteX5401" y="connsiteY5401"/>
                </a:cxn>
                <a:cxn ang="0">
                  <a:pos x="connsiteX5402" y="connsiteY5402"/>
                </a:cxn>
                <a:cxn ang="0">
                  <a:pos x="connsiteX5403" y="connsiteY5403"/>
                </a:cxn>
                <a:cxn ang="0">
                  <a:pos x="connsiteX5404" y="connsiteY5404"/>
                </a:cxn>
                <a:cxn ang="0">
                  <a:pos x="connsiteX5405" y="connsiteY5405"/>
                </a:cxn>
                <a:cxn ang="0">
                  <a:pos x="connsiteX5406" y="connsiteY5406"/>
                </a:cxn>
                <a:cxn ang="0">
                  <a:pos x="connsiteX5407" y="connsiteY5407"/>
                </a:cxn>
                <a:cxn ang="0">
                  <a:pos x="connsiteX5408" y="connsiteY5408"/>
                </a:cxn>
                <a:cxn ang="0">
                  <a:pos x="connsiteX5409" y="connsiteY5409"/>
                </a:cxn>
                <a:cxn ang="0">
                  <a:pos x="connsiteX5410" y="connsiteY5410"/>
                </a:cxn>
                <a:cxn ang="0">
                  <a:pos x="connsiteX5411" y="connsiteY5411"/>
                </a:cxn>
                <a:cxn ang="0">
                  <a:pos x="connsiteX5412" y="connsiteY5412"/>
                </a:cxn>
                <a:cxn ang="0">
                  <a:pos x="connsiteX5413" y="connsiteY5413"/>
                </a:cxn>
                <a:cxn ang="0">
                  <a:pos x="connsiteX5414" y="connsiteY5414"/>
                </a:cxn>
                <a:cxn ang="0">
                  <a:pos x="connsiteX5415" y="connsiteY5415"/>
                </a:cxn>
                <a:cxn ang="0">
                  <a:pos x="connsiteX5416" y="connsiteY5416"/>
                </a:cxn>
                <a:cxn ang="0">
                  <a:pos x="connsiteX5417" y="connsiteY5417"/>
                </a:cxn>
                <a:cxn ang="0">
                  <a:pos x="connsiteX5418" y="connsiteY5418"/>
                </a:cxn>
                <a:cxn ang="0">
                  <a:pos x="connsiteX5419" y="connsiteY5419"/>
                </a:cxn>
                <a:cxn ang="0">
                  <a:pos x="connsiteX5420" y="connsiteY5420"/>
                </a:cxn>
                <a:cxn ang="0">
                  <a:pos x="connsiteX5421" y="connsiteY5421"/>
                </a:cxn>
                <a:cxn ang="0">
                  <a:pos x="connsiteX5422" y="connsiteY5422"/>
                </a:cxn>
                <a:cxn ang="0">
                  <a:pos x="connsiteX5423" y="connsiteY5423"/>
                </a:cxn>
                <a:cxn ang="0">
                  <a:pos x="connsiteX5424" y="connsiteY5424"/>
                </a:cxn>
                <a:cxn ang="0">
                  <a:pos x="connsiteX5425" y="connsiteY5425"/>
                </a:cxn>
                <a:cxn ang="0">
                  <a:pos x="connsiteX5426" y="connsiteY5426"/>
                </a:cxn>
                <a:cxn ang="0">
                  <a:pos x="connsiteX5427" y="connsiteY5427"/>
                </a:cxn>
                <a:cxn ang="0">
                  <a:pos x="connsiteX5428" y="connsiteY5428"/>
                </a:cxn>
                <a:cxn ang="0">
                  <a:pos x="connsiteX5429" y="connsiteY5429"/>
                </a:cxn>
                <a:cxn ang="0">
                  <a:pos x="connsiteX5430" y="connsiteY5430"/>
                </a:cxn>
                <a:cxn ang="0">
                  <a:pos x="connsiteX5431" y="connsiteY5431"/>
                </a:cxn>
                <a:cxn ang="0">
                  <a:pos x="connsiteX5432" y="connsiteY5432"/>
                </a:cxn>
                <a:cxn ang="0">
                  <a:pos x="connsiteX5433" y="connsiteY5433"/>
                </a:cxn>
                <a:cxn ang="0">
                  <a:pos x="connsiteX5434" y="connsiteY5434"/>
                </a:cxn>
                <a:cxn ang="0">
                  <a:pos x="connsiteX5435" y="connsiteY5435"/>
                </a:cxn>
                <a:cxn ang="0">
                  <a:pos x="connsiteX5436" y="connsiteY5436"/>
                </a:cxn>
                <a:cxn ang="0">
                  <a:pos x="connsiteX5437" y="connsiteY5437"/>
                </a:cxn>
                <a:cxn ang="0">
                  <a:pos x="connsiteX5438" y="connsiteY5438"/>
                </a:cxn>
                <a:cxn ang="0">
                  <a:pos x="connsiteX5439" y="connsiteY5439"/>
                </a:cxn>
                <a:cxn ang="0">
                  <a:pos x="connsiteX5440" y="connsiteY5440"/>
                </a:cxn>
                <a:cxn ang="0">
                  <a:pos x="connsiteX5441" y="connsiteY5441"/>
                </a:cxn>
                <a:cxn ang="0">
                  <a:pos x="connsiteX5442" y="connsiteY5442"/>
                </a:cxn>
                <a:cxn ang="0">
                  <a:pos x="connsiteX5443" y="connsiteY5443"/>
                </a:cxn>
                <a:cxn ang="0">
                  <a:pos x="connsiteX5444" y="connsiteY5444"/>
                </a:cxn>
                <a:cxn ang="0">
                  <a:pos x="connsiteX5445" y="connsiteY5445"/>
                </a:cxn>
                <a:cxn ang="0">
                  <a:pos x="connsiteX5446" y="connsiteY5446"/>
                </a:cxn>
                <a:cxn ang="0">
                  <a:pos x="connsiteX5447" y="connsiteY5447"/>
                </a:cxn>
                <a:cxn ang="0">
                  <a:pos x="connsiteX5448" y="connsiteY5448"/>
                </a:cxn>
                <a:cxn ang="0">
                  <a:pos x="connsiteX5449" y="connsiteY5449"/>
                </a:cxn>
                <a:cxn ang="0">
                  <a:pos x="connsiteX5450" y="connsiteY5450"/>
                </a:cxn>
                <a:cxn ang="0">
                  <a:pos x="connsiteX5451" y="connsiteY5451"/>
                </a:cxn>
                <a:cxn ang="0">
                  <a:pos x="connsiteX5452" y="connsiteY5452"/>
                </a:cxn>
                <a:cxn ang="0">
                  <a:pos x="connsiteX5453" y="connsiteY5453"/>
                </a:cxn>
                <a:cxn ang="0">
                  <a:pos x="connsiteX5454" y="connsiteY5454"/>
                </a:cxn>
                <a:cxn ang="0">
                  <a:pos x="connsiteX5455" y="connsiteY5455"/>
                </a:cxn>
                <a:cxn ang="0">
                  <a:pos x="connsiteX5456" y="connsiteY5456"/>
                </a:cxn>
                <a:cxn ang="0">
                  <a:pos x="connsiteX5457" y="connsiteY5457"/>
                </a:cxn>
                <a:cxn ang="0">
                  <a:pos x="connsiteX5458" y="connsiteY5458"/>
                </a:cxn>
                <a:cxn ang="0">
                  <a:pos x="connsiteX5459" y="connsiteY5459"/>
                </a:cxn>
                <a:cxn ang="0">
                  <a:pos x="connsiteX5460" y="connsiteY5460"/>
                </a:cxn>
                <a:cxn ang="0">
                  <a:pos x="connsiteX5461" y="connsiteY5461"/>
                </a:cxn>
                <a:cxn ang="0">
                  <a:pos x="connsiteX5462" y="connsiteY5462"/>
                </a:cxn>
                <a:cxn ang="0">
                  <a:pos x="connsiteX5463" y="connsiteY5463"/>
                </a:cxn>
                <a:cxn ang="0">
                  <a:pos x="connsiteX5464" y="connsiteY5464"/>
                </a:cxn>
                <a:cxn ang="0">
                  <a:pos x="connsiteX5465" y="connsiteY5465"/>
                </a:cxn>
                <a:cxn ang="0">
                  <a:pos x="connsiteX5466" y="connsiteY5466"/>
                </a:cxn>
                <a:cxn ang="0">
                  <a:pos x="connsiteX5467" y="connsiteY5467"/>
                </a:cxn>
                <a:cxn ang="0">
                  <a:pos x="connsiteX5468" y="connsiteY5468"/>
                </a:cxn>
                <a:cxn ang="0">
                  <a:pos x="connsiteX5469" y="connsiteY5469"/>
                </a:cxn>
                <a:cxn ang="0">
                  <a:pos x="connsiteX5470" y="connsiteY5470"/>
                </a:cxn>
                <a:cxn ang="0">
                  <a:pos x="connsiteX5471" y="connsiteY5471"/>
                </a:cxn>
                <a:cxn ang="0">
                  <a:pos x="connsiteX5472" y="connsiteY5472"/>
                </a:cxn>
                <a:cxn ang="0">
                  <a:pos x="connsiteX5473" y="connsiteY5473"/>
                </a:cxn>
                <a:cxn ang="0">
                  <a:pos x="connsiteX5474" y="connsiteY5474"/>
                </a:cxn>
                <a:cxn ang="0">
                  <a:pos x="connsiteX5475" y="connsiteY5475"/>
                </a:cxn>
                <a:cxn ang="0">
                  <a:pos x="connsiteX5476" y="connsiteY5476"/>
                </a:cxn>
                <a:cxn ang="0">
                  <a:pos x="connsiteX5477" y="connsiteY5477"/>
                </a:cxn>
                <a:cxn ang="0">
                  <a:pos x="connsiteX5478" y="connsiteY5478"/>
                </a:cxn>
                <a:cxn ang="0">
                  <a:pos x="connsiteX5479" y="connsiteY5479"/>
                </a:cxn>
                <a:cxn ang="0">
                  <a:pos x="connsiteX5480" y="connsiteY5480"/>
                </a:cxn>
                <a:cxn ang="0">
                  <a:pos x="connsiteX5481" y="connsiteY5481"/>
                </a:cxn>
                <a:cxn ang="0">
                  <a:pos x="connsiteX5482" y="connsiteY5482"/>
                </a:cxn>
                <a:cxn ang="0">
                  <a:pos x="connsiteX5483" y="connsiteY5483"/>
                </a:cxn>
                <a:cxn ang="0">
                  <a:pos x="connsiteX5484" y="connsiteY5484"/>
                </a:cxn>
                <a:cxn ang="0">
                  <a:pos x="connsiteX5485" y="connsiteY5485"/>
                </a:cxn>
                <a:cxn ang="0">
                  <a:pos x="connsiteX5486" y="connsiteY5486"/>
                </a:cxn>
                <a:cxn ang="0">
                  <a:pos x="connsiteX5487" y="connsiteY5487"/>
                </a:cxn>
                <a:cxn ang="0">
                  <a:pos x="connsiteX5488" y="connsiteY5488"/>
                </a:cxn>
                <a:cxn ang="0">
                  <a:pos x="connsiteX5489" y="connsiteY5489"/>
                </a:cxn>
                <a:cxn ang="0">
                  <a:pos x="connsiteX5490" y="connsiteY5490"/>
                </a:cxn>
                <a:cxn ang="0">
                  <a:pos x="connsiteX5491" y="connsiteY5491"/>
                </a:cxn>
                <a:cxn ang="0">
                  <a:pos x="connsiteX5492" y="connsiteY5492"/>
                </a:cxn>
                <a:cxn ang="0">
                  <a:pos x="connsiteX5493" y="connsiteY5493"/>
                </a:cxn>
                <a:cxn ang="0">
                  <a:pos x="connsiteX5494" y="connsiteY5494"/>
                </a:cxn>
                <a:cxn ang="0">
                  <a:pos x="connsiteX5495" y="connsiteY5495"/>
                </a:cxn>
                <a:cxn ang="0">
                  <a:pos x="connsiteX5496" y="connsiteY5496"/>
                </a:cxn>
                <a:cxn ang="0">
                  <a:pos x="connsiteX5497" y="connsiteY5497"/>
                </a:cxn>
                <a:cxn ang="0">
                  <a:pos x="connsiteX5498" y="connsiteY5498"/>
                </a:cxn>
                <a:cxn ang="0">
                  <a:pos x="connsiteX5499" y="connsiteY5499"/>
                </a:cxn>
                <a:cxn ang="0">
                  <a:pos x="connsiteX5500" y="connsiteY5500"/>
                </a:cxn>
                <a:cxn ang="0">
                  <a:pos x="connsiteX5501" y="connsiteY5501"/>
                </a:cxn>
                <a:cxn ang="0">
                  <a:pos x="connsiteX5502" y="connsiteY5502"/>
                </a:cxn>
                <a:cxn ang="0">
                  <a:pos x="connsiteX5503" y="connsiteY5503"/>
                </a:cxn>
                <a:cxn ang="0">
                  <a:pos x="connsiteX5504" y="connsiteY5504"/>
                </a:cxn>
                <a:cxn ang="0">
                  <a:pos x="connsiteX5505" y="connsiteY5505"/>
                </a:cxn>
                <a:cxn ang="0">
                  <a:pos x="connsiteX5506" y="connsiteY5506"/>
                </a:cxn>
                <a:cxn ang="0">
                  <a:pos x="connsiteX5507" y="connsiteY5507"/>
                </a:cxn>
                <a:cxn ang="0">
                  <a:pos x="connsiteX5508" y="connsiteY5508"/>
                </a:cxn>
                <a:cxn ang="0">
                  <a:pos x="connsiteX5509" y="connsiteY5509"/>
                </a:cxn>
                <a:cxn ang="0">
                  <a:pos x="connsiteX5510" y="connsiteY5510"/>
                </a:cxn>
                <a:cxn ang="0">
                  <a:pos x="connsiteX5511" y="connsiteY5511"/>
                </a:cxn>
                <a:cxn ang="0">
                  <a:pos x="connsiteX5512" y="connsiteY5512"/>
                </a:cxn>
                <a:cxn ang="0">
                  <a:pos x="connsiteX5513" y="connsiteY5513"/>
                </a:cxn>
                <a:cxn ang="0">
                  <a:pos x="connsiteX5514" y="connsiteY5514"/>
                </a:cxn>
                <a:cxn ang="0">
                  <a:pos x="connsiteX5515" y="connsiteY5515"/>
                </a:cxn>
                <a:cxn ang="0">
                  <a:pos x="connsiteX5516" y="connsiteY5516"/>
                </a:cxn>
                <a:cxn ang="0">
                  <a:pos x="connsiteX5517" y="connsiteY5517"/>
                </a:cxn>
                <a:cxn ang="0">
                  <a:pos x="connsiteX5518" y="connsiteY5518"/>
                </a:cxn>
                <a:cxn ang="0">
                  <a:pos x="connsiteX5519" y="connsiteY5519"/>
                </a:cxn>
                <a:cxn ang="0">
                  <a:pos x="connsiteX5520" y="connsiteY5520"/>
                </a:cxn>
                <a:cxn ang="0">
                  <a:pos x="connsiteX5521" y="connsiteY5521"/>
                </a:cxn>
                <a:cxn ang="0">
                  <a:pos x="connsiteX5522" y="connsiteY5522"/>
                </a:cxn>
                <a:cxn ang="0">
                  <a:pos x="connsiteX5523" y="connsiteY5523"/>
                </a:cxn>
                <a:cxn ang="0">
                  <a:pos x="connsiteX5524" y="connsiteY5524"/>
                </a:cxn>
                <a:cxn ang="0">
                  <a:pos x="connsiteX5525" y="connsiteY5525"/>
                </a:cxn>
                <a:cxn ang="0">
                  <a:pos x="connsiteX5526" y="connsiteY5526"/>
                </a:cxn>
                <a:cxn ang="0">
                  <a:pos x="connsiteX5527" y="connsiteY5527"/>
                </a:cxn>
                <a:cxn ang="0">
                  <a:pos x="connsiteX5528" y="connsiteY5528"/>
                </a:cxn>
                <a:cxn ang="0">
                  <a:pos x="connsiteX5529" y="connsiteY5529"/>
                </a:cxn>
                <a:cxn ang="0">
                  <a:pos x="connsiteX5530" y="connsiteY5530"/>
                </a:cxn>
                <a:cxn ang="0">
                  <a:pos x="connsiteX5531" y="connsiteY5531"/>
                </a:cxn>
                <a:cxn ang="0">
                  <a:pos x="connsiteX5532" y="connsiteY5532"/>
                </a:cxn>
                <a:cxn ang="0">
                  <a:pos x="connsiteX5533" y="connsiteY5533"/>
                </a:cxn>
                <a:cxn ang="0">
                  <a:pos x="connsiteX5534" y="connsiteY5534"/>
                </a:cxn>
                <a:cxn ang="0">
                  <a:pos x="connsiteX5535" y="connsiteY5535"/>
                </a:cxn>
                <a:cxn ang="0">
                  <a:pos x="connsiteX5536" y="connsiteY5536"/>
                </a:cxn>
                <a:cxn ang="0">
                  <a:pos x="connsiteX5537" y="connsiteY5537"/>
                </a:cxn>
                <a:cxn ang="0">
                  <a:pos x="connsiteX5538" y="connsiteY5538"/>
                </a:cxn>
                <a:cxn ang="0">
                  <a:pos x="connsiteX5539" y="connsiteY5539"/>
                </a:cxn>
                <a:cxn ang="0">
                  <a:pos x="connsiteX5540" y="connsiteY5540"/>
                </a:cxn>
                <a:cxn ang="0">
                  <a:pos x="connsiteX5541" y="connsiteY5541"/>
                </a:cxn>
                <a:cxn ang="0">
                  <a:pos x="connsiteX5542" y="connsiteY5542"/>
                </a:cxn>
                <a:cxn ang="0">
                  <a:pos x="connsiteX5543" y="connsiteY5543"/>
                </a:cxn>
                <a:cxn ang="0">
                  <a:pos x="connsiteX5544" y="connsiteY5544"/>
                </a:cxn>
                <a:cxn ang="0">
                  <a:pos x="connsiteX5545" y="connsiteY5545"/>
                </a:cxn>
                <a:cxn ang="0">
                  <a:pos x="connsiteX5546" y="connsiteY5546"/>
                </a:cxn>
                <a:cxn ang="0">
                  <a:pos x="connsiteX5547" y="connsiteY5547"/>
                </a:cxn>
                <a:cxn ang="0">
                  <a:pos x="connsiteX5548" y="connsiteY5548"/>
                </a:cxn>
                <a:cxn ang="0">
                  <a:pos x="connsiteX5549" y="connsiteY5549"/>
                </a:cxn>
                <a:cxn ang="0">
                  <a:pos x="connsiteX5550" y="connsiteY5550"/>
                </a:cxn>
                <a:cxn ang="0">
                  <a:pos x="connsiteX5551" y="connsiteY5551"/>
                </a:cxn>
                <a:cxn ang="0">
                  <a:pos x="connsiteX5552" y="connsiteY5552"/>
                </a:cxn>
                <a:cxn ang="0">
                  <a:pos x="connsiteX5553" y="connsiteY5553"/>
                </a:cxn>
                <a:cxn ang="0">
                  <a:pos x="connsiteX5554" y="connsiteY5554"/>
                </a:cxn>
                <a:cxn ang="0">
                  <a:pos x="connsiteX5555" y="connsiteY5555"/>
                </a:cxn>
                <a:cxn ang="0">
                  <a:pos x="connsiteX5556" y="connsiteY5556"/>
                </a:cxn>
                <a:cxn ang="0">
                  <a:pos x="connsiteX5557" y="connsiteY5557"/>
                </a:cxn>
                <a:cxn ang="0">
                  <a:pos x="connsiteX5558" y="connsiteY5558"/>
                </a:cxn>
                <a:cxn ang="0">
                  <a:pos x="connsiteX5559" y="connsiteY5559"/>
                </a:cxn>
                <a:cxn ang="0">
                  <a:pos x="connsiteX5560" y="connsiteY5560"/>
                </a:cxn>
                <a:cxn ang="0">
                  <a:pos x="connsiteX5561" y="connsiteY5561"/>
                </a:cxn>
                <a:cxn ang="0">
                  <a:pos x="connsiteX5562" y="connsiteY5562"/>
                </a:cxn>
                <a:cxn ang="0">
                  <a:pos x="connsiteX5563" y="connsiteY5563"/>
                </a:cxn>
                <a:cxn ang="0">
                  <a:pos x="connsiteX5564" y="connsiteY5564"/>
                </a:cxn>
                <a:cxn ang="0">
                  <a:pos x="connsiteX5565" y="connsiteY5565"/>
                </a:cxn>
                <a:cxn ang="0">
                  <a:pos x="connsiteX5566" y="connsiteY5566"/>
                </a:cxn>
                <a:cxn ang="0">
                  <a:pos x="connsiteX5567" y="connsiteY5567"/>
                </a:cxn>
                <a:cxn ang="0">
                  <a:pos x="connsiteX5568" y="connsiteY5568"/>
                </a:cxn>
                <a:cxn ang="0">
                  <a:pos x="connsiteX5569" y="connsiteY5569"/>
                </a:cxn>
                <a:cxn ang="0">
                  <a:pos x="connsiteX5570" y="connsiteY5570"/>
                </a:cxn>
                <a:cxn ang="0">
                  <a:pos x="connsiteX5571" y="connsiteY5571"/>
                </a:cxn>
                <a:cxn ang="0">
                  <a:pos x="connsiteX5572" y="connsiteY5572"/>
                </a:cxn>
                <a:cxn ang="0">
                  <a:pos x="connsiteX5573" y="connsiteY5573"/>
                </a:cxn>
                <a:cxn ang="0">
                  <a:pos x="connsiteX5574" y="connsiteY5574"/>
                </a:cxn>
                <a:cxn ang="0">
                  <a:pos x="connsiteX5575" y="connsiteY5575"/>
                </a:cxn>
                <a:cxn ang="0">
                  <a:pos x="connsiteX5576" y="connsiteY5576"/>
                </a:cxn>
                <a:cxn ang="0">
                  <a:pos x="connsiteX5577" y="connsiteY5577"/>
                </a:cxn>
                <a:cxn ang="0">
                  <a:pos x="connsiteX5578" y="connsiteY5578"/>
                </a:cxn>
                <a:cxn ang="0">
                  <a:pos x="connsiteX5579" y="connsiteY5579"/>
                </a:cxn>
                <a:cxn ang="0">
                  <a:pos x="connsiteX5580" y="connsiteY5580"/>
                </a:cxn>
                <a:cxn ang="0">
                  <a:pos x="connsiteX5581" y="connsiteY5581"/>
                </a:cxn>
                <a:cxn ang="0">
                  <a:pos x="connsiteX5582" y="connsiteY5582"/>
                </a:cxn>
                <a:cxn ang="0">
                  <a:pos x="connsiteX5583" y="connsiteY5583"/>
                </a:cxn>
                <a:cxn ang="0">
                  <a:pos x="connsiteX5584" y="connsiteY5584"/>
                </a:cxn>
                <a:cxn ang="0">
                  <a:pos x="connsiteX5585" y="connsiteY5585"/>
                </a:cxn>
                <a:cxn ang="0">
                  <a:pos x="connsiteX5586" y="connsiteY5586"/>
                </a:cxn>
                <a:cxn ang="0">
                  <a:pos x="connsiteX5587" y="connsiteY5587"/>
                </a:cxn>
                <a:cxn ang="0">
                  <a:pos x="connsiteX5588" y="connsiteY5588"/>
                </a:cxn>
                <a:cxn ang="0">
                  <a:pos x="connsiteX5589" y="connsiteY5589"/>
                </a:cxn>
                <a:cxn ang="0">
                  <a:pos x="connsiteX5590" y="connsiteY5590"/>
                </a:cxn>
                <a:cxn ang="0">
                  <a:pos x="connsiteX5591" y="connsiteY5591"/>
                </a:cxn>
                <a:cxn ang="0">
                  <a:pos x="connsiteX5592" y="connsiteY5592"/>
                </a:cxn>
                <a:cxn ang="0">
                  <a:pos x="connsiteX5593" y="connsiteY5593"/>
                </a:cxn>
                <a:cxn ang="0">
                  <a:pos x="connsiteX5594" y="connsiteY5594"/>
                </a:cxn>
                <a:cxn ang="0">
                  <a:pos x="connsiteX5595" y="connsiteY5595"/>
                </a:cxn>
                <a:cxn ang="0">
                  <a:pos x="connsiteX5596" y="connsiteY5596"/>
                </a:cxn>
                <a:cxn ang="0">
                  <a:pos x="connsiteX5597" y="connsiteY5597"/>
                </a:cxn>
                <a:cxn ang="0">
                  <a:pos x="connsiteX5598" y="connsiteY5598"/>
                </a:cxn>
                <a:cxn ang="0">
                  <a:pos x="connsiteX5599" y="connsiteY5599"/>
                </a:cxn>
                <a:cxn ang="0">
                  <a:pos x="connsiteX5600" y="connsiteY5600"/>
                </a:cxn>
                <a:cxn ang="0">
                  <a:pos x="connsiteX5601" y="connsiteY5601"/>
                </a:cxn>
                <a:cxn ang="0">
                  <a:pos x="connsiteX5602" y="connsiteY5602"/>
                </a:cxn>
                <a:cxn ang="0">
                  <a:pos x="connsiteX5603" y="connsiteY5603"/>
                </a:cxn>
                <a:cxn ang="0">
                  <a:pos x="connsiteX5604" y="connsiteY5604"/>
                </a:cxn>
                <a:cxn ang="0">
                  <a:pos x="connsiteX5605" y="connsiteY5605"/>
                </a:cxn>
                <a:cxn ang="0">
                  <a:pos x="connsiteX5606" y="connsiteY5606"/>
                </a:cxn>
                <a:cxn ang="0">
                  <a:pos x="connsiteX5607" y="connsiteY5607"/>
                </a:cxn>
                <a:cxn ang="0">
                  <a:pos x="connsiteX5608" y="connsiteY5608"/>
                </a:cxn>
                <a:cxn ang="0">
                  <a:pos x="connsiteX5609" y="connsiteY5609"/>
                </a:cxn>
                <a:cxn ang="0">
                  <a:pos x="connsiteX5610" y="connsiteY5610"/>
                </a:cxn>
                <a:cxn ang="0">
                  <a:pos x="connsiteX5611" y="connsiteY5611"/>
                </a:cxn>
                <a:cxn ang="0">
                  <a:pos x="connsiteX5612" y="connsiteY5612"/>
                </a:cxn>
                <a:cxn ang="0">
                  <a:pos x="connsiteX5613" y="connsiteY5613"/>
                </a:cxn>
                <a:cxn ang="0">
                  <a:pos x="connsiteX5614" y="connsiteY5614"/>
                </a:cxn>
                <a:cxn ang="0">
                  <a:pos x="connsiteX5615" y="connsiteY5615"/>
                </a:cxn>
                <a:cxn ang="0">
                  <a:pos x="connsiteX5616" y="connsiteY5616"/>
                </a:cxn>
                <a:cxn ang="0">
                  <a:pos x="connsiteX5617" y="connsiteY5617"/>
                </a:cxn>
                <a:cxn ang="0">
                  <a:pos x="connsiteX5618" y="connsiteY5618"/>
                </a:cxn>
                <a:cxn ang="0">
                  <a:pos x="connsiteX5619" y="connsiteY5619"/>
                </a:cxn>
                <a:cxn ang="0">
                  <a:pos x="connsiteX5620" y="connsiteY5620"/>
                </a:cxn>
                <a:cxn ang="0">
                  <a:pos x="connsiteX5621" y="connsiteY5621"/>
                </a:cxn>
                <a:cxn ang="0">
                  <a:pos x="connsiteX5622" y="connsiteY5622"/>
                </a:cxn>
                <a:cxn ang="0">
                  <a:pos x="connsiteX5623" y="connsiteY5623"/>
                </a:cxn>
                <a:cxn ang="0">
                  <a:pos x="connsiteX5624" y="connsiteY5624"/>
                </a:cxn>
                <a:cxn ang="0">
                  <a:pos x="connsiteX5625" y="connsiteY5625"/>
                </a:cxn>
                <a:cxn ang="0">
                  <a:pos x="connsiteX5626" y="connsiteY5626"/>
                </a:cxn>
                <a:cxn ang="0">
                  <a:pos x="connsiteX5627" y="connsiteY5627"/>
                </a:cxn>
                <a:cxn ang="0">
                  <a:pos x="connsiteX5628" y="connsiteY5628"/>
                </a:cxn>
                <a:cxn ang="0">
                  <a:pos x="connsiteX5629" y="connsiteY5629"/>
                </a:cxn>
                <a:cxn ang="0">
                  <a:pos x="connsiteX5630" y="connsiteY5630"/>
                </a:cxn>
                <a:cxn ang="0">
                  <a:pos x="connsiteX5631" y="connsiteY5631"/>
                </a:cxn>
                <a:cxn ang="0">
                  <a:pos x="connsiteX5632" y="connsiteY5632"/>
                </a:cxn>
                <a:cxn ang="0">
                  <a:pos x="connsiteX5633" y="connsiteY5633"/>
                </a:cxn>
                <a:cxn ang="0">
                  <a:pos x="connsiteX5634" y="connsiteY5634"/>
                </a:cxn>
                <a:cxn ang="0">
                  <a:pos x="connsiteX5635" y="connsiteY5635"/>
                </a:cxn>
                <a:cxn ang="0">
                  <a:pos x="connsiteX5636" y="connsiteY5636"/>
                </a:cxn>
                <a:cxn ang="0">
                  <a:pos x="connsiteX5637" y="connsiteY5637"/>
                </a:cxn>
                <a:cxn ang="0">
                  <a:pos x="connsiteX5638" y="connsiteY5638"/>
                </a:cxn>
                <a:cxn ang="0">
                  <a:pos x="connsiteX5639" y="connsiteY5639"/>
                </a:cxn>
                <a:cxn ang="0">
                  <a:pos x="connsiteX5640" y="connsiteY5640"/>
                </a:cxn>
                <a:cxn ang="0">
                  <a:pos x="connsiteX5641" y="connsiteY5641"/>
                </a:cxn>
                <a:cxn ang="0">
                  <a:pos x="connsiteX5642" y="connsiteY5642"/>
                </a:cxn>
                <a:cxn ang="0">
                  <a:pos x="connsiteX5643" y="connsiteY5643"/>
                </a:cxn>
                <a:cxn ang="0">
                  <a:pos x="connsiteX5644" y="connsiteY5644"/>
                </a:cxn>
                <a:cxn ang="0">
                  <a:pos x="connsiteX5645" y="connsiteY5645"/>
                </a:cxn>
                <a:cxn ang="0">
                  <a:pos x="connsiteX5646" y="connsiteY5646"/>
                </a:cxn>
                <a:cxn ang="0">
                  <a:pos x="connsiteX5647" y="connsiteY5647"/>
                </a:cxn>
                <a:cxn ang="0">
                  <a:pos x="connsiteX5648" y="connsiteY5648"/>
                </a:cxn>
                <a:cxn ang="0">
                  <a:pos x="connsiteX5649" y="connsiteY5649"/>
                </a:cxn>
                <a:cxn ang="0">
                  <a:pos x="connsiteX5650" y="connsiteY5650"/>
                </a:cxn>
                <a:cxn ang="0">
                  <a:pos x="connsiteX5651" y="connsiteY5651"/>
                </a:cxn>
                <a:cxn ang="0">
                  <a:pos x="connsiteX5652" y="connsiteY5652"/>
                </a:cxn>
                <a:cxn ang="0">
                  <a:pos x="connsiteX5653" y="connsiteY5653"/>
                </a:cxn>
                <a:cxn ang="0">
                  <a:pos x="connsiteX5654" y="connsiteY5654"/>
                </a:cxn>
                <a:cxn ang="0">
                  <a:pos x="connsiteX5655" y="connsiteY5655"/>
                </a:cxn>
                <a:cxn ang="0">
                  <a:pos x="connsiteX5656" y="connsiteY5656"/>
                </a:cxn>
                <a:cxn ang="0">
                  <a:pos x="connsiteX5657" y="connsiteY5657"/>
                </a:cxn>
                <a:cxn ang="0">
                  <a:pos x="connsiteX5658" y="connsiteY5658"/>
                </a:cxn>
                <a:cxn ang="0">
                  <a:pos x="connsiteX5659" y="connsiteY5659"/>
                </a:cxn>
                <a:cxn ang="0">
                  <a:pos x="connsiteX5660" y="connsiteY5660"/>
                </a:cxn>
                <a:cxn ang="0">
                  <a:pos x="connsiteX5661" y="connsiteY5661"/>
                </a:cxn>
                <a:cxn ang="0">
                  <a:pos x="connsiteX5662" y="connsiteY5662"/>
                </a:cxn>
                <a:cxn ang="0">
                  <a:pos x="connsiteX5663" y="connsiteY5663"/>
                </a:cxn>
                <a:cxn ang="0">
                  <a:pos x="connsiteX5664" y="connsiteY5664"/>
                </a:cxn>
                <a:cxn ang="0">
                  <a:pos x="connsiteX5665" y="connsiteY5665"/>
                </a:cxn>
                <a:cxn ang="0">
                  <a:pos x="connsiteX5666" y="connsiteY5666"/>
                </a:cxn>
                <a:cxn ang="0">
                  <a:pos x="connsiteX5667" y="connsiteY5667"/>
                </a:cxn>
                <a:cxn ang="0">
                  <a:pos x="connsiteX5668" y="connsiteY5668"/>
                </a:cxn>
                <a:cxn ang="0">
                  <a:pos x="connsiteX5669" y="connsiteY5669"/>
                </a:cxn>
                <a:cxn ang="0">
                  <a:pos x="connsiteX5670" y="connsiteY5670"/>
                </a:cxn>
                <a:cxn ang="0">
                  <a:pos x="connsiteX5671" y="connsiteY5671"/>
                </a:cxn>
                <a:cxn ang="0">
                  <a:pos x="connsiteX5672" y="connsiteY5672"/>
                </a:cxn>
                <a:cxn ang="0">
                  <a:pos x="connsiteX5673" y="connsiteY5673"/>
                </a:cxn>
                <a:cxn ang="0">
                  <a:pos x="connsiteX5674" y="connsiteY5674"/>
                </a:cxn>
                <a:cxn ang="0">
                  <a:pos x="connsiteX5675" y="connsiteY5675"/>
                </a:cxn>
                <a:cxn ang="0">
                  <a:pos x="connsiteX5676" y="connsiteY5676"/>
                </a:cxn>
                <a:cxn ang="0">
                  <a:pos x="connsiteX5677" y="connsiteY5677"/>
                </a:cxn>
                <a:cxn ang="0">
                  <a:pos x="connsiteX5678" y="connsiteY5678"/>
                </a:cxn>
                <a:cxn ang="0">
                  <a:pos x="connsiteX5679" y="connsiteY5679"/>
                </a:cxn>
                <a:cxn ang="0">
                  <a:pos x="connsiteX5680" y="connsiteY5680"/>
                </a:cxn>
                <a:cxn ang="0">
                  <a:pos x="connsiteX5681" y="connsiteY5681"/>
                </a:cxn>
                <a:cxn ang="0">
                  <a:pos x="connsiteX5682" y="connsiteY5682"/>
                </a:cxn>
                <a:cxn ang="0">
                  <a:pos x="connsiteX5683" y="connsiteY5683"/>
                </a:cxn>
                <a:cxn ang="0">
                  <a:pos x="connsiteX5684" y="connsiteY5684"/>
                </a:cxn>
                <a:cxn ang="0">
                  <a:pos x="connsiteX5685" y="connsiteY5685"/>
                </a:cxn>
                <a:cxn ang="0">
                  <a:pos x="connsiteX5686" y="connsiteY5686"/>
                </a:cxn>
                <a:cxn ang="0">
                  <a:pos x="connsiteX5687" y="connsiteY5687"/>
                </a:cxn>
                <a:cxn ang="0">
                  <a:pos x="connsiteX5688" y="connsiteY5688"/>
                </a:cxn>
                <a:cxn ang="0">
                  <a:pos x="connsiteX5689" y="connsiteY5689"/>
                </a:cxn>
                <a:cxn ang="0">
                  <a:pos x="connsiteX5690" y="connsiteY5690"/>
                </a:cxn>
                <a:cxn ang="0">
                  <a:pos x="connsiteX5691" y="connsiteY5691"/>
                </a:cxn>
                <a:cxn ang="0">
                  <a:pos x="connsiteX5692" y="connsiteY5692"/>
                </a:cxn>
                <a:cxn ang="0">
                  <a:pos x="connsiteX5693" y="connsiteY5693"/>
                </a:cxn>
                <a:cxn ang="0">
                  <a:pos x="connsiteX5694" y="connsiteY5694"/>
                </a:cxn>
                <a:cxn ang="0">
                  <a:pos x="connsiteX5695" y="connsiteY5695"/>
                </a:cxn>
                <a:cxn ang="0">
                  <a:pos x="connsiteX5696" y="connsiteY5696"/>
                </a:cxn>
                <a:cxn ang="0">
                  <a:pos x="connsiteX5697" y="connsiteY5697"/>
                </a:cxn>
                <a:cxn ang="0">
                  <a:pos x="connsiteX5698" y="connsiteY5698"/>
                </a:cxn>
                <a:cxn ang="0">
                  <a:pos x="connsiteX5699" y="connsiteY5699"/>
                </a:cxn>
                <a:cxn ang="0">
                  <a:pos x="connsiteX5700" y="connsiteY5700"/>
                </a:cxn>
                <a:cxn ang="0">
                  <a:pos x="connsiteX5701" y="connsiteY5701"/>
                </a:cxn>
                <a:cxn ang="0">
                  <a:pos x="connsiteX5702" y="connsiteY5702"/>
                </a:cxn>
                <a:cxn ang="0">
                  <a:pos x="connsiteX5703" y="connsiteY5703"/>
                </a:cxn>
                <a:cxn ang="0">
                  <a:pos x="connsiteX5704" y="connsiteY5704"/>
                </a:cxn>
                <a:cxn ang="0">
                  <a:pos x="connsiteX5705" y="connsiteY5705"/>
                </a:cxn>
                <a:cxn ang="0">
                  <a:pos x="connsiteX5706" y="connsiteY5706"/>
                </a:cxn>
                <a:cxn ang="0">
                  <a:pos x="connsiteX5707" y="connsiteY5707"/>
                </a:cxn>
                <a:cxn ang="0">
                  <a:pos x="connsiteX5708" y="connsiteY5708"/>
                </a:cxn>
                <a:cxn ang="0">
                  <a:pos x="connsiteX5709" y="connsiteY5709"/>
                </a:cxn>
                <a:cxn ang="0">
                  <a:pos x="connsiteX5710" y="connsiteY5710"/>
                </a:cxn>
                <a:cxn ang="0">
                  <a:pos x="connsiteX5711" y="connsiteY5711"/>
                </a:cxn>
                <a:cxn ang="0">
                  <a:pos x="connsiteX5712" y="connsiteY5712"/>
                </a:cxn>
                <a:cxn ang="0">
                  <a:pos x="connsiteX5713" y="connsiteY5713"/>
                </a:cxn>
                <a:cxn ang="0">
                  <a:pos x="connsiteX5714" y="connsiteY5714"/>
                </a:cxn>
                <a:cxn ang="0">
                  <a:pos x="connsiteX5715" y="connsiteY5715"/>
                </a:cxn>
                <a:cxn ang="0">
                  <a:pos x="connsiteX5716" y="connsiteY5716"/>
                </a:cxn>
                <a:cxn ang="0">
                  <a:pos x="connsiteX5717" y="connsiteY5717"/>
                </a:cxn>
                <a:cxn ang="0">
                  <a:pos x="connsiteX5718" y="connsiteY5718"/>
                </a:cxn>
                <a:cxn ang="0">
                  <a:pos x="connsiteX5719" y="connsiteY5719"/>
                </a:cxn>
                <a:cxn ang="0">
                  <a:pos x="connsiteX5720" y="connsiteY5720"/>
                </a:cxn>
                <a:cxn ang="0">
                  <a:pos x="connsiteX5721" y="connsiteY5721"/>
                </a:cxn>
                <a:cxn ang="0">
                  <a:pos x="connsiteX5722" y="connsiteY5722"/>
                </a:cxn>
                <a:cxn ang="0">
                  <a:pos x="connsiteX5723" y="connsiteY5723"/>
                </a:cxn>
                <a:cxn ang="0">
                  <a:pos x="connsiteX5724" y="connsiteY5724"/>
                </a:cxn>
                <a:cxn ang="0">
                  <a:pos x="connsiteX5725" y="connsiteY5725"/>
                </a:cxn>
                <a:cxn ang="0">
                  <a:pos x="connsiteX5726" y="connsiteY5726"/>
                </a:cxn>
                <a:cxn ang="0">
                  <a:pos x="connsiteX5727" y="connsiteY5727"/>
                </a:cxn>
                <a:cxn ang="0">
                  <a:pos x="connsiteX5728" y="connsiteY5728"/>
                </a:cxn>
                <a:cxn ang="0">
                  <a:pos x="connsiteX5729" y="connsiteY5729"/>
                </a:cxn>
                <a:cxn ang="0">
                  <a:pos x="connsiteX5730" y="connsiteY5730"/>
                </a:cxn>
                <a:cxn ang="0">
                  <a:pos x="connsiteX5731" y="connsiteY5731"/>
                </a:cxn>
                <a:cxn ang="0">
                  <a:pos x="connsiteX5732" y="connsiteY5732"/>
                </a:cxn>
                <a:cxn ang="0">
                  <a:pos x="connsiteX5733" y="connsiteY5733"/>
                </a:cxn>
                <a:cxn ang="0">
                  <a:pos x="connsiteX5734" y="connsiteY5734"/>
                </a:cxn>
                <a:cxn ang="0">
                  <a:pos x="connsiteX5735" y="connsiteY5735"/>
                </a:cxn>
                <a:cxn ang="0">
                  <a:pos x="connsiteX5736" y="connsiteY5736"/>
                </a:cxn>
                <a:cxn ang="0">
                  <a:pos x="connsiteX5737" y="connsiteY5737"/>
                </a:cxn>
                <a:cxn ang="0">
                  <a:pos x="connsiteX5738" y="connsiteY5738"/>
                </a:cxn>
                <a:cxn ang="0">
                  <a:pos x="connsiteX5739" y="connsiteY5739"/>
                </a:cxn>
                <a:cxn ang="0">
                  <a:pos x="connsiteX5740" y="connsiteY5740"/>
                </a:cxn>
                <a:cxn ang="0">
                  <a:pos x="connsiteX5741" y="connsiteY5741"/>
                </a:cxn>
                <a:cxn ang="0">
                  <a:pos x="connsiteX5742" y="connsiteY5742"/>
                </a:cxn>
                <a:cxn ang="0">
                  <a:pos x="connsiteX5743" y="connsiteY5743"/>
                </a:cxn>
                <a:cxn ang="0">
                  <a:pos x="connsiteX5744" y="connsiteY5744"/>
                </a:cxn>
                <a:cxn ang="0">
                  <a:pos x="connsiteX5745" y="connsiteY5745"/>
                </a:cxn>
                <a:cxn ang="0">
                  <a:pos x="connsiteX5746" y="connsiteY5746"/>
                </a:cxn>
                <a:cxn ang="0">
                  <a:pos x="connsiteX5747" y="connsiteY5747"/>
                </a:cxn>
                <a:cxn ang="0">
                  <a:pos x="connsiteX5748" y="connsiteY5748"/>
                </a:cxn>
                <a:cxn ang="0">
                  <a:pos x="connsiteX5749" y="connsiteY5749"/>
                </a:cxn>
                <a:cxn ang="0">
                  <a:pos x="connsiteX5750" y="connsiteY5750"/>
                </a:cxn>
                <a:cxn ang="0">
                  <a:pos x="connsiteX5751" y="connsiteY5751"/>
                </a:cxn>
                <a:cxn ang="0">
                  <a:pos x="connsiteX5752" y="connsiteY5752"/>
                </a:cxn>
                <a:cxn ang="0">
                  <a:pos x="connsiteX5753" y="connsiteY5753"/>
                </a:cxn>
                <a:cxn ang="0">
                  <a:pos x="connsiteX5754" y="connsiteY5754"/>
                </a:cxn>
                <a:cxn ang="0">
                  <a:pos x="connsiteX5755" y="connsiteY5755"/>
                </a:cxn>
                <a:cxn ang="0">
                  <a:pos x="connsiteX5756" y="connsiteY5756"/>
                </a:cxn>
                <a:cxn ang="0">
                  <a:pos x="connsiteX5757" y="connsiteY5757"/>
                </a:cxn>
                <a:cxn ang="0">
                  <a:pos x="connsiteX5758" y="connsiteY5758"/>
                </a:cxn>
                <a:cxn ang="0">
                  <a:pos x="connsiteX5759" y="connsiteY5759"/>
                </a:cxn>
                <a:cxn ang="0">
                  <a:pos x="connsiteX5760" y="connsiteY5760"/>
                </a:cxn>
                <a:cxn ang="0">
                  <a:pos x="connsiteX5761" y="connsiteY5761"/>
                </a:cxn>
                <a:cxn ang="0">
                  <a:pos x="connsiteX5762" y="connsiteY5762"/>
                </a:cxn>
                <a:cxn ang="0">
                  <a:pos x="connsiteX5763" y="connsiteY5763"/>
                </a:cxn>
                <a:cxn ang="0">
                  <a:pos x="connsiteX5764" y="connsiteY5764"/>
                </a:cxn>
                <a:cxn ang="0">
                  <a:pos x="connsiteX5765" y="connsiteY5765"/>
                </a:cxn>
                <a:cxn ang="0">
                  <a:pos x="connsiteX5766" y="connsiteY5766"/>
                </a:cxn>
                <a:cxn ang="0">
                  <a:pos x="connsiteX5767" y="connsiteY5767"/>
                </a:cxn>
                <a:cxn ang="0">
                  <a:pos x="connsiteX5768" y="connsiteY5768"/>
                </a:cxn>
                <a:cxn ang="0">
                  <a:pos x="connsiteX5769" y="connsiteY5769"/>
                </a:cxn>
                <a:cxn ang="0">
                  <a:pos x="connsiteX5770" y="connsiteY5770"/>
                </a:cxn>
                <a:cxn ang="0">
                  <a:pos x="connsiteX5771" y="connsiteY5771"/>
                </a:cxn>
                <a:cxn ang="0">
                  <a:pos x="connsiteX5772" y="connsiteY5772"/>
                </a:cxn>
                <a:cxn ang="0">
                  <a:pos x="connsiteX5773" y="connsiteY5773"/>
                </a:cxn>
                <a:cxn ang="0">
                  <a:pos x="connsiteX5774" y="connsiteY5774"/>
                </a:cxn>
                <a:cxn ang="0">
                  <a:pos x="connsiteX5775" y="connsiteY5775"/>
                </a:cxn>
                <a:cxn ang="0">
                  <a:pos x="connsiteX5776" y="connsiteY5776"/>
                </a:cxn>
                <a:cxn ang="0">
                  <a:pos x="connsiteX5777" y="connsiteY5777"/>
                </a:cxn>
                <a:cxn ang="0">
                  <a:pos x="connsiteX5778" y="connsiteY5778"/>
                </a:cxn>
                <a:cxn ang="0">
                  <a:pos x="connsiteX5779" y="connsiteY5779"/>
                </a:cxn>
                <a:cxn ang="0">
                  <a:pos x="connsiteX5780" y="connsiteY5780"/>
                </a:cxn>
                <a:cxn ang="0">
                  <a:pos x="connsiteX5781" y="connsiteY5781"/>
                </a:cxn>
                <a:cxn ang="0">
                  <a:pos x="connsiteX5782" y="connsiteY5782"/>
                </a:cxn>
                <a:cxn ang="0">
                  <a:pos x="connsiteX5783" y="connsiteY5783"/>
                </a:cxn>
                <a:cxn ang="0">
                  <a:pos x="connsiteX5784" y="connsiteY5784"/>
                </a:cxn>
                <a:cxn ang="0">
                  <a:pos x="connsiteX5785" y="connsiteY5785"/>
                </a:cxn>
                <a:cxn ang="0">
                  <a:pos x="connsiteX5786" y="connsiteY5786"/>
                </a:cxn>
                <a:cxn ang="0">
                  <a:pos x="connsiteX5787" y="connsiteY5787"/>
                </a:cxn>
                <a:cxn ang="0">
                  <a:pos x="connsiteX5788" y="connsiteY5788"/>
                </a:cxn>
                <a:cxn ang="0">
                  <a:pos x="connsiteX5789" y="connsiteY5789"/>
                </a:cxn>
                <a:cxn ang="0">
                  <a:pos x="connsiteX5790" y="connsiteY5790"/>
                </a:cxn>
                <a:cxn ang="0">
                  <a:pos x="connsiteX5791" y="connsiteY5791"/>
                </a:cxn>
                <a:cxn ang="0">
                  <a:pos x="connsiteX5792" y="connsiteY5792"/>
                </a:cxn>
                <a:cxn ang="0">
                  <a:pos x="connsiteX5793" y="connsiteY5793"/>
                </a:cxn>
                <a:cxn ang="0">
                  <a:pos x="connsiteX5794" y="connsiteY5794"/>
                </a:cxn>
                <a:cxn ang="0">
                  <a:pos x="connsiteX5795" y="connsiteY5795"/>
                </a:cxn>
                <a:cxn ang="0">
                  <a:pos x="connsiteX5796" y="connsiteY5796"/>
                </a:cxn>
                <a:cxn ang="0">
                  <a:pos x="connsiteX5797" y="connsiteY5797"/>
                </a:cxn>
                <a:cxn ang="0">
                  <a:pos x="connsiteX5798" y="connsiteY5798"/>
                </a:cxn>
                <a:cxn ang="0">
                  <a:pos x="connsiteX5799" y="connsiteY5799"/>
                </a:cxn>
                <a:cxn ang="0">
                  <a:pos x="connsiteX5800" y="connsiteY5800"/>
                </a:cxn>
                <a:cxn ang="0">
                  <a:pos x="connsiteX5801" y="connsiteY5801"/>
                </a:cxn>
                <a:cxn ang="0">
                  <a:pos x="connsiteX5802" y="connsiteY5802"/>
                </a:cxn>
                <a:cxn ang="0">
                  <a:pos x="connsiteX5803" y="connsiteY5803"/>
                </a:cxn>
                <a:cxn ang="0">
                  <a:pos x="connsiteX5804" y="connsiteY5804"/>
                </a:cxn>
                <a:cxn ang="0">
                  <a:pos x="connsiteX5805" y="connsiteY5805"/>
                </a:cxn>
                <a:cxn ang="0">
                  <a:pos x="connsiteX5806" y="connsiteY5806"/>
                </a:cxn>
                <a:cxn ang="0">
                  <a:pos x="connsiteX5807" y="connsiteY5807"/>
                </a:cxn>
                <a:cxn ang="0">
                  <a:pos x="connsiteX5808" y="connsiteY5808"/>
                </a:cxn>
                <a:cxn ang="0">
                  <a:pos x="connsiteX5809" y="connsiteY5809"/>
                </a:cxn>
                <a:cxn ang="0">
                  <a:pos x="connsiteX5810" y="connsiteY5810"/>
                </a:cxn>
                <a:cxn ang="0">
                  <a:pos x="connsiteX5811" y="connsiteY5811"/>
                </a:cxn>
                <a:cxn ang="0">
                  <a:pos x="connsiteX5812" y="connsiteY5812"/>
                </a:cxn>
                <a:cxn ang="0">
                  <a:pos x="connsiteX5813" y="connsiteY5813"/>
                </a:cxn>
                <a:cxn ang="0">
                  <a:pos x="connsiteX5814" y="connsiteY5814"/>
                </a:cxn>
                <a:cxn ang="0">
                  <a:pos x="connsiteX5815" y="connsiteY5815"/>
                </a:cxn>
                <a:cxn ang="0">
                  <a:pos x="connsiteX5816" y="connsiteY5816"/>
                </a:cxn>
                <a:cxn ang="0">
                  <a:pos x="connsiteX5817" y="connsiteY5817"/>
                </a:cxn>
                <a:cxn ang="0">
                  <a:pos x="connsiteX5818" y="connsiteY5818"/>
                </a:cxn>
                <a:cxn ang="0">
                  <a:pos x="connsiteX5819" y="connsiteY5819"/>
                </a:cxn>
                <a:cxn ang="0">
                  <a:pos x="connsiteX5820" y="connsiteY5820"/>
                </a:cxn>
                <a:cxn ang="0">
                  <a:pos x="connsiteX5821" y="connsiteY5821"/>
                </a:cxn>
                <a:cxn ang="0">
                  <a:pos x="connsiteX5822" y="connsiteY5822"/>
                </a:cxn>
                <a:cxn ang="0">
                  <a:pos x="connsiteX5823" y="connsiteY5823"/>
                </a:cxn>
                <a:cxn ang="0">
                  <a:pos x="connsiteX5824" y="connsiteY5824"/>
                </a:cxn>
                <a:cxn ang="0">
                  <a:pos x="connsiteX5825" y="connsiteY5825"/>
                </a:cxn>
                <a:cxn ang="0">
                  <a:pos x="connsiteX5826" y="connsiteY5826"/>
                </a:cxn>
                <a:cxn ang="0">
                  <a:pos x="connsiteX5827" y="connsiteY5827"/>
                </a:cxn>
                <a:cxn ang="0">
                  <a:pos x="connsiteX5828" y="connsiteY5828"/>
                </a:cxn>
                <a:cxn ang="0">
                  <a:pos x="connsiteX5829" y="connsiteY5829"/>
                </a:cxn>
                <a:cxn ang="0">
                  <a:pos x="connsiteX5830" y="connsiteY5830"/>
                </a:cxn>
                <a:cxn ang="0">
                  <a:pos x="connsiteX5831" y="connsiteY5831"/>
                </a:cxn>
                <a:cxn ang="0">
                  <a:pos x="connsiteX5832" y="connsiteY5832"/>
                </a:cxn>
                <a:cxn ang="0">
                  <a:pos x="connsiteX5833" y="connsiteY5833"/>
                </a:cxn>
                <a:cxn ang="0">
                  <a:pos x="connsiteX5834" y="connsiteY5834"/>
                </a:cxn>
                <a:cxn ang="0">
                  <a:pos x="connsiteX5835" y="connsiteY5835"/>
                </a:cxn>
                <a:cxn ang="0">
                  <a:pos x="connsiteX5836" y="connsiteY5836"/>
                </a:cxn>
                <a:cxn ang="0">
                  <a:pos x="connsiteX5837" y="connsiteY5837"/>
                </a:cxn>
                <a:cxn ang="0">
                  <a:pos x="connsiteX5838" y="connsiteY5838"/>
                </a:cxn>
                <a:cxn ang="0">
                  <a:pos x="connsiteX5839" y="connsiteY5839"/>
                </a:cxn>
                <a:cxn ang="0">
                  <a:pos x="connsiteX5840" y="connsiteY5840"/>
                </a:cxn>
                <a:cxn ang="0">
                  <a:pos x="connsiteX5841" y="connsiteY5841"/>
                </a:cxn>
                <a:cxn ang="0">
                  <a:pos x="connsiteX5842" y="connsiteY5842"/>
                </a:cxn>
                <a:cxn ang="0">
                  <a:pos x="connsiteX5843" y="connsiteY5843"/>
                </a:cxn>
                <a:cxn ang="0">
                  <a:pos x="connsiteX5844" y="connsiteY5844"/>
                </a:cxn>
                <a:cxn ang="0">
                  <a:pos x="connsiteX5845" y="connsiteY5845"/>
                </a:cxn>
                <a:cxn ang="0">
                  <a:pos x="connsiteX5846" y="connsiteY5846"/>
                </a:cxn>
                <a:cxn ang="0">
                  <a:pos x="connsiteX5847" y="connsiteY5847"/>
                </a:cxn>
                <a:cxn ang="0">
                  <a:pos x="connsiteX5848" y="connsiteY5848"/>
                </a:cxn>
                <a:cxn ang="0">
                  <a:pos x="connsiteX5849" y="connsiteY5849"/>
                </a:cxn>
                <a:cxn ang="0">
                  <a:pos x="connsiteX5850" y="connsiteY5850"/>
                </a:cxn>
                <a:cxn ang="0">
                  <a:pos x="connsiteX5851" y="connsiteY5851"/>
                </a:cxn>
                <a:cxn ang="0">
                  <a:pos x="connsiteX5852" y="connsiteY5852"/>
                </a:cxn>
                <a:cxn ang="0">
                  <a:pos x="connsiteX5853" y="connsiteY5853"/>
                </a:cxn>
                <a:cxn ang="0">
                  <a:pos x="connsiteX5854" y="connsiteY5854"/>
                </a:cxn>
                <a:cxn ang="0">
                  <a:pos x="connsiteX5855" y="connsiteY5855"/>
                </a:cxn>
                <a:cxn ang="0">
                  <a:pos x="connsiteX5856" y="connsiteY5856"/>
                </a:cxn>
                <a:cxn ang="0">
                  <a:pos x="connsiteX5857" y="connsiteY5857"/>
                </a:cxn>
                <a:cxn ang="0">
                  <a:pos x="connsiteX5858" y="connsiteY5858"/>
                </a:cxn>
                <a:cxn ang="0">
                  <a:pos x="connsiteX5859" y="connsiteY5859"/>
                </a:cxn>
                <a:cxn ang="0">
                  <a:pos x="connsiteX5860" y="connsiteY5860"/>
                </a:cxn>
                <a:cxn ang="0">
                  <a:pos x="connsiteX5861" y="connsiteY5861"/>
                </a:cxn>
                <a:cxn ang="0">
                  <a:pos x="connsiteX5862" y="connsiteY5862"/>
                </a:cxn>
                <a:cxn ang="0">
                  <a:pos x="connsiteX5863" y="connsiteY5863"/>
                </a:cxn>
                <a:cxn ang="0">
                  <a:pos x="connsiteX5864" y="connsiteY5864"/>
                </a:cxn>
                <a:cxn ang="0">
                  <a:pos x="connsiteX5865" y="connsiteY5865"/>
                </a:cxn>
                <a:cxn ang="0">
                  <a:pos x="connsiteX5866" y="connsiteY5866"/>
                </a:cxn>
                <a:cxn ang="0">
                  <a:pos x="connsiteX5867" y="connsiteY5867"/>
                </a:cxn>
                <a:cxn ang="0">
                  <a:pos x="connsiteX5868" y="connsiteY5868"/>
                </a:cxn>
                <a:cxn ang="0">
                  <a:pos x="connsiteX5869" y="connsiteY5869"/>
                </a:cxn>
                <a:cxn ang="0">
                  <a:pos x="connsiteX5870" y="connsiteY5870"/>
                </a:cxn>
                <a:cxn ang="0">
                  <a:pos x="connsiteX5871" y="connsiteY5871"/>
                </a:cxn>
                <a:cxn ang="0">
                  <a:pos x="connsiteX5872" y="connsiteY5872"/>
                </a:cxn>
                <a:cxn ang="0">
                  <a:pos x="connsiteX5873" y="connsiteY5873"/>
                </a:cxn>
                <a:cxn ang="0">
                  <a:pos x="connsiteX5874" y="connsiteY5874"/>
                </a:cxn>
                <a:cxn ang="0">
                  <a:pos x="connsiteX5875" y="connsiteY5875"/>
                </a:cxn>
                <a:cxn ang="0">
                  <a:pos x="connsiteX5876" y="connsiteY5876"/>
                </a:cxn>
                <a:cxn ang="0">
                  <a:pos x="connsiteX5877" y="connsiteY5877"/>
                </a:cxn>
                <a:cxn ang="0">
                  <a:pos x="connsiteX5878" y="connsiteY5878"/>
                </a:cxn>
                <a:cxn ang="0">
                  <a:pos x="connsiteX5879" y="connsiteY5879"/>
                </a:cxn>
                <a:cxn ang="0">
                  <a:pos x="connsiteX5880" y="connsiteY5880"/>
                </a:cxn>
                <a:cxn ang="0">
                  <a:pos x="connsiteX5881" y="connsiteY5881"/>
                </a:cxn>
                <a:cxn ang="0">
                  <a:pos x="connsiteX5882" y="connsiteY5882"/>
                </a:cxn>
                <a:cxn ang="0">
                  <a:pos x="connsiteX5883" y="connsiteY5883"/>
                </a:cxn>
                <a:cxn ang="0">
                  <a:pos x="connsiteX5884" y="connsiteY5884"/>
                </a:cxn>
                <a:cxn ang="0">
                  <a:pos x="connsiteX5885" y="connsiteY5885"/>
                </a:cxn>
                <a:cxn ang="0">
                  <a:pos x="connsiteX5886" y="connsiteY5886"/>
                </a:cxn>
                <a:cxn ang="0">
                  <a:pos x="connsiteX5887" y="connsiteY5887"/>
                </a:cxn>
                <a:cxn ang="0">
                  <a:pos x="connsiteX5888" y="connsiteY5888"/>
                </a:cxn>
                <a:cxn ang="0">
                  <a:pos x="connsiteX5889" y="connsiteY5889"/>
                </a:cxn>
                <a:cxn ang="0">
                  <a:pos x="connsiteX5890" y="connsiteY5890"/>
                </a:cxn>
                <a:cxn ang="0">
                  <a:pos x="connsiteX5891" y="connsiteY5891"/>
                </a:cxn>
                <a:cxn ang="0">
                  <a:pos x="connsiteX5892" y="connsiteY5892"/>
                </a:cxn>
                <a:cxn ang="0">
                  <a:pos x="connsiteX5893" y="connsiteY5893"/>
                </a:cxn>
                <a:cxn ang="0">
                  <a:pos x="connsiteX5894" y="connsiteY5894"/>
                </a:cxn>
                <a:cxn ang="0">
                  <a:pos x="connsiteX5895" y="connsiteY5895"/>
                </a:cxn>
                <a:cxn ang="0">
                  <a:pos x="connsiteX5896" y="connsiteY5896"/>
                </a:cxn>
                <a:cxn ang="0">
                  <a:pos x="connsiteX5897" y="connsiteY5897"/>
                </a:cxn>
                <a:cxn ang="0">
                  <a:pos x="connsiteX5898" y="connsiteY5898"/>
                </a:cxn>
                <a:cxn ang="0">
                  <a:pos x="connsiteX5899" y="connsiteY5899"/>
                </a:cxn>
                <a:cxn ang="0">
                  <a:pos x="connsiteX5900" y="connsiteY5900"/>
                </a:cxn>
                <a:cxn ang="0">
                  <a:pos x="connsiteX5901" y="connsiteY5901"/>
                </a:cxn>
                <a:cxn ang="0">
                  <a:pos x="connsiteX5902" y="connsiteY5902"/>
                </a:cxn>
                <a:cxn ang="0">
                  <a:pos x="connsiteX5903" y="connsiteY5903"/>
                </a:cxn>
                <a:cxn ang="0">
                  <a:pos x="connsiteX5904" y="connsiteY5904"/>
                </a:cxn>
                <a:cxn ang="0">
                  <a:pos x="connsiteX5905" y="connsiteY5905"/>
                </a:cxn>
                <a:cxn ang="0">
                  <a:pos x="connsiteX5906" y="connsiteY5906"/>
                </a:cxn>
                <a:cxn ang="0">
                  <a:pos x="connsiteX5907" y="connsiteY5907"/>
                </a:cxn>
                <a:cxn ang="0">
                  <a:pos x="connsiteX5908" y="connsiteY5908"/>
                </a:cxn>
                <a:cxn ang="0">
                  <a:pos x="connsiteX5909" y="connsiteY5909"/>
                </a:cxn>
                <a:cxn ang="0">
                  <a:pos x="connsiteX5910" y="connsiteY5910"/>
                </a:cxn>
                <a:cxn ang="0">
                  <a:pos x="connsiteX5911" y="connsiteY5911"/>
                </a:cxn>
                <a:cxn ang="0">
                  <a:pos x="connsiteX5912" y="connsiteY5912"/>
                </a:cxn>
                <a:cxn ang="0">
                  <a:pos x="connsiteX5913" y="connsiteY5913"/>
                </a:cxn>
                <a:cxn ang="0">
                  <a:pos x="connsiteX5914" y="connsiteY5914"/>
                </a:cxn>
                <a:cxn ang="0">
                  <a:pos x="connsiteX5915" y="connsiteY5915"/>
                </a:cxn>
                <a:cxn ang="0">
                  <a:pos x="connsiteX5916" y="connsiteY5916"/>
                </a:cxn>
                <a:cxn ang="0">
                  <a:pos x="connsiteX5917" y="connsiteY5917"/>
                </a:cxn>
                <a:cxn ang="0">
                  <a:pos x="connsiteX5918" y="connsiteY5918"/>
                </a:cxn>
                <a:cxn ang="0">
                  <a:pos x="connsiteX5919" y="connsiteY5919"/>
                </a:cxn>
                <a:cxn ang="0">
                  <a:pos x="connsiteX5920" y="connsiteY5920"/>
                </a:cxn>
                <a:cxn ang="0">
                  <a:pos x="connsiteX5921" y="connsiteY5921"/>
                </a:cxn>
                <a:cxn ang="0">
                  <a:pos x="connsiteX5922" y="connsiteY5922"/>
                </a:cxn>
                <a:cxn ang="0">
                  <a:pos x="connsiteX5923" y="connsiteY5923"/>
                </a:cxn>
                <a:cxn ang="0">
                  <a:pos x="connsiteX5924" y="connsiteY5924"/>
                </a:cxn>
                <a:cxn ang="0">
                  <a:pos x="connsiteX5925" y="connsiteY5925"/>
                </a:cxn>
                <a:cxn ang="0">
                  <a:pos x="connsiteX5926" y="connsiteY5926"/>
                </a:cxn>
                <a:cxn ang="0">
                  <a:pos x="connsiteX5927" y="connsiteY5927"/>
                </a:cxn>
                <a:cxn ang="0">
                  <a:pos x="connsiteX5928" y="connsiteY5928"/>
                </a:cxn>
                <a:cxn ang="0">
                  <a:pos x="connsiteX5929" y="connsiteY5929"/>
                </a:cxn>
                <a:cxn ang="0">
                  <a:pos x="connsiteX5930" y="connsiteY5930"/>
                </a:cxn>
                <a:cxn ang="0">
                  <a:pos x="connsiteX5931" y="connsiteY5931"/>
                </a:cxn>
                <a:cxn ang="0">
                  <a:pos x="connsiteX5932" y="connsiteY5932"/>
                </a:cxn>
                <a:cxn ang="0">
                  <a:pos x="connsiteX5933" y="connsiteY5933"/>
                </a:cxn>
                <a:cxn ang="0">
                  <a:pos x="connsiteX5934" y="connsiteY5934"/>
                </a:cxn>
                <a:cxn ang="0">
                  <a:pos x="connsiteX5935" y="connsiteY5935"/>
                </a:cxn>
                <a:cxn ang="0">
                  <a:pos x="connsiteX5936" y="connsiteY5936"/>
                </a:cxn>
                <a:cxn ang="0">
                  <a:pos x="connsiteX5937" y="connsiteY5937"/>
                </a:cxn>
                <a:cxn ang="0">
                  <a:pos x="connsiteX5938" y="connsiteY5938"/>
                </a:cxn>
                <a:cxn ang="0">
                  <a:pos x="connsiteX5939" y="connsiteY5939"/>
                </a:cxn>
                <a:cxn ang="0">
                  <a:pos x="connsiteX5940" y="connsiteY5940"/>
                </a:cxn>
                <a:cxn ang="0">
                  <a:pos x="connsiteX5941" y="connsiteY5941"/>
                </a:cxn>
                <a:cxn ang="0">
                  <a:pos x="connsiteX5942" y="connsiteY5942"/>
                </a:cxn>
                <a:cxn ang="0">
                  <a:pos x="connsiteX5943" y="connsiteY5943"/>
                </a:cxn>
                <a:cxn ang="0">
                  <a:pos x="connsiteX5944" y="connsiteY5944"/>
                </a:cxn>
                <a:cxn ang="0">
                  <a:pos x="connsiteX5945" y="connsiteY5945"/>
                </a:cxn>
                <a:cxn ang="0">
                  <a:pos x="connsiteX5946" y="connsiteY5946"/>
                </a:cxn>
                <a:cxn ang="0">
                  <a:pos x="connsiteX5947" y="connsiteY5947"/>
                </a:cxn>
                <a:cxn ang="0">
                  <a:pos x="connsiteX5948" y="connsiteY5948"/>
                </a:cxn>
                <a:cxn ang="0">
                  <a:pos x="connsiteX5949" y="connsiteY5949"/>
                </a:cxn>
                <a:cxn ang="0">
                  <a:pos x="connsiteX5950" y="connsiteY5950"/>
                </a:cxn>
                <a:cxn ang="0">
                  <a:pos x="connsiteX5951" y="connsiteY5951"/>
                </a:cxn>
                <a:cxn ang="0">
                  <a:pos x="connsiteX5952" y="connsiteY5952"/>
                </a:cxn>
                <a:cxn ang="0">
                  <a:pos x="connsiteX5953" y="connsiteY5953"/>
                </a:cxn>
                <a:cxn ang="0">
                  <a:pos x="connsiteX5954" y="connsiteY5954"/>
                </a:cxn>
                <a:cxn ang="0">
                  <a:pos x="connsiteX5955" y="connsiteY5955"/>
                </a:cxn>
                <a:cxn ang="0">
                  <a:pos x="connsiteX5956" y="connsiteY5956"/>
                </a:cxn>
                <a:cxn ang="0">
                  <a:pos x="connsiteX5957" y="connsiteY5957"/>
                </a:cxn>
                <a:cxn ang="0">
                  <a:pos x="connsiteX5958" y="connsiteY5958"/>
                </a:cxn>
                <a:cxn ang="0">
                  <a:pos x="connsiteX5959" y="connsiteY5959"/>
                </a:cxn>
                <a:cxn ang="0">
                  <a:pos x="connsiteX5960" y="connsiteY5960"/>
                </a:cxn>
                <a:cxn ang="0">
                  <a:pos x="connsiteX5961" y="connsiteY5961"/>
                </a:cxn>
                <a:cxn ang="0">
                  <a:pos x="connsiteX5962" y="connsiteY5962"/>
                </a:cxn>
                <a:cxn ang="0">
                  <a:pos x="connsiteX5963" y="connsiteY5963"/>
                </a:cxn>
                <a:cxn ang="0">
                  <a:pos x="connsiteX5964" y="connsiteY5964"/>
                </a:cxn>
                <a:cxn ang="0">
                  <a:pos x="connsiteX5965" y="connsiteY5965"/>
                </a:cxn>
                <a:cxn ang="0">
                  <a:pos x="connsiteX5966" y="connsiteY5966"/>
                </a:cxn>
                <a:cxn ang="0">
                  <a:pos x="connsiteX5967" y="connsiteY5967"/>
                </a:cxn>
                <a:cxn ang="0">
                  <a:pos x="connsiteX5968" y="connsiteY5968"/>
                </a:cxn>
                <a:cxn ang="0">
                  <a:pos x="connsiteX5969" y="connsiteY5969"/>
                </a:cxn>
                <a:cxn ang="0">
                  <a:pos x="connsiteX5970" y="connsiteY5970"/>
                </a:cxn>
                <a:cxn ang="0">
                  <a:pos x="connsiteX5971" y="connsiteY5971"/>
                </a:cxn>
                <a:cxn ang="0">
                  <a:pos x="connsiteX5972" y="connsiteY5972"/>
                </a:cxn>
                <a:cxn ang="0">
                  <a:pos x="connsiteX5973" y="connsiteY5973"/>
                </a:cxn>
                <a:cxn ang="0">
                  <a:pos x="connsiteX5974" y="connsiteY5974"/>
                </a:cxn>
                <a:cxn ang="0">
                  <a:pos x="connsiteX5975" y="connsiteY5975"/>
                </a:cxn>
                <a:cxn ang="0">
                  <a:pos x="connsiteX5976" y="connsiteY5976"/>
                </a:cxn>
                <a:cxn ang="0">
                  <a:pos x="connsiteX5977" y="connsiteY5977"/>
                </a:cxn>
                <a:cxn ang="0">
                  <a:pos x="connsiteX5978" y="connsiteY5978"/>
                </a:cxn>
                <a:cxn ang="0">
                  <a:pos x="connsiteX5979" y="connsiteY5979"/>
                </a:cxn>
                <a:cxn ang="0">
                  <a:pos x="connsiteX5980" y="connsiteY5980"/>
                </a:cxn>
                <a:cxn ang="0">
                  <a:pos x="connsiteX5981" y="connsiteY5981"/>
                </a:cxn>
                <a:cxn ang="0">
                  <a:pos x="connsiteX5982" y="connsiteY5982"/>
                </a:cxn>
                <a:cxn ang="0">
                  <a:pos x="connsiteX5983" y="connsiteY5983"/>
                </a:cxn>
                <a:cxn ang="0">
                  <a:pos x="connsiteX5984" y="connsiteY5984"/>
                </a:cxn>
                <a:cxn ang="0">
                  <a:pos x="connsiteX5985" y="connsiteY5985"/>
                </a:cxn>
                <a:cxn ang="0">
                  <a:pos x="connsiteX5986" y="connsiteY5986"/>
                </a:cxn>
                <a:cxn ang="0">
                  <a:pos x="connsiteX5987" y="connsiteY5987"/>
                </a:cxn>
                <a:cxn ang="0">
                  <a:pos x="connsiteX5988" y="connsiteY5988"/>
                </a:cxn>
                <a:cxn ang="0">
                  <a:pos x="connsiteX5989" y="connsiteY5989"/>
                </a:cxn>
                <a:cxn ang="0">
                  <a:pos x="connsiteX5990" y="connsiteY5990"/>
                </a:cxn>
                <a:cxn ang="0">
                  <a:pos x="connsiteX5991" y="connsiteY5991"/>
                </a:cxn>
                <a:cxn ang="0">
                  <a:pos x="connsiteX5992" y="connsiteY5992"/>
                </a:cxn>
                <a:cxn ang="0">
                  <a:pos x="connsiteX5993" y="connsiteY5993"/>
                </a:cxn>
                <a:cxn ang="0">
                  <a:pos x="connsiteX5994" y="connsiteY5994"/>
                </a:cxn>
                <a:cxn ang="0">
                  <a:pos x="connsiteX5995" y="connsiteY5995"/>
                </a:cxn>
                <a:cxn ang="0">
                  <a:pos x="connsiteX5996" y="connsiteY5996"/>
                </a:cxn>
                <a:cxn ang="0">
                  <a:pos x="connsiteX5997" y="connsiteY5997"/>
                </a:cxn>
                <a:cxn ang="0">
                  <a:pos x="connsiteX5998" y="connsiteY5998"/>
                </a:cxn>
                <a:cxn ang="0">
                  <a:pos x="connsiteX5999" y="connsiteY5999"/>
                </a:cxn>
                <a:cxn ang="0">
                  <a:pos x="connsiteX6000" y="connsiteY6000"/>
                </a:cxn>
                <a:cxn ang="0">
                  <a:pos x="connsiteX6001" y="connsiteY6001"/>
                </a:cxn>
                <a:cxn ang="0">
                  <a:pos x="connsiteX6002" y="connsiteY6002"/>
                </a:cxn>
                <a:cxn ang="0">
                  <a:pos x="connsiteX6003" y="connsiteY6003"/>
                </a:cxn>
                <a:cxn ang="0">
                  <a:pos x="connsiteX6004" y="connsiteY6004"/>
                </a:cxn>
                <a:cxn ang="0">
                  <a:pos x="connsiteX6005" y="connsiteY6005"/>
                </a:cxn>
                <a:cxn ang="0">
                  <a:pos x="connsiteX6006" y="connsiteY6006"/>
                </a:cxn>
                <a:cxn ang="0">
                  <a:pos x="connsiteX6007" y="connsiteY6007"/>
                </a:cxn>
                <a:cxn ang="0">
                  <a:pos x="connsiteX6008" y="connsiteY6008"/>
                </a:cxn>
                <a:cxn ang="0">
                  <a:pos x="connsiteX6009" y="connsiteY6009"/>
                </a:cxn>
                <a:cxn ang="0">
                  <a:pos x="connsiteX6010" y="connsiteY6010"/>
                </a:cxn>
                <a:cxn ang="0">
                  <a:pos x="connsiteX6011" y="connsiteY6011"/>
                </a:cxn>
                <a:cxn ang="0">
                  <a:pos x="connsiteX6012" y="connsiteY6012"/>
                </a:cxn>
                <a:cxn ang="0">
                  <a:pos x="connsiteX6013" y="connsiteY6013"/>
                </a:cxn>
                <a:cxn ang="0">
                  <a:pos x="connsiteX6014" y="connsiteY6014"/>
                </a:cxn>
                <a:cxn ang="0">
                  <a:pos x="connsiteX6015" y="connsiteY6015"/>
                </a:cxn>
                <a:cxn ang="0">
                  <a:pos x="connsiteX6016" y="connsiteY6016"/>
                </a:cxn>
                <a:cxn ang="0">
                  <a:pos x="connsiteX6017" y="connsiteY6017"/>
                </a:cxn>
                <a:cxn ang="0">
                  <a:pos x="connsiteX6018" y="connsiteY6018"/>
                </a:cxn>
                <a:cxn ang="0">
                  <a:pos x="connsiteX6019" y="connsiteY6019"/>
                </a:cxn>
                <a:cxn ang="0">
                  <a:pos x="connsiteX6020" y="connsiteY6020"/>
                </a:cxn>
                <a:cxn ang="0">
                  <a:pos x="connsiteX6021" y="connsiteY6021"/>
                </a:cxn>
                <a:cxn ang="0">
                  <a:pos x="connsiteX6022" y="connsiteY6022"/>
                </a:cxn>
                <a:cxn ang="0">
                  <a:pos x="connsiteX6023" y="connsiteY6023"/>
                </a:cxn>
                <a:cxn ang="0">
                  <a:pos x="connsiteX6024" y="connsiteY6024"/>
                </a:cxn>
                <a:cxn ang="0">
                  <a:pos x="connsiteX6025" y="connsiteY6025"/>
                </a:cxn>
                <a:cxn ang="0">
                  <a:pos x="connsiteX6026" y="connsiteY6026"/>
                </a:cxn>
                <a:cxn ang="0">
                  <a:pos x="connsiteX6027" y="connsiteY6027"/>
                </a:cxn>
                <a:cxn ang="0">
                  <a:pos x="connsiteX6028" y="connsiteY6028"/>
                </a:cxn>
                <a:cxn ang="0">
                  <a:pos x="connsiteX6029" y="connsiteY6029"/>
                </a:cxn>
                <a:cxn ang="0">
                  <a:pos x="connsiteX6030" y="connsiteY6030"/>
                </a:cxn>
                <a:cxn ang="0">
                  <a:pos x="connsiteX6031" y="connsiteY6031"/>
                </a:cxn>
                <a:cxn ang="0">
                  <a:pos x="connsiteX6032" y="connsiteY6032"/>
                </a:cxn>
                <a:cxn ang="0">
                  <a:pos x="connsiteX6033" y="connsiteY6033"/>
                </a:cxn>
                <a:cxn ang="0">
                  <a:pos x="connsiteX6034" y="connsiteY6034"/>
                </a:cxn>
                <a:cxn ang="0">
                  <a:pos x="connsiteX6035" y="connsiteY6035"/>
                </a:cxn>
                <a:cxn ang="0">
                  <a:pos x="connsiteX6036" y="connsiteY6036"/>
                </a:cxn>
                <a:cxn ang="0">
                  <a:pos x="connsiteX6037" y="connsiteY6037"/>
                </a:cxn>
                <a:cxn ang="0">
                  <a:pos x="connsiteX6038" y="connsiteY6038"/>
                </a:cxn>
                <a:cxn ang="0">
                  <a:pos x="connsiteX6039" y="connsiteY6039"/>
                </a:cxn>
                <a:cxn ang="0">
                  <a:pos x="connsiteX6040" y="connsiteY6040"/>
                </a:cxn>
                <a:cxn ang="0">
                  <a:pos x="connsiteX6041" y="connsiteY6041"/>
                </a:cxn>
                <a:cxn ang="0">
                  <a:pos x="connsiteX6042" y="connsiteY6042"/>
                </a:cxn>
                <a:cxn ang="0">
                  <a:pos x="connsiteX6043" y="connsiteY6043"/>
                </a:cxn>
                <a:cxn ang="0">
                  <a:pos x="connsiteX6044" y="connsiteY6044"/>
                </a:cxn>
                <a:cxn ang="0">
                  <a:pos x="connsiteX6045" y="connsiteY6045"/>
                </a:cxn>
                <a:cxn ang="0">
                  <a:pos x="connsiteX6046" y="connsiteY6046"/>
                </a:cxn>
                <a:cxn ang="0">
                  <a:pos x="connsiteX6047" y="connsiteY6047"/>
                </a:cxn>
                <a:cxn ang="0">
                  <a:pos x="connsiteX6048" y="connsiteY6048"/>
                </a:cxn>
                <a:cxn ang="0">
                  <a:pos x="connsiteX6049" y="connsiteY6049"/>
                </a:cxn>
                <a:cxn ang="0">
                  <a:pos x="connsiteX6050" y="connsiteY6050"/>
                </a:cxn>
                <a:cxn ang="0">
                  <a:pos x="connsiteX6051" y="connsiteY6051"/>
                </a:cxn>
                <a:cxn ang="0">
                  <a:pos x="connsiteX6052" y="connsiteY6052"/>
                </a:cxn>
                <a:cxn ang="0">
                  <a:pos x="connsiteX6053" y="connsiteY6053"/>
                </a:cxn>
                <a:cxn ang="0">
                  <a:pos x="connsiteX6054" y="connsiteY6054"/>
                </a:cxn>
                <a:cxn ang="0">
                  <a:pos x="connsiteX6055" y="connsiteY6055"/>
                </a:cxn>
                <a:cxn ang="0">
                  <a:pos x="connsiteX6056" y="connsiteY6056"/>
                </a:cxn>
                <a:cxn ang="0">
                  <a:pos x="connsiteX6057" y="connsiteY6057"/>
                </a:cxn>
                <a:cxn ang="0">
                  <a:pos x="connsiteX6058" y="connsiteY6058"/>
                </a:cxn>
                <a:cxn ang="0">
                  <a:pos x="connsiteX6059" y="connsiteY6059"/>
                </a:cxn>
                <a:cxn ang="0">
                  <a:pos x="connsiteX6060" y="connsiteY6060"/>
                </a:cxn>
                <a:cxn ang="0">
                  <a:pos x="connsiteX6061" y="connsiteY6061"/>
                </a:cxn>
                <a:cxn ang="0">
                  <a:pos x="connsiteX6062" y="connsiteY6062"/>
                </a:cxn>
                <a:cxn ang="0">
                  <a:pos x="connsiteX6063" y="connsiteY6063"/>
                </a:cxn>
                <a:cxn ang="0">
                  <a:pos x="connsiteX6064" y="connsiteY6064"/>
                </a:cxn>
                <a:cxn ang="0">
                  <a:pos x="connsiteX6065" y="connsiteY6065"/>
                </a:cxn>
                <a:cxn ang="0">
                  <a:pos x="connsiteX6066" y="connsiteY6066"/>
                </a:cxn>
                <a:cxn ang="0">
                  <a:pos x="connsiteX6067" y="connsiteY6067"/>
                </a:cxn>
                <a:cxn ang="0">
                  <a:pos x="connsiteX6068" y="connsiteY6068"/>
                </a:cxn>
                <a:cxn ang="0">
                  <a:pos x="connsiteX6069" y="connsiteY6069"/>
                </a:cxn>
                <a:cxn ang="0">
                  <a:pos x="connsiteX6070" y="connsiteY6070"/>
                </a:cxn>
                <a:cxn ang="0">
                  <a:pos x="connsiteX6071" y="connsiteY6071"/>
                </a:cxn>
                <a:cxn ang="0">
                  <a:pos x="connsiteX6072" y="connsiteY6072"/>
                </a:cxn>
                <a:cxn ang="0">
                  <a:pos x="connsiteX6073" y="connsiteY6073"/>
                </a:cxn>
                <a:cxn ang="0">
                  <a:pos x="connsiteX6074" y="connsiteY6074"/>
                </a:cxn>
                <a:cxn ang="0">
                  <a:pos x="connsiteX6075" y="connsiteY6075"/>
                </a:cxn>
                <a:cxn ang="0">
                  <a:pos x="connsiteX6076" y="connsiteY6076"/>
                </a:cxn>
                <a:cxn ang="0">
                  <a:pos x="connsiteX6077" y="connsiteY6077"/>
                </a:cxn>
                <a:cxn ang="0">
                  <a:pos x="connsiteX6078" y="connsiteY6078"/>
                </a:cxn>
                <a:cxn ang="0">
                  <a:pos x="connsiteX6079" y="connsiteY6079"/>
                </a:cxn>
                <a:cxn ang="0">
                  <a:pos x="connsiteX6080" y="connsiteY6080"/>
                </a:cxn>
                <a:cxn ang="0">
                  <a:pos x="connsiteX6081" y="connsiteY6081"/>
                </a:cxn>
                <a:cxn ang="0">
                  <a:pos x="connsiteX6082" y="connsiteY6082"/>
                </a:cxn>
                <a:cxn ang="0">
                  <a:pos x="connsiteX6083" y="connsiteY6083"/>
                </a:cxn>
                <a:cxn ang="0">
                  <a:pos x="connsiteX6084" y="connsiteY6084"/>
                </a:cxn>
                <a:cxn ang="0">
                  <a:pos x="connsiteX6085" y="connsiteY6085"/>
                </a:cxn>
                <a:cxn ang="0">
                  <a:pos x="connsiteX6086" y="connsiteY6086"/>
                </a:cxn>
                <a:cxn ang="0">
                  <a:pos x="connsiteX6087" y="connsiteY6087"/>
                </a:cxn>
                <a:cxn ang="0">
                  <a:pos x="connsiteX6088" y="connsiteY6088"/>
                </a:cxn>
                <a:cxn ang="0">
                  <a:pos x="connsiteX6089" y="connsiteY6089"/>
                </a:cxn>
                <a:cxn ang="0">
                  <a:pos x="connsiteX6090" y="connsiteY6090"/>
                </a:cxn>
                <a:cxn ang="0">
                  <a:pos x="connsiteX6091" y="connsiteY6091"/>
                </a:cxn>
                <a:cxn ang="0">
                  <a:pos x="connsiteX6092" y="connsiteY6092"/>
                </a:cxn>
                <a:cxn ang="0">
                  <a:pos x="connsiteX6093" y="connsiteY6093"/>
                </a:cxn>
                <a:cxn ang="0">
                  <a:pos x="connsiteX6094" y="connsiteY6094"/>
                </a:cxn>
                <a:cxn ang="0">
                  <a:pos x="connsiteX6095" y="connsiteY6095"/>
                </a:cxn>
                <a:cxn ang="0">
                  <a:pos x="connsiteX6096" y="connsiteY6096"/>
                </a:cxn>
                <a:cxn ang="0">
                  <a:pos x="connsiteX6097" y="connsiteY6097"/>
                </a:cxn>
                <a:cxn ang="0">
                  <a:pos x="connsiteX6098" y="connsiteY6098"/>
                </a:cxn>
                <a:cxn ang="0">
                  <a:pos x="connsiteX6099" y="connsiteY6099"/>
                </a:cxn>
                <a:cxn ang="0">
                  <a:pos x="connsiteX6100" y="connsiteY6100"/>
                </a:cxn>
                <a:cxn ang="0">
                  <a:pos x="connsiteX6101" y="connsiteY6101"/>
                </a:cxn>
                <a:cxn ang="0">
                  <a:pos x="connsiteX6102" y="connsiteY6102"/>
                </a:cxn>
                <a:cxn ang="0">
                  <a:pos x="connsiteX6103" y="connsiteY6103"/>
                </a:cxn>
                <a:cxn ang="0">
                  <a:pos x="connsiteX6104" y="connsiteY6104"/>
                </a:cxn>
                <a:cxn ang="0">
                  <a:pos x="connsiteX6105" y="connsiteY6105"/>
                </a:cxn>
                <a:cxn ang="0">
                  <a:pos x="connsiteX6106" y="connsiteY6106"/>
                </a:cxn>
                <a:cxn ang="0">
                  <a:pos x="connsiteX6107" y="connsiteY6107"/>
                </a:cxn>
                <a:cxn ang="0">
                  <a:pos x="connsiteX6108" y="connsiteY6108"/>
                </a:cxn>
                <a:cxn ang="0">
                  <a:pos x="connsiteX6109" y="connsiteY6109"/>
                </a:cxn>
                <a:cxn ang="0">
                  <a:pos x="connsiteX6110" y="connsiteY6110"/>
                </a:cxn>
                <a:cxn ang="0">
                  <a:pos x="connsiteX6111" y="connsiteY6111"/>
                </a:cxn>
                <a:cxn ang="0">
                  <a:pos x="connsiteX6112" y="connsiteY6112"/>
                </a:cxn>
                <a:cxn ang="0">
                  <a:pos x="connsiteX6113" y="connsiteY6113"/>
                </a:cxn>
                <a:cxn ang="0">
                  <a:pos x="connsiteX6114" y="connsiteY6114"/>
                </a:cxn>
                <a:cxn ang="0">
                  <a:pos x="connsiteX6115" y="connsiteY6115"/>
                </a:cxn>
                <a:cxn ang="0">
                  <a:pos x="connsiteX6116" y="connsiteY6116"/>
                </a:cxn>
                <a:cxn ang="0">
                  <a:pos x="connsiteX6117" y="connsiteY6117"/>
                </a:cxn>
                <a:cxn ang="0">
                  <a:pos x="connsiteX6118" y="connsiteY6118"/>
                </a:cxn>
                <a:cxn ang="0">
                  <a:pos x="connsiteX6119" y="connsiteY6119"/>
                </a:cxn>
                <a:cxn ang="0">
                  <a:pos x="connsiteX6120" y="connsiteY6120"/>
                </a:cxn>
                <a:cxn ang="0">
                  <a:pos x="connsiteX6121" y="connsiteY6121"/>
                </a:cxn>
                <a:cxn ang="0">
                  <a:pos x="connsiteX6122" y="connsiteY6122"/>
                </a:cxn>
                <a:cxn ang="0">
                  <a:pos x="connsiteX6123" y="connsiteY6123"/>
                </a:cxn>
                <a:cxn ang="0">
                  <a:pos x="connsiteX6124" y="connsiteY6124"/>
                </a:cxn>
                <a:cxn ang="0">
                  <a:pos x="connsiteX6125" y="connsiteY6125"/>
                </a:cxn>
                <a:cxn ang="0">
                  <a:pos x="connsiteX6126" y="connsiteY6126"/>
                </a:cxn>
                <a:cxn ang="0">
                  <a:pos x="connsiteX6127" y="connsiteY6127"/>
                </a:cxn>
                <a:cxn ang="0">
                  <a:pos x="connsiteX6128" y="connsiteY6128"/>
                </a:cxn>
                <a:cxn ang="0">
                  <a:pos x="connsiteX6129" y="connsiteY6129"/>
                </a:cxn>
                <a:cxn ang="0">
                  <a:pos x="connsiteX6130" y="connsiteY6130"/>
                </a:cxn>
                <a:cxn ang="0">
                  <a:pos x="connsiteX6131" y="connsiteY6131"/>
                </a:cxn>
                <a:cxn ang="0">
                  <a:pos x="connsiteX6132" y="connsiteY6132"/>
                </a:cxn>
                <a:cxn ang="0">
                  <a:pos x="connsiteX6133" y="connsiteY6133"/>
                </a:cxn>
                <a:cxn ang="0">
                  <a:pos x="connsiteX6134" y="connsiteY6134"/>
                </a:cxn>
                <a:cxn ang="0">
                  <a:pos x="connsiteX6135" y="connsiteY6135"/>
                </a:cxn>
                <a:cxn ang="0">
                  <a:pos x="connsiteX6136" y="connsiteY6136"/>
                </a:cxn>
                <a:cxn ang="0">
                  <a:pos x="connsiteX6137" y="connsiteY6137"/>
                </a:cxn>
                <a:cxn ang="0">
                  <a:pos x="connsiteX6138" y="connsiteY6138"/>
                </a:cxn>
                <a:cxn ang="0">
                  <a:pos x="connsiteX6139" y="connsiteY6139"/>
                </a:cxn>
                <a:cxn ang="0">
                  <a:pos x="connsiteX6140" y="connsiteY6140"/>
                </a:cxn>
                <a:cxn ang="0">
                  <a:pos x="connsiteX6141" y="connsiteY6141"/>
                </a:cxn>
                <a:cxn ang="0">
                  <a:pos x="connsiteX6142" y="connsiteY6142"/>
                </a:cxn>
                <a:cxn ang="0">
                  <a:pos x="connsiteX6143" y="connsiteY6143"/>
                </a:cxn>
                <a:cxn ang="0">
                  <a:pos x="connsiteX6144" y="connsiteY6144"/>
                </a:cxn>
                <a:cxn ang="0">
                  <a:pos x="connsiteX6145" y="connsiteY6145"/>
                </a:cxn>
                <a:cxn ang="0">
                  <a:pos x="connsiteX6146" y="connsiteY6146"/>
                </a:cxn>
                <a:cxn ang="0">
                  <a:pos x="connsiteX6147" y="connsiteY6147"/>
                </a:cxn>
                <a:cxn ang="0">
                  <a:pos x="connsiteX6148" y="connsiteY6148"/>
                </a:cxn>
                <a:cxn ang="0">
                  <a:pos x="connsiteX6149" y="connsiteY6149"/>
                </a:cxn>
                <a:cxn ang="0">
                  <a:pos x="connsiteX6150" y="connsiteY6150"/>
                </a:cxn>
                <a:cxn ang="0">
                  <a:pos x="connsiteX6151" y="connsiteY6151"/>
                </a:cxn>
                <a:cxn ang="0">
                  <a:pos x="connsiteX6152" y="connsiteY6152"/>
                </a:cxn>
                <a:cxn ang="0">
                  <a:pos x="connsiteX6153" y="connsiteY6153"/>
                </a:cxn>
                <a:cxn ang="0">
                  <a:pos x="connsiteX6154" y="connsiteY6154"/>
                </a:cxn>
                <a:cxn ang="0">
                  <a:pos x="connsiteX6155" y="connsiteY6155"/>
                </a:cxn>
                <a:cxn ang="0">
                  <a:pos x="connsiteX6156" y="connsiteY6156"/>
                </a:cxn>
                <a:cxn ang="0">
                  <a:pos x="connsiteX6157" y="connsiteY6157"/>
                </a:cxn>
                <a:cxn ang="0">
                  <a:pos x="connsiteX6158" y="connsiteY6158"/>
                </a:cxn>
                <a:cxn ang="0">
                  <a:pos x="connsiteX6159" y="connsiteY6159"/>
                </a:cxn>
                <a:cxn ang="0">
                  <a:pos x="connsiteX6160" y="connsiteY6160"/>
                </a:cxn>
                <a:cxn ang="0">
                  <a:pos x="connsiteX6161" y="connsiteY6161"/>
                </a:cxn>
                <a:cxn ang="0">
                  <a:pos x="connsiteX6162" y="connsiteY6162"/>
                </a:cxn>
                <a:cxn ang="0">
                  <a:pos x="connsiteX6163" y="connsiteY6163"/>
                </a:cxn>
                <a:cxn ang="0">
                  <a:pos x="connsiteX6164" y="connsiteY6164"/>
                </a:cxn>
                <a:cxn ang="0">
                  <a:pos x="connsiteX6165" y="connsiteY6165"/>
                </a:cxn>
                <a:cxn ang="0">
                  <a:pos x="connsiteX6166" y="connsiteY6166"/>
                </a:cxn>
                <a:cxn ang="0">
                  <a:pos x="connsiteX6167" y="connsiteY6167"/>
                </a:cxn>
                <a:cxn ang="0">
                  <a:pos x="connsiteX6168" y="connsiteY6168"/>
                </a:cxn>
                <a:cxn ang="0">
                  <a:pos x="connsiteX6169" y="connsiteY6169"/>
                </a:cxn>
                <a:cxn ang="0">
                  <a:pos x="connsiteX6170" y="connsiteY6170"/>
                </a:cxn>
                <a:cxn ang="0">
                  <a:pos x="connsiteX6171" y="connsiteY6171"/>
                </a:cxn>
                <a:cxn ang="0">
                  <a:pos x="connsiteX6172" y="connsiteY6172"/>
                </a:cxn>
                <a:cxn ang="0">
                  <a:pos x="connsiteX6173" y="connsiteY6173"/>
                </a:cxn>
                <a:cxn ang="0">
                  <a:pos x="connsiteX6174" y="connsiteY6174"/>
                </a:cxn>
                <a:cxn ang="0">
                  <a:pos x="connsiteX6175" y="connsiteY6175"/>
                </a:cxn>
                <a:cxn ang="0">
                  <a:pos x="connsiteX6176" y="connsiteY6176"/>
                </a:cxn>
                <a:cxn ang="0">
                  <a:pos x="connsiteX6177" y="connsiteY6177"/>
                </a:cxn>
                <a:cxn ang="0">
                  <a:pos x="connsiteX6178" y="connsiteY6178"/>
                </a:cxn>
                <a:cxn ang="0">
                  <a:pos x="connsiteX6179" y="connsiteY6179"/>
                </a:cxn>
                <a:cxn ang="0">
                  <a:pos x="connsiteX6180" y="connsiteY6180"/>
                </a:cxn>
                <a:cxn ang="0">
                  <a:pos x="connsiteX6181" y="connsiteY6181"/>
                </a:cxn>
                <a:cxn ang="0">
                  <a:pos x="connsiteX6182" y="connsiteY6182"/>
                </a:cxn>
                <a:cxn ang="0">
                  <a:pos x="connsiteX6183" y="connsiteY6183"/>
                </a:cxn>
                <a:cxn ang="0">
                  <a:pos x="connsiteX6184" y="connsiteY6184"/>
                </a:cxn>
                <a:cxn ang="0">
                  <a:pos x="connsiteX6185" y="connsiteY6185"/>
                </a:cxn>
                <a:cxn ang="0">
                  <a:pos x="connsiteX6186" y="connsiteY6186"/>
                </a:cxn>
                <a:cxn ang="0">
                  <a:pos x="connsiteX6187" y="connsiteY6187"/>
                </a:cxn>
                <a:cxn ang="0">
                  <a:pos x="connsiteX6188" y="connsiteY6188"/>
                </a:cxn>
                <a:cxn ang="0">
                  <a:pos x="connsiteX6189" y="connsiteY6189"/>
                </a:cxn>
                <a:cxn ang="0">
                  <a:pos x="connsiteX6190" y="connsiteY6190"/>
                </a:cxn>
                <a:cxn ang="0">
                  <a:pos x="connsiteX6191" y="connsiteY6191"/>
                </a:cxn>
                <a:cxn ang="0">
                  <a:pos x="connsiteX6192" y="connsiteY6192"/>
                </a:cxn>
                <a:cxn ang="0">
                  <a:pos x="connsiteX6193" y="connsiteY6193"/>
                </a:cxn>
                <a:cxn ang="0">
                  <a:pos x="connsiteX6194" y="connsiteY6194"/>
                </a:cxn>
                <a:cxn ang="0">
                  <a:pos x="connsiteX6195" y="connsiteY6195"/>
                </a:cxn>
                <a:cxn ang="0">
                  <a:pos x="connsiteX6196" y="connsiteY6196"/>
                </a:cxn>
                <a:cxn ang="0">
                  <a:pos x="connsiteX6197" y="connsiteY6197"/>
                </a:cxn>
                <a:cxn ang="0">
                  <a:pos x="connsiteX6198" y="connsiteY6198"/>
                </a:cxn>
                <a:cxn ang="0">
                  <a:pos x="connsiteX6199" y="connsiteY6199"/>
                </a:cxn>
                <a:cxn ang="0">
                  <a:pos x="connsiteX6200" y="connsiteY6200"/>
                </a:cxn>
                <a:cxn ang="0">
                  <a:pos x="connsiteX6201" y="connsiteY6201"/>
                </a:cxn>
                <a:cxn ang="0">
                  <a:pos x="connsiteX6202" y="connsiteY6202"/>
                </a:cxn>
                <a:cxn ang="0">
                  <a:pos x="connsiteX6203" y="connsiteY6203"/>
                </a:cxn>
                <a:cxn ang="0">
                  <a:pos x="connsiteX6204" y="connsiteY6204"/>
                </a:cxn>
                <a:cxn ang="0">
                  <a:pos x="connsiteX6205" y="connsiteY6205"/>
                </a:cxn>
                <a:cxn ang="0">
                  <a:pos x="connsiteX6206" y="connsiteY6206"/>
                </a:cxn>
                <a:cxn ang="0">
                  <a:pos x="connsiteX6207" y="connsiteY6207"/>
                </a:cxn>
                <a:cxn ang="0">
                  <a:pos x="connsiteX6208" y="connsiteY6208"/>
                </a:cxn>
                <a:cxn ang="0">
                  <a:pos x="connsiteX6209" y="connsiteY6209"/>
                </a:cxn>
                <a:cxn ang="0">
                  <a:pos x="connsiteX6210" y="connsiteY6210"/>
                </a:cxn>
                <a:cxn ang="0">
                  <a:pos x="connsiteX6211" y="connsiteY6211"/>
                </a:cxn>
                <a:cxn ang="0">
                  <a:pos x="connsiteX6212" y="connsiteY6212"/>
                </a:cxn>
                <a:cxn ang="0">
                  <a:pos x="connsiteX6213" y="connsiteY6213"/>
                </a:cxn>
                <a:cxn ang="0">
                  <a:pos x="connsiteX6214" y="connsiteY6214"/>
                </a:cxn>
                <a:cxn ang="0">
                  <a:pos x="connsiteX6215" y="connsiteY6215"/>
                </a:cxn>
                <a:cxn ang="0">
                  <a:pos x="connsiteX6216" y="connsiteY6216"/>
                </a:cxn>
                <a:cxn ang="0">
                  <a:pos x="connsiteX6217" y="connsiteY6217"/>
                </a:cxn>
                <a:cxn ang="0">
                  <a:pos x="connsiteX6218" y="connsiteY6218"/>
                </a:cxn>
                <a:cxn ang="0">
                  <a:pos x="connsiteX6219" y="connsiteY6219"/>
                </a:cxn>
                <a:cxn ang="0">
                  <a:pos x="connsiteX6220" y="connsiteY6220"/>
                </a:cxn>
                <a:cxn ang="0">
                  <a:pos x="connsiteX6221" y="connsiteY6221"/>
                </a:cxn>
                <a:cxn ang="0">
                  <a:pos x="connsiteX6222" y="connsiteY6222"/>
                </a:cxn>
                <a:cxn ang="0">
                  <a:pos x="connsiteX6223" y="connsiteY6223"/>
                </a:cxn>
                <a:cxn ang="0">
                  <a:pos x="connsiteX6224" y="connsiteY6224"/>
                </a:cxn>
                <a:cxn ang="0">
                  <a:pos x="connsiteX6225" y="connsiteY6225"/>
                </a:cxn>
                <a:cxn ang="0">
                  <a:pos x="connsiteX6226" y="connsiteY6226"/>
                </a:cxn>
                <a:cxn ang="0">
                  <a:pos x="connsiteX6227" y="connsiteY6227"/>
                </a:cxn>
                <a:cxn ang="0">
                  <a:pos x="connsiteX6228" y="connsiteY6228"/>
                </a:cxn>
                <a:cxn ang="0">
                  <a:pos x="connsiteX6229" y="connsiteY6229"/>
                </a:cxn>
                <a:cxn ang="0">
                  <a:pos x="connsiteX6230" y="connsiteY6230"/>
                </a:cxn>
                <a:cxn ang="0">
                  <a:pos x="connsiteX6231" y="connsiteY6231"/>
                </a:cxn>
                <a:cxn ang="0">
                  <a:pos x="connsiteX6232" y="connsiteY6232"/>
                </a:cxn>
                <a:cxn ang="0">
                  <a:pos x="connsiteX6233" y="connsiteY6233"/>
                </a:cxn>
                <a:cxn ang="0">
                  <a:pos x="connsiteX6234" y="connsiteY6234"/>
                </a:cxn>
                <a:cxn ang="0">
                  <a:pos x="connsiteX6235" y="connsiteY6235"/>
                </a:cxn>
                <a:cxn ang="0">
                  <a:pos x="connsiteX6236" y="connsiteY6236"/>
                </a:cxn>
                <a:cxn ang="0">
                  <a:pos x="connsiteX6237" y="connsiteY6237"/>
                </a:cxn>
                <a:cxn ang="0">
                  <a:pos x="connsiteX6238" y="connsiteY6238"/>
                </a:cxn>
                <a:cxn ang="0">
                  <a:pos x="connsiteX6239" y="connsiteY6239"/>
                </a:cxn>
                <a:cxn ang="0">
                  <a:pos x="connsiteX6240" y="connsiteY6240"/>
                </a:cxn>
                <a:cxn ang="0">
                  <a:pos x="connsiteX6241" y="connsiteY6241"/>
                </a:cxn>
                <a:cxn ang="0">
                  <a:pos x="connsiteX6242" y="connsiteY6242"/>
                </a:cxn>
                <a:cxn ang="0">
                  <a:pos x="connsiteX6243" y="connsiteY6243"/>
                </a:cxn>
                <a:cxn ang="0">
                  <a:pos x="connsiteX6244" y="connsiteY6244"/>
                </a:cxn>
                <a:cxn ang="0">
                  <a:pos x="connsiteX6245" y="connsiteY6245"/>
                </a:cxn>
                <a:cxn ang="0">
                  <a:pos x="connsiteX6246" y="connsiteY6246"/>
                </a:cxn>
                <a:cxn ang="0">
                  <a:pos x="connsiteX6247" y="connsiteY6247"/>
                </a:cxn>
                <a:cxn ang="0">
                  <a:pos x="connsiteX6248" y="connsiteY6248"/>
                </a:cxn>
                <a:cxn ang="0">
                  <a:pos x="connsiteX6249" y="connsiteY6249"/>
                </a:cxn>
                <a:cxn ang="0">
                  <a:pos x="connsiteX6250" y="connsiteY6250"/>
                </a:cxn>
                <a:cxn ang="0">
                  <a:pos x="connsiteX6251" y="connsiteY6251"/>
                </a:cxn>
                <a:cxn ang="0">
                  <a:pos x="connsiteX6252" y="connsiteY6252"/>
                </a:cxn>
                <a:cxn ang="0">
                  <a:pos x="connsiteX6253" y="connsiteY6253"/>
                </a:cxn>
                <a:cxn ang="0">
                  <a:pos x="connsiteX6254" y="connsiteY6254"/>
                </a:cxn>
                <a:cxn ang="0">
                  <a:pos x="connsiteX6255" y="connsiteY6255"/>
                </a:cxn>
                <a:cxn ang="0">
                  <a:pos x="connsiteX6256" y="connsiteY6256"/>
                </a:cxn>
                <a:cxn ang="0">
                  <a:pos x="connsiteX6257" y="connsiteY6257"/>
                </a:cxn>
                <a:cxn ang="0">
                  <a:pos x="connsiteX6258" y="connsiteY6258"/>
                </a:cxn>
                <a:cxn ang="0">
                  <a:pos x="connsiteX6259" y="connsiteY6259"/>
                </a:cxn>
                <a:cxn ang="0">
                  <a:pos x="connsiteX6260" y="connsiteY6260"/>
                </a:cxn>
                <a:cxn ang="0">
                  <a:pos x="connsiteX6261" y="connsiteY6261"/>
                </a:cxn>
                <a:cxn ang="0">
                  <a:pos x="connsiteX6262" y="connsiteY6262"/>
                </a:cxn>
                <a:cxn ang="0">
                  <a:pos x="connsiteX6263" y="connsiteY6263"/>
                </a:cxn>
                <a:cxn ang="0">
                  <a:pos x="connsiteX6264" y="connsiteY6264"/>
                </a:cxn>
                <a:cxn ang="0">
                  <a:pos x="connsiteX6265" y="connsiteY6265"/>
                </a:cxn>
                <a:cxn ang="0">
                  <a:pos x="connsiteX6266" y="connsiteY6266"/>
                </a:cxn>
                <a:cxn ang="0">
                  <a:pos x="connsiteX6267" y="connsiteY6267"/>
                </a:cxn>
                <a:cxn ang="0">
                  <a:pos x="connsiteX6268" y="connsiteY6268"/>
                </a:cxn>
                <a:cxn ang="0">
                  <a:pos x="connsiteX6269" y="connsiteY6269"/>
                </a:cxn>
                <a:cxn ang="0">
                  <a:pos x="connsiteX6270" y="connsiteY6270"/>
                </a:cxn>
                <a:cxn ang="0">
                  <a:pos x="connsiteX6271" y="connsiteY6271"/>
                </a:cxn>
                <a:cxn ang="0">
                  <a:pos x="connsiteX6272" y="connsiteY6272"/>
                </a:cxn>
                <a:cxn ang="0">
                  <a:pos x="connsiteX6273" y="connsiteY6273"/>
                </a:cxn>
                <a:cxn ang="0">
                  <a:pos x="connsiteX6274" y="connsiteY6274"/>
                </a:cxn>
                <a:cxn ang="0">
                  <a:pos x="connsiteX6275" y="connsiteY6275"/>
                </a:cxn>
                <a:cxn ang="0">
                  <a:pos x="connsiteX6276" y="connsiteY6276"/>
                </a:cxn>
                <a:cxn ang="0">
                  <a:pos x="connsiteX6277" y="connsiteY6277"/>
                </a:cxn>
                <a:cxn ang="0">
                  <a:pos x="connsiteX6278" y="connsiteY6278"/>
                </a:cxn>
                <a:cxn ang="0">
                  <a:pos x="connsiteX6279" y="connsiteY6279"/>
                </a:cxn>
                <a:cxn ang="0">
                  <a:pos x="connsiteX6280" y="connsiteY6280"/>
                </a:cxn>
                <a:cxn ang="0">
                  <a:pos x="connsiteX6281" y="connsiteY6281"/>
                </a:cxn>
                <a:cxn ang="0">
                  <a:pos x="connsiteX6282" y="connsiteY6282"/>
                </a:cxn>
                <a:cxn ang="0">
                  <a:pos x="connsiteX6283" y="connsiteY6283"/>
                </a:cxn>
                <a:cxn ang="0">
                  <a:pos x="connsiteX6284" y="connsiteY6284"/>
                </a:cxn>
                <a:cxn ang="0">
                  <a:pos x="connsiteX6285" y="connsiteY6285"/>
                </a:cxn>
                <a:cxn ang="0">
                  <a:pos x="connsiteX6286" y="connsiteY6286"/>
                </a:cxn>
                <a:cxn ang="0">
                  <a:pos x="connsiteX6287" y="connsiteY6287"/>
                </a:cxn>
                <a:cxn ang="0">
                  <a:pos x="connsiteX6288" y="connsiteY6288"/>
                </a:cxn>
                <a:cxn ang="0">
                  <a:pos x="connsiteX6289" y="connsiteY6289"/>
                </a:cxn>
                <a:cxn ang="0">
                  <a:pos x="connsiteX6290" y="connsiteY6290"/>
                </a:cxn>
                <a:cxn ang="0">
                  <a:pos x="connsiteX6291" y="connsiteY6291"/>
                </a:cxn>
                <a:cxn ang="0">
                  <a:pos x="connsiteX6292" y="connsiteY6292"/>
                </a:cxn>
                <a:cxn ang="0">
                  <a:pos x="connsiteX6293" y="connsiteY6293"/>
                </a:cxn>
                <a:cxn ang="0">
                  <a:pos x="connsiteX6294" y="connsiteY6294"/>
                </a:cxn>
                <a:cxn ang="0">
                  <a:pos x="connsiteX6295" y="connsiteY6295"/>
                </a:cxn>
                <a:cxn ang="0">
                  <a:pos x="connsiteX6296" y="connsiteY6296"/>
                </a:cxn>
                <a:cxn ang="0">
                  <a:pos x="connsiteX6297" y="connsiteY6297"/>
                </a:cxn>
                <a:cxn ang="0">
                  <a:pos x="connsiteX6298" y="connsiteY6298"/>
                </a:cxn>
                <a:cxn ang="0">
                  <a:pos x="connsiteX6299" y="connsiteY6299"/>
                </a:cxn>
                <a:cxn ang="0">
                  <a:pos x="connsiteX6300" y="connsiteY6300"/>
                </a:cxn>
                <a:cxn ang="0">
                  <a:pos x="connsiteX6301" y="connsiteY6301"/>
                </a:cxn>
                <a:cxn ang="0">
                  <a:pos x="connsiteX6302" y="connsiteY6302"/>
                </a:cxn>
                <a:cxn ang="0">
                  <a:pos x="connsiteX6303" y="connsiteY6303"/>
                </a:cxn>
                <a:cxn ang="0">
                  <a:pos x="connsiteX6304" y="connsiteY6304"/>
                </a:cxn>
                <a:cxn ang="0">
                  <a:pos x="connsiteX6305" y="connsiteY6305"/>
                </a:cxn>
                <a:cxn ang="0">
                  <a:pos x="connsiteX6306" y="connsiteY6306"/>
                </a:cxn>
                <a:cxn ang="0">
                  <a:pos x="connsiteX6307" y="connsiteY6307"/>
                </a:cxn>
                <a:cxn ang="0">
                  <a:pos x="connsiteX6308" y="connsiteY6308"/>
                </a:cxn>
                <a:cxn ang="0">
                  <a:pos x="connsiteX6309" y="connsiteY6309"/>
                </a:cxn>
                <a:cxn ang="0">
                  <a:pos x="connsiteX6310" y="connsiteY6310"/>
                </a:cxn>
                <a:cxn ang="0">
                  <a:pos x="connsiteX6311" y="connsiteY6311"/>
                </a:cxn>
                <a:cxn ang="0">
                  <a:pos x="connsiteX6312" y="connsiteY6312"/>
                </a:cxn>
                <a:cxn ang="0">
                  <a:pos x="connsiteX6313" y="connsiteY6313"/>
                </a:cxn>
                <a:cxn ang="0">
                  <a:pos x="connsiteX6314" y="connsiteY6314"/>
                </a:cxn>
                <a:cxn ang="0">
                  <a:pos x="connsiteX6315" y="connsiteY6315"/>
                </a:cxn>
                <a:cxn ang="0">
                  <a:pos x="connsiteX6316" y="connsiteY6316"/>
                </a:cxn>
                <a:cxn ang="0">
                  <a:pos x="connsiteX6317" y="connsiteY6317"/>
                </a:cxn>
                <a:cxn ang="0">
                  <a:pos x="connsiteX6318" y="connsiteY6318"/>
                </a:cxn>
                <a:cxn ang="0">
                  <a:pos x="connsiteX6319" y="connsiteY6319"/>
                </a:cxn>
                <a:cxn ang="0">
                  <a:pos x="connsiteX6320" y="connsiteY6320"/>
                </a:cxn>
                <a:cxn ang="0">
                  <a:pos x="connsiteX6321" y="connsiteY6321"/>
                </a:cxn>
                <a:cxn ang="0">
                  <a:pos x="connsiteX6322" y="connsiteY6322"/>
                </a:cxn>
                <a:cxn ang="0">
                  <a:pos x="connsiteX6323" y="connsiteY6323"/>
                </a:cxn>
                <a:cxn ang="0">
                  <a:pos x="connsiteX6324" y="connsiteY6324"/>
                </a:cxn>
                <a:cxn ang="0">
                  <a:pos x="connsiteX6325" y="connsiteY6325"/>
                </a:cxn>
                <a:cxn ang="0">
                  <a:pos x="connsiteX6326" y="connsiteY6326"/>
                </a:cxn>
                <a:cxn ang="0">
                  <a:pos x="connsiteX6327" y="connsiteY6327"/>
                </a:cxn>
                <a:cxn ang="0">
                  <a:pos x="connsiteX6328" y="connsiteY6328"/>
                </a:cxn>
                <a:cxn ang="0">
                  <a:pos x="connsiteX6329" y="connsiteY6329"/>
                </a:cxn>
                <a:cxn ang="0">
                  <a:pos x="connsiteX6330" y="connsiteY6330"/>
                </a:cxn>
                <a:cxn ang="0">
                  <a:pos x="connsiteX6331" y="connsiteY6331"/>
                </a:cxn>
                <a:cxn ang="0">
                  <a:pos x="connsiteX6332" y="connsiteY6332"/>
                </a:cxn>
                <a:cxn ang="0">
                  <a:pos x="connsiteX6333" y="connsiteY6333"/>
                </a:cxn>
                <a:cxn ang="0">
                  <a:pos x="connsiteX6334" y="connsiteY6334"/>
                </a:cxn>
                <a:cxn ang="0">
                  <a:pos x="connsiteX6335" y="connsiteY6335"/>
                </a:cxn>
                <a:cxn ang="0">
                  <a:pos x="connsiteX6336" y="connsiteY6336"/>
                </a:cxn>
                <a:cxn ang="0">
                  <a:pos x="connsiteX6337" y="connsiteY6337"/>
                </a:cxn>
                <a:cxn ang="0">
                  <a:pos x="connsiteX6338" y="connsiteY6338"/>
                </a:cxn>
                <a:cxn ang="0">
                  <a:pos x="connsiteX6339" y="connsiteY6339"/>
                </a:cxn>
                <a:cxn ang="0">
                  <a:pos x="connsiteX6340" y="connsiteY6340"/>
                </a:cxn>
                <a:cxn ang="0">
                  <a:pos x="connsiteX6341" y="connsiteY6341"/>
                </a:cxn>
                <a:cxn ang="0">
                  <a:pos x="connsiteX6342" y="connsiteY6342"/>
                </a:cxn>
                <a:cxn ang="0">
                  <a:pos x="connsiteX6343" y="connsiteY6343"/>
                </a:cxn>
                <a:cxn ang="0">
                  <a:pos x="connsiteX6344" y="connsiteY6344"/>
                </a:cxn>
                <a:cxn ang="0">
                  <a:pos x="connsiteX6345" y="connsiteY6345"/>
                </a:cxn>
                <a:cxn ang="0">
                  <a:pos x="connsiteX6346" y="connsiteY6346"/>
                </a:cxn>
                <a:cxn ang="0">
                  <a:pos x="connsiteX6347" y="connsiteY6347"/>
                </a:cxn>
                <a:cxn ang="0">
                  <a:pos x="connsiteX6348" y="connsiteY6348"/>
                </a:cxn>
                <a:cxn ang="0">
                  <a:pos x="connsiteX6349" y="connsiteY6349"/>
                </a:cxn>
                <a:cxn ang="0">
                  <a:pos x="connsiteX6350" y="connsiteY6350"/>
                </a:cxn>
                <a:cxn ang="0">
                  <a:pos x="connsiteX6351" y="connsiteY6351"/>
                </a:cxn>
                <a:cxn ang="0">
                  <a:pos x="connsiteX6352" y="connsiteY6352"/>
                </a:cxn>
                <a:cxn ang="0">
                  <a:pos x="connsiteX6353" y="connsiteY6353"/>
                </a:cxn>
                <a:cxn ang="0">
                  <a:pos x="connsiteX6354" y="connsiteY6354"/>
                </a:cxn>
                <a:cxn ang="0">
                  <a:pos x="connsiteX6355" y="connsiteY6355"/>
                </a:cxn>
                <a:cxn ang="0">
                  <a:pos x="connsiteX6356" y="connsiteY6356"/>
                </a:cxn>
                <a:cxn ang="0">
                  <a:pos x="connsiteX6357" y="connsiteY6357"/>
                </a:cxn>
                <a:cxn ang="0">
                  <a:pos x="connsiteX6358" y="connsiteY6358"/>
                </a:cxn>
                <a:cxn ang="0">
                  <a:pos x="connsiteX6359" y="connsiteY6359"/>
                </a:cxn>
                <a:cxn ang="0">
                  <a:pos x="connsiteX6360" y="connsiteY6360"/>
                </a:cxn>
                <a:cxn ang="0">
                  <a:pos x="connsiteX6361" y="connsiteY6361"/>
                </a:cxn>
                <a:cxn ang="0">
                  <a:pos x="connsiteX6362" y="connsiteY6362"/>
                </a:cxn>
                <a:cxn ang="0">
                  <a:pos x="connsiteX6363" y="connsiteY6363"/>
                </a:cxn>
                <a:cxn ang="0">
                  <a:pos x="connsiteX6364" y="connsiteY6364"/>
                </a:cxn>
                <a:cxn ang="0">
                  <a:pos x="connsiteX6365" y="connsiteY6365"/>
                </a:cxn>
                <a:cxn ang="0">
                  <a:pos x="connsiteX6366" y="connsiteY6366"/>
                </a:cxn>
                <a:cxn ang="0">
                  <a:pos x="connsiteX6367" y="connsiteY6367"/>
                </a:cxn>
                <a:cxn ang="0">
                  <a:pos x="connsiteX6368" y="connsiteY6368"/>
                </a:cxn>
                <a:cxn ang="0">
                  <a:pos x="connsiteX6369" y="connsiteY6369"/>
                </a:cxn>
                <a:cxn ang="0">
                  <a:pos x="connsiteX6370" y="connsiteY6370"/>
                </a:cxn>
                <a:cxn ang="0">
                  <a:pos x="connsiteX6371" y="connsiteY6371"/>
                </a:cxn>
                <a:cxn ang="0">
                  <a:pos x="connsiteX6372" y="connsiteY6372"/>
                </a:cxn>
                <a:cxn ang="0">
                  <a:pos x="connsiteX6373" y="connsiteY6373"/>
                </a:cxn>
                <a:cxn ang="0">
                  <a:pos x="connsiteX6374" y="connsiteY6374"/>
                </a:cxn>
                <a:cxn ang="0">
                  <a:pos x="connsiteX6375" y="connsiteY6375"/>
                </a:cxn>
                <a:cxn ang="0">
                  <a:pos x="connsiteX6376" y="connsiteY6376"/>
                </a:cxn>
                <a:cxn ang="0">
                  <a:pos x="connsiteX6377" y="connsiteY6377"/>
                </a:cxn>
                <a:cxn ang="0">
                  <a:pos x="connsiteX6378" y="connsiteY6378"/>
                </a:cxn>
                <a:cxn ang="0">
                  <a:pos x="connsiteX6379" y="connsiteY6379"/>
                </a:cxn>
                <a:cxn ang="0">
                  <a:pos x="connsiteX6380" y="connsiteY6380"/>
                </a:cxn>
                <a:cxn ang="0">
                  <a:pos x="connsiteX6381" y="connsiteY6381"/>
                </a:cxn>
                <a:cxn ang="0">
                  <a:pos x="connsiteX6382" y="connsiteY6382"/>
                </a:cxn>
                <a:cxn ang="0">
                  <a:pos x="connsiteX6383" y="connsiteY6383"/>
                </a:cxn>
                <a:cxn ang="0">
                  <a:pos x="connsiteX6384" y="connsiteY6384"/>
                </a:cxn>
                <a:cxn ang="0">
                  <a:pos x="connsiteX6385" y="connsiteY6385"/>
                </a:cxn>
                <a:cxn ang="0">
                  <a:pos x="connsiteX6386" y="connsiteY6386"/>
                </a:cxn>
                <a:cxn ang="0">
                  <a:pos x="connsiteX6387" y="connsiteY6387"/>
                </a:cxn>
                <a:cxn ang="0">
                  <a:pos x="connsiteX6388" y="connsiteY6388"/>
                </a:cxn>
                <a:cxn ang="0">
                  <a:pos x="connsiteX6389" y="connsiteY6389"/>
                </a:cxn>
                <a:cxn ang="0">
                  <a:pos x="connsiteX6390" y="connsiteY6390"/>
                </a:cxn>
                <a:cxn ang="0">
                  <a:pos x="connsiteX6391" y="connsiteY6391"/>
                </a:cxn>
                <a:cxn ang="0">
                  <a:pos x="connsiteX6392" y="connsiteY6392"/>
                </a:cxn>
                <a:cxn ang="0">
                  <a:pos x="connsiteX6393" y="connsiteY6393"/>
                </a:cxn>
                <a:cxn ang="0">
                  <a:pos x="connsiteX6394" y="connsiteY6394"/>
                </a:cxn>
                <a:cxn ang="0">
                  <a:pos x="connsiteX6395" y="connsiteY6395"/>
                </a:cxn>
                <a:cxn ang="0">
                  <a:pos x="connsiteX6396" y="connsiteY6396"/>
                </a:cxn>
                <a:cxn ang="0">
                  <a:pos x="connsiteX6397" y="connsiteY6397"/>
                </a:cxn>
                <a:cxn ang="0">
                  <a:pos x="connsiteX6398" y="connsiteY6398"/>
                </a:cxn>
                <a:cxn ang="0">
                  <a:pos x="connsiteX6399" y="connsiteY6399"/>
                </a:cxn>
                <a:cxn ang="0">
                  <a:pos x="connsiteX6400" y="connsiteY6400"/>
                </a:cxn>
                <a:cxn ang="0">
                  <a:pos x="connsiteX6401" y="connsiteY6401"/>
                </a:cxn>
                <a:cxn ang="0">
                  <a:pos x="connsiteX6402" y="connsiteY6402"/>
                </a:cxn>
                <a:cxn ang="0">
                  <a:pos x="connsiteX6403" y="connsiteY6403"/>
                </a:cxn>
                <a:cxn ang="0">
                  <a:pos x="connsiteX6404" y="connsiteY6404"/>
                </a:cxn>
                <a:cxn ang="0">
                  <a:pos x="connsiteX6405" y="connsiteY6405"/>
                </a:cxn>
                <a:cxn ang="0">
                  <a:pos x="connsiteX6406" y="connsiteY6406"/>
                </a:cxn>
                <a:cxn ang="0">
                  <a:pos x="connsiteX6407" y="connsiteY6407"/>
                </a:cxn>
                <a:cxn ang="0">
                  <a:pos x="connsiteX6408" y="connsiteY6408"/>
                </a:cxn>
                <a:cxn ang="0">
                  <a:pos x="connsiteX6409" y="connsiteY6409"/>
                </a:cxn>
                <a:cxn ang="0">
                  <a:pos x="connsiteX6410" y="connsiteY6410"/>
                </a:cxn>
                <a:cxn ang="0">
                  <a:pos x="connsiteX6411" y="connsiteY6411"/>
                </a:cxn>
                <a:cxn ang="0">
                  <a:pos x="connsiteX6412" y="connsiteY6412"/>
                </a:cxn>
                <a:cxn ang="0">
                  <a:pos x="connsiteX6413" y="connsiteY6413"/>
                </a:cxn>
                <a:cxn ang="0">
                  <a:pos x="connsiteX6414" y="connsiteY6414"/>
                </a:cxn>
                <a:cxn ang="0">
                  <a:pos x="connsiteX6415" y="connsiteY6415"/>
                </a:cxn>
                <a:cxn ang="0">
                  <a:pos x="connsiteX6416" y="connsiteY6416"/>
                </a:cxn>
                <a:cxn ang="0">
                  <a:pos x="connsiteX6417" y="connsiteY6417"/>
                </a:cxn>
                <a:cxn ang="0">
                  <a:pos x="connsiteX6418" y="connsiteY6418"/>
                </a:cxn>
                <a:cxn ang="0">
                  <a:pos x="connsiteX6419" y="connsiteY6419"/>
                </a:cxn>
                <a:cxn ang="0">
                  <a:pos x="connsiteX6420" y="connsiteY6420"/>
                </a:cxn>
                <a:cxn ang="0">
                  <a:pos x="connsiteX6421" y="connsiteY6421"/>
                </a:cxn>
                <a:cxn ang="0">
                  <a:pos x="connsiteX6422" y="connsiteY6422"/>
                </a:cxn>
                <a:cxn ang="0">
                  <a:pos x="connsiteX6423" y="connsiteY6423"/>
                </a:cxn>
                <a:cxn ang="0">
                  <a:pos x="connsiteX6424" y="connsiteY6424"/>
                </a:cxn>
                <a:cxn ang="0">
                  <a:pos x="connsiteX6425" y="connsiteY6425"/>
                </a:cxn>
                <a:cxn ang="0">
                  <a:pos x="connsiteX6426" y="connsiteY6426"/>
                </a:cxn>
                <a:cxn ang="0">
                  <a:pos x="connsiteX6427" y="connsiteY6427"/>
                </a:cxn>
                <a:cxn ang="0">
                  <a:pos x="connsiteX6428" y="connsiteY6428"/>
                </a:cxn>
                <a:cxn ang="0">
                  <a:pos x="connsiteX6429" y="connsiteY6429"/>
                </a:cxn>
                <a:cxn ang="0">
                  <a:pos x="connsiteX6430" y="connsiteY6430"/>
                </a:cxn>
                <a:cxn ang="0">
                  <a:pos x="connsiteX6431" y="connsiteY6431"/>
                </a:cxn>
                <a:cxn ang="0">
                  <a:pos x="connsiteX6432" y="connsiteY6432"/>
                </a:cxn>
                <a:cxn ang="0">
                  <a:pos x="connsiteX6433" y="connsiteY6433"/>
                </a:cxn>
                <a:cxn ang="0">
                  <a:pos x="connsiteX6434" y="connsiteY6434"/>
                </a:cxn>
                <a:cxn ang="0">
                  <a:pos x="connsiteX6435" y="connsiteY6435"/>
                </a:cxn>
                <a:cxn ang="0">
                  <a:pos x="connsiteX6436" y="connsiteY6436"/>
                </a:cxn>
                <a:cxn ang="0">
                  <a:pos x="connsiteX6437" y="connsiteY6437"/>
                </a:cxn>
                <a:cxn ang="0">
                  <a:pos x="connsiteX6438" y="connsiteY6438"/>
                </a:cxn>
                <a:cxn ang="0">
                  <a:pos x="connsiteX6439" y="connsiteY6439"/>
                </a:cxn>
                <a:cxn ang="0">
                  <a:pos x="connsiteX6440" y="connsiteY6440"/>
                </a:cxn>
                <a:cxn ang="0">
                  <a:pos x="connsiteX6441" y="connsiteY6441"/>
                </a:cxn>
                <a:cxn ang="0">
                  <a:pos x="connsiteX6442" y="connsiteY6442"/>
                </a:cxn>
                <a:cxn ang="0">
                  <a:pos x="connsiteX6443" y="connsiteY6443"/>
                </a:cxn>
                <a:cxn ang="0">
                  <a:pos x="connsiteX6444" y="connsiteY6444"/>
                </a:cxn>
                <a:cxn ang="0">
                  <a:pos x="connsiteX6445" y="connsiteY6445"/>
                </a:cxn>
                <a:cxn ang="0">
                  <a:pos x="connsiteX6446" y="connsiteY6446"/>
                </a:cxn>
                <a:cxn ang="0">
                  <a:pos x="connsiteX6447" y="connsiteY6447"/>
                </a:cxn>
                <a:cxn ang="0">
                  <a:pos x="connsiteX6448" y="connsiteY6448"/>
                </a:cxn>
                <a:cxn ang="0">
                  <a:pos x="connsiteX6449" y="connsiteY6449"/>
                </a:cxn>
                <a:cxn ang="0">
                  <a:pos x="connsiteX6450" y="connsiteY6450"/>
                </a:cxn>
                <a:cxn ang="0">
                  <a:pos x="connsiteX6451" y="connsiteY6451"/>
                </a:cxn>
                <a:cxn ang="0">
                  <a:pos x="connsiteX6452" y="connsiteY6452"/>
                </a:cxn>
                <a:cxn ang="0">
                  <a:pos x="connsiteX6453" y="connsiteY6453"/>
                </a:cxn>
                <a:cxn ang="0">
                  <a:pos x="connsiteX6454" y="connsiteY6454"/>
                </a:cxn>
                <a:cxn ang="0">
                  <a:pos x="connsiteX6455" y="connsiteY6455"/>
                </a:cxn>
                <a:cxn ang="0">
                  <a:pos x="connsiteX6456" y="connsiteY6456"/>
                </a:cxn>
                <a:cxn ang="0">
                  <a:pos x="connsiteX6457" y="connsiteY6457"/>
                </a:cxn>
                <a:cxn ang="0">
                  <a:pos x="connsiteX6458" y="connsiteY6458"/>
                </a:cxn>
                <a:cxn ang="0">
                  <a:pos x="connsiteX6459" y="connsiteY6459"/>
                </a:cxn>
                <a:cxn ang="0">
                  <a:pos x="connsiteX6460" y="connsiteY6460"/>
                </a:cxn>
                <a:cxn ang="0">
                  <a:pos x="connsiteX6461" y="connsiteY6461"/>
                </a:cxn>
                <a:cxn ang="0">
                  <a:pos x="connsiteX6462" y="connsiteY6462"/>
                </a:cxn>
                <a:cxn ang="0">
                  <a:pos x="connsiteX6463" y="connsiteY6463"/>
                </a:cxn>
                <a:cxn ang="0">
                  <a:pos x="connsiteX6464" y="connsiteY6464"/>
                </a:cxn>
                <a:cxn ang="0">
                  <a:pos x="connsiteX6465" y="connsiteY6465"/>
                </a:cxn>
                <a:cxn ang="0">
                  <a:pos x="connsiteX6466" y="connsiteY6466"/>
                </a:cxn>
                <a:cxn ang="0">
                  <a:pos x="connsiteX6467" y="connsiteY6467"/>
                </a:cxn>
                <a:cxn ang="0">
                  <a:pos x="connsiteX6468" y="connsiteY6468"/>
                </a:cxn>
                <a:cxn ang="0">
                  <a:pos x="connsiteX6469" y="connsiteY6469"/>
                </a:cxn>
                <a:cxn ang="0">
                  <a:pos x="connsiteX6470" y="connsiteY6470"/>
                </a:cxn>
                <a:cxn ang="0">
                  <a:pos x="connsiteX6471" y="connsiteY6471"/>
                </a:cxn>
                <a:cxn ang="0">
                  <a:pos x="connsiteX6472" y="connsiteY6472"/>
                </a:cxn>
                <a:cxn ang="0">
                  <a:pos x="connsiteX6473" y="connsiteY6473"/>
                </a:cxn>
                <a:cxn ang="0">
                  <a:pos x="connsiteX6474" y="connsiteY6474"/>
                </a:cxn>
                <a:cxn ang="0">
                  <a:pos x="connsiteX6475" y="connsiteY6475"/>
                </a:cxn>
                <a:cxn ang="0">
                  <a:pos x="connsiteX6476" y="connsiteY6476"/>
                </a:cxn>
                <a:cxn ang="0">
                  <a:pos x="connsiteX6477" y="connsiteY6477"/>
                </a:cxn>
                <a:cxn ang="0">
                  <a:pos x="connsiteX6478" y="connsiteY6478"/>
                </a:cxn>
                <a:cxn ang="0">
                  <a:pos x="connsiteX6479" y="connsiteY6479"/>
                </a:cxn>
                <a:cxn ang="0">
                  <a:pos x="connsiteX6480" y="connsiteY6480"/>
                </a:cxn>
                <a:cxn ang="0">
                  <a:pos x="connsiteX6481" y="connsiteY6481"/>
                </a:cxn>
                <a:cxn ang="0">
                  <a:pos x="connsiteX6482" y="connsiteY6482"/>
                </a:cxn>
                <a:cxn ang="0">
                  <a:pos x="connsiteX6483" y="connsiteY6483"/>
                </a:cxn>
                <a:cxn ang="0">
                  <a:pos x="connsiteX6484" y="connsiteY6484"/>
                </a:cxn>
                <a:cxn ang="0">
                  <a:pos x="connsiteX6485" y="connsiteY6485"/>
                </a:cxn>
                <a:cxn ang="0">
                  <a:pos x="connsiteX6486" y="connsiteY6486"/>
                </a:cxn>
                <a:cxn ang="0">
                  <a:pos x="connsiteX6487" y="connsiteY6487"/>
                </a:cxn>
                <a:cxn ang="0">
                  <a:pos x="connsiteX6488" y="connsiteY6488"/>
                </a:cxn>
                <a:cxn ang="0">
                  <a:pos x="connsiteX6489" y="connsiteY6489"/>
                </a:cxn>
                <a:cxn ang="0">
                  <a:pos x="connsiteX6490" y="connsiteY6490"/>
                </a:cxn>
                <a:cxn ang="0">
                  <a:pos x="connsiteX6491" y="connsiteY6491"/>
                </a:cxn>
                <a:cxn ang="0">
                  <a:pos x="connsiteX6492" y="connsiteY6492"/>
                </a:cxn>
                <a:cxn ang="0">
                  <a:pos x="connsiteX6493" y="connsiteY6493"/>
                </a:cxn>
                <a:cxn ang="0">
                  <a:pos x="connsiteX6494" y="connsiteY6494"/>
                </a:cxn>
                <a:cxn ang="0">
                  <a:pos x="connsiteX6495" y="connsiteY6495"/>
                </a:cxn>
                <a:cxn ang="0">
                  <a:pos x="connsiteX6496" y="connsiteY6496"/>
                </a:cxn>
                <a:cxn ang="0">
                  <a:pos x="connsiteX6497" y="connsiteY6497"/>
                </a:cxn>
                <a:cxn ang="0">
                  <a:pos x="connsiteX6498" y="connsiteY6498"/>
                </a:cxn>
                <a:cxn ang="0">
                  <a:pos x="connsiteX6499" y="connsiteY6499"/>
                </a:cxn>
                <a:cxn ang="0">
                  <a:pos x="connsiteX6500" y="connsiteY6500"/>
                </a:cxn>
                <a:cxn ang="0">
                  <a:pos x="connsiteX6501" y="connsiteY6501"/>
                </a:cxn>
                <a:cxn ang="0">
                  <a:pos x="connsiteX6502" y="connsiteY6502"/>
                </a:cxn>
                <a:cxn ang="0">
                  <a:pos x="connsiteX6503" y="connsiteY6503"/>
                </a:cxn>
                <a:cxn ang="0">
                  <a:pos x="connsiteX6504" y="connsiteY6504"/>
                </a:cxn>
                <a:cxn ang="0">
                  <a:pos x="connsiteX6505" y="connsiteY6505"/>
                </a:cxn>
                <a:cxn ang="0">
                  <a:pos x="connsiteX6506" y="connsiteY6506"/>
                </a:cxn>
                <a:cxn ang="0">
                  <a:pos x="connsiteX6507" y="connsiteY6507"/>
                </a:cxn>
                <a:cxn ang="0">
                  <a:pos x="connsiteX6508" y="connsiteY6508"/>
                </a:cxn>
                <a:cxn ang="0">
                  <a:pos x="connsiteX6509" y="connsiteY6509"/>
                </a:cxn>
                <a:cxn ang="0">
                  <a:pos x="connsiteX6510" y="connsiteY6510"/>
                </a:cxn>
                <a:cxn ang="0">
                  <a:pos x="connsiteX6511" y="connsiteY6511"/>
                </a:cxn>
                <a:cxn ang="0">
                  <a:pos x="connsiteX6512" y="connsiteY6512"/>
                </a:cxn>
                <a:cxn ang="0">
                  <a:pos x="connsiteX6513" y="connsiteY6513"/>
                </a:cxn>
                <a:cxn ang="0">
                  <a:pos x="connsiteX6514" y="connsiteY6514"/>
                </a:cxn>
                <a:cxn ang="0">
                  <a:pos x="connsiteX6515" y="connsiteY6515"/>
                </a:cxn>
                <a:cxn ang="0">
                  <a:pos x="connsiteX6516" y="connsiteY6516"/>
                </a:cxn>
                <a:cxn ang="0">
                  <a:pos x="connsiteX6517" y="connsiteY6517"/>
                </a:cxn>
                <a:cxn ang="0">
                  <a:pos x="connsiteX6518" y="connsiteY6518"/>
                </a:cxn>
                <a:cxn ang="0">
                  <a:pos x="connsiteX6519" y="connsiteY6519"/>
                </a:cxn>
                <a:cxn ang="0">
                  <a:pos x="connsiteX6520" y="connsiteY6520"/>
                </a:cxn>
                <a:cxn ang="0">
                  <a:pos x="connsiteX6521" y="connsiteY6521"/>
                </a:cxn>
                <a:cxn ang="0">
                  <a:pos x="connsiteX6522" y="connsiteY6522"/>
                </a:cxn>
                <a:cxn ang="0">
                  <a:pos x="connsiteX6523" y="connsiteY6523"/>
                </a:cxn>
                <a:cxn ang="0">
                  <a:pos x="connsiteX6524" y="connsiteY6524"/>
                </a:cxn>
                <a:cxn ang="0">
                  <a:pos x="connsiteX6525" y="connsiteY6525"/>
                </a:cxn>
                <a:cxn ang="0">
                  <a:pos x="connsiteX6526" y="connsiteY6526"/>
                </a:cxn>
                <a:cxn ang="0">
                  <a:pos x="connsiteX6527" y="connsiteY6527"/>
                </a:cxn>
                <a:cxn ang="0">
                  <a:pos x="connsiteX6528" y="connsiteY6528"/>
                </a:cxn>
                <a:cxn ang="0">
                  <a:pos x="connsiteX6529" y="connsiteY6529"/>
                </a:cxn>
                <a:cxn ang="0">
                  <a:pos x="connsiteX6530" y="connsiteY6530"/>
                </a:cxn>
                <a:cxn ang="0">
                  <a:pos x="connsiteX6531" y="connsiteY6531"/>
                </a:cxn>
                <a:cxn ang="0">
                  <a:pos x="connsiteX6532" y="connsiteY6532"/>
                </a:cxn>
                <a:cxn ang="0">
                  <a:pos x="connsiteX6533" y="connsiteY6533"/>
                </a:cxn>
                <a:cxn ang="0">
                  <a:pos x="connsiteX6534" y="connsiteY6534"/>
                </a:cxn>
                <a:cxn ang="0">
                  <a:pos x="connsiteX6535" y="connsiteY6535"/>
                </a:cxn>
                <a:cxn ang="0">
                  <a:pos x="connsiteX6536" y="connsiteY6536"/>
                </a:cxn>
                <a:cxn ang="0">
                  <a:pos x="connsiteX6537" y="connsiteY6537"/>
                </a:cxn>
                <a:cxn ang="0">
                  <a:pos x="connsiteX6538" y="connsiteY6538"/>
                </a:cxn>
                <a:cxn ang="0">
                  <a:pos x="connsiteX6539" y="connsiteY6539"/>
                </a:cxn>
                <a:cxn ang="0">
                  <a:pos x="connsiteX6540" y="connsiteY6540"/>
                </a:cxn>
                <a:cxn ang="0">
                  <a:pos x="connsiteX6541" y="connsiteY6541"/>
                </a:cxn>
                <a:cxn ang="0">
                  <a:pos x="connsiteX6542" y="connsiteY6542"/>
                </a:cxn>
                <a:cxn ang="0">
                  <a:pos x="connsiteX6543" y="connsiteY6543"/>
                </a:cxn>
                <a:cxn ang="0">
                  <a:pos x="connsiteX6544" y="connsiteY6544"/>
                </a:cxn>
                <a:cxn ang="0">
                  <a:pos x="connsiteX6545" y="connsiteY6545"/>
                </a:cxn>
                <a:cxn ang="0">
                  <a:pos x="connsiteX6546" y="connsiteY6546"/>
                </a:cxn>
                <a:cxn ang="0">
                  <a:pos x="connsiteX6547" y="connsiteY6547"/>
                </a:cxn>
                <a:cxn ang="0">
                  <a:pos x="connsiteX6548" y="connsiteY6548"/>
                </a:cxn>
                <a:cxn ang="0">
                  <a:pos x="connsiteX6549" y="connsiteY6549"/>
                </a:cxn>
                <a:cxn ang="0">
                  <a:pos x="connsiteX6550" y="connsiteY6550"/>
                </a:cxn>
                <a:cxn ang="0">
                  <a:pos x="connsiteX6551" y="connsiteY6551"/>
                </a:cxn>
                <a:cxn ang="0">
                  <a:pos x="connsiteX6552" y="connsiteY6552"/>
                </a:cxn>
                <a:cxn ang="0">
                  <a:pos x="connsiteX6553" y="connsiteY6553"/>
                </a:cxn>
                <a:cxn ang="0">
                  <a:pos x="connsiteX6554" y="connsiteY6554"/>
                </a:cxn>
                <a:cxn ang="0">
                  <a:pos x="connsiteX6555" y="connsiteY6555"/>
                </a:cxn>
                <a:cxn ang="0">
                  <a:pos x="connsiteX6556" y="connsiteY6556"/>
                </a:cxn>
                <a:cxn ang="0">
                  <a:pos x="connsiteX6557" y="connsiteY6557"/>
                </a:cxn>
                <a:cxn ang="0">
                  <a:pos x="connsiteX6558" y="connsiteY6558"/>
                </a:cxn>
                <a:cxn ang="0">
                  <a:pos x="connsiteX6559" y="connsiteY6559"/>
                </a:cxn>
                <a:cxn ang="0">
                  <a:pos x="connsiteX6560" y="connsiteY6560"/>
                </a:cxn>
                <a:cxn ang="0">
                  <a:pos x="connsiteX6561" y="connsiteY6561"/>
                </a:cxn>
                <a:cxn ang="0">
                  <a:pos x="connsiteX6562" y="connsiteY6562"/>
                </a:cxn>
                <a:cxn ang="0">
                  <a:pos x="connsiteX6563" y="connsiteY6563"/>
                </a:cxn>
                <a:cxn ang="0">
                  <a:pos x="connsiteX6564" y="connsiteY6564"/>
                </a:cxn>
                <a:cxn ang="0">
                  <a:pos x="connsiteX6565" y="connsiteY6565"/>
                </a:cxn>
                <a:cxn ang="0">
                  <a:pos x="connsiteX6566" y="connsiteY6566"/>
                </a:cxn>
                <a:cxn ang="0">
                  <a:pos x="connsiteX6567" y="connsiteY6567"/>
                </a:cxn>
                <a:cxn ang="0">
                  <a:pos x="connsiteX6568" y="connsiteY6568"/>
                </a:cxn>
                <a:cxn ang="0">
                  <a:pos x="connsiteX6569" y="connsiteY6569"/>
                </a:cxn>
                <a:cxn ang="0">
                  <a:pos x="connsiteX6570" y="connsiteY6570"/>
                </a:cxn>
                <a:cxn ang="0">
                  <a:pos x="connsiteX6571" y="connsiteY6571"/>
                </a:cxn>
                <a:cxn ang="0">
                  <a:pos x="connsiteX6572" y="connsiteY6572"/>
                </a:cxn>
                <a:cxn ang="0">
                  <a:pos x="connsiteX6573" y="connsiteY6573"/>
                </a:cxn>
                <a:cxn ang="0">
                  <a:pos x="connsiteX6574" y="connsiteY6574"/>
                </a:cxn>
                <a:cxn ang="0">
                  <a:pos x="connsiteX6575" y="connsiteY6575"/>
                </a:cxn>
                <a:cxn ang="0">
                  <a:pos x="connsiteX6576" y="connsiteY6576"/>
                </a:cxn>
                <a:cxn ang="0">
                  <a:pos x="connsiteX6577" y="connsiteY6577"/>
                </a:cxn>
                <a:cxn ang="0">
                  <a:pos x="connsiteX6578" y="connsiteY6578"/>
                </a:cxn>
                <a:cxn ang="0">
                  <a:pos x="connsiteX6579" y="connsiteY6579"/>
                </a:cxn>
                <a:cxn ang="0">
                  <a:pos x="connsiteX6580" y="connsiteY6580"/>
                </a:cxn>
                <a:cxn ang="0">
                  <a:pos x="connsiteX6581" y="connsiteY6581"/>
                </a:cxn>
                <a:cxn ang="0">
                  <a:pos x="connsiteX6582" y="connsiteY6582"/>
                </a:cxn>
                <a:cxn ang="0">
                  <a:pos x="connsiteX6583" y="connsiteY6583"/>
                </a:cxn>
                <a:cxn ang="0">
                  <a:pos x="connsiteX6584" y="connsiteY6584"/>
                </a:cxn>
                <a:cxn ang="0">
                  <a:pos x="connsiteX6585" y="connsiteY6585"/>
                </a:cxn>
                <a:cxn ang="0">
                  <a:pos x="connsiteX6586" y="connsiteY6586"/>
                </a:cxn>
                <a:cxn ang="0">
                  <a:pos x="connsiteX6587" y="connsiteY6587"/>
                </a:cxn>
                <a:cxn ang="0">
                  <a:pos x="connsiteX6588" y="connsiteY6588"/>
                </a:cxn>
                <a:cxn ang="0">
                  <a:pos x="connsiteX6589" y="connsiteY6589"/>
                </a:cxn>
                <a:cxn ang="0">
                  <a:pos x="connsiteX6590" y="connsiteY6590"/>
                </a:cxn>
                <a:cxn ang="0">
                  <a:pos x="connsiteX6591" y="connsiteY6591"/>
                </a:cxn>
                <a:cxn ang="0">
                  <a:pos x="connsiteX6592" y="connsiteY6592"/>
                </a:cxn>
                <a:cxn ang="0">
                  <a:pos x="connsiteX6593" y="connsiteY6593"/>
                </a:cxn>
                <a:cxn ang="0">
                  <a:pos x="connsiteX6594" y="connsiteY6594"/>
                </a:cxn>
                <a:cxn ang="0">
                  <a:pos x="connsiteX6595" y="connsiteY6595"/>
                </a:cxn>
                <a:cxn ang="0">
                  <a:pos x="connsiteX6596" y="connsiteY6596"/>
                </a:cxn>
                <a:cxn ang="0">
                  <a:pos x="connsiteX6597" y="connsiteY6597"/>
                </a:cxn>
                <a:cxn ang="0">
                  <a:pos x="connsiteX6598" y="connsiteY6598"/>
                </a:cxn>
                <a:cxn ang="0">
                  <a:pos x="connsiteX6599" y="connsiteY6599"/>
                </a:cxn>
                <a:cxn ang="0">
                  <a:pos x="connsiteX6600" y="connsiteY6600"/>
                </a:cxn>
                <a:cxn ang="0">
                  <a:pos x="connsiteX6601" y="connsiteY6601"/>
                </a:cxn>
                <a:cxn ang="0">
                  <a:pos x="connsiteX6602" y="connsiteY6602"/>
                </a:cxn>
                <a:cxn ang="0">
                  <a:pos x="connsiteX6603" y="connsiteY6603"/>
                </a:cxn>
                <a:cxn ang="0">
                  <a:pos x="connsiteX6604" y="connsiteY6604"/>
                </a:cxn>
                <a:cxn ang="0">
                  <a:pos x="connsiteX6605" y="connsiteY6605"/>
                </a:cxn>
                <a:cxn ang="0">
                  <a:pos x="connsiteX6606" y="connsiteY6606"/>
                </a:cxn>
                <a:cxn ang="0">
                  <a:pos x="connsiteX6607" y="connsiteY6607"/>
                </a:cxn>
                <a:cxn ang="0">
                  <a:pos x="connsiteX6608" y="connsiteY6608"/>
                </a:cxn>
                <a:cxn ang="0">
                  <a:pos x="connsiteX6609" y="connsiteY6609"/>
                </a:cxn>
                <a:cxn ang="0">
                  <a:pos x="connsiteX6610" y="connsiteY6610"/>
                </a:cxn>
                <a:cxn ang="0">
                  <a:pos x="connsiteX6611" y="connsiteY6611"/>
                </a:cxn>
                <a:cxn ang="0">
                  <a:pos x="connsiteX6612" y="connsiteY6612"/>
                </a:cxn>
                <a:cxn ang="0">
                  <a:pos x="connsiteX6613" y="connsiteY6613"/>
                </a:cxn>
                <a:cxn ang="0">
                  <a:pos x="connsiteX6614" y="connsiteY6614"/>
                </a:cxn>
                <a:cxn ang="0">
                  <a:pos x="connsiteX6615" y="connsiteY6615"/>
                </a:cxn>
                <a:cxn ang="0">
                  <a:pos x="connsiteX6616" y="connsiteY6616"/>
                </a:cxn>
                <a:cxn ang="0">
                  <a:pos x="connsiteX6617" y="connsiteY6617"/>
                </a:cxn>
                <a:cxn ang="0">
                  <a:pos x="connsiteX6618" y="connsiteY6618"/>
                </a:cxn>
                <a:cxn ang="0">
                  <a:pos x="connsiteX6619" y="connsiteY6619"/>
                </a:cxn>
                <a:cxn ang="0">
                  <a:pos x="connsiteX6620" y="connsiteY6620"/>
                </a:cxn>
                <a:cxn ang="0">
                  <a:pos x="connsiteX6621" y="connsiteY6621"/>
                </a:cxn>
                <a:cxn ang="0">
                  <a:pos x="connsiteX6622" y="connsiteY6622"/>
                </a:cxn>
                <a:cxn ang="0">
                  <a:pos x="connsiteX6623" y="connsiteY6623"/>
                </a:cxn>
                <a:cxn ang="0">
                  <a:pos x="connsiteX6624" y="connsiteY6624"/>
                </a:cxn>
                <a:cxn ang="0">
                  <a:pos x="connsiteX6625" y="connsiteY6625"/>
                </a:cxn>
                <a:cxn ang="0">
                  <a:pos x="connsiteX6626" y="connsiteY6626"/>
                </a:cxn>
                <a:cxn ang="0">
                  <a:pos x="connsiteX6627" y="connsiteY6627"/>
                </a:cxn>
                <a:cxn ang="0">
                  <a:pos x="connsiteX6628" y="connsiteY6628"/>
                </a:cxn>
                <a:cxn ang="0">
                  <a:pos x="connsiteX6629" y="connsiteY6629"/>
                </a:cxn>
                <a:cxn ang="0">
                  <a:pos x="connsiteX6630" y="connsiteY6630"/>
                </a:cxn>
                <a:cxn ang="0">
                  <a:pos x="connsiteX6631" y="connsiteY6631"/>
                </a:cxn>
                <a:cxn ang="0">
                  <a:pos x="connsiteX6632" y="connsiteY6632"/>
                </a:cxn>
                <a:cxn ang="0">
                  <a:pos x="connsiteX6633" y="connsiteY6633"/>
                </a:cxn>
                <a:cxn ang="0">
                  <a:pos x="connsiteX6634" y="connsiteY6634"/>
                </a:cxn>
                <a:cxn ang="0">
                  <a:pos x="connsiteX6635" y="connsiteY6635"/>
                </a:cxn>
                <a:cxn ang="0">
                  <a:pos x="connsiteX6636" y="connsiteY6636"/>
                </a:cxn>
                <a:cxn ang="0">
                  <a:pos x="connsiteX6637" y="connsiteY6637"/>
                </a:cxn>
                <a:cxn ang="0">
                  <a:pos x="connsiteX6638" y="connsiteY6638"/>
                </a:cxn>
                <a:cxn ang="0">
                  <a:pos x="connsiteX6639" y="connsiteY6639"/>
                </a:cxn>
                <a:cxn ang="0">
                  <a:pos x="connsiteX6640" y="connsiteY6640"/>
                </a:cxn>
                <a:cxn ang="0">
                  <a:pos x="connsiteX6641" y="connsiteY6641"/>
                </a:cxn>
                <a:cxn ang="0">
                  <a:pos x="connsiteX6642" y="connsiteY6642"/>
                </a:cxn>
                <a:cxn ang="0">
                  <a:pos x="connsiteX6643" y="connsiteY6643"/>
                </a:cxn>
                <a:cxn ang="0">
                  <a:pos x="connsiteX6644" y="connsiteY6644"/>
                </a:cxn>
                <a:cxn ang="0">
                  <a:pos x="connsiteX6645" y="connsiteY6645"/>
                </a:cxn>
                <a:cxn ang="0">
                  <a:pos x="connsiteX6646" y="connsiteY6646"/>
                </a:cxn>
                <a:cxn ang="0">
                  <a:pos x="connsiteX6647" y="connsiteY6647"/>
                </a:cxn>
                <a:cxn ang="0">
                  <a:pos x="connsiteX6648" y="connsiteY6648"/>
                </a:cxn>
                <a:cxn ang="0">
                  <a:pos x="connsiteX6649" y="connsiteY6649"/>
                </a:cxn>
                <a:cxn ang="0">
                  <a:pos x="connsiteX6650" y="connsiteY6650"/>
                </a:cxn>
                <a:cxn ang="0">
                  <a:pos x="connsiteX6651" y="connsiteY6651"/>
                </a:cxn>
                <a:cxn ang="0">
                  <a:pos x="connsiteX6652" y="connsiteY6652"/>
                </a:cxn>
                <a:cxn ang="0">
                  <a:pos x="connsiteX6653" y="connsiteY6653"/>
                </a:cxn>
                <a:cxn ang="0">
                  <a:pos x="connsiteX6654" y="connsiteY6654"/>
                </a:cxn>
                <a:cxn ang="0">
                  <a:pos x="connsiteX6655" y="connsiteY6655"/>
                </a:cxn>
                <a:cxn ang="0">
                  <a:pos x="connsiteX6656" y="connsiteY6656"/>
                </a:cxn>
                <a:cxn ang="0">
                  <a:pos x="connsiteX6657" y="connsiteY6657"/>
                </a:cxn>
                <a:cxn ang="0">
                  <a:pos x="connsiteX6658" y="connsiteY6658"/>
                </a:cxn>
                <a:cxn ang="0">
                  <a:pos x="connsiteX6659" y="connsiteY6659"/>
                </a:cxn>
                <a:cxn ang="0">
                  <a:pos x="connsiteX6660" y="connsiteY6660"/>
                </a:cxn>
                <a:cxn ang="0">
                  <a:pos x="connsiteX6661" y="connsiteY6661"/>
                </a:cxn>
                <a:cxn ang="0">
                  <a:pos x="connsiteX6662" y="connsiteY6662"/>
                </a:cxn>
                <a:cxn ang="0">
                  <a:pos x="connsiteX6663" y="connsiteY6663"/>
                </a:cxn>
                <a:cxn ang="0">
                  <a:pos x="connsiteX6664" y="connsiteY6664"/>
                </a:cxn>
                <a:cxn ang="0">
                  <a:pos x="connsiteX6665" y="connsiteY6665"/>
                </a:cxn>
                <a:cxn ang="0">
                  <a:pos x="connsiteX6666" y="connsiteY6666"/>
                </a:cxn>
                <a:cxn ang="0">
                  <a:pos x="connsiteX6667" y="connsiteY6667"/>
                </a:cxn>
                <a:cxn ang="0">
                  <a:pos x="connsiteX6668" y="connsiteY6668"/>
                </a:cxn>
                <a:cxn ang="0">
                  <a:pos x="connsiteX6669" y="connsiteY6669"/>
                </a:cxn>
                <a:cxn ang="0">
                  <a:pos x="connsiteX6670" y="connsiteY6670"/>
                </a:cxn>
                <a:cxn ang="0">
                  <a:pos x="connsiteX6671" y="connsiteY6671"/>
                </a:cxn>
                <a:cxn ang="0">
                  <a:pos x="connsiteX6672" y="connsiteY6672"/>
                </a:cxn>
                <a:cxn ang="0">
                  <a:pos x="connsiteX6673" y="connsiteY6673"/>
                </a:cxn>
                <a:cxn ang="0">
                  <a:pos x="connsiteX6674" y="connsiteY6674"/>
                </a:cxn>
                <a:cxn ang="0">
                  <a:pos x="connsiteX6675" y="connsiteY6675"/>
                </a:cxn>
                <a:cxn ang="0">
                  <a:pos x="connsiteX6676" y="connsiteY6676"/>
                </a:cxn>
                <a:cxn ang="0">
                  <a:pos x="connsiteX6677" y="connsiteY6677"/>
                </a:cxn>
                <a:cxn ang="0">
                  <a:pos x="connsiteX6678" y="connsiteY6678"/>
                </a:cxn>
                <a:cxn ang="0">
                  <a:pos x="connsiteX6679" y="connsiteY6679"/>
                </a:cxn>
                <a:cxn ang="0">
                  <a:pos x="connsiteX6680" y="connsiteY6680"/>
                </a:cxn>
                <a:cxn ang="0">
                  <a:pos x="connsiteX6681" y="connsiteY6681"/>
                </a:cxn>
                <a:cxn ang="0">
                  <a:pos x="connsiteX6682" y="connsiteY6682"/>
                </a:cxn>
                <a:cxn ang="0">
                  <a:pos x="connsiteX6683" y="connsiteY6683"/>
                </a:cxn>
                <a:cxn ang="0">
                  <a:pos x="connsiteX6684" y="connsiteY6684"/>
                </a:cxn>
                <a:cxn ang="0">
                  <a:pos x="connsiteX6685" y="connsiteY6685"/>
                </a:cxn>
                <a:cxn ang="0">
                  <a:pos x="connsiteX6686" y="connsiteY6686"/>
                </a:cxn>
                <a:cxn ang="0">
                  <a:pos x="connsiteX6687" y="connsiteY6687"/>
                </a:cxn>
                <a:cxn ang="0">
                  <a:pos x="connsiteX6688" y="connsiteY6688"/>
                </a:cxn>
                <a:cxn ang="0">
                  <a:pos x="connsiteX6689" y="connsiteY6689"/>
                </a:cxn>
                <a:cxn ang="0">
                  <a:pos x="connsiteX6690" y="connsiteY6690"/>
                </a:cxn>
                <a:cxn ang="0">
                  <a:pos x="connsiteX6691" y="connsiteY6691"/>
                </a:cxn>
                <a:cxn ang="0">
                  <a:pos x="connsiteX6692" y="connsiteY6692"/>
                </a:cxn>
                <a:cxn ang="0">
                  <a:pos x="connsiteX6693" y="connsiteY6693"/>
                </a:cxn>
                <a:cxn ang="0">
                  <a:pos x="connsiteX6694" y="connsiteY6694"/>
                </a:cxn>
                <a:cxn ang="0">
                  <a:pos x="connsiteX6695" y="connsiteY6695"/>
                </a:cxn>
                <a:cxn ang="0">
                  <a:pos x="connsiteX6696" y="connsiteY6696"/>
                </a:cxn>
                <a:cxn ang="0">
                  <a:pos x="connsiteX6697" y="connsiteY6697"/>
                </a:cxn>
                <a:cxn ang="0">
                  <a:pos x="connsiteX6698" y="connsiteY6698"/>
                </a:cxn>
                <a:cxn ang="0">
                  <a:pos x="connsiteX6699" y="connsiteY6699"/>
                </a:cxn>
                <a:cxn ang="0">
                  <a:pos x="connsiteX6700" y="connsiteY6700"/>
                </a:cxn>
                <a:cxn ang="0">
                  <a:pos x="connsiteX6701" y="connsiteY6701"/>
                </a:cxn>
                <a:cxn ang="0">
                  <a:pos x="connsiteX6702" y="connsiteY6702"/>
                </a:cxn>
                <a:cxn ang="0">
                  <a:pos x="connsiteX6703" y="connsiteY6703"/>
                </a:cxn>
                <a:cxn ang="0">
                  <a:pos x="connsiteX6704" y="connsiteY6704"/>
                </a:cxn>
                <a:cxn ang="0">
                  <a:pos x="connsiteX6705" y="connsiteY6705"/>
                </a:cxn>
                <a:cxn ang="0">
                  <a:pos x="connsiteX6706" y="connsiteY6706"/>
                </a:cxn>
                <a:cxn ang="0">
                  <a:pos x="connsiteX6707" y="connsiteY6707"/>
                </a:cxn>
                <a:cxn ang="0">
                  <a:pos x="connsiteX6708" y="connsiteY6708"/>
                </a:cxn>
                <a:cxn ang="0">
                  <a:pos x="connsiteX6709" y="connsiteY6709"/>
                </a:cxn>
                <a:cxn ang="0">
                  <a:pos x="connsiteX6710" y="connsiteY6710"/>
                </a:cxn>
                <a:cxn ang="0">
                  <a:pos x="connsiteX6711" y="connsiteY6711"/>
                </a:cxn>
                <a:cxn ang="0">
                  <a:pos x="connsiteX6712" y="connsiteY6712"/>
                </a:cxn>
                <a:cxn ang="0">
                  <a:pos x="connsiteX6713" y="connsiteY6713"/>
                </a:cxn>
                <a:cxn ang="0">
                  <a:pos x="connsiteX6714" y="connsiteY6714"/>
                </a:cxn>
                <a:cxn ang="0">
                  <a:pos x="connsiteX6715" y="connsiteY6715"/>
                </a:cxn>
                <a:cxn ang="0">
                  <a:pos x="connsiteX6716" y="connsiteY6716"/>
                </a:cxn>
                <a:cxn ang="0">
                  <a:pos x="connsiteX6717" y="connsiteY6717"/>
                </a:cxn>
                <a:cxn ang="0">
                  <a:pos x="connsiteX6718" y="connsiteY6718"/>
                </a:cxn>
                <a:cxn ang="0">
                  <a:pos x="connsiteX6719" y="connsiteY6719"/>
                </a:cxn>
                <a:cxn ang="0">
                  <a:pos x="connsiteX6720" y="connsiteY6720"/>
                </a:cxn>
                <a:cxn ang="0">
                  <a:pos x="connsiteX6721" y="connsiteY6721"/>
                </a:cxn>
                <a:cxn ang="0">
                  <a:pos x="connsiteX6722" y="connsiteY6722"/>
                </a:cxn>
                <a:cxn ang="0">
                  <a:pos x="connsiteX6723" y="connsiteY6723"/>
                </a:cxn>
                <a:cxn ang="0">
                  <a:pos x="connsiteX6724" y="connsiteY6724"/>
                </a:cxn>
                <a:cxn ang="0">
                  <a:pos x="connsiteX6725" y="connsiteY6725"/>
                </a:cxn>
                <a:cxn ang="0">
                  <a:pos x="connsiteX6726" y="connsiteY6726"/>
                </a:cxn>
                <a:cxn ang="0">
                  <a:pos x="connsiteX6727" y="connsiteY6727"/>
                </a:cxn>
                <a:cxn ang="0">
                  <a:pos x="connsiteX6728" y="connsiteY6728"/>
                </a:cxn>
                <a:cxn ang="0">
                  <a:pos x="connsiteX6729" y="connsiteY6729"/>
                </a:cxn>
                <a:cxn ang="0">
                  <a:pos x="connsiteX6730" y="connsiteY6730"/>
                </a:cxn>
                <a:cxn ang="0">
                  <a:pos x="connsiteX6731" y="connsiteY6731"/>
                </a:cxn>
                <a:cxn ang="0">
                  <a:pos x="connsiteX6732" y="connsiteY6732"/>
                </a:cxn>
                <a:cxn ang="0">
                  <a:pos x="connsiteX6733" y="connsiteY6733"/>
                </a:cxn>
                <a:cxn ang="0">
                  <a:pos x="connsiteX6734" y="connsiteY6734"/>
                </a:cxn>
                <a:cxn ang="0">
                  <a:pos x="connsiteX6735" y="connsiteY6735"/>
                </a:cxn>
                <a:cxn ang="0">
                  <a:pos x="connsiteX6736" y="connsiteY6736"/>
                </a:cxn>
                <a:cxn ang="0">
                  <a:pos x="connsiteX6737" y="connsiteY6737"/>
                </a:cxn>
                <a:cxn ang="0">
                  <a:pos x="connsiteX6738" y="connsiteY6738"/>
                </a:cxn>
                <a:cxn ang="0">
                  <a:pos x="connsiteX6739" y="connsiteY6739"/>
                </a:cxn>
                <a:cxn ang="0">
                  <a:pos x="connsiteX6740" y="connsiteY6740"/>
                </a:cxn>
                <a:cxn ang="0">
                  <a:pos x="connsiteX6741" y="connsiteY6741"/>
                </a:cxn>
                <a:cxn ang="0">
                  <a:pos x="connsiteX6742" y="connsiteY6742"/>
                </a:cxn>
                <a:cxn ang="0">
                  <a:pos x="connsiteX6743" y="connsiteY6743"/>
                </a:cxn>
                <a:cxn ang="0">
                  <a:pos x="connsiteX6744" y="connsiteY6744"/>
                </a:cxn>
                <a:cxn ang="0">
                  <a:pos x="connsiteX6745" y="connsiteY6745"/>
                </a:cxn>
                <a:cxn ang="0">
                  <a:pos x="connsiteX6746" y="connsiteY6746"/>
                </a:cxn>
                <a:cxn ang="0">
                  <a:pos x="connsiteX6747" y="connsiteY6747"/>
                </a:cxn>
                <a:cxn ang="0">
                  <a:pos x="connsiteX6748" y="connsiteY6748"/>
                </a:cxn>
                <a:cxn ang="0">
                  <a:pos x="connsiteX6749" y="connsiteY6749"/>
                </a:cxn>
                <a:cxn ang="0">
                  <a:pos x="connsiteX6750" y="connsiteY6750"/>
                </a:cxn>
                <a:cxn ang="0">
                  <a:pos x="connsiteX6751" y="connsiteY6751"/>
                </a:cxn>
                <a:cxn ang="0">
                  <a:pos x="connsiteX6752" y="connsiteY6752"/>
                </a:cxn>
                <a:cxn ang="0">
                  <a:pos x="connsiteX6753" y="connsiteY6753"/>
                </a:cxn>
                <a:cxn ang="0">
                  <a:pos x="connsiteX6754" y="connsiteY6754"/>
                </a:cxn>
                <a:cxn ang="0">
                  <a:pos x="connsiteX6755" y="connsiteY6755"/>
                </a:cxn>
                <a:cxn ang="0">
                  <a:pos x="connsiteX6756" y="connsiteY6756"/>
                </a:cxn>
                <a:cxn ang="0">
                  <a:pos x="connsiteX6757" y="connsiteY6757"/>
                </a:cxn>
                <a:cxn ang="0">
                  <a:pos x="connsiteX6758" y="connsiteY6758"/>
                </a:cxn>
                <a:cxn ang="0">
                  <a:pos x="connsiteX6759" y="connsiteY6759"/>
                </a:cxn>
                <a:cxn ang="0">
                  <a:pos x="connsiteX6760" y="connsiteY6760"/>
                </a:cxn>
                <a:cxn ang="0">
                  <a:pos x="connsiteX6761" y="connsiteY6761"/>
                </a:cxn>
                <a:cxn ang="0">
                  <a:pos x="connsiteX6762" y="connsiteY6762"/>
                </a:cxn>
                <a:cxn ang="0">
                  <a:pos x="connsiteX6763" y="connsiteY6763"/>
                </a:cxn>
                <a:cxn ang="0">
                  <a:pos x="connsiteX6764" y="connsiteY6764"/>
                </a:cxn>
                <a:cxn ang="0">
                  <a:pos x="connsiteX6765" y="connsiteY6765"/>
                </a:cxn>
                <a:cxn ang="0">
                  <a:pos x="connsiteX6766" y="connsiteY6766"/>
                </a:cxn>
                <a:cxn ang="0">
                  <a:pos x="connsiteX6767" y="connsiteY6767"/>
                </a:cxn>
                <a:cxn ang="0">
                  <a:pos x="connsiteX6768" y="connsiteY6768"/>
                </a:cxn>
                <a:cxn ang="0">
                  <a:pos x="connsiteX6769" y="connsiteY6769"/>
                </a:cxn>
                <a:cxn ang="0">
                  <a:pos x="connsiteX6770" y="connsiteY6770"/>
                </a:cxn>
                <a:cxn ang="0">
                  <a:pos x="connsiteX6771" y="connsiteY6771"/>
                </a:cxn>
                <a:cxn ang="0">
                  <a:pos x="connsiteX6772" y="connsiteY6772"/>
                </a:cxn>
                <a:cxn ang="0">
                  <a:pos x="connsiteX6773" y="connsiteY6773"/>
                </a:cxn>
                <a:cxn ang="0">
                  <a:pos x="connsiteX6774" y="connsiteY6774"/>
                </a:cxn>
                <a:cxn ang="0">
                  <a:pos x="connsiteX6775" y="connsiteY6775"/>
                </a:cxn>
                <a:cxn ang="0">
                  <a:pos x="connsiteX6776" y="connsiteY6776"/>
                </a:cxn>
                <a:cxn ang="0">
                  <a:pos x="connsiteX6777" y="connsiteY6777"/>
                </a:cxn>
                <a:cxn ang="0">
                  <a:pos x="connsiteX6778" y="connsiteY6778"/>
                </a:cxn>
                <a:cxn ang="0">
                  <a:pos x="connsiteX6779" y="connsiteY6779"/>
                </a:cxn>
                <a:cxn ang="0">
                  <a:pos x="connsiteX6780" y="connsiteY6780"/>
                </a:cxn>
                <a:cxn ang="0">
                  <a:pos x="connsiteX6781" y="connsiteY6781"/>
                </a:cxn>
                <a:cxn ang="0">
                  <a:pos x="connsiteX6782" y="connsiteY6782"/>
                </a:cxn>
                <a:cxn ang="0">
                  <a:pos x="connsiteX6783" y="connsiteY6783"/>
                </a:cxn>
                <a:cxn ang="0">
                  <a:pos x="connsiteX6784" y="connsiteY6784"/>
                </a:cxn>
                <a:cxn ang="0">
                  <a:pos x="connsiteX6785" y="connsiteY6785"/>
                </a:cxn>
                <a:cxn ang="0">
                  <a:pos x="connsiteX6786" y="connsiteY6786"/>
                </a:cxn>
                <a:cxn ang="0">
                  <a:pos x="connsiteX6787" y="connsiteY6787"/>
                </a:cxn>
                <a:cxn ang="0">
                  <a:pos x="connsiteX6788" y="connsiteY6788"/>
                </a:cxn>
                <a:cxn ang="0">
                  <a:pos x="connsiteX6789" y="connsiteY6789"/>
                </a:cxn>
                <a:cxn ang="0">
                  <a:pos x="connsiteX6790" y="connsiteY6790"/>
                </a:cxn>
                <a:cxn ang="0">
                  <a:pos x="connsiteX6791" y="connsiteY6791"/>
                </a:cxn>
                <a:cxn ang="0">
                  <a:pos x="connsiteX6792" y="connsiteY6792"/>
                </a:cxn>
                <a:cxn ang="0">
                  <a:pos x="connsiteX6793" y="connsiteY6793"/>
                </a:cxn>
                <a:cxn ang="0">
                  <a:pos x="connsiteX6794" y="connsiteY6794"/>
                </a:cxn>
                <a:cxn ang="0">
                  <a:pos x="connsiteX6795" y="connsiteY6795"/>
                </a:cxn>
                <a:cxn ang="0">
                  <a:pos x="connsiteX6796" y="connsiteY6796"/>
                </a:cxn>
                <a:cxn ang="0">
                  <a:pos x="connsiteX6797" y="connsiteY6797"/>
                </a:cxn>
                <a:cxn ang="0">
                  <a:pos x="connsiteX6798" y="connsiteY6798"/>
                </a:cxn>
                <a:cxn ang="0">
                  <a:pos x="connsiteX6799" y="connsiteY6799"/>
                </a:cxn>
                <a:cxn ang="0">
                  <a:pos x="connsiteX6800" y="connsiteY6800"/>
                </a:cxn>
                <a:cxn ang="0">
                  <a:pos x="connsiteX6801" y="connsiteY6801"/>
                </a:cxn>
                <a:cxn ang="0">
                  <a:pos x="connsiteX6802" y="connsiteY6802"/>
                </a:cxn>
                <a:cxn ang="0">
                  <a:pos x="connsiteX6803" y="connsiteY6803"/>
                </a:cxn>
                <a:cxn ang="0">
                  <a:pos x="connsiteX6804" y="connsiteY6804"/>
                </a:cxn>
                <a:cxn ang="0">
                  <a:pos x="connsiteX6805" y="connsiteY6805"/>
                </a:cxn>
                <a:cxn ang="0">
                  <a:pos x="connsiteX6806" y="connsiteY6806"/>
                </a:cxn>
                <a:cxn ang="0">
                  <a:pos x="connsiteX6807" y="connsiteY6807"/>
                </a:cxn>
                <a:cxn ang="0">
                  <a:pos x="connsiteX6808" y="connsiteY6808"/>
                </a:cxn>
                <a:cxn ang="0">
                  <a:pos x="connsiteX6809" y="connsiteY6809"/>
                </a:cxn>
                <a:cxn ang="0">
                  <a:pos x="connsiteX6810" y="connsiteY6810"/>
                </a:cxn>
                <a:cxn ang="0">
                  <a:pos x="connsiteX6811" y="connsiteY6811"/>
                </a:cxn>
                <a:cxn ang="0">
                  <a:pos x="connsiteX6812" y="connsiteY6812"/>
                </a:cxn>
                <a:cxn ang="0">
                  <a:pos x="connsiteX6813" y="connsiteY6813"/>
                </a:cxn>
                <a:cxn ang="0">
                  <a:pos x="connsiteX6814" y="connsiteY6814"/>
                </a:cxn>
                <a:cxn ang="0">
                  <a:pos x="connsiteX6815" y="connsiteY6815"/>
                </a:cxn>
                <a:cxn ang="0">
                  <a:pos x="connsiteX6816" y="connsiteY6816"/>
                </a:cxn>
                <a:cxn ang="0">
                  <a:pos x="connsiteX6817" y="connsiteY6817"/>
                </a:cxn>
                <a:cxn ang="0">
                  <a:pos x="connsiteX6818" y="connsiteY6818"/>
                </a:cxn>
                <a:cxn ang="0">
                  <a:pos x="connsiteX6819" y="connsiteY6819"/>
                </a:cxn>
                <a:cxn ang="0">
                  <a:pos x="connsiteX6820" y="connsiteY6820"/>
                </a:cxn>
                <a:cxn ang="0">
                  <a:pos x="connsiteX6821" y="connsiteY6821"/>
                </a:cxn>
                <a:cxn ang="0">
                  <a:pos x="connsiteX6822" y="connsiteY6822"/>
                </a:cxn>
                <a:cxn ang="0">
                  <a:pos x="connsiteX6823" y="connsiteY6823"/>
                </a:cxn>
                <a:cxn ang="0">
                  <a:pos x="connsiteX6824" y="connsiteY6824"/>
                </a:cxn>
                <a:cxn ang="0">
                  <a:pos x="connsiteX6825" y="connsiteY6825"/>
                </a:cxn>
                <a:cxn ang="0">
                  <a:pos x="connsiteX6826" y="connsiteY6826"/>
                </a:cxn>
                <a:cxn ang="0">
                  <a:pos x="connsiteX6827" y="connsiteY6827"/>
                </a:cxn>
                <a:cxn ang="0">
                  <a:pos x="connsiteX6828" y="connsiteY6828"/>
                </a:cxn>
                <a:cxn ang="0">
                  <a:pos x="connsiteX6829" y="connsiteY6829"/>
                </a:cxn>
                <a:cxn ang="0">
                  <a:pos x="connsiteX6830" y="connsiteY6830"/>
                </a:cxn>
                <a:cxn ang="0">
                  <a:pos x="connsiteX6831" y="connsiteY6831"/>
                </a:cxn>
                <a:cxn ang="0">
                  <a:pos x="connsiteX6832" y="connsiteY6832"/>
                </a:cxn>
                <a:cxn ang="0">
                  <a:pos x="connsiteX6833" y="connsiteY6833"/>
                </a:cxn>
                <a:cxn ang="0">
                  <a:pos x="connsiteX6834" y="connsiteY6834"/>
                </a:cxn>
                <a:cxn ang="0">
                  <a:pos x="connsiteX6835" y="connsiteY6835"/>
                </a:cxn>
                <a:cxn ang="0">
                  <a:pos x="connsiteX6836" y="connsiteY6836"/>
                </a:cxn>
                <a:cxn ang="0">
                  <a:pos x="connsiteX6837" y="connsiteY6837"/>
                </a:cxn>
                <a:cxn ang="0">
                  <a:pos x="connsiteX6838" y="connsiteY6838"/>
                </a:cxn>
                <a:cxn ang="0">
                  <a:pos x="connsiteX6839" y="connsiteY6839"/>
                </a:cxn>
                <a:cxn ang="0">
                  <a:pos x="connsiteX6840" y="connsiteY6840"/>
                </a:cxn>
                <a:cxn ang="0">
                  <a:pos x="connsiteX6841" y="connsiteY6841"/>
                </a:cxn>
                <a:cxn ang="0">
                  <a:pos x="connsiteX6842" y="connsiteY6842"/>
                </a:cxn>
                <a:cxn ang="0">
                  <a:pos x="connsiteX6843" y="connsiteY6843"/>
                </a:cxn>
                <a:cxn ang="0">
                  <a:pos x="connsiteX6844" y="connsiteY6844"/>
                </a:cxn>
                <a:cxn ang="0">
                  <a:pos x="connsiteX6845" y="connsiteY6845"/>
                </a:cxn>
                <a:cxn ang="0">
                  <a:pos x="connsiteX6846" y="connsiteY6846"/>
                </a:cxn>
                <a:cxn ang="0">
                  <a:pos x="connsiteX6847" y="connsiteY6847"/>
                </a:cxn>
                <a:cxn ang="0">
                  <a:pos x="connsiteX6848" y="connsiteY6848"/>
                </a:cxn>
                <a:cxn ang="0">
                  <a:pos x="connsiteX6849" y="connsiteY6849"/>
                </a:cxn>
                <a:cxn ang="0">
                  <a:pos x="connsiteX6850" y="connsiteY6850"/>
                </a:cxn>
                <a:cxn ang="0">
                  <a:pos x="connsiteX6851" y="connsiteY6851"/>
                </a:cxn>
                <a:cxn ang="0">
                  <a:pos x="connsiteX6852" y="connsiteY6852"/>
                </a:cxn>
                <a:cxn ang="0">
                  <a:pos x="connsiteX6853" y="connsiteY6853"/>
                </a:cxn>
                <a:cxn ang="0">
                  <a:pos x="connsiteX6854" y="connsiteY6854"/>
                </a:cxn>
                <a:cxn ang="0">
                  <a:pos x="connsiteX6855" y="connsiteY6855"/>
                </a:cxn>
                <a:cxn ang="0">
                  <a:pos x="connsiteX6856" y="connsiteY6856"/>
                </a:cxn>
                <a:cxn ang="0">
                  <a:pos x="connsiteX6857" y="connsiteY6857"/>
                </a:cxn>
                <a:cxn ang="0">
                  <a:pos x="connsiteX6858" y="connsiteY6858"/>
                </a:cxn>
                <a:cxn ang="0">
                  <a:pos x="connsiteX6859" y="connsiteY6859"/>
                </a:cxn>
                <a:cxn ang="0">
                  <a:pos x="connsiteX6860" y="connsiteY6860"/>
                </a:cxn>
                <a:cxn ang="0">
                  <a:pos x="connsiteX6861" y="connsiteY6861"/>
                </a:cxn>
                <a:cxn ang="0">
                  <a:pos x="connsiteX6862" y="connsiteY6862"/>
                </a:cxn>
                <a:cxn ang="0">
                  <a:pos x="connsiteX6863" y="connsiteY6863"/>
                </a:cxn>
                <a:cxn ang="0">
                  <a:pos x="connsiteX6864" y="connsiteY6864"/>
                </a:cxn>
                <a:cxn ang="0">
                  <a:pos x="connsiteX6865" y="connsiteY6865"/>
                </a:cxn>
                <a:cxn ang="0">
                  <a:pos x="connsiteX6866" y="connsiteY6866"/>
                </a:cxn>
                <a:cxn ang="0">
                  <a:pos x="connsiteX6867" y="connsiteY6867"/>
                </a:cxn>
                <a:cxn ang="0">
                  <a:pos x="connsiteX6868" y="connsiteY6868"/>
                </a:cxn>
                <a:cxn ang="0">
                  <a:pos x="connsiteX6869" y="connsiteY6869"/>
                </a:cxn>
                <a:cxn ang="0">
                  <a:pos x="connsiteX6870" y="connsiteY6870"/>
                </a:cxn>
                <a:cxn ang="0">
                  <a:pos x="connsiteX6871" y="connsiteY6871"/>
                </a:cxn>
                <a:cxn ang="0">
                  <a:pos x="connsiteX6872" y="connsiteY6872"/>
                </a:cxn>
                <a:cxn ang="0">
                  <a:pos x="connsiteX6873" y="connsiteY6873"/>
                </a:cxn>
                <a:cxn ang="0">
                  <a:pos x="connsiteX6874" y="connsiteY6874"/>
                </a:cxn>
                <a:cxn ang="0">
                  <a:pos x="connsiteX6875" y="connsiteY6875"/>
                </a:cxn>
                <a:cxn ang="0">
                  <a:pos x="connsiteX6876" y="connsiteY6876"/>
                </a:cxn>
                <a:cxn ang="0">
                  <a:pos x="connsiteX6877" y="connsiteY6877"/>
                </a:cxn>
                <a:cxn ang="0">
                  <a:pos x="connsiteX6878" y="connsiteY6878"/>
                </a:cxn>
                <a:cxn ang="0">
                  <a:pos x="connsiteX6879" y="connsiteY6879"/>
                </a:cxn>
                <a:cxn ang="0">
                  <a:pos x="connsiteX6880" y="connsiteY6880"/>
                </a:cxn>
                <a:cxn ang="0">
                  <a:pos x="connsiteX6881" y="connsiteY6881"/>
                </a:cxn>
                <a:cxn ang="0">
                  <a:pos x="connsiteX6882" y="connsiteY6882"/>
                </a:cxn>
                <a:cxn ang="0">
                  <a:pos x="connsiteX6883" y="connsiteY6883"/>
                </a:cxn>
                <a:cxn ang="0">
                  <a:pos x="connsiteX6884" y="connsiteY6884"/>
                </a:cxn>
                <a:cxn ang="0">
                  <a:pos x="connsiteX6885" y="connsiteY6885"/>
                </a:cxn>
                <a:cxn ang="0">
                  <a:pos x="connsiteX6886" y="connsiteY6886"/>
                </a:cxn>
                <a:cxn ang="0">
                  <a:pos x="connsiteX6887" y="connsiteY6887"/>
                </a:cxn>
                <a:cxn ang="0">
                  <a:pos x="connsiteX6888" y="connsiteY6888"/>
                </a:cxn>
                <a:cxn ang="0">
                  <a:pos x="connsiteX6889" y="connsiteY6889"/>
                </a:cxn>
                <a:cxn ang="0">
                  <a:pos x="connsiteX6890" y="connsiteY6890"/>
                </a:cxn>
                <a:cxn ang="0">
                  <a:pos x="connsiteX6891" y="connsiteY6891"/>
                </a:cxn>
                <a:cxn ang="0">
                  <a:pos x="connsiteX6892" y="connsiteY6892"/>
                </a:cxn>
                <a:cxn ang="0">
                  <a:pos x="connsiteX6893" y="connsiteY6893"/>
                </a:cxn>
                <a:cxn ang="0">
                  <a:pos x="connsiteX6894" y="connsiteY6894"/>
                </a:cxn>
                <a:cxn ang="0">
                  <a:pos x="connsiteX6895" y="connsiteY6895"/>
                </a:cxn>
                <a:cxn ang="0">
                  <a:pos x="connsiteX6896" y="connsiteY6896"/>
                </a:cxn>
                <a:cxn ang="0">
                  <a:pos x="connsiteX6897" y="connsiteY6897"/>
                </a:cxn>
                <a:cxn ang="0">
                  <a:pos x="connsiteX6898" y="connsiteY6898"/>
                </a:cxn>
                <a:cxn ang="0">
                  <a:pos x="connsiteX6899" y="connsiteY6899"/>
                </a:cxn>
                <a:cxn ang="0">
                  <a:pos x="connsiteX6900" y="connsiteY6900"/>
                </a:cxn>
                <a:cxn ang="0">
                  <a:pos x="connsiteX6901" y="connsiteY6901"/>
                </a:cxn>
                <a:cxn ang="0">
                  <a:pos x="connsiteX6902" y="connsiteY6902"/>
                </a:cxn>
                <a:cxn ang="0">
                  <a:pos x="connsiteX6903" y="connsiteY6903"/>
                </a:cxn>
                <a:cxn ang="0">
                  <a:pos x="connsiteX6904" y="connsiteY6904"/>
                </a:cxn>
                <a:cxn ang="0">
                  <a:pos x="connsiteX6905" y="connsiteY6905"/>
                </a:cxn>
                <a:cxn ang="0">
                  <a:pos x="connsiteX6906" y="connsiteY6906"/>
                </a:cxn>
                <a:cxn ang="0">
                  <a:pos x="connsiteX6907" y="connsiteY6907"/>
                </a:cxn>
                <a:cxn ang="0">
                  <a:pos x="connsiteX6908" y="connsiteY6908"/>
                </a:cxn>
                <a:cxn ang="0">
                  <a:pos x="connsiteX6909" y="connsiteY6909"/>
                </a:cxn>
                <a:cxn ang="0">
                  <a:pos x="connsiteX6910" y="connsiteY6910"/>
                </a:cxn>
                <a:cxn ang="0">
                  <a:pos x="connsiteX6911" y="connsiteY6911"/>
                </a:cxn>
                <a:cxn ang="0">
                  <a:pos x="connsiteX6912" y="connsiteY6912"/>
                </a:cxn>
                <a:cxn ang="0">
                  <a:pos x="connsiteX6913" y="connsiteY6913"/>
                </a:cxn>
                <a:cxn ang="0">
                  <a:pos x="connsiteX6914" y="connsiteY6914"/>
                </a:cxn>
                <a:cxn ang="0">
                  <a:pos x="connsiteX6915" y="connsiteY6915"/>
                </a:cxn>
                <a:cxn ang="0">
                  <a:pos x="connsiteX6916" y="connsiteY6916"/>
                </a:cxn>
                <a:cxn ang="0">
                  <a:pos x="connsiteX6917" y="connsiteY6917"/>
                </a:cxn>
                <a:cxn ang="0">
                  <a:pos x="connsiteX6918" y="connsiteY6918"/>
                </a:cxn>
                <a:cxn ang="0">
                  <a:pos x="connsiteX6919" y="connsiteY6919"/>
                </a:cxn>
                <a:cxn ang="0">
                  <a:pos x="connsiteX6920" y="connsiteY6920"/>
                </a:cxn>
                <a:cxn ang="0">
                  <a:pos x="connsiteX6921" y="connsiteY6921"/>
                </a:cxn>
                <a:cxn ang="0">
                  <a:pos x="connsiteX6922" y="connsiteY6922"/>
                </a:cxn>
                <a:cxn ang="0">
                  <a:pos x="connsiteX6923" y="connsiteY6923"/>
                </a:cxn>
                <a:cxn ang="0">
                  <a:pos x="connsiteX6924" y="connsiteY6924"/>
                </a:cxn>
                <a:cxn ang="0">
                  <a:pos x="connsiteX6925" y="connsiteY6925"/>
                </a:cxn>
                <a:cxn ang="0">
                  <a:pos x="connsiteX6926" y="connsiteY6926"/>
                </a:cxn>
                <a:cxn ang="0">
                  <a:pos x="connsiteX6927" y="connsiteY6927"/>
                </a:cxn>
                <a:cxn ang="0">
                  <a:pos x="connsiteX6928" y="connsiteY6928"/>
                </a:cxn>
                <a:cxn ang="0">
                  <a:pos x="connsiteX6929" y="connsiteY6929"/>
                </a:cxn>
                <a:cxn ang="0">
                  <a:pos x="connsiteX6930" y="connsiteY6930"/>
                </a:cxn>
                <a:cxn ang="0">
                  <a:pos x="connsiteX6931" y="connsiteY6931"/>
                </a:cxn>
                <a:cxn ang="0">
                  <a:pos x="connsiteX6932" y="connsiteY6932"/>
                </a:cxn>
                <a:cxn ang="0">
                  <a:pos x="connsiteX6933" y="connsiteY6933"/>
                </a:cxn>
                <a:cxn ang="0">
                  <a:pos x="connsiteX6934" y="connsiteY6934"/>
                </a:cxn>
                <a:cxn ang="0">
                  <a:pos x="connsiteX6935" y="connsiteY6935"/>
                </a:cxn>
                <a:cxn ang="0">
                  <a:pos x="connsiteX6936" y="connsiteY6936"/>
                </a:cxn>
                <a:cxn ang="0">
                  <a:pos x="connsiteX6937" y="connsiteY6937"/>
                </a:cxn>
                <a:cxn ang="0">
                  <a:pos x="connsiteX6938" y="connsiteY6938"/>
                </a:cxn>
                <a:cxn ang="0">
                  <a:pos x="connsiteX6939" y="connsiteY6939"/>
                </a:cxn>
                <a:cxn ang="0">
                  <a:pos x="connsiteX6940" y="connsiteY6940"/>
                </a:cxn>
                <a:cxn ang="0">
                  <a:pos x="connsiteX6941" y="connsiteY6941"/>
                </a:cxn>
                <a:cxn ang="0">
                  <a:pos x="connsiteX6942" y="connsiteY6942"/>
                </a:cxn>
                <a:cxn ang="0">
                  <a:pos x="connsiteX6943" y="connsiteY6943"/>
                </a:cxn>
                <a:cxn ang="0">
                  <a:pos x="connsiteX6944" y="connsiteY6944"/>
                </a:cxn>
                <a:cxn ang="0">
                  <a:pos x="connsiteX6945" y="connsiteY6945"/>
                </a:cxn>
                <a:cxn ang="0">
                  <a:pos x="connsiteX6946" y="connsiteY6946"/>
                </a:cxn>
                <a:cxn ang="0">
                  <a:pos x="connsiteX6947" y="connsiteY6947"/>
                </a:cxn>
                <a:cxn ang="0">
                  <a:pos x="connsiteX6948" y="connsiteY6948"/>
                </a:cxn>
                <a:cxn ang="0">
                  <a:pos x="connsiteX6949" y="connsiteY6949"/>
                </a:cxn>
                <a:cxn ang="0">
                  <a:pos x="connsiteX6950" y="connsiteY6950"/>
                </a:cxn>
                <a:cxn ang="0">
                  <a:pos x="connsiteX6951" y="connsiteY6951"/>
                </a:cxn>
                <a:cxn ang="0">
                  <a:pos x="connsiteX6952" y="connsiteY6952"/>
                </a:cxn>
                <a:cxn ang="0">
                  <a:pos x="connsiteX6953" y="connsiteY6953"/>
                </a:cxn>
                <a:cxn ang="0">
                  <a:pos x="connsiteX6954" y="connsiteY6954"/>
                </a:cxn>
                <a:cxn ang="0">
                  <a:pos x="connsiteX6955" y="connsiteY6955"/>
                </a:cxn>
                <a:cxn ang="0">
                  <a:pos x="connsiteX6956" y="connsiteY6956"/>
                </a:cxn>
                <a:cxn ang="0">
                  <a:pos x="connsiteX6957" y="connsiteY6957"/>
                </a:cxn>
                <a:cxn ang="0">
                  <a:pos x="connsiteX6958" y="connsiteY6958"/>
                </a:cxn>
                <a:cxn ang="0">
                  <a:pos x="connsiteX6959" y="connsiteY6959"/>
                </a:cxn>
                <a:cxn ang="0">
                  <a:pos x="connsiteX6960" y="connsiteY6960"/>
                </a:cxn>
                <a:cxn ang="0">
                  <a:pos x="connsiteX6961" y="connsiteY6961"/>
                </a:cxn>
                <a:cxn ang="0">
                  <a:pos x="connsiteX6962" y="connsiteY6962"/>
                </a:cxn>
                <a:cxn ang="0">
                  <a:pos x="connsiteX6963" y="connsiteY6963"/>
                </a:cxn>
                <a:cxn ang="0">
                  <a:pos x="connsiteX6964" y="connsiteY6964"/>
                </a:cxn>
                <a:cxn ang="0">
                  <a:pos x="connsiteX6965" y="connsiteY6965"/>
                </a:cxn>
                <a:cxn ang="0">
                  <a:pos x="connsiteX6966" y="connsiteY6966"/>
                </a:cxn>
                <a:cxn ang="0">
                  <a:pos x="connsiteX6967" y="connsiteY6967"/>
                </a:cxn>
                <a:cxn ang="0">
                  <a:pos x="connsiteX6968" y="connsiteY6968"/>
                </a:cxn>
                <a:cxn ang="0">
                  <a:pos x="connsiteX6969" y="connsiteY6969"/>
                </a:cxn>
                <a:cxn ang="0">
                  <a:pos x="connsiteX6970" y="connsiteY6970"/>
                </a:cxn>
                <a:cxn ang="0">
                  <a:pos x="connsiteX6971" y="connsiteY6971"/>
                </a:cxn>
                <a:cxn ang="0">
                  <a:pos x="connsiteX6972" y="connsiteY6972"/>
                </a:cxn>
                <a:cxn ang="0">
                  <a:pos x="connsiteX6973" y="connsiteY6973"/>
                </a:cxn>
                <a:cxn ang="0">
                  <a:pos x="connsiteX6974" y="connsiteY6974"/>
                </a:cxn>
                <a:cxn ang="0">
                  <a:pos x="connsiteX6975" y="connsiteY6975"/>
                </a:cxn>
                <a:cxn ang="0">
                  <a:pos x="connsiteX6976" y="connsiteY6976"/>
                </a:cxn>
                <a:cxn ang="0">
                  <a:pos x="connsiteX6977" y="connsiteY6977"/>
                </a:cxn>
                <a:cxn ang="0">
                  <a:pos x="connsiteX6978" y="connsiteY6978"/>
                </a:cxn>
                <a:cxn ang="0">
                  <a:pos x="connsiteX6979" y="connsiteY6979"/>
                </a:cxn>
                <a:cxn ang="0">
                  <a:pos x="connsiteX6980" y="connsiteY6980"/>
                </a:cxn>
                <a:cxn ang="0">
                  <a:pos x="connsiteX6981" y="connsiteY6981"/>
                </a:cxn>
                <a:cxn ang="0">
                  <a:pos x="connsiteX6982" y="connsiteY6982"/>
                </a:cxn>
                <a:cxn ang="0">
                  <a:pos x="connsiteX6983" y="connsiteY6983"/>
                </a:cxn>
                <a:cxn ang="0">
                  <a:pos x="connsiteX6984" y="connsiteY6984"/>
                </a:cxn>
                <a:cxn ang="0">
                  <a:pos x="connsiteX6985" y="connsiteY6985"/>
                </a:cxn>
                <a:cxn ang="0">
                  <a:pos x="connsiteX6986" y="connsiteY6986"/>
                </a:cxn>
                <a:cxn ang="0">
                  <a:pos x="connsiteX6987" y="connsiteY6987"/>
                </a:cxn>
                <a:cxn ang="0">
                  <a:pos x="connsiteX6988" y="connsiteY6988"/>
                </a:cxn>
                <a:cxn ang="0">
                  <a:pos x="connsiteX6989" y="connsiteY6989"/>
                </a:cxn>
                <a:cxn ang="0">
                  <a:pos x="connsiteX6990" y="connsiteY6990"/>
                </a:cxn>
                <a:cxn ang="0">
                  <a:pos x="connsiteX6991" y="connsiteY6991"/>
                </a:cxn>
                <a:cxn ang="0">
                  <a:pos x="connsiteX6992" y="connsiteY6992"/>
                </a:cxn>
                <a:cxn ang="0">
                  <a:pos x="connsiteX6993" y="connsiteY6993"/>
                </a:cxn>
                <a:cxn ang="0">
                  <a:pos x="connsiteX6994" y="connsiteY6994"/>
                </a:cxn>
                <a:cxn ang="0">
                  <a:pos x="connsiteX6995" y="connsiteY6995"/>
                </a:cxn>
                <a:cxn ang="0">
                  <a:pos x="connsiteX6996" y="connsiteY6996"/>
                </a:cxn>
                <a:cxn ang="0">
                  <a:pos x="connsiteX6997" y="connsiteY6997"/>
                </a:cxn>
                <a:cxn ang="0">
                  <a:pos x="connsiteX6998" y="connsiteY6998"/>
                </a:cxn>
                <a:cxn ang="0">
                  <a:pos x="connsiteX6999" y="connsiteY6999"/>
                </a:cxn>
                <a:cxn ang="0">
                  <a:pos x="connsiteX7000" y="connsiteY7000"/>
                </a:cxn>
                <a:cxn ang="0">
                  <a:pos x="connsiteX7001" y="connsiteY7001"/>
                </a:cxn>
                <a:cxn ang="0">
                  <a:pos x="connsiteX7002" y="connsiteY7002"/>
                </a:cxn>
                <a:cxn ang="0">
                  <a:pos x="connsiteX7003" y="connsiteY7003"/>
                </a:cxn>
                <a:cxn ang="0">
                  <a:pos x="connsiteX7004" y="connsiteY7004"/>
                </a:cxn>
                <a:cxn ang="0">
                  <a:pos x="connsiteX7005" y="connsiteY7005"/>
                </a:cxn>
                <a:cxn ang="0">
                  <a:pos x="connsiteX7006" y="connsiteY7006"/>
                </a:cxn>
                <a:cxn ang="0">
                  <a:pos x="connsiteX7007" y="connsiteY7007"/>
                </a:cxn>
                <a:cxn ang="0">
                  <a:pos x="connsiteX7008" y="connsiteY7008"/>
                </a:cxn>
                <a:cxn ang="0">
                  <a:pos x="connsiteX7009" y="connsiteY7009"/>
                </a:cxn>
                <a:cxn ang="0">
                  <a:pos x="connsiteX7010" y="connsiteY7010"/>
                </a:cxn>
                <a:cxn ang="0">
                  <a:pos x="connsiteX7011" y="connsiteY7011"/>
                </a:cxn>
                <a:cxn ang="0">
                  <a:pos x="connsiteX7012" y="connsiteY7012"/>
                </a:cxn>
                <a:cxn ang="0">
                  <a:pos x="connsiteX7013" y="connsiteY7013"/>
                </a:cxn>
                <a:cxn ang="0">
                  <a:pos x="connsiteX7014" y="connsiteY7014"/>
                </a:cxn>
                <a:cxn ang="0">
                  <a:pos x="connsiteX7015" y="connsiteY7015"/>
                </a:cxn>
                <a:cxn ang="0">
                  <a:pos x="connsiteX7016" y="connsiteY7016"/>
                </a:cxn>
                <a:cxn ang="0">
                  <a:pos x="connsiteX7017" y="connsiteY7017"/>
                </a:cxn>
                <a:cxn ang="0">
                  <a:pos x="connsiteX7018" y="connsiteY7018"/>
                </a:cxn>
                <a:cxn ang="0">
                  <a:pos x="connsiteX7019" y="connsiteY7019"/>
                </a:cxn>
                <a:cxn ang="0">
                  <a:pos x="connsiteX7020" y="connsiteY7020"/>
                </a:cxn>
                <a:cxn ang="0">
                  <a:pos x="connsiteX7021" y="connsiteY7021"/>
                </a:cxn>
                <a:cxn ang="0">
                  <a:pos x="connsiteX7022" y="connsiteY7022"/>
                </a:cxn>
                <a:cxn ang="0">
                  <a:pos x="connsiteX7023" y="connsiteY7023"/>
                </a:cxn>
                <a:cxn ang="0">
                  <a:pos x="connsiteX7024" y="connsiteY7024"/>
                </a:cxn>
                <a:cxn ang="0">
                  <a:pos x="connsiteX7025" y="connsiteY7025"/>
                </a:cxn>
                <a:cxn ang="0">
                  <a:pos x="connsiteX7026" y="connsiteY7026"/>
                </a:cxn>
                <a:cxn ang="0">
                  <a:pos x="connsiteX7027" y="connsiteY7027"/>
                </a:cxn>
                <a:cxn ang="0">
                  <a:pos x="connsiteX7028" y="connsiteY7028"/>
                </a:cxn>
                <a:cxn ang="0">
                  <a:pos x="connsiteX7029" y="connsiteY7029"/>
                </a:cxn>
                <a:cxn ang="0">
                  <a:pos x="connsiteX7030" y="connsiteY7030"/>
                </a:cxn>
                <a:cxn ang="0">
                  <a:pos x="connsiteX7031" y="connsiteY7031"/>
                </a:cxn>
                <a:cxn ang="0">
                  <a:pos x="connsiteX7032" y="connsiteY7032"/>
                </a:cxn>
                <a:cxn ang="0">
                  <a:pos x="connsiteX7033" y="connsiteY7033"/>
                </a:cxn>
                <a:cxn ang="0">
                  <a:pos x="connsiteX7034" y="connsiteY7034"/>
                </a:cxn>
                <a:cxn ang="0">
                  <a:pos x="connsiteX7035" y="connsiteY7035"/>
                </a:cxn>
                <a:cxn ang="0">
                  <a:pos x="connsiteX7036" y="connsiteY7036"/>
                </a:cxn>
                <a:cxn ang="0">
                  <a:pos x="connsiteX7037" y="connsiteY7037"/>
                </a:cxn>
                <a:cxn ang="0">
                  <a:pos x="connsiteX7038" y="connsiteY7038"/>
                </a:cxn>
                <a:cxn ang="0">
                  <a:pos x="connsiteX7039" y="connsiteY7039"/>
                </a:cxn>
                <a:cxn ang="0">
                  <a:pos x="connsiteX7040" y="connsiteY7040"/>
                </a:cxn>
                <a:cxn ang="0">
                  <a:pos x="connsiteX7041" y="connsiteY7041"/>
                </a:cxn>
                <a:cxn ang="0">
                  <a:pos x="connsiteX7042" y="connsiteY7042"/>
                </a:cxn>
                <a:cxn ang="0">
                  <a:pos x="connsiteX7043" y="connsiteY7043"/>
                </a:cxn>
                <a:cxn ang="0">
                  <a:pos x="connsiteX7044" y="connsiteY7044"/>
                </a:cxn>
                <a:cxn ang="0">
                  <a:pos x="connsiteX7045" y="connsiteY7045"/>
                </a:cxn>
                <a:cxn ang="0">
                  <a:pos x="connsiteX7046" y="connsiteY7046"/>
                </a:cxn>
                <a:cxn ang="0">
                  <a:pos x="connsiteX7047" y="connsiteY7047"/>
                </a:cxn>
                <a:cxn ang="0">
                  <a:pos x="connsiteX7048" y="connsiteY7048"/>
                </a:cxn>
                <a:cxn ang="0">
                  <a:pos x="connsiteX7049" y="connsiteY7049"/>
                </a:cxn>
                <a:cxn ang="0">
                  <a:pos x="connsiteX7050" y="connsiteY7050"/>
                </a:cxn>
                <a:cxn ang="0">
                  <a:pos x="connsiteX7051" y="connsiteY7051"/>
                </a:cxn>
                <a:cxn ang="0">
                  <a:pos x="connsiteX7052" y="connsiteY7052"/>
                </a:cxn>
                <a:cxn ang="0">
                  <a:pos x="connsiteX7053" y="connsiteY7053"/>
                </a:cxn>
                <a:cxn ang="0">
                  <a:pos x="connsiteX7054" y="connsiteY7054"/>
                </a:cxn>
                <a:cxn ang="0">
                  <a:pos x="connsiteX7055" y="connsiteY7055"/>
                </a:cxn>
                <a:cxn ang="0">
                  <a:pos x="connsiteX7056" y="connsiteY7056"/>
                </a:cxn>
                <a:cxn ang="0">
                  <a:pos x="connsiteX7057" y="connsiteY7057"/>
                </a:cxn>
                <a:cxn ang="0">
                  <a:pos x="connsiteX7058" y="connsiteY7058"/>
                </a:cxn>
                <a:cxn ang="0">
                  <a:pos x="connsiteX7059" y="connsiteY7059"/>
                </a:cxn>
                <a:cxn ang="0">
                  <a:pos x="connsiteX7060" y="connsiteY7060"/>
                </a:cxn>
                <a:cxn ang="0">
                  <a:pos x="connsiteX7061" y="connsiteY7061"/>
                </a:cxn>
                <a:cxn ang="0">
                  <a:pos x="connsiteX7062" y="connsiteY7062"/>
                </a:cxn>
                <a:cxn ang="0">
                  <a:pos x="connsiteX7063" y="connsiteY7063"/>
                </a:cxn>
                <a:cxn ang="0">
                  <a:pos x="connsiteX7064" y="connsiteY7064"/>
                </a:cxn>
                <a:cxn ang="0">
                  <a:pos x="connsiteX7065" y="connsiteY7065"/>
                </a:cxn>
                <a:cxn ang="0">
                  <a:pos x="connsiteX7066" y="connsiteY7066"/>
                </a:cxn>
                <a:cxn ang="0">
                  <a:pos x="connsiteX7067" y="connsiteY7067"/>
                </a:cxn>
                <a:cxn ang="0">
                  <a:pos x="connsiteX7068" y="connsiteY7068"/>
                </a:cxn>
                <a:cxn ang="0">
                  <a:pos x="connsiteX7069" y="connsiteY7069"/>
                </a:cxn>
                <a:cxn ang="0">
                  <a:pos x="connsiteX7070" y="connsiteY7070"/>
                </a:cxn>
                <a:cxn ang="0">
                  <a:pos x="connsiteX7071" y="connsiteY7071"/>
                </a:cxn>
                <a:cxn ang="0">
                  <a:pos x="connsiteX7072" y="connsiteY7072"/>
                </a:cxn>
                <a:cxn ang="0">
                  <a:pos x="connsiteX7073" y="connsiteY7073"/>
                </a:cxn>
                <a:cxn ang="0">
                  <a:pos x="connsiteX7074" y="connsiteY7074"/>
                </a:cxn>
                <a:cxn ang="0">
                  <a:pos x="connsiteX7075" y="connsiteY7075"/>
                </a:cxn>
                <a:cxn ang="0">
                  <a:pos x="connsiteX7076" y="connsiteY7076"/>
                </a:cxn>
                <a:cxn ang="0">
                  <a:pos x="connsiteX7077" y="connsiteY7077"/>
                </a:cxn>
                <a:cxn ang="0">
                  <a:pos x="connsiteX7078" y="connsiteY7078"/>
                </a:cxn>
                <a:cxn ang="0">
                  <a:pos x="connsiteX7079" y="connsiteY7079"/>
                </a:cxn>
                <a:cxn ang="0">
                  <a:pos x="connsiteX7080" y="connsiteY7080"/>
                </a:cxn>
                <a:cxn ang="0">
                  <a:pos x="connsiteX7081" y="connsiteY7081"/>
                </a:cxn>
                <a:cxn ang="0">
                  <a:pos x="connsiteX7082" y="connsiteY7082"/>
                </a:cxn>
                <a:cxn ang="0">
                  <a:pos x="connsiteX7083" y="connsiteY7083"/>
                </a:cxn>
                <a:cxn ang="0">
                  <a:pos x="connsiteX7084" y="connsiteY7084"/>
                </a:cxn>
                <a:cxn ang="0">
                  <a:pos x="connsiteX7085" y="connsiteY7085"/>
                </a:cxn>
                <a:cxn ang="0">
                  <a:pos x="connsiteX7086" y="connsiteY7086"/>
                </a:cxn>
                <a:cxn ang="0">
                  <a:pos x="connsiteX7087" y="connsiteY7087"/>
                </a:cxn>
                <a:cxn ang="0">
                  <a:pos x="connsiteX7088" y="connsiteY7088"/>
                </a:cxn>
                <a:cxn ang="0">
                  <a:pos x="connsiteX7089" y="connsiteY7089"/>
                </a:cxn>
                <a:cxn ang="0">
                  <a:pos x="connsiteX7090" y="connsiteY7090"/>
                </a:cxn>
                <a:cxn ang="0">
                  <a:pos x="connsiteX7091" y="connsiteY7091"/>
                </a:cxn>
                <a:cxn ang="0">
                  <a:pos x="connsiteX7092" y="connsiteY7092"/>
                </a:cxn>
                <a:cxn ang="0">
                  <a:pos x="connsiteX7093" y="connsiteY7093"/>
                </a:cxn>
                <a:cxn ang="0">
                  <a:pos x="connsiteX7094" y="connsiteY7094"/>
                </a:cxn>
                <a:cxn ang="0">
                  <a:pos x="connsiteX7095" y="connsiteY7095"/>
                </a:cxn>
                <a:cxn ang="0">
                  <a:pos x="connsiteX7096" y="connsiteY7096"/>
                </a:cxn>
                <a:cxn ang="0">
                  <a:pos x="connsiteX7097" y="connsiteY7097"/>
                </a:cxn>
                <a:cxn ang="0">
                  <a:pos x="connsiteX7098" y="connsiteY7098"/>
                </a:cxn>
                <a:cxn ang="0">
                  <a:pos x="connsiteX7099" y="connsiteY7099"/>
                </a:cxn>
                <a:cxn ang="0">
                  <a:pos x="connsiteX7100" y="connsiteY7100"/>
                </a:cxn>
                <a:cxn ang="0">
                  <a:pos x="connsiteX7101" y="connsiteY7101"/>
                </a:cxn>
                <a:cxn ang="0">
                  <a:pos x="connsiteX7102" y="connsiteY7102"/>
                </a:cxn>
                <a:cxn ang="0">
                  <a:pos x="connsiteX7103" y="connsiteY7103"/>
                </a:cxn>
                <a:cxn ang="0">
                  <a:pos x="connsiteX7104" y="connsiteY7104"/>
                </a:cxn>
                <a:cxn ang="0">
                  <a:pos x="connsiteX7105" y="connsiteY7105"/>
                </a:cxn>
                <a:cxn ang="0">
                  <a:pos x="connsiteX7106" y="connsiteY7106"/>
                </a:cxn>
                <a:cxn ang="0">
                  <a:pos x="connsiteX7107" y="connsiteY7107"/>
                </a:cxn>
                <a:cxn ang="0">
                  <a:pos x="connsiteX7108" y="connsiteY7108"/>
                </a:cxn>
                <a:cxn ang="0">
                  <a:pos x="connsiteX7109" y="connsiteY7109"/>
                </a:cxn>
                <a:cxn ang="0">
                  <a:pos x="connsiteX7110" y="connsiteY7110"/>
                </a:cxn>
                <a:cxn ang="0">
                  <a:pos x="connsiteX7111" y="connsiteY7111"/>
                </a:cxn>
                <a:cxn ang="0">
                  <a:pos x="connsiteX7112" y="connsiteY7112"/>
                </a:cxn>
                <a:cxn ang="0">
                  <a:pos x="connsiteX7113" y="connsiteY7113"/>
                </a:cxn>
                <a:cxn ang="0">
                  <a:pos x="connsiteX7114" y="connsiteY7114"/>
                </a:cxn>
                <a:cxn ang="0">
                  <a:pos x="connsiteX7115" y="connsiteY7115"/>
                </a:cxn>
                <a:cxn ang="0">
                  <a:pos x="connsiteX7116" y="connsiteY7116"/>
                </a:cxn>
                <a:cxn ang="0">
                  <a:pos x="connsiteX7117" y="connsiteY7117"/>
                </a:cxn>
                <a:cxn ang="0">
                  <a:pos x="connsiteX7118" y="connsiteY7118"/>
                </a:cxn>
                <a:cxn ang="0">
                  <a:pos x="connsiteX7119" y="connsiteY7119"/>
                </a:cxn>
                <a:cxn ang="0">
                  <a:pos x="connsiteX7120" y="connsiteY7120"/>
                </a:cxn>
                <a:cxn ang="0">
                  <a:pos x="connsiteX7121" y="connsiteY7121"/>
                </a:cxn>
                <a:cxn ang="0">
                  <a:pos x="connsiteX7122" y="connsiteY7122"/>
                </a:cxn>
                <a:cxn ang="0">
                  <a:pos x="connsiteX7123" y="connsiteY7123"/>
                </a:cxn>
                <a:cxn ang="0">
                  <a:pos x="connsiteX7124" y="connsiteY7124"/>
                </a:cxn>
                <a:cxn ang="0">
                  <a:pos x="connsiteX7125" y="connsiteY7125"/>
                </a:cxn>
                <a:cxn ang="0">
                  <a:pos x="connsiteX7126" y="connsiteY7126"/>
                </a:cxn>
                <a:cxn ang="0">
                  <a:pos x="connsiteX7127" y="connsiteY7127"/>
                </a:cxn>
                <a:cxn ang="0">
                  <a:pos x="connsiteX7128" y="connsiteY7128"/>
                </a:cxn>
                <a:cxn ang="0">
                  <a:pos x="connsiteX7129" y="connsiteY7129"/>
                </a:cxn>
                <a:cxn ang="0">
                  <a:pos x="connsiteX7130" y="connsiteY7130"/>
                </a:cxn>
                <a:cxn ang="0">
                  <a:pos x="connsiteX7131" y="connsiteY7131"/>
                </a:cxn>
                <a:cxn ang="0">
                  <a:pos x="connsiteX7132" y="connsiteY7132"/>
                </a:cxn>
                <a:cxn ang="0">
                  <a:pos x="connsiteX7133" y="connsiteY7133"/>
                </a:cxn>
                <a:cxn ang="0">
                  <a:pos x="connsiteX7134" y="connsiteY7134"/>
                </a:cxn>
                <a:cxn ang="0">
                  <a:pos x="connsiteX7135" y="connsiteY7135"/>
                </a:cxn>
                <a:cxn ang="0">
                  <a:pos x="connsiteX7136" y="connsiteY7136"/>
                </a:cxn>
                <a:cxn ang="0">
                  <a:pos x="connsiteX7137" y="connsiteY7137"/>
                </a:cxn>
                <a:cxn ang="0">
                  <a:pos x="connsiteX7138" y="connsiteY7138"/>
                </a:cxn>
                <a:cxn ang="0">
                  <a:pos x="connsiteX7139" y="connsiteY7139"/>
                </a:cxn>
                <a:cxn ang="0">
                  <a:pos x="connsiteX7140" y="connsiteY7140"/>
                </a:cxn>
                <a:cxn ang="0">
                  <a:pos x="connsiteX7141" y="connsiteY7141"/>
                </a:cxn>
                <a:cxn ang="0">
                  <a:pos x="connsiteX7142" y="connsiteY7142"/>
                </a:cxn>
                <a:cxn ang="0">
                  <a:pos x="connsiteX7143" y="connsiteY7143"/>
                </a:cxn>
                <a:cxn ang="0">
                  <a:pos x="connsiteX7144" y="connsiteY7144"/>
                </a:cxn>
                <a:cxn ang="0">
                  <a:pos x="connsiteX7145" y="connsiteY7145"/>
                </a:cxn>
                <a:cxn ang="0">
                  <a:pos x="connsiteX7146" y="connsiteY7146"/>
                </a:cxn>
                <a:cxn ang="0">
                  <a:pos x="connsiteX7147" y="connsiteY7147"/>
                </a:cxn>
                <a:cxn ang="0">
                  <a:pos x="connsiteX7148" y="connsiteY7148"/>
                </a:cxn>
                <a:cxn ang="0">
                  <a:pos x="connsiteX7149" y="connsiteY7149"/>
                </a:cxn>
                <a:cxn ang="0">
                  <a:pos x="connsiteX7150" y="connsiteY7150"/>
                </a:cxn>
                <a:cxn ang="0">
                  <a:pos x="connsiteX7151" y="connsiteY7151"/>
                </a:cxn>
                <a:cxn ang="0">
                  <a:pos x="connsiteX7152" y="connsiteY7152"/>
                </a:cxn>
                <a:cxn ang="0">
                  <a:pos x="connsiteX7153" y="connsiteY7153"/>
                </a:cxn>
                <a:cxn ang="0">
                  <a:pos x="connsiteX7154" y="connsiteY7154"/>
                </a:cxn>
                <a:cxn ang="0">
                  <a:pos x="connsiteX7155" y="connsiteY7155"/>
                </a:cxn>
                <a:cxn ang="0">
                  <a:pos x="connsiteX7156" y="connsiteY7156"/>
                </a:cxn>
                <a:cxn ang="0">
                  <a:pos x="connsiteX7157" y="connsiteY7157"/>
                </a:cxn>
                <a:cxn ang="0">
                  <a:pos x="connsiteX7158" y="connsiteY7158"/>
                </a:cxn>
                <a:cxn ang="0">
                  <a:pos x="connsiteX7159" y="connsiteY7159"/>
                </a:cxn>
                <a:cxn ang="0">
                  <a:pos x="connsiteX7160" y="connsiteY7160"/>
                </a:cxn>
                <a:cxn ang="0">
                  <a:pos x="connsiteX7161" y="connsiteY7161"/>
                </a:cxn>
                <a:cxn ang="0">
                  <a:pos x="connsiteX7162" y="connsiteY7162"/>
                </a:cxn>
                <a:cxn ang="0">
                  <a:pos x="connsiteX7163" y="connsiteY7163"/>
                </a:cxn>
                <a:cxn ang="0">
                  <a:pos x="connsiteX7164" y="connsiteY7164"/>
                </a:cxn>
                <a:cxn ang="0">
                  <a:pos x="connsiteX7165" y="connsiteY7165"/>
                </a:cxn>
                <a:cxn ang="0">
                  <a:pos x="connsiteX7166" y="connsiteY7166"/>
                </a:cxn>
                <a:cxn ang="0">
                  <a:pos x="connsiteX7167" y="connsiteY7167"/>
                </a:cxn>
                <a:cxn ang="0">
                  <a:pos x="connsiteX7168" y="connsiteY7168"/>
                </a:cxn>
                <a:cxn ang="0">
                  <a:pos x="connsiteX7169" y="connsiteY7169"/>
                </a:cxn>
                <a:cxn ang="0">
                  <a:pos x="connsiteX7170" y="connsiteY7170"/>
                </a:cxn>
                <a:cxn ang="0">
                  <a:pos x="connsiteX7171" y="connsiteY7171"/>
                </a:cxn>
                <a:cxn ang="0">
                  <a:pos x="connsiteX7172" y="connsiteY7172"/>
                </a:cxn>
                <a:cxn ang="0">
                  <a:pos x="connsiteX7173" y="connsiteY7173"/>
                </a:cxn>
                <a:cxn ang="0">
                  <a:pos x="connsiteX7174" y="connsiteY7174"/>
                </a:cxn>
                <a:cxn ang="0">
                  <a:pos x="connsiteX7175" y="connsiteY7175"/>
                </a:cxn>
                <a:cxn ang="0">
                  <a:pos x="connsiteX7176" y="connsiteY7176"/>
                </a:cxn>
                <a:cxn ang="0">
                  <a:pos x="connsiteX7177" y="connsiteY7177"/>
                </a:cxn>
                <a:cxn ang="0">
                  <a:pos x="connsiteX7178" y="connsiteY7178"/>
                </a:cxn>
                <a:cxn ang="0">
                  <a:pos x="connsiteX7179" y="connsiteY7179"/>
                </a:cxn>
                <a:cxn ang="0">
                  <a:pos x="connsiteX7180" y="connsiteY7180"/>
                </a:cxn>
                <a:cxn ang="0">
                  <a:pos x="connsiteX7181" y="connsiteY7181"/>
                </a:cxn>
                <a:cxn ang="0">
                  <a:pos x="connsiteX7182" y="connsiteY7182"/>
                </a:cxn>
                <a:cxn ang="0">
                  <a:pos x="connsiteX7183" y="connsiteY7183"/>
                </a:cxn>
                <a:cxn ang="0">
                  <a:pos x="connsiteX7184" y="connsiteY7184"/>
                </a:cxn>
                <a:cxn ang="0">
                  <a:pos x="connsiteX7185" y="connsiteY7185"/>
                </a:cxn>
                <a:cxn ang="0">
                  <a:pos x="connsiteX7186" y="connsiteY7186"/>
                </a:cxn>
                <a:cxn ang="0">
                  <a:pos x="connsiteX7187" y="connsiteY7187"/>
                </a:cxn>
                <a:cxn ang="0">
                  <a:pos x="connsiteX7188" y="connsiteY7188"/>
                </a:cxn>
                <a:cxn ang="0">
                  <a:pos x="connsiteX7189" y="connsiteY7189"/>
                </a:cxn>
                <a:cxn ang="0">
                  <a:pos x="connsiteX7190" y="connsiteY7190"/>
                </a:cxn>
                <a:cxn ang="0">
                  <a:pos x="connsiteX7191" y="connsiteY7191"/>
                </a:cxn>
                <a:cxn ang="0">
                  <a:pos x="connsiteX7192" y="connsiteY7192"/>
                </a:cxn>
                <a:cxn ang="0">
                  <a:pos x="connsiteX7193" y="connsiteY7193"/>
                </a:cxn>
                <a:cxn ang="0">
                  <a:pos x="connsiteX7194" y="connsiteY7194"/>
                </a:cxn>
                <a:cxn ang="0">
                  <a:pos x="connsiteX7195" y="connsiteY7195"/>
                </a:cxn>
                <a:cxn ang="0">
                  <a:pos x="connsiteX7196" y="connsiteY7196"/>
                </a:cxn>
                <a:cxn ang="0">
                  <a:pos x="connsiteX7197" y="connsiteY7197"/>
                </a:cxn>
                <a:cxn ang="0">
                  <a:pos x="connsiteX7198" y="connsiteY7198"/>
                </a:cxn>
                <a:cxn ang="0">
                  <a:pos x="connsiteX7199" y="connsiteY7199"/>
                </a:cxn>
                <a:cxn ang="0">
                  <a:pos x="connsiteX7200" y="connsiteY7200"/>
                </a:cxn>
                <a:cxn ang="0">
                  <a:pos x="connsiteX7201" y="connsiteY7201"/>
                </a:cxn>
                <a:cxn ang="0">
                  <a:pos x="connsiteX7202" y="connsiteY7202"/>
                </a:cxn>
                <a:cxn ang="0">
                  <a:pos x="connsiteX7203" y="connsiteY7203"/>
                </a:cxn>
                <a:cxn ang="0">
                  <a:pos x="connsiteX7204" y="connsiteY7204"/>
                </a:cxn>
                <a:cxn ang="0">
                  <a:pos x="connsiteX7205" y="connsiteY7205"/>
                </a:cxn>
                <a:cxn ang="0">
                  <a:pos x="connsiteX7206" y="connsiteY7206"/>
                </a:cxn>
                <a:cxn ang="0">
                  <a:pos x="connsiteX7207" y="connsiteY7207"/>
                </a:cxn>
                <a:cxn ang="0">
                  <a:pos x="connsiteX7208" y="connsiteY7208"/>
                </a:cxn>
                <a:cxn ang="0">
                  <a:pos x="connsiteX7209" y="connsiteY7209"/>
                </a:cxn>
                <a:cxn ang="0">
                  <a:pos x="connsiteX7210" y="connsiteY7210"/>
                </a:cxn>
                <a:cxn ang="0">
                  <a:pos x="connsiteX7211" y="connsiteY7211"/>
                </a:cxn>
                <a:cxn ang="0">
                  <a:pos x="connsiteX7212" y="connsiteY7212"/>
                </a:cxn>
                <a:cxn ang="0">
                  <a:pos x="connsiteX7213" y="connsiteY7213"/>
                </a:cxn>
                <a:cxn ang="0">
                  <a:pos x="connsiteX7214" y="connsiteY7214"/>
                </a:cxn>
                <a:cxn ang="0">
                  <a:pos x="connsiteX7215" y="connsiteY7215"/>
                </a:cxn>
                <a:cxn ang="0">
                  <a:pos x="connsiteX7216" y="connsiteY7216"/>
                </a:cxn>
                <a:cxn ang="0">
                  <a:pos x="connsiteX7217" y="connsiteY7217"/>
                </a:cxn>
                <a:cxn ang="0">
                  <a:pos x="connsiteX7218" y="connsiteY7218"/>
                </a:cxn>
                <a:cxn ang="0">
                  <a:pos x="connsiteX7219" y="connsiteY7219"/>
                </a:cxn>
                <a:cxn ang="0">
                  <a:pos x="connsiteX7220" y="connsiteY7220"/>
                </a:cxn>
                <a:cxn ang="0">
                  <a:pos x="connsiteX7221" y="connsiteY7221"/>
                </a:cxn>
                <a:cxn ang="0">
                  <a:pos x="connsiteX7222" y="connsiteY7222"/>
                </a:cxn>
                <a:cxn ang="0">
                  <a:pos x="connsiteX7223" y="connsiteY7223"/>
                </a:cxn>
                <a:cxn ang="0">
                  <a:pos x="connsiteX7224" y="connsiteY7224"/>
                </a:cxn>
                <a:cxn ang="0">
                  <a:pos x="connsiteX7225" y="connsiteY7225"/>
                </a:cxn>
                <a:cxn ang="0">
                  <a:pos x="connsiteX7226" y="connsiteY7226"/>
                </a:cxn>
                <a:cxn ang="0">
                  <a:pos x="connsiteX7227" y="connsiteY7227"/>
                </a:cxn>
                <a:cxn ang="0">
                  <a:pos x="connsiteX7228" y="connsiteY7228"/>
                </a:cxn>
                <a:cxn ang="0">
                  <a:pos x="connsiteX7229" y="connsiteY7229"/>
                </a:cxn>
                <a:cxn ang="0">
                  <a:pos x="connsiteX7230" y="connsiteY7230"/>
                </a:cxn>
                <a:cxn ang="0">
                  <a:pos x="connsiteX7231" y="connsiteY7231"/>
                </a:cxn>
                <a:cxn ang="0">
                  <a:pos x="connsiteX7232" y="connsiteY7232"/>
                </a:cxn>
                <a:cxn ang="0">
                  <a:pos x="connsiteX7233" y="connsiteY7233"/>
                </a:cxn>
                <a:cxn ang="0">
                  <a:pos x="connsiteX7234" y="connsiteY7234"/>
                </a:cxn>
                <a:cxn ang="0">
                  <a:pos x="connsiteX7235" y="connsiteY7235"/>
                </a:cxn>
                <a:cxn ang="0">
                  <a:pos x="connsiteX7236" y="connsiteY7236"/>
                </a:cxn>
                <a:cxn ang="0">
                  <a:pos x="connsiteX7237" y="connsiteY7237"/>
                </a:cxn>
                <a:cxn ang="0">
                  <a:pos x="connsiteX7238" y="connsiteY7238"/>
                </a:cxn>
                <a:cxn ang="0">
                  <a:pos x="connsiteX7239" y="connsiteY7239"/>
                </a:cxn>
                <a:cxn ang="0">
                  <a:pos x="connsiteX7240" y="connsiteY7240"/>
                </a:cxn>
                <a:cxn ang="0">
                  <a:pos x="connsiteX7241" y="connsiteY7241"/>
                </a:cxn>
                <a:cxn ang="0">
                  <a:pos x="connsiteX7242" y="connsiteY7242"/>
                </a:cxn>
                <a:cxn ang="0">
                  <a:pos x="connsiteX7243" y="connsiteY7243"/>
                </a:cxn>
                <a:cxn ang="0">
                  <a:pos x="connsiteX7244" y="connsiteY7244"/>
                </a:cxn>
                <a:cxn ang="0">
                  <a:pos x="connsiteX7245" y="connsiteY7245"/>
                </a:cxn>
                <a:cxn ang="0">
                  <a:pos x="connsiteX7246" y="connsiteY7246"/>
                </a:cxn>
                <a:cxn ang="0">
                  <a:pos x="connsiteX7247" y="connsiteY7247"/>
                </a:cxn>
                <a:cxn ang="0">
                  <a:pos x="connsiteX7248" y="connsiteY7248"/>
                </a:cxn>
                <a:cxn ang="0">
                  <a:pos x="connsiteX7249" y="connsiteY7249"/>
                </a:cxn>
                <a:cxn ang="0">
                  <a:pos x="connsiteX7250" y="connsiteY7250"/>
                </a:cxn>
                <a:cxn ang="0">
                  <a:pos x="connsiteX7251" y="connsiteY7251"/>
                </a:cxn>
                <a:cxn ang="0">
                  <a:pos x="connsiteX7252" y="connsiteY7252"/>
                </a:cxn>
                <a:cxn ang="0">
                  <a:pos x="connsiteX7253" y="connsiteY7253"/>
                </a:cxn>
                <a:cxn ang="0">
                  <a:pos x="connsiteX7254" y="connsiteY7254"/>
                </a:cxn>
                <a:cxn ang="0">
                  <a:pos x="connsiteX7255" y="connsiteY7255"/>
                </a:cxn>
                <a:cxn ang="0">
                  <a:pos x="connsiteX7256" y="connsiteY7256"/>
                </a:cxn>
                <a:cxn ang="0">
                  <a:pos x="connsiteX7257" y="connsiteY7257"/>
                </a:cxn>
                <a:cxn ang="0">
                  <a:pos x="connsiteX7258" y="connsiteY7258"/>
                </a:cxn>
                <a:cxn ang="0">
                  <a:pos x="connsiteX7259" y="connsiteY7259"/>
                </a:cxn>
                <a:cxn ang="0">
                  <a:pos x="connsiteX7260" y="connsiteY7260"/>
                </a:cxn>
                <a:cxn ang="0">
                  <a:pos x="connsiteX7261" y="connsiteY7261"/>
                </a:cxn>
                <a:cxn ang="0">
                  <a:pos x="connsiteX7262" y="connsiteY7262"/>
                </a:cxn>
                <a:cxn ang="0">
                  <a:pos x="connsiteX7263" y="connsiteY7263"/>
                </a:cxn>
                <a:cxn ang="0">
                  <a:pos x="connsiteX7264" y="connsiteY7264"/>
                </a:cxn>
                <a:cxn ang="0">
                  <a:pos x="connsiteX7265" y="connsiteY7265"/>
                </a:cxn>
                <a:cxn ang="0">
                  <a:pos x="connsiteX7266" y="connsiteY7266"/>
                </a:cxn>
                <a:cxn ang="0">
                  <a:pos x="connsiteX7267" y="connsiteY7267"/>
                </a:cxn>
                <a:cxn ang="0">
                  <a:pos x="connsiteX7268" y="connsiteY7268"/>
                </a:cxn>
                <a:cxn ang="0">
                  <a:pos x="connsiteX7269" y="connsiteY7269"/>
                </a:cxn>
                <a:cxn ang="0">
                  <a:pos x="connsiteX7270" y="connsiteY7270"/>
                </a:cxn>
                <a:cxn ang="0">
                  <a:pos x="connsiteX7271" y="connsiteY7271"/>
                </a:cxn>
                <a:cxn ang="0">
                  <a:pos x="connsiteX7272" y="connsiteY7272"/>
                </a:cxn>
                <a:cxn ang="0">
                  <a:pos x="connsiteX7273" y="connsiteY7273"/>
                </a:cxn>
                <a:cxn ang="0">
                  <a:pos x="connsiteX7274" y="connsiteY7274"/>
                </a:cxn>
                <a:cxn ang="0">
                  <a:pos x="connsiteX7275" y="connsiteY7275"/>
                </a:cxn>
                <a:cxn ang="0">
                  <a:pos x="connsiteX7276" y="connsiteY7276"/>
                </a:cxn>
                <a:cxn ang="0">
                  <a:pos x="connsiteX7277" y="connsiteY7277"/>
                </a:cxn>
                <a:cxn ang="0">
                  <a:pos x="connsiteX7278" y="connsiteY7278"/>
                </a:cxn>
                <a:cxn ang="0">
                  <a:pos x="connsiteX7279" y="connsiteY7279"/>
                </a:cxn>
                <a:cxn ang="0">
                  <a:pos x="connsiteX7280" y="connsiteY7280"/>
                </a:cxn>
                <a:cxn ang="0">
                  <a:pos x="connsiteX7281" y="connsiteY7281"/>
                </a:cxn>
                <a:cxn ang="0">
                  <a:pos x="connsiteX7282" y="connsiteY7282"/>
                </a:cxn>
                <a:cxn ang="0">
                  <a:pos x="connsiteX7283" y="connsiteY7283"/>
                </a:cxn>
                <a:cxn ang="0">
                  <a:pos x="connsiteX7284" y="connsiteY7284"/>
                </a:cxn>
                <a:cxn ang="0">
                  <a:pos x="connsiteX7285" y="connsiteY7285"/>
                </a:cxn>
                <a:cxn ang="0">
                  <a:pos x="connsiteX7286" y="connsiteY7286"/>
                </a:cxn>
                <a:cxn ang="0">
                  <a:pos x="connsiteX7287" y="connsiteY7287"/>
                </a:cxn>
                <a:cxn ang="0">
                  <a:pos x="connsiteX7288" y="connsiteY7288"/>
                </a:cxn>
                <a:cxn ang="0">
                  <a:pos x="connsiteX7289" y="connsiteY7289"/>
                </a:cxn>
                <a:cxn ang="0">
                  <a:pos x="connsiteX7290" y="connsiteY7290"/>
                </a:cxn>
                <a:cxn ang="0">
                  <a:pos x="connsiteX7291" y="connsiteY7291"/>
                </a:cxn>
                <a:cxn ang="0">
                  <a:pos x="connsiteX7292" y="connsiteY7292"/>
                </a:cxn>
                <a:cxn ang="0">
                  <a:pos x="connsiteX7293" y="connsiteY7293"/>
                </a:cxn>
                <a:cxn ang="0">
                  <a:pos x="connsiteX7294" y="connsiteY7294"/>
                </a:cxn>
                <a:cxn ang="0">
                  <a:pos x="connsiteX7295" y="connsiteY7295"/>
                </a:cxn>
                <a:cxn ang="0">
                  <a:pos x="connsiteX7296" y="connsiteY7296"/>
                </a:cxn>
                <a:cxn ang="0">
                  <a:pos x="connsiteX7297" y="connsiteY7297"/>
                </a:cxn>
                <a:cxn ang="0">
                  <a:pos x="connsiteX7298" y="connsiteY7298"/>
                </a:cxn>
                <a:cxn ang="0">
                  <a:pos x="connsiteX7299" y="connsiteY7299"/>
                </a:cxn>
                <a:cxn ang="0">
                  <a:pos x="connsiteX7300" y="connsiteY7300"/>
                </a:cxn>
                <a:cxn ang="0">
                  <a:pos x="connsiteX7301" y="connsiteY7301"/>
                </a:cxn>
                <a:cxn ang="0">
                  <a:pos x="connsiteX7302" y="connsiteY7302"/>
                </a:cxn>
                <a:cxn ang="0">
                  <a:pos x="connsiteX7303" y="connsiteY7303"/>
                </a:cxn>
                <a:cxn ang="0">
                  <a:pos x="connsiteX7304" y="connsiteY7304"/>
                </a:cxn>
                <a:cxn ang="0">
                  <a:pos x="connsiteX7305" y="connsiteY7305"/>
                </a:cxn>
                <a:cxn ang="0">
                  <a:pos x="connsiteX7306" y="connsiteY7306"/>
                </a:cxn>
                <a:cxn ang="0">
                  <a:pos x="connsiteX7307" y="connsiteY7307"/>
                </a:cxn>
                <a:cxn ang="0">
                  <a:pos x="connsiteX7308" y="connsiteY7308"/>
                </a:cxn>
                <a:cxn ang="0">
                  <a:pos x="connsiteX7309" y="connsiteY7309"/>
                </a:cxn>
                <a:cxn ang="0">
                  <a:pos x="connsiteX7310" y="connsiteY7310"/>
                </a:cxn>
                <a:cxn ang="0">
                  <a:pos x="connsiteX7311" y="connsiteY7311"/>
                </a:cxn>
                <a:cxn ang="0">
                  <a:pos x="connsiteX7312" y="connsiteY7312"/>
                </a:cxn>
                <a:cxn ang="0">
                  <a:pos x="connsiteX7313" y="connsiteY7313"/>
                </a:cxn>
                <a:cxn ang="0">
                  <a:pos x="connsiteX7314" y="connsiteY7314"/>
                </a:cxn>
                <a:cxn ang="0">
                  <a:pos x="connsiteX7315" y="connsiteY7315"/>
                </a:cxn>
                <a:cxn ang="0">
                  <a:pos x="connsiteX7316" y="connsiteY7316"/>
                </a:cxn>
                <a:cxn ang="0">
                  <a:pos x="connsiteX7317" y="connsiteY7317"/>
                </a:cxn>
                <a:cxn ang="0">
                  <a:pos x="connsiteX7318" y="connsiteY7318"/>
                </a:cxn>
                <a:cxn ang="0">
                  <a:pos x="connsiteX7319" y="connsiteY7319"/>
                </a:cxn>
                <a:cxn ang="0">
                  <a:pos x="connsiteX7320" y="connsiteY7320"/>
                </a:cxn>
                <a:cxn ang="0">
                  <a:pos x="connsiteX7321" y="connsiteY7321"/>
                </a:cxn>
                <a:cxn ang="0">
                  <a:pos x="connsiteX7322" y="connsiteY7322"/>
                </a:cxn>
                <a:cxn ang="0">
                  <a:pos x="connsiteX7323" y="connsiteY7323"/>
                </a:cxn>
                <a:cxn ang="0">
                  <a:pos x="connsiteX7324" y="connsiteY7324"/>
                </a:cxn>
                <a:cxn ang="0">
                  <a:pos x="connsiteX7325" y="connsiteY7325"/>
                </a:cxn>
                <a:cxn ang="0">
                  <a:pos x="connsiteX7326" y="connsiteY7326"/>
                </a:cxn>
                <a:cxn ang="0">
                  <a:pos x="connsiteX7327" y="connsiteY7327"/>
                </a:cxn>
                <a:cxn ang="0">
                  <a:pos x="connsiteX7328" y="connsiteY7328"/>
                </a:cxn>
                <a:cxn ang="0">
                  <a:pos x="connsiteX7329" y="connsiteY7329"/>
                </a:cxn>
                <a:cxn ang="0">
                  <a:pos x="connsiteX7330" y="connsiteY7330"/>
                </a:cxn>
                <a:cxn ang="0">
                  <a:pos x="connsiteX7331" y="connsiteY7331"/>
                </a:cxn>
                <a:cxn ang="0">
                  <a:pos x="connsiteX7332" y="connsiteY7332"/>
                </a:cxn>
                <a:cxn ang="0">
                  <a:pos x="connsiteX7333" y="connsiteY7333"/>
                </a:cxn>
                <a:cxn ang="0">
                  <a:pos x="connsiteX7334" y="connsiteY7334"/>
                </a:cxn>
                <a:cxn ang="0">
                  <a:pos x="connsiteX7335" y="connsiteY7335"/>
                </a:cxn>
                <a:cxn ang="0">
                  <a:pos x="connsiteX7336" y="connsiteY7336"/>
                </a:cxn>
                <a:cxn ang="0">
                  <a:pos x="connsiteX7337" y="connsiteY7337"/>
                </a:cxn>
                <a:cxn ang="0">
                  <a:pos x="connsiteX7338" y="connsiteY7338"/>
                </a:cxn>
                <a:cxn ang="0">
                  <a:pos x="connsiteX7339" y="connsiteY7339"/>
                </a:cxn>
                <a:cxn ang="0">
                  <a:pos x="connsiteX7340" y="connsiteY7340"/>
                </a:cxn>
                <a:cxn ang="0">
                  <a:pos x="connsiteX7341" y="connsiteY7341"/>
                </a:cxn>
                <a:cxn ang="0">
                  <a:pos x="connsiteX7342" y="connsiteY7342"/>
                </a:cxn>
                <a:cxn ang="0">
                  <a:pos x="connsiteX7343" y="connsiteY7343"/>
                </a:cxn>
                <a:cxn ang="0">
                  <a:pos x="connsiteX7344" y="connsiteY7344"/>
                </a:cxn>
                <a:cxn ang="0">
                  <a:pos x="connsiteX7345" y="connsiteY7345"/>
                </a:cxn>
                <a:cxn ang="0">
                  <a:pos x="connsiteX7346" y="connsiteY7346"/>
                </a:cxn>
                <a:cxn ang="0">
                  <a:pos x="connsiteX7347" y="connsiteY7347"/>
                </a:cxn>
                <a:cxn ang="0">
                  <a:pos x="connsiteX7348" y="connsiteY7348"/>
                </a:cxn>
                <a:cxn ang="0">
                  <a:pos x="connsiteX7349" y="connsiteY7349"/>
                </a:cxn>
                <a:cxn ang="0">
                  <a:pos x="connsiteX7350" y="connsiteY7350"/>
                </a:cxn>
                <a:cxn ang="0">
                  <a:pos x="connsiteX7351" y="connsiteY7351"/>
                </a:cxn>
                <a:cxn ang="0">
                  <a:pos x="connsiteX7352" y="connsiteY7352"/>
                </a:cxn>
                <a:cxn ang="0">
                  <a:pos x="connsiteX7353" y="connsiteY7353"/>
                </a:cxn>
                <a:cxn ang="0">
                  <a:pos x="connsiteX7354" y="connsiteY7354"/>
                </a:cxn>
                <a:cxn ang="0">
                  <a:pos x="connsiteX7355" y="connsiteY7355"/>
                </a:cxn>
                <a:cxn ang="0">
                  <a:pos x="connsiteX7356" y="connsiteY7356"/>
                </a:cxn>
                <a:cxn ang="0">
                  <a:pos x="connsiteX7357" y="connsiteY7357"/>
                </a:cxn>
                <a:cxn ang="0">
                  <a:pos x="connsiteX7358" y="connsiteY7358"/>
                </a:cxn>
                <a:cxn ang="0">
                  <a:pos x="connsiteX7359" y="connsiteY7359"/>
                </a:cxn>
                <a:cxn ang="0">
                  <a:pos x="connsiteX7360" y="connsiteY7360"/>
                </a:cxn>
                <a:cxn ang="0">
                  <a:pos x="connsiteX7361" y="connsiteY7361"/>
                </a:cxn>
                <a:cxn ang="0">
                  <a:pos x="connsiteX7362" y="connsiteY7362"/>
                </a:cxn>
                <a:cxn ang="0">
                  <a:pos x="connsiteX7363" y="connsiteY7363"/>
                </a:cxn>
                <a:cxn ang="0">
                  <a:pos x="connsiteX7364" y="connsiteY7364"/>
                </a:cxn>
                <a:cxn ang="0">
                  <a:pos x="connsiteX7365" y="connsiteY7365"/>
                </a:cxn>
                <a:cxn ang="0">
                  <a:pos x="connsiteX7366" y="connsiteY7366"/>
                </a:cxn>
                <a:cxn ang="0">
                  <a:pos x="connsiteX7367" y="connsiteY7367"/>
                </a:cxn>
                <a:cxn ang="0">
                  <a:pos x="connsiteX7368" y="connsiteY7368"/>
                </a:cxn>
                <a:cxn ang="0">
                  <a:pos x="connsiteX7369" y="connsiteY7369"/>
                </a:cxn>
                <a:cxn ang="0">
                  <a:pos x="connsiteX7370" y="connsiteY7370"/>
                </a:cxn>
                <a:cxn ang="0">
                  <a:pos x="connsiteX7371" y="connsiteY7371"/>
                </a:cxn>
                <a:cxn ang="0">
                  <a:pos x="connsiteX7372" y="connsiteY7372"/>
                </a:cxn>
                <a:cxn ang="0">
                  <a:pos x="connsiteX7373" y="connsiteY7373"/>
                </a:cxn>
                <a:cxn ang="0">
                  <a:pos x="connsiteX7374" y="connsiteY7374"/>
                </a:cxn>
                <a:cxn ang="0">
                  <a:pos x="connsiteX7375" y="connsiteY7375"/>
                </a:cxn>
                <a:cxn ang="0">
                  <a:pos x="connsiteX7376" y="connsiteY7376"/>
                </a:cxn>
                <a:cxn ang="0">
                  <a:pos x="connsiteX7377" y="connsiteY7377"/>
                </a:cxn>
                <a:cxn ang="0">
                  <a:pos x="connsiteX7378" y="connsiteY7378"/>
                </a:cxn>
                <a:cxn ang="0">
                  <a:pos x="connsiteX7379" y="connsiteY7379"/>
                </a:cxn>
                <a:cxn ang="0">
                  <a:pos x="connsiteX7380" y="connsiteY7380"/>
                </a:cxn>
                <a:cxn ang="0">
                  <a:pos x="connsiteX7381" y="connsiteY7381"/>
                </a:cxn>
                <a:cxn ang="0">
                  <a:pos x="connsiteX7382" y="connsiteY7382"/>
                </a:cxn>
                <a:cxn ang="0">
                  <a:pos x="connsiteX7383" y="connsiteY7383"/>
                </a:cxn>
                <a:cxn ang="0">
                  <a:pos x="connsiteX7384" y="connsiteY7384"/>
                </a:cxn>
                <a:cxn ang="0">
                  <a:pos x="connsiteX7385" y="connsiteY7385"/>
                </a:cxn>
                <a:cxn ang="0">
                  <a:pos x="connsiteX7386" y="connsiteY7386"/>
                </a:cxn>
                <a:cxn ang="0">
                  <a:pos x="connsiteX7387" y="connsiteY7387"/>
                </a:cxn>
                <a:cxn ang="0">
                  <a:pos x="connsiteX7388" y="connsiteY7388"/>
                </a:cxn>
                <a:cxn ang="0">
                  <a:pos x="connsiteX7389" y="connsiteY7389"/>
                </a:cxn>
                <a:cxn ang="0">
                  <a:pos x="connsiteX7390" y="connsiteY7390"/>
                </a:cxn>
                <a:cxn ang="0">
                  <a:pos x="connsiteX7391" y="connsiteY7391"/>
                </a:cxn>
                <a:cxn ang="0">
                  <a:pos x="connsiteX7392" y="connsiteY7392"/>
                </a:cxn>
                <a:cxn ang="0">
                  <a:pos x="connsiteX7393" y="connsiteY7393"/>
                </a:cxn>
                <a:cxn ang="0">
                  <a:pos x="connsiteX7394" y="connsiteY7394"/>
                </a:cxn>
                <a:cxn ang="0">
                  <a:pos x="connsiteX7395" y="connsiteY7395"/>
                </a:cxn>
                <a:cxn ang="0">
                  <a:pos x="connsiteX7396" y="connsiteY7396"/>
                </a:cxn>
                <a:cxn ang="0">
                  <a:pos x="connsiteX7397" y="connsiteY7397"/>
                </a:cxn>
                <a:cxn ang="0">
                  <a:pos x="connsiteX7398" y="connsiteY7398"/>
                </a:cxn>
                <a:cxn ang="0">
                  <a:pos x="connsiteX7399" y="connsiteY7399"/>
                </a:cxn>
                <a:cxn ang="0">
                  <a:pos x="connsiteX7400" y="connsiteY7400"/>
                </a:cxn>
                <a:cxn ang="0">
                  <a:pos x="connsiteX7401" y="connsiteY7401"/>
                </a:cxn>
                <a:cxn ang="0">
                  <a:pos x="connsiteX7402" y="connsiteY7402"/>
                </a:cxn>
                <a:cxn ang="0">
                  <a:pos x="connsiteX7403" y="connsiteY7403"/>
                </a:cxn>
                <a:cxn ang="0">
                  <a:pos x="connsiteX7404" y="connsiteY7404"/>
                </a:cxn>
                <a:cxn ang="0">
                  <a:pos x="connsiteX7405" y="connsiteY7405"/>
                </a:cxn>
                <a:cxn ang="0">
                  <a:pos x="connsiteX7406" y="connsiteY7406"/>
                </a:cxn>
                <a:cxn ang="0">
                  <a:pos x="connsiteX7407" y="connsiteY7407"/>
                </a:cxn>
                <a:cxn ang="0">
                  <a:pos x="connsiteX7408" y="connsiteY7408"/>
                </a:cxn>
                <a:cxn ang="0">
                  <a:pos x="connsiteX7409" y="connsiteY7409"/>
                </a:cxn>
                <a:cxn ang="0">
                  <a:pos x="connsiteX7410" y="connsiteY7410"/>
                </a:cxn>
                <a:cxn ang="0">
                  <a:pos x="connsiteX7411" y="connsiteY7411"/>
                </a:cxn>
                <a:cxn ang="0">
                  <a:pos x="connsiteX7412" y="connsiteY7412"/>
                </a:cxn>
                <a:cxn ang="0">
                  <a:pos x="connsiteX7413" y="connsiteY7413"/>
                </a:cxn>
                <a:cxn ang="0">
                  <a:pos x="connsiteX7414" y="connsiteY7414"/>
                </a:cxn>
                <a:cxn ang="0">
                  <a:pos x="connsiteX7415" y="connsiteY7415"/>
                </a:cxn>
                <a:cxn ang="0">
                  <a:pos x="connsiteX7416" y="connsiteY7416"/>
                </a:cxn>
                <a:cxn ang="0">
                  <a:pos x="connsiteX7417" y="connsiteY7417"/>
                </a:cxn>
                <a:cxn ang="0">
                  <a:pos x="connsiteX7418" y="connsiteY7418"/>
                </a:cxn>
                <a:cxn ang="0">
                  <a:pos x="connsiteX7419" y="connsiteY7419"/>
                </a:cxn>
                <a:cxn ang="0">
                  <a:pos x="connsiteX7420" y="connsiteY7420"/>
                </a:cxn>
                <a:cxn ang="0">
                  <a:pos x="connsiteX7421" y="connsiteY7421"/>
                </a:cxn>
                <a:cxn ang="0">
                  <a:pos x="connsiteX7422" y="connsiteY7422"/>
                </a:cxn>
                <a:cxn ang="0">
                  <a:pos x="connsiteX7423" y="connsiteY7423"/>
                </a:cxn>
                <a:cxn ang="0">
                  <a:pos x="connsiteX7424" y="connsiteY7424"/>
                </a:cxn>
                <a:cxn ang="0">
                  <a:pos x="connsiteX7425" y="connsiteY7425"/>
                </a:cxn>
                <a:cxn ang="0">
                  <a:pos x="connsiteX7426" y="connsiteY7426"/>
                </a:cxn>
                <a:cxn ang="0">
                  <a:pos x="connsiteX7427" y="connsiteY7427"/>
                </a:cxn>
                <a:cxn ang="0">
                  <a:pos x="connsiteX7428" y="connsiteY7428"/>
                </a:cxn>
                <a:cxn ang="0">
                  <a:pos x="connsiteX7429" y="connsiteY7429"/>
                </a:cxn>
                <a:cxn ang="0">
                  <a:pos x="connsiteX7430" y="connsiteY7430"/>
                </a:cxn>
                <a:cxn ang="0">
                  <a:pos x="connsiteX7431" y="connsiteY7431"/>
                </a:cxn>
                <a:cxn ang="0">
                  <a:pos x="connsiteX7432" y="connsiteY7432"/>
                </a:cxn>
                <a:cxn ang="0">
                  <a:pos x="connsiteX7433" y="connsiteY7433"/>
                </a:cxn>
                <a:cxn ang="0">
                  <a:pos x="connsiteX7434" y="connsiteY7434"/>
                </a:cxn>
                <a:cxn ang="0">
                  <a:pos x="connsiteX7435" y="connsiteY7435"/>
                </a:cxn>
                <a:cxn ang="0">
                  <a:pos x="connsiteX7436" y="connsiteY7436"/>
                </a:cxn>
                <a:cxn ang="0">
                  <a:pos x="connsiteX7437" y="connsiteY7437"/>
                </a:cxn>
                <a:cxn ang="0">
                  <a:pos x="connsiteX7438" y="connsiteY7438"/>
                </a:cxn>
                <a:cxn ang="0">
                  <a:pos x="connsiteX7439" y="connsiteY7439"/>
                </a:cxn>
                <a:cxn ang="0">
                  <a:pos x="connsiteX7440" y="connsiteY7440"/>
                </a:cxn>
                <a:cxn ang="0">
                  <a:pos x="connsiteX7441" y="connsiteY7441"/>
                </a:cxn>
                <a:cxn ang="0">
                  <a:pos x="connsiteX7442" y="connsiteY7442"/>
                </a:cxn>
                <a:cxn ang="0">
                  <a:pos x="connsiteX7443" y="connsiteY7443"/>
                </a:cxn>
                <a:cxn ang="0">
                  <a:pos x="connsiteX7444" y="connsiteY7444"/>
                </a:cxn>
                <a:cxn ang="0">
                  <a:pos x="connsiteX7445" y="connsiteY7445"/>
                </a:cxn>
                <a:cxn ang="0">
                  <a:pos x="connsiteX7446" y="connsiteY7446"/>
                </a:cxn>
                <a:cxn ang="0">
                  <a:pos x="connsiteX7447" y="connsiteY7447"/>
                </a:cxn>
                <a:cxn ang="0">
                  <a:pos x="connsiteX7448" y="connsiteY7448"/>
                </a:cxn>
                <a:cxn ang="0">
                  <a:pos x="connsiteX7449" y="connsiteY7449"/>
                </a:cxn>
                <a:cxn ang="0">
                  <a:pos x="connsiteX7450" y="connsiteY7450"/>
                </a:cxn>
                <a:cxn ang="0">
                  <a:pos x="connsiteX7451" y="connsiteY7451"/>
                </a:cxn>
                <a:cxn ang="0">
                  <a:pos x="connsiteX7452" y="connsiteY7452"/>
                </a:cxn>
                <a:cxn ang="0">
                  <a:pos x="connsiteX7453" y="connsiteY7453"/>
                </a:cxn>
                <a:cxn ang="0">
                  <a:pos x="connsiteX7454" y="connsiteY7454"/>
                </a:cxn>
                <a:cxn ang="0">
                  <a:pos x="connsiteX7455" y="connsiteY7455"/>
                </a:cxn>
                <a:cxn ang="0">
                  <a:pos x="connsiteX7456" y="connsiteY7456"/>
                </a:cxn>
                <a:cxn ang="0">
                  <a:pos x="connsiteX7457" y="connsiteY7457"/>
                </a:cxn>
                <a:cxn ang="0">
                  <a:pos x="connsiteX7458" y="connsiteY7458"/>
                </a:cxn>
                <a:cxn ang="0">
                  <a:pos x="connsiteX7459" y="connsiteY7459"/>
                </a:cxn>
                <a:cxn ang="0">
                  <a:pos x="connsiteX7460" y="connsiteY7460"/>
                </a:cxn>
                <a:cxn ang="0">
                  <a:pos x="connsiteX7461" y="connsiteY7461"/>
                </a:cxn>
                <a:cxn ang="0">
                  <a:pos x="connsiteX7462" y="connsiteY7462"/>
                </a:cxn>
                <a:cxn ang="0">
                  <a:pos x="connsiteX7463" y="connsiteY7463"/>
                </a:cxn>
                <a:cxn ang="0">
                  <a:pos x="connsiteX7464" y="connsiteY7464"/>
                </a:cxn>
                <a:cxn ang="0">
                  <a:pos x="connsiteX7465" y="connsiteY7465"/>
                </a:cxn>
                <a:cxn ang="0">
                  <a:pos x="connsiteX7466" y="connsiteY7466"/>
                </a:cxn>
                <a:cxn ang="0">
                  <a:pos x="connsiteX7467" y="connsiteY7467"/>
                </a:cxn>
                <a:cxn ang="0">
                  <a:pos x="connsiteX7468" y="connsiteY7468"/>
                </a:cxn>
                <a:cxn ang="0">
                  <a:pos x="connsiteX7469" y="connsiteY7469"/>
                </a:cxn>
                <a:cxn ang="0">
                  <a:pos x="connsiteX7470" y="connsiteY7470"/>
                </a:cxn>
                <a:cxn ang="0">
                  <a:pos x="connsiteX7471" y="connsiteY7471"/>
                </a:cxn>
                <a:cxn ang="0">
                  <a:pos x="connsiteX7472" y="connsiteY7472"/>
                </a:cxn>
                <a:cxn ang="0">
                  <a:pos x="connsiteX7473" y="connsiteY7473"/>
                </a:cxn>
                <a:cxn ang="0">
                  <a:pos x="connsiteX7474" y="connsiteY7474"/>
                </a:cxn>
                <a:cxn ang="0">
                  <a:pos x="connsiteX7475" y="connsiteY7475"/>
                </a:cxn>
                <a:cxn ang="0">
                  <a:pos x="connsiteX7476" y="connsiteY7476"/>
                </a:cxn>
                <a:cxn ang="0">
                  <a:pos x="connsiteX7477" y="connsiteY7477"/>
                </a:cxn>
                <a:cxn ang="0">
                  <a:pos x="connsiteX7478" y="connsiteY7478"/>
                </a:cxn>
                <a:cxn ang="0">
                  <a:pos x="connsiteX7479" y="connsiteY7479"/>
                </a:cxn>
                <a:cxn ang="0">
                  <a:pos x="connsiteX7480" y="connsiteY7480"/>
                </a:cxn>
                <a:cxn ang="0">
                  <a:pos x="connsiteX7481" y="connsiteY7481"/>
                </a:cxn>
                <a:cxn ang="0">
                  <a:pos x="connsiteX7482" y="connsiteY7482"/>
                </a:cxn>
                <a:cxn ang="0">
                  <a:pos x="connsiteX7483" y="connsiteY7483"/>
                </a:cxn>
                <a:cxn ang="0">
                  <a:pos x="connsiteX7484" y="connsiteY7484"/>
                </a:cxn>
                <a:cxn ang="0">
                  <a:pos x="connsiteX7485" y="connsiteY7485"/>
                </a:cxn>
                <a:cxn ang="0">
                  <a:pos x="connsiteX7486" y="connsiteY7486"/>
                </a:cxn>
                <a:cxn ang="0">
                  <a:pos x="connsiteX7487" y="connsiteY7487"/>
                </a:cxn>
                <a:cxn ang="0">
                  <a:pos x="connsiteX7488" y="connsiteY7488"/>
                </a:cxn>
                <a:cxn ang="0">
                  <a:pos x="connsiteX7489" y="connsiteY7489"/>
                </a:cxn>
                <a:cxn ang="0">
                  <a:pos x="connsiteX7490" y="connsiteY7490"/>
                </a:cxn>
                <a:cxn ang="0">
                  <a:pos x="connsiteX7491" y="connsiteY7491"/>
                </a:cxn>
                <a:cxn ang="0">
                  <a:pos x="connsiteX7492" y="connsiteY7492"/>
                </a:cxn>
                <a:cxn ang="0">
                  <a:pos x="connsiteX7493" y="connsiteY7493"/>
                </a:cxn>
                <a:cxn ang="0">
                  <a:pos x="connsiteX7494" y="connsiteY7494"/>
                </a:cxn>
                <a:cxn ang="0">
                  <a:pos x="connsiteX7495" y="connsiteY7495"/>
                </a:cxn>
                <a:cxn ang="0">
                  <a:pos x="connsiteX7496" y="connsiteY7496"/>
                </a:cxn>
                <a:cxn ang="0">
                  <a:pos x="connsiteX7497" y="connsiteY7497"/>
                </a:cxn>
                <a:cxn ang="0">
                  <a:pos x="connsiteX7498" y="connsiteY7498"/>
                </a:cxn>
                <a:cxn ang="0">
                  <a:pos x="connsiteX7499" y="connsiteY7499"/>
                </a:cxn>
                <a:cxn ang="0">
                  <a:pos x="connsiteX7500" y="connsiteY7500"/>
                </a:cxn>
                <a:cxn ang="0">
                  <a:pos x="connsiteX7501" y="connsiteY7501"/>
                </a:cxn>
                <a:cxn ang="0">
                  <a:pos x="connsiteX7502" y="connsiteY7502"/>
                </a:cxn>
                <a:cxn ang="0">
                  <a:pos x="connsiteX7503" y="connsiteY7503"/>
                </a:cxn>
                <a:cxn ang="0">
                  <a:pos x="connsiteX7504" y="connsiteY7504"/>
                </a:cxn>
                <a:cxn ang="0">
                  <a:pos x="connsiteX7505" y="connsiteY7505"/>
                </a:cxn>
                <a:cxn ang="0">
                  <a:pos x="connsiteX7506" y="connsiteY7506"/>
                </a:cxn>
                <a:cxn ang="0">
                  <a:pos x="connsiteX7507" y="connsiteY7507"/>
                </a:cxn>
                <a:cxn ang="0">
                  <a:pos x="connsiteX7508" y="connsiteY7508"/>
                </a:cxn>
                <a:cxn ang="0">
                  <a:pos x="connsiteX7509" y="connsiteY7509"/>
                </a:cxn>
                <a:cxn ang="0">
                  <a:pos x="connsiteX7510" y="connsiteY7510"/>
                </a:cxn>
                <a:cxn ang="0">
                  <a:pos x="connsiteX7511" y="connsiteY7511"/>
                </a:cxn>
                <a:cxn ang="0">
                  <a:pos x="connsiteX7512" y="connsiteY7512"/>
                </a:cxn>
                <a:cxn ang="0">
                  <a:pos x="connsiteX7513" y="connsiteY7513"/>
                </a:cxn>
                <a:cxn ang="0">
                  <a:pos x="connsiteX7514" y="connsiteY7514"/>
                </a:cxn>
                <a:cxn ang="0">
                  <a:pos x="connsiteX7515" y="connsiteY7515"/>
                </a:cxn>
                <a:cxn ang="0">
                  <a:pos x="connsiteX7516" y="connsiteY7516"/>
                </a:cxn>
                <a:cxn ang="0">
                  <a:pos x="connsiteX7517" y="connsiteY7517"/>
                </a:cxn>
                <a:cxn ang="0">
                  <a:pos x="connsiteX7518" y="connsiteY7518"/>
                </a:cxn>
                <a:cxn ang="0">
                  <a:pos x="connsiteX7519" y="connsiteY7519"/>
                </a:cxn>
                <a:cxn ang="0">
                  <a:pos x="connsiteX7520" y="connsiteY7520"/>
                </a:cxn>
                <a:cxn ang="0">
                  <a:pos x="connsiteX7521" y="connsiteY7521"/>
                </a:cxn>
                <a:cxn ang="0">
                  <a:pos x="connsiteX7522" y="connsiteY7522"/>
                </a:cxn>
                <a:cxn ang="0">
                  <a:pos x="connsiteX7523" y="connsiteY7523"/>
                </a:cxn>
                <a:cxn ang="0">
                  <a:pos x="connsiteX7524" y="connsiteY7524"/>
                </a:cxn>
                <a:cxn ang="0">
                  <a:pos x="connsiteX7525" y="connsiteY7525"/>
                </a:cxn>
                <a:cxn ang="0">
                  <a:pos x="connsiteX7526" y="connsiteY7526"/>
                </a:cxn>
                <a:cxn ang="0">
                  <a:pos x="connsiteX7527" y="connsiteY7527"/>
                </a:cxn>
                <a:cxn ang="0">
                  <a:pos x="connsiteX7528" y="connsiteY7528"/>
                </a:cxn>
                <a:cxn ang="0">
                  <a:pos x="connsiteX7529" y="connsiteY7529"/>
                </a:cxn>
                <a:cxn ang="0">
                  <a:pos x="connsiteX7530" y="connsiteY7530"/>
                </a:cxn>
                <a:cxn ang="0">
                  <a:pos x="connsiteX7531" y="connsiteY7531"/>
                </a:cxn>
                <a:cxn ang="0">
                  <a:pos x="connsiteX7532" y="connsiteY7532"/>
                </a:cxn>
                <a:cxn ang="0">
                  <a:pos x="connsiteX7533" y="connsiteY7533"/>
                </a:cxn>
                <a:cxn ang="0">
                  <a:pos x="connsiteX7534" y="connsiteY7534"/>
                </a:cxn>
                <a:cxn ang="0">
                  <a:pos x="connsiteX7535" y="connsiteY7535"/>
                </a:cxn>
                <a:cxn ang="0">
                  <a:pos x="connsiteX7536" y="connsiteY7536"/>
                </a:cxn>
                <a:cxn ang="0">
                  <a:pos x="connsiteX7537" y="connsiteY7537"/>
                </a:cxn>
                <a:cxn ang="0">
                  <a:pos x="connsiteX7538" y="connsiteY7538"/>
                </a:cxn>
                <a:cxn ang="0">
                  <a:pos x="connsiteX7539" y="connsiteY7539"/>
                </a:cxn>
                <a:cxn ang="0">
                  <a:pos x="connsiteX7540" y="connsiteY7540"/>
                </a:cxn>
                <a:cxn ang="0">
                  <a:pos x="connsiteX7541" y="connsiteY7541"/>
                </a:cxn>
                <a:cxn ang="0">
                  <a:pos x="connsiteX7542" y="connsiteY7542"/>
                </a:cxn>
                <a:cxn ang="0">
                  <a:pos x="connsiteX7543" y="connsiteY7543"/>
                </a:cxn>
                <a:cxn ang="0">
                  <a:pos x="connsiteX7544" y="connsiteY7544"/>
                </a:cxn>
                <a:cxn ang="0">
                  <a:pos x="connsiteX7545" y="connsiteY7545"/>
                </a:cxn>
                <a:cxn ang="0">
                  <a:pos x="connsiteX7546" y="connsiteY7546"/>
                </a:cxn>
                <a:cxn ang="0">
                  <a:pos x="connsiteX7547" y="connsiteY7547"/>
                </a:cxn>
                <a:cxn ang="0">
                  <a:pos x="connsiteX7548" y="connsiteY7548"/>
                </a:cxn>
                <a:cxn ang="0">
                  <a:pos x="connsiteX7549" y="connsiteY7549"/>
                </a:cxn>
                <a:cxn ang="0">
                  <a:pos x="connsiteX7550" y="connsiteY7550"/>
                </a:cxn>
                <a:cxn ang="0">
                  <a:pos x="connsiteX7551" y="connsiteY7551"/>
                </a:cxn>
                <a:cxn ang="0">
                  <a:pos x="connsiteX7552" y="connsiteY7552"/>
                </a:cxn>
                <a:cxn ang="0">
                  <a:pos x="connsiteX7553" y="connsiteY7553"/>
                </a:cxn>
                <a:cxn ang="0">
                  <a:pos x="connsiteX7554" y="connsiteY7554"/>
                </a:cxn>
                <a:cxn ang="0">
                  <a:pos x="connsiteX7555" y="connsiteY7555"/>
                </a:cxn>
                <a:cxn ang="0">
                  <a:pos x="connsiteX7556" y="connsiteY7556"/>
                </a:cxn>
                <a:cxn ang="0">
                  <a:pos x="connsiteX7557" y="connsiteY7557"/>
                </a:cxn>
                <a:cxn ang="0">
                  <a:pos x="connsiteX7558" y="connsiteY7558"/>
                </a:cxn>
                <a:cxn ang="0">
                  <a:pos x="connsiteX7559" y="connsiteY7559"/>
                </a:cxn>
                <a:cxn ang="0">
                  <a:pos x="connsiteX7560" y="connsiteY7560"/>
                </a:cxn>
                <a:cxn ang="0">
                  <a:pos x="connsiteX7561" y="connsiteY7561"/>
                </a:cxn>
                <a:cxn ang="0">
                  <a:pos x="connsiteX7562" y="connsiteY7562"/>
                </a:cxn>
                <a:cxn ang="0">
                  <a:pos x="connsiteX7563" y="connsiteY7563"/>
                </a:cxn>
                <a:cxn ang="0">
                  <a:pos x="connsiteX7564" y="connsiteY7564"/>
                </a:cxn>
                <a:cxn ang="0">
                  <a:pos x="connsiteX7565" y="connsiteY7565"/>
                </a:cxn>
                <a:cxn ang="0">
                  <a:pos x="connsiteX7566" y="connsiteY7566"/>
                </a:cxn>
                <a:cxn ang="0">
                  <a:pos x="connsiteX7567" y="connsiteY7567"/>
                </a:cxn>
                <a:cxn ang="0">
                  <a:pos x="connsiteX7568" y="connsiteY7568"/>
                </a:cxn>
                <a:cxn ang="0">
                  <a:pos x="connsiteX7569" y="connsiteY7569"/>
                </a:cxn>
                <a:cxn ang="0">
                  <a:pos x="connsiteX7570" y="connsiteY7570"/>
                </a:cxn>
                <a:cxn ang="0">
                  <a:pos x="connsiteX7571" y="connsiteY7571"/>
                </a:cxn>
                <a:cxn ang="0">
                  <a:pos x="connsiteX7572" y="connsiteY7572"/>
                </a:cxn>
                <a:cxn ang="0">
                  <a:pos x="connsiteX7573" y="connsiteY7573"/>
                </a:cxn>
                <a:cxn ang="0">
                  <a:pos x="connsiteX7574" y="connsiteY7574"/>
                </a:cxn>
                <a:cxn ang="0">
                  <a:pos x="connsiteX7575" y="connsiteY7575"/>
                </a:cxn>
                <a:cxn ang="0">
                  <a:pos x="connsiteX7576" y="connsiteY7576"/>
                </a:cxn>
                <a:cxn ang="0">
                  <a:pos x="connsiteX7577" y="connsiteY7577"/>
                </a:cxn>
                <a:cxn ang="0">
                  <a:pos x="connsiteX7578" y="connsiteY7578"/>
                </a:cxn>
                <a:cxn ang="0">
                  <a:pos x="connsiteX7579" y="connsiteY7579"/>
                </a:cxn>
                <a:cxn ang="0">
                  <a:pos x="connsiteX7580" y="connsiteY7580"/>
                </a:cxn>
                <a:cxn ang="0">
                  <a:pos x="connsiteX7581" y="connsiteY7581"/>
                </a:cxn>
                <a:cxn ang="0">
                  <a:pos x="connsiteX7582" y="connsiteY7582"/>
                </a:cxn>
                <a:cxn ang="0">
                  <a:pos x="connsiteX7583" y="connsiteY7583"/>
                </a:cxn>
                <a:cxn ang="0">
                  <a:pos x="connsiteX7584" y="connsiteY7584"/>
                </a:cxn>
                <a:cxn ang="0">
                  <a:pos x="connsiteX7585" y="connsiteY7585"/>
                </a:cxn>
                <a:cxn ang="0">
                  <a:pos x="connsiteX7586" y="connsiteY7586"/>
                </a:cxn>
                <a:cxn ang="0">
                  <a:pos x="connsiteX7587" y="connsiteY7587"/>
                </a:cxn>
                <a:cxn ang="0">
                  <a:pos x="connsiteX7588" y="connsiteY7588"/>
                </a:cxn>
                <a:cxn ang="0">
                  <a:pos x="connsiteX7589" y="connsiteY7589"/>
                </a:cxn>
                <a:cxn ang="0">
                  <a:pos x="connsiteX7590" y="connsiteY7590"/>
                </a:cxn>
                <a:cxn ang="0">
                  <a:pos x="connsiteX7591" y="connsiteY7591"/>
                </a:cxn>
                <a:cxn ang="0">
                  <a:pos x="connsiteX7592" y="connsiteY7592"/>
                </a:cxn>
                <a:cxn ang="0">
                  <a:pos x="connsiteX7593" y="connsiteY7593"/>
                </a:cxn>
                <a:cxn ang="0">
                  <a:pos x="connsiteX7594" y="connsiteY7594"/>
                </a:cxn>
                <a:cxn ang="0">
                  <a:pos x="connsiteX7595" y="connsiteY7595"/>
                </a:cxn>
                <a:cxn ang="0">
                  <a:pos x="connsiteX7596" y="connsiteY7596"/>
                </a:cxn>
                <a:cxn ang="0">
                  <a:pos x="connsiteX7597" y="connsiteY7597"/>
                </a:cxn>
                <a:cxn ang="0">
                  <a:pos x="connsiteX7598" y="connsiteY7598"/>
                </a:cxn>
                <a:cxn ang="0">
                  <a:pos x="connsiteX7599" y="connsiteY7599"/>
                </a:cxn>
                <a:cxn ang="0">
                  <a:pos x="connsiteX7600" y="connsiteY7600"/>
                </a:cxn>
                <a:cxn ang="0">
                  <a:pos x="connsiteX7601" y="connsiteY7601"/>
                </a:cxn>
                <a:cxn ang="0">
                  <a:pos x="connsiteX7602" y="connsiteY7602"/>
                </a:cxn>
                <a:cxn ang="0">
                  <a:pos x="connsiteX7603" y="connsiteY7603"/>
                </a:cxn>
                <a:cxn ang="0">
                  <a:pos x="connsiteX7604" y="connsiteY7604"/>
                </a:cxn>
                <a:cxn ang="0">
                  <a:pos x="connsiteX7605" y="connsiteY7605"/>
                </a:cxn>
                <a:cxn ang="0">
                  <a:pos x="connsiteX7606" y="connsiteY7606"/>
                </a:cxn>
                <a:cxn ang="0">
                  <a:pos x="connsiteX7607" y="connsiteY7607"/>
                </a:cxn>
                <a:cxn ang="0">
                  <a:pos x="connsiteX7608" y="connsiteY7608"/>
                </a:cxn>
                <a:cxn ang="0">
                  <a:pos x="connsiteX7609" y="connsiteY7609"/>
                </a:cxn>
                <a:cxn ang="0">
                  <a:pos x="connsiteX7610" y="connsiteY7610"/>
                </a:cxn>
                <a:cxn ang="0">
                  <a:pos x="connsiteX7611" y="connsiteY7611"/>
                </a:cxn>
                <a:cxn ang="0">
                  <a:pos x="connsiteX7612" y="connsiteY7612"/>
                </a:cxn>
                <a:cxn ang="0">
                  <a:pos x="connsiteX7613" y="connsiteY7613"/>
                </a:cxn>
                <a:cxn ang="0">
                  <a:pos x="connsiteX7614" y="connsiteY7614"/>
                </a:cxn>
                <a:cxn ang="0">
                  <a:pos x="connsiteX7615" y="connsiteY7615"/>
                </a:cxn>
                <a:cxn ang="0">
                  <a:pos x="connsiteX7616" y="connsiteY7616"/>
                </a:cxn>
                <a:cxn ang="0">
                  <a:pos x="connsiteX7617" y="connsiteY7617"/>
                </a:cxn>
                <a:cxn ang="0">
                  <a:pos x="connsiteX7618" y="connsiteY7618"/>
                </a:cxn>
                <a:cxn ang="0">
                  <a:pos x="connsiteX7619" y="connsiteY7619"/>
                </a:cxn>
                <a:cxn ang="0">
                  <a:pos x="connsiteX7620" y="connsiteY7620"/>
                </a:cxn>
                <a:cxn ang="0">
                  <a:pos x="connsiteX7621" y="connsiteY7621"/>
                </a:cxn>
                <a:cxn ang="0">
                  <a:pos x="connsiteX7622" y="connsiteY7622"/>
                </a:cxn>
                <a:cxn ang="0">
                  <a:pos x="connsiteX7623" y="connsiteY7623"/>
                </a:cxn>
                <a:cxn ang="0">
                  <a:pos x="connsiteX7624" y="connsiteY7624"/>
                </a:cxn>
                <a:cxn ang="0">
                  <a:pos x="connsiteX7625" y="connsiteY7625"/>
                </a:cxn>
                <a:cxn ang="0">
                  <a:pos x="connsiteX7626" y="connsiteY7626"/>
                </a:cxn>
                <a:cxn ang="0">
                  <a:pos x="connsiteX7627" y="connsiteY7627"/>
                </a:cxn>
                <a:cxn ang="0">
                  <a:pos x="connsiteX7628" y="connsiteY7628"/>
                </a:cxn>
                <a:cxn ang="0">
                  <a:pos x="connsiteX7629" y="connsiteY7629"/>
                </a:cxn>
                <a:cxn ang="0">
                  <a:pos x="connsiteX7630" y="connsiteY7630"/>
                </a:cxn>
                <a:cxn ang="0">
                  <a:pos x="connsiteX7631" y="connsiteY7631"/>
                </a:cxn>
                <a:cxn ang="0">
                  <a:pos x="connsiteX7632" y="connsiteY7632"/>
                </a:cxn>
                <a:cxn ang="0">
                  <a:pos x="connsiteX7633" y="connsiteY7633"/>
                </a:cxn>
                <a:cxn ang="0">
                  <a:pos x="connsiteX7634" y="connsiteY7634"/>
                </a:cxn>
                <a:cxn ang="0">
                  <a:pos x="connsiteX7635" y="connsiteY7635"/>
                </a:cxn>
                <a:cxn ang="0">
                  <a:pos x="connsiteX7636" y="connsiteY7636"/>
                </a:cxn>
                <a:cxn ang="0">
                  <a:pos x="connsiteX7637" y="connsiteY7637"/>
                </a:cxn>
                <a:cxn ang="0">
                  <a:pos x="connsiteX7638" y="connsiteY7638"/>
                </a:cxn>
                <a:cxn ang="0">
                  <a:pos x="connsiteX7639" y="connsiteY7639"/>
                </a:cxn>
                <a:cxn ang="0">
                  <a:pos x="connsiteX7640" y="connsiteY7640"/>
                </a:cxn>
                <a:cxn ang="0">
                  <a:pos x="connsiteX7641" y="connsiteY7641"/>
                </a:cxn>
                <a:cxn ang="0">
                  <a:pos x="connsiteX7642" y="connsiteY7642"/>
                </a:cxn>
                <a:cxn ang="0">
                  <a:pos x="connsiteX7643" y="connsiteY7643"/>
                </a:cxn>
                <a:cxn ang="0">
                  <a:pos x="connsiteX7644" y="connsiteY7644"/>
                </a:cxn>
                <a:cxn ang="0">
                  <a:pos x="connsiteX7645" y="connsiteY7645"/>
                </a:cxn>
                <a:cxn ang="0">
                  <a:pos x="connsiteX7646" y="connsiteY7646"/>
                </a:cxn>
                <a:cxn ang="0">
                  <a:pos x="connsiteX7647" y="connsiteY7647"/>
                </a:cxn>
                <a:cxn ang="0">
                  <a:pos x="connsiteX7648" y="connsiteY7648"/>
                </a:cxn>
                <a:cxn ang="0">
                  <a:pos x="connsiteX7649" y="connsiteY7649"/>
                </a:cxn>
                <a:cxn ang="0">
                  <a:pos x="connsiteX7650" y="connsiteY7650"/>
                </a:cxn>
                <a:cxn ang="0">
                  <a:pos x="connsiteX7651" y="connsiteY7651"/>
                </a:cxn>
                <a:cxn ang="0">
                  <a:pos x="connsiteX7652" y="connsiteY7652"/>
                </a:cxn>
                <a:cxn ang="0">
                  <a:pos x="connsiteX7653" y="connsiteY7653"/>
                </a:cxn>
                <a:cxn ang="0">
                  <a:pos x="connsiteX7654" y="connsiteY7654"/>
                </a:cxn>
                <a:cxn ang="0">
                  <a:pos x="connsiteX7655" y="connsiteY7655"/>
                </a:cxn>
                <a:cxn ang="0">
                  <a:pos x="connsiteX7656" y="connsiteY7656"/>
                </a:cxn>
                <a:cxn ang="0">
                  <a:pos x="connsiteX7657" y="connsiteY7657"/>
                </a:cxn>
                <a:cxn ang="0">
                  <a:pos x="connsiteX7658" y="connsiteY7658"/>
                </a:cxn>
                <a:cxn ang="0">
                  <a:pos x="connsiteX7659" y="connsiteY7659"/>
                </a:cxn>
                <a:cxn ang="0">
                  <a:pos x="connsiteX7660" y="connsiteY7660"/>
                </a:cxn>
                <a:cxn ang="0">
                  <a:pos x="connsiteX7661" y="connsiteY7661"/>
                </a:cxn>
                <a:cxn ang="0">
                  <a:pos x="connsiteX7662" y="connsiteY7662"/>
                </a:cxn>
                <a:cxn ang="0">
                  <a:pos x="connsiteX7663" y="connsiteY7663"/>
                </a:cxn>
                <a:cxn ang="0">
                  <a:pos x="connsiteX7664" y="connsiteY7664"/>
                </a:cxn>
                <a:cxn ang="0">
                  <a:pos x="connsiteX7665" y="connsiteY7665"/>
                </a:cxn>
                <a:cxn ang="0">
                  <a:pos x="connsiteX7666" y="connsiteY7666"/>
                </a:cxn>
                <a:cxn ang="0">
                  <a:pos x="connsiteX7667" y="connsiteY7667"/>
                </a:cxn>
                <a:cxn ang="0">
                  <a:pos x="connsiteX7668" y="connsiteY7668"/>
                </a:cxn>
                <a:cxn ang="0">
                  <a:pos x="connsiteX7669" y="connsiteY7669"/>
                </a:cxn>
                <a:cxn ang="0">
                  <a:pos x="connsiteX7670" y="connsiteY7670"/>
                </a:cxn>
                <a:cxn ang="0">
                  <a:pos x="connsiteX7671" y="connsiteY7671"/>
                </a:cxn>
                <a:cxn ang="0">
                  <a:pos x="connsiteX7672" y="connsiteY7672"/>
                </a:cxn>
                <a:cxn ang="0">
                  <a:pos x="connsiteX7673" y="connsiteY7673"/>
                </a:cxn>
                <a:cxn ang="0">
                  <a:pos x="connsiteX7674" y="connsiteY7674"/>
                </a:cxn>
                <a:cxn ang="0">
                  <a:pos x="connsiteX7675" y="connsiteY7675"/>
                </a:cxn>
                <a:cxn ang="0">
                  <a:pos x="connsiteX7676" y="connsiteY7676"/>
                </a:cxn>
                <a:cxn ang="0">
                  <a:pos x="connsiteX7677" y="connsiteY7677"/>
                </a:cxn>
                <a:cxn ang="0">
                  <a:pos x="connsiteX7678" y="connsiteY7678"/>
                </a:cxn>
                <a:cxn ang="0">
                  <a:pos x="connsiteX7679" y="connsiteY7679"/>
                </a:cxn>
                <a:cxn ang="0">
                  <a:pos x="connsiteX7680" y="connsiteY7680"/>
                </a:cxn>
                <a:cxn ang="0">
                  <a:pos x="connsiteX7681" y="connsiteY7681"/>
                </a:cxn>
                <a:cxn ang="0">
                  <a:pos x="connsiteX7682" y="connsiteY7682"/>
                </a:cxn>
                <a:cxn ang="0">
                  <a:pos x="connsiteX7683" y="connsiteY7683"/>
                </a:cxn>
                <a:cxn ang="0">
                  <a:pos x="connsiteX7684" y="connsiteY7684"/>
                </a:cxn>
                <a:cxn ang="0">
                  <a:pos x="connsiteX7685" y="connsiteY7685"/>
                </a:cxn>
                <a:cxn ang="0">
                  <a:pos x="connsiteX7686" y="connsiteY7686"/>
                </a:cxn>
                <a:cxn ang="0">
                  <a:pos x="connsiteX7687" y="connsiteY7687"/>
                </a:cxn>
                <a:cxn ang="0">
                  <a:pos x="connsiteX7688" y="connsiteY7688"/>
                </a:cxn>
                <a:cxn ang="0">
                  <a:pos x="connsiteX7689" y="connsiteY7689"/>
                </a:cxn>
                <a:cxn ang="0">
                  <a:pos x="connsiteX7690" y="connsiteY7690"/>
                </a:cxn>
                <a:cxn ang="0">
                  <a:pos x="connsiteX7691" y="connsiteY7691"/>
                </a:cxn>
                <a:cxn ang="0">
                  <a:pos x="connsiteX7692" y="connsiteY7692"/>
                </a:cxn>
                <a:cxn ang="0">
                  <a:pos x="connsiteX7693" y="connsiteY7693"/>
                </a:cxn>
                <a:cxn ang="0">
                  <a:pos x="connsiteX7694" y="connsiteY7694"/>
                </a:cxn>
                <a:cxn ang="0">
                  <a:pos x="connsiteX7695" y="connsiteY7695"/>
                </a:cxn>
                <a:cxn ang="0">
                  <a:pos x="connsiteX7696" y="connsiteY7696"/>
                </a:cxn>
                <a:cxn ang="0">
                  <a:pos x="connsiteX7697" y="connsiteY7697"/>
                </a:cxn>
                <a:cxn ang="0">
                  <a:pos x="connsiteX7698" y="connsiteY7698"/>
                </a:cxn>
                <a:cxn ang="0">
                  <a:pos x="connsiteX7699" y="connsiteY7699"/>
                </a:cxn>
                <a:cxn ang="0">
                  <a:pos x="connsiteX7700" y="connsiteY7700"/>
                </a:cxn>
                <a:cxn ang="0">
                  <a:pos x="connsiteX7701" y="connsiteY7701"/>
                </a:cxn>
                <a:cxn ang="0">
                  <a:pos x="connsiteX7702" y="connsiteY7702"/>
                </a:cxn>
                <a:cxn ang="0">
                  <a:pos x="connsiteX7703" y="connsiteY7703"/>
                </a:cxn>
                <a:cxn ang="0">
                  <a:pos x="connsiteX7704" y="connsiteY7704"/>
                </a:cxn>
                <a:cxn ang="0">
                  <a:pos x="connsiteX7705" y="connsiteY7705"/>
                </a:cxn>
                <a:cxn ang="0">
                  <a:pos x="connsiteX7706" y="connsiteY7706"/>
                </a:cxn>
                <a:cxn ang="0">
                  <a:pos x="connsiteX7707" y="connsiteY7707"/>
                </a:cxn>
                <a:cxn ang="0">
                  <a:pos x="connsiteX7708" y="connsiteY7708"/>
                </a:cxn>
                <a:cxn ang="0">
                  <a:pos x="connsiteX7709" y="connsiteY7709"/>
                </a:cxn>
                <a:cxn ang="0">
                  <a:pos x="connsiteX7710" y="connsiteY7710"/>
                </a:cxn>
                <a:cxn ang="0">
                  <a:pos x="connsiteX7711" y="connsiteY7711"/>
                </a:cxn>
                <a:cxn ang="0">
                  <a:pos x="connsiteX7712" y="connsiteY7712"/>
                </a:cxn>
                <a:cxn ang="0">
                  <a:pos x="connsiteX7713" y="connsiteY7713"/>
                </a:cxn>
                <a:cxn ang="0">
                  <a:pos x="connsiteX7714" y="connsiteY7714"/>
                </a:cxn>
                <a:cxn ang="0">
                  <a:pos x="connsiteX7715" y="connsiteY7715"/>
                </a:cxn>
                <a:cxn ang="0">
                  <a:pos x="connsiteX7716" y="connsiteY7716"/>
                </a:cxn>
                <a:cxn ang="0">
                  <a:pos x="connsiteX7717" y="connsiteY7717"/>
                </a:cxn>
                <a:cxn ang="0">
                  <a:pos x="connsiteX7718" y="connsiteY7718"/>
                </a:cxn>
                <a:cxn ang="0">
                  <a:pos x="connsiteX7719" y="connsiteY7719"/>
                </a:cxn>
                <a:cxn ang="0">
                  <a:pos x="connsiteX7720" y="connsiteY7720"/>
                </a:cxn>
                <a:cxn ang="0">
                  <a:pos x="connsiteX7721" y="connsiteY7721"/>
                </a:cxn>
                <a:cxn ang="0">
                  <a:pos x="connsiteX7722" y="connsiteY7722"/>
                </a:cxn>
                <a:cxn ang="0">
                  <a:pos x="connsiteX7723" y="connsiteY7723"/>
                </a:cxn>
                <a:cxn ang="0">
                  <a:pos x="connsiteX7724" y="connsiteY7724"/>
                </a:cxn>
                <a:cxn ang="0">
                  <a:pos x="connsiteX7725" y="connsiteY7725"/>
                </a:cxn>
                <a:cxn ang="0">
                  <a:pos x="connsiteX7726" y="connsiteY7726"/>
                </a:cxn>
                <a:cxn ang="0">
                  <a:pos x="connsiteX7727" y="connsiteY7727"/>
                </a:cxn>
                <a:cxn ang="0">
                  <a:pos x="connsiteX7728" y="connsiteY7728"/>
                </a:cxn>
                <a:cxn ang="0">
                  <a:pos x="connsiteX7729" y="connsiteY7729"/>
                </a:cxn>
                <a:cxn ang="0">
                  <a:pos x="connsiteX7730" y="connsiteY7730"/>
                </a:cxn>
                <a:cxn ang="0">
                  <a:pos x="connsiteX7731" y="connsiteY7731"/>
                </a:cxn>
                <a:cxn ang="0">
                  <a:pos x="connsiteX7732" y="connsiteY7732"/>
                </a:cxn>
                <a:cxn ang="0">
                  <a:pos x="connsiteX7733" y="connsiteY7733"/>
                </a:cxn>
                <a:cxn ang="0">
                  <a:pos x="connsiteX7734" y="connsiteY7734"/>
                </a:cxn>
                <a:cxn ang="0">
                  <a:pos x="connsiteX7735" y="connsiteY7735"/>
                </a:cxn>
                <a:cxn ang="0">
                  <a:pos x="connsiteX7736" y="connsiteY7736"/>
                </a:cxn>
                <a:cxn ang="0">
                  <a:pos x="connsiteX7737" y="connsiteY7737"/>
                </a:cxn>
                <a:cxn ang="0">
                  <a:pos x="connsiteX7738" y="connsiteY7738"/>
                </a:cxn>
                <a:cxn ang="0">
                  <a:pos x="connsiteX7739" y="connsiteY7739"/>
                </a:cxn>
                <a:cxn ang="0">
                  <a:pos x="connsiteX7740" y="connsiteY7740"/>
                </a:cxn>
                <a:cxn ang="0">
                  <a:pos x="connsiteX7741" y="connsiteY7741"/>
                </a:cxn>
                <a:cxn ang="0">
                  <a:pos x="connsiteX7742" y="connsiteY7742"/>
                </a:cxn>
                <a:cxn ang="0">
                  <a:pos x="connsiteX7743" y="connsiteY7743"/>
                </a:cxn>
                <a:cxn ang="0">
                  <a:pos x="connsiteX7744" y="connsiteY7744"/>
                </a:cxn>
                <a:cxn ang="0">
                  <a:pos x="connsiteX7745" y="connsiteY7745"/>
                </a:cxn>
                <a:cxn ang="0">
                  <a:pos x="connsiteX7746" y="connsiteY7746"/>
                </a:cxn>
                <a:cxn ang="0">
                  <a:pos x="connsiteX7747" y="connsiteY7747"/>
                </a:cxn>
                <a:cxn ang="0">
                  <a:pos x="connsiteX7748" y="connsiteY7748"/>
                </a:cxn>
                <a:cxn ang="0">
                  <a:pos x="connsiteX7749" y="connsiteY7749"/>
                </a:cxn>
                <a:cxn ang="0">
                  <a:pos x="connsiteX7750" y="connsiteY7750"/>
                </a:cxn>
                <a:cxn ang="0">
                  <a:pos x="connsiteX7751" y="connsiteY7751"/>
                </a:cxn>
                <a:cxn ang="0">
                  <a:pos x="connsiteX7752" y="connsiteY7752"/>
                </a:cxn>
                <a:cxn ang="0">
                  <a:pos x="connsiteX7753" y="connsiteY7753"/>
                </a:cxn>
                <a:cxn ang="0">
                  <a:pos x="connsiteX7754" y="connsiteY7754"/>
                </a:cxn>
                <a:cxn ang="0">
                  <a:pos x="connsiteX7755" y="connsiteY7755"/>
                </a:cxn>
                <a:cxn ang="0">
                  <a:pos x="connsiteX7756" y="connsiteY7756"/>
                </a:cxn>
                <a:cxn ang="0">
                  <a:pos x="connsiteX7757" y="connsiteY7757"/>
                </a:cxn>
                <a:cxn ang="0">
                  <a:pos x="connsiteX7758" y="connsiteY7758"/>
                </a:cxn>
                <a:cxn ang="0">
                  <a:pos x="connsiteX7759" y="connsiteY7759"/>
                </a:cxn>
                <a:cxn ang="0">
                  <a:pos x="connsiteX7760" y="connsiteY7760"/>
                </a:cxn>
                <a:cxn ang="0">
                  <a:pos x="connsiteX7761" y="connsiteY7761"/>
                </a:cxn>
                <a:cxn ang="0">
                  <a:pos x="connsiteX7762" y="connsiteY7762"/>
                </a:cxn>
                <a:cxn ang="0">
                  <a:pos x="connsiteX7763" y="connsiteY7763"/>
                </a:cxn>
                <a:cxn ang="0">
                  <a:pos x="connsiteX7764" y="connsiteY7764"/>
                </a:cxn>
                <a:cxn ang="0">
                  <a:pos x="connsiteX7765" y="connsiteY7765"/>
                </a:cxn>
                <a:cxn ang="0">
                  <a:pos x="connsiteX7766" y="connsiteY7766"/>
                </a:cxn>
                <a:cxn ang="0">
                  <a:pos x="connsiteX7767" y="connsiteY7767"/>
                </a:cxn>
                <a:cxn ang="0">
                  <a:pos x="connsiteX7768" y="connsiteY7768"/>
                </a:cxn>
                <a:cxn ang="0">
                  <a:pos x="connsiteX7769" y="connsiteY7769"/>
                </a:cxn>
                <a:cxn ang="0">
                  <a:pos x="connsiteX7770" y="connsiteY7770"/>
                </a:cxn>
                <a:cxn ang="0">
                  <a:pos x="connsiteX7771" y="connsiteY7771"/>
                </a:cxn>
                <a:cxn ang="0">
                  <a:pos x="connsiteX7772" y="connsiteY7772"/>
                </a:cxn>
                <a:cxn ang="0">
                  <a:pos x="connsiteX7773" y="connsiteY7773"/>
                </a:cxn>
                <a:cxn ang="0">
                  <a:pos x="connsiteX7774" y="connsiteY7774"/>
                </a:cxn>
                <a:cxn ang="0">
                  <a:pos x="connsiteX7775" y="connsiteY7775"/>
                </a:cxn>
                <a:cxn ang="0">
                  <a:pos x="connsiteX7776" y="connsiteY7776"/>
                </a:cxn>
                <a:cxn ang="0">
                  <a:pos x="connsiteX7777" y="connsiteY7777"/>
                </a:cxn>
                <a:cxn ang="0">
                  <a:pos x="connsiteX7778" y="connsiteY7778"/>
                </a:cxn>
                <a:cxn ang="0">
                  <a:pos x="connsiteX7779" y="connsiteY7779"/>
                </a:cxn>
                <a:cxn ang="0">
                  <a:pos x="connsiteX7780" y="connsiteY7780"/>
                </a:cxn>
                <a:cxn ang="0">
                  <a:pos x="connsiteX7781" y="connsiteY7781"/>
                </a:cxn>
                <a:cxn ang="0">
                  <a:pos x="connsiteX7782" y="connsiteY7782"/>
                </a:cxn>
                <a:cxn ang="0">
                  <a:pos x="connsiteX7783" y="connsiteY7783"/>
                </a:cxn>
                <a:cxn ang="0">
                  <a:pos x="connsiteX7784" y="connsiteY7784"/>
                </a:cxn>
                <a:cxn ang="0">
                  <a:pos x="connsiteX7785" y="connsiteY7785"/>
                </a:cxn>
                <a:cxn ang="0">
                  <a:pos x="connsiteX7786" y="connsiteY7786"/>
                </a:cxn>
                <a:cxn ang="0">
                  <a:pos x="connsiteX7787" y="connsiteY7787"/>
                </a:cxn>
                <a:cxn ang="0">
                  <a:pos x="connsiteX7788" y="connsiteY7788"/>
                </a:cxn>
                <a:cxn ang="0">
                  <a:pos x="connsiteX7789" y="connsiteY7789"/>
                </a:cxn>
                <a:cxn ang="0">
                  <a:pos x="connsiteX7790" y="connsiteY7790"/>
                </a:cxn>
                <a:cxn ang="0">
                  <a:pos x="connsiteX7791" y="connsiteY7791"/>
                </a:cxn>
                <a:cxn ang="0">
                  <a:pos x="connsiteX7792" y="connsiteY7792"/>
                </a:cxn>
                <a:cxn ang="0">
                  <a:pos x="connsiteX7793" y="connsiteY7793"/>
                </a:cxn>
                <a:cxn ang="0">
                  <a:pos x="connsiteX7794" y="connsiteY7794"/>
                </a:cxn>
                <a:cxn ang="0">
                  <a:pos x="connsiteX7795" y="connsiteY7795"/>
                </a:cxn>
                <a:cxn ang="0">
                  <a:pos x="connsiteX7796" y="connsiteY7796"/>
                </a:cxn>
                <a:cxn ang="0">
                  <a:pos x="connsiteX7797" y="connsiteY7797"/>
                </a:cxn>
                <a:cxn ang="0">
                  <a:pos x="connsiteX7798" y="connsiteY7798"/>
                </a:cxn>
                <a:cxn ang="0">
                  <a:pos x="connsiteX7799" y="connsiteY7799"/>
                </a:cxn>
                <a:cxn ang="0">
                  <a:pos x="connsiteX7800" y="connsiteY7800"/>
                </a:cxn>
                <a:cxn ang="0">
                  <a:pos x="connsiteX7801" y="connsiteY7801"/>
                </a:cxn>
                <a:cxn ang="0">
                  <a:pos x="connsiteX7802" y="connsiteY7802"/>
                </a:cxn>
                <a:cxn ang="0">
                  <a:pos x="connsiteX7803" y="connsiteY7803"/>
                </a:cxn>
                <a:cxn ang="0">
                  <a:pos x="connsiteX7804" y="connsiteY7804"/>
                </a:cxn>
                <a:cxn ang="0">
                  <a:pos x="connsiteX7805" y="connsiteY7805"/>
                </a:cxn>
                <a:cxn ang="0">
                  <a:pos x="connsiteX7806" y="connsiteY7806"/>
                </a:cxn>
                <a:cxn ang="0">
                  <a:pos x="connsiteX7807" y="connsiteY7807"/>
                </a:cxn>
                <a:cxn ang="0">
                  <a:pos x="connsiteX7808" y="connsiteY7808"/>
                </a:cxn>
                <a:cxn ang="0">
                  <a:pos x="connsiteX7809" y="connsiteY7809"/>
                </a:cxn>
                <a:cxn ang="0">
                  <a:pos x="connsiteX7810" y="connsiteY7810"/>
                </a:cxn>
                <a:cxn ang="0">
                  <a:pos x="connsiteX7811" y="connsiteY7811"/>
                </a:cxn>
                <a:cxn ang="0">
                  <a:pos x="connsiteX7812" y="connsiteY7812"/>
                </a:cxn>
                <a:cxn ang="0">
                  <a:pos x="connsiteX7813" y="connsiteY7813"/>
                </a:cxn>
                <a:cxn ang="0">
                  <a:pos x="connsiteX7814" y="connsiteY7814"/>
                </a:cxn>
                <a:cxn ang="0">
                  <a:pos x="connsiteX7815" y="connsiteY7815"/>
                </a:cxn>
                <a:cxn ang="0">
                  <a:pos x="connsiteX7816" y="connsiteY7816"/>
                </a:cxn>
                <a:cxn ang="0">
                  <a:pos x="connsiteX7817" y="connsiteY7817"/>
                </a:cxn>
                <a:cxn ang="0">
                  <a:pos x="connsiteX7818" y="connsiteY7818"/>
                </a:cxn>
                <a:cxn ang="0">
                  <a:pos x="connsiteX7819" y="connsiteY7819"/>
                </a:cxn>
                <a:cxn ang="0">
                  <a:pos x="connsiteX7820" y="connsiteY7820"/>
                </a:cxn>
                <a:cxn ang="0">
                  <a:pos x="connsiteX7821" y="connsiteY7821"/>
                </a:cxn>
                <a:cxn ang="0">
                  <a:pos x="connsiteX7822" y="connsiteY7822"/>
                </a:cxn>
                <a:cxn ang="0">
                  <a:pos x="connsiteX7823" y="connsiteY7823"/>
                </a:cxn>
                <a:cxn ang="0">
                  <a:pos x="connsiteX7824" y="connsiteY7824"/>
                </a:cxn>
                <a:cxn ang="0">
                  <a:pos x="connsiteX7825" y="connsiteY7825"/>
                </a:cxn>
                <a:cxn ang="0">
                  <a:pos x="connsiteX7826" y="connsiteY7826"/>
                </a:cxn>
                <a:cxn ang="0">
                  <a:pos x="connsiteX7827" y="connsiteY7827"/>
                </a:cxn>
                <a:cxn ang="0">
                  <a:pos x="connsiteX7828" y="connsiteY7828"/>
                </a:cxn>
                <a:cxn ang="0">
                  <a:pos x="connsiteX7829" y="connsiteY7829"/>
                </a:cxn>
                <a:cxn ang="0">
                  <a:pos x="connsiteX7830" y="connsiteY7830"/>
                </a:cxn>
                <a:cxn ang="0">
                  <a:pos x="connsiteX7831" y="connsiteY7831"/>
                </a:cxn>
                <a:cxn ang="0">
                  <a:pos x="connsiteX7832" y="connsiteY7832"/>
                </a:cxn>
                <a:cxn ang="0">
                  <a:pos x="connsiteX7833" y="connsiteY7833"/>
                </a:cxn>
                <a:cxn ang="0">
                  <a:pos x="connsiteX7834" y="connsiteY7834"/>
                </a:cxn>
                <a:cxn ang="0">
                  <a:pos x="connsiteX7835" y="connsiteY7835"/>
                </a:cxn>
                <a:cxn ang="0">
                  <a:pos x="connsiteX7836" y="connsiteY7836"/>
                </a:cxn>
                <a:cxn ang="0">
                  <a:pos x="connsiteX7837" y="connsiteY7837"/>
                </a:cxn>
                <a:cxn ang="0">
                  <a:pos x="connsiteX7838" y="connsiteY7838"/>
                </a:cxn>
                <a:cxn ang="0">
                  <a:pos x="connsiteX7839" y="connsiteY7839"/>
                </a:cxn>
                <a:cxn ang="0">
                  <a:pos x="connsiteX7840" y="connsiteY7840"/>
                </a:cxn>
                <a:cxn ang="0">
                  <a:pos x="connsiteX7841" y="connsiteY7841"/>
                </a:cxn>
                <a:cxn ang="0">
                  <a:pos x="connsiteX7842" y="connsiteY7842"/>
                </a:cxn>
                <a:cxn ang="0">
                  <a:pos x="connsiteX7843" y="connsiteY7843"/>
                </a:cxn>
                <a:cxn ang="0">
                  <a:pos x="connsiteX7844" y="connsiteY7844"/>
                </a:cxn>
                <a:cxn ang="0">
                  <a:pos x="connsiteX7845" y="connsiteY7845"/>
                </a:cxn>
                <a:cxn ang="0">
                  <a:pos x="connsiteX7846" y="connsiteY7846"/>
                </a:cxn>
                <a:cxn ang="0">
                  <a:pos x="connsiteX7847" y="connsiteY7847"/>
                </a:cxn>
                <a:cxn ang="0">
                  <a:pos x="connsiteX7848" y="connsiteY7848"/>
                </a:cxn>
                <a:cxn ang="0">
                  <a:pos x="connsiteX7849" y="connsiteY7849"/>
                </a:cxn>
                <a:cxn ang="0">
                  <a:pos x="connsiteX7850" y="connsiteY7850"/>
                </a:cxn>
                <a:cxn ang="0">
                  <a:pos x="connsiteX7851" y="connsiteY7851"/>
                </a:cxn>
                <a:cxn ang="0">
                  <a:pos x="connsiteX7852" y="connsiteY7852"/>
                </a:cxn>
                <a:cxn ang="0">
                  <a:pos x="connsiteX7853" y="connsiteY7853"/>
                </a:cxn>
                <a:cxn ang="0">
                  <a:pos x="connsiteX7854" y="connsiteY7854"/>
                </a:cxn>
                <a:cxn ang="0">
                  <a:pos x="connsiteX7855" y="connsiteY7855"/>
                </a:cxn>
                <a:cxn ang="0">
                  <a:pos x="connsiteX7856" y="connsiteY7856"/>
                </a:cxn>
                <a:cxn ang="0">
                  <a:pos x="connsiteX7857" y="connsiteY7857"/>
                </a:cxn>
                <a:cxn ang="0">
                  <a:pos x="connsiteX7858" y="connsiteY7858"/>
                </a:cxn>
                <a:cxn ang="0">
                  <a:pos x="connsiteX7859" y="connsiteY7859"/>
                </a:cxn>
                <a:cxn ang="0">
                  <a:pos x="connsiteX7860" y="connsiteY7860"/>
                </a:cxn>
                <a:cxn ang="0">
                  <a:pos x="connsiteX7861" y="connsiteY7861"/>
                </a:cxn>
                <a:cxn ang="0">
                  <a:pos x="connsiteX7862" y="connsiteY7862"/>
                </a:cxn>
                <a:cxn ang="0">
                  <a:pos x="connsiteX7863" y="connsiteY7863"/>
                </a:cxn>
                <a:cxn ang="0">
                  <a:pos x="connsiteX7864" y="connsiteY7864"/>
                </a:cxn>
                <a:cxn ang="0">
                  <a:pos x="connsiteX7865" y="connsiteY7865"/>
                </a:cxn>
                <a:cxn ang="0">
                  <a:pos x="connsiteX7866" y="connsiteY7866"/>
                </a:cxn>
                <a:cxn ang="0">
                  <a:pos x="connsiteX7867" y="connsiteY7867"/>
                </a:cxn>
                <a:cxn ang="0">
                  <a:pos x="connsiteX7868" y="connsiteY7868"/>
                </a:cxn>
                <a:cxn ang="0">
                  <a:pos x="connsiteX7869" y="connsiteY7869"/>
                </a:cxn>
                <a:cxn ang="0">
                  <a:pos x="connsiteX7870" y="connsiteY7870"/>
                </a:cxn>
                <a:cxn ang="0">
                  <a:pos x="connsiteX7871" y="connsiteY7871"/>
                </a:cxn>
                <a:cxn ang="0">
                  <a:pos x="connsiteX7872" y="connsiteY7872"/>
                </a:cxn>
                <a:cxn ang="0">
                  <a:pos x="connsiteX7873" y="connsiteY7873"/>
                </a:cxn>
                <a:cxn ang="0">
                  <a:pos x="connsiteX7874" y="connsiteY7874"/>
                </a:cxn>
                <a:cxn ang="0">
                  <a:pos x="connsiteX7875" y="connsiteY7875"/>
                </a:cxn>
                <a:cxn ang="0">
                  <a:pos x="connsiteX7876" y="connsiteY7876"/>
                </a:cxn>
                <a:cxn ang="0">
                  <a:pos x="connsiteX7877" y="connsiteY7877"/>
                </a:cxn>
                <a:cxn ang="0">
                  <a:pos x="connsiteX7878" y="connsiteY7878"/>
                </a:cxn>
                <a:cxn ang="0">
                  <a:pos x="connsiteX7879" y="connsiteY7879"/>
                </a:cxn>
                <a:cxn ang="0">
                  <a:pos x="connsiteX7880" y="connsiteY7880"/>
                </a:cxn>
                <a:cxn ang="0">
                  <a:pos x="connsiteX7881" y="connsiteY7881"/>
                </a:cxn>
                <a:cxn ang="0">
                  <a:pos x="connsiteX7882" y="connsiteY7882"/>
                </a:cxn>
                <a:cxn ang="0">
                  <a:pos x="connsiteX7883" y="connsiteY7883"/>
                </a:cxn>
                <a:cxn ang="0">
                  <a:pos x="connsiteX7884" y="connsiteY7884"/>
                </a:cxn>
                <a:cxn ang="0">
                  <a:pos x="connsiteX7885" y="connsiteY7885"/>
                </a:cxn>
                <a:cxn ang="0">
                  <a:pos x="connsiteX7886" y="connsiteY7886"/>
                </a:cxn>
                <a:cxn ang="0">
                  <a:pos x="connsiteX7887" y="connsiteY7887"/>
                </a:cxn>
                <a:cxn ang="0">
                  <a:pos x="connsiteX7888" y="connsiteY7888"/>
                </a:cxn>
                <a:cxn ang="0">
                  <a:pos x="connsiteX7889" y="connsiteY7889"/>
                </a:cxn>
                <a:cxn ang="0">
                  <a:pos x="connsiteX7890" y="connsiteY7890"/>
                </a:cxn>
                <a:cxn ang="0">
                  <a:pos x="connsiteX7891" y="connsiteY7891"/>
                </a:cxn>
                <a:cxn ang="0">
                  <a:pos x="connsiteX7892" y="connsiteY7892"/>
                </a:cxn>
                <a:cxn ang="0">
                  <a:pos x="connsiteX7893" y="connsiteY7893"/>
                </a:cxn>
                <a:cxn ang="0">
                  <a:pos x="connsiteX7894" y="connsiteY7894"/>
                </a:cxn>
                <a:cxn ang="0">
                  <a:pos x="connsiteX7895" y="connsiteY7895"/>
                </a:cxn>
                <a:cxn ang="0">
                  <a:pos x="connsiteX7896" y="connsiteY7896"/>
                </a:cxn>
                <a:cxn ang="0">
                  <a:pos x="connsiteX7897" y="connsiteY7897"/>
                </a:cxn>
                <a:cxn ang="0">
                  <a:pos x="connsiteX7898" y="connsiteY7898"/>
                </a:cxn>
                <a:cxn ang="0">
                  <a:pos x="connsiteX7899" y="connsiteY7899"/>
                </a:cxn>
                <a:cxn ang="0">
                  <a:pos x="connsiteX7900" y="connsiteY7900"/>
                </a:cxn>
                <a:cxn ang="0">
                  <a:pos x="connsiteX7901" y="connsiteY7901"/>
                </a:cxn>
                <a:cxn ang="0">
                  <a:pos x="connsiteX7902" y="connsiteY7902"/>
                </a:cxn>
                <a:cxn ang="0">
                  <a:pos x="connsiteX7903" y="connsiteY7903"/>
                </a:cxn>
                <a:cxn ang="0">
                  <a:pos x="connsiteX7904" y="connsiteY7904"/>
                </a:cxn>
                <a:cxn ang="0">
                  <a:pos x="connsiteX7905" y="connsiteY7905"/>
                </a:cxn>
                <a:cxn ang="0">
                  <a:pos x="connsiteX7906" y="connsiteY7906"/>
                </a:cxn>
                <a:cxn ang="0">
                  <a:pos x="connsiteX7907" y="connsiteY7907"/>
                </a:cxn>
                <a:cxn ang="0">
                  <a:pos x="connsiteX7908" y="connsiteY7908"/>
                </a:cxn>
                <a:cxn ang="0">
                  <a:pos x="connsiteX7909" y="connsiteY7909"/>
                </a:cxn>
                <a:cxn ang="0">
                  <a:pos x="connsiteX7910" y="connsiteY7910"/>
                </a:cxn>
                <a:cxn ang="0">
                  <a:pos x="connsiteX7911" y="connsiteY7911"/>
                </a:cxn>
                <a:cxn ang="0">
                  <a:pos x="connsiteX7912" y="connsiteY7912"/>
                </a:cxn>
                <a:cxn ang="0">
                  <a:pos x="connsiteX7913" y="connsiteY7913"/>
                </a:cxn>
                <a:cxn ang="0">
                  <a:pos x="connsiteX7914" y="connsiteY7914"/>
                </a:cxn>
                <a:cxn ang="0">
                  <a:pos x="connsiteX7915" y="connsiteY7915"/>
                </a:cxn>
                <a:cxn ang="0">
                  <a:pos x="connsiteX7916" y="connsiteY7916"/>
                </a:cxn>
                <a:cxn ang="0">
                  <a:pos x="connsiteX7917" y="connsiteY7917"/>
                </a:cxn>
                <a:cxn ang="0">
                  <a:pos x="connsiteX7918" y="connsiteY7918"/>
                </a:cxn>
                <a:cxn ang="0">
                  <a:pos x="connsiteX7919" y="connsiteY7919"/>
                </a:cxn>
                <a:cxn ang="0">
                  <a:pos x="connsiteX7920" y="connsiteY7920"/>
                </a:cxn>
                <a:cxn ang="0">
                  <a:pos x="connsiteX7921" y="connsiteY7921"/>
                </a:cxn>
                <a:cxn ang="0">
                  <a:pos x="connsiteX7922" y="connsiteY7922"/>
                </a:cxn>
                <a:cxn ang="0">
                  <a:pos x="connsiteX7923" y="connsiteY7923"/>
                </a:cxn>
                <a:cxn ang="0">
                  <a:pos x="connsiteX7924" y="connsiteY7924"/>
                </a:cxn>
                <a:cxn ang="0">
                  <a:pos x="connsiteX7925" y="connsiteY7925"/>
                </a:cxn>
                <a:cxn ang="0">
                  <a:pos x="connsiteX7926" y="connsiteY7926"/>
                </a:cxn>
                <a:cxn ang="0">
                  <a:pos x="connsiteX7927" y="connsiteY7927"/>
                </a:cxn>
                <a:cxn ang="0">
                  <a:pos x="connsiteX7928" y="connsiteY7928"/>
                </a:cxn>
                <a:cxn ang="0">
                  <a:pos x="connsiteX7929" y="connsiteY7929"/>
                </a:cxn>
                <a:cxn ang="0">
                  <a:pos x="connsiteX7930" y="connsiteY7930"/>
                </a:cxn>
                <a:cxn ang="0">
                  <a:pos x="connsiteX7931" y="connsiteY7931"/>
                </a:cxn>
                <a:cxn ang="0">
                  <a:pos x="connsiteX7932" y="connsiteY7932"/>
                </a:cxn>
                <a:cxn ang="0">
                  <a:pos x="connsiteX7933" y="connsiteY7933"/>
                </a:cxn>
                <a:cxn ang="0">
                  <a:pos x="connsiteX7934" y="connsiteY7934"/>
                </a:cxn>
                <a:cxn ang="0">
                  <a:pos x="connsiteX7935" y="connsiteY7935"/>
                </a:cxn>
                <a:cxn ang="0">
                  <a:pos x="connsiteX7936" y="connsiteY7936"/>
                </a:cxn>
                <a:cxn ang="0">
                  <a:pos x="connsiteX7937" y="connsiteY7937"/>
                </a:cxn>
                <a:cxn ang="0">
                  <a:pos x="connsiteX7938" y="connsiteY7938"/>
                </a:cxn>
                <a:cxn ang="0">
                  <a:pos x="connsiteX7939" y="connsiteY7939"/>
                </a:cxn>
                <a:cxn ang="0">
                  <a:pos x="connsiteX7940" y="connsiteY7940"/>
                </a:cxn>
                <a:cxn ang="0">
                  <a:pos x="connsiteX7941" y="connsiteY7941"/>
                </a:cxn>
                <a:cxn ang="0">
                  <a:pos x="connsiteX7942" y="connsiteY7942"/>
                </a:cxn>
                <a:cxn ang="0">
                  <a:pos x="connsiteX7943" y="connsiteY7943"/>
                </a:cxn>
                <a:cxn ang="0">
                  <a:pos x="connsiteX7944" y="connsiteY7944"/>
                </a:cxn>
                <a:cxn ang="0">
                  <a:pos x="connsiteX7945" y="connsiteY7945"/>
                </a:cxn>
                <a:cxn ang="0">
                  <a:pos x="connsiteX7946" y="connsiteY7946"/>
                </a:cxn>
                <a:cxn ang="0">
                  <a:pos x="connsiteX7947" y="connsiteY7947"/>
                </a:cxn>
                <a:cxn ang="0">
                  <a:pos x="connsiteX7948" y="connsiteY7948"/>
                </a:cxn>
                <a:cxn ang="0">
                  <a:pos x="connsiteX7949" y="connsiteY7949"/>
                </a:cxn>
                <a:cxn ang="0">
                  <a:pos x="connsiteX7950" y="connsiteY7950"/>
                </a:cxn>
                <a:cxn ang="0">
                  <a:pos x="connsiteX7951" y="connsiteY7951"/>
                </a:cxn>
                <a:cxn ang="0">
                  <a:pos x="connsiteX7952" y="connsiteY7952"/>
                </a:cxn>
                <a:cxn ang="0">
                  <a:pos x="connsiteX7953" y="connsiteY7953"/>
                </a:cxn>
                <a:cxn ang="0">
                  <a:pos x="connsiteX7954" y="connsiteY7954"/>
                </a:cxn>
                <a:cxn ang="0">
                  <a:pos x="connsiteX7955" y="connsiteY7955"/>
                </a:cxn>
                <a:cxn ang="0">
                  <a:pos x="connsiteX7956" y="connsiteY7956"/>
                </a:cxn>
                <a:cxn ang="0">
                  <a:pos x="connsiteX7957" y="connsiteY7957"/>
                </a:cxn>
                <a:cxn ang="0">
                  <a:pos x="connsiteX7958" y="connsiteY7958"/>
                </a:cxn>
                <a:cxn ang="0">
                  <a:pos x="connsiteX7959" y="connsiteY7959"/>
                </a:cxn>
                <a:cxn ang="0">
                  <a:pos x="connsiteX7960" y="connsiteY7960"/>
                </a:cxn>
                <a:cxn ang="0">
                  <a:pos x="connsiteX7961" y="connsiteY7961"/>
                </a:cxn>
                <a:cxn ang="0">
                  <a:pos x="connsiteX7962" y="connsiteY7962"/>
                </a:cxn>
                <a:cxn ang="0">
                  <a:pos x="connsiteX7963" y="connsiteY7963"/>
                </a:cxn>
                <a:cxn ang="0">
                  <a:pos x="connsiteX7964" y="connsiteY7964"/>
                </a:cxn>
                <a:cxn ang="0">
                  <a:pos x="connsiteX7965" y="connsiteY7965"/>
                </a:cxn>
                <a:cxn ang="0">
                  <a:pos x="connsiteX7966" y="connsiteY7966"/>
                </a:cxn>
                <a:cxn ang="0">
                  <a:pos x="connsiteX7967" y="connsiteY7967"/>
                </a:cxn>
                <a:cxn ang="0">
                  <a:pos x="connsiteX7968" y="connsiteY7968"/>
                </a:cxn>
                <a:cxn ang="0">
                  <a:pos x="connsiteX7969" y="connsiteY7969"/>
                </a:cxn>
                <a:cxn ang="0">
                  <a:pos x="connsiteX7970" y="connsiteY7970"/>
                </a:cxn>
                <a:cxn ang="0">
                  <a:pos x="connsiteX7971" y="connsiteY7971"/>
                </a:cxn>
                <a:cxn ang="0">
                  <a:pos x="connsiteX7972" y="connsiteY7972"/>
                </a:cxn>
                <a:cxn ang="0">
                  <a:pos x="connsiteX7973" y="connsiteY7973"/>
                </a:cxn>
                <a:cxn ang="0">
                  <a:pos x="connsiteX7974" y="connsiteY7974"/>
                </a:cxn>
                <a:cxn ang="0">
                  <a:pos x="connsiteX7975" y="connsiteY7975"/>
                </a:cxn>
                <a:cxn ang="0">
                  <a:pos x="connsiteX7976" y="connsiteY7976"/>
                </a:cxn>
                <a:cxn ang="0">
                  <a:pos x="connsiteX7977" y="connsiteY7977"/>
                </a:cxn>
                <a:cxn ang="0">
                  <a:pos x="connsiteX7978" y="connsiteY7978"/>
                </a:cxn>
                <a:cxn ang="0">
                  <a:pos x="connsiteX7979" y="connsiteY7979"/>
                </a:cxn>
                <a:cxn ang="0">
                  <a:pos x="connsiteX7980" y="connsiteY7980"/>
                </a:cxn>
                <a:cxn ang="0">
                  <a:pos x="connsiteX7981" y="connsiteY7981"/>
                </a:cxn>
                <a:cxn ang="0">
                  <a:pos x="connsiteX7982" y="connsiteY7982"/>
                </a:cxn>
                <a:cxn ang="0">
                  <a:pos x="connsiteX7983" y="connsiteY7983"/>
                </a:cxn>
                <a:cxn ang="0">
                  <a:pos x="connsiteX7984" y="connsiteY7984"/>
                </a:cxn>
                <a:cxn ang="0">
                  <a:pos x="connsiteX7985" y="connsiteY7985"/>
                </a:cxn>
                <a:cxn ang="0">
                  <a:pos x="connsiteX7986" y="connsiteY7986"/>
                </a:cxn>
                <a:cxn ang="0">
                  <a:pos x="connsiteX7987" y="connsiteY7987"/>
                </a:cxn>
                <a:cxn ang="0">
                  <a:pos x="connsiteX7988" y="connsiteY7988"/>
                </a:cxn>
                <a:cxn ang="0">
                  <a:pos x="connsiteX7989" y="connsiteY7989"/>
                </a:cxn>
                <a:cxn ang="0">
                  <a:pos x="connsiteX7990" y="connsiteY7990"/>
                </a:cxn>
                <a:cxn ang="0">
                  <a:pos x="connsiteX7991" y="connsiteY7991"/>
                </a:cxn>
                <a:cxn ang="0">
                  <a:pos x="connsiteX7992" y="connsiteY7992"/>
                </a:cxn>
                <a:cxn ang="0">
                  <a:pos x="connsiteX7993" y="connsiteY7993"/>
                </a:cxn>
                <a:cxn ang="0">
                  <a:pos x="connsiteX7994" y="connsiteY7994"/>
                </a:cxn>
                <a:cxn ang="0">
                  <a:pos x="connsiteX7995" y="connsiteY7995"/>
                </a:cxn>
                <a:cxn ang="0">
                  <a:pos x="connsiteX7996" y="connsiteY7996"/>
                </a:cxn>
                <a:cxn ang="0">
                  <a:pos x="connsiteX7997" y="connsiteY7997"/>
                </a:cxn>
                <a:cxn ang="0">
                  <a:pos x="connsiteX7998" y="connsiteY7998"/>
                </a:cxn>
                <a:cxn ang="0">
                  <a:pos x="connsiteX7999" y="connsiteY7999"/>
                </a:cxn>
                <a:cxn ang="0">
                  <a:pos x="connsiteX8000" y="connsiteY8000"/>
                </a:cxn>
                <a:cxn ang="0">
                  <a:pos x="connsiteX8001" y="connsiteY8001"/>
                </a:cxn>
                <a:cxn ang="0">
                  <a:pos x="connsiteX8002" y="connsiteY8002"/>
                </a:cxn>
                <a:cxn ang="0">
                  <a:pos x="connsiteX8003" y="connsiteY8003"/>
                </a:cxn>
                <a:cxn ang="0">
                  <a:pos x="connsiteX8004" y="connsiteY8004"/>
                </a:cxn>
                <a:cxn ang="0">
                  <a:pos x="connsiteX8005" y="connsiteY8005"/>
                </a:cxn>
                <a:cxn ang="0">
                  <a:pos x="connsiteX8006" y="connsiteY8006"/>
                </a:cxn>
                <a:cxn ang="0">
                  <a:pos x="connsiteX8007" y="connsiteY8007"/>
                </a:cxn>
                <a:cxn ang="0">
                  <a:pos x="connsiteX8008" y="connsiteY8008"/>
                </a:cxn>
                <a:cxn ang="0">
                  <a:pos x="connsiteX8009" y="connsiteY8009"/>
                </a:cxn>
                <a:cxn ang="0">
                  <a:pos x="connsiteX8010" y="connsiteY8010"/>
                </a:cxn>
                <a:cxn ang="0">
                  <a:pos x="connsiteX8011" y="connsiteY8011"/>
                </a:cxn>
                <a:cxn ang="0">
                  <a:pos x="connsiteX8012" y="connsiteY8012"/>
                </a:cxn>
                <a:cxn ang="0">
                  <a:pos x="connsiteX8013" y="connsiteY8013"/>
                </a:cxn>
                <a:cxn ang="0">
                  <a:pos x="connsiteX8014" y="connsiteY8014"/>
                </a:cxn>
                <a:cxn ang="0">
                  <a:pos x="connsiteX8015" y="connsiteY8015"/>
                </a:cxn>
                <a:cxn ang="0">
                  <a:pos x="connsiteX8016" y="connsiteY8016"/>
                </a:cxn>
                <a:cxn ang="0">
                  <a:pos x="connsiteX8017" y="connsiteY8017"/>
                </a:cxn>
                <a:cxn ang="0">
                  <a:pos x="connsiteX8018" y="connsiteY8018"/>
                </a:cxn>
                <a:cxn ang="0">
                  <a:pos x="connsiteX8019" y="connsiteY8019"/>
                </a:cxn>
                <a:cxn ang="0">
                  <a:pos x="connsiteX8020" y="connsiteY8020"/>
                </a:cxn>
                <a:cxn ang="0">
                  <a:pos x="connsiteX8021" y="connsiteY8021"/>
                </a:cxn>
                <a:cxn ang="0">
                  <a:pos x="connsiteX8022" y="connsiteY8022"/>
                </a:cxn>
                <a:cxn ang="0">
                  <a:pos x="connsiteX8023" y="connsiteY8023"/>
                </a:cxn>
                <a:cxn ang="0">
                  <a:pos x="connsiteX8024" y="connsiteY8024"/>
                </a:cxn>
                <a:cxn ang="0">
                  <a:pos x="connsiteX8025" y="connsiteY8025"/>
                </a:cxn>
                <a:cxn ang="0">
                  <a:pos x="connsiteX8026" y="connsiteY8026"/>
                </a:cxn>
                <a:cxn ang="0">
                  <a:pos x="connsiteX8027" y="connsiteY8027"/>
                </a:cxn>
                <a:cxn ang="0">
                  <a:pos x="connsiteX8028" y="connsiteY8028"/>
                </a:cxn>
                <a:cxn ang="0">
                  <a:pos x="connsiteX8029" y="connsiteY8029"/>
                </a:cxn>
                <a:cxn ang="0">
                  <a:pos x="connsiteX8030" y="connsiteY8030"/>
                </a:cxn>
                <a:cxn ang="0">
                  <a:pos x="connsiteX8031" y="connsiteY8031"/>
                </a:cxn>
                <a:cxn ang="0">
                  <a:pos x="connsiteX8032" y="connsiteY8032"/>
                </a:cxn>
                <a:cxn ang="0">
                  <a:pos x="connsiteX8033" y="connsiteY8033"/>
                </a:cxn>
                <a:cxn ang="0">
                  <a:pos x="connsiteX8034" y="connsiteY8034"/>
                </a:cxn>
                <a:cxn ang="0">
                  <a:pos x="connsiteX8035" y="connsiteY8035"/>
                </a:cxn>
                <a:cxn ang="0">
                  <a:pos x="connsiteX8036" y="connsiteY8036"/>
                </a:cxn>
                <a:cxn ang="0">
                  <a:pos x="connsiteX8037" y="connsiteY8037"/>
                </a:cxn>
                <a:cxn ang="0">
                  <a:pos x="connsiteX8038" y="connsiteY8038"/>
                </a:cxn>
                <a:cxn ang="0">
                  <a:pos x="connsiteX8039" y="connsiteY8039"/>
                </a:cxn>
                <a:cxn ang="0">
                  <a:pos x="connsiteX8040" y="connsiteY8040"/>
                </a:cxn>
                <a:cxn ang="0">
                  <a:pos x="connsiteX8041" y="connsiteY8041"/>
                </a:cxn>
                <a:cxn ang="0">
                  <a:pos x="connsiteX8042" y="connsiteY8042"/>
                </a:cxn>
                <a:cxn ang="0">
                  <a:pos x="connsiteX8043" y="connsiteY8043"/>
                </a:cxn>
                <a:cxn ang="0">
                  <a:pos x="connsiteX8044" y="connsiteY8044"/>
                </a:cxn>
                <a:cxn ang="0">
                  <a:pos x="connsiteX8045" y="connsiteY8045"/>
                </a:cxn>
                <a:cxn ang="0">
                  <a:pos x="connsiteX8046" y="connsiteY8046"/>
                </a:cxn>
                <a:cxn ang="0">
                  <a:pos x="connsiteX8047" y="connsiteY8047"/>
                </a:cxn>
                <a:cxn ang="0">
                  <a:pos x="connsiteX8048" y="connsiteY8048"/>
                </a:cxn>
                <a:cxn ang="0">
                  <a:pos x="connsiteX8049" y="connsiteY8049"/>
                </a:cxn>
                <a:cxn ang="0">
                  <a:pos x="connsiteX8050" y="connsiteY8050"/>
                </a:cxn>
                <a:cxn ang="0">
                  <a:pos x="connsiteX8051" y="connsiteY8051"/>
                </a:cxn>
                <a:cxn ang="0">
                  <a:pos x="connsiteX8052" y="connsiteY8052"/>
                </a:cxn>
                <a:cxn ang="0">
                  <a:pos x="connsiteX8053" y="connsiteY8053"/>
                </a:cxn>
                <a:cxn ang="0">
                  <a:pos x="connsiteX8054" y="connsiteY8054"/>
                </a:cxn>
                <a:cxn ang="0">
                  <a:pos x="connsiteX8055" y="connsiteY8055"/>
                </a:cxn>
                <a:cxn ang="0">
                  <a:pos x="connsiteX8056" y="connsiteY8056"/>
                </a:cxn>
                <a:cxn ang="0">
                  <a:pos x="connsiteX8057" y="connsiteY8057"/>
                </a:cxn>
                <a:cxn ang="0">
                  <a:pos x="connsiteX8058" y="connsiteY8058"/>
                </a:cxn>
                <a:cxn ang="0">
                  <a:pos x="connsiteX8059" y="connsiteY8059"/>
                </a:cxn>
                <a:cxn ang="0">
                  <a:pos x="connsiteX8060" y="connsiteY8060"/>
                </a:cxn>
                <a:cxn ang="0">
                  <a:pos x="connsiteX8061" y="connsiteY8061"/>
                </a:cxn>
                <a:cxn ang="0">
                  <a:pos x="connsiteX8062" y="connsiteY8062"/>
                </a:cxn>
                <a:cxn ang="0">
                  <a:pos x="connsiteX8063" y="connsiteY8063"/>
                </a:cxn>
                <a:cxn ang="0">
                  <a:pos x="connsiteX8064" y="connsiteY8064"/>
                </a:cxn>
                <a:cxn ang="0">
                  <a:pos x="connsiteX8065" y="connsiteY8065"/>
                </a:cxn>
                <a:cxn ang="0">
                  <a:pos x="connsiteX8066" y="connsiteY8066"/>
                </a:cxn>
                <a:cxn ang="0">
                  <a:pos x="connsiteX8067" y="connsiteY8067"/>
                </a:cxn>
                <a:cxn ang="0">
                  <a:pos x="connsiteX8068" y="connsiteY8068"/>
                </a:cxn>
                <a:cxn ang="0">
                  <a:pos x="connsiteX8069" y="connsiteY8069"/>
                </a:cxn>
                <a:cxn ang="0">
                  <a:pos x="connsiteX8070" y="connsiteY8070"/>
                </a:cxn>
                <a:cxn ang="0">
                  <a:pos x="connsiteX8071" y="connsiteY8071"/>
                </a:cxn>
                <a:cxn ang="0">
                  <a:pos x="connsiteX8072" y="connsiteY8072"/>
                </a:cxn>
                <a:cxn ang="0">
                  <a:pos x="connsiteX8073" y="connsiteY8073"/>
                </a:cxn>
                <a:cxn ang="0">
                  <a:pos x="connsiteX8074" y="connsiteY8074"/>
                </a:cxn>
                <a:cxn ang="0">
                  <a:pos x="connsiteX8075" y="connsiteY8075"/>
                </a:cxn>
                <a:cxn ang="0">
                  <a:pos x="connsiteX8076" y="connsiteY8076"/>
                </a:cxn>
                <a:cxn ang="0">
                  <a:pos x="connsiteX8077" y="connsiteY8077"/>
                </a:cxn>
                <a:cxn ang="0">
                  <a:pos x="connsiteX8078" y="connsiteY8078"/>
                </a:cxn>
                <a:cxn ang="0">
                  <a:pos x="connsiteX8079" y="connsiteY8079"/>
                </a:cxn>
                <a:cxn ang="0">
                  <a:pos x="connsiteX8080" y="connsiteY8080"/>
                </a:cxn>
                <a:cxn ang="0">
                  <a:pos x="connsiteX8081" y="connsiteY8081"/>
                </a:cxn>
                <a:cxn ang="0">
                  <a:pos x="connsiteX8082" y="connsiteY8082"/>
                </a:cxn>
                <a:cxn ang="0">
                  <a:pos x="connsiteX8083" y="connsiteY8083"/>
                </a:cxn>
                <a:cxn ang="0">
                  <a:pos x="connsiteX8084" y="connsiteY8084"/>
                </a:cxn>
                <a:cxn ang="0">
                  <a:pos x="connsiteX8085" y="connsiteY8085"/>
                </a:cxn>
                <a:cxn ang="0">
                  <a:pos x="connsiteX8086" y="connsiteY8086"/>
                </a:cxn>
                <a:cxn ang="0">
                  <a:pos x="connsiteX8087" y="connsiteY8087"/>
                </a:cxn>
                <a:cxn ang="0">
                  <a:pos x="connsiteX8088" y="connsiteY8088"/>
                </a:cxn>
                <a:cxn ang="0">
                  <a:pos x="connsiteX8089" y="connsiteY8089"/>
                </a:cxn>
                <a:cxn ang="0">
                  <a:pos x="connsiteX8090" y="connsiteY8090"/>
                </a:cxn>
                <a:cxn ang="0">
                  <a:pos x="connsiteX8091" y="connsiteY8091"/>
                </a:cxn>
                <a:cxn ang="0">
                  <a:pos x="connsiteX8092" y="connsiteY8092"/>
                </a:cxn>
                <a:cxn ang="0">
                  <a:pos x="connsiteX8093" y="connsiteY8093"/>
                </a:cxn>
                <a:cxn ang="0">
                  <a:pos x="connsiteX8094" y="connsiteY8094"/>
                </a:cxn>
                <a:cxn ang="0">
                  <a:pos x="connsiteX8095" y="connsiteY8095"/>
                </a:cxn>
                <a:cxn ang="0">
                  <a:pos x="connsiteX8096" y="connsiteY8096"/>
                </a:cxn>
                <a:cxn ang="0">
                  <a:pos x="connsiteX8097" y="connsiteY8097"/>
                </a:cxn>
                <a:cxn ang="0">
                  <a:pos x="connsiteX8098" y="connsiteY8098"/>
                </a:cxn>
                <a:cxn ang="0">
                  <a:pos x="connsiteX8099" y="connsiteY8099"/>
                </a:cxn>
                <a:cxn ang="0">
                  <a:pos x="connsiteX8100" y="connsiteY8100"/>
                </a:cxn>
                <a:cxn ang="0">
                  <a:pos x="connsiteX8101" y="connsiteY8101"/>
                </a:cxn>
                <a:cxn ang="0">
                  <a:pos x="connsiteX8102" y="connsiteY8102"/>
                </a:cxn>
                <a:cxn ang="0">
                  <a:pos x="connsiteX8103" y="connsiteY8103"/>
                </a:cxn>
                <a:cxn ang="0">
                  <a:pos x="connsiteX8104" y="connsiteY8104"/>
                </a:cxn>
                <a:cxn ang="0">
                  <a:pos x="connsiteX8105" y="connsiteY8105"/>
                </a:cxn>
                <a:cxn ang="0">
                  <a:pos x="connsiteX8106" y="connsiteY8106"/>
                </a:cxn>
                <a:cxn ang="0">
                  <a:pos x="connsiteX8107" y="connsiteY8107"/>
                </a:cxn>
                <a:cxn ang="0">
                  <a:pos x="connsiteX8108" y="connsiteY8108"/>
                </a:cxn>
                <a:cxn ang="0">
                  <a:pos x="connsiteX8109" y="connsiteY8109"/>
                </a:cxn>
                <a:cxn ang="0">
                  <a:pos x="connsiteX8110" y="connsiteY8110"/>
                </a:cxn>
                <a:cxn ang="0">
                  <a:pos x="connsiteX8111" y="connsiteY8111"/>
                </a:cxn>
                <a:cxn ang="0">
                  <a:pos x="connsiteX8112" y="connsiteY8112"/>
                </a:cxn>
                <a:cxn ang="0">
                  <a:pos x="connsiteX8113" y="connsiteY8113"/>
                </a:cxn>
                <a:cxn ang="0">
                  <a:pos x="connsiteX8114" y="connsiteY8114"/>
                </a:cxn>
                <a:cxn ang="0">
                  <a:pos x="connsiteX8115" y="connsiteY8115"/>
                </a:cxn>
                <a:cxn ang="0">
                  <a:pos x="connsiteX8116" y="connsiteY8116"/>
                </a:cxn>
                <a:cxn ang="0">
                  <a:pos x="connsiteX8117" y="connsiteY8117"/>
                </a:cxn>
                <a:cxn ang="0">
                  <a:pos x="connsiteX8118" y="connsiteY8118"/>
                </a:cxn>
                <a:cxn ang="0">
                  <a:pos x="connsiteX8119" y="connsiteY8119"/>
                </a:cxn>
                <a:cxn ang="0">
                  <a:pos x="connsiteX8120" y="connsiteY8120"/>
                </a:cxn>
                <a:cxn ang="0">
                  <a:pos x="connsiteX8121" y="connsiteY8121"/>
                </a:cxn>
                <a:cxn ang="0">
                  <a:pos x="connsiteX8122" y="connsiteY8122"/>
                </a:cxn>
                <a:cxn ang="0">
                  <a:pos x="connsiteX8123" y="connsiteY8123"/>
                </a:cxn>
                <a:cxn ang="0">
                  <a:pos x="connsiteX8124" y="connsiteY8124"/>
                </a:cxn>
                <a:cxn ang="0">
                  <a:pos x="connsiteX8125" y="connsiteY8125"/>
                </a:cxn>
                <a:cxn ang="0">
                  <a:pos x="connsiteX8126" y="connsiteY8126"/>
                </a:cxn>
                <a:cxn ang="0">
                  <a:pos x="connsiteX8127" y="connsiteY8127"/>
                </a:cxn>
                <a:cxn ang="0">
                  <a:pos x="connsiteX8128" y="connsiteY8128"/>
                </a:cxn>
                <a:cxn ang="0">
                  <a:pos x="connsiteX8129" y="connsiteY8129"/>
                </a:cxn>
                <a:cxn ang="0">
                  <a:pos x="connsiteX8130" y="connsiteY8130"/>
                </a:cxn>
                <a:cxn ang="0">
                  <a:pos x="connsiteX8131" y="connsiteY8131"/>
                </a:cxn>
                <a:cxn ang="0">
                  <a:pos x="connsiteX8132" y="connsiteY8132"/>
                </a:cxn>
                <a:cxn ang="0">
                  <a:pos x="connsiteX8133" y="connsiteY8133"/>
                </a:cxn>
                <a:cxn ang="0">
                  <a:pos x="connsiteX8134" y="connsiteY8134"/>
                </a:cxn>
                <a:cxn ang="0">
                  <a:pos x="connsiteX8135" y="connsiteY8135"/>
                </a:cxn>
                <a:cxn ang="0">
                  <a:pos x="connsiteX8136" y="connsiteY8136"/>
                </a:cxn>
                <a:cxn ang="0">
                  <a:pos x="connsiteX8137" y="connsiteY8137"/>
                </a:cxn>
                <a:cxn ang="0">
                  <a:pos x="connsiteX8138" y="connsiteY8138"/>
                </a:cxn>
                <a:cxn ang="0">
                  <a:pos x="connsiteX8139" y="connsiteY8139"/>
                </a:cxn>
                <a:cxn ang="0">
                  <a:pos x="connsiteX8140" y="connsiteY8140"/>
                </a:cxn>
                <a:cxn ang="0">
                  <a:pos x="connsiteX8141" y="connsiteY8141"/>
                </a:cxn>
                <a:cxn ang="0">
                  <a:pos x="connsiteX8142" y="connsiteY8142"/>
                </a:cxn>
                <a:cxn ang="0">
                  <a:pos x="connsiteX8143" y="connsiteY8143"/>
                </a:cxn>
                <a:cxn ang="0">
                  <a:pos x="connsiteX8144" y="connsiteY8144"/>
                </a:cxn>
                <a:cxn ang="0">
                  <a:pos x="connsiteX8145" y="connsiteY8145"/>
                </a:cxn>
                <a:cxn ang="0">
                  <a:pos x="connsiteX8146" y="connsiteY8146"/>
                </a:cxn>
                <a:cxn ang="0">
                  <a:pos x="connsiteX8147" y="connsiteY8147"/>
                </a:cxn>
                <a:cxn ang="0">
                  <a:pos x="connsiteX8148" y="connsiteY8148"/>
                </a:cxn>
                <a:cxn ang="0">
                  <a:pos x="connsiteX8149" y="connsiteY8149"/>
                </a:cxn>
                <a:cxn ang="0">
                  <a:pos x="connsiteX8150" y="connsiteY8150"/>
                </a:cxn>
                <a:cxn ang="0">
                  <a:pos x="connsiteX8151" y="connsiteY8151"/>
                </a:cxn>
                <a:cxn ang="0">
                  <a:pos x="connsiteX8152" y="connsiteY8152"/>
                </a:cxn>
                <a:cxn ang="0">
                  <a:pos x="connsiteX8153" y="connsiteY8153"/>
                </a:cxn>
                <a:cxn ang="0">
                  <a:pos x="connsiteX8154" y="connsiteY8154"/>
                </a:cxn>
                <a:cxn ang="0">
                  <a:pos x="connsiteX8155" y="connsiteY8155"/>
                </a:cxn>
                <a:cxn ang="0">
                  <a:pos x="connsiteX8156" y="connsiteY8156"/>
                </a:cxn>
                <a:cxn ang="0">
                  <a:pos x="connsiteX8157" y="connsiteY8157"/>
                </a:cxn>
                <a:cxn ang="0">
                  <a:pos x="connsiteX8158" y="connsiteY8158"/>
                </a:cxn>
                <a:cxn ang="0">
                  <a:pos x="connsiteX8159" y="connsiteY8159"/>
                </a:cxn>
                <a:cxn ang="0">
                  <a:pos x="connsiteX8160" y="connsiteY8160"/>
                </a:cxn>
                <a:cxn ang="0">
                  <a:pos x="connsiteX8161" y="connsiteY8161"/>
                </a:cxn>
                <a:cxn ang="0">
                  <a:pos x="connsiteX8162" y="connsiteY8162"/>
                </a:cxn>
                <a:cxn ang="0">
                  <a:pos x="connsiteX8163" y="connsiteY8163"/>
                </a:cxn>
                <a:cxn ang="0">
                  <a:pos x="connsiteX8164" y="connsiteY8164"/>
                </a:cxn>
                <a:cxn ang="0">
                  <a:pos x="connsiteX8165" y="connsiteY8165"/>
                </a:cxn>
                <a:cxn ang="0">
                  <a:pos x="connsiteX8166" y="connsiteY8166"/>
                </a:cxn>
                <a:cxn ang="0">
                  <a:pos x="connsiteX8167" y="connsiteY8167"/>
                </a:cxn>
                <a:cxn ang="0">
                  <a:pos x="connsiteX8168" y="connsiteY8168"/>
                </a:cxn>
                <a:cxn ang="0">
                  <a:pos x="connsiteX8169" y="connsiteY8169"/>
                </a:cxn>
                <a:cxn ang="0">
                  <a:pos x="connsiteX8170" y="connsiteY8170"/>
                </a:cxn>
                <a:cxn ang="0">
                  <a:pos x="connsiteX8171" y="connsiteY8171"/>
                </a:cxn>
                <a:cxn ang="0">
                  <a:pos x="connsiteX8172" y="connsiteY8172"/>
                </a:cxn>
                <a:cxn ang="0">
                  <a:pos x="connsiteX8173" y="connsiteY8173"/>
                </a:cxn>
                <a:cxn ang="0">
                  <a:pos x="connsiteX8174" y="connsiteY8174"/>
                </a:cxn>
                <a:cxn ang="0">
                  <a:pos x="connsiteX8175" y="connsiteY8175"/>
                </a:cxn>
                <a:cxn ang="0">
                  <a:pos x="connsiteX8176" y="connsiteY8176"/>
                </a:cxn>
                <a:cxn ang="0">
                  <a:pos x="connsiteX8177" y="connsiteY8177"/>
                </a:cxn>
                <a:cxn ang="0">
                  <a:pos x="connsiteX8178" y="connsiteY8178"/>
                </a:cxn>
                <a:cxn ang="0">
                  <a:pos x="connsiteX8179" y="connsiteY8179"/>
                </a:cxn>
                <a:cxn ang="0">
                  <a:pos x="connsiteX8180" y="connsiteY8180"/>
                </a:cxn>
                <a:cxn ang="0">
                  <a:pos x="connsiteX8181" y="connsiteY8181"/>
                </a:cxn>
                <a:cxn ang="0">
                  <a:pos x="connsiteX8182" y="connsiteY8182"/>
                </a:cxn>
                <a:cxn ang="0">
                  <a:pos x="connsiteX8183" y="connsiteY8183"/>
                </a:cxn>
                <a:cxn ang="0">
                  <a:pos x="connsiteX8184" y="connsiteY8184"/>
                </a:cxn>
                <a:cxn ang="0">
                  <a:pos x="connsiteX8185" y="connsiteY8185"/>
                </a:cxn>
                <a:cxn ang="0">
                  <a:pos x="connsiteX8186" y="connsiteY8186"/>
                </a:cxn>
                <a:cxn ang="0">
                  <a:pos x="connsiteX8187" y="connsiteY8187"/>
                </a:cxn>
                <a:cxn ang="0">
                  <a:pos x="connsiteX8188" y="connsiteY8188"/>
                </a:cxn>
                <a:cxn ang="0">
                  <a:pos x="connsiteX8189" y="connsiteY8189"/>
                </a:cxn>
                <a:cxn ang="0">
                  <a:pos x="connsiteX8190" y="connsiteY8190"/>
                </a:cxn>
                <a:cxn ang="0">
                  <a:pos x="connsiteX8191" y="connsiteY8191"/>
                </a:cxn>
                <a:cxn ang="0">
                  <a:pos x="connsiteX8192" y="connsiteY8192"/>
                </a:cxn>
                <a:cxn ang="0">
                  <a:pos x="connsiteX8193" y="connsiteY8193"/>
                </a:cxn>
                <a:cxn ang="0">
                  <a:pos x="connsiteX8194" y="connsiteY8194"/>
                </a:cxn>
                <a:cxn ang="0">
                  <a:pos x="connsiteX8195" y="connsiteY8195"/>
                </a:cxn>
                <a:cxn ang="0">
                  <a:pos x="connsiteX8196" y="connsiteY8196"/>
                </a:cxn>
                <a:cxn ang="0">
                  <a:pos x="connsiteX8197" y="connsiteY8197"/>
                </a:cxn>
                <a:cxn ang="0">
                  <a:pos x="connsiteX8198" y="connsiteY8198"/>
                </a:cxn>
                <a:cxn ang="0">
                  <a:pos x="connsiteX8199" y="connsiteY8199"/>
                </a:cxn>
                <a:cxn ang="0">
                  <a:pos x="connsiteX8200" y="connsiteY8200"/>
                </a:cxn>
                <a:cxn ang="0">
                  <a:pos x="connsiteX8201" y="connsiteY8201"/>
                </a:cxn>
                <a:cxn ang="0">
                  <a:pos x="connsiteX8202" y="connsiteY8202"/>
                </a:cxn>
                <a:cxn ang="0">
                  <a:pos x="connsiteX8203" y="connsiteY8203"/>
                </a:cxn>
                <a:cxn ang="0">
                  <a:pos x="connsiteX8204" y="connsiteY8204"/>
                </a:cxn>
                <a:cxn ang="0">
                  <a:pos x="connsiteX8205" y="connsiteY8205"/>
                </a:cxn>
                <a:cxn ang="0">
                  <a:pos x="connsiteX8206" y="connsiteY8206"/>
                </a:cxn>
                <a:cxn ang="0">
                  <a:pos x="connsiteX8207" y="connsiteY8207"/>
                </a:cxn>
                <a:cxn ang="0">
                  <a:pos x="connsiteX8208" y="connsiteY8208"/>
                </a:cxn>
                <a:cxn ang="0">
                  <a:pos x="connsiteX8209" y="connsiteY8209"/>
                </a:cxn>
                <a:cxn ang="0">
                  <a:pos x="connsiteX8210" y="connsiteY8210"/>
                </a:cxn>
                <a:cxn ang="0">
                  <a:pos x="connsiteX8211" y="connsiteY8211"/>
                </a:cxn>
                <a:cxn ang="0">
                  <a:pos x="connsiteX8212" y="connsiteY8212"/>
                </a:cxn>
                <a:cxn ang="0">
                  <a:pos x="connsiteX8213" y="connsiteY8213"/>
                </a:cxn>
                <a:cxn ang="0">
                  <a:pos x="connsiteX8214" y="connsiteY8214"/>
                </a:cxn>
                <a:cxn ang="0">
                  <a:pos x="connsiteX8215" y="connsiteY8215"/>
                </a:cxn>
                <a:cxn ang="0">
                  <a:pos x="connsiteX8216" y="connsiteY8216"/>
                </a:cxn>
                <a:cxn ang="0">
                  <a:pos x="connsiteX8217" y="connsiteY8217"/>
                </a:cxn>
                <a:cxn ang="0">
                  <a:pos x="connsiteX8218" y="connsiteY8218"/>
                </a:cxn>
                <a:cxn ang="0">
                  <a:pos x="connsiteX8219" y="connsiteY8219"/>
                </a:cxn>
                <a:cxn ang="0">
                  <a:pos x="connsiteX8220" y="connsiteY8220"/>
                </a:cxn>
                <a:cxn ang="0">
                  <a:pos x="connsiteX8221" y="connsiteY8221"/>
                </a:cxn>
                <a:cxn ang="0">
                  <a:pos x="connsiteX8222" y="connsiteY8222"/>
                </a:cxn>
                <a:cxn ang="0">
                  <a:pos x="connsiteX8223" y="connsiteY8223"/>
                </a:cxn>
                <a:cxn ang="0">
                  <a:pos x="connsiteX8224" y="connsiteY8224"/>
                </a:cxn>
                <a:cxn ang="0">
                  <a:pos x="connsiteX8225" y="connsiteY8225"/>
                </a:cxn>
                <a:cxn ang="0">
                  <a:pos x="connsiteX8226" y="connsiteY8226"/>
                </a:cxn>
                <a:cxn ang="0">
                  <a:pos x="connsiteX8227" y="connsiteY8227"/>
                </a:cxn>
                <a:cxn ang="0">
                  <a:pos x="connsiteX8228" y="connsiteY8228"/>
                </a:cxn>
                <a:cxn ang="0">
                  <a:pos x="connsiteX8229" y="connsiteY8229"/>
                </a:cxn>
                <a:cxn ang="0">
                  <a:pos x="connsiteX8230" y="connsiteY8230"/>
                </a:cxn>
                <a:cxn ang="0">
                  <a:pos x="connsiteX8231" y="connsiteY8231"/>
                </a:cxn>
                <a:cxn ang="0">
                  <a:pos x="connsiteX8232" y="connsiteY8232"/>
                </a:cxn>
                <a:cxn ang="0">
                  <a:pos x="connsiteX8233" y="connsiteY8233"/>
                </a:cxn>
                <a:cxn ang="0">
                  <a:pos x="connsiteX8234" y="connsiteY8234"/>
                </a:cxn>
                <a:cxn ang="0">
                  <a:pos x="connsiteX8235" y="connsiteY8235"/>
                </a:cxn>
                <a:cxn ang="0">
                  <a:pos x="connsiteX8236" y="connsiteY8236"/>
                </a:cxn>
                <a:cxn ang="0">
                  <a:pos x="connsiteX8237" y="connsiteY8237"/>
                </a:cxn>
                <a:cxn ang="0">
                  <a:pos x="connsiteX8238" y="connsiteY8238"/>
                </a:cxn>
                <a:cxn ang="0">
                  <a:pos x="connsiteX8239" y="connsiteY8239"/>
                </a:cxn>
                <a:cxn ang="0">
                  <a:pos x="connsiteX8240" y="connsiteY8240"/>
                </a:cxn>
                <a:cxn ang="0">
                  <a:pos x="connsiteX8241" y="connsiteY8241"/>
                </a:cxn>
                <a:cxn ang="0">
                  <a:pos x="connsiteX8242" y="connsiteY8242"/>
                </a:cxn>
                <a:cxn ang="0">
                  <a:pos x="connsiteX8243" y="connsiteY8243"/>
                </a:cxn>
                <a:cxn ang="0">
                  <a:pos x="connsiteX8244" y="connsiteY8244"/>
                </a:cxn>
                <a:cxn ang="0">
                  <a:pos x="connsiteX8245" y="connsiteY8245"/>
                </a:cxn>
                <a:cxn ang="0">
                  <a:pos x="connsiteX8246" y="connsiteY8246"/>
                </a:cxn>
                <a:cxn ang="0">
                  <a:pos x="connsiteX8247" y="connsiteY8247"/>
                </a:cxn>
                <a:cxn ang="0">
                  <a:pos x="connsiteX8248" y="connsiteY8248"/>
                </a:cxn>
                <a:cxn ang="0">
                  <a:pos x="connsiteX8249" y="connsiteY8249"/>
                </a:cxn>
                <a:cxn ang="0">
                  <a:pos x="connsiteX8250" y="connsiteY8250"/>
                </a:cxn>
                <a:cxn ang="0">
                  <a:pos x="connsiteX8251" y="connsiteY8251"/>
                </a:cxn>
                <a:cxn ang="0">
                  <a:pos x="connsiteX8252" y="connsiteY8252"/>
                </a:cxn>
                <a:cxn ang="0">
                  <a:pos x="connsiteX8253" y="connsiteY8253"/>
                </a:cxn>
                <a:cxn ang="0">
                  <a:pos x="connsiteX8254" y="connsiteY8254"/>
                </a:cxn>
                <a:cxn ang="0">
                  <a:pos x="connsiteX8255" y="connsiteY8255"/>
                </a:cxn>
                <a:cxn ang="0">
                  <a:pos x="connsiteX8256" y="connsiteY8256"/>
                </a:cxn>
                <a:cxn ang="0">
                  <a:pos x="connsiteX8257" y="connsiteY8257"/>
                </a:cxn>
                <a:cxn ang="0">
                  <a:pos x="connsiteX8258" y="connsiteY8258"/>
                </a:cxn>
                <a:cxn ang="0">
                  <a:pos x="connsiteX8259" y="connsiteY8259"/>
                </a:cxn>
                <a:cxn ang="0">
                  <a:pos x="connsiteX8260" y="connsiteY8260"/>
                </a:cxn>
                <a:cxn ang="0">
                  <a:pos x="connsiteX8261" y="connsiteY8261"/>
                </a:cxn>
                <a:cxn ang="0">
                  <a:pos x="connsiteX8262" y="connsiteY8262"/>
                </a:cxn>
                <a:cxn ang="0">
                  <a:pos x="connsiteX8263" y="connsiteY8263"/>
                </a:cxn>
                <a:cxn ang="0">
                  <a:pos x="connsiteX8264" y="connsiteY8264"/>
                </a:cxn>
                <a:cxn ang="0">
                  <a:pos x="connsiteX8265" y="connsiteY8265"/>
                </a:cxn>
                <a:cxn ang="0">
                  <a:pos x="connsiteX8266" y="connsiteY8266"/>
                </a:cxn>
                <a:cxn ang="0">
                  <a:pos x="connsiteX8267" y="connsiteY8267"/>
                </a:cxn>
                <a:cxn ang="0">
                  <a:pos x="connsiteX8268" y="connsiteY8268"/>
                </a:cxn>
                <a:cxn ang="0">
                  <a:pos x="connsiteX8269" y="connsiteY8269"/>
                </a:cxn>
                <a:cxn ang="0">
                  <a:pos x="connsiteX8270" y="connsiteY8270"/>
                </a:cxn>
                <a:cxn ang="0">
                  <a:pos x="connsiteX8271" y="connsiteY8271"/>
                </a:cxn>
                <a:cxn ang="0">
                  <a:pos x="connsiteX8272" y="connsiteY8272"/>
                </a:cxn>
                <a:cxn ang="0">
                  <a:pos x="connsiteX8273" y="connsiteY8273"/>
                </a:cxn>
                <a:cxn ang="0">
                  <a:pos x="connsiteX8274" y="connsiteY8274"/>
                </a:cxn>
                <a:cxn ang="0">
                  <a:pos x="connsiteX8275" y="connsiteY8275"/>
                </a:cxn>
                <a:cxn ang="0">
                  <a:pos x="connsiteX8276" y="connsiteY8276"/>
                </a:cxn>
                <a:cxn ang="0">
                  <a:pos x="connsiteX8277" y="connsiteY8277"/>
                </a:cxn>
                <a:cxn ang="0">
                  <a:pos x="connsiteX8278" y="connsiteY8278"/>
                </a:cxn>
                <a:cxn ang="0">
                  <a:pos x="connsiteX8279" y="connsiteY8279"/>
                </a:cxn>
                <a:cxn ang="0">
                  <a:pos x="connsiteX8280" y="connsiteY8280"/>
                </a:cxn>
                <a:cxn ang="0">
                  <a:pos x="connsiteX8281" y="connsiteY8281"/>
                </a:cxn>
                <a:cxn ang="0">
                  <a:pos x="connsiteX8282" y="connsiteY8282"/>
                </a:cxn>
                <a:cxn ang="0">
                  <a:pos x="connsiteX8283" y="connsiteY8283"/>
                </a:cxn>
                <a:cxn ang="0">
                  <a:pos x="connsiteX8284" y="connsiteY8284"/>
                </a:cxn>
                <a:cxn ang="0">
                  <a:pos x="connsiteX8285" y="connsiteY8285"/>
                </a:cxn>
                <a:cxn ang="0">
                  <a:pos x="connsiteX8286" y="connsiteY8286"/>
                </a:cxn>
                <a:cxn ang="0">
                  <a:pos x="connsiteX8287" y="connsiteY8287"/>
                </a:cxn>
                <a:cxn ang="0">
                  <a:pos x="connsiteX8288" y="connsiteY8288"/>
                </a:cxn>
                <a:cxn ang="0">
                  <a:pos x="connsiteX8289" y="connsiteY8289"/>
                </a:cxn>
                <a:cxn ang="0">
                  <a:pos x="connsiteX8290" y="connsiteY8290"/>
                </a:cxn>
                <a:cxn ang="0">
                  <a:pos x="connsiteX8291" y="connsiteY8291"/>
                </a:cxn>
                <a:cxn ang="0">
                  <a:pos x="connsiteX8292" y="connsiteY8292"/>
                </a:cxn>
                <a:cxn ang="0">
                  <a:pos x="connsiteX8293" y="connsiteY8293"/>
                </a:cxn>
                <a:cxn ang="0">
                  <a:pos x="connsiteX8294" y="connsiteY8294"/>
                </a:cxn>
                <a:cxn ang="0">
                  <a:pos x="connsiteX8295" y="connsiteY8295"/>
                </a:cxn>
                <a:cxn ang="0">
                  <a:pos x="connsiteX8296" y="connsiteY8296"/>
                </a:cxn>
                <a:cxn ang="0">
                  <a:pos x="connsiteX8297" y="connsiteY8297"/>
                </a:cxn>
                <a:cxn ang="0">
                  <a:pos x="connsiteX8298" y="connsiteY8298"/>
                </a:cxn>
                <a:cxn ang="0">
                  <a:pos x="connsiteX8299" y="connsiteY8299"/>
                </a:cxn>
                <a:cxn ang="0">
                  <a:pos x="connsiteX8300" y="connsiteY8300"/>
                </a:cxn>
                <a:cxn ang="0">
                  <a:pos x="connsiteX8301" y="connsiteY8301"/>
                </a:cxn>
                <a:cxn ang="0">
                  <a:pos x="connsiteX8302" y="connsiteY8302"/>
                </a:cxn>
                <a:cxn ang="0">
                  <a:pos x="connsiteX8303" y="connsiteY8303"/>
                </a:cxn>
                <a:cxn ang="0">
                  <a:pos x="connsiteX8304" y="connsiteY8304"/>
                </a:cxn>
                <a:cxn ang="0">
                  <a:pos x="connsiteX8305" y="connsiteY8305"/>
                </a:cxn>
                <a:cxn ang="0">
                  <a:pos x="connsiteX8306" y="connsiteY8306"/>
                </a:cxn>
                <a:cxn ang="0">
                  <a:pos x="connsiteX8307" y="connsiteY8307"/>
                </a:cxn>
                <a:cxn ang="0">
                  <a:pos x="connsiteX8308" y="connsiteY8308"/>
                </a:cxn>
                <a:cxn ang="0">
                  <a:pos x="connsiteX8309" y="connsiteY8309"/>
                </a:cxn>
                <a:cxn ang="0">
                  <a:pos x="connsiteX8310" y="connsiteY8310"/>
                </a:cxn>
                <a:cxn ang="0">
                  <a:pos x="connsiteX8311" y="connsiteY8311"/>
                </a:cxn>
                <a:cxn ang="0">
                  <a:pos x="connsiteX8312" y="connsiteY8312"/>
                </a:cxn>
                <a:cxn ang="0">
                  <a:pos x="connsiteX8313" y="connsiteY8313"/>
                </a:cxn>
                <a:cxn ang="0">
                  <a:pos x="connsiteX8314" y="connsiteY8314"/>
                </a:cxn>
                <a:cxn ang="0">
                  <a:pos x="connsiteX8315" y="connsiteY8315"/>
                </a:cxn>
                <a:cxn ang="0">
                  <a:pos x="connsiteX8316" y="connsiteY8316"/>
                </a:cxn>
                <a:cxn ang="0">
                  <a:pos x="connsiteX8317" y="connsiteY8317"/>
                </a:cxn>
                <a:cxn ang="0">
                  <a:pos x="connsiteX8318" y="connsiteY8318"/>
                </a:cxn>
                <a:cxn ang="0">
                  <a:pos x="connsiteX8319" y="connsiteY8319"/>
                </a:cxn>
                <a:cxn ang="0">
                  <a:pos x="connsiteX8320" y="connsiteY8320"/>
                </a:cxn>
                <a:cxn ang="0">
                  <a:pos x="connsiteX8321" y="connsiteY8321"/>
                </a:cxn>
                <a:cxn ang="0">
                  <a:pos x="connsiteX8322" y="connsiteY8322"/>
                </a:cxn>
                <a:cxn ang="0">
                  <a:pos x="connsiteX8323" y="connsiteY8323"/>
                </a:cxn>
                <a:cxn ang="0">
                  <a:pos x="connsiteX8324" y="connsiteY8324"/>
                </a:cxn>
                <a:cxn ang="0">
                  <a:pos x="connsiteX8325" y="connsiteY8325"/>
                </a:cxn>
                <a:cxn ang="0">
                  <a:pos x="connsiteX8326" y="connsiteY8326"/>
                </a:cxn>
                <a:cxn ang="0">
                  <a:pos x="connsiteX8327" y="connsiteY8327"/>
                </a:cxn>
                <a:cxn ang="0">
                  <a:pos x="connsiteX8328" y="connsiteY8328"/>
                </a:cxn>
                <a:cxn ang="0">
                  <a:pos x="connsiteX8329" y="connsiteY8329"/>
                </a:cxn>
                <a:cxn ang="0">
                  <a:pos x="connsiteX8330" y="connsiteY8330"/>
                </a:cxn>
                <a:cxn ang="0">
                  <a:pos x="connsiteX8331" y="connsiteY8331"/>
                </a:cxn>
                <a:cxn ang="0">
                  <a:pos x="connsiteX8332" y="connsiteY8332"/>
                </a:cxn>
                <a:cxn ang="0">
                  <a:pos x="connsiteX8333" y="connsiteY8333"/>
                </a:cxn>
                <a:cxn ang="0">
                  <a:pos x="connsiteX8334" y="connsiteY8334"/>
                </a:cxn>
                <a:cxn ang="0">
                  <a:pos x="connsiteX8335" y="connsiteY8335"/>
                </a:cxn>
                <a:cxn ang="0">
                  <a:pos x="connsiteX8336" y="connsiteY8336"/>
                </a:cxn>
                <a:cxn ang="0">
                  <a:pos x="connsiteX8337" y="connsiteY8337"/>
                </a:cxn>
                <a:cxn ang="0">
                  <a:pos x="connsiteX8338" y="connsiteY8338"/>
                </a:cxn>
                <a:cxn ang="0">
                  <a:pos x="connsiteX8339" y="connsiteY8339"/>
                </a:cxn>
                <a:cxn ang="0">
                  <a:pos x="connsiteX8340" y="connsiteY8340"/>
                </a:cxn>
                <a:cxn ang="0">
                  <a:pos x="connsiteX8341" y="connsiteY8341"/>
                </a:cxn>
                <a:cxn ang="0">
                  <a:pos x="connsiteX8342" y="connsiteY8342"/>
                </a:cxn>
                <a:cxn ang="0">
                  <a:pos x="connsiteX8343" y="connsiteY8343"/>
                </a:cxn>
                <a:cxn ang="0">
                  <a:pos x="connsiteX8344" y="connsiteY8344"/>
                </a:cxn>
                <a:cxn ang="0">
                  <a:pos x="connsiteX8345" y="connsiteY8345"/>
                </a:cxn>
                <a:cxn ang="0">
                  <a:pos x="connsiteX8346" y="connsiteY8346"/>
                </a:cxn>
                <a:cxn ang="0">
                  <a:pos x="connsiteX8347" y="connsiteY8347"/>
                </a:cxn>
                <a:cxn ang="0">
                  <a:pos x="connsiteX8348" y="connsiteY8348"/>
                </a:cxn>
                <a:cxn ang="0">
                  <a:pos x="connsiteX8349" y="connsiteY8349"/>
                </a:cxn>
                <a:cxn ang="0">
                  <a:pos x="connsiteX8350" y="connsiteY8350"/>
                </a:cxn>
                <a:cxn ang="0">
                  <a:pos x="connsiteX8351" y="connsiteY8351"/>
                </a:cxn>
                <a:cxn ang="0">
                  <a:pos x="connsiteX8352" y="connsiteY8352"/>
                </a:cxn>
                <a:cxn ang="0">
                  <a:pos x="connsiteX8353" y="connsiteY8353"/>
                </a:cxn>
                <a:cxn ang="0">
                  <a:pos x="connsiteX8354" y="connsiteY8354"/>
                </a:cxn>
                <a:cxn ang="0">
                  <a:pos x="connsiteX8355" y="connsiteY8355"/>
                </a:cxn>
                <a:cxn ang="0">
                  <a:pos x="connsiteX8356" y="connsiteY8356"/>
                </a:cxn>
                <a:cxn ang="0">
                  <a:pos x="connsiteX8357" y="connsiteY8357"/>
                </a:cxn>
                <a:cxn ang="0">
                  <a:pos x="connsiteX8358" y="connsiteY8358"/>
                </a:cxn>
                <a:cxn ang="0">
                  <a:pos x="connsiteX8359" y="connsiteY8359"/>
                </a:cxn>
                <a:cxn ang="0">
                  <a:pos x="connsiteX8360" y="connsiteY8360"/>
                </a:cxn>
                <a:cxn ang="0">
                  <a:pos x="connsiteX8361" y="connsiteY8361"/>
                </a:cxn>
                <a:cxn ang="0">
                  <a:pos x="connsiteX8362" y="connsiteY8362"/>
                </a:cxn>
                <a:cxn ang="0">
                  <a:pos x="connsiteX8363" y="connsiteY8363"/>
                </a:cxn>
                <a:cxn ang="0">
                  <a:pos x="connsiteX8364" y="connsiteY8364"/>
                </a:cxn>
                <a:cxn ang="0">
                  <a:pos x="connsiteX8365" y="connsiteY8365"/>
                </a:cxn>
                <a:cxn ang="0">
                  <a:pos x="connsiteX8366" y="connsiteY8366"/>
                </a:cxn>
                <a:cxn ang="0">
                  <a:pos x="connsiteX8367" y="connsiteY8367"/>
                </a:cxn>
                <a:cxn ang="0">
                  <a:pos x="connsiteX8368" y="connsiteY8368"/>
                </a:cxn>
                <a:cxn ang="0">
                  <a:pos x="connsiteX8369" y="connsiteY8369"/>
                </a:cxn>
                <a:cxn ang="0">
                  <a:pos x="connsiteX8370" y="connsiteY8370"/>
                </a:cxn>
                <a:cxn ang="0">
                  <a:pos x="connsiteX8371" y="connsiteY8371"/>
                </a:cxn>
                <a:cxn ang="0">
                  <a:pos x="connsiteX8372" y="connsiteY8372"/>
                </a:cxn>
                <a:cxn ang="0">
                  <a:pos x="connsiteX8373" y="connsiteY8373"/>
                </a:cxn>
                <a:cxn ang="0">
                  <a:pos x="connsiteX8374" y="connsiteY8374"/>
                </a:cxn>
                <a:cxn ang="0">
                  <a:pos x="connsiteX8375" y="connsiteY8375"/>
                </a:cxn>
                <a:cxn ang="0">
                  <a:pos x="connsiteX8376" y="connsiteY8376"/>
                </a:cxn>
                <a:cxn ang="0">
                  <a:pos x="connsiteX8377" y="connsiteY8377"/>
                </a:cxn>
                <a:cxn ang="0">
                  <a:pos x="connsiteX8378" y="connsiteY8378"/>
                </a:cxn>
                <a:cxn ang="0">
                  <a:pos x="connsiteX8379" y="connsiteY8379"/>
                </a:cxn>
                <a:cxn ang="0">
                  <a:pos x="connsiteX8380" y="connsiteY8380"/>
                </a:cxn>
                <a:cxn ang="0">
                  <a:pos x="connsiteX8381" y="connsiteY8381"/>
                </a:cxn>
                <a:cxn ang="0">
                  <a:pos x="connsiteX8382" y="connsiteY8382"/>
                </a:cxn>
                <a:cxn ang="0">
                  <a:pos x="connsiteX8383" y="connsiteY8383"/>
                </a:cxn>
                <a:cxn ang="0">
                  <a:pos x="connsiteX8384" y="connsiteY8384"/>
                </a:cxn>
                <a:cxn ang="0">
                  <a:pos x="connsiteX8385" y="connsiteY8385"/>
                </a:cxn>
                <a:cxn ang="0">
                  <a:pos x="connsiteX8386" y="connsiteY8386"/>
                </a:cxn>
                <a:cxn ang="0">
                  <a:pos x="connsiteX8387" y="connsiteY8387"/>
                </a:cxn>
                <a:cxn ang="0">
                  <a:pos x="connsiteX8388" y="connsiteY8388"/>
                </a:cxn>
                <a:cxn ang="0">
                  <a:pos x="connsiteX8389" y="connsiteY8389"/>
                </a:cxn>
                <a:cxn ang="0">
                  <a:pos x="connsiteX8390" y="connsiteY8390"/>
                </a:cxn>
                <a:cxn ang="0">
                  <a:pos x="connsiteX8391" y="connsiteY8391"/>
                </a:cxn>
                <a:cxn ang="0">
                  <a:pos x="connsiteX8392" y="connsiteY8392"/>
                </a:cxn>
                <a:cxn ang="0">
                  <a:pos x="connsiteX8393" y="connsiteY8393"/>
                </a:cxn>
                <a:cxn ang="0">
                  <a:pos x="connsiteX8394" y="connsiteY8394"/>
                </a:cxn>
                <a:cxn ang="0">
                  <a:pos x="connsiteX8395" y="connsiteY8395"/>
                </a:cxn>
                <a:cxn ang="0">
                  <a:pos x="connsiteX8396" y="connsiteY8396"/>
                </a:cxn>
                <a:cxn ang="0">
                  <a:pos x="connsiteX8397" y="connsiteY8397"/>
                </a:cxn>
                <a:cxn ang="0">
                  <a:pos x="connsiteX8398" y="connsiteY8398"/>
                </a:cxn>
                <a:cxn ang="0">
                  <a:pos x="connsiteX8399" y="connsiteY8399"/>
                </a:cxn>
                <a:cxn ang="0">
                  <a:pos x="connsiteX8400" y="connsiteY8400"/>
                </a:cxn>
                <a:cxn ang="0">
                  <a:pos x="connsiteX8401" y="connsiteY8401"/>
                </a:cxn>
                <a:cxn ang="0">
                  <a:pos x="connsiteX8402" y="connsiteY8402"/>
                </a:cxn>
                <a:cxn ang="0">
                  <a:pos x="connsiteX8403" y="connsiteY8403"/>
                </a:cxn>
                <a:cxn ang="0">
                  <a:pos x="connsiteX8404" y="connsiteY8404"/>
                </a:cxn>
                <a:cxn ang="0">
                  <a:pos x="connsiteX8405" y="connsiteY8405"/>
                </a:cxn>
                <a:cxn ang="0">
                  <a:pos x="connsiteX8406" y="connsiteY8406"/>
                </a:cxn>
                <a:cxn ang="0">
                  <a:pos x="connsiteX8407" y="connsiteY8407"/>
                </a:cxn>
                <a:cxn ang="0">
                  <a:pos x="connsiteX8408" y="connsiteY8408"/>
                </a:cxn>
                <a:cxn ang="0">
                  <a:pos x="connsiteX8409" y="connsiteY8409"/>
                </a:cxn>
                <a:cxn ang="0">
                  <a:pos x="connsiteX8410" y="connsiteY8410"/>
                </a:cxn>
                <a:cxn ang="0">
                  <a:pos x="connsiteX8411" y="connsiteY8411"/>
                </a:cxn>
                <a:cxn ang="0">
                  <a:pos x="connsiteX8412" y="connsiteY8412"/>
                </a:cxn>
                <a:cxn ang="0">
                  <a:pos x="connsiteX8413" y="connsiteY8413"/>
                </a:cxn>
                <a:cxn ang="0">
                  <a:pos x="connsiteX8414" y="connsiteY8414"/>
                </a:cxn>
                <a:cxn ang="0">
                  <a:pos x="connsiteX8415" y="connsiteY8415"/>
                </a:cxn>
                <a:cxn ang="0">
                  <a:pos x="connsiteX8416" y="connsiteY8416"/>
                </a:cxn>
                <a:cxn ang="0">
                  <a:pos x="connsiteX8417" y="connsiteY8417"/>
                </a:cxn>
                <a:cxn ang="0">
                  <a:pos x="connsiteX8418" y="connsiteY8418"/>
                </a:cxn>
                <a:cxn ang="0">
                  <a:pos x="connsiteX8419" y="connsiteY8419"/>
                </a:cxn>
                <a:cxn ang="0">
                  <a:pos x="connsiteX8420" y="connsiteY8420"/>
                </a:cxn>
                <a:cxn ang="0">
                  <a:pos x="connsiteX8421" y="connsiteY8421"/>
                </a:cxn>
                <a:cxn ang="0">
                  <a:pos x="connsiteX8422" y="connsiteY8422"/>
                </a:cxn>
                <a:cxn ang="0">
                  <a:pos x="connsiteX8423" y="connsiteY8423"/>
                </a:cxn>
                <a:cxn ang="0">
                  <a:pos x="connsiteX8424" y="connsiteY8424"/>
                </a:cxn>
                <a:cxn ang="0">
                  <a:pos x="connsiteX8425" y="connsiteY8425"/>
                </a:cxn>
                <a:cxn ang="0">
                  <a:pos x="connsiteX8426" y="connsiteY8426"/>
                </a:cxn>
                <a:cxn ang="0">
                  <a:pos x="connsiteX8427" y="connsiteY8427"/>
                </a:cxn>
                <a:cxn ang="0">
                  <a:pos x="connsiteX8428" y="connsiteY8428"/>
                </a:cxn>
                <a:cxn ang="0">
                  <a:pos x="connsiteX8429" y="connsiteY8429"/>
                </a:cxn>
                <a:cxn ang="0">
                  <a:pos x="connsiteX8430" y="connsiteY8430"/>
                </a:cxn>
                <a:cxn ang="0">
                  <a:pos x="connsiteX8431" y="connsiteY8431"/>
                </a:cxn>
                <a:cxn ang="0">
                  <a:pos x="connsiteX8432" y="connsiteY8432"/>
                </a:cxn>
                <a:cxn ang="0">
                  <a:pos x="connsiteX8433" y="connsiteY8433"/>
                </a:cxn>
                <a:cxn ang="0">
                  <a:pos x="connsiteX8434" y="connsiteY8434"/>
                </a:cxn>
                <a:cxn ang="0">
                  <a:pos x="connsiteX8435" y="connsiteY8435"/>
                </a:cxn>
                <a:cxn ang="0">
                  <a:pos x="connsiteX8436" y="connsiteY8436"/>
                </a:cxn>
                <a:cxn ang="0">
                  <a:pos x="connsiteX8437" y="connsiteY8437"/>
                </a:cxn>
                <a:cxn ang="0">
                  <a:pos x="connsiteX8438" y="connsiteY8438"/>
                </a:cxn>
                <a:cxn ang="0">
                  <a:pos x="connsiteX8439" y="connsiteY8439"/>
                </a:cxn>
                <a:cxn ang="0">
                  <a:pos x="connsiteX8440" y="connsiteY8440"/>
                </a:cxn>
                <a:cxn ang="0">
                  <a:pos x="connsiteX8441" y="connsiteY8441"/>
                </a:cxn>
                <a:cxn ang="0">
                  <a:pos x="connsiteX8442" y="connsiteY8442"/>
                </a:cxn>
                <a:cxn ang="0">
                  <a:pos x="connsiteX8443" y="connsiteY8443"/>
                </a:cxn>
                <a:cxn ang="0">
                  <a:pos x="connsiteX8444" y="connsiteY8444"/>
                </a:cxn>
                <a:cxn ang="0">
                  <a:pos x="connsiteX8445" y="connsiteY8445"/>
                </a:cxn>
                <a:cxn ang="0">
                  <a:pos x="connsiteX8446" y="connsiteY8446"/>
                </a:cxn>
                <a:cxn ang="0">
                  <a:pos x="connsiteX8447" y="connsiteY8447"/>
                </a:cxn>
                <a:cxn ang="0">
                  <a:pos x="connsiteX8448" y="connsiteY8448"/>
                </a:cxn>
                <a:cxn ang="0">
                  <a:pos x="connsiteX8449" y="connsiteY8449"/>
                </a:cxn>
                <a:cxn ang="0">
                  <a:pos x="connsiteX8450" y="connsiteY8450"/>
                </a:cxn>
                <a:cxn ang="0">
                  <a:pos x="connsiteX8451" y="connsiteY8451"/>
                </a:cxn>
                <a:cxn ang="0">
                  <a:pos x="connsiteX8452" y="connsiteY8452"/>
                </a:cxn>
                <a:cxn ang="0">
                  <a:pos x="connsiteX8453" y="connsiteY8453"/>
                </a:cxn>
                <a:cxn ang="0">
                  <a:pos x="connsiteX8454" y="connsiteY8454"/>
                </a:cxn>
                <a:cxn ang="0">
                  <a:pos x="connsiteX8455" y="connsiteY8455"/>
                </a:cxn>
                <a:cxn ang="0">
                  <a:pos x="connsiteX8456" y="connsiteY8456"/>
                </a:cxn>
                <a:cxn ang="0">
                  <a:pos x="connsiteX8457" y="connsiteY8457"/>
                </a:cxn>
                <a:cxn ang="0">
                  <a:pos x="connsiteX8458" y="connsiteY8458"/>
                </a:cxn>
                <a:cxn ang="0">
                  <a:pos x="connsiteX8459" y="connsiteY8459"/>
                </a:cxn>
                <a:cxn ang="0">
                  <a:pos x="connsiteX8460" y="connsiteY8460"/>
                </a:cxn>
                <a:cxn ang="0">
                  <a:pos x="connsiteX8461" y="connsiteY8461"/>
                </a:cxn>
                <a:cxn ang="0">
                  <a:pos x="connsiteX8462" y="connsiteY8462"/>
                </a:cxn>
                <a:cxn ang="0">
                  <a:pos x="connsiteX8463" y="connsiteY8463"/>
                </a:cxn>
                <a:cxn ang="0">
                  <a:pos x="connsiteX8464" y="connsiteY8464"/>
                </a:cxn>
                <a:cxn ang="0">
                  <a:pos x="connsiteX8465" y="connsiteY8465"/>
                </a:cxn>
                <a:cxn ang="0">
                  <a:pos x="connsiteX8466" y="connsiteY8466"/>
                </a:cxn>
                <a:cxn ang="0">
                  <a:pos x="connsiteX8467" y="connsiteY8467"/>
                </a:cxn>
                <a:cxn ang="0">
                  <a:pos x="connsiteX8468" y="connsiteY8468"/>
                </a:cxn>
                <a:cxn ang="0">
                  <a:pos x="connsiteX8469" y="connsiteY8469"/>
                </a:cxn>
                <a:cxn ang="0">
                  <a:pos x="connsiteX8470" y="connsiteY8470"/>
                </a:cxn>
                <a:cxn ang="0">
                  <a:pos x="connsiteX8471" y="connsiteY8471"/>
                </a:cxn>
                <a:cxn ang="0">
                  <a:pos x="connsiteX8472" y="connsiteY8472"/>
                </a:cxn>
                <a:cxn ang="0">
                  <a:pos x="connsiteX8473" y="connsiteY8473"/>
                </a:cxn>
                <a:cxn ang="0">
                  <a:pos x="connsiteX8474" y="connsiteY8474"/>
                </a:cxn>
                <a:cxn ang="0">
                  <a:pos x="connsiteX8475" y="connsiteY8475"/>
                </a:cxn>
                <a:cxn ang="0">
                  <a:pos x="connsiteX8476" y="connsiteY8476"/>
                </a:cxn>
                <a:cxn ang="0">
                  <a:pos x="connsiteX8477" y="connsiteY8477"/>
                </a:cxn>
                <a:cxn ang="0">
                  <a:pos x="connsiteX8478" y="connsiteY8478"/>
                </a:cxn>
                <a:cxn ang="0">
                  <a:pos x="connsiteX8479" y="connsiteY8479"/>
                </a:cxn>
                <a:cxn ang="0">
                  <a:pos x="connsiteX8480" y="connsiteY8480"/>
                </a:cxn>
                <a:cxn ang="0">
                  <a:pos x="connsiteX8481" y="connsiteY8481"/>
                </a:cxn>
                <a:cxn ang="0">
                  <a:pos x="connsiteX8482" y="connsiteY8482"/>
                </a:cxn>
                <a:cxn ang="0">
                  <a:pos x="connsiteX8483" y="connsiteY8483"/>
                </a:cxn>
                <a:cxn ang="0">
                  <a:pos x="connsiteX8484" y="connsiteY8484"/>
                </a:cxn>
                <a:cxn ang="0">
                  <a:pos x="connsiteX8485" y="connsiteY8485"/>
                </a:cxn>
                <a:cxn ang="0">
                  <a:pos x="connsiteX8486" y="connsiteY8486"/>
                </a:cxn>
                <a:cxn ang="0">
                  <a:pos x="connsiteX8487" y="connsiteY8487"/>
                </a:cxn>
                <a:cxn ang="0">
                  <a:pos x="connsiteX8488" y="connsiteY8488"/>
                </a:cxn>
                <a:cxn ang="0">
                  <a:pos x="connsiteX8489" y="connsiteY8489"/>
                </a:cxn>
                <a:cxn ang="0">
                  <a:pos x="connsiteX8490" y="connsiteY8490"/>
                </a:cxn>
                <a:cxn ang="0">
                  <a:pos x="connsiteX8491" y="connsiteY8491"/>
                </a:cxn>
                <a:cxn ang="0">
                  <a:pos x="connsiteX8492" y="connsiteY8492"/>
                </a:cxn>
                <a:cxn ang="0">
                  <a:pos x="connsiteX8493" y="connsiteY8493"/>
                </a:cxn>
                <a:cxn ang="0">
                  <a:pos x="connsiteX8494" y="connsiteY8494"/>
                </a:cxn>
                <a:cxn ang="0">
                  <a:pos x="connsiteX8495" y="connsiteY8495"/>
                </a:cxn>
                <a:cxn ang="0">
                  <a:pos x="connsiteX8496" y="connsiteY8496"/>
                </a:cxn>
                <a:cxn ang="0">
                  <a:pos x="connsiteX8497" y="connsiteY8497"/>
                </a:cxn>
                <a:cxn ang="0">
                  <a:pos x="connsiteX8498" y="connsiteY8498"/>
                </a:cxn>
                <a:cxn ang="0">
                  <a:pos x="connsiteX8499" y="connsiteY8499"/>
                </a:cxn>
                <a:cxn ang="0">
                  <a:pos x="connsiteX8500" y="connsiteY8500"/>
                </a:cxn>
                <a:cxn ang="0">
                  <a:pos x="connsiteX8501" y="connsiteY8501"/>
                </a:cxn>
                <a:cxn ang="0">
                  <a:pos x="connsiteX8502" y="connsiteY8502"/>
                </a:cxn>
                <a:cxn ang="0">
                  <a:pos x="connsiteX8503" y="connsiteY8503"/>
                </a:cxn>
                <a:cxn ang="0">
                  <a:pos x="connsiteX8504" y="connsiteY8504"/>
                </a:cxn>
                <a:cxn ang="0">
                  <a:pos x="connsiteX8505" y="connsiteY8505"/>
                </a:cxn>
                <a:cxn ang="0">
                  <a:pos x="connsiteX8506" y="connsiteY8506"/>
                </a:cxn>
                <a:cxn ang="0">
                  <a:pos x="connsiteX8507" y="connsiteY8507"/>
                </a:cxn>
                <a:cxn ang="0">
                  <a:pos x="connsiteX8508" y="connsiteY8508"/>
                </a:cxn>
                <a:cxn ang="0">
                  <a:pos x="connsiteX8509" y="connsiteY8509"/>
                </a:cxn>
                <a:cxn ang="0">
                  <a:pos x="connsiteX8510" y="connsiteY8510"/>
                </a:cxn>
                <a:cxn ang="0">
                  <a:pos x="connsiteX8511" y="connsiteY8511"/>
                </a:cxn>
                <a:cxn ang="0">
                  <a:pos x="connsiteX8512" y="connsiteY8512"/>
                </a:cxn>
                <a:cxn ang="0">
                  <a:pos x="connsiteX8513" y="connsiteY8513"/>
                </a:cxn>
                <a:cxn ang="0">
                  <a:pos x="connsiteX8514" y="connsiteY8514"/>
                </a:cxn>
                <a:cxn ang="0">
                  <a:pos x="connsiteX8515" y="connsiteY8515"/>
                </a:cxn>
                <a:cxn ang="0">
                  <a:pos x="connsiteX8516" y="connsiteY8516"/>
                </a:cxn>
                <a:cxn ang="0">
                  <a:pos x="connsiteX8517" y="connsiteY8517"/>
                </a:cxn>
                <a:cxn ang="0">
                  <a:pos x="connsiteX8518" y="connsiteY8518"/>
                </a:cxn>
                <a:cxn ang="0">
                  <a:pos x="connsiteX8519" y="connsiteY8519"/>
                </a:cxn>
                <a:cxn ang="0">
                  <a:pos x="connsiteX8520" y="connsiteY8520"/>
                </a:cxn>
                <a:cxn ang="0">
                  <a:pos x="connsiteX8521" y="connsiteY8521"/>
                </a:cxn>
                <a:cxn ang="0">
                  <a:pos x="connsiteX8522" y="connsiteY8522"/>
                </a:cxn>
                <a:cxn ang="0">
                  <a:pos x="connsiteX8523" y="connsiteY8523"/>
                </a:cxn>
                <a:cxn ang="0">
                  <a:pos x="connsiteX8524" y="connsiteY8524"/>
                </a:cxn>
                <a:cxn ang="0">
                  <a:pos x="connsiteX8525" y="connsiteY8525"/>
                </a:cxn>
                <a:cxn ang="0">
                  <a:pos x="connsiteX8526" y="connsiteY8526"/>
                </a:cxn>
                <a:cxn ang="0">
                  <a:pos x="connsiteX8527" y="connsiteY8527"/>
                </a:cxn>
                <a:cxn ang="0">
                  <a:pos x="connsiteX8528" y="connsiteY8528"/>
                </a:cxn>
                <a:cxn ang="0">
                  <a:pos x="connsiteX8529" y="connsiteY8529"/>
                </a:cxn>
                <a:cxn ang="0">
                  <a:pos x="connsiteX8530" y="connsiteY8530"/>
                </a:cxn>
                <a:cxn ang="0">
                  <a:pos x="connsiteX8531" y="connsiteY8531"/>
                </a:cxn>
                <a:cxn ang="0">
                  <a:pos x="connsiteX8532" y="connsiteY8532"/>
                </a:cxn>
                <a:cxn ang="0">
                  <a:pos x="connsiteX8533" y="connsiteY8533"/>
                </a:cxn>
                <a:cxn ang="0">
                  <a:pos x="connsiteX8534" y="connsiteY8534"/>
                </a:cxn>
                <a:cxn ang="0">
                  <a:pos x="connsiteX8535" y="connsiteY8535"/>
                </a:cxn>
                <a:cxn ang="0">
                  <a:pos x="connsiteX8536" y="connsiteY8536"/>
                </a:cxn>
                <a:cxn ang="0">
                  <a:pos x="connsiteX8537" y="connsiteY8537"/>
                </a:cxn>
                <a:cxn ang="0">
                  <a:pos x="connsiteX8538" y="connsiteY8538"/>
                </a:cxn>
                <a:cxn ang="0">
                  <a:pos x="connsiteX8539" y="connsiteY8539"/>
                </a:cxn>
                <a:cxn ang="0">
                  <a:pos x="connsiteX8540" y="connsiteY8540"/>
                </a:cxn>
                <a:cxn ang="0">
                  <a:pos x="connsiteX8541" y="connsiteY8541"/>
                </a:cxn>
                <a:cxn ang="0">
                  <a:pos x="connsiteX8542" y="connsiteY8542"/>
                </a:cxn>
                <a:cxn ang="0">
                  <a:pos x="connsiteX8543" y="connsiteY8543"/>
                </a:cxn>
                <a:cxn ang="0">
                  <a:pos x="connsiteX8544" y="connsiteY8544"/>
                </a:cxn>
                <a:cxn ang="0">
                  <a:pos x="connsiteX8545" y="connsiteY8545"/>
                </a:cxn>
                <a:cxn ang="0">
                  <a:pos x="connsiteX8546" y="connsiteY8546"/>
                </a:cxn>
                <a:cxn ang="0">
                  <a:pos x="connsiteX8547" y="connsiteY8547"/>
                </a:cxn>
                <a:cxn ang="0">
                  <a:pos x="connsiteX8548" y="connsiteY8548"/>
                </a:cxn>
                <a:cxn ang="0">
                  <a:pos x="connsiteX8549" y="connsiteY8549"/>
                </a:cxn>
                <a:cxn ang="0">
                  <a:pos x="connsiteX8550" y="connsiteY8550"/>
                </a:cxn>
                <a:cxn ang="0">
                  <a:pos x="connsiteX8551" y="connsiteY8551"/>
                </a:cxn>
                <a:cxn ang="0">
                  <a:pos x="connsiteX8552" y="connsiteY8552"/>
                </a:cxn>
                <a:cxn ang="0">
                  <a:pos x="connsiteX8553" y="connsiteY8553"/>
                </a:cxn>
                <a:cxn ang="0">
                  <a:pos x="connsiteX8554" y="connsiteY8554"/>
                </a:cxn>
                <a:cxn ang="0">
                  <a:pos x="connsiteX8555" y="connsiteY8555"/>
                </a:cxn>
                <a:cxn ang="0">
                  <a:pos x="connsiteX8556" y="connsiteY8556"/>
                </a:cxn>
                <a:cxn ang="0">
                  <a:pos x="connsiteX8557" y="connsiteY8557"/>
                </a:cxn>
                <a:cxn ang="0">
                  <a:pos x="connsiteX8558" y="connsiteY8558"/>
                </a:cxn>
                <a:cxn ang="0">
                  <a:pos x="connsiteX8559" y="connsiteY8559"/>
                </a:cxn>
                <a:cxn ang="0">
                  <a:pos x="connsiteX8560" y="connsiteY8560"/>
                </a:cxn>
                <a:cxn ang="0">
                  <a:pos x="connsiteX8561" y="connsiteY8561"/>
                </a:cxn>
                <a:cxn ang="0">
                  <a:pos x="connsiteX8562" y="connsiteY8562"/>
                </a:cxn>
                <a:cxn ang="0">
                  <a:pos x="connsiteX8563" y="connsiteY8563"/>
                </a:cxn>
                <a:cxn ang="0">
                  <a:pos x="connsiteX8564" y="connsiteY8564"/>
                </a:cxn>
                <a:cxn ang="0">
                  <a:pos x="connsiteX8565" y="connsiteY8565"/>
                </a:cxn>
                <a:cxn ang="0">
                  <a:pos x="connsiteX8566" y="connsiteY8566"/>
                </a:cxn>
                <a:cxn ang="0">
                  <a:pos x="connsiteX8567" y="connsiteY8567"/>
                </a:cxn>
                <a:cxn ang="0">
                  <a:pos x="connsiteX8568" y="connsiteY8568"/>
                </a:cxn>
                <a:cxn ang="0">
                  <a:pos x="connsiteX8569" y="connsiteY8569"/>
                </a:cxn>
                <a:cxn ang="0">
                  <a:pos x="connsiteX8570" y="connsiteY8570"/>
                </a:cxn>
                <a:cxn ang="0">
                  <a:pos x="connsiteX8571" y="connsiteY8571"/>
                </a:cxn>
                <a:cxn ang="0">
                  <a:pos x="connsiteX8572" y="connsiteY8572"/>
                </a:cxn>
                <a:cxn ang="0">
                  <a:pos x="connsiteX8573" y="connsiteY8573"/>
                </a:cxn>
                <a:cxn ang="0">
                  <a:pos x="connsiteX8574" y="connsiteY8574"/>
                </a:cxn>
                <a:cxn ang="0">
                  <a:pos x="connsiteX8575" y="connsiteY8575"/>
                </a:cxn>
                <a:cxn ang="0">
                  <a:pos x="connsiteX8576" y="connsiteY8576"/>
                </a:cxn>
                <a:cxn ang="0">
                  <a:pos x="connsiteX8577" y="connsiteY8577"/>
                </a:cxn>
                <a:cxn ang="0">
                  <a:pos x="connsiteX8578" y="connsiteY8578"/>
                </a:cxn>
                <a:cxn ang="0">
                  <a:pos x="connsiteX8579" y="connsiteY8579"/>
                </a:cxn>
                <a:cxn ang="0">
                  <a:pos x="connsiteX8580" y="connsiteY8580"/>
                </a:cxn>
                <a:cxn ang="0">
                  <a:pos x="connsiteX8581" y="connsiteY8581"/>
                </a:cxn>
                <a:cxn ang="0">
                  <a:pos x="connsiteX8582" y="connsiteY8582"/>
                </a:cxn>
                <a:cxn ang="0">
                  <a:pos x="connsiteX8583" y="connsiteY8583"/>
                </a:cxn>
                <a:cxn ang="0">
                  <a:pos x="connsiteX8584" y="connsiteY8584"/>
                </a:cxn>
                <a:cxn ang="0">
                  <a:pos x="connsiteX8585" y="connsiteY8585"/>
                </a:cxn>
                <a:cxn ang="0">
                  <a:pos x="connsiteX8586" y="connsiteY8586"/>
                </a:cxn>
                <a:cxn ang="0">
                  <a:pos x="connsiteX8587" y="connsiteY8587"/>
                </a:cxn>
                <a:cxn ang="0">
                  <a:pos x="connsiteX8588" y="connsiteY8588"/>
                </a:cxn>
                <a:cxn ang="0">
                  <a:pos x="connsiteX8589" y="connsiteY8589"/>
                </a:cxn>
                <a:cxn ang="0">
                  <a:pos x="connsiteX8590" y="connsiteY8590"/>
                </a:cxn>
                <a:cxn ang="0">
                  <a:pos x="connsiteX8591" y="connsiteY8591"/>
                </a:cxn>
                <a:cxn ang="0">
                  <a:pos x="connsiteX8592" y="connsiteY8592"/>
                </a:cxn>
                <a:cxn ang="0">
                  <a:pos x="connsiteX8593" y="connsiteY8593"/>
                </a:cxn>
                <a:cxn ang="0">
                  <a:pos x="connsiteX8594" y="connsiteY8594"/>
                </a:cxn>
                <a:cxn ang="0">
                  <a:pos x="connsiteX8595" y="connsiteY8595"/>
                </a:cxn>
                <a:cxn ang="0">
                  <a:pos x="connsiteX8596" y="connsiteY8596"/>
                </a:cxn>
                <a:cxn ang="0">
                  <a:pos x="connsiteX8597" y="connsiteY8597"/>
                </a:cxn>
                <a:cxn ang="0">
                  <a:pos x="connsiteX8598" y="connsiteY8598"/>
                </a:cxn>
                <a:cxn ang="0">
                  <a:pos x="connsiteX8599" y="connsiteY8599"/>
                </a:cxn>
                <a:cxn ang="0">
                  <a:pos x="connsiteX8600" y="connsiteY8600"/>
                </a:cxn>
                <a:cxn ang="0">
                  <a:pos x="connsiteX8601" y="connsiteY8601"/>
                </a:cxn>
                <a:cxn ang="0">
                  <a:pos x="connsiteX8602" y="connsiteY8602"/>
                </a:cxn>
                <a:cxn ang="0">
                  <a:pos x="connsiteX8603" y="connsiteY8603"/>
                </a:cxn>
                <a:cxn ang="0">
                  <a:pos x="connsiteX8604" y="connsiteY8604"/>
                </a:cxn>
                <a:cxn ang="0">
                  <a:pos x="connsiteX8605" y="connsiteY8605"/>
                </a:cxn>
                <a:cxn ang="0">
                  <a:pos x="connsiteX8606" y="connsiteY8606"/>
                </a:cxn>
                <a:cxn ang="0">
                  <a:pos x="connsiteX8607" y="connsiteY8607"/>
                </a:cxn>
                <a:cxn ang="0">
                  <a:pos x="connsiteX8608" y="connsiteY8608"/>
                </a:cxn>
                <a:cxn ang="0">
                  <a:pos x="connsiteX8609" y="connsiteY8609"/>
                </a:cxn>
                <a:cxn ang="0">
                  <a:pos x="connsiteX8610" y="connsiteY8610"/>
                </a:cxn>
                <a:cxn ang="0">
                  <a:pos x="connsiteX8611" y="connsiteY8611"/>
                </a:cxn>
                <a:cxn ang="0">
                  <a:pos x="connsiteX8612" y="connsiteY8612"/>
                </a:cxn>
                <a:cxn ang="0">
                  <a:pos x="connsiteX8613" y="connsiteY8613"/>
                </a:cxn>
                <a:cxn ang="0">
                  <a:pos x="connsiteX8614" y="connsiteY8614"/>
                </a:cxn>
                <a:cxn ang="0">
                  <a:pos x="connsiteX8615" y="connsiteY8615"/>
                </a:cxn>
                <a:cxn ang="0">
                  <a:pos x="connsiteX8616" y="connsiteY8616"/>
                </a:cxn>
                <a:cxn ang="0">
                  <a:pos x="connsiteX8617" y="connsiteY8617"/>
                </a:cxn>
                <a:cxn ang="0">
                  <a:pos x="connsiteX8618" y="connsiteY8618"/>
                </a:cxn>
                <a:cxn ang="0">
                  <a:pos x="connsiteX8619" y="connsiteY8619"/>
                </a:cxn>
                <a:cxn ang="0">
                  <a:pos x="connsiteX8620" y="connsiteY8620"/>
                </a:cxn>
                <a:cxn ang="0">
                  <a:pos x="connsiteX8621" y="connsiteY8621"/>
                </a:cxn>
                <a:cxn ang="0">
                  <a:pos x="connsiteX8622" y="connsiteY8622"/>
                </a:cxn>
                <a:cxn ang="0">
                  <a:pos x="connsiteX8623" y="connsiteY8623"/>
                </a:cxn>
                <a:cxn ang="0">
                  <a:pos x="connsiteX8624" y="connsiteY8624"/>
                </a:cxn>
                <a:cxn ang="0">
                  <a:pos x="connsiteX8625" y="connsiteY8625"/>
                </a:cxn>
                <a:cxn ang="0">
                  <a:pos x="connsiteX8626" y="connsiteY8626"/>
                </a:cxn>
                <a:cxn ang="0">
                  <a:pos x="connsiteX8627" y="connsiteY8627"/>
                </a:cxn>
                <a:cxn ang="0">
                  <a:pos x="connsiteX8628" y="connsiteY8628"/>
                </a:cxn>
                <a:cxn ang="0">
                  <a:pos x="connsiteX8629" y="connsiteY8629"/>
                </a:cxn>
                <a:cxn ang="0">
                  <a:pos x="connsiteX8630" y="connsiteY8630"/>
                </a:cxn>
                <a:cxn ang="0">
                  <a:pos x="connsiteX8631" y="connsiteY8631"/>
                </a:cxn>
                <a:cxn ang="0">
                  <a:pos x="connsiteX8632" y="connsiteY8632"/>
                </a:cxn>
                <a:cxn ang="0">
                  <a:pos x="connsiteX8633" y="connsiteY8633"/>
                </a:cxn>
                <a:cxn ang="0">
                  <a:pos x="connsiteX8634" y="connsiteY8634"/>
                </a:cxn>
                <a:cxn ang="0">
                  <a:pos x="connsiteX8635" y="connsiteY8635"/>
                </a:cxn>
                <a:cxn ang="0">
                  <a:pos x="connsiteX8636" y="connsiteY8636"/>
                </a:cxn>
                <a:cxn ang="0">
                  <a:pos x="connsiteX8637" y="connsiteY8637"/>
                </a:cxn>
                <a:cxn ang="0">
                  <a:pos x="connsiteX8638" y="connsiteY8638"/>
                </a:cxn>
                <a:cxn ang="0">
                  <a:pos x="connsiteX8639" y="connsiteY8639"/>
                </a:cxn>
                <a:cxn ang="0">
                  <a:pos x="connsiteX8640" y="connsiteY8640"/>
                </a:cxn>
                <a:cxn ang="0">
                  <a:pos x="connsiteX8641" y="connsiteY8641"/>
                </a:cxn>
                <a:cxn ang="0">
                  <a:pos x="connsiteX8642" y="connsiteY8642"/>
                </a:cxn>
                <a:cxn ang="0">
                  <a:pos x="connsiteX8643" y="connsiteY8643"/>
                </a:cxn>
                <a:cxn ang="0">
                  <a:pos x="connsiteX8644" y="connsiteY8644"/>
                </a:cxn>
                <a:cxn ang="0">
                  <a:pos x="connsiteX8645" y="connsiteY8645"/>
                </a:cxn>
                <a:cxn ang="0">
                  <a:pos x="connsiteX8646" y="connsiteY8646"/>
                </a:cxn>
                <a:cxn ang="0">
                  <a:pos x="connsiteX8647" y="connsiteY8647"/>
                </a:cxn>
                <a:cxn ang="0">
                  <a:pos x="connsiteX8648" y="connsiteY8648"/>
                </a:cxn>
                <a:cxn ang="0">
                  <a:pos x="connsiteX8649" y="connsiteY8649"/>
                </a:cxn>
                <a:cxn ang="0">
                  <a:pos x="connsiteX8650" y="connsiteY8650"/>
                </a:cxn>
                <a:cxn ang="0">
                  <a:pos x="connsiteX8651" y="connsiteY8651"/>
                </a:cxn>
                <a:cxn ang="0">
                  <a:pos x="connsiteX8652" y="connsiteY8652"/>
                </a:cxn>
                <a:cxn ang="0">
                  <a:pos x="connsiteX8653" y="connsiteY8653"/>
                </a:cxn>
                <a:cxn ang="0">
                  <a:pos x="connsiteX8654" y="connsiteY8654"/>
                </a:cxn>
                <a:cxn ang="0">
                  <a:pos x="connsiteX8655" y="connsiteY8655"/>
                </a:cxn>
                <a:cxn ang="0">
                  <a:pos x="connsiteX8656" y="connsiteY8656"/>
                </a:cxn>
                <a:cxn ang="0">
                  <a:pos x="connsiteX8657" y="connsiteY8657"/>
                </a:cxn>
                <a:cxn ang="0">
                  <a:pos x="connsiteX8658" y="connsiteY8658"/>
                </a:cxn>
                <a:cxn ang="0">
                  <a:pos x="connsiteX8659" y="connsiteY8659"/>
                </a:cxn>
                <a:cxn ang="0">
                  <a:pos x="connsiteX8660" y="connsiteY8660"/>
                </a:cxn>
                <a:cxn ang="0">
                  <a:pos x="connsiteX8661" y="connsiteY8661"/>
                </a:cxn>
                <a:cxn ang="0">
                  <a:pos x="connsiteX8662" y="connsiteY8662"/>
                </a:cxn>
                <a:cxn ang="0">
                  <a:pos x="connsiteX8663" y="connsiteY8663"/>
                </a:cxn>
                <a:cxn ang="0">
                  <a:pos x="connsiteX8664" y="connsiteY8664"/>
                </a:cxn>
                <a:cxn ang="0">
                  <a:pos x="connsiteX8665" y="connsiteY8665"/>
                </a:cxn>
                <a:cxn ang="0">
                  <a:pos x="connsiteX8666" y="connsiteY8666"/>
                </a:cxn>
                <a:cxn ang="0">
                  <a:pos x="connsiteX8667" y="connsiteY8667"/>
                </a:cxn>
                <a:cxn ang="0">
                  <a:pos x="connsiteX8668" y="connsiteY8668"/>
                </a:cxn>
                <a:cxn ang="0">
                  <a:pos x="connsiteX8669" y="connsiteY8669"/>
                </a:cxn>
                <a:cxn ang="0">
                  <a:pos x="connsiteX8670" y="connsiteY8670"/>
                </a:cxn>
                <a:cxn ang="0">
                  <a:pos x="connsiteX8671" y="connsiteY8671"/>
                </a:cxn>
                <a:cxn ang="0">
                  <a:pos x="connsiteX8672" y="connsiteY8672"/>
                </a:cxn>
                <a:cxn ang="0">
                  <a:pos x="connsiteX8673" y="connsiteY8673"/>
                </a:cxn>
                <a:cxn ang="0">
                  <a:pos x="connsiteX8674" y="connsiteY8674"/>
                </a:cxn>
                <a:cxn ang="0">
                  <a:pos x="connsiteX8675" y="connsiteY8675"/>
                </a:cxn>
                <a:cxn ang="0">
                  <a:pos x="connsiteX8676" y="connsiteY8676"/>
                </a:cxn>
                <a:cxn ang="0">
                  <a:pos x="connsiteX8677" y="connsiteY8677"/>
                </a:cxn>
                <a:cxn ang="0">
                  <a:pos x="connsiteX8678" y="connsiteY8678"/>
                </a:cxn>
                <a:cxn ang="0">
                  <a:pos x="connsiteX8679" y="connsiteY8679"/>
                </a:cxn>
                <a:cxn ang="0">
                  <a:pos x="connsiteX8680" y="connsiteY8680"/>
                </a:cxn>
                <a:cxn ang="0">
                  <a:pos x="connsiteX8681" y="connsiteY8681"/>
                </a:cxn>
                <a:cxn ang="0">
                  <a:pos x="connsiteX8682" y="connsiteY8682"/>
                </a:cxn>
                <a:cxn ang="0">
                  <a:pos x="connsiteX8683" y="connsiteY8683"/>
                </a:cxn>
                <a:cxn ang="0">
                  <a:pos x="connsiteX8684" y="connsiteY8684"/>
                </a:cxn>
                <a:cxn ang="0">
                  <a:pos x="connsiteX8685" y="connsiteY8685"/>
                </a:cxn>
                <a:cxn ang="0">
                  <a:pos x="connsiteX8686" y="connsiteY8686"/>
                </a:cxn>
                <a:cxn ang="0">
                  <a:pos x="connsiteX8687" y="connsiteY8687"/>
                </a:cxn>
                <a:cxn ang="0">
                  <a:pos x="connsiteX8688" y="connsiteY8688"/>
                </a:cxn>
                <a:cxn ang="0">
                  <a:pos x="connsiteX8689" y="connsiteY8689"/>
                </a:cxn>
                <a:cxn ang="0">
                  <a:pos x="connsiteX8690" y="connsiteY8690"/>
                </a:cxn>
                <a:cxn ang="0">
                  <a:pos x="connsiteX8691" y="connsiteY8691"/>
                </a:cxn>
                <a:cxn ang="0">
                  <a:pos x="connsiteX8692" y="connsiteY8692"/>
                </a:cxn>
                <a:cxn ang="0">
                  <a:pos x="connsiteX8693" y="connsiteY8693"/>
                </a:cxn>
                <a:cxn ang="0">
                  <a:pos x="connsiteX8694" y="connsiteY8694"/>
                </a:cxn>
                <a:cxn ang="0">
                  <a:pos x="connsiteX8695" y="connsiteY8695"/>
                </a:cxn>
                <a:cxn ang="0">
                  <a:pos x="connsiteX8696" y="connsiteY8696"/>
                </a:cxn>
                <a:cxn ang="0">
                  <a:pos x="connsiteX8697" y="connsiteY8697"/>
                </a:cxn>
                <a:cxn ang="0">
                  <a:pos x="connsiteX8698" y="connsiteY8698"/>
                </a:cxn>
                <a:cxn ang="0">
                  <a:pos x="connsiteX8699" y="connsiteY8699"/>
                </a:cxn>
                <a:cxn ang="0">
                  <a:pos x="connsiteX8700" y="connsiteY8700"/>
                </a:cxn>
                <a:cxn ang="0">
                  <a:pos x="connsiteX8701" y="connsiteY8701"/>
                </a:cxn>
                <a:cxn ang="0">
                  <a:pos x="connsiteX8702" y="connsiteY8702"/>
                </a:cxn>
                <a:cxn ang="0">
                  <a:pos x="connsiteX8703" y="connsiteY8703"/>
                </a:cxn>
                <a:cxn ang="0">
                  <a:pos x="connsiteX8704" y="connsiteY8704"/>
                </a:cxn>
                <a:cxn ang="0">
                  <a:pos x="connsiteX8705" y="connsiteY8705"/>
                </a:cxn>
                <a:cxn ang="0">
                  <a:pos x="connsiteX8706" y="connsiteY8706"/>
                </a:cxn>
                <a:cxn ang="0">
                  <a:pos x="connsiteX8707" y="connsiteY8707"/>
                </a:cxn>
                <a:cxn ang="0">
                  <a:pos x="connsiteX8708" y="connsiteY8708"/>
                </a:cxn>
                <a:cxn ang="0">
                  <a:pos x="connsiteX8709" y="connsiteY8709"/>
                </a:cxn>
                <a:cxn ang="0">
                  <a:pos x="connsiteX8710" y="connsiteY8710"/>
                </a:cxn>
                <a:cxn ang="0">
                  <a:pos x="connsiteX8711" y="connsiteY8711"/>
                </a:cxn>
                <a:cxn ang="0">
                  <a:pos x="connsiteX8712" y="connsiteY8712"/>
                </a:cxn>
                <a:cxn ang="0">
                  <a:pos x="connsiteX8713" y="connsiteY8713"/>
                </a:cxn>
                <a:cxn ang="0">
                  <a:pos x="connsiteX8714" y="connsiteY8714"/>
                </a:cxn>
                <a:cxn ang="0">
                  <a:pos x="connsiteX8715" y="connsiteY8715"/>
                </a:cxn>
                <a:cxn ang="0">
                  <a:pos x="connsiteX8716" y="connsiteY8716"/>
                </a:cxn>
                <a:cxn ang="0">
                  <a:pos x="connsiteX8717" y="connsiteY8717"/>
                </a:cxn>
                <a:cxn ang="0">
                  <a:pos x="connsiteX8718" y="connsiteY8718"/>
                </a:cxn>
                <a:cxn ang="0">
                  <a:pos x="connsiteX8719" y="connsiteY8719"/>
                </a:cxn>
                <a:cxn ang="0">
                  <a:pos x="connsiteX8720" y="connsiteY8720"/>
                </a:cxn>
                <a:cxn ang="0">
                  <a:pos x="connsiteX8721" y="connsiteY8721"/>
                </a:cxn>
                <a:cxn ang="0">
                  <a:pos x="connsiteX8722" y="connsiteY8722"/>
                </a:cxn>
                <a:cxn ang="0">
                  <a:pos x="connsiteX8723" y="connsiteY8723"/>
                </a:cxn>
                <a:cxn ang="0">
                  <a:pos x="connsiteX8724" y="connsiteY8724"/>
                </a:cxn>
                <a:cxn ang="0">
                  <a:pos x="connsiteX8725" y="connsiteY8725"/>
                </a:cxn>
                <a:cxn ang="0">
                  <a:pos x="connsiteX8726" y="connsiteY8726"/>
                </a:cxn>
                <a:cxn ang="0">
                  <a:pos x="connsiteX8727" y="connsiteY8727"/>
                </a:cxn>
                <a:cxn ang="0">
                  <a:pos x="connsiteX8728" y="connsiteY8728"/>
                </a:cxn>
                <a:cxn ang="0">
                  <a:pos x="connsiteX8729" y="connsiteY8729"/>
                </a:cxn>
                <a:cxn ang="0">
                  <a:pos x="connsiteX8730" y="connsiteY8730"/>
                </a:cxn>
                <a:cxn ang="0">
                  <a:pos x="connsiteX8731" y="connsiteY8731"/>
                </a:cxn>
                <a:cxn ang="0">
                  <a:pos x="connsiteX8732" y="connsiteY8732"/>
                </a:cxn>
                <a:cxn ang="0">
                  <a:pos x="connsiteX8733" y="connsiteY8733"/>
                </a:cxn>
                <a:cxn ang="0">
                  <a:pos x="connsiteX8734" y="connsiteY8734"/>
                </a:cxn>
                <a:cxn ang="0">
                  <a:pos x="connsiteX8735" y="connsiteY8735"/>
                </a:cxn>
                <a:cxn ang="0">
                  <a:pos x="connsiteX8736" y="connsiteY8736"/>
                </a:cxn>
                <a:cxn ang="0">
                  <a:pos x="connsiteX8737" y="connsiteY8737"/>
                </a:cxn>
                <a:cxn ang="0">
                  <a:pos x="connsiteX8738" y="connsiteY8738"/>
                </a:cxn>
                <a:cxn ang="0">
                  <a:pos x="connsiteX8739" y="connsiteY8739"/>
                </a:cxn>
                <a:cxn ang="0">
                  <a:pos x="connsiteX8740" y="connsiteY8740"/>
                </a:cxn>
                <a:cxn ang="0">
                  <a:pos x="connsiteX8741" y="connsiteY8741"/>
                </a:cxn>
                <a:cxn ang="0">
                  <a:pos x="connsiteX8742" y="connsiteY8742"/>
                </a:cxn>
                <a:cxn ang="0">
                  <a:pos x="connsiteX8743" y="connsiteY8743"/>
                </a:cxn>
                <a:cxn ang="0">
                  <a:pos x="connsiteX8744" y="connsiteY8744"/>
                </a:cxn>
                <a:cxn ang="0">
                  <a:pos x="connsiteX8745" y="connsiteY8745"/>
                </a:cxn>
                <a:cxn ang="0">
                  <a:pos x="connsiteX8746" y="connsiteY8746"/>
                </a:cxn>
                <a:cxn ang="0">
                  <a:pos x="connsiteX8747" y="connsiteY8747"/>
                </a:cxn>
                <a:cxn ang="0">
                  <a:pos x="connsiteX8748" y="connsiteY8748"/>
                </a:cxn>
                <a:cxn ang="0">
                  <a:pos x="connsiteX8749" y="connsiteY8749"/>
                </a:cxn>
                <a:cxn ang="0">
                  <a:pos x="connsiteX8750" y="connsiteY8750"/>
                </a:cxn>
                <a:cxn ang="0">
                  <a:pos x="connsiteX8751" y="connsiteY8751"/>
                </a:cxn>
                <a:cxn ang="0">
                  <a:pos x="connsiteX8752" y="connsiteY8752"/>
                </a:cxn>
                <a:cxn ang="0">
                  <a:pos x="connsiteX8753" y="connsiteY8753"/>
                </a:cxn>
                <a:cxn ang="0">
                  <a:pos x="connsiteX8754" y="connsiteY8754"/>
                </a:cxn>
                <a:cxn ang="0">
                  <a:pos x="connsiteX8755" y="connsiteY8755"/>
                </a:cxn>
                <a:cxn ang="0">
                  <a:pos x="connsiteX8756" y="connsiteY8756"/>
                </a:cxn>
                <a:cxn ang="0">
                  <a:pos x="connsiteX8757" y="connsiteY8757"/>
                </a:cxn>
                <a:cxn ang="0">
                  <a:pos x="connsiteX8758" y="connsiteY8758"/>
                </a:cxn>
                <a:cxn ang="0">
                  <a:pos x="connsiteX8759" y="connsiteY8759"/>
                </a:cxn>
                <a:cxn ang="0">
                  <a:pos x="connsiteX8760" y="connsiteY8760"/>
                </a:cxn>
                <a:cxn ang="0">
                  <a:pos x="connsiteX8761" y="connsiteY8761"/>
                </a:cxn>
                <a:cxn ang="0">
                  <a:pos x="connsiteX8762" y="connsiteY8762"/>
                </a:cxn>
                <a:cxn ang="0">
                  <a:pos x="connsiteX8763" y="connsiteY8763"/>
                </a:cxn>
                <a:cxn ang="0">
                  <a:pos x="connsiteX8764" y="connsiteY8764"/>
                </a:cxn>
                <a:cxn ang="0">
                  <a:pos x="connsiteX8765" y="connsiteY8765"/>
                </a:cxn>
                <a:cxn ang="0">
                  <a:pos x="connsiteX8766" y="connsiteY8766"/>
                </a:cxn>
                <a:cxn ang="0">
                  <a:pos x="connsiteX8767" y="connsiteY8767"/>
                </a:cxn>
                <a:cxn ang="0">
                  <a:pos x="connsiteX8768" y="connsiteY8768"/>
                </a:cxn>
                <a:cxn ang="0">
                  <a:pos x="connsiteX8769" y="connsiteY8769"/>
                </a:cxn>
                <a:cxn ang="0">
                  <a:pos x="connsiteX8770" y="connsiteY8770"/>
                </a:cxn>
                <a:cxn ang="0">
                  <a:pos x="connsiteX8771" y="connsiteY8771"/>
                </a:cxn>
                <a:cxn ang="0">
                  <a:pos x="connsiteX8772" y="connsiteY8772"/>
                </a:cxn>
                <a:cxn ang="0">
                  <a:pos x="connsiteX8773" y="connsiteY8773"/>
                </a:cxn>
                <a:cxn ang="0">
                  <a:pos x="connsiteX8774" y="connsiteY8774"/>
                </a:cxn>
                <a:cxn ang="0">
                  <a:pos x="connsiteX8775" y="connsiteY8775"/>
                </a:cxn>
                <a:cxn ang="0">
                  <a:pos x="connsiteX8776" y="connsiteY8776"/>
                </a:cxn>
                <a:cxn ang="0">
                  <a:pos x="connsiteX8777" y="connsiteY8777"/>
                </a:cxn>
                <a:cxn ang="0">
                  <a:pos x="connsiteX8778" y="connsiteY8778"/>
                </a:cxn>
                <a:cxn ang="0">
                  <a:pos x="connsiteX8779" y="connsiteY8779"/>
                </a:cxn>
                <a:cxn ang="0">
                  <a:pos x="connsiteX8780" y="connsiteY8780"/>
                </a:cxn>
                <a:cxn ang="0">
                  <a:pos x="connsiteX8781" y="connsiteY8781"/>
                </a:cxn>
                <a:cxn ang="0">
                  <a:pos x="connsiteX8782" y="connsiteY8782"/>
                </a:cxn>
                <a:cxn ang="0">
                  <a:pos x="connsiteX8783" y="connsiteY8783"/>
                </a:cxn>
                <a:cxn ang="0">
                  <a:pos x="connsiteX8784" y="connsiteY8784"/>
                </a:cxn>
                <a:cxn ang="0">
                  <a:pos x="connsiteX8785" y="connsiteY8785"/>
                </a:cxn>
                <a:cxn ang="0">
                  <a:pos x="connsiteX8786" y="connsiteY8786"/>
                </a:cxn>
                <a:cxn ang="0">
                  <a:pos x="connsiteX8787" y="connsiteY8787"/>
                </a:cxn>
                <a:cxn ang="0">
                  <a:pos x="connsiteX8788" y="connsiteY8788"/>
                </a:cxn>
                <a:cxn ang="0">
                  <a:pos x="connsiteX8789" y="connsiteY8789"/>
                </a:cxn>
                <a:cxn ang="0">
                  <a:pos x="connsiteX8790" y="connsiteY8790"/>
                </a:cxn>
                <a:cxn ang="0">
                  <a:pos x="connsiteX8791" y="connsiteY8791"/>
                </a:cxn>
                <a:cxn ang="0">
                  <a:pos x="connsiteX8792" y="connsiteY8792"/>
                </a:cxn>
                <a:cxn ang="0">
                  <a:pos x="connsiteX8793" y="connsiteY8793"/>
                </a:cxn>
                <a:cxn ang="0">
                  <a:pos x="connsiteX8794" y="connsiteY8794"/>
                </a:cxn>
                <a:cxn ang="0">
                  <a:pos x="connsiteX8795" y="connsiteY8795"/>
                </a:cxn>
                <a:cxn ang="0">
                  <a:pos x="connsiteX8796" y="connsiteY8796"/>
                </a:cxn>
                <a:cxn ang="0">
                  <a:pos x="connsiteX8797" y="connsiteY8797"/>
                </a:cxn>
                <a:cxn ang="0">
                  <a:pos x="connsiteX8798" y="connsiteY8798"/>
                </a:cxn>
                <a:cxn ang="0">
                  <a:pos x="connsiteX8799" y="connsiteY8799"/>
                </a:cxn>
                <a:cxn ang="0">
                  <a:pos x="connsiteX8800" y="connsiteY8800"/>
                </a:cxn>
                <a:cxn ang="0">
                  <a:pos x="connsiteX8801" y="connsiteY8801"/>
                </a:cxn>
                <a:cxn ang="0">
                  <a:pos x="connsiteX8802" y="connsiteY8802"/>
                </a:cxn>
                <a:cxn ang="0">
                  <a:pos x="connsiteX8803" y="connsiteY8803"/>
                </a:cxn>
                <a:cxn ang="0">
                  <a:pos x="connsiteX8804" y="connsiteY8804"/>
                </a:cxn>
                <a:cxn ang="0">
                  <a:pos x="connsiteX8805" y="connsiteY8805"/>
                </a:cxn>
                <a:cxn ang="0">
                  <a:pos x="connsiteX8806" y="connsiteY8806"/>
                </a:cxn>
                <a:cxn ang="0">
                  <a:pos x="connsiteX8807" y="connsiteY8807"/>
                </a:cxn>
                <a:cxn ang="0">
                  <a:pos x="connsiteX8808" y="connsiteY8808"/>
                </a:cxn>
                <a:cxn ang="0">
                  <a:pos x="connsiteX8809" y="connsiteY8809"/>
                </a:cxn>
                <a:cxn ang="0">
                  <a:pos x="connsiteX8810" y="connsiteY8810"/>
                </a:cxn>
                <a:cxn ang="0">
                  <a:pos x="connsiteX8811" y="connsiteY8811"/>
                </a:cxn>
                <a:cxn ang="0">
                  <a:pos x="connsiteX8812" y="connsiteY8812"/>
                </a:cxn>
                <a:cxn ang="0">
                  <a:pos x="connsiteX8813" y="connsiteY8813"/>
                </a:cxn>
                <a:cxn ang="0">
                  <a:pos x="connsiteX8814" y="connsiteY8814"/>
                </a:cxn>
                <a:cxn ang="0">
                  <a:pos x="connsiteX8815" y="connsiteY8815"/>
                </a:cxn>
                <a:cxn ang="0">
                  <a:pos x="connsiteX8816" y="connsiteY8816"/>
                </a:cxn>
                <a:cxn ang="0">
                  <a:pos x="connsiteX8817" y="connsiteY8817"/>
                </a:cxn>
                <a:cxn ang="0">
                  <a:pos x="connsiteX8818" y="connsiteY8818"/>
                </a:cxn>
                <a:cxn ang="0">
                  <a:pos x="connsiteX8819" y="connsiteY8819"/>
                </a:cxn>
                <a:cxn ang="0">
                  <a:pos x="connsiteX8820" y="connsiteY8820"/>
                </a:cxn>
                <a:cxn ang="0">
                  <a:pos x="connsiteX8821" y="connsiteY8821"/>
                </a:cxn>
                <a:cxn ang="0">
                  <a:pos x="connsiteX8822" y="connsiteY8822"/>
                </a:cxn>
                <a:cxn ang="0">
                  <a:pos x="connsiteX8823" y="connsiteY8823"/>
                </a:cxn>
                <a:cxn ang="0">
                  <a:pos x="connsiteX8824" y="connsiteY8824"/>
                </a:cxn>
                <a:cxn ang="0">
                  <a:pos x="connsiteX8825" y="connsiteY8825"/>
                </a:cxn>
                <a:cxn ang="0">
                  <a:pos x="connsiteX8826" y="connsiteY8826"/>
                </a:cxn>
                <a:cxn ang="0">
                  <a:pos x="connsiteX8827" y="connsiteY8827"/>
                </a:cxn>
                <a:cxn ang="0">
                  <a:pos x="connsiteX8828" y="connsiteY8828"/>
                </a:cxn>
                <a:cxn ang="0">
                  <a:pos x="connsiteX8829" y="connsiteY8829"/>
                </a:cxn>
                <a:cxn ang="0">
                  <a:pos x="connsiteX8830" y="connsiteY8830"/>
                </a:cxn>
                <a:cxn ang="0">
                  <a:pos x="connsiteX8831" y="connsiteY8831"/>
                </a:cxn>
                <a:cxn ang="0">
                  <a:pos x="connsiteX8832" y="connsiteY8832"/>
                </a:cxn>
                <a:cxn ang="0">
                  <a:pos x="connsiteX8833" y="connsiteY8833"/>
                </a:cxn>
                <a:cxn ang="0">
                  <a:pos x="connsiteX8834" y="connsiteY8834"/>
                </a:cxn>
                <a:cxn ang="0">
                  <a:pos x="connsiteX8835" y="connsiteY8835"/>
                </a:cxn>
                <a:cxn ang="0">
                  <a:pos x="connsiteX8836" y="connsiteY8836"/>
                </a:cxn>
                <a:cxn ang="0">
                  <a:pos x="connsiteX8837" y="connsiteY8837"/>
                </a:cxn>
                <a:cxn ang="0">
                  <a:pos x="connsiteX8838" y="connsiteY8838"/>
                </a:cxn>
                <a:cxn ang="0">
                  <a:pos x="connsiteX8839" y="connsiteY8839"/>
                </a:cxn>
                <a:cxn ang="0">
                  <a:pos x="connsiteX8840" y="connsiteY8840"/>
                </a:cxn>
                <a:cxn ang="0">
                  <a:pos x="connsiteX8841" y="connsiteY8841"/>
                </a:cxn>
                <a:cxn ang="0">
                  <a:pos x="connsiteX8842" y="connsiteY8842"/>
                </a:cxn>
                <a:cxn ang="0">
                  <a:pos x="connsiteX8843" y="connsiteY8843"/>
                </a:cxn>
                <a:cxn ang="0">
                  <a:pos x="connsiteX8844" y="connsiteY8844"/>
                </a:cxn>
                <a:cxn ang="0">
                  <a:pos x="connsiteX8845" y="connsiteY8845"/>
                </a:cxn>
                <a:cxn ang="0">
                  <a:pos x="connsiteX8846" y="connsiteY8846"/>
                </a:cxn>
                <a:cxn ang="0">
                  <a:pos x="connsiteX8847" y="connsiteY8847"/>
                </a:cxn>
                <a:cxn ang="0">
                  <a:pos x="connsiteX8848" y="connsiteY8848"/>
                </a:cxn>
                <a:cxn ang="0">
                  <a:pos x="connsiteX8849" y="connsiteY8849"/>
                </a:cxn>
                <a:cxn ang="0">
                  <a:pos x="connsiteX8850" y="connsiteY8850"/>
                </a:cxn>
                <a:cxn ang="0">
                  <a:pos x="connsiteX8851" y="connsiteY8851"/>
                </a:cxn>
                <a:cxn ang="0">
                  <a:pos x="connsiteX8852" y="connsiteY8852"/>
                </a:cxn>
                <a:cxn ang="0">
                  <a:pos x="connsiteX8853" y="connsiteY8853"/>
                </a:cxn>
                <a:cxn ang="0">
                  <a:pos x="connsiteX8854" y="connsiteY8854"/>
                </a:cxn>
                <a:cxn ang="0">
                  <a:pos x="connsiteX8855" y="connsiteY8855"/>
                </a:cxn>
                <a:cxn ang="0">
                  <a:pos x="connsiteX8856" y="connsiteY8856"/>
                </a:cxn>
                <a:cxn ang="0">
                  <a:pos x="connsiteX8857" y="connsiteY8857"/>
                </a:cxn>
                <a:cxn ang="0">
                  <a:pos x="connsiteX8858" y="connsiteY8858"/>
                </a:cxn>
                <a:cxn ang="0">
                  <a:pos x="connsiteX8859" y="connsiteY8859"/>
                </a:cxn>
                <a:cxn ang="0">
                  <a:pos x="connsiteX8860" y="connsiteY8860"/>
                </a:cxn>
                <a:cxn ang="0">
                  <a:pos x="connsiteX8861" y="connsiteY8861"/>
                </a:cxn>
                <a:cxn ang="0">
                  <a:pos x="connsiteX8862" y="connsiteY8862"/>
                </a:cxn>
                <a:cxn ang="0">
                  <a:pos x="connsiteX8863" y="connsiteY8863"/>
                </a:cxn>
                <a:cxn ang="0">
                  <a:pos x="connsiteX8864" y="connsiteY8864"/>
                </a:cxn>
                <a:cxn ang="0">
                  <a:pos x="connsiteX8865" y="connsiteY8865"/>
                </a:cxn>
                <a:cxn ang="0">
                  <a:pos x="connsiteX8866" y="connsiteY8866"/>
                </a:cxn>
                <a:cxn ang="0">
                  <a:pos x="connsiteX8867" y="connsiteY8867"/>
                </a:cxn>
                <a:cxn ang="0">
                  <a:pos x="connsiteX8868" y="connsiteY8868"/>
                </a:cxn>
                <a:cxn ang="0">
                  <a:pos x="connsiteX8869" y="connsiteY8869"/>
                </a:cxn>
                <a:cxn ang="0">
                  <a:pos x="connsiteX8870" y="connsiteY8870"/>
                </a:cxn>
                <a:cxn ang="0">
                  <a:pos x="connsiteX8871" y="connsiteY8871"/>
                </a:cxn>
                <a:cxn ang="0">
                  <a:pos x="connsiteX8872" y="connsiteY8872"/>
                </a:cxn>
                <a:cxn ang="0">
                  <a:pos x="connsiteX8873" y="connsiteY8873"/>
                </a:cxn>
                <a:cxn ang="0">
                  <a:pos x="connsiteX8874" y="connsiteY8874"/>
                </a:cxn>
                <a:cxn ang="0">
                  <a:pos x="connsiteX8875" y="connsiteY8875"/>
                </a:cxn>
                <a:cxn ang="0">
                  <a:pos x="connsiteX8876" y="connsiteY8876"/>
                </a:cxn>
                <a:cxn ang="0">
                  <a:pos x="connsiteX8877" y="connsiteY8877"/>
                </a:cxn>
                <a:cxn ang="0">
                  <a:pos x="connsiteX8878" y="connsiteY8878"/>
                </a:cxn>
                <a:cxn ang="0">
                  <a:pos x="connsiteX8879" y="connsiteY8879"/>
                </a:cxn>
                <a:cxn ang="0">
                  <a:pos x="connsiteX8880" y="connsiteY8880"/>
                </a:cxn>
                <a:cxn ang="0">
                  <a:pos x="connsiteX8881" y="connsiteY8881"/>
                </a:cxn>
                <a:cxn ang="0">
                  <a:pos x="connsiteX8882" y="connsiteY8882"/>
                </a:cxn>
                <a:cxn ang="0">
                  <a:pos x="connsiteX8883" y="connsiteY8883"/>
                </a:cxn>
                <a:cxn ang="0">
                  <a:pos x="connsiteX8884" y="connsiteY8884"/>
                </a:cxn>
                <a:cxn ang="0">
                  <a:pos x="connsiteX8885" y="connsiteY8885"/>
                </a:cxn>
                <a:cxn ang="0">
                  <a:pos x="connsiteX8886" y="connsiteY8886"/>
                </a:cxn>
                <a:cxn ang="0">
                  <a:pos x="connsiteX8887" y="connsiteY8887"/>
                </a:cxn>
                <a:cxn ang="0">
                  <a:pos x="connsiteX8888" y="connsiteY8888"/>
                </a:cxn>
                <a:cxn ang="0">
                  <a:pos x="connsiteX8889" y="connsiteY8889"/>
                </a:cxn>
                <a:cxn ang="0">
                  <a:pos x="connsiteX8890" y="connsiteY8890"/>
                </a:cxn>
                <a:cxn ang="0">
                  <a:pos x="connsiteX8891" y="connsiteY8891"/>
                </a:cxn>
                <a:cxn ang="0">
                  <a:pos x="connsiteX8892" y="connsiteY8892"/>
                </a:cxn>
                <a:cxn ang="0">
                  <a:pos x="connsiteX8893" y="connsiteY8893"/>
                </a:cxn>
                <a:cxn ang="0">
                  <a:pos x="connsiteX8894" y="connsiteY8894"/>
                </a:cxn>
                <a:cxn ang="0">
                  <a:pos x="connsiteX8895" y="connsiteY8895"/>
                </a:cxn>
                <a:cxn ang="0">
                  <a:pos x="connsiteX8896" y="connsiteY8896"/>
                </a:cxn>
                <a:cxn ang="0">
                  <a:pos x="connsiteX8897" y="connsiteY8897"/>
                </a:cxn>
                <a:cxn ang="0">
                  <a:pos x="connsiteX8898" y="connsiteY8898"/>
                </a:cxn>
                <a:cxn ang="0">
                  <a:pos x="connsiteX8899" y="connsiteY8899"/>
                </a:cxn>
                <a:cxn ang="0">
                  <a:pos x="connsiteX8900" y="connsiteY8900"/>
                </a:cxn>
                <a:cxn ang="0">
                  <a:pos x="connsiteX8901" y="connsiteY8901"/>
                </a:cxn>
                <a:cxn ang="0">
                  <a:pos x="connsiteX8902" y="connsiteY8902"/>
                </a:cxn>
                <a:cxn ang="0">
                  <a:pos x="connsiteX8903" y="connsiteY8903"/>
                </a:cxn>
                <a:cxn ang="0">
                  <a:pos x="connsiteX8904" y="connsiteY8904"/>
                </a:cxn>
                <a:cxn ang="0">
                  <a:pos x="connsiteX8905" y="connsiteY8905"/>
                </a:cxn>
                <a:cxn ang="0">
                  <a:pos x="connsiteX8906" y="connsiteY8906"/>
                </a:cxn>
                <a:cxn ang="0">
                  <a:pos x="connsiteX8907" y="connsiteY8907"/>
                </a:cxn>
                <a:cxn ang="0">
                  <a:pos x="connsiteX8908" y="connsiteY8908"/>
                </a:cxn>
                <a:cxn ang="0">
                  <a:pos x="connsiteX8909" y="connsiteY8909"/>
                </a:cxn>
                <a:cxn ang="0">
                  <a:pos x="connsiteX8910" y="connsiteY8910"/>
                </a:cxn>
                <a:cxn ang="0">
                  <a:pos x="connsiteX8911" y="connsiteY8911"/>
                </a:cxn>
                <a:cxn ang="0">
                  <a:pos x="connsiteX8912" y="connsiteY8912"/>
                </a:cxn>
                <a:cxn ang="0">
                  <a:pos x="connsiteX8913" y="connsiteY8913"/>
                </a:cxn>
                <a:cxn ang="0">
                  <a:pos x="connsiteX8914" y="connsiteY8914"/>
                </a:cxn>
                <a:cxn ang="0">
                  <a:pos x="connsiteX8915" y="connsiteY8915"/>
                </a:cxn>
                <a:cxn ang="0">
                  <a:pos x="connsiteX8916" y="connsiteY8916"/>
                </a:cxn>
                <a:cxn ang="0">
                  <a:pos x="connsiteX8917" y="connsiteY8917"/>
                </a:cxn>
                <a:cxn ang="0">
                  <a:pos x="connsiteX8918" y="connsiteY8918"/>
                </a:cxn>
                <a:cxn ang="0">
                  <a:pos x="connsiteX8919" y="connsiteY8919"/>
                </a:cxn>
                <a:cxn ang="0">
                  <a:pos x="connsiteX8920" y="connsiteY8920"/>
                </a:cxn>
                <a:cxn ang="0">
                  <a:pos x="connsiteX8921" y="connsiteY8921"/>
                </a:cxn>
                <a:cxn ang="0">
                  <a:pos x="connsiteX8922" y="connsiteY8922"/>
                </a:cxn>
                <a:cxn ang="0">
                  <a:pos x="connsiteX8923" y="connsiteY8923"/>
                </a:cxn>
                <a:cxn ang="0">
                  <a:pos x="connsiteX8924" y="connsiteY8924"/>
                </a:cxn>
                <a:cxn ang="0">
                  <a:pos x="connsiteX8925" y="connsiteY8925"/>
                </a:cxn>
                <a:cxn ang="0">
                  <a:pos x="connsiteX8926" y="connsiteY8926"/>
                </a:cxn>
                <a:cxn ang="0">
                  <a:pos x="connsiteX8927" y="connsiteY8927"/>
                </a:cxn>
                <a:cxn ang="0">
                  <a:pos x="connsiteX8928" y="connsiteY8928"/>
                </a:cxn>
                <a:cxn ang="0">
                  <a:pos x="connsiteX8929" y="connsiteY8929"/>
                </a:cxn>
                <a:cxn ang="0">
                  <a:pos x="connsiteX8930" y="connsiteY8930"/>
                </a:cxn>
                <a:cxn ang="0">
                  <a:pos x="connsiteX8931" y="connsiteY8931"/>
                </a:cxn>
                <a:cxn ang="0">
                  <a:pos x="connsiteX8932" y="connsiteY8932"/>
                </a:cxn>
                <a:cxn ang="0">
                  <a:pos x="connsiteX8933" y="connsiteY8933"/>
                </a:cxn>
                <a:cxn ang="0">
                  <a:pos x="connsiteX8934" y="connsiteY8934"/>
                </a:cxn>
                <a:cxn ang="0">
                  <a:pos x="connsiteX8935" y="connsiteY8935"/>
                </a:cxn>
                <a:cxn ang="0">
                  <a:pos x="connsiteX8936" y="connsiteY8936"/>
                </a:cxn>
                <a:cxn ang="0">
                  <a:pos x="connsiteX8937" y="connsiteY8937"/>
                </a:cxn>
                <a:cxn ang="0">
                  <a:pos x="connsiteX8938" y="connsiteY8938"/>
                </a:cxn>
                <a:cxn ang="0">
                  <a:pos x="connsiteX8939" y="connsiteY8939"/>
                </a:cxn>
                <a:cxn ang="0">
                  <a:pos x="connsiteX8940" y="connsiteY8940"/>
                </a:cxn>
                <a:cxn ang="0">
                  <a:pos x="connsiteX8941" y="connsiteY8941"/>
                </a:cxn>
                <a:cxn ang="0">
                  <a:pos x="connsiteX8942" y="connsiteY8942"/>
                </a:cxn>
                <a:cxn ang="0">
                  <a:pos x="connsiteX8943" y="connsiteY8943"/>
                </a:cxn>
                <a:cxn ang="0">
                  <a:pos x="connsiteX8944" y="connsiteY8944"/>
                </a:cxn>
                <a:cxn ang="0">
                  <a:pos x="connsiteX8945" y="connsiteY8945"/>
                </a:cxn>
                <a:cxn ang="0">
                  <a:pos x="connsiteX8946" y="connsiteY8946"/>
                </a:cxn>
                <a:cxn ang="0">
                  <a:pos x="connsiteX8947" y="connsiteY8947"/>
                </a:cxn>
                <a:cxn ang="0">
                  <a:pos x="connsiteX8948" y="connsiteY8948"/>
                </a:cxn>
                <a:cxn ang="0">
                  <a:pos x="connsiteX8949" y="connsiteY8949"/>
                </a:cxn>
                <a:cxn ang="0">
                  <a:pos x="connsiteX8950" y="connsiteY8950"/>
                </a:cxn>
                <a:cxn ang="0">
                  <a:pos x="connsiteX8951" y="connsiteY8951"/>
                </a:cxn>
                <a:cxn ang="0">
                  <a:pos x="connsiteX8952" y="connsiteY8952"/>
                </a:cxn>
                <a:cxn ang="0">
                  <a:pos x="connsiteX8953" y="connsiteY8953"/>
                </a:cxn>
                <a:cxn ang="0">
                  <a:pos x="connsiteX8954" y="connsiteY8954"/>
                </a:cxn>
                <a:cxn ang="0">
                  <a:pos x="connsiteX8955" y="connsiteY8955"/>
                </a:cxn>
                <a:cxn ang="0">
                  <a:pos x="connsiteX8956" y="connsiteY8956"/>
                </a:cxn>
                <a:cxn ang="0">
                  <a:pos x="connsiteX8957" y="connsiteY8957"/>
                </a:cxn>
                <a:cxn ang="0">
                  <a:pos x="connsiteX8958" y="connsiteY8958"/>
                </a:cxn>
                <a:cxn ang="0">
                  <a:pos x="connsiteX8959" y="connsiteY8959"/>
                </a:cxn>
                <a:cxn ang="0">
                  <a:pos x="connsiteX8960" y="connsiteY8960"/>
                </a:cxn>
                <a:cxn ang="0">
                  <a:pos x="connsiteX8961" y="connsiteY8961"/>
                </a:cxn>
                <a:cxn ang="0">
                  <a:pos x="connsiteX8962" y="connsiteY8962"/>
                </a:cxn>
                <a:cxn ang="0">
                  <a:pos x="connsiteX8963" y="connsiteY8963"/>
                </a:cxn>
                <a:cxn ang="0">
                  <a:pos x="connsiteX8964" y="connsiteY8964"/>
                </a:cxn>
                <a:cxn ang="0">
                  <a:pos x="connsiteX8965" y="connsiteY8965"/>
                </a:cxn>
                <a:cxn ang="0">
                  <a:pos x="connsiteX8966" y="connsiteY8966"/>
                </a:cxn>
                <a:cxn ang="0">
                  <a:pos x="connsiteX8967" y="connsiteY8967"/>
                </a:cxn>
                <a:cxn ang="0">
                  <a:pos x="connsiteX8968" y="connsiteY8968"/>
                </a:cxn>
                <a:cxn ang="0">
                  <a:pos x="connsiteX8969" y="connsiteY8969"/>
                </a:cxn>
                <a:cxn ang="0">
                  <a:pos x="connsiteX8970" y="connsiteY8970"/>
                </a:cxn>
                <a:cxn ang="0">
                  <a:pos x="connsiteX8971" y="connsiteY8971"/>
                </a:cxn>
                <a:cxn ang="0">
                  <a:pos x="connsiteX8972" y="connsiteY8972"/>
                </a:cxn>
                <a:cxn ang="0">
                  <a:pos x="connsiteX8973" y="connsiteY8973"/>
                </a:cxn>
                <a:cxn ang="0">
                  <a:pos x="connsiteX8974" y="connsiteY8974"/>
                </a:cxn>
                <a:cxn ang="0">
                  <a:pos x="connsiteX8975" y="connsiteY8975"/>
                </a:cxn>
                <a:cxn ang="0">
                  <a:pos x="connsiteX8976" y="connsiteY8976"/>
                </a:cxn>
                <a:cxn ang="0">
                  <a:pos x="connsiteX8977" y="connsiteY8977"/>
                </a:cxn>
                <a:cxn ang="0">
                  <a:pos x="connsiteX8978" y="connsiteY8978"/>
                </a:cxn>
                <a:cxn ang="0">
                  <a:pos x="connsiteX8979" y="connsiteY8979"/>
                </a:cxn>
                <a:cxn ang="0">
                  <a:pos x="connsiteX8980" y="connsiteY8980"/>
                </a:cxn>
                <a:cxn ang="0">
                  <a:pos x="connsiteX8981" y="connsiteY8981"/>
                </a:cxn>
                <a:cxn ang="0">
                  <a:pos x="connsiteX8982" y="connsiteY8982"/>
                </a:cxn>
                <a:cxn ang="0">
                  <a:pos x="connsiteX8983" y="connsiteY8983"/>
                </a:cxn>
                <a:cxn ang="0">
                  <a:pos x="connsiteX8984" y="connsiteY8984"/>
                </a:cxn>
                <a:cxn ang="0">
                  <a:pos x="connsiteX8985" y="connsiteY8985"/>
                </a:cxn>
                <a:cxn ang="0">
                  <a:pos x="connsiteX8986" y="connsiteY8986"/>
                </a:cxn>
                <a:cxn ang="0">
                  <a:pos x="connsiteX8987" y="connsiteY8987"/>
                </a:cxn>
                <a:cxn ang="0">
                  <a:pos x="connsiteX8988" y="connsiteY8988"/>
                </a:cxn>
                <a:cxn ang="0">
                  <a:pos x="connsiteX8989" y="connsiteY8989"/>
                </a:cxn>
                <a:cxn ang="0">
                  <a:pos x="connsiteX8990" y="connsiteY8990"/>
                </a:cxn>
                <a:cxn ang="0">
                  <a:pos x="connsiteX8991" y="connsiteY8991"/>
                </a:cxn>
                <a:cxn ang="0">
                  <a:pos x="connsiteX8992" y="connsiteY8992"/>
                </a:cxn>
                <a:cxn ang="0">
                  <a:pos x="connsiteX8993" y="connsiteY8993"/>
                </a:cxn>
                <a:cxn ang="0">
                  <a:pos x="connsiteX8994" y="connsiteY8994"/>
                </a:cxn>
                <a:cxn ang="0">
                  <a:pos x="connsiteX8995" y="connsiteY8995"/>
                </a:cxn>
                <a:cxn ang="0">
                  <a:pos x="connsiteX8996" y="connsiteY8996"/>
                </a:cxn>
                <a:cxn ang="0">
                  <a:pos x="connsiteX8997" y="connsiteY8997"/>
                </a:cxn>
                <a:cxn ang="0">
                  <a:pos x="connsiteX8998" y="connsiteY8998"/>
                </a:cxn>
                <a:cxn ang="0">
                  <a:pos x="connsiteX8999" y="connsiteY8999"/>
                </a:cxn>
                <a:cxn ang="0">
                  <a:pos x="connsiteX9000" y="connsiteY9000"/>
                </a:cxn>
                <a:cxn ang="0">
                  <a:pos x="connsiteX9001" y="connsiteY9001"/>
                </a:cxn>
                <a:cxn ang="0">
                  <a:pos x="connsiteX9002" y="connsiteY9002"/>
                </a:cxn>
                <a:cxn ang="0">
                  <a:pos x="connsiteX9003" y="connsiteY9003"/>
                </a:cxn>
                <a:cxn ang="0">
                  <a:pos x="connsiteX9004" y="connsiteY9004"/>
                </a:cxn>
                <a:cxn ang="0">
                  <a:pos x="connsiteX9005" y="connsiteY9005"/>
                </a:cxn>
                <a:cxn ang="0">
                  <a:pos x="connsiteX9006" y="connsiteY9006"/>
                </a:cxn>
                <a:cxn ang="0">
                  <a:pos x="connsiteX9007" y="connsiteY9007"/>
                </a:cxn>
                <a:cxn ang="0">
                  <a:pos x="connsiteX9008" y="connsiteY9008"/>
                </a:cxn>
                <a:cxn ang="0">
                  <a:pos x="connsiteX9009" y="connsiteY9009"/>
                </a:cxn>
                <a:cxn ang="0">
                  <a:pos x="connsiteX9010" y="connsiteY9010"/>
                </a:cxn>
                <a:cxn ang="0">
                  <a:pos x="connsiteX9011" y="connsiteY9011"/>
                </a:cxn>
                <a:cxn ang="0">
                  <a:pos x="connsiteX9012" y="connsiteY9012"/>
                </a:cxn>
                <a:cxn ang="0">
                  <a:pos x="connsiteX9013" y="connsiteY9013"/>
                </a:cxn>
                <a:cxn ang="0">
                  <a:pos x="connsiteX9014" y="connsiteY9014"/>
                </a:cxn>
                <a:cxn ang="0">
                  <a:pos x="connsiteX9015" y="connsiteY9015"/>
                </a:cxn>
                <a:cxn ang="0">
                  <a:pos x="connsiteX9016" y="connsiteY9016"/>
                </a:cxn>
                <a:cxn ang="0">
                  <a:pos x="connsiteX9017" y="connsiteY9017"/>
                </a:cxn>
                <a:cxn ang="0">
                  <a:pos x="connsiteX9018" y="connsiteY9018"/>
                </a:cxn>
                <a:cxn ang="0">
                  <a:pos x="connsiteX9019" y="connsiteY9019"/>
                </a:cxn>
                <a:cxn ang="0">
                  <a:pos x="connsiteX9020" y="connsiteY9020"/>
                </a:cxn>
                <a:cxn ang="0">
                  <a:pos x="connsiteX9021" y="connsiteY9021"/>
                </a:cxn>
                <a:cxn ang="0">
                  <a:pos x="connsiteX9022" y="connsiteY9022"/>
                </a:cxn>
                <a:cxn ang="0">
                  <a:pos x="connsiteX9023" y="connsiteY9023"/>
                </a:cxn>
                <a:cxn ang="0">
                  <a:pos x="connsiteX9024" y="connsiteY9024"/>
                </a:cxn>
                <a:cxn ang="0">
                  <a:pos x="connsiteX9025" y="connsiteY9025"/>
                </a:cxn>
                <a:cxn ang="0">
                  <a:pos x="connsiteX9026" y="connsiteY9026"/>
                </a:cxn>
                <a:cxn ang="0">
                  <a:pos x="connsiteX9027" y="connsiteY9027"/>
                </a:cxn>
                <a:cxn ang="0">
                  <a:pos x="connsiteX9028" y="connsiteY9028"/>
                </a:cxn>
                <a:cxn ang="0">
                  <a:pos x="connsiteX9029" y="connsiteY9029"/>
                </a:cxn>
                <a:cxn ang="0">
                  <a:pos x="connsiteX9030" y="connsiteY9030"/>
                </a:cxn>
                <a:cxn ang="0">
                  <a:pos x="connsiteX9031" y="connsiteY9031"/>
                </a:cxn>
                <a:cxn ang="0">
                  <a:pos x="connsiteX9032" y="connsiteY9032"/>
                </a:cxn>
                <a:cxn ang="0">
                  <a:pos x="connsiteX9033" y="connsiteY9033"/>
                </a:cxn>
                <a:cxn ang="0">
                  <a:pos x="connsiteX9034" y="connsiteY9034"/>
                </a:cxn>
                <a:cxn ang="0">
                  <a:pos x="connsiteX9035" y="connsiteY9035"/>
                </a:cxn>
                <a:cxn ang="0">
                  <a:pos x="connsiteX9036" y="connsiteY9036"/>
                </a:cxn>
                <a:cxn ang="0">
                  <a:pos x="connsiteX9037" y="connsiteY9037"/>
                </a:cxn>
                <a:cxn ang="0">
                  <a:pos x="connsiteX9038" y="connsiteY9038"/>
                </a:cxn>
                <a:cxn ang="0">
                  <a:pos x="connsiteX9039" y="connsiteY9039"/>
                </a:cxn>
                <a:cxn ang="0">
                  <a:pos x="connsiteX9040" y="connsiteY9040"/>
                </a:cxn>
                <a:cxn ang="0">
                  <a:pos x="connsiteX9041" y="connsiteY9041"/>
                </a:cxn>
                <a:cxn ang="0">
                  <a:pos x="connsiteX9042" y="connsiteY9042"/>
                </a:cxn>
                <a:cxn ang="0">
                  <a:pos x="connsiteX9043" y="connsiteY9043"/>
                </a:cxn>
                <a:cxn ang="0">
                  <a:pos x="connsiteX9044" y="connsiteY9044"/>
                </a:cxn>
                <a:cxn ang="0">
                  <a:pos x="connsiteX9045" y="connsiteY9045"/>
                </a:cxn>
                <a:cxn ang="0">
                  <a:pos x="connsiteX9046" y="connsiteY9046"/>
                </a:cxn>
                <a:cxn ang="0">
                  <a:pos x="connsiteX9047" y="connsiteY9047"/>
                </a:cxn>
                <a:cxn ang="0">
                  <a:pos x="connsiteX9048" y="connsiteY9048"/>
                </a:cxn>
                <a:cxn ang="0">
                  <a:pos x="connsiteX9049" y="connsiteY9049"/>
                </a:cxn>
                <a:cxn ang="0">
                  <a:pos x="connsiteX9050" y="connsiteY9050"/>
                </a:cxn>
                <a:cxn ang="0">
                  <a:pos x="connsiteX9051" y="connsiteY9051"/>
                </a:cxn>
                <a:cxn ang="0">
                  <a:pos x="connsiteX9052" y="connsiteY9052"/>
                </a:cxn>
                <a:cxn ang="0">
                  <a:pos x="connsiteX9053" y="connsiteY9053"/>
                </a:cxn>
                <a:cxn ang="0">
                  <a:pos x="connsiteX9054" y="connsiteY9054"/>
                </a:cxn>
                <a:cxn ang="0">
                  <a:pos x="connsiteX9055" y="connsiteY9055"/>
                </a:cxn>
                <a:cxn ang="0">
                  <a:pos x="connsiteX9056" y="connsiteY9056"/>
                </a:cxn>
                <a:cxn ang="0">
                  <a:pos x="connsiteX9057" y="connsiteY9057"/>
                </a:cxn>
                <a:cxn ang="0">
                  <a:pos x="connsiteX9058" y="connsiteY9058"/>
                </a:cxn>
                <a:cxn ang="0">
                  <a:pos x="connsiteX9059" y="connsiteY9059"/>
                </a:cxn>
                <a:cxn ang="0">
                  <a:pos x="connsiteX9060" y="connsiteY9060"/>
                </a:cxn>
                <a:cxn ang="0">
                  <a:pos x="connsiteX9061" y="connsiteY9061"/>
                </a:cxn>
                <a:cxn ang="0">
                  <a:pos x="connsiteX9062" y="connsiteY9062"/>
                </a:cxn>
                <a:cxn ang="0">
                  <a:pos x="connsiteX9063" y="connsiteY9063"/>
                </a:cxn>
                <a:cxn ang="0">
                  <a:pos x="connsiteX9064" y="connsiteY9064"/>
                </a:cxn>
                <a:cxn ang="0">
                  <a:pos x="connsiteX9065" y="connsiteY9065"/>
                </a:cxn>
                <a:cxn ang="0">
                  <a:pos x="connsiteX9066" y="connsiteY9066"/>
                </a:cxn>
                <a:cxn ang="0">
                  <a:pos x="connsiteX9067" y="connsiteY9067"/>
                </a:cxn>
                <a:cxn ang="0">
                  <a:pos x="connsiteX9068" y="connsiteY9068"/>
                </a:cxn>
                <a:cxn ang="0">
                  <a:pos x="connsiteX9069" y="connsiteY9069"/>
                </a:cxn>
                <a:cxn ang="0">
                  <a:pos x="connsiteX9070" y="connsiteY9070"/>
                </a:cxn>
                <a:cxn ang="0">
                  <a:pos x="connsiteX9071" y="connsiteY9071"/>
                </a:cxn>
                <a:cxn ang="0">
                  <a:pos x="connsiteX9072" y="connsiteY9072"/>
                </a:cxn>
                <a:cxn ang="0">
                  <a:pos x="connsiteX9073" y="connsiteY9073"/>
                </a:cxn>
                <a:cxn ang="0">
                  <a:pos x="connsiteX9074" y="connsiteY9074"/>
                </a:cxn>
                <a:cxn ang="0">
                  <a:pos x="connsiteX9075" y="connsiteY9075"/>
                </a:cxn>
                <a:cxn ang="0">
                  <a:pos x="connsiteX9076" y="connsiteY9076"/>
                </a:cxn>
                <a:cxn ang="0">
                  <a:pos x="connsiteX9077" y="connsiteY9077"/>
                </a:cxn>
                <a:cxn ang="0">
                  <a:pos x="connsiteX9078" y="connsiteY9078"/>
                </a:cxn>
                <a:cxn ang="0">
                  <a:pos x="connsiteX9079" y="connsiteY9079"/>
                </a:cxn>
                <a:cxn ang="0">
                  <a:pos x="connsiteX9080" y="connsiteY9080"/>
                </a:cxn>
                <a:cxn ang="0">
                  <a:pos x="connsiteX9081" y="connsiteY9081"/>
                </a:cxn>
                <a:cxn ang="0">
                  <a:pos x="connsiteX9082" y="connsiteY9082"/>
                </a:cxn>
                <a:cxn ang="0">
                  <a:pos x="connsiteX9083" y="connsiteY9083"/>
                </a:cxn>
                <a:cxn ang="0">
                  <a:pos x="connsiteX9084" y="connsiteY9084"/>
                </a:cxn>
                <a:cxn ang="0">
                  <a:pos x="connsiteX9085" y="connsiteY9085"/>
                </a:cxn>
                <a:cxn ang="0">
                  <a:pos x="connsiteX9086" y="connsiteY9086"/>
                </a:cxn>
                <a:cxn ang="0">
                  <a:pos x="connsiteX9087" y="connsiteY9087"/>
                </a:cxn>
                <a:cxn ang="0">
                  <a:pos x="connsiteX9088" y="connsiteY9088"/>
                </a:cxn>
                <a:cxn ang="0">
                  <a:pos x="connsiteX9089" y="connsiteY9089"/>
                </a:cxn>
                <a:cxn ang="0">
                  <a:pos x="connsiteX9090" y="connsiteY9090"/>
                </a:cxn>
                <a:cxn ang="0">
                  <a:pos x="connsiteX9091" y="connsiteY9091"/>
                </a:cxn>
                <a:cxn ang="0">
                  <a:pos x="connsiteX9092" y="connsiteY9092"/>
                </a:cxn>
                <a:cxn ang="0">
                  <a:pos x="connsiteX9093" y="connsiteY9093"/>
                </a:cxn>
                <a:cxn ang="0">
                  <a:pos x="connsiteX9094" y="connsiteY9094"/>
                </a:cxn>
                <a:cxn ang="0">
                  <a:pos x="connsiteX9095" y="connsiteY9095"/>
                </a:cxn>
                <a:cxn ang="0">
                  <a:pos x="connsiteX9096" y="connsiteY9096"/>
                </a:cxn>
                <a:cxn ang="0">
                  <a:pos x="connsiteX9097" y="connsiteY9097"/>
                </a:cxn>
                <a:cxn ang="0">
                  <a:pos x="connsiteX9098" y="connsiteY9098"/>
                </a:cxn>
                <a:cxn ang="0">
                  <a:pos x="connsiteX9099" y="connsiteY9099"/>
                </a:cxn>
                <a:cxn ang="0">
                  <a:pos x="connsiteX9100" y="connsiteY9100"/>
                </a:cxn>
                <a:cxn ang="0">
                  <a:pos x="connsiteX9101" y="connsiteY9101"/>
                </a:cxn>
                <a:cxn ang="0">
                  <a:pos x="connsiteX9102" y="connsiteY9102"/>
                </a:cxn>
                <a:cxn ang="0">
                  <a:pos x="connsiteX9103" y="connsiteY9103"/>
                </a:cxn>
                <a:cxn ang="0">
                  <a:pos x="connsiteX9104" y="connsiteY9104"/>
                </a:cxn>
                <a:cxn ang="0">
                  <a:pos x="connsiteX9105" y="connsiteY9105"/>
                </a:cxn>
                <a:cxn ang="0">
                  <a:pos x="connsiteX9106" y="connsiteY9106"/>
                </a:cxn>
                <a:cxn ang="0">
                  <a:pos x="connsiteX9107" y="connsiteY9107"/>
                </a:cxn>
                <a:cxn ang="0">
                  <a:pos x="connsiteX9108" y="connsiteY9108"/>
                </a:cxn>
                <a:cxn ang="0">
                  <a:pos x="connsiteX9109" y="connsiteY9109"/>
                </a:cxn>
                <a:cxn ang="0">
                  <a:pos x="connsiteX9110" y="connsiteY9110"/>
                </a:cxn>
                <a:cxn ang="0">
                  <a:pos x="connsiteX9111" y="connsiteY9111"/>
                </a:cxn>
                <a:cxn ang="0">
                  <a:pos x="connsiteX9112" y="connsiteY9112"/>
                </a:cxn>
                <a:cxn ang="0">
                  <a:pos x="connsiteX9113" y="connsiteY9113"/>
                </a:cxn>
                <a:cxn ang="0">
                  <a:pos x="connsiteX9114" y="connsiteY9114"/>
                </a:cxn>
                <a:cxn ang="0">
                  <a:pos x="connsiteX9115" y="connsiteY9115"/>
                </a:cxn>
                <a:cxn ang="0">
                  <a:pos x="connsiteX9116" y="connsiteY9116"/>
                </a:cxn>
                <a:cxn ang="0">
                  <a:pos x="connsiteX9117" y="connsiteY9117"/>
                </a:cxn>
                <a:cxn ang="0">
                  <a:pos x="connsiteX9118" y="connsiteY9118"/>
                </a:cxn>
                <a:cxn ang="0">
                  <a:pos x="connsiteX9119" y="connsiteY9119"/>
                </a:cxn>
                <a:cxn ang="0">
                  <a:pos x="connsiteX9120" y="connsiteY9120"/>
                </a:cxn>
                <a:cxn ang="0">
                  <a:pos x="connsiteX9121" y="connsiteY9121"/>
                </a:cxn>
                <a:cxn ang="0">
                  <a:pos x="connsiteX9122" y="connsiteY9122"/>
                </a:cxn>
                <a:cxn ang="0">
                  <a:pos x="connsiteX9123" y="connsiteY9123"/>
                </a:cxn>
                <a:cxn ang="0">
                  <a:pos x="connsiteX9124" y="connsiteY9124"/>
                </a:cxn>
                <a:cxn ang="0">
                  <a:pos x="connsiteX9125" y="connsiteY9125"/>
                </a:cxn>
                <a:cxn ang="0">
                  <a:pos x="connsiteX9126" y="connsiteY9126"/>
                </a:cxn>
                <a:cxn ang="0">
                  <a:pos x="connsiteX9127" y="connsiteY9127"/>
                </a:cxn>
                <a:cxn ang="0">
                  <a:pos x="connsiteX9128" y="connsiteY9128"/>
                </a:cxn>
                <a:cxn ang="0">
                  <a:pos x="connsiteX9129" y="connsiteY9129"/>
                </a:cxn>
                <a:cxn ang="0">
                  <a:pos x="connsiteX9130" y="connsiteY9130"/>
                </a:cxn>
                <a:cxn ang="0">
                  <a:pos x="connsiteX9131" y="connsiteY9131"/>
                </a:cxn>
                <a:cxn ang="0">
                  <a:pos x="connsiteX9132" y="connsiteY9132"/>
                </a:cxn>
                <a:cxn ang="0">
                  <a:pos x="connsiteX9133" y="connsiteY9133"/>
                </a:cxn>
                <a:cxn ang="0">
                  <a:pos x="connsiteX9134" y="connsiteY9134"/>
                </a:cxn>
                <a:cxn ang="0">
                  <a:pos x="connsiteX9135" y="connsiteY9135"/>
                </a:cxn>
                <a:cxn ang="0">
                  <a:pos x="connsiteX9136" y="connsiteY9136"/>
                </a:cxn>
                <a:cxn ang="0">
                  <a:pos x="connsiteX9137" y="connsiteY9137"/>
                </a:cxn>
                <a:cxn ang="0">
                  <a:pos x="connsiteX9138" y="connsiteY9138"/>
                </a:cxn>
                <a:cxn ang="0">
                  <a:pos x="connsiteX9139" y="connsiteY9139"/>
                </a:cxn>
                <a:cxn ang="0">
                  <a:pos x="connsiteX9140" y="connsiteY9140"/>
                </a:cxn>
                <a:cxn ang="0">
                  <a:pos x="connsiteX9141" y="connsiteY9141"/>
                </a:cxn>
                <a:cxn ang="0">
                  <a:pos x="connsiteX9142" y="connsiteY9142"/>
                </a:cxn>
                <a:cxn ang="0">
                  <a:pos x="connsiteX9143" y="connsiteY9143"/>
                </a:cxn>
                <a:cxn ang="0">
                  <a:pos x="connsiteX9144" y="connsiteY9144"/>
                </a:cxn>
                <a:cxn ang="0">
                  <a:pos x="connsiteX9145" y="connsiteY9145"/>
                </a:cxn>
                <a:cxn ang="0">
                  <a:pos x="connsiteX9146" y="connsiteY9146"/>
                </a:cxn>
                <a:cxn ang="0">
                  <a:pos x="connsiteX9147" y="connsiteY9147"/>
                </a:cxn>
                <a:cxn ang="0">
                  <a:pos x="connsiteX9148" y="connsiteY9148"/>
                </a:cxn>
                <a:cxn ang="0">
                  <a:pos x="connsiteX9149" y="connsiteY9149"/>
                </a:cxn>
                <a:cxn ang="0">
                  <a:pos x="connsiteX9150" y="connsiteY9150"/>
                </a:cxn>
                <a:cxn ang="0">
                  <a:pos x="connsiteX9151" y="connsiteY9151"/>
                </a:cxn>
                <a:cxn ang="0">
                  <a:pos x="connsiteX9152" y="connsiteY9152"/>
                </a:cxn>
                <a:cxn ang="0">
                  <a:pos x="connsiteX9153" y="connsiteY9153"/>
                </a:cxn>
                <a:cxn ang="0">
                  <a:pos x="connsiteX9154" y="connsiteY9154"/>
                </a:cxn>
                <a:cxn ang="0">
                  <a:pos x="connsiteX9155" y="connsiteY9155"/>
                </a:cxn>
                <a:cxn ang="0">
                  <a:pos x="connsiteX9156" y="connsiteY9156"/>
                </a:cxn>
                <a:cxn ang="0">
                  <a:pos x="connsiteX9157" y="connsiteY9157"/>
                </a:cxn>
                <a:cxn ang="0">
                  <a:pos x="connsiteX9158" y="connsiteY9158"/>
                </a:cxn>
                <a:cxn ang="0">
                  <a:pos x="connsiteX9159" y="connsiteY9159"/>
                </a:cxn>
                <a:cxn ang="0">
                  <a:pos x="connsiteX9160" y="connsiteY9160"/>
                </a:cxn>
                <a:cxn ang="0">
                  <a:pos x="connsiteX9161" y="connsiteY9161"/>
                </a:cxn>
                <a:cxn ang="0">
                  <a:pos x="connsiteX9162" y="connsiteY9162"/>
                </a:cxn>
                <a:cxn ang="0">
                  <a:pos x="connsiteX9163" y="connsiteY9163"/>
                </a:cxn>
                <a:cxn ang="0">
                  <a:pos x="connsiteX9164" y="connsiteY9164"/>
                </a:cxn>
                <a:cxn ang="0">
                  <a:pos x="connsiteX9165" y="connsiteY9165"/>
                </a:cxn>
                <a:cxn ang="0">
                  <a:pos x="connsiteX9166" y="connsiteY9166"/>
                </a:cxn>
                <a:cxn ang="0">
                  <a:pos x="connsiteX9167" y="connsiteY9167"/>
                </a:cxn>
                <a:cxn ang="0">
                  <a:pos x="connsiteX9168" y="connsiteY9168"/>
                </a:cxn>
                <a:cxn ang="0">
                  <a:pos x="connsiteX9169" y="connsiteY9169"/>
                </a:cxn>
                <a:cxn ang="0">
                  <a:pos x="connsiteX9170" y="connsiteY9170"/>
                </a:cxn>
                <a:cxn ang="0">
                  <a:pos x="connsiteX9171" y="connsiteY9171"/>
                </a:cxn>
                <a:cxn ang="0">
                  <a:pos x="connsiteX9172" y="connsiteY9172"/>
                </a:cxn>
                <a:cxn ang="0">
                  <a:pos x="connsiteX9173" y="connsiteY9173"/>
                </a:cxn>
                <a:cxn ang="0">
                  <a:pos x="connsiteX9174" y="connsiteY9174"/>
                </a:cxn>
                <a:cxn ang="0">
                  <a:pos x="connsiteX9175" y="connsiteY9175"/>
                </a:cxn>
                <a:cxn ang="0">
                  <a:pos x="connsiteX9176" y="connsiteY9176"/>
                </a:cxn>
                <a:cxn ang="0">
                  <a:pos x="connsiteX9177" y="connsiteY9177"/>
                </a:cxn>
                <a:cxn ang="0">
                  <a:pos x="connsiteX9178" y="connsiteY9178"/>
                </a:cxn>
                <a:cxn ang="0">
                  <a:pos x="connsiteX9179" y="connsiteY9179"/>
                </a:cxn>
                <a:cxn ang="0">
                  <a:pos x="connsiteX9180" y="connsiteY9180"/>
                </a:cxn>
                <a:cxn ang="0">
                  <a:pos x="connsiteX9181" y="connsiteY9181"/>
                </a:cxn>
                <a:cxn ang="0">
                  <a:pos x="connsiteX9182" y="connsiteY9182"/>
                </a:cxn>
                <a:cxn ang="0">
                  <a:pos x="connsiteX9183" y="connsiteY9183"/>
                </a:cxn>
                <a:cxn ang="0">
                  <a:pos x="connsiteX9184" y="connsiteY9184"/>
                </a:cxn>
                <a:cxn ang="0">
                  <a:pos x="connsiteX9185" y="connsiteY9185"/>
                </a:cxn>
                <a:cxn ang="0">
                  <a:pos x="connsiteX9186" y="connsiteY9186"/>
                </a:cxn>
                <a:cxn ang="0">
                  <a:pos x="connsiteX9187" y="connsiteY9187"/>
                </a:cxn>
                <a:cxn ang="0">
                  <a:pos x="connsiteX9188" y="connsiteY9188"/>
                </a:cxn>
                <a:cxn ang="0">
                  <a:pos x="connsiteX9189" y="connsiteY9189"/>
                </a:cxn>
                <a:cxn ang="0">
                  <a:pos x="connsiteX9190" y="connsiteY9190"/>
                </a:cxn>
                <a:cxn ang="0">
                  <a:pos x="connsiteX9191" y="connsiteY9191"/>
                </a:cxn>
                <a:cxn ang="0">
                  <a:pos x="connsiteX9192" y="connsiteY9192"/>
                </a:cxn>
                <a:cxn ang="0">
                  <a:pos x="connsiteX9193" y="connsiteY9193"/>
                </a:cxn>
                <a:cxn ang="0">
                  <a:pos x="connsiteX9194" y="connsiteY9194"/>
                </a:cxn>
                <a:cxn ang="0">
                  <a:pos x="connsiteX9195" y="connsiteY9195"/>
                </a:cxn>
                <a:cxn ang="0">
                  <a:pos x="connsiteX9196" y="connsiteY9196"/>
                </a:cxn>
                <a:cxn ang="0">
                  <a:pos x="connsiteX9197" y="connsiteY9197"/>
                </a:cxn>
                <a:cxn ang="0">
                  <a:pos x="connsiteX9198" y="connsiteY9198"/>
                </a:cxn>
                <a:cxn ang="0">
                  <a:pos x="connsiteX9199" y="connsiteY9199"/>
                </a:cxn>
                <a:cxn ang="0">
                  <a:pos x="connsiteX9200" y="connsiteY9200"/>
                </a:cxn>
                <a:cxn ang="0">
                  <a:pos x="connsiteX9201" y="connsiteY9201"/>
                </a:cxn>
                <a:cxn ang="0">
                  <a:pos x="connsiteX9202" y="connsiteY9202"/>
                </a:cxn>
                <a:cxn ang="0">
                  <a:pos x="connsiteX9203" y="connsiteY9203"/>
                </a:cxn>
                <a:cxn ang="0">
                  <a:pos x="connsiteX9204" y="connsiteY9204"/>
                </a:cxn>
                <a:cxn ang="0">
                  <a:pos x="connsiteX9205" y="connsiteY9205"/>
                </a:cxn>
                <a:cxn ang="0">
                  <a:pos x="connsiteX9206" y="connsiteY9206"/>
                </a:cxn>
                <a:cxn ang="0">
                  <a:pos x="connsiteX9207" y="connsiteY9207"/>
                </a:cxn>
                <a:cxn ang="0">
                  <a:pos x="connsiteX9208" y="connsiteY9208"/>
                </a:cxn>
                <a:cxn ang="0">
                  <a:pos x="connsiteX9209" y="connsiteY9209"/>
                </a:cxn>
                <a:cxn ang="0">
                  <a:pos x="connsiteX9210" y="connsiteY9210"/>
                </a:cxn>
                <a:cxn ang="0">
                  <a:pos x="connsiteX9211" y="connsiteY9211"/>
                </a:cxn>
                <a:cxn ang="0">
                  <a:pos x="connsiteX9212" y="connsiteY9212"/>
                </a:cxn>
                <a:cxn ang="0">
                  <a:pos x="connsiteX9213" y="connsiteY9213"/>
                </a:cxn>
                <a:cxn ang="0">
                  <a:pos x="connsiteX9214" y="connsiteY9214"/>
                </a:cxn>
                <a:cxn ang="0">
                  <a:pos x="connsiteX9215" y="connsiteY9215"/>
                </a:cxn>
                <a:cxn ang="0">
                  <a:pos x="connsiteX9216" y="connsiteY9216"/>
                </a:cxn>
                <a:cxn ang="0">
                  <a:pos x="connsiteX9217" y="connsiteY9217"/>
                </a:cxn>
                <a:cxn ang="0">
                  <a:pos x="connsiteX9218" y="connsiteY9218"/>
                </a:cxn>
                <a:cxn ang="0">
                  <a:pos x="connsiteX9219" y="connsiteY9219"/>
                </a:cxn>
                <a:cxn ang="0">
                  <a:pos x="connsiteX9220" y="connsiteY9220"/>
                </a:cxn>
                <a:cxn ang="0">
                  <a:pos x="connsiteX9221" y="connsiteY9221"/>
                </a:cxn>
                <a:cxn ang="0">
                  <a:pos x="connsiteX9222" y="connsiteY9222"/>
                </a:cxn>
                <a:cxn ang="0">
                  <a:pos x="connsiteX9223" y="connsiteY9223"/>
                </a:cxn>
                <a:cxn ang="0">
                  <a:pos x="connsiteX9224" y="connsiteY9224"/>
                </a:cxn>
                <a:cxn ang="0">
                  <a:pos x="connsiteX9225" y="connsiteY9225"/>
                </a:cxn>
                <a:cxn ang="0">
                  <a:pos x="connsiteX9226" y="connsiteY9226"/>
                </a:cxn>
                <a:cxn ang="0">
                  <a:pos x="connsiteX9227" y="connsiteY9227"/>
                </a:cxn>
                <a:cxn ang="0">
                  <a:pos x="connsiteX9228" y="connsiteY9228"/>
                </a:cxn>
                <a:cxn ang="0">
                  <a:pos x="connsiteX9229" y="connsiteY9229"/>
                </a:cxn>
                <a:cxn ang="0">
                  <a:pos x="connsiteX9230" y="connsiteY9230"/>
                </a:cxn>
                <a:cxn ang="0">
                  <a:pos x="connsiteX9231" y="connsiteY9231"/>
                </a:cxn>
                <a:cxn ang="0">
                  <a:pos x="connsiteX9232" y="connsiteY9232"/>
                </a:cxn>
                <a:cxn ang="0">
                  <a:pos x="connsiteX9233" y="connsiteY9233"/>
                </a:cxn>
                <a:cxn ang="0">
                  <a:pos x="connsiteX9234" y="connsiteY9234"/>
                </a:cxn>
                <a:cxn ang="0">
                  <a:pos x="connsiteX9235" y="connsiteY9235"/>
                </a:cxn>
                <a:cxn ang="0">
                  <a:pos x="connsiteX9236" y="connsiteY9236"/>
                </a:cxn>
                <a:cxn ang="0">
                  <a:pos x="connsiteX9237" y="connsiteY9237"/>
                </a:cxn>
                <a:cxn ang="0">
                  <a:pos x="connsiteX9238" y="connsiteY9238"/>
                </a:cxn>
                <a:cxn ang="0">
                  <a:pos x="connsiteX9239" y="connsiteY9239"/>
                </a:cxn>
                <a:cxn ang="0">
                  <a:pos x="connsiteX9240" y="connsiteY9240"/>
                </a:cxn>
                <a:cxn ang="0">
                  <a:pos x="connsiteX9241" y="connsiteY9241"/>
                </a:cxn>
                <a:cxn ang="0">
                  <a:pos x="connsiteX9242" y="connsiteY9242"/>
                </a:cxn>
                <a:cxn ang="0">
                  <a:pos x="connsiteX9243" y="connsiteY9243"/>
                </a:cxn>
                <a:cxn ang="0">
                  <a:pos x="connsiteX9244" y="connsiteY9244"/>
                </a:cxn>
                <a:cxn ang="0">
                  <a:pos x="connsiteX9245" y="connsiteY9245"/>
                </a:cxn>
                <a:cxn ang="0">
                  <a:pos x="connsiteX9246" y="connsiteY9246"/>
                </a:cxn>
                <a:cxn ang="0">
                  <a:pos x="connsiteX9247" y="connsiteY9247"/>
                </a:cxn>
                <a:cxn ang="0">
                  <a:pos x="connsiteX9248" y="connsiteY9248"/>
                </a:cxn>
                <a:cxn ang="0">
                  <a:pos x="connsiteX9249" y="connsiteY9249"/>
                </a:cxn>
                <a:cxn ang="0">
                  <a:pos x="connsiteX9250" y="connsiteY9250"/>
                </a:cxn>
                <a:cxn ang="0">
                  <a:pos x="connsiteX9251" y="connsiteY9251"/>
                </a:cxn>
                <a:cxn ang="0">
                  <a:pos x="connsiteX9252" y="connsiteY9252"/>
                </a:cxn>
                <a:cxn ang="0">
                  <a:pos x="connsiteX9253" y="connsiteY9253"/>
                </a:cxn>
                <a:cxn ang="0">
                  <a:pos x="connsiteX9254" y="connsiteY9254"/>
                </a:cxn>
                <a:cxn ang="0">
                  <a:pos x="connsiteX9255" y="connsiteY9255"/>
                </a:cxn>
                <a:cxn ang="0">
                  <a:pos x="connsiteX9256" y="connsiteY9256"/>
                </a:cxn>
                <a:cxn ang="0">
                  <a:pos x="connsiteX9257" y="connsiteY9257"/>
                </a:cxn>
                <a:cxn ang="0">
                  <a:pos x="connsiteX9258" y="connsiteY9258"/>
                </a:cxn>
                <a:cxn ang="0">
                  <a:pos x="connsiteX9259" y="connsiteY9259"/>
                </a:cxn>
                <a:cxn ang="0">
                  <a:pos x="connsiteX9260" y="connsiteY9260"/>
                </a:cxn>
                <a:cxn ang="0">
                  <a:pos x="connsiteX9261" y="connsiteY9261"/>
                </a:cxn>
                <a:cxn ang="0">
                  <a:pos x="connsiteX9262" y="connsiteY9262"/>
                </a:cxn>
                <a:cxn ang="0">
                  <a:pos x="connsiteX9263" y="connsiteY9263"/>
                </a:cxn>
                <a:cxn ang="0">
                  <a:pos x="connsiteX9264" y="connsiteY9264"/>
                </a:cxn>
                <a:cxn ang="0">
                  <a:pos x="connsiteX9265" y="connsiteY9265"/>
                </a:cxn>
                <a:cxn ang="0">
                  <a:pos x="connsiteX9266" y="connsiteY9266"/>
                </a:cxn>
                <a:cxn ang="0">
                  <a:pos x="connsiteX9267" y="connsiteY9267"/>
                </a:cxn>
                <a:cxn ang="0">
                  <a:pos x="connsiteX9268" y="connsiteY9268"/>
                </a:cxn>
                <a:cxn ang="0">
                  <a:pos x="connsiteX9269" y="connsiteY9269"/>
                </a:cxn>
                <a:cxn ang="0">
                  <a:pos x="connsiteX9270" y="connsiteY9270"/>
                </a:cxn>
                <a:cxn ang="0">
                  <a:pos x="connsiteX9271" y="connsiteY9271"/>
                </a:cxn>
                <a:cxn ang="0">
                  <a:pos x="connsiteX9272" y="connsiteY9272"/>
                </a:cxn>
                <a:cxn ang="0">
                  <a:pos x="connsiteX9273" y="connsiteY9273"/>
                </a:cxn>
                <a:cxn ang="0">
                  <a:pos x="connsiteX9274" y="connsiteY9274"/>
                </a:cxn>
                <a:cxn ang="0">
                  <a:pos x="connsiteX9275" y="connsiteY9275"/>
                </a:cxn>
                <a:cxn ang="0">
                  <a:pos x="connsiteX9276" y="connsiteY9276"/>
                </a:cxn>
                <a:cxn ang="0">
                  <a:pos x="connsiteX9277" y="connsiteY9277"/>
                </a:cxn>
                <a:cxn ang="0">
                  <a:pos x="connsiteX9278" y="connsiteY9278"/>
                </a:cxn>
                <a:cxn ang="0">
                  <a:pos x="connsiteX9279" y="connsiteY9279"/>
                </a:cxn>
                <a:cxn ang="0">
                  <a:pos x="connsiteX9280" y="connsiteY9280"/>
                </a:cxn>
                <a:cxn ang="0">
                  <a:pos x="connsiteX9281" y="connsiteY9281"/>
                </a:cxn>
                <a:cxn ang="0">
                  <a:pos x="connsiteX9282" y="connsiteY9282"/>
                </a:cxn>
                <a:cxn ang="0">
                  <a:pos x="connsiteX9283" y="connsiteY9283"/>
                </a:cxn>
                <a:cxn ang="0">
                  <a:pos x="connsiteX9284" y="connsiteY9284"/>
                </a:cxn>
                <a:cxn ang="0">
                  <a:pos x="connsiteX9285" y="connsiteY9285"/>
                </a:cxn>
                <a:cxn ang="0">
                  <a:pos x="connsiteX9286" y="connsiteY9286"/>
                </a:cxn>
                <a:cxn ang="0">
                  <a:pos x="connsiteX9287" y="connsiteY9287"/>
                </a:cxn>
                <a:cxn ang="0">
                  <a:pos x="connsiteX9288" y="connsiteY9288"/>
                </a:cxn>
                <a:cxn ang="0">
                  <a:pos x="connsiteX9289" y="connsiteY9289"/>
                </a:cxn>
                <a:cxn ang="0">
                  <a:pos x="connsiteX9290" y="connsiteY9290"/>
                </a:cxn>
                <a:cxn ang="0">
                  <a:pos x="connsiteX9291" y="connsiteY9291"/>
                </a:cxn>
                <a:cxn ang="0">
                  <a:pos x="connsiteX9292" y="connsiteY9292"/>
                </a:cxn>
                <a:cxn ang="0">
                  <a:pos x="connsiteX9293" y="connsiteY9293"/>
                </a:cxn>
                <a:cxn ang="0">
                  <a:pos x="connsiteX9294" y="connsiteY9294"/>
                </a:cxn>
                <a:cxn ang="0">
                  <a:pos x="connsiteX9295" y="connsiteY9295"/>
                </a:cxn>
                <a:cxn ang="0">
                  <a:pos x="connsiteX9296" y="connsiteY9296"/>
                </a:cxn>
                <a:cxn ang="0">
                  <a:pos x="connsiteX9297" y="connsiteY9297"/>
                </a:cxn>
                <a:cxn ang="0">
                  <a:pos x="connsiteX9298" y="connsiteY9298"/>
                </a:cxn>
                <a:cxn ang="0">
                  <a:pos x="connsiteX9299" y="connsiteY9299"/>
                </a:cxn>
                <a:cxn ang="0">
                  <a:pos x="connsiteX9300" y="connsiteY9300"/>
                </a:cxn>
                <a:cxn ang="0">
                  <a:pos x="connsiteX9301" y="connsiteY9301"/>
                </a:cxn>
                <a:cxn ang="0">
                  <a:pos x="connsiteX9302" y="connsiteY9302"/>
                </a:cxn>
                <a:cxn ang="0">
                  <a:pos x="connsiteX9303" y="connsiteY9303"/>
                </a:cxn>
                <a:cxn ang="0">
                  <a:pos x="connsiteX9304" y="connsiteY9304"/>
                </a:cxn>
                <a:cxn ang="0">
                  <a:pos x="connsiteX9305" y="connsiteY9305"/>
                </a:cxn>
                <a:cxn ang="0">
                  <a:pos x="connsiteX9306" y="connsiteY9306"/>
                </a:cxn>
                <a:cxn ang="0">
                  <a:pos x="connsiteX9307" y="connsiteY9307"/>
                </a:cxn>
                <a:cxn ang="0">
                  <a:pos x="connsiteX9308" y="connsiteY9308"/>
                </a:cxn>
                <a:cxn ang="0">
                  <a:pos x="connsiteX9309" y="connsiteY9309"/>
                </a:cxn>
                <a:cxn ang="0">
                  <a:pos x="connsiteX9310" y="connsiteY9310"/>
                </a:cxn>
                <a:cxn ang="0">
                  <a:pos x="connsiteX9311" y="connsiteY9311"/>
                </a:cxn>
                <a:cxn ang="0">
                  <a:pos x="connsiteX9312" y="connsiteY9312"/>
                </a:cxn>
                <a:cxn ang="0">
                  <a:pos x="connsiteX9313" y="connsiteY9313"/>
                </a:cxn>
                <a:cxn ang="0">
                  <a:pos x="connsiteX9314" y="connsiteY9314"/>
                </a:cxn>
                <a:cxn ang="0">
                  <a:pos x="connsiteX9315" y="connsiteY9315"/>
                </a:cxn>
                <a:cxn ang="0">
                  <a:pos x="connsiteX9316" y="connsiteY9316"/>
                </a:cxn>
                <a:cxn ang="0">
                  <a:pos x="connsiteX9317" y="connsiteY9317"/>
                </a:cxn>
                <a:cxn ang="0">
                  <a:pos x="connsiteX9318" y="connsiteY9318"/>
                </a:cxn>
                <a:cxn ang="0">
                  <a:pos x="connsiteX9319" y="connsiteY9319"/>
                </a:cxn>
                <a:cxn ang="0">
                  <a:pos x="connsiteX9320" y="connsiteY9320"/>
                </a:cxn>
                <a:cxn ang="0">
                  <a:pos x="connsiteX9321" y="connsiteY9321"/>
                </a:cxn>
                <a:cxn ang="0">
                  <a:pos x="connsiteX9322" y="connsiteY9322"/>
                </a:cxn>
                <a:cxn ang="0">
                  <a:pos x="connsiteX9323" y="connsiteY9323"/>
                </a:cxn>
                <a:cxn ang="0">
                  <a:pos x="connsiteX9324" y="connsiteY9324"/>
                </a:cxn>
                <a:cxn ang="0">
                  <a:pos x="connsiteX9325" y="connsiteY9325"/>
                </a:cxn>
                <a:cxn ang="0">
                  <a:pos x="connsiteX9326" y="connsiteY9326"/>
                </a:cxn>
                <a:cxn ang="0">
                  <a:pos x="connsiteX9327" y="connsiteY9327"/>
                </a:cxn>
                <a:cxn ang="0">
                  <a:pos x="connsiteX9328" y="connsiteY9328"/>
                </a:cxn>
                <a:cxn ang="0">
                  <a:pos x="connsiteX9329" y="connsiteY9329"/>
                </a:cxn>
                <a:cxn ang="0">
                  <a:pos x="connsiteX9330" y="connsiteY9330"/>
                </a:cxn>
                <a:cxn ang="0">
                  <a:pos x="connsiteX9331" y="connsiteY9331"/>
                </a:cxn>
                <a:cxn ang="0">
                  <a:pos x="connsiteX9332" y="connsiteY9332"/>
                </a:cxn>
                <a:cxn ang="0">
                  <a:pos x="connsiteX9333" y="connsiteY9333"/>
                </a:cxn>
                <a:cxn ang="0">
                  <a:pos x="connsiteX9334" y="connsiteY9334"/>
                </a:cxn>
                <a:cxn ang="0">
                  <a:pos x="connsiteX9335" y="connsiteY9335"/>
                </a:cxn>
                <a:cxn ang="0">
                  <a:pos x="connsiteX9336" y="connsiteY9336"/>
                </a:cxn>
                <a:cxn ang="0">
                  <a:pos x="connsiteX9337" y="connsiteY9337"/>
                </a:cxn>
                <a:cxn ang="0">
                  <a:pos x="connsiteX9338" y="connsiteY9338"/>
                </a:cxn>
                <a:cxn ang="0">
                  <a:pos x="connsiteX9339" y="connsiteY9339"/>
                </a:cxn>
                <a:cxn ang="0">
                  <a:pos x="connsiteX9340" y="connsiteY9340"/>
                </a:cxn>
                <a:cxn ang="0">
                  <a:pos x="connsiteX9341" y="connsiteY9341"/>
                </a:cxn>
                <a:cxn ang="0">
                  <a:pos x="connsiteX9342" y="connsiteY9342"/>
                </a:cxn>
                <a:cxn ang="0">
                  <a:pos x="connsiteX9343" y="connsiteY9343"/>
                </a:cxn>
                <a:cxn ang="0">
                  <a:pos x="connsiteX9344" y="connsiteY9344"/>
                </a:cxn>
                <a:cxn ang="0">
                  <a:pos x="connsiteX9345" y="connsiteY9345"/>
                </a:cxn>
                <a:cxn ang="0">
                  <a:pos x="connsiteX9346" y="connsiteY9346"/>
                </a:cxn>
                <a:cxn ang="0">
                  <a:pos x="connsiteX9347" y="connsiteY9347"/>
                </a:cxn>
                <a:cxn ang="0">
                  <a:pos x="connsiteX9348" y="connsiteY9348"/>
                </a:cxn>
                <a:cxn ang="0">
                  <a:pos x="connsiteX9349" y="connsiteY9349"/>
                </a:cxn>
                <a:cxn ang="0">
                  <a:pos x="connsiteX9350" y="connsiteY9350"/>
                </a:cxn>
                <a:cxn ang="0">
                  <a:pos x="connsiteX9351" y="connsiteY9351"/>
                </a:cxn>
                <a:cxn ang="0">
                  <a:pos x="connsiteX9352" y="connsiteY9352"/>
                </a:cxn>
                <a:cxn ang="0">
                  <a:pos x="connsiteX9353" y="connsiteY9353"/>
                </a:cxn>
                <a:cxn ang="0">
                  <a:pos x="connsiteX9354" y="connsiteY9354"/>
                </a:cxn>
                <a:cxn ang="0">
                  <a:pos x="connsiteX9355" y="connsiteY9355"/>
                </a:cxn>
                <a:cxn ang="0">
                  <a:pos x="connsiteX9356" y="connsiteY9356"/>
                </a:cxn>
                <a:cxn ang="0">
                  <a:pos x="connsiteX9357" y="connsiteY9357"/>
                </a:cxn>
                <a:cxn ang="0">
                  <a:pos x="connsiteX9358" y="connsiteY9358"/>
                </a:cxn>
                <a:cxn ang="0">
                  <a:pos x="connsiteX9359" y="connsiteY9359"/>
                </a:cxn>
                <a:cxn ang="0">
                  <a:pos x="connsiteX9360" y="connsiteY9360"/>
                </a:cxn>
                <a:cxn ang="0">
                  <a:pos x="connsiteX9361" y="connsiteY9361"/>
                </a:cxn>
                <a:cxn ang="0">
                  <a:pos x="connsiteX9362" y="connsiteY9362"/>
                </a:cxn>
                <a:cxn ang="0">
                  <a:pos x="connsiteX9363" y="connsiteY9363"/>
                </a:cxn>
                <a:cxn ang="0">
                  <a:pos x="connsiteX9364" y="connsiteY9364"/>
                </a:cxn>
                <a:cxn ang="0">
                  <a:pos x="connsiteX9365" y="connsiteY9365"/>
                </a:cxn>
                <a:cxn ang="0">
                  <a:pos x="connsiteX9366" y="connsiteY9366"/>
                </a:cxn>
                <a:cxn ang="0">
                  <a:pos x="connsiteX9367" y="connsiteY9367"/>
                </a:cxn>
                <a:cxn ang="0">
                  <a:pos x="connsiteX9368" y="connsiteY9368"/>
                </a:cxn>
                <a:cxn ang="0">
                  <a:pos x="connsiteX9369" y="connsiteY9369"/>
                </a:cxn>
                <a:cxn ang="0">
                  <a:pos x="connsiteX9370" y="connsiteY9370"/>
                </a:cxn>
                <a:cxn ang="0">
                  <a:pos x="connsiteX9371" y="connsiteY9371"/>
                </a:cxn>
                <a:cxn ang="0">
                  <a:pos x="connsiteX9372" y="connsiteY9372"/>
                </a:cxn>
                <a:cxn ang="0">
                  <a:pos x="connsiteX9373" y="connsiteY9373"/>
                </a:cxn>
                <a:cxn ang="0">
                  <a:pos x="connsiteX9374" y="connsiteY9374"/>
                </a:cxn>
                <a:cxn ang="0">
                  <a:pos x="connsiteX9375" y="connsiteY9375"/>
                </a:cxn>
                <a:cxn ang="0">
                  <a:pos x="connsiteX9376" y="connsiteY9376"/>
                </a:cxn>
                <a:cxn ang="0">
                  <a:pos x="connsiteX9377" y="connsiteY9377"/>
                </a:cxn>
                <a:cxn ang="0">
                  <a:pos x="connsiteX9378" y="connsiteY9378"/>
                </a:cxn>
                <a:cxn ang="0">
                  <a:pos x="connsiteX9379" y="connsiteY9379"/>
                </a:cxn>
                <a:cxn ang="0">
                  <a:pos x="connsiteX9380" y="connsiteY9380"/>
                </a:cxn>
                <a:cxn ang="0">
                  <a:pos x="connsiteX9381" y="connsiteY9381"/>
                </a:cxn>
                <a:cxn ang="0">
                  <a:pos x="connsiteX9382" y="connsiteY9382"/>
                </a:cxn>
                <a:cxn ang="0">
                  <a:pos x="connsiteX9383" y="connsiteY9383"/>
                </a:cxn>
                <a:cxn ang="0">
                  <a:pos x="connsiteX9384" y="connsiteY9384"/>
                </a:cxn>
                <a:cxn ang="0">
                  <a:pos x="connsiteX9385" y="connsiteY9385"/>
                </a:cxn>
                <a:cxn ang="0">
                  <a:pos x="connsiteX9386" y="connsiteY9386"/>
                </a:cxn>
                <a:cxn ang="0">
                  <a:pos x="connsiteX9387" y="connsiteY9387"/>
                </a:cxn>
                <a:cxn ang="0">
                  <a:pos x="connsiteX9388" y="connsiteY9388"/>
                </a:cxn>
                <a:cxn ang="0">
                  <a:pos x="connsiteX9389" y="connsiteY9389"/>
                </a:cxn>
                <a:cxn ang="0">
                  <a:pos x="connsiteX9390" y="connsiteY9390"/>
                </a:cxn>
                <a:cxn ang="0">
                  <a:pos x="connsiteX9391" y="connsiteY9391"/>
                </a:cxn>
                <a:cxn ang="0">
                  <a:pos x="connsiteX9392" y="connsiteY9392"/>
                </a:cxn>
                <a:cxn ang="0">
                  <a:pos x="connsiteX9393" y="connsiteY9393"/>
                </a:cxn>
                <a:cxn ang="0">
                  <a:pos x="connsiteX9394" y="connsiteY9394"/>
                </a:cxn>
                <a:cxn ang="0">
                  <a:pos x="connsiteX9395" y="connsiteY9395"/>
                </a:cxn>
                <a:cxn ang="0">
                  <a:pos x="connsiteX9396" y="connsiteY9396"/>
                </a:cxn>
                <a:cxn ang="0">
                  <a:pos x="connsiteX9397" y="connsiteY9397"/>
                </a:cxn>
                <a:cxn ang="0">
                  <a:pos x="connsiteX9398" y="connsiteY9398"/>
                </a:cxn>
                <a:cxn ang="0">
                  <a:pos x="connsiteX9399" y="connsiteY9399"/>
                </a:cxn>
                <a:cxn ang="0">
                  <a:pos x="connsiteX9400" y="connsiteY9400"/>
                </a:cxn>
                <a:cxn ang="0">
                  <a:pos x="connsiteX9401" y="connsiteY9401"/>
                </a:cxn>
                <a:cxn ang="0">
                  <a:pos x="connsiteX9402" y="connsiteY9402"/>
                </a:cxn>
                <a:cxn ang="0">
                  <a:pos x="connsiteX9403" y="connsiteY9403"/>
                </a:cxn>
                <a:cxn ang="0">
                  <a:pos x="connsiteX9404" y="connsiteY9404"/>
                </a:cxn>
                <a:cxn ang="0">
                  <a:pos x="connsiteX9405" y="connsiteY9405"/>
                </a:cxn>
                <a:cxn ang="0">
                  <a:pos x="connsiteX9406" y="connsiteY9406"/>
                </a:cxn>
                <a:cxn ang="0">
                  <a:pos x="connsiteX9407" y="connsiteY9407"/>
                </a:cxn>
                <a:cxn ang="0">
                  <a:pos x="connsiteX9408" y="connsiteY9408"/>
                </a:cxn>
                <a:cxn ang="0">
                  <a:pos x="connsiteX9409" y="connsiteY9409"/>
                </a:cxn>
                <a:cxn ang="0">
                  <a:pos x="connsiteX9410" y="connsiteY9410"/>
                </a:cxn>
                <a:cxn ang="0">
                  <a:pos x="connsiteX9411" y="connsiteY9411"/>
                </a:cxn>
                <a:cxn ang="0">
                  <a:pos x="connsiteX9412" y="connsiteY9412"/>
                </a:cxn>
                <a:cxn ang="0">
                  <a:pos x="connsiteX9413" y="connsiteY9413"/>
                </a:cxn>
                <a:cxn ang="0">
                  <a:pos x="connsiteX9414" y="connsiteY9414"/>
                </a:cxn>
                <a:cxn ang="0">
                  <a:pos x="connsiteX9415" y="connsiteY9415"/>
                </a:cxn>
                <a:cxn ang="0">
                  <a:pos x="connsiteX9416" y="connsiteY9416"/>
                </a:cxn>
                <a:cxn ang="0">
                  <a:pos x="connsiteX9417" y="connsiteY9417"/>
                </a:cxn>
                <a:cxn ang="0">
                  <a:pos x="connsiteX9418" y="connsiteY9418"/>
                </a:cxn>
                <a:cxn ang="0">
                  <a:pos x="connsiteX9419" y="connsiteY9419"/>
                </a:cxn>
                <a:cxn ang="0">
                  <a:pos x="connsiteX9420" y="connsiteY9420"/>
                </a:cxn>
                <a:cxn ang="0">
                  <a:pos x="connsiteX9421" y="connsiteY9421"/>
                </a:cxn>
                <a:cxn ang="0">
                  <a:pos x="connsiteX9422" y="connsiteY9422"/>
                </a:cxn>
                <a:cxn ang="0">
                  <a:pos x="connsiteX9423" y="connsiteY9423"/>
                </a:cxn>
                <a:cxn ang="0">
                  <a:pos x="connsiteX9424" y="connsiteY9424"/>
                </a:cxn>
                <a:cxn ang="0">
                  <a:pos x="connsiteX9425" y="connsiteY9425"/>
                </a:cxn>
                <a:cxn ang="0">
                  <a:pos x="connsiteX9426" y="connsiteY9426"/>
                </a:cxn>
                <a:cxn ang="0">
                  <a:pos x="connsiteX9427" y="connsiteY9427"/>
                </a:cxn>
                <a:cxn ang="0">
                  <a:pos x="connsiteX9428" y="connsiteY9428"/>
                </a:cxn>
                <a:cxn ang="0">
                  <a:pos x="connsiteX9429" y="connsiteY9429"/>
                </a:cxn>
                <a:cxn ang="0">
                  <a:pos x="connsiteX9430" y="connsiteY9430"/>
                </a:cxn>
                <a:cxn ang="0">
                  <a:pos x="connsiteX9431" y="connsiteY9431"/>
                </a:cxn>
                <a:cxn ang="0">
                  <a:pos x="connsiteX9432" y="connsiteY9432"/>
                </a:cxn>
                <a:cxn ang="0">
                  <a:pos x="connsiteX9433" y="connsiteY9433"/>
                </a:cxn>
                <a:cxn ang="0">
                  <a:pos x="connsiteX9434" y="connsiteY9434"/>
                </a:cxn>
                <a:cxn ang="0">
                  <a:pos x="connsiteX9435" y="connsiteY9435"/>
                </a:cxn>
                <a:cxn ang="0">
                  <a:pos x="connsiteX9436" y="connsiteY9436"/>
                </a:cxn>
                <a:cxn ang="0">
                  <a:pos x="connsiteX9437" y="connsiteY9437"/>
                </a:cxn>
                <a:cxn ang="0">
                  <a:pos x="connsiteX9438" y="connsiteY9438"/>
                </a:cxn>
                <a:cxn ang="0">
                  <a:pos x="connsiteX9439" y="connsiteY9439"/>
                </a:cxn>
                <a:cxn ang="0">
                  <a:pos x="connsiteX9440" y="connsiteY9440"/>
                </a:cxn>
                <a:cxn ang="0">
                  <a:pos x="connsiteX9441" y="connsiteY9441"/>
                </a:cxn>
                <a:cxn ang="0">
                  <a:pos x="connsiteX9442" y="connsiteY9442"/>
                </a:cxn>
                <a:cxn ang="0">
                  <a:pos x="connsiteX9443" y="connsiteY9443"/>
                </a:cxn>
                <a:cxn ang="0">
                  <a:pos x="connsiteX9444" y="connsiteY9444"/>
                </a:cxn>
                <a:cxn ang="0">
                  <a:pos x="connsiteX9445" y="connsiteY9445"/>
                </a:cxn>
                <a:cxn ang="0">
                  <a:pos x="connsiteX9446" y="connsiteY9446"/>
                </a:cxn>
                <a:cxn ang="0">
                  <a:pos x="connsiteX9447" y="connsiteY9447"/>
                </a:cxn>
                <a:cxn ang="0">
                  <a:pos x="connsiteX9448" y="connsiteY9448"/>
                </a:cxn>
                <a:cxn ang="0">
                  <a:pos x="connsiteX9449" y="connsiteY9449"/>
                </a:cxn>
                <a:cxn ang="0">
                  <a:pos x="connsiteX9450" y="connsiteY9450"/>
                </a:cxn>
                <a:cxn ang="0">
                  <a:pos x="connsiteX9451" y="connsiteY9451"/>
                </a:cxn>
                <a:cxn ang="0">
                  <a:pos x="connsiteX9452" y="connsiteY9452"/>
                </a:cxn>
                <a:cxn ang="0">
                  <a:pos x="connsiteX9453" y="connsiteY9453"/>
                </a:cxn>
                <a:cxn ang="0">
                  <a:pos x="connsiteX9454" y="connsiteY9454"/>
                </a:cxn>
                <a:cxn ang="0">
                  <a:pos x="connsiteX9455" y="connsiteY9455"/>
                </a:cxn>
                <a:cxn ang="0">
                  <a:pos x="connsiteX9456" y="connsiteY9456"/>
                </a:cxn>
                <a:cxn ang="0">
                  <a:pos x="connsiteX9457" y="connsiteY9457"/>
                </a:cxn>
                <a:cxn ang="0">
                  <a:pos x="connsiteX9458" y="connsiteY9458"/>
                </a:cxn>
                <a:cxn ang="0">
                  <a:pos x="connsiteX9459" y="connsiteY9459"/>
                </a:cxn>
                <a:cxn ang="0">
                  <a:pos x="connsiteX9460" y="connsiteY9460"/>
                </a:cxn>
                <a:cxn ang="0">
                  <a:pos x="connsiteX9461" y="connsiteY9461"/>
                </a:cxn>
                <a:cxn ang="0">
                  <a:pos x="connsiteX9462" y="connsiteY9462"/>
                </a:cxn>
                <a:cxn ang="0">
                  <a:pos x="connsiteX9463" y="connsiteY9463"/>
                </a:cxn>
                <a:cxn ang="0">
                  <a:pos x="connsiteX9464" y="connsiteY9464"/>
                </a:cxn>
                <a:cxn ang="0">
                  <a:pos x="connsiteX9465" y="connsiteY9465"/>
                </a:cxn>
                <a:cxn ang="0">
                  <a:pos x="connsiteX9466" y="connsiteY9466"/>
                </a:cxn>
                <a:cxn ang="0">
                  <a:pos x="connsiteX9467" y="connsiteY9467"/>
                </a:cxn>
                <a:cxn ang="0">
                  <a:pos x="connsiteX9468" y="connsiteY9468"/>
                </a:cxn>
                <a:cxn ang="0">
                  <a:pos x="connsiteX9469" y="connsiteY9469"/>
                </a:cxn>
                <a:cxn ang="0">
                  <a:pos x="connsiteX9470" y="connsiteY9470"/>
                </a:cxn>
                <a:cxn ang="0">
                  <a:pos x="connsiteX9471" y="connsiteY9471"/>
                </a:cxn>
                <a:cxn ang="0">
                  <a:pos x="connsiteX9472" y="connsiteY9472"/>
                </a:cxn>
                <a:cxn ang="0">
                  <a:pos x="connsiteX9473" y="connsiteY9473"/>
                </a:cxn>
                <a:cxn ang="0">
                  <a:pos x="connsiteX9474" y="connsiteY9474"/>
                </a:cxn>
                <a:cxn ang="0">
                  <a:pos x="connsiteX9475" y="connsiteY9475"/>
                </a:cxn>
                <a:cxn ang="0">
                  <a:pos x="connsiteX9476" y="connsiteY9476"/>
                </a:cxn>
                <a:cxn ang="0">
                  <a:pos x="connsiteX9477" y="connsiteY9477"/>
                </a:cxn>
                <a:cxn ang="0">
                  <a:pos x="connsiteX9478" y="connsiteY9478"/>
                </a:cxn>
                <a:cxn ang="0">
                  <a:pos x="connsiteX9479" y="connsiteY9479"/>
                </a:cxn>
                <a:cxn ang="0">
                  <a:pos x="connsiteX9480" y="connsiteY9480"/>
                </a:cxn>
                <a:cxn ang="0">
                  <a:pos x="connsiteX9481" y="connsiteY9481"/>
                </a:cxn>
                <a:cxn ang="0">
                  <a:pos x="connsiteX9482" y="connsiteY9482"/>
                </a:cxn>
                <a:cxn ang="0">
                  <a:pos x="connsiteX9483" y="connsiteY9483"/>
                </a:cxn>
                <a:cxn ang="0">
                  <a:pos x="connsiteX9484" y="connsiteY9484"/>
                </a:cxn>
                <a:cxn ang="0">
                  <a:pos x="connsiteX9485" y="connsiteY9485"/>
                </a:cxn>
                <a:cxn ang="0">
                  <a:pos x="connsiteX9486" y="connsiteY9486"/>
                </a:cxn>
                <a:cxn ang="0">
                  <a:pos x="connsiteX9487" y="connsiteY9487"/>
                </a:cxn>
                <a:cxn ang="0">
                  <a:pos x="connsiteX9488" y="connsiteY9488"/>
                </a:cxn>
                <a:cxn ang="0">
                  <a:pos x="connsiteX9489" y="connsiteY9489"/>
                </a:cxn>
                <a:cxn ang="0">
                  <a:pos x="connsiteX9490" y="connsiteY9490"/>
                </a:cxn>
                <a:cxn ang="0">
                  <a:pos x="connsiteX9491" y="connsiteY9491"/>
                </a:cxn>
                <a:cxn ang="0">
                  <a:pos x="connsiteX9492" y="connsiteY9492"/>
                </a:cxn>
                <a:cxn ang="0">
                  <a:pos x="connsiteX9493" y="connsiteY9493"/>
                </a:cxn>
                <a:cxn ang="0">
                  <a:pos x="connsiteX9494" y="connsiteY9494"/>
                </a:cxn>
                <a:cxn ang="0">
                  <a:pos x="connsiteX9495" y="connsiteY9495"/>
                </a:cxn>
                <a:cxn ang="0">
                  <a:pos x="connsiteX9496" y="connsiteY9496"/>
                </a:cxn>
                <a:cxn ang="0">
                  <a:pos x="connsiteX9497" y="connsiteY9497"/>
                </a:cxn>
                <a:cxn ang="0">
                  <a:pos x="connsiteX9498" y="connsiteY9498"/>
                </a:cxn>
                <a:cxn ang="0">
                  <a:pos x="connsiteX9499" y="connsiteY9499"/>
                </a:cxn>
                <a:cxn ang="0">
                  <a:pos x="connsiteX9500" y="connsiteY9500"/>
                </a:cxn>
                <a:cxn ang="0">
                  <a:pos x="connsiteX9501" y="connsiteY9501"/>
                </a:cxn>
                <a:cxn ang="0">
                  <a:pos x="connsiteX9502" y="connsiteY9502"/>
                </a:cxn>
                <a:cxn ang="0">
                  <a:pos x="connsiteX9503" y="connsiteY9503"/>
                </a:cxn>
                <a:cxn ang="0">
                  <a:pos x="connsiteX9504" y="connsiteY9504"/>
                </a:cxn>
                <a:cxn ang="0">
                  <a:pos x="connsiteX9505" y="connsiteY9505"/>
                </a:cxn>
                <a:cxn ang="0">
                  <a:pos x="connsiteX9506" y="connsiteY9506"/>
                </a:cxn>
                <a:cxn ang="0">
                  <a:pos x="connsiteX9507" y="connsiteY9507"/>
                </a:cxn>
                <a:cxn ang="0">
                  <a:pos x="connsiteX9508" y="connsiteY9508"/>
                </a:cxn>
                <a:cxn ang="0">
                  <a:pos x="connsiteX9509" y="connsiteY9509"/>
                </a:cxn>
                <a:cxn ang="0">
                  <a:pos x="connsiteX9510" y="connsiteY9510"/>
                </a:cxn>
                <a:cxn ang="0">
                  <a:pos x="connsiteX9511" y="connsiteY9511"/>
                </a:cxn>
                <a:cxn ang="0">
                  <a:pos x="connsiteX9512" y="connsiteY9512"/>
                </a:cxn>
                <a:cxn ang="0">
                  <a:pos x="connsiteX9513" y="connsiteY9513"/>
                </a:cxn>
                <a:cxn ang="0">
                  <a:pos x="connsiteX9514" y="connsiteY9514"/>
                </a:cxn>
                <a:cxn ang="0">
                  <a:pos x="connsiteX9515" y="connsiteY9515"/>
                </a:cxn>
                <a:cxn ang="0">
                  <a:pos x="connsiteX9516" y="connsiteY9516"/>
                </a:cxn>
                <a:cxn ang="0">
                  <a:pos x="connsiteX9517" y="connsiteY9517"/>
                </a:cxn>
                <a:cxn ang="0">
                  <a:pos x="connsiteX9518" y="connsiteY9518"/>
                </a:cxn>
                <a:cxn ang="0">
                  <a:pos x="connsiteX9519" y="connsiteY9519"/>
                </a:cxn>
                <a:cxn ang="0">
                  <a:pos x="connsiteX9520" y="connsiteY9520"/>
                </a:cxn>
                <a:cxn ang="0">
                  <a:pos x="connsiteX9521" y="connsiteY9521"/>
                </a:cxn>
                <a:cxn ang="0">
                  <a:pos x="connsiteX9522" y="connsiteY9522"/>
                </a:cxn>
                <a:cxn ang="0">
                  <a:pos x="connsiteX9523" y="connsiteY9523"/>
                </a:cxn>
                <a:cxn ang="0">
                  <a:pos x="connsiteX9524" y="connsiteY9524"/>
                </a:cxn>
                <a:cxn ang="0">
                  <a:pos x="connsiteX9525" y="connsiteY9525"/>
                </a:cxn>
                <a:cxn ang="0">
                  <a:pos x="connsiteX9526" y="connsiteY9526"/>
                </a:cxn>
                <a:cxn ang="0">
                  <a:pos x="connsiteX9527" y="connsiteY9527"/>
                </a:cxn>
                <a:cxn ang="0">
                  <a:pos x="connsiteX9528" y="connsiteY9528"/>
                </a:cxn>
                <a:cxn ang="0">
                  <a:pos x="connsiteX9529" y="connsiteY9529"/>
                </a:cxn>
                <a:cxn ang="0">
                  <a:pos x="connsiteX9530" y="connsiteY9530"/>
                </a:cxn>
                <a:cxn ang="0">
                  <a:pos x="connsiteX9531" y="connsiteY9531"/>
                </a:cxn>
                <a:cxn ang="0">
                  <a:pos x="connsiteX9532" y="connsiteY9532"/>
                </a:cxn>
                <a:cxn ang="0">
                  <a:pos x="connsiteX9533" y="connsiteY9533"/>
                </a:cxn>
                <a:cxn ang="0">
                  <a:pos x="connsiteX9534" y="connsiteY9534"/>
                </a:cxn>
                <a:cxn ang="0">
                  <a:pos x="connsiteX9535" y="connsiteY9535"/>
                </a:cxn>
                <a:cxn ang="0">
                  <a:pos x="connsiteX9536" y="connsiteY9536"/>
                </a:cxn>
                <a:cxn ang="0">
                  <a:pos x="connsiteX9537" y="connsiteY9537"/>
                </a:cxn>
                <a:cxn ang="0">
                  <a:pos x="connsiteX9538" y="connsiteY9538"/>
                </a:cxn>
                <a:cxn ang="0">
                  <a:pos x="connsiteX9539" y="connsiteY9539"/>
                </a:cxn>
                <a:cxn ang="0">
                  <a:pos x="connsiteX9540" y="connsiteY9540"/>
                </a:cxn>
                <a:cxn ang="0">
                  <a:pos x="connsiteX9541" y="connsiteY9541"/>
                </a:cxn>
                <a:cxn ang="0">
                  <a:pos x="connsiteX9542" y="connsiteY9542"/>
                </a:cxn>
                <a:cxn ang="0">
                  <a:pos x="connsiteX9543" y="connsiteY9543"/>
                </a:cxn>
                <a:cxn ang="0">
                  <a:pos x="connsiteX9544" y="connsiteY9544"/>
                </a:cxn>
                <a:cxn ang="0">
                  <a:pos x="connsiteX9545" y="connsiteY9545"/>
                </a:cxn>
                <a:cxn ang="0">
                  <a:pos x="connsiteX9546" y="connsiteY9546"/>
                </a:cxn>
                <a:cxn ang="0">
                  <a:pos x="connsiteX9547" y="connsiteY9547"/>
                </a:cxn>
                <a:cxn ang="0">
                  <a:pos x="connsiteX9548" y="connsiteY9548"/>
                </a:cxn>
                <a:cxn ang="0">
                  <a:pos x="connsiteX9549" y="connsiteY9549"/>
                </a:cxn>
                <a:cxn ang="0">
                  <a:pos x="connsiteX9550" y="connsiteY9550"/>
                </a:cxn>
                <a:cxn ang="0">
                  <a:pos x="connsiteX9551" y="connsiteY9551"/>
                </a:cxn>
                <a:cxn ang="0">
                  <a:pos x="connsiteX9552" y="connsiteY9552"/>
                </a:cxn>
                <a:cxn ang="0">
                  <a:pos x="connsiteX9553" y="connsiteY9553"/>
                </a:cxn>
                <a:cxn ang="0">
                  <a:pos x="connsiteX9554" y="connsiteY9554"/>
                </a:cxn>
                <a:cxn ang="0">
                  <a:pos x="connsiteX9555" y="connsiteY9555"/>
                </a:cxn>
                <a:cxn ang="0">
                  <a:pos x="connsiteX9556" y="connsiteY9556"/>
                </a:cxn>
                <a:cxn ang="0">
                  <a:pos x="connsiteX9557" y="connsiteY9557"/>
                </a:cxn>
                <a:cxn ang="0">
                  <a:pos x="connsiteX9558" y="connsiteY9558"/>
                </a:cxn>
                <a:cxn ang="0">
                  <a:pos x="connsiteX9559" y="connsiteY9559"/>
                </a:cxn>
                <a:cxn ang="0">
                  <a:pos x="connsiteX9560" y="connsiteY9560"/>
                </a:cxn>
                <a:cxn ang="0">
                  <a:pos x="connsiteX9561" y="connsiteY9561"/>
                </a:cxn>
                <a:cxn ang="0">
                  <a:pos x="connsiteX9562" y="connsiteY9562"/>
                </a:cxn>
                <a:cxn ang="0">
                  <a:pos x="connsiteX9563" y="connsiteY9563"/>
                </a:cxn>
                <a:cxn ang="0">
                  <a:pos x="connsiteX9564" y="connsiteY9564"/>
                </a:cxn>
                <a:cxn ang="0">
                  <a:pos x="connsiteX9565" y="connsiteY9565"/>
                </a:cxn>
                <a:cxn ang="0">
                  <a:pos x="connsiteX9566" y="connsiteY9566"/>
                </a:cxn>
                <a:cxn ang="0">
                  <a:pos x="connsiteX9567" y="connsiteY9567"/>
                </a:cxn>
                <a:cxn ang="0">
                  <a:pos x="connsiteX9568" y="connsiteY9568"/>
                </a:cxn>
                <a:cxn ang="0">
                  <a:pos x="connsiteX9569" y="connsiteY9569"/>
                </a:cxn>
                <a:cxn ang="0">
                  <a:pos x="connsiteX9570" y="connsiteY9570"/>
                </a:cxn>
                <a:cxn ang="0">
                  <a:pos x="connsiteX9571" y="connsiteY9571"/>
                </a:cxn>
                <a:cxn ang="0">
                  <a:pos x="connsiteX9572" y="connsiteY9572"/>
                </a:cxn>
                <a:cxn ang="0">
                  <a:pos x="connsiteX9573" y="connsiteY9573"/>
                </a:cxn>
                <a:cxn ang="0">
                  <a:pos x="connsiteX9574" y="connsiteY9574"/>
                </a:cxn>
                <a:cxn ang="0">
                  <a:pos x="connsiteX9575" y="connsiteY9575"/>
                </a:cxn>
                <a:cxn ang="0">
                  <a:pos x="connsiteX9576" y="connsiteY9576"/>
                </a:cxn>
                <a:cxn ang="0">
                  <a:pos x="connsiteX9577" y="connsiteY9577"/>
                </a:cxn>
                <a:cxn ang="0">
                  <a:pos x="connsiteX9578" y="connsiteY9578"/>
                </a:cxn>
                <a:cxn ang="0">
                  <a:pos x="connsiteX9579" y="connsiteY9579"/>
                </a:cxn>
                <a:cxn ang="0">
                  <a:pos x="connsiteX9580" y="connsiteY9580"/>
                </a:cxn>
                <a:cxn ang="0">
                  <a:pos x="connsiteX9581" y="connsiteY9581"/>
                </a:cxn>
                <a:cxn ang="0">
                  <a:pos x="connsiteX9582" y="connsiteY9582"/>
                </a:cxn>
                <a:cxn ang="0">
                  <a:pos x="connsiteX9583" y="connsiteY9583"/>
                </a:cxn>
                <a:cxn ang="0">
                  <a:pos x="connsiteX9584" y="connsiteY9584"/>
                </a:cxn>
                <a:cxn ang="0">
                  <a:pos x="connsiteX9585" y="connsiteY9585"/>
                </a:cxn>
                <a:cxn ang="0">
                  <a:pos x="connsiteX9586" y="connsiteY9586"/>
                </a:cxn>
                <a:cxn ang="0">
                  <a:pos x="connsiteX9587" y="connsiteY9587"/>
                </a:cxn>
                <a:cxn ang="0">
                  <a:pos x="connsiteX9588" y="connsiteY9588"/>
                </a:cxn>
                <a:cxn ang="0">
                  <a:pos x="connsiteX9589" y="connsiteY9589"/>
                </a:cxn>
                <a:cxn ang="0">
                  <a:pos x="connsiteX9590" y="connsiteY9590"/>
                </a:cxn>
                <a:cxn ang="0">
                  <a:pos x="connsiteX9591" y="connsiteY9591"/>
                </a:cxn>
                <a:cxn ang="0">
                  <a:pos x="connsiteX9592" y="connsiteY9592"/>
                </a:cxn>
                <a:cxn ang="0">
                  <a:pos x="connsiteX9593" y="connsiteY9593"/>
                </a:cxn>
                <a:cxn ang="0">
                  <a:pos x="connsiteX9594" y="connsiteY9594"/>
                </a:cxn>
                <a:cxn ang="0">
                  <a:pos x="connsiteX9595" y="connsiteY9595"/>
                </a:cxn>
                <a:cxn ang="0">
                  <a:pos x="connsiteX9596" y="connsiteY9596"/>
                </a:cxn>
                <a:cxn ang="0">
                  <a:pos x="connsiteX9597" y="connsiteY9597"/>
                </a:cxn>
                <a:cxn ang="0">
                  <a:pos x="connsiteX9598" y="connsiteY9598"/>
                </a:cxn>
                <a:cxn ang="0">
                  <a:pos x="connsiteX9599" y="connsiteY9599"/>
                </a:cxn>
                <a:cxn ang="0">
                  <a:pos x="connsiteX9600" y="connsiteY9600"/>
                </a:cxn>
                <a:cxn ang="0">
                  <a:pos x="connsiteX9601" y="connsiteY9601"/>
                </a:cxn>
                <a:cxn ang="0">
                  <a:pos x="connsiteX9602" y="connsiteY9602"/>
                </a:cxn>
                <a:cxn ang="0">
                  <a:pos x="connsiteX9603" y="connsiteY9603"/>
                </a:cxn>
                <a:cxn ang="0">
                  <a:pos x="connsiteX9604" y="connsiteY9604"/>
                </a:cxn>
                <a:cxn ang="0">
                  <a:pos x="connsiteX9605" y="connsiteY9605"/>
                </a:cxn>
                <a:cxn ang="0">
                  <a:pos x="connsiteX9606" y="connsiteY9606"/>
                </a:cxn>
                <a:cxn ang="0">
                  <a:pos x="connsiteX9607" y="connsiteY9607"/>
                </a:cxn>
                <a:cxn ang="0">
                  <a:pos x="connsiteX9608" y="connsiteY9608"/>
                </a:cxn>
                <a:cxn ang="0">
                  <a:pos x="connsiteX9609" y="connsiteY9609"/>
                </a:cxn>
                <a:cxn ang="0">
                  <a:pos x="connsiteX9610" y="connsiteY9610"/>
                </a:cxn>
                <a:cxn ang="0">
                  <a:pos x="connsiteX9611" y="connsiteY9611"/>
                </a:cxn>
                <a:cxn ang="0">
                  <a:pos x="connsiteX9612" y="connsiteY9612"/>
                </a:cxn>
                <a:cxn ang="0">
                  <a:pos x="connsiteX9613" y="connsiteY9613"/>
                </a:cxn>
                <a:cxn ang="0">
                  <a:pos x="connsiteX9614" y="connsiteY9614"/>
                </a:cxn>
                <a:cxn ang="0">
                  <a:pos x="connsiteX9615" y="connsiteY9615"/>
                </a:cxn>
                <a:cxn ang="0">
                  <a:pos x="connsiteX9616" y="connsiteY9616"/>
                </a:cxn>
                <a:cxn ang="0">
                  <a:pos x="connsiteX9617" y="connsiteY9617"/>
                </a:cxn>
                <a:cxn ang="0">
                  <a:pos x="connsiteX9618" y="connsiteY9618"/>
                </a:cxn>
                <a:cxn ang="0">
                  <a:pos x="connsiteX9619" y="connsiteY9619"/>
                </a:cxn>
                <a:cxn ang="0">
                  <a:pos x="connsiteX9620" y="connsiteY9620"/>
                </a:cxn>
                <a:cxn ang="0">
                  <a:pos x="connsiteX9621" y="connsiteY9621"/>
                </a:cxn>
                <a:cxn ang="0">
                  <a:pos x="connsiteX9622" y="connsiteY9622"/>
                </a:cxn>
                <a:cxn ang="0">
                  <a:pos x="connsiteX9623" y="connsiteY9623"/>
                </a:cxn>
                <a:cxn ang="0">
                  <a:pos x="connsiteX9624" y="connsiteY9624"/>
                </a:cxn>
                <a:cxn ang="0">
                  <a:pos x="connsiteX9625" y="connsiteY9625"/>
                </a:cxn>
                <a:cxn ang="0">
                  <a:pos x="connsiteX9626" y="connsiteY9626"/>
                </a:cxn>
                <a:cxn ang="0">
                  <a:pos x="connsiteX9627" y="connsiteY9627"/>
                </a:cxn>
                <a:cxn ang="0">
                  <a:pos x="connsiteX9628" y="connsiteY9628"/>
                </a:cxn>
                <a:cxn ang="0">
                  <a:pos x="connsiteX9629" y="connsiteY9629"/>
                </a:cxn>
                <a:cxn ang="0">
                  <a:pos x="connsiteX9630" y="connsiteY9630"/>
                </a:cxn>
                <a:cxn ang="0">
                  <a:pos x="connsiteX9631" y="connsiteY9631"/>
                </a:cxn>
                <a:cxn ang="0">
                  <a:pos x="connsiteX9632" y="connsiteY9632"/>
                </a:cxn>
                <a:cxn ang="0">
                  <a:pos x="connsiteX9633" y="connsiteY9633"/>
                </a:cxn>
                <a:cxn ang="0">
                  <a:pos x="connsiteX9634" y="connsiteY9634"/>
                </a:cxn>
                <a:cxn ang="0">
                  <a:pos x="connsiteX9635" y="connsiteY9635"/>
                </a:cxn>
                <a:cxn ang="0">
                  <a:pos x="connsiteX9636" y="connsiteY9636"/>
                </a:cxn>
                <a:cxn ang="0">
                  <a:pos x="connsiteX9637" y="connsiteY9637"/>
                </a:cxn>
                <a:cxn ang="0">
                  <a:pos x="connsiteX9638" y="connsiteY9638"/>
                </a:cxn>
                <a:cxn ang="0">
                  <a:pos x="connsiteX9639" y="connsiteY9639"/>
                </a:cxn>
                <a:cxn ang="0">
                  <a:pos x="connsiteX9640" y="connsiteY9640"/>
                </a:cxn>
                <a:cxn ang="0">
                  <a:pos x="connsiteX9641" y="connsiteY9641"/>
                </a:cxn>
                <a:cxn ang="0">
                  <a:pos x="connsiteX9642" y="connsiteY9642"/>
                </a:cxn>
                <a:cxn ang="0">
                  <a:pos x="connsiteX9643" y="connsiteY9643"/>
                </a:cxn>
                <a:cxn ang="0">
                  <a:pos x="connsiteX9644" y="connsiteY9644"/>
                </a:cxn>
                <a:cxn ang="0">
                  <a:pos x="connsiteX9645" y="connsiteY9645"/>
                </a:cxn>
                <a:cxn ang="0">
                  <a:pos x="connsiteX9646" y="connsiteY9646"/>
                </a:cxn>
                <a:cxn ang="0">
                  <a:pos x="connsiteX9647" y="connsiteY9647"/>
                </a:cxn>
                <a:cxn ang="0">
                  <a:pos x="connsiteX9648" y="connsiteY9648"/>
                </a:cxn>
                <a:cxn ang="0">
                  <a:pos x="connsiteX9649" y="connsiteY9649"/>
                </a:cxn>
                <a:cxn ang="0">
                  <a:pos x="connsiteX9650" y="connsiteY9650"/>
                </a:cxn>
                <a:cxn ang="0">
                  <a:pos x="connsiteX9651" y="connsiteY9651"/>
                </a:cxn>
                <a:cxn ang="0">
                  <a:pos x="connsiteX9652" y="connsiteY9652"/>
                </a:cxn>
                <a:cxn ang="0">
                  <a:pos x="connsiteX9653" y="connsiteY9653"/>
                </a:cxn>
                <a:cxn ang="0">
                  <a:pos x="connsiteX9654" y="connsiteY9654"/>
                </a:cxn>
                <a:cxn ang="0">
                  <a:pos x="connsiteX9655" y="connsiteY9655"/>
                </a:cxn>
                <a:cxn ang="0">
                  <a:pos x="connsiteX9656" y="connsiteY9656"/>
                </a:cxn>
                <a:cxn ang="0">
                  <a:pos x="connsiteX9657" y="connsiteY9657"/>
                </a:cxn>
                <a:cxn ang="0">
                  <a:pos x="connsiteX9658" y="connsiteY9658"/>
                </a:cxn>
                <a:cxn ang="0">
                  <a:pos x="connsiteX9659" y="connsiteY9659"/>
                </a:cxn>
                <a:cxn ang="0">
                  <a:pos x="connsiteX9660" y="connsiteY9660"/>
                </a:cxn>
                <a:cxn ang="0">
                  <a:pos x="connsiteX9661" y="connsiteY9661"/>
                </a:cxn>
                <a:cxn ang="0">
                  <a:pos x="connsiteX9662" y="connsiteY9662"/>
                </a:cxn>
                <a:cxn ang="0">
                  <a:pos x="connsiteX9663" y="connsiteY9663"/>
                </a:cxn>
                <a:cxn ang="0">
                  <a:pos x="connsiteX9664" y="connsiteY9664"/>
                </a:cxn>
                <a:cxn ang="0">
                  <a:pos x="connsiteX9665" y="connsiteY9665"/>
                </a:cxn>
                <a:cxn ang="0">
                  <a:pos x="connsiteX9666" y="connsiteY9666"/>
                </a:cxn>
                <a:cxn ang="0">
                  <a:pos x="connsiteX9667" y="connsiteY9667"/>
                </a:cxn>
                <a:cxn ang="0">
                  <a:pos x="connsiteX9668" y="connsiteY9668"/>
                </a:cxn>
                <a:cxn ang="0">
                  <a:pos x="connsiteX9669" y="connsiteY9669"/>
                </a:cxn>
                <a:cxn ang="0">
                  <a:pos x="connsiteX9670" y="connsiteY9670"/>
                </a:cxn>
                <a:cxn ang="0">
                  <a:pos x="connsiteX9671" y="connsiteY9671"/>
                </a:cxn>
                <a:cxn ang="0">
                  <a:pos x="connsiteX9672" y="connsiteY9672"/>
                </a:cxn>
                <a:cxn ang="0">
                  <a:pos x="connsiteX9673" y="connsiteY9673"/>
                </a:cxn>
                <a:cxn ang="0">
                  <a:pos x="connsiteX9674" y="connsiteY9674"/>
                </a:cxn>
                <a:cxn ang="0">
                  <a:pos x="connsiteX9675" y="connsiteY9675"/>
                </a:cxn>
                <a:cxn ang="0">
                  <a:pos x="connsiteX9676" y="connsiteY9676"/>
                </a:cxn>
                <a:cxn ang="0">
                  <a:pos x="connsiteX9677" y="connsiteY9677"/>
                </a:cxn>
                <a:cxn ang="0">
                  <a:pos x="connsiteX9678" y="connsiteY9678"/>
                </a:cxn>
                <a:cxn ang="0">
                  <a:pos x="connsiteX9679" y="connsiteY9679"/>
                </a:cxn>
                <a:cxn ang="0">
                  <a:pos x="connsiteX9680" y="connsiteY9680"/>
                </a:cxn>
                <a:cxn ang="0">
                  <a:pos x="connsiteX9681" y="connsiteY9681"/>
                </a:cxn>
                <a:cxn ang="0">
                  <a:pos x="connsiteX9682" y="connsiteY9682"/>
                </a:cxn>
                <a:cxn ang="0">
                  <a:pos x="connsiteX9683" y="connsiteY9683"/>
                </a:cxn>
                <a:cxn ang="0">
                  <a:pos x="connsiteX9684" y="connsiteY9684"/>
                </a:cxn>
                <a:cxn ang="0">
                  <a:pos x="connsiteX9685" y="connsiteY9685"/>
                </a:cxn>
                <a:cxn ang="0">
                  <a:pos x="connsiteX9686" y="connsiteY9686"/>
                </a:cxn>
                <a:cxn ang="0">
                  <a:pos x="connsiteX9687" y="connsiteY9687"/>
                </a:cxn>
                <a:cxn ang="0">
                  <a:pos x="connsiteX9688" y="connsiteY9688"/>
                </a:cxn>
                <a:cxn ang="0">
                  <a:pos x="connsiteX9689" y="connsiteY9689"/>
                </a:cxn>
                <a:cxn ang="0">
                  <a:pos x="connsiteX9690" y="connsiteY9690"/>
                </a:cxn>
                <a:cxn ang="0">
                  <a:pos x="connsiteX9691" y="connsiteY9691"/>
                </a:cxn>
                <a:cxn ang="0">
                  <a:pos x="connsiteX9692" y="connsiteY9692"/>
                </a:cxn>
                <a:cxn ang="0">
                  <a:pos x="connsiteX9693" y="connsiteY9693"/>
                </a:cxn>
                <a:cxn ang="0">
                  <a:pos x="connsiteX9694" y="connsiteY9694"/>
                </a:cxn>
                <a:cxn ang="0">
                  <a:pos x="connsiteX9695" y="connsiteY9695"/>
                </a:cxn>
                <a:cxn ang="0">
                  <a:pos x="connsiteX9696" y="connsiteY9696"/>
                </a:cxn>
                <a:cxn ang="0">
                  <a:pos x="connsiteX9697" y="connsiteY9697"/>
                </a:cxn>
                <a:cxn ang="0">
                  <a:pos x="connsiteX9698" y="connsiteY9698"/>
                </a:cxn>
                <a:cxn ang="0">
                  <a:pos x="connsiteX9699" y="connsiteY9699"/>
                </a:cxn>
                <a:cxn ang="0">
                  <a:pos x="connsiteX9700" y="connsiteY9700"/>
                </a:cxn>
                <a:cxn ang="0">
                  <a:pos x="connsiteX9701" y="connsiteY9701"/>
                </a:cxn>
                <a:cxn ang="0">
                  <a:pos x="connsiteX9702" y="connsiteY9702"/>
                </a:cxn>
                <a:cxn ang="0">
                  <a:pos x="connsiteX9703" y="connsiteY9703"/>
                </a:cxn>
                <a:cxn ang="0">
                  <a:pos x="connsiteX9704" y="connsiteY9704"/>
                </a:cxn>
                <a:cxn ang="0">
                  <a:pos x="connsiteX9705" y="connsiteY9705"/>
                </a:cxn>
                <a:cxn ang="0">
                  <a:pos x="connsiteX9706" y="connsiteY9706"/>
                </a:cxn>
                <a:cxn ang="0">
                  <a:pos x="connsiteX9707" y="connsiteY9707"/>
                </a:cxn>
                <a:cxn ang="0">
                  <a:pos x="connsiteX9708" y="connsiteY9708"/>
                </a:cxn>
                <a:cxn ang="0">
                  <a:pos x="connsiteX9709" y="connsiteY9709"/>
                </a:cxn>
                <a:cxn ang="0">
                  <a:pos x="connsiteX9710" y="connsiteY9710"/>
                </a:cxn>
                <a:cxn ang="0">
                  <a:pos x="connsiteX9711" y="connsiteY9711"/>
                </a:cxn>
                <a:cxn ang="0">
                  <a:pos x="connsiteX9712" y="connsiteY9712"/>
                </a:cxn>
                <a:cxn ang="0">
                  <a:pos x="connsiteX9713" y="connsiteY9713"/>
                </a:cxn>
                <a:cxn ang="0">
                  <a:pos x="connsiteX9714" y="connsiteY9714"/>
                </a:cxn>
                <a:cxn ang="0">
                  <a:pos x="connsiteX9715" y="connsiteY9715"/>
                </a:cxn>
                <a:cxn ang="0">
                  <a:pos x="connsiteX9716" y="connsiteY9716"/>
                </a:cxn>
                <a:cxn ang="0">
                  <a:pos x="connsiteX9717" y="connsiteY9717"/>
                </a:cxn>
                <a:cxn ang="0">
                  <a:pos x="connsiteX9718" y="connsiteY9718"/>
                </a:cxn>
                <a:cxn ang="0">
                  <a:pos x="connsiteX9719" y="connsiteY9719"/>
                </a:cxn>
                <a:cxn ang="0">
                  <a:pos x="connsiteX9720" y="connsiteY9720"/>
                </a:cxn>
                <a:cxn ang="0">
                  <a:pos x="connsiteX9721" y="connsiteY9721"/>
                </a:cxn>
                <a:cxn ang="0">
                  <a:pos x="connsiteX9722" y="connsiteY9722"/>
                </a:cxn>
                <a:cxn ang="0">
                  <a:pos x="connsiteX9723" y="connsiteY9723"/>
                </a:cxn>
                <a:cxn ang="0">
                  <a:pos x="connsiteX9724" y="connsiteY9724"/>
                </a:cxn>
                <a:cxn ang="0">
                  <a:pos x="connsiteX9725" y="connsiteY9725"/>
                </a:cxn>
                <a:cxn ang="0">
                  <a:pos x="connsiteX9726" y="connsiteY9726"/>
                </a:cxn>
                <a:cxn ang="0">
                  <a:pos x="connsiteX9727" y="connsiteY9727"/>
                </a:cxn>
                <a:cxn ang="0">
                  <a:pos x="connsiteX9728" y="connsiteY9728"/>
                </a:cxn>
                <a:cxn ang="0">
                  <a:pos x="connsiteX9729" y="connsiteY9729"/>
                </a:cxn>
                <a:cxn ang="0">
                  <a:pos x="connsiteX9730" y="connsiteY9730"/>
                </a:cxn>
                <a:cxn ang="0">
                  <a:pos x="connsiteX9731" y="connsiteY9731"/>
                </a:cxn>
                <a:cxn ang="0">
                  <a:pos x="connsiteX9732" y="connsiteY9732"/>
                </a:cxn>
                <a:cxn ang="0">
                  <a:pos x="connsiteX9733" y="connsiteY9733"/>
                </a:cxn>
                <a:cxn ang="0">
                  <a:pos x="connsiteX9734" y="connsiteY9734"/>
                </a:cxn>
                <a:cxn ang="0">
                  <a:pos x="connsiteX9735" y="connsiteY9735"/>
                </a:cxn>
                <a:cxn ang="0">
                  <a:pos x="connsiteX9736" y="connsiteY9736"/>
                </a:cxn>
                <a:cxn ang="0">
                  <a:pos x="connsiteX9737" y="connsiteY9737"/>
                </a:cxn>
                <a:cxn ang="0">
                  <a:pos x="connsiteX9738" y="connsiteY9738"/>
                </a:cxn>
                <a:cxn ang="0">
                  <a:pos x="connsiteX9739" y="connsiteY9739"/>
                </a:cxn>
                <a:cxn ang="0">
                  <a:pos x="connsiteX9740" y="connsiteY9740"/>
                </a:cxn>
                <a:cxn ang="0">
                  <a:pos x="connsiteX9741" y="connsiteY9741"/>
                </a:cxn>
                <a:cxn ang="0">
                  <a:pos x="connsiteX9742" y="connsiteY9742"/>
                </a:cxn>
                <a:cxn ang="0">
                  <a:pos x="connsiteX9743" y="connsiteY9743"/>
                </a:cxn>
                <a:cxn ang="0">
                  <a:pos x="connsiteX9744" y="connsiteY9744"/>
                </a:cxn>
                <a:cxn ang="0">
                  <a:pos x="connsiteX9745" y="connsiteY9745"/>
                </a:cxn>
                <a:cxn ang="0">
                  <a:pos x="connsiteX9746" y="connsiteY9746"/>
                </a:cxn>
                <a:cxn ang="0">
                  <a:pos x="connsiteX9747" y="connsiteY9747"/>
                </a:cxn>
                <a:cxn ang="0">
                  <a:pos x="connsiteX9748" y="connsiteY9748"/>
                </a:cxn>
                <a:cxn ang="0">
                  <a:pos x="connsiteX9749" y="connsiteY9749"/>
                </a:cxn>
                <a:cxn ang="0">
                  <a:pos x="connsiteX9750" y="connsiteY9750"/>
                </a:cxn>
                <a:cxn ang="0">
                  <a:pos x="connsiteX9751" y="connsiteY9751"/>
                </a:cxn>
                <a:cxn ang="0">
                  <a:pos x="connsiteX9752" y="connsiteY9752"/>
                </a:cxn>
                <a:cxn ang="0">
                  <a:pos x="connsiteX9753" y="connsiteY9753"/>
                </a:cxn>
                <a:cxn ang="0">
                  <a:pos x="connsiteX9754" y="connsiteY9754"/>
                </a:cxn>
                <a:cxn ang="0">
                  <a:pos x="connsiteX9755" y="connsiteY9755"/>
                </a:cxn>
                <a:cxn ang="0">
                  <a:pos x="connsiteX9756" y="connsiteY9756"/>
                </a:cxn>
                <a:cxn ang="0">
                  <a:pos x="connsiteX9757" y="connsiteY9757"/>
                </a:cxn>
                <a:cxn ang="0">
                  <a:pos x="connsiteX9758" y="connsiteY9758"/>
                </a:cxn>
                <a:cxn ang="0">
                  <a:pos x="connsiteX9759" y="connsiteY9759"/>
                </a:cxn>
                <a:cxn ang="0">
                  <a:pos x="connsiteX9760" y="connsiteY9760"/>
                </a:cxn>
                <a:cxn ang="0">
                  <a:pos x="connsiteX9761" y="connsiteY9761"/>
                </a:cxn>
                <a:cxn ang="0">
                  <a:pos x="connsiteX9762" y="connsiteY9762"/>
                </a:cxn>
                <a:cxn ang="0">
                  <a:pos x="connsiteX9763" y="connsiteY9763"/>
                </a:cxn>
                <a:cxn ang="0">
                  <a:pos x="connsiteX9764" y="connsiteY9764"/>
                </a:cxn>
                <a:cxn ang="0">
                  <a:pos x="connsiteX9765" y="connsiteY9765"/>
                </a:cxn>
                <a:cxn ang="0">
                  <a:pos x="connsiteX9766" y="connsiteY9766"/>
                </a:cxn>
                <a:cxn ang="0">
                  <a:pos x="connsiteX9767" y="connsiteY9767"/>
                </a:cxn>
                <a:cxn ang="0">
                  <a:pos x="connsiteX9768" y="connsiteY9768"/>
                </a:cxn>
                <a:cxn ang="0">
                  <a:pos x="connsiteX9769" y="connsiteY9769"/>
                </a:cxn>
                <a:cxn ang="0">
                  <a:pos x="connsiteX9770" y="connsiteY9770"/>
                </a:cxn>
                <a:cxn ang="0">
                  <a:pos x="connsiteX9771" y="connsiteY9771"/>
                </a:cxn>
                <a:cxn ang="0">
                  <a:pos x="connsiteX9772" y="connsiteY9772"/>
                </a:cxn>
                <a:cxn ang="0">
                  <a:pos x="connsiteX9773" y="connsiteY9773"/>
                </a:cxn>
                <a:cxn ang="0">
                  <a:pos x="connsiteX9774" y="connsiteY9774"/>
                </a:cxn>
                <a:cxn ang="0">
                  <a:pos x="connsiteX9775" y="connsiteY9775"/>
                </a:cxn>
                <a:cxn ang="0">
                  <a:pos x="connsiteX9776" y="connsiteY9776"/>
                </a:cxn>
                <a:cxn ang="0">
                  <a:pos x="connsiteX9777" y="connsiteY9777"/>
                </a:cxn>
                <a:cxn ang="0">
                  <a:pos x="connsiteX9778" y="connsiteY9778"/>
                </a:cxn>
                <a:cxn ang="0">
                  <a:pos x="connsiteX9779" y="connsiteY9779"/>
                </a:cxn>
                <a:cxn ang="0">
                  <a:pos x="connsiteX9780" y="connsiteY9780"/>
                </a:cxn>
                <a:cxn ang="0">
                  <a:pos x="connsiteX9781" y="connsiteY9781"/>
                </a:cxn>
                <a:cxn ang="0">
                  <a:pos x="connsiteX9782" y="connsiteY9782"/>
                </a:cxn>
                <a:cxn ang="0">
                  <a:pos x="connsiteX9783" y="connsiteY9783"/>
                </a:cxn>
                <a:cxn ang="0">
                  <a:pos x="connsiteX9784" y="connsiteY9784"/>
                </a:cxn>
                <a:cxn ang="0">
                  <a:pos x="connsiteX9785" y="connsiteY9785"/>
                </a:cxn>
                <a:cxn ang="0">
                  <a:pos x="connsiteX9786" y="connsiteY9786"/>
                </a:cxn>
                <a:cxn ang="0">
                  <a:pos x="connsiteX9787" y="connsiteY9787"/>
                </a:cxn>
                <a:cxn ang="0">
                  <a:pos x="connsiteX9788" y="connsiteY9788"/>
                </a:cxn>
                <a:cxn ang="0">
                  <a:pos x="connsiteX9789" y="connsiteY9789"/>
                </a:cxn>
                <a:cxn ang="0">
                  <a:pos x="connsiteX9790" y="connsiteY9790"/>
                </a:cxn>
                <a:cxn ang="0">
                  <a:pos x="connsiteX9791" y="connsiteY9791"/>
                </a:cxn>
                <a:cxn ang="0">
                  <a:pos x="connsiteX9792" y="connsiteY9792"/>
                </a:cxn>
                <a:cxn ang="0">
                  <a:pos x="connsiteX9793" y="connsiteY9793"/>
                </a:cxn>
                <a:cxn ang="0">
                  <a:pos x="connsiteX9794" y="connsiteY9794"/>
                </a:cxn>
                <a:cxn ang="0">
                  <a:pos x="connsiteX9795" y="connsiteY9795"/>
                </a:cxn>
                <a:cxn ang="0">
                  <a:pos x="connsiteX9796" y="connsiteY9796"/>
                </a:cxn>
                <a:cxn ang="0">
                  <a:pos x="connsiteX9797" y="connsiteY9797"/>
                </a:cxn>
                <a:cxn ang="0">
                  <a:pos x="connsiteX9798" y="connsiteY9798"/>
                </a:cxn>
                <a:cxn ang="0">
                  <a:pos x="connsiteX9799" y="connsiteY9799"/>
                </a:cxn>
                <a:cxn ang="0">
                  <a:pos x="connsiteX9800" y="connsiteY9800"/>
                </a:cxn>
                <a:cxn ang="0">
                  <a:pos x="connsiteX9801" y="connsiteY9801"/>
                </a:cxn>
                <a:cxn ang="0">
                  <a:pos x="connsiteX9802" y="connsiteY9802"/>
                </a:cxn>
                <a:cxn ang="0">
                  <a:pos x="connsiteX9803" y="connsiteY9803"/>
                </a:cxn>
                <a:cxn ang="0">
                  <a:pos x="connsiteX9804" y="connsiteY9804"/>
                </a:cxn>
                <a:cxn ang="0">
                  <a:pos x="connsiteX9805" y="connsiteY9805"/>
                </a:cxn>
                <a:cxn ang="0">
                  <a:pos x="connsiteX9806" y="connsiteY9806"/>
                </a:cxn>
                <a:cxn ang="0">
                  <a:pos x="connsiteX9807" y="connsiteY9807"/>
                </a:cxn>
                <a:cxn ang="0">
                  <a:pos x="connsiteX9808" y="connsiteY9808"/>
                </a:cxn>
                <a:cxn ang="0">
                  <a:pos x="connsiteX9809" y="connsiteY9809"/>
                </a:cxn>
                <a:cxn ang="0">
                  <a:pos x="connsiteX9810" y="connsiteY9810"/>
                </a:cxn>
                <a:cxn ang="0">
                  <a:pos x="connsiteX9811" y="connsiteY9811"/>
                </a:cxn>
                <a:cxn ang="0">
                  <a:pos x="connsiteX9812" y="connsiteY9812"/>
                </a:cxn>
                <a:cxn ang="0">
                  <a:pos x="connsiteX9813" y="connsiteY9813"/>
                </a:cxn>
                <a:cxn ang="0">
                  <a:pos x="connsiteX9814" y="connsiteY9814"/>
                </a:cxn>
                <a:cxn ang="0">
                  <a:pos x="connsiteX9815" y="connsiteY9815"/>
                </a:cxn>
                <a:cxn ang="0">
                  <a:pos x="connsiteX9816" y="connsiteY9816"/>
                </a:cxn>
                <a:cxn ang="0">
                  <a:pos x="connsiteX9817" y="connsiteY9817"/>
                </a:cxn>
                <a:cxn ang="0">
                  <a:pos x="connsiteX9818" y="connsiteY9818"/>
                </a:cxn>
                <a:cxn ang="0">
                  <a:pos x="connsiteX9819" y="connsiteY9819"/>
                </a:cxn>
                <a:cxn ang="0">
                  <a:pos x="connsiteX9820" y="connsiteY9820"/>
                </a:cxn>
                <a:cxn ang="0">
                  <a:pos x="connsiteX9821" y="connsiteY9821"/>
                </a:cxn>
                <a:cxn ang="0">
                  <a:pos x="connsiteX9822" y="connsiteY9822"/>
                </a:cxn>
                <a:cxn ang="0">
                  <a:pos x="connsiteX9823" y="connsiteY9823"/>
                </a:cxn>
                <a:cxn ang="0">
                  <a:pos x="connsiteX9824" y="connsiteY9824"/>
                </a:cxn>
                <a:cxn ang="0">
                  <a:pos x="connsiteX9825" y="connsiteY9825"/>
                </a:cxn>
                <a:cxn ang="0">
                  <a:pos x="connsiteX9826" y="connsiteY9826"/>
                </a:cxn>
                <a:cxn ang="0">
                  <a:pos x="connsiteX9827" y="connsiteY9827"/>
                </a:cxn>
                <a:cxn ang="0">
                  <a:pos x="connsiteX9828" y="connsiteY9828"/>
                </a:cxn>
                <a:cxn ang="0">
                  <a:pos x="connsiteX9829" y="connsiteY9829"/>
                </a:cxn>
                <a:cxn ang="0">
                  <a:pos x="connsiteX9830" y="connsiteY9830"/>
                </a:cxn>
                <a:cxn ang="0">
                  <a:pos x="connsiteX9831" y="connsiteY9831"/>
                </a:cxn>
                <a:cxn ang="0">
                  <a:pos x="connsiteX9832" y="connsiteY9832"/>
                </a:cxn>
                <a:cxn ang="0">
                  <a:pos x="connsiteX9833" y="connsiteY9833"/>
                </a:cxn>
                <a:cxn ang="0">
                  <a:pos x="connsiteX9834" y="connsiteY9834"/>
                </a:cxn>
                <a:cxn ang="0">
                  <a:pos x="connsiteX9835" y="connsiteY9835"/>
                </a:cxn>
                <a:cxn ang="0">
                  <a:pos x="connsiteX9836" y="connsiteY9836"/>
                </a:cxn>
                <a:cxn ang="0">
                  <a:pos x="connsiteX9837" y="connsiteY9837"/>
                </a:cxn>
                <a:cxn ang="0">
                  <a:pos x="connsiteX9838" y="connsiteY9838"/>
                </a:cxn>
                <a:cxn ang="0">
                  <a:pos x="connsiteX9839" y="connsiteY9839"/>
                </a:cxn>
                <a:cxn ang="0">
                  <a:pos x="connsiteX9840" y="connsiteY9840"/>
                </a:cxn>
                <a:cxn ang="0">
                  <a:pos x="connsiteX9841" y="connsiteY9841"/>
                </a:cxn>
                <a:cxn ang="0">
                  <a:pos x="connsiteX9842" y="connsiteY9842"/>
                </a:cxn>
                <a:cxn ang="0">
                  <a:pos x="connsiteX9843" y="connsiteY9843"/>
                </a:cxn>
                <a:cxn ang="0">
                  <a:pos x="connsiteX9844" y="connsiteY9844"/>
                </a:cxn>
                <a:cxn ang="0">
                  <a:pos x="connsiteX9845" y="connsiteY9845"/>
                </a:cxn>
                <a:cxn ang="0">
                  <a:pos x="connsiteX9846" y="connsiteY9846"/>
                </a:cxn>
                <a:cxn ang="0">
                  <a:pos x="connsiteX9847" y="connsiteY9847"/>
                </a:cxn>
                <a:cxn ang="0">
                  <a:pos x="connsiteX9848" y="connsiteY9848"/>
                </a:cxn>
                <a:cxn ang="0">
                  <a:pos x="connsiteX9849" y="connsiteY9849"/>
                </a:cxn>
                <a:cxn ang="0">
                  <a:pos x="connsiteX9850" y="connsiteY9850"/>
                </a:cxn>
                <a:cxn ang="0">
                  <a:pos x="connsiteX9851" y="connsiteY9851"/>
                </a:cxn>
                <a:cxn ang="0">
                  <a:pos x="connsiteX9852" y="connsiteY9852"/>
                </a:cxn>
                <a:cxn ang="0">
                  <a:pos x="connsiteX9853" y="connsiteY9853"/>
                </a:cxn>
                <a:cxn ang="0">
                  <a:pos x="connsiteX9854" y="connsiteY9854"/>
                </a:cxn>
                <a:cxn ang="0">
                  <a:pos x="connsiteX9855" y="connsiteY9855"/>
                </a:cxn>
                <a:cxn ang="0">
                  <a:pos x="connsiteX9856" y="connsiteY9856"/>
                </a:cxn>
                <a:cxn ang="0">
                  <a:pos x="connsiteX9857" y="connsiteY9857"/>
                </a:cxn>
                <a:cxn ang="0">
                  <a:pos x="connsiteX9858" y="connsiteY9858"/>
                </a:cxn>
                <a:cxn ang="0">
                  <a:pos x="connsiteX9859" y="connsiteY9859"/>
                </a:cxn>
                <a:cxn ang="0">
                  <a:pos x="connsiteX9860" y="connsiteY9860"/>
                </a:cxn>
                <a:cxn ang="0">
                  <a:pos x="connsiteX9861" y="connsiteY9861"/>
                </a:cxn>
                <a:cxn ang="0">
                  <a:pos x="connsiteX9862" y="connsiteY9862"/>
                </a:cxn>
                <a:cxn ang="0">
                  <a:pos x="connsiteX9863" y="connsiteY9863"/>
                </a:cxn>
                <a:cxn ang="0">
                  <a:pos x="connsiteX9864" y="connsiteY9864"/>
                </a:cxn>
                <a:cxn ang="0">
                  <a:pos x="connsiteX9865" y="connsiteY9865"/>
                </a:cxn>
                <a:cxn ang="0">
                  <a:pos x="connsiteX9866" y="connsiteY9866"/>
                </a:cxn>
                <a:cxn ang="0">
                  <a:pos x="connsiteX9867" y="connsiteY9867"/>
                </a:cxn>
                <a:cxn ang="0">
                  <a:pos x="connsiteX9868" y="connsiteY9868"/>
                </a:cxn>
                <a:cxn ang="0">
                  <a:pos x="connsiteX9869" y="connsiteY9869"/>
                </a:cxn>
                <a:cxn ang="0">
                  <a:pos x="connsiteX9870" y="connsiteY9870"/>
                </a:cxn>
                <a:cxn ang="0">
                  <a:pos x="connsiteX9871" y="connsiteY9871"/>
                </a:cxn>
                <a:cxn ang="0">
                  <a:pos x="connsiteX9872" y="connsiteY9872"/>
                </a:cxn>
                <a:cxn ang="0">
                  <a:pos x="connsiteX9873" y="connsiteY9873"/>
                </a:cxn>
                <a:cxn ang="0">
                  <a:pos x="connsiteX9874" y="connsiteY9874"/>
                </a:cxn>
                <a:cxn ang="0">
                  <a:pos x="connsiteX9875" y="connsiteY9875"/>
                </a:cxn>
                <a:cxn ang="0">
                  <a:pos x="connsiteX9876" y="connsiteY9876"/>
                </a:cxn>
                <a:cxn ang="0">
                  <a:pos x="connsiteX9877" y="connsiteY9877"/>
                </a:cxn>
                <a:cxn ang="0">
                  <a:pos x="connsiteX9878" y="connsiteY9878"/>
                </a:cxn>
                <a:cxn ang="0">
                  <a:pos x="connsiteX9879" y="connsiteY9879"/>
                </a:cxn>
                <a:cxn ang="0">
                  <a:pos x="connsiteX9880" y="connsiteY9880"/>
                </a:cxn>
                <a:cxn ang="0">
                  <a:pos x="connsiteX9881" y="connsiteY9881"/>
                </a:cxn>
                <a:cxn ang="0">
                  <a:pos x="connsiteX9882" y="connsiteY9882"/>
                </a:cxn>
                <a:cxn ang="0">
                  <a:pos x="connsiteX9883" y="connsiteY9883"/>
                </a:cxn>
                <a:cxn ang="0">
                  <a:pos x="connsiteX9884" y="connsiteY9884"/>
                </a:cxn>
                <a:cxn ang="0">
                  <a:pos x="connsiteX9885" y="connsiteY9885"/>
                </a:cxn>
                <a:cxn ang="0">
                  <a:pos x="connsiteX9886" y="connsiteY9886"/>
                </a:cxn>
                <a:cxn ang="0">
                  <a:pos x="connsiteX9887" y="connsiteY9887"/>
                </a:cxn>
                <a:cxn ang="0">
                  <a:pos x="connsiteX9888" y="connsiteY9888"/>
                </a:cxn>
                <a:cxn ang="0">
                  <a:pos x="connsiteX9889" y="connsiteY9889"/>
                </a:cxn>
                <a:cxn ang="0">
                  <a:pos x="connsiteX9890" y="connsiteY9890"/>
                </a:cxn>
                <a:cxn ang="0">
                  <a:pos x="connsiteX9891" y="connsiteY9891"/>
                </a:cxn>
                <a:cxn ang="0">
                  <a:pos x="connsiteX9892" y="connsiteY9892"/>
                </a:cxn>
                <a:cxn ang="0">
                  <a:pos x="connsiteX9893" y="connsiteY9893"/>
                </a:cxn>
                <a:cxn ang="0">
                  <a:pos x="connsiteX9894" y="connsiteY9894"/>
                </a:cxn>
                <a:cxn ang="0">
                  <a:pos x="connsiteX9895" y="connsiteY9895"/>
                </a:cxn>
                <a:cxn ang="0">
                  <a:pos x="connsiteX9896" y="connsiteY9896"/>
                </a:cxn>
                <a:cxn ang="0">
                  <a:pos x="connsiteX9897" y="connsiteY9897"/>
                </a:cxn>
                <a:cxn ang="0">
                  <a:pos x="connsiteX9898" y="connsiteY9898"/>
                </a:cxn>
                <a:cxn ang="0">
                  <a:pos x="connsiteX9899" y="connsiteY9899"/>
                </a:cxn>
                <a:cxn ang="0">
                  <a:pos x="connsiteX9900" y="connsiteY9900"/>
                </a:cxn>
                <a:cxn ang="0">
                  <a:pos x="connsiteX9901" y="connsiteY9901"/>
                </a:cxn>
                <a:cxn ang="0">
                  <a:pos x="connsiteX9902" y="connsiteY9902"/>
                </a:cxn>
                <a:cxn ang="0">
                  <a:pos x="connsiteX9903" y="connsiteY9903"/>
                </a:cxn>
                <a:cxn ang="0">
                  <a:pos x="connsiteX9904" y="connsiteY9904"/>
                </a:cxn>
                <a:cxn ang="0">
                  <a:pos x="connsiteX9905" y="connsiteY9905"/>
                </a:cxn>
                <a:cxn ang="0">
                  <a:pos x="connsiteX9906" y="connsiteY9906"/>
                </a:cxn>
                <a:cxn ang="0">
                  <a:pos x="connsiteX9907" y="connsiteY9907"/>
                </a:cxn>
                <a:cxn ang="0">
                  <a:pos x="connsiteX9908" y="connsiteY9908"/>
                </a:cxn>
                <a:cxn ang="0">
                  <a:pos x="connsiteX9909" y="connsiteY9909"/>
                </a:cxn>
                <a:cxn ang="0">
                  <a:pos x="connsiteX9910" y="connsiteY9910"/>
                </a:cxn>
                <a:cxn ang="0">
                  <a:pos x="connsiteX9911" y="connsiteY9911"/>
                </a:cxn>
                <a:cxn ang="0">
                  <a:pos x="connsiteX9912" y="connsiteY9912"/>
                </a:cxn>
                <a:cxn ang="0">
                  <a:pos x="connsiteX9913" y="connsiteY9913"/>
                </a:cxn>
                <a:cxn ang="0">
                  <a:pos x="connsiteX9914" y="connsiteY9914"/>
                </a:cxn>
                <a:cxn ang="0">
                  <a:pos x="connsiteX9915" y="connsiteY9915"/>
                </a:cxn>
                <a:cxn ang="0">
                  <a:pos x="connsiteX9916" y="connsiteY9916"/>
                </a:cxn>
                <a:cxn ang="0">
                  <a:pos x="connsiteX9917" y="connsiteY9917"/>
                </a:cxn>
                <a:cxn ang="0">
                  <a:pos x="connsiteX9918" y="connsiteY9918"/>
                </a:cxn>
                <a:cxn ang="0">
                  <a:pos x="connsiteX9919" y="connsiteY9919"/>
                </a:cxn>
                <a:cxn ang="0">
                  <a:pos x="connsiteX9920" y="connsiteY9920"/>
                </a:cxn>
                <a:cxn ang="0">
                  <a:pos x="connsiteX9921" y="connsiteY9921"/>
                </a:cxn>
                <a:cxn ang="0">
                  <a:pos x="connsiteX9922" y="connsiteY9922"/>
                </a:cxn>
                <a:cxn ang="0">
                  <a:pos x="connsiteX9923" y="connsiteY9923"/>
                </a:cxn>
                <a:cxn ang="0">
                  <a:pos x="connsiteX9924" y="connsiteY9924"/>
                </a:cxn>
                <a:cxn ang="0">
                  <a:pos x="connsiteX9925" y="connsiteY9925"/>
                </a:cxn>
                <a:cxn ang="0">
                  <a:pos x="connsiteX9926" y="connsiteY9926"/>
                </a:cxn>
                <a:cxn ang="0">
                  <a:pos x="connsiteX9927" y="connsiteY9927"/>
                </a:cxn>
                <a:cxn ang="0">
                  <a:pos x="connsiteX9928" y="connsiteY9928"/>
                </a:cxn>
                <a:cxn ang="0">
                  <a:pos x="connsiteX9929" y="connsiteY9929"/>
                </a:cxn>
                <a:cxn ang="0">
                  <a:pos x="connsiteX9930" y="connsiteY9930"/>
                </a:cxn>
                <a:cxn ang="0">
                  <a:pos x="connsiteX9931" y="connsiteY9931"/>
                </a:cxn>
                <a:cxn ang="0">
                  <a:pos x="connsiteX9932" y="connsiteY9932"/>
                </a:cxn>
                <a:cxn ang="0">
                  <a:pos x="connsiteX9933" y="connsiteY9933"/>
                </a:cxn>
                <a:cxn ang="0">
                  <a:pos x="connsiteX9934" y="connsiteY9934"/>
                </a:cxn>
                <a:cxn ang="0">
                  <a:pos x="connsiteX9935" y="connsiteY9935"/>
                </a:cxn>
                <a:cxn ang="0">
                  <a:pos x="connsiteX9936" y="connsiteY9936"/>
                </a:cxn>
                <a:cxn ang="0">
                  <a:pos x="connsiteX9937" y="connsiteY9937"/>
                </a:cxn>
                <a:cxn ang="0">
                  <a:pos x="connsiteX9938" y="connsiteY9938"/>
                </a:cxn>
                <a:cxn ang="0">
                  <a:pos x="connsiteX9939" y="connsiteY9939"/>
                </a:cxn>
                <a:cxn ang="0">
                  <a:pos x="connsiteX9940" y="connsiteY9940"/>
                </a:cxn>
                <a:cxn ang="0">
                  <a:pos x="connsiteX9941" y="connsiteY9941"/>
                </a:cxn>
                <a:cxn ang="0">
                  <a:pos x="connsiteX9942" y="connsiteY9942"/>
                </a:cxn>
                <a:cxn ang="0">
                  <a:pos x="connsiteX9943" y="connsiteY9943"/>
                </a:cxn>
                <a:cxn ang="0">
                  <a:pos x="connsiteX9944" y="connsiteY9944"/>
                </a:cxn>
                <a:cxn ang="0">
                  <a:pos x="connsiteX9945" y="connsiteY9945"/>
                </a:cxn>
                <a:cxn ang="0">
                  <a:pos x="connsiteX9946" y="connsiteY9946"/>
                </a:cxn>
                <a:cxn ang="0">
                  <a:pos x="connsiteX9947" y="connsiteY9947"/>
                </a:cxn>
                <a:cxn ang="0">
                  <a:pos x="connsiteX9948" y="connsiteY9948"/>
                </a:cxn>
                <a:cxn ang="0">
                  <a:pos x="connsiteX9949" y="connsiteY9949"/>
                </a:cxn>
                <a:cxn ang="0">
                  <a:pos x="connsiteX9950" y="connsiteY9950"/>
                </a:cxn>
                <a:cxn ang="0">
                  <a:pos x="connsiteX9951" y="connsiteY9951"/>
                </a:cxn>
                <a:cxn ang="0">
                  <a:pos x="connsiteX9952" y="connsiteY9952"/>
                </a:cxn>
                <a:cxn ang="0">
                  <a:pos x="connsiteX9953" y="connsiteY9953"/>
                </a:cxn>
                <a:cxn ang="0">
                  <a:pos x="connsiteX9954" y="connsiteY9954"/>
                </a:cxn>
                <a:cxn ang="0">
                  <a:pos x="connsiteX9955" y="connsiteY9955"/>
                </a:cxn>
                <a:cxn ang="0">
                  <a:pos x="connsiteX9956" y="connsiteY9956"/>
                </a:cxn>
                <a:cxn ang="0">
                  <a:pos x="connsiteX9957" y="connsiteY9957"/>
                </a:cxn>
                <a:cxn ang="0">
                  <a:pos x="connsiteX9958" y="connsiteY9958"/>
                </a:cxn>
                <a:cxn ang="0">
                  <a:pos x="connsiteX9959" y="connsiteY9959"/>
                </a:cxn>
                <a:cxn ang="0">
                  <a:pos x="connsiteX9960" y="connsiteY9960"/>
                </a:cxn>
                <a:cxn ang="0">
                  <a:pos x="connsiteX9961" y="connsiteY9961"/>
                </a:cxn>
                <a:cxn ang="0">
                  <a:pos x="connsiteX9962" y="connsiteY9962"/>
                </a:cxn>
                <a:cxn ang="0">
                  <a:pos x="connsiteX9963" y="connsiteY9963"/>
                </a:cxn>
                <a:cxn ang="0">
                  <a:pos x="connsiteX9964" y="connsiteY9964"/>
                </a:cxn>
                <a:cxn ang="0">
                  <a:pos x="connsiteX9965" y="connsiteY9965"/>
                </a:cxn>
                <a:cxn ang="0">
                  <a:pos x="connsiteX9966" y="connsiteY9966"/>
                </a:cxn>
                <a:cxn ang="0">
                  <a:pos x="connsiteX9967" y="connsiteY9967"/>
                </a:cxn>
                <a:cxn ang="0">
                  <a:pos x="connsiteX9968" y="connsiteY9968"/>
                </a:cxn>
                <a:cxn ang="0">
                  <a:pos x="connsiteX9969" y="connsiteY9969"/>
                </a:cxn>
                <a:cxn ang="0">
                  <a:pos x="connsiteX9970" y="connsiteY9970"/>
                </a:cxn>
                <a:cxn ang="0">
                  <a:pos x="connsiteX9971" y="connsiteY9971"/>
                </a:cxn>
                <a:cxn ang="0">
                  <a:pos x="connsiteX9972" y="connsiteY9972"/>
                </a:cxn>
                <a:cxn ang="0">
                  <a:pos x="connsiteX9973" y="connsiteY9973"/>
                </a:cxn>
                <a:cxn ang="0">
                  <a:pos x="connsiteX9974" y="connsiteY9974"/>
                </a:cxn>
                <a:cxn ang="0">
                  <a:pos x="connsiteX9975" y="connsiteY9975"/>
                </a:cxn>
                <a:cxn ang="0">
                  <a:pos x="connsiteX9976" y="connsiteY9976"/>
                </a:cxn>
                <a:cxn ang="0">
                  <a:pos x="connsiteX9977" y="connsiteY9977"/>
                </a:cxn>
                <a:cxn ang="0">
                  <a:pos x="connsiteX9978" y="connsiteY9978"/>
                </a:cxn>
                <a:cxn ang="0">
                  <a:pos x="connsiteX9979" y="connsiteY9979"/>
                </a:cxn>
                <a:cxn ang="0">
                  <a:pos x="connsiteX9980" y="connsiteY9980"/>
                </a:cxn>
                <a:cxn ang="0">
                  <a:pos x="connsiteX9981" y="connsiteY9981"/>
                </a:cxn>
                <a:cxn ang="0">
                  <a:pos x="connsiteX9982" y="connsiteY9982"/>
                </a:cxn>
                <a:cxn ang="0">
                  <a:pos x="connsiteX9983" y="connsiteY9983"/>
                </a:cxn>
                <a:cxn ang="0">
                  <a:pos x="connsiteX9984" y="connsiteY9984"/>
                </a:cxn>
                <a:cxn ang="0">
                  <a:pos x="connsiteX9985" y="connsiteY9985"/>
                </a:cxn>
                <a:cxn ang="0">
                  <a:pos x="connsiteX9986" y="connsiteY9986"/>
                </a:cxn>
                <a:cxn ang="0">
                  <a:pos x="connsiteX9987" y="connsiteY9987"/>
                </a:cxn>
                <a:cxn ang="0">
                  <a:pos x="connsiteX9988" y="connsiteY9988"/>
                </a:cxn>
                <a:cxn ang="0">
                  <a:pos x="connsiteX9989" y="connsiteY9989"/>
                </a:cxn>
                <a:cxn ang="0">
                  <a:pos x="connsiteX9990" y="connsiteY9990"/>
                </a:cxn>
                <a:cxn ang="0">
                  <a:pos x="connsiteX9991" y="connsiteY9991"/>
                </a:cxn>
                <a:cxn ang="0">
                  <a:pos x="connsiteX9992" y="connsiteY9992"/>
                </a:cxn>
                <a:cxn ang="0">
                  <a:pos x="connsiteX9993" y="connsiteY9993"/>
                </a:cxn>
                <a:cxn ang="0">
                  <a:pos x="connsiteX9994" y="connsiteY9994"/>
                </a:cxn>
                <a:cxn ang="0">
                  <a:pos x="connsiteX9995" y="connsiteY9995"/>
                </a:cxn>
                <a:cxn ang="0">
                  <a:pos x="connsiteX9996" y="connsiteY9996"/>
                </a:cxn>
                <a:cxn ang="0">
                  <a:pos x="connsiteX9997" y="connsiteY9997"/>
                </a:cxn>
                <a:cxn ang="0">
                  <a:pos x="connsiteX9998" y="connsiteY9998"/>
                </a:cxn>
                <a:cxn ang="0">
                  <a:pos x="connsiteX9999" y="connsiteY9999"/>
                </a:cxn>
                <a:cxn ang="0">
                  <a:pos x="connsiteX10000" y="connsiteY10000"/>
                </a:cxn>
                <a:cxn ang="0">
                  <a:pos x="connsiteX10001" y="connsiteY10001"/>
                </a:cxn>
                <a:cxn ang="0">
                  <a:pos x="connsiteX10002" y="connsiteY10002"/>
                </a:cxn>
                <a:cxn ang="0">
                  <a:pos x="connsiteX10003" y="connsiteY10003"/>
                </a:cxn>
                <a:cxn ang="0">
                  <a:pos x="connsiteX10004" y="connsiteY10004"/>
                </a:cxn>
                <a:cxn ang="0">
                  <a:pos x="connsiteX10005" y="connsiteY10005"/>
                </a:cxn>
                <a:cxn ang="0">
                  <a:pos x="connsiteX10006" y="connsiteY10006"/>
                </a:cxn>
                <a:cxn ang="0">
                  <a:pos x="connsiteX10007" y="connsiteY10007"/>
                </a:cxn>
                <a:cxn ang="0">
                  <a:pos x="connsiteX10008" y="connsiteY10008"/>
                </a:cxn>
                <a:cxn ang="0">
                  <a:pos x="connsiteX10009" y="connsiteY10009"/>
                </a:cxn>
                <a:cxn ang="0">
                  <a:pos x="connsiteX10010" y="connsiteY10010"/>
                </a:cxn>
                <a:cxn ang="0">
                  <a:pos x="connsiteX10011" y="connsiteY10011"/>
                </a:cxn>
                <a:cxn ang="0">
                  <a:pos x="connsiteX10012" y="connsiteY10012"/>
                </a:cxn>
                <a:cxn ang="0">
                  <a:pos x="connsiteX10013" y="connsiteY10013"/>
                </a:cxn>
                <a:cxn ang="0">
                  <a:pos x="connsiteX10014" y="connsiteY10014"/>
                </a:cxn>
                <a:cxn ang="0">
                  <a:pos x="connsiteX10015" y="connsiteY10015"/>
                </a:cxn>
                <a:cxn ang="0">
                  <a:pos x="connsiteX10016" y="connsiteY10016"/>
                </a:cxn>
                <a:cxn ang="0">
                  <a:pos x="connsiteX10017" y="connsiteY10017"/>
                </a:cxn>
                <a:cxn ang="0">
                  <a:pos x="connsiteX10018" y="connsiteY10018"/>
                </a:cxn>
                <a:cxn ang="0">
                  <a:pos x="connsiteX10019" y="connsiteY10019"/>
                </a:cxn>
                <a:cxn ang="0">
                  <a:pos x="connsiteX10020" y="connsiteY10020"/>
                </a:cxn>
                <a:cxn ang="0">
                  <a:pos x="connsiteX10021" y="connsiteY10021"/>
                </a:cxn>
                <a:cxn ang="0">
                  <a:pos x="connsiteX10022" y="connsiteY10022"/>
                </a:cxn>
                <a:cxn ang="0">
                  <a:pos x="connsiteX10023" y="connsiteY10023"/>
                </a:cxn>
                <a:cxn ang="0">
                  <a:pos x="connsiteX10024" y="connsiteY10024"/>
                </a:cxn>
                <a:cxn ang="0">
                  <a:pos x="connsiteX10025" y="connsiteY10025"/>
                </a:cxn>
                <a:cxn ang="0">
                  <a:pos x="connsiteX10026" y="connsiteY10026"/>
                </a:cxn>
                <a:cxn ang="0">
                  <a:pos x="connsiteX10027" y="connsiteY10027"/>
                </a:cxn>
                <a:cxn ang="0">
                  <a:pos x="connsiteX10028" y="connsiteY10028"/>
                </a:cxn>
                <a:cxn ang="0">
                  <a:pos x="connsiteX10029" y="connsiteY10029"/>
                </a:cxn>
                <a:cxn ang="0">
                  <a:pos x="connsiteX10030" y="connsiteY10030"/>
                </a:cxn>
                <a:cxn ang="0">
                  <a:pos x="connsiteX10031" y="connsiteY10031"/>
                </a:cxn>
                <a:cxn ang="0">
                  <a:pos x="connsiteX10032" y="connsiteY10032"/>
                </a:cxn>
                <a:cxn ang="0">
                  <a:pos x="connsiteX10033" y="connsiteY10033"/>
                </a:cxn>
                <a:cxn ang="0">
                  <a:pos x="connsiteX10034" y="connsiteY10034"/>
                </a:cxn>
                <a:cxn ang="0">
                  <a:pos x="connsiteX10035" y="connsiteY10035"/>
                </a:cxn>
                <a:cxn ang="0">
                  <a:pos x="connsiteX10036" y="connsiteY10036"/>
                </a:cxn>
                <a:cxn ang="0">
                  <a:pos x="connsiteX10037" y="connsiteY10037"/>
                </a:cxn>
                <a:cxn ang="0">
                  <a:pos x="connsiteX10038" y="connsiteY10038"/>
                </a:cxn>
                <a:cxn ang="0">
                  <a:pos x="connsiteX10039" y="connsiteY10039"/>
                </a:cxn>
                <a:cxn ang="0">
                  <a:pos x="connsiteX10040" y="connsiteY10040"/>
                </a:cxn>
                <a:cxn ang="0">
                  <a:pos x="connsiteX10041" y="connsiteY10041"/>
                </a:cxn>
                <a:cxn ang="0">
                  <a:pos x="connsiteX10042" y="connsiteY10042"/>
                </a:cxn>
                <a:cxn ang="0">
                  <a:pos x="connsiteX10043" y="connsiteY10043"/>
                </a:cxn>
                <a:cxn ang="0">
                  <a:pos x="connsiteX10044" y="connsiteY10044"/>
                </a:cxn>
                <a:cxn ang="0">
                  <a:pos x="connsiteX10045" y="connsiteY10045"/>
                </a:cxn>
                <a:cxn ang="0">
                  <a:pos x="connsiteX10046" y="connsiteY10046"/>
                </a:cxn>
                <a:cxn ang="0">
                  <a:pos x="connsiteX10047" y="connsiteY10047"/>
                </a:cxn>
                <a:cxn ang="0">
                  <a:pos x="connsiteX10048" y="connsiteY10048"/>
                </a:cxn>
                <a:cxn ang="0">
                  <a:pos x="connsiteX10049" y="connsiteY10049"/>
                </a:cxn>
                <a:cxn ang="0">
                  <a:pos x="connsiteX10050" y="connsiteY10050"/>
                </a:cxn>
                <a:cxn ang="0">
                  <a:pos x="connsiteX10051" y="connsiteY10051"/>
                </a:cxn>
                <a:cxn ang="0">
                  <a:pos x="connsiteX10052" y="connsiteY10052"/>
                </a:cxn>
                <a:cxn ang="0">
                  <a:pos x="connsiteX10053" y="connsiteY10053"/>
                </a:cxn>
                <a:cxn ang="0">
                  <a:pos x="connsiteX10054" y="connsiteY10054"/>
                </a:cxn>
                <a:cxn ang="0">
                  <a:pos x="connsiteX10055" y="connsiteY10055"/>
                </a:cxn>
                <a:cxn ang="0">
                  <a:pos x="connsiteX10056" y="connsiteY10056"/>
                </a:cxn>
                <a:cxn ang="0">
                  <a:pos x="connsiteX10057" y="connsiteY10057"/>
                </a:cxn>
                <a:cxn ang="0">
                  <a:pos x="connsiteX10058" y="connsiteY10058"/>
                </a:cxn>
                <a:cxn ang="0">
                  <a:pos x="connsiteX10059" y="connsiteY10059"/>
                </a:cxn>
                <a:cxn ang="0">
                  <a:pos x="connsiteX10060" y="connsiteY10060"/>
                </a:cxn>
                <a:cxn ang="0">
                  <a:pos x="connsiteX10061" y="connsiteY10061"/>
                </a:cxn>
                <a:cxn ang="0">
                  <a:pos x="connsiteX10062" y="connsiteY10062"/>
                </a:cxn>
                <a:cxn ang="0">
                  <a:pos x="connsiteX10063" y="connsiteY10063"/>
                </a:cxn>
                <a:cxn ang="0">
                  <a:pos x="connsiteX10064" y="connsiteY10064"/>
                </a:cxn>
                <a:cxn ang="0">
                  <a:pos x="connsiteX10065" y="connsiteY10065"/>
                </a:cxn>
                <a:cxn ang="0">
                  <a:pos x="connsiteX10066" y="connsiteY10066"/>
                </a:cxn>
                <a:cxn ang="0">
                  <a:pos x="connsiteX10067" y="connsiteY10067"/>
                </a:cxn>
                <a:cxn ang="0">
                  <a:pos x="connsiteX10068" y="connsiteY10068"/>
                </a:cxn>
                <a:cxn ang="0">
                  <a:pos x="connsiteX10069" y="connsiteY10069"/>
                </a:cxn>
                <a:cxn ang="0">
                  <a:pos x="connsiteX10070" y="connsiteY10070"/>
                </a:cxn>
                <a:cxn ang="0">
                  <a:pos x="connsiteX10071" y="connsiteY10071"/>
                </a:cxn>
                <a:cxn ang="0">
                  <a:pos x="connsiteX10072" y="connsiteY10072"/>
                </a:cxn>
                <a:cxn ang="0">
                  <a:pos x="connsiteX10073" y="connsiteY10073"/>
                </a:cxn>
                <a:cxn ang="0">
                  <a:pos x="connsiteX10074" y="connsiteY10074"/>
                </a:cxn>
                <a:cxn ang="0">
                  <a:pos x="connsiteX10075" y="connsiteY10075"/>
                </a:cxn>
                <a:cxn ang="0">
                  <a:pos x="connsiteX10076" y="connsiteY10076"/>
                </a:cxn>
                <a:cxn ang="0">
                  <a:pos x="connsiteX10077" y="connsiteY10077"/>
                </a:cxn>
                <a:cxn ang="0">
                  <a:pos x="connsiteX10078" y="connsiteY10078"/>
                </a:cxn>
                <a:cxn ang="0">
                  <a:pos x="connsiteX10079" y="connsiteY10079"/>
                </a:cxn>
                <a:cxn ang="0">
                  <a:pos x="connsiteX10080" y="connsiteY10080"/>
                </a:cxn>
                <a:cxn ang="0">
                  <a:pos x="connsiteX10081" y="connsiteY10081"/>
                </a:cxn>
                <a:cxn ang="0">
                  <a:pos x="connsiteX10082" y="connsiteY10082"/>
                </a:cxn>
                <a:cxn ang="0">
                  <a:pos x="connsiteX10083" y="connsiteY10083"/>
                </a:cxn>
                <a:cxn ang="0">
                  <a:pos x="connsiteX10084" y="connsiteY10084"/>
                </a:cxn>
                <a:cxn ang="0">
                  <a:pos x="connsiteX10085" y="connsiteY10085"/>
                </a:cxn>
                <a:cxn ang="0">
                  <a:pos x="connsiteX10086" y="connsiteY10086"/>
                </a:cxn>
                <a:cxn ang="0">
                  <a:pos x="connsiteX10087" y="connsiteY10087"/>
                </a:cxn>
                <a:cxn ang="0">
                  <a:pos x="connsiteX10088" y="connsiteY10088"/>
                </a:cxn>
                <a:cxn ang="0">
                  <a:pos x="connsiteX10089" y="connsiteY10089"/>
                </a:cxn>
                <a:cxn ang="0">
                  <a:pos x="connsiteX10090" y="connsiteY10090"/>
                </a:cxn>
                <a:cxn ang="0">
                  <a:pos x="connsiteX10091" y="connsiteY10091"/>
                </a:cxn>
                <a:cxn ang="0">
                  <a:pos x="connsiteX10092" y="connsiteY10092"/>
                </a:cxn>
                <a:cxn ang="0">
                  <a:pos x="connsiteX10093" y="connsiteY10093"/>
                </a:cxn>
                <a:cxn ang="0">
                  <a:pos x="connsiteX10094" y="connsiteY10094"/>
                </a:cxn>
                <a:cxn ang="0">
                  <a:pos x="connsiteX10095" y="connsiteY10095"/>
                </a:cxn>
                <a:cxn ang="0">
                  <a:pos x="connsiteX10096" y="connsiteY10096"/>
                </a:cxn>
                <a:cxn ang="0">
                  <a:pos x="connsiteX10097" y="connsiteY10097"/>
                </a:cxn>
                <a:cxn ang="0">
                  <a:pos x="connsiteX10098" y="connsiteY10098"/>
                </a:cxn>
                <a:cxn ang="0">
                  <a:pos x="connsiteX10099" y="connsiteY10099"/>
                </a:cxn>
                <a:cxn ang="0">
                  <a:pos x="connsiteX10100" y="connsiteY10100"/>
                </a:cxn>
                <a:cxn ang="0">
                  <a:pos x="connsiteX10101" y="connsiteY10101"/>
                </a:cxn>
                <a:cxn ang="0">
                  <a:pos x="connsiteX10102" y="connsiteY10102"/>
                </a:cxn>
                <a:cxn ang="0">
                  <a:pos x="connsiteX10103" y="connsiteY10103"/>
                </a:cxn>
                <a:cxn ang="0">
                  <a:pos x="connsiteX10104" y="connsiteY10104"/>
                </a:cxn>
                <a:cxn ang="0">
                  <a:pos x="connsiteX10105" y="connsiteY10105"/>
                </a:cxn>
                <a:cxn ang="0">
                  <a:pos x="connsiteX10106" y="connsiteY10106"/>
                </a:cxn>
                <a:cxn ang="0">
                  <a:pos x="connsiteX10107" y="connsiteY10107"/>
                </a:cxn>
                <a:cxn ang="0">
                  <a:pos x="connsiteX10108" y="connsiteY10108"/>
                </a:cxn>
                <a:cxn ang="0">
                  <a:pos x="connsiteX10109" y="connsiteY10109"/>
                </a:cxn>
                <a:cxn ang="0">
                  <a:pos x="connsiteX10110" y="connsiteY10110"/>
                </a:cxn>
                <a:cxn ang="0">
                  <a:pos x="connsiteX10111" y="connsiteY10111"/>
                </a:cxn>
                <a:cxn ang="0">
                  <a:pos x="connsiteX10112" y="connsiteY10112"/>
                </a:cxn>
                <a:cxn ang="0">
                  <a:pos x="connsiteX10113" y="connsiteY10113"/>
                </a:cxn>
                <a:cxn ang="0">
                  <a:pos x="connsiteX10114" y="connsiteY10114"/>
                </a:cxn>
                <a:cxn ang="0">
                  <a:pos x="connsiteX10115" y="connsiteY10115"/>
                </a:cxn>
                <a:cxn ang="0">
                  <a:pos x="connsiteX10116" y="connsiteY10116"/>
                </a:cxn>
                <a:cxn ang="0">
                  <a:pos x="connsiteX10117" y="connsiteY10117"/>
                </a:cxn>
                <a:cxn ang="0">
                  <a:pos x="connsiteX10118" y="connsiteY10118"/>
                </a:cxn>
                <a:cxn ang="0">
                  <a:pos x="connsiteX10119" y="connsiteY10119"/>
                </a:cxn>
                <a:cxn ang="0">
                  <a:pos x="connsiteX10120" y="connsiteY10120"/>
                </a:cxn>
                <a:cxn ang="0">
                  <a:pos x="connsiteX10121" y="connsiteY10121"/>
                </a:cxn>
                <a:cxn ang="0">
                  <a:pos x="connsiteX10122" y="connsiteY10122"/>
                </a:cxn>
                <a:cxn ang="0">
                  <a:pos x="connsiteX10123" y="connsiteY10123"/>
                </a:cxn>
                <a:cxn ang="0">
                  <a:pos x="connsiteX10124" y="connsiteY10124"/>
                </a:cxn>
                <a:cxn ang="0">
                  <a:pos x="connsiteX10125" y="connsiteY10125"/>
                </a:cxn>
                <a:cxn ang="0">
                  <a:pos x="connsiteX10126" y="connsiteY10126"/>
                </a:cxn>
                <a:cxn ang="0">
                  <a:pos x="connsiteX10127" y="connsiteY10127"/>
                </a:cxn>
                <a:cxn ang="0">
                  <a:pos x="connsiteX10128" y="connsiteY10128"/>
                </a:cxn>
                <a:cxn ang="0">
                  <a:pos x="connsiteX10129" y="connsiteY10129"/>
                </a:cxn>
                <a:cxn ang="0">
                  <a:pos x="connsiteX10130" y="connsiteY10130"/>
                </a:cxn>
                <a:cxn ang="0">
                  <a:pos x="connsiteX10131" y="connsiteY10131"/>
                </a:cxn>
                <a:cxn ang="0">
                  <a:pos x="connsiteX10132" y="connsiteY10132"/>
                </a:cxn>
                <a:cxn ang="0">
                  <a:pos x="connsiteX10133" y="connsiteY10133"/>
                </a:cxn>
                <a:cxn ang="0">
                  <a:pos x="connsiteX10134" y="connsiteY10134"/>
                </a:cxn>
                <a:cxn ang="0">
                  <a:pos x="connsiteX10135" y="connsiteY10135"/>
                </a:cxn>
                <a:cxn ang="0">
                  <a:pos x="connsiteX10136" y="connsiteY10136"/>
                </a:cxn>
                <a:cxn ang="0">
                  <a:pos x="connsiteX10137" y="connsiteY10137"/>
                </a:cxn>
                <a:cxn ang="0">
                  <a:pos x="connsiteX10138" y="connsiteY10138"/>
                </a:cxn>
                <a:cxn ang="0">
                  <a:pos x="connsiteX10139" y="connsiteY10139"/>
                </a:cxn>
                <a:cxn ang="0">
                  <a:pos x="connsiteX10140" y="connsiteY10140"/>
                </a:cxn>
                <a:cxn ang="0">
                  <a:pos x="connsiteX10141" y="connsiteY10141"/>
                </a:cxn>
                <a:cxn ang="0">
                  <a:pos x="connsiteX10142" y="connsiteY10142"/>
                </a:cxn>
                <a:cxn ang="0">
                  <a:pos x="connsiteX10143" y="connsiteY10143"/>
                </a:cxn>
                <a:cxn ang="0">
                  <a:pos x="connsiteX10144" y="connsiteY10144"/>
                </a:cxn>
                <a:cxn ang="0">
                  <a:pos x="connsiteX10145" y="connsiteY10145"/>
                </a:cxn>
                <a:cxn ang="0">
                  <a:pos x="connsiteX10146" y="connsiteY10146"/>
                </a:cxn>
                <a:cxn ang="0">
                  <a:pos x="connsiteX10147" y="connsiteY10147"/>
                </a:cxn>
                <a:cxn ang="0">
                  <a:pos x="connsiteX10148" y="connsiteY10148"/>
                </a:cxn>
                <a:cxn ang="0">
                  <a:pos x="connsiteX10149" y="connsiteY10149"/>
                </a:cxn>
                <a:cxn ang="0">
                  <a:pos x="connsiteX10150" y="connsiteY10150"/>
                </a:cxn>
                <a:cxn ang="0">
                  <a:pos x="connsiteX10151" y="connsiteY10151"/>
                </a:cxn>
                <a:cxn ang="0">
                  <a:pos x="connsiteX10152" y="connsiteY10152"/>
                </a:cxn>
                <a:cxn ang="0">
                  <a:pos x="connsiteX10153" y="connsiteY10153"/>
                </a:cxn>
                <a:cxn ang="0">
                  <a:pos x="connsiteX10154" y="connsiteY10154"/>
                </a:cxn>
                <a:cxn ang="0">
                  <a:pos x="connsiteX10155" y="connsiteY10155"/>
                </a:cxn>
                <a:cxn ang="0">
                  <a:pos x="connsiteX10156" y="connsiteY10156"/>
                </a:cxn>
                <a:cxn ang="0">
                  <a:pos x="connsiteX10157" y="connsiteY10157"/>
                </a:cxn>
                <a:cxn ang="0">
                  <a:pos x="connsiteX10158" y="connsiteY10158"/>
                </a:cxn>
                <a:cxn ang="0">
                  <a:pos x="connsiteX10159" y="connsiteY10159"/>
                </a:cxn>
                <a:cxn ang="0">
                  <a:pos x="connsiteX10160" y="connsiteY10160"/>
                </a:cxn>
                <a:cxn ang="0">
                  <a:pos x="connsiteX10161" y="connsiteY10161"/>
                </a:cxn>
                <a:cxn ang="0">
                  <a:pos x="connsiteX10162" y="connsiteY10162"/>
                </a:cxn>
                <a:cxn ang="0">
                  <a:pos x="connsiteX10163" y="connsiteY10163"/>
                </a:cxn>
                <a:cxn ang="0">
                  <a:pos x="connsiteX10164" y="connsiteY10164"/>
                </a:cxn>
                <a:cxn ang="0">
                  <a:pos x="connsiteX10165" y="connsiteY10165"/>
                </a:cxn>
                <a:cxn ang="0">
                  <a:pos x="connsiteX10166" y="connsiteY10166"/>
                </a:cxn>
                <a:cxn ang="0">
                  <a:pos x="connsiteX10167" y="connsiteY10167"/>
                </a:cxn>
                <a:cxn ang="0">
                  <a:pos x="connsiteX10168" y="connsiteY10168"/>
                </a:cxn>
                <a:cxn ang="0">
                  <a:pos x="connsiteX10169" y="connsiteY10169"/>
                </a:cxn>
                <a:cxn ang="0">
                  <a:pos x="connsiteX10170" y="connsiteY10170"/>
                </a:cxn>
                <a:cxn ang="0">
                  <a:pos x="connsiteX10171" y="connsiteY10171"/>
                </a:cxn>
                <a:cxn ang="0">
                  <a:pos x="connsiteX10172" y="connsiteY10172"/>
                </a:cxn>
                <a:cxn ang="0">
                  <a:pos x="connsiteX10173" y="connsiteY10173"/>
                </a:cxn>
                <a:cxn ang="0">
                  <a:pos x="connsiteX10174" y="connsiteY10174"/>
                </a:cxn>
                <a:cxn ang="0">
                  <a:pos x="connsiteX10175" y="connsiteY10175"/>
                </a:cxn>
                <a:cxn ang="0">
                  <a:pos x="connsiteX10176" y="connsiteY10176"/>
                </a:cxn>
                <a:cxn ang="0">
                  <a:pos x="connsiteX10177" y="connsiteY10177"/>
                </a:cxn>
                <a:cxn ang="0">
                  <a:pos x="connsiteX10178" y="connsiteY10178"/>
                </a:cxn>
                <a:cxn ang="0">
                  <a:pos x="connsiteX10179" y="connsiteY10179"/>
                </a:cxn>
                <a:cxn ang="0">
                  <a:pos x="connsiteX10180" y="connsiteY10180"/>
                </a:cxn>
                <a:cxn ang="0">
                  <a:pos x="connsiteX10181" y="connsiteY10181"/>
                </a:cxn>
                <a:cxn ang="0">
                  <a:pos x="connsiteX10182" y="connsiteY10182"/>
                </a:cxn>
                <a:cxn ang="0">
                  <a:pos x="connsiteX10183" y="connsiteY10183"/>
                </a:cxn>
                <a:cxn ang="0">
                  <a:pos x="connsiteX10184" y="connsiteY10184"/>
                </a:cxn>
                <a:cxn ang="0">
                  <a:pos x="connsiteX10185" y="connsiteY10185"/>
                </a:cxn>
                <a:cxn ang="0">
                  <a:pos x="connsiteX10186" y="connsiteY10186"/>
                </a:cxn>
                <a:cxn ang="0">
                  <a:pos x="connsiteX10187" y="connsiteY10187"/>
                </a:cxn>
                <a:cxn ang="0">
                  <a:pos x="connsiteX10188" y="connsiteY10188"/>
                </a:cxn>
                <a:cxn ang="0">
                  <a:pos x="connsiteX10189" y="connsiteY10189"/>
                </a:cxn>
                <a:cxn ang="0">
                  <a:pos x="connsiteX10190" y="connsiteY10190"/>
                </a:cxn>
                <a:cxn ang="0">
                  <a:pos x="connsiteX10191" y="connsiteY10191"/>
                </a:cxn>
                <a:cxn ang="0">
                  <a:pos x="connsiteX10192" y="connsiteY10192"/>
                </a:cxn>
                <a:cxn ang="0">
                  <a:pos x="connsiteX10193" y="connsiteY10193"/>
                </a:cxn>
                <a:cxn ang="0">
                  <a:pos x="connsiteX10194" y="connsiteY10194"/>
                </a:cxn>
                <a:cxn ang="0">
                  <a:pos x="connsiteX10195" y="connsiteY10195"/>
                </a:cxn>
                <a:cxn ang="0">
                  <a:pos x="connsiteX10196" y="connsiteY10196"/>
                </a:cxn>
                <a:cxn ang="0">
                  <a:pos x="connsiteX10197" y="connsiteY10197"/>
                </a:cxn>
                <a:cxn ang="0">
                  <a:pos x="connsiteX10198" y="connsiteY10198"/>
                </a:cxn>
                <a:cxn ang="0">
                  <a:pos x="connsiteX10199" y="connsiteY10199"/>
                </a:cxn>
                <a:cxn ang="0">
                  <a:pos x="connsiteX10200" y="connsiteY10200"/>
                </a:cxn>
                <a:cxn ang="0">
                  <a:pos x="connsiteX10201" y="connsiteY10201"/>
                </a:cxn>
                <a:cxn ang="0">
                  <a:pos x="connsiteX10202" y="connsiteY10202"/>
                </a:cxn>
                <a:cxn ang="0">
                  <a:pos x="connsiteX10203" y="connsiteY10203"/>
                </a:cxn>
                <a:cxn ang="0">
                  <a:pos x="connsiteX10204" y="connsiteY10204"/>
                </a:cxn>
                <a:cxn ang="0">
                  <a:pos x="connsiteX10205" y="connsiteY10205"/>
                </a:cxn>
                <a:cxn ang="0">
                  <a:pos x="connsiteX10206" y="connsiteY10206"/>
                </a:cxn>
                <a:cxn ang="0">
                  <a:pos x="connsiteX10207" y="connsiteY10207"/>
                </a:cxn>
                <a:cxn ang="0">
                  <a:pos x="connsiteX10208" y="connsiteY10208"/>
                </a:cxn>
                <a:cxn ang="0">
                  <a:pos x="connsiteX10209" y="connsiteY10209"/>
                </a:cxn>
                <a:cxn ang="0">
                  <a:pos x="connsiteX10210" y="connsiteY10210"/>
                </a:cxn>
                <a:cxn ang="0">
                  <a:pos x="connsiteX10211" y="connsiteY10211"/>
                </a:cxn>
                <a:cxn ang="0">
                  <a:pos x="connsiteX10212" y="connsiteY10212"/>
                </a:cxn>
                <a:cxn ang="0">
                  <a:pos x="connsiteX10213" y="connsiteY10213"/>
                </a:cxn>
                <a:cxn ang="0">
                  <a:pos x="connsiteX10214" y="connsiteY10214"/>
                </a:cxn>
                <a:cxn ang="0">
                  <a:pos x="connsiteX10215" y="connsiteY10215"/>
                </a:cxn>
                <a:cxn ang="0">
                  <a:pos x="connsiteX10216" y="connsiteY10216"/>
                </a:cxn>
                <a:cxn ang="0">
                  <a:pos x="connsiteX10217" y="connsiteY10217"/>
                </a:cxn>
                <a:cxn ang="0">
                  <a:pos x="connsiteX10218" y="connsiteY10218"/>
                </a:cxn>
                <a:cxn ang="0">
                  <a:pos x="connsiteX10219" y="connsiteY10219"/>
                </a:cxn>
                <a:cxn ang="0">
                  <a:pos x="connsiteX10220" y="connsiteY10220"/>
                </a:cxn>
                <a:cxn ang="0">
                  <a:pos x="connsiteX10221" y="connsiteY10221"/>
                </a:cxn>
                <a:cxn ang="0">
                  <a:pos x="connsiteX10222" y="connsiteY10222"/>
                </a:cxn>
                <a:cxn ang="0">
                  <a:pos x="connsiteX10223" y="connsiteY10223"/>
                </a:cxn>
                <a:cxn ang="0">
                  <a:pos x="connsiteX10224" y="connsiteY10224"/>
                </a:cxn>
                <a:cxn ang="0">
                  <a:pos x="connsiteX10225" y="connsiteY10225"/>
                </a:cxn>
                <a:cxn ang="0">
                  <a:pos x="connsiteX10226" y="connsiteY10226"/>
                </a:cxn>
                <a:cxn ang="0">
                  <a:pos x="connsiteX10227" y="connsiteY10227"/>
                </a:cxn>
                <a:cxn ang="0">
                  <a:pos x="connsiteX10228" y="connsiteY10228"/>
                </a:cxn>
                <a:cxn ang="0">
                  <a:pos x="connsiteX10229" y="connsiteY10229"/>
                </a:cxn>
                <a:cxn ang="0">
                  <a:pos x="connsiteX10230" y="connsiteY10230"/>
                </a:cxn>
                <a:cxn ang="0">
                  <a:pos x="connsiteX10231" y="connsiteY10231"/>
                </a:cxn>
                <a:cxn ang="0">
                  <a:pos x="connsiteX10232" y="connsiteY10232"/>
                </a:cxn>
                <a:cxn ang="0">
                  <a:pos x="connsiteX10233" y="connsiteY10233"/>
                </a:cxn>
                <a:cxn ang="0">
                  <a:pos x="connsiteX10234" y="connsiteY10234"/>
                </a:cxn>
                <a:cxn ang="0">
                  <a:pos x="connsiteX10235" y="connsiteY10235"/>
                </a:cxn>
                <a:cxn ang="0">
                  <a:pos x="connsiteX10236" y="connsiteY10236"/>
                </a:cxn>
                <a:cxn ang="0">
                  <a:pos x="connsiteX10237" y="connsiteY10237"/>
                </a:cxn>
                <a:cxn ang="0">
                  <a:pos x="connsiteX10238" y="connsiteY10238"/>
                </a:cxn>
                <a:cxn ang="0">
                  <a:pos x="connsiteX10239" y="connsiteY10239"/>
                </a:cxn>
                <a:cxn ang="0">
                  <a:pos x="connsiteX10240" y="connsiteY10240"/>
                </a:cxn>
                <a:cxn ang="0">
                  <a:pos x="connsiteX10241" y="connsiteY10241"/>
                </a:cxn>
                <a:cxn ang="0">
                  <a:pos x="connsiteX10242" y="connsiteY10242"/>
                </a:cxn>
                <a:cxn ang="0">
                  <a:pos x="connsiteX10243" y="connsiteY10243"/>
                </a:cxn>
                <a:cxn ang="0">
                  <a:pos x="connsiteX10244" y="connsiteY10244"/>
                </a:cxn>
                <a:cxn ang="0">
                  <a:pos x="connsiteX10245" y="connsiteY10245"/>
                </a:cxn>
                <a:cxn ang="0">
                  <a:pos x="connsiteX10246" y="connsiteY10246"/>
                </a:cxn>
                <a:cxn ang="0">
                  <a:pos x="connsiteX10247" y="connsiteY10247"/>
                </a:cxn>
                <a:cxn ang="0">
                  <a:pos x="connsiteX10248" y="connsiteY10248"/>
                </a:cxn>
                <a:cxn ang="0">
                  <a:pos x="connsiteX10249" y="connsiteY10249"/>
                </a:cxn>
                <a:cxn ang="0">
                  <a:pos x="connsiteX10250" y="connsiteY10250"/>
                </a:cxn>
                <a:cxn ang="0">
                  <a:pos x="connsiteX10251" y="connsiteY10251"/>
                </a:cxn>
                <a:cxn ang="0">
                  <a:pos x="connsiteX10252" y="connsiteY10252"/>
                </a:cxn>
                <a:cxn ang="0">
                  <a:pos x="connsiteX10253" y="connsiteY10253"/>
                </a:cxn>
                <a:cxn ang="0">
                  <a:pos x="connsiteX10254" y="connsiteY10254"/>
                </a:cxn>
                <a:cxn ang="0">
                  <a:pos x="connsiteX10255" y="connsiteY10255"/>
                </a:cxn>
                <a:cxn ang="0">
                  <a:pos x="connsiteX10256" y="connsiteY10256"/>
                </a:cxn>
                <a:cxn ang="0">
                  <a:pos x="connsiteX10257" y="connsiteY10257"/>
                </a:cxn>
                <a:cxn ang="0">
                  <a:pos x="connsiteX10258" y="connsiteY10258"/>
                </a:cxn>
                <a:cxn ang="0">
                  <a:pos x="connsiteX10259" y="connsiteY10259"/>
                </a:cxn>
                <a:cxn ang="0">
                  <a:pos x="connsiteX10260" y="connsiteY10260"/>
                </a:cxn>
                <a:cxn ang="0">
                  <a:pos x="connsiteX10261" y="connsiteY10261"/>
                </a:cxn>
                <a:cxn ang="0">
                  <a:pos x="connsiteX10262" y="connsiteY10262"/>
                </a:cxn>
                <a:cxn ang="0">
                  <a:pos x="connsiteX10263" y="connsiteY10263"/>
                </a:cxn>
                <a:cxn ang="0">
                  <a:pos x="connsiteX10264" y="connsiteY10264"/>
                </a:cxn>
                <a:cxn ang="0">
                  <a:pos x="connsiteX10265" y="connsiteY10265"/>
                </a:cxn>
                <a:cxn ang="0">
                  <a:pos x="connsiteX10266" y="connsiteY10266"/>
                </a:cxn>
                <a:cxn ang="0">
                  <a:pos x="connsiteX10267" y="connsiteY10267"/>
                </a:cxn>
                <a:cxn ang="0">
                  <a:pos x="connsiteX10268" y="connsiteY10268"/>
                </a:cxn>
                <a:cxn ang="0">
                  <a:pos x="connsiteX10269" y="connsiteY10269"/>
                </a:cxn>
                <a:cxn ang="0">
                  <a:pos x="connsiteX10270" y="connsiteY10270"/>
                </a:cxn>
                <a:cxn ang="0">
                  <a:pos x="connsiteX10271" y="connsiteY10271"/>
                </a:cxn>
                <a:cxn ang="0">
                  <a:pos x="connsiteX10272" y="connsiteY10272"/>
                </a:cxn>
                <a:cxn ang="0">
                  <a:pos x="connsiteX10273" y="connsiteY10273"/>
                </a:cxn>
                <a:cxn ang="0">
                  <a:pos x="connsiteX10274" y="connsiteY10274"/>
                </a:cxn>
                <a:cxn ang="0">
                  <a:pos x="connsiteX10275" y="connsiteY10275"/>
                </a:cxn>
                <a:cxn ang="0">
                  <a:pos x="connsiteX10276" y="connsiteY10276"/>
                </a:cxn>
                <a:cxn ang="0">
                  <a:pos x="connsiteX10277" y="connsiteY10277"/>
                </a:cxn>
                <a:cxn ang="0">
                  <a:pos x="connsiteX10278" y="connsiteY10278"/>
                </a:cxn>
                <a:cxn ang="0">
                  <a:pos x="connsiteX10279" y="connsiteY10279"/>
                </a:cxn>
                <a:cxn ang="0">
                  <a:pos x="connsiteX10280" y="connsiteY10280"/>
                </a:cxn>
                <a:cxn ang="0">
                  <a:pos x="connsiteX10281" y="connsiteY10281"/>
                </a:cxn>
                <a:cxn ang="0">
                  <a:pos x="connsiteX10282" y="connsiteY10282"/>
                </a:cxn>
                <a:cxn ang="0">
                  <a:pos x="connsiteX10283" y="connsiteY10283"/>
                </a:cxn>
                <a:cxn ang="0">
                  <a:pos x="connsiteX10284" y="connsiteY10284"/>
                </a:cxn>
                <a:cxn ang="0">
                  <a:pos x="connsiteX10285" y="connsiteY10285"/>
                </a:cxn>
                <a:cxn ang="0">
                  <a:pos x="connsiteX10286" y="connsiteY10286"/>
                </a:cxn>
                <a:cxn ang="0">
                  <a:pos x="connsiteX10287" y="connsiteY10287"/>
                </a:cxn>
                <a:cxn ang="0">
                  <a:pos x="connsiteX10288" y="connsiteY10288"/>
                </a:cxn>
                <a:cxn ang="0">
                  <a:pos x="connsiteX10289" y="connsiteY10289"/>
                </a:cxn>
                <a:cxn ang="0">
                  <a:pos x="connsiteX10290" y="connsiteY10290"/>
                </a:cxn>
                <a:cxn ang="0">
                  <a:pos x="connsiteX10291" y="connsiteY10291"/>
                </a:cxn>
                <a:cxn ang="0">
                  <a:pos x="connsiteX10292" y="connsiteY10292"/>
                </a:cxn>
                <a:cxn ang="0">
                  <a:pos x="connsiteX10293" y="connsiteY10293"/>
                </a:cxn>
                <a:cxn ang="0">
                  <a:pos x="connsiteX10294" y="connsiteY10294"/>
                </a:cxn>
                <a:cxn ang="0">
                  <a:pos x="connsiteX10295" y="connsiteY10295"/>
                </a:cxn>
                <a:cxn ang="0">
                  <a:pos x="connsiteX10296" y="connsiteY10296"/>
                </a:cxn>
                <a:cxn ang="0">
                  <a:pos x="connsiteX10297" y="connsiteY10297"/>
                </a:cxn>
                <a:cxn ang="0">
                  <a:pos x="connsiteX10298" y="connsiteY10298"/>
                </a:cxn>
                <a:cxn ang="0">
                  <a:pos x="connsiteX10299" y="connsiteY10299"/>
                </a:cxn>
                <a:cxn ang="0">
                  <a:pos x="connsiteX10300" y="connsiteY10300"/>
                </a:cxn>
                <a:cxn ang="0">
                  <a:pos x="connsiteX10301" y="connsiteY10301"/>
                </a:cxn>
                <a:cxn ang="0">
                  <a:pos x="connsiteX10302" y="connsiteY10302"/>
                </a:cxn>
                <a:cxn ang="0">
                  <a:pos x="connsiteX10303" y="connsiteY10303"/>
                </a:cxn>
                <a:cxn ang="0">
                  <a:pos x="connsiteX10304" y="connsiteY10304"/>
                </a:cxn>
                <a:cxn ang="0">
                  <a:pos x="connsiteX10305" y="connsiteY10305"/>
                </a:cxn>
                <a:cxn ang="0">
                  <a:pos x="connsiteX10306" y="connsiteY10306"/>
                </a:cxn>
                <a:cxn ang="0">
                  <a:pos x="connsiteX10307" y="connsiteY10307"/>
                </a:cxn>
                <a:cxn ang="0">
                  <a:pos x="connsiteX10308" y="connsiteY10308"/>
                </a:cxn>
                <a:cxn ang="0">
                  <a:pos x="connsiteX10309" y="connsiteY10309"/>
                </a:cxn>
                <a:cxn ang="0">
                  <a:pos x="connsiteX10310" y="connsiteY10310"/>
                </a:cxn>
                <a:cxn ang="0">
                  <a:pos x="connsiteX10311" y="connsiteY10311"/>
                </a:cxn>
                <a:cxn ang="0">
                  <a:pos x="connsiteX10312" y="connsiteY10312"/>
                </a:cxn>
                <a:cxn ang="0">
                  <a:pos x="connsiteX10313" y="connsiteY10313"/>
                </a:cxn>
                <a:cxn ang="0">
                  <a:pos x="connsiteX10314" y="connsiteY10314"/>
                </a:cxn>
                <a:cxn ang="0">
                  <a:pos x="connsiteX10315" y="connsiteY10315"/>
                </a:cxn>
                <a:cxn ang="0">
                  <a:pos x="connsiteX10316" y="connsiteY10316"/>
                </a:cxn>
                <a:cxn ang="0">
                  <a:pos x="connsiteX10317" y="connsiteY10317"/>
                </a:cxn>
                <a:cxn ang="0">
                  <a:pos x="connsiteX10318" y="connsiteY10318"/>
                </a:cxn>
                <a:cxn ang="0">
                  <a:pos x="connsiteX10319" y="connsiteY10319"/>
                </a:cxn>
                <a:cxn ang="0">
                  <a:pos x="connsiteX10320" y="connsiteY10320"/>
                </a:cxn>
                <a:cxn ang="0">
                  <a:pos x="connsiteX10321" y="connsiteY10321"/>
                </a:cxn>
                <a:cxn ang="0">
                  <a:pos x="connsiteX10322" y="connsiteY10322"/>
                </a:cxn>
                <a:cxn ang="0">
                  <a:pos x="connsiteX10323" y="connsiteY10323"/>
                </a:cxn>
                <a:cxn ang="0">
                  <a:pos x="connsiteX10324" y="connsiteY10324"/>
                </a:cxn>
                <a:cxn ang="0">
                  <a:pos x="connsiteX10325" y="connsiteY10325"/>
                </a:cxn>
                <a:cxn ang="0">
                  <a:pos x="connsiteX10326" y="connsiteY10326"/>
                </a:cxn>
                <a:cxn ang="0">
                  <a:pos x="connsiteX10327" y="connsiteY10327"/>
                </a:cxn>
                <a:cxn ang="0">
                  <a:pos x="connsiteX10328" y="connsiteY10328"/>
                </a:cxn>
                <a:cxn ang="0">
                  <a:pos x="connsiteX10329" y="connsiteY10329"/>
                </a:cxn>
                <a:cxn ang="0">
                  <a:pos x="connsiteX10330" y="connsiteY10330"/>
                </a:cxn>
                <a:cxn ang="0">
                  <a:pos x="connsiteX10331" y="connsiteY10331"/>
                </a:cxn>
                <a:cxn ang="0">
                  <a:pos x="connsiteX10332" y="connsiteY10332"/>
                </a:cxn>
                <a:cxn ang="0">
                  <a:pos x="connsiteX10333" y="connsiteY10333"/>
                </a:cxn>
                <a:cxn ang="0">
                  <a:pos x="connsiteX10334" y="connsiteY10334"/>
                </a:cxn>
                <a:cxn ang="0">
                  <a:pos x="connsiteX10335" y="connsiteY10335"/>
                </a:cxn>
                <a:cxn ang="0">
                  <a:pos x="connsiteX10336" y="connsiteY10336"/>
                </a:cxn>
                <a:cxn ang="0">
                  <a:pos x="connsiteX10337" y="connsiteY10337"/>
                </a:cxn>
                <a:cxn ang="0">
                  <a:pos x="connsiteX10338" y="connsiteY10338"/>
                </a:cxn>
                <a:cxn ang="0">
                  <a:pos x="connsiteX10339" y="connsiteY10339"/>
                </a:cxn>
                <a:cxn ang="0">
                  <a:pos x="connsiteX10340" y="connsiteY10340"/>
                </a:cxn>
                <a:cxn ang="0">
                  <a:pos x="connsiteX10341" y="connsiteY10341"/>
                </a:cxn>
                <a:cxn ang="0">
                  <a:pos x="connsiteX10342" y="connsiteY10342"/>
                </a:cxn>
                <a:cxn ang="0">
                  <a:pos x="connsiteX10343" y="connsiteY10343"/>
                </a:cxn>
                <a:cxn ang="0">
                  <a:pos x="connsiteX10344" y="connsiteY10344"/>
                </a:cxn>
                <a:cxn ang="0">
                  <a:pos x="connsiteX10345" y="connsiteY10345"/>
                </a:cxn>
                <a:cxn ang="0">
                  <a:pos x="connsiteX10346" y="connsiteY10346"/>
                </a:cxn>
                <a:cxn ang="0">
                  <a:pos x="connsiteX10347" y="connsiteY10347"/>
                </a:cxn>
                <a:cxn ang="0">
                  <a:pos x="connsiteX10348" y="connsiteY10348"/>
                </a:cxn>
                <a:cxn ang="0">
                  <a:pos x="connsiteX10349" y="connsiteY10349"/>
                </a:cxn>
                <a:cxn ang="0">
                  <a:pos x="connsiteX10350" y="connsiteY10350"/>
                </a:cxn>
                <a:cxn ang="0">
                  <a:pos x="connsiteX10351" y="connsiteY10351"/>
                </a:cxn>
                <a:cxn ang="0">
                  <a:pos x="connsiteX10352" y="connsiteY10352"/>
                </a:cxn>
                <a:cxn ang="0">
                  <a:pos x="connsiteX10353" y="connsiteY10353"/>
                </a:cxn>
                <a:cxn ang="0">
                  <a:pos x="connsiteX10354" y="connsiteY10354"/>
                </a:cxn>
                <a:cxn ang="0">
                  <a:pos x="connsiteX10355" y="connsiteY10355"/>
                </a:cxn>
                <a:cxn ang="0">
                  <a:pos x="connsiteX10356" y="connsiteY10356"/>
                </a:cxn>
                <a:cxn ang="0">
                  <a:pos x="connsiteX10357" y="connsiteY10357"/>
                </a:cxn>
                <a:cxn ang="0">
                  <a:pos x="connsiteX10358" y="connsiteY10358"/>
                </a:cxn>
                <a:cxn ang="0">
                  <a:pos x="connsiteX10359" y="connsiteY10359"/>
                </a:cxn>
                <a:cxn ang="0">
                  <a:pos x="connsiteX10360" y="connsiteY10360"/>
                </a:cxn>
                <a:cxn ang="0">
                  <a:pos x="connsiteX10361" y="connsiteY10361"/>
                </a:cxn>
                <a:cxn ang="0">
                  <a:pos x="connsiteX10362" y="connsiteY10362"/>
                </a:cxn>
                <a:cxn ang="0">
                  <a:pos x="connsiteX10363" y="connsiteY10363"/>
                </a:cxn>
                <a:cxn ang="0">
                  <a:pos x="connsiteX10364" y="connsiteY10364"/>
                </a:cxn>
                <a:cxn ang="0">
                  <a:pos x="connsiteX10365" y="connsiteY10365"/>
                </a:cxn>
                <a:cxn ang="0">
                  <a:pos x="connsiteX10366" y="connsiteY10366"/>
                </a:cxn>
                <a:cxn ang="0">
                  <a:pos x="connsiteX10367" y="connsiteY10367"/>
                </a:cxn>
                <a:cxn ang="0">
                  <a:pos x="connsiteX10368" y="connsiteY10368"/>
                </a:cxn>
                <a:cxn ang="0">
                  <a:pos x="connsiteX10369" y="connsiteY10369"/>
                </a:cxn>
                <a:cxn ang="0">
                  <a:pos x="connsiteX10370" y="connsiteY10370"/>
                </a:cxn>
                <a:cxn ang="0">
                  <a:pos x="connsiteX10371" y="connsiteY10371"/>
                </a:cxn>
                <a:cxn ang="0">
                  <a:pos x="connsiteX10372" y="connsiteY10372"/>
                </a:cxn>
                <a:cxn ang="0">
                  <a:pos x="connsiteX10373" y="connsiteY10373"/>
                </a:cxn>
                <a:cxn ang="0">
                  <a:pos x="connsiteX10374" y="connsiteY10374"/>
                </a:cxn>
                <a:cxn ang="0">
                  <a:pos x="connsiteX10375" y="connsiteY10375"/>
                </a:cxn>
                <a:cxn ang="0">
                  <a:pos x="connsiteX10376" y="connsiteY10376"/>
                </a:cxn>
                <a:cxn ang="0">
                  <a:pos x="connsiteX10377" y="connsiteY10377"/>
                </a:cxn>
                <a:cxn ang="0">
                  <a:pos x="connsiteX10378" y="connsiteY10378"/>
                </a:cxn>
                <a:cxn ang="0">
                  <a:pos x="connsiteX10379" y="connsiteY10379"/>
                </a:cxn>
                <a:cxn ang="0">
                  <a:pos x="connsiteX10380" y="connsiteY10380"/>
                </a:cxn>
                <a:cxn ang="0">
                  <a:pos x="connsiteX10381" y="connsiteY10381"/>
                </a:cxn>
                <a:cxn ang="0">
                  <a:pos x="connsiteX10382" y="connsiteY10382"/>
                </a:cxn>
                <a:cxn ang="0">
                  <a:pos x="connsiteX10383" y="connsiteY10383"/>
                </a:cxn>
                <a:cxn ang="0">
                  <a:pos x="connsiteX10384" y="connsiteY10384"/>
                </a:cxn>
                <a:cxn ang="0">
                  <a:pos x="connsiteX10385" y="connsiteY10385"/>
                </a:cxn>
                <a:cxn ang="0">
                  <a:pos x="connsiteX10386" y="connsiteY10386"/>
                </a:cxn>
                <a:cxn ang="0">
                  <a:pos x="connsiteX10387" y="connsiteY10387"/>
                </a:cxn>
                <a:cxn ang="0">
                  <a:pos x="connsiteX10388" y="connsiteY10388"/>
                </a:cxn>
                <a:cxn ang="0">
                  <a:pos x="connsiteX10389" y="connsiteY10389"/>
                </a:cxn>
                <a:cxn ang="0">
                  <a:pos x="connsiteX10390" y="connsiteY10390"/>
                </a:cxn>
                <a:cxn ang="0">
                  <a:pos x="connsiteX10391" y="connsiteY10391"/>
                </a:cxn>
                <a:cxn ang="0">
                  <a:pos x="connsiteX10392" y="connsiteY10392"/>
                </a:cxn>
                <a:cxn ang="0">
                  <a:pos x="connsiteX10393" y="connsiteY10393"/>
                </a:cxn>
                <a:cxn ang="0">
                  <a:pos x="connsiteX10394" y="connsiteY10394"/>
                </a:cxn>
                <a:cxn ang="0">
                  <a:pos x="connsiteX10395" y="connsiteY10395"/>
                </a:cxn>
                <a:cxn ang="0">
                  <a:pos x="connsiteX10396" y="connsiteY10396"/>
                </a:cxn>
                <a:cxn ang="0">
                  <a:pos x="connsiteX10397" y="connsiteY10397"/>
                </a:cxn>
                <a:cxn ang="0">
                  <a:pos x="connsiteX10398" y="connsiteY10398"/>
                </a:cxn>
                <a:cxn ang="0">
                  <a:pos x="connsiteX10399" y="connsiteY10399"/>
                </a:cxn>
                <a:cxn ang="0">
                  <a:pos x="connsiteX10400" y="connsiteY10400"/>
                </a:cxn>
                <a:cxn ang="0">
                  <a:pos x="connsiteX10401" y="connsiteY10401"/>
                </a:cxn>
                <a:cxn ang="0">
                  <a:pos x="connsiteX10402" y="connsiteY10402"/>
                </a:cxn>
                <a:cxn ang="0">
                  <a:pos x="connsiteX10403" y="connsiteY10403"/>
                </a:cxn>
                <a:cxn ang="0">
                  <a:pos x="connsiteX10404" y="connsiteY10404"/>
                </a:cxn>
                <a:cxn ang="0">
                  <a:pos x="connsiteX10405" y="connsiteY10405"/>
                </a:cxn>
                <a:cxn ang="0">
                  <a:pos x="connsiteX10406" y="connsiteY10406"/>
                </a:cxn>
                <a:cxn ang="0">
                  <a:pos x="connsiteX10407" y="connsiteY10407"/>
                </a:cxn>
                <a:cxn ang="0">
                  <a:pos x="connsiteX10408" y="connsiteY10408"/>
                </a:cxn>
                <a:cxn ang="0">
                  <a:pos x="connsiteX10409" y="connsiteY10409"/>
                </a:cxn>
                <a:cxn ang="0">
                  <a:pos x="connsiteX10410" y="connsiteY10410"/>
                </a:cxn>
                <a:cxn ang="0">
                  <a:pos x="connsiteX10411" y="connsiteY10411"/>
                </a:cxn>
                <a:cxn ang="0">
                  <a:pos x="connsiteX10412" y="connsiteY10412"/>
                </a:cxn>
                <a:cxn ang="0">
                  <a:pos x="connsiteX10413" y="connsiteY10413"/>
                </a:cxn>
                <a:cxn ang="0">
                  <a:pos x="connsiteX10414" y="connsiteY10414"/>
                </a:cxn>
                <a:cxn ang="0">
                  <a:pos x="connsiteX10415" y="connsiteY10415"/>
                </a:cxn>
                <a:cxn ang="0">
                  <a:pos x="connsiteX10416" y="connsiteY10416"/>
                </a:cxn>
                <a:cxn ang="0">
                  <a:pos x="connsiteX10417" y="connsiteY10417"/>
                </a:cxn>
                <a:cxn ang="0">
                  <a:pos x="connsiteX10418" y="connsiteY10418"/>
                </a:cxn>
                <a:cxn ang="0">
                  <a:pos x="connsiteX10419" y="connsiteY10419"/>
                </a:cxn>
                <a:cxn ang="0">
                  <a:pos x="connsiteX10420" y="connsiteY10420"/>
                </a:cxn>
                <a:cxn ang="0">
                  <a:pos x="connsiteX10421" y="connsiteY10421"/>
                </a:cxn>
                <a:cxn ang="0">
                  <a:pos x="connsiteX10422" y="connsiteY10422"/>
                </a:cxn>
                <a:cxn ang="0">
                  <a:pos x="connsiteX10423" y="connsiteY10423"/>
                </a:cxn>
                <a:cxn ang="0">
                  <a:pos x="connsiteX10424" y="connsiteY10424"/>
                </a:cxn>
                <a:cxn ang="0">
                  <a:pos x="connsiteX10425" y="connsiteY10425"/>
                </a:cxn>
                <a:cxn ang="0">
                  <a:pos x="connsiteX10426" y="connsiteY10426"/>
                </a:cxn>
                <a:cxn ang="0">
                  <a:pos x="connsiteX10427" y="connsiteY10427"/>
                </a:cxn>
                <a:cxn ang="0">
                  <a:pos x="connsiteX10428" y="connsiteY10428"/>
                </a:cxn>
                <a:cxn ang="0">
                  <a:pos x="connsiteX10429" y="connsiteY10429"/>
                </a:cxn>
                <a:cxn ang="0">
                  <a:pos x="connsiteX10430" y="connsiteY10430"/>
                </a:cxn>
                <a:cxn ang="0">
                  <a:pos x="connsiteX10431" y="connsiteY10431"/>
                </a:cxn>
                <a:cxn ang="0">
                  <a:pos x="connsiteX10432" y="connsiteY10432"/>
                </a:cxn>
                <a:cxn ang="0">
                  <a:pos x="connsiteX10433" y="connsiteY10433"/>
                </a:cxn>
                <a:cxn ang="0">
                  <a:pos x="connsiteX10434" y="connsiteY10434"/>
                </a:cxn>
                <a:cxn ang="0">
                  <a:pos x="connsiteX10435" y="connsiteY10435"/>
                </a:cxn>
                <a:cxn ang="0">
                  <a:pos x="connsiteX10436" y="connsiteY10436"/>
                </a:cxn>
                <a:cxn ang="0">
                  <a:pos x="connsiteX10437" y="connsiteY10437"/>
                </a:cxn>
                <a:cxn ang="0">
                  <a:pos x="connsiteX10438" y="connsiteY10438"/>
                </a:cxn>
                <a:cxn ang="0">
                  <a:pos x="connsiteX10439" y="connsiteY10439"/>
                </a:cxn>
                <a:cxn ang="0">
                  <a:pos x="connsiteX10440" y="connsiteY10440"/>
                </a:cxn>
                <a:cxn ang="0">
                  <a:pos x="connsiteX10441" y="connsiteY10441"/>
                </a:cxn>
                <a:cxn ang="0">
                  <a:pos x="connsiteX10442" y="connsiteY10442"/>
                </a:cxn>
                <a:cxn ang="0">
                  <a:pos x="connsiteX10443" y="connsiteY10443"/>
                </a:cxn>
                <a:cxn ang="0">
                  <a:pos x="connsiteX10444" y="connsiteY10444"/>
                </a:cxn>
                <a:cxn ang="0">
                  <a:pos x="connsiteX10445" y="connsiteY10445"/>
                </a:cxn>
                <a:cxn ang="0">
                  <a:pos x="connsiteX10446" y="connsiteY10446"/>
                </a:cxn>
                <a:cxn ang="0">
                  <a:pos x="connsiteX10447" y="connsiteY10447"/>
                </a:cxn>
                <a:cxn ang="0">
                  <a:pos x="connsiteX10448" y="connsiteY10448"/>
                </a:cxn>
                <a:cxn ang="0">
                  <a:pos x="connsiteX10449" y="connsiteY10449"/>
                </a:cxn>
                <a:cxn ang="0">
                  <a:pos x="connsiteX10450" y="connsiteY10450"/>
                </a:cxn>
                <a:cxn ang="0">
                  <a:pos x="connsiteX10451" y="connsiteY10451"/>
                </a:cxn>
                <a:cxn ang="0">
                  <a:pos x="connsiteX10452" y="connsiteY10452"/>
                </a:cxn>
                <a:cxn ang="0">
                  <a:pos x="connsiteX10453" y="connsiteY10453"/>
                </a:cxn>
                <a:cxn ang="0">
                  <a:pos x="connsiteX10454" y="connsiteY10454"/>
                </a:cxn>
                <a:cxn ang="0">
                  <a:pos x="connsiteX10455" y="connsiteY10455"/>
                </a:cxn>
                <a:cxn ang="0">
                  <a:pos x="connsiteX10456" y="connsiteY10456"/>
                </a:cxn>
                <a:cxn ang="0">
                  <a:pos x="connsiteX10457" y="connsiteY10457"/>
                </a:cxn>
                <a:cxn ang="0">
                  <a:pos x="connsiteX10458" y="connsiteY10458"/>
                </a:cxn>
                <a:cxn ang="0">
                  <a:pos x="connsiteX10459" y="connsiteY10459"/>
                </a:cxn>
                <a:cxn ang="0">
                  <a:pos x="connsiteX10460" y="connsiteY10460"/>
                </a:cxn>
                <a:cxn ang="0">
                  <a:pos x="connsiteX10461" y="connsiteY10461"/>
                </a:cxn>
                <a:cxn ang="0">
                  <a:pos x="connsiteX10462" y="connsiteY10462"/>
                </a:cxn>
                <a:cxn ang="0">
                  <a:pos x="connsiteX10463" y="connsiteY10463"/>
                </a:cxn>
                <a:cxn ang="0">
                  <a:pos x="connsiteX10464" y="connsiteY10464"/>
                </a:cxn>
                <a:cxn ang="0">
                  <a:pos x="connsiteX10465" y="connsiteY10465"/>
                </a:cxn>
                <a:cxn ang="0">
                  <a:pos x="connsiteX10466" y="connsiteY10466"/>
                </a:cxn>
                <a:cxn ang="0">
                  <a:pos x="connsiteX10467" y="connsiteY10467"/>
                </a:cxn>
                <a:cxn ang="0">
                  <a:pos x="connsiteX10468" y="connsiteY10468"/>
                </a:cxn>
                <a:cxn ang="0">
                  <a:pos x="connsiteX10469" y="connsiteY10469"/>
                </a:cxn>
                <a:cxn ang="0">
                  <a:pos x="connsiteX10470" y="connsiteY10470"/>
                </a:cxn>
                <a:cxn ang="0">
                  <a:pos x="connsiteX10471" y="connsiteY10471"/>
                </a:cxn>
                <a:cxn ang="0">
                  <a:pos x="connsiteX10472" y="connsiteY10472"/>
                </a:cxn>
                <a:cxn ang="0">
                  <a:pos x="connsiteX10473" y="connsiteY10473"/>
                </a:cxn>
                <a:cxn ang="0">
                  <a:pos x="connsiteX10474" y="connsiteY10474"/>
                </a:cxn>
                <a:cxn ang="0">
                  <a:pos x="connsiteX10475" y="connsiteY10475"/>
                </a:cxn>
                <a:cxn ang="0">
                  <a:pos x="connsiteX10476" y="connsiteY10476"/>
                </a:cxn>
                <a:cxn ang="0">
                  <a:pos x="connsiteX10477" y="connsiteY10477"/>
                </a:cxn>
                <a:cxn ang="0">
                  <a:pos x="connsiteX10478" y="connsiteY10478"/>
                </a:cxn>
                <a:cxn ang="0">
                  <a:pos x="connsiteX10479" y="connsiteY10479"/>
                </a:cxn>
                <a:cxn ang="0">
                  <a:pos x="connsiteX10480" y="connsiteY10480"/>
                </a:cxn>
                <a:cxn ang="0">
                  <a:pos x="connsiteX10481" y="connsiteY10481"/>
                </a:cxn>
                <a:cxn ang="0">
                  <a:pos x="connsiteX10482" y="connsiteY10482"/>
                </a:cxn>
                <a:cxn ang="0">
                  <a:pos x="connsiteX10483" y="connsiteY10483"/>
                </a:cxn>
                <a:cxn ang="0">
                  <a:pos x="connsiteX10484" y="connsiteY10484"/>
                </a:cxn>
                <a:cxn ang="0">
                  <a:pos x="connsiteX10485" y="connsiteY10485"/>
                </a:cxn>
                <a:cxn ang="0">
                  <a:pos x="connsiteX10486" y="connsiteY10486"/>
                </a:cxn>
                <a:cxn ang="0">
                  <a:pos x="connsiteX10487" y="connsiteY10487"/>
                </a:cxn>
                <a:cxn ang="0">
                  <a:pos x="connsiteX10488" y="connsiteY10488"/>
                </a:cxn>
                <a:cxn ang="0">
                  <a:pos x="connsiteX10489" y="connsiteY10489"/>
                </a:cxn>
                <a:cxn ang="0">
                  <a:pos x="connsiteX10490" y="connsiteY10490"/>
                </a:cxn>
                <a:cxn ang="0">
                  <a:pos x="connsiteX10491" y="connsiteY10491"/>
                </a:cxn>
                <a:cxn ang="0">
                  <a:pos x="connsiteX10492" y="connsiteY10492"/>
                </a:cxn>
                <a:cxn ang="0">
                  <a:pos x="connsiteX10493" y="connsiteY10493"/>
                </a:cxn>
                <a:cxn ang="0">
                  <a:pos x="connsiteX10494" y="connsiteY10494"/>
                </a:cxn>
                <a:cxn ang="0">
                  <a:pos x="connsiteX10495" y="connsiteY10495"/>
                </a:cxn>
                <a:cxn ang="0">
                  <a:pos x="connsiteX10496" y="connsiteY10496"/>
                </a:cxn>
                <a:cxn ang="0">
                  <a:pos x="connsiteX10497" y="connsiteY10497"/>
                </a:cxn>
                <a:cxn ang="0">
                  <a:pos x="connsiteX10498" y="connsiteY10498"/>
                </a:cxn>
                <a:cxn ang="0">
                  <a:pos x="connsiteX10499" y="connsiteY10499"/>
                </a:cxn>
                <a:cxn ang="0">
                  <a:pos x="connsiteX10500" y="connsiteY10500"/>
                </a:cxn>
                <a:cxn ang="0">
                  <a:pos x="connsiteX10501" y="connsiteY10501"/>
                </a:cxn>
                <a:cxn ang="0">
                  <a:pos x="connsiteX10502" y="connsiteY10502"/>
                </a:cxn>
                <a:cxn ang="0">
                  <a:pos x="connsiteX10503" y="connsiteY10503"/>
                </a:cxn>
                <a:cxn ang="0">
                  <a:pos x="connsiteX10504" y="connsiteY10504"/>
                </a:cxn>
                <a:cxn ang="0">
                  <a:pos x="connsiteX10505" y="connsiteY10505"/>
                </a:cxn>
                <a:cxn ang="0">
                  <a:pos x="connsiteX10506" y="connsiteY10506"/>
                </a:cxn>
                <a:cxn ang="0">
                  <a:pos x="connsiteX10507" y="connsiteY10507"/>
                </a:cxn>
                <a:cxn ang="0">
                  <a:pos x="connsiteX10508" y="connsiteY10508"/>
                </a:cxn>
                <a:cxn ang="0">
                  <a:pos x="connsiteX10509" y="connsiteY10509"/>
                </a:cxn>
                <a:cxn ang="0">
                  <a:pos x="connsiteX10510" y="connsiteY10510"/>
                </a:cxn>
                <a:cxn ang="0">
                  <a:pos x="connsiteX10511" y="connsiteY10511"/>
                </a:cxn>
                <a:cxn ang="0">
                  <a:pos x="connsiteX10512" y="connsiteY10512"/>
                </a:cxn>
                <a:cxn ang="0">
                  <a:pos x="connsiteX10513" y="connsiteY10513"/>
                </a:cxn>
                <a:cxn ang="0">
                  <a:pos x="connsiteX10514" y="connsiteY10514"/>
                </a:cxn>
                <a:cxn ang="0">
                  <a:pos x="connsiteX10515" y="connsiteY10515"/>
                </a:cxn>
                <a:cxn ang="0">
                  <a:pos x="connsiteX10516" y="connsiteY10516"/>
                </a:cxn>
                <a:cxn ang="0">
                  <a:pos x="connsiteX10517" y="connsiteY10517"/>
                </a:cxn>
                <a:cxn ang="0">
                  <a:pos x="connsiteX10518" y="connsiteY10518"/>
                </a:cxn>
                <a:cxn ang="0">
                  <a:pos x="connsiteX10519" y="connsiteY10519"/>
                </a:cxn>
                <a:cxn ang="0">
                  <a:pos x="connsiteX10520" y="connsiteY10520"/>
                </a:cxn>
                <a:cxn ang="0">
                  <a:pos x="connsiteX10521" y="connsiteY10521"/>
                </a:cxn>
                <a:cxn ang="0">
                  <a:pos x="connsiteX10522" y="connsiteY10522"/>
                </a:cxn>
                <a:cxn ang="0">
                  <a:pos x="connsiteX10523" y="connsiteY10523"/>
                </a:cxn>
                <a:cxn ang="0">
                  <a:pos x="connsiteX10524" y="connsiteY10524"/>
                </a:cxn>
                <a:cxn ang="0">
                  <a:pos x="connsiteX10525" y="connsiteY10525"/>
                </a:cxn>
                <a:cxn ang="0">
                  <a:pos x="connsiteX10526" y="connsiteY10526"/>
                </a:cxn>
                <a:cxn ang="0">
                  <a:pos x="connsiteX10527" y="connsiteY10527"/>
                </a:cxn>
                <a:cxn ang="0">
                  <a:pos x="connsiteX10528" y="connsiteY10528"/>
                </a:cxn>
                <a:cxn ang="0">
                  <a:pos x="connsiteX10529" y="connsiteY10529"/>
                </a:cxn>
                <a:cxn ang="0">
                  <a:pos x="connsiteX10530" y="connsiteY10530"/>
                </a:cxn>
                <a:cxn ang="0">
                  <a:pos x="connsiteX10531" y="connsiteY10531"/>
                </a:cxn>
                <a:cxn ang="0">
                  <a:pos x="connsiteX10532" y="connsiteY10532"/>
                </a:cxn>
                <a:cxn ang="0">
                  <a:pos x="connsiteX10533" y="connsiteY10533"/>
                </a:cxn>
                <a:cxn ang="0">
                  <a:pos x="connsiteX10534" y="connsiteY10534"/>
                </a:cxn>
                <a:cxn ang="0">
                  <a:pos x="connsiteX10535" y="connsiteY10535"/>
                </a:cxn>
                <a:cxn ang="0">
                  <a:pos x="connsiteX10536" y="connsiteY10536"/>
                </a:cxn>
                <a:cxn ang="0">
                  <a:pos x="connsiteX10537" y="connsiteY10537"/>
                </a:cxn>
                <a:cxn ang="0">
                  <a:pos x="connsiteX10538" y="connsiteY10538"/>
                </a:cxn>
                <a:cxn ang="0">
                  <a:pos x="connsiteX10539" y="connsiteY10539"/>
                </a:cxn>
                <a:cxn ang="0">
                  <a:pos x="connsiteX10540" y="connsiteY10540"/>
                </a:cxn>
                <a:cxn ang="0">
                  <a:pos x="connsiteX10541" y="connsiteY10541"/>
                </a:cxn>
                <a:cxn ang="0">
                  <a:pos x="connsiteX10542" y="connsiteY10542"/>
                </a:cxn>
                <a:cxn ang="0">
                  <a:pos x="connsiteX10543" y="connsiteY10543"/>
                </a:cxn>
                <a:cxn ang="0">
                  <a:pos x="connsiteX10544" y="connsiteY10544"/>
                </a:cxn>
                <a:cxn ang="0">
                  <a:pos x="connsiteX10545" y="connsiteY10545"/>
                </a:cxn>
                <a:cxn ang="0">
                  <a:pos x="connsiteX10546" y="connsiteY10546"/>
                </a:cxn>
                <a:cxn ang="0">
                  <a:pos x="connsiteX10547" y="connsiteY10547"/>
                </a:cxn>
                <a:cxn ang="0">
                  <a:pos x="connsiteX10548" y="connsiteY10548"/>
                </a:cxn>
                <a:cxn ang="0">
                  <a:pos x="connsiteX10549" y="connsiteY10549"/>
                </a:cxn>
                <a:cxn ang="0">
                  <a:pos x="connsiteX10550" y="connsiteY10550"/>
                </a:cxn>
                <a:cxn ang="0">
                  <a:pos x="connsiteX10551" y="connsiteY10551"/>
                </a:cxn>
                <a:cxn ang="0">
                  <a:pos x="connsiteX10552" y="connsiteY10552"/>
                </a:cxn>
                <a:cxn ang="0">
                  <a:pos x="connsiteX10553" y="connsiteY10553"/>
                </a:cxn>
                <a:cxn ang="0">
                  <a:pos x="connsiteX10554" y="connsiteY10554"/>
                </a:cxn>
                <a:cxn ang="0">
                  <a:pos x="connsiteX10555" y="connsiteY10555"/>
                </a:cxn>
                <a:cxn ang="0">
                  <a:pos x="connsiteX10556" y="connsiteY10556"/>
                </a:cxn>
                <a:cxn ang="0">
                  <a:pos x="connsiteX10557" y="connsiteY10557"/>
                </a:cxn>
                <a:cxn ang="0">
                  <a:pos x="connsiteX10558" y="connsiteY10558"/>
                </a:cxn>
                <a:cxn ang="0">
                  <a:pos x="connsiteX10559" y="connsiteY10559"/>
                </a:cxn>
                <a:cxn ang="0">
                  <a:pos x="connsiteX10560" y="connsiteY10560"/>
                </a:cxn>
                <a:cxn ang="0">
                  <a:pos x="connsiteX10561" y="connsiteY10561"/>
                </a:cxn>
                <a:cxn ang="0">
                  <a:pos x="connsiteX10562" y="connsiteY10562"/>
                </a:cxn>
                <a:cxn ang="0">
                  <a:pos x="connsiteX10563" y="connsiteY10563"/>
                </a:cxn>
                <a:cxn ang="0">
                  <a:pos x="connsiteX10564" y="connsiteY10564"/>
                </a:cxn>
                <a:cxn ang="0">
                  <a:pos x="connsiteX10565" y="connsiteY10565"/>
                </a:cxn>
                <a:cxn ang="0">
                  <a:pos x="connsiteX10566" y="connsiteY10566"/>
                </a:cxn>
                <a:cxn ang="0">
                  <a:pos x="connsiteX10567" y="connsiteY10567"/>
                </a:cxn>
                <a:cxn ang="0">
                  <a:pos x="connsiteX10568" y="connsiteY10568"/>
                </a:cxn>
                <a:cxn ang="0">
                  <a:pos x="connsiteX10569" y="connsiteY10569"/>
                </a:cxn>
                <a:cxn ang="0">
                  <a:pos x="connsiteX10570" y="connsiteY10570"/>
                </a:cxn>
                <a:cxn ang="0">
                  <a:pos x="connsiteX10571" y="connsiteY10571"/>
                </a:cxn>
                <a:cxn ang="0">
                  <a:pos x="connsiteX10572" y="connsiteY10572"/>
                </a:cxn>
                <a:cxn ang="0">
                  <a:pos x="connsiteX10573" y="connsiteY10573"/>
                </a:cxn>
                <a:cxn ang="0">
                  <a:pos x="connsiteX10574" y="connsiteY10574"/>
                </a:cxn>
                <a:cxn ang="0">
                  <a:pos x="connsiteX10575" y="connsiteY10575"/>
                </a:cxn>
                <a:cxn ang="0">
                  <a:pos x="connsiteX10576" y="connsiteY10576"/>
                </a:cxn>
                <a:cxn ang="0">
                  <a:pos x="connsiteX10577" y="connsiteY10577"/>
                </a:cxn>
                <a:cxn ang="0">
                  <a:pos x="connsiteX10578" y="connsiteY10578"/>
                </a:cxn>
                <a:cxn ang="0">
                  <a:pos x="connsiteX10579" y="connsiteY10579"/>
                </a:cxn>
                <a:cxn ang="0">
                  <a:pos x="connsiteX10580" y="connsiteY10580"/>
                </a:cxn>
                <a:cxn ang="0">
                  <a:pos x="connsiteX10581" y="connsiteY10581"/>
                </a:cxn>
                <a:cxn ang="0">
                  <a:pos x="connsiteX10582" y="connsiteY10582"/>
                </a:cxn>
                <a:cxn ang="0">
                  <a:pos x="connsiteX10583" y="connsiteY10583"/>
                </a:cxn>
                <a:cxn ang="0">
                  <a:pos x="connsiteX10584" y="connsiteY10584"/>
                </a:cxn>
                <a:cxn ang="0">
                  <a:pos x="connsiteX10585" y="connsiteY10585"/>
                </a:cxn>
                <a:cxn ang="0">
                  <a:pos x="connsiteX10586" y="connsiteY10586"/>
                </a:cxn>
                <a:cxn ang="0">
                  <a:pos x="connsiteX10587" y="connsiteY10587"/>
                </a:cxn>
                <a:cxn ang="0">
                  <a:pos x="connsiteX10588" y="connsiteY10588"/>
                </a:cxn>
                <a:cxn ang="0">
                  <a:pos x="connsiteX10589" y="connsiteY10589"/>
                </a:cxn>
                <a:cxn ang="0">
                  <a:pos x="connsiteX10590" y="connsiteY10590"/>
                </a:cxn>
                <a:cxn ang="0">
                  <a:pos x="connsiteX10591" y="connsiteY10591"/>
                </a:cxn>
                <a:cxn ang="0">
                  <a:pos x="connsiteX10592" y="connsiteY10592"/>
                </a:cxn>
                <a:cxn ang="0">
                  <a:pos x="connsiteX10593" y="connsiteY10593"/>
                </a:cxn>
                <a:cxn ang="0">
                  <a:pos x="connsiteX10594" y="connsiteY10594"/>
                </a:cxn>
                <a:cxn ang="0">
                  <a:pos x="connsiteX10595" y="connsiteY10595"/>
                </a:cxn>
                <a:cxn ang="0">
                  <a:pos x="connsiteX10596" y="connsiteY10596"/>
                </a:cxn>
                <a:cxn ang="0">
                  <a:pos x="connsiteX10597" y="connsiteY10597"/>
                </a:cxn>
                <a:cxn ang="0">
                  <a:pos x="connsiteX10598" y="connsiteY10598"/>
                </a:cxn>
                <a:cxn ang="0">
                  <a:pos x="connsiteX10599" y="connsiteY10599"/>
                </a:cxn>
                <a:cxn ang="0">
                  <a:pos x="connsiteX10600" y="connsiteY10600"/>
                </a:cxn>
                <a:cxn ang="0">
                  <a:pos x="connsiteX10601" y="connsiteY10601"/>
                </a:cxn>
                <a:cxn ang="0">
                  <a:pos x="connsiteX10602" y="connsiteY10602"/>
                </a:cxn>
                <a:cxn ang="0">
                  <a:pos x="connsiteX10603" y="connsiteY10603"/>
                </a:cxn>
                <a:cxn ang="0">
                  <a:pos x="connsiteX10604" y="connsiteY10604"/>
                </a:cxn>
                <a:cxn ang="0">
                  <a:pos x="connsiteX10605" y="connsiteY10605"/>
                </a:cxn>
                <a:cxn ang="0">
                  <a:pos x="connsiteX10606" y="connsiteY10606"/>
                </a:cxn>
                <a:cxn ang="0">
                  <a:pos x="connsiteX10607" y="connsiteY10607"/>
                </a:cxn>
                <a:cxn ang="0">
                  <a:pos x="connsiteX10608" y="connsiteY10608"/>
                </a:cxn>
                <a:cxn ang="0">
                  <a:pos x="connsiteX10609" y="connsiteY10609"/>
                </a:cxn>
                <a:cxn ang="0">
                  <a:pos x="connsiteX10610" y="connsiteY10610"/>
                </a:cxn>
                <a:cxn ang="0">
                  <a:pos x="connsiteX10611" y="connsiteY10611"/>
                </a:cxn>
                <a:cxn ang="0">
                  <a:pos x="connsiteX10612" y="connsiteY10612"/>
                </a:cxn>
                <a:cxn ang="0">
                  <a:pos x="connsiteX10613" y="connsiteY10613"/>
                </a:cxn>
                <a:cxn ang="0">
                  <a:pos x="connsiteX10614" y="connsiteY10614"/>
                </a:cxn>
                <a:cxn ang="0">
                  <a:pos x="connsiteX10615" y="connsiteY10615"/>
                </a:cxn>
                <a:cxn ang="0">
                  <a:pos x="connsiteX10616" y="connsiteY10616"/>
                </a:cxn>
                <a:cxn ang="0">
                  <a:pos x="connsiteX10617" y="connsiteY10617"/>
                </a:cxn>
                <a:cxn ang="0">
                  <a:pos x="connsiteX10618" y="connsiteY10618"/>
                </a:cxn>
                <a:cxn ang="0">
                  <a:pos x="connsiteX10619" y="connsiteY10619"/>
                </a:cxn>
                <a:cxn ang="0">
                  <a:pos x="connsiteX10620" y="connsiteY10620"/>
                </a:cxn>
                <a:cxn ang="0">
                  <a:pos x="connsiteX10621" y="connsiteY10621"/>
                </a:cxn>
                <a:cxn ang="0">
                  <a:pos x="connsiteX10622" y="connsiteY10622"/>
                </a:cxn>
                <a:cxn ang="0">
                  <a:pos x="connsiteX10623" y="connsiteY10623"/>
                </a:cxn>
                <a:cxn ang="0">
                  <a:pos x="connsiteX10624" y="connsiteY10624"/>
                </a:cxn>
                <a:cxn ang="0">
                  <a:pos x="connsiteX10625" y="connsiteY10625"/>
                </a:cxn>
                <a:cxn ang="0">
                  <a:pos x="connsiteX10626" y="connsiteY10626"/>
                </a:cxn>
                <a:cxn ang="0">
                  <a:pos x="connsiteX10627" y="connsiteY10627"/>
                </a:cxn>
                <a:cxn ang="0">
                  <a:pos x="connsiteX10628" y="connsiteY10628"/>
                </a:cxn>
                <a:cxn ang="0">
                  <a:pos x="connsiteX10629" y="connsiteY10629"/>
                </a:cxn>
                <a:cxn ang="0">
                  <a:pos x="connsiteX10630" y="connsiteY10630"/>
                </a:cxn>
                <a:cxn ang="0">
                  <a:pos x="connsiteX10631" y="connsiteY10631"/>
                </a:cxn>
                <a:cxn ang="0">
                  <a:pos x="connsiteX10632" y="connsiteY10632"/>
                </a:cxn>
                <a:cxn ang="0">
                  <a:pos x="connsiteX10633" y="connsiteY10633"/>
                </a:cxn>
                <a:cxn ang="0">
                  <a:pos x="connsiteX10634" y="connsiteY10634"/>
                </a:cxn>
                <a:cxn ang="0">
                  <a:pos x="connsiteX10635" y="connsiteY10635"/>
                </a:cxn>
                <a:cxn ang="0">
                  <a:pos x="connsiteX10636" y="connsiteY10636"/>
                </a:cxn>
                <a:cxn ang="0">
                  <a:pos x="connsiteX10637" y="connsiteY10637"/>
                </a:cxn>
                <a:cxn ang="0">
                  <a:pos x="connsiteX10638" y="connsiteY10638"/>
                </a:cxn>
                <a:cxn ang="0">
                  <a:pos x="connsiteX10639" y="connsiteY10639"/>
                </a:cxn>
                <a:cxn ang="0">
                  <a:pos x="connsiteX10640" y="connsiteY10640"/>
                </a:cxn>
                <a:cxn ang="0">
                  <a:pos x="connsiteX10641" y="connsiteY10641"/>
                </a:cxn>
                <a:cxn ang="0">
                  <a:pos x="connsiteX10642" y="connsiteY10642"/>
                </a:cxn>
                <a:cxn ang="0">
                  <a:pos x="connsiteX10643" y="connsiteY10643"/>
                </a:cxn>
                <a:cxn ang="0">
                  <a:pos x="connsiteX10644" y="connsiteY10644"/>
                </a:cxn>
                <a:cxn ang="0">
                  <a:pos x="connsiteX10645" y="connsiteY10645"/>
                </a:cxn>
                <a:cxn ang="0">
                  <a:pos x="connsiteX10646" y="connsiteY10646"/>
                </a:cxn>
                <a:cxn ang="0">
                  <a:pos x="connsiteX10647" y="connsiteY10647"/>
                </a:cxn>
                <a:cxn ang="0">
                  <a:pos x="connsiteX10648" y="connsiteY10648"/>
                </a:cxn>
                <a:cxn ang="0">
                  <a:pos x="connsiteX10649" y="connsiteY10649"/>
                </a:cxn>
                <a:cxn ang="0">
                  <a:pos x="connsiteX10650" y="connsiteY10650"/>
                </a:cxn>
                <a:cxn ang="0">
                  <a:pos x="connsiteX10651" y="connsiteY10651"/>
                </a:cxn>
                <a:cxn ang="0">
                  <a:pos x="connsiteX10652" y="connsiteY10652"/>
                </a:cxn>
                <a:cxn ang="0">
                  <a:pos x="connsiteX10653" y="connsiteY10653"/>
                </a:cxn>
                <a:cxn ang="0">
                  <a:pos x="connsiteX10654" y="connsiteY10654"/>
                </a:cxn>
                <a:cxn ang="0">
                  <a:pos x="connsiteX10655" y="connsiteY10655"/>
                </a:cxn>
                <a:cxn ang="0">
                  <a:pos x="connsiteX10656" y="connsiteY10656"/>
                </a:cxn>
                <a:cxn ang="0">
                  <a:pos x="connsiteX10657" y="connsiteY10657"/>
                </a:cxn>
                <a:cxn ang="0">
                  <a:pos x="connsiteX10658" y="connsiteY10658"/>
                </a:cxn>
                <a:cxn ang="0">
                  <a:pos x="connsiteX10659" y="connsiteY10659"/>
                </a:cxn>
                <a:cxn ang="0">
                  <a:pos x="connsiteX10660" y="connsiteY10660"/>
                </a:cxn>
                <a:cxn ang="0">
                  <a:pos x="connsiteX10661" y="connsiteY10661"/>
                </a:cxn>
                <a:cxn ang="0">
                  <a:pos x="connsiteX10662" y="connsiteY10662"/>
                </a:cxn>
                <a:cxn ang="0">
                  <a:pos x="connsiteX10663" y="connsiteY10663"/>
                </a:cxn>
                <a:cxn ang="0">
                  <a:pos x="connsiteX10664" y="connsiteY10664"/>
                </a:cxn>
                <a:cxn ang="0">
                  <a:pos x="connsiteX10665" y="connsiteY10665"/>
                </a:cxn>
                <a:cxn ang="0">
                  <a:pos x="connsiteX10666" y="connsiteY10666"/>
                </a:cxn>
                <a:cxn ang="0">
                  <a:pos x="connsiteX10667" y="connsiteY10667"/>
                </a:cxn>
                <a:cxn ang="0">
                  <a:pos x="connsiteX10668" y="connsiteY10668"/>
                </a:cxn>
                <a:cxn ang="0">
                  <a:pos x="connsiteX10669" y="connsiteY10669"/>
                </a:cxn>
                <a:cxn ang="0">
                  <a:pos x="connsiteX10670" y="connsiteY10670"/>
                </a:cxn>
                <a:cxn ang="0">
                  <a:pos x="connsiteX10671" y="connsiteY10671"/>
                </a:cxn>
                <a:cxn ang="0">
                  <a:pos x="connsiteX10672" y="connsiteY10672"/>
                </a:cxn>
                <a:cxn ang="0">
                  <a:pos x="connsiteX10673" y="connsiteY10673"/>
                </a:cxn>
                <a:cxn ang="0">
                  <a:pos x="connsiteX10674" y="connsiteY10674"/>
                </a:cxn>
                <a:cxn ang="0">
                  <a:pos x="connsiteX10675" y="connsiteY10675"/>
                </a:cxn>
                <a:cxn ang="0">
                  <a:pos x="connsiteX10676" y="connsiteY10676"/>
                </a:cxn>
                <a:cxn ang="0">
                  <a:pos x="connsiteX10677" y="connsiteY10677"/>
                </a:cxn>
                <a:cxn ang="0">
                  <a:pos x="connsiteX10678" y="connsiteY10678"/>
                </a:cxn>
                <a:cxn ang="0">
                  <a:pos x="connsiteX10679" y="connsiteY10679"/>
                </a:cxn>
                <a:cxn ang="0">
                  <a:pos x="connsiteX10680" y="connsiteY10680"/>
                </a:cxn>
                <a:cxn ang="0">
                  <a:pos x="connsiteX10681" y="connsiteY10681"/>
                </a:cxn>
                <a:cxn ang="0">
                  <a:pos x="connsiteX10682" y="connsiteY10682"/>
                </a:cxn>
                <a:cxn ang="0">
                  <a:pos x="connsiteX10683" y="connsiteY10683"/>
                </a:cxn>
                <a:cxn ang="0">
                  <a:pos x="connsiteX10684" y="connsiteY10684"/>
                </a:cxn>
                <a:cxn ang="0">
                  <a:pos x="connsiteX10685" y="connsiteY10685"/>
                </a:cxn>
                <a:cxn ang="0">
                  <a:pos x="connsiteX10686" y="connsiteY10686"/>
                </a:cxn>
                <a:cxn ang="0">
                  <a:pos x="connsiteX10687" y="connsiteY10687"/>
                </a:cxn>
                <a:cxn ang="0">
                  <a:pos x="connsiteX10688" y="connsiteY10688"/>
                </a:cxn>
                <a:cxn ang="0">
                  <a:pos x="connsiteX10689" y="connsiteY10689"/>
                </a:cxn>
                <a:cxn ang="0">
                  <a:pos x="connsiteX10690" y="connsiteY10690"/>
                </a:cxn>
                <a:cxn ang="0">
                  <a:pos x="connsiteX10691" y="connsiteY10691"/>
                </a:cxn>
                <a:cxn ang="0">
                  <a:pos x="connsiteX10692" y="connsiteY10692"/>
                </a:cxn>
                <a:cxn ang="0">
                  <a:pos x="connsiteX10693" y="connsiteY10693"/>
                </a:cxn>
                <a:cxn ang="0">
                  <a:pos x="connsiteX10694" y="connsiteY10694"/>
                </a:cxn>
                <a:cxn ang="0">
                  <a:pos x="connsiteX10695" y="connsiteY10695"/>
                </a:cxn>
                <a:cxn ang="0">
                  <a:pos x="connsiteX10696" y="connsiteY10696"/>
                </a:cxn>
                <a:cxn ang="0">
                  <a:pos x="connsiteX10697" y="connsiteY10697"/>
                </a:cxn>
                <a:cxn ang="0">
                  <a:pos x="connsiteX10698" y="connsiteY10698"/>
                </a:cxn>
                <a:cxn ang="0">
                  <a:pos x="connsiteX10699" y="connsiteY10699"/>
                </a:cxn>
                <a:cxn ang="0">
                  <a:pos x="connsiteX10700" y="connsiteY10700"/>
                </a:cxn>
                <a:cxn ang="0">
                  <a:pos x="connsiteX10701" y="connsiteY10701"/>
                </a:cxn>
                <a:cxn ang="0">
                  <a:pos x="connsiteX10702" y="connsiteY10702"/>
                </a:cxn>
                <a:cxn ang="0">
                  <a:pos x="connsiteX10703" y="connsiteY10703"/>
                </a:cxn>
                <a:cxn ang="0">
                  <a:pos x="connsiteX10704" y="connsiteY10704"/>
                </a:cxn>
                <a:cxn ang="0">
                  <a:pos x="connsiteX10705" y="connsiteY10705"/>
                </a:cxn>
                <a:cxn ang="0">
                  <a:pos x="connsiteX10706" y="connsiteY10706"/>
                </a:cxn>
                <a:cxn ang="0">
                  <a:pos x="connsiteX10707" y="connsiteY10707"/>
                </a:cxn>
                <a:cxn ang="0">
                  <a:pos x="connsiteX10708" y="connsiteY10708"/>
                </a:cxn>
                <a:cxn ang="0">
                  <a:pos x="connsiteX10709" y="connsiteY10709"/>
                </a:cxn>
                <a:cxn ang="0">
                  <a:pos x="connsiteX10710" y="connsiteY10710"/>
                </a:cxn>
                <a:cxn ang="0">
                  <a:pos x="connsiteX10711" y="connsiteY10711"/>
                </a:cxn>
                <a:cxn ang="0">
                  <a:pos x="connsiteX10712" y="connsiteY10712"/>
                </a:cxn>
                <a:cxn ang="0">
                  <a:pos x="connsiteX10713" y="connsiteY10713"/>
                </a:cxn>
                <a:cxn ang="0">
                  <a:pos x="connsiteX10714" y="connsiteY10714"/>
                </a:cxn>
                <a:cxn ang="0">
                  <a:pos x="connsiteX10715" y="connsiteY10715"/>
                </a:cxn>
                <a:cxn ang="0">
                  <a:pos x="connsiteX10716" y="connsiteY10716"/>
                </a:cxn>
                <a:cxn ang="0">
                  <a:pos x="connsiteX10717" y="connsiteY10717"/>
                </a:cxn>
                <a:cxn ang="0">
                  <a:pos x="connsiteX10718" y="connsiteY10718"/>
                </a:cxn>
                <a:cxn ang="0">
                  <a:pos x="connsiteX10719" y="connsiteY10719"/>
                </a:cxn>
                <a:cxn ang="0">
                  <a:pos x="connsiteX10720" y="connsiteY10720"/>
                </a:cxn>
                <a:cxn ang="0">
                  <a:pos x="connsiteX10721" y="connsiteY10721"/>
                </a:cxn>
                <a:cxn ang="0">
                  <a:pos x="connsiteX10722" y="connsiteY10722"/>
                </a:cxn>
                <a:cxn ang="0">
                  <a:pos x="connsiteX10723" y="connsiteY10723"/>
                </a:cxn>
                <a:cxn ang="0">
                  <a:pos x="connsiteX10724" y="connsiteY10724"/>
                </a:cxn>
                <a:cxn ang="0">
                  <a:pos x="connsiteX10725" y="connsiteY10725"/>
                </a:cxn>
                <a:cxn ang="0">
                  <a:pos x="connsiteX10726" y="connsiteY10726"/>
                </a:cxn>
                <a:cxn ang="0">
                  <a:pos x="connsiteX10727" y="connsiteY10727"/>
                </a:cxn>
                <a:cxn ang="0">
                  <a:pos x="connsiteX10728" y="connsiteY10728"/>
                </a:cxn>
                <a:cxn ang="0">
                  <a:pos x="connsiteX10729" y="connsiteY10729"/>
                </a:cxn>
                <a:cxn ang="0">
                  <a:pos x="connsiteX10730" y="connsiteY10730"/>
                </a:cxn>
                <a:cxn ang="0">
                  <a:pos x="connsiteX10731" y="connsiteY10731"/>
                </a:cxn>
                <a:cxn ang="0">
                  <a:pos x="connsiteX10732" y="connsiteY10732"/>
                </a:cxn>
                <a:cxn ang="0">
                  <a:pos x="connsiteX10733" y="connsiteY10733"/>
                </a:cxn>
                <a:cxn ang="0">
                  <a:pos x="connsiteX10734" y="connsiteY10734"/>
                </a:cxn>
                <a:cxn ang="0">
                  <a:pos x="connsiteX10735" y="connsiteY10735"/>
                </a:cxn>
                <a:cxn ang="0">
                  <a:pos x="connsiteX10736" y="connsiteY10736"/>
                </a:cxn>
                <a:cxn ang="0">
                  <a:pos x="connsiteX10737" y="connsiteY10737"/>
                </a:cxn>
                <a:cxn ang="0">
                  <a:pos x="connsiteX10738" y="connsiteY10738"/>
                </a:cxn>
                <a:cxn ang="0">
                  <a:pos x="connsiteX10739" y="connsiteY10739"/>
                </a:cxn>
                <a:cxn ang="0">
                  <a:pos x="connsiteX10740" y="connsiteY10740"/>
                </a:cxn>
                <a:cxn ang="0">
                  <a:pos x="connsiteX10741" y="connsiteY10741"/>
                </a:cxn>
                <a:cxn ang="0">
                  <a:pos x="connsiteX10742" y="connsiteY10742"/>
                </a:cxn>
                <a:cxn ang="0">
                  <a:pos x="connsiteX10743" y="connsiteY10743"/>
                </a:cxn>
                <a:cxn ang="0">
                  <a:pos x="connsiteX10744" y="connsiteY10744"/>
                </a:cxn>
                <a:cxn ang="0">
                  <a:pos x="connsiteX10745" y="connsiteY10745"/>
                </a:cxn>
                <a:cxn ang="0">
                  <a:pos x="connsiteX10746" y="connsiteY10746"/>
                </a:cxn>
                <a:cxn ang="0">
                  <a:pos x="connsiteX10747" y="connsiteY10747"/>
                </a:cxn>
                <a:cxn ang="0">
                  <a:pos x="connsiteX10748" y="connsiteY10748"/>
                </a:cxn>
                <a:cxn ang="0">
                  <a:pos x="connsiteX10749" y="connsiteY10749"/>
                </a:cxn>
                <a:cxn ang="0">
                  <a:pos x="connsiteX10750" y="connsiteY10750"/>
                </a:cxn>
                <a:cxn ang="0">
                  <a:pos x="connsiteX10751" y="connsiteY10751"/>
                </a:cxn>
                <a:cxn ang="0">
                  <a:pos x="connsiteX10752" y="connsiteY10752"/>
                </a:cxn>
                <a:cxn ang="0">
                  <a:pos x="connsiteX10753" y="connsiteY10753"/>
                </a:cxn>
                <a:cxn ang="0">
                  <a:pos x="connsiteX10754" y="connsiteY10754"/>
                </a:cxn>
                <a:cxn ang="0">
                  <a:pos x="connsiteX10755" y="connsiteY10755"/>
                </a:cxn>
                <a:cxn ang="0">
                  <a:pos x="connsiteX10756" y="connsiteY10756"/>
                </a:cxn>
                <a:cxn ang="0">
                  <a:pos x="connsiteX10757" y="connsiteY10757"/>
                </a:cxn>
                <a:cxn ang="0">
                  <a:pos x="connsiteX10758" y="connsiteY10758"/>
                </a:cxn>
                <a:cxn ang="0">
                  <a:pos x="connsiteX10759" y="connsiteY10759"/>
                </a:cxn>
                <a:cxn ang="0">
                  <a:pos x="connsiteX10760" y="connsiteY10760"/>
                </a:cxn>
                <a:cxn ang="0">
                  <a:pos x="connsiteX10761" y="connsiteY10761"/>
                </a:cxn>
                <a:cxn ang="0">
                  <a:pos x="connsiteX10762" y="connsiteY10762"/>
                </a:cxn>
                <a:cxn ang="0">
                  <a:pos x="connsiteX10763" y="connsiteY10763"/>
                </a:cxn>
                <a:cxn ang="0">
                  <a:pos x="connsiteX10764" y="connsiteY10764"/>
                </a:cxn>
                <a:cxn ang="0">
                  <a:pos x="connsiteX10765" y="connsiteY10765"/>
                </a:cxn>
                <a:cxn ang="0">
                  <a:pos x="connsiteX10766" y="connsiteY10766"/>
                </a:cxn>
                <a:cxn ang="0">
                  <a:pos x="connsiteX10767" y="connsiteY10767"/>
                </a:cxn>
                <a:cxn ang="0">
                  <a:pos x="connsiteX10768" y="connsiteY10768"/>
                </a:cxn>
                <a:cxn ang="0">
                  <a:pos x="connsiteX10769" y="connsiteY10769"/>
                </a:cxn>
                <a:cxn ang="0">
                  <a:pos x="connsiteX10770" y="connsiteY10770"/>
                </a:cxn>
                <a:cxn ang="0">
                  <a:pos x="connsiteX10771" y="connsiteY10771"/>
                </a:cxn>
                <a:cxn ang="0">
                  <a:pos x="connsiteX10772" y="connsiteY10772"/>
                </a:cxn>
                <a:cxn ang="0">
                  <a:pos x="connsiteX10773" y="connsiteY10773"/>
                </a:cxn>
                <a:cxn ang="0">
                  <a:pos x="connsiteX10774" y="connsiteY10774"/>
                </a:cxn>
                <a:cxn ang="0">
                  <a:pos x="connsiteX10775" y="connsiteY10775"/>
                </a:cxn>
                <a:cxn ang="0">
                  <a:pos x="connsiteX10776" y="connsiteY10776"/>
                </a:cxn>
                <a:cxn ang="0">
                  <a:pos x="connsiteX10777" y="connsiteY10777"/>
                </a:cxn>
                <a:cxn ang="0">
                  <a:pos x="connsiteX10778" y="connsiteY10778"/>
                </a:cxn>
                <a:cxn ang="0">
                  <a:pos x="connsiteX10779" y="connsiteY10779"/>
                </a:cxn>
                <a:cxn ang="0">
                  <a:pos x="connsiteX10780" y="connsiteY10780"/>
                </a:cxn>
                <a:cxn ang="0">
                  <a:pos x="connsiteX10781" y="connsiteY10781"/>
                </a:cxn>
                <a:cxn ang="0">
                  <a:pos x="connsiteX10782" y="connsiteY10782"/>
                </a:cxn>
                <a:cxn ang="0">
                  <a:pos x="connsiteX10783" y="connsiteY10783"/>
                </a:cxn>
                <a:cxn ang="0">
                  <a:pos x="connsiteX10784" y="connsiteY10784"/>
                </a:cxn>
                <a:cxn ang="0">
                  <a:pos x="connsiteX10785" y="connsiteY10785"/>
                </a:cxn>
                <a:cxn ang="0">
                  <a:pos x="connsiteX10786" y="connsiteY10786"/>
                </a:cxn>
                <a:cxn ang="0">
                  <a:pos x="connsiteX10787" y="connsiteY10787"/>
                </a:cxn>
                <a:cxn ang="0">
                  <a:pos x="connsiteX10788" y="connsiteY10788"/>
                </a:cxn>
                <a:cxn ang="0">
                  <a:pos x="connsiteX10789" y="connsiteY10789"/>
                </a:cxn>
                <a:cxn ang="0">
                  <a:pos x="connsiteX10790" y="connsiteY10790"/>
                </a:cxn>
                <a:cxn ang="0">
                  <a:pos x="connsiteX10791" y="connsiteY10791"/>
                </a:cxn>
                <a:cxn ang="0">
                  <a:pos x="connsiteX10792" y="connsiteY10792"/>
                </a:cxn>
                <a:cxn ang="0">
                  <a:pos x="connsiteX10793" y="connsiteY10793"/>
                </a:cxn>
                <a:cxn ang="0">
                  <a:pos x="connsiteX10794" y="connsiteY10794"/>
                </a:cxn>
                <a:cxn ang="0">
                  <a:pos x="connsiteX10795" y="connsiteY10795"/>
                </a:cxn>
                <a:cxn ang="0">
                  <a:pos x="connsiteX10796" y="connsiteY10796"/>
                </a:cxn>
                <a:cxn ang="0">
                  <a:pos x="connsiteX10797" y="connsiteY10797"/>
                </a:cxn>
                <a:cxn ang="0">
                  <a:pos x="connsiteX10798" y="connsiteY10798"/>
                </a:cxn>
                <a:cxn ang="0">
                  <a:pos x="connsiteX10799" y="connsiteY10799"/>
                </a:cxn>
                <a:cxn ang="0">
                  <a:pos x="connsiteX10800" y="connsiteY10800"/>
                </a:cxn>
                <a:cxn ang="0">
                  <a:pos x="connsiteX10801" y="connsiteY10801"/>
                </a:cxn>
                <a:cxn ang="0">
                  <a:pos x="connsiteX10802" y="connsiteY10802"/>
                </a:cxn>
                <a:cxn ang="0">
                  <a:pos x="connsiteX10803" y="connsiteY10803"/>
                </a:cxn>
                <a:cxn ang="0">
                  <a:pos x="connsiteX10804" y="connsiteY10804"/>
                </a:cxn>
                <a:cxn ang="0">
                  <a:pos x="connsiteX10805" y="connsiteY10805"/>
                </a:cxn>
                <a:cxn ang="0">
                  <a:pos x="connsiteX10806" y="connsiteY10806"/>
                </a:cxn>
                <a:cxn ang="0">
                  <a:pos x="connsiteX10807" y="connsiteY10807"/>
                </a:cxn>
                <a:cxn ang="0">
                  <a:pos x="connsiteX10808" y="connsiteY10808"/>
                </a:cxn>
                <a:cxn ang="0">
                  <a:pos x="connsiteX10809" y="connsiteY10809"/>
                </a:cxn>
                <a:cxn ang="0">
                  <a:pos x="connsiteX10810" y="connsiteY10810"/>
                </a:cxn>
                <a:cxn ang="0">
                  <a:pos x="connsiteX10811" y="connsiteY10811"/>
                </a:cxn>
                <a:cxn ang="0">
                  <a:pos x="connsiteX10812" y="connsiteY10812"/>
                </a:cxn>
                <a:cxn ang="0">
                  <a:pos x="connsiteX10813" y="connsiteY10813"/>
                </a:cxn>
                <a:cxn ang="0">
                  <a:pos x="connsiteX10814" y="connsiteY10814"/>
                </a:cxn>
                <a:cxn ang="0">
                  <a:pos x="connsiteX10815" y="connsiteY10815"/>
                </a:cxn>
                <a:cxn ang="0">
                  <a:pos x="connsiteX10816" y="connsiteY10816"/>
                </a:cxn>
                <a:cxn ang="0">
                  <a:pos x="connsiteX10817" y="connsiteY10817"/>
                </a:cxn>
                <a:cxn ang="0">
                  <a:pos x="connsiteX10818" y="connsiteY10818"/>
                </a:cxn>
                <a:cxn ang="0">
                  <a:pos x="connsiteX10819" y="connsiteY10819"/>
                </a:cxn>
                <a:cxn ang="0">
                  <a:pos x="connsiteX10820" y="connsiteY10820"/>
                </a:cxn>
                <a:cxn ang="0">
                  <a:pos x="connsiteX10821" y="connsiteY10821"/>
                </a:cxn>
                <a:cxn ang="0">
                  <a:pos x="connsiteX10822" y="connsiteY10822"/>
                </a:cxn>
                <a:cxn ang="0">
                  <a:pos x="connsiteX10823" y="connsiteY10823"/>
                </a:cxn>
                <a:cxn ang="0">
                  <a:pos x="connsiteX10824" y="connsiteY10824"/>
                </a:cxn>
                <a:cxn ang="0">
                  <a:pos x="connsiteX10825" y="connsiteY10825"/>
                </a:cxn>
                <a:cxn ang="0">
                  <a:pos x="connsiteX10826" y="connsiteY10826"/>
                </a:cxn>
                <a:cxn ang="0">
                  <a:pos x="connsiteX10827" y="connsiteY10827"/>
                </a:cxn>
                <a:cxn ang="0">
                  <a:pos x="connsiteX10828" y="connsiteY10828"/>
                </a:cxn>
                <a:cxn ang="0">
                  <a:pos x="connsiteX10829" y="connsiteY10829"/>
                </a:cxn>
                <a:cxn ang="0">
                  <a:pos x="connsiteX10830" y="connsiteY10830"/>
                </a:cxn>
                <a:cxn ang="0">
                  <a:pos x="connsiteX10831" y="connsiteY10831"/>
                </a:cxn>
                <a:cxn ang="0">
                  <a:pos x="connsiteX10832" y="connsiteY10832"/>
                </a:cxn>
                <a:cxn ang="0">
                  <a:pos x="connsiteX10833" y="connsiteY10833"/>
                </a:cxn>
                <a:cxn ang="0">
                  <a:pos x="connsiteX10834" y="connsiteY10834"/>
                </a:cxn>
                <a:cxn ang="0">
                  <a:pos x="connsiteX10835" y="connsiteY10835"/>
                </a:cxn>
                <a:cxn ang="0">
                  <a:pos x="connsiteX10836" y="connsiteY10836"/>
                </a:cxn>
                <a:cxn ang="0">
                  <a:pos x="connsiteX10837" y="connsiteY10837"/>
                </a:cxn>
                <a:cxn ang="0">
                  <a:pos x="connsiteX10838" y="connsiteY10838"/>
                </a:cxn>
                <a:cxn ang="0">
                  <a:pos x="connsiteX10839" y="connsiteY10839"/>
                </a:cxn>
                <a:cxn ang="0">
                  <a:pos x="connsiteX10840" y="connsiteY10840"/>
                </a:cxn>
                <a:cxn ang="0">
                  <a:pos x="connsiteX10841" y="connsiteY10841"/>
                </a:cxn>
                <a:cxn ang="0">
                  <a:pos x="connsiteX10842" y="connsiteY10842"/>
                </a:cxn>
                <a:cxn ang="0">
                  <a:pos x="connsiteX10843" y="connsiteY10843"/>
                </a:cxn>
                <a:cxn ang="0">
                  <a:pos x="connsiteX10844" y="connsiteY10844"/>
                </a:cxn>
                <a:cxn ang="0">
                  <a:pos x="connsiteX10845" y="connsiteY10845"/>
                </a:cxn>
                <a:cxn ang="0">
                  <a:pos x="connsiteX10846" y="connsiteY10846"/>
                </a:cxn>
                <a:cxn ang="0">
                  <a:pos x="connsiteX10847" y="connsiteY10847"/>
                </a:cxn>
                <a:cxn ang="0">
                  <a:pos x="connsiteX10848" y="connsiteY10848"/>
                </a:cxn>
                <a:cxn ang="0">
                  <a:pos x="connsiteX10849" y="connsiteY10849"/>
                </a:cxn>
                <a:cxn ang="0">
                  <a:pos x="connsiteX10850" y="connsiteY10850"/>
                </a:cxn>
                <a:cxn ang="0">
                  <a:pos x="connsiteX10851" y="connsiteY10851"/>
                </a:cxn>
                <a:cxn ang="0">
                  <a:pos x="connsiteX10852" y="connsiteY10852"/>
                </a:cxn>
                <a:cxn ang="0">
                  <a:pos x="connsiteX10853" y="connsiteY10853"/>
                </a:cxn>
                <a:cxn ang="0">
                  <a:pos x="connsiteX10854" y="connsiteY10854"/>
                </a:cxn>
                <a:cxn ang="0">
                  <a:pos x="connsiteX10855" y="connsiteY10855"/>
                </a:cxn>
                <a:cxn ang="0">
                  <a:pos x="connsiteX10856" y="connsiteY10856"/>
                </a:cxn>
                <a:cxn ang="0">
                  <a:pos x="connsiteX10857" y="connsiteY10857"/>
                </a:cxn>
                <a:cxn ang="0">
                  <a:pos x="connsiteX10858" y="connsiteY10858"/>
                </a:cxn>
                <a:cxn ang="0">
                  <a:pos x="connsiteX10859" y="connsiteY10859"/>
                </a:cxn>
                <a:cxn ang="0">
                  <a:pos x="connsiteX10860" y="connsiteY10860"/>
                </a:cxn>
                <a:cxn ang="0">
                  <a:pos x="connsiteX10861" y="connsiteY10861"/>
                </a:cxn>
                <a:cxn ang="0">
                  <a:pos x="connsiteX10862" y="connsiteY10862"/>
                </a:cxn>
                <a:cxn ang="0">
                  <a:pos x="connsiteX10863" y="connsiteY10863"/>
                </a:cxn>
                <a:cxn ang="0">
                  <a:pos x="connsiteX10864" y="connsiteY10864"/>
                </a:cxn>
                <a:cxn ang="0">
                  <a:pos x="connsiteX10865" y="connsiteY10865"/>
                </a:cxn>
                <a:cxn ang="0">
                  <a:pos x="connsiteX10866" y="connsiteY10866"/>
                </a:cxn>
                <a:cxn ang="0">
                  <a:pos x="connsiteX10867" y="connsiteY10867"/>
                </a:cxn>
                <a:cxn ang="0">
                  <a:pos x="connsiteX10868" y="connsiteY10868"/>
                </a:cxn>
                <a:cxn ang="0">
                  <a:pos x="connsiteX10869" y="connsiteY10869"/>
                </a:cxn>
                <a:cxn ang="0">
                  <a:pos x="connsiteX10870" y="connsiteY10870"/>
                </a:cxn>
                <a:cxn ang="0">
                  <a:pos x="connsiteX10871" y="connsiteY10871"/>
                </a:cxn>
                <a:cxn ang="0">
                  <a:pos x="connsiteX10872" y="connsiteY10872"/>
                </a:cxn>
                <a:cxn ang="0">
                  <a:pos x="connsiteX10873" y="connsiteY10873"/>
                </a:cxn>
                <a:cxn ang="0">
                  <a:pos x="connsiteX10874" y="connsiteY10874"/>
                </a:cxn>
                <a:cxn ang="0">
                  <a:pos x="connsiteX10875" y="connsiteY10875"/>
                </a:cxn>
                <a:cxn ang="0">
                  <a:pos x="connsiteX10876" y="connsiteY10876"/>
                </a:cxn>
                <a:cxn ang="0">
                  <a:pos x="connsiteX10877" y="connsiteY10877"/>
                </a:cxn>
                <a:cxn ang="0">
                  <a:pos x="connsiteX10878" y="connsiteY10878"/>
                </a:cxn>
                <a:cxn ang="0">
                  <a:pos x="connsiteX10879" y="connsiteY10879"/>
                </a:cxn>
                <a:cxn ang="0">
                  <a:pos x="connsiteX10880" y="connsiteY10880"/>
                </a:cxn>
                <a:cxn ang="0">
                  <a:pos x="connsiteX10881" y="connsiteY10881"/>
                </a:cxn>
                <a:cxn ang="0">
                  <a:pos x="connsiteX10882" y="connsiteY10882"/>
                </a:cxn>
                <a:cxn ang="0">
                  <a:pos x="connsiteX10883" y="connsiteY10883"/>
                </a:cxn>
                <a:cxn ang="0">
                  <a:pos x="connsiteX10884" y="connsiteY10884"/>
                </a:cxn>
                <a:cxn ang="0">
                  <a:pos x="connsiteX10885" y="connsiteY10885"/>
                </a:cxn>
                <a:cxn ang="0">
                  <a:pos x="connsiteX10886" y="connsiteY10886"/>
                </a:cxn>
                <a:cxn ang="0">
                  <a:pos x="connsiteX10887" y="connsiteY10887"/>
                </a:cxn>
                <a:cxn ang="0">
                  <a:pos x="connsiteX10888" y="connsiteY10888"/>
                </a:cxn>
                <a:cxn ang="0">
                  <a:pos x="connsiteX10889" y="connsiteY10889"/>
                </a:cxn>
                <a:cxn ang="0">
                  <a:pos x="connsiteX10890" y="connsiteY10890"/>
                </a:cxn>
                <a:cxn ang="0">
                  <a:pos x="connsiteX10891" y="connsiteY10891"/>
                </a:cxn>
                <a:cxn ang="0">
                  <a:pos x="connsiteX10892" y="connsiteY10892"/>
                </a:cxn>
                <a:cxn ang="0">
                  <a:pos x="connsiteX10893" y="connsiteY10893"/>
                </a:cxn>
                <a:cxn ang="0">
                  <a:pos x="connsiteX10894" y="connsiteY10894"/>
                </a:cxn>
                <a:cxn ang="0">
                  <a:pos x="connsiteX10895" y="connsiteY10895"/>
                </a:cxn>
                <a:cxn ang="0">
                  <a:pos x="connsiteX10896" y="connsiteY10896"/>
                </a:cxn>
                <a:cxn ang="0">
                  <a:pos x="connsiteX10897" y="connsiteY10897"/>
                </a:cxn>
                <a:cxn ang="0">
                  <a:pos x="connsiteX10898" y="connsiteY10898"/>
                </a:cxn>
                <a:cxn ang="0">
                  <a:pos x="connsiteX10899" y="connsiteY10899"/>
                </a:cxn>
                <a:cxn ang="0">
                  <a:pos x="connsiteX10900" y="connsiteY10900"/>
                </a:cxn>
                <a:cxn ang="0">
                  <a:pos x="connsiteX10901" y="connsiteY10901"/>
                </a:cxn>
                <a:cxn ang="0">
                  <a:pos x="connsiteX10902" y="connsiteY10902"/>
                </a:cxn>
                <a:cxn ang="0">
                  <a:pos x="connsiteX10903" y="connsiteY10903"/>
                </a:cxn>
                <a:cxn ang="0">
                  <a:pos x="connsiteX10904" y="connsiteY10904"/>
                </a:cxn>
                <a:cxn ang="0">
                  <a:pos x="connsiteX10905" y="connsiteY10905"/>
                </a:cxn>
                <a:cxn ang="0">
                  <a:pos x="connsiteX10906" y="connsiteY10906"/>
                </a:cxn>
                <a:cxn ang="0">
                  <a:pos x="connsiteX10907" y="connsiteY10907"/>
                </a:cxn>
                <a:cxn ang="0">
                  <a:pos x="connsiteX10908" y="connsiteY10908"/>
                </a:cxn>
                <a:cxn ang="0">
                  <a:pos x="connsiteX10909" y="connsiteY10909"/>
                </a:cxn>
                <a:cxn ang="0">
                  <a:pos x="connsiteX10910" y="connsiteY10910"/>
                </a:cxn>
                <a:cxn ang="0">
                  <a:pos x="connsiteX10911" y="connsiteY10911"/>
                </a:cxn>
                <a:cxn ang="0">
                  <a:pos x="connsiteX10912" y="connsiteY10912"/>
                </a:cxn>
                <a:cxn ang="0">
                  <a:pos x="connsiteX10913" y="connsiteY10913"/>
                </a:cxn>
                <a:cxn ang="0">
                  <a:pos x="connsiteX10914" y="connsiteY10914"/>
                </a:cxn>
                <a:cxn ang="0">
                  <a:pos x="connsiteX10915" y="connsiteY10915"/>
                </a:cxn>
                <a:cxn ang="0">
                  <a:pos x="connsiteX10916" y="connsiteY10916"/>
                </a:cxn>
                <a:cxn ang="0">
                  <a:pos x="connsiteX10917" y="connsiteY10917"/>
                </a:cxn>
                <a:cxn ang="0">
                  <a:pos x="connsiteX10918" y="connsiteY10918"/>
                </a:cxn>
                <a:cxn ang="0">
                  <a:pos x="connsiteX10919" y="connsiteY10919"/>
                </a:cxn>
                <a:cxn ang="0">
                  <a:pos x="connsiteX10920" y="connsiteY10920"/>
                </a:cxn>
                <a:cxn ang="0">
                  <a:pos x="connsiteX10921" y="connsiteY10921"/>
                </a:cxn>
                <a:cxn ang="0">
                  <a:pos x="connsiteX10922" y="connsiteY10922"/>
                </a:cxn>
                <a:cxn ang="0">
                  <a:pos x="connsiteX10923" y="connsiteY10923"/>
                </a:cxn>
                <a:cxn ang="0">
                  <a:pos x="connsiteX10924" y="connsiteY10924"/>
                </a:cxn>
                <a:cxn ang="0">
                  <a:pos x="connsiteX10925" y="connsiteY10925"/>
                </a:cxn>
                <a:cxn ang="0">
                  <a:pos x="connsiteX10926" y="connsiteY10926"/>
                </a:cxn>
                <a:cxn ang="0">
                  <a:pos x="connsiteX10927" y="connsiteY10927"/>
                </a:cxn>
                <a:cxn ang="0">
                  <a:pos x="connsiteX10928" y="connsiteY10928"/>
                </a:cxn>
                <a:cxn ang="0">
                  <a:pos x="connsiteX10929" y="connsiteY10929"/>
                </a:cxn>
                <a:cxn ang="0">
                  <a:pos x="connsiteX10930" y="connsiteY10930"/>
                </a:cxn>
                <a:cxn ang="0">
                  <a:pos x="connsiteX10931" y="connsiteY10931"/>
                </a:cxn>
                <a:cxn ang="0">
                  <a:pos x="connsiteX10932" y="connsiteY10932"/>
                </a:cxn>
                <a:cxn ang="0">
                  <a:pos x="connsiteX10933" y="connsiteY10933"/>
                </a:cxn>
                <a:cxn ang="0">
                  <a:pos x="connsiteX10934" y="connsiteY10934"/>
                </a:cxn>
                <a:cxn ang="0">
                  <a:pos x="connsiteX10935" y="connsiteY10935"/>
                </a:cxn>
                <a:cxn ang="0">
                  <a:pos x="connsiteX10936" y="connsiteY10936"/>
                </a:cxn>
                <a:cxn ang="0">
                  <a:pos x="connsiteX10937" y="connsiteY10937"/>
                </a:cxn>
                <a:cxn ang="0">
                  <a:pos x="connsiteX10938" y="connsiteY10938"/>
                </a:cxn>
                <a:cxn ang="0">
                  <a:pos x="connsiteX10939" y="connsiteY10939"/>
                </a:cxn>
                <a:cxn ang="0">
                  <a:pos x="connsiteX10940" y="connsiteY10940"/>
                </a:cxn>
                <a:cxn ang="0">
                  <a:pos x="connsiteX10941" y="connsiteY10941"/>
                </a:cxn>
                <a:cxn ang="0">
                  <a:pos x="connsiteX10942" y="connsiteY10942"/>
                </a:cxn>
                <a:cxn ang="0">
                  <a:pos x="connsiteX10943" y="connsiteY10943"/>
                </a:cxn>
                <a:cxn ang="0">
                  <a:pos x="connsiteX10944" y="connsiteY10944"/>
                </a:cxn>
                <a:cxn ang="0">
                  <a:pos x="connsiteX10945" y="connsiteY10945"/>
                </a:cxn>
                <a:cxn ang="0">
                  <a:pos x="connsiteX10946" y="connsiteY10946"/>
                </a:cxn>
                <a:cxn ang="0">
                  <a:pos x="connsiteX10947" y="connsiteY10947"/>
                </a:cxn>
                <a:cxn ang="0">
                  <a:pos x="connsiteX10948" y="connsiteY10948"/>
                </a:cxn>
                <a:cxn ang="0">
                  <a:pos x="connsiteX10949" y="connsiteY10949"/>
                </a:cxn>
                <a:cxn ang="0">
                  <a:pos x="connsiteX10950" y="connsiteY10950"/>
                </a:cxn>
                <a:cxn ang="0">
                  <a:pos x="connsiteX10951" y="connsiteY10951"/>
                </a:cxn>
                <a:cxn ang="0">
                  <a:pos x="connsiteX10952" y="connsiteY10952"/>
                </a:cxn>
                <a:cxn ang="0">
                  <a:pos x="connsiteX10953" y="connsiteY10953"/>
                </a:cxn>
                <a:cxn ang="0">
                  <a:pos x="connsiteX10954" y="connsiteY10954"/>
                </a:cxn>
                <a:cxn ang="0">
                  <a:pos x="connsiteX10955" y="connsiteY10955"/>
                </a:cxn>
                <a:cxn ang="0">
                  <a:pos x="connsiteX10956" y="connsiteY10956"/>
                </a:cxn>
                <a:cxn ang="0">
                  <a:pos x="connsiteX10957" y="connsiteY10957"/>
                </a:cxn>
                <a:cxn ang="0">
                  <a:pos x="connsiteX10958" y="connsiteY10958"/>
                </a:cxn>
                <a:cxn ang="0">
                  <a:pos x="connsiteX10959" y="connsiteY10959"/>
                </a:cxn>
                <a:cxn ang="0">
                  <a:pos x="connsiteX10960" y="connsiteY10960"/>
                </a:cxn>
                <a:cxn ang="0">
                  <a:pos x="connsiteX10961" y="connsiteY10961"/>
                </a:cxn>
                <a:cxn ang="0">
                  <a:pos x="connsiteX10962" y="connsiteY10962"/>
                </a:cxn>
                <a:cxn ang="0">
                  <a:pos x="connsiteX10963" y="connsiteY10963"/>
                </a:cxn>
                <a:cxn ang="0">
                  <a:pos x="connsiteX10964" y="connsiteY10964"/>
                </a:cxn>
                <a:cxn ang="0">
                  <a:pos x="connsiteX10965" y="connsiteY10965"/>
                </a:cxn>
                <a:cxn ang="0">
                  <a:pos x="connsiteX10966" y="connsiteY10966"/>
                </a:cxn>
                <a:cxn ang="0">
                  <a:pos x="connsiteX10967" y="connsiteY10967"/>
                </a:cxn>
                <a:cxn ang="0">
                  <a:pos x="connsiteX10968" y="connsiteY10968"/>
                </a:cxn>
                <a:cxn ang="0">
                  <a:pos x="connsiteX10969" y="connsiteY10969"/>
                </a:cxn>
                <a:cxn ang="0">
                  <a:pos x="connsiteX10970" y="connsiteY10970"/>
                </a:cxn>
                <a:cxn ang="0">
                  <a:pos x="connsiteX10971" y="connsiteY10971"/>
                </a:cxn>
                <a:cxn ang="0">
                  <a:pos x="connsiteX10972" y="connsiteY10972"/>
                </a:cxn>
                <a:cxn ang="0">
                  <a:pos x="connsiteX10973" y="connsiteY10973"/>
                </a:cxn>
                <a:cxn ang="0">
                  <a:pos x="connsiteX10974" y="connsiteY10974"/>
                </a:cxn>
                <a:cxn ang="0">
                  <a:pos x="connsiteX10975" y="connsiteY10975"/>
                </a:cxn>
                <a:cxn ang="0">
                  <a:pos x="connsiteX10976" y="connsiteY10976"/>
                </a:cxn>
                <a:cxn ang="0">
                  <a:pos x="connsiteX10977" y="connsiteY10977"/>
                </a:cxn>
                <a:cxn ang="0">
                  <a:pos x="connsiteX10978" y="connsiteY10978"/>
                </a:cxn>
                <a:cxn ang="0">
                  <a:pos x="connsiteX10979" y="connsiteY10979"/>
                </a:cxn>
                <a:cxn ang="0">
                  <a:pos x="connsiteX10980" y="connsiteY10980"/>
                </a:cxn>
                <a:cxn ang="0">
                  <a:pos x="connsiteX10981" y="connsiteY10981"/>
                </a:cxn>
                <a:cxn ang="0">
                  <a:pos x="connsiteX10982" y="connsiteY10982"/>
                </a:cxn>
                <a:cxn ang="0">
                  <a:pos x="connsiteX10983" y="connsiteY10983"/>
                </a:cxn>
                <a:cxn ang="0">
                  <a:pos x="connsiteX10984" y="connsiteY10984"/>
                </a:cxn>
                <a:cxn ang="0">
                  <a:pos x="connsiteX10985" y="connsiteY10985"/>
                </a:cxn>
                <a:cxn ang="0">
                  <a:pos x="connsiteX10986" y="connsiteY10986"/>
                </a:cxn>
                <a:cxn ang="0">
                  <a:pos x="connsiteX10987" y="connsiteY10987"/>
                </a:cxn>
                <a:cxn ang="0">
                  <a:pos x="connsiteX10988" y="connsiteY10988"/>
                </a:cxn>
                <a:cxn ang="0">
                  <a:pos x="connsiteX10989" y="connsiteY10989"/>
                </a:cxn>
                <a:cxn ang="0">
                  <a:pos x="connsiteX10990" y="connsiteY10990"/>
                </a:cxn>
                <a:cxn ang="0">
                  <a:pos x="connsiteX10991" y="connsiteY10991"/>
                </a:cxn>
                <a:cxn ang="0">
                  <a:pos x="connsiteX10992" y="connsiteY10992"/>
                </a:cxn>
                <a:cxn ang="0">
                  <a:pos x="connsiteX10993" y="connsiteY10993"/>
                </a:cxn>
                <a:cxn ang="0">
                  <a:pos x="connsiteX10994" y="connsiteY10994"/>
                </a:cxn>
                <a:cxn ang="0">
                  <a:pos x="connsiteX10995" y="connsiteY10995"/>
                </a:cxn>
                <a:cxn ang="0">
                  <a:pos x="connsiteX10996" y="connsiteY10996"/>
                </a:cxn>
                <a:cxn ang="0">
                  <a:pos x="connsiteX10997" y="connsiteY10997"/>
                </a:cxn>
                <a:cxn ang="0">
                  <a:pos x="connsiteX10998" y="connsiteY10998"/>
                </a:cxn>
                <a:cxn ang="0">
                  <a:pos x="connsiteX10999" y="connsiteY10999"/>
                </a:cxn>
                <a:cxn ang="0">
                  <a:pos x="connsiteX11000" y="connsiteY11000"/>
                </a:cxn>
                <a:cxn ang="0">
                  <a:pos x="connsiteX11001" y="connsiteY11001"/>
                </a:cxn>
                <a:cxn ang="0">
                  <a:pos x="connsiteX11002" y="connsiteY11002"/>
                </a:cxn>
                <a:cxn ang="0">
                  <a:pos x="connsiteX11003" y="connsiteY11003"/>
                </a:cxn>
                <a:cxn ang="0">
                  <a:pos x="connsiteX11004" y="connsiteY11004"/>
                </a:cxn>
                <a:cxn ang="0">
                  <a:pos x="connsiteX11005" y="connsiteY11005"/>
                </a:cxn>
                <a:cxn ang="0">
                  <a:pos x="connsiteX11006" y="connsiteY11006"/>
                </a:cxn>
                <a:cxn ang="0">
                  <a:pos x="connsiteX11007" y="connsiteY11007"/>
                </a:cxn>
                <a:cxn ang="0">
                  <a:pos x="connsiteX11008" y="connsiteY11008"/>
                </a:cxn>
                <a:cxn ang="0">
                  <a:pos x="connsiteX11009" y="connsiteY11009"/>
                </a:cxn>
                <a:cxn ang="0">
                  <a:pos x="connsiteX11010" y="connsiteY11010"/>
                </a:cxn>
                <a:cxn ang="0">
                  <a:pos x="connsiteX11011" y="connsiteY11011"/>
                </a:cxn>
                <a:cxn ang="0">
                  <a:pos x="connsiteX11012" y="connsiteY11012"/>
                </a:cxn>
                <a:cxn ang="0">
                  <a:pos x="connsiteX11013" y="connsiteY11013"/>
                </a:cxn>
                <a:cxn ang="0">
                  <a:pos x="connsiteX11014" y="connsiteY11014"/>
                </a:cxn>
                <a:cxn ang="0">
                  <a:pos x="connsiteX11015" y="connsiteY11015"/>
                </a:cxn>
                <a:cxn ang="0">
                  <a:pos x="connsiteX11016" y="connsiteY11016"/>
                </a:cxn>
                <a:cxn ang="0">
                  <a:pos x="connsiteX11017" y="connsiteY11017"/>
                </a:cxn>
                <a:cxn ang="0">
                  <a:pos x="connsiteX11018" y="connsiteY11018"/>
                </a:cxn>
                <a:cxn ang="0">
                  <a:pos x="connsiteX11019" y="connsiteY11019"/>
                </a:cxn>
                <a:cxn ang="0">
                  <a:pos x="connsiteX11020" y="connsiteY11020"/>
                </a:cxn>
                <a:cxn ang="0">
                  <a:pos x="connsiteX11021" y="connsiteY11021"/>
                </a:cxn>
                <a:cxn ang="0">
                  <a:pos x="connsiteX11022" y="connsiteY11022"/>
                </a:cxn>
                <a:cxn ang="0">
                  <a:pos x="connsiteX11023" y="connsiteY11023"/>
                </a:cxn>
                <a:cxn ang="0">
                  <a:pos x="connsiteX11024" y="connsiteY11024"/>
                </a:cxn>
                <a:cxn ang="0">
                  <a:pos x="connsiteX11025" y="connsiteY11025"/>
                </a:cxn>
                <a:cxn ang="0">
                  <a:pos x="connsiteX11026" y="connsiteY11026"/>
                </a:cxn>
                <a:cxn ang="0">
                  <a:pos x="connsiteX11027" y="connsiteY11027"/>
                </a:cxn>
                <a:cxn ang="0">
                  <a:pos x="connsiteX11028" y="connsiteY11028"/>
                </a:cxn>
                <a:cxn ang="0">
                  <a:pos x="connsiteX11029" y="connsiteY11029"/>
                </a:cxn>
                <a:cxn ang="0">
                  <a:pos x="connsiteX11030" y="connsiteY11030"/>
                </a:cxn>
                <a:cxn ang="0">
                  <a:pos x="connsiteX11031" y="connsiteY11031"/>
                </a:cxn>
                <a:cxn ang="0">
                  <a:pos x="connsiteX11032" y="connsiteY11032"/>
                </a:cxn>
                <a:cxn ang="0">
                  <a:pos x="connsiteX11033" y="connsiteY11033"/>
                </a:cxn>
                <a:cxn ang="0">
                  <a:pos x="connsiteX11034" y="connsiteY11034"/>
                </a:cxn>
                <a:cxn ang="0">
                  <a:pos x="connsiteX11035" y="connsiteY11035"/>
                </a:cxn>
                <a:cxn ang="0">
                  <a:pos x="connsiteX11036" y="connsiteY11036"/>
                </a:cxn>
                <a:cxn ang="0">
                  <a:pos x="connsiteX11037" y="connsiteY11037"/>
                </a:cxn>
                <a:cxn ang="0">
                  <a:pos x="connsiteX11038" y="connsiteY11038"/>
                </a:cxn>
                <a:cxn ang="0">
                  <a:pos x="connsiteX11039" y="connsiteY11039"/>
                </a:cxn>
                <a:cxn ang="0">
                  <a:pos x="connsiteX11040" y="connsiteY11040"/>
                </a:cxn>
                <a:cxn ang="0">
                  <a:pos x="connsiteX11041" y="connsiteY11041"/>
                </a:cxn>
                <a:cxn ang="0">
                  <a:pos x="connsiteX11042" y="connsiteY11042"/>
                </a:cxn>
                <a:cxn ang="0">
                  <a:pos x="connsiteX11043" y="connsiteY11043"/>
                </a:cxn>
                <a:cxn ang="0">
                  <a:pos x="connsiteX11044" y="connsiteY11044"/>
                </a:cxn>
                <a:cxn ang="0">
                  <a:pos x="connsiteX11045" y="connsiteY11045"/>
                </a:cxn>
                <a:cxn ang="0">
                  <a:pos x="connsiteX11046" y="connsiteY11046"/>
                </a:cxn>
                <a:cxn ang="0">
                  <a:pos x="connsiteX11047" y="connsiteY11047"/>
                </a:cxn>
                <a:cxn ang="0">
                  <a:pos x="connsiteX11048" y="connsiteY11048"/>
                </a:cxn>
                <a:cxn ang="0">
                  <a:pos x="connsiteX11049" y="connsiteY11049"/>
                </a:cxn>
                <a:cxn ang="0">
                  <a:pos x="connsiteX11050" y="connsiteY11050"/>
                </a:cxn>
                <a:cxn ang="0">
                  <a:pos x="connsiteX11051" y="connsiteY11051"/>
                </a:cxn>
                <a:cxn ang="0">
                  <a:pos x="connsiteX11052" y="connsiteY11052"/>
                </a:cxn>
                <a:cxn ang="0">
                  <a:pos x="connsiteX11053" y="connsiteY11053"/>
                </a:cxn>
                <a:cxn ang="0">
                  <a:pos x="connsiteX11054" y="connsiteY11054"/>
                </a:cxn>
                <a:cxn ang="0">
                  <a:pos x="connsiteX11055" y="connsiteY11055"/>
                </a:cxn>
                <a:cxn ang="0">
                  <a:pos x="connsiteX11056" y="connsiteY11056"/>
                </a:cxn>
                <a:cxn ang="0">
                  <a:pos x="connsiteX11057" y="connsiteY11057"/>
                </a:cxn>
                <a:cxn ang="0">
                  <a:pos x="connsiteX11058" y="connsiteY11058"/>
                </a:cxn>
                <a:cxn ang="0">
                  <a:pos x="connsiteX11059" y="connsiteY11059"/>
                </a:cxn>
                <a:cxn ang="0">
                  <a:pos x="connsiteX11060" y="connsiteY11060"/>
                </a:cxn>
                <a:cxn ang="0">
                  <a:pos x="connsiteX11061" y="connsiteY11061"/>
                </a:cxn>
                <a:cxn ang="0">
                  <a:pos x="connsiteX11062" y="connsiteY11062"/>
                </a:cxn>
                <a:cxn ang="0">
                  <a:pos x="connsiteX11063" y="connsiteY11063"/>
                </a:cxn>
                <a:cxn ang="0">
                  <a:pos x="connsiteX11064" y="connsiteY11064"/>
                </a:cxn>
                <a:cxn ang="0">
                  <a:pos x="connsiteX11065" y="connsiteY11065"/>
                </a:cxn>
                <a:cxn ang="0">
                  <a:pos x="connsiteX11066" y="connsiteY11066"/>
                </a:cxn>
                <a:cxn ang="0">
                  <a:pos x="connsiteX11067" y="connsiteY11067"/>
                </a:cxn>
                <a:cxn ang="0">
                  <a:pos x="connsiteX11068" y="connsiteY11068"/>
                </a:cxn>
                <a:cxn ang="0">
                  <a:pos x="connsiteX11069" y="connsiteY11069"/>
                </a:cxn>
                <a:cxn ang="0">
                  <a:pos x="connsiteX11070" y="connsiteY11070"/>
                </a:cxn>
                <a:cxn ang="0">
                  <a:pos x="connsiteX11071" y="connsiteY11071"/>
                </a:cxn>
                <a:cxn ang="0">
                  <a:pos x="connsiteX11072" y="connsiteY11072"/>
                </a:cxn>
                <a:cxn ang="0">
                  <a:pos x="connsiteX11073" y="connsiteY11073"/>
                </a:cxn>
                <a:cxn ang="0">
                  <a:pos x="connsiteX11074" y="connsiteY11074"/>
                </a:cxn>
                <a:cxn ang="0">
                  <a:pos x="connsiteX11075" y="connsiteY11075"/>
                </a:cxn>
                <a:cxn ang="0">
                  <a:pos x="connsiteX11076" y="connsiteY11076"/>
                </a:cxn>
                <a:cxn ang="0">
                  <a:pos x="connsiteX11077" y="connsiteY11077"/>
                </a:cxn>
                <a:cxn ang="0">
                  <a:pos x="connsiteX11078" y="connsiteY11078"/>
                </a:cxn>
                <a:cxn ang="0">
                  <a:pos x="connsiteX11079" y="connsiteY11079"/>
                </a:cxn>
                <a:cxn ang="0">
                  <a:pos x="connsiteX11080" y="connsiteY11080"/>
                </a:cxn>
                <a:cxn ang="0">
                  <a:pos x="connsiteX11081" y="connsiteY11081"/>
                </a:cxn>
                <a:cxn ang="0">
                  <a:pos x="connsiteX11082" y="connsiteY11082"/>
                </a:cxn>
                <a:cxn ang="0">
                  <a:pos x="connsiteX11083" y="connsiteY11083"/>
                </a:cxn>
                <a:cxn ang="0">
                  <a:pos x="connsiteX11084" y="connsiteY11084"/>
                </a:cxn>
                <a:cxn ang="0">
                  <a:pos x="connsiteX11085" y="connsiteY11085"/>
                </a:cxn>
                <a:cxn ang="0">
                  <a:pos x="connsiteX11086" y="connsiteY11086"/>
                </a:cxn>
                <a:cxn ang="0">
                  <a:pos x="connsiteX11087" y="connsiteY11087"/>
                </a:cxn>
                <a:cxn ang="0">
                  <a:pos x="connsiteX11088" y="connsiteY11088"/>
                </a:cxn>
                <a:cxn ang="0">
                  <a:pos x="connsiteX11089" y="connsiteY11089"/>
                </a:cxn>
                <a:cxn ang="0">
                  <a:pos x="connsiteX11090" y="connsiteY11090"/>
                </a:cxn>
                <a:cxn ang="0">
                  <a:pos x="connsiteX11091" y="connsiteY11091"/>
                </a:cxn>
                <a:cxn ang="0">
                  <a:pos x="connsiteX11092" y="connsiteY11092"/>
                </a:cxn>
                <a:cxn ang="0">
                  <a:pos x="connsiteX11093" y="connsiteY11093"/>
                </a:cxn>
                <a:cxn ang="0">
                  <a:pos x="connsiteX11094" y="connsiteY11094"/>
                </a:cxn>
                <a:cxn ang="0">
                  <a:pos x="connsiteX11095" y="connsiteY11095"/>
                </a:cxn>
                <a:cxn ang="0">
                  <a:pos x="connsiteX11096" y="connsiteY11096"/>
                </a:cxn>
                <a:cxn ang="0">
                  <a:pos x="connsiteX11097" y="connsiteY11097"/>
                </a:cxn>
                <a:cxn ang="0">
                  <a:pos x="connsiteX11098" y="connsiteY11098"/>
                </a:cxn>
                <a:cxn ang="0">
                  <a:pos x="connsiteX11099" y="connsiteY11099"/>
                </a:cxn>
                <a:cxn ang="0">
                  <a:pos x="connsiteX11100" y="connsiteY11100"/>
                </a:cxn>
                <a:cxn ang="0">
                  <a:pos x="connsiteX11101" y="connsiteY11101"/>
                </a:cxn>
                <a:cxn ang="0">
                  <a:pos x="connsiteX11102" y="connsiteY11102"/>
                </a:cxn>
                <a:cxn ang="0">
                  <a:pos x="connsiteX11103" y="connsiteY11103"/>
                </a:cxn>
                <a:cxn ang="0">
                  <a:pos x="connsiteX11104" y="connsiteY11104"/>
                </a:cxn>
                <a:cxn ang="0">
                  <a:pos x="connsiteX11105" y="connsiteY11105"/>
                </a:cxn>
                <a:cxn ang="0">
                  <a:pos x="connsiteX11106" y="connsiteY11106"/>
                </a:cxn>
                <a:cxn ang="0">
                  <a:pos x="connsiteX11107" y="connsiteY11107"/>
                </a:cxn>
                <a:cxn ang="0">
                  <a:pos x="connsiteX11108" y="connsiteY11108"/>
                </a:cxn>
                <a:cxn ang="0">
                  <a:pos x="connsiteX11109" y="connsiteY11109"/>
                </a:cxn>
                <a:cxn ang="0">
                  <a:pos x="connsiteX11110" y="connsiteY11110"/>
                </a:cxn>
                <a:cxn ang="0">
                  <a:pos x="connsiteX11111" y="connsiteY11111"/>
                </a:cxn>
                <a:cxn ang="0">
                  <a:pos x="connsiteX11112" y="connsiteY11112"/>
                </a:cxn>
                <a:cxn ang="0">
                  <a:pos x="connsiteX11113" y="connsiteY11113"/>
                </a:cxn>
                <a:cxn ang="0">
                  <a:pos x="connsiteX11114" y="connsiteY11114"/>
                </a:cxn>
                <a:cxn ang="0">
                  <a:pos x="connsiteX11115" y="connsiteY11115"/>
                </a:cxn>
                <a:cxn ang="0">
                  <a:pos x="connsiteX11116" y="connsiteY11116"/>
                </a:cxn>
                <a:cxn ang="0">
                  <a:pos x="connsiteX11117" y="connsiteY11117"/>
                </a:cxn>
                <a:cxn ang="0">
                  <a:pos x="connsiteX11118" y="connsiteY11118"/>
                </a:cxn>
                <a:cxn ang="0">
                  <a:pos x="connsiteX11119" y="connsiteY11119"/>
                </a:cxn>
                <a:cxn ang="0">
                  <a:pos x="connsiteX11120" y="connsiteY11120"/>
                </a:cxn>
                <a:cxn ang="0">
                  <a:pos x="connsiteX11121" y="connsiteY11121"/>
                </a:cxn>
                <a:cxn ang="0">
                  <a:pos x="connsiteX11122" y="connsiteY11122"/>
                </a:cxn>
                <a:cxn ang="0">
                  <a:pos x="connsiteX11123" y="connsiteY11123"/>
                </a:cxn>
                <a:cxn ang="0">
                  <a:pos x="connsiteX11124" y="connsiteY11124"/>
                </a:cxn>
                <a:cxn ang="0">
                  <a:pos x="connsiteX11125" y="connsiteY11125"/>
                </a:cxn>
                <a:cxn ang="0">
                  <a:pos x="connsiteX11126" y="connsiteY11126"/>
                </a:cxn>
                <a:cxn ang="0">
                  <a:pos x="connsiteX11127" y="connsiteY11127"/>
                </a:cxn>
                <a:cxn ang="0">
                  <a:pos x="connsiteX11128" y="connsiteY11128"/>
                </a:cxn>
                <a:cxn ang="0">
                  <a:pos x="connsiteX11129" y="connsiteY11129"/>
                </a:cxn>
                <a:cxn ang="0">
                  <a:pos x="connsiteX11130" y="connsiteY11130"/>
                </a:cxn>
                <a:cxn ang="0">
                  <a:pos x="connsiteX11131" y="connsiteY11131"/>
                </a:cxn>
                <a:cxn ang="0">
                  <a:pos x="connsiteX11132" y="connsiteY11132"/>
                </a:cxn>
                <a:cxn ang="0">
                  <a:pos x="connsiteX11133" y="connsiteY11133"/>
                </a:cxn>
                <a:cxn ang="0">
                  <a:pos x="connsiteX11134" y="connsiteY11134"/>
                </a:cxn>
                <a:cxn ang="0">
                  <a:pos x="connsiteX11135" y="connsiteY11135"/>
                </a:cxn>
                <a:cxn ang="0">
                  <a:pos x="connsiteX11136" y="connsiteY11136"/>
                </a:cxn>
                <a:cxn ang="0">
                  <a:pos x="connsiteX11137" y="connsiteY11137"/>
                </a:cxn>
                <a:cxn ang="0">
                  <a:pos x="connsiteX11138" y="connsiteY11138"/>
                </a:cxn>
                <a:cxn ang="0">
                  <a:pos x="connsiteX11139" y="connsiteY11139"/>
                </a:cxn>
                <a:cxn ang="0">
                  <a:pos x="connsiteX11140" y="connsiteY11140"/>
                </a:cxn>
                <a:cxn ang="0">
                  <a:pos x="connsiteX11141" y="connsiteY11141"/>
                </a:cxn>
                <a:cxn ang="0">
                  <a:pos x="connsiteX11142" y="connsiteY11142"/>
                </a:cxn>
                <a:cxn ang="0">
                  <a:pos x="connsiteX11143" y="connsiteY11143"/>
                </a:cxn>
                <a:cxn ang="0">
                  <a:pos x="connsiteX11144" y="connsiteY11144"/>
                </a:cxn>
                <a:cxn ang="0">
                  <a:pos x="connsiteX11145" y="connsiteY11145"/>
                </a:cxn>
                <a:cxn ang="0">
                  <a:pos x="connsiteX11146" y="connsiteY11146"/>
                </a:cxn>
                <a:cxn ang="0">
                  <a:pos x="connsiteX11147" y="connsiteY11147"/>
                </a:cxn>
                <a:cxn ang="0">
                  <a:pos x="connsiteX11148" y="connsiteY11148"/>
                </a:cxn>
                <a:cxn ang="0">
                  <a:pos x="connsiteX11149" y="connsiteY11149"/>
                </a:cxn>
                <a:cxn ang="0">
                  <a:pos x="connsiteX11150" y="connsiteY11150"/>
                </a:cxn>
                <a:cxn ang="0">
                  <a:pos x="connsiteX11151" y="connsiteY11151"/>
                </a:cxn>
                <a:cxn ang="0">
                  <a:pos x="connsiteX11152" y="connsiteY11152"/>
                </a:cxn>
                <a:cxn ang="0">
                  <a:pos x="connsiteX11153" y="connsiteY11153"/>
                </a:cxn>
                <a:cxn ang="0">
                  <a:pos x="connsiteX11154" y="connsiteY11154"/>
                </a:cxn>
                <a:cxn ang="0">
                  <a:pos x="connsiteX11155" y="connsiteY11155"/>
                </a:cxn>
                <a:cxn ang="0">
                  <a:pos x="connsiteX11156" y="connsiteY11156"/>
                </a:cxn>
                <a:cxn ang="0">
                  <a:pos x="connsiteX11157" y="connsiteY11157"/>
                </a:cxn>
                <a:cxn ang="0">
                  <a:pos x="connsiteX11158" y="connsiteY11158"/>
                </a:cxn>
                <a:cxn ang="0">
                  <a:pos x="connsiteX11159" y="connsiteY11159"/>
                </a:cxn>
                <a:cxn ang="0">
                  <a:pos x="connsiteX11160" y="connsiteY11160"/>
                </a:cxn>
                <a:cxn ang="0">
                  <a:pos x="connsiteX11161" y="connsiteY11161"/>
                </a:cxn>
                <a:cxn ang="0">
                  <a:pos x="connsiteX11162" y="connsiteY11162"/>
                </a:cxn>
                <a:cxn ang="0">
                  <a:pos x="connsiteX11163" y="connsiteY11163"/>
                </a:cxn>
                <a:cxn ang="0">
                  <a:pos x="connsiteX11164" y="connsiteY11164"/>
                </a:cxn>
                <a:cxn ang="0">
                  <a:pos x="connsiteX11165" y="connsiteY11165"/>
                </a:cxn>
                <a:cxn ang="0">
                  <a:pos x="connsiteX11166" y="connsiteY11166"/>
                </a:cxn>
                <a:cxn ang="0">
                  <a:pos x="connsiteX11167" y="connsiteY11167"/>
                </a:cxn>
                <a:cxn ang="0">
                  <a:pos x="connsiteX11168" y="connsiteY11168"/>
                </a:cxn>
                <a:cxn ang="0">
                  <a:pos x="connsiteX11169" y="connsiteY11169"/>
                </a:cxn>
                <a:cxn ang="0">
                  <a:pos x="connsiteX11170" y="connsiteY11170"/>
                </a:cxn>
                <a:cxn ang="0">
                  <a:pos x="connsiteX11171" y="connsiteY11171"/>
                </a:cxn>
                <a:cxn ang="0">
                  <a:pos x="connsiteX11172" y="connsiteY11172"/>
                </a:cxn>
                <a:cxn ang="0">
                  <a:pos x="connsiteX11173" y="connsiteY11173"/>
                </a:cxn>
                <a:cxn ang="0">
                  <a:pos x="connsiteX11174" y="connsiteY11174"/>
                </a:cxn>
                <a:cxn ang="0">
                  <a:pos x="connsiteX11175" y="connsiteY11175"/>
                </a:cxn>
                <a:cxn ang="0">
                  <a:pos x="connsiteX11176" y="connsiteY11176"/>
                </a:cxn>
                <a:cxn ang="0">
                  <a:pos x="connsiteX11177" y="connsiteY11177"/>
                </a:cxn>
                <a:cxn ang="0">
                  <a:pos x="connsiteX11178" y="connsiteY11178"/>
                </a:cxn>
                <a:cxn ang="0">
                  <a:pos x="connsiteX11179" y="connsiteY11179"/>
                </a:cxn>
                <a:cxn ang="0">
                  <a:pos x="connsiteX11180" y="connsiteY11180"/>
                </a:cxn>
                <a:cxn ang="0">
                  <a:pos x="connsiteX11181" y="connsiteY11181"/>
                </a:cxn>
                <a:cxn ang="0">
                  <a:pos x="connsiteX11182" y="connsiteY11182"/>
                </a:cxn>
                <a:cxn ang="0">
                  <a:pos x="connsiteX11183" y="connsiteY11183"/>
                </a:cxn>
                <a:cxn ang="0">
                  <a:pos x="connsiteX11184" y="connsiteY11184"/>
                </a:cxn>
                <a:cxn ang="0">
                  <a:pos x="connsiteX11185" y="connsiteY11185"/>
                </a:cxn>
                <a:cxn ang="0">
                  <a:pos x="connsiteX11186" y="connsiteY11186"/>
                </a:cxn>
                <a:cxn ang="0">
                  <a:pos x="connsiteX11187" y="connsiteY11187"/>
                </a:cxn>
                <a:cxn ang="0">
                  <a:pos x="connsiteX11188" y="connsiteY11188"/>
                </a:cxn>
                <a:cxn ang="0">
                  <a:pos x="connsiteX11189" y="connsiteY11189"/>
                </a:cxn>
                <a:cxn ang="0">
                  <a:pos x="connsiteX11190" y="connsiteY11190"/>
                </a:cxn>
                <a:cxn ang="0">
                  <a:pos x="connsiteX11191" y="connsiteY11191"/>
                </a:cxn>
                <a:cxn ang="0">
                  <a:pos x="connsiteX11192" y="connsiteY11192"/>
                </a:cxn>
                <a:cxn ang="0">
                  <a:pos x="connsiteX11193" y="connsiteY11193"/>
                </a:cxn>
                <a:cxn ang="0">
                  <a:pos x="connsiteX11194" y="connsiteY11194"/>
                </a:cxn>
                <a:cxn ang="0">
                  <a:pos x="connsiteX11195" y="connsiteY11195"/>
                </a:cxn>
                <a:cxn ang="0">
                  <a:pos x="connsiteX11196" y="connsiteY11196"/>
                </a:cxn>
                <a:cxn ang="0">
                  <a:pos x="connsiteX11197" y="connsiteY11197"/>
                </a:cxn>
                <a:cxn ang="0">
                  <a:pos x="connsiteX11198" y="connsiteY11198"/>
                </a:cxn>
                <a:cxn ang="0">
                  <a:pos x="connsiteX11199" y="connsiteY11199"/>
                </a:cxn>
                <a:cxn ang="0">
                  <a:pos x="connsiteX11200" y="connsiteY11200"/>
                </a:cxn>
                <a:cxn ang="0">
                  <a:pos x="connsiteX11201" y="connsiteY11201"/>
                </a:cxn>
                <a:cxn ang="0">
                  <a:pos x="connsiteX11202" y="connsiteY11202"/>
                </a:cxn>
                <a:cxn ang="0">
                  <a:pos x="connsiteX11203" y="connsiteY11203"/>
                </a:cxn>
                <a:cxn ang="0">
                  <a:pos x="connsiteX11204" y="connsiteY11204"/>
                </a:cxn>
                <a:cxn ang="0">
                  <a:pos x="connsiteX11205" y="connsiteY11205"/>
                </a:cxn>
                <a:cxn ang="0">
                  <a:pos x="connsiteX11206" y="connsiteY11206"/>
                </a:cxn>
                <a:cxn ang="0">
                  <a:pos x="connsiteX11207" y="connsiteY11207"/>
                </a:cxn>
                <a:cxn ang="0">
                  <a:pos x="connsiteX11208" y="connsiteY11208"/>
                </a:cxn>
                <a:cxn ang="0">
                  <a:pos x="connsiteX11209" y="connsiteY11209"/>
                </a:cxn>
                <a:cxn ang="0">
                  <a:pos x="connsiteX11210" y="connsiteY11210"/>
                </a:cxn>
                <a:cxn ang="0">
                  <a:pos x="connsiteX11211" y="connsiteY11211"/>
                </a:cxn>
                <a:cxn ang="0">
                  <a:pos x="connsiteX11212" y="connsiteY11212"/>
                </a:cxn>
                <a:cxn ang="0">
                  <a:pos x="connsiteX11213" y="connsiteY11213"/>
                </a:cxn>
                <a:cxn ang="0">
                  <a:pos x="connsiteX11214" y="connsiteY11214"/>
                </a:cxn>
                <a:cxn ang="0">
                  <a:pos x="connsiteX11215" y="connsiteY11215"/>
                </a:cxn>
                <a:cxn ang="0">
                  <a:pos x="connsiteX11216" y="connsiteY11216"/>
                </a:cxn>
                <a:cxn ang="0">
                  <a:pos x="connsiteX11217" y="connsiteY11217"/>
                </a:cxn>
                <a:cxn ang="0">
                  <a:pos x="connsiteX11218" y="connsiteY11218"/>
                </a:cxn>
                <a:cxn ang="0">
                  <a:pos x="connsiteX11219" y="connsiteY11219"/>
                </a:cxn>
                <a:cxn ang="0">
                  <a:pos x="connsiteX11220" y="connsiteY11220"/>
                </a:cxn>
                <a:cxn ang="0">
                  <a:pos x="connsiteX11221" y="connsiteY11221"/>
                </a:cxn>
                <a:cxn ang="0">
                  <a:pos x="connsiteX11222" y="connsiteY11222"/>
                </a:cxn>
                <a:cxn ang="0">
                  <a:pos x="connsiteX11223" y="connsiteY11223"/>
                </a:cxn>
                <a:cxn ang="0">
                  <a:pos x="connsiteX11224" y="connsiteY11224"/>
                </a:cxn>
                <a:cxn ang="0">
                  <a:pos x="connsiteX11225" y="connsiteY11225"/>
                </a:cxn>
                <a:cxn ang="0">
                  <a:pos x="connsiteX11226" y="connsiteY11226"/>
                </a:cxn>
                <a:cxn ang="0">
                  <a:pos x="connsiteX11227" y="connsiteY11227"/>
                </a:cxn>
                <a:cxn ang="0">
                  <a:pos x="connsiteX11228" y="connsiteY11228"/>
                </a:cxn>
                <a:cxn ang="0">
                  <a:pos x="connsiteX11229" y="connsiteY11229"/>
                </a:cxn>
                <a:cxn ang="0">
                  <a:pos x="connsiteX11230" y="connsiteY11230"/>
                </a:cxn>
                <a:cxn ang="0">
                  <a:pos x="connsiteX11231" y="connsiteY11231"/>
                </a:cxn>
                <a:cxn ang="0">
                  <a:pos x="connsiteX11232" y="connsiteY11232"/>
                </a:cxn>
                <a:cxn ang="0">
                  <a:pos x="connsiteX11233" y="connsiteY11233"/>
                </a:cxn>
                <a:cxn ang="0">
                  <a:pos x="connsiteX11234" y="connsiteY11234"/>
                </a:cxn>
                <a:cxn ang="0">
                  <a:pos x="connsiteX11235" y="connsiteY11235"/>
                </a:cxn>
                <a:cxn ang="0">
                  <a:pos x="connsiteX11236" y="connsiteY11236"/>
                </a:cxn>
                <a:cxn ang="0">
                  <a:pos x="connsiteX11237" y="connsiteY11237"/>
                </a:cxn>
                <a:cxn ang="0">
                  <a:pos x="connsiteX11238" y="connsiteY11238"/>
                </a:cxn>
                <a:cxn ang="0">
                  <a:pos x="connsiteX11239" y="connsiteY11239"/>
                </a:cxn>
                <a:cxn ang="0">
                  <a:pos x="connsiteX11240" y="connsiteY11240"/>
                </a:cxn>
                <a:cxn ang="0">
                  <a:pos x="connsiteX11241" y="connsiteY11241"/>
                </a:cxn>
                <a:cxn ang="0">
                  <a:pos x="connsiteX11242" y="connsiteY11242"/>
                </a:cxn>
                <a:cxn ang="0">
                  <a:pos x="connsiteX11243" y="connsiteY11243"/>
                </a:cxn>
                <a:cxn ang="0">
                  <a:pos x="connsiteX11244" y="connsiteY11244"/>
                </a:cxn>
                <a:cxn ang="0">
                  <a:pos x="connsiteX11245" y="connsiteY11245"/>
                </a:cxn>
                <a:cxn ang="0">
                  <a:pos x="connsiteX11246" y="connsiteY11246"/>
                </a:cxn>
                <a:cxn ang="0">
                  <a:pos x="connsiteX11247" y="connsiteY11247"/>
                </a:cxn>
                <a:cxn ang="0">
                  <a:pos x="connsiteX11248" y="connsiteY11248"/>
                </a:cxn>
                <a:cxn ang="0">
                  <a:pos x="connsiteX11249" y="connsiteY11249"/>
                </a:cxn>
                <a:cxn ang="0">
                  <a:pos x="connsiteX11250" y="connsiteY11250"/>
                </a:cxn>
                <a:cxn ang="0">
                  <a:pos x="connsiteX11251" y="connsiteY11251"/>
                </a:cxn>
                <a:cxn ang="0">
                  <a:pos x="connsiteX11252" y="connsiteY11252"/>
                </a:cxn>
                <a:cxn ang="0">
                  <a:pos x="connsiteX11253" y="connsiteY11253"/>
                </a:cxn>
                <a:cxn ang="0">
                  <a:pos x="connsiteX11254" y="connsiteY11254"/>
                </a:cxn>
                <a:cxn ang="0">
                  <a:pos x="connsiteX11255" y="connsiteY11255"/>
                </a:cxn>
                <a:cxn ang="0">
                  <a:pos x="connsiteX11256" y="connsiteY11256"/>
                </a:cxn>
                <a:cxn ang="0">
                  <a:pos x="connsiteX11257" y="connsiteY11257"/>
                </a:cxn>
                <a:cxn ang="0">
                  <a:pos x="connsiteX11258" y="connsiteY11258"/>
                </a:cxn>
                <a:cxn ang="0">
                  <a:pos x="connsiteX11259" y="connsiteY11259"/>
                </a:cxn>
                <a:cxn ang="0">
                  <a:pos x="connsiteX11260" y="connsiteY11260"/>
                </a:cxn>
                <a:cxn ang="0">
                  <a:pos x="connsiteX11261" y="connsiteY11261"/>
                </a:cxn>
                <a:cxn ang="0">
                  <a:pos x="connsiteX11262" y="connsiteY11262"/>
                </a:cxn>
                <a:cxn ang="0">
                  <a:pos x="connsiteX11263" y="connsiteY11263"/>
                </a:cxn>
                <a:cxn ang="0">
                  <a:pos x="connsiteX11264" y="connsiteY11264"/>
                </a:cxn>
                <a:cxn ang="0">
                  <a:pos x="connsiteX11265" y="connsiteY11265"/>
                </a:cxn>
                <a:cxn ang="0">
                  <a:pos x="connsiteX11266" y="connsiteY11266"/>
                </a:cxn>
                <a:cxn ang="0">
                  <a:pos x="connsiteX11267" y="connsiteY11267"/>
                </a:cxn>
                <a:cxn ang="0">
                  <a:pos x="connsiteX11268" y="connsiteY11268"/>
                </a:cxn>
                <a:cxn ang="0">
                  <a:pos x="connsiteX11269" y="connsiteY11269"/>
                </a:cxn>
                <a:cxn ang="0">
                  <a:pos x="connsiteX11270" y="connsiteY11270"/>
                </a:cxn>
                <a:cxn ang="0">
                  <a:pos x="connsiteX11271" y="connsiteY11271"/>
                </a:cxn>
                <a:cxn ang="0">
                  <a:pos x="connsiteX11272" y="connsiteY11272"/>
                </a:cxn>
                <a:cxn ang="0">
                  <a:pos x="connsiteX11273" y="connsiteY11273"/>
                </a:cxn>
                <a:cxn ang="0">
                  <a:pos x="connsiteX11274" y="connsiteY11274"/>
                </a:cxn>
                <a:cxn ang="0">
                  <a:pos x="connsiteX11275" y="connsiteY11275"/>
                </a:cxn>
                <a:cxn ang="0">
                  <a:pos x="connsiteX11276" y="connsiteY11276"/>
                </a:cxn>
                <a:cxn ang="0">
                  <a:pos x="connsiteX11277" y="connsiteY11277"/>
                </a:cxn>
                <a:cxn ang="0">
                  <a:pos x="connsiteX11278" y="connsiteY11278"/>
                </a:cxn>
                <a:cxn ang="0">
                  <a:pos x="connsiteX11279" y="connsiteY11279"/>
                </a:cxn>
                <a:cxn ang="0">
                  <a:pos x="connsiteX11280" y="connsiteY11280"/>
                </a:cxn>
                <a:cxn ang="0">
                  <a:pos x="connsiteX11281" y="connsiteY11281"/>
                </a:cxn>
                <a:cxn ang="0">
                  <a:pos x="connsiteX11282" y="connsiteY11282"/>
                </a:cxn>
                <a:cxn ang="0">
                  <a:pos x="connsiteX11283" y="connsiteY11283"/>
                </a:cxn>
                <a:cxn ang="0">
                  <a:pos x="connsiteX11284" y="connsiteY11284"/>
                </a:cxn>
                <a:cxn ang="0">
                  <a:pos x="connsiteX11285" y="connsiteY11285"/>
                </a:cxn>
                <a:cxn ang="0">
                  <a:pos x="connsiteX11286" y="connsiteY11286"/>
                </a:cxn>
                <a:cxn ang="0">
                  <a:pos x="connsiteX11287" y="connsiteY11287"/>
                </a:cxn>
                <a:cxn ang="0">
                  <a:pos x="connsiteX11288" y="connsiteY11288"/>
                </a:cxn>
                <a:cxn ang="0">
                  <a:pos x="connsiteX11289" y="connsiteY11289"/>
                </a:cxn>
                <a:cxn ang="0">
                  <a:pos x="connsiteX11290" y="connsiteY11290"/>
                </a:cxn>
                <a:cxn ang="0">
                  <a:pos x="connsiteX11291" y="connsiteY11291"/>
                </a:cxn>
                <a:cxn ang="0">
                  <a:pos x="connsiteX11292" y="connsiteY11292"/>
                </a:cxn>
                <a:cxn ang="0">
                  <a:pos x="connsiteX11293" y="connsiteY11293"/>
                </a:cxn>
                <a:cxn ang="0">
                  <a:pos x="connsiteX11294" y="connsiteY11294"/>
                </a:cxn>
                <a:cxn ang="0">
                  <a:pos x="connsiteX11295" y="connsiteY11295"/>
                </a:cxn>
                <a:cxn ang="0">
                  <a:pos x="connsiteX11296" y="connsiteY11296"/>
                </a:cxn>
                <a:cxn ang="0">
                  <a:pos x="connsiteX11297" y="connsiteY11297"/>
                </a:cxn>
                <a:cxn ang="0">
                  <a:pos x="connsiteX11298" y="connsiteY11298"/>
                </a:cxn>
                <a:cxn ang="0">
                  <a:pos x="connsiteX11299" y="connsiteY11299"/>
                </a:cxn>
                <a:cxn ang="0">
                  <a:pos x="connsiteX11300" y="connsiteY11300"/>
                </a:cxn>
                <a:cxn ang="0">
                  <a:pos x="connsiteX11301" y="connsiteY11301"/>
                </a:cxn>
                <a:cxn ang="0">
                  <a:pos x="connsiteX11302" y="connsiteY11302"/>
                </a:cxn>
                <a:cxn ang="0">
                  <a:pos x="connsiteX11303" y="connsiteY11303"/>
                </a:cxn>
                <a:cxn ang="0">
                  <a:pos x="connsiteX11304" y="connsiteY11304"/>
                </a:cxn>
                <a:cxn ang="0">
                  <a:pos x="connsiteX11305" y="connsiteY11305"/>
                </a:cxn>
                <a:cxn ang="0">
                  <a:pos x="connsiteX11306" y="connsiteY11306"/>
                </a:cxn>
                <a:cxn ang="0">
                  <a:pos x="connsiteX11307" y="connsiteY11307"/>
                </a:cxn>
                <a:cxn ang="0">
                  <a:pos x="connsiteX11308" y="connsiteY11308"/>
                </a:cxn>
                <a:cxn ang="0">
                  <a:pos x="connsiteX11309" y="connsiteY11309"/>
                </a:cxn>
                <a:cxn ang="0">
                  <a:pos x="connsiteX11310" y="connsiteY11310"/>
                </a:cxn>
                <a:cxn ang="0">
                  <a:pos x="connsiteX11311" y="connsiteY11311"/>
                </a:cxn>
                <a:cxn ang="0">
                  <a:pos x="connsiteX11312" y="connsiteY11312"/>
                </a:cxn>
                <a:cxn ang="0">
                  <a:pos x="connsiteX11313" y="connsiteY11313"/>
                </a:cxn>
                <a:cxn ang="0">
                  <a:pos x="connsiteX11314" y="connsiteY11314"/>
                </a:cxn>
                <a:cxn ang="0">
                  <a:pos x="connsiteX11315" y="connsiteY11315"/>
                </a:cxn>
                <a:cxn ang="0">
                  <a:pos x="connsiteX11316" y="connsiteY11316"/>
                </a:cxn>
                <a:cxn ang="0">
                  <a:pos x="connsiteX11317" y="connsiteY11317"/>
                </a:cxn>
                <a:cxn ang="0">
                  <a:pos x="connsiteX11318" y="connsiteY11318"/>
                </a:cxn>
                <a:cxn ang="0">
                  <a:pos x="connsiteX11319" y="connsiteY11319"/>
                </a:cxn>
                <a:cxn ang="0">
                  <a:pos x="connsiteX11320" y="connsiteY11320"/>
                </a:cxn>
                <a:cxn ang="0">
                  <a:pos x="connsiteX11321" y="connsiteY11321"/>
                </a:cxn>
                <a:cxn ang="0">
                  <a:pos x="connsiteX11322" y="connsiteY11322"/>
                </a:cxn>
                <a:cxn ang="0">
                  <a:pos x="connsiteX11323" y="connsiteY11323"/>
                </a:cxn>
                <a:cxn ang="0">
                  <a:pos x="connsiteX11324" y="connsiteY11324"/>
                </a:cxn>
                <a:cxn ang="0">
                  <a:pos x="connsiteX11325" y="connsiteY11325"/>
                </a:cxn>
                <a:cxn ang="0">
                  <a:pos x="connsiteX11326" y="connsiteY11326"/>
                </a:cxn>
                <a:cxn ang="0">
                  <a:pos x="connsiteX11327" y="connsiteY11327"/>
                </a:cxn>
                <a:cxn ang="0">
                  <a:pos x="connsiteX11328" y="connsiteY11328"/>
                </a:cxn>
                <a:cxn ang="0">
                  <a:pos x="connsiteX11329" y="connsiteY11329"/>
                </a:cxn>
                <a:cxn ang="0">
                  <a:pos x="connsiteX11330" y="connsiteY11330"/>
                </a:cxn>
                <a:cxn ang="0">
                  <a:pos x="connsiteX11331" y="connsiteY11331"/>
                </a:cxn>
                <a:cxn ang="0">
                  <a:pos x="connsiteX11332" y="connsiteY11332"/>
                </a:cxn>
                <a:cxn ang="0">
                  <a:pos x="connsiteX11333" y="connsiteY11333"/>
                </a:cxn>
                <a:cxn ang="0">
                  <a:pos x="connsiteX11334" y="connsiteY11334"/>
                </a:cxn>
                <a:cxn ang="0">
                  <a:pos x="connsiteX11335" y="connsiteY11335"/>
                </a:cxn>
                <a:cxn ang="0">
                  <a:pos x="connsiteX11336" y="connsiteY11336"/>
                </a:cxn>
                <a:cxn ang="0">
                  <a:pos x="connsiteX11337" y="connsiteY11337"/>
                </a:cxn>
                <a:cxn ang="0">
                  <a:pos x="connsiteX11338" y="connsiteY11338"/>
                </a:cxn>
                <a:cxn ang="0">
                  <a:pos x="connsiteX11339" y="connsiteY11339"/>
                </a:cxn>
                <a:cxn ang="0">
                  <a:pos x="connsiteX11340" y="connsiteY11340"/>
                </a:cxn>
                <a:cxn ang="0">
                  <a:pos x="connsiteX11341" y="connsiteY11341"/>
                </a:cxn>
                <a:cxn ang="0">
                  <a:pos x="connsiteX11342" y="connsiteY11342"/>
                </a:cxn>
                <a:cxn ang="0">
                  <a:pos x="connsiteX11343" y="connsiteY11343"/>
                </a:cxn>
                <a:cxn ang="0">
                  <a:pos x="connsiteX11344" y="connsiteY11344"/>
                </a:cxn>
                <a:cxn ang="0">
                  <a:pos x="connsiteX11345" y="connsiteY11345"/>
                </a:cxn>
                <a:cxn ang="0">
                  <a:pos x="connsiteX11346" y="connsiteY11346"/>
                </a:cxn>
                <a:cxn ang="0">
                  <a:pos x="connsiteX11347" y="connsiteY11347"/>
                </a:cxn>
                <a:cxn ang="0">
                  <a:pos x="connsiteX11348" y="connsiteY11348"/>
                </a:cxn>
                <a:cxn ang="0">
                  <a:pos x="connsiteX11349" y="connsiteY11349"/>
                </a:cxn>
                <a:cxn ang="0">
                  <a:pos x="connsiteX11350" y="connsiteY11350"/>
                </a:cxn>
                <a:cxn ang="0">
                  <a:pos x="connsiteX11351" y="connsiteY11351"/>
                </a:cxn>
                <a:cxn ang="0">
                  <a:pos x="connsiteX11352" y="connsiteY11352"/>
                </a:cxn>
                <a:cxn ang="0">
                  <a:pos x="connsiteX11353" y="connsiteY11353"/>
                </a:cxn>
                <a:cxn ang="0">
                  <a:pos x="connsiteX11354" y="connsiteY11354"/>
                </a:cxn>
                <a:cxn ang="0">
                  <a:pos x="connsiteX11355" y="connsiteY11355"/>
                </a:cxn>
                <a:cxn ang="0">
                  <a:pos x="connsiteX11356" y="connsiteY11356"/>
                </a:cxn>
                <a:cxn ang="0">
                  <a:pos x="connsiteX11357" y="connsiteY11357"/>
                </a:cxn>
                <a:cxn ang="0">
                  <a:pos x="connsiteX11358" y="connsiteY11358"/>
                </a:cxn>
                <a:cxn ang="0">
                  <a:pos x="connsiteX11359" y="connsiteY11359"/>
                </a:cxn>
                <a:cxn ang="0">
                  <a:pos x="connsiteX11360" y="connsiteY11360"/>
                </a:cxn>
                <a:cxn ang="0">
                  <a:pos x="connsiteX11361" y="connsiteY11361"/>
                </a:cxn>
                <a:cxn ang="0">
                  <a:pos x="connsiteX11362" y="connsiteY11362"/>
                </a:cxn>
                <a:cxn ang="0">
                  <a:pos x="connsiteX11363" y="connsiteY11363"/>
                </a:cxn>
                <a:cxn ang="0">
                  <a:pos x="connsiteX11364" y="connsiteY11364"/>
                </a:cxn>
                <a:cxn ang="0">
                  <a:pos x="connsiteX11365" y="connsiteY11365"/>
                </a:cxn>
                <a:cxn ang="0">
                  <a:pos x="connsiteX11366" y="connsiteY11366"/>
                </a:cxn>
                <a:cxn ang="0">
                  <a:pos x="connsiteX11367" y="connsiteY11367"/>
                </a:cxn>
                <a:cxn ang="0">
                  <a:pos x="connsiteX11368" y="connsiteY11368"/>
                </a:cxn>
                <a:cxn ang="0">
                  <a:pos x="connsiteX11369" y="connsiteY11369"/>
                </a:cxn>
                <a:cxn ang="0">
                  <a:pos x="connsiteX11370" y="connsiteY11370"/>
                </a:cxn>
                <a:cxn ang="0">
                  <a:pos x="connsiteX11371" y="connsiteY11371"/>
                </a:cxn>
                <a:cxn ang="0">
                  <a:pos x="connsiteX11372" y="connsiteY11372"/>
                </a:cxn>
                <a:cxn ang="0">
                  <a:pos x="connsiteX11373" y="connsiteY11373"/>
                </a:cxn>
                <a:cxn ang="0">
                  <a:pos x="connsiteX11374" y="connsiteY11374"/>
                </a:cxn>
                <a:cxn ang="0">
                  <a:pos x="connsiteX11375" y="connsiteY11375"/>
                </a:cxn>
                <a:cxn ang="0">
                  <a:pos x="connsiteX11376" y="connsiteY11376"/>
                </a:cxn>
                <a:cxn ang="0">
                  <a:pos x="connsiteX11377" y="connsiteY11377"/>
                </a:cxn>
                <a:cxn ang="0">
                  <a:pos x="connsiteX11378" y="connsiteY11378"/>
                </a:cxn>
                <a:cxn ang="0">
                  <a:pos x="connsiteX11379" y="connsiteY11379"/>
                </a:cxn>
                <a:cxn ang="0">
                  <a:pos x="connsiteX11380" y="connsiteY11380"/>
                </a:cxn>
                <a:cxn ang="0">
                  <a:pos x="connsiteX11381" y="connsiteY11381"/>
                </a:cxn>
                <a:cxn ang="0">
                  <a:pos x="connsiteX11382" y="connsiteY11382"/>
                </a:cxn>
                <a:cxn ang="0">
                  <a:pos x="connsiteX11383" y="connsiteY11383"/>
                </a:cxn>
                <a:cxn ang="0">
                  <a:pos x="connsiteX11384" y="connsiteY11384"/>
                </a:cxn>
                <a:cxn ang="0">
                  <a:pos x="connsiteX11385" y="connsiteY11385"/>
                </a:cxn>
                <a:cxn ang="0">
                  <a:pos x="connsiteX11386" y="connsiteY11386"/>
                </a:cxn>
                <a:cxn ang="0">
                  <a:pos x="connsiteX11387" y="connsiteY11387"/>
                </a:cxn>
                <a:cxn ang="0">
                  <a:pos x="connsiteX11388" y="connsiteY11388"/>
                </a:cxn>
                <a:cxn ang="0">
                  <a:pos x="connsiteX11389" y="connsiteY11389"/>
                </a:cxn>
                <a:cxn ang="0">
                  <a:pos x="connsiteX11390" y="connsiteY11390"/>
                </a:cxn>
                <a:cxn ang="0">
                  <a:pos x="connsiteX11391" y="connsiteY11391"/>
                </a:cxn>
                <a:cxn ang="0">
                  <a:pos x="connsiteX11392" y="connsiteY11392"/>
                </a:cxn>
                <a:cxn ang="0">
                  <a:pos x="connsiteX11393" y="connsiteY11393"/>
                </a:cxn>
                <a:cxn ang="0">
                  <a:pos x="connsiteX11394" y="connsiteY11394"/>
                </a:cxn>
                <a:cxn ang="0">
                  <a:pos x="connsiteX11395" y="connsiteY11395"/>
                </a:cxn>
                <a:cxn ang="0">
                  <a:pos x="connsiteX11396" y="connsiteY11396"/>
                </a:cxn>
                <a:cxn ang="0">
                  <a:pos x="connsiteX11397" y="connsiteY11397"/>
                </a:cxn>
                <a:cxn ang="0">
                  <a:pos x="connsiteX11398" y="connsiteY11398"/>
                </a:cxn>
                <a:cxn ang="0">
                  <a:pos x="connsiteX11399" y="connsiteY11399"/>
                </a:cxn>
                <a:cxn ang="0">
                  <a:pos x="connsiteX11400" y="connsiteY11400"/>
                </a:cxn>
                <a:cxn ang="0">
                  <a:pos x="connsiteX11401" y="connsiteY11401"/>
                </a:cxn>
                <a:cxn ang="0">
                  <a:pos x="connsiteX11402" y="connsiteY11402"/>
                </a:cxn>
                <a:cxn ang="0">
                  <a:pos x="connsiteX11403" y="connsiteY11403"/>
                </a:cxn>
                <a:cxn ang="0">
                  <a:pos x="connsiteX11404" y="connsiteY11404"/>
                </a:cxn>
                <a:cxn ang="0">
                  <a:pos x="connsiteX11405" y="connsiteY11405"/>
                </a:cxn>
                <a:cxn ang="0">
                  <a:pos x="connsiteX11406" y="connsiteY11406"/>
                </a:cxn>
                <a:cxn ang="0">
                  <a:pos x="connsiteX11407" y="connsiteY11407"/>
                </a:cxn>
                <a:cxn ang="0">
                  <a:pos x="connsiteX11408" y="connsiteY11408"/>
                </a:cxn>
                <a:cxn ang="0">
                  <a:pos x="connsiteX11409" y="connsiteY11409"/>
                </a:cxn>
                <a:cxn ang="0">
                  <a:pos x="connsiteX11410" y="connsiteY11410"/>
                </a:cxn>
                <a:cxn ang="0">
                  <a:pos x="connsiteX11411" y="connsiteY11411"/>
                </a:cxn>
                <a:cxn ang="0">
                  <a:pos x="connsiteX11412" y="connsiteY11412"/>
                </a:cxn>
                <a:cxn ang="0">
                  <a:pos x="connsiteX11413" y="connsiteY11413"/>
                </a:cxn>
                <a:cxn ang="0">
                  <a:pos x="connsiteX11414" y="connsiteY11414"/>
                </a:cxn>
                <a:cxn ang="0">
                  <a:pos x="connsiteX11415" y="connsiteY11415"/>
                </a:cxn>
                <a:cxn ang="0">
                  <a:pos x="connsiteX11416" y="connsiteY11416"/>
                </a:cxn>
                <a:cxn ang="0">
                  <a:pos x="connsiteX11417" y="connsiteY11417"/>
                </a:cxn>
                <a:cxn ang="0">
                  <a:pos x="connsiteX11418" y="connsiteY11418"/>
                </a:cxn>
                <a:cxn ang="0">
                  <a:pos x="connsiteX11419" y="connsiteY11419"/>
                </a:cxn>
                <a:cxn ang="0">
                  <a:pos x="connsiteX11420" y="connsiteY11420"/>
                </a:cxn>
                <a:cxn ang="0">
                  <a:pos x="connsiteX11421" y="connsiteY11421"/>
                </a:cxn>
                <a:cxn ang="0">
                  <a:pos x="connsiteX11422" y="connsiteY11422"/>
                </a:cxn>
                <a:cxn ang="0">
                  <a:pos x="connsiteX11423" y="connsiteY11423"/>
                </a:cxn>
                <a:cxn ang="0">
                  <a:pos x="connsiteX11424" y="connsiteY11424"/>
                </a:cxn>
                <a:cxn ang="0">
                  <a:pos x="connsiteX11425" y="connsiteY11425"/>
                </a:cxn>
                <a:cxn ang="0">
                  <a:pos x="connsiteX11426" y="connsiteY11426"/>
                </a:cxn>
                <a:cxn ang="0">
                  <a:pos x="connsiteX11427" y="connsiteY11427"/>
                </a:cxn>
                <a:cxn ang="0">
                  <a:pos x="connsiteX11428" y="connsiteY11428"/>
                </a:cxn>
                <a:cxn ang="0">
                  <a:pos x="connsiteX11429" y="connsiteY11429"/>
                </a:cxn>
                <a:cxn ang="0">
                  <a:pos x="connsiteX11430" y="connsiteY11430"/>
                </a:cxn>
                <a:cxn ang="0">
                  <a:pos x="connsiteX11431" y="connsiteY11431"/>
                </a:cxn>
                <a:cxn ang="0">
                  <a:pos x="connsiteX11432" y="connsiteY11432"/>
                </a:cxn>
                <a:cxn ang="0">
                  <a:pos x="connsiteX11433" y="connsiteY11433"/>
                </a:cxn>
                <a:cxn ang="0">
                  <a:pos x="connsiteX11434" y="connsiteY11434"/>
                </a:cxn>
                <a:cxn ang="0">
                  <a:pos x="connsiteX11435" y="connsiteY11435"/>
                </a:cxn>
                <a:cxn ang="0">
                  <a:pos x="connsiteX11436" y="connsiteY11436"/>
                </a:cxn>
                <a:cxn ang="0">
                  <a:pos x="connsiteX11437" y="connsiteY11437"/>
                </a:cxn>
                <a:cxn ang="0">
                  <a:pos x="connsiteX11438" y="connsiteY11438"/>
                </a:cxn>
                <a:cxn ang="0">
                  <a:pos x="connsiteX11439" y="connsiteY11439"/>
                </a:cxn>
                <a:cxn ang="0">
                  <a:pos x="connsiteX11440" y="connsiteY11440"/>
                </a:cxn>
                <a:cxn ang="0">
                  <a:pos x="connsiteX11441" y="connsiteY11441"/>
                </a:cxn>
                <a:cxn ang="0">
                  <a:pos x="connsiteX11442" y="connsiteY11442"/>
                </a:cxn>
                <a:cxn ang="0">
                  <a:pos x="connsiteX11443" y="connsiteY11443"/>
                </a:cxn>
                <a:cxn ang="0">
                  <a:pos x="connsiteX11444" y="connsiteY11444"/>
                </a:cxn>
                <a:cxn ang="0">
                  <a:pos x="connsiteX11445" y="connsiteY11445"/>
                </a:cxn>
                <a:cxn ang="0">
                  <a:pos x="connsiteX11446" y="connsiteY11446"/>
                </a:cxn>
                <a:cxn ang="0">
                  <a:pos x="connsiteX11447" y="connsiteY11447"/>
                </a:cxn>
                <a:cxn ang="0">
                  <a:pos x="connsiteX11448" y="connsiteY11448"/>
                </a:cxn>
                <a:cxn ang="0">
                  <a:pos x="connsiteX11449" y="connsiteY11449"/>
                </a:cxn>
                <a:cxn ang="0">
                  <a:pos x="connsiteX11450" y="connsiteY11450"/>
                </a:cxn>
                <a:cxn ang="0">
                  <a:pos x="connsiteX11451" y="connsiteY11451"/>
                </a:cxn>
                <a:cxn ang="0">
                  <a:pos x="connsiteX11452" y="connsiteY11452"/>
                </a:cxn>
                <a:cxn ang="0">
                  <a:pos x="connsiteX11453" y="connsiteY11453"/>
                </a:cxn>
                <a:cxn ang="0">
                  <a:pos x="connsiteX11454" y="connsiteY11454"/>
                </a:cxn>
                <a:cxn ang="0">
                  <a:pos x="connsiteX11455" y="connsiteY11455"/>
                </a:cxn>
                <a:cxn ang="0">
                  <a:pos x="connsiteX11456" y="connsiteY11456"/>
                </a:cxn>
                <a:cxn ang="0">
                  <a:pos x="connsiteX11457" y="connsiteY11457"/>
                </a:cxn>
                <a:cxn ang="0">
                  <a:pos x="connsiteX11458" y="connsiteY11458"/>
                </a:cxn>
                <a:cxn ang="0">
                  <a:pos x="connsiteX11459" y="connsiteY11459"/>
                </a:cxn>
                <a:cxn ang="0">
                  <a:pos x="connsiteX11460" y="connsiteY11460"/>
                </a:cxn>
                <a:cxn ang="0">
                  <a:pos x="connsiteX11461" y="connsiteY11461"/>
                </a:cxn>
                <a:cxn ang="0">
                  <a:pos x="connsiteX11462" y="connsiteY11462"/>
                </a:cxn>
                <a:cxn ang="0">
                  <a:pos x="connsiteX11463" y="connsiteY11463"/>
                </a:cxn>
                <a:cxn ang="0">
                  <a:pos x="connsiteX11464" y="connsiteY11464"/>
                </a:cxn>
                <a:cxn ang="0">
                  <a:pos x="connsiteX11465" y="connsiteY11465"/>
                </a:cxn>
                <a:cxn ang="0">
                  <a:pos x="connsiteX11466" y="connsiteY11466"/>
                </a:cxn>
                <a:cxn ang="0">
                  <a:pos x="connsiteX11467" y="connsiteY11467"/>
                </a:cxn>
                <a:cxn ang="0">
                  <a:pos x="connsiteX11468" y="connsiteY11468"/>
                </a:cxn>
                <a:cxn ang="0">
                  <a:pos x="connsiteX11469" y="connsiteY11469"/>
                </a:cxn>
                <a:cxn ang="0">
                  <a:pos x="connsiteX11470" y="connsiteY11470"/>
                </a:cxn>
                <a:cxn ang="0">
                  <a:pos x="connsiteX11471" y="connsiteY11471"/>
                </a:cxn>
                <a:cxn ang="0">
                  <a:pos x="connsiteX11472" y="connsiteY11472"/>
                </a:cxn>
                <a:cxn ang="0">
                  <a:pos x="connsiteX11473" y="connsiteY11473"/>
                </a:cxn>
                <a:cxn ang="0">
                  <a:pos x="connsiteX11474" y="connsiteY11474"/>
                </a:cxn>
                <a:cxn ang="0">
                  <a:pos x="connsiteX11475" y="connsiteY11475"/>
                </a:cxn>
                <a:cxn ang="0">
                  <a:pos x="connsiteX11476" y="connsiteY11476"/>
                </a:cxn>
                <a:cxn ang="0">
                  <a:pos x="connsiteX11477" y="connsiteY11477"/>
                </a:cxn>
                <a:cxn ang="0">
                  <a:pos x="connsiteX11478" y="connsiteY11478"/>
                </a:cxn>
                <a:cxn ang="0">
                  <a:pos x="connsiteX11479" y="connsiteY11479"/>
                </a:cxn>
                <a:cxn ang="0">
                  <a:pos x="connsiteX11480" y="connsiteY11480"/>
                </a:cxn>
                <a:cxn ang="0">
                  <a:pos x="connsiteX11481" y="connsiteY11481"/>
                </a:cxn>
                <a:cxn ang="0">
                  <a:pos x="connsiteX11482" y="connsiteY11482"/>
                </a:cxn>
                <a:cxn ang="0">
                  <a:pos x="connsiteX11483" y="connsiteY11483"/>
                </a:cxn>
                <a:cxn ang="0">
                  <a:pos x="connsiteX11484" y="connsiteY11484"/>
                </a:cxn>
                <a:cxn ang="0">
                  <a:pos x="connsiteX11485" y="connsiteY11485"/>
                </a:cxn>
                <a:cxn ang="0">
                  <a:pos x="connsiteX11486" y="connsiteY11486"/>
                </a:cxn>
                <a:cxn ang="0">
                  <a:pos x="connsiteX11487" y="connsiteY11487"/>
                </a:cxn>
                <a:cxn ang="0">
                  <a:pos x="connsiteX11488" y="connsiteY11488"/>
                </a:cxn>
                <a:cxn ang="0">
                  <a:pos x="connsiteX11489" y="connsiteY11489"/>
                </a:cxn>
                <a:cxn ang="0">
                  <a:pos x="connsiteX11490" y="connsiteY11490"/>
                </a:cxn>
                <a:cxn ang="0">
                  <a:pos x="connsiteX11491" y="connsiteY11491"/>
                </a:cxn>
                <a:cxn ang="0">
                  <a:pos x="connsiteX11492" y="connsiteY11492"/>
                </a:cxn>
                <a:cxn ang="0">
                  <a:pos x="connsiteX11493" y="connsiteY11493"/>
                </a:cxn>
                <a:cxn ang="0">
                  <a:pos x="connsiteX11494" y="connsiteY11494"/>
                </a:cxn>
                <a:cxn ang="0">
                  <a:pos x="connsiteX11495" y="connsiteY11495"/>
                </a:cxn>
                <a:cxn ang="0">
                  <a:pos x="connsiteX11496" y="connsiteY11496"/>
                </a:cxn>
                <a:cxn ang="0">
                  <a:pos x="connsiteX11497" y="connsiteY11497"/>
                </a:cxn>
                <a:cxn ang="0">
                  <a:pos x="connsiteX11498" y="connsiteY11498"/>
                </a:cxn>
                <a:cxn ang="0">
                  <a:pos x="connsiteX11499" y="connsiteY11499"/>
                </a:cxn>
                <a:cxn ang="0">
                  <a:pos x="connsiteX11500" y="connsiteY11500"/>
                </a:cxn>
                <a:cxn ang="0">
                  <a:pos x="connsiteX11501" y="connsiteY11501"/>
                </a:cxn>
                <a:cxn ang="0">
                  <a:pos x="connsiteX11502" y="connsiteY11502"/>
                </a:cxn>
                <a:cxn ang="0">
                  <a:pos x="connsiteX11503" y="connsiteY11503"/>
                </a:cxn>
                <a:cxn ang="0">
                  <a:pos x="connsiteX11504" y="connsiteY11504"/>
                </a:cxn>
                <a:cxn ang="0">
                  <a:pos x="connsiteX11505" y="connsiteY11505"/>
                </a:cxn>
                <a:cxn ang="0">
                  <a:pos x="connsiteX11506" y="connsiteY11506"/>
                </a:cxn>
                <a:cxn ang="0">
                  <a:pos x="connsiteX11507" y="connsiteY11507"/>
                </a:cxn>
                <a:cxn ang="0">
                  <a:pos x="connsiteX11508" y="connsiteY11508"/>
                </a:cxn>
                <a:cxn ang="0">
                  <a:pos x="connsiteX11509" y="connsiteY11509"/>
                </a:cxn>
                <a:cxn ang="0">
                  <a:pos x="connsiteX11510" y="connsiteY11510"/>
                </a:cxn>
                <a:cxn ang="0">
                  <a:pos x="connsiteX11511" y="connsiteY11511"/>
                </a:cxn>
                <a:cxn ang="0">
                  <a:pos x="connsiteX11512" y="connsiteY11512"/>
                </a:cxn>
                <a:cxn ang="0">
                  <a:pos x="connsiteX11513" y="connsiteY11513"/>
                </a:cxn>
                <a:cxn ang="0">
                  <a:pos x="connsiteX11514" y="connsiteY11514"/>
                </a:cxn>
                <a:cxn ang="0">
                  <a:pos x="connsiteX11515" y="connsiteY11515"/>
                </a:cxn>
                <a:cxn ang="0">
                  <a:pos x="connsiteX11516" y="connsiteY11516"/>
                </a:cxn>
                <a:cxn ang="0">
                  <a:pos x="connsiteX11517" y="connsiteY11517"/>
                </a:cxn>
                <a:cxn ang="0">
                  <a:pos x="connsiteX11518" y="connsiteY11518"/>
                </a:cxn>
                <a:cxn ang="0">
                  <a:pos x="connsiteX11519" y="connsiteY11519"/>
                </a:cxn>
                <a:cxn ang="0">
                  <a:pos x="connsiteX11520" y="connsiteY11520"/>
                </a:cxn>
                <a:cxn ang="0">
                  <a:pos x="connsiteX11521" y="connsiteY11521"/>
                </a:cxn>
                <a:cxn ang="0">
                  <a:pos x="connsiteX11522" y="connsiteY11522"/>
                </a:cxn>
                <a:cxn ang="0">
                  <a:pos x="connsiteX11523" y="connsiteY11523"/>
                </a:cxn>
                <a:cxn ang="0">
                  <a:pos x="connsiteX11524" y="connsiteY11524"/>
                </a:cxn>
                <a:cxn ang="0">
                  <a:pos x="connsiteX11525" y="connsiteY11525"/>
                </a:cxn>
                <a:cxn ang="0">
                  <a:pos x="connsiteX11526" y="connsiteY11526"/>
                </a:cxn>
                <a:cxn ang="0">
                  <a:pos x="connsiteX11527" y="connsiteY11527"/>
                </a:cxn>
                <a:cxn ang="0">
                  <a:pos x="connsiteX11528" y="connsiteY11528"/>
                </a:cxn>
                <a:cxn ang="0">
                  <a:pos x="connsiteX11529" y="connsiteY11529"/>
                </a:cxn>
                <a:cxn ang="0">
                  <a:pos x="connsiteX11530" y="connsiteY11530"/>
                </a:cxn>
                <a:cxn ang="0">
                  <a:pos x="connsiteX11531" y="connsiteY11531"/>
                </a:cxn>
                <a:cxn ang="0">
                  <a:pos x="connsiteX11532" y="connsiteY11532"/>
                </a:cxn>
                <a:cxn ang="0">
                  <a:pos x="connsiteX11533" y="connsiteY11533"/>
                </a:cxn>
                <a:cxn ang="0">
                  <a:pos x="connsiteX11534" y="connsiteY11534"/>
                </a:cxn>
                <a:cxn ang="0">
                  <a:pos x="connsiteX11535" y="connsiteY11535"/>
                </a:cxn>
                <a:cxn ang="0">
                  <a:pos x="connsiteX11536" y="connsiteY11536"/>
                </a:cxn>
                <a:cxn ang="0">
                  <a:pos x="connsiteX11537" y="connsiteY11537"/>
                </a:cxn>
                <a:cxn ang="0">
                  <a:pos x="connsiteX11538" y="connsiteY11538"/>
                </a:cxn>
                <a:cxn ang="0">
                  <a:pos x="connsiteX11539" y="connsiteY11539"/>
                </a:cxn>
                <a:cxn ang="0">
                  <a:pos x="connsiteX11540" y="connsiteY11540"/>
                </a:cxn>
                <a:cxn ang="0">
                  <a:pos x="connsiteX11541" y="connsiteY11541"/>
                </a:cxn>
                <a:cxn ang="0">
                  <a:pos x="connsiteX11542" y="connsiteY11542"/>
                </a:cxn>
                <a:cxn ang="0">
                  <a:pos x="connsiteX11543" y="connsiteY11543"/>
                </a:cxn>
                <a:cxn ang="0">
                  <a:pos x="connsiteX11544" y="connsiteY11544"/>
                </a:cxn>
                <a:cxn ang="0">
                  <a:pos x="connsiteX11545" y="connsiteY11545"/>
                </a:cxn>
                <a:cxn ang="0">
                  <a:pos x="connsiteX11546" y="connsiteY11546"/>
                </a:cxn>
                <a:cxn ang="0">
                  <a:pos x="connsiteX11547" y="connsiteY11547"/>
                </a:cxn>
                <a:cxn ang="0">
                  <a:pos x="connsiteX11548" y="connsiteY11548"/>
                </a:cxn>
                <a:cxn ang="0">
                  <a:pos x="connsiteX11549" y="connsiteY11549"/>
                </a:cxn>
                <a:cxn ang="0">
                  <a:pos x="connsiteX11550" y="connsiteY11550"/>
                </a:cxn>
                <a:cxn ang="0">
                  <a:pos x="connsiteX11551" y="connsiteY11551"/>
                </a:cxn>
                <a:cxn ang="0">
                  <a:pos x="connsiteX11552" y="connsiteY11552"/>
                </a:cxn>
                <a:cxn ang="0">
                  <a:pos x="connsiteX11553" y="connsiteY11553"/>
                </a:cxn>
                <a:cxn ang="0">
                  <a:pos x="connsiteX11554" y="connsiteY11554"/>
                </a:cxn>
                <a:cxn ang="0">
                  <a:pos x="connsiteX11555" y="connsiteY11555"/>
                </a:cxn>
                <a:cxn ang="0">
                  <a:pos x="connsiteX11556" y="connsiteY11556"/>
                </a:cxn>
                <a:cxn ang="0">
                  <a:pos x="connsiteX11557" y="connsiteY11557"/>
                </a:cxn>
                <a:cxn ang="0">
                  <a:pos x="connsiteX11558" y="connsiteY11558"/>
                </a:cxn>
                <a:cxn ang="0">
                  <a:pos x="connsiteX11559" y="connsiteY11559"/>
                </a:cxn>
                <a:cxn ang="0">
                  <a:pos x="connsiteX11560" y="connsiteY11560"/>
                </a:cxn>
                <a:cxn ang="0">
                  <a:pos x="connsiteX11561" y="connsiteY11561"/>
                </a:cxn>
                <a:cxn ang="0">
                  <a:pos x="connsiteX11562" y="connsiteY11562"/>
                </a:cxn>
                <a:cxn ang="0">
                  <a:pos x="connsiteX11563" y="connsiteY11563"/>
                </a:cxn>
                <a:cxn ang="0">
                  <a:pos x="connsiteX11564" y="connsiteY11564"/>
                </a:cxn>
                <a:cxn ang="0">
                  <a:pos x="connsiteX11565" y="connsiteY11565"/>
                </a:cxn>
                <a:cxn ang="0">
                  <a:pos x="connsiteX11566" y="connsiteY11566"/>
                </a:cxn>
                <a:cxn ang="0">
                  <a:pos x="connsiteX11567" y="connsiteY11567"/>
                </a:cxn>
                <a:cxn ang="0">
                  <a:pos x="connsiteX11568" y="connsiteY11568"/>
                </a:cxn>
                <a:cxn ang="0">
                  <a:pos x="connsiteX11569" y="connsiteY11569"/>
                </a:cxn>
                <a:cxn ang="0">
                  <a:pos x="connsiteX11570" y="connsiteY11570"/>
                </a:cxn>
                <a:cxn ang="0">
                  <a:pos x="connsiteX11571" y="connsiteY11571"/>
                </a:cxn>
                <a:cxn ang="0">
                  <a:pos x="connsiteX11572" y="connsiteY11572"/>
                </a:cxn>
                <a:cxn ang="0">
                  <a:pos x="connsiteX11573" y="connsiteY11573"/>
                </a:cxn>
                <a:cxn ang="0">
                  <a:pos x="connsiteX11574" y="connsiteY11574"/>
                </a:cxn>
                <a:cxn ang="0">
                  <a:pos x="connsiteX11575" y="connsiteY11575"/>
                </a:cxn>
                <a:cxn ang="0">
                  <a:pos x="connsiteX11576" y="connsiteY11576"/>
                </a:cxn>
                <a:cxn ang="0">
                  <a:pos x="connsiteX11577" y="connsiteY11577"/>
                </a:cxn>
                <a:cxn ang="0">
                  <a:pos x="connsiteX11578" y="connsiteY11578"/>
                </a:cxn>
                <a:cxn ang="0">
                  <a:pos x="connsiteX11579" y="connsiteY11579"/>
                </a:cxn>
                <a:cxn ang="0">
                  <a:pos x="connsiteX11580" y="connsiteY11580"/>
                </a:cxn>
                <a:cxn ang="0">
                  <a:pos x="connsiteX11581" y="connsiteY11581"/>
                </a:cxn>
                <a:cxn ang="0">
                  <a:pos x="connsiteX11582" y="connsiteY11582"/>
                </a:cxn>
                <a:cxn ang="0">
                  <a:pos x="connsiteX11583" y="connsiteY11583"/>
                </a:cxn>
                <a:cxn ang="0">
                  <a:pos x="connsiteX11584" y="connsiteY11584"/>
                </a:cxn>
                <a:cxn ang="0">
                  <a:pos x="connsiteX11585" y="connsiteY11585"/>
                </a:cxn>
                <a:cxn ang="0">
                  <a:pos x="connsiteX11586" y="connsiteY11586"/>
                </a:cxn>
                <a:cxn ang="0">
                  <a:pos x="connsiteX11587" y="connsiteY11587"/>
                </a:cxn>
                <a:cxn ang="0">
                  <a:pos x="connsiteX11588" y="connsiteY11588"/>
                </a:cxn>
                <a:cxn ang="0">
                  <a:pos x="connsiteX11589" y="connsiteY11589"/>
                </a:cxn>
                <a:cxn ang="0">
                  <a:pos x="connsiteX11590" y="connsiteY11590"/>
                </a:cxn>
                <a:cxn ang="0">
                  <a:pos x="connsiteX11591" y="connsiteY11591"/>
                </a:cxn>
                <a:cxn ang="0">
                  <a:pos x="connsiteX11592" y="connsiteY11592"/>
                </a:cxn>
                <a:cxn ang="0">
                  <a:pos x="connsiteX11593" y="connsiteY11593"/>
                </a:cxn>
                <a:cxn ang="0">
                  <a:pos x="connsiteX11594" y="connsiteY11594"/>
                </a:cxn>
                <a:cxn ang="0">
                  <a:pos x="connsiteX11595" y="connsiteY11595"/>
                </a:cxn>
                <a:cxn ang="0">
                  <a:pos x="connsiteX11596" y="connsiteY11596"/>
                </a:cxn>
                <a:cxn ang="0">
                  <a:pos x="connsiteX11597" y="connsiteY11597"/>
                </a:cxn>
                <a:cxn ang="0">
                  <a:pos x="connsiteX11598" y="connsiteY11598"/>
                </a:cxn>
                <a:cxn ang="0">
                  <a:pos x="connsiteX11599" y="connsiteY11599"/>
                </a:cxn>
                <a:cxn ang="0">
                  <a:pos x="connsiteX11600" y="connsiteY11600"/>
                </a:cxn>
                <a:cxn ang="0">
                  <a:pos x="connsiteX11601" y="connsiteY11601"/>
                </a:cxn>
                <a:cxn ang="0">
                  <a:pos x="connsiteX11602" y="connsiteY11602"/>
                </a:cxn>
                <a:cxn ang="0">
                  <a:pos x="connsiteX11603" y="connsiteY11603"/>
                </a:cxn>
                <a:cxn ang="0">
                  <a:pos x="connsiteX11604" y="connsiteY11604"/>
                </a:cxn>
                <a:cxn ang="0">
                  <a:pos x="connsiteX11605" y="connsiteY11605"/>
                </a:cxn>
                <a:cxn ang="0">
                  <a:pos x="connsiteX11606" y="connsiteY11606"/>
                </a:cxn>
                <a:cxn ang="0">
                  <a:pos x="connsiteX11607" y="connsiteY11607"/>
                </a:cxn>
                <a:cxn ang="0">
                  <a:pos x="connsiteX11608" y="connsiteY11608"/>
                </a:cxn>
                <a:cxn ang="0">
                  <a:pos x="connsiteX11609" y="connsiteY11609"/>
                </a:cxn>
                <a:cxn ang="0">
                  <a:pos x="connsiteX11610" y="connsiteY11610"/>
                </a:cxn>
                <a:cxn ang="0">
                  <a:pos x="connsiteX11611" y="connsiteY11611"/>
                </a:cxn>
                <a:cxn ang="0">
                  <a:pos x="connsiteX11612" y="connsiteY11612"/>
                </a:cxn>
                <a:cxn ang="0">
                  <a:pos x="connsiteX11613" y="connsiteY11613"/>
                </a:cxn>
                <a:cxn ang="0">
                  <a:pos x="connsiteX11614" y="connsiteY11614"/>
                </a:cxn>
                <a:cxn ang="0">
                  <a:pos x="connsiteX11615" y="connsiteY11615"/>
                </a:cxn>
                <a:cxn ang="0">
                  <a:pos x="connsiteX11616" y="connsiteY11616"/>
                </a:cxn>
                <a:cxn ang="0">
                  <a:pos x="connsiteX11617" y="connsiteY11617"/>
                </a:cxn>
                <a:cxn ang="0">
                  <a:pos x="connsiteX11618" y="connsiteY11618"/>
                </a:cxn>
                <a:cxn ang="0">
                  <a:pos x="connsiteX11619" y="connsiteY11619"/>
                </a:cxn>
                <a:cxn ang="0">
                  <a:pos x="connsiteX11620" y="connsiteY11620"/>
                </a:cxn>
                <a:cxn ang="0">
                  <a:pos x="connsiteX11621" y="connsiteY11621"/>
                </a:cxn>
                <a:cxn ang="0">
                  <a:pos x="connsiteX11622" y="connsiteY11622"/>
                </a:cxn>
                <a:cxn ang="0">
                  <a:pos x="connsiteX11623" y="connsiteY11623"/>
                </a:cxn>
                <a:cxn ang="0">
                  <a:pos x="connsiteX11624" y="connsiteY11624"/>
                </a:cxn>
                <a:cxn ang="0">
                  <a:pos x="connsiteX11625" y="connsiteY11625"/>
                </a:cxn>
                <a:cxn ang="0">
                  <a:pos x="connsiteX11626" y="connsiteY11626"/>
                </a:cxn>
                <a:cxn ang="0">
                  <a:pos x="connsiteX11627" y="connsiteY11627"/>
                </a:cxn>
                <a:cxn ang="0">
                  <a:pos x="connsiteX11628" y="connsiteY11628"/>
                </a:cxn>
                <a:cxn ang="0">
                  <a:pos x="connsiteX11629" y="connsiteY11629"/>
                </a:cxn>
                <a:cxn ang="0">
                  <a:pos x="connsiteX11630" y="connsiteY11630"/>
                </a:cxn>
                <a:cxn ang="0">
                  <a:pos x="connsiteX11631" y="connsiteY11631"/>
                </a:cxn>
                <a:cxn ang="0">
                  <a:pos x="connsiteX11632" y="connsiteY11632"/>
                </a:cxn>
                <a:cxn ang="0">
                  <a:pos x="connsiteX11633" y="connsiteY11633"/>
                </a:cxn>
                <a:cxn ang="0">
                  <a:pos x="connsiteX11634" y="connsiteY11634"/>
                </a:cxn>
                <a:cxn ang="0">
                  <a:pos x="connsiteX11635" y="connsiteY11635"/>
                </a:cxn>
                <a:cxn ang="0">
                  <a:pos x="connsiteX11636" y="connsiteY11636"/>
                </a:cxn>
                <a:cxn ang="0">
                  <a:pos x="connsiteX11637" y="connsiteY11637"/>
                </a:cxn>
                <a:cxn ang="0">
                  <a:pos x="connsiteX11638" y="connsiteY11638"/>
                </a:cxn>
                <a:cxn ang="0">
                  <a:pos x="connsiteX11639" y="connsiteY11639"/>
                </a:cxn>
                <a:cxn ang="0">
                  <a:pos x="connsiteX11640" y="connsiteY11640"/>
                </a:cxn>
                <a:cxn ang="0">
                  <a:pos x="connsiteX11641" y="connsiteY11641"/>
                </a:cxn>
                <a:cxn ang="0">
                  <a:pos x="connsiteX11642" y="connsiteY11642"/>
                </a:cxn>
                <a:cxn ang="0">
                  <a:pos x="connsiteX11643" y="connsiteY11643"/>
                </a:cxn>
                <a:cxn ang="0">
                  <a:pos x="connsiteX11644" y="connsiteY11644"/>
                </a:cxn>
                <a:cxn ang="0">
                  <a:pos x="connsiteX11645" y="connsiteY11645"/>
                </a:cxn>
                <a:cxn ang="0">
                  <a:pos x="connsiteX11646" y="connsiteY11646"/>
                </a:cxn>
                <a:cxn ang="0">
                  <a:pos x="connsiteX11647" y="connsiteY11647"/>
                </a:cxn>
                <a:cxn ang="0">
                  <a:pos x="connsiteX11648" y="connsiteY11648"/>
                </a:cxn>
                <a:cxn ang="0">
                  <a:pos x="connsiteX11649" y="connsiteY11649"/>
                </a:cxn>
                <a:cxn ang="0">
                  <a:pos x="connsiteX11650" y="connsiteY11650"/>
                </a:cxn>
                <a:cxn ang="0">
                  <a:pos x="connsiteX11651" y="connsiteY11651"/>
                </a:cxn>
                <a:cxn ang="0">
                  <a:pos x="connsiteX11652" y="connsiteY11652"/>
                </a:cxn>
                <a:cxn ang="0">
                  <a:pos x="connsiteX11653" y="connsiteY11653"/>
                </a:cxn>
                <a:cxn ang="0">
                  <a:pos x="connsiteX11654" y="connsiteY11654"/>
                </a:cxn>
                <a:cxn ang="0">
                  <a:pos x="connsiteX11655" y="connsiteY11655"/>
                </a:cxn>
                <a:cxn ang="0">
                  <a:pos x="connsiteX11656" y="connsiteY11656"/>
                </a:cxn>
                <a:cxn ang="0">
                  <a:pos x="connsiteX11657" y="connsiteY11657"/>
                </a:cxn>
                <a:cxn ang="0">
                  <a:pos x="connsiteX11658" y="connsiteY11658"/>
                </a:cxn>
                <a:cxn ang="0">
                  <a:pos x="connsiteX11659" y="connsiteY11659"/>
                </a:cxn>
                <a:cxn ang="0">
                  <a:pos x="connsiteX11660" y="connsiteY11660"/>
                </a:cxn>
                <a:cxn ang="0">
                  <a:pos x="connsiteX11661" y="connsiteY11661"/>
                </a:cxn>
                <a:cxn ang="0">
                  <a:pos x="connsiteX11662" y="connsiteY11662"/>
                </a:cxn>
                <a:cxn ang="0">
                  <a:pos x="connsiteX11663" y="connsiteY11663"/>
                </a:cxn>
                <a:cxn ang="0">
                  <a:pos x="connsiteX11664" y="connsiteY11664"/>
                </a:cxn>
                <a:cxn ang="0">
                  <a:pos x="connsiteX11665" y="connsiteY11665"/>
                </a:cxn>
                <a:cxn ang="0">
                  <a:pos x="connsiteX11666" y="connsiteY11666"/>
                </a:cxn>
                <a:cxn ang="0">
                  <a:pos x="connsiteX11667" y="connsiteY11667"/>
                </a:cxn>
                <a:cxn ang="0">
                  <a:pos x="connsiteX11668" y="connsiteY11668"/>
                </a:cxn>
                <a:cxn ang="0">
                  <a:pos x="connsiteX11669" y="connsiteY11669"/>
                </a:cxn>
                <a:cxn ang="0">
                  <a:pos x="connsiteX11670" y="connsiteY11670"/>
                </a:cxn>
                <a:cxn ang="0">
                  <a:pos x="connsiteX11671" y="connsiteY11671"/>
                </a:cxn>
                <a:cxn ang="0">
                  <a:pos x="connsiteX11672" y="connsiteY11672"/>
                </a:cxn>
                <a:cxn ang="0">
                  <a:pos x="connsiteX11673" y="connsiteY11673"/>
                </a:cxn>
                <a:cxn ang="0">
                  <a:pos x="connsiteX11674" y="connsiteY11674"/>
                </a:cxn>
                <a:cxn ang="0">
                  <a:pos x="connsiteX11675" y="connsiteY11675"/>
                </a:cxn>
                <a:cxn ang="0">
                  <a:pos x="connsiteX11676" y="connsiteY11676"/>
                </a:cxn>
                <a:cxn ang="0">
                  <a:pos x="connsiteX11677" y="connsiteY11677"/>
                </a:cxn>
                <a:cxn ang="0">
                  <a:pos x="connsiteX11678" y="connsiteY11678"/>
                </a:cxn>
                <a:cxn ang="0">
                  <a:pos x="connsiteX11679" y="connsiteY11679"/>
                </a:cxn>
                <a:cxn ang="0">
                  <a:pos x="connsiteX11680" y="connsiteY11680"/>
                </a:cxn>
                <a:cxn ang="0">
                  <a:pos x="connsiteX11681" y="connsiteY11681"/>
                </a:cxn>
                <a:cxn ang="0">
                  <a:pos x="connsiteX11682" y="connsiteY11682"/>
                </a:cxn>
                <a:cxn ang="0">
                  <a:pos x="connsiteX11683" y="connsiteY11683"/>
                </a:cxn>
                <a:cxn ang="0">
                  <a:pos x="connsiteX11684" y="connsiteY11684"/>
                </a:cxn>
                <a:cxn ang="0">
                  <a:pos x="connsiteX11685" y="connsiteY11685"/>
                </a:cxn>
                <a:cxn ang="0">
                  <a:pos x="connsiteX11686" y="connsiteY11686"/>
                </a:cxn>
                <a:cxn ang="0">
                  <a:pos x="connsiteX11687" y="connsiteY11687"/>
                </a:cxn>
                <a:cxn ang="0">
                  <a:pos x="connsiteX11688" y="connsiteY11688"/>
                </a:cxn>
                <a:cxn ang="0">
                  <a:pos x="connsiteX11689" y="connsiteY11689"/>
                </a:cxn>
                <a:cxn ang="0">
                  <a:pos x="connsiteX11690" y="connsiteY11690"/>
                </a:cxn>
                <a:cxn ang="0">
                  <a:pos x="connsiteX11691" y="connsiteY11691"/>
                </a:cxn>
                <a:cxn ang="0">
                  <a:pos x="connsiteX11692" y="connsiteY11692"/>
                </a:cxn>
                <a:cxn ang="0">
                  <a:pos x="connsiteX11693" y="connsiteY11693"/>
                </a:cxn>
                <a:cxn ang="0">
                  <a:pos x="connsiteX11694" y="connsiteY11694"/>
                </a:cxn>
                <a:cxn ang="0">
                  <a:pos x="connsiteX11695" y="connsiteY11695"/>
                </a:cxn>
                <a:cxn ang="0">
                  <a:pos x="connsiteX11696" y="connsiteY11696"/>
                </a:cxn>
                <a:cxn ang="0">
                  <a:pos x="connsiteX11697" y="connsiteY11697"/>
                </a:cxn>
                <a:cxn ang="0">
                  <a:pos x="connsiteX11698" y="connsiteY11698"/>
                </a:cxn>
                <a:cxn ang="0">
                  <a:pos x="connsiteX11699" y="connsiteY11699"/>
                </a:cxn>
                <a:cxn ang="0">
                  <a:pos x="connsiteX11700" y="connsiteY11700"/>
                </a:cxn>
                <a:cxn ang="0">
                  <a:pos x="connsiteX11701" y="connsiteY11701"/>
                </a:cxn>
                <a:cxn ang="0">
                  <a:pos x="connsiteX11702" y="connsiteY11702"/>
                </a:cxn>
                <a:cxn ang="0">
                  <a:pos x="connsiteX11703" y="connsiteY11703"/>
                </a:cxn>
                <a:cxn ang="0">
                  <a:pos x="connsiteX11704" y="connsiteY11704"/>
                </a:cxn>
                <a:cxn ang="0">
                  <a:pos x="connsiteX11705" y="connsiteY11705"/>
                </a:cxn>
                <a:cxn ang="0">
                  <a:pos x="connsiteX11706" y="connsiteY11706"/>
                </a:cxn>
                <a:cxn ang="0">
                  <a:pos x="connsiteX11707" y="connsiteY11707"/>
                </a:cxn>
                <a:cxn ang="0">
                  <a:pos x="connsiteX11708" y="connsiteY11708"/>
                </a:cxn>
                <a:cxn ang="0">
                  <a:pos x="connsiteX11709" y="connsiteY11709"/>
                </a:cxn>
                <a:cxn ang="0">
                  <a:pos x="connsiteX11710" y="connsiteY11710"/>
                </a:cxn>
                <a:cxn ang="0">
                  <a:pos x="connsiteX11711" y="connsiteY11711"/>
                </a:cxn>
                <a:cxn ang="0">
                  <a:pos x="connsiteX11712" y="connsiteY11712"/>
                </a:cxn>
                <a:cxn ang="0">
                  <a:pos x="connsiteX11713" y="connsiteY11713"/>
                </a:cxn>
                <a:cxn ang="0">
                  <a:pos x="connsiteX11714" y="connsiteY11714"/>
                </a:cxn>
                <a:cxn ang="0">
                  <a:pos x="connsiteX11715" y="connsiteY11715"/>
                </a:cxn>
                <a:cxn ang="0">
                  <a:pos x="connsiteX11716" y="connsiteY11716"/>
                </a:cxn>
                <a:cxn ang="0">
                  <a:pos x="connsiteX11717" y="connsiteY11717"/>
                </a:cxn>
                <a:cxn ang="0">
                  <a:pos x="connsiteX11718" y="connsiteY11718"/>
                </a:cxn>
                <a:cxn ang="0">
                  <a:pos x="connsiteX11719" y="connsiteY11719"/>
                </a:cxn>
                <a:cxn ang="0">
                  <a:pos x="connsiteX11720" y="connsiteY11720"/>
                </a:cxn>
                <a:cxn ang="0">
                  <a:pos x="connsiteX11721" y="connsiteY11721"/>
                </a:cxn>
                <a:cxn ang="0">
                  <a:pos x="connsiteX11722" y="connsiteY11722"/>
                </a:cxn>
                <a:cxn ang="0">
                  <a:pos x="connsiteX11723" y="connsiteY11723"/>
                </a:cxn>
                <a:cxn ang="0">
                  <a:pos x="connsiteX11724" y="connsiteY11724"/>
                </a:cxn>
                <a:cxn ang="0">
                  <a:pos x="connsiteX11725" y="connsiteY11725"/>
                </a:cxn>
                <a:cxn ang="0">
                  <a:pos x="connsiteX11726" y="connsiteY11726"/>
                </a:cxn>
                <a:cxn ang="0">
                  <a:pos x="connsiteX11727" y="connsiteY11727"/>
                </a:cxn>
                <a:cxn ang="0">
                  <a:pos x="connsiteX11728" y="connsiteY11728"/>
                </a:cxn>
                <a:cxn ang="0">
                  <a:pos x="connsiteX11729" y="connsiteY11729"/>
                </a:cxn>
                <a:cxn ang="0">
                  <a:pos x="connsiteX11730" y="connsiteY11730"/>
                </a:cxn>
                <a:cxn ang="0">
                  <a:pos x="connsiteX11731" y="connsiteY11731"/>
                </a:cxn>
                <a:cxn ang="0">
                  <a:pos x="connsiteX11732" y="connsiteY11732"/>
                </a:cxn>
                <a:cxn ang="0">
                  <a:pos x="connsiteX11733" y="connsiteY11733"/>
                </a:cxn>
                <a:cxn ang="0">
                  <a:pos x="connsiteX11734" y="connsiteY11734"/>
                </a:cxn>
                <a:cxn ang="0">
                  <a:pos x="connsiteX11735" y="connsiteY11735"/>
                </a:cxn>
                <a:cxn ang="0">
                  <a:pos x="connsiteX11736" y="connsiteY11736"/>
                </a:cxn>
                <a:cxn ang="0">
                  <a:pos x="connsiteX11737" y="connsiteY11737"/>
                </a:cxn>
                <a:cxn ang="0">
                  <a:pos x="connsiteX11738" y="connsiteY11738"/>
                </a:cxn>
                <a:cxn ang="0">
                  <a:pos x="connsiteX11739" y="connsiteY11739"/>
                </a:cxn>
                <a:cxn ang="0">
                  <a:pos x="connsiteX11740" y="connsiteY11740"/>
                </a:cxn>
                <a:cxn ang="0">
                  <a:pos x="connsiteX11741" y="connsiteY11741"/>
                </a:cxn>
                <a:cxn ang="0">
                  <a:pos x="connsiteX11742" y="connsiteY11742"/>
                </a:cxn>
                <a:cxn ang="0">
                  <a:pos x="connsiteX11743" y="connsiteY11743"/>
                </a:cxn>
                <a:cxn ang="0">
                  <a:pos x="connsiteX11744" y="connsiteY11744"/>
                </a:cxn>
                <a:cxn ang="0">
                  <a:pos x="connsiteX11745" y="connsiteY11745"/>
                </a:cxn>
                <a:cxn ang="0">
                  <a:pos x="connsiteX11746" y="connsiteY11746"/>
                </a:cxn>
                <a:cxn ang="0">
                  <a:pos x="connsiteX11747" y="connsiteY11747"/>
                </a:cxn>
                <a:cxn ang="0">
                  <a:pos x="connsiteX11748" y="connsiteY11748"/>
                </a:cxn>
                <a:cxn ang="0">
                  <a:pos x="connsiteX11749" y="connsiteY11749"/>
                </a:cxn>
                <a:cxn ang="0">
                  <a:pos x="connsiteX11750" y="connsiteY11750"/>
                </a:cxn>
                <a:cxn ang="0">
                  <a:pos x="connsiteX11751" y="connsiteY11751"/>
                </a:cxn>
                <a:cxn ang="0">
                  <a:pos x="connsiteX11752" y="connsiteY11752"/>
                </a:cxn>
                <a:cxn ang="0">
                  <a:pos x="connsiteX11753" y="connsiteY11753"/>
                </a:cxn>
                <a:cxn ang="0">
                  <a:pos x="connsiteX11754" y="connsiteY11754"/>
                </a:cxn>
                <a:cxn ang="0">
                  <a:pos x="connsiteX11755" y="connsiteY11755"/>
                </a:cxn>
                <a:cxn ang="0">
                  <a:pos x="connsiteX11756" y="connsiteY11756"/>
                </a:cxn>
                <a:cxn ang="0">
                  <a:pos x="connsiteX11757" y="connsiteY11757"/>
                </a:cxn>
                <a:cxn ang="0">
                  <a:pos x="connsiteX11758" y="connsiteY11758"/>
                </a:cxn>
                <a:cxn ang="0">
                  <a:pos x="connsiteX11759" y="connsiteY11759"/>
                </a:cxn>
                <a:cxn ang="0">
                  <a:pos x="connsiteX11760" y="connsiteY11760"/>
                </a:cxn>
                <a:cxn ang="0">
                  <a:pos x="connsiteX11761" y="connsiteY11761"/>
                </a:cxn>
                <a:cxn ang="0">
                  <a:pos x="connsiteX11762" y="connsiteY11762"/>
                </a:cxn>
                <a:cxn ang="0">
                  <a:pos x="connsiteX11763" y="connsiteY11763"/>
                </a:cxn>
                <a:cxn ang="0">
                  <a:pos x="connsiteX11764" y="connsiteY11764"/>
                </a:cxn>
                <a:cxn ang="0">
                  <a:pos x="connsiteX11765" y="connsiteY11765"/>
                </a:cxn>
                <a:cxn ang="0">
                  <a:pos x="connsiteX11766" y="connsiteY11766"/>
                </a:cxn>
                <a:cxn ang="0">
                  <a:pos x="connsiteX11767" y="connsiteY11767"/>
                </a:cxn>
                <a:cxn ang="0">
                  <a:pos x="connsiteX11768" y="connsiteY11768"/>
                </a:cxn>
                <a:cxn ang="0">
                  <a:pos x="connsiteX11769" y="connsiteY11769"/>
                </a:cxn>
                <a:cxn ang="0">
                  <a:pos x="connsiteX11770" y="connsiteY11770"/>
                </a:cxn>
                <a:cxn ang="0">
                  <a:pos x="connsiteX11771" y="connsiteY11771"/>
                </a:cxn>
                <a:cxn ang="0">
                  <a:pos x="connsiteX11772" y="connsiteY11772"/>
                </a:cxn>
                <a:cxn ang="0">
                  <a:pos x="connsiteX11773" y="connsiteY11773"/>
                </a:cxn>
                <a:cxn ang="0">
                  <a:pos x="connsiteX11774" y="connsiteY11774"/>
                </a:cxn>
                <a:cxn ang="0">
                  <a:pos x="connsiteX11775" y="connsiteY11775"/>
                </a:cxn>
                <a:cxn ang="0">
                  <a:pos x="connsiteX11776" y="connsiteY11776"/>
                </a:cxn>
                <a:cxn ang="0">
                  <a:pos x="connsiteX11777" y="connsiteY11777"/>
                </a:cxn>
                <a:cxn ang="0">
                  <a:pos x="connsiteX11778" y="connsiteY11778"/>
                </a:cxn>
                <a:cxn ang="0">
                  <a:pos x="connsiteX11779" y="connsiteY11779"/>
                </a:cxn>
                <a:cxn ang="0">
                  <a:pos x="connsiteX11780" y="connsiteY11780"/>
                </a:cxn>
                <a:cxn ang="0">
                  <a:pos x="connsiteX11781" y="connsiteY11781"/>
                </a:cxn>
                <a:cxn ang="0">
                  <a:pos x="connsiteX11782" y="connsiteY11782"/>
                </a:cxn>
                <a:cxn ang="0">
                  <a:pos x="connsiteX11783" y="connsiteY11783"/>
                </a:cxn>
                <a:cxn ang="0">
                  <a:pos x="connsiteX11784" y="connsiteY11784"/>
                </a:cxn>
                <a:cxn ang="0">
                  <a:pos x="connsiteX11785" y="connsiteY11785"/>
                </a:cxn>
                <a:cxn ang="0">
                  <a:pos x="connsiteX11786" y="connsiteY11786"/>
                </a:cxn>
                <a:cxn ang="0">
                  <a:pos x="connsiteX11787" y="connsiteY11787"/>
                </a:cxn>
                <a:cxn ang="0">
                  <a:pos x="connsiteX11788" y="connsiteY11788"/>
                </a:cxn>
                <a:cxn ang="0">
                  <a:pos x="connsiteX11789" y="connsiteY11789"/>
                </a:cxn>
                <a:cxn ang="0">
                  <a:pos x="connsiteX11790" y="connsiteY11790"/>
                </a:cxn>
                <a:cxn ang="0">
                  <a:pos x="connsiteX11791" y="connsiteY11791"/>
                </a:cxn>
                <a:cxn ang="0">
                  <a:pos x="connsiteX11792" y="connsiteY11792"/>
                </a:cxn>
                <a:cxn ang="0">
                  <a:pos x="connsiteX11793" y="connsiteY11793"/>
                </a:cxn>
                <a:cxn ang="0">
                  <a:pos x="connsiteX11794" y="connsiteY11794"/>
                </a:cxn>
                <a:cxn ang="0">
                  <a:pos x="connsiteX11795" y="connsiteY11795"/>
                </a:cxn>
                <a:cxn ang="0">
                  <a:pos x="connsiteX11796" y="connsiteY11796"/>
                </a:cxn>
                <a:cxn ang="0">
                  <a:pos x="connsiteX11797" y="connsiteY11797"/>
                </a:cxn>
                <a:cxn ang="0">
                  <a:pos x="connsiteX11798" y="connsiteY11798"/>
                </a:cxn>
                <a:cxn ang="0">
                  <a:pos x="connsiteX11799" y="connsiteY11799"/>
                </a:cxn>
                <a:cxn ang="0">
                  <a:pos x="connsiteX11800" y="connsiteY11800"/>
                </a:cxn>
                <a:cxn ang="0">
                  <a:pos x="connsiteX11801" y="connsiteY11801"/>
                </a:cxn>
                <a:cxn ang="0">
                  <a:pos x="connsiteX11802" y="connsiteY11802"/>
                </a:cxn>
                <a:cxn ang="0">
                  <a:pos x="connsiteX11803" y="connsiteY11803"/>
                </a:cxn>
                <a:cxn ang="0">
                  <a:pos x="connsiteX11804" y="connsiteY11804"/>
                </a:cxn>
                <a:cxn ang="0">
                  <a:pos x="connsiteX11805" y="connsiteY11805"/>
                </a:cxn>
                <a:cxn ang="0">
                  <a:pos x="connsiteX11806" y="connsiteY11806"/>
                </a:cxn>
                <a:cxn ang="0">
                  <a:pos x="connsiteX11807" y="connsiteY11807"/>
                </a:cxn>
                <a:cxn ang="0">
                  <a:pos x="connsiteX11808" y="connsiteY11808"/>
                </a:cxn>
                <a:cxn ang="0">
                  <a:pos x="connsiteX11809" y="connsiteY11809"/>
                </a:cxn>
                <a:cxn ang="0">
                  <a:pos x="connsiteX11810" y="connsiteY11810"/>
                </a:cxn>
                <a:cxn ang="0">
                  <a:pos x="connsiteX11811" y="connsiteY11811"/>
                </a:cxn>
                <a:cxn ang="0">
                  <a:pos x="connsiteX11812" y="connsiteY11812"/>
                </a:cxn>
                <a:cxn ang="0">
                  <a:pos x="connsiteX11813" y="connsiteY11813"/>
                </a:cxn>
                <a:cxn ang="0">
                  <a:pos x="connsiteX11814" y="connsiteY11814"/>
                </a:cxn>
                <a:cxn ang="0">
                  <a:pos x="connsiteX11815" y="connsiteY11815"/>
                </a:cxn>
                <a:cxn ang="0">
                  <a:pos x="connsiteX11816" y="connsiteY11816"/>
                </a:cxn>
                <a:cxn ang="0">
                  <a:pos x="connsiteX11817" y="connsiteY11817"/>
                </a:cxn>
                <a:cxn ang="0">
                  <a:pos x="connsiteX11818" y="connsiteY11818"/>
                </a:cxn>
                <a:cxn ang="0">
                  <a:pos x="connsiteX11819" y="connsiteY11819"/>
                </a:cxn>
                <a:cxn ang="0">
                  <a:pos x="connsiteX11820" y="connsiteY11820"/>
                </a:cxn>
                <a:cxn ang="0">
                  <a:pos x="connsiteX11821" y="connsiteY11821"/>
                </a:cxn>
                <a:cxn ang="0">
                  <a:pos x="connsiteX11822" y="connsiteY11822"/>
                </a:cxn>
                <a:cxn ang="0">
                  <a:pos x="connsiteX11823" y="connsiteY11823"/>
                </a:cxn>
                <a:cxn ang="0">
                  <a:pos x="connsiteX11824" y="connsiteY11824"/>
                </a:cxn>
                <a:cxn ang="0">
                  <a:pos x="connsiteX11825" y="connsiteY11825"/>
                </a:cxn>
                <a:cxn ang="0">
                  <a:pos x="connsiteX11826" y="connsiteY11826"/>
                </a:cxn>
                <a:cxn ang="0">
                  <a:pos x="connsiteX11827" y="connsiteY11827"/>
                </a:cxn>
                <a:cxn ang="0">
                  <a:pos x="connsiteX11828" y="connsiteY11828"/>
                </a:cxn>
                <a:cxn ang="0">
                  <a:pos x="connsiteX11829" y="connsiteY11829"/>
                </a:cxn>
                <a:cxn ang="0">
                  <a:pos x="connsiteX11830" y="connsiteY11830"/>
                </a:cxn>
                <a:cxn ang="0">
                  <a:pos x="connsiteX11831" y="connsiteY11831"/>
                </a:cxn>
                <a:cxn ang="0">
                  <a:pos x="connsiteX11832" y="connsiteY11832"/>
                </a:cxn>
                <a:cxn ang="0">
                  <a:pos x="connsiteX11833" y="connsiteY11833"/>
                </a:cxn>
                <a:cxn ang="0">
                  <a:pos x="connsiteX11834" y="connsiteY11834"/>
                </a:cxn>
                <a:cxn ang="0">
                  <a:pos x="connsiteX11835" y="connsiteY11835"/>
                </a:cxn>
                <a:cxn ang="0">
                  <a:pos x="connsiteX11836" y="connsiteY11836"/>
                </a:cxn>
                <a:cxn ang="0">
                  <a:pos x="connsiteX11837" y="connsiteY11837"/>
                </a:cxn>
                <a:cxn ang="0">
                  <a:pos x="connsiteX11838" y="connsiteY11838"/>
                </a:cxn>
                <a:cxn ang="0">
                  <a:pos x="connsiteX11839" y="connsiteY11839"/>
                </a:cxn>
                <a:cxn ang="0">
                  <a:pos x="connsiteX11840" y="connsiteY11840"/>
                </a:cxn>
                <a:cxn ang="0">
                  <a:pos x="connsiteX11841" y="connsiteY11841"/>
                </a:cxn>
                <a:cxn ang="0">
                  <a:pos x="connsiteX11842" y="connsiteY11842"/>
                </a:cxn>
                <a:cxn ang="0">
                  <a:pos x="connsiteX11843" y="connsiteY11843"/>
                </a:cxn>
                <a:cxn ang="0">
                  <a:pos x="connsiteX11844" y="connsiteY11844"/>
                </a:cxn>
                <a:cxn ang="0">
                  <a:pos x="connsiteX11845" y="connsiteY11845"/>
                </a:cxn>
                <a:cxn ang="0">
                  <a:pos x="connsiteX11846" y="connsiteY11846"/>
                </a:cxn>
                <a:cxn ang="0">
                  <a:pos x="connsiteX11847" y="connsiteY11847"/>
                </a:cxn>
                <a:cxn ang="0">
                  <a:pos x="connsiteX11848" y="connsiteY11848"/>
                </a:cxn>
                <a:cxn ang="0">
                  <a:pos x="connsiteX11849" y="connsiteY11849"/>
                </a:cxn>
                <a:cxn ang="0">
                  <a:pos x="connsiteX11850" y="connsiteY11850"/>
                </a:cxn>
                <a:cxn ang="0">
                  <a:pos x="connsiteX11851" y="connsiteY11851"/>
                </a:cxn>
                <a:cxn ang="0">
                  <a:pos x="connsiteX11852" y="connsiteY11852"/>
                </a:cxn>
                <a:cxn ang="0">
                  <a:pos x="connsiteX11853" y="connsiteY11853"/>
                </a:cxn>
                <a:cxn ang="0">
                  <a:pos x="connsiteX11854" y="connsiteY11854"/>
                </a:cxn>
                <a:cxn ang="0">
                  <a:pos x="connsiteX11855" y="connsiteY11855"/>
                </a:cxn>
                <a:cxn ang="0">
                  <a:pos x="connsiteX11856" y="connsiteY11856"/>
                </a:cxn>
                <a:cxn ang="0">
                  <a:pos x="connsiteX11857" y="connsiteY11857"/>
                </a:cxn>
                <a:cxn ang="0">
                  <a:pos x="connsiteX11858" y="connsiteY11858"/>
                </a:cxn>
                <a:cxn ang="0">
                  <a:pos x="connsiteX11859" y="connsiteY11859"/>
                </a:cxn>
                <a:cxn ang="0">
                  <a:pos x="connsiteX11860" y="connsiteY11860"/>
                </a:cxn>
                <a:cxn ang="0">
                  <a:pos x="connsiteX11861" y="connsiteY11861"/>
                </a:cxn>
                <a:cxn ang="0">
                  <a:pos x="connsiteX11862" y="connsiteY11862"/>
                </a:cxn>
                <a:cxn ang="0">
                  <a:pos x="connsiteX11863" y="connsiteY11863"/>
                </a:cxn>
                <a:cxn ang="0">
                  <a:pos x="connsiteX11864" y="connsiteY11864"/>
                </a:cxn>
                <a:cxn ang="0">
                  <a:pos x="connsiteX11865" y="connsiteY11865"/>
                </a:cxn>
                <a:cxn ang="0">
                  <a:pos x="connsiteX11866" y="connsiteY11866"/>
                </a:cxn>
                <a:cxn ang="0">
                  <a:pos x="connsiteX11867" y="connsiteY11867"/>
                </a:cxn>
                <a:cxn ang="0">
                  <a:pos x="connsiteX11868" y="connsiteY11868"/>
                </a:cxn>
                <a:cxn ang="0">
                  <a:pos x="connsiteX11869" y="connsiteY11869"/>
                </a:cxn>
                <a:cxn ang="0">
                  <a:pos x="connsiteX11870" y="connsiteY11870"/>
                </a:cxn>
                <a:cxn ang="0">
                  <a:pos x="connsiteX11871" y="connsiteY11871"/>
                </a:cxn>
                <a:cxn ang="0">
                  <a:pos x="connsiteX11872" y="connsiteY11872"/>
                </a:cxn>
                <a:cxn ang="0">
                  <a:pos x="connsiteX11873" y="connsiteY11873"/>
                </a:cxn>
                <a:cxn ang="0">
                  <a:pos x="connsiteX11874" y="connsiteY11874"/>
                </a:cxn>
                <a:cxn ang="0">
                  <a:pos x="connsiteX11875" y="connsiteY11875"/>
                </a:cxn>
                <a:cxn ang="0">
                  <a:pos x="connsiteX11876" y="connsiteY11876"/>
                </a:cxn>
                <a:cxn ang="0">
                  <a:pos x="connsiteX11877" y="connsiteY11877"/>
                </a:cxn>
                <a:cxn ang="0">
                  <a:pos x="connsiteX11878" y="connsiteY11878"/>
                </a:cxn>
                <a:cxn ang="0">
                  <a:pos x="connsiteX11879" y="connsiteY11879"/>
                </a:cxn>
                <a:cxn ang="0">
                  <a:pos x="connsiteX11880" y="connsiteY11880"/>
                </a:cxn>
                <a:cxn ang="0">
                  <a:pos x="connsiteX11881" y="connsiteY11881"/>
                </a:cxn>
                <a:cxn ang="0">
                  <a:pos x="connsiteX11882" y="connsiteY11882"/>
                </a:cxn>
                <a:cxn ang="0">
                  <a:pos x="connsiteX11883" y="connsiteY11883"/>
                </a:cxn>
                <a:cxn ang="0">
                  <a:pos x="connsiteX11884" y="connsiteY11884"/>
                </a:cxn>
                <a:cxn ang="0">
                  <a:pos x="connsiteX11885" y="connsiteY11885"/>
                </a:cxn>
                <a:cxn ang="0">
                  <a:pos x="connsiteX11886" y="connsiteY11886"/>
                </a:cxn>
                <a:cxn ang="0">
                  <a:pos x="connsiteX11887" y="connsiteY11887"/>
                </a:cxn>
                <a:cxn ang="0">
                  <a:pos x="connsiteX11888" y="connsiteY11888"/>
                </a:cxn>
                <a:cxn ang="0">
                  <a:pos x="connsiteX11889" y="connsiteY11889"/>
                </a:cxn>
                <a:cxn ang="0">
                  <a:pos x="connsiteX11890" y="connsiteY11890"/>
                </a:cxn>
                <a:cxn ang="0">
                  <a:pos x="connsiteX11891" y="connsiteY11891"/>
                </a:cxn>
                <a:cxn ang="0">
                  <a:pos x="connsiteX11892" y="connsiteY11892"/>
                </a:cxn>
                <a:cxn ang="0">
                  <a:pos x="connsiteX11893" y="connsiteY11893"/>
                </a:cxn>
                <a:cxn ang="0">
                  <a:pos x="connsiteX11894" y="connsiteY11894"/>
                </a:cxn>
                <a:cxn ang="0">
                  <a:pos x="connsiteX11895" y="connsiteY11895"/>
                </a:cxn>
                <a:cxn ang="0">
                  <a:pos x="connsiteX11896" y="connsiteY11896"/>
                </a:cxn>
                <a:cxn ang="0">
                  <a:pos x="connsiteX11897" y="connsiteY11897"/>
                </a:cxn>
                <a:cxn ang="0">
                  <a:pos x="connsiteX11898" y="connsiteY11898"/>
                </a:cxn>
                <a:cxn ang="0">
                  <a:pos x="connsiteX11899" y="connsiteY11899"/>
                </a:cxn>
                <a:cxn ang="0">
                  <a:pos x="connsiteX11900" y="connsiteY11900"/>
                </a:cxn>
                <a:cxn ang="0">
                  <a:pos x="connsiteX11901" y="connsiteY11901"/>
                </a:cxn>
                <a:cxn ang="0">
                  <a:pos x="connsiteX11902" y="connsiteY11902"/>
                </a:cxn>
                <a:cxn ang="0">
                  <a:pos x="connsiteX11903" y="connsiteY11903"/>
                </a:cxn>
                <a:cxn ang="0">
                  <a:pos x="connsiteX11904" y="connsiteY11904"/>
                </a:cxn>
                <a:cxn ang="0">
                  <a:pos x="connsiteX11905" y="connsiteY11905"/>
                </a:cxn>
                <a:cxn ang="0">
                  <a:pos x="connsiteX11906" y="connsiteY11906"/>
                </a:cxn>
                <a:cxn ang="0">
                  <a:pos x="connsiteX11907" y="connsiteY11907"/>
                </a:cxn>
                <a:cxn ang="0">
                  <a:pos x="connsiteX11908" y="connsiteY11908"/>
                </a:cxn>
                <a:cxn ang="0">
                  <a:pos x="connsiteX11909" y="connsiteY11909"/>
                </a:cxn>
                <a:cxn ang="0">
                  <a:pos x="connsiteX11910" y="connsiteY11910"/>
                </a:cxn>
                <a:cxn ang="0">
                  <a:pos x="connsiteX11911" y="connsiteY11911"/>
                </a:cxn>
                <a:cxn ang="0">
                  <a:pos x="connsiteX11912" y="connsiteY11912"/>
                </a:cxn>
                <a:cxn ang="0">
                  <a:pos x="connsiteX11913" y="connsiteY11913"/>
                </a:cxn>
                <a:cxn ang="0">
                  <a:pos x="connsiteX11914" y="connsiteY11914"/>
                </a:cxn>
                <a:cxn ang="0">
                  <a:pos x="connsiteX11915" y="connsiteY11915"/>
                </a:cxn>
                <a:cxn ang="0">
                  <a:pos x="connsiteX11916" y="connsiteY11916"/>
                </a:cxn>
                <a:cxn ang="0">
                  <a:pos x="connsiteX11917" y="connsiteY11917"/>
                </a:cxn>
                <a:cxn ang="0">
                  <a:pos x="connsiteX11918" y="connsiteY11918"/>
                </a:cxn>
                <a:cxn ang="0">
                  <a:pos x="connsiteX11919" y="connsiteY11919"/>
                </a:cxn>
                <a:cxn ang="0">
                  <a:pos x="connsiteX11920" y="connsiteY11920"/>
                </a:cxn>
                <a:cxn ang="0">
                  <a:pos x="connsiteX11921" y="connsiteY11921"/>
                </a:cxn>
                <a:cxn ang="0">
                  <a:pos x="connsiteX11922" y="connsiteY11922"/>
                </a:cxn>
                <a:cxn ang="0">
                  <a:pos x="connsiteX11923" y="connsiteY11923"/>
                </a:cxn>
                <a:cxn ang="0">
                  <a:pos x="connsiteX11924" y="connsiteY11924"/>
                </a:cxn>
                <a:cxn ang="0">
                  <a:pos x="connsiteX11925" y="connsiteY11925"/>
                </a:cxn>
                <a:cxn ang="0">
                  <a:pos x="connsiteX11926" y="connsiteY11926"/>
                </a:cxn>
                <a:cxn ang="0">
                  <a:pos x="connsiteX11927" y="connsiteY11927"/>
                </a:cxn>
                <a:cxn ang="0">
                  <a:pos x="connsiteX11928" y="connsiteY11928"/>
                </a:cxn>
                <a:cxn ang="0">
                  <a:pos x="connsiteX11929" y="connsiteY11929"/>
                </a:cxn>
                <a:cxn ang="0">
                  <a:pos x="connsiteX11930" y="connsiteY11930"/>
                </a:cxn>
                <a:cxn ang="0">
                  <a:pos x="connsiteX11931" y="connsiteY11931"/>
                </a:cxn>
                <a:cxn ang="0">
                  <a:pos x="connsiteX11932" y="connsiteY11932"/>
                </a:cxn>
                <a:cxn ang="0">
                  <a:pos x="connsiteX11933" y="connsiteY11933"/>
                </a:cxn>
                <a:cxn ang="0">
                  <a:pos x="connsiteX11934" y="connsiteY11934"/>
                </a:cxn>
                <a:cxn ang="0">
                  <a:pos x="connsiteX11935" y="connsiteY11935"/>
                </a:cxn>
                <a:cxn ang="0">
                  <a:pos x="connsiteX11936" y="connsiteY11936"/>
                </a:cxn>
                <a:cxn ang="0">
                  <a:pos x="connsiteX11937" y="connsiteY11937"/>
                </a:cxn>
                <a:cxn ang="0">
                  <a:pos x="connsiteX11938" y="connsiteY11938"/>
                </a:cxn>
                <a:cxn ang="0">
                  <a:pos x="connsiteX11939" y="connsiteY11939"/>
                </a:cxn>
                <a:cxn ang="0">
                  <a:pos x="connsiteX11940" y="connsiteY11940"/>
                </a:cxn>
                <a:cxn ang="0">
                  <a:pos x="connsiteX11941" y="connsiteY11941"/>
                </a:cxn>
                <a:cxn ang="0">
                  <a:pos x="connsiteX11942" y="connsiteY11942"/>
                </a:cxn>
                <a:cxn ang="0">
                  <a:pos x="connsiteX11943" y="connsiteY11943"/>
                </a:cxn>
                <a:cxn ang="0">
                  <a:pos x="connsiteX11944" y="connsiteY11944"/>
                </a:cxn>
                <a:cxn ang="0">
                  <a:pos x="connsiteX11945" y="connsiteY11945"/>
                </a:cxn>
                <a:cxn ang="0">
                  <a:pos x="connsiteX11946" y="connsiteY11946"/>
                </a:cxn>
                <a:cxn ang="0">
                  <a:pos x="connsiteX11947" y="connsiteY11947"/>
                </a:cxn>
                <a:cxn ang="0">
                  <a:pos x="connsiteX11948" y="connsiteY11948"/>
                </a:cxn>
                <a:cxn ang="0">
                  <a:pos x="connsiteX11949" y="connsiteY11949"/>
                </a:cxn>
                <a:cxn ang="0">
                  <a:pos x="connsiteX11950" y="connsiteY11950"/>
                </a:cxn>
                <a:cxn ang="0">
                  <a:pos x="connsiteX11951" y="connsiteY11951"/>
                </a:cxn>
                <a:cxn ang="0">
                  <a:pos x="connsiteX11952" y="connsiteY11952"/>
                </a:cxn>
                <a:cxn ang="0">
                  <a:pos x="connsiteX11953" y="connsiteY11953"/>
                </a:cxn>
                <a:cxn ang="0">
                  <a:pos x="connsiteX11954" y="connsiteY11954"/>
                </a:cxn>
                <a:cxn ang="0">
                  <a:pos x="connsiteX11955" y="connsiteY11955"/>
                </a:cxn>
                <a:cxn ang="0">
                  <a:pos x="connsiteX11956" y="connsiteY11956"/>
                </a:cxn>
                <a:cxn ang="0">
                  <a:pos x="connsiteX11957" y="connsiteY11957"/>
                </a:cxn>
                <a:cxn ang="0">
                  <a:pos x="connsiteX11958" y="connsiteY11958"/>
                </a:cxn>
                <a:cxn ang="0">
                  <a:pos x="connsiteX11959" y="connsiteY11959"/>
                </a:cxn>
                <a:cxn ang="0">
                  <a:pos x="connsiteX11960" y="connsiteY11960"/>
                </a:cxn>
                <a:cxn ang="0">
                  <a:pos x="connsiteX11961" y="connsiteY11961"/>
                </a:cxn>
                <a:cxn ang="0">
                  <a:pos x="connsiteX11962" y="connsiteY11962"/>
                </a:cxn>
                <a:cxn ang="0">
                  <a:pos x="connsiteX11963" y="connsiteY11963"/>
                </a:cxn>
                <a:cxn ang="0">
                  <a:pos x="connsiteX11964" y="connsiteY11964"/>
                </a:cxn>
                <a:cxn ang="0">
                  <a:pos x="connsiteX11965" y="connsiteY11965"/>
                </a:cxn>
                <a:cxn ang="0">
                  <a:pos x="connsiteX11966" y="connsiteY11966"/>
                </a:cxn>
                <a:cxn ang="0">
                  <a:pos x="connsiteX11967" y="connsiteY11967"/>
                </a:cxn>
                <a:cxn ang="0">
                  <a:pos x="connsiteX11968" y="connsiteY11968"/>
                </a:cxn>
                <a:cxn ang="0">
                  <a:pos x="connsiteX11969" y="connsiteY11969"/>
                </a:cxn>
                <a:cxn ang="0">
                  <a:pos x="connsiteX11970" y="connsiteY11970"/>
                </a:cxn>
                <a:cxn ang="0">
                  <a:pos x="connsiteX11971" y="connsiteY11971"/>
                </a:cxn>
                <a:cxn ang="0">
                  <a:pos x="connsiteX11972" y="connsiteY11972"/>
                </a:cxn>
                <a:cxn ang="0">
                  <a:pos x="connsiteX11973" y="connsiteY11973"/>
                </a:cxn>
                <a:cxn ang="0">
                  <a:pos x="connsiteX11974" y="connsiteY11974"/>
                </a:cxn>
                <a:cxn ang="0">
                  <a:pos x="connsiteX11975" y="connsiteY11975"/>
                </a:cxn>
                <a:cxn ang="0">
                  <a:pos x="connsiteX11976" y="connsiteY11976"/>
                </a:cxn>
                <a:cxn ang="0">
                  <a:pos x="connsiteX11977" y="connsiteY11977"/>
                </a:cxn>
                <a:cxn ang="0">
                  <a:pos x="connsiteX11978" y="connsiteY11978"/>
                </a:cxn>
                <a:cxn ang="0">
                  <a:pos x="connsiteX11979" y="connsiteY11979"/>
                </a:cxn>
                <a:cxn ang="0">
                  <a:pos x="connsiteX11980" y="connsiteY11980"/>
                </a:cxn>
                <a:cxn ang="0">
                  <a:pos x="connsiteX11981" y="connsiteY11981"/>
                </a:cxn>
                <a:cxn ang="0">
                  <a:pos x="connsiteX11982" y="connsiteY11982"/>
                </a:cxn>
                <a:cxn ang="0">
                  <a:pos x="connsiteX11983" y="connsiteY11983"/>
                </a:cxn>
                <a:cxn ang="0">
                  <a:pos x="connsiteX11984" y="connsiteY11984"/>
                </a:cxn>
                <a:cxn ang="0">
                  <a:pos x="connsiteX11985" y="connsiteY11985"/>
                </a:cxn>
                <a:cxn ang="0">
                  <a:pos x="connsiteX11986" y="connsiteY11986"/>
                </a:cxn>
                <a:cxn ang="0">
                  <a:pos x="connsiteX11987" y="connsiteY11987"/>
                </a:cxn>
                <a:cxn ang="0">
                  <a:pos x="connsiteX11988" y="connsiteY11988"/>
                </a:cxn>
                <a:cxn ang="0">
                  <a:pos x="connsiteX11989" y="connsiteY11989"/>
                </a:cxn>
                <a:cxn ang="0">
                  <a:pos x="connsiteX11990" y="connsiteY11990"/>
                </a:cxn>
                <a:cxn ang="0">
                  <a:pos x="connsiteX11991" y="connsiteY11991"/>
                </a:cxn>
                <a:cxn ang="0">
                  <a:pos x="connsiteX11992" y="connsiteY11992"/>
                </a:cxn>
                <a:cxn ang="0">
                  <a:pos x="connsiteX11993" y="connsiteY11993"/>
                </a:cxn>
                <a:cxn ang="0">
                  <a:pos x="connsiteX11994" y="connsiteY11994"/>
                </a:cxn>
                <a:cxn ang="0">
                  <a:pos x="connsiteX11995" y="connsiteY11995"/>
                </a:cxn>
                <a:cxn ang="0">
                  <a:pos x="connsiteX11996" y="connsiteY11996"/>
                </a:cxn>
                <a:cxn ang="0">
                  <a:pos x="connsiteX11997" y="connsiteY11997"/>
                </a:cxn>
                <a:cxn ang="0">
                  <a:pos x="connsiteX11998" y="connsiteY11998"/>
                </a:cxn>
                <a:cxn ang="0">
                  <a:pos x="connsiteX11999" y="connsiteY11999"/>
                </a:cxn>
                <a:cxn ang="0">
                  <a:pos x="connsiteX12000" y="connsiteY12000"/>
                </a:cxn>
                <a:cxn ang="0">
                  <a:pos x="connsiteX12001" y="connsiteY12001"/>
                </a:cxn>
                <a:cxn ang="0">
                  <a:pos x="connsiteX12002" y="connsiteY12002"/>
                </a:cxn>
                <a:cxn ang="0">
                  <a:pos x="connsiteX12003" y="connsiteY12003"/>
                </a:cxn>
                <a:cxn ang="0">
                  <a:pos x="connsiteX12004" y="connsiteY12004"/>
                </a:cxn>
                <a:cxn ang="0">
                  <a:pos x="connsiteX12005" y="connsiteY12005"/>
                </a:cxn>
                <a:cxn ang="0">
                  <a:pos x="connsiteX12006" y="connsiteY12006"/>
                </a:cxn>
                <a:cxn ang="0">
                  <a:pos x="connsiteX12007" y="connsiteY12007"/>
                </a:cxn>
                <a:cxn ang="0">
                  <a:pos x="connsiteX12008" y="connsiteY12008"/>
                </a:cxn>
                <a:cxn ang="0">
                  <a:pos x="connsiteX12009" y="connsiteY12009"/>
                </a:cxn>
                <a:cxn ang="0">
                  <a:pos x="connsiteX12010" y="connsiteY12010"/>
                </a:cxn>
                <a:cxn ang="0">
                  <a:pos x="connsiteX12011" y="connsiteY12011"/>
                </a:cxn>
                <a:cxn ang="0">
                  <a:pos x="connsiteX12012" y="connsiteY12012"/>
                </a:cxn>
                <a:cxn ang="0">
                  <a:pos x="connsiteX12013" y="connsiteY12013"/>
                </a:cxn>
                <a:cxn ang="0">
                  <a:pos x="connsiteX12014" y="connsiteY12014"/>
                </a:cxn>
                <a:cxn ang="0">
                  <a:pos x="connsiteX12015" y="connsiteY12015"/>
                </a:cxn>
                <a:cxn ang="0">
                  <a:pos x="connsiteX12016" y="connsiteY12016"/>
                </a:cxn>
                <a:cxn ang="0">
                  <a:pos x="connsiteX12017" y="connsiteY12017"/>
                </a:cxn>
                <a:cxn ang="0">
                  <a:pos x="connsiteX12018" y="connsiteY12018"/>
                </a:cxn>
                <a:cxn ang="0">
                  <a:pos x="connsiteX12019" y="connsiteY12019"/>
                </a:cxn>
                <a:cxn ang="0">
                  <a:pos x="connsiteX12020" y="connsiteY12020"/>
                </a:cxn>
                <a:cxn ang="0">
                  <a:pos x="connsiteX12021" y="connsiteY12021"/>
                </a:cxn>
                <a:cxn ang="0">
                  <a:pos x="connsiteX12022" y="connsiteY12022"/>
                </a:cxn>
                <a:cxn ang="0">
                  <a:pos x="connsiteX12023" y="connsiteY12023"/>
                </a:cxn>
                <a:cxn ang="0">
                  <a:pos x="connsiteX12024" y="connsiteY12024"/>
                </a:cxn>
                <a:cxn ang="0">
                  <a:pos x="connsiteX12025" y="connsiteY12025"/>
                </a:cxn>
                <a:cxn ang="0">
                  <a:pos x="connsiteX12026" y="connsiteY12026"/>
                </a:cxn>
                <a:cxn ang="0">
                  <a:pos x="connsiteX12027" y="connsiteY12027"/>
                </a:cxn>
                <a:cxn ang="0">
                  <a:pos x="connsiteX12028" y="connsiteY12028"/>
                </a:cxn>
                <a:cxn ang="0">
                  <a:pos x="connsiteX12029" y="connsiteY12029"/>
                </a:cxn>
                <a:cxn ang="0">
                  <a:pos x="connsiteX12030" y="connsiteY12030"/>
                </a:cxn>
                <a:cxn ang="0">
                  <a:pos x="connsiteX12031" y="connsiteY12031"/>
                </a:cxn>
                <a:cxn ang="0">
                  <a:pos x="connsiteX12032" y="connsiteY12032"/>
                </a:cxn>
                <a:cxn ang="0">
                  <a:pos x="connsiteX12033" y="connsiteY12033"/>
                </a:cxn>
                <a:cxn ang="0">
                  <a:pos x="connsiteX12034" y="connsiteY12034"/>
                </a:cxn>
                <a:cxn ang="0">
                  <a:pos x="connsiteX12035" y="connsiteY12035"/>
                </a:cxn>
                <a:cxn ang="0">
                  <a:pos x="connsiteX12036" y="connsiteY12036"/>
                </a:cxn>
                <a:cxn ang="0">
                  <a:pos x="connsiteX12037" y="connsiteY12037"/>
                </a:cxn>
                <a:cxn ang="0">
                  <a:pos x="connsiteX12038" y="connsiteY12038"/>
                </a:cxn>
                <a:cxn ang="0">
                  <a:pos x="connsiteX12039" y="connsiteY12039"/>
                </a:cxn>
                <a:cxn ang="0">
                  <a:pos x="connsiteX12040" y="connsiteY12040"/>
                </a:cxn>
                <a:cxn ang="0">
                  <a:pos x="connsiteX12041" y="connsiteY12041"/>
                </a:cxn>
                <a:cxn ang="0">
                  <a:pos x="connsiteX12042" y="connsiteY12042"/>
                </a:cxn>
                <a:cxn ang="0">
                  <a:pos x="connsiteX12043" y="connsiteY12043"/>
                </a:cxn>
                <a:cxn ang="0">
                  <a:pos x="connsiteX12044" y="connsiteY12044"/>
                </a:cxn>
                <a:cxn ang="0">
                  <a:pos x="connsiteX12045" y="connsiteY12045"/>
                </a:cxn>
                <a:cxn ang="0">
                  <a:pos x="connsiteX12046" y="connsiteY12046"/>
                </a:cxn>
                <a:cxn ang="0">
                  <a:pos x="connsiteX12047" y="connsiteY12047"/>
                </a:cxn>
                <a:cxn ang="0">
                  <a:pos x="connsiteX12048" y="connsiteY12048"/>
                </a:cxn>
                <a:cxn ang="0">
                  <a:pos x="connsiteX12049" y="connsiteY12049"/>
                </a:cxn>
                <a:cxn ang="0">
                  <a:pos x="connsiteX12050" y="connsiteY12050"/>
                </a:cxn>
                <a:cxn ang="0">
                  <a:pos x="connsiteX12051" y="connsiteY12051"/>
                </a:cxn>
                <a:cxn ang="0">
                  <a:pos x="connsiteX12052" y="connsiteY12052"/>
                </a:cxn>
                <a:cxn ang="0">
                  <a:pos x="connsiteX12053" y="connsiteY12053"/>
                </a:cxn>
                <a:cxn ang="0">
                  <a:pos x="connsiteX12054" y="connsiteY12054"/>
                </a:cxn>
                <a:cxn ang="0">
                  <a:pos x="connsiteX12055" y="connsiteY12055"/>
                </a:cxn>
                <a:cxn ang="0">
                  <a:pos x="connsiteX12056" y="connsiteY12056"/>
                </a:cxn>
                <a:cxn ang="0">
                  <a:pos x="connsiteX12057" y="connsiteY12057"/>
                </a:cxn>
                <a:cxn ang="0">
                  <a:pos x="connsiteX12058" y="connsiteY12058"/>
                </a:cxn>
                <a:cxn ang="0">
                  <a:pos x="connsiteX12059" y="connsiteY12059"/>
                </a:cxn>
                <a:cxn ang="0">
                  <a:pos x="connsiteX12060" y="connsiteY12060"/>
                </a:cxn>
                <a:cxn ang="0">
                  <a:pos x="connsiteX12061" y="connsiteY12061"/>
                </a:cxn>
                <a:cxn ang="0">
                  <a:pos x="connsiteX12062" y="connsiteY12062"/>
                </a:cxn>
                <a:cxn ang="0">
                  <a:pos x="connsiteX12063" y="connsiteY12063"/>
                </a:cxn>
                <a:cxn ang="0">
                  <a:pos x="connsiteX12064" y="connsiteY12064"/>
                </a:cxn>
                <a:cxn ang="0">
                  <a:pos x="connsiteX12065" y="connsiteY12065"/>
                </a:cxn>
                <a:cxn ang="0">
                  <a:pos x="connsiteX12066" y="connsiteY12066"/>
                </a:cxn>
                <a:cxn ang="0">
                  <a:pos x="connsiteX12067" y="connsiteY12067"/>
                </a:cxn>
                <a:cxn ang="0">
                  <a:pos x="connsiteX12068" y="connsiteY12068"/>
                </a:cxn>
                <a:cxn ang="0">
                  <a:pos x="connsiteX12069" y="connsiteY12069"/>
                </a:cxn>
                <a:cxn ang="0">
                  <a:pos x="connsiteX12070" y="connsiteY12070"/>
                </a:cxn>
                <a:cxn ang="0">
                  <a:pos x="connsiteX12071" y="connsiteY12071"/>
                </a:cxn>
                <a:cxn ang="0">
                  <a:pos x="connsiteX12072" y="connsiteY12072"/>
                </a:cxn>
                <a:cxn ang="0">
                  <a:pos x="connsiteX12073" y="connsiteY12073"/>
                </a:cxn>
                <a:cxn ang="0">
                  <a:pos x="connsiteX12074" y="connsiteY12074"/>
                </a:cxn>
                <a:cxn ang="0">
                  <a:pos x="connsiteX12075" y="connsiteY12075"/>
                </a:cxn>
                <a:cxn ang="0">
                  <a:pos x="connsiteX12076" y="connsiteY12076"/>
                </a:cxn>
                <a:cxn ang="0">
                  <a:pos x="connsiteX12077" y="connsiteY12077"/>
                </a:cxn>
                <a:cxn ang="0">
                  <a:pos x="connsiteX12078" y="connsiteY12078"/>
                </a:cxn>
                <a:cxn ang="0">
                  <a:pos x="connsiteX12079" y="connsiteY12079"/>
                </a:cxn>
                <a:cxn ang="0">
                  <a:pos x="connsiteX12080" y="connsiteY12080"/>
                </a:cxn>
                <a:cxn ang="0">
                  <a:pos x="connsiteX12081" y="connsiteY12081"/>
                </a:cxn>
                <a:cxn ang="0">
                  <a:pos x="connsiteX12082" y="connsiteY12082"/>
                </a:cxn>
                <a:cxn ang="0">
                  <a:pos x="connsiteX12083" y="connsiteY12083"/>
                </a:cxn>
                <a:cxn ang="0">
                  <a:pos x="connsiteX12084" y="connsiteY12084"/>
                </a:cxn>
                <a:cxn ang="0">
                  <a:pos x="connsiteX12085" y="connsiteY12085"/>
                </a:cxn>
                <a:cxn ang="0">
                  <a:pos x="connsiteX12086" y="connsiteY12086"/>
                </a:cxn>
                <a:cxn ang="0">
                  <a:pos x="connsiteX12087" y="connsiteY12087"/>
                </a:cxn>
                <a:cxn ang="0">
                  <a:pos x="connsiteX12088" y="connsiteY12088"/>
                </a:cxn>
                <a:cxn ang="0">
                  <a:pos x="connsiteX12089" y="connsiteY12089"/>
                </a:cxn>
                <a:cxn ang="0">
                  <a:pos x="connsiteX12090" y="connsiteY12090"/>
                </a:cxn>
                <a:cxn ang="0">
                  <a:pos x="connsiteX12091" y="connsiteY12091"/>
                </a:cxn>
                <a:cxn ang="0">
                  <a:pos x="connsiteX12092" y="connsiteY12092"/>
                </a:cxn>
                <a:cxn ang="0">
                  <a:pos x="connsiteX12093" y="connsiteY12093"/>
                </a:cxn>
                <a:cxn ang="0">
                  <a:pos x="connsiteX12094" y="connsiteY12094"/>
                </a:cxn>
                <a:cxn ang="0">
                  <a:pos x="connsiteX12095" y="connsiteY12095"/>
                </a:cxn>
                <a:cxn ang="0">
                  <a:pos x="connsiteX12096" y="connsiteY12096"/>
                </a:cxn>
                <a:cxn ang="0">
                  <a:pos x="connsiteX12097" y="connsiteY12097"/>
                </a:cxn>
                <a:cxn ang="0">
                  <a:pos x="connsiteX12098" y="connsiteY12098"/>
                </a:cxn>
                <a:cxn ang="0">
                  <a:pos x="connsiteX12099" y="connsiteY12099"/>
                </a:cxn>
                <a:cxn ang="0">
                  <a:pos x="connsiteX12100" y="connsiteY12100"/>
                </a:cxn>
                <a:cxn ang="0">
                  <a:pos x="connsiteX12101" y="connsiteY12101"/>
                </a:cxn>
                <a:cxn ang="0">
                  <a:pos x="connsiteX12102" y="connsiteY12102"/>
                </a:cxn>
                <a:cxn ang="0">
                  <a:pos x="connsiteX12103" y="connsiteY12103"/>
                </a:cxn>
                <a:cxn ang="0">
                  <a:pos x="connsiteX12104" y="connsiteY12104"/>
                </a:cxn>
                <a:cxn ang="0">
                  <a:pos x="connsiteX12105" y="connsiteY12105"/>
                </a:cxn>
                <a:cxn ang="0">
                  <a:pos x="connsiteX12106" y="connsiteY12106"/>
                </a:cxn>
                <a:cxn ang="0">
                  <a:pos x="connsiteX12107" y="connsiteY12107"/>
                </a:cxn>
                <a:cxn ang="0">
                  <a:pos x="connsiteX12108" y="connsiteY12108"/>
                </a:cxn>
                <a:cxn ang="0">
                  <a:pos x="connsiteX12109" y="connsiteY12109"/>
                </a:cxn>
                <a:cxn ang="0">
                  <a:pos x="connsiteX12110" y="connsiteY12110"/>
                </a:cxn>
                <a:cxn ang="0">
                  <a:pos x="connsiteX12111" y="connsiteY12111"/>
                </a:cxn>
                <a:cxn ang="0">
                  <a:pos x="connsiteX12112" y="connsiteY12112"/>
                </a:cxn>
                <a:cxn ang="0">
                  <a:pos x="connsiteX12113" y="connsiteY12113"/>
                </a:cxn>
                <a:cxn ang="0">
                  <a:pos x="connsiteX12114" y="connsiteY12114"/>
                </a:cxn>
                <a:cxn ang="0">
                  <a:pos x="connsiteX12115" y="connsiteY12115"/>
                </a:cxn>
                <a:cxn ang="0">
                  <a:pos x="connsiteX12116" y="connsiteY12116"/>
                </a:cxn>
                <a:cxn ang="0">
                  <a:pos x="connsiteX12117" y="connsiteY12117"/>
                </a:cxn>
                <a:cxn ang="0">
                  <a:pos x="connsiteX12118" y="connsiteY12118"/>
                </a:cxn>
                <a:cxn ang="0">
                  <a:pos x="connsiteX12119" y="connsiteY12119"/>
                </a:cxn>
                <a:cxn ang="0">
                  <a:pos x="connsiteX12120" y="connsiteY12120"/>
                </a:cxn>
                <a:cxn ang="0">
                  <a:pos x="connsiteX12121" y="connsiteY12121"/>
                </a:cxn>
                <a:cxn ang="0">
                  <a:pos x="connsiteX12122" y="connsiteY12122"/>
                </a:cxn>
                <a:cxn ang="0">
                  <a:pos x="connsiteX12123" y="connsiteY12123"/>
                </a:cxn>
                <a:cxn ang="0">
                  <a:pos x="connsiteX12124" y="connsiteY12124"/>
                </a:cxn>
                <a:cxn ang="0">
                  <a:pos x="connsiteX12125" y="connsiteY12125"/>
                </a:cxn>
                <a:cxn ang="0">
                  <a:pos x="connsiteX12126" y="connsiteY12126"/>
                </a:cxn>
                <a:cxn ang="0">
                  <a:pos x="connsiteX12127" y="connsiteY12127"/>
                </a:cxn>
                <a:cxn ang="0">
                  <a:pos x="connsiteX12128" y="connsiteY12128"/>
                </a:cxn>
                <a:cxn ang="0">
                  <a:pos x="connsiteX12129" y="connsiteY12129"/>
                </a:cxn>
                <a:cxn ang="0">
                  <a:pos x="connsiteX12130" y="connsiteY12130"/>
                </a:cxn>
                <a:cxn ang="0">
                  <a:pos x="connsiteX12131" y="connsiteY12131"/>
                </a:cxn>
                <a:cxn ang="0">
                  <a:pos x="connsiteX12132" y="connsiteY12132"/>
                </a:cxn>
                <a:cxn ang="0">
                  <a:pos x="connsiteX12133" y="connsiteY12133"/>
                </a:cxn>
                <a:cxn ang="0">
                  <a:pos x="connsiteX12134" y="connsiteY12134"/>
                </a:cxn>
                <a:cxn ang="0">
                  <a:pos x="connsiteX12135" y="connsiteY12135"/>
                </a:cxn>
                <a:cxn ang="0">
                  <a:pos x="connsiteX12136" y="connsiteY12136"/>
                </a:cxn>
                <a:cxn ang="0">
                  <a:pos x="connsiteX12137" y="connsiteY12137"/>
                </a:cxn>
                <a:cxn ang="0">
                  <a:pos x="connsiteX12138" y="connsiteY12138"/>
                </a:cxn>
                <a:cxn ang="0">
                  <a:pos x="connsiteX12139" y="connsiteY12139"/>
                </a:cxn>
                <a:cxn ang="0">
                  <a:pos x="connsiteX12140" y="connsiteY12140"/>
                </a:cxn>
                <a:cxn ang="0">
                  <a:pos x="connsiteX12141" y="connsiteY12141"/>
                </a:cxn>
                <a:cxn ang="0">
                  <a:pos x="connsiteX12142" y="connsiteY12142"/>
                </a:cxn>
                <a:cxn ang="0">
                  <a:pos x="connsiteX12143" y="connsiteY12143"/>
                </a:cxn>
                <a:cxn ang="0">
                  <a:pos x="connsiteX12144" y="connsiteY12144"/>
                </a:cxn>
                <a:cxn ang="0">
                  <a:pos x="connsiteX12145" y="connsiteY12145"/>
                </a:cxn>
                <a:cxn ang="0">
                  <a:pos x="connsiteX12146" y="connsiteY12146"/>
                </a:cxn>
                <a:cxn ang="0">
                  <a:pos x="connsiteX12147" y="connsiteY12147"/>
                </a:cxn>
                <a:cxn ang="0">
                  <a:pos x="connsiteX12148" y="connsiteY12148"/>
                </a:cxn>
                <a:cxn ang="0">
                  <a:pos x="connsiteX12149" y="connsiteY12149"/>
                </a:cxn>
                <a:cxn ang="0">
                  <a:pos x="connsiteX12150" y="connsiteY12150"/>
                </a:cxn>
                <a:cxn ang="0">
                  <a:pos x="connsiteX12151" y="connsiteY12151"/>
                </a:cxn>
                <a:cxn ang="0">
                  <a:pos x="connsiteX12152" y="connsiteY12152"/>
                </a:cxn>
                <a:cxn ang="0">
                  <a:pos x="connsiteX12153" y="connsiteY12153"/>
                </a:cxn>
                <a:cxn ang="0">
                  <a:pos x="connsiteX12154" y="connsiteY12154"/>
                </a:cxn>
                <a:cxn ang="0">
                  <a:pos x="connsiteX12155" y="connsiteY12155"/>
                </a:cxn>
                <a:cxn ang="0">
                  <a:pos x="connsiteX12156" y="connsiteY12156"/>
                </a:cxn>
                <a:cxn ang="0">
                  <a:pos x="connsiteX12157" y="connsiteY12157"/>
                </a:cxn>
                <a:cxn ang="0">
                  <a:pos x="connsiteX12158" y="connsiteY12158"/>
                </a:cxn>
                <a:cxn ang="0">
                  <a:pos x="connsiteX12159" y="connsiteY12159"/>
                </a:cxn>
                <a:cxn ang="0">
                  <a:pos x="connsiteX12160" y="connsiteY12160"/>
                </a:cxn>
                <a:cxn ang="0">
                  <a:pos x="connsiteX12161" y="connsiteY12161"/>
                </a:cxn>
                <a:cxn ang="0">
                  <a:pos x="connsiteX12162" y="connsiteY12162"/>
                </a:cxn>
                <a:cxn ang="0">
                  <a:pos x="connsiteX12163" y="connsiteY12163"/>
                </a:cxn>
                <a:cxn ang="0">
                  <a:pos x="connsiteX12164" y="connsiteY12164"/>
                </a:cxn>
                <a:cxn ang="0">
                  <a:pos x="connsiteX12165" y="connsiteY12165"/>
                </a:cxn>
                <a:cxn ang="0">
                  <a:pos x="connsiteX12166" y="connsiteY12166"/>
                </a:cxn>
                <a:cxn ang="0">
                  <a:pos x="connsiteX12167" y="connsiteY12167"/>
                </a:cxn>
                <a:cxn ang="0">
                  <a:pos x="connsiteX12168" y="connsiteY12168"/>
                </a:cxn>
                <a:cxn ang="0">
                  <a:pos x="connsiteX12169" y="connsiteY12169"/>
                </a:cxn>
                <a:cxn ang="0">
                  <a:pos x="connsiteX12170" y="connsiteY12170"/>
                </a:cxn>
                <a:cxn ang="0">
                  <a:pos x="connsiteX12171" y="connsiteY12171"/>
                </a:cxn>
                <a:cxn ang="0">
                  <a:pos x="connsiteX12172" y="connsiteY12172"/>
                </a:cxn>
                <a:cxn ang="0">
                  <a:pos x="connsiteX12173" y="connsiteY12173"/>
                </a:cxn>
                <a:cxn ang="0">
                  <a:pos x="connsiteX12174" y="connsiteY12174"/>
                </a:cxn>
                <a:cxn ang="0">
                  <a:pos x="connsiteX12175" y="connsiteY12175"/>
                </a:cxn>
                <a:cxn ang="0">
                  <a:pos x="connsiteX12176" y="connsiteY12176"/>
                </a:cxn>
                <a:cxn ang="0">
                  <a:pos x="connsiteX12177" y="connsiteY12177"/>
                </a:cxn>
                <a:cxn ang="0">
                  <a:pos x="connsiteX12178" y="connsiteY12178"/>
                </a:cxn>
                <a:cxn ang="0">
                  <a:pos x="connsiteX12179" y="connsiteY12179"/>
                </a:cxn>
                <a:cxn ang="0">
                  <a:pos x="connsiteX12180" y="connsiteY12180"/>
                </a:cxn>
                <a:cxn ang="0">
                  <a:pos x="connsiteX12181" y="connsiteY12181"/>
                </a:cxn>
                <a:cxn ang="0">
                  <a:pos x="connsiteX12182" y="connsiteY12182"/>
                </a:cxn>
                <a:cxn ang="0">
                  <a:pos x="connsiteX12183" y="connsiteY12183"/>
                </a:cxn>
                <a:cxn ang="0">
                  <a:pos x="connsiteX12184" y="connsiteY12184"/>
                </a:cxn>
                <a:cxn ang="0">
                  <a:pos x="connsiteX12185" y="connsiteY12185"/>
                </a:cxn>
                <a:cxn ang="0">
                  <a:pos x="connsiteX12186" y="connsiteY12186"/>
                </a:cxn>
                <a:cxn ang="0">
                  <a:pos x="connsiteX12187" y="connsiteY12187"/>
                </a:cxn>
                <a:cxn ang="0">
                  <a:pos x="connsiteX12188" y="connsiteY12188"/>
                </a:cxn>
                <a:cxn ang="0">
                  <a:pos x="connsiteX12189" y="connsiteY12189"/>
                </a:cxn>
                <a:cxn ang="0">
                  <a:pos x="connsiteX12190" y="connsiteY12190"/>
                </a:cxn>
                <a:cxn ang="0">
                  <a:pos x="connsiteX12191" y="connsiteY12191"/>
                </a:cxn>
                <a:cxn ang="0">
                  <a:pos x="connsiteX12192" y="connsiteY12192"/>
                </a:cxn>
                <a:cxn ang="0">
                  <a:pos x="connsiteX12193" y="connsiteY12193"/>
                </a:cxn>
                <a:cxn ang="0">
                  <a:pos x="connsiteX12194" y="connsiteY12194"/>
                </a:cxn>
                <a:cxn ang="0">
                  <a:pos x="connsiteX12195" y="connsiteY12195"/>
                </a:cxn>
                <a:cxn ang="0">
                  <a:pos x="connsiteX12196" y="connsiteY12196"/>
                </a:cxn>
                <a:cxn ang="0">
                  <a:pos x="connsiteX12197" y="connsiteY12197"/>
                </a:cxn>
                <a:cxn ang="0">
                  <a:pos x="connsiteX12198" y="connsiteY12198"/>
                </a:cxn>
                <a:cxn ang="0">
                  <a:pos x="connsiteX12199" y="connsiteY12199"/>
                </a:cxn>
                <a:cxn ang="0">
                  <a:pos x="connsiteX12200" y="connsiteY12200"/>
                </a:cxn>
                <a:cxn ang="0">
                  <a:pos x="connsiteX12201" y="connsiteY12201"/>
                </a:cxn>
                <a:cxn ang="0">
                  <a:pos x="connsiteX12202" y="connsiteY12202"/>
                </a:cxn>
                <a:cxn ang="0">
                  <a:pos x="connsiteX12203" y="connsiteY12203"/>
                </a:cxn>
                <a:cxn ang="0">
                  <a:pos x="connsiteX12204" y="connsiteY12204"/>
                </a:cxn>
                <a:cxn ang="0">
                  <a:pos x="connsiteX12205" y="connsiteY12205"/>
                </a:cxn>
                <a:cxn ang="0">
                  <a:pos x="connsiteX12206" y="connsiteY12206"/>
                </a:cxn>
                <a:cxn ang="0">
                  <a:pos x="connsiteX12207" y="connsiteY12207"/>
                </a:cxn>
                <a:cxn ang="0">
                  <a:pos x="connsiteX12208" y="connsiteY12208"/>
                </a:cxn>
                <a:cxn ang="0">
                  <a:pos x="connsiteX12209" y="connsiteY12209"/>
                </a:cxn>
                <a:cxn ang="0">
                  <a:pos x="connsiteX12210" y="connsiteY12210"/>
                </a:cxn>
                <a:cxn ang="0">
                  <a:pos x="connsiteX12211" y="connsiteY12211"/>
                </a:cxn>
                <a:cxn ang="0">
                  <a:pos x="connsiteX12212" y="connsiteY12212"/>
                </a:cxn>
                <a:cxn ang="0">
                  <a:pos x="connsiteX12213" y="connsiteY12213"/>
                </a:cxn>
                <a:cxn ang="0">
                  <a:pos x="connsiteX12214" y="connsiteY12214"/>
                </a:cxn>
                <a:cxn ang="0">
                  <a:pos x="connsiteX12215" y="connsiteY12215"/>
                </a:cxn>
                <a:cxn ang="0">
                  <a:pos x="connsiteX12216" y="connsiteY12216"/>
                </a:cxn>
                <a:cxn ang="0">
                  <a:pos x="connsiteX12217" y="connsiteY12217"/>
                </a:cxn>
                <a:cxn ang="0">
                  <a:pos x="connsiteX12218" y="connsiteY12218"/>
                </a:cxn>
                <a:cxn ang="0">
                  <a:pos x="connsiteX12219" y="connsiteY12219"/>
                </a:cxn>
                <a:cxn ang="0">
                  <a:pos x="connsiteX12220" y="connsiteY12220"/>
                </a:cxn>
                <a:cxn ang="0">
                  <a:pos x="connsiteX12221" y="connsiteY12221"/>
                </a:cxn>
                <a:cxn ang="0">
                  <a:pos x="connsiteX12222" y="connsiteY12222"/>
                </a:cxn>
                <a:cxn ang="0">
                  <a:pos x="connsiteX12223" y="connsiteY12223"/>
                </a:cxn>
                <a:cxn ang="0">
                  <a:pos x="connsiteX12224" y="connsiteY12224"/>
                </a:cxn>
                <a:cxn ang="0">
                  <a:pos x="connsiteX12225" y="connsiteY12225"/>
                </a:cxn>
                <a:cxn ang="0">
                  <a:pos x="connsiteX12226" y="connsiteY12226"/>
                </a:cxn>
                <a:cxn ang="0">
                  <a:pos x="connsiteX12227" y="connsiteY12227"/>
                </a:cxn>
                <a:cxn ang="0">
                  <a:pos x="connsiteX12228" y="connsiteY12228"/>
                </a:cxn>
                <a:cxn ang="0">
                  <a:pos x="connsiteX12229" y="connsiteY12229"/>
                </a:cxn>
                <a:cxn ang="0">
                  <a:pos x="connsiteX12230" y="connsiteY12230"/>
                </a:cxn>
                <a:cxn ang="0">
                  <a:pos x="connsiteX12231" y="connsiteY12231"/>
                </a:cxn>
                <a:cxn ang="0">
                  <a:pos x="connsiteX12232" y="connsiteY12232"/>
                </a:cxn>
                <a:cxn ang="0">
                  <a:pos x="connsiteX12233" y="connsiteY12233"/>
                </a:cxn>
                <a:cxn ang="0">
                  <a:pos x="connsiteX12234" y="connsiteY12234"/>
                </a:cxn>
                <a:cxn ang="0">
                  <a:pos x="connsiteX12235" y="connsiteY12235"/>
                </a:cxn>
                <a:cxn ang="0">
                  <a:pos x="connsiteX12236" y="connsiteY12236"/>
                </a:cxn>
                <a:cxn ang="0">
                  <a:pos x="connsiteX12237" y="connsiteY12237"/>
                </a:cxn>
                <a:cxn ang="0">
                  <a:pos x="connsiteX12238" y="connsiteY12238"/>
                </a:cxn>
                <a:cxn ang="0">
                  <a:pos x="connsiteX12239" y="connsiteY12239"/>
                </a:cxn>
                <a:cxn ang="0">
                  <a:pos x="connsiteX12240" y="connsiteY12240"/>
                </a:cxn>
                <a:cxn ang="0">
                  <a:pos x="connsiteX12241" y="connsiteY12241"/>
                </a:cxn>
                <a:cxn ang="0">
                  <a:pos x="connsiteX12242" y="connsiteY12242"/>
                </a:cxn>
                <a:cxn ang="0">
                  <a:pos x="connsiteX12243" y="connsiteY12243"/>
                </a:cxn>
                <a:cxn ang="0">
                  <a:pos x="connsiteX12244" y="connsiteY12244"/>
                </a:cxn>
                <a:cxn ang="0">
                  <a:pos x="connsiteX12245" y="connsiteY12245"/>
                </a:cxn>
                <a:cxn ang="0">
                  <a:pos x="connsiteX12246" y="connsiteY12246"/>
                </a:cxn>
                <a:cxn ang="0">
                  <a:pos x="connsiteX12247" y="connsiteY12247"/>
                </a:cxn>
                <a:cxn ang="0">
                  <a:pos x="connsiteX12248" y="connsiteY12248"/>
                </a:cxn>
                <a:cxn ang="0">
                  <a:pos x="connsiteX12249" y="connsiteY12249"/>
                </a:cxn>
                <a:cxn ang="0">
                  <a:pos x="connsiteX12250" y="connsiteY12250"/>
                </a:cxn>
                <a:cxn ang="0">
                  <a:pos x="connsiteX12251" y="connsiteY12251"/>
                </a:cxn>
                <a:cxn ang="0">
                  <a:pos x="connsiteX12252" y="connsiteY12252"/>
                </a:cxn>
                <a:cxn ang="0">
                  <a:pos x="connsiteX12253" y="connsiteY12253"/>
                </a:cxn>
                <a:cxn ang="0">
                  <a:pos x="connsiteX12254" y="connsiteY12254"/>
                </a:cxn>
                <a:cxn ang="0">
                  <a:pos x="connsiteX12255" y="connsiteY12255"/>
                </a:cxn>
                <a:cxn ang="0">
                  <a:pos x="connsiteX12256" y="connsiteY12256"/>
                </a:cxn>
                <a:cxn ang="0">
                  <a:pos x="connsiteX12257" y="connsiteY12257"/>
                </a:cxn>
                <a:cxn ang="0">
                  <a:pos x="connsiteX12258" y="connsiteY12258"/>
                </a:cxn>
                <a:cxn ang="0">
                  <a:pos x="connsiteX12259" y="connsiteY12259"/>
                </a:cxn>
                <a:cxn ang="0">
                  <a:pos x="connsiteX12260" y="connsiteY12260"/>
                </a:cxn>
                <a:cxn ang="0">
                  <a:pos x="connsiteX12261" y="connsiteY12261"/>
                </a:cxn>
                <a:cxn ang="0">
                  <a:pos x="connsiteX12262" y="connsiteY12262"/>
                </a:cxn>
                <a:cxn ang="0">
                  <a:pos x="connsiteX12263" y="connsiteY12263"/>
                </a:cxn>
                <a:cxn ang="0">
                  <a:pos x="connsiteX12264" y="connsiteY12264"/>
                </a:cxn>
                <a:cxn ang="0">
                  <a:pos x="connsiteX12265" y="connsiteY12265"/>
                </a:cxn>
                <a:cxn ang="0">
                  <a:pos x="connsiteX12266" y="connsiteY12266"/>
                </a:cxn>
                <a:cxn ang="0">
                  <a:pos x="connsiteX12267" y="connsiteY12267"/>
                </a:cxn>
                <a:cxn ang="0">
                  <a:pos x="connsiteX12268" y="connsiteY12268"/>
                </a:cxn>
                <a:cxn ang="0">
                  <a:pos x="connsiteX12269" y="connsiteY12269"/>
                </a:cxn>
                <a:cxn ang="0">
                  <a:pos x="connsiteX12270" y="connsiteY12270"/>
                </a:cxn>
                <a:cxn ang="0">
                  <a:pos x="connsiteX12271" y="connsiteY12271"/>
                </a:cxn>
                <a:cxn ang="0">
                  <a:pos x="connsiteX12272" y="connsiteY12272"/>
                </a:cxn>
                <a:cxn ang="0">
                  <a:pos x="connsiteX12273" y="connsiteY12273"/>
                </a:cxn>
                <a:cxn ang="0">
                  <a:pos x="connsiteX12274" y="connsiteY12274"/>
                </a:cxn>
                <a:cxn ang="0">
                  <a:pos x="connsiteX12275" y="connsiteY12275"/>
                </a:cxn>
                <a:cxn ang="0">
                  <a:pos x="connsiteX12276" y="connsiteY12276"/>
                </a:cxn>
                <a:cxn ang="0">
                  <a:pos x="connsiteX12277" y="connsiteY12277"/>
                </a:cxn>
                <a:cxn ang="0">
                  <a:pos x="connsiteX12278" y="connsiteY12278"/>
                </a:cxn>
                <a:cxn ang="0">
                  <a:pos x="connsiteX12279" y="connsiteY12279"/>
                </a:cxn>
                <a:cxn ang="0">
                  <a:pos x="connsiteX12280" y="connsiteY12280"/>
                </a:cxn>
                <a:cxn ang="0">
                  <a:pos x="connsiteX12281" y="connsiteY12281"/>
                </a:cxn>
                <a:cxn ang="0">
                  <a:pos x="connsiteX12282" y="connsiteY12282"/>
                </a:cxn>
                <a:cxn ang="0">
                  <a:pos x="connsiteX12283" y="connsiteY12283"/>
                </a:cxn>
                <a:cxn ang="0">
                  <a:pos x="connsiteX12284" y="connsiteY12284"/>
                </a:cxn>
                <a:cxn ang="0">
                  <a:pos x="connsiteX12285" y="connsiteY12285"/>
                </a:cxn>
                <a:cxn ang="0">
                  <a:pos x="connsiteX12286" y="connsiteY12286"/>
                </a:cxn>
                <a:cxn ang="0">
                  <a:pos x="connsiteX12287" y="connsiteY12287"/>
                </a:cxn>
                <a:cxn ang="0">
                  <a:pos x="connsiteX12288" y="connsiteY12288"/>
                </a:cxn>
                <a:cxn ang="0">
                  <a:pos x="connsiteX12289" y="connsiteY12289"/>
                </a:cxn>
                <a:cxn ang="0">
                  <a:pos x="connsiteX12290" y="connsiteY12290"/>
                </a:cxn>
                <a:cxn ang="0">
                  <a:pos x="connsiteX12291" y="connsiteY12291"/>
                </a:cxn>
                <a:cxn ang="0">
                  <a:pos x="connsiteX12292" y="connsiteY12292"/>
                </a:cxn>
                <a:cxn ang="0">
                  <a:pos x="connsiteX12293" y="connsiteY12293"/>
                </a:cxn>
                <a:cxn ang="0">
                  <a:pos x="connsiteX12294" y="connsiteY12294"/>
                </a:cxn>
                <a:cxn ang="0">
                  <a:pos x="connsiteX12295" y="connsiteY12295"/>
                </a:cxn>
                <a:cxn ang="0">
                  <a:pos x="connsiteX12296" y="connsiteY12296"/>
                </a:cxn>
                <a:cxn ang="0">
                  <a:pos x="connsiteX12297" y="connsiteY12297"/>
                </a:cxn>
                <a:cxn ang="0">
                  <a:pos x="connsiteX12298" y="connsiteY12298"/>
                </a:cxn>
                <a:cxn ang="0">
                  <a:pos x="connsiteX12299" y="connsiteY12299"/>
                </a:cxn>
                <a:cxn ang="0">
                  <a:pos x="connsiteX12300" y="connsiteY12300"/>
                </a:cxn>
                <a:cxn ang="0">
                  <a:pos x="connsiteX12301" y="connsiteY12301"/>
                </a:cxn>
                <a:cxn ang="0">
                  <a:pos x="connsiteX12302" y="connsiteY12302"/>
                </a:cxn>
                <a:cxn ang="0">
                  <a:pos x="connsiteX12303" y="connsiteY12303"/>
                </a:cxn>
                <a:cxn ang="0">
                  <a:pos x="connsiteX12304" y="connsiteY12304"/>
                </a:cxn>
                <a:cxn ang="0">
                  <a:pos x="connsiteX12305" y="connsiteY12305"/>
                </a:cxn>
                <a:cxn ang="0">
                  <a:pos x="connsiteX12306" y="connsiteY12306"/>
                </a:cxn>
                <a:cxn ang="0">
                  <a:pos x="connsiteX12307" y="connsiteY12307"/>
                </a:cxn>
                <a:cxn ang="0">
                  <a:pos x="connsiteX12308" y="connsiteY12308"/>
                </a:cxn>
                <a:cxn ang="0">
                  <a:pos x="connsiteX12309" y="connsiteY12309"/>
                </a:cxn>
                <a:cxn ang="0">
                  <a:pos x="connsiteX12310" y="connsiteY12310"/>
                </a:cxn>
                <a:cxn ang="0">
                  <a:pos x="connsiteX12311" y="connsiteY12311"/>
                </a:cxn>
                <a:cxn ang="0">
                  <a:pos x="connsiteX12312" y="connsiteY12312"/>
                </a:cxn>
                <a:cxn ang="0">
                  <a:pos x="connsiteX12313" y="connsiteY12313"/>
                </a:cxn>
                <a:cxn ang="0">
                  <a:pos x="connsiteX12314" y="connsiteY12314"/>
                </a:cxn>
                <a:cxn ang="0">
                  <a:pos x="connsiteX12315" y="connsiteY12315"/>
                </a:cxn>
                <a:cxn ang="0">
                  <a:pos x="connsiteX12316" y="connsiteY12316"/>
                </a:cxn>
                <a:cxn ang="0">
                  <a:pos x="connsiteX12317" y="connsiteY12317"/>
                </a:cxn>
                <a:cxn ang="0">
                  <a:pos x="connsiteX12318" y="connsiteY12318"/>
                </a:cxn>
                <a:cxn ang="0">
                  <a:pos x="connsiteX12319" y="connsiteY12319"/>
                </a:cxn>
                <a:cxn ang="0">
                  <a:pos x="connsiteX12320" y="connsiteY12320"/>
                </a:cxn>
                <a:cxn ang="0">
                  <a:pos x="connsiteX12321" y="connsiteY12321"/>
                </a:cxn>
                <a:cxn ang="0">
                  <a:pos x="connsiteX12322" y="connsiteY12322"/>
                </a:cxn>
                <a:cxn ang="0">
                  <a:pos x="connsiteX12323" y="connsiteY12323"/>
                </a:cxn>
                <a:cxn ang="0">
                  <a:pos x="connsiteX12324" y="connsiteY12324"/>
                </a:cxn>
                <a:cxn ang="0">
                  <a:pos x="connsiteX12325" y="connsiteY12325"/>
                </a:cxn>
                <a:cxn ang="0">
                  <a:pos x="connsiteX12326" y="connsiteY12326"/>
                </a:cxn>
                <a:cxn ang="0">
                  <a:pos x="connsiteX12327" y="connsiteY12327"/>
                </a:cxn>
                <a:cxn ang="0">
                  <a:pos x="connsiteX12328" y="connsiteY12328"/>
                </a:cxn>
                <a:cxn ang="0">
                  <a:pos x="connsiteX12329" y="connsiteY12329"/>
                </a:cxn>
                <a:cxn ang="0">
                  <a:pos x="connsiteX12330" y="connsiteY12330"/>
                </a:cxn>
                <a:cxn ang="0">
                  <a:pos x="connsiteX12331" y="connsiteY12331"/>
                </a:cxn>
                <a:cxn ang="0">
                  <a:pos x="connsiteX12332" y="connsiteY12332"/>
                </a:cxn>
                <a:cxn ang="0">
                  <a:pos x="connsiteX12333" y="connsiteY12333"/>
                </a:cxn>
                <a:cxn ang="0">
                  <a:pos x="connsiteX12334" y="connsiteY12334"/>
                </a:cxn>
                <a:cxn ang="0">
                  <a:pos x="connsiteX12335" y="connsiteY12335"/>
                </a:cxn>
                <a:cxn ang="0">
                  <a:pos x="connsiteX12336" y="connsiteY12336"/>
                </a:cxn>
                <a:cxn ang="0">
                  <a:pos x="connsiteX12337" y="connsiteY12337"/>
                </a:cxn>
                <a:cxn ang="0">
                  <a:pos x="connsiteX12338" y="connsiteY12338"/>
                </a:cxn>
                <a:cxn ang="0">
                  <a:pos x="connsiteX12339" y="connsiteY12339"/>
                </a:cxn>
                <a:cxn ang="0">
                  <a:pos x="connsiteX12340" y="connsiteY12340"/>
                </a:cxn>
                <a:cxn ang="0">
                  <a:pos x="connsiteX12341" y="connsiteY12341"/>
                </a:cxn>
                <a:cxn ang="0">
                  <a:pos x="connsiteX12342" y="connsiteY12342"/>
                </a:cxn>
                <a:cxn ang="0">
                  <a:pos x="connsiteX12343" y="connsiteY12343"/>
                </a:cxn>
                <a:cxn ang="0">
                  <a:pos x="connsiteX12344" y="connsiteY12344"/>
                </a:cxn>
                <a:cxn ang="0">
                  <a:pos x="connsiteX12345" y="connsiteY12345"/>
                </a:cxn>
                <a:cxn ang="0">
                  <a:pos x="connsiteX12346" y="connsiteY12346"/>
                </a:cxn>
                <a:cxn ang="0">
                  <a:pos x="connsiteX12347" y="connsiteY12347"/>
                </a:cxn>
                <a:cxn ang="0">
                  <a:pos x="connsiteX12348" y="connsiteY12348"/>
                </a:cxn>
                <a:cxn ang="0">
                  <a:pos x="connsiteX12349" y="connsiteY12349"/>
                </a:cxn>
                <a:cxn ang="0">
                  <a:pos x="connsiteX12350" y="connsiteY12350"/>
                </a:cxn>
                <a:cxn ang="0">
                  <a:pos x="connsiteX12351" y="connsiteY12351"/>
                </a:cxn>
                <a:cxn ang="0">
                  <a:pos x="connsiteX12352" y="connsiteY12352"/>
                </a:cxn>
                <a:cxn ang="0">
                  <a:pos x="connsiteX12353" y="connsiteY12353"/>
                </a:cxn>
                <a:cxn ang="0">
                  <a:pos x="connsiteX12354" y="connsiteY12354"/>
                </a:cxn>
                <a:cxn ang="0">
                  <a:pos x="connsiteX12355" y="connsiteY12355"/>
                </a:cxn>
                <a:cxn ang="0">
                  <a:pos x="connsiteX12356" y="connsiteY12356"/>
                </a:cxn>
                <a:cxn ang="0">
                  <a:pos x="connsiteX12357" y="connsiteY12357"/>
                </a:cxn>
                <a:cxn ang="0">
                  <a:pos x="connsiteX12358" y="connsiteY12358"/>
                </a:cxn>
                <a:cxn ang="0">
                  <a:pos x="connsiteX12359" y="connsiteY12359"/>
                </a:cxn>
                <a:cxn ang="0">
                  <a:pos x="connsiteX12360" y="connsiteY12360"/>
                </a:cxn>
                <a:cxn ang="0">
                  <a:pos x="connsiteX12361" y="connsiteY12361"/>
                </a:cxn>
                <a:cxn ang="0">
                  <a:pos x="connsiteX12362" y="connsiteY12362"/>
                </a:cxn>
                <a:cxn ang="0">
                  <a:pos x="connsiteX12363" y="connsiteY12363"/>
                </a:cxn>
                <a:cxn ang="0">
                  <a:pos x="connsiteX12364" y="connsiteY12364"/>
                </a:cxn>
                <a:cxn ang="0">
                  <a:pos x="connsiteX12365" y="connsiteY12365"/>
                </a:cxn>
                <a:cxn ang="0">
                  <a:pos x="connsiteX12366" y="connsiteY12366"/>
                </a:cxn>
                <a:cxn ang="0">
                  <a:pos x="connsiteX12367" y="connsiteY12367"/>
                </a:cxn>
                <a:cxn ang="0">
                  <a:pos x="connsiteX12368" y="connsiteY12368"/>
                </a:cxn>
                <a:cxn ang="0">
                  <a:pos x="connsiteX12369" y="connsiteY12369"/>
                </a:cxn>
                <a:cxn ang="0">
                  <a:pos x="connsiteX12370" y="connsiteY12370"/>
                </a:cxn>
                <a:cxn ang="0">
                  <a:pos x="connsiteX12371" y="connsiteY12371"/>
                </a:cxn>
                <a:cxn ang="0">
                  <a:pos x="connsiteX12372" y="connsiteY12372"/>
                </a:cxn>
                <a:cxn ang="0">
                  <a:pos x="connsiteX12373" y="connsiteY12373"/>
                </a:cxn>
                <a:cxn ang="0">
                  <a:pos x="connsiteX12374" y="connsiteY12374"/>
                </a:cxn>
                <a:cxn ang="0">
                  <a:pos x="connsiteX12375" y="connsiteY12375"/>
                </a:cxn>
                <a:cxn ang="0">
                  <a:pos x="connsiteX12376" y="connsiteY12376"/>
                </a:cxn>
                <a:cxn ang="0">
                  <a:pos x="connsiteX12377" y="connsiteY12377"/>
                </a:cxn>
                <a:cxn ang="0">
                  <a:pos x="connsiteX12378" y="connsiteY12378"/>
                </a:cxn>
                <a:cxn ang="0">
                  <a:pos x="connsiteX12379" y="connsiteY12379"/>
                </a:cxn>
                <a:cxn ang="0">
                  <a:pos x="connsiteX12380" y="connsiteY12380"/>
                </a:cxn>
                <a:cxn ang="0">
                  <a:pos x="connsiteX12381" y="connsiteY12381"/>
                </a:cxn>
                <a:cxn ang="0">
                  <a:pos x="connsiteX12382" y="connsiteY12382"/>
                </a:cxn>
                <a:cxn ang="0">
                  <a:pos x="connsiteX12383" y="connsiteY12383"/>
                </a:cxn>
                <a:cxn ang="0">
                  <a:pos x="connsiteX12384" y="connsiteY12384"/>
                </a:cxn>
                <a:cxn ang="0">
                  <a:pos x="connsiteX12385" y="connsiteY12385"/>
                </a:cxn>
                <a:cxn ang="0">
                  <a:pos x="connsiteX12386" y="connsiteY12386"/>
                </a:cxn>
                <a:cxn ang="0">
                  <a:pos x="connsiteX12387" y="connsiteY12387"/>
                </a:cxn>
                <a:cxn ang="0">
                  <a:pos x="connsiteX12388" y="connsiteY12388"/>
                </a:cxn>
                <a:cxn ang="0">
                  <a:pos x="connsiteX12389" y="connsiteY12389"/>
                </a:cxn>
                <a:cxn ang="0">
                  <a:pos x="connsiteX12390" y="connsiteY12390"/>
                </a:cxn>
                <a:cxn ang="0">
                  <a:pos x="connsiteX12391" y="connsiteY12391"/>
                </a:cxn>
                <a:cxn ang="0">
                  <a:pos x="connsiteX12392" y="connsiteY12392"/>
                </a:cxn>
                <a:cxn ang="0">
                  <a:pos x="connsiteX12393" y="connsiteY12393"/>
                </a:cxn>
                <a:cxn ang="0">
                  <a:pos x="connsiteX12394" y="connsiteY12394"/>
                </a:cxn>
                <a:cxn ang="0">
                  <a:pos x="connsiteX12395" y="connsiteY12395"/>
                </a:cxn>
                <a:cxn ang="0">
                  <a:pos x="connsiteX12396" y="connsiteY12396"/>
                </a:cxn>
                <a:cxn ang="0">
                  <a:pos x="connsiteX12397" y="connsiteY12397"/>
                </a:cxn>
                <a:cxn ang="0">
                  <a:pos x="connsiteX12398" y="connsiteY12398"/>
                </a:cxn>
                <a:cxn ang="0">
                  <a:pos x="connsiteX12399" y="connsiteY12399"/>
                </a:cxn>
                <a:cxn ang="0">
                  <a:pos x="connsiteX12400" y="connsiteY12400"/>
                </a:cxn>
                <a:cxn ang="0">
                  <a:pos x="connsiteX12401" y="connsiteY12401"/>
                </a:cxn>
                <a:cxn ang="0">
                  <a:pos x="connsiteX12402" y="connsiteY12402"/>
                </a:cxn>
                <a:cxn ang="0">
                  <a:pos x="connsiteX12403" y="connsiteY12403"/>
                </a:cxn>
                <a:cxn ang="0">
                  <a:pos x="connsiteX12404" y="connsiteY12404"/>
                </a:cxn>
                <a:cxn ang="0">
                  <a:pos x="connsiteX12405" y="connsiteY12405"/>
                </a:cxn>
                <a:cxn ang="0">
                  <a:pos x="connsiteX12406" y="connsiteY12406"/>
                </a:cxn>
                <a:cxn ang="0">
                  <a:pos x="connsiteX12407" y="connsiteY12407"/>
                </a:cxn>
                <a:cxn ang="0">
                  <a:pos x="connsiteX12408" y="connsiteY12408"/>
                </a:cxn>
                <a:cxn ang="0">
                  <a:pos x="connsiteX12409" y="connsiteY12409"/>
                </a:cxn>
                <a:cxn ang="0">
                  <a:pos x="connsiteX12410" y="connsiteY12410"/>
                </a:cxn>
                <a:cxn ang="0">
                  <a:pos x="connsiteX12411" y="connsiteY12411"/>
                </a:cxn>
                <a:cxn ang="0">
                  <a:pos x="connsiteX12412" y="connsiteY12412"/>
                </a:cxn>
                <a:cxn ang="0">
                  <a:pos x="connsiteX12413" y="connsiteY12413"/>
                </a:cxn>
                <a:cxn ang="0">
                  <a:pos x="connsiteX12414" y="connsiteY12414"/>
                </a:cxn>
                <a:cxn ang="0">
                  <a:pos x="connsiteX12415" y="connsiteY12415"/>
                </a:cxn>
                <a:cxn ang="0">
                  <a:pos x="connsiteX12416" y="connsiteY12416"/>
                </a:cxn>
                <a:cxn ang="0">
                  <a:pos x="connsiteX12417" y="connsiteY12417"/>
                </a:cxn>
                <a:cxn ang="0">
                  <a:pos x="connsiteX12418" y="connsiteY12418"/>
                </a:cxn>
                <a:cxn ang="0">
                  <a:pos x="connsiteX12419" y="connsiteY12419"/>
                </a:cxn>
                <a:cxn ang="0">
                  <a:pos x="connsiteX12420" y="connsiteY12420"/>
                </a:cxn>
                <a:cxn ang="0">
                  <a:pos x="connsiteX12421" y="connsiteY12421"/>
                </a:cxn>
                <a:cxn ang="0">
                  <a:pos x="connsiteX12422" y="connsiteY12422"/>
                </a:cxn>
                <a:cxn ang="0">
                  <a:pos x="connsiteX12423" y="connsiteY12423"/>
                </a:cxn>
                <a:cxn ang="0">
                  <a:pos x="connsiteX12424" y="connsiteY12424"/>
                </a:cxn>
                <a:cxn ang="0">
                  <a:pos x="connsiteX12425" y="connsiteY12425"/>
                </a:cxn>
                <a:cxn ang="0">
                  <a:pos x="connsiteX12426" y="connsiteY12426"/>
                </a:cxn>
                <a:cxn ang="0">
                  <a:pos x="connsiteX12427" y="connsiteY12427"/>
                </a:cxn>
                <a:cxn ang="0">
                  <a:pos x="connsiteX12428" y="connsiteY12428"/>
                </a:cxn>
                <a:cxn ang="0">
                  <a:pos x="connsiteX12429" y="connsiteY12429"/>
                </a:cxn>
                <a:cxn ang="0">
                  <a:pos x="connsiteX12430" y="connsiteY12430"/>
                </a:cxn>
                <a:cxn ang="0">
                  <a:pos x="connsiteX12431" y="connsiteY12431"/>
                </a:cxn>
                <a:cxn ang="0">
                  <a:pos x="connsiteX12432" y="connsiteY12432"/>
                </a:cxn>
                <a:cxn ang="0">
                  <a:pos x="connsiteX12433" y="connsiteY12433"/>
                </a:cxn>
                <a:cxn ang="0">
                  <a:pos x="connsiteX12434" y="connsiteY12434"/>
                </a:cxn>
                <a:cxn ang="0">
                  <a:pos x="connsiteX12435" y="connsiteY12435"/>
                </a:cxn>
                <a:cxn ang="0">
                  <a:pos x="connsiteX12436" y="connsiteY12436"/>
                </a:cxn>
                <a:cxn ang="0">
                  <a:pos x="connsiteX12437" y="connsiteY12437"/>
                </a:cxn>
                <a:cxn ang="0">
                  <a:pos x="connsiteX12438" y="connsiteY12438"/>
                </a:cxn>
                <a:cxn ang="0">
                  <a:pos x="connsiteX12439" y="connsiteY12439"/>
                </a:cxn>
                <a:cxn ang="0">
                  <a:pos x="connsiteX12440" y="connsiteY12440"/>
                </a:cxn>
                <a:cxn ang="0">
                  <a:pos x="connsiteX12441" y="connsiteY12441"/>
                </a:cxn>
                <a:cxn ang="0">
                  <a:pos x="connsiteX12442" y="connsiteY12442"/>
                </a:cxn>
                <a:cxn ang="0">
                  <a:pos x="connsiteX12443" y="connsiteY12443"/>
                </a:cxn>
                <a:cxn ang="0">
                  <a:pos x="connsiteX12444" y="connsiteY12444"/>
                </a:cxn>
                <a:cxn ang="0">
                  <a:pos x="connsiteX12445" y="connsiteY12445"/>
                </a:cxn>
                <a:cxn ang="0">
                  <a:pos x="connsiteX12446" y="connsiteY12446"/>
                </a:cxn>
                <a:cxn ang="0">
                  <a:pos x="connsiteX12447" y="connsiteY12447"/>
                </a:cxn>
                <a:cxn ang="0">
                  <a:pos x="connsiteX12448" y="connsiteY12448"/>
                </a:cxn>
                <a:cxn ang="0">
                  <a:pos x="connsiteX12449" y="connsiteY12449"/>
                </a:cxn>
                <a:cxn ang="0">
                  <a:pos x="connsiteX12450" y="connsiteY12450"/>
                </a:cxn>
                <a:cxn ang="0">
                  <a:pos x="connsiteX12451" y="connsiteY12451"/>
                </a:cxn>
                <a:cxn ang="0">
                  <a:pos x="connsiteX12452" y="connsiteY12452"/>
                </a:cxn>
                <a:cxn ang="0">
                  <a:pos x="connsiteX12453" y="connsiteY12453"/>
                </a:cxn>
                <a:cxn ang="0">
                  <a:pos x="connsiteX12454" y="connsiteY12454"/>
                </a:cxn>
                <a:cxn ang="0">
                  <a:pos x="connsiteX12455" y="connsiteY12455"/>
                </a:cxn>
                <a:cxn ang="0">
                  <a:pos x="connsiteX12456" y="connsiteY12456"/>
                </a:cxn>
                <a:cxn ang="0">
                  <a:pos x="connsiteX12457" y="connsiteY12457"/>
                </a:cxn>
                <a:cxn ang="0">
                  <a:pos x="connsiteX12458" y="connsiteY12458"/>
                </a:cxn>
                <a:cxn ang="0">
                  <a:pos x="connsiteX12459" y="connsiteY12459"/>
                </a:cxn>
                <a:cxn ang="0">
                  <a:pos x="connsiteX12460" y="connsiteY12460"/>
                </a:cxn>
                <a:cxn ang="0">
                  <a:pos x="connsiteX12461" y="connsiteY12461"/>
                </a:cxn>
                <a:cxn ang="0">
                  <a:pos x="connsiteX12462" y="connsiteY12462"/>
                </a:cxn>
                <a:cxn ang="0">
                  <a:pos x="connsiteX12463" y="connsiteY12463"/>
                </a:cxn>
                <a:cxn ang="0">
                  <a:pos x="connsiteX12464" y="connsiteY12464"/>
                </a:cxn>
                <a:cxn ang="0">
                  <a:pos x="connsiteX12465" y="connsiteY12465"/>
                </a:cxn>
                <a:cxn ang="0">
                  <a:pos x="connsiteX12466" y="connsiteY12466"/>
                </a:cxn>
                <a:cxn ang="0">
                  <a:pos x="connsiteX12467" y="connsiteY12467"/>
                </a:cxn>
                <a:cxn ang="0">
                  <a:pos x="connsiteX12468" y="connsiteY12468"/>
                </a:cxn>
                <a:cxn ang="0">
                  <a:pos x="connsiteX12469" y="connsiteY12469"/>
                </a:cxn>
                <a:cxn ang="0">
                  <a:pos x="connsiteX12470" y="connsiteY12470"/>
                </a:cxn>
                <a:cxn ang="0">
                  <a:pos x="connsiteX12471" y="connsiteY12471"/>
                </a:cxn>
                <a:cxn ang="0">
                  <a:pos x="connsiteX12472" y="connsiteY12472"/>
                </a:cxn>
                <a:cxn ang="0">
                  <a:pos x="connsiteX12473" y="connsiteY12473"/>
                </a:cxn>
                <a:cxn ang="0">
                  <a:pos x="connsiteX12474" y="connsiteY12474"/>
                </a:cxn>
                <a:cxn ang="0">
                  <a:pos x="connsiteX12475" y="connsiteY12475"/>
                </a:cxn>
                <a:cxn ang="0">
                  <a:pos x="connsiteX12476" y="connsiteY12476"/>
                </a:cxn>
                <a:cxn ang="0">
                  <a:pos x="connsiteX12477" y="connsiteY12477"/>
                </a:cxn>
                <a:cxn ang="0">
                  <a:pos x="connsiteX12478" y="connsiteY12478"/>
                </a:cxn>
                <a:cxn ang="0">
                  <a:pos x="connsiteX12479" y="connsiteY12479"/>
                </a:cxn>
                <a:cxn ang="0">
                  <a:pos x="connsiteX12480" y="connsiteY12480"/>
                </a:cxn>
                <a:cxn ang="0">
                  <a:pos x="connsiteX12481" y="connsiteY12481"/>
                </a:cxn>
                <a:cxn ang="0">
                  <a:pos x="connsiteX12482" y="connsiteY12482"/>
                </a:cxn>
                <a:cxn ang="0">
                  <a:pos x="connsiteX12483" y="connsiteY12483"/>
                </a:cxn>
                <a:cxn ang="0">
                  <a:pos x="connsiteX12484" y="connsiteY12484"/>
                </a:cxn>
                <a:cxn ang="0">
                  <a:pos x="connsiteX12485" y="connsiteY12485"/>
                </a:cxn>
                <a:cxn ang="0">
                  <a:pos x="connsiteX12486" y="connsiteY12486"/>
                </a:cxn>
                <a:cxn ang="0">
                  <a:pos x="connsiteX12487" y="connsiteY12487"/>
                </a:cxn>
                <a:cxn ang="0">
                  <a:pos x="connsiteX12488" y="connsiteY12488"/>
                </a:cxn>
                <a:cxn ang="0">
                  <a:pos x="connsiteX12489" y="connsiteY12489"/>
                </a:cxn>
                <a:cxn ang="0">
                  <a:pos x="connsiteX12490" y="connsiteY12490"/>
                </a:cxn>
                <a:cxn ang="0">
                  <a:pos x="connsiteX12491" y="connsiteY12491"/>
                </a:cxn>
                <a:cxn ang="0">
                  <a:pos x="connsiteX12492" y="connsiteY12492"/>
                </a:cxn>
                <a:cxn ang="0">
                  <a:pos x="connsiteX12493" y="connsiteY12493"/>
                </a:cxn>
                <a:cxn ang="0">
                  <a:pos x="connsiteX12494" y="connsiteY12494"/>
                </a:cxn>
                <a:cxn ang="0">
                  <a:pos x="connsiteX12495" y="connsiteY12495"/>
                </a:cxn>
                <a:cxn ang="0">
                  <a:pos x="connsiteX12496" y="connsiteY12496"/>
                </a:cxn>
                <a:cxn ang="0">
                  <a:pos x="connsiteX12497" y="connsiteY12497"/>
                </a:cxn>
                <a:cxn ang="0">
                  <a:pos x="connsiteX12498" y="connsiteY12498"/>
                </a:cxn>
                <a:cxn ang="0">
                  <a:pos x="connsiteX12499" y="connsiteY12499"/>
                </a:cxn>
                <a:cxn ang="0">
                  <a:pos x="connsiteX12500" y="connsiteY12500"/>
                </a:cxn>
                <a:cxn ang="0">
                  <a:pos x="connsiteX12501" y="connsiteY12501"/>
                </a:cxn>
                <a:cxn ang="0">
                  <a:pos x="connsiteX12502" y="connsiteY12502"/>
                </a:cxn>
                <a:cxn ang="0">
                  <a:pos x="connsiteX12503" y="connsiteY12503"/>
                </a:cxn>
                <a:cxn ang="0">
                  <a:pos x="connsiteX12504" y="connsiteY12504"/>
                </a:cxn>
                <a:cxn ang="0">
                  <a:pos x="connsiteX12505" y="connsiteY12505"/>
                </a:cxn>
                <a:cxn ang="0">
                  <a:pos x="connsiteX12506" y="connsiteY12506"/>
                </a:cxn>
                <a:cxn ang="0">
                  <a:pos x="connsiteX12507" y="connsiteY12507"/>
                </a:cxn>
                <a:cxn ang="0">
                  <a:pos x="connsiteX12508" y="connsiteY12508"/>
                </a:cxn>
                <a:cxn ang="0">
                  <a:pos x="connsiteX12509" y="connsiteY12509"/>
                </a:cxn>
                <a:cxn ang="0">
                  <a:pos x="connsiteX12510" y="connsiteY12510"/>
                </a:cxn>
                <a:cxn ang="0">
                  <a:pos x="connsiteX12511" y="connsiteY12511"/>
                </a:cxn>
                <a:cxn ang="0">
                  <a:pos x="connsiteX12512" y="connsiteY12512"/>
                </a:cxn>
                <a:cxn ang="0">
                  <a:pos x="connsiteX12513" y="connsiteY12513"/>
                </a:cxn>
                <a:cxn ang="0">
                  <a:pos x="connsiteX12514" y="connsiteY12514"/>
                </a:cxn>
                <a:cxn ang="0">
                  <a:pos x="connsiteX12515" y="connsiteY12515"/>
                </a:cxn>
                <a:cxn ang="0">
                  <a:pos x="connsiteX12516" y="connsiteY12516"/>
                </a:cxn>
                <a:cxn ang="0">
                  <a:pos x="connsiteX12517" y="connsiteY12517"/>
                </a:cxn>
                <a:cxn ang="0">
                  <a:pos x="connsiteX12518" y="connsiteY12518"/>
                </a:cxn>
                <a:cxn ang="0">
                  <a:pos x="connsiteX12519" y="connsiteY12519"/>
                </a:cxn>
                <a:cxn ang="0">
                  <a:pos x="connsiteX12520" y="connsiteY12520"/>
                </a:cxn>
                <a:cxn ang="0">
                  <a:pos x="connsiteX12521" y="connsiteY12521"/>
                </a:cxn>
                <a:cxn ang="0">
                  <a:pos x="connsiteX12522" y="connsiteY12522"/>
                </a:cxn>
                <a:cxn ang="0">
                  <a:pos x="connsiteX12523" y="connsiteY12523"/>
                </a:cxn>
                <a:cxn ang="0">
                  <a:pos x="connsiteX12524" y="connsiteY12524"/>
                </a:cxn>
                <a:cxn ang="0">
                  <a:pos x="connsiteX12525" y="connsiteY12525"/>
                </a:cxn>
                <a:cxn ang="0">
                  <a:pos x="connsiteX12526" y="connsiteY12526"/>
                </a:cxn>
                <a:cxn ang="0">
                  <a:pos x="connsiteX12527" y="connsiteY12527"/>
                </a:cxn>
                <a:cxn ang="0">
                  <a:pos x="connsiteX12528" y="connsiteY12528"/>
                </a:cxn>
                <a:cxn ang="0">
                  <a:pos x="connsiteX12529" y="connsiteY12529"/>
                </a:cxn>
                <a:cxn ang="0">
                  <a:pos x="connsiteX12530" y="connsiteY12530"/>
                </a:cxn>
                <a:cxn ang="0">
                  <a:pos x="connsiteX12531" y="connsiteY12531"/>
                </a:cxn>
                <a:cxn ang="0">
                  <a:pos x="connsiteX12532" y="connsiteY12532"/>
                </a:cxn>
                <a:cxn ang="0">
                  <a:pos x="connsiteX12533" y="connsiteY12533"/>
                </a:cxn>
                <a:cxn ang="0">
                  <a:pos x="connsiteX12534" y="connsiteY12534"/>
                </a:cxn>
                <a:cxn ang="0">
                  <a:pos x="connsiteX12535" y="connsiteY12535"/>
                </a:cxn>
                <a:cxn ang="0">
                  <a:pos x="connsiteX12536" y="connsiteY12536"/>
                </a:cxn>
                <a:cxn ang="0">
                  <a:pos x="connsiteX12537" y="connsiteY12537"/>
                </a:cxn>
                <a:cxn ang="0">
                  <a:pos x="connsiteX12538" y="connsiteY12538"/>
                </a:cxn>
                <a:cxn ang="0">
                  <a:pos x="connsiteX12539" y="connsiteY12539"/>
                </a:cxn>
                <a:cxn ang="0">
                  <a:pos x="connsiteX12540" y="connsiteY12540"/>
                </a:cxn>
                <a:cxn ang="0">
                  <a:pos x="connsiteX12541" y="connsiteY12541"/>
                </a:cxn>
                <a:cxn ang="0">
                  <a:pos x="connsiteX12542" y="connsiteY12542"/>
                </a:cxn>
                <a:cxn ang="0">
                  <a:pos x="connsiteX12543" y="connsiteY12543"/>
                </a:cxn>
                <a:cxn ang="0">
                  <a:pos x="connsiteX12544" y="connsiteY12544"/>
                </a:cxn>
                <a:cxn ang="0">
                  <a:pos x="connsiteX12545" y="connsiteY12545"/>
                </a:cxn>
                <a:cxn ang="0">
                  <a:pos x="connsiteX12546" y="connsiteY12546"/>
                </a:cxn>
                <a:cxn ang="0">
                  <a:pos x="connsiteX12547" y="connsiteY12547"/>
                </a:cxn>
                <a:cxn ang="0">
                  <a:pos x="connsiteX12548" y="connsiteY12548"/>
                </a:cxn>
                <a:cxn ang="0">
                  <a:pos x="connsiteX12549" y="connsiteY12549"/>
                </a:cxn>
                <a:cxn ang="0">
                  <a:pos x="connsiteX12550" y="connsiteY12550"/>
                </a:cxn>
                <a:cxn ang="0">
                  <a:pos x="connsiteX12551" y="connsiteY12551"/>
                </a:cxn>
                <a:cxn ang="0">
                  <a:pos x="connsiteX12552" y="connsiteY12552"/>
                </a:cxn>
                <a:cxn ang="0">
                  <a:pos x="connsiteX12553" y="connsiteY12553"/>
                </a:cxn>
                <a:cxn ang="0">
                  <a:pos x="connsiteX12554" y="connsiteY12554"/>
                </a:cxn>
                <a:cxn ang="0">
                  <a:pos x="connsiteX12555" y="connsiteY12555"/>
                </a:cxn>
                <a:cxn ang="0">
                  <a:pos x="connsiteX12556" y="connsiteY12556"/>
                </a:cxn>
                <a:cxn ang="0">
                  <a:pos x="connsiteX12557" y="connsiteY12557"/>
                </a:cxn>
                <a:cxn ang="0">
                  <a:pos x="connsiteX12558" y="connsiteY12558"/>
                </a:cxn>
                <a:cxn ang="0">
                  <a:pos x="connsiteX12559" y="connsiteY12559"/>
                </a:cxn>
                <a:cxn ang="0">
                  <a:pos x="connsiteX12560" y="connsiteY12560"/>
                </a:cxn>
                <a:cxn ang="0">
                  <a:pos x="connsiteX12561" y="connsiteY12561"/>
                </a:cxn>
                <a:cxn ang="0">
                  <a:pos x="connsiteX12562" y="connsiteY12562"/>
                </a:cxn>
                <a:cxn ang="0">
                  <a:pos x="connsiteX12563" y="connsiteY12563"/>
                </a:cxn>
                <a:cxn ang="0">
                  <a:pos x="connsiteX12564" y="connsiteY12564"/>
                </a:cxn>
                <a:cxn ang="0">
                  <a:pos x="connsiteX12565" y="connsiteY12565"/>
                </a:cxn>
                <a:cxn ang="0">
                  <a:pos x="connsiteX12566" y="connsiteY12566"/>
                </a:cxn>
                <a:cxn ang="0">
                  <a:pos x="connsiteX12567" y="connsiteY12567"/>
                </a:cxn>
                <a:cxn ang="0">
                  <a:pos x="connsiteX12568" y="connsiteY12568"/>
                </a:cxn>
                <a:cxn ang="0">
                  <a:pos x="connsiteX12569" y="connsiteY12569"/>
                </a:cxn>
                <a:cxn ang="0">
                  <a:pos x="connsiteX12570" y="connsiteY12570"/>
                </a:cxn>
                <a:cxn ang="0">
                  <a:pos x="connsiteX12571" y="connsiteY12571"/>
                </a:cxn>
                <a:cxn ang="0">
                  <a:pos x="connsiteX12572" y="connsiteY12572"/>
                </a:cxn>
                <a:cxn ang="0">
                  <a:pos x="connsiteX12573" y="connsiteY12573"/>
                </a:cxn>
                <a:cxn ang="0">
                  <a:pos x="connsiteX12574" y="connsiteY12574"/>
                </a:cxn>
                <a:cxn ang="0">
                  <a:pos x="connsiteX12575" y="connsiteY12575"/>
                </a:cxn>
                <a:cxn ang="0">
                  <a:pos x="connsiteX12576" y="connsiteY12576"/>
                </a:cxn>
                <a:cxn ang="0">
                  <a:pos x="connsiteX12577" y="connsiteY12577"/>
                </a:cxn>
                <a:cxn ang="0">
                  <a:pos x="connsiteX12578" y="connsiteY12578"/>
                </a:cxn>
                <a:cxn ang="0">
                  <a:pos x="connsiteX12579" y="connsiteY12579"/>
                </a:cxn>
                <a:cxn ang="0">
                  <a:pos x="connsiteX12580" y="connsiteY12580"/>
                </a:cxn>
                <a:cxn ang="0">
                  <a:pos x="connsiteX12581" y="connsiteY12581"/>
                </a:cxn>
                <a:cxn ang="0">
                  <a:pos x="connsiteX12582" y="connsiteY12582"/>
                </a:cxn>
                <a:cxn ang="0">
                  <a:pos x="connsiteX12583" y="connsiteY12583"/>
                </a:cxn>
                <a:cxn ang="0">
                  <a:pos x="connsiteX12584" y="connsiteY12584"/>
                </a:cxn>
                <a:cxn ang="0">
                  <a:pos x="connsiteX12585" y="connsiteY12585"/>
                </a:cxn>
                <a:cxn ang="0">
                  <a:pos x="connsiteX12586" y="connsiteY12586"/>
                </a:cxn>
                <a:cxn ang="0">
                  <a:pos x="connsiteX12587" y="connsiteY12587"/>
                </a:cxn>
                <a:cxn ang="0">
                  <a:pos x="connsiteX12588" y="connsiteY12588"/>
                </a:cxn>
                <a:cxn ang="0">
                  <a:pos x="connsiteX12589" y="connsiteY12589"/>
                </a:cxn>
                <a:cxn ang="0">
                  <a:pos x="connsiteX12590" y="connsiteY12590"/>
                </a:cxn>
                <a:cxn ang="0">
                  <a:pos x="connsiteX12591" y="connsiteY12591"/>
                </a:cxn>
                <a:cxn ang="0">
                  <a:pos x="connsiteX12592" y="connsiteY12592"/>
                </a:cxn>
                <a:cxn ang="0">
                  <a:pos x="connsiteX12593" y="connsiteY12593"/>
                </a:cxn>
                <a:cxn ang="0">
                  <a:pos x="connsiteX12594" y="connsiteY12594"/>
                </a:cxn>
                <a:cxn ang="0">
                  <a:pos x="connsiteX12595" y="connsiteY12595"/>
                </a:cxn>
                <a:cxn ang="0">
                  <a:pos x="connsiteX12596" y="connsiteY12596"/>
                </a:cxn>
                <a:cxn ang="0">
                  <a:pos x="connsiteX12597" y="connsiteY12597"/>
                </a:cxn>
                <a:cxn ang="0">
                  <a:pos x="connsiteX12598" y="connsiteY12598"/>
                </a:cxn>
                <a:cxn ang="0">
                  <a:pos x="connsiteX12599" y="connsiteY12599"/>
                </a:cxn>
                <a:cxn ang="0">
                  <a:pos x="connsiteX12600" y="connsiteY12600"/>
                </a:cxn>
                <a:cxn ang="0">
                  <a:pos x="connsiteX12601" y="connsiteY12601"/>
                </a:cxn>
                <a:cxn ang="0">
                  <a:pos x="connsiteX12602" y="connsiteY12602"/>
                </a:cxn>
                <a:cxn ang="0">
                  <a:pos x="connsiteX12603" y="connsiteY12603"/>
                </a:cxn>
                <a:cxn ang="0">
                  <a:pos x="connsiteX12604" y="connsiteY12604"/>
                </a:cxn>
                <a:cxn ang="0">
                  <a:pos x="connsiteX12605" y="connsiteY12605"/>
                </a:cxn>
                <a:cxn ang="0">
                  <a:pos x="connsiteX12606" y="connsiteY12606"/>
                </a:cxn>
                <a:cxn ang="0">
                  <a:pos x="connsiteX12607" y="connsiteY12607"/>
                </a:cxn>
                <a:cxn ang="0">
                  <a:pos x="connsiteX12608" y="connsiteY12608"/>
                </a:cxn>
                <a:cxn ang="0">
                  <a:pos x="connsiteX12609" y="connsiteY12609"/>
                </a:cxn>
                <a:cxn ang="0">
                  <a:pos x="connsiteX12610" y="connsiteY12610"/>
                </a:cxn>
                <a:cxn ang="0">
                  <a:pos x="connsiteX12611" y="connsiteY12611"/>
                </a:cxn>
                <a:cxn ang="0">
                  <a:pos x="connsiteX12612" y="connsiteY12612"/>
                </a:cxn>
                <a:cxn ang="0">
                  <a:pos x="connsiteX12613" y="connsiteY12613"/>
                </a:cxn>
                <a:cxn ang="0">
                  <a:pos x="connsiteX12614" y="connsiteY12614"/>
                </a:cxn>
                <a:cxn ang="0">
                  <a:pos x="connsiteX12615" y="connsiteY12615"/>
                </a:cxn>
                <a:cxn ang="0">
                  <a:pos x="connsiteX12616" y="connsiteY12616"/>
                </a:cxn>
                <a:cxn ang="0">
                  <a:pos x="connsiteX12617" y="connsiteY12617"/>
                </a:cxn>
                <a:cxn ang="0">
                  <a:pos x="connsiteX12618" y="connsiteY12618"/>
                </a:cxn>
                <a:cxn ang="0">
                  <a:pos x="connsiteX12619" y="connsiteY12619"/>
                </a:cxn>
                <a:cxn ang="0">
                  <a:pos x="connsiteX12620" y="connsiteY12620"/>
                </a:cxn>
                <a:cxn ang="0">
                  <a:pos x="connsiteX12621" y="connsiteY12621"/>
                </a:cxn>
                <a:cxn ang="0">
                  <a:pos x="connsiteX12622" y="connsiteY12622"/>
                </a:cxn>
                <a:cxn ang="0">
                  <a:pos x="connsiteX12623" y="connsiteY12623"/>
                </a:cxn>
                <a:cxn ang="0">
                  <a:pos x="connsiteX12624" y="connsiteY12624"/>
                </a:cxn>
                <a:cxn ang="0">
                  <a:pos x="connsiteX12625" y="connsiteY12625"/>
                </a:cxn>
                <a:cxn ang="0">
                  <a:pos x="connsiteX12626" y="connsiteY12626"/>
                </a:cxn>
                <a:cxn ang="0">
                  <a:pos x="connsiteX12627" y="connsiteY12627"/>
                </a:cxn>
                <a:cxn ang="0">
                  <a:pos x="connsiteX12628" y="connsiteY12628"/>
                </a:cxn>
                <a:cxn ang="0">
                  <a:pos x="connsiteX12629" y="connsiteY12629"/>
                </a:cxn>
                <a:cxn ang="0">
                  <a:pos x="connsiteX12630" y="connsiteY12630"/>
                </a:cxn>
                <a:cxn ang="0">
                  <a:pos x="connsiteX12631" y="connsiteY12631"/>
                </a:cxn>
                <a:cxn ang="0">
                  <a:pos x="connsiteX12632" y="connsiteY12632"/>
                </a:cxn>
                <a:cxn ang="0">
                  <a:pos x="connsiteX12633" y="connsiteY12633"/>
                </a:cxn>
                <a:cxn ang="0">
                  <a:pos x="connsiteX12634" y="connsiteY12634"/>
                </a:cxn>
                <a:cxn ang="0">
                  <a:pos x="connsiteX12635" y="connsiteY12635"/>
                </a:cxn>
                <a:cxn ang="0">
                  <a:pos x="connsiteX12636" y="connsiteY12636"/>
                </a:cxn>
                <a:cxn ang="0">
                  <a:pos x="connsiteX12637" y="connsiteY12637"/>
                </a:cxn>
                <a:cxn ang="0">
                  <a:pos x="connsiteX12638" y="connsiteY12638"/>
                </a:cxn>
                <a:cxn ang="0">
                  <a:pos x="connsiteX12639" y="connsiteY12639"/>
                </a:cxn>
                <a:cxn ang="0">
                  <a:pos x="connsiteX12640" y="connsiteY12640"/>
                </a:cxn>
                <a:cxn ang="0">
                  <a:pos x="connsiteX12641" y="connsiteY12641"/>
                </a:cxn>
                <a:cxn ang="0">
                  <a:pos x="connsiteX12642" y="connsiteY12642"/>
                </a:cxn>
                <a:cxn ang="0">
                  <a:pos x="connsiteX12643" y="connsiteY12643"/>
                </a:cxn>
                <a:cxn ang="0">
                  <a:pos x="connsiteX12644" y="connsiteY12644"/>
                </a:cxn>
                <a:cxn ang="0">
                  <a:pos x="connsiteX12645" y="connsiteY12645"/>
                </a:cxn>
                <a:cxn ang="0">
                  <a:pos x="connsiteX12646" y="connsiteY12646"/>
                </a:cxn>
                <a:cxn ang="0">
                  <a:pos x="connsiteX12647" y="connsiteY12647"/>
                </a:cxn>
                <a:cxn ang="0">
                  <a:pos x="connsiteX12648" y="connsiteY12648"/>
                </a:cxn>
                <a:cxn ang="0">
                  <a:pos x="connsiteX12649" y="connsiteY12649"/>
                </a:cxn>
                <a:cxn ang="0">
                  <a:pos x="connsiteX12650" y="connsiteY12650"/>
                </a:cxn>
                <a:cxn ang="0">
                  <a:pos x="connsiteX12651" y="connsiteY12651"/>
                </a:cxn>
                <a:cxn ang="0">
                  <a:pos x="connsiteX12652" y="connsiteY12652"/>
                </a:cxn>
                <a:cxn ang="0">
                  <a:pos x="connsiteX12653" y="connsiteY12653"/>
                </a:cxn>
                <a:cxn ang="0">
                  <a:pos x="connsiteX12654" y="connsiteY12654"/>
                </a:cxn>
                <a:cxn ang="0">
                  <a:pos x="connsiteX12655" y="connsiteY12655"/>
                </a:cxn>
                <a:cxn ang="0">
                  <a:pos x="connsiteX12656" y="connsiteY12656"/>
                </a:cxn>
                <a:cxn ang="0">
                  <a:pos x="connsiteX12657" y="connsiteY12657"/>
                </a:cxn>
                <a:cxn ang="0">
                  <a:pos x="connsiteX12658" y="connsiteY12658"/>
                </a:cxn>
                <a:cxn ang="0">
                  <a:pos x="connsiteX12659" y="connsiteY12659"/>
                </a:cxn>
                <a:cxn ang="0">
                  <a:pos x="connsiteX12660" y="connsiteY12660"/>
                </a:cxn>
                <a:cxn ang="0">
                  <a:pos x="connsiteX12661" y="connsiteY12661"/>
                </a:cxn>
                <a:cxn ang="0">
                  <a:pos x="connsiteX12662" y="connsiteY12662"/>
                </a:cxn>
                <a:cxn ang="0">
                  <a:pos x="connsiteX12663" y="connsiteY12663"/>
                </a:cxn>
                <a:cxn ang="0">
                  <a:pos x="connsiteX12664" y="connsiteY12664"/>
                </a:cxn>
                <a:cxn ang="0">
                  <a:pos x="connsiteX12665" y="connsiteY12665"/>
                </a:cxn>
                <a:cxn ang="0">
                  <a:pos x="connsiteX12666" y="connsiteY12666"/>
                </a:cxn>
                <a:cxn ang="0">
                  <a:pos x="connsiteX12667" y="connsiteY12667"/>
                </a:cxn>
                <a:cxn ang="0">
                  <a:pos x="connsiteX12668" y="connsiteY12668"/>
                </a:cxn>
                <a:cxn ang="0">
                  <a:pos x="connsiteX12669" y="connsiteY12669"/>
                </a:cxn>
                <a:cxn ang="0">
                  <a:pos x="connsiteX12670" y="connsiteY12670"/>
                </a:cxn>
                <a:cxn ang="0">
                  <a:pos x="connsiteX12671" y="connsiteY12671"/>
                </a:cxn>
                <a:cxn ang="0">
                  <a:pos x="connsiteX12672" y="connsiteY12672"/>
                </a:cxn>
                <a:cxn ang="0">
                  <a:pos x="connsiteX12673" y="connsiteY12673"/>
                </a:cxn>
                <a:cxn ang="0">
                  <a:pos x="connsiteX12674" y="connsiteY12674"/>
                </a:cxn>
                <a:cxn ang="0">
                  <a:pos x="connsiteX12675" y="connsiteY12675"/>
                </a:cxn>
                <a:cxn ang="0">
                  <a:pos x="connsiteX12676" y="connsiteY12676"/>
                </a:cxn>
                <a:cxn ang="0">
                  <a:pos x="connsiteX12677" y="connsiteY12677"/>
                </a:cxn>
                <a:cxn ang="0">
                  <a:pos x="connsiteX12678" y="connsiteY12678"/>
                </a:cxn>
                <a:cxn ang="0">
                  <a:pos x="connsiteX12679" y="connsiteY12679"/>
                </a:cxn>
                <a:cxn ang="0">
                  <a:pos x="connsiteX12680" y="connsiteY12680"/>
                </a:cxn>
                <a:cxn ang="0">
                  <a:pos x="connsiteX12681" y="connsiteY12681"/>
                </a:cxn>
                <a:cxn ang="0">
                  <a:pos x="connsiteX12682" y="connsiteY12682"/>
                </a:cxn>
                <a:cxn ang="0">
                  <a:pos x="connsiteX12683" y="connsiteY12683"/>
                </a:cxn>
                <a:cxn ang="0">
                  <a:pos x="connsiteX12684" y="connsiteY12684"/>
                </a:cxn>
                <a:cxn ang="0">
                  <a:pos x="connsiteX12685" y="connsiteY12685"/>
                </a:cxn>
                <a:cxn ang="0">
                  <a:pos x="connsiteX12686" y="connsiteY12686"/>
                </a:cxn>
                <a:cxn ang="0">
                  <a:pos x="connsiteX12687" y="connsiteY12687"/>
                </a:cxn>
                <a:cxn ang="0">
                  <a:pos x="connsiteX12688" y="connsiteY12688"/>
                </a:cxn>
                <a:cxn ang="0">
                  <a:pos x="connsiteX12689" y="connsiteY12689"/>
                </a:cxn>
                <a:cxn ang="0">
                  <a:pos x="connsiteX12690" y="connsiteY12690"/>
                </a:cxn>
                <a:cxn ang="0">
                  <a:pos x="connsiteX12691" y="connsiteY12691"/>
                </a:cxn>
                <a:cxn ang="0">
                  <a:pos x="connsiteX12692" y="connsiteY12692"/>
                </a:cxn>
                <a:cxn ang="0">
                  <a:pos x="connsiteX12693" y="connsiteY12693"/>
                </a:cxn>
                <a:cxn ang="0">
                  <a:pos x="connsiteX12694" y="connsiteY12694"/>
                </a:cxn>
                <a:cxn ang="0">
                  <a:pos x="connsiteX12695" y="connsiteY12695"/>
                </a:cxn>
                <a:cxn ang="0">
                  <a:pos x="connsiteX12696" y="connsiteY12696"/>
                </a:cxn>
                <a:cxn ang="0">
                  <a:pos x="connsiteX12697" y="connsiteY12697"/>
                </a:cxn>
                <a:cxn ang="0">
                  <a:pos x="connsiteX12698" y="connsiteY12698"/>
                </a:cxn>
                <a:cxn ang="0">
                  <a:pos x="connsiteX12699" y="connsiteY12699"/>
                </a:cxn>
                <a:cxn ang="0">
                  <a:pos x="connsiteX12700" y="connsiteY12700"/>
                </a:cxn>
                <a:cxn ang="0">
                  <a:pos x="connsiteX12701" y="connsiteY12701"/>
                </a:cxn>
                <a:cxn ang="0">
                  <a:pos x="connsiteX12702" y="connsiteY12702"/>
                </a:cxn>
                <a:cxn ang="0">
                  <a:pos x="connsiteX12703" y="connsiteY12703"/>
                </a:cxn>
                <a:cxn ang="0">
                  <a:pos x="connsiteX12704" y="connsiteY12704"/>
                </a:cxn>
                <a:cxn ang="0">
                  <a:pos x="connsiteX12705" y="connsiteY12705"/>
                </a:cxn>
                <a:cxn ang="0">
                  <a:pos x="connsiteX12706" y="connsiteY12706"/>
                </a:cxn>
                <a:cxn ang="0">
                  <a:pos x="connsiteX12707" y="connsiteY12707"/>
                </a:cxn>
                <a:cxn ang="0">
                  <a:pos x="connsiteX12708" y="connsiteY12708"/>
                </a:cxn>
                <a:cxn ang="0">
                  <a:pos x="connsiteX12709" y="connsiteY12709"/>
                </a:cxn>
                <a:cxn ang="0">
                  <a:pos x="connsiteX12710" y="connsiteY12710"/>
                </a:cxn>
                <a:cxn ang="0">
                  <a:pos x="connsiteX12711" y="connsiteY12711"/>
                </a:cxn>
                <a:cxn ang="0">
                  <a:pos x="connsiteX12712" y="connsiteY12712"/>
                </a:cxn>
                <a:cxn ang="0">
                  <a:pos x="connsiteX12713" y="connsiteY12713"/>
                </a:cxn>
                <a:cxn ang="0">
                  <a:pos x="connsiteX12714" y="connsiteY12714"/>
                </a:cxn>
                <a:cxn ang="0">
                  <a:pos x="connsiteX12715" y="connsiteY12715"/>
                </a:cxn>
                <a:cxn ang="0">
                  <a:pos x="connsiteX12716" y="connsiteY12716"/>
                </a:cxn>
                <a:cxn ang="0">
                  <a:pos x="connsiteX12717" y="connsiteY12717"/>
                </a:cxn>
                <a:cxn ang="0">
                  <a:pos x="connsiteX12718" y="connsiteY12718"/>
                </a:cxn>
                <a:cxn ang="0">
                  <a:pos x="connsiteX12719" y="connsiteY12719"/>
                </a:cxn>
                <a:cxn ang="0">
                  <a:pos x="connsiteX12720" y="connsiteY12720"/>
                </a:cxn>
                <a:cxn ang="0">
                  <a:pos x="connsiteX12721" y="connsiteY12721"/>
                </a:cxn>
                <a:cxn ang="0">
                  <a:pos x="connsiteX12722" y="connsiteY12722"/>
                </a:cxn>
                <a:cxn ang="0">
                  <a:pos x="connsiteX12723" y="connsiteY12723"/>
                </a:cxn>
                <a:cxn ang="0">
                  <a:pos x="connsiteX12724" y="connsiteY12724"/>
                </a:cxn>
                <a:cxn ang="0">
                  <a:pos x="connsiteX12725" y="connsiteY12725"/>
                </a:cxn>
                <a:cxn ang="0">
                  <a:pos x="connsiteX12726" y="connsiteY12726"/>
                </a:cxn>
                <a:cxn ang="0">
                  <a:pos x="connsiteX12727" y="connsiteY12727"/>
                </a:cxn>
                <a:cxn ang="0">
                  <a:pos x="connsiteX12728" y="connsiteY12728"/>
                </a:cxn>
                <a:cxn ang="0">
                  <a:pos x="connsiteX12729" y="connsiteY12729"/>
                </a:cxn>
                <a:cxn ang="0">
                  <a:pos x="connsiteX12730" y="connsiteY12730"/>
                </a:cxn>
                <a:cxn ang="0">
                  <a:pos x="connsiteX12731" y="connsiteY12731"/>
                </a:cxn>
                <a:cxn ang="0">
                  <a:pos x="connsiteX12732" y="connsiteY12732"/>
                </a:cxn>
                <a:cxn ang="0">
                  <a:pos x="connsiteX12733" y="connsiteY12733"/>
                </a:cxn>
                <a:cxn ang="0">
                  <a:pos x="connsiteX12734" y="connsiteY12734"/>
                </a:cxn>
                <a:cxn ang="0">
                  <a:pos x="connsiteX12735" y="connsiteY12735"/>
                </a:cxn>
                <a:cxn ang="0">
                  <a:pos x="connsiteX12736" y="connsiteY12736"/>
                </a:cxn>
                <a:cxn ang="0">
                  <a:pos x="connsiteX12737" y="connsiteY12737"/>
                </a:cxn>
                <a:cxn ang="0">
                  <a:pos x="connsiteX12738" y="connsiteY12738"/>
                </a:cxn>
                <a:cxn ang="0">
                  <a:pos x="connsiteX12739" y="connsiteY12739"/>
                </a:cxn>
                <a:cxn ang="0">
                  <a:pos x="connsiteX12740" y="connsiteY12740"/>
                </a:cxn>
                <a:cxn ang="0">
                  <a:pos x="connsiteX12741" y="connsiteY12741"/>
                </a:cxn>
                <a:cxn ang="0">
                  <a:pos x="connsiteX12742" y="connsiteY12742"/>
                </a:cxn>
                <a:cxn ang="0">
                  <a:pos x="connsiteX12743" y="connsiteY12743"/>
                </a:cxn>
                <a:cxn ang="0">
                  <a:pos x="connsiteX12744" y="connsiteY12744"/>
                </a:cxn>
                <a:cxn ang="0">
                  <a:pos x="connsiteX12745" y="connsiteY12745"/>
                </a:cxn>
                <a:cxn ang="0">
                  <a:pos x="connsiteX12746" y="connsiteY12746"/>
                </a:cxn>
                <a:cxn ang="0">
                  <a:pos x="connsiteX12747" y="connsiteY12747"/>
                </a:cxn>
                <a:cxn ang="0">
                  <a:pos x="connsiteX12748" y="connsiteY12748"/>
                </a:cxn>
                <a:cxn ang="0">
                  <a:pos x="connsiteX12749" y="connsiteY12749"/>
                </a:cxn>
                <a:cxn ang="0">
                  <a:pos x="connsiteX12750" y="connsiteY12750"/>
                </a:cxn>
                <a:cxn ang="0">
                  <a:pos x="connsiteX12751" y="connsiteY12751"/>
                </a:cxn>
                <a:cxn ang="0">
                  <a:pos x="connsiteX12752" y="connsiteY12752"/>
                </a:cxn>
                <a:cxn ang="0">
                  <a:pos x="connsiteX12753" y="connsiteY12753"/>
                </a:cxn>
                <a:cxn ang="0">
                  <a:pos x="connsiteX12754" y="connsiteY12754"/>
                </a:cxn>
                <a:cxn ang="0">
                  <a:pos x="connsiteX12755" y="connsiteY12755"/>
                </a:cxn>
                <a:cxn ang="0">
                  <a:pos x="connsiteX12756" y="connsiteY12756"/>
                </a:cxn>
                <a:cxn ang="0">
                  <a:pos x="connsiteX12757" y="connsiteY12757"/>
                </a:cxn>
                <a:cxn ang="0">
                  <a:pos x="connsiteX12758" y="connsiteY12758"/>
                </a:cxn>
                <a:cxn ang="0">
                  <a:pos x="connsiteX12759" y="connsiteY12759"/>
                </a:cxn>
                <a:cxn ang="0">
                  <a:pos x="connsiteX12760" y="connsiteY12760"/>
                </a:cxn>
                <a:cxn ang="0">
                  <a:pos x="connsiteX12761" y="connsiteY12761"/>
                </a:cxn>
                <a:cxn ang="0">
                  <a:pos x="connsiteX12762" y="connsiteY12762"/>
                </a:cxn>
                <a:cxn ang="0">
                  <a:pos x="connsiteX12763" y="connsiteY12763"/>
                </a:cxn>
                <a:cxn ang="0">
                  <a:pos x="connsiteX12764" y="connsiteY12764"/>
                </a:cxn>
                <a:cxn ang="0">
                  <a:pos x="connsiteX12765" y="connsiteY12765"/>
                </a:cxn>
                <a:cxn ang="0">
                  <a:pos x="connsiteX12766" y="connsiteY12766"/>
                </a:cxn>
                <a:cxn ang="0">
                  <a:pos x="connsiteX12767" y="connsiteY12767"/>
                </a:cxn>
                <a:cxn ang="0">
                  <a:pos x="connsiteX12768" y="connsiteY12768"/>
                </a:cxn>
                <a:cxn ang="0">
                  <a:pos x="connsiteX12769" y="connsiteY12769"/>
                </a:cxn>
                <a:cxn ang="0">
                  <a:pos x="connsiteX12770" y="connsiteY12770"/>
                </a:cxn>
                <a:cxn ang="0">
                  <a:pos x="connsiteX12771" y="connsiteY12771"/>
                </a:cxn>
                <a:cxn ang="0">
                  <a:pos x="connsiteX12772" y="connsiteY12772"/>
                </a:cxn>
                <a:cxn ang="0">
                  <a:pos x="connsiteX12773" y="connsiteY12773"/>
                </a:cxn>
                <a:cxn ang="0">
                  <a:pos x="connsiteX12774" y="connsiteY12774"/>
                </a:cxn>
                <a:cxn ang="0">
                  <a:pos x="connsiteX12775" y="connsiteY12775"/>
                </a:cxn>
                <a:cxn ang="0">
                  <a:pos x="connsiteX12776" y="connsiteY12776"/>
                </a:cxn>
                <a:cxn ang="0">
                  <a:pos x="connsiteX12777" y="connsiteY12777"/>
                </a:cxn>
                <a:cxn ang="0">
                  <a:pos x="connsiteX12778" y="connsiteY12778"/>
                </a:cxn>
                <a:cxn ang="0">
                  <a:pos x="connsiteX12779" y="connsiteY12779"/>
                </a:cxn>
                <a:cxn ang="0">
                  <a:pos x="connsiteX12780" y="connsiteY12780"/>
                </a:cxn>
                <a:cxn ang="0">
                  <a:pos x="connsiteX12781" y="connsiteY12781"/>
                </a:cxn>
                <a:cxn ang="0">
                  <a:pos x="connsiteX12782" y="connsiteY12782"/>
                </a:cxn>
                <a:cxn ang="0">
                  <a:pos x="connsiteX12783" y="connsiteY12783"/>
                </a:cxn>
                <a:cxn ang="0">
                  <a:pos x="connsiteX12784" y="connsiteY12784"/>
                </a:cxn>
                <a:cxn ang="0">
                  <a:pos x="connsiteX12785" y="connsiteY12785"/>
                </a:cxn>
                <a:cxn ang="0">
                  <a:pos x="connsiteX12786" y="connsiteY12786"/>
                </a:cxn>
                <a:cxn ang="0">
                  <a:pos x="connsiteX12787" y="connsiteY12787"/>
                </a:cxn>
                <a:cxn ang="0">
                  <a:pos x="connsiteX12788" y="connsiteY12788"/>
                </a:cxn>
                <a:cxn ang="0">
                  <a:pos x="connsiteX12789" y="connsiteY12789"/>
                </a:cxn>
                <a:cxn ang="0">
                  <a:pos x="connsiteX12790" y="connsiteY12790"/>
                </a:cxn>
                <a:cxn ang="0">
                  <a:pos x="connsiteX12791" y="connsiteY12791"/>
                </a:cxn>
                <a:cxn ang="0">
                  <a:pos x="connsiteX12792" y="connsiteY12792"/>
                </a:cxn>
                <a:cxn ang="0">
                  <a:pos x="connsiteX12793" y="connsiteY12793"/>
                </a:cxn>
                <a:cxn ang="0">
                  <a:pos x="connsiteX12794" y="connsiteY12794"/>
                </a:cxn>
                <a:cxn ang="0">
                  <a:pos x="connsiteX12795" y="connsiteY12795"/>
                </a:cxn>
                <a:cxn ang="0">
                  <a:pos x="connsiteX12796" y="connsiteY12796"/>
                </a:cxn>
                <a:cxn ang="0">
                  <a:pos x="connsiteX12797" y="connsiteY12797"/>
                </a:cxn>
                <a:cxn ang="0">
                  <a:pos x="connsiteX12798" y="connsiteY12798"/>
                </a:cxn>
                <a:cxn ang="0">
                  <a:pos x="connsiteX12799" y="connsiteY12799"/>
                </a:cxn>
                <a:cxn ang="0">
                  <a:pos x="connsiteX12800" y="connsiteY12800"/>
                </a:cxn>
                <a:cxn ang="0">
                  <a:pos x="connsiteX12801" y="connsiteY12801"/>
                </a:cxn>
                <a:cxn ang="0">
                  <a:pos x="connsiteX12802" y="connsiteY12802"/>
                </a:cxn>
                <a:cxn ang="0">
                  <a:pos x="connsiteX12803" y="connsiteY12803"/>
                </a:cxn>
                <a:cxn ang="0">
                  <a:pos x="connsiteX12804" y="connsiteY12804"/>
                </a:cxn>
                <a:cxn ang="0">
                  <a:pos x="connsiteX12805" y="connsiteY12805"/>
                </a:cxn>
                <a:cxn ang="0">
                  <a:pos x="connsiteX12806" y="connsiteY12806"/>
                </a:cxn>
                <a:cxn ang="0">
                  <a:pos x="connsiteX12807" y="connsiteY12807"/>
                </a:cxn>
                <a:cxn ang="0">
                  <a:pos x="connsiteX12808" y="connsiteY12808"/>
                </a:cxn>
                <a:cxn ang="0">
                  <a:pos x="connsiteX12809" y="connsiteY12809"/>
                </a:cxn>
                <a:cxn ang="0">
                  <a:pos x="connsiteX12810" y="connsiteY12810"/>
                </a:cxn>
                <a:cxn ang="0">
                  <a:pos x="connsiteX12811" y="connsiteY12811"/>
                </a:cxn>
                <a:cxn ang="0">
                  <a:pos x="connsiteX12812" y="connsiteY12812"/>
                </a:cxn>
                <a:cxn ang="0">
                  <a:pos x="connsiteX12813" y="connsiteY12813"/>
                </a:cxn>
                <a:cxn ang="0">
                  <a:pos x="connsiteX12814" y="connsiteY12814"/>
                </a:cxn>
                <a:cxn ang="0">
                  <a:pos x="connsiteX12815" y="connsiteY12815"/>
                </a:cxn>
                <a:cxn ang="0">
                  <a:pos x="connsiteX12816" y="connsiteY12816"/>
                </a:cxn>
                <a:cxn ang="0">
                  <a:pos x="connsiteX12817" y="connsiteY12817"/>
                </a:cxn>
                <a:cxn ang="0">
                  <a:pos x="connsiteX12818" y="connsiteY12818"/>
                </a:cxn>
                <a:cxn ang="0">
                  <a:pos x="connsiteX12819" y="connsiteY12819"/>
                </a:cxn>
                <a:cxn ang="0">
                  <a:pos x="connsiteX12820" y="connsiteY12820"/>
                </a:cxn>
                <a:cxn ang="0">
                  <a:pos x="connsiteX12821" y="connsiteY12821"/>
                </a:cxn>
                <a:cxn ang="0">
                  <a:pos x="connsiteX12822" y="connsiteY12822"/>
                </a:cxn>
                <a:cxn ang="0">
                  <a:pos x="connsiteX12823" y="connsiteY12823"/>
                </a:cxn>
                <a:cxn ang="0">
                  <a:pos x="connsiteX12824" y="connsiteY12824"/>
                </a:cxn>
                <a:cxn ang="0">
                  <a:pos x="connsiteX12825" y="connsiteY12825"/>
                </a:cxn>
                <a:cxn ang="0">
                  <a:pos x="connsiteX12826" y="connsiteY12826"/>
                </a:cxn>
                <a:cxn ang="0">
                  <a:pos x="connsiteX12827" y="connsiteY12827"/>
                </a:cxn>
                <a:cxn ang="0">
                  <a:pos x="connsiteX12828" y="connsiteY12828"/>
                </a:cxn>
                <a:cxn ang="0">
                  <a:pos x="connsiteX12829" y="connsiteY12829"/>
                </a:cxn>
                <a:cxn ang="0">
                  <a:pos x="connsiteX12830" y="connsiteY12830"/>
                </a:cxn>
                <a:cxn ang="0">
                  <a:pos x="connsiteX12831" y="connsiteY12831"/>
                </a:cxn>
                <a:cxn ang="0">
                  <a:pos x="connsiteX12832" y="connsiteY12832"/>
                </a:cxn>
                <a:cxn ang="0">
                  <a:pos x="connsiteX12833" y="connsiteY12833"/>
                </a:cxn>
                <a:cxn ang="0">
                  <a:pos x="connsiteX12834" y="connsiteY12834"/>
                </a:cxn>
                <a:cxn ang="0">
                  <a:pos x="connsiteX12835" y="connsiteY12835"/>
                </a:cxn>
                <a:cxn ang="0">
                  <a:pos x="connsiteX12836" y="connsiteY12836"/>
                </a:cxn>
                <a:cxn ang="0">
                  <a:pos x="connsiteX12837" y="connsiteY12837"/>
                </a:cxn>
                <a:cxn ang="0">
                  <a:pos x="connsiteX12838" y="connsiteY12838"/>
                </a:cxn>
                <a:cxn ang="0">
                  <a:pos x="connsiteX12839" y="connsiteY12839"/>
                </a:cxn>
                <a:cxn ang="0">
                  <a:pos x="connsiteX12840" y="connsiteY12840"/>
                </a:cxn>
                <a:cxn ang="0">
                  <a:pos x="connsiteX12841" y="connsiteY12841"/>
                </a:cxn>
                <a:cxn ang="0">
                  <a:pos x="connsiteX12842" y="connsiteY12842"/>
                </a:cxn>
                <a:cxn ang="0">
                  <a:pos x="connsiteX12843" y="connsiteY12843"/>
                </a:cxn>
                <a:cxn ang="0">
                  <a:pos x="connsiteX12844" y="connsiteY12844"/>
                </a:cxn>
                <a:cxn ang="0">
                  <a:pos x="connsiteX12845" y="connsiteY12845"/>
                </a:cxn>
                <a:cxn ang="0">
                  <a:pos x="connsiteX12846" y="connsiteY12846"/>
                </a:cxn>
                <a:cxn ang="0">
                  <a:pos x="connsiteX12847" y="connsiteY12847"/>
                </a:cxn>
                <a:cxn ang="0">
                  <a:pos x="connsiteX12848" y="connsiteY12848"/>
                </a:cxn>
                <a:cxn ang="0">
                  <a:pos x="connsiteX12849" y="connsiteY12849"/>
                </a:cxn>
                <a:cxn ang="0">
                  <a:pos x="connsiteX12850" y="connsiteY12850"/>
                </a:cxn>
                <a:cxn ang="0">
                  <a:pos x="connsiteX12851" y="connsiteY12851"/>
                </a:cxn>
                <a:cxn ang="0">
                  <a:pos x="connsiteX12852" y="connsiteY12852"/>
                </a:cxn>
                <a:cxn ang="0">
                  <a:pos x="connsiteX12853" y="connsiteY12853"/>
                </a:cxn>
                <a:cxn ang="0">
                  <a:pos x="connsiteX12854" y="connsiteY12854"/>
                </a:cxn>
                <a:cxn ang="0">
                  <a:pos x="connsiteX12855" y="connsiteY12855"/>
                </a:cxn>
                <a:cxn ang="0">
                  <a:pos x="connsiteX12856" y="connsiteY12856"/>
                </a:cxn>
                <a:cxn ang="0">
                  <a:pos x="connsiteX12857" y="connsiteY12857"/>
                </a:cxn>
                <a:cxn ang="0">
                  <a:pos x="connsiteX12858" y="connsiteY12858"/>
                </a:cxn>
                <a:cxn ang="0">
                  <a:pos x="connsiteX12859" y="connsiteY12859"/>
                </a:cxn>
                <a:cxn ang="0">
                  <a:pos x="connsiteX12860" y="connsiteY12860"/>
                </a:cxn>
                <a:cxn ang="0">
                  <a:pos x="connsiteX12861" y="connsiteY12861"/>
                </a:cxn>
                <a:cxn ang="0">
                  <a:pos x="connsiteX12862" y="connsiteY12862"/>
                </a:cxn>
                <a:cxn ang="0">
                  <a:pos x="connsiteX12863" y="connsiteY12863"/>
                </a:cxn>
                <a:cxn ang="0">
                  <a:pos x="connsiteX12864" y="connsiteY12864"/>
                </a:cxn>
                <a:cxn ang="0">
                  <a:pos x="connsiteX12865" y="connsiteY12865"/>
                </a:cxn>
                <a:cxn ang="0">
                  <a:pos x="connsiteX12866" y="connsiteY12866"/>
                </a:cxn>
                <a:cxn ang="0">
                  <a:pos x="connsiteX12867" y="connsiteY12867"/>
                </a:cxn>
                <a:cxn ang="0">
                  <a:pos x="connsiteX12868" y="connsiteY12868"/>
                </a:cxn>
                <a:cxn ang="0">
                  <a:pos x="connsiteX12869" y="connsiteY12869"/>
                </a:cxn>
                <a:cxn ang="0">
                  <a:pos x="connsiteX12870" y="connsiteY12870"/>
                </a:cxn>
                <a:cxn ang="0">
                  <a:pos x="connsiteX12871" y="connsiteY12871"/>
                </a:cxn>
                <a:cxn ang="0">
                  <a:pos x="connsiteX12872" y="connsiteY12872"/>
                </a:cxn>
                <a:cxn ang="0">
                  <a:pos x="connsiteX12873" y="connsiteY12873"/>
                </a:cxn>
                <a:cxn ang="0">
                  <a:pos x="connsiteX12874" y="connsiteY12874"/>
                </a:cxn>
                <a:cxn ang="0">
                  <a:pos x="connsiteX12875" y="connsiteY12875"/>
                </a:cxn>
                <a:cxn ang="0">
                  <a:pos x="connsiteX12876" y="connsiteY12876"/>
                </a:cxn>
                <a:cxn ang="0">
                  <a:pos x="connsiteX12877" y="connsiteY12877"/>
                </a:cxn>
                <a:cxn ang="0">
                  <a:pos x="connsiteX12878" y="connsiteY12878"/>
                </a:cxn>
                <a:cxn ang="0">
                  <a:pos x="connsiteX12879" y="connsiteY12879"/>
                </a:cxn>
                <a:cxn ang="0">
                  <a:pos x="connsiteX12880" y="connsiteY12880"/>
                </a:cxn>
                <a:cxn ang="0">
                  <a:pos x="connsiteX12881" y="connsiteY12881"/>
                </a:cxn>
                <a:cxn ang="0">
                  <a:pos x="connsiteX12882" y="connsiteY12882"/>
                </a:cxn>
                <a:cxn ang="0">
                  <a:pos x="connsiteX12883" y="connsiteY12883"/>
                </a:cxn>
                <a:cxn ang="0">
                  <a:pos x="connsiteX12884" y="connsiteY12884"/>
                </a:cxn>
                <a:cxn ang="0">
                  <a:pos x="connsiteX12885" y="connsiteY12885"/>
                </a:cxn>
                <a:cxn ang="0">
                  <a:pos x="connsiteX12886" y="connsiteY12886"/>
                </a:cxn>
                <a:cxn ang="0">
                  <a:pos x="connsiteX12887" y="connsiteY12887"/>
                </a:cxn>
                <a:cxn ang="0">
                  <a:pos x="connsiteX12888" y="connsiteY12888"/>
                </a:cxn>
                <a:cxn ang="0">
                  <a:pos x="connsiteX12889" y="connsiteY12889"/>
                </a:cxn>
                <a:cxn ang="0">
                  <a:pos x="connsiteX12890" y="connsiteY12890"/>
                </a:cxn>
                <a:cxn ang="0">
                  <a:pos x="connsiteX12891" y="connsiteY12891"/>
                </a:cxn>
                <a:cxn ang="0">
                  <a:pos x="connsiteX12892" y="connsiteY12892"/>
                </a:cxn>
                <a:cxn ang="0">
                  <a:pos x="connsiteX12893" y="connsiteY12893"/>
                </a:cxn>
                <a:cxn ang="0">
                  <a:pos x="connsiteX12894" y="connsiteY12894"/>
                </a:cxn>
                <a:cxn ang="0">
                  <a:pos x="connsiteX12895" y="connsiteY12895"/>
                </a:cxn>
                <a:cxn ang="0">
                  <a:pos x="connsiteX12896" y="connsiteY12896"/>
                </a:cxn>
                <a:cxn ang="0">
                  <a:pos x="connsiteX12897" y="connsiteY12897"/>
                </a:cxn>
                <a:cxn ang="0">
                  <a:pos x="connsiteX12898" y="connsiteY12898"/>
                </a:cxn>
                <a:cxn ang="0">
                  <a:pos x="connsiteX12899" y="connsiteY12899"/>
                </a:cxn>
                <a:cxn ang="0">
                  <a:pos x="connsiteX12900" y="connsiteY12900"/>
                </a:cxn>
                <a:cxn ang="0">
                  <a:pos x="connsiteX12901" y="connsiteY12901"/>
                </a:cxn>
                <a:cxn ang="0">
                  <a:pos x="connsiteX12902" y="connsiteY12902"/>
                </a:cxn>
                <a:cxn ang="0">
                  <a:pos x="connsiteX12903" y="connsiteY12903"/>
                </a:cxn>
                <a:cxn ang="0">
                  <a:pos x="connsiteX12904" y="connsiteY12904"/>
                </a:cxn>
                <a:cxn ang="0">
                  <a:pos x="connsiteX12905" y="connsiteY12905"/>
                </a:cxn>
                <a:cxn ang="0">
                  <a:pos x="connsiteX12906" y="connsiteY12906"/>
                </a:cxn>
                <a:cxn ang="0">
                  <a:pos x="connsiteX12907" y="connsiteY12907"/>
                </a:cxn>
                <a:cxn ang="0">
                  <a:pos x="connsiteX12908" y="connsiteY12908"/>
                </a:cxn>
                <a:cxn ang="0">
                  <a:pos x="connsiteX12909" y="connsiteY12909"/>
                </a:cxn>
                <a:cxn ang="0">
                  <a:pos x="connsiteX12910" y="connsiteY12910"/>
                </a:cxn>
                <a:cxn ang="0">
                  <a:pos x="connsiteX12911" y="connsiteY12911"/>
                </a:cxn>
                <a:cxn ang="0">
                  <a:pos x="connsiteX12912" y="connsiteY12912"/>
                </a:cxn>
                <a:cxn ang="0">
                  <a:pos x="connsiteX12913" y="connsiteY12913"/>
                </a:cxn>
                <a:cxn ang="0">
                  <a:pos x="connsiteX12914" y="connsiteY12914"/>
                </a:cxn>
                <a:cxn ang="0">
                  <a:pos x="connsiteX12915" y="connsiteY12915"/>
                </a:cxn>
                <a:cxn ang="0">
                  <a:pos x="connsiteX12916" y="connsiteY12916"/>
                </a:cxn>
                <a:cxn ang="0">
                  <a:pos x="connsiteX12917" y="connsiteY12917"/>
                </a:cxn>
                <a:cxn ang="0">
                  <a:pos x="connsiteX12918" y="connsiteY12918"/>
                </a:cxn>
                <a:cxn ang="0">
                  <a:pos x="connsiteX12919" y="connsiteY12919"/>
                </a:cxn>
                <a:cxn ang="0">
                  <a:pos x="connsiteX12920" y="connsiteY12920"/>
                </a:cxn>
                <a:cxn ang="0">
                  <a:pos x="connsiteX12921" y="connsiteY12921"/>
                </a:cxn>
                <a:cxn ang="0">
                  <a:pos x="connsiteX12922" y="connsiteY12922"/>
                </a:cxn>
                <a:cxn ang="0">
                  <a:pos x="connsiteX12923" y="connsiteY12923"/>
                </a:cxn>
                <a:cxn ang="0">
                  <a:pos x="connsiteX12924" y="connsiteY12924"/>
                </a:cxn>
                <a:cxn ang="0">
                  <a:pos x="connsiteX12925" y="connsiteY12925"/>
                </a:cxn>
                <a:cxn ang="0">
                  <a:pos x="connsiteX12926" y="connsiteY12926"/>
                </a:cxn>
                <a:cxn ang="0">
                  <a:pos x="connsiteX12927" y="connsiteY12927"/>
                </a:cxn>
                <a:cxn ang="0">
                  <a:pos x="connsiteX12928" y="connsiteY12928"/>
                </a:cxn>
                <a:cxn ang="0">
                  <a:pos x="connsiteX12929" y="connsiteY12929"/>
                </a:cxn>
                <a:cxn ang="0">
                  <a:pos x="connsiteX12930" y="connsiteY12930"/>
                </a:cxn>
                <a:cxn ang="0">
                  <a:pos x="connsiteX12931" y="connsiteY12931"/>
                </a:cxn>
                <a:cxn ang="0">
                  <a:pos x="connsiteX12932" y="connsiteY12932"/>
                </a:cxn>
                <a:cxn ang="0">
                  <a:pos x="connsiteX12933" y="connsiteY12933"/>
                </a:cxn>
                <a:cxn ang="0">
                  <a:pos x="connsiteX12934" y="connsiteY12934"/>
                </a:cxn>
                <a:cxn ang="0">
                  <a:pos x="connsiteX12935" y="connsiteY12935"/>
                </a:cxn>
                <a:cxn ang="0">
                  <a:pos x="connsiteX12936" y="connsiteY12936"/>
                </a:cxn>
                <a:cxn ang="0">
                  <a:pos x="connsiteX12937" y="connsiteY12937"/>
                </a:cxn>
                <a:cxn ang="0">
                  <a:pos x="connsiteX12938" y="connsiteY12938"/>
                </a:cxn>
                <a:cxn ang="0">
                  <a:pos x="connsiteX12939" y="connsiteY12939"/>
                </a:cxn>
                <a:cxn ang="0">
                  <a:pos x="connsiteX12940" y="connsiteY12940"/>
                </a:cxn>
                <a:cxn ang="0">
                  <a:pos x="connsiteX12941" y="connsiteY12941"/>
                </a:cxn>
                <a:cxn ang="0">
                  <a:pos x="connsiteX12942" y="connsiteY12942"/>
                </a:cxn>
                <a:cxn ang="0">
                  <a:pos x="connsiteX12943" y="connsiteY12943"/>
                </a:cxn>
                <a:cxn ang="0">
                  <a:pos x="connsiteX12944" y="connsiteY12944"/>
                </a:cxn>
                <a:cxn ang="0">
                  <a:pos x="connsiteX12945" y="connsiteY12945"/>
                </a:cxn>
                <a:cxn ang="0">
                  <a:pos x="connsiteX12946" y="connsiteY12946"/>
                </a:cxn>
                <a:cxn ang="0">
                  <a:pos x="connsiteX12947" y="connsiteY12947"/>
                </a:cxn>
                <a:cxn ang="0">
                  <a:pos x="connsiteX12948" y="connsiteY12948"/>
                </a:cxn>
                <a:cxn ang="0">
                  <a:pos x="connsiteX12949" y="connsiteY12949"/>
                </a:cxn>
                <a:cxn ang="0">
                  <a:pos x="connsiteX12950" y="connsiteY12950"/>
                </a:cxn>
                <a:cxn ang="0">
                  <a:pos x="connsiteX12951" y="connsiteY12951"/>
                </a:cxn>
                <a:cxn ang="0">
                  <a:pos x="connsiteX12952" y="connsiteY12952"/>
                </a:cxn>
                <a:cxn ang="0">
                  <a:pos x="connsiteX12953" y="connsiteY12953"/>
                </a:cxn>
                <a:cxn ang="0">
                  <a:pos x="connsiteX12954" y="connsiteY12954"/>
                </a:cxn>
                <a:cxn ang="0">
                  <a:pos x="connsiteX12955" y="connsiteY12955"/>
                </a:cxn>
                <a:cxn ang="0">
                  <a:pos x="connsiteX12956" y="connsiteY12956"/>
                </a:cxn>
                <a:cxn ang="0">
                  <a:pos x="connsiteX12957" y="connsiteY12957"/>
                </a:cxn>
                <a:cxn ang="0">
                  <a:pos x="connsiteX12958" y="connsiteY12958"/>
                </a:cxn>
                <a:cxn ang="0">
                  <a:pos x="connsiteX12959" y="connsiteY12959"/>
                </a:cxn>
                <a:cxn ang="0">
                  <a:pos x="connsiteX12960" y="connsiteY12960"/>
                </a:cxn>
                <a:cxn ang="0">
                  <a:pos x="connsiteX12961" y="connsiteY12961"/>
                </a:cxn>
                <a:cxn ang="0">
                  <a:pos x="connsiteX12962" y="connsiteY12962"/>
                </a:cxn>
                <a:cxn ang="0">
                  <a:pos x="connsiteX12963" y="connsiteY12963"/>
                </a:cxn>
                <a:cxn ang="0">
                  <a:pos x="connsiteX12964" y="connsiteY12964"/>
                </a:cxn>
                <a:cxn ang="0">
                  <a:pos x="connsiteX12965" y="connsiteY12965"/>
                </a:cxn>
                <a:cxn ang="0">
                  <a:pos x="connsiteX12966" y="connsiteY12966"/>
                </a:cxn>
                <a:cxn ang="0">
                  <a:pos x="connsiteX12967" y="connsiteY12967"/>
                </a:cxn>
                <a:cxn ang="0">
                  <a:pos x="connsiteX12968" y="connsiteY12968"/>
                </a:cxn>
                <a:cxn ang="0">
                  <a:pos x="connsiteX12969" y="connsiteY12969"/>
                </a:cxn>
                <a:cxn ang="0">
                  <a:pos x="connsiteX12970" y="connsiteY12970"/>
                </a:cxn>
                <a:cxn ang="0">
                  <a:pos x="connsiteX12971" y="connsiteY12971"/>
                </a:cxn>
                <a:cxn ang="0">
                  <a:pos x="connsiteX12972" y="connsiteY12972"/>
                </a:cxn>
                <a:cxn ang="0">
                  <a:pos x="connsiteX12973" y="connsiteY12973"/>
                </a:cxn>
                <a:cxn ang="0">
                  <a:pos x="connsiteX12974" y="connsiteY12974"/>
                </a:cxn>
                <a:cxn ang="0">
                  <a:pos x="connsiteX12975" y="connsiteY12975"/>
                </a:cxn>
                <a:cxn ang="0">
                  <a:pos x="connsiteX12976" y="connsiteY12976"/>
                </a:cxn>
                <a:cxn ang="0">
                  <a:pos x="connsiteX12977" y="connsiteY12977"/>
                </a:cxn>
                <a:cxn ang="0">
                  <a:pos x="connsiteX12978" y="connsiteY12978"/>
                </a:cxn>
                <a:cxn ang="0">
                  <a:pos x="connsiteX12979" y="connsiteY12979"/>
                </a:cxn>
                <a:cxn ang="0">
                  <a:pos x="connsiteX12980" y="connsiteY12980"/>
                </a:cxn>
                <a:cxn ang="0">
                  <a:pos x="connsiteX12981" y="connsiteY12981"/>
                </a:cxn>
                <a:cxn ang="0">
                  <a:pos x="connsiteX12982" y="connsiteY12982"/>
                </a:cxn>
                <a:cxn ang="0">
                  <a:pos x="connsiteX12983" y="connsiteY12983"/>
                </a:cxn>
                <a:cxn ang="0">
                  <a:pos x="connsiteX12984" y="connsiteY12984"/>
                </a:cxn>
                <a:cxn ang="0">
                  <a:pos x="connsiteX12985" y="connsiteY12985"/>
                </a:cxn>
                <a:cxn ang="0">
                  <a:pos x="connsiteX12986" y="connsiteY12986"/>
                </a:cxn>
                <a:cxn ang="0">
                  <a:pos x="connsiteX12987" y="connsiteY12987"/>
                </a:cxn>
                <a:cxn ang="0">
                  <a:pos x="connsiteX12988" y="connsiteY12988"/>
                </a:cxn>
                <a:cxn ang="0">
                  <a:pos x="connsiteX12989" y="connsiteY12989"/>
                </a:cxn>
                <a:cxn ang="0">
                  <a:pos x="connsiteX12990" y="connsiteY12990"/>
                </a:cxn>
                <a:cxn ang="0">
                  <a:pos x="connsiteX12991" y="connsiteY12991"/>
                </a:cxn>
                <a:cxn ang="0">
                  <a:pos x="connsiteX12992" y="connsiteY12992"/>
                </a:cxn>
                <a:cxn ang="0">
                  <a:pos x="connsiteX12993" y="connsiteY12993"/>
                </a:cxn>
                <a:cxn ang="0">
                  <a:pos x="connsiteX12994" y="connsiteY12994"/>
                </a:cxn>
                <a:cxn ang="0">
                  <a:pos x="connsiteX12995" y="connsiteY12995"/>
                </a:cxn>
                <a:cxn ang="0">
                  <a:pos x="connsiteX12996" y="connsiteY12996"/>
                </a:cxn>
                <a:cxn ang="0">
                  <a:pos x="connsiteX12997" y="connsiteY12997"/>
                </a:cxn>
                <a:cxn ang="0">
                  <a:pos x="connsiteX12998" y="connsiteY12998"/>
                </a:cxn>
                <a:cxn ang="0">
                  <a:pos x="connsiteX12999" y="connsiteY12999"/>
                </a:cxn>
                <a:cxn ang="0">
                  <a:pos x="connsiteX13000" y="connsiteY13000"/>
                </a:cxn>
                <a:cxn ang="0">
                  <a:pos x="connsiteX13001" y="connsiteY13001"/>
                </a:cxn>
                <a:cxn ang="0">
                  <a:pos x="connsiteX13002" y="connsiteY13002"/>
                </a:cxn>
                <a:cxn ang="0">
                  <a:pos x="connsiteX13003" y="connsiteY13003"/>
                </a:cxn>
                <a:cxn ang="0">
                  <a:pos x="connsiteX13004" y="connsiteY13004"/>
                </a:cxn>
                <a:cxn ang="0">
                  <a:pos x="connsiteX13005" y="connsiteY13005"/>
                </a:cxn>
                <a:cxn ang="0">
                  <a:pos x="connsiteX13006" y="connsiteY13006"/>
                </a:cxn>
                <a:cxn ang="0">
                  <a:pos x="connsiteX13007" y="connsiteY13007"/>
                </a:cxn>
                <a:cxn ang="0">
                  <a:pos x="connsiteX13008" y="connsiteY13008"/>
                </a:cxn>
                <a:cxn ang="0">
                  <a:pos x="connsiteX13009" y="connsiteY13009"/>
                </a:cxn>
                <a:cxn ang="0">
                  <a:pos x="connsiteX13010" y="connsiteY13010"/>
                </a:cxn>
                <a:cxn ang="0">
                  <a:pos x="connsiteX13011" y="connsiteY13011"/>
                </a:cxn>
                <a:cxn ang="0">
                  <a:pos x="connsiteX13012" y="connsiteY13012"/>
                </a:cxn>
                <a:cxn ang="0">
                  <a:pos x="connsiteX13013" y="connsiteY13013"/>
                </a:cxn>
                <a:cxn ang="0">
                  <a:pos x="connsiteX13014" y="connsiteY13014"/>
                </a:cxn>
                <a:cxn ang="0">
                  <a:pos x="connsiteX13015" y="connsiteY13015"/>
                </a:cxn>
                <a:cxn ang="0">
                  <a:pos x="connsiteX13016" y="connsiteY13016"/>
                </a:cxn>
                <a:cxn ang="0">
                  <a:pos x="connsiteX13017" y="connsiteY13017"/>
                </a:cxn>
                <a:cxn ang="0">
                  <a:pos x="connsiteX13018" y="connsiteY13018"/>
                </a:cxn>
                <a:cxn ang="0">
                  <a:pos x="connsiteX13019" y="connsiteY13019"/>
                </a:cxn>
                <a:cxn ang="0">
                  <a:pos x="connsiteX13020" y="connsiteY13020"/>
                </a:cxn>
                <a:cxn ang="0">
                  <a:pos x="connsiteX13021" y="connsiteY13021"/>
                </a:cxn>
                <a:cxn ang="0">
                  <a:pos x="connsiteX13022" y="connsiteY13022"/>
                </a:cxn>
                <a:cxn ang="0">
                  <a:pos x="connsiteX13023" y="connsiteY13023"/>
                </a:cxn>
                <a:cxn ang="0">
                  <a:pos x="connsiteX13024" y="connsiteY13024"/>
                </a:cxn>
                <a:cxn ang="0">
                  <a:pos x="connsiteX13025" y="connsiteY13025"/>
                </a:cxn>
                <a:cxn ang="0">
                  <a:pos x="connsiteX13026" y="connsiteY13026"/>
                </a:cxn>
                <a:cxn ang="0">
                  <a:pos x="connsiteX13027" y="connsiteY13027"/>
                </a:cxn>
                <a:cxn ang="0">
                  <a:pos x="connsiteX13028" y="connsiteY13028"/>
                </a:cxn>
                <a:cxn ang="0">
                  <a:pos x="connsiteX13029" y="connsiteY13029"/>
                </a:cxn>
                <a:cxn ang="0">
                  <a:pos x="connsiteX13030" y="connsiteY13030"/>
                </a:cxn>
                <a:cxn ang="0">
                  <a:pos x="connsiteX13031" y="connsiteY13031"/>
                </a:cxn>
                <a:cxn ang="0">
                  <a:pos x="connsiteX13032" y="connsiteY13032"/>
                </a:cxn>
                <a:cxn ang="0">
                  <a:pos x="connsiteX13033" y="connsiteY13033"/>
                </a:cxn>
                <a:cxn ang="0">
                  <a:pos x="connsiteX13034" y="connsiteY13034"/>
                </a:cxn>
                <a:cxn ang="0">
                  <a:pos x="connsiteX13035" y="connsiteY13035"/>
                </a:cxn>
                <a:cxn ang="0">
                  <a:pos x="connsiteX13036" y="connsiteY13036"/>
                </a:cxn>
                <a:cxn ang="0">
                  <a:pos x="connsiteX13037" y="connsiteY13037"/>
                </a:cxn>
                <a:cxn ang="0">
                  <a:pos x="connsiteX13038" y="connsiteY13038"/>
                </a:cxn>
                <a:cxn ang="0">
                  <a:pos x="connsiteX13039" y="connsiteY13039"/>
                </a:cxn>
                <a:cxn ang="0">
                  <a:pos x="connsiteX13040" y="connsiteY13040"/>
                </a:cxn>
                <a:cxn ang="0">
                  <a:pos x="connsiteX13041" y="connsiteY13041"/>
                </a:cxn>
                <a:cxn ang="0">
                  <a:pos x="connsiteX13042" y="connsiteY13042"/>
                </a:cxn>
                <a:cxn ang="0">
                  <a:pos x="connsiteX13043" y="connsiteY13043"/>
                </a:cxn>
                <a:cxn ang="0">
                  <a:pos x="connsiteX13044" y="connsiteY13044"/>
                </a:cxn>
                <a:cxn ang="0">
                  <a:pos x="connsiteX13045" y="connsiteY13045"/>
                </a:cxn>
                <a:cxn ang="0">
                  <a:pos x="connsiteX13046" y="connsiteY13046"/>
                </a:cxn>
                <a:cxn ang="0">
                  <a:pos x="connsiteX13047" y="connsiteY13047"/>
                </a:cxn>
                <a:cxn ang="0">
                  <a:pos x="connsiteX13048" y="connsiteY13048"/>
                </a:cxn>
                <a:cxn ang="0">
                  <a:pos x="connsiteX13049" y="connsiteY13049"/>
                </a:cxn>
                <a:cxn ang="0">
                  <a:pos x="connsiteX13050" y="connsiteY13050"/>
                </a:cxn>
                <a:cxn ang="0">
                  <a:pos x="connsiteX13051" y="connsiteY13051"/>
                </a:cxn>
                <a:cxn ang="0">
                  <a:pos x="connsiteX13052" y="connsiteY13052"/>
                </a:cxn>
                <a:cxn ang="0">
                  <a:pos x="connsiteX13053" y="connsiteY13053"/>
                </a:cxn>
                <a:cxn ang="0">
                  <a:pos x="connsiteX13054" y="connsiteY13054"/>
                </a:cxn>
                <a:cxn ang="0">
                  <a:pos x="connsiteX13055" y="connsiteY13055"/>
                </a:cxn>
                <a:cxn ang="0">
                  <a:pos x="connsiteX13056" y="connsiteY13056"/>
                </a:cxn>
                <a:cxn ang="0">
                  <a:pos x="connsiteX13057" y="connsiteY13057"/>
                </a:cxn>
                <a:cxn ang="0">
                  <a:pos x="connsiteX13058" y="connsiteY13058"/>
                </a:cxn>
                <a:cxn ang="0">
                  <a:pos x="connsiteX13059" y="connsiteY13059"/>
                </a:cxn>
                <a:cxn ang="0">
                  <a:pos x="connsiteX13060" y="connsiteY13060"/>
                </a:cxn>
                <a:cxn ang="0">
                  <a:pos x="connsiteX13061" y="connsiteY13061"/>
                </a:cxn>
                <a:cxn ang="0">
                  <a:pos x="connsiteX13062" y="connsiteY13062"/>
                </a:cxn>
                <a:cxn ang="0">
                  <a:pos x="connsiteX13063" y="connsiteY13063"/>
                </a:cxn>
                <a:cxn ang="0">
                  <a:pos x="connsiteX13064" y="connsiteY13064"/>
                </a:cxn>
                <a:cxn ang="0">
                  <a:pos x="connsiteX13065" y="connsiteY13065"/>
                </a:cxn>
                <a:cxn ang="0">
                  <a:pos x="connsiteX13066" y="connsiteY13066"/>
                </a:cxn>
                <a:cxn ang="0">
                  <a:pos x="connsiteX13067" y="connsiteY13067"/>
                </a:cxn>
                <a:cxn ang="0">
                  <a:pos x="connsiteX13068" y="connsiteY13068"/>
                </a:cxn>
                <a:cxn ang="0">
                  <a:pos x="connsiteX13069" y="connsiteY13069"/>
                </a:cxn>
                <a:cxn ang="0">
                  <a:pos x="connsiteX13070" y="connsiteY13070"/>
                </a:cxn>
                <a:cxn ang="0">
                  <a:pos x="connsiteX13071" y="connsiteY13071"/>
                </a:cxn>
                <a:cxn ang="0">
                  <a:pos x="connsiteX13072" y="connsiteY13072"/>
                </a:cxn>
                <a:cxn ang="0">
                  <a:pos x="connsiteX13073" y="connsiteY13073"/>
                </a:cxn>
                <a:cxn ang="0">
                  <a:pos x="connsiteX13074" y="connsiteY13074"/>
                </a:cxn>
                <a:cxn ang="0">
                  <a:pos x="connsiteX13075" y="connsiteY13075"/>
                </a:cxn>
                <a:cxn ang="0">
                  <a:pos x="connsiteX13076" y="connsiteY13076"/>
                </a:cxn>
                <a:cxn ang="0">
                  <a:pos x="connsiteX13077" y="connsiteY13077"/>
                </a:cxn>
                <a:cxn ang="0">
                  <a:pos x="connsiteX13078" y="connsiteY13078"/>
                </a:cxn>
                <a:cxn ang="0">
                  <a:pos x="connsiteX13079" y="connsiteY13079"/>
                </a:cxn>
                <a:cxn ang="0">
                  <a:pos x="connsiteX13080" y="connsiteY13080"/>
                </a:cxn>
                <a:cxn ang="0">
                  <a:pos x="connsiteX13081" y="connsiteY13081"/>
                </a:cxn>
                <a:cxn ang="0">
                  <a:pos x="connsiteX13082" y="connsiteY13082"/>
                </a:cxn>
                <a:cxn ang="0">
                  <a:pos x="connsiteX13083" y="connsiteY13083"/>
                </a:cxn>
                <a:cxn ang="0">
                  <a:pos x="connsiteX13084" y="connsiteY13084"/>
                </a:cxn>
                <a:cxn ang="0">
                  <a:pos x="connsiteX13085" y="connsiteY13085"/>
                </a:cxn>
                <a:cxn ang="0">
                  <a:pos x="connsiteX13086" y="connsiteY13086"/>
                </a:cxn>
                <a:cxn ang="0">
                  <a:pos x="connsiteX13087" y="connsiteY13087"/>
                </a:cxn>
                <a:cxn ang="0">
                  <a:pos x="connsiteX13088" y="connsiteY13088"/>
                </a:cxn>
                <a:cxn ang="0">
                  <a:pos x="connsiteX13089" y="connsiteY13089"/>
                </a:cxn>
                <a:cxn ang="0">
                  <a:pos x="connsiteX13090" y="connsiteY13090"/>
                </a:cxn>
                <a:cxn ang="0">
                  <a:pos x="connsiteX13091" y="connsiteY13091"/>
                </a:cxn>
                <a:cxn ang="0">
                  <a:pos x="connsiteX13092" y="connsiteY13092"/>
                </a:cxn>
                <a:cxn ang="0">
                  <a:pos x="connsiteX13093" y="connsiteY13093"/>
                </a:cxn>
                <a:cxn ang="0">
                  <a:pos x="connsiteX13094" y="connsiteY13094"/>
                </a:cxn>
                <a:cxn ang="0">
                  <a:pos x="connsiteX13095" y="connsiteY13095"/>
                </a:cxn>
                <a:cxn ang="0">
                  <a:pos x="connsiteX13096" y="connsiteY13096"/>
                </a:cxn>
                <a:cxn ang="0">
                  <a:pos x="connsiteX13097" y="connsiteY13097"/>
                </a:cxn>
                <a:cxn ang="0">
                  <a:pos x="connsiteX13098" y="connsiteY13098"/>
                </a:cxn>
                <a:cxn ang="0">
                  <a:pos x="connsiteX13099" y="connsiteY13099"/>
                </a:cxn>
                <a:cxn ang="0">
                  <a:pos x="connsiteX13100" y="connsiteY13100"/>
                </a:cxn>
                <a:cxn ang="0">
                  <a:pos x="connsiteX13101" y="connsiteY13101"/>
                </a:cxn>
                <a:cxn ang="0">
                  <a:pos x="connsiteX13102" y="connsiteY13102"/>
                </a:cxn>
                <a:cxn ang="0">
                  <a:pos x="connsiteX13103" y="connsiteY13103"/>
                </a:cxn>
                <a:cxn ang="0">
                  <a:pos x="connsiteX13104" y="connsiteY13104"/>
                </a:cxn>
                <a:cxn ang="0">
                  <a:pos x="connsiteX13105" y="connsiteY13105"/>
                </a:cxn>
                <a:cxn ang="0">
                  <a:pos x="connsiteX13106" y="connsiteY13106"/>
                </a:cxn>
                <a:cxn ang="0">
                  <a:pos x="connsiteX13107" y="connsiteY13107"/>
                </a:cxn>
                <a:cxn ang="0">
                  <a:pos x="connsiteX13108" y="connsiteY13108"/>
                </a:cxn>
                <a:cxn ang="0">
                  <a:pos x="connsiteX13109" y="connsiteY13109"/>
                </a:cxn>
                <a:cxn ang="0">
                  <a:pos x="connsiteX13110" y="connsiteY13110"/>
                </a:cxn>
                <a:cxn ang="0">
                  <a:pos x="connsiteX13111" y="connsiteY13111"/>
                </a:cxn>
                <a:cxn ang="0">
                  <a:pos x="connsiteX13112" y="connsiteY13112"/>
                </a:cxn>
                <a:cxn ang="0">
                  <a:pos x="connsiteX13113" y="connsiteY13113"/>
                </a:cxn>
                <a:cxn ang="0">
                  <a:pos x="connsiteX13114" y="connsiteY13114"/>
                </a:cxn>
                <a:cxn ang="0">
                  <a:pos x="connsiteX13115" y="connsiteY13115"/>
                </a:cxn>
                <a:cxn ang="0">
                  <a:pos x="connsiteX13116" y="connsiteY13116"/>
                </a:cxn>
                <a:cxn ang="0">
                  <a:pos x="connsiteX13117" y="connsiteY13117"/>
                </a:cxn>
                <a:cxn ang="0">
                  <a:pos x="connsiteX13118" y="connsiteY13118"/>
                </a:cxn>
                <a:cxn ang="0">
                  <a:pos x="connsiteX13119" y="connsiteY13119"/>
                </a:cxn>
                <a:cxn ang="0">
                  <a:pos x="connsiteX13120" y="connsiteY13120"/>
                </a:cxn>
                <a:cxn ang="0">
                  <a:pos x="connsiteX13121" y="connsiteY13121"/>
                </a:cxn>
                <a:cxn ang="0">
                  <a:pos x="connsiteX13122" y="connsiteY13122"/>
                </a:cxn>
                <a:cxn ang="0">
                  <a:pos x="connsiteX13123" y="connsiteY13123"/>
                </a:cxn>
                <a:cxn ang="0">
                  <a:pos x="connsiteX13124" y="connsiteY13124"/>
                </a:cxn>
                <a:cxn ang="0">
                  <a:pos x="connsiteX13125" y="connsiteY13125"/>
                </a:cxn>
                <a:cxn ang="0">
                  <a:pos x="connsiteX13126" y="connsiteY13126"/>
                </a:cxn>
                <a:cxn ang="0">
                  <a:pos x="connsiteX13127" y="connsiteY13127"/>
                </a:cxn>
                <a:cxn ang="0">
                  <a:pos x="connsiteX13128" y="connsiteY13128"/>
                </a:cxn>
                <a:cxn ang="0">
                  <a:pos x="connsiteX13129" y="connsiteY13129"/>
                </a:cxn>
                <a:cxn ang="0">
                  <a:pos x="connsiteX13130" y="connsiteY13130"/>
                </a:cxn>
                <a:cxn ang="0">
                  <a:pos x="connsiteX13131" y="connsiteY13131"/>
                </a:cxn>
                <a:cxn ang="0">
                  <a:pos x="connsiteX13132" y="connsiteY13132"/>
                </a:cxn>
                <a:cxn ang="0">
                  <a:pos x="connsiteX13133" y="connsiteY13133"/>
                </a:cxn>
                <a:cxn ang="0">
                  <a:pos x="connsiteX13134" y="connsiteY13134"/>
                </a:cxn>
                <a:cxn ang="0">
                  <a:pos x="connsiteX13135" y="connsiteY13135"/>
                </a:cxn>
                <a:cxn ang="0">
                  <a:pos x="connsiteX13136" y="connsiteY13136"/>
                </a:cxn>
                <a:cxn ang="0">
                  <a:pos x="connsiteX13137" y="connsiteY13137"/>
                </a:cxn>
                <a:cxn ang="0">
                  <a:pos x="connsiteX13138" y="connsiteY13138"/>
                </a:cxn>
                <a:cxn ang="0">
                  <a:pos x="connsiteX13139" y="connsiteY13139"/>
                </a:cxn>
                <a:cxn ang="0">
                  <a:pos x="connsiteX13140" y="connsiteY13140"/>
                </a:cxn>
                <a:cxn ang="0">
                  <a:pos x="connsiteX13141" y="connsiteY13141"/>
                </a:cxn>
                <a:cxn ang="0">
                  <a:pos x="connsiteX13142" y="connsiteY13142"/>
                </a:cxn>
                <a:cxn ang="0">
                  <a:pos x="connsiteX13143" y="connsiteY13143"/>
                </a:cxn>
                <a:cxn ang="0">
                  <a:pos x="connsiteX13144" y="connsiteY13144"/>
                </a:cxn>
                <a:cxn ang="0">
                  <a:pos x="connsiteX13145" y="connsiteY13145"/>
                </a:cxn>
                <a:cxn ang="0">
                  <a:pos x="connsiteX13146" y="connsiteY13146"/>
                </a:cxn>
                <a:cxn ang="0">
                  <a:pos x="connsiteX13147" y="connsiteY13147"/>
                </a:cxn>
                <a:cxn ang="0">
                  <a:pos x="connsiteX13148" y="connsiteY13148"/>
                </a:cxn>
                <a:cxn ang="0">
                  <a:pos x="connsiteX13149" y="connsiteY13149"/>
                </a:cxn>
                <a:cxn ang="0">
                  <a:pos x="connsiteX13150" y="connsiteY13150"/>
                </a:cxn>
                <a:cxn ang="0">
                  <a:pos x="connsiteX13151" y="connsiteY13151"/>
                </a:cxn>
                <a:cxn ang="0">
                  <a:pos x="connsiteX13152" y="connsiteY13152"/>
                </a:cxn>
                <a:cxn ang="0">
                  <a:pos x="connsiteX13153" y="connsiteY13153"/>
                </a:cxn>
                <a:cxn ang="0">
                  <a:pos x="connsiteX13154" y="connsiteY13154"/>
                </a:cxn>
                <a:cxn ang="0">
                  <a:pos x="connsiteX13155" y="connsiteY13155"/>
                </a:cxn>
                <a:cxn ang="0">
                  <a:pos x="connsiteX13156" y="connsiteY13156"/>
                </a:cxn>
                <a:cxn ang="0">
                  <a:pos x="connsiteX13157" y="connsiteY13157"/>
                </a:cxn>
                <a:cxn ang="0">
                  <a:pos x="connsiteX13158" y="connsiteY13158"/>
                </a:cxn>
                <a:cxn ang="0">
                  <a:pos x="connsiteX13159" y="connsiteY13159"/>
                </a:cxn>
                <a:cxn ang="0">
                  <a:pos x="connsiteX13160" y="connsiteY13160"/>
                </a:cxn>
                <a:cxn ang="0">
                  <a:pos x="connsiteX13161" y="connsiteY13161"/>
                </a:cxn>
                <a:cxn ang="0">
                  <a:pos x="connsiteX13162" y="connsiteY13162"/>
                </a:cxn>
                <a:cxn ang="0">
                  <a:pos x="connsiteX13163" y="connsiteY13163"/>
                </a:cxn>
                <a:cxn ang="0">
                  <a:pos x="connsiteX13164" y="connsiteY13164"/>
                </a:cxn>
                <a:cxn ang="0">
                  <a:pos x="connsiteX13165" y="connsiteY13165"/>
                </a:cxn>
                <a:cxn ang="0">
                  <a:pos x="connsiteX13166" y="connsiteY13166"/>
                </a:cxn>
                <a:cxn ang="0">
                  <a:pos x="connsiteX13167" y="connsiteY13167"/>
                </a:cxn>
                <a:cxn ang="0">
                  <a:pos x="connsiteX13168" y="connsiteY13168"/>
                </a:cxn>
                <a:cxn ang="0">
                  <a:pos x="connsiteX13169" y="connsiteY13169"/>
                </a:cxn>
                <a:cxn ang="0">
                  <a:pos x="connsiteX13170" y="connsiteY13170"/>
                </a:cxn>
                <a:cxn ang="0">
                  <a:pos x="connsiteX13171" y="connsiteY13171"/>
                </a:cxn>
                <a:cxn ang="0">
                  <a:pos x="connsiteX13172" y="connsiteY13172"/>
                </a:cxn>
                <a:cxn ang="0">
                  <a:pos x="connsiteX13173" y="connsiteY13173"/>
                </a:cxn>
                <a:cxn ang="0">
                  <a:pos x="connsiteX13174" y="connsiteY13174"/>
                </a:cxn>
                <a:cxn ang="0">
                  <a:pos x="connsiteX13175" y="connsiteY13175"/>
                </a:cxn>
                <a:cxn ang="0">
                  <a:pos x="connsiteX13176" y="connsiteY13176"/>
                </a:cxn>
                <a:cxn ang="0">
                  <a:pos x="connsiteX13177" y="connsiteY13177"/>
                </a:cxn>
                <a:cxn ang="0">
                  <a:pos x="connsiteX13178" y="connsiteY13178"/>
                </a:cxn>
                <a:cxn ang="0">
                  <a:pos x="connsiteX13179" y="connsiteY13179"/>
                </a:cxn>
                <a:cxn ang="0">
                  <a:pos x="connsiteX13180" y="connsiteY13180"/>
                </a:cxn>
                <a:cxn ang="0">
                  <a:pos x="connsiteX13181" y="connsiteY13181"/>
                </a:cxn>
                <a:cxn ang="0">
                  <a:pos x="connsiteX13182" y="connsiteY13182"/>
                </a:cxn>
                <a:cxn ang="0">
                  <a:pos x="connsiteX13183" y="connsiteY13183"/>
                </a:cxn>
                <a:cxn ang="0">
                  <a:pos x="connsiteX13184" y="connsiteY13184"/>
                </a:cxn>
                <a:cxn ang="0">
                  <a:pos x="connsiteX13185" y="connsiteY13185"/>
                </a:cxn>
                <a:cxn ang="0">
                  <a:pos x="connsiteX13186" y="connsiteY13186"/>
                </a:cxn>
                <a:cxn ang="0">
                  <a:pos x="connsiteX13187" y="connsiteY13187"/>
                </a:cxn>
                <a:cxn ang="0">
                  <a:pos x="connsiteX13188" y="connsiteY13188"/>
                </a:cxn>
                <a:cxn ang="0">
                  <a:pos x="connsiteX13189" y="connsiteY13189"/>
                </a:cxn>
                <a:cxn ang="0">
                  <a:pos x="connsiteX13190" y="connsiteY13190"/>
                </a:cxn>
                <a:cxn ang="0">
                  <a:pos x="connsiteX13191" y="connsiteY13191"/>
                </a:cxn>
                <a:cxn ang="0">
                  <a:pos x="connsiteX13192" y="connsiteY13192"/>
                </a:cxn>
                <a:cxn ang="0">
                  <a:pos x="connsiteX13193" y="connsiteY13193"/>
                </a:cxn>
                <a:cxn ang="0">
                  <a:pos x="connsiteX13194" y="connsiteY13194"/>
                </a:cxn>
                <a:cxn ang="0">
                  <a:pos x="connsiteX13195" y="connsiteY13195"/>
                </a:cxn>
                <a:cxn ang="0">
                  <a:pos x="connsiteX13196" y="connsiteY13196"/>
                </a:cxn>
                <a:cxn ang="0">
                  <a:pos x="connsiteX13197" y="connsiteY13197"/>
                </a:cxn>
                <a:cxn ang="0">
                  <a:pos x="connsiteX13198" y="connsiteY13198"/>
                </a:cxn>
                <a:cxn ang="0">
                  <a:pos x="connsiteX13199" y="connsiteY13199"/>
                </a:cxn>
                <a:cxn ang="0">
                  <a:pos x="connsiteX13200" y="connsiteY13200"/>
                </a:cxn>
                <a:cxn ang="0">
                  <a:pos x="connsiteX13201" y="connsiteY13201"/>
                </a:cxn>
                <a:cxn ang="0">
                  <a:pos x="connsiteX13202" y="connsiteY13202"/>
                </a:cxn>
                <a:cxn ang="0">
                  <a:pos x="connsiteX13203" y="connsiteY13203"/>
                </a:cxn>
                <a:cxn ang="0">
                  <a:pos x="connsiteX13204" y="connsiteY13204"/>
                </a:cxn>
                <a:cxn ang="0">
                  <a:pos x="connsiteX13205" y="connsiteY13205"/>
                </a:cxn>
                <a:cxn ang="0">
                  <a:pos x="connsiteX13206" y="connsiteY13206"/>
                </a:cxn>
                <a:cxn ang="0">
                  <a:pos x="connsiteX13207" y="connsiteY13207"/>
                </a:cxn>
                <a:cxn ang="0">
                  <a:pos x="connsiteX13208" y="connsiteY13208"/>
                </a:cxn>
                <a:cxn ang="0">
                  <a:pos x="connsiteX13209" y="connsiteY13209"/>
                </a:cxn>
                <a:cxn ang="0">
                  <a:pos x="connsiteX13210" y="connsiteY13210"/>
                </a:cxn>
                <a:cxn ang="0">
                  <a:pos x="connsiteX13211" y="connsiteY13211"/>
                </a:cxn>
                <a:cxn ang="0">
                  <a:pos x="connsiteX13212" y="connsiteY13212"/>
                </a:cxn>
                <a:cxn ang="0">
                  <a:pos x="connsiteX13213" y="connsiteY13213"/>
                </a:cxn>
                <a:cxn ang="0">
                  <a:pos x="connsiteX13214" y="connsiteY13214"/>
                </a:cxn>
                <a:cxn ang="0">
                  <a:pos x="connsiteX13215" y="connsiteY13215"/>
                </a:cxn>
                <a:cxn ang="0">
                  <a:pos x="connsiteX13216" y="connsiteY13216"/>
                </a:cxn>
                <a:cxn ang="0">
                  <a:pos x="connsiteX13217" y="connsiteY13217"/>
                </a:cxn>
                <a:cxn ang="0">
                  <a:pos x="connsiteX13218" y="connsiteY13218"/>
                </a:cxn>
                <a:cxn ang="0">
                  <a:pos x="connsiteX13219" y="connsiteY13219"/>
                </a:cxn>
                <a:cxn ang="0">
                  <a:pos x="connsiteX13220" y="connsiteY13220"/>
                </a:cxn>
                <a:cxn ang="0">
                  <a:pos x="connsiteX13221" y="connsiteY13221"/>
                </a:cxn>
                <a:cxn ang="0">
                  <a:pos x="connsiteX13222" y="connsiteY13222"/>
                </a:cxn>
                <a:cxn ang="0">
                  <a:pos x="connsiteX13223" y="connsiteY13223"/>
                </a:cxn>
                <a:cxn ang="0">
                  <a:pos x="connsiteX13224" y="connsiteY13224"/>
                </a:cxn>
                <a:cxn ang="0">
                  <a:pos x="connsiteX13225" y="connsiteY13225"/>
                </a:cxn>
                <a:cxn ang="0">
                  <a:pos x="connsiteX13226" y="connsiteY13226"/>
                </a:cxn>
                <a:cxn ang="0">
                  <a:pos x="connsiteX13227" y="connsiteY13227"/>
                </a:cxn>
                <a:cxn ang="0">
                  <a:pos x="connsiteX13228" y="connsiteY13228"/>
                </a:cxn>
                <a:cxn ang="0">
                  <a:pos x="connsiteX13229" y="connsiteY13229"/>
                </a:cxn>
                <a:cxn ang="0">
                  <a:pos x="connsiteX13230" y="connsiteY13230"/>
                </a:cxn>
                <a:cxn ang="0">
                  <a:pos x="connsiteX13231" y="connsiteY13231"/>
                </a:cxn>
                <a:cxn ang="0">
                  <a:pos x="connsiteX13232" y="connsiteY13232"/>
                </a:cxn>
                <a:cxn ang="0">
                  <a:pos x="connsiteX13233" y="connsiteY13233"/>
                </a:cxn>
                <a:cxn ang="0">
                  <a:pos x="connsiteX13234" y="connsiteY13234"/>
                </a:cxn>
                <a:cxn ang="0">
                  <a:pos x="connsiteX13235" y="connsiteY13235"/>
                </a:cxn>
                <a:cxn ang="0">
                  <a:pos x="connsiteX13236" y="connsiteY13236"/>
                </a:cxn>
                <a:cxn ang="0">
                  <a:pos x="connsiteX13237" y="connsiteY13237"/>
                </a:cxn>
                <a:cxn ang="0">
                  <a:pos x="connsiteX13238" y="connsiteY13238"/>
                </a:cxn>
                <a:cxn ang="0">
                  <a:pos x="connsiteX13239" y="connsiteY13239"/>
                </a:cxn>
                <a:cxn ang="0">
                  <a:pos x="connsiteX13240" y="connsiteY13240"/>
                </a:cxn>
                <a:cxn ang="0">
                  <a:pos x="connsiteX13241" y="connsiteY13241"/>
                </a:cxn>
                <a:cxn ang="0">
                  <a:pos x="connsiteX13242" y="connsiteY13242"/>
                </a:cxn>
                <a:cxn ang="0">
                  <a:pos x="connsiteX13243" y="connsiteY13243"/>
                </a:cxn>
                <a:cxn ang="0">
                  <a:pos x="connsiteX13244" y="connsiteY13244"/>
                </a:cxn>
                <a:cxn ang="0">
                  <a:pos x="connsiteX13245" y="connsiteY13245"/>
                </a:cxn>
                <a:cxn ang="0">
                  <a:pos x="connsiteX13246" y="connsiteY13246"/>
                </a:cxn>
                <a:cxn ang="0">
                  <a:pos x="connsiteX13247" y="connsiteY13247"/>
                </a:cxn>
                <a:cxn ang="0">
                  <a:pos x="connsiteX13248" y="connsiteY13248"/>
                </a:cxn>
                <a:cxn ang="0">
                  <a:pos x="connsiteX13249" y="connsiteY13249"/>
                </a:cxn>
                <a:cxn ang="0">
                  <a:pos x="connsiteX13250" y="connsiteY13250"/>
                </a:cxn>
                <a:cxn ang="0">
                  <a:pos x="connsiteX13251" y="connsiteY13251"/>
                </a:cxn>
                <a:cxn ang="0">
                  <a:pos x="connsiteX13252" y="connsiteY13252"/>
                </a:cxn>
                <a:cxn ang="0">
                  <a:pos x="connsiteX13253" y="connsiteY13253"/>
                </a:cxn>
                <a:cxn ang="0">
                  <a:pos x="connsiteX13254" y="connsiteY13254"/>
                </a:cxn>
                <a:cxn ang="0">
                  <a:pos x="connsiteX13255" y="connsiteY13255"/>
                </a:cxn>
                <a:cxn ang="0">
                  <a:pos x="connsiteX13256" y="connsiteY13256"/>
                </a:cxn>
                <a:cxn ang="0">
                  <a:pos x="connsiteX13257" y="connsiteY13257"/>
                </a:cxn>
                <a:cxn ang="0">
                  <a:pos x="connsiteX13258" y="connsiteY13258"/>
                </a:cxn>
                <a:cxn ang="0">
                  <a:pos x="connsiteX13259" y="connsiteY13259"/>
                </a:cxn>
                <a:cxn ang="0">
                  <a:pos x="connsiteX13260" y="connsiteY13260"/>
                </a:cxn>
                <a:cxn ang="0">
                  <a:pos x="connsiteX13261" y="connsiteY13261"/>
                </a:cxn>
                <a:cxn ang="0">
                  <a:pos x="connsiteX13262" y="connsiteY13262"/>
                </a:cxn>
                <a:cxn ang="0">
                  <a:pos x="connsiteX13263" y="connsiteY13263"/>
                </a:cxn>
                <a:cxn ang="0">
                  <a:pos x="connsiteX13264" y="connsiteY13264"/>
                </a:cxn>
                <a:cxn ang="0">
                  <a:pos x="connsiteX13265" y="connsiteY13265"/>
                </a:cxn>
                <a:cxn ang="0">
                  <a:pos x="connsiteX13266" y="connsiteY13266"/>
                </a:cxn>
                <a:cxn ang="0">
                  <a:pos x="connsiteX13267" y="connsiteY13267"/>
                </a:cxn>
                <a:cxn ang="0">
                  <a:pos x="connsiteX13268" y="connsiteY13268"/>
                </a:cxn>
                <a:cxn ang="0">
                  <a:pos x="connsiteX13269" y="connsiteY13269"/>
                </a:cxn>
                <a:cxn ang="0">
                  <a:pos x="connsiteX13270" y="connsiteY13270"/>
                </a:cxn>
                <a:cxn ang="0">
                  <a:pos x="connsiteX13271" y="connsiteY13271"/>
                </a:cxn>
                <a:cxn ang="0">
                  <a:pos x="connsiteX13272" y="connsiteY13272"/>
                </a:cxn>
                <a:cxn ang="0">
                  <a:pos x="connsiteX13273" y="connsiteY13273"/>
                </a:cxn>
                <a:cxn ang="0">
                  <a:pos x="connsiteX13274" y="connsiteY13274"/>
                </a:cxn>
                <a:cxn ang="0">
                  <a:pos x="connsiteX13275" y="connsiteY13275"/>
                </a:cxn>
                <a:cxn ang="0">
                  <a:pos x="connsiteX13276" y="connsiteY13276"/>
                </a:cxn>
                <a:cxn ang="0">
                  <a:pos x="connsiteX13277" y="connsiteY13277"/>
                </a:cxn>
                <a:cxn ang="0">
                  <a:pos x="connsiteX13278" y="connsiteY13278"/>
                </a:cxn>
                <a:cxn ang="0">
                  <a:pos x="connsiteX13279" y="connsiteY13279"/>
                </a:cxn>
                <a:cxn ang="0">
                  <a:pos x="connsiteX13280" y="connsiteY13280"/>
                </a:cxn>
                <a:cxn ang="0">
                  <a:pos x="connsiteX13281" y="connsiteY13281"/>
                </a:cxn>
                <a:cxn ang="0">
                  <a:pos x="connsiteX13282" y="connsiteY13282"/>
                </a:cxn>
                <a:cxn ang="0">
                  <a:pos x="connsiteX13283" y="connsiteY13283"/>
                </a:cxn>
                <a:cxn ang="0">
                  <a:pos x="connsiteX13284" y="connsiteY13284"/>
                </a:cxn>
                <a:cxn ang="0">
                  <a:pos x="connsiteX13285" y="connsiteY13285"/>
                </a:cxn>
                <a:cxn ang="0">
                  <a:pos x="connsiteX13286" y="connsiteY13286"/>
                </a:cxn>
                <a:cxn ang="0">
                  <a:pos x="connsiteX13287" y="connsiteY13287"/>
                </a:cxn>
                <a:cxn ang="0">
                  <a:pos x="connsiteX13288" y="connsiteY13288"/>
                </a:cxn>
                <a:cxn ang="0">
                  <a:pos x="connsiteX13289" y="connsiteY13289"/>
                </a:cxn>
                <a:cxn ang="0">
                  <a:pos x="connsiteX13290" y="connsiteY13290"/>
                </a:cxn>
                <a:cxn ang="0">
                  <a:pos x="connsiteX13291" y="connsiteY13291"/>
                </a:cxn>
                <a:cxn ang="0">
                  <a:pos x="connsiteX13292" y="connsiteY13292"/>
                </a:cxn>
                <a:cxn ang="0">
                  <a:pos x="connsiteX13293" y="connsiteY13293"/>
                </a:cxn>
                <a:cxn ang="0">
                  <a:pos x="connsiteX13294" y="connsiteY13294"/>
                </a:cxn>
                <a:cxn ang="0">
                  <a:pos x="connsiteX13295" y="connsiteY13295"/>
                </a:cxn>
                <a:cxn ang="0">
                  <a:pos x="connsiteX13296" y="connsiteY13296"/>
                </a:cxn>
                <a:cxn ang="0">
                  <a:pos x="connsiteX13297" y="connsiteY13297"/>
                </a:cxn>
                <a:cxn ang="0">
                  <a:pos x="connsiteX13298" y="connsiteY13298"/>
                </a:cxn>
                <a:cxn ang="0">
                  <a:pos x="connsiteX13299" y="connsiteY13299"/>
                </a:cxn>
                <a:cxn ang="0">
                  <a:pos x="connsiteX13300" y="connsiteY13300"/>
                </a:cxn>
                <a:cxn ang="0">
                  <a:pos x="connsiteX13301" y="connsiteY13301"/>
                </a:cxn>
                <a:cxn ang="0">
                  <a:pos x="connsiteX13302" y="connsiteY13302"/>
                </a:cxn>
                <a:cxn ang="0">
                  <a:pos x="connsiteX13303" y="connsiteY13303"/>
                </a:cxn>
                <a:cxn ang="0">
                  <a:pos x="connsiteX13304" y="connsiteY13304"/>
                </a:cxn>
                <a:cxn ang="0">
                  <a:pos x="connsiteX13305" y="connsiteY13305"/>
                </a:cxn>
                <a:cxn ang="0">
                  <a:pos x="connsiteX13306" y="connsiteY13306"/>
                </a:cxn>
                <a:cxn ang="0">
                  <a:pos x="connsiteX13307" y="connsiteY13307"/>
                </a:cxn>
                <a:cxn ang="0">
                  <a:pos x="connsiteX13308" y="connsiteY13308"/>
                </a:cxn>
                <a:cxn ang="0">
                  <a:pos x="connsiteX13309" y="connsiteY13309"/>
                </a:cxn>
                <a:cxn ang="0">
                  <a:pos x="connsiteX13310" y="connsiteY13310"/>
                </a:cxn>
                <a:cxn ang="0">
                  <a:pos x="connsiteX13311" y="connsiteY13311"/>
                </a:cxn>
                <a:cxn ang="0">
                  <a:pos x="connsiteX13312" y="connsiteY13312"/>
                </a:cxn>
                <a:cxn ang="0">
                  <a:pos x="connsiteX13313" y="connsiteY13313"/>
                </a:cxn>
                <a:cxn ang="0">
                  <a:pos x="connsiteX13314" y="connsiteY13314"/>
                </a:cxn>
                <a:cxn ang="0">
                  <a:pos x="connsiteX13315" y="connsiteY13315"/>
                </a:cxn>
                <a:cxn ang="0">
                  <a:pos x="connsiteX13316" y="connsiteY13316"/>
                </a:cxn>
                <a:cxn ang="0">
                  <a:pos x="connsiteX13317" y="connsiteY13317"/>
                </a:cxn>
                <a:cxn ang="0">
                  <a:pos x="connsiteX13318" y="connsiteY13318"/>
                </a:cxn>
                <a:cxn ang="0">
                  <a:pos x="connsiteX13319" y="connsiteY13319"/>
                </a:cxn>
                <a:cxn ang="0">
                  <a:pos x="connsiteX13320" y="connsiteY13320"/>
                </a:cxn>
                <a:cxn ang="0">
                  <a:pos x="connsiteX13321" y="connsiteY13321"/>
                </a:cxn>
                <a:cxn ang="0">
                  <a:pos x="connsiteX13322" y="connsiteY13322"/>
                </a:cxn>
                <a:cxn ang="0">
                  <a:pos x="connsiteX13323" y="connsiteY13323"/>
                </a:cxn>
                <a:cxn ang="0">
                  <a:pos x="connsiteX13324" y="connsiteY13324"/>
                </a:cxn>
                <a:cxn ang="0">
                  <a:pos x="connsiteX13325" y="connsiteY13325"/>
                </a:cxn>
                <a:cxn ang="0">
                  <a:pos x="connsiteX13326" y="connsiteY13326"/>
                </a:cxn>
                <a:cxn ang="0">
                  <a:pos x="connsiteX13327" y="connsiteY13327"/>
                </a:cxn>
                <a:cxn ang="0">
                  <a:pos x="connsiteX13328" y="connsiteY13328"/>
                </a:cxn>
                <a:cxn ang="0">
                  <a:pos x="connsiteX13329" y="connsiteY13329"/>
                </a:cxn>
                <a:cxn ang="0">
                  <a:pos x="connsiteX13330" y="connsiteY13330"/>
                </a:cxn>
                <a:cxn ang="0">
                  <a:pos x="connsiteX13331" y="connsiteY13331"/>
                </a:cxn>
                <a:cxn ang="0">
                  <a:pos x="connsiteX13332" y="connsiteY13332"/>
                </a:cxn>
                <a:cxn ang="0">
                  <a:pos x="connsiteX13333" y="connsiteY13333"/>
                </a:cxn>
                <a:cxn ang="0">
                  <a:pos x="connsiteX13334" y="connsiteY13334"/>
                </a:cxn>
                <a:cxn ang="0">
                  <a:pos x="connsiteX13335" y="connsiteY13335"/>
                </a:cxn>
                <a:cxn ang="0">
                  <a:pos x="connsiteX13336" y="connsiteY13336"/>
                </a:cxn>
                <a:cxn ang="0">
                  <a:pos x="connsiteX13337" y="connsiteY13337"/>
                </a:cxn>
                <a:cxn ang="0">
                  <a:pos x="connsiteX13338" y="connsiteY13338"/>
                </a:cxn>
                <a:cxn ang="0">
                  <a:pos x="connsiteX13339" y="connsiteY13339"/>
                </a:cxn>
                <a:cxn ang="0">
                  <a:pos x="connsiteX13340" y="connsiteY13340"/>
                </a:cxn>
                <a:cxn ang="0">
                  <a:pos x="connsiteX13341" y="connsiteY13341"/>
                </a:cxn>
                <a:cxn ang="0">
                  <a:pos x="connsiteX13342" y="connsiteY13342"/>
                </a:cxn>
                <a:cxn ang="0">
                  <a:pos x="connsiteX13343" y="connsiteY13343"/>
                </a:cxn>
                <a:cxn ang="0">
                  <a:pos x="connsiteX13344" y="connsiteY13344"/>
                </a:cxn>
                <a:cxn ang="0">
                  <a:pos x="connsiteX13345" y="connsiteY13345"/>
                </a:cxn>
                <a:cxn ang="0">
                  <a:pos x="connsiteX13346" y="connsiteY13346"/>
                </a:cxn>
                <a:cxn ang="0">
                  <a:pos x="connsiteX13347" y="connsiteY13347"/>
                </a:cxn>
                <a:cxn ang="0">
                  <a:pos x="connsiteX13348" y="connsiteY13348"/>
                </a:cxn>
                <a:cxn ang="0">
                  <a:pos x="connsiteX13349" y="connsiteY13349"/>
                </a:cxn>
                <a:cxn ang="0">
                  <a:pos x="connsiteX13350" y="connsiteY13350"/>
                </a:cxn>
                <a:cxn ang="0">
                  <a:pos x="connsiteX13351" y="connsiteY13351"/>
                </a:cxn>
                <a:cxn ang="0">
                  <a:pos x="connsiteX13352" y="connsiteY13352"/>
                </a:cxn>
                <a:cxn ang="0">
                  <a:pos x="connsiteX13353" y="connsiteY13353"/>
                </a:cxn>
                <a:cxn ang="0">
                  <a:pos x="connsiteX13354" y="connsiteY13354"/>
                </a:cxn>
                <a:cxn ang="0">
                  <a:pos x="connsiteX13355" y="connsiteY13355"/>
                </a:cxn>
                <a:cxn ang="0">
                  <a:pos x="connsiteX13356" y="connsiteY13356"/>
                </a:cxn>
                <a:cxn ang="0">
                  <a:pos x="connsiteX13357" y="connsiteY13357"/>
                </a:cxn>
                <a:cxn ang="0">
                  <a:pos x="connsiteX13358" y="connsiteY13358"/>
                </a:cxn>
                <a:cxn ang="0">
                  <a:pos x="connsiteX13359" y="connsiteY13359"/>
                </a:cxn>
                <a:cxn ang="0">
                  <a:pos x="connsiteX13360" y="connsiteY13360"/>
                </a:cxn>
                <a:cxn ang="0">
                  <a:pos x="connsiteX13361" y="connsiteY13361"/>
                </a:cxn>
                <a:cxn ang="0">
                  <a:pos x="connsiteX13362" y="connsiteY13362"/>
                </a:cxn>
                <a:cxn ang="0">
                  <a:pos x="connsiteX13363" y="connsiteY13363"/>
                </a:cxn>
                <a:cxn ang="0">
                  <a:pos x="connsiteX13364" y="connsiteY13364"/>
                </a:cxn>
                <a:cxn ang="0">
                  <a:pos x="connsiteX13365" y="connsiteY13365"/>
                </a:cxn>
                <a:cxn ang="0">
                  <a:pos x="connsiteX13366" y="connsiteY13366"/>
                </a:cxn>
                <a:cxn ang="0">
                  <a:pos x="connsiteX13367" y="connsiteY13367"/>
                </a:cxn>
                <a:cxn ang="0">
                  <a:pos x="connsiteX13368" y="connsiteY13368"/>
                </a:cxn>
                <a:cxn ang="0">
                  <a:pos x="connsiteX13369" y="connsiteY13369"/>
                </a:cxn>
                <a:cxn ang="0">
                  <a:pos x="connsiteX13370" y="connsiteY13370"/>
                </a:cxn>
                <a:cxn ang="0">
                  <a:pos x="connsiteX13371" y="connsiteY13371"/>
                </a:cxn>
                <a:cxn ang="0">
                  <a:pos x="connsiteX13372" y="connsiteY13372"/>
                </a:cxn>
                <a:cxn ang="0">
                  <a:pos x="connsiteX13373" y="connsiteY13373"/>
                </a:cxn>
                <a:cxn ang="0">
                  <a:pos x="connsiteX13374" y="connsiteY13374"/>
                </a:cxn>
                <a:cxn ang="0">
                  <a:pos x="connsiteX13375" y="connsiteY13375"/>
                </a:cxn>
                <a:cxn ang="0">
                  <a:pos x="connsiteX13376" y="connsiteY13376"/>
                </a:cxn>
                <a:cxn ang="0">
                  <a:pos x="connsiteX13377" y="connsiteY13377"/>
                </a:cxn>
                <a:cxn ang="0">
                  <a:pos x="connsiteX13378" y="connsiteY13378"/>
                </a:cxn>
                <a:cxn ang="0">
                  <a:pos x="connsiteX13379" y="connsiteY13379"/>
                </a:cxn>
                <a:cxn ang="0">
                  <a:pos x="connsiteX13380" y="connsiteY13380"/>
                </a:cxn>
                <a:cxn ang="0">
                  <a:pos x="connsiteX13381" y="connsiteY13381"/>
                </a:cxn>
                <a:cxn ang="0">
                  <a:pos x="connsiteX13382" y="connsiteY13382"/>
                </a:cxn>
                <a:cxn ang="0">
                  <a:pos x="connsiteX13383" y="connsiteY13383"/>
                </a:cxn>
                <a:cxn ang="0">
                  <a:pos x="connsiteX13384" y="connsiteY13384"/>
                </a:cxn>
                <a:cxn ang="0">
                  <a:pos x="connsiteX13385" y="connsiteY13385"/>
                </a:cxn>
                <a:cxn ang="0">
                  <a:pos x="connsiteX13386" y="connsiteY13386"/>
                </a:cxn>
                <a:cxn ang="0">
                  <a:pos x="connsiteX13387" y="connsiteY13387"/>
                </a:cxn>
                <a:cxn ang="0">
                  <a:pos x="connsiteX13388" y="connsiteY13388"/>
                </a:cxn>
                <a:cxn ang="0">
                  <a:pos x="connsiteX13389" y="connsiteY13389"/>
                </a:cxn>
                <a:cxn ang="0">
                  <a:pos x="connsiteX13390" y="connsiteY13390"/>
                </a:cxn>
                <a:cxn ang="0">
                  <a:pos x="connsiteX13391" y="connsiteY13391"/>
                </a:cxn>
                <a:cxn ang="0">
                  <a:pos x="connsiteX13392" y="connsiteY13392"/>
                </a:cxn>
                <a:cxn ang="0">
                  <a:pos x="connsiteX13393" y="connsiteY13393"/>
                </a:cxn>
                <a:cxn ang="0">
                  <a:pos x="connsiteX13394" y="connsiteY13394"/>
                </a:cxn>
                <a:cxn ang="0">
                  <a:pos x="connsiteX13395" y="connsiteY13395"/>
                </a:cxn>
                <a:cxn ang="0">
                  <a:pos x="connsiteX13396" y="connsiteY13396"/>
                </a:cxn>
                <a:cxn ang="0">
                  <a:pos x="connsiteX13397" y="connsiteY13397"/>
                </a:cxn>
                <a:cxn ang="0">
                  <a:pos x="connsiteX13398" y="connsiteY13398"/>
                </a:cxn>
                <a:cxn ang="0">
                  <a:pos x="connsiteX13399" y="connsiteY13399"/>
                </a:cxn>
                <a:cxn ang="0">
                  <a:pos x="connsiteX13400" y="connsiteY13400"/>
                </a:cxn>
                <a:cxn ang="0">
                  <a:pos x="connsiteX13401" y="connsiteY13401"/>
                </a:cxn>
                <a:cxn ang="0">
                  <a:pos x="connsiteX13402" y="connsiteY13402"/>
                </a:cxn>
                <a:cxn ang="0">
                  <a:pos x="connsiteX13403" y="connsiteY13403"/>
                </a:cxn>
                <a:cxn ang="0">
                  <a:pos x="connsiteX13404" y="connsiteY13404"/>
                </a:cxn>
                <a:cxn ang="0">
                  <a:pos x="connsiteX13405" y="connsiteY13405"/>
                </a:cxn>
                <a:cxn ang="0">
                  <a:pos x="connsiteX13406" y="connsiteY13406"/>
                </a:cxn>
                <a:cxn ang="0">
                  <a:pos x="connsiteX13407" y="connsiteY13407"/>
                </a:cxn>
                <a:cxn ang="0">
                  <a:pos x="connsiteX13408" y="connsiteY13408"/>
                </a:cxn>
                <a:cxn ang="0">
                  <a:pos x="connsiteX13409" y="connsiteY13409"/>
                </a:cxn>
                <a:cxn ang="0">
                  <a:pos x="connsiteX13410" y="connsiteY13410"/>
                </a:cxn>
                <a:cxn ang="0">
                  <a:pos x="connsiteX13411" y="connsiteY13411"/>
                </a:cxn>
                <a:cxn ang="0">
                  <a:pos x="connsiteX13412" y="connsiteY13412"/>
                </a:cxn>
                <a:cxn ang="0">
                  <a:pos x="connsiteX13413" y="connsiteY13413"/>
                </a:cxn>
                <a:cxn ang="0">
                  <a:pos x="connsiteX13414" y="connsiteY13414"/>
                </a:cxn>
                <a:cxn ang="0">
                  <a:pos x="connsiteX13415" y="connsiteY13415"/>
                </a:cxn>
                <a:cxn ang="0">
                  <a:pos x="connsiteX13416" y="connsiteY13416"/>
                </a:cxn>
                <a:cxn ang="0">
                  <a:pos x="connsiteX13417" y="connsiteY13417"/>
                </a:cxn>
                <a:cxn ang="0">
                  <a:pos x="connsiteX13418" y="connsiteY13418"/>
                </a:cxn>
                <a:cxn ang="0">
                  <a:pos x="connsiteX13419" y="connsiteY13419"/>
                </a:cxn>
                <a:cxn ang="0">
                  <a:pos x="connsiteX13420" y="connsiteY13420"/>
                </a:cxn>
                <a:cxn ang="0">
                  <a:pos x="connsiteX13421" y="connsiteY13421"/>
                </a:cxn>
                <a:cxn ang="0">
                  <a:pos x="connsiteX13422" y="connsiteY13422"/>
                </a:cxn>
                <a:cxn ang="0">
                  <a:pos x="connsiteX13423" y="connsiteY13423"/>
                </a:cxn>
                <a:cxn ang="0">
                  <a:pos x="connsiteX13424" y="connsiteY13424"/>
                </a:cxn>
                <a:cxn ang="0">
                  <a:pos x="connsiteX13425" y="connsiteY13425"/>
                </a:cxn>
                <a:cxn ang="0">
                  <a:pos x="connsiteX13426" y="connsiteY13426"/>
                </a:cxn>
                <a:cxn ang="0">
                  <a:pos x="connsiteX13427" y="connsiteY13427"/>
                </a:cxn>
                <a:cxn ang="0">
                  <a:pos x="connsiteX13428" y="connsiteY13428"/>
                </a:cxn>
                <a:cxn ang="0">
                  <a:pos x="connsiteX13429" y="connsiteY13429"/>
                </a:cxn>
                <a:cxn ang="0">
                  <a:pos x="connsiteX13430" y="connsiteY13430"/>
                </a:cxn>
                <a:cxn ang="0">
                  <a:pos x="connsiteX13431" y="connsiteY13431"/>
                </a:cxn>
                <a:cxn ang="0">
                  <a:pos x="connsiteX13432" y="connsiteY13432"/>
                </a:cxn>
                <a:cxn ang="0">
                  <a:pos x="connsiteX13433" y="connsiteY13433"/>
                </a:cxn>
                <a:cxn ang="0">
                  <a:pos x="connsiteX13434" y="connsiteY13434"/>
                </a:cxn>
                <a:cxn ang="0">
                  <a:pos x="connsiteX13435" y="connsiteY13435"/>
                </a:cxn>
                <a:cxn ang="0">
                  <a:pos x="connsiteX13436" y="connsiteY13436"/>
                </a:cxn>
                <a:cxn ang="0">
                  <a:pos x="connsiteX13437" y="connsiteY13437"/>
                </a:cxn>
                <a:cxn ang="0">
                  <a:pos x="connsiteX13438" y="connsiteY13438"/>
                </a:cxn>
                <a:cxn ang="0">
                  <a:pos x="connsiteX13439" y="connsiteY13439"/>
                </a:cxn>
                <a:cxn ang="0">
                  <a:pos x="connsiteX13440" y="connsiteY13440"/>
                </a:cxn>
                <a:cxn ang="0">
                  <a:pos x="connsiteX13441" y="connsiteY13441"/>
                </a:cxn>
                <a:cxn ang="0">
                  <a:pos x="connsiteX13442" y="connsiteY13442"/>
                </a:cxn>
                <a:cxn ang="0">
                  <a:pos x="connsiteX13443" y="connsiteY13443"/>
                </a:cxn>
                <a:cxn ang="0">
                  <a:pos x="connsiteX13444" y="connsiteY13444"/>
                </a:cxn>
                <a:cxn ang="0">
                  <a:pos x="connsiteX13445" y="connsiteY13445"/>
                </a:cxn>
                <a:cxn ang="0">
                  <a:pos x="connsiteX13446" y="connsiteY13446"/>
                </a:cxn>
                <a:cxn ang="0">
                  <a:pos x="connsiteX13447" y="connsiteY13447"/>
                </a:cxn>
                <a:cxn ang="0">
                  <a:pos x="connsiteX13448" y="connsiteY13448"/>
                </a:cxn>
                <a:cxn ang="0">
                  <a:pos x="connsiteX13449" y="connsiteY13449"/>
                </a:cxn>
                <a:cxn ang="0">
                  <a:pos x="connsiteX13450" y="connsiteY13450"/>
                </a:cxn>
                <a:cxn ang="0">
                  <a:pos x="connsiteX13451" y="connsiteY13451"/>
                </a:cxn>
                <a:cxn ang="0">
                  <a:pos x="connsiteX13452" y="connsiteY13452"/>
                </a:cxn>
                <a:cxn ang="0">
                  <a:pos x="connsiteX13453" y="connsiteY13453"/>
                </a:cxn>
                <a:cxn ang="0">
                  <a:pos x="connsiteX13454" y="connsiteY13454"/>
                </a:cxn>
                <a:cxn ang="0">
                  <a:pos x="connsiteX13455" y="connsiteY13455"/>
                </a:cxn>
                <a:cxn ang="0">
                  <a:pos x="connsiteX13456" y="connsiteY13456"/>
                </a:cxn>
                <a:cxn ang="0">
                  <a:pos x="connsiteX13457" y="connsiteY13457"/>
                </a:cxn>
                <a:cxn ang="0">
                  <a:pos x="connsiteX13458" y="connsiteY13458"/>
                </a:cxn>
                <a:cxn ang="0">
                  <a:pos x="connsiteX13459" y="connsiteY13459"/>
                </a:cxn>
                <a:cxn ang="0">
                  <a:pos x="connsiteX13460" y="connsiteY13460"/>
                </a:cxn>
                <a:cxn ang="0">
                  <a:pos x="connsiteX13461" y="connsiteY13461"/>
                </a:cxn>
                <a:cxn ang="0">
                  <a:pos x="connsiteX13462" y="connsiteY13462"/>
                </a:cxn>
                <a:cxn ang="0">
                  <a:pos x="connsiteX13463" y="connsiteY13463"/>
                </a:cxn>
                <a:cxn ang="0">
                  <a:pos x="connsiteX13464" y="connsiteY13464"/>
                </a:cxn>
                <a:cxn ang="0">
                  <a:pos x="connsiteX13465" y="connsiteY13465"/>
                </a:cxn>
                <a:cxn ang="0">
                  <a:pos x="connsiteX13466" y="connsiteY13466"/>
                </a:cxn>
                <a:cxn ang="0">
                  <a:pos x="connsiteX13467" y="connsiteY13467"/>
                </a:cxn>
                <a:cxn ang="0">
                  <a:pos x="connsiteX13468" y="connsiteY13468"/>
                </a:cxn>
                <a:cxn ang="0">
                  <a:pos x="connsiteX13469" y="connsiteY13469"/>
                </a:cxn>
                <a:cxn ang="0">
                  <a:pos x="connsiteX13470" y="connsiteY13470"/>
                </a:cxn>
                <a:cxn ang="0">
                  <a:pos x="connsiteX13471" y="connsiteY13471"/>
                </a:cxn>
                <a:cxn ang="0">
                  <a:pos x="connsiteX13472" y="connsiteY13472"/>
                </a:cxn>
                <a:cxn ang="0">
                  <a:pos x="connsiteX13473" y="connsiteY13473"/>
                </a:cxn>
                <a:cxn ang="0">
                  <a:pos x="connsiteX13474" y="connsiteY13474"/>
                </a:cxn>
                <a:cxn ang="0">
                  <a:pos x="connsiteX13475" y="connsiteY13475"/>
                </a:cxn>
                <a:cxn ang="0">
                  <a:pos x="connsiteX13476" y="connsiteY13476"/>
                </a:cxn>
                <a:cxn ang="0">
                  <a:pos x="connsiteX13477" y="connsiteY13477"/>
                </a:cxn>
                <a:cxn ang="0">
                  <a:pos x="connsiteX13478" y="connsiteY13478"/>
                </a:cxn>
                <a:cxn ang="0">
                  <a:pos x="connsiteX13479" y="connsiteY13479"/>
                </a:cxn>
                <a:cxn ang="0">
                  <a:pos x="connsiteX13480" y="connsiteY13480"/>
                </a:cxn>
                <a:cxn ang="0">
                  <a:pos x="connsiteX13481" y="connsiteY13481"/>
                </a:cxn>
                <a:cxn ang="0">
                  <a:pos x="connsiteX13482" y="connsiteY13482"/>
                </a:cxn>
                <a:cxn ang="0">
                  <a:pos x="connsiteX13483" y="connsiteY13483"/>
                </a:cxn>
                <a:cxn ang="0">
                  <a:pos x="connsiteX13484" y="connsiteY13484"/>
                </a:cxn>
                <a:cxn ang="0">
                  <a:pos x="connsiteX13485" y="connsiteY13485"/>
                </a:cxn>
                <a:cxn ang="0">
                  <a:pos x="connsiteX13486" y="connsiteY13486"/>
                </a:cxn>
                <a:cxn ang="0">
                  <a:pos x="connsiteX13487" y="connsiteY13487"/>
                </a:cxn>
                <a:cxn ang="0">
                  <a:pos x="connsiteX13488" y="connsiteY13488"/>
                </a:cxn>
                <a:cxn ang="0">
                  <a:pos x="connsiteX13489" y="connsiteY13489"/>
                </a:cxn>
                <a:cxn ang="0">
                  <a:pos x="connsiteX13490" y="connsiteY13490"/>
                </a:cxn>
                <a:cxn ang="0">
                  <a:pos x="connsiteX13491" y="connsiteY13491"/>
                </a:cxn>
                <a:cxn ang="0">
                  <a:pos x="connsiteX13492" y="connsiteY13492"/>
                </a:cxn>
                <a:cxn ang="0">
                  <a:pos x="connsiteX13493" y="connsiteY13493"/>
                </a:cxn>
                <a:cxn ang="0">
                  <a:pos x="connsiteX13494" y="connsiteY13494"/>
                </a:cxn>
                <a:cxn ang="0">
                  <a:pos x="connsiteX13495" y="connsiteY13495"/>
                </a:cxn>
                <a:cxn ang="0">
                  <a:pos x="connsiteX13496" y="connsiteY13496"/>
                </a:cxn>
                <a:cxn ang="0">
                  <a:pos x="connsiteX13497" y="connsiteY13497"/>
                </a:cxn>
                <a:cxn ang="0">
                  <a:pos x="connsiteX13498" y="connsiteY13498"/>
                </a:cxn>
                <a:cxn ang="0">
                  <a:pos x="connsiteX13499" y="connsiteY13499"/>
                </a:cxn>
                <a:cxn ang="0">
                  <a:pos x="connsiteX13500" y="connsiteY13500"/>
                </a:cxn>
                <a:cxn ang="0">
                  <a:pos x="connsiteX13501" y="connsiteY13501"/>
                </a:cxn>
                <a:cxn ang="0">
                  <a:pos x="connsiteX13502" y="connsiteY13502"/>
                </a:cxn>
                <a:cxn ang="0">
                  <a:pos x="connsiteX13503" y="connsiteY13503"/>
                </a:cxn>
                <a:cxn ang="0">
                  <a:pos x="connsiteX13504" y="connsiteY13504"/>
                </a:cxn>
                <a:cxn ang="0">
                  <a:pos x="connsiteX13505" y="connsiteY13505"/>
                </a:cxn>
                <a:cxn ang="0">
                  <a:pos x="connsiteX13506" y="connsiteY13506"/>
                </a:cxn>
                <a:cxn ang="0">
                  <a:pos x="connsiteX13507" y="connsiteY13507"/>
                </a:cxn>
                <a:cxn ang="0">
                  <a:pos x="connsiteX13508" y="connsiteY13508"/>
                </a:cxn>
                <a:cxn ang="0">
                  <a:pos x="connsiteX13509" y="connsiteY13509"/>
                </a:cxn>
                <a:cxn ang="0">
                  <a:pos x="connsiteX13510" y="connsiteY13510"/>
                </a:cxn>
                <a:cxn ang="0">
                  <a:pos x="connsiteX13511" y="connsiteY13511"/>
                </a:cxn>
                <a:cxn ang="0">
                  <a:pos x="connsiteX13512" y="connsiteY13512"/>
                </a:cxn>
                <a:cxn ang="0">
                  <a:pos x="connsiteX13513" y="connsiteY13513"/>
                </a:cxn>
                <a:cxn ang="0">
                  <a:pos x="connsiteX13514" y="connsiteY13514"/>
                </a:cxn>
                <a:cxn ang="0">
                  <a:pos x="connsiteX13515" y="connsiteY13515"/>
                </a:cxn>
                <a:cxn ang="0">
                  <a:pos x="connsiteX13516" y="connsiteY13516"/>
                </a:cxn>
                <a:cxn ang="0">
                  <a:pos x="connsiteX13517" y="connsiteY13517"/>
                </a:cxn>
                <a:cxn ang="0">
                  <a:pos x="connsiteX13518" y="connsiteY13518"/>
                </a:cxn>
                <a:cxn ang="0">
                  <a:pos x="connsiteX13519" y="connsiteY13519"/>
                </a:cxn>
                <a:cxn ang="0">
                  <a:pos x="connsiteX13520" y="connsiteY13520"/>
                </a:cxn>
                <a:cxn ang="0">
                  <a:pos x="connsiteX13521" y="connsiteY13521"/>
                </a:cxn>
                <a:cxn ang="0">
                  <a:pos x="connsiteX13522" y="connsiteY13522"/>
                </a:cxn>
                <a:cxn ang="0">
                  <a:pos x="connsiteX13523" y="connsiteY13523"/>
                </a:cxn>
                <a:cxn ang="0">
                  <a:pos x="connsiteX13524" y="connsiteY13524"/>
                </a:cxn>
                <a:cxn ang="0">
                  <a:pos x="connsiteX13525" y="connsiteY13525"/>
                </a:cxn>
                <a:cxn ang="0">
                  <a:pos x="connsiteX13526" y="connsiteY13526"/>
                </a:cxn>
                <a:cxn ang="0">
                  <a:pos x="connsiteX13527" y="connsiteY13527"/>
                </a:cxn>
                <a:cxn ang="0">
                  <a:pos x="connsiteX13528" y="connsiteY13528"/>
                </a:cxn>
                <a:cxn ang="0">
                  <a:pos x="connsiteX13529" y="connsiteY13529"/>
                </a:cxn>
                <a:cxn ang="0">
                  <a:pos x="connsiteX13530" y="connsiteY13530"/>
                </a:cxn>
                <a:cxn ang="0">
                  <a:pos x="connsiteX13531" y="connsiteY13531"/>
                </a:cxn>
                <a:cxn ang="0">
                  <a:pos x="connsiteX13532" y="connsiteY13532"/>
                </a:cxn>
                <a:cxn ang="0">
                  <a:pos x="connsiteX13533" y="connsiteY13533"/>
                </a:cxn>
                <a:cxn ang="0">
                  <a:pos x="connsiteX13534" y="connsiteY13534"/>
                </a:cxn>
                <a:cxn ang="0">
                  <a:pos x="connsiteX13535" y="connsiteY13535"/>
                </a:cxn>
                <a:cxn ang="0">
                  <a:pos x="connsiteX13536" y="connsiteY13536"/>
                </a:cxn>
                <a:cxn ang="0">
                  <a:pos x="connsiteX13537" y="connsiteY13537"/>
                </a:cxn>
                <a:cxn ang="0">
                  <a:pos x="connsiteX13538" y="connsiteY13538"/>
                </a:cxn>
                <a:cxn ang="0">
                  <a:pos x="connsiteX13539" y="connsiteY13539"/>
                </a:cxn>
                <a:cxn ang="0">
                  <a:pos x="connsiteX13540" y="connsiteY13540"/>
                </a:cxn>
                <a:cxn ang="0">
                  <a:pos x="connsiteX13541" y="connsiteY13541"/>
                </a:cxn>
                <a:cxn ang="0">
                  <a:pos x="connsiteX13542" y="connsiteY13542"/>
                </a:cxn>
                <a:cxn ang="0">
                  <a:pos x="connsiteX13543" y="connsiteY13543"/>
                </a:cxn>
                <a:cxn ang="0">
                  <a:pos x="connsiteX13544" y="connsiteY13544"/>
                </a:cxn>
                <a:cxn ang="0">
                  <a:pos x="connsiteX13545" y="connsiteY13545"/>
                </a:cxn>
                <a:cxn ang="0">
                  <a:pos x="connsiteX13546" y="connsiteY13546"/>
                </a:cxn>
                <a:cxn ang="0">
                  <a:pos x="connsiteX13547" y="connsiteY13547"/>
                </a:cxn>
                <a:cxn ang="0">
                  <a:pos x="connsiteX13548" y="connsiteY13548"/>
                </a:cxn>
                <a:cxn ang="0">
                  <a:pos x="connsiteX13549" y="connsiteY13549"/>
                </a:cxn>
                <a:cxn ang="0">
                  <a:pos x="connsiteX13550" y="connsiteY13550"/>
                </a:cxn>
                <a:cxn ang="0">
                  <a:pos x="connsiteX13551" y="connsiteY13551"/>
                </a:cxn>
                <a:cxn ang="0">
                  <a:pos x="connsiteX13552" y="connsiteY13552"/>
                </a:cxn>
                <a:cxn ang="0">
                  <a:pos x="connsiteX13553" y="connsiteY13553"/>
                </a:cxn>
                <a:cxn ang="0">
                  <a:pos x="connsiteX13554" y="connsiteY13554"/>
                </a:cxn>
                <a:cxn ang="0">
                  <a:pos x="connsiteX13555" y="connsiteY13555"/>
                </a:cxn>
                <a:cxn ang="0">
                  <a:pos x="connsiteX13556" y="connsiteY13556"/>
                </a:cxn>
                <a:cxn ang="0">
                  <a:pos x="connsiteX13557" y="connsiteY13557"/>
                </a:cxn>
                <a:cxn ang="0">
                  <a:pos x="connsiteX13558" y="connsiteY13558"/>
                </a:cxn>
                <a:cxn ang="0">
                  <a:pos x="connsiteX13559" y="connsiteY13559"/>
                </a:cxn>
                <a:cxn ang="0">
                  <a:pos x="connsiteX13560" y="connsiteY13560"/>
                </a:cxn>
                <a:cxn ang="0">
                  <a:pos x="connsiteX13561" y="connsiteY13561"/>
                </a:cxn>
                <a:cxn ang="0">
                  <a:pos x="connsiteX13562" y="connsiteY13562"/>
                </a:cxn>
                <a:cxn ang="0">
                  <a:pos x="connsiteX13563" y="connsiteY13563"/>
                </a:cxn>
                <a:cxn ang="0">
                  <a:pos x="connsiteX13564" y="connsiteY13564"/>
                </a:cxn>
                <a:cxn ang="0">
                  <a:pos x="connsiteX13565" y="connsiteY13565"/>
                </a:cxn>
                <a:cxn ang="0">
                  <a:pos x="connsiteX13566" y="connsiteY13566"/>
                </a:cxn>
                <a:cxn ang="0">
                  <a:pos x="connsiteX13567" y="connsiteY13567"/>
                </a:cxn>
                <a:cxn ang="0">
                  <a:pos x="connsiteX13568" y="connsiteY13568"/>
                </a:cxn>
                <a:cxn ang="0">
                  <a:pos x="connsiteX13569" y="connsiteY13569"/>
                </a:cxn>
                <a:cxn ang="0">
                  <a:pos x="connsiteX13570" y="connsiteY13570"/>
                </a:cxn>
                <a:cxn ang="0">
                  <a:pos x="connsiteX13571" y="connsiteY13571"/>
                </a:cxn>
                <a:cxn ang="0">
                  <a:pos x="connsiteX13572" y="connsiteY13572"/>
                </a:cxn>
                <a:cxn ang="0">
                  <a:pos x="connsiteX13573" y="connsiteY13573"/>
                </a:cxn>
                <a:cxn ang="0">
                  <a:pos x="connsiteX13574" y="connsiteY13574"/>
                </a:cxn>
                <a:cxn ang="0">
                  <a:pos x="connsiteX13575" y="connsiteY13575"/>
                </a:cxn>
                <a:cxn ang="0">
                  <a:pos x="connsiteX13576" y="connsiteY13576"/>
                </a:cxn>
                <a:cxn ang="0">
                  <a:pos x="connsiteX13577" y="connsiteY13577"/>
                </a:cxn>
                <a:cxn ang="0">
                  <a:pos x="connsiteX13578" y="connsiteY13578"/>
                </a:cxn>
                <a:cxn ang="0">
                  <a:pos x="connsiteX13579" y="connsiteY13579"/>
                </a:cxn>
                <a:cxn ang="0">
                  <a:pos x="connsiteX13580" y="connsiteY13580"/>
                </a:cxn>
                <a:cxn ang="0">
                  <a:pos x="connsiteX13581" y="connsiteY13581"/>
                </a:cxn>
                <a:cxn ang="0">
                  <a:pos x="connsiteX13582" y="connsiteY13582"/>
                </a:cxn>
                <a:cxn ang="0">
                  <a:pos x="connsiteX13583" y="connsiteY13583"/>
                </a:cxn>
                <a:cxn ang="0">
                  <a:pos x="connsiteX13584" y="connsiteY13584"/>
                </a:cxn>
                <a:cxn ang="0">
                  <a:pos x="connsiteX13585" y="connsiteY13585"/>
                </a:cxn>
                <a:cxn ang="0">
                  <a:pos x="connsiteX13586" y="connsiteY13586"/>
                </a:cxn>
                <a:cxn ang="0">
                  <a:pos x="connsiteX13587" y="connsiteY13587"/>
                </a:cxn>
                <a:cxn ang="0">
                  <a:pos x="connsiteX13588" y="connsiteY13588"/>
                </a:cxn>
                <a:cxn ang="0">
                  <a:pos x="connsiteX13589" y="connsiteY13589"/>
                </a:cxn>
                <a:cxn ang="0">
                  <a:pos x="connsiteX13590" y="connsiteY13590"/>
                </a:cxn>
                <a:cxn ang="0">
                  <a:pos x="connsiteX13591" y="connsiteY13591"/>
                </a:cxn>
                <a:cxn ang="0">
                  <a:pos x="connsiteX13592" y="connsiteY13592"/>
                </a:cxn>
                <a:cxn ang="0">
                  <a:pos x="connsiteX13593" y="connsiteY13593"/>
                </a:cxn>
                <a:cxn ang="0">
                  <a:pos x="connsiteX13594" y="connsiteY13594"/>
                </a:cxn>
                <a:cxn ang="0">
                  <a:pos x="connsiteX13595" y="connsiteY13595"/>
                </a:cxn>
                <a:cxn ang="0">
                  <a:pos x="connsiteX13596" y="connsiteY13596"/>
                </a:cxn>
                <a:cxn ang="0">
                  <a:pos x="connsiteX13597" y="connsiteY13597"/>
                </a:cxn>
                <a:cxn ang="0">
                  <a:pos x="connsiteX13598" y="connsiteY13598"/>
                </a:cxn>
                <a:cxn ang="0">
                  <a:pos x="connsiteX13599" y="connsiteY13599"/>
                </a:cxn>
                <a:cxn ang="0">
                  <a:pos x="connsiteX13600" y="connsiteY13600"/>
                </a:cxn>
                <a:cxn ang="0">
                  <a:pos x="connsiteX13601" y="connsiteY13601"/>
                </a:cxn>
                <a:cxn ang="0">
                  <a:pos x="connsiteX13602" y="connsiteY13602"/>
                </a:cxn>
                <a:cxn ang="0">
                  <a:pos x="connsiteX13603" y="connsiteY13603"/>
                </a:cxn>
                <a:cxn ang="0">
                  <a:pos x="connsiteX13604" y="connsiteY13604"/>
                </a:cxn>
                <a:cxn ang="0">
                  <a:pos x="connsiteX13605" y="connsiteY13605"/>
                </a:cxn>
                <a:cxn ang="0">
                  <a:pos x="connsiteX13606" y="connsiteY13606"/>
                </a:cxn>
                <a:cxn ang="0">
                  <a:pos x="connsiteX13607" y="connsiteY13607"/>
                </a:cxn>
                <a:cxn ang="0">
                  <a:pos x="connsiteX13608" y="connsiteY13608"/>
                </a:cxn>
                <a:cxn ang="0">
                  <a:pos x="connsiteX13609" y="connsiteY13609"/>
                </a:cxn>
                <a:cxn ang="0">
                  <a:pos x="connsiteX13610" y="connsiteY13610"/>
                </a:cxn>
                <a:cxn ang="0">
                  <a:pos x="connsiteX13611" y="connsiteY13611"/>
                </a:cxn>
                <a:cxn ang="0">
                  <a:pos x="connsiteX13612" y="connsiteY13612"/>
                </a:cxn>
                <a:cxn ang="0">
                  <a:pos x="connsiteX13613" y="connsiteY13613"/>
                </a:cxn>
                <a:cxn ang="0">
                  <a:pos x="connsiteX13614" y="connsiteY13614"/>
                </a:cxn>
                <a:cxn ang="0">
                  <a:pos x="connsiteX13615" y="connsiteY13615"/>
                </a:cxn>
                <a:cxn ang="0">
                  <a:pos x="connsiteX13616" y="connsiteY13616"/>
                </a:cxn>
                <a:cxn ang="0">
                  <a:pos x="connsiteX13617" y="connsiteY13617"/>
                </a:cxn>
                <a:cxn ang="0">
                  <a:pos x="connsiteX13618" y="connsiteY13618"/>
                </a:cxn>
                <a:cxn ang="0">
                  <a:pos x="connsiteX13619" y="connsiteY13619"/>
                </a:cxn>
                <a:cxn ang="0">
                  <a:pos x="connsiteX13620" y="connsiteY13620"/>
                </a:cxn>
                <a:cxn ang="0">
                  <a:pos x="connsiteX13621" y="connsiteY13621"/>
                </a:cxn>
                <a:cxn ang="0">
                  <a:pos x="connsiteX13622" y="connsiteY13622"/>
                </a:cxn>
                <a:cxn ang="0">
                  <a:pos x="connsiteX13623" y="connsiteY13623"/>
                </a:cxn>
                <a:cxn ang="0">
                  <a:pos x="connsiteX13624" y="connsiteY13624"/>
                </a:cxn>
                <a:cxn ang="0">
                  <a:pos x="connsiteX13625" y="connsiteY13625"/>
                </a:cxn>
                <a:cxn ang="0">
                  <a:pos x="connsiteX13626" y="connsiteY13626"/>
                </a:cxn>
                <a:cxn ang="0">
                  <a:pos x="connsiteX13627" y="connsiteY13627"/>
                </a:cxn>
                <a:cxn ang="0">
                  <a:pos x="connsiteX13628" y="connsiteY13628"/>
                </a:cxn>
                <a:cxn ang="0">
                  <a:pos x="connsiteX13629" y="connsiteY13629"/>
                </a:cxn>
                <a:cxn ang="0">
                  <a:pos x="connsiteX13630" y="connsiteY13630"/>
                </a:cxn>
                <a:cxn ang="0">
                  <a:pos x="connsiteX13631" y="connsiteY13631"/>
                </a:cxn>
                <a:cxn ang="0">
                  <a:pos x="connsiteX13632" y="connsiteY13632"/>
                </a:cxn>
                <a:cxn ang="0">
                  <a:pos x="connsiteX13633" y="connsiteY13633"/>
                </a:cxn>
                <a:cxn ang="0">
                  <a:pos x="connsiteX13634" y="connsiteY13634"/>
                </a:cxn>
                <a:cxn ang="0">
                  <a:pos x="connsiteX13635" y="connsiteY13635"/>
                </a:cxn>
                <a:cxn ang="0">
                  <a:pos x="connsiteX13636" y="connsiteY13636"/>
                </a:cxn>
                <a:cxn ang="0">
                  <a:pos x="connsiteX13637" y="connsiteY13637"/>
                </a:cxn>
                <a:cxn ang="0">
                  <a:pos x="connsiteX13638" y="connsiteY13638"/>
                </a:cxn>
                <a:cxn ang="0">
                  <a:pos x="connsiteX13639" y="connsiteY13639"/>
                </a:cxn>
                <a:cxn ang="0">
                  <a:pos x="connsiteX13640" y="connsiteY13640"/>
                </a:cxn>
                <a:cxn ang="0">
                  <a:pos x="connsiteX13641" y="connsiteY13641"/>
                </a:cxn>
                <a:cxn ang="0">
                  <a:pos x="connsiteX13642" y="connsiteY13642"/>
                </a:cxn>
                <a:cxn ang="0">
                  <a:pos x="connsiteX13643" y="connsiteY13643"/>
                </a:cxn>
                <a:cxn ang="0">
                  <a:pos x="connsiteX13644" y="connsiteY13644"/>
                </a:cxn>
                <a:cxn ang="0">
                  <a:pos x="connsiteX13645" y="connsiteY13645"/>
                </a:cxn>
                <a:cxn ang="0">
                  <a:pos x="connsiteX13646" y="connsiteY13646"/>
                </a:cxn>
                <a:cxn ang="0">
                  <a:pos x="connsiteX13647" y="connsiteY13647"/>
                </a:cxn>
                <a:cxn ang="0">
                  <a:pos x="connsiteX13648" y="connsiteY13648"/>
                </a:cxn>
                <a:cxn ang="0">
                  <a:pos x="connsiteX13649" y="connsiteY13649"/>
                </a:cxn>
                <a:cxn ang="0">
                  <a:pos x="connsiteX13650" y="connsiteY13650"/>
                </a:cxn>
                <a:cxn ang="0">
                  <a:pos x="connsiteX13651" y="connsiteY13651"/>
                </a:cxn>
                <a:cxn ang="0">
                  <a:pos x="connsiteX13652" y="connsiteY13652"/>
                </a:cxn>
                <a:cxn ang="0">
                  <a:pos x="connsiteX13653" y="connsiteY13653"/>
                </a:cxn>
                <a:cxn ang="0">
                  <a:pos x="connsiteX13654" y="connsiteY13654"/>
                </a:cxn>
                <a:cxn ang="0">
                  <a:pos x="connsiteX13655" y="connsiteY13655"/>
                </a:cxn>
                <a:cxn ang="0">
                  <a:pos x="connsiteX13656" y="connsiteY13656"/>
                </a:cxn>
                <a:cxn ang="0">
                  <a:pos x="connsiteX13657" y="connsiteY13657"/>
                </a:cxn>
                <a:cxn ang="0">
                  <a:pos x="connsiteX13658" y="connsiteY13658"/>
                </a:cxn>
                <a:cxn ang="0">
                  <a:pos x="connsiteX13659" y="connsiteY13659"/>
                </a:cxn>
                <a:cxn ang="0">
                  <a:pos x="connsiteX13660" y="connsiteY13660"/>
                </a:cxn>
                <a:cxn ang="0">
                  <a:pos x="connsiteX13661" y="connsiteY13661"/>
                </a:cxn>
                <a:cxn ang="0">
                  <a:pos x="connsiteX13662" y="connsiteY13662"/>
                </a:cxn>
                <a:cxn ang="0">
                  <a:pos x="connsiteX13663" y="connsiteY13663"/>
                </a:cxn>
                <a:cxn ang="0">
                  <a:pos x="connsiteX13664" y="connsiteY13664"/>
                </a:cxn>
                <a:cxn ang="0">
                  <a:pos x="connsiteX13665" y="connsiteY13665"/>
                </a:cxn>
                <a:cxn ang="0">
                  <a:pos x="connsiteX13666" y="connsiteY13666"/>
                </a:cxn>
                <a:cxn ang="0">
                  <a:pos x="connsiteX13667" y="connsiteY13667"/>
                </a:cxn>
                <a:cxn ang="0">
                  <a:pos x="connsiteX13668" y="connsiteY13668"/>
                </a:cxn>
                <a:cxn ang="0">
                  <a:pos x="connsiteX13669" y="connsiteY13669"/>
                </a:cxn>
                <a:cxn ang="0">
                  <a:pos x="connsiteX13670" y="connsiteY13670"/>
                </a:cxn>
                <a:cxn ang="0">
                  <a:pos x="connsiteX13671" y="connsiteY13671"/>
                </a:cxn>
                <a:cxn ang="0">
                  <a:pos x="connsiteX13672" y="connsiteY13672"/>
                </a:cxn>
                <a:cxn ang="0">
                  <a:pos x="connsiteX13673" y="connsiteY13673"/>
                </a:cxn>
                <a:cxn ang="0">
                  <a:pos x="connsiteX13674" y="connsiteY13674"/>
                </a:cxn>
                <a:cxn ang="0">
                  <a:pos x="connsiteX13675" y="connsiteY13675"/>
                </a:cxn>
                <a:cxn ang="0">
                  <a:pos x="connsiteX13676" y="connsiteY13676"/>
                </a:cxn>
                <a:cxn ang="0">
                  <a:pos x="connsiteX13677" y="connsiteY13677"/>
                </a:cxn>
                <a:cxn ang="0">
                  <a:pos x="connsiteX13678" y="connsiteY13678"/>
                </a:cxn>
                <a:cxn ang="0">
                  <a:pos x="connsiteX13679" y="connsiteY13679"/>
                </a:cxn>
                <a:cxn ang="0">
                  <a:pos x="connsiteX13680" y="connsiteY13680"/>
                </a:cxn>
                <a:cxn ang="0">
                  <a:pos x="connsiteX13681" y="connsiteY13681"/>
                </a:cxn>
                <a:cxn ang="0">
                  <a:pos x="connsiteX13682" y="connsiteY13682"/>
                </a:cxn>
                <a:cxn ang="0">
                  <a:pos x="connsiteX13683" y="connsiteY13683"/>
                </a:cxn>
                <a:cxn ang="0">
                  <a:pos x="connsiteX13684" y="connsiteY13684"/>
                </a:cxn>
                <a:cxn ang="0">
                  <a:pos x="connsiteX13685" y="connsiteY13685"/>
                </a:cxn>
                <a:cxn ang="0">
                  <a:pos x="connsiteX13686" y="connsiteY13686"/>
                </a:cxn>
                <a:cxn ang="0">
                  <a:pos x="connsiteX13687" y="connsiteY13687"/>
                </a:cxn>
                <a:cxn ang="0">
                  <a:pos x="connsiteX13688" y="connsiteY13688"/>
                </a:cxn>
                <a:cxn ang="0">
                  <a:pos x="connsiteX13689" y="connsiteY13689"/>
                </a:cxn>
                <a:cxn ang="0">
                  <a:pos x="connsiteX13690" y="connsiteY13690"/>
                </a:cxn>
                <a:cxn ang="0">
                  <a:pos x="connsiteX13691" y="connsiteY13691"/>
                </a:cxn>
                <a:cxn ang="0">
                  <a:pos x="connsiteX13692" y="connsiteY13692"/>
                </a:cxn>
                <a:cxn ang="0">
                  <a:pos x="connsiteX13693" y="connsiteY13693"/>
                </a:cxn>
                <a:cxn ang="0">
                  <a:pos x="connsiteX13694" y="connsiteY13694"/>
                </a:cxn>
                <a:cxn ang="0">
                  <a:pos x="connsiteX13695" y="connsiteY13695"/>
                </a:cxn>
                <a:cxn ang="0">
                  <a:pos x="connsiteX13696" y="connsiteY13696"/>
                </a:cxn>
                <a:cxn ang="0">
                  <a:pos x="connsiteX13697" y="connsiteY13697"/>
                </a:cxn>
                <a:cxn ang="0">
                  <a:pos x="connsiteX13698" y="connsiteY13698"/>
                </a:cxn>
                <a:cxn ang="0">
                  <a:pos x="connsiteX13699" y="connsiteY13699"/>
                </a:cxn>
                <a:cxn ang="0">
                  <a:pos x="connsiteX13700" y="connsiteY13700"/>
                </a:cxn>
                <a:cxn ang="0">
                  <a:pos x="connsiteX13701" y="connsiteY13701"/>
                </a:cxn>
                <a:cxn ang="0">
                  <a:pos x="connsiteX13702" y="connsiteY13702"/>
                </a:cxn>
                <a:cxn ang="0">
                  <a:pos x="connsiteX13703" y="connsiteY13703"/>
                </a:cxn>
                <a:cxn ang="0">
                  <a:pos x="connsiteX13704" y="connsiteY13704"/>
                </a:cxn>
                <a:cxn ang="0">
                  <a:pos x="connsiteX13705" y="connsiteY13705"/>
                </a:cxn>
                <a:cxn ang="0">
                  <a:pos x="connsiteX13706" y="connsiteY13706"/>
                </a:cxn>
                <a:cxn ang="0">
                  <a:pos x="connsiteX13707" y="connsiteY13707"/>
                </a:cxn>
                <a:cxn ang="0">
                  <a:pos x="connsiteX13708" y="connsiteY13708"/>
                </a:cxn>
                <a:cxn ang="0">
                  <a:pos x="connsiteX13709" y="connsiteY13709"/>
                </a:cxn>
                <a:cxn ang="0">
                  <a:pos x="connsiteX13710" y="connsiteY13710"/>
                </a:cxn>
                <a:cxn ang="0">
                  <a:pos x="connsiteX13711" y="connsiteY13711"/>
                </a:cxn>
                <a:cxn ang="0">
                  <a:pos x="connsiteX13712" y="connsiteY13712"/>
                </a:cxn>
                <a:cxn ang="0">
                  <a:pos x="connsiteX13713" y="connsiteY13713"/>
                </a:cxn>
                <a:cxn ang="0">
                  <a:pos x="connsiteX13714" y="connsiteY13714"/>
                </a:cxn>
                <a:cxn ang="0">
                  <a:pos x="connsiteX13715" y="connsiteY13715"/>
                </a:cxn>
                <a:cxn ang="0">
                  <a:pos x="connsiteX13716" y="connsiteY13716"/>
                </a:cxn>
                <a:cxn ang="0">
                  <a:pos x="connsiteX13717" y="connsiteY13717"/>
                </a:cxn>
                <a:cxn ang="0">
                  <a:pos x="connsiteX13718" y="connsiteY13718"/>
                </a:cxn>
                <a:cxn ang="0">
                  <a:pos x="connsiteX13719" y="connsiteY13719"/>
                </a:cxn>
                <a:cxn ang="0">
                  <a:pos x="connsiteX13720" y="connsiteY13720"/>
                </a:cxn>
                <a:cxn ang="0">
                  <a:pos x="connsiteX13721" y="connsiteY13721"/>
                </a:cxn>
                <a:cxn ang="0">
                  <a:pos x="connsiteX13722" y="connsiteY13722"/>
                </a:cxn>
                <a:cxn ang="0">
                  <a:pos x="connsiteX13723" y="connsiteY13723"/>
                </a:cxn>
                <a:cxn ang="0">
                  <a:pos x="connsiteX13724" y="connsiteY13724"/>
                </a:cxn>
                <a:cxn ang="0">
                  <a:pos x="connsiteX13725" y="connsiteY13725"/>
                </a:cxn>
                <a:cxn ang="0">
                  <a:pos x="connsiteX13726" y="connsiteY13726"/>
                </a:cxn>
                <a:cxn ang="0">
                  <a:pos x="connsiteX13727" y="connsiteY13727"/>
                </a:cxn>
                <a:cxn ang="0">
                  <a:pos x="connsiteX13728" y="connsiteY13728"/>
                </a:cxn>
                <a:cxn ang="0">
                  <a:pos x="connsiteX13729" y="connsiteY13729"/>
                </a:cxn>
                <a:cxn ang="0">
                  <a:pos x="connsiteX13730" y="connsiteY13730"/>
                </a:cxn>
                <a:cxn ang="0">
                  <a:pos x="connsiteX13731" y="connsiteY13731"/>
                </a:cxn>
                <a:cxn ang="0">
                  <a:pos x="connsiteX13732" y="connsiteY13732"/>
                </a:cxn>
                <a:cxn ang="0">
                  <a:pos x="connsiteX13733" y="connsiteY13733"/>
                </a:cxn>
                <a:cxn ang="0">
                  <a:pos x="connsiteX13734" y="connsiteY13734"/>
                </a:cxn>
                <a:cxn ang="0">
                  <a:pos x="connsiteX13735" y="connsiteY13735"/>
                </a:cxn>
                <a:cxn ang="0">
                  <a:pos x="connsiteX13736" y="connsiteY13736"/>
                </a:cxn>
                <a:cxn ang="0">
                  <a:pos x="connsiteX13737" y="connsiteY13737"/>
                </a:cxn>
                <a:cxn ang="0">
                  <a:pos x="connsiteX13738" y="connsiteY13738"/>
                </a:cxn>
                <a:cxn ang="0">
                  <a:pos x="connsiteX13739" y="connsiteY13739"/>
                </a:cxn>
                <a:cxn ang="0">
                  <a:pos x="connsiteX13740" y="connsiteY13740"/>
                </a:cxn>
                <a:cxn ang="0">
                  <a:pos x="connsiteX13741" y="connsiteY13741"/>
                </a:cxn>
                <a:cxn ang="0">
                  <a:pos x="connsiteX13742" y="connsiteY13742"/>
                </a:cxn>
                <a:cxn ang="0">
                  <a:pos x="connsiteX13743" y="connsiteY13743"/>
                </a:cxn>
                <a:cxn ang="0">
                  <a:pos x="connsiteX13744" y="connsiteY13744"/>
                </a:cxn>
                <a:cxn ang="0">
                  <a:pos x="connsiteX13745" y="connsiteY13745"/>
                </a:cxn>
                <a:cxn ang="0">
                  <a:pos x="connsiteX13746" y="connsiteY13746"/>
                </a:cxn>
                <a:cxn ang="0">
                  <a:pos x="connsiteX13747" y="connsiteY13747"/>
                </a:cxn>
                <a:cxn ang="0">
                  <a:pos x="connsiteX13748" y="connsiteY13748"/>
                </a:cxn>
                <a:cxn ang="0">
                  <a:pos x="connsiteX13749" y="connsiteY13749"/>
                </a:cxn>
                <a:cxn ang="0">
                  <a:pos x="connsiteX13750" y="connsiteY13750"/>
                </a:cxn>
                <a:cxn ang="0">
                  <a:pos x="connsiteX13751" y="connsiteY13751"/>
                </a:cxn>
                <a:cxn ang="0">
                  <a:pos x="connsiteX13752" y="connsiteY13752"/>
                </a:cxn>
                <a:cxn ang="0">
                  <a:pos x="connsiteX13753" y="connsiteY13753"/>
                </a:cxn>
                <a:cxn ang="0">
                  <a:pos x="connsiteX13754" y="connsiteY13754"/>
                </a:cxn>
                <a:cxn ang="0">
                  <a:pos x="connsiteX13755" y="connsiteY13755"/>
                </a:cxn>
                <a:cxn ang="0">
                  <a:pos x="connsiteX13756" y="connsiteY13756"/>
                </a:cxn>
                <a:cxn ang="0">
                  <a:pos x="connsiteX13757" y="connsiteY13757"/>
                </a:cxn>
                <a:cxn ang="0">
                  <a:pos x="connsiteX13758" y="connsiteY13758"/>
                </a:cxn>
                <a:cxn ang="0">
                  <a:pos x="connsiteX13759" y="connsiteY13759"/>
                </a:cxn>
                <a:cxn ang="0">
                  <a:pos x="connsiteX13760" y="connsiteY13760"/>
                </a:cxn>
                <a:cxn ang="0">
                  <a:pos x="connsiteX13761" y="connsiteY13761"/>
                </a:cxn>
                <a:cxn ang="0">
                  <a:pos x="connsiteX13762" y="connsiteY13762"/>
                </a:cxn>
                <a:cxn ang="0">
                  <a:pos x="connsiteX13763" y="connsiteY13763"/>
                </a:cxn>
                <a:cxn ang="0">
                  <a:pos x="connsiteX13764" y="connsiteY13764"/>
                </a:cxn>
                <a:cxn ang="0">
                  <a:pos x="connsiteX13765" y="connsiteY13765"/>
                </a:cxn>
                <a:cxn ang="0">
                  <a:pos x="connsiteX13766" y="connsiteY13766"/>
                </a:cxn>
                <a:cxn ang="0">
                  <a:pos x="connsiteX13767" y="connsiteY13767"/>
                </a:cxn>
                <a:cxn ang="0">
                  <a:pos x="connsiteX13768" y="connsiteY13768"/>
                </a:cxn>
                <a:cxn ang="0">
                  <a:pos x="connsiteX13769" y="connsiteY13769"/>
                </a:cxn>
                <a:cxn ang="0">
                  <a:pos x="connsiteX13770" y="connsiteY13770"/>
                </a:cxn>
                <a:cxn ang="0">
                  <a:pos x="connsiteX13771" y="connsiteY13771"/>
                </a:cxn>
                <a:cxn ang="0">
                  <a:pos x="connsiteX13772" y="connsiteY13772"/>
                </a:cxn>
                <a:cxn ang="0">
                  <a:pos x="connsiteX13773" y="connsiteY13773"/>
                </a:cxn>
                <a:cxn ang="0">
                  <a:pos x="connsiteX13774" y="connsiteY13774"/>
                </a:cxn>
                <a:cxn ang="0">
                  <a:pos x="connsiteX13775" y="connsiteY13775"/>
                </a:cxn>
                <a:cxn ang="0">
                  <a:pos x="connsiteX13776" y="connsiteY13776"/>
                </a:cxn>
                <a:cxn ang="0">
                  <a:pos x="connsiteX13777" y="connsiteY13777"/>
                </a:cxn>
                <a:cxn ang="0">
                  <a:pos x="connsiteX13778" y="connsiteY13778"/>
                </a:cxn>
                <a:cxn ang="0">
                  <a:pos x="connsiteX13779" y="connsiteY13779"/>
                </a:cxn>
                <a:cxn ang="0">
                  <a:pos x="connsiteX13780" y="connsiteY13780"/>
                </a:cxn>
                <a:cxn ang="0">
                  <a:pos x="connsiteX13781" y="connsiteY13781"/>
                </a:cxn>
                <a:cxn ang="0">
                  <a:pos x="connsiteX13782" y="connsiteY13782"/>
                </a:cxn>
                <a:cxn ang="0">
                  <a:pos x="connsiteX13783" y="connsiteY13783"/>
                </a:cxn>
                <a:cxn ang="0">
                  <a:pos x="connsiteX13784" y="connsiteY13784"/>
                </a:cxn>
                <a:cxn ang="0">
                  <a:pos x="connsiteX13785" y="connsiteY13785"/>
                </a:cxn>
                <a:cxn ang="0">
                  <a:pos x="connsiteX13786" y="connsiteY13786"/>
                </a:cxn>
                <a:cxn ang="0">
                  <a:pos x="connsiteX13787" y="connsiteY13787"/>
                </a:cxn>
                <a:cxn ang="0">
                  <a:pos x="connsiteX13788" y="connsiteY13788"/>
                </a:cxn>
                <a:cxn ang="0">
                  <a:pos x="connsiteX13789" y="connsiteY13789"/>
                </a:cxn>
                <a:cxn ang="0">
                  <a:pos x="connsiteX13790" y="connsiteY13790"/>
                </a:cxn>
                <a:cxn ang="0">
                  <a:pos x="connsiteX13791" y="connsiteY13791"/>
                </a:cxn>
                <a:cxn ang="0">
                  <a:pos x="connsiteX13792" y="connsiteY13792"/>
                </a:cxn>
                <a:cxn ang="0">
                  <a:pos x="connsiteX13793" y="connsiteY13793"/>
                </a:cxn>
                <a:cxn ang="0">
                  <a:pos x="connsiteX13794" y="connsiteY13794"/>
                </a:cxn>
                <a:cxn ang="0">
                  <a:pos x="connsiteX13795" y="connsiteY13795"/>
                </a:cxn>
                <a:cxn ang="0">
                  <a:pos x="connsiteX13796" y="connsiteY13796"/>
                </a:cxn>
                <a:cxn ang="0">
                  <a:pos x="connsiteX13797" y="connsiteY13797"/>
                </a:cxn>
                <a:cxn ang="0">
                  <a:pos x="connsiteX13798" y="connsiteY13798"/>
                </a:cxn>
                <a:cxn ang="0">
                  <a:pos x="connsiteX13799" y="connsiteY13799"/>
                </a:cxn>
                <a:cxn ang="0">
                  <a:pos x="connsiteX13800" y="connsiteY13800"/>
                </a:cxn>
                <a:cxn ang="0">
                  <a:pos x="connsiteX13801" y="connsiteY13801"/>
                </a:cxn>
                <a:cxn ang="0">
                  <a:pos x="connsiteX13802" y="connsiteY13802"/>
                </a:cxn>
                <a:cxn ang="0">
                  <a:pos x="connsiteX13803" y="connsiteY13803"/>
                </a:cxn>
                <a:cxn ang="0">
                  <a:pos x="connsiteX13804" y="connsiteY13804"/>
                </a:cxn>
                <a:cxn ang="0">
                  <a:pos x="connsiteX13805" y="connsiteY13805"/>
                </a:cxn>
                <a:cxn ang="0">
                  <a:pos x="connsiteX13806" y="connsiteY13806"/>
                </a:cxn>
                <a:cxn ang="0">
                  <a:pos x="connsiteX13807" y="connsiteY13807"/>
                </a:cxn>
                <a:cxn ang="0">
                  <a:pos x="connsiteX13808" y="connsiteY13808"/>
                </a:cxn>
                <a:cxn ang="0">
                  <a:pos x="connsiteX13809" y="connsiteY13809"/>
                </a:cxn>
                <a:cxn ang="0">
                  <a:pos x="connsiteX13810" y="connsiteY13810"/>
                </a:cxn>
                <a:cxn ang="0">
                  <a:pos x="connsiteX13811" y="connsiteY13811"/>
                </a:cxn>
                <a:cxn ang="0">
                  <a:pos x="connsiteX13812" y="connsiteY13812"/>
                </a:cxn>
                <a:cxn ang="0">
                  <a:pos x="connsiteX13813" y="connsiteY13813"/>
                </a:cxn>
                <a:cxn ang="0">
                  <a:pos x="connsiteX13814" y="connsiteY13814"/>
                </a:cxn>
                <a:cxn ang="0">
                  <a:pos x="connsiteX13815" y="connsiteY13815"/>
                </a:cxn>
                <a:cxn ang="0">
                  <a:pos x="connsiteX13816" y="connsiteY13816"/>
                </a:cxn>
                <a:cxn ang="0">
                  <a:pos x="connsiteX13817" y="connsiteY13817"/>
                </a:cxn>
                <a:cxn ang="0">
                  <a:pos x="connsiteX13818" y="connsiteY13818"/>
                </a:cxn>
                <a:cxn ang="0">
                  <a:pos x="connsiteX13819" y="connsiteY13819"/>
                </a:cxn>
                <a:cxn ang="0">
                  <a:pos x="connsiteX13820" y="connsiteY13820"/>
                </a:cxn>
                <a:cxn ang="0">
                  <a:pos x="connsiteX13821" y="connsiteY13821"/>
                </a:cxn>
                <a:cxn ang="0">
                  <a:pos x="connsiteX13822" y="connsiteY13822"/>
                </a:cxn>
                <a:cxn ang="0">
                  <a:pos x="connsiteX13823" y="connsiteY13823"/>
                </a:cxn>
                <a:cxn ang="0">
                  <a:pos x="connsiteX13824" y="connsiteY13824"/>
                </a:cxn>
                <a:cxn ang="0">
                  <a:pos x="connsiteX13825" y="connsiteY13825"/>
                </a:cxn>
                <a:cxn ang="0">
                  <a:pos x="connsiteX13826" y="connsiteY13826"/>
                </a:cxn>
                <a:cxn ang="0">
                  <a:pos x="connsiteX13827" y="connsiteY13827"/>
                </a:cxn>
                <a:cxn ang="0">
                  <a:pos x="connsiteX13828" y="connsiteY13828"/>
                </a:cxn>
                <a:cxn ang="0">
                  <a:pos x="connsiteX13829" y="connsiteY13829"/>
                </a:cxn>
                <a:cxn ang="0">
                  <a:pos x="connsiteX13830" y="connsiteY13830"/>
                </a:cxn>
                <a:cxn ang="0">
                  <a:pos x="connsiteX13831" y="connsiteY13831"/>
                </a:cxn>
                <a:cxn ang="0">
                  <a:pos x="connsiteX13832" y="connsiteY13832"/>
                </a:cxn>
                <a:cxn ang="0">
                  <a:pos x="connsiteX13833" y="connsiteY13833"/>
                </a:cxn>
                <a:cxn ang="0">
                  <a:pos x="connsiteX13834" y="connsiteY13834"/>
                </a:cxn>
                <a:cxn ang="0">
                  <a:pos x="connsiteX13835" y="connsiteY13835"/>
                </a:cxn>
                <a:cxn ang="0">
                  <a:pos x="connsiteX13836" y="connsiteY13836"/>
                </a:cxn>
                <a:cxn ang="0">
                  <a:pos x="connsiteX13837" y="connsiteY13837"/>
                </a:cxn>
                <a:cxn ang="0">
                  <a:pos x="connsiteX13838" y="connsiteY13838"/>
                </a:cxn>
                <a:cxn ang="0">
                  <a:pos x="connsiteX13839" y="connsiteY13839"/>
                </a:cxn>
                <a:cxn ang="0">
                  <a:pos x="connsiteX13840" y="connsiteY13840"/>
                </a:cxn>
                <a:cxn ang="0">
                  <a:pos x="connsiteX13841" y="connsiteY13841"/>
                </a:cxn>
                <a:cxn ang="0">
                  <a:pos x="connsiteX13842" y="connsiteY13842"/>
                </a:cxn>
                <a:cxn ang="0">
                  <a:pos x="connsiteX13843" y="connsiteY13843"/>
                </a:cxn>
                <a:cxn ang="0">
                  <a:pos x="connsiteX13844" y="connsiteY13844"/>
                </a:cxn>
                <a:cxn ang="0">
                  <a:pos x="connsiteX13845" y="connsiteY13845"/>
                </a:cxn>
                <a:cxn ang="0">
                  <a:pos x="connsiteX13846" y="connsiteY13846"/>
                </a:cxn>
                <a:cxn ang="0">
                  <a:pos x="connsiteX13847" y="connsiteY13847"/>
                </a:cxn>
                <a:cxn ang="0">
                  <a:pos x="connsiteX13848" y="connsiteY13848"/>
                </a:cxn>
                <a:cxn ang="0">
                  <a:pos x="connsiteX13849" y="connsiteY13849"/>
                </a:cxn>
                <a:cxn ang="0">
                  <a:pos x="connsiteX13850" y="connsiteY13850"/>
                </a:cxn>
                <a:cxn ang="0">
                  <a:pos x="connsiteX13851" y="connsiteY13851"/>
                </a:cxn>
                <a:cxn ang="0">
                  <a:pos x="connsiteX13852" y="connsiteY13852"/>
                </a:cxn>
                <a:cxn ang="0">
                  <a:pos x="connsiteX13853" y="connsiteY13853"/>
                </a:cxn>
                <a:cxn ang="0">
                  <a:pos x="connsiteX13854" y="connsiteY13854"/>
                </a:cxn>
                <a:cxn ang="0">
                  <a:pos x="connsiteX13855" y="connsiteY13855"/>
                </a:cxn>
                <a:cxn ang="0">
                  <a:pos x="connsiteX13856" y="connsiteY13856"/>
                </a:cxn>
                <a:cxn ang="0">
                  <a:pos x="connsiteX13857" y="connsiteY13857"/>
                </a:cxn>
                <a:cxn ang="0">
                  <a:pos x="connsiteX13858" y="connsiteY13858"/>
                </a:cxn>
                <a:cxn ang="0">
                  <a:pos x="connsiteX13859" y="connsiteY13859"/>
                </a:cxn>
                <a:cxn ang="0">
                  <a:pos x="connsiteX13860" y="connsiteY13860"/>
                </a:cxn>
                <a:cxn ang="0">
                  <a:pos x="connsiteX13861" y="connsiteY13861"/>
                </a:cxn>
                <a:cxn ang="0">
                  <a:pos x="connsiteX13862" y="connsiteY13862"/>
                </a:cxn>
                <a:cxn ang="0">
                  <a:pos x="connsiteX13863" y="connsiteY13863"/>
                </a:cxn>
                <a:cxn ang="0">
                  <a:pos x="connsiteX13864" y="connsiteY13864"/>
                </a:cxn>
                <a:cxn ang="0">
                  <a:pos x="connsiteX13865" y="connsiteY13865"/>
                </a:cxn>
                <a:cxn ang="0">
                  <a:pos x="connsiteX13866" y="connsiteY13866"/>
                </a:cxn>
                <a:cxn ang="0">
                  <a:pos x="connsiteX13867" y="connsiteY13867"/>
                </a:cxn>
                <a:cxn ang="0">
                  <a:pos x="connsiteX13868" y="connsiteY13868"/>
                </a:cxn>
                <a:cxn ang="0">
                  <a:pos x="connsiteX13869" y="connsiteY13869"/>
                </a:cxn>
                <a:cxn ang="0">
                  <a:pos x="connsiteX13870" y="connsiteY13870"/>
                </a:cxn>
                <a:cxn ang="0">
                  <a:pos x="connsiteX13871" y="connsiteY13871"/>
                </a:cxn>
                <a:cxn ang="0">
                  <a:pos x="connsiteX13872" y="connsiteY13872"/>
                </a:cxn>
                <a:cxn ang="0">
                  <a:pos x="connsiteX13873" y="connsiteY13873"/>
                </a:cxn>
                <a:cxn ang="0">
                  <a:pos x="connsiteX13874" y="connsiteY13874"/>
                </a:cxn>
                <a:cxn ang="0">
                  <a:pos x="connsiteX13875" y="connsiteY13875"/>
                </a:cxn>
                <a:cxn ang="0">
                  <a:pos x="connsiteX13876" y="connsiteY13876"/>
                </a:cxn>
                <a:cxn ang="0">
                  <a:pos x="connsiteX13877" y="connsiteY13877"/>
                </a:cxn>
                <a:cxn ang="0">
                  <a:pos x="connsiteX13878" y="connsiteY13878"/>
                </a:cxn>
                <a:cxn ang="0">
                  <a:pos x="connsiteX13879" y="connsiteY13879"/>
                </a:cxn>
                <a:cxn ang="0">
                  <a:pos x="connsiteX13880" y="connsiteY13880"/>
                </a:cxn>
                <a:cxn ang="0">
                  <a:pos x="connsiteX13881" y="connsiteY13881"/>
                </a:cxn>
                <a:cxn ang="0">
                  <a:pos x="connsiteX13882" y="connsiteY13882"/>
                </a:cxn>
                <a:cxn ang="0">
                  <a:pos x="connsiteX13883" y="connsiteY13883"/>
                </a:cxn>
                <a:cxn ang="0">
                  <a:pos x="connsiteX13884" y="connsiteY13884"/>
                </a:cxn>
                <a:cxn ang="0">
                  <a:pos x="connsiteX13885" y="connsiteY13885"/>
                </a:cxn>
                <a:cxn ang="0">
                  <a:pos x="connsiteX13886" y="connsiteY13886"/>
                </a:cxn>
                <a:cxn ang="0">
                  <a:pos x="connsiteX13887" y="connsiteY13887"/>
                </a:cxn>
                <a:cxn ang="0">
                  <a:pos x="connsiteX13888" y="connsiteY13888"/>
                </a:cxn>
                <a:cxn ang="0">
                  <a:pos x="connsiteX13889" y="connsiteY13889"/>
                </a:cxn>
                <a:cxn ang="0">
                  <a:pos x="connsiteX13890" y="connsiteY13890"/>
                </a:cxn>
                <a:cxn ang="0">
                  <a:pos x="connsiteX13891" y="connsiteY13891"/>
                </a:cxn>
                <a:cxn ang="0">
                  <a:pos x="connsiteX13892" y="connsiteY13892"/>
                </a:cxn>
                <a:cxn ang="0">
                  <a:pos x="connsiteX13893" y="connsiteY13893"/>
                </a:cxn>
                <a:cxn ang="0">
                  <a:pos x="connsiteX13894" y="connsiteY13894"/>
                </a:cxn>
                <a:cxn ang="0">
                  <a:pos x="connsiteX13895" y="connsiteY13895"/>
                </a:cxn>
                <a:cxn ang="0">
                  <a:pos x="connsiteX13896" y="connsiteY13896"/>
                </a:cxn>
                <a:cxn ang="0">
                  <a:pos x="connsiteX13897" y="connsiteY13897"/>
                </a:cxn>
                <a:cxn ang="0">
                  <a:pos x="connsiteX13898" y="connsiteY13898"/>
                </a:cxn>
                <a:cxn ang="0">
                  <a:pos x="connsiteX13899" y="connsiteY13899"/>
                </a:cxn>
                <a:cxn ang="0">
                  <a:pos x="connsiteX13900" y="connsiteY13900"/>
                </a:cxn>
                <a:cxn ang="0">
                  <a:pos x="connsiteX13901" y="connsiteY13901"/>
                </a:cxn>
                <a:cxn ang="0">
                  <a:pos x="connsiteX13902" y="connsiteY13902"/>
                </a:cxn>
                <a:cxn ang="0">
                  <a:pos x="connsiteX13903" y="connsiteY13903"/>
                </a:cxn>
                <a:cxn ang="0">
                  <a:pos x="connsiteX13904" y="connsiteY13904"/>
                </a:cxn>
                <a:cxn ang="0">
                  <a:pos x="connsiteX13905" y="connsiteY13905"/>
                </a:cxn>
                <a:cxn ang="0">
                  <a:pos x="connsiteX13906" y="connsiteY13906"/>
                </a:cxn>
                <a:cxn ang="0">
                  <a:pos x="connsiteX13907" y="connsiteY13907"/>
                </a:cxn>
                <a:cxn ang="0">
                  <a:pos x="connsiteX13908" y="connsiteY13908"/>
                </a:cxn>
                <a:cxn ang="0">
                  <a:pos x="connsiteX13909" y="connsiteY13909"/>
                </a:cxn>
                <a:cxn ang="0">
                  <a:pos x="connsiteX13910" y="connsiteY13910"/>
                </a:cxn>
                <a:cxn ang="0">
                  <a:pos x="connsiteX13911" y="connsiteY13911"/>
                </a:cxn>
                <a:cxn ang="0">
                  <a:pos x="connsiteX13912" y="connsiteY13912"/>
                </a:cxn>
                <a:cxn ang="0">
                  <a:pos x="connsiteX13913" y="connsiteY13913"/>
                </a:cxn>
                <a:cxn ang="0">
                  <a:pos x="connsiteX13914" y="connsiteY13914"/>
                </a:cxn>
                <a:cxn ang="0">
                  <a:pos x="connsiteX13915" y="connsiteY13915"/>
                </a:cxn>
                <a:cxn ang="0">
                  <a:pos x="connsiteX13916" y="connsiteY13916"/>
                </a:cxn>
                <a:cxn ang="0">
                  <a:pos x="connsiteX13917" y="connsiteY13917"/>
                </a:cxn>
                <a:cxn ang="0">
                  <a:pos x="connsiteX13918" y="connsiteY13918"/>
                </a:cxn>
                <a:cxn ang="0">
                  <a:pos x="connsiteX13919" y="connsiteY13919"/>
                </a:cxn>
                <a:cxn ang="0">
                  <a:pos x="connsiteX13920" y="connsiteY13920"/>
                </a:cxn>
                <a:cxn ang="0">
                  <a:pos x="connsiteX13921" y="connsiteY13921"/>
                </a:cxn>
                <a:cxn ang="0">
                  <a:pos x="connsiteX13922" y="connsiteY13922"/>
                </a:cxn>
                <a:cxn ang="0">
                  <a:pos x="connsiteX13923" y="connsiteY13923"/>
                </a:cxn>
                <a:cxn ang="0">
                  <a:pos x="connsiteX13924" y="connsiteY13924"/>
                </a:cxn>
                <a:cxn ang="0">
                  <a:pos x="connsiteX13925" y="connsiteY13925"/>
                </a:cxn>
                <a:cxn ang="0">
                  <a:pos x="connsiteX13926" y="connsiteY13926"/>
                </a:cxn>
                <a:cxn ang="0">
                  <a:pos x="connsiteX13927" y="connsiteY13927"/>
                </a:cxn>
                <a:cxn ang="0">
                  <a:pos x="connsiteX13928" y="connsiteY13928"/>
                </a:cxn>
                <a:cxn ang="0">
                  <a:pos x="connsiteX13929" y="connsiteY13929"/>
                </a:cxn>
                <a:cxn ang="0">
                  <a:pos x="connsiteX13930" y="connsiteY13930"/>
                </a:cxn>
                <a:cxn ang="0">
                  <a:pos x="connsiteX13931" y="connsiteY13931"/>
                </a:cxn>
                <a:cxn ang="0">
                  <a:pos x="connsiteX13932" y="connsiteY13932"/>
                </a:cxn>
                <a:cxn ang="0">
                  <a:pos x="connsiteX13933" y="connsiteY13933"/>
                </a:cxn>
                <a:cxn ang="0">
                  <a:pos x="connsiteX13934" y="connsiteY13934"/>
                </a:cxn>
                <a:cxn ang="0">
                  <a:pos x="connsiteX13935" y="connsiteY13935"/>
                </a:cxn>
                <a:cxn ang="0">
                  <a:pos x="connsiteX13936" y="connsiteY13936"/>
                </a:cxn>
                <a:cxn ang="0">
                  <a:pos x="connsiteX13937" y="connsiteY13937"/>
                </a:cxn>
                <a:cxn ang="0">
                  <a:pos x="connsiteX13938" y="connsiteY13938"/>
                </a:cxn>
                <a:cxn ang="0">
                  <a:pos x="connsiteX13939" y="connsiteY13939"/>
                </a:cxn>
                <a:cxn ang="0">
                  <a:pos x="connsiteX13940" y="connsiteY13940"/>
                </a:cxn>
                <a:cxn ang="0">
                  <a:pos x="connsiteX13941" y="connsiteY13941"/>
                </a:cxn>
                <a:cxn ang="0">
                  <a:pos x="connsiteX13942" y="connsiteY13942"/>
                </a:cxn>
                <a:cxn ang="0">
                  <a:pos x="connsiteX13943" y="connsiteY13943"/>
                </a:cxn>
                <a:cxn ang="0">
                  <a:pos x="connsiteX13944" y="connsiteY13944"/>
                </a:cxn>
                <a:cxn ang="0">
                  <a:pos x="connsiteX13945" y="connsiteY13945"/>
                </a:cxn>
                <a:cxn ang="0">
                  <a:pos x="connsiteX13946" y="connsiteY13946"/>
                </a:cxn>
                <a:cxn ang="0">
                  <a:pos x="connsiteX13947" y="connsiteY13947"/>
                </a:cxn>
                <a:cxn ang="0">
                  <a:pos x="connsiteX13948" y="connsiteY13948"/>
                </a:cxn>
                <a:cxn ang="0">
                  <a:pos x="connsiteX13949" y="connsiteY13949"/>
                </a:cxn>
                <a:cxn ang="0">
                  <a:pos x="connsiteX13950" y="connsiteY13950"/>
                </a:cxn>
                <a:cxn ang="0">
                  <a:pos x="connsiteX13951" y="connsiteY13951"/>
                </a:cxn>
                <a:cxn ang="0">
                  <a:pos x="connsiteX13952" y="connsiteY13952"/>
                </a:cxn>
                <a:cxn ang="0">
                  <a:pos x="connsiteX13953" y="connsiteY13953"/>
                </a:cxn>
                <a:cxn ang="0">
                  <a:pos x="connsiteX13954" y="connsiteY13954"/>
                </a:cxn>
                <a:cxn ang="0">
                  <a:pos x="connsiteX13955" y="connsiteY13955"/>
                </a:cxn>
                <a:cxn ang="0">
                  <a:pos x="connsiteX13956" y="connsiteY13956"/>
                </a:cxn>
                <a:cxn ang="0">
                  <a:pos x="connsiteX13957" y="connsiteY13957"/>
                </a:cxn>
                <a:cxn ang="0">
                  <a:pos x="connsiteX13958" y="connsiteY13958"/>
                </a:cxn>
                <a:cxn ang="0">
                  <a:pos x="connsiteX13959" y="connsiteY13959"/>
                </a:cxn>
                <a:cxn ang="0">
                  <a:pos x="connsiteX13960" y="connsiteY13960"/>
                </a:cxn>
                <a:cxn ang="0">
                  <a:pos x="connsiteX13961" y="connsiteY13961"/>
                </a:cxn>
                <a:cxn ang="0">
                  <a:pos x="connsiteX13962" y="connsiteY13962"/>
                </a:cxn>
                <a:cxn ang="0">
                  <a:pos x="connsiteX13963" y="connsiteY13963"/>
                </a:cxn>
                <a:cxn ang="0">
                  <a:pos x="connsiteX13964" y="connsiteY13964"/>
                </a:cxn>
                <a:cxn ang="0">
                  <a:pos x="connsiteX13965" y="connsiteY13965"/>
                </a:cxn>
                <a:cxn ang="0">
                  <a:pos x="connsiteX13966" y="connsiteY13966"/>
                </a:cxn>
                <a:cxn ang="0">
                  <a:pos x="connsiteX13967" y="connsiteY13967"/>
                </a:cxn>
                <a:cxn ang="0">
                  <a:pos x="connsiteX13968" y="connsiteY13968"/>
                </a:cxn>
                <a:cxn ang="0">
                  <a:pos x="connsiteX13969" y="connsiteY13969"/>
                </a:cxn>
                <a:cxn ang="0">
                  <a:pos x="connsiteX13970" y="connsiteY13970"/>
                </a:cxn>
                <a:cxn ang="0">
                  <a:pos x="connsiteX13971" y="connsiteY13971"/>
                </a:cxn>
                <a:cxn ang="0">
                  <a:pos x="connsiteX13972" y="connsiteY13972"/>
                </a:cxn>
                <a:cxn ang="0">
                  <a:pos x="connsiteX13973" y="connsiteY13973"/>
                </a:cxn>
                <a:cxn ang="0">
                  <a:pos x="connsiteX13974" y="connsiteY13974"/>
                </a:cxn>
                <a:cxn ang="0">
                  <a:pos x="connsiteX13975" y="connsiteY13975"/>
                </a:cxn>
                <a:cxn ang="0">
                  <a:pos x="connsiteX13976" y="connsiteY13976"/>
                </a:cxn>
                <a:cxn ang="0">
                  <a:pos x="connsiteX13977" y="connsiteY13977"/>
                </a:cxn>
                <a:cxn ang="0">
                  <a:pos x="connsiteX13978" y="connsiteY13978"/>
                </a:cxn>
                <a:cxn ang="0">
                  <a:pos x="connsiteX13979" y="connsiteY13979"/>
                </a:cxn>
                <a:cxn ang="0">
                  <a:pos x="connsiteX13980" y="connsiteY13980"/>
                </a:cxn>
                <a:cxn ang="0">
                  <a:pos x="connsiteX13981" y="connsiteY13981"/>
                </a:cxn>
                <a:cxn ang="0">
                  <a:pos x="connsiteX13982" y="connsiteY13982"/>
                </a:cxn>
                <a:cxn ang="0">
                  <a:pos x="connsiteX13983" y="connsiteY13983"/>
                </a:cxn>
                <a:cxn ang="0">
                  <a:pos x="connsiteX13984" y="connsiteY13984"/>
                </a:cxn>
                <a:cxn ang="0">
                  <a:pos x="connsiteX13985" y="connsiteY13985"/>
                </a:cxn>
                <a:cxn ang="0">
                  <a:pos x="connsiteX13986" y="connsiteY13986"/>
                </a:cxn>
                <a:cxn ang="0">
                  <a:pos x="connsiteX13987" y="connsiteY13987"/>
                </a:cxn>
                <a:cxn ang="0">
                  <a:pos x="connsiteX13988" y="connsiteY13988"/>
                </a:cxn>
                <a:cxn ang="0">
                  <a:pos x="connsiteX13989" y="connsiteY13989"/>
                </a:cxn>
                <a:cxn ang="0">
                  <a:pos x="connsiteX13990" y="connsiteY13990"/>
                </a:cxn>
                <a:cxn ang="0">
                  <a:pos x="connsiteX13991" y="connsiteY13991"/>
                </a:cxn>
                <a:cxn ang="0">
                  <a:pos x="connsiteX13992" y="connsiteY13992"/>
                </a:cxn>
                <a:cxn ang="0">
                  <a:pos x="connsiteX13993" y="connsiteY13993"/>
                </a:cxn>
                <a:cxn ang="0">
                  <a:pos x="connsiteX13994" y="connsiteY13994"/>
                </a:cxn>
                <a:cxn ang="0">
                  <a:pos x="connsiteX13995" y="connsiteY13995"/>
                </a:cxn>
                <a:cxn ang="0">
                  <a:pos x="connsiteX13996" y="connsiteY13996"/>
                </a:cxn>
                <a:cxn ang="0">
                  <a:pos x="connsiteX13997" y="connsiteY13997"/>
                </a:cxn>
                <a:cxn ang="0">
                  <a:pos x="connsiteX13998" y="connsiteY13998"/>
                </a:cxn>
                <a:cxn ang="0">
                  <a:pos x="connsiteX13999" y="connsiteY13999"/>
                </a:cxn>
                <a:cxn ang="0">
                  <a:pos x="connsiteX14000" y="connsiteY14000"/>
                </a:cxn>
                <a:cxn ang="0">
                  <a:pos x="connsiteX14001" y="connsiteY14001"/>
                </a:cxn>
                <a:cxn ang="0">
                  <a:pos x="connsiteX14002" y="connsiteY14002"/>
                </a:cxn>
                <a:cxn ang="0">
                  <a:pos x="connsiteX14003" y="connsiteY14003"/>
                </a:cxn>
                <a:cxn ang="0">
                  <a:pos x="connsiteX14004" y="connsiteY14004"/>
                </a:cxn>
                <a:cxn ang="0">
                  <a:pos x="connsiteX14005" y="connsiteY14005"/>
                </a:cxn>
                <a:cxn ang="0">
                  <a:pos x="connsiteX14006" y="connsiteY14006"/>
                </a:cxn>
                <a:cxn ang="0">
                  <a:pos x="connsiteX14007" y="connsiteY14007"/>
                </a:cxn>
                <a:cxn ang="0">
                  <a:pos x="connsiteX14008" y="connsiteY14008"/>
                </a:cxn>
                <a:cxn ang="0">
                  <a:pos x="connsiteX14009" y="connsiteY14009"/>
                </a:cxn>
                <a:cxn ang="0">
                  <a:pos x="connsiteX14010" y="connsiteY14010"/>
                </a:cxn>
                <a:cxn ang="0">
                  <a:pos x="connsiteX14011" y="connsiteY14011"/>
                </a:cxn>
                <a:cxn ang="0">
                  <a:pos x="connsiteX14012" y="connsiteY14012"/>
                </a:cxn>
                <a:cxn ang="0">
                  <a:pos x="connsiteX14013" y="connsiteY14013"/>
                </a:cxn>
                <a:cxn ang="0">
                  <a:pos x="connsiteX14014" y="connsiteY14014"/>
                </a:cxn>
                <a:cxn ang="0">
                  <a:pos x="connsiteX14015" y="connsiteY14015"/>
                </a:cxn>
                <a:cxn ang="0">
                  <a:pos x="connsiteX14016" y="connsiteY14016"/>
                </a:cxn>
                <a:cxn ang="0">
                  <a:pos x="connsiteX14017" y="connsiteY14017"/>
                </a:cxn>
                <a:cxn ang="0">
                  <a:pos x="connsiteX14018" y="connsiteY14018"/>
                </a:cxn>
                <a:cxn ang="0">
                  <a:pos x="connsiteX14019" y="connsiteY14019"/>
                </a:cxn>
                <a:cxn ang="0">
                  <a:pos x="connsiteX14020" y="connsiteY14020"/>
                </a:cxn>
                <a:cxn ang="0">
                  <a:pos x="connsiteX14021" y="connsiteY14021"/>
                </a:cxn>
                <a:cxn ang="0">
                  <a:pos x="connsiteX14022" y="connsiteY14022"/>
                </a:cxn>
                <a:cxn ang="0">
                  <a:pos x="connsiteX14023" y="connsiteY14023"/>
                </a:cxn>
                <a:cxn ang="0">
                  <a:pos x="connsiteX14024" y="connsiteY14024"/>
                </a:cxn>
                <a:cxn ang="0">
                  <a:pos x="connsiteX14025" y="connsiteY14025"/>
                </a:cxn>
                <a:cxn ang="0">
                  <a:pos x="connsiteX14026" y="connsiteY14026"/>
                </a:cxn>
                <a:cxn ang="0">
                  <a:pos x="connsiteX14027" y="connsiteY14027"/>
                </a:cxn>
                <a:cxn ang="0">
                  <a:pos x="connsiteX14028" y="connsiteY14028"/>
                </a:cxn>
                <a:cxn ang="0">
                  <a:pos x="connsiteX14029" y="connsiteY14029"/>
                </a:cxn>
                <a:cxn ang="0">
                  <a:pos x="connsiteX14030" y="connsiteY14030"/>
                </a:cxn>
                <a:cxn ang="0">
                  <a:pos x="connsiteX14031" y="connsiteY14031"/>
                </a:cxn>
                <a:cxn ang="0">
                  <a:pos x="connsiteX14032" y="connsiteY14032"/>
                </a:cxn>
                <a:cxn ang="0">
                  <a:pos x="connsiteX14033" y="connsiteY14033"/>
                </a:cxn>
                <a:cxn ang="0">
                  <a:pos x="connsiteX14034" y="connsiteY14034"/>
                </a:cxn>
                <a:cxn ang="0">
                  <a:pos x="connsiteX14035" y="connsiteY14035"/>
                </a:cxn>
                <a:cxn ang="0">
                  <a:pos x="connsiteX14036" y="connsiteY14036"/>
                </a:cxn>
                <a:cxn ang="0">
                  <a:pos x="connsiteX14037" y="connsiteY14037"/>
                </a:cxn>
                <a:cxn ang="0">
                  <a:pos x="connsiteX14038" y="connsiteY14038"/>
                </a:cxn>
                <a:cxn ang="0">
                  <a:pos x="connsiteX14039" y="connsiteY14039"/>
                </a:cxn>
                <a:cxn ang="0">
                  <a:pos x="connsiteX14040" y="connsiteY14040"/>
                </a:cxn>
                <a:cxn ang="0">
                  <a:pos x="connsiteX14041" y="connsiteY14041"/>
                </a:cxn>
                <a:cxn ang="0">
                  <a:pos x="connsiteX14042" y="connsiteY14042"/>
                </a:cxn>
                <a:cxn ang="0">
                  <a:pos x="connsiteX14043" y="connsiteY14043"/>
                </a:cxn>
                <a:cxn ang="0">
                  <a:pos x="connsiteX14044" y="connsiteY14044"/>
                </a:cxn>
                <a:cxn ang="0">
                  <a:pos x="connsiteX14045" y="connsiteY14045"/>
                </a:cxn>
                <a:cxn ang="0">
                  <a:pos x="connsiteX14046" y="connsiteY14046"/>
                </a:cxn>
                <a:cxn ang="0">
                  <a:pos x="connsiteX14047" y="connsiteY14047"/>
                </a:cxn>
                <a:cxn ang="0">
                  <a:pos x="connsiteX14048" y="connsiteY14048"/>
                </a:cxn>
                <a:cxn ang="0">
                  <a:pos x="connsiteX14049" y="connsiteY14049"/>
                </a:cxn>
                <a:cxn ang="0">
                  <a:pos x="connsiteX14050" y="connsiteY14050"/>
                </a:cxn>
                <a:cxn ang="0">
                  <a:pos x="connsiteX14051" y="connsiteY14051"/>
                </a:cxn>
                <a:cxn ang="0">
                  <a:pos x="connsiteX14052" y="connsiteY14052"/>
                </a:cxn>
                <a:cxn ang="0">
                  <a:pos x="connsiteX14053" y="connsiteY14053"/>
                </a:cxn>
                <a:cxn ang="0">
                  <a:pos x="connsiteX14054" y="connsiteY14054"/>
                </a:cxn>
                <a:cxn ang="0">
                  <a:pos x="connsiteX14055" y="connsiteY14055"/>
                </a:cxn>
                <a:cxn ang="0">
                  <a:pos x="connsiteX14056" y="connsiteY14056"/>
                </a:cxn>
                <a:cxn ang="0">
                  <a:pos x="connsiteX14057" y="connsiteY14057"/>
                </a:cxn>
                <a:cxn ang="0">
                  <a:pos x="connsiteX14058" y="connsiteY14058"/>
                </a:cxn>
                <a:cxn ang="0">
                  <a:pos x="connsiteX14059" y="connsiteY14059"/>
                </a:cxn>
                <a:cxn ang="0">
                  <a:pos x="connsiteX14060" y="connsiteY14060"/>
                </a:cxn>
                <a:cxn ang="0">
                  <a:pos x="connsiteX14061" y="connsiteY14061"/>
                </a:cxn>
                <a:cxn ang="0">
                  <a:pos x="connsiteX14062" y="connsiteY14062"/>
                </a:cxn>
                <a:cxn ang="0">
                  <a:pos x="connsiteX14063" y="connsiteY14063"/>
                </a:cxn>
                <a:cxn ang="0">
                  <a:pos x="connsiteX14064" y="connsiteY14064"/>
                </a:cxn>
                <a:cxn ang="0">
                  <a:pos x="connsiteX14065" y="connsiteY14065"/>
                </a:cxn>
                <a:cxn ang="0">
                  <a:pos x="connsiteX14066" y="connsiteY14066"/>
                </a:cxn>
                <a:cxn ang="0">
                  <a:pos x="connsiteX14067" y="connsiteY14067"/>
                </a:cxn>
                <a:cxn ang="0">
                  <a:pos x="connsiteX14068" y="connsiteY14068"/>
                </a:cxn>
                <a:cxn ang="0">
                  <a:pos x="connsiteX14069" y="connsiteY14069"/>
                </a:cxn>
                <a:cxn ang="0">
                  <a:pos x="connsiteX14070" y="connsiteY14070"/>
                </a:cxn>
                <a:cxn ang="0">
                  <a:pos x="connsiteX14071" y="connsiteY14071"/>
                </a:cxn>
                <a:cxn ang="0">
                  <a:pos x="connsiteX14072" y="connsiteY14072"/>
                </a:cxn>
                <a:cxn ang="0">
                  <a:pos x="connsiteX14073" y="connsiteY14073"/>
                </a:cxn>
                <a:cxn ang="0">
                  <a:pos x="connsiteX14074" y="connsiteY14074"/>
                </a:cxn>
                <a:cxn ang="0">
                  <a:pos x="connsiteX14075" y="connsiteY14075"/>
                </a:cxn>
                <a:cxn ang="0">
                  <a:pos x="connsiteX14076" y="connsiteY14076"/>
                </a:cxn>
                <a:cxn ang="0">
                  <a:pos x="connsiteX14077" y="connsiteY14077"/>
                </a:cxn>
                <a:cxn ang="0">
                  <a:pos x="connsiteX14078" y="connsiteY14078"/>
                </a:cxn>
                <a:cxn ang="0">
                  <a:pos x="connsiteX14079" y="connsiteY14079"/>
                </a:cxn>
                <a:cxn ang="0">
                  <a:pos x="connsiteX14080" y="connsiteY14080"/>
                </a:cxn>
                <a:cxn ang="0">
                  <a:pos x="connsiteX14081" y="connsiteY14081"/>
                </a:cxn>
                <a:cxn ang="0">
                  <a:pos x="connsiteX14082" y="connsiteY14082"/>
                </a:cxn>
                <a:cxn ang="0">
                  <a:pos x="connsiteX14083" y="connsiteY14083"/>
                </a:cxn>
                <a:cxn ang="0">
                  <a:pos x="connsiteX14084" y="connsiteY14084"/>
                </a:cxn>
                <a:cxn ang="0">
                  <a:pos x="connsiteX14085" y="connsiteY14085"/>
                </a:cxn>
                <a:cxn ang="0">
                  <a:pos x="connsiteX14086" y="connsiteY14086"/>
                </a:cxn>
                <a:cxn ang="0">
                  <a:pos x="connsiteX14087" y="connsiteY14087"/>
                </a:cxn>
                <a:cxn ang="0">
                  <a:pos x="connsiteX14088" y="connsiteY14088"/>
                </a:cxn>
                <a:cxn ang="0">
                  <a:pos x="connsiteX14089" y="connsiteY14089"/>
                </a:cxn>
                <a:cxn ang="0">
                  <a:pos x="connsiteX14090" y="connsiteY14090"/>
                </a:cxn>
                <a:cxn ang="0">
                  <a:pos x="connsiteX14091" y="connsiteY14091"/>
                </a:cxn>
                <a:cxn ang="0">
                  <a:pos x="connsiteX14092" y="connsiteY14092"/>
                </a:cxn>
                <a:cxn ang="0">
                  <a:pos x="connsiteX14093" y="connsiteY14093"/>
                </a:cxn>
                <a:cxn ang="0">
                  <a:pos x="connsiteX14094" y="connsiteY14094"/>
                </a:cxn>
                <a:cxn ang="0">
                  <a:pos x="connsiteX14095" y="connsiteY14095"/>
                </a:cxn>
                <a:cxn ang="0">
                  <a:pos x="connsiteX14096" y="connsiteY14096"/>
                </a:cxn>
                <a:cxn ang="0">
                  <a:pos x="connsiteX14097" y="connsiteY14097"/>
                </a:cxn>
                <a:cxn ang="0">
                  <a:pos x="connsiteX14098" y="connsiteY14098"/>
                </a:cxn>
                <a:cxn ang="0">
                  <a:pos x="connsiteX14099" y="connsiteY14099"/>
                </a:cxn>
                <a:cxn ang="0">
                  <a:pos x="connsiteX14100" y="connsiteY14100"/>
                </a:cxn>
                <a:cxn ang="0">
                  <a:pos x="connsiteX14101" y="connsiteY14101"/>
                </a:cxn>
                <a:cxn ang="0">
                  <a:pos x="connsiteX14102" y="connsiteY14102"/>
                </a:cxn>
                <a:cxn ang="0">
                  <a:pos x="connsiteX14103" y="connsiteY14103"/>
                </a:cxn>
                <a:cxn ang="0">
                  <a:pos x="connsiteX14104" y="connsiteY14104"/>
                </a:cxn>
                <a:cxn ang="0">
                  <a:pos x="connsiteX14105" y="connsiteY14105"/>
                </a:cxn>
                <a:cxn ang="0">
                  <a:pos x="connsiteX14106" y="connsiteY14106"/>
                </a:cxn>
                <a:cxn ang="0">
                  <a:pos x="connsiteX14107" y="connsiteY14107"/>
                </a:cxn>
                <a:cxn ang="0">
                  <a:pos x="connsiteX14108" y="connsiteY14108"/>
                </a:cxn>
                <a:cxn ang="0">
                  <a:pos x="connsiteX14109" y="connsiteY14109"/>
                </a:cxn>
                <a:cxn ang="0">
                  <a:pos x="connsiteX14110" y="connsiteY14110"/>
                </a:cxn>
                <a:cxn ang="0">
                  <a:pos x="connsiteX14111" y="connsiteY14111"/>
                </a:cxn>
                <a:cxn ang="0">
                  <a:pos x="connsiteX14112" y="connsiteY14112"/>
                </a:cxn>
                <a:cxn ang="0">
                  <a:pos x="connsiteX14113" y="connsiteY14113"/>
                </a:cxn>
                <a:cxn ang="0">
                  <a:pos x="connsiteX14114" y="connsiteY14114"/>
                </a:cxn>
                <a:cxn ang="0">
                  <a:pos x="connsiteX14115" y="connsiteY14115"/>
                </a:cxn>
                <a:cxn ang="0">
                  <a:pos x="connsiteX14116" y="connsiteY14116"/>
                </a:cxn>
                <a:cxn ang="0">
                  <a:pos x="connsiteX14117" y="connsiteY14117"/>
                </a:cxn>
                <a:cxn ang="0">
                  <a:pos x="connsiteX14118" y="connsiteY14118"/>
                </a:cxn>
                <a:cxn ang="0">
                  <a:pos x="connsiteX14119" y="connsiteY14119"/>
                </a:cxn>
                <a:cxn ang="0">
                  <a:pos x="connsiteX14120" y="connsiteY14120"/>
                </a:cxn>
                <a:cxn ang="0">
                  <a:pos x="connsiteX14121" y="connsiteY14121"/>
                </a:cxn>
                <a:cxn ang="0">
                  <a:pos x="connsiteX14122" y="connsiteY14122"/>
                </a:cxn>
                <a:cxn ang="0">
                  <a:pos x="connsiteX14123" y="connsiteY14123"/>
                </a:cxn>
                <a:cxn ang="0">
                  <a:pos x="connsiteX14124" y="connsiteY14124"/>
                </a:cxn>
                <a:cxn ang="0">
                  <a:pos x="connsiteX14125" y="connsiteY14125"/>
                </a:cxn>
                <a:cxn ang="0">
                  <a:pos x="connsiteX14126" y="connsiteY14126"/>
                </a:cxn>
                <a:cxn ang="0">
                  <a:pos x="connsiteX14127" y="connsiteY14127"/>
                </a:cxn>
                <a:cxn ang="0">
                  <a:pos x="connsiteX14128" y="connsiteY14128"/>
                </a:cxn>
                <a:cxn ang="0">
                  <a:pos x="connsiteX14129" y="connsiteY14129"/>
                </a:cxn>
                <a:cxn ang="0">
                  <a:pos x="connsiteX14130" y="connsiteY14130"/>
                </a:cxn>
                <a:cxn ang="0">
                  <a:pos x="connsiteX14131" y="connsiteY14131"/>
                </a:cxn>
                <a:cxn ang="0">
                  <a:pos x="connsiteX14132" y="connsiteY14132"/>
                </a:cxn>
                <a:cxn ang="0">
                  <a:pos x="connsiteX14133" y="connsiteY14133"/>
                </a:cxn>
                <a:cxn ang="0">
                  <a:pos x="connsiteX14134" y="connsiteY14134"/>
                </a:cxn>
                <a:cxn ang="0">
                  <a:pos x="connsiteX14135" y="connsiteY14135"/>
                </a:cxn>
                <a:cxn ang="0">
                  <a:pos x="connsiteX14136" y="connsiteY14136"/>
                </a:cxn>
                <a:cxn ang="0">
                  <a:pos x="connsiteX14137" y="connsiteY14137"/>
                </a:cxn>
                <a:cxn ang="0">
                  <a:pos x="connsiteX14138" y="connsiteY14138"/>
                </a:cxn>
                <a:cxn ang="0">
                  <a:pos x="connsiteX14139" y="connsiteY14139"/>
                </a:cxn>
                <a:cxn ang="0">
                  <a:pos x="connsiteX14140" y="connsiteY14140"/>
                </a:cxn>
                <a:cxn ang="0">
                  <a:pos x="connsiteX14141" y="connsiteY14141"/>
                </a:cxn>
                <a:cxn ang="0">
                  <a:pos x="connsiteX14142" y="connsiteY14142"/>
                </a:cxn>
                <a:cxn ang="0">
                  <a:pos x="connsiteX14143" y="connsiteY14143"/>
                </a:cxn>
                <a:cxn ang="0">
                  <a:pos x="connsiteX14144" y="connsiteY14144"/>
                </a:cxn>
                <a:cxn ang="0">
                  <a:pos x="connsiteX14145" y="connsiteY14145"/>
                </a:cxn>
                <a:cxn ang="0">
                  <a:pos x="connsiteX14146" y="connsiteY14146"/>
                </a:cxn>
                <a:cxn ang="0">
                  <a:pos x="connsiteX14147" y="connsiteY14147"/>
                </a:cxn>
                <a:cxn ang="0">
                  <a:pos x="connsiteX14148" y="connsiteY14148"/>
                </a:cxn>
                <a:cxn ang="0">
                  <a:pos x="connsiteX14149" y="connsiteY14149"/>
                </a:cxn>
                <a:cxn ang="0">
                  <a:pos x="connsiteX14150" y="connsiteY14150"/>
                </a:cxn>
                <a:cxn ang="0">
                  <a:pos x="connsiteX14151" y="connsiteY14151"/>
                </a:cxn>
                <a:cxn ang="0">
                  <a:pos x="connsiteX14152" y="connsiteY14152"/>
                </a:cxn>
                <a:cxn ang="0">
                  <a:pos x="connsiteX14153" y="connsiteY14153"/>
                </a:cxn>
                <a:cxn ang="0">
                  <a:pos x="connsiteX14154" y="connsiteY14154"/>
                </a:cxn>
                <a:cxn ang="0">
                  <a:pos x="connsiteX14155" y="connsiteY14155"/>
                </a:cxn>
                <a:cxn ang="0">
                  <a:pos x="connsiteX14156" y="connsiteY14156"/>
                </a:cxn>
                <a:cxn ang="0">
                  <a:pos x="connsiteX14157" y="connsiteY14157"/>
                </a:cxn>
                <a:cxn ang="0">
                  <a:pos x="connsiteX14158" y="connsiteY14158"/>
                </a:cxn>
                <a:cxn ang="0">
                  <a:pos x="connsiteX14159" y="connsiteY14159"/>
                </a:cxn>
                <a:cxn ang="0">
                  <a:pos x="connsiteX14160" y="connsiteY14160"/>
                </a:cxn>
                <a:cxn ang="0">
                  <a:pos x="connsiteX14161" y="connsiteY14161"/>
                </a:cxn>
                <a:cxn ang="0">
                  <a:pos x="connsiteX14162" y="connsiteY14162"/>
                </a:cxn>
                <a:cxn ang="0">
                  <a:pos x="connsiteX14163" y="connsiteY14163"/>
                </a:cxn>
                <a:cxn ang="0">
                  <a:pos x="connsiteX14164" y="connsiteY14164"/>
                </a:cxn>
                <a:cxn ang="0">
                  <a:pos x="connsiteX14165" y="connsiteY14165"/>
                </a:cxn>
                <a:cxn ang="0">
                  <a:pos x="connsiteX14166" y="connsiteY14166"/>
                </a:cxn>
                <a:cxn ang="0">
                  <a:pos x="connsiteX14167" y="connsiteY14167"/>
                </a:cxn>
                <a:cxn ang="0">
                  <a:pos x="connsiteX14168" y="connsiteY14168"/>
                </a:cxn>
                <a:cxn ang="0">
                  <a:pos x="connsiteX14169" y="connsiteY14169"/>
                </a:cxn>
                <a:cxn ang="0">
                  <a:pos x="connsiteX14170" y="connsiteY14170"/>
                </a:cxn>
                <a:cxn ang="0">
                  <a:pos x="connsiteX14171" y="connsiteY14171"/>
                </a:cxn>
                <a:cxn ang="0">
                  <a:pos x="connsiteX14172" y="connsiteY14172"/>
                </a:cxn>
                <a:cxn ang="0">
                  <a:pos x="connsiteX14173" y="connsiteY14173"/>
                </a:cxn>
                <a:cxn ang="0">
                  <a:pos x="connsiteX14174" y="connsiteY14174"/>
                </a:cxn>
                <a:cxn ang="0">
                  <a:pos x="connsiteX14175" y="connsiteY14175"/>
                </a:cxn>
                <a:cxn ang="0">
                  <a:pos x="connsiteX14176" y="connsiteY14176"/>
                </a:cxn>
                <a:cxn ang="0">
                  <a:pos x="connsiteX14177" y="connsiteY14177"/>
                </a:cxn>
                <a:cxn ang="0">
                  <a:pos x="connsiteX14178" y="connsiteY14178"/>
                </a:cxn>
                <a:cxn ang="0">
                  <a:pos x="connsiteX14179" y="connsiteY14179"/>
                </a:cxn>
                <a:cxn ang="0">
                  <a:pos x="connsiteX14180" y="connsiteY14180"/>
                </a:cxn>
                <a:cxn ang="0">
                  <a:pos x="connsiteX14181" y="connsiteY14181"/>
                </a:cxn>
                <a:cxn ang="0">
                  <a:pos x="connsiteX14182" y="connsiteY14182"/>
                </a:cxn>
                <a:cxn ang="0">
                  <a:pos x="connsiteX14183" y="connsiteY14183"/>
                </a:cxn>
                <a:cxn ang="0">
                  <a:pos x="connsiteX14184" y="connsiteY14184"/>
                </a:cxn>
                <a:cxn ang="0">
                  <a:pos x="connsiteX14185" y="connsiteY14185"/>
                </a:cxn>
                <a:cxn ang="0">
                  <a:pos x="connsiteX14186" y="connsiteY14186"/>
                </a:cxn>
                <a:cxn ang="0">
                  <a:pos x="connsiteX14187" y="connsiteY14187"/>
                </a:cxn>
                <a:cxn ang="0">
                  <a:pos x="connsiteX14188" y="connsiteY14188"/>
                </a:cxn>
                <a:cxn ang="0">
                  <a:pos x="connsiteX14189" y="connsiteY14189"/>
                </a:cxn>
                <a:cxn ang="0">
                  <a:pos x="connsiteX14190" y="connsiteY14190"/>
                </a:cxn>
                <a:cxn ang="0">
                  <a:pos x="connsiteX14191" y="connsiteY14191"/>
                </a:cxn>
                <a:cxn ang="0">
                  <a:pos x="connsiteX14192" y="connsiteY14192"/>
                </a:cxn>
                <a:cxn ang="0">
                  <a:pos x="connsiteX14193" y="connsiteY14193"/>
                </a:cxn>
                <a:cxn ang="0">
                  <a:pos x="connsiteX14194" y="connsiteY14194"/>
                </a:cxn>
                <a:cxn ang="0">
                  <a:pos x="connsiteX14195" y="connsiteY14195"/>
                </a:cxn>
                <a:cxn ang="0">
                  <a:pos x="connsiteX14196" y="connsiteY14196"/>
                </a:cxn>
                <a:cxn ang="0">
                  <a:pos x="connsiteX14197" y="connsiteY14197"/>
                </a:cxn>
                <a:cxn ang="0">
                  <a:pos x="connsiteX14198" y="connsiteY14198"/>
                </a:cxn>
                <a:cxn ang="0">
                  <a:pos x="connsiteX14199" y="connsiteY14199"/>
                </a:cxn>
                <a:cxn ang="0">
                  <a:pos x="connsiteX14200" y="connsiteY14200"/>
                </a:cxn>
                <a:cxn ang="0">
                  <a:pos x="connsiteX14201" y="connsiteY14201"/>
                </a:cxn>
                <a:cxn ang="0">
                  <a:pos x="connsiteX14202" y="connsiteY14202"/>
                </a:cxn>
                <a:cxn ang="0">
                  <a:pos x="connsiteX14203" y="connsiteY14203"/>
                </a:cxn>
                <a:cxn ang="0">
                  <a:pos x="connsiteX14204" y="connsiteY14204"/>
                </a:cxn>
                <a:cxn ang="0">
                  <a:pos x="connsiteX14205" y="connsiteY14205"/>
                </a:cxn>
                <a:cxn ang="0">
                  <a:pos x="connsiteX14206" y="connsiteY14206"/>
                </a:cxn>
                <a:cxn ang="0">
                  <a:pos x="connsiteX14207" y="connsiteY14207"/>
                </a:cxn>
                <a:cxn ang="0">
                  <a:pos x="connsiteX14208" y="connsiteY14208"/>
                </a:cxn>
                <a:cxn ang="0">
                  <a:pos x="connsiteX14209" y="connsiteY14209"/>
                </a:cxn>
                <a:cxn ang="0">
                  <a:pos x="connsiteX14210" y="connsiteY14210"/>
                </a:cxn>
                <a:cxn ang="0">
                  <a:pos x="connsiteX14211" y="connsiteY14211"/>
                </a:cxn>
                <a:cxn ang="0">
                  <a:pos x="connsiteX14212" y="connsiteY14212"/>
                </a:cxn>
                <a:cxn ang="0">
                  <a:pos x="connsiteX14213" y="connsiteY14213"/>
                </a:cxn>
                <a:cxn ang="0">
                  <a:pos x="connsiteX14214" y="connsiteY14214"/>
                </a:cxn>
                <a:cxn ang="0">
                  <a:pos x="connsiteX14215" y="connsiteY14215"/>
                </a:cxn>
                <a:cxn ang="0">
                  <a:pos x="connsiteX14216" y="connsiteY14216"/>
                </a:cxn>
                <a:cxn ang="0">
                  <a:pos x="connsiteX14217" y="connsiteY14217"/>
                </a:cxn>
                <a:cxn ang="0">
                  <a:pos x="connsiteX14218" y="connsiteY14218"/>
                </a:cxn>
                <a:cxn ang="0">
                  <a:pos x="connsiteX14219" y="connsiteY14219"/>
                </a:cxn>
                <a:cxn ang="0">
                  <a:pos x="connsiteX14220" y="connsiteY14220"/>
                </a:cxn>
                <a:cxn ang="0">
                  <a:pos x="connsiteX14221" y="connsiteY14221"/>
                </a:cxn>
                <a:cxn ang="0">
                  <a:pos x="connsiteX14222" y="connsiteY14222"/>
                </a:cxn>
                <a:cxn ang="0">
                  <a:pos x="connsiteX14223" y="connsiteY14223"/>
                </a:cxn>
                <a:cxn ang="0">
                  <a:pos x="connsiteX14224" y="connsiteY14224"/>
                </a:cxn>
                <a:cxn ang="0">
                  <a:pos x="connsiteX14225" y="connsiteY14225"/>
                </a:cxn>
                <a:cxn ang="0">
                  <a:pos x="connsiteX14226" y="connsiteY14226"/>
                </a:cxn>
                <a:cxn ang="0">
                  <a:pos x="connsiteX14227" y="connsiteY14227"/>
                </a:cxn>
                <a:cxn ang="0">
                  <a:pos x="connsiteX14228" y="connsiteY14228"/>
                </a:cxn>
                <a:cxn ang="0">
                  <a:pos x="connsiteX14229" y="connsiteY14229"/>
                </a:cxn>
                <a:cxn ang="0">
                  <a:pos x="connsiteX14230" y="connsiteY14230"/>
                </a:cxn>
                <a:cxn ang="0">
                  <a:pos x="connsiteX14231" y="connsiteY14231"/>
                </a:cxn>
                <a:cxn ang="0">
                  <a:pos x="connsiteX14232" y="connsiteY14232"/>
                </a:cxn>
                <a:cxn ang="0">
                  <a:pos x="connsiteX14233" y="connsiteY14233"/>
                </a:cxn>
                <a:cxn ang="0">
                  <a:pos x="connsiteX14234" y="connsiteY14234"/>
                </a:cxn>
                <a:cxn ang="0">
                  <a:pos x="connsiteX14235" y="connsiteY14235"/>
                </a:cxn>
                <a:cxn ang="0">
                  <a:pos x="connsiteX14236" y="connsiteY14236"/>
                </a:cxn>
                <a:cxn ang="0">
                  <a:pos x="connsiteX14237" y="connsiteY14237"/>
                </a:cxn>
                <a:cxn ang="0">
                  <a:pos x="connsiteX14238" y="connsiteY14238"/>
                </a:cxn>
                <a:cxn ang="0">
                  <a:pos x="connsiteX14239" y="connsiteY14239"/>
                </a:cxn>
                <a:cxn ang="0">
                  <a:pos x="connsiteX14240" y="connsiteY14240"/>
                </a:cxn>
                <a:cxn ang="0">
                  <a:pos x="connsiteX14241" y="connsiteY14241"/>
                </a:cxn>
                <a:cxn ang="0">
                  <a:pos x="connsiteX14242" y="connsiteY14242"/>
                </a:cxn>
                <a:cxn ang="0">
                  <a:pos x="connsiteX14243" y="connsiteY14243"/>
                </a:cxn>
                <a:cxn ang="0">
                  <a:pos x="connsiteX14244" y="connsiteY14244"/>
                </a:cxn>
                <a:cxn ang="0">
                  <a:pos x="connsiteX14245" y="connsiteY14245"/>
                </a:cxn>
                <a:cxn ang="0">
                  <a:pos x="connsiteX14246" y="connsiteY14246"/>
                </a:cxn>
                <a:cxn ang="0">
                  <a:pos x="connsiteX14247" y="connsiteY14247"/>
                </a:cxn>
                <a:cxn ang="0">
                  <a:pos x="connsiteX14248" y="connsiteY14248"/>
                </a:cxn>
                <a:cxn ang="0">
                  <a:pos x="connsiteX14249" y="connsiteY14249"/>
                </a:cxn>
                <a:cxn ang="0">
                  <a:pos x="connsiteX14250" y="connsiteY14250"/>
                </a:cxn>
                <a:cxn ang="0">
                  <a:pos x="connsiteX14251" y="connsiteY14251"/>
                </a:cxn>
                <a:cxn ang="0">
                  <a:pos x="connsiteX14252" y="connsiteY14252"/>
                </a:cxn>
                <a:cxn ang="0">
                  <a:pos x="connsiteX14253" y="connsiteY14253"/>
                </a:cxn>
                <a:cxn ang="0">
                  <a:pos x="connsiteX14254" y="connsiteY14254"/>
                </a:cxn>
                <a:cxn ang="0">
                  <a:pos x="connsiteX14255" y="connsiteY14255"/>
                </a:cxn>
                <a:cxn ang="0">
                  <a:pos x="connsiteX14256" y="connsiteY14256"/>
                </a:cxn>
                <a:cxn ang="0">
                  <a:pos x="connsiteX14257" y="connsiteY14257"/>
                </a:cxn>
                <a:cxn ang="0">
                  <a:pos x="connsiteX14258" y="connsiteY14258"/>
                </a:cxn>
                <a:cxn ang="0">
                  <a:pos x="connsiteX14259" y="connsiteY14259"/>
                </a:cxn>
                <a:cxn ang="0">
                  <a:pos x="connsiteX14260" y="connsiteY14260"/>
                </a:cxn>
                <a:cxn ang="0">
                  <a:pos x="connsiteX14261" y="connsiteY14261"/>
                </a:cxn>
                <a:cxn ang="0">
                  <a:pos x="connsiteX14262" y="connsiteY14262"/>
                </a:cxn>
                <a:cxn ang="0">
                  <a:pos x="connsiteX14263" y="connsiteY14263"/>
                </a:cxn>
                <a:cxn ang="0">
                  <a:pos x="connsiteX14264" y="connsiteY14264"/>
                </a:cxn>
                <a:cxn ang="0">
                  <a:pos x="connsiteX14265" y="connsiteY14265"/>
                </a:cxn>
                <a:cxn ang="0">
                  <a:pos x="connsiteX14266" y="connsiteY14266"/>
                </a:cxn>
                <a:cxn ang="0">
                  <a:pos x="connsiteX14267" y="connsiteY14267"/>
                </a:cxn>
                <a:cxn ang="0">
                  <a:pos x="connsiteX14268" y="connsiteY14268"/>
                </a:cxn>
                <a:cxn ang="0">
                  <a:pos x="connsiteX14269" y="connsiteY14269"/>
                </a:cxn>
                <a:cxn ang="0">
                  <a:pos x="connsiteX14270" y="connsiteY14270"/>
                </a:cxn>
                <a:cxn ang="0">
                  <a:pos x="connsiteX14271" y="connsiteY14271"/>
                </a:cxn>
                <a:cxn ang="0">
                  <a:pos x="connsiteX14272" y="connsiteY14272"/>
                </a:cxn>
                <a:cxn ang="0">
                  <a:pos x="connsiteX14273" y="connsiteY14273"/>
                </a:cxn>
                <a:cxn ang="0">
                  <a:pos x="connsiteX14274" y="connsiteY14274"/>
                </a:cxn>
                <a:cxn ang="0">
                  <a:pos x="connsiteX14275" y="connsiteY14275"/>
                </a:cxn>
                <a:cxn ang="0">
                  <a:pos x="connsiteX14276" y="connsiteY14276"/>
                </a:cxn>
                <a:cxn ang="0">
                  <a:pos x="connsiteX14277" y="connsiteY14277"/>
                </a:cxn>
                <a:cxn ang="0">
                  <a:pos x="connsiteX14278" y="connsiteY14278"/>
                </a:cxn>
                <a:cxn ang="0">
                  <a:pos x="connsiteX14279" y="connsiteY14279"/>
                </a:cxn>
                <a:cxn ang="0">
                  <a:pos x="connsiteX14280" y="connsiteY14280"/>
                </a:cxn>
                <a:cxn ang="0">
                  <a:pos x="connsiteX14281" y="connsiteY14281"/>
                </a:cxn>
                <a:cxn ang="0">
                  <a:pos x="connsiteX14282" y="connsiteY14282"/>
                </a:cxn>
                <a:cxn ang="0">
                  <a:pos x="connsiteX14283" y="connsiteY14283"/>
                </a:cxn>
                <a:cxn ang="0">
                  <a:pos x="connsiteX14284" y="connsiteY14284"/>
                </a:cxn>
                <a:cxn ang="0">
                  <a:pos x="connsiteX14285" y="connsiteY14285"/>
                </a:cxn>
                <a:cxn ang="0">
                  <a:pos x="connsiteX14286" y="connsiteY14286"/>
                </a:cxn>
                <a:cxn ang="0">
                  <a:pos x="connsiteX14287" y="connsiteY14287"/>
                </a:cxn>
                <a:cxn ang="0">
                  <a:pos x="connsiteX14288" y="connsiteY14288"/>
                </a:cxn>
                <a:cxn ang="0">
                  <a:pos x="connsiteX14289" y="connsiteY14289"/>
                </a:cxn>
                <a:cxn ang="0">
                  <a:pos x="connsiteX14290" y="connsiteY14290"/>
                </a:cxn>
                <a:cxn ang="0">
                  <a:pos x="connsiteX14291" y="connsiteY14291"/>
                </a:cxn>
                <a:cxn ang="0">
                  <a:pos x="connsiteX14292" y="connsiteY14292"/>
                </a:cxn>
                <a:cxn ang="0">
                  <a:pos x="connsiteX14293" y="connsiteY14293"/>
                </a:cxn>
                <a:cxn ang="0">
                  <a:pos x="connsiteX14294" y="connsiteY14294"/>
                </a:cxn>
                <a:cxn ang="0">
                  <a:pos x="connsiteX14295" y="connsiteY14295"/>
                </a:cxn>
                <a:cxn ang="0">
                  <a:pos x="connsiteX14296" y="connsiteY14296"/>
                </a:cxn>
                <a:cxn ang="0">
                  <a:pos x="connsiteX14297" y="connsiteY14297"/>
                </a:cxn>
                <a:cxn ang="0">
                  <a:pos x="connsiteX14298" y="connsiteY14298"/>
                </a:cxn>
                <a:cxn ang="0">
                  <a:pos x="connsiteX14299" y="connsiteY14299"/>
                </a:cxn>
                <a:cxn ang="0">
                  <a:pos x="connsiteX14300" y="connsiteY14300"/>
                </a:cxn>
                <a:cxn ang="0">
                  <a:pos x="connsiteX14301" y="connsiteY14301"/>
                </a:cxn>
                <a:cxn ang="0">
                  <a:pos x="connsiteX14302" y="connsiteY14302"/>
                </a:cxn>
                <a:cxn ang="0">
                  <a:pos x="connsiteX14303" y="connsiteY14303"/>
                </a:cxn>
                <a:cxn ang="0">
                  <a:pos x="connsiteX14304" y="connsiteY14304"/>
                </a:cxn>
                <a:cxn ang="0">
                  <a:pos x="connsiteX14305" y="connsiteY14305"/>
                </a:cxn>
                <a:cxn ang="0">
                  <a:pos x="connsiteX14306" y="connsiteY14306"/>
                </a:cxn>
                <a:cxn ang="0">
                  <a:pos x="connsiteX14307" y="connsiteY14307"/>
                </a:cxn>
                <a:cxn ang="0">
                  <a:pos x="connsiteX14308" y="connsiteY14308"/>
                </a:cxn>
                <a:cxn ang="0">
                  <a:pos x="connsiteX14309" y="connsiteY14309"/>
                </a:cxn>
                <a:cxn ang="0">
                  <a:pos x="connsiteX14310" y="connsiteY14310"/>
                </a:cxn>
                <a:cxn ang="0">
                  <a:pos x="connsiteX14311" y="connsiteY14311"/>
                </a:cxn>
                <a:cxn ang="0">
                  <a:pos x="connsiteX14312" y="connsiteY14312"/>
                </a:cxn>
                <a:cxn ang="0">
                  <a:pos x="connsiteX14313" y="connsiteY14313"/>
                </a:cxn>
                <a:cxn ang="0">
                  <a:pos x="connsiteX14314" y="connsiteY14314"/>
                </a:cxn>
                <a:cxn ang="0">
                  <a:pos x="connsiteX14315" y="connsiteY14315"/>
                </a:cxn>
                <a:cxn ang="0">
                  <a:pos x="connsiteX14316" y="connsiteY14316"/>
                </a:cxn>
                <a:cxn ang="0">
                  <a:pos x="connsiteX14317" y="connsiteY14317"/>
                </a:cxn>
                <a:cxn ang="0">
                  <a:pos x="connsiteX14318" y="connsiteY14318"/>
                </a:cxn>
                <a:cxn ang="0">
                  <a:pos x="connsiteX14319" y="connsiteY14319"/>
                </a:cxn>
                <a:cxn ang="0">
                  <a:pos x="connsiteX14320" y="connsiteY14320"/>
                </a:cxn>
                <a:cxn ang="0">
                  <a:pos x="connsiteX14321" y="connsiteY14321"/>
                </a:cxn>
                <a:cxn ang="0">
                  <a:pos x="connsiteX14322" y="connsiteY14322"/>
                </a:cxn>
                <a:cxn ang="0">
                  <a:pos x="connsiteX14323" y="connsiteY14323"/>
                </a:cxn>
                <a:cxn ang="0">
                  <a:pos x="connsiteX14324" y="connsiteY14324"/>
                </a:cxn>
                <a:cxn ang="0">
                  <a:pos x="connsiteX14325" y="connsiteY14325"/>
                </a:cxn>
                <a:cxn ang="0">
                  <a:pos x="connsiteX14326" y="connsiteY14326"/>
                </a:cxn>
                <a:cxn ang="0">
                  <a:pos x="connsiteX14327" y="connsiteY14327"/>
                </a:cxn>
                <a:cxn ang="0">
                  <a:pos x="connsiteX14328" y="connsiteY14328"/>
                </a:cxn>
                <a:cxn ang="0">
                  <a:pos x="connsiteX14329" y="connsiteY14329"/>
                </a:cxn>
                <a:cxn ang="0">
                  <a:pos x="connsiteX14330" y="connsiteY14330"/>
                </a:cxn>
                <a:cxn ang="0">
                  <a:pos x="connsiteX14331" y="connsiteY14331"/>
                </a:cxn>
                <a:cxn ang="0">
                  <a:pos x="connsiteX14332" y="connsiteY14332"/>
                </a:cxn>
                <a:cxn ang="0">
                  <a:pos x="connsiteX14333" y="connsiteY14333"/>
                </a:cxn>
                <a:cxn ang="0">
                  <a:pos x="connsiteX14334" y="connsiteY14334"/>
                </a:cxn>
                <a:cxn ang="0">
                  <a:pos x="connsiteX14335" y="connsiteY14335"/>
                </a:cxn>
                <a:cxn ang="0">
                  <a:pos x="connsiteX14336" y="connsiteY14336"/>
                </a:cxn>
                <a:cxn ang="0">
                  <a:pos x="connsiteX14337" y="connsiteY14337"/>
                </a:cxn>
                <a:cxn ang="0">
                  <a:pos x="connsiteX14338" y="connsiteY14338"/>
                </a:cxn>
                <a:cxn ang="0">
                  <a:pos x="connsiteX14339" y="connsiteY14339"/>
                </a:cxn>
                <a:cxn ang="0">
                  <a:pos x="connsiteX14340" y="connsiteY14340"/>
                </a:cxn>
                <a:cxn ang="0">
                  <a:pos x="connsiteX14341" y="connsiteY14341"/>
                </a:cxn>
                <a:cxn ang="0">
                  <a:pos x="connsiteX14342" y="connsiteY14342"/>
                </a:cxn>
                <a:cxn ang="0">
                  <a:pos x="connsiteX14343" y="connsiteY14343"/>
                </a:cxn>
                <a:cxn ang="0">
                  <a:pos x="connsiteX14344" y="connsiteY14344"/>
                </a:cxn>
                <a:cxn ang="0">
                  <a:pos x="connsiteX14345" y="connsiteY14345"/>
                </a:cxn>
                <a:cxn ang="0">
                  <a:pos x="connsiteX14346" y="connsiteY14346"/>
                </a:cxn>
                <a:cxn ang="0">
                  <a:pos x="connsiteX14347" y="connsiteY14347"/>
                </a:cxn>
                <a:cxn ang="0">
                  <a:pos x="connsiteX14348" y="connsiteY14348"/>
                </a:cxn>
                <a:cxn ang="0">
                  <a:pos x="connsiteX14349" y="connsiteY14349"/>
                </a:cxn>
                <a:cxn ang="0">
                  <a:pos x="connsiteX14350" y="connsiteY14350"/>
                </a:cxn>
                <a:cxn ang="0">
                  <a:pos x="connsiteX14351" y="connsiteY14351"/>
                </a:cxn>
                <a:cxn ang="0">
                  <a:pos x="connsiteX14352" y="connsiteY14352"/>
                </a:cxn>
                <a:cxn ang="0">
                  <a:pos x="connsiteX14353" y="connsiteY14353"/>
                </a:cxn>
                <a:cxn ang="0">
                  <a:pos x="connsiteX14354" y="connsiteY14354"/>
                </a:cxn>
                <a:cxn ang="0">
                  <a:pos x="connsiteX14355" y="connsiteY14355"/>
                </a:cxn>
                <a:cxn ang="0">
                  <a:pos x="connsiteX14356" y="connsiteY14356"/>
                </a:cxn>
                <a:cxn ang="0">
                  <a:pos x="connsiteX14357" y="connsiteY14357"/>
                </a:cxn>
                <a:cxn ang="0">
                  <a:pos x="connsiteX14358" y="connsiteY14358"/>
                </a:cxn>
                <a:cxn ang="0">
                  <a:pos x="connsiteX14359" y="connsiteY14359"/>
                </a:cxn>
                <a:cxn ang="0">
                  <a:pos x="connsiteX14360" y="connsiteY14360"/>
                </a:cxn>
                <a:cxn ang="0">
                  <a:pos x="connsiteX14361" y="connsiteY14361"/>
                </a:cxn>
                <a:cxn ang="0">
                  <a:pos x="connsiteX14362" y="connsiteY14362"/>
                </a:cxn>
                <a:cxn ang="0">
                  <a:pos x="connsiteX14363" y="connsiteY14363"/>
                </a:cxn>
                <a:cxn ang="0">
                  <a:pos x="connsiteX14364" y="connsiteY14364"/>
                </a:cxn>
                <a:cxn ang="0">
                  <a:pos x="connsiteX14365" y="connsiteY14365"/>
                </a:cxn>
                <a:cxn ang="0">
                  <a:pos x="connsiteX14366" y="connsiteY14366"/>
                </a:cxn>
                <a:cxn ang="0">
                  <a:pos x="connsiteX14367" y="connsiteY14367"/>
                </a:cxn>
                <a:cxn ang="0">
                  <a:pos x="connsiteX14368" y="connsiteY14368"/>
                </a:cxn>
                <a:cxn ang="0">
                  <a:pos x="connsiteX14369" y="connsiteY14369"/>
                </a:cxn>
                <a:cxn ang="0">
                  <a:pos x="connsiteX14370" y="connsiteY14370"/>
                </a:cxn>
                <a:cxn ang="0">
                  <a:pos x="connsiteX14371" y="connsiteY14371"/>
                </a:cxn>
                <a:cxn ang="0">
                  <a:pos x="connsiteX14372" y="connsiteY14372"/>
                </a:cxn>
                <a:cxn ang="0">
                  <a:pos x="connsiteX14373" y="connsiteY14373"/>
                </a:cxn>
                <a:cxn ang="0">
                  <a:pos x="connsiteX14374" y="connsiteY14374"/>
                </a:cxn>
                <a:cxn ang="0">
                  <a:pos x="connsiteX14375" y="connsiteY14375"/>
                </a:cxn>
                <a:cxn ang="0">
                  <a:pos x="connsiteX14376" y="connsiteY14376"/>
                </a:cxn>
                <a:cxn ang="0">
                  <a:pos x="connsiteX14377" y="connsiteY14377"/>
                </a:cxn>
                <a:cxn ang="0">
                  <a:pos x="connsiteX14378" y="connsiteY14378"/>
                </a:cxn>
                <a:cxn ang="0">
                  <a:pos x="connsiteX14379" y="connsiteY14379"/>
                </a:cxn>
                <a:cxn ang="0">
                  <a:pos x="connsiteX14380" y="connsiteY14380"/>
                </a:cxn>
                <a:cxn ang="0">
                  <a:pos x="connsiteX14381" y="connsiteY14381"/>
                </a:cxn>
                <a:cxn ang="0">
                  <a:pos x="connsiteX14382" y="connsiteY14382"/>
                </a:cxn>
                <a:cxn ang="0">
                  <a:pos x="connsiteX14383" y="connsiteY14383"/>
                </a:cxn>
                <a:cxn ang="0">
                  <a:pos x="connsiteX14384" y="connsiteY14384"/>
                </a:cxn>
                <a:cxn ang="0">
                  <a:pos x="connsiteX14385" y="connsiteY14385"/>
                </a:cxn>
                <a:cxn ang="0">
                  <a:pos x="connsiteX14386" y="connsiteY14386"/>
                </a:cxn>
                <a:cxn ang="0">
                  <a:pos x="connsiteX14387" y="connsiteY14387"/>
                </a:cxn>
                <a:cxn ang="0">
                  <a:pos x="connsiteX14388" y="connsiteY14388"/>
                </a:cxn>
                <a:cxn ang="0">
                  <a:pos x="connsiteX14389" y="connsiteY14389"/>
                </a:cxn>
                <a:cxn ang="0">
                  <a:pos x="connsiteX14390" y="connsiteY14390"/>
                </a:cxn>
                <a:cxn ang="0">
                  <a:pos x="connsiteX14391" y="connsiteY14391"/>
                </a:cxn>
                <a:cxn ang="0">
                  <a:pos x="connsiteX14392" y="connsiteY14392"/>
                </a:cxn>
                <a:cxn ang="0">
                  <a:pos x="connsiteX14393" y="connsiteY14393"/>
                </a:cxn>
                <a:cxn ang="0">
                  <a:pos x="connsiteX14394" y="connsiteY14394"/>
                </a:cxn>
                <a:cxn ang="0">
                  <a:pos x="connsiteX14395" y="connsiteY14395"/>
                </a:cxn>
                <a:cxn ang="0">
                  <a:pos x="connsiteX14396" y="connsiteY14396"/>
                </a:cxn>
                <a:cxn ang="0">
                  <a:pos x="connsiteX14397" y="connsiteY14397"/>
                </a:cxn>
                <a:cxn ang="0">
                  <a:pos x="connsiteX14398" y="connsiteY14398"/>
                </a:cxn>
                <a:cxn ang="0">
                  <a:pos x="connsiteX14399" y="connsiteY14399"/>
                </a:cxn>
                <a:cxn ang="0">
                  <a:pos x="connsiteX14400" y="connsiteY14400"/>
                </a:cxn>
                <a:cxn ang="0">
                  <a:pos x="connsiteX14401" y="connsiteY14401"/>
                </a:cxn>
                <a:cxn ang="0">
                  <a:pos x="connsiteX14402" y="connsiteY14402"/>
                </a:cxn>
                <a:cxn ang="0">
                  <a:pos x="connsiteX14403" y="connsiteY14403"/>
                </a:cxn>
                <a:cxn ang="0">
                  <a:pos x="connsiteX14404" y="connsiteY14404"/>
                </a:cxn>
                <a:cxn ang="0">
                  <a:pos x="connsiteX14405" y="connsiteY14405"/>
                </a:cxn>
                <a:cxn ang="0">
                  <a:pos x="connsiteX14406" y="connsiteY14406"/>
                </a:cxn>
                <a:cxn ang="0">
                  <a:pos x="connsiteX14407" y="connsiteY14407"/>
                </a:cxn>
                <a:cxn ang="0">
                  <a:pos x="connsiteX14408" y="connsiteY14408"/>
                </a:cxn>
                <a:cxn ang="0">
                  <a:pos x="connsiteX14409" y="connsiteY14409"/>
                </a:cxn>
                <a:cxn ang="0">
                  <a:pos x="connsiteX14410" y="connsiteY14410"/>
                </a:cxn>
                <a:cxn ang="0">
                  <a:pos x="connsiteX14411" y="connsiteY14411"/>
                </a:cxn>
                <a:cxn ang="0">
                  <a:pos x="connsiteX14412" y="connsiteY14412"/>
                </a:cxn>
                <a:cxn ang="0">
                  <a:pos x="connsiteX14413" y="connsiteY14413"/>
                </a:cxn>
                <a:cxn ang="0">
                  <a:pos x="connsiteX14414" y="connsiteY14414"/>
                </a:cxn>
                <a:cxn ang="0">
                  <a:pos x="connsiteX14415" y="connsiteY14415"/>
                </a:cxn>
                <a:cxn ang="0">
                  <a:pos x="connsiteX14416" y="connsiteY14416"/>
                </a:cxn>
                <a:cxn ang="0">
                  <a:pos x="connsiteX14417" y="connsiteY14417"/>
                </a:cxn>
                <a:cxn ang="0">
                  <a:pos x="connsiteX14418" y="connsiteY14418"/>
                </a:cxn>
                <a:cxn ang="0">
                  <a:pos x="connsiteX14419" y="connsiteY14419"/>
                </a:cxn>
                <a:cxn ang="0">
                  <a:pos x="connsiteX14420" y="connsiteY14420"/>
                </a:cxn>
                <a:cxn ang="0">
                  <a:pos x="connsiteX14421" y="connsiteY14421"/>
                </a:cxn>
                <a:cxn ang="0">
                  <a:pos x="connsiteX14422" y="connsiteY14422"/>
                </a:cxn>
                <a:cxn ang="0">
                  <a:pos x="connsiteX14423" y="connsiteY14423"/>
                </a:cxn>
                <a:cxn ang="0">
                  <a:pos x="connsiteX14424" y="connsiteY14424"/>
                </a:cxn>
                <a:cxn ang="0">
                  <a:pos x="connsiteX14425" y="connsiteY14425"/>
                </a:cxn>
                <a:cxn ang="0">
                  <a:pos x="connsiteX14426" y="connsiteY14426"/>
                </a:cxn>
                <a:cxn ang="0">
                  <a:pos x="connsiteX14427" y="connsiteY14427"/>
                </a:cxn>
                <a:cxn ang="0">
                  <a:pos x="connsiteX14428" y="connsiteY14428"/>
                </a:cxn>
                <a:cxn ang="0">
                  <a:pos x="connsiteX14429" y="connsiteY14429"/>
                </a:cxn>
                <a:cxn ang="0">
                  <a:pos x="connsiteX14430" y="connsiteY14430"/>
                </a:cxn>
                <a:cxn ang="0">
                  <a:pos x="connsiteX14431" y="connsiteY14431"/>
                </a:cxn>
                <a:cxn ang="0">
                  <a:pos x="connsiteX14432" y="connsiteY14432"/>
                </a:cxn>
                <a:cxn ang="0">
                  <a:pos x="connsiteX14433" y="connsiteY14433"/>
                </a:cxn>
                <a:cxn ang="0">
                  <a:pos x="connsiteX14434" y="connsiteY14434"/>
                </a:cxn>
                <a:cxn ang="0">
                  <a:pos x="connsiteX14435" y="connsiteY14435"/>
                </a:cxn>
                <a:cxn ang="0">
                  <a:pos x="connsiteX14436" y="connsiteY14436"/>
                </a:cxn>
                <a:cxn ang="0">
                  <a:pos x="connsiteX14437" y="connsiteY14437"/>
                </a:cxn>
                <a:cxn ang="0">
                  <a:pos x="connsiteX14438" y="connsiteY14438"/>
                </a:cxn>
                <a:cxn ang="0">
                  <a:pos x="connsiteX14439" y="connsiteY14439"/>
                </a:cxn>
                <a:cxn ang="0">
                  <a:pos x="connsiteX14440" y="connsiteY14440"/>
                </a:cxn>
                <a:cxn ang="0">
                  <a:pos x="connsiteX14441" y="connsiteY14441"/>
                </a:cxn>
                <a:cxn ang="0">
                  <a:pos x="connsiteX14442" y="connsiteY14442"/>
                </a:cxn>
                <a:cxn ang="0">
                  <a:pos x="connsiteX14443" y="connsiteY14443"/>
                </a:cxn>
                <a:cxn ang="0">
                  <a:pos x="connsiteX14444" y="connsiteY14444"/>
                </a:cxn>
                <a:cxn ang="0">
                  <a:pos x="connsiteX14445" y="connsiteY14445"/>
                </a:cxn>
                <a:cxn ang="0">
                  <a:pos x="connsiteX14446" y="connsiteY14446"/>
                </a:cxn>
                <a:cxn ang="0">
                  <a:pos x="connsiteX14447" y="connsiteY14447"/>
                </a:cxn>
                <a:cxn ang="0">
                  <a:pos x="connsiteX14448" y="connsiteY14448"/>
                </a:cxn>
                <a:cxn ang="0">
                  <a:pos x="connsiteX14449" y="connsiteY14449"/>
                </a:cxn>
                <a:cxn ang="0">
                  <a:pos x="connsiteX14450" y="connsiteY14450"/>
                </a:cxn>
                <a:cxn ang="0">
                  <a:pos x="connsiteX14451" y="connsiteY14451"/>
                </a:cxn>
                <a:cxn ang="0">
                  <a:pos x="connsiteX14452" y="connsiteY14452"/>
                </a:cxn>
                <a:cxn ang="0">
                  <a:pos x="connsiteX14453" y="connsiteY14453"/>
                </a:cxn>
                <a:cxn ang="0">
                  <a:pos x="connsiteX14454" y="connsiteY14454"/>
                </a:cxn>
                <a:cxn ang="0">
                  <a:pos x="connsiteX14455" y="connsiteY14455"/>
                </a:cxn>
                <a:cxn ang="0">
                  <a:pos x="connsiteX14456" y="connsiteY14456"/>
                </a:cxn>
                <a:cxn ang="0">
                  <a:pos x="connsiteX14457" y="connsiteY14457"/>
                </a:cxn>
                <a:cxn ang="0">
                  <a:pos x="connsiteX14458" y="connsiteY14458"/>
                </a:cxn>
                <a:cxn ang="0">
                  <a:pos x="connsiteX14459" y="connsiteY14459"/>
                </a:cxn>
                <a:cxn ang="0">
                  <a:pos x="connsiteX14460" y="connsiteY14460"/>
                </a:cxn>
                <a:cxn ang="0">
                  <a:pos x="connsiteX14461" y="connsiteY14461"/>
                </a:cxn>
                <a:cxn ang="0">
                  <a:pos x="connsiteX14462" y="connsiteY14462"/>
                </a:cxn>
                <a:cxn ang="0">
                  <a:pos x="connsiteX14463" y="connsiteY14463"/>
                </a:cxn>
                <a:cxn ang="0">
                  <a:pos x="connsiteX14464" y="connsiteY14464"/>
                </a:cxn>
                <a:cxn ang="0">
                  <a:pos x="connsiteX14465" y="connsiteY14465"/>
                </a:cxn>
                <a:cxn ang="0">
                  <a:pos x="connsiteX14466" y="connsiteY14466"/>
                </a:cxn>
                <a:cxn ang="0">
                  <a:pos x="connsiteX14467" y="connsiteY14467"/>
                </a:cxn>
                <a:cxn ang="0">
                  <a:pos x="connsiteX14468" y="connsiteY14468"/>
                </a:cxn>
                <a:cxn ang="0">
                  <a:pos x="connsiteX14469" y="connsiteY14469"/>
                </a:cxn>
                <a:cxn ang="0">
                  <a:pos x="connsiteX14470" y="connsiteY14470"/>
                </a:cxn>
                <a:cxn ang="0">
                  <a:pos x="connsiteX14471" y="connsiteY14471"/>
                </a:cxn>
                <a:cxn ang="0">
                  <a:pos x="connsiteX14472" y="connsiteY14472"/>
                </a:cxn>
                <a:cxn ang="0">
                  <a:pos x="connsiteX14473" y="connsiteY14473"/>
                </a:cxn>
                <a:cxn ang="0">
                  <a:pos x="connsiteX14474" y="connsiteY14474"/>
                </a:cxn>
                <a:cxn ang="0">
                  <a:pos x="connsiteX14475" y="connsiteY14475"/>
                </a:cxn>
                <a:cxn ang="0">
                  <a:pos x="connsiteX14476" y="connsiteY14476"/>
                </a:cxn>
                <a:cxn ang="0">
                  <a:pos x="connsiteX14477" y="connsiteY14477"/>
                </a:cxn>
                <a:cxn ang="0">
                  <a:pos x="connsiteX14478" y="connsiteY14478"/>
                </a:cxn>
                <a:cxn ang="0">
                  <a:pos x="connsiteX14479" y="connsiteY14479"/>
                </a:cxn>
                <a:cxn ang="0">
                  <a:pos x="connsiteX14480" y="connsiteY14480"/>
                </a:cxn>
                <a:cxn ang="0">
                  <a:pos x="connsiteX14481" y="connsiteY14481"/>
                </a:cxn>
                <a:cxn ang="0">
                  <a:pos x="connsiteX14482" y="connsiteY14482"/>
                </a:cxn>
                <a:cxn ang="0">
                  <a:pos x="connsiteX14483" y="connsiteY14483"/>
                </a:cxn>
                <a:cxn ang="0">
                  <a:pos x="connsiteX14484" y="connsiteY14484"/>
                </a:cxn>
                <a:cxn ang="0">
                  <a:pos x="connsiteX14485" y="connsiteY14485"/>
                </a:cxn>
                <a:cxn ang="0">
                  <a:pos x="connsiteX14486" y="connsiteY14486"/>
                </a:cxn>
                <a:cxn ang="0">
                  <a:pos x="connsiteX14487" y="connsiteY14487"/>
                </a:cxn>
                <a:cxn ang="0">
                  <a:pos x="connsiteX14488" y="connsiteY14488"/>
                </a:cxn>
                <a:cxn ang="0">
                  <a:pos x="connsiteX14489" y="connsiteY14489"/>
                </a:cxn>
                <a:cxn ang="0">
                  <a:pos x="connsiteX14490" y="connsiteY14490"/>
                </a:cxn>
                <a:cxn ang="0">
                  <a:pos x="connsiteX14491" y="connsiteY14491"/>
                </a:cxn>
                <a:cxn ang="0">
                  <a:pos x="connsiteX14492" y="connsiteY14492"/>
                </a:cxn>
                <a:cxn ang="0">
                  <a:pos x="connsiteX14493" y="connsiteY14493"/>
                </a:cxn>
                <a:cxn ang="0">
                  <a:pos x="connsiteX14494" y="connsiteY14494"/>
                </a:cxn>
                <a:cxn ang="0">
                  <a:pos x="connsiteX14495" y="connsiteY14495"/>
                </a:cxn>
                <a:cxn ang="0">
                  <a:pos x="connsiteX14496" y="connsiteY14496"/>
                </a:cxn>
                <a:cxn ang="0">
                  <a:pos x="connsiteX14497" y="connsiteY14497"/>
                </a:cxn>
                <a:cxn ang="0">
                  <a:pos x="connsiteX14498" y="connsiteY14498"/>
                </a:cxn>
                <a:cxn ang="0">
                  <a:pos x="connsiteX14499" y="connsiteY14499"/>
                </a:cxn>
                <a:cxn ang="0">
                  <a:pos x="connsiteX14500" y="connsiteY14500"/>
                </a:cxn>
                <a:cxn ang="0">
                  <a:pos x="connsiteX14501" y="connsiteY14501"/>
                </a:cxn>
                <a:cxn ang="0">
                  <a:pos x="connsiteX14502" y="connsiteY14502"/>
                </a:cxn>
                <a:cxn ang="0">
                  <a:pos x="connsiteX14503" y="connsiteY14503"/>
                </a:cxn>
                <a:cxn ang="0">
                  <a:pos x="connsiteX14504" y="connsiteY14504"/>
                </a:cxn>
                <a:cxn ang="0">
                  <a:pos x="connsiteX14505" y="connsiteY14505"/>
                </a:cxn>
                <a:cxn ang="0">
                  <a:pos x="connsiteX14506" y="connsiteY14506"/>
                </a:cxn>
                <a:cxn ang="0">
                  <a:pos x="connsiteX14507" y="connsiteY14507"/>
                </a:cxn>
                <a:cxn ang="0">
                  <a:pos x="connsiteX14508" y="connsiteY14508"/>
                </a:cxn>
                <a:cxn ang="0">
                  <a:pos x="connsiteX14509" y="connsiteY14509"/>
                </a:cxn>
                <a:cxn ang="0">
                  <a:pos x="connsiteX14510" y="connsiteY14510"/>
                </a:cxn>
                <a:cxn ang="0">
                  <a:pos x="connsiteX14511" y="connsiteY14511"/>
                </a:cxn>
                <a:cxn ang="0">
                  <a:pos x="connsiteX14512" y="connsiteY14512"/>
                </a:cxn>
                <a:cxn ang="0">
                  <a:pos x="connsiteX14513" y="connsiteY14513"/>
                </a:cxn>
                <a:cxn ang="0">
                  <a:pos x="connsiteX14514" y="connsiteY14514"/>
                </a:cxn>
                <a:cxn ang="0">
                  <a:pos x="connsiteX14515" y="connsiteY14515"/>
                </a:cxn>
                <a:cxn ang="0">
                  <a:pos x="connsiteX14516" y="connsiteY14516"/>
                </a:cxn>
                <a:cxn ang="0">
                  <a:pos x="connsiteX14517" y="connsiteY14517"/>
                </a:cxn>
                <a:cxn ang="0">
                  <a:pos x="connsiteX14518" y="connsiteY14518"/>
                </a:cxn>
                <a:cxn ang="0">
                  <a:pos x="connsiteX14519" y="connsiteY14519"/>
                </a:cxn>
                <a:cxn ang="0">
                  <a:pos x="connsiteX14520" y="connsiteY14520"/>
                </a:cxn>
                <a:cxn ang="0">
                  <a:pos x="connsiteX14521" y="connsiteY14521"/>
                </a:cxn>
                <a:cxn ang="0">
                  <a:pos x="connsiteX14522" y="connsiteY14522"/>
                </a:cxn>
                <a:cxn ang="0">
                  <a:pos x="connsiteX14523" y="connsiteY14523"/>
                </a:cxn>
                <a:cxn ang="0">
                  <a:pos x="connsiteX14524" y="connsiteY14524"/>
                </a:cxn>
                <a:cxn ang="0">
                  <a:pos x="connsiteX14525" y="connsiteY14525"/>
                </a:cxn>
                <a:cxn ang="0">
                  <a:pos x="connsiteX14526" y="connsiteY14526"/>
                </a:cxn>
                <a:cxn ang="0">
                  <a:pos x="connsiteX14527" y="connsiteY14527"/>
                </a:cxn>
                <a:cxn ang="0">
                  <a:pos x="connsiteX14528" y="connsiteY14528"/>
                </a:cxn>
                <a:cxn ang="0">
                  <a:pos x="connsiteX14529" y="connsiteY14529"/>
                </a:cxn>
                <a:cxn ang="0">
                  <a:pos x="connsiteX14530" y="connsiteY14530"/>
                </a:cxn>
                <a:cxn ang="0">
                  <a:pos x="connsiteX14531" y="connsiteY14531"/>
                </a:cxn>
                <a:cxn ang="0">
                  <a:pos x="connsiteX14532" y="connsiteY14532"/>
                </a:cxn>
                <a:cxn ang="0">
                  <a:pos x="connsiteX14533" y="connsiteY14533"/>
                </a:cxn>
                <a:cxn ang="0">
                  <a:pos x="connsiteX14534" y="connsiteY14534"/>
                </a:cxn>
                <a:cxn ang="0">
                  <a:pos x="connsiteX14535" y="connsiteY14535"/>
                </a:cxn>
                <a:cxn ang="0">
                  <a:pos x="connsiteX14536" y="connsiteY14536"/>
                </a:cxn>
                <a:cxn ang="0">
                  <a:pos x="connsiteX14537" y="connsiteY14537"/>
                </a:cxn>
                <a:cxn ang="0">
                  <a:pos x="connsiteX14538" y="connsiteY14538"/>
                </a:cxn>
                <a:cxn ang="0">
                  <a:pos x="connsiteX14539" y="connsiteY14539"/>
                </a:cxn>
                <a:cxn ang="0">
                  <a:pos x="connsiteX14540" y="connsiteY14540"/>
                </a:cxn>
                <a:cxn ang="0">
                  <a:pos x="connsiteX14541" y="connsiteY14541"/>
                </a:cxn>
                <a:cxn ang="0">
                  <a:pos x="connsiteX14542" y="connsiteY14542"/>
                </a:cxn>
                <a:cxn ang="0">
                  <a:pos x="connsiteX14543" y="connsiteY14543"/>
                </a:cxn>
                <a:cxn ang="0">
                  <a:pos x="connsiteX14544" y="connsiteY14544"/>
                </a:cxn>
                <a:cxn ang="0">
                  <a:pos x="connsiteX14545" y="connsiteY14545"/>
                </a:cxn>
                <a:cxn ang="0">
                  <a:pos x="connsiteX14546" y="connsiteY14546"/>
                </a:cxn>
                <a:cxn ang="0">
                  <a:pos x="connsiteX14547" y="connsiteY14547"/>
                </a:cxn>
                <a:cxn ang="0">
                  <a:pos x="connsiteX14548" y="connsiteY14548"/>
                </a:cxn>
                <a:cxn ang="0">
                  <a:pos x="connsiteX14549" y="connsiteY14549"/>
                </a:cxn>
                <a:cxn ang="0">
                  <a:pos x="connsiteX14550" y="connsiteY14550"/>
                </a:cxn>
                <a:cxn ang="0">
                  <a:pos x="connsiteX14551" y="connsiteY14551"/>
                </a:cxn>
                <a:cxn ang="0">
                  <a:pos x="connsiteX14552" y="connsiteY14552"/>
                </a:cxn>
                <a:cxn ang="0">
                  <a:pos x="connsiteX14553" y="connsiteY14553"/>
                </a:cxn>
                <a:cxn ang="0">
                  <a:pos x="connsiteX14554" y="connsiteY14554"/>
                </a:cxn>
                <a:cxn ang="0">
                  <a:pos x="connsiteX14555" y="connsiteY14555"/>
                </a:cxn>
                <a:cxn ang="0">
                  <a:pos x="connsiteX14556" y="connsiteY14556"/>
                </a:cxn>
                <a:cxn ang="0">
                  <a:pos x="connsiteX14557" y="connsiteY14557"/>
                </a:cxn>
                <a:cxn ang="0">
                  <a:pos x="connsiteX14558" y="connsiteY14558"/>
                </a:cxn>
                <a:cxn ang="0">
                  <a:pos x="connsiteX14559" y="connsiteY14559"/>
                </a:cxn>
                <a:cxn ang="0">
                  <a:pos x="connsiteX14560" y="connsiteY14560"/>
                </a:cxn>
                <a:cxn ang="0">
                  <a:pos x="connsiteX14561" y="connsiteY14561"/>
                </a:cxn>
                <a:cxn ang="0">
                  <a:pos x="connsiteX14562" y="connsiteY14562"/>
                </a:cxn>
                <a:cxn ang="0">
                  <a:pos x="connsiteX14563" y="connsiteY14563"/>
                </a:cxn>
                <a:cxn ang="0">
                  <a:pos x="connsiteX14564" y="connsiteY14564"/>
                </a:cxn>
                <a:cxn ang="0">
                  <a:pos x="connsiteX14565" y="connsiteY14565"/>
                </a:cxn>
                <a:cxn ang="0">
                  <a:pos x="connsiteX14566" y="connsiteY14566"/>
                </a:cxn>
                <a:cxn ang="0">
                  <a:pos x="connsiteX14567" y="connsiteY14567"/>
                </a:cxn>
                <a:cxn ang="0">
                  <a:pos x="connsiteX14568" y="connsiteY14568"/>
                </a:cxn>
                <a:cxn ang="0">
                  <a:pos x="connsiteX14569" y="connsiteY14569"/>
                </a:cxn>
                <a:cxn ang="0">
                  <a:pos x="connsiteX14570" y="connsiteY14570"/>
                </a:cxn>
                <a:cxn ang="0">
                  <a:pos x="connsiteX14571" y="connsiteY14571"/>
                </a:cxn>
                <a:cxn ang="0">
                  <a:pos x="connsiteX14572" y="connsiteY14572"/>
                </a:cxn>
                <a:cxn ang="0">
                  <a:pos x="connsiteX14573" y="connsiteY14573"/>
                </a:cxn>
                <a:cxn ang="0">
                  <a:pos x="connsiteX14574" y="connsiteY14574"/>
                </a:cxn>
                <a:cxn ang="0">
                  <a:pos x="connsiteX14575" y="connsiteY14575"/>
                </a:cxn>
                <a:cxn ang="0">
                  <a:pos x="connsiteX14576" y="connsiteY14576"/>
                </a:cxn>
                <a:cxn ang="0">
                  <a:pos x="connsiteX14577" y="connsiteY14577"/>
                </a:cxn>
                <a:cxn ang="0">
                  <a:pos x="connsiteX14578" y="connsiteY14578"/>
                </a:cxn>
                <a:cxn ang="0">
                  <a:pos x="connsiteX14579" y="connsiteY14579"/>
                </a:cxn>
                <a:cxn ang="0">
                  <a:pos x="connsiteX14580" y="connsiteY14580"/>
                </a:cxn>
                <a:cxn ang="0">
                  <a:pos x="connsiteX14581" y="connsiteY14581"/>
                </a:cxn>
                <a:cxn ang="0">
                  <a:pos x="connsiteX14582" y="connsiteY14582"/>
                </a:cxn>
                <a:cxn ang="0">
                  <a:pos x="connsiteX14583" y="connsiteY14583"/>
                </a:cxn>
                <a:cxn ang="0">
                  <a:pos x="connsiteX14584" y="connsiteY14584"/>
                </a:cxn>
                <a:cxn ang="0">
                  <a:pos x="connsiteX14585" y="connsiteY14585"/>
                </a:cxn>
                <a:cxn ang="0">
                  <a:pos x="connsiteX14586" y="connsiteY14586"/>
                </a:cxn>
                <a:cxn ang="0">
                  <a:pos x="connsiteX14587" y="connsiteY14587"/>
                </a:cxn>
                <a:cxn ang="0">
                  <a:pos x="connsiteX14588" y="connsiteY14588"/>
                </a:cxn>
                <a:cxn ang="0">
                  <a:pos x="connsiteX14589" y="connsiteY14589"/>
                </a:cxn>
                <a:cxn ang="0">
                  <a:pos x="connsiteX14590" y="connsiteY14590"/>
                </a:cxn>
                <a:cxn ang="0">
                  <a:pos x="connsiteX14591" y="connsiteY14591"/>
                </a:cxn>
                <a:cxn ang="0">
                  <a:pos x="connsiteX14592" y="connsiteY14592"/>
                </a:cxn>
                <a:cxn ang="0">
                  <a:pos x="connsiteX14593" y="connsiteY14593"/>
                </a:cxn>
                <a:cxn ang="0">
                  <a:pos x="connsiteX14594" y="connsiteY14594"/>
                </a:cxn>
                <a:cxn ang="0">
                  <a:pos x="connsiteX14595" y="connsiteY14595"/>
                </a:cxn>
                <a:cxn ang="0">
                  <a:pos x="connsiteX14596" y="connsiteY14596"/>
                </a:cxn>
                <a:cxn ang="0">
                  <a:pos x="connsiteX14597" y="connsiteY14597"/>
                </a:cxn>
                <a:cxn ang="0">
                  <a:pos x="connsiteX14598" y="connsiteY14598"/>
                </a:cxn>
                <a:cxn ang="0">
                  <a:pos x="connsiteX14599" y="connsiteY14599"/>
                </a:cxn>
                <a:cxn ang="0">
                  <a:pos x="connsiteX14600" y="connsiteY14600"/>
                </a:cxn>
                <a:cxn ang="0">
                  <a:pos x="connsiteX14601" y="connsiteY14601"/>
                </a:cxn>
                <a:cxn ang="0">
                  <a:pos x="connsiteX14602" y="connsiteY14602"/>
                </a:cxn>
                <a:cxn ang="0">
                  <a:pos x="connsiteX14603" y="connsiteY14603"/>
                </a:cxn>
                <a:cxn ang="0">
                  <a:pos x="connsiteX14604" y="connsiteY14604"/>
                </a:cxn>
                <a:cxn ang="0">
                  <a:pos x="connsiteX14605" y="connsiteY14605"/>
                </a:cxn>
                <a:cxn ang="0">
                  <a:pos x="connsiteX14606" y="connsiteY14606"/>
                </a:cxn>
                <a:cxn ang="0">
                  <a:pos x="connsiteX14607" y="connsiteY14607"/>
                </a:cxn>
                <a:cxn ang="0">
                  <a:pos x="connsiteX14608" y="connsiteY14608"/>
                </a:cxn>
                <a:cxn ang="0">
                  <a:pos x="connsiteX14609" y="connsiteY14609"/>
                </a:cxn>
                <a:cxn ang="0">
                  <a:pos x="connsiteX14610" y="connsiteY14610"/>
                </a:cxn>
                <a:cxn ang="0">
                  <a:pos x="connsiteX14611" y="connsiteY14611"/>
                </a:cxn>
                <a:cxn ang="0">
                  <a:pos x="connsiteX14612" y="connsiteY14612"/>
                </a:cxn>
                <a:cxn ang="0">
                  <a:pos x="connsiteX14613" y="connsiteY14613"/>
                </a:cxn>
                <a:cxn ang="0">
                  <a:pos x="connsiteX14614" y="connsiteY14614"/>
                </a:cxn>
                <a:cxn ang="0">
                  <a:pos x="connsiteX14615" y="connsiteY14615"/>
                </a:cxn>
                <a:cxn ang="0">
                  <a:pos x="connsiteX14616" y="connsiteY14616"/>
                </a:cxn>
                <a:cxn ang="0">
                  <a:pos x="connsiteX14617" y="connsiteY14617"/>
                </a:cxn>
                <a:cxn ang="0">
                  <a:pos x="connsiteX14618" y="connsiteY14618"/>
                </a:cxn>
                <a:cxn ang="0">
                  <a:pos x="connsiteX14619" y="connsiteY14619"/>
                </a:cxn>
                <a:cxn ang="0">
                  <a:pos x="connsiteX14620" y="connsiteY14620"/>
                </a:cxn>
                <a:cxn ang="0">
                  <a:pos x="connsiteX14621" y="connsiteY14621"/>
                </a:cxn>
                <a:cxn ang="0">
                  <a:pos x="connsiteX14622" y="connsiteY14622"/>
                </a:cxn>
                <a:cxn ang="0">
                  <a:pos x="connsiteX14623" y="connsiteY14623"/>
                </a:cxn>
                <a:cxn ang="0">
                  <a:pos x="connsiteX14624" y="connsiteY14624"/>
                </a:cxn>
                <a:cxn ang="0">
                  <a:pos x="connsiteX14625" y="connsiteY14625"/>
                </a:cxn>
                <a:cxn ang="0">
                  <a:pos x="connsiteX14626" y="connsiteY14626"/>
                </a:cxn>
                <a:cxn ang="0">
                  <a:pos x="connsiteX14627" y="connsiteY14627"/>
                </a:cxn>
                <a:cxn ang="0">
                  <a:pos x="connsiteX14628" y="connsiteY14628"/>
                </a:cxn>
                <a:cxn ang="0">
                  <a:pos x="connsiteX14629" y="connsiteY14629"/>
                </a:cxn>
                <a:cxn ang="0">
                  <a:pos x="connsiteX14630" y="connsiteY14630"/>
                </a:cxn>
                <a:cxn ang="0">
                  <a:pos x="connsiteX14631" y="connsiteY14631"/>
                </a:cxn>
                <a:cxn ang="0">
                  <a:pos x="connsiteX14632" y="connsiteY14632"/>
                </a:cxn>
                <a:cxn ang="0">
                  <a:pos x="connsiteX14633" y="connsiteY14633"/>
                </a:cxn>
                <a:cxn ang="0">
                  <a:pos x="connsiteX14634" y="connsiteY14634"/>
                </a:cxn>
                <a:cxn ang="0">
                  <a:pos x="connsiteX14635" y="connsiteY14635"/>
                </a:cxn>
                <a:cxn ang="0">
                  <a:pos x="connsiteX14636" y="connsiteY14636"/>
                </a:cxn>
                <a:cxn ang="0">
                  <a:pos x="connsiteX14637" y="connsiteY14637"/>
                </a:cxn>
                <a:cxn ang="0">
                  <a:pos x="connsiteX14638" y="connsiteY14638"/>
                </a:cxn>
                <a:cxn ang="0">
                  <a:pos x="connsiteX14639" y="connsiteY14639"/>
                </a:cxn>
                <a:cxn ang="0">
                  <a:pos x="connsiteX14640" y="connsiteY14640"/>
                </a:cxn>
                <a:cxn ang="0">
                  <a:pos x="connsiteX14641" y="connsiteY14641"/>
                </a:cxn>
                <a:cxn ang="0">
                  <a:pos x="connsiteX14642" y="connsiteY14642"/>
                </a:cxn>
                <a:cxn ang="0">
                  <a:pos x="connsiteX14643" y="connsiteY14643"/>
                </a:cxn>
                <a:cxn ang="0">
                  <a:pos x="connsiteX14644" y="connsiteY14644"/>
                </a:cxn>
                <a:cxn ang="0">
                  <a:pos x="connsiteX14645" y="connsiteY14645"/>
                </a:cxn>
                <a:cxn ang="0">
                  <a:pos x="connsiteX14646" y="connsiteY14646"/>
                </a:cxn>
                <a:cxn ang="0">
                  <a:pos x="connsiteX14647" y="connsiteY14647"/>
                </a:cxn>
                <a:cxn ang="0">
                  <a:pos x="connsiteX14648" y="connsiteY14648"/>
                </a:cxn>
                <a:cxn ang="0">
                  <a:pos x="connsiteX14649" y="connsiteY14649"/>
                </a:cxn>
                <a:cxn ang="0">
                  <a:pos x="connsiteX14650" y="connsiteY14650"/>
                </a:cxn>
                <a:cxn ang="0">
                  <a:pos x="connsiteX14651" y="connsiteY14651"/>
                </a:cxn>
                <a:cxn ang="0">
                  <a:pos x="connsiteX14652" y="connsiteY14652"/>
                </a:cxn>
                <a:cxn ang="0">
                  <a:pos x="connsiteX14653" y="connsiteY14653"/>
                </a:cxn>
                <a:cxn ang="0">
                  <a:pos x="connsiteX14654" y="connsiteY14654"/>
                </a:cxn>
                <a:cxn ang="0">
                  <a:pos x="connsiteX14655" y="connsiteY14655"/>
                </a:cxn>
                <a:cxn ang="0">
                  <a:pos x="connsiteX14656" y="connsiteY14656"/>
                </a:cxn>
                <a:cxn ang="0">
                  <a:pos x="connsiteX14657" y="connsiteY14657"/>
                </a:cxn>
                <a:cxn ang="0">
                  <a:pos x="connsiteX14658" y="connsiteY14658"/>
                </a:cxn>
                <a:cxn ang="0">
                  <a:pos x="connsiteX14659" y="connsiteY14659"/>
                </a:cxn>
                <a:cxn ang="0">
                  <a:pos x="connsiteX14660" y="connsiteY14660"/>
                </a:cxn>
                <a:cxn ang="0">
                  <a:pos x="connsiteX14661" y="connsiteY14661"/>
                </a:cxn>
                <a:cxn ang="0">
                  <a:pos x="connsiteX14662" y="connsiteY14662"/>
                </a:cxn>
                <a:cxn ang="0">
                  <a:pos x="connsiteX14663" y="connsiteY14663"/>
                </a:cxn>
                <a:cxn ang="0">
                  <a:pos x="connsiteX14664" y="connsiteY14664"/>
                </a:cxn>
                <a:cxn ang="0">
                  <a:pos x="connsiteX14665" y="connsiteY14665"/>
                </a:cxn>
                <a:cxn ang="0">
                  <a:pos x="connsiteX14666" y="connsiteY14666"/>
                </a:cxn>
                <a:cxn ang="0">
                  <a:pos x="connsiteX14667" y="connsiteY14667"/>
                </a:cxn>
                <a:cxn ang="0">
                  <a:pos x="connsiteX14668" y="connsiteY14668"/>
                </a:cxn>
                <a:cxn ang="0">
                  <a:pos x="connsiteX14669" y="connsiteY14669"/>
                </a:cxn>
                <a:cxn ang="0">
                  <a:pos x="connsiteX14670" y="connsiteY14670"/>
                </a:cxn>
                <a:cxn ang="0">
                  <a:pos x="connsiteX14671" y="connsiteY14671"/>
                </a:cxn>
                <a:cxn ang="0">
                  <a:pos x="connsiteX14672" y="connsiteY14672"/>
                </a:cxn>
                <a:cxn ang="0">
                  <a:pos x="connsiteX14673" y="connsiteY14673"/>
                </a:cxn>
                <a:cxn ang="0">
                  <a:pos x="connsiteX14674" y="connsiteY14674"/>
                </a:cxn>
                <a:cxn ang="0">
                  <a:pos x="connsiteX14675" y="connsiteY14675"/>
                </a:cxn>
                <a:cxn ang="0">
                  <a:pos x="connsiteX14676" y="connsiteY14676"/>
                </a:cxn>
                <a:cxn ang="0">
                  <a:pos x="connsiteX14677" y="connsiteY14677"/>
                </a:cxn>
                <a:cxn ang="0">
                  <a:pos x="connsiteX14678" y="connsiteY14678"/>
                </a:cxn>
                <a:cxn ang="0">
                  <a:pos x="connsiteX14679" y="connsiteY14679"/>
                </a:cxn>
                <a:cxn ang="0">
                  <a:pos x="connsiteX14680" y="connsiteY14680"/>
                </a:cxn>
                <a:cxn ang="0">
                  <a:pos x="connsiteX14681" y="connsiteY14681"/>
                </a:cxn>
                <a:cxn ang="0">
                  <a:pos x="connsiteX14682" y="connsiteY14682"/>
                </a:cxn>
                <a:cxn ang="0">
                  <a:pos x="connsiteX14683" y="connsiteY14683"/>
                </a:cxn>
                <a:cxn ang="0">
                  <a:pos x="connsiteX14684" y="connsiteY14684"/>
                </a:cxn>
                <a:cxn ang="0">
                  <a:pos x="connsiteX14685" y="connsiteY14685"/>
                </a:cxn>
                <a:cxn ang="0">
                  <a:pos x="connsiteX14686" y="connsiteY14686"/>
                </a:cxn>
                <a:cxn ang="0">
                  <a:pos x="connsiteX14687" y="connsiteY14687"/>
                </a:cxn>
                <a:cxn ang="0">
                  <a:pos x="connsiteX14688" y="connsiteY14688"/>
                </a:cxn>
                <a:cxn ang="0">
                  <a:pos x="connsiteX14689" y="connsiteY14689"/>
                </a:cxn>
                <a:cxn ang="0">
                  <a:pos x="connsiteX14690" y="connsiteY14690"/>
                </a:cxn>
                <a:cxn ang="0">
                  <a:pos x="connsiteX14691" y="connsiteY14691"/>
                </a:cxn>
                <a:cxn ang="0">
                  <a:pos x="connsiteX14692" y="connsiteY14692"/>
                </a:cxn>
                <a:cxn ang="0">
                  <a:pos x="connsiteX14693" y="connsiteY14693"/>
                </a:cxn>
                <a:cxn ang="0">
                  <a:pos x="connsiteX14694" y="connsiteY14694"/>
                </a:cxn>
                <a:cxn ang="0">
                  <a:pos x="connsiteX14695" y="connsiteY14695"/>
                </a:cxn>
                <a:cxn ang="0">
                  <a:pos x="connsiteX14696" y="connsiteY14696"/>
                </a:cxn>
                <a:cxn ang="0">
                  <a:pos x="connsiteX14697" y="connsiteY14697"/>
                </a:cxn>
                <a:cxn ang="0">
                  <a:pos x="connsiteX14698" y="connsiteY14698"/>
                </a:cxn>
                <a:cxn ang="0">
                  <a:pos x="connsiteX14699" y="connsiteY14699"/>
                </a:cxn>
                <a:cxn ang="0">
                  <a:pos x="connsiteX14700" y="connsiteY14700"/>
                </a:cxn>
                <a:cxn ang="0">
                  <a:pos x="connsiteX14701" y="connsiteY14701"/>
                </a:cxn>
                <a:cxn ang="0">
                  <a:pos x="connsiteX14702" y="connsiteY14702"/>
                </a:cxn>
                <a:cxn ang="0">
                  <a:pos x="connsiteX14703" y="connsiteY14703"/>
                </a:cxn>
                <a:cxn ang="0">
                  <a:pos x="connsiteX14704" y="connsiteY14704"/>
                </a:cxn>
                <a:cxn ang="0">
                  <a:pos x="connsiteX14705" y="connsiteY14705"/>
                </a:cxn>
                <a:cxn ang="0">
                  <a:pos x="connsiteX14706" y="connsiteY14706"/>
                </a:cxn>
                <a:cxn ang="0">
                  <a:pos x="connsiteX14707" y="connsiteY14707"/>
                </a:cxn>
                <a:cxn ang="0">
                  <a:pos x="connsiteX14708" y="connsiteY14708"/>
                </a:cxn>
                <a:cxn ang="0">
                  <a:pos x="connsiteX14709" y="connsiteY14709"/>
                </a:cxn>
                <a:cxn ang="0">
                  <a:pos x="connsiteX14710" y="connsiteY14710"/>
                </a:cxn>
                <a:cxn ang="0">
                  <a:pos x="connsiteX14711" y="connsiteY14711"/>
                </a:cxn>
                <a:cxn ang="0">
                  <a:pos x="connsiteX14712" y="connsiteY14712"/>
                </a:cxn>
                <a:cxn ang="0">
                  <a:pos x="connsiteX14713" y="connsiteY14713"/>
                </a:cxn>
                <a:cxn ang="0">
                  <a:pos x="connsiteX14714" y="connsiteY14714"/>
                </a:cxn>
                <a:cxn ang="0">
                  <a:pos x="connsiteX14715" y="connsiteY14715"/>
                </a:cxn>
                <a:cxn ang="0">
                  <a:pos x="connsiteX14716" y="connsiteY14716"/>
                </a:cxn>
                <a:cxn ang="0">
                  <a:pos x="connsiteX14717" y="connsiteY14717"/>
                </a:cxn>
                <a:cxn ang="0">
                  <a:pos x="connsiteX14718" y="connsiteY14718"/>
                </a:cxn>
                <a:cxn ang="0">
                  <a:pos x="connsiteX14719" y="connsiteY14719"/>
                </a:cxn>
                <a:cxn ang="0">
                  <a:pos x="connsiteX14720" y="connsiteY14720"/>
                </a:cxn>
                <a:cxn ang="0">
                  <a:pos x="connsiteX14721" y="connsiteY14721"/>
                </a:cxn>
                <a:cxn ang="0">
                  <a:pos x="connsiteX14722" y="connsiteY14722"/>
                </a:cxn>
                <a:cxn ang="0">
                  <a:pos x="connsiteX14723" y="connsiteY14723"/>
                </a:cxn>
                <a:cxn ang="0">
                  <a:pos x="connsiteX14724" y="connsiteY14724"/>
                </a:cxn>
                <a:cxn ang="0">
                  <a:pos x="connsiteX14725" y="connsiteY14725"/>
                </a:cxn>
                <a:cxn ang="0">
                  <a:pos x="connsiteX14726" y="connsiteY14726"/>
                </a:cxn>
                <a:cxn ang="0">
                  <a:pos x="connsiteX14727" y="connsiteY14727"/>
                </a:cxn>
                <a:cxn ang="0">
                  <a:pos x="connsiteX14728" y="connsiteY14728"/>
                </a:cxn>
                <a:cxn ang="0">
                  <a:pos x="connsiteX14729" y="connsiteY14729"/>
                </a:cxn>
                <a:cxn ang="0">
                  <a:pos x="connsiteX14730" y="connsiteY14730"/>
                </a:cxn>
                <a:cxn ang="0">
                  <a:pos x="connsiteX14731" y="connsiteY14731"/>
                </a:cxn>
                <a:cxn ang="0">
                  <a:pos x="connsiteX14732" y="connsiteY14732"/>
                </a:cxn>
                <a:cxn ang="0">
                  <a:pos x="connsiteX14733" y="connsiteY14733"/>
                </a:cxn>
                <a:cxn ang="0">
                  <a:pos x="connsiteX14734" y="connsiteY14734"/>
                </a:cxn>
                <a:cxn ang="0">
                  <a:pos x="connsiteX14735" y="connsiteY14735"/>
                </a:cxn>
                <a:cxn ang="0">
                  <a:pos x="connsiteX14736" y="connsiteY14736"/>
                </a:cxn>
                <a:cxn ang="0">
                  <a:pos x="connsiteX14737" y="connsiteY14737"/>
                </a:cxn>
                <a:cxn ang="0">
                  <a:pos x="connsiteX14738" y="connsiteY14738"/>
                </a:cxn>
                <a:cxn ang="0">
                  <a:pos x="connsiteX14739" y="connsiteY14739"/>
                </a:cxn>
                <a:cxn ang="0">
                  <a:pos x="connsiteX14740" y="connsiteY14740"/>
                </a:cxn>
                <a:cxn ang="0">
                  <a:pos x="connsiteX14741" y="connsiteY14741"/>
                </a:cxn>
                <a:cxn ang="0">
                  <a:pos x="connsiteX14742" y="connsiteY14742"/>
                </a:cxn>
                <a:cxn ang="0">
                  <a:pos x="connsiteX14743" y="connsiteY14743"/>
                </a:cxn>
                <a:cxn ang="0">
                  <a:pos x="connsiteX14744" y="connsiteY14744"/>
                </a:cxn>
                <a:cxn ang="0">
                  <a:pos x="connsiteX14745" y="connsiteY14745"/>
                </a:cxn>
                <a:cxn ang="0">
                  <a:pos x="connsiteX14746" y="connsiteY14746"/>
                </a:cxn>
                <a:cxn ang="0">
                  <a:pos x="connsiteX14747" y="connsiteY14747"/>
                </a:cxn>
                <a:cxn ang="0">
                  <a:pos x="connsiteX14748" y="connsiteY14748"/>
                </a:cxn>
                <a:cxn ang="0">
                  <a:pos x="connsiteX14749" y="connsiteY14749"/>
                </a:cxn>
                <a:cxn ang="0">
                  <a:pos x="connsiteX14750" y="connsiteY14750"/>
                </a:cxn>
                <a:cxn ang="0">
                  <a:pos x="connsiteX14751" y="connsiteY14751"/>
                </a:cxn>
                <a:cxn ang="0">
                  <a:pos x="connsiteX14752" y="connsiteY14752"/>
                </a:cxn>
                <a:cxn ang="0">
                  <a:pos x="connsiteX14753" y="connsiteY14753"/>
                </a:cxn>
                <a:cxn ang="0">
                  <a:pos x="connsiteX14754" y="connsiteY14754"/>
                </a:cxn>
                <a:cxn ang="0">
                  <a:pos x="connsiteX14755" y="connsiteY14755"/>
                </a:cxn>
                <a:cxn ang="0">
                  <a:pos x="connsiteX14756" y="connsiteY14756"/>
                </a:cxn>
                <a:cxn ang="0">
                  <a:pos x="connsiteX14757" y="connsiteY14757"/>
                </a:cxn>
                <a:cxn ang="0">
                  <a:pos x="connsiteX14758" y="connsiteY14758"/>
                </a:cxn>
                <a:cxn ang="0">
                  <a:pos x="connsiteX14759" y="connsiteY14759"/>
                </a:cxn>
                <a:cxn ang="0">
                  <a:pos x="connsiteX14760" y="connsiteY14760"/>
                </a:cxn>
                <a:cxn ang="0">
                  <a:pos x="connsiteX14761" y="connsiteY14761"/>
                </a:cxn>
                <a:cxn ang="0">
                  <a:pos x="connsiteX14762" y="connsiteY14762"/>
                </a:cxn>
                <a:cxn ang="0">
                  <a:pos x="connsiteX14763" y="connsiteY14763"/>
                </a:cxn>
                <a:cxn ang="0">
                  <a:pos x="connsiteX14764" y="connsiteY14764"/>
                </a:cxn>
                <a:cxn ang="0">
                  <a:pos x="connsiteX14765" y="connsiteY14765"/>
                </a:cxn>
                <a:cxn ang="0">
                  <a:pos x="connsiteX14766" y="connsiteY14766"/>
                </a:cxn>
                <a:cxn ang="0">
                  <a:pos x="connsiteX14767" y="connsiteY14767"/>
                </a:cxn>
                <a:cxn ang="0">
                  <a:pos x="connsiteX14768" y="connsiteY14768"/>
                </a:cxn>
                <a:cxn ang="0">
                  <a:pos x="connsiteX14769" y="connsiteY14769"/>
                </a:cxn>
                <a:cxn ang="0">
                  <a:pos x="connsiteX14770" y="connsiteY14770"/>
                </a:cxn>
                <a:cxn ang="0">
                  <a:pos x="connsiteX14771" y="connsiteY14771"/>
                </a:cxn>
                <a:cxn ang="0">
                  <a:pos x="connsiteX14772" y="connsiteY14772"/>
                </a:cxn>
                <a:cxn ang="0">
                  <a:pos x="connsiteX14773" y="connsiteY14773"/>
                </a:cxn>
                <a:cxn ang="0">
                  <a:pos x="connsiteX14774" y="connsiteY14774"/>
                </a:cxn>
                <a:cxn ang="0">
                  <a:pos x="connsiteX14775" y="connsiteY14775"/>
                </a:cxn>
                <a:cxn ang="0">
                  <a:pos x="connsiteX14776" y="connsiteY14776"/>
                </a:cxn>
                <a:cxn ang="0">
                  <a:pos x="connsiteX14777" y="connsiteY14777"/>
                </a:cxn>
                <a:cxn ang="0">
                  <a:pos x="connsiteX14778" y="connsiteY14778"/>
                </a:cxn>
                <a:cxn ang="0">
                  <a:pos x="connsiteX14779" y="connsiteY14779"/>
                </a:cxn>
                <a:cxn ang="0">
                  <a:pos x="connsiteX14780" y="connsiteY14780"/>
                </a:cxn>
                <a:cxn ang="0">
                  <a:pos x="connsiteX14781" y="connsiteY14781"/>
                </a:cxn>
                <a:cxn ang="0">
                  <a:pos x="connsiteX14782" y="connsiteY14782"/>
                </a:cxn>
                <a:cxn ang="0">
                  <a:pos x="connsiteX14783" y="connsiteY14783"/>
                </a:cxn>
                <a:cxn ang="0">
                  <a:pos x="connsiteX14784" y="connsiteY14784"/>
                </a:cxn>
                <a:cxn ang="0">
                  <a:pos x="connsiteX14785" y="connsiteY14785"/>
                </a:cxn>
                <a:cxn ang="0">
                  <a:pos x="connsiteX14786" y="connsiteY14786"/>
                </a:cxn>
                <a:cxn ang="0">
                  <a:pos x="connsiteX14787" y="connsiteY14787"/>
                </a:cxn>
                <a:cxn ang="0">
                  <a:pos x="connsiteX14788" y="connsiteY14788"/>
                </a:cxn>
                <a:cxn ang="0">
                  <a:pos x="connsiteX14789" y="connsiteY14789"/>
                </a:cxn>
                <a:cxn ang="0">
                  <a:pos x="connsiteX14790" y="connsiteY14790"/>
                </a:cxn>
                <a:cxn ang="0">
                  <a:pos x="connsiteX14791" y="connsiteY14791"/>
                </a:cxn>
                <a:cxn ang="0">
                  <a:pos x="connsiteX14792" y="connsiteY14792"/>
                </a:cxn>
                <a:cxn ang="0">
                  <a:pos x="connsiteX14793" y="connsiteY14793"/>
                </a:cxn>
                <a:cxn ang="0">
                  <a:pos x="connsiteX14794" y="connsiteY14794"/>
                </a:cxn>
                <a:cxn ang="0">
                  <a:pos x="connsiteX14795" y="connsiteY14795"/>
                </a:cxn>
                <a:cxn ang="0">
                  <a:pos x="connsiteX14796" y="connsiteY14796"/>
                </a:cxn>
                <a:cxn ang="0">
                  <a:pos x="connsiteX14797" y="connsiteY14797"/>
                </a:cxn>
                <a:cxn ang="0">
                  <a:pos x="connsiteX14798" y="connsiteY14798"/>
                </a:cxn>
                <a:cxn ang="0">
                  <a:pos x="connsiteX14799" y="connsiteY14799"/>
                </a:cxn>
                <a:cxn ang="0">
                  <a:pos x="connsiteX14800" y="connsiteY14800"/>
                </a:cxn>
                <a:cxn ang="0">
                  <a:pos x="connsiteX14801" y="connsiteY14801"/>
                </a:cxn>
                <a:cxn ang="0">
                  <a:pos x="connsiteX14802" y="connsiteY14802"/>
                </a:cxn>
                <a:cxn ang="0">
                  <a:pos x="connsiteX14803" y="connsiteY14803"/>
                </a:cxn>
                <a:cxn ang="0">
                  <a:pos x="connsiteX14804" y="connsiteY14804"/>
                </a:cxn>
                <a:cxn ang="0">
                  <a:pos x="connsiteX14805" y="connsiteY14805"/>
                </a:cxn>
                <a:cxn ang="0">
                  <a:pos x="connsiteX14806" y="connsiteY14806"/>
                </a:cxn>
                <a:cxn ang="0">
                  <a:pos x="connsiteX14807" y="connsiteY14807"/>
                </a:cxn>
                <a:cxn ang="0">
                  <a:pos x="connsiteX14808" y="connsiteY14808"/>
                </a:cxn>
                <a:cxn ang="0">
                  <a:pos x="connsiteX14809" y="connsiteY14809"/>
                </a:cxn>
                <a:cxn ang="0">
                  <a:pos x="connsiteX14810" y="connsiteY14810"/>
                </a:cxn>
                <a:cxn ang="0">
                  <a:pos x="connsiteX14811" y="connsiteY14811"/>
                </a:cxn>
                <a:cxn ang="0">
                  <a:pos x="connsiteX14812" y="connsiteY14812"/>
                </a:cxn>
                <a:cxn ang="0">
                  <a:pos x="connsiteX14813" y="connsiteY14813"/>
                </a:cxn>
                <a:cxn ang="0">
                  <a:pos x="connsiteX14814" y="connsiteY14814"/>
                </a:cxn>
                <a:cxn ang="0">
                  <a:pos x="connsiteX14815" y="connsiteY14815"/>
                </a:cxn>
                <a:cxn ang="0">
                  <a:pos x="connsiteX14816" y="connsiteY14816"/>
                </a:cxn>
                <a:cxn ang="0">
                  <a:pos x="connsiteX14817" y="connsiteY14817"/>
                </a:cxn>
                <a:cxn ang="0">
                  <a:pos x="connsiteX14818" y="connsiteY14818"/>
                </a:cxn>
                <a:cxn ang="0">
                  <a:pos x="connsiteX14819" y="connsiteY14819"/>
                </a:cxn>
                <a:cxn ang="0">
                  <a:pos x="connsiteX14820" y="connsiteY14820"/>
                </a:cxn>
                <a:cxn ang="0">
                  <a:pos x="connsiteX14821" y="connsiteY14821"/>
                </a:cxn>
                <a:cxn ang="0">
                  <a:pos x="connsiteX14822" y="connsiteY14822"/>
                </a:cxn>
                <a:cxn ang="0">
                  <a:pos x="connsiteX14823" y="connsiteY14823"/>
                </a:cxn>
                <a:cxn ang="0">
                  <a:pos x="connsiteX14824" y="connsiteY14824"/>
                </a:cxn>
                <a:cxn ang="0">
                  <a:pos x="connsiteX14825" y="connsiteY14825"/>
                </a:cxn>
                <a:cxn ang="0">
                  <a:pos x="connsiteX14826" y="connsiteY14826"/>
                </a:cxn>
                <a:cxn ang="0">
                  <a:pos x="connsiteX14827" y="connsiteY14827"/>
                </a:cxn>
                <a:cxn ang="0">
                  <a:pos x="connsiteX14828" y="connsiteY14828"/>
                </a:cxn>
                <a:cxn ang="0">
                  <a:pos x="connsiteX14829" y="connsiteY14829"/>
                </a:cxn>
                <a:cxn ang="0">
                  <a:pos x="connsiteX14830" y="connsiteY14830"/>
                </a:cxn>
                <a:cxn ang="0">
                  <a:pos x="connsiteX14831" y="connsiteY14831"/>
                </a:cxn>
                <a:cxn ang="0">
                  <a:pos x="connsiteX14832" y="connsiteY14832"/>
                </a:cxn>
                <a:cxn ang="0">
                  <a:pos x="connsiteX14833" y="connsiteY14833"/>
                </a:cxn>
                <a:cxn ang="0">
                  <a:pos x="connsiteX14834" y="connsiteY14834"/>
                </a:cxn>
                <a:cxn ang="0">
                  <a:pos x="connsiteX14835" y="connsiteY14835"/>
                </a:cxn>
                <a:cxn ang="0">
                  <a:pos x="connsiteX14836" y="connsiteY14836"/>
                </a:cxn>
                <a:cxn ang="0">
                  <a:pos x="connsiteX14837" y="connsiteY14837"/>
                </a:cxn>
                <a:cxn ang="0">
                  <a:pos x="connsiteX14838" y="connsiteY14838"/>
                </a:cxn>
                <a:cxn ang="0">
                  <a:pos x="connsiteX14839" y="connsiteY14839"/>
                </a:cxn>
                <a:cxn ang="0">
                  <a:pos x="connsiteX14840" y="connsiteY14840"/>
                </a:cxn>
                <a:cxn ang="0">
                  <a:pos x="connsiteX14841" y="connsiteY14841"/>
                </a:cxn>
                <a:cxn ang="0">
                  <a:pos x="connsiteX14842" y="connsiteY14842"/>
                </a:cxn>
                <a:cxn ang="0">
                  <a:pos x="connsiteX14843" y="connsiteY14843"/>
                </a:cxn>
                <a:cxn ang="0">
                  <a:pos x="connsiteX14844" y="connsiteY14844"/>
                </a:cxn>
                <a:cxn ang="0">
                  <a:pos x="connsiteX14845" y="connsiteY14845"/>
                </a:cxn>
                <a:cxn ang="0">
                  <a:pos x="connsiteX14846" y="connsiteY14846"/>
                </a:cxn>
                <a:cxn ang="0">
                  <a:pos x="connsiteX14847" y="connsiteY14847"/>
                </a:cxn>
                <a:cxn ang="0">
                  <a:pos x="connsiteX14848" y="connsiteY14848"/>
                </a:cxn>
                <a:cxn ang="0">
                  <a:pos x="connsiteX14849" y="connsiteY14849"/>
                </a:cxn>
                <a:cxn ang="0">
                  <a:pos x="connsiteX14850" y="connsiteY14850"/>
                </a:cxn>
                <a:cxn ang="0">
                  <a:pos x="connsiteX14851" y="connsiteY14851"/>
                </a:cxn>
                <a:cxn ang="0">
                  <a:pos x="connsiteX14852" y="connsiteY14852"/>
                </a:cxn>
                <a:cxn ang="0">
                  <a:pos x="connsiteX14853" y="connsiteY14853"/>
                </a:cxn>
                <a:cxn ang="0">
                  <a:pos x="connsiteX14854" y="connsiteY14854"/>
                </a:cxn>
                <a:cxn ang="0">
                  <a:pos x="connsiteX14855" y="connsiteY14855"/>
                </a:cxn>
                <a:cxn ang="0">
                  <a:pos x="connsiteX14856" y="connsiteY14856"/>
                </a:cxn>
                <a:cxn ang="0">
                  <a:pos x="connsiteX14857" y="connsiteY14857"/>
                </a:cxn>
                <a:cxn ang="0">
                  <a:pos x="connsiteX14858" y="connsiteY14858"/>
                </a:cxn>
                <a:cxn ang="0">
                  <a:pos x="connsiteX14859" y="connsiteY14859"/>
                </a:cxn>
                <a:cxn ang="0">
                  <a:pos x="connsiteX14860" y="connsiteY14860"/>
                </a:cxn>
                <a:cxn ang="0">
                  <a:pos x="connsiteX14861" y="connsiteY14861"/>
                </a:cxn>
                <a:cxn ang="0">
                  <a:pos x="connsiteX14862" y="connsiteY14862"/>
                </a:cxn>
                <a:cxn ang="0">
                  <a:pos x="connsiteX14863" y="connsiteY14863"/>
                </a:cxn>
                <a:cxn ang="0">
                  <a:pos x="connsiteX14864" y="connsiteY14864"/>
                </a:cxn>
                <a:cxn ang="0">
                  <a:pos x="connsiteX14865" y="connsiteY14865"/>
                </a:cxn>
                <a:cxn ang="0">
                  <a:pos x="connsiteX14866" y="connsiteY14866"/>
                </a:cxn>
                <a:cxn ang="0">
                  <a:pos x="connsiteX14867" y="connsiteY14867"/>
                </a:cxn>
                <a:cxn ang="0">
                  <a:pos x="connsiteX14868" y="connsiteY14868"/>
                </a:cxn>
                <a:cxn ang="0">
                  <a:pos x="connsiteX14869" y="connsiteY14869"/>
                </a:cxn>
                <a:cxn ang="0">
                  <a:pos x="connsiteX14870" y="connsiteY14870"/>
                </a:cxn>
                <a:cxn ang="0">
                  <a:pos x="connsiteX14871" y="connsiteY14871"/>
                </a:cxn>
                <a:cxn ang="0">
                  <a:pos x="connsiteX14872" y="connsiteY14872"/>
                </a:cxn>
                <a:cxn ang="0">
                  <a:pos x="connsiteX14873" y="connsiteY14873"/>
                </a:cxn>
                <a:cxn ang="0">
                  <a:pos x="connsiteX14874" y="connsiteY14874"/>
                </a:cxn>
                <a:cxn ang="0">
                  <a:pos x="connsiteX14875" y="connsiteY14875"/>
                </a:cxn>
                <a:cxn ang="0">
                  <a:pos x="connsiteX14876" y="connsiteY14876"/>
                </a:cxn>
                <a:cxn ang="0">
                  <a:pos x="connsiteX14877" y="connsiteY14877"/>
                </a:cxn>
                <a:cxn ang="0">
                  <a:pos x="connsiteX14878" y="connsiteY14878"/>
                </a:cxn>
                <a:cxn ang="0">
                  <a:pos x="connsiteX14879" y="connsiteY14879"/>
                </a:cxn>
                <a:cxn ang="0">
                  <a:pos x="connsiteX14880" y="connsiteY14880"/>
                </a:cxn>
                <a:cxn ang="0">
                  <a:pos x="connsiteX14881" y="connsiteY14881"/>
                </a:cxn>
                <a:cxn ang="0">
                  <a:pos x="connsiteX14882" y="connsiteY14882"/>
                </a:cxn>
                <a:cxn ang="0">
                  <a:pos x="connsiteX14883" y="connsiteY14883"/>
                </a:cxn>
                <a:cxn ang="0">
                  <a:pos x="connsiteX14884" y="connsiteY14884"/>
                </a:cxn>
                <a:cxn ang="0">
                  <a:pos x="connsiteX14885" y="connsiteY14885"/>
                </a:cxn>
                <a:cxn ang="0">
                  <a:pos x="connsiteX14886" y="connsiteY14886"/>
                </a:cxn>
                <a:cxn ang="0">
                  <a:pos x="connsiteX14887" y="connsiteY14887"/>
                </a:cxn>
                <a:cxn ang="0">
                  <a:pos x="connsiteX14888" y="connsiteY14888"/>
                </a:cxn>
                <a:cxn ang="0">
                  <a:pos x="connsiteX14889" y="connsiteY14889"/>
                </a:cxn>
                <a:cxn ang="0">
                  <a:pos x="connsiteX14890" y="connsiteY14890"/>
                </a:cxn>
                <a:cxn ang="0">
                  <a:pos x="connsiteX14891" y="connsiteY14891"/>
                </a:cxn>
                <a:cxn ang="0">
                  <a:pos x="connsiteX14892" y="connsiteY14892"/>
                </a:cxn>
                <a:cxn ang="0">
                  <a:pos x="connsiteX14893" y="connsiteY14893"/>
                </a:cxn>
                <a:cxn ang="0">
                  <a:pos x="connsiteX14894" y="connsiteY14894"/>
                </a:cxn>
                <a:cxn ang="0">
                  <a:pos x="connsiteX14895" y="connsiteY14895"/>
                </a:cxn>
                <a:cxn ang="0">
                  <a:pos x="connsiteX14896" y="connsiteY14896"/>
                </a:cxn>
                <a:cxn ang="0">
                  <a:pos x="connsiteX14897" y="connsiteY14897"/>
                </a:cxn>
                <a:cxn ang="0">
                  <a:pos x="connsiteX14898" y="connsiteY14898"/>
                </a:cxn>
                <a:cxn ang="0">
                  <a:pos x="connsiteX14899" y="connsiteY14899"/>
                </a:cxn>
                <a:cxn ang="0">
                  <a:pos x="connsiteX14900" y="connsiteY14900"/>
                </a:cxn>
                <a:cxn ang="0">
                  <a:pos x="connsiteX14901" y="connsiteY14901"/>
                </a:cxn>
                <a:cxn ang="0">
                  <a:pos x="connsiteX14902" y="connsiteY14902"/>
                </a:cxn>
                <a:cxn ang="0">
                  <a:pos x="connsiteX14903" y="connsiteY14903"/>
                </a:cxn>
                <a:cxn ang="0">
                  <a:pos x="connsiteX14904" y="connsiteY14904"/>
                </a:cxn>
                <a:cxn ang="0">
                  <a:pos x="connsiteX14905" y="connsiteY14905"/>
                </a:cxn>
                <a:cxn ang="0">
                  <a:pos x="connsiteX14906" y="connsiteY14906"/>
                </a:cxn>
                <a:cxn ang="0">
                  <a:pos x="connsiteX14907" y="connsiteY14907"/>
                </a:cxn>
                <a:cxn ang="0">
                  <a:pos x="connsiteX14908" y="connsiteY14908"/>
                </a:cxn>
                <a:cxn ang="0">
                  <a:pos x="connsiteX14909" y="connsiteY14909"/>
                </a:cxn>
                <a:cxn ang="0">
                  <a:pos x="connsiteX14910" y="connsiteY14910"/>
                </a:cxn>
                <a:cxn ang="0">
                  <a:pos x="connsiteX14911" y="connsiteY14911"/>
                </a:cxn>
                <a:cxn ang="0">
                  <a:pos x="connsiteX14912" y="connsiteY14912"/>
                </a:cxn>
                <a:cxn ang="0">
                  <a:pos x="connsiteX14913" y="connsiteY14913"/>
                </a:cxn>
                <a:cxn ang="0">
                  <a:pos x="connsiteX14914" y="connsiteY14914"/>
                </a:cxn>
                <a:cxn ang="0">
                  <a:pos x="connsiteX14915" y="connsiteY14915"/>
                </a:cxn>
                <a:cxn ang="0">
                  <a:pos x="connsiteX14916" y="connsiteY14916"/>
                </a:cxn>
                <a:cxn ang="0">
                  <a:pos x="connsiteX14917" y="connsiteY14917"/>
                </a:cxn>
                <a:cxn ang="0">
                  <a:pos x="connsiteX14918" y="connsiteY14918"/>
                </a:cxn>
                <a:cxn ang="0">
                  <a:pos x="connsiteX14919" y="connsiteY14919"/>
                </a:cxn>
                <a:cxn ang="0">
                  <a:pos x="connsiteX14920" y="connsiteY14920"/>
                </a:cxn>
                <a:cxn ang="0">
                  <a:pos x="connsiteX14921" y="connsiteY14921"/>
                </a:cxn>
                <a:cxn ang="0">
                  <a:pos x="connsiteX14922" y="connsiteY14922"/>
                </a:cxn>
                <a:cxn ang="0">
                  <a:pos x="connsiteX14923" y="connsiteY14923"/>
                </a:cxn>
                <a:cxn ang="0">
                  <a:pos x="connsiteX14924" y="connsiteY14924"/>
                </a:cxn>
                <a:cxn ang="0">
                  <a:pos x="connsiteX14925" y="connsiteY14925"/>
                </a:cxn>
                <a:cxn ang="0">
                  <a:pos x="connsiteX14926" y="connsiteY14926"/>
                </a:cxn>
                <a:cxn ang="0">
                  <a:pos x="connsiteX14927" y="connsiteY14927"/>
                </a:cxn>
                <a:cxn ang="0">
                  <a:pos x="connsiteX14928" y="connsiteY14928"/>
                </a:cxn>
                <a:cxn ang="0">
                  <a:pos x="connsiteX14929" y="connsiteY14929"/>
                </a:cxn>
                <a:cxn ang="0">
                  <a:pos x="connsiteX14930" y="connsiteY14930"/>
                </a:cxn>
                <a:cxn ang="0">
                  <a:pos x="connsiteX14931" y="connsiteY14931"/>
                </a:cxn>
                <a:cxn ang="0">
                  <a:pos x="connsiteX14932" y="connsiteY14932"/>
                </a:cxn>
                <a:cxn ang="0">
                  <a:pos x="connsiteX14933" y="connsiteY14933"/>
                </a:cxn>
                <a:cxn ang="0">
                  <a:pos x="connsiteX14934" y="connsiteY14934"/>
                </a:cxn>
                <a:cxn ang="0">
                  <a:pos x="connsiteX14935" y="connsiteY14935"/>
                </a:cxn>
                <a:cxn ang="0">
                  <a:pos x="connsiteX14936" y="connsiteY14936"/>
                </a:cxn>
                <a:cxn ang="0">
                  <a:pos x="connsiteX14937" y="connsiteY14937"/>
                </a:cxn>
                <a:cxn ang="0">
                  <a:pos x="connsiteX14938" y="connsiteY14938"/>
                </a:cxn>
                <a:cxn ang="0">
                  <a:pos x="connsiteX14939" y="connsiteY14939"/>
                </a:cxn>
                <a:cxn ang="0">
                  <a:pos x="connsiteX14940" y="connsiteY14940"/>
                </a:cxn>
                <a:cxn ang="0">
                  <a:pos x="connsiteX14941" y="connsiteY14941"/>
                </a:cxn>
                <a:cxn ang="0">
                  <a:pos x="connsiteX14942" y="connsiteY14942"/>
                </a:cxn>
                <a:cxn ang="0">
                  <a:pos x="connsiteX14943" y="connsiteY14943"/>
                </a:cxn>
                <a:cxn ang="0">
                  <a:pos x="connsiteX14944" y="connsiteY14944"/>
                </a:cxn>
                <a:cxn ang="0">
                  <a:pos x="connsiteX14945" y="connsiteY14945"/>
                </a:cxn>
                <a:cxn ang="0">
                  <a:pos x="connsiteX14946" y="connsiteY14946"/>
                </a:cxn>
                <a:cxn ang="0">
                  <a:pos x="connsiteX14947" y="connsiteY14947"/>
                </a:cxn>
                <a:cxn ang="0">
                  <a:pos x="connsiteX14948" y="connsiteY14948"/>
                </a:cxn>
                <a:cxn ang="0">
                  <a:pos x="connsiteX14949" y="connsiteY14949"/>
                </a:cxn>
                <a:cxn ang="0">
                  <a:pos x="connsiteX14950" y="connsiteY14950"/>
                </a:cxn>
                <a:cxn ang="0">
                  <a:pos x="connsiteX14951" y="connsiteY14951"/>
                </a:cxn>
                <a:cxn ang="0">
                  <a:pos x="connsiteX14952" y="connsiteY14952"/>
                </a:cxn>
                <a:cxn ang="0">
                  <a:pos x="connsiteX14953" y="connsiteY14953"/>
                </a:cxn>
                <a:cxn ang="0">
                  <a:pos x="connsiteX14954" y="connsiteY14954"/>
                </a:cxn>
                <a:cxn ang="0">
                  <a:pos x="connsiteX14955" y="connsiteY14955"/>
                </a:cxn>
                <a:cxn ang="0">
                  <a:pos x="connsiteX14956" y="connsiteY14956"/>
                </a:cxn>
                <a:cxn ang="0">
                  <a:pos x="connsiteX14957" y="connsiteY14957"/>
                </a:cxn>
                <a:cxn ang="0">
                  <a:pos x="connsiteX14958" y="connsiteY14958"/>
                </a:cxn>
                <a:cxn ang="0">
                  <a:pos x="connsiteX14959" y="connsiteY14959"/>
                </a:cxn>
                <a:cxn ang="0">
                  <a:pos x="connsiteX14960" y="connsiteY14960"/>
                </a:cxn>
                <a:cxn ang="0">
                  <a:pos x="connsiteX14961" y="connsiteY14961"/>
                </a:cxn>
                <a:cxn ang="0">
                  <a:pos x="connsiteX14962" y="connsiteY14962"/>
                </a:cxn>
                <a:cxn ang="0">
                  <a:pos x="connsiteX14963" y="connsiteY14963"/>
                </a:cxn>
                <a:cxn ang="0">
                  <a:pos x="connsiteX14964" y="connsiteY14964"/>
                </a:cxn>
                <a:cxn ang="0">
                  <a:pos x="connsiteX14965" y="connsiteY14965"/>
                </a:cxn>
                <a:cxn ang="0">
                  <a:pos x="connsiteX14966" y="connsiteY14966"/>
                </a:cxn>
                <a:cxn ang="0">
                  <a:pos x="connsiteX14967" y="connsiteY14967"/>
                </a:cxn>
                <a:cxn ang="0">
                  <a:pos x="connsiteX14968" y="connsiteY14968"/>
                </a:cxn>
                <a:cxn ang="0">
                  <a:pos x="connsiteX14969" y="connsiteY14969"/>
                </a:cxn>
                <a:cxn ang="0">
                  <a:pos x="connsiteX14970" y="connsiteY14970"/>
                </a:cxn>
                <a:cxn ang="0">
                  <a:pos x="connsiteX14971" y="connsiteY14971"/>
                </a:cxn>
                <a:cxn ang="0">
                  <a:pos x="connsiteX14972" y="connsiteY14972"/>
                </a:cxn>
                <a:cxn ang="0">
                  <a:pos x="connsiteX14973" y="connsiteY14973"/>
                </a:cxn>
                <a:cxn ang="0">
                  <a:pos x="connsiteX14974" y="connsiteY14974"/>
                </a:cxn>
                <a:cxn ang="0">
                  <a:pos x="connsiteX14975" y="connsiteY14975"/>
                </a:cxn>
                <a:cxn ang="0">
                  <a:pos x="connsiteX14976" y="connsiteY14976"/>
                </a:cxn>
                <a:cxn ang="0">
                  <a:pos x="connsiteX14977" y="connsiteY14977"/>
                </a:cxn>
                <a:cxn ang="0">
                  <a:pos x="connsiteX14978" y="connsiteY14978"/>
                </a:cxn>
                <a:cxn ang="0">
                  <a:pos x="connsiteX14979" y="connsiteY14979"/>
                </a:cxn>
                <a:cxn ang="0">
                  <a:pos x="connsiteX14980" y="connsiteY14980"/>
                </a:cxn>
                <a:cxn ang="0">
                  <a:pos x="connsiteX14981" y="connsiteY14981"/>
                </a:cxn>
                <a:cxn ang="0">
                  <a:pos x="connsiteX14982" y="connsiteY14982"/>
                </a:cxn>
                <a:cxn ang="0">
                  <a:pos x="connsiteX14983" y="connsiteY14983"/>
                </a:cxn>
                <a:cxn ang="0">
                  <a:pos x="connsiteX14984" y="connsiteY14984"/>
                </a:cxn>
                <a:cxn ang="0">
                  <a:pos x="connsiteX14985" y="connsiteY14985"/>
                </a:cxn>
                <a:cxn ang="0">
                  <a:pos x="connsiteX14986" y="connsiteY14986"/>
                </a:cxn>
                <a:cxn ang="0">
                  <a:pos x="connsiteX14987" y="connsiteY14987"/>
                </a:cxn>
                <a:cxn ang="0">
                  <a:pos x="connsiteX14988" y="connsiteY14988"/>
                </a:cxn>
                <a:cxn ang="0">
                  <a:pos x="connsiteX14989" y="connsiteY14989"/>
                </a:cxn>
                <a:cxn ang="0">
                  <a:pos x="connsiteX14990" y="connsiteY14990"/>
                </a:cxn>
                <a:cxn ang="0">
                  <a:pos x="connsiteX14991" y="connsiteY14991"/>
                </a:cxn>
                <a:cxn ang="0">
                  <a:pos x="connsiteX14992" y="connsiteY14992"/>
                </a:cxn>
                <a:cxn ang="0">
                  <a:pos x="connsiteX14993" y="connsiteY14993"/>
                </a:cxn>
                <a:cxn ang="0">
                  <a:pos x="connsiteX14994" y="connsiteY14994"/>
                </a:cxn>
                <a:cxn ang="0">
                  <a:pos x="connsiteX14995" y="connsiteY14995"/>
                </a:cxn>
                <a:cxn ang="0">
                  <a:pos x="connsiteX14996" y="connsiteY14996"/>
                </a:cxn>
                <a:cxn ang="0">
                  <a:pos x="connsiteX14997" y="connsiteY14997"/>
                </a:cxn>
                <a:cxn ang="0">
                  <a:pos x="connsiteX14998" y="connsiteY14998"/>
                </a:cxn>
                <a:cxn ang="0">
                  <a:pos x="connsiteX14999" y="connsiteY14999"/>
                </a:cxn>
                <a:cxn ang="0">
                  <a:pos x="connsiteX15000" y="connsiteY15000"/>
                </a:cxn>
                <a:cxn ang="0">
                  <a:pos x="connsiteX15001" y="connsiteY15001"/>
                </a:cxn>
                <a:cxn ang="0">
                  <a:pos x="connsiteX15002" y="connsiteY15002"/>
                </a:cxn>
                <a:cxn ang="0">
                  <a:pos x="connsiteX15003" y="connsiteY15003"/>
                </a:cxn>
                <a:cxn ang="0">
                  <a:pos x="connsiteX15004" y="connsiteY15004"/>
                </a:cxn>
                <a:cxn ang="0">
                  <a:pos x="connsiteX15005" y="connsiteY15005"/>
                </a:cxn>
                <a:cxn ang="0">
                  <a:pos x="connsiteX15006" y="connsiteY15006"/>
                </a:cxn>
                <a:cxn ang="0">
                  <a:pos x="connsiteX15007" y="connsiteY15007"/>
                </a:cxn>
                <a:cxn ang="0">
                  <a:pos x="connsiteX15008" y="connsiteY15008"/>
                </a:cxn>
                <a:cxn ang="0">
                  <a:pos x="connsiteX15009" y="connsiteY15009"/>
                </a:cxn>
                <a:cxn ang="0">
                  <a:pos x="connsiteX15010" y="connsiteY15010"/>
                </a:cxn>
                <a:cxn ang="0">
                  <a:pos x="connsiteX15011" y="connsiteY15011"/>
                </a:cxn>
                <a:cxn ang="0">
                  <a:pos x="connsiteX15012" y="connsiteY15012"/>
                </a:cxn>
                <a:cxn ang="0">
                  <a:pos x="connsiteX15013" y="connsiteY15013"/>
                </a:cxn>
                <a:cxn ang="0">
                  <a:pos x="connsiteX15014" y="connsiteY15014"/>
                </a:cxn>
                <a:cxn ang="0">
                  <a:pos x="connsiteX15015" y="connsiteY15015"/>
                </a:cxn>
                <a:cxn ang="0">
                  <a:pos x="connsiteX15016" y="connsiteY15016"/>
                </a:cxn>
                <a:cxn ang="0">
                  <a:pos x="connsiteX15017" y="connsiteY15017"/>
                </a:cxn>
                <a:cxn ang="0">
                  <a:pos x="connsiteX15018" y="connsiteY15018"/>
                </a:cxn>
                <a:cxn ang="0">
                  <a:pos x="connsiteX15019" y="connsiteY15019"/>
                </a:cxn>
                <a:cxn ang="0">
                  <a:pos x="connsiteX15020" y="connsiteY15020"/>
                </a:cxn>
                <a:cxn ang="0">
                  <a:pos x="connsiteX15021" y="connsiteY15021"/>
                </a:cxn>
                <a:cxn ang="0">
                  <a:pos x="connsiteX15022" y="connsiteY15022"/>
                </a:cxn>
                <a:cxn ang="0">
                  <a:pos x="connsiteX15023" y="connsiteY15023"/>
                </a:cxn>
                <a:cxn ang="0">
                  <a:pos x="connsiteX15024" y="connsiteY15024"/>
                </a:cxn>
                <a:cxn ang="0">
                  <a:pos x="connsiteX15025" y="connsiteY15025"/>
                </a:cxn>
                <a:cxn ang="0">
                  <a:pos x="connsiteX15026" y="connsiteY15026"/>
                </a:cxn>
                <a:cxn ang="0">
                  <a:pos x="connsiteX15027" y="connsiteY15027"/>
                </a:cxn>
                <a:cxn ang="0">
                  <a:pos x="connsiteX15028" y="connsiteY15028"/>
                </a:cxn>
                <a:cxn ang="0">
                  <a:pos x="connsiteX15029" y="connsiteY15029"/>
                </a:cxn>
                <a:cxn ang="0">
                  <a:pos x="connsiteX15030" y="connsiteY15030"/>
                </a:cxn>
                <a:cxn ang="0">
                  <a:pos x="connsiteX15031" y="connsiteY15031"/>
                </a:cxn>
                <a:cxn ang="0">
                  <a:pos x="connsiteX15032" y="connsiteY15032"/>
                </a:cxn>
                <a:cxn ang="0">
                  <a:pos x="connsiteX15033" y="connsiteY15033"/>
                </a:cxn>
                <a:cxn ang="0">
                  <a:pos x="connsiteX15034" y="connsiteY15034"/>
                </a:cxn>
                <a:cxn ang="0">
                  <a:pos x="connsiteX15035" y="connsiteY15035"/>
                </a:cxn>
                <a:cxn ang="0">
                  <a:pos x="connsiteX15036" y="connsiteY15036"/>
                </a:cxn>
                <a:cxn ang="0">
                  <a:pos x="connsiteX15037" y="connsiteY15037"/>
                </a:cxn>
                <a:cxn ang="0">
                  <a:pos x="connsiteX15038" y="connsiteY15038"/>
                </a:cxn>
                <a:cxn ang="0">
                  <a:pos x="connsiteX15039" y="connsiteY15039"/>
                </a:cxn>
                <a:cxn ang="0">
                  <a:pos x="connsiteX15040" y="connsiteY15040"/>
                </a:cxn>
                <a:cxn ang="0">
                  <a:pos x="connsiteX15041" y="connsiteY15041"/>
                </a:cxn>
                <a:cxn ang="0">
                  <a:pos x="connsiteX15042" y="connsiteY15042"/>
                </a:cxn>
                <a:cxn ang="0">
                  <a:pos x="connsiteX15043" y="connsiteY15043"/>
                </a:cxn>
                <a:cxn ang="0">
                  <a:pos x="connsiteX15044" y="connsiteY15044"/>
                </a:cxn>
                <a:cxn ang="0">
                  <a:pos x="connsiteX15045" y="connsiteY15045"/>
                </a:cxn>
                <a:cxn ang="0">
                  <a:pos x="connsiteX15046" y="connsiteY15046"/>
                </a:cxn>
                <a:cxn ang="0">
                  <a:pos x="connsiteX15047" y="connsiteY15047"/>
                </a:cxn>
                <a:cxn ang="0">
                  <a:pos x="connsiteX15048" y="connsiteY15048"/>
                </a:cxn>
                <a:cxn ang="0">
                  <a:pos x="connsiteX15049" y="connsiteY15049"/>
                </a:cxn>
                <a:cxn ang="0">
                  <a:pos x="connsiteX15050" y="connsiteY15050"/>
                </a:cxn>
                <a:cxn ang="0">
                  <a:pos x="connsiteX15051" y="connsiteY15051"/>
                </a:cxn>
                <a:cxn ang="0">
                  <a:pos x="connsiteX15052" y="connsiteY15052"/>
                </a:cxn>
                <a:cxn ang="0">
                  <a:pos x="connsiteX15053" y="connsiteY15053"/>
                </a:cxn>
                <a:cxn ang="0">
                  <a:pos x="connsiteX15054" y="connsiteY15054"/>
                </a:cxn>
                <a:cxn ang="0">
                  <a:pos x="connsiteX15055" y="connsiteY15055"/>
                </a:cxn>
                <a:cxn ang="0">
                  <a:pos x="connsiteX15056" y="connsiteY15056"/>
                </a:cxn>
                <a:cxn ang="0">
                  <a:pos x="connsiteX15057" y="connsiteY15057"/>
                </a:cxn>
                <a:cxn ang="0">
                  <a:pos x="connsiteX15058" y="connsiteY15058"/>
                </a:cxn>
                <a:cxn ang="0">
                  <a:pos x="connsiteX15059" y="connsiteY15059"/>
                </a:cxn>
                <a:cxn ang="0">
                  <a:pos x="connsiteX15060" y="connsiteY15060"/>
                </a:cxn>
                <a:cxn ang="0">
                  <a:pos x="connsiteX15061" y="connsiteY15061"/>
                </a:cxn>
                <a:cxn ang="0">
                  <a:pos x="connsiteX15062" y="connsiteY15062"/>
                </a:cxn>
                <a:cxn ang="0">
                  <a:pos x="connsiteX15063" y="connsiteY15063"/>
                </a:cxn>
                <a:cxn ang="0">
                  <a:pos x="connsiteX15064" y="connsiteY15064"/>
                </a:cxn>
                <a:cxn ang="0">
                  <a:pos x="connsiteX15065" y="connsiteY15065"/>
                </a:cxn>
                <a:cxn ang="0">
                  <a:pos x="connsiteX15066" y="connsiteY15066"/>
                </a:cxn>
                <a:cxn ang="0">
                  <a:pos x="connsiteX15067" y="connsiteY15067"/>
                </a:cxn>
                <a:cxn ang="0">
                  <a:pos x="connsiteX15068" y="connsiteY15068"/>
                </a:cxn>
                <a:cxn ang="0">
                  <a:pos x="connsiteX15069" y="connsiteY15069"/>
                </a:cxn>
                <a:cxn ang="0">
                  <a:pos x="connsiteX15070" y="connsiteY15070"/>
                </a:cxn>
                <a:cxn ang="0">
                  <a:pos x="connsiteX15071" y="connsiteY15071"/>
                </a:cxn>
                <a:cxn ang="0">
                  <a:pos x="connsiteX15072" y="connsiteY15072"/>
                </a:cxn>
                <a:cxn ang="0">
                  <a:pos x="connsiteX15073" y="connsiteY15073"/>
                </a:cxn>
                <a:cxn ang="0">
                  <a:pos x="connsiteX15074" y="connsiteY15074"/>
                </a:cxn>
                <a:cxn ang="0">
                  <a:pos x="connsiteX15075" y="connsiteY15075"/>
                </a:cxn>
                <a:cxn ang="0">
                  <a:pos x="connsiteX15076" y="connsiteY15076"/>
                </a:cxn>
                <a:cxn ang="0">
                  <a:pos x="connsiteX15077" y="connsiteY15077"/>
                </a:cxn>
                <a:cxn ang="0">
                  <a:pos x="connsiteX15078" y="connsiteY15078"/>
                </a:cxn>
                <a:cxn ang="0">
                  <a:pos x="connsiteX15079" y="connsiteY15079"/>
                </a:cxn>
                <a:cxn ang="0">
                  <a:pos x="connsiteX15080" y="connsiteY15080"/>
                </a:cxn>
                <a:cxn ang="0">
                  <a:pos x="connsiteX15081" y="connsiteY15081"/>
                </a:cxn>
                <a:cxn ang="0">
                  <a:pos x="connsiteX15082" y="connsiteY15082"/>
                </a:cxn>
                <a:cxn ang="0">
                  <a:pos x="connsiteX15083" y="connsiteY15083"/>
                </a:cxn>
                <a:cxn ang="0">
                  <a:pos x="connsiteX15084" y="connsiteY15084"/>
                </a:cxn>
                <a:cxn ang="0">
                  <a:pos x="connsiteX15085" y="connsiteY15085"/>
                </a:cxn>
                <a:cxn ang="0">
                  <a:pos x="connsiteX15086" y="connsiteY15086"/>
                </a:cxn>
                <a:cxn ang="0">
                  <a:pos x="connsiteX15087" y="connsiteY15087"/>
                </a:cxn>
                <a:cxn ang="0">
                  <a:pos x="connsiteX15088" y="connsiteY15088"/>
                </a:cxn>
                <a:cxn ang="0">
                  <a:pos x="connsiteX15089" y="connsiteY15089"/>
                </a:cxn>
                <a:cxn ang="0">
                  <a:pos x="connsiteX15090" y="connsiteY15090"/>
                </a:cxn>
                <a:cxn ang="0">
                  <a:pos x="connsiteX15091" y="connsiteY15091"/>
                </a:cxn>
                <a:cxn ang="0">
                  <a:pos x="connsiteX15092" y="connsiteY15092"/>
                </a:cxn>
                <a:cxn ang="0">
                  <a:pos x="connsiteX15093" y="connsiteY15093"/>
                </a:cxn>
                <a:cxn ang="0">
                  <a:pos x="connsiteX15094" y="connsiteY15094"/>
                </a:cxn>
                <a:cxn ang="0">
                  <a:pos x="connsiteX15095" y="connsiteY15095"/>
                </a:cxn>
                <a:cxn ang="0">
                  <a:pos x="connsiteX15096" y="connsiteY15096"/>
                </a:cxn>
                <a:cxn ang="0">
                  <a:pos x="connsiteX15097" y="connsiteY15097"/>
                </a:cxn>
                <a:cxn ang="0">
                  <a:pos x="connsiteX15098" y="connsiteY15098"/>
                </a:cxn>
                <a:cxn ang="0">
                  <a:pos x="connsiteX15099" y="connsiteY15099"/>
                </a:cxn>
                <a:cxn ang="0">
                  <a:pos x="connsiteX15100" y="connsiteY15100"/>
                </a:cxn>
                <a:cxn ang="0">
                  <a:pos x="connsiteX15101" y="connsiteY15101"/>
                </a:cxn>
                <a:cxn ang="0">
                  <a:pos x="connsiteX15102" y="connsiteY15102"/>
                </a:cxn>
                <a:cxn ang="0">
                  <a:pos x="connsiteX15103" y="connsiteY15103"/>
                </a:cxn>
                <a:cxn ang="0">
                  <a:pos x="connsiteX15104" y="connsiteY15104"/>
                </a:cxn>
                <a:cxn ang="0">
                  <a:pos x="connsiteX15105" y="connsiteY15105"/>
                </a:cxn>
                <a:cxn ang="0">
                  <a:pos x="connsiteX15106" y="connsiteY15106"/>
                </a:cxn>
                <a:cxn ang="0">
                  <a:pos x="connsiteX15107" y="connsiteY15107"/>
                </a:cxn>
                <a:cxn ang="0">
                  <a:pos x="connsiteX15108" y="connsiteY15108"/>
                </a:cxn>
                <a:cxn ang="0">
                  <a:pos x="connsiteX15109" y="connsiteY15109"/>
                </a:cxn>
                <a:cxn ang="0">
                  <a:pos x="connsiteX15110" y="connsiteY15110"/>
                </a:cxn>
                <a:cxn ang="0">
                  <a:pos x="connsiteX15111" y="connsiteY15111"/>
                </a:cxn>
                <a:cxn ang="0">
                  <a:pos x="connsiteX15112" y="connsiteY15112"/>
                </a:cxn>
                <a:cxn ang="0">
                  <a:pos x="connsiteX15113" y="connsiteY15113"/>
                </a:cxn>
                <a:cxn ang="0">
                  <a:pos x="connsiteX15114" y="connsiteY15114"/>
                </a:cxn>
                <a:cxn ang="0">
                  <a:pos x="connsiteX15115" y="connsiteY15115"/>
                </a:cxn>
                <a:cxn ang="0">
                  <a:pos x="connsiteX15116" y="connsiteY15116"/>
                </a:cxn>
                <a:cxn ang="0">
                  <a:pos x="connsiteX15117" y="connsiteY15117"/>
                </a:cxn>
                <a:cxn ang="0">
                  <a:pos x="connsiteX15118" y="connsiteY15118"/>
                </a:cxn>
                <a:cxn ang="0">
                  <a:pos x="connsiteX15119" y="connsiteY15119"/>
                </a:cxn>
                <a:cxn ang="0">
                  <a:pos x="connsiteX15120" y="connsiteY15120"/>
                </a:cxn>
                <a:cxn ang="0">
                  <a:pos x="connsiteX15121" y="connsiteY15121"/>
                </a:cxn>
                <a:cxn ang="0">
                  <a:pos x="connsiteX15122" y="connsiteY15122"/>
                </a:cxn>
                <a:cxn ang="0">
                  <a:pos x="connsiteX15123" y="connsiteY15123"/>
                </a:cxn>
                <a:cxn ang="0">
                  <a:pos x="connsiteX15124" y="connsiteY15124"/>
                </a:cxn>
                <a:cxn ang="0">
                  <a:pos x="connsiteX15125" y="connsiteY15125"/>
                </a:cxn>
                <a:cxn ang="0">
                  <a:pos x="connsiteX15126" y="connsiteY15126"/>
                </a:cxn>
                <a:cxn ang="0">
                  <a:pos x="connsiteX15127" y="connsiteY15127"/>
                </a:cxn>
                <a:cxn ang="0">
                  <a:pos x="connsiteX15128" y="connsiteY15128"/>
                </a:cxn>
                <a:cxn ang="0">
                  <a:pos x="connsiteX15129" y="connsiteY15129"/>
                </a:cxn>
                <a:cxn ang="0">
                  <a:pos x="connsiteX15130" y="connsiteY15130"/>
                </a:cxn>
                <a:cxn ang="0">
                  <a:pos x="connsiteX15131" y="connsiteY15131"/>
                </a:cxn>
                <a:cxn ang="0">
                  <a:pos x="connsiteX15132" y="connsiteY15132"/>
                </a:cxn>
                <a:cxn ang="0">
                  <a:pos x="connsiteX15133" y="connsiteY15133"/>
                </a:cxn>
                <a:cxn ang="0">
                  <a:pos x="connsiteX15134" y="connsiteY15134"/>
                </a:cxn>
                <a:cxn ang="0">
                  <a:pos x="connsiteX15135" y="connsiteY15135"/>
                </a:cxn>
                <a:cxn ang="0">
                  <a:pos x="connsiteX15136" y="connsiteY15136"/>
                </a:cxn>
                <a:cxn ang="0">
                  <a:pos x="connsiteX15137" y="connsiteY15137"/>
                </a:cxn>
                <a:cxn ang="0">
                  <a:pos x="connsiteX15138" y="connsiteY15138"/>
                </a:cxn>
                <a:cxn ang="0">
                  <a:pos x="connsiteX15139" y="connsiteY15139"/>
                </a:cxn>
                <a:cxn ang="0">
                  <a:pos x="connsiteX15140" y="connsiteY15140"/>
                </a:cxn>
                <a:cxn ang="0">
                  <a:pos x="connsiteX15141" y="connsiteY15141"/>
                </a:cxn>
                <a:cxn ang="0">
                  <a:pos x="connsiteX15142" y="connsiteY15142"/>
                </a:cxn>
                <a:cxn ang="0">
                  <a:pos x="connsiteX15143" y="connsiteY15143"/>
                </a:cxn>
                <a:cxn ang="0">
                  <a:pos x="connsiteX15144" y="connsiteY15144"/>
                </a:cxn>
                <a:cxn ang="0">
                  <a:pos x="connsiteX15145" y="connsiteY15145"/>
                </a:cxn>
                <a:cxn ang="0">
                  <a:pos x="connsiteX15146" y="connsiteY15146"/>
                </a:cxn>
                <a:cxn ang="0">
                  <a:pos x="connsiteX15147" y="connsiteY15147"/>
                </a:cxn>
                <a:cxn ang="0">
                  <a:pos x="connsiteX15148" y="connsiteY15148"/>
                </a:cxn>
                <a:cxn ang="0">
                  <a:pos x="connsiteX15149" y="connsiteY15149"/>
                </a:cxn>
                <a:cxn ang="0">
                  <a:pos x="connsiteX15150" y="connsiteY15150"/>
                </a:cxn>
                <a:cxn ang="0">
                  <a:pos x="connsiteX15151" y="connsiteY15151"/>
                </a:cxn>
                <a:cxn ang="0">
                  <a:pos x="connsiteX15152" y="connsiteY15152"/>
                </a:cxn>
                <a:cxn ang="0">
                  <a:pos x="connsiteX15153" y="connsiteY15153"/>
                </a:cxn>
                <a:cxn ang="0">
                  <a:pos x="connsiteX15154" y="connsiteY15154"/>
                </a:cxn>
                <a:cxn ang="0">
                  <a:pos x="connsiteX15155" y="connsiteY15155"/>
                </a:cxn>
                <a:cxn ang="0">
                  <a:pos x="connsiteX15156" y="connsiteY15156"/>
                </a:cxn>
                <a:cxn ang="0">
                  <a:pos x="connsiteX15157" y="connsiteY15157"/>
                </a:cxn>
                <a:cxn ang="0">
                  <a:pos x="connsiteX15158" y="connsiteY15158"/>
                </a:cxn>
                <a:cxn ang="0">
                  <a:pos x="connsiteX15159" y="connsiteY15159"/>
                </a:cxn>
                <a:cxn ang="0">
                  <a:pos x="connsiteX15160" y="connsiteY15160"/>
                </a:cxn>
                <a:cxn ang="0">
                  <a:pos x="connsiteX15161" y="connsiteY15161"/>
                </a:cxn>
                <a:cxn ang="0">
                  <a:pos x="connsiteX15162" y="connsiteY15162"/>
                </a:cxn>
                <a:cxn ang="0">
                  <a:pos x="connsiteX15163" y="connsiteY15163"/>
                </a:cxn>
                <a:cxn ang="0">
                  <a:pos x="connsiteX15164" y="connsiteY15164"/>
                </a:cxn>
                <a:cxn ang="0">
                  <a:pos x="connsiteX15165" y="connsiteY15165"/>
                </a:cxn>
                <a:cxn ang="0">
                  <a:pos x="connsiteX15166" y="connsiteY15166"/>
                </a:cxn>
                <a:cxn ang="0">
                  <a:pos x="connsiteX15167" y="connsiteY15167"/>
                </a:cxn>
                <a:cxn ang="0">
                  <a:pos x="connsiteX15168" y="connsiteY15168"/>
                </a:cxn>
                <a:cxn ang="0">
                  <a:pos x="connsiteX15169" y="connsiteY15169"/>
                </a:cxn>
                <a:cxn ang="0">
                  <a:pos x="connsiteX15170" y="connsiteY15170"/>
                </a:cxn>
                <a:cxn ang="0">
                  <a:pos x="connsiteX15171" y="connsiteY15171"/>
                </a:cxn>
                <a:cxn ang="0">
                  <a:pos x="connsiteX15172" y="connsiteY15172"/>
                </a:cxn>
                <a:cxn ang="0">
                  <a:pos x="connsiteX15173" y="connsiteY15173"/>
                </a:cxn>
                <a:cxn ang="0">
                  <a:pos x="connsiteX15174" y="connsiteY15174"/>
                </a:cxn>
                <a:cxn ang="0">
                  <a:pos x="connsiteX15175" y="connsiteY15175"/>
                </a:cxn>
                <a:cxn ang="0">
                  <a:pos x="connsiteX15176" y="connsiteY15176"/>
                </a:cxn>
                <a:cxn ang="0">
                  <a:pos x="connsiteX15177" y="connsiteY15177"/>
                </a:cxn>
                <a:cxn ang="0">
                  <a:pos x="connsiteX15178" y="connsiteY15178"/>
                </a:cxn>
                <a:cxn ang="0">
                  <a:pos x="connsiteX15179" y="connsiteY15179"/>
                </a:cxn>
                <a:cxn ang="0">
                  <a:pos x="connsiteX15180" y="connsiteY15180"/>
                </a:cxn>
                <a:cxn ang="0">
                  <a:pos x="connsiteX15181" y="connsiteY15181"/>
                </a:cxn>
                <a:cxn ang="0">
                  <a:pos x="connsiteX15182" y="connsiteY15182"/>
                </a:cxn>
                <a:cxn ang="0">
                  <a:pos x="connsiteX15183" y="connsiteY15183"/>
                </a:cxn>
                <a:cxn ang="0">
                  <a:pos x="connsiteX15184" y="connsiteY15184"/>
                </a:cxn>
                <a:cxn ang="0">
                  <a:pos x="connsiteX15185" y="connsiteY15185"/>
                </a:cxn>
                <a:cxn ang="0">
                  <a:pos x="connsiteX15186" y="connsiteY15186"/>
                </a:cxn>
                <a:cxn ang="0">
                  <a:pos x="connsiteX15187" y="connsiteY15187"/>
                </a:cxn>
                <a:cxn ang="0">
                  <a:pos x="connsiteX15188" y="connsiteY15188"/>
                </a:cxn>
                <a:cxn ang="0">
                  <a:pos x="connsiteX15189" y="connsiteY15189"/>
                </a:cxn>
                <a:cxn ang="0">
                  <a:pos x="connsiteX15190" y="connsiteY15190"/>
                </a:cxn>
                <a:cxn ang="0">
                  <a:pos x="connsiteX15191" y="connsiteY15191"/>
                </a:cxn>
                <a:cxn ang="0">
                  <a:pos x="connsiteX15192" y="connsiteY15192"/>
                </a:cxn>
                <a:cxn ang="0">
                  <a:pos x="connsiteX15193" y="connsiteY15193"/>
                </a:cxn>
                <a:cxn ang="0">
                  <a:pos x="connsiteX15194" y="connsiteY15194"/>
                </a:cxn>
                <a:cxn ang="0">
                  <a:pos x="connsiteX15195" y="connsiteY15195"/>
                </a:cxn>
                <a:cxn ang="0">
                  <a:pos x="connsiteX15196" y="connsiteY15196"/>
                </a:cxn>
                <a:cxn ang="0">
                  <a:pos x="connsiteX15197" y="connsiteY15197"/>
                </a:cxn>
                <a:cxn ang="0">
                  <a:pos x="connsiteX15198" y="connsiteY15198"/>
                </a:cxn>
                <a:cxn ang="0">
                  <a:pos x="connsiteX15199" y="connsiteY15199"/>
                </a:cxn>
                <a:cxn ang="0">
                  <a:pos x="connsiteX15200" y="connsiteY15200"/>
                </a:cxn>
                <a:cxn ang="0">
                  <a:pos x="connsiteX15201" y="connsiteY15201"/>
                </a:cxn>
                <a:cxn ang="0">
                  <a:pos x="connsiteX15202" y="connsiteY15202"/>
                </a:cxn>
                <a:cxn ang="0">
                  <a:pos x="connsiteX15203" y="connsiteY15203"/>
                </a:cxn>
                <a:cxn ang="0">
                  <a:pos x="connsiteX15204" y="connsiteY15204"/>
                </a:cxn>
                <a:cxn ang="0">
                  <a:pos x="connsiteX15205" y="connsiteY15205"/>
                </a:cxn>
                <a:cxn ang="0">
                  <a:pos x="connsiteX15206" y="connsiteY15206"/>
                </a:cxn>
                <a:cxn ang="0">
                  <a:pos x="connsiteX15207" y="connsiteY15207"/>
                </a:cxn>
                <a:cxn ang="0">
                  <a:pos x="connsiteX15208" y="connsiteY15208"/>
                </a:cxn>
                <a:cxn ang="0">
                  <a:pos x="connsiteX15209" y="connsiteY15209"/>
                </a:cxn>
                <a:cxn ang="0">
                  <a:pos x="connsiteX15210" y="connsiteY15210"/>
                </a:cxn>
                <a:cxn ang="0">
                  <a:pos x="connsiteX15211" y="connsiteY15211"/>
                </a:cxn>
                <a:cxn ang="0">
                  <a:pos x="connsiteX15212" y="connsiteY15212"/>
                </a:cxn>
                <a:cxn ang="0">
                  <a:pos x="connsiteX15213" y="connsiteY15213"/>
                </a:cxn>
                <a:cxn ang="0">
                  <a:pos x="connsiteX15214" y="connsiteY15214"/>
                </a:cxn>
                <a:cxn ang="0">
                  <a:pos x="connsiteX15215" y="connsiteY15215"/>
                </a:cxn>
                <a:cxn ang="0">
                  <a:pos x="connsiteX15216" y="connsiteY15216"/>
                </a:cxn>
                <a:cxn ang="0">
                  <a:pos x="connsiteX15217" y="connsiteY15217"/>
                </a:cxn>
                <a:cxn ang="0">
                  <a:pos x="connsiteX15218" y="connsiteY15218"/>
                </a:cxn>
                <a:cxn ang="0">
                  <a:pos x="connsiteX15219" y="connsiteY15219"/>
                </a:cxn>
                <a:cxn ang="0">
                  <a:pos x="connsiteX15220" y="connsiteY15220"/>
                </a:cxn>
                <a:cxn ang="0">
                  <a:pos x="connsiteX15221" y="connsiteY15221"/>
                </a:cxn>
                <a:cxn ang="0">
                  <a:pos x="connsiteX15222" y="connsiteY15222"/>
                </a:cxn>
                <a:cxn ang="0">
                  <a:pos x="connsiteX15223" y="connsiteY15223"/>
                </a:cxn>
                <a:cxn ang="0">
                  <a:pos x="connsiteX15224" y="connsiteY15224"/>
                </a:cxn>
                <a:cxn ang="0">
                  <a:pos x="connsiteX15225" y="connsiteY15225"/>
                </a:cxn>
                <a:cxn ang="0">
                  <a:pos x="connsiteX15226" y="connsiteY15226"/>
                </a:cxn>
                <a:cxn ang="0">
                  <a:pos x="connsiteX15227" y="connsiteY15227"/>
                </a:cxn>
                <a:cxn ang="0">
                  <a:pos x="connsiteX15228" y="connsiteY15228"/>
                </a:cxn>
                <a:cxn ang="0">
                  <a:pos x="connsiteX15229" y="connsiteY15229"/>
                </a:cxn>
                <a:cxn ang="0">
                  <a:pos x="connsiteX15230" y="connsiteY15230"/>
                </a:cxn>
                <a:cxn ang="0">
                  <a:pos x="connsiteX15231" y="connsiteY15231"/>
                </a:cxn>
                <a:cxn ang="0">
                  <a:pos x="connsiteX15232" y="connsiteY15232"/>
                </a:cxn>
                <a:cxn ang="0">
                  <a:pos x="connsiteX15233" y="connsiteY15233"/>
                </a:cxn>
                <a:cxn ang="0">
                  <a:pos x="connsiteX15234" y="connsiteY15234"/>
                </a:cxn>
                <a:cxn ang="0">
                  <a:pos x="connsiteX15235" y="connsiteY15235"/>
                </a:cxn>
                <a:cxn ang="0">
                  <a:pos x="connsiteX15236" y="connsiteY15236"/>
                </a:cxn>
                <a:cxn ang="0">
                  <a:pos x="connsiteX15237" y="connsiteY15237"/>
                </a:cxn>
                <a:cxn ang="0">
                  <a:pos x="connsiteX15238" y="connsiteY15238"/>
                </a:cxn>
                <a:cxn ang="0">
                  <a:pos x="connsiteX15239" y="connsiteY15239"/>
                </a:cxn>
                <a:cxn ang="0">
                  <a:pos x="connsiteX15240" y="connsiteY15240"/>
                </a:cxn>
                <a:cxn ang="0">
                  <a:pos x="connsiteX15241" y="connsiteY15241"/>
                </a:cxn>
                <a:cxn ang="0">
                  <a:pos x="connsiteX15242" y="connsiteY15242"/>
                </a:cxn>
                <a:cxn ang="0">
                  <a:pos x="connsiteX15243" y="connsiteY15243"/>
                </a:cxn>
                <a:cxn ang="0">
                  <a:pos x="connsiteX15244" y="connsiteY15244"/>
                </a:cxn>
                <a:cxn ang="0">
                  <a:pos x="connsiteX15245" y="connsiteY15245"/>
                </a:cxn>
                <a:cxn ang="0">
                  <a:pos x="connsiteX15246" y="connsiteY15246"/>
                </a:cxn>
                <a:cxn ang="0">
                  <a:pos x="connsiteX15247" y="connsiteY15247"/>
                </a:cxn>
                <a:cxn ang="0">
                  <a:pos x="connsiteX15248" y="connsiteY15248"/>
                </a:cxn>
                <a:cxn ang="0">
                  <a:pos x="connsiteX15249" y="connsiteY15249"/>
                </a:cxn>
                <a:cxn ang="0">
                  <a:pos x="connsiteX15250" y="connsiteY15250"/>
                </a:cxn>
                <a:cxn ang="0">
                  <a:pos x="connsiteX15251" y="connsiteY15251"/>
                </a:cxn>
                <a:cxn ang="0">
                  <a:pos x="connsiteX15252" y="connsiteY15252"/>
                </a:cxn>
                <a:cxn ang="0">
                  <a:pos x="connsiteX15253" y="connsiteY15253"/>
                </a:cxn>
                <a:cxn ang="0">
                  <a:pos x="connsiteX15254" y="connsiteY15254"/>
                </a:cxn>
                <a:cxn ang="0">
                  <a:pos x="connsiteX15255" y="connsiteY15255"/>
                </a:cxn>
                <a:cxn ang="0">
                  <a:pos x="connsiteX15256" y="connsiteY15256"/>
                </a:cxn>
                <a:cxn ang="0">
                  <a:pos x="connsiteX15257" y="connsiteY15257"/>
                </a:cxn>
                <a:cxn ang="0">
                  <a:pos x="connsiteX15258" y="connsiteY15258"/>
                </a:cxn>
                <a:cxn ang="0">
                  <a:pos x="connsiteX15259" y="connsiteY15259"/>
                </a:cxn>
                <a:cxn ang="0">
                  <a:pos x="connsiteX15260" y="connsiteY15260"/>
                </a:cxn>
                <a:cxn ang="0">
                  <a:pos x="connsiteX15261" y="connsiteY15261"/>
                </a:cxn>
                <a:cxn ang="0">
                  <a:pos x="connsiteX15262" y="connsiteY15262"/>
                </a:cxn>
                <a:cxn ang="0">
                  <a:pos x="connsiteX15263" y="connsiteY15263"/>
                </a:cxn>
                <a:cxn ang="0">
                  <a:pos x="connsiteX15264" y="connsiteY15264"/>
                </a:cxn>
                <a:cxn ang="0">
                  <a:pos x="connsiteX15265" y="connsiteY15265"/>
                </a:cxn>
                <a:cxn ang="0">
                  <a:pos x="connsiteX15266" y="connsiteY15266"/>
                </a:cxn>
                <a:cxn ang="0">
                  <a:pos x="connsiteX15267" y="connsiteY15267"/>
                </a:cxn>
                <a:cxn ang="0">
                  <a:pos x="connsiteX15268" y="connsiteY15268"/>
                </a:cxn>
                <a:cxn ang="0">
                  <a:pos x="connsiteX15269" y="connsiteY15269"/>
                </a:cxn>
                <a:cxn ang="0">
                  <a:pos x="connsiteX15270" y="connsiteY15270"/>
                </a:cxn>
                <a:cxn ang="0">
                  <a:pos x="connsiteX15271" y="connsiteY15271"/>
                </a:cxn>
                <a:cxn ang="0">
                  <a:pos x="connsiteX15272" y="connsiteY15272"/>
                </a:cxn>
                <a:cxn ang="0">
                  <a:pos x="connsiteX15273" y="connsiteY15273"/>
                </a:cxn>
                <a:cxn ang="0">
                  <a:pos x="connsiteX15274" y="connsiteY15274"/>
                </a:cxn>
                <a:cxn ang="0">
                  <a:pos x="connsiteX15275" y="connsiteY15275"/>
                </a:cxn>
                <a:cxn ang="0">
                  <a:pos x="connsiteX15276" y="connsiteY15276"/>
                </a:cxn>
                <a:cxn ang="0">
                  <a:pos x="connsiteX15277" y="connsiteY15277"/>
                </a:cxn>
                <a:cxn ang="0">
                  <a:pos x="connsiteX15278" y="connsiteY15278"/>
                </a:cxn>
                <a:cxn ang="0">
                  <a:pos x="connsiteX15279" y="connsiteY15279"/>
                </a:cxn>
                <a:cxn ang="0">
                  <a:pos x="connsiteX15280" y="connsiteY15280"/>
                </a:cxn>
                <a:cxn ang="0">
                  <a:pos x="connsiteX15281" y="connsiteY15281"/>
                </a:cxn>
                <a:cxn ang="0">
                  <a:pos x="connsiteX15282" y="connsiteY15282"/>
                </a:cxn>
                <a:cxn ang="0">
                  <a:pos x="connsiteX15283" y="connsiteY15283"/>
                </a:cxn>
                <a:cxn ang="0">
                  <a:pos x="connsiteX15284" y="connsiteY15284"/>
                </a:cxn>
                <a:cxn ang="0">
                  <a:pos x="connsiteX15285" y="connsiteY15285"/>
                </a:cxn>
                <a:cxn ang="0">
                  <a:pos x="connsiteX15286" y="connsiteY15286"/>
                </a:cxn>
                <a:cxn ang="0">
                  <a:pos x="connsiteX15287" y="connsiteY15287"/>
                </a:cxn>
                <a:cxn ang="0">
                  <a:pos x="connsiteX15288" y="connsiteY15288"/>
                </a:cxn>
                <a:cxn ang="0">
                  <a:pos x="connsiteX15289" y="connsiteY15289"/>
                </a:cxn>
                <a:cxn ang="0">
                  <a:pos x="connsiteX15290" y="connsiteY15290"/>
                </a:cxn>
                <a:cxn ang="0">
                  <a:pos x="connsiteX15291" y="connsiteY15291"/>
                </a:cxn>
                <a:cxn ang="0">
                  <a:pos x="connsiteX15292" y="connsiteY15292"/>
                </a:cxn>
                <a:cxn ang="0">
                  <a:pos x="connsiteX15293" y="connsiteY15293"/>
                </a:cxn>
                <a:cxn ang="0">
                  <a:pos x="connsiteX15294" y="connsiteY15294"/>
                </a:cxn>
                <a:cxn ang="0">
                  <a:pos x="connsiteX15295" y="connsiteY15295"/>
                </a:cxn>
                <a:cxn ang="0">
                  <a:pos x="connsiteX15296" y="connsiteY15296"/>
                </a:cxn>
                <a:cxn ang="0">
                  <a:pos x="connsiteX15297" y="connsiteY15297"/>
                </a:cxn>
                <a:cxn ang="0">
                  <a:pos x="connsiteX15298" y="connsiteY15298"/>
                </a:cxn>
                <a:cxn ang="0">
                  <a:pos x="connsiteX15299" y="connsiteY15299"/>
                </a:cxn>
                <a:cxn ang="0">
                  <a:pos x="connsiteX15300" y="connsiteY15300"/>
                </a:cxn>
                <a:cxn ang="0">
                  <a:pos x="connsiteX15301" y="connsiteY15301"/>
                </a:cxn>
                <a:cxn ang="0">
                  <a:pos x="connsiteX15302" y="connsiteY15302"/>
                </a:cxn>
                <a:cxn ang="0">
                  <a:pos x="connsiteX15303" y="connsiteY15303"/>
                </a:cxn>
                <a:cxn ang="0">
                  <a:pos x="connsiteX15304" y="connsiteY15304"/>
                </a:cxn>
                <a:cxn ang="0">
                  <a:pos x="connsiteX15305" y="connsiteY15305"/>
                </a:cxn>
                <a:cxn ang="0">
                  <a:pos x="connsiteX15306" y="connsiteY15306"/>
                </a:cxn>
                <a:cxn ang="0">
                  <a:pos x="connsiteX15307" y="connsiteY15307"/>
                </a:cxn>
                <a:cxn ang="0">
                  <a:pos x="connsiteX15308" y="connsiteY15308"/>
                </a:cxn>
                <a:cxn ang="0">
                  <a:pos x="connsiteX15309" y="connsiteY15309"/>
                </a:cxn>
                <a:cxn ang="0">
                  <a:pos x="connsiteX15310" y="connsiteY15310"/>
                </a:cxn>
                <a:cxn ang="0">
                  <a:pos x="connsiteX15311" y="connsiteY15311"/>
                </a:cxn>
                <a:cxn ang="0">
                  <a:pos x="connsiteX15312" y="connsiteY15312"/>
                </a:cxn>
                <a:cxn ang="0">
                  <a:pos x="connsiteX15313" y="connsiteY15313"/>
                </a:cxn>
                <a:cxn ang="0">
                  <a:pos x="connsiteX15314" y="connsiteY15314"/>
                </a:cxn>
                <a:cxn ang="0">
                  <a:pos x="connsiteX15315" y="connsiteY15315"/>
                </a:cxn>
                <a:cxn ang="0">
                  <a:pos x="connsiteX15316" y="connsiteY15316"/>
                </a:cxn>
                <a:cxn ang="0">
                  <a:pos x="connsiteX15317" y="connsiteY15317"/>
                </a:cxn>
                <a:cxn ang="0">
                  <a:pos x="connsiteX15318" y="connsiteY15318"/>
                </a:cxn>
                <a:cxn ang="0">
                  <a:pos x="connsiteX15319" y="connsiteY15319"/>
                </a:cxn>
                <a:cxn ang="0">
                  <a:pos x="connsiteX15320" y="connsiteY15320"/>
                </a:cxn>
                <a:cxn ang="0">
                  <a:pos x="connsiteX15321" y="connsiteY15321"/>
                </a:cxn>
                <a:cxn ang="0">
                  <a:pos x="connsiteX15322" y="connsiteY15322"/>
                </a:cxn>
                <a:cxn ang="0">
                  <a:pos x="connsiteX15323" y="connsiteY15323"/>
                </a:cxn>
                <a:cxn ang="0">
                  <a:pos x="connsiteX15324" y="connsiteY15324"/>
                </a:cxn>
                <a:cxn ang="0">
                  <a:pos x="connsiteX15325" y="connsiteY15325"/>
                </a:cxn>
                <a:cxn ang="0">
                  <a:pos x="connsiteX15326" y="connsiteY15326"/>
                </a:cxn>
                <a:cxn ang="0">
                  <a:pos x="connsiteX15327" y="connsiteY15327"/>
                </a:cxn>
                <a:cxn ang="0">
                  <a:pos x="connsiteX15328" y="connsiteY15328"/>
                </a:cxn>
                <a:cxn ang="0">
                  <a:pos x="connsiteX15329" y="connsiteY15329"/>
                </a:cxn>
                <a:cxn ang="0">
                  <a:pos x="connsiteX15330" y="connsiteY15330"/>
                </a:cxn>
                <a:cxn ang="0">
                  <a:pos x="connsiteX15331" y="connsiteY15331"/>
                </a:cxn>
                <a:cxn ang="0">
                  <a:pos x="connsiteX15332" y="connsiteY15332"/>
                </a:cxn>
                <a:cxn ang="0">
                  <a:pos x="connsiteX15333" y="connsiteY15333"/>
                </a:cxn>
                <a:cxn ang="0">
                  <a:pos x="connsiteX15334" y="connsiteY15334"/>
                </a:cxn>
                <a:cxn ang="0">
                  <a:pos x="connsiteX15335" y="connsiteY15335"/>
                </a:cxn>
                <a:cxn ang="0">
                  <a:pos x="connsiteX15336" y="connsiteY15336"/>
                </a:cxn>
                <a:cxn ang="0">
                  <a:pos x="connsiteX15337" y="connsiteY15337"/>
                </a:cxn>
                <a:cxn ang="0">
                  <a:pos x="connsiteX15338" y="connsiteY15338"/>
                </a:cxn>
                <a:cxn ang="0">
                  <a:pos x="connsiteX15339" y="connsiteY15339"/>
                </a:cxn>
                <a:cxn ang="0">
                  <a:pos x="connsiteX15340" y="connsiteY15340"/>
                </a:cxn>
                <a:cxn ang="0">
                  <a:pos x="connsiteX15341" y="connsiteY15341"/>
                </a:cxn>
                <a:cxn ang="0">
                  <a:pos x="connsiteX15342" y="connsiteY15342"/>
                </a:cxn>
                <a:cxn ang="0">
                  <a:pos x="connsiteX15343" y="connsiteY15343"/>
                </a:cxn>
                <a:cxn ang="0">
                  <a:pos x="connsiteX15344" y="connsiteY15344"/>
                </a:cxn>
                <a:cxn ang="0">
                  <a:pos x="connsiteX15345" y="connsiteY15345"/>
                </a:cxn>
                <a:cxn ang="0">
                  <a:pos x="connsiteX15346" y="connsiteY15346"/>
                </a:cxn>
                <a:cxn ang="0">
                  <a:pos x="connsiteX15347" y="connsiteY15347"/>
                </a:cxn>
                <a:cxn ang="0">
                  <a:pos x="connsiteX15348" y="connsiteY15348"/>
                </a:cxn>
                <a:cxn ang="0">
                  <a:pos x="connsiteX15349" y="connsiteY15349"/>
                </a:cxn>
                <a:cxn ang="0">
                  <a:pos x="connsiteX15350" y="connsiteY15350"/>
                </a:cxn>
                <a:cxn ang="0">
                  <a:pos x="connsiteX15351" y="connsiteY15351"/>
                </a:cxn>
                <a:cxn ang="0">
                  <a:pos x="connsiteX15352" y="connsiteY15352"/>
                </a:cxn>
                <a:cxn ang="0">
                  <a:pos x="connsiteX15353" y="connsiteY15353"/>
                </a:cxn>
                <a:cxn ang="0">
                  <a:pos x="connsiteX15354" y="connsiteY15354"/>
                </a:cxn>
                <a:cxn ang="0">
                  <a:pos x="connsiteX15355" y="connsiteY15355"/>
                </a:cxn>
                <a:cxn ang="0">
                  <a:pos x="connsiteX15356" y="connsiteY15356"/>
                </a:cxn>
                <a:cxn ang="0">
                  <a:pos x="connsiteX15357" y="connsiteY15357"/>
                </a:cxn>
                <a:cxn ang="0">
                  <a:pos x="connsiteX15358" y="connsiteY15358"/>
                </a:cxn>
                <a:cxn ang="0">
                  <a:pos x="connsiteX15359" y="connsiteY15359"/>
                </a:cxn>
                <a:cxn ang="0">
                  <a:pos x="connsiteX15360" y="connsiteY15360"/>
                </a:cxn>
                <a:cxn ang="0">
                  <a:pos x="connsiteX15361" y="connsiteY15361"/>
                </a:cxn>
                <a:cxn ang="0">
                  <a:pos x="connsiteX15362" y="connsiteY15362"/>
                </a:cxn>
                <a:cxn ang="0">
                  <a:pos x="connsiteX15363" y="connsiteY15363"/>
                </a:cxn>
                <a:cxn ang="0">
                  <a:pos x="connsiteX15364" y="connsiteY15364"/>
                </a:cxn>
                <a:cxn ang="0">
                  <a:pos x="connsiteX15365" y="connsiteY15365"/>
                </a:cxn>
                <a:cxn ang="0">
                  <a:pos x="connsiteX15366" y="connsiteY15366"/>
                </a:cxn>
                <a:cxn ang="0">
                  <a:pos x="connsiteX15367" y="connsiteY15367"/>
                </a:cxn>
                <a:cxn ang="0">
                  <a:pos x="connsiteX15368" y="connsiteY15368"/>
                </a:cxn>
                <a:cxn ang="0">
                  <a:pos x="connsiteX15369" y="connsiteY15369"/>
                </a:cxn>
                <a:cxn ang="0">
                  <a:pos x="connsiteX15370" y="connsiteY15370"/>
                </a:cxn>
                <a:cxn ang="0">
                  <a:pos x="connsiteX15371" y="connsiteY15371"/>
                </a:cxn>
                <a:cxn ang="0">
                  <a:pos x="connsiteX15372" y="connsiteY15372"/>
                </a:cxn>
                <a:cxn ang="0">
                  <a:pos x="connsiteX15373" y="connsiteY15373"/>
                </a:cxn>
                <a:cxn ang="0">
                  <a:pos x="connsiteX15374" y="connsiteY15374"/>
                </a:cxn>
                <a:cxn ang="0">
                  <a:pos x="connsiteX15375" y="connsiteY15375"/>
                </a:cxn>
                <a:cxn ang="0">
                  <a:pos x="connsiteX15376" y="connsiteY15376"/>
                </a:cxn>
                <a:cxn ang="0">
                  <a:pos x="connsiteX15377" y="connsiteY15377"/>
                </a:cxn>
                <a:cxn ang="0">
                  <a:pos x="connsiteX15378" y="connsiteY15378"/>
                </a:cxn>
                <a:cxn ang="0">
                  <a:pos x="connsiteX15379" y="connsiteY15379"/>
                </a:cxn>
                <a:cxn ang="0">
                  <a:pos x="connsiteX15380" y="connsiteY15380"/>
                </a:cxn>
                <a:cxn ang="0">
                  <a:pos x="connsiteX15381" y="connsiteY15381"/>
                </a:cxn>
                <a:cxn ang="0">
                  <a:pos x="connsiteX15382" y="connsiteY15382"/>
                </a:cxn>
                <a:cxn ang="0">
                  <a:pos x="connsiteX15383" y="connsiteY15383"/>
                </a:cxn>
                <a:cxn ang="0">
                  <a:pos x="connsiteX15384" y="connsiteY15384"/>
                </a:cxn>
                <a:cxn ang="0">
                  <a:pos x="connsiteX15385" y="connsiteY15385"/>
                </a:cxn>
                <a:cxn ang="0">
                  <a:pos x="connsiteX15386" y="connsiteY15386"/>
                </a:cxn>
                <a:cxn ang="0">
                  <a:pos x="connsiteX15387" y="connsiteY15387"/>
                </a:cxn>
                <a:cxn ang="0">
                  <a:pos x="connsiteX15388" y="connsiteY15388"/>
                </a:cxn>
                <a:cxn ang="0">
                  <a:pos x="connsiteX15389" y="connsiteY15389"/>
                </a:cxn>
                <a:cxn ang="0">
                  <a:pos x="connsiteX15390" y="connsiteY15390"/>
                </a:cxn>
                <a:cxn ang="0">
                  <a:pos x="connsiteX15391" y="connsiteY15391"/>
                </a:cxn>
                <a:cxn ang="0">
                  <a:pos x="connsiteX15392" y="connsiteY15392"/>
                </a:cxn>
                <a:cxn ang="0">
                  <a:pos x="connsiteX15393" y="connsiteY15393"/>
                </a:cxn>
                <a:cxn ang="0">
                  <a:pos x="connsiteX15394" y="connsiteY15394"/>
                </a:cxn>
                <a:cxn ang="0">
                  <a:pos x="connsiteX15395" y="connsiteY15395"/>
                </a:cxn>
                <a:cxn ang="0">
                  <a:pos x="connsiteX15396" y="connsiteY15396"/>
                </a:cxn>
                <a:cxn ang="0">
                  <a:pos x="connsiteX15397" y="connsiteY15397"/>
                </a:cxn>
                <a:cxn ang="0">
                  <a:pos x="connsiteX15398" y="connsiteY15398"/>
                </a:cxn>
                <a:cxn ang="0">
                  <a:pos x="connsiteX15399" y="connsiteY15399"/>
                </a:cxn>
                <a:cxn ang="0">
                  <a:pos x="connsiteX15400" y="connsiteY15400"/>
                </a:cxn>
                <a:cxn ang="0">
                  <a:pos x="connsiteX15401" y="connsiteY15401"/>
                </a:cxn>
                <a:cxn ang="0">
                  <a:pos x="connsiteX15402" y="connsiteY15402"/>
                </a:cxn>
                <a:cxn ang="0">
                  <a:pos x="connsiteX15403" y="connsiteY15403"/>
                </a:cxn>
                <a:cxn ang="0">
                  <a:pos x="connsiteX15404" y="connsiteY15404"/>
                </a:cxn>
                <a:cxn ang="0">
                  <a:pos x="connsiteX15405" y="connsiteY15405"/>
                </a:cxn>
                <a:cxn ang="0">
                  <a:pos x="connsiteX15406" y="connsiteY15406"/>
                </a:cxn>
                <a:cxn ang="0">
                  <a:pos x="connsiteX15407" y="connsiteY15407"/>
                </a:cxn>
                <a:cxn ang="0">
                  <a:pos x="connsiteX15408" y="connsiteY15408"/>
                </a:cxn>
                <a:cxn ang="0">
                  <a:pos x="connsiteX15409" y="connsiteY15409"/>
                </a:cxn>
                <a:cxn ang="0">
                  <a:pos x="connsiteX15410" y="connsiteY15410"/>
                </a:cxn>
                <a:cxn ang="0">
                  <a:pos x="connsiteX15411" y="connsiteY15411"/>
                </a:cxn>
                <a:cxn ang="0">
                  <a:pos x="connsiteX15412" y="connsiteY15412"/>
                </a:cxn>
                <a:cxn ang="0">
                  <a:pos x="connsiteX15413" y="connsiteY15413"/>
                </a:cxn>
                <a:cxn ang="0">
                  <a:pos x="connsiteX15414" y="connsiteY15414"/>
                </a:cxn>
                <a:cxn ang="0">
                  <a:pos x="connsiteX15415" y="connsiteY15415"/>
                </a:cxn>
                <a:cxn ang="0">
                  <a:pos x="connsiteX15416" y="connsiteY15416"/>
                </a:cxn>
                <a:cxn ang="0">
                  <a:pos x="connsiteX15417" y="connsiteY15417"/>
                </a:cxn>
                <a:cxn ang="0">
                  <a:pos x="connsiteX15418" y="connsiteY15418"/>
                </a:cxn>
                <a:cxn ang="0">
                  <a:pos x="connsiteX15419" y="connsiteY15419"/>
                </a:cxn>
                <a:cxn ang="0">
                  <a:pos x="connsiteX15420" y="connsiteY15420"/>
                </a:cxn>
                <a:cxn ang="0">
                  <a:pos x="connsiteX15421" y="connsiteY15421"/>
                </a:cxn>
                <a:cxn ang="0">
                  <a:pos x="connsiteX15422" y="connsiteY15422"/>
                </a:cxn>
                <a:cxn ang="0">
                  <a:pos x="connsiteX15423" y="connsiteY15423"/>
                </a:cxn>
                <a:cxn ang="0">
                  <a:pos x="connsiteX15424" y="connsiteY15424"/>
                </a:cxn>
                <a:cxn ang="0">
                  <a:pos x="connsiteX15425" y="connsiteY15425"/>
                </a:cxn>
                <a:cxn ang="0">
                  <a:pos x="connsiteX15426" y="connsiteY15426"/>
                </a:cxn>
                <a:cxn ang="0">
                  <a:pos x="connsiteX15427" y="connsiteY15427"/>
                </a:cxn>
                <a:cxn ang="0">
                  <a:pos x="connsiteX15428" y="connsiteY15428"/>
                </a:cxn>
                <a:cxn ang="0">
                  <a:pos x="connsiteX15429" y="connsiteY15429"/>
                </a:cxn>
                <a:cxn ang="0">
                  <a:pos x="connsiteX15430" y="connsiteY15430"/>
                </a:cxn>
                <a:cxn ang="0">
                  <a:pos x="connsiteX15431" y="connsiteY15431"/>
                </a:cxn>
                <a:cxn ang="0">
                  <a:pos x="connsiteX15432" y="connsiteY15432"/>
                </a:cxn>
                <a:cxn ang="0">
                  <a:pos x="connsiteX15433" y="connsiteY15433"/>
                </a:cxn>
                <a:cxn ang="0">
                  <a:pos x="connsiteX15434" y="connsiteY15434"/>
                </a:cxn>
                <a:cxn ang="0">
                  <a:pos x="connsiteX15435" y="connsiteY15435"/>
                </a:cxn>
                <a:cxn ang="0">
                  <a:pos x="connsiteX15436" y="connsiteY15436"/>
                </a:cxn>
                <a:cxn ang="0">
                  <a:pos x="connsiteX15437" y="connsiteY15437"/>
                </a:cxn>
                <a:cxn ang="0">
                  <a:pos x="connsiteX15438" y="connsiteY15438"/>
                </a:cxn>
                <a:cxn ang="0">
                  <a:pos x="connsiteX15439" y="connsiteY15439"/>
                </a:cxn>
                <a:cxn ang="0">
                  <a:pos x="connsiteX15440" y="connsiteY15440"/>
                </a:cxn>
                <a:cxn ang="0">
                  <a:pos x="connsiteX15441" y="connsiteY15441"/>
                </a:cxn>
                <a:cxn ang="0">
                  <a:pos x="connsiteX15442" y="connsiteY15442"/>
                </a:cxn>
                <a:cxn ang="0">
                  <a:pos x="connsiteX15443" y="connsiteY15443"/>
                </a:cxn>
                <a:cxn ang="0">
                  <a:pos x="connsiteX15444" y="connsiteY15444"/>
                </a:cxn>
                <a:cxn ang="0">
                  <a:pos x="connsiteX15445" y="connsiteY15445"/>
                </a:cxn>
                <a:cxn ang="0">
                  <a:pos x="connsiteX15446" y="connsiteY15446"/>
                </a:cxn>
                <a:cxn ang="0">
                  <a:pos x="connsiteX15447" y="connsiteY15447"/>
                </a:cxn>
                <a:cxn ang="0">
                  <a:pos x="connsiteX15448" y="connsiteY15448"/>
                </a:cxn>
                <a:cxn ang="0">
                  <a:pos x="connsiteX15449" y="connsiteY15449"/>
                </a:cxn>
                <a:cxn ang="0">
                  <a:pos x="connsiteX15450" y="connsiteY15450"/>
                </a:cxn>
                <a:cxn ang="0">
                  <a:pos x="connsiteX15451" y="connsiteY15451"/>
                </a:cxn>
                <a:cxn ang="0">
                  <a:pos x="connsiteX15452" y="connsiteY15452"/>
                </a:cxn>
                <a:cxn ang="0">
                  <a:pos x="connsiteX15453" y="connsiteY15453"/>
                </a:cxn>
                <a:cxn ang="0">
                  <a:pos x="connsiteX15454" y="connsiteY15454"/>
                </a:cxn>
                <a:cxn ang="0">
                  <a:pos x="connsiteX15455" y="connsiteY15455"/>
                </a:cxn>
                <a:cxn ang="0">
                  <a:pos x="connsiteX15456" y="connsiteY15456"/>
                </a:cxn>
                <a:cxn ang="0">
                  <a:pos x="connsiteX15457" y="connsiteY15457"/>
                </a:cxn>
                <a:cxn ang="0">
                  <a:pos x="connsiteX15458" y="connsiteY15458"/>
                </a:cxn>
                <a:cxn ang="0">
                  <a:pos x="connsiteX15459" y="connsiteY15459"/>
                </a:cxn>
                <a:cxn ang="0">
                  <a:pos x="connsiteX15460" y="connsiteY15460"/>
                </a:cxn>
                <a:cxn ang="0">
                  <a:pos x="connsiteX15461" y="connsiteY15461"/>
                </a:cxn>
                <a:cxn ang="0">
                  <a:pos x="connsiteX15462" y="connsiteY15462"/>
                </a:cxn>
                <a:cxn ang="0">
                  <a:pos x="connsiteX15463" y="connsiteY15463"/>
                </a:cxn>
                <a:cxn ang="0">
                  <a:pos x="connsiteX15464" y="connsiteY15464"/>
                </a:cxn>
                <a:cxn ang="0">
                  <a:pos x="connsiteX15465" y="connsiteY15465"/>
                </a:cxn>
                <a:cxn ang="0">
                  <a:pos x="connsiteX15466" y="connsiteY15466"/>
                </a:cxn>
                <a:cxn ang="0">
                  <a:pos x="connsiteX15467" y="connsiteY15467"/>
                </a:cxn>
                <a:cxn ang="0">
                  <a:pos x="connsiteX15468" y="connsiteY15468"/>
                </a:cxn>
                <a:cxn ang="0">
                  <a:pos x="connsiteX15469" y="connsiteY15469"/>
                </a:cxn>
                <a:cxn ang="0">
                  <a:pos x="connsiteX15470" y="connsiteY15470"/>
                </a:cxn>
                <a:cxn ang="0">
                  <a:pos x="connsiteX15471" y="connsiteY15471"/>
                </a:cxn>
                <a:cxn ang="0">
                  <a:pos x="connsiteX15472" y="connsiteY15472"/>
                </a:cxn>
                <a:cxn ang="0">
                  <a:pos x="connsiteX15473" y="connsiteY15473"/>
                </a:cxn>
                <a:cxn ang="0">
                  <a:pos x="connsiteX15474" y="connsiteY15474"/>
                </a:cxn>
                <a:cxn ang="0">
                  <a:pos x="connsiteX15475" y="connsiteY15475"/>
                </a:cxn>
                <a:cxn ang="0">
                  <a:pos x="connsiteX15476" y="connsiteY15476"/>
                </a:cxn>
                <a:cxn ang="0">
                  <a:pos x="connsiteX15477" y="connsiteY15477"/>
                </a:cxn>
                <a:cxn ang="0">
                  <a:pos x="connsiteX15478" y="connsiteY15478"/>
                </a:cxn>
                <a:cxn ang="0">
                  <a:pos x="connsiteX15479" y="connsiteY15479"/>
                </a:cxn>
                <a:cxn ang="0">
                  <a:pos x="connsiteX15480" y="connsiteY15480"/>
                </a:cxn>
                <a:cxn ang="0">
                  <a:pos x="connsiteX15481" y="connsiteY15481"/>
                </a:cxn>
                <a:cxn ang="0">
                  <a:pos x="connsiteX15482" y="connsiteY15482"/>
                </a:cxn>
                <a:cxn ang="0">
                  <a:pos x="connsiteX15483" y="connsiteY15483"/>
                </a:cxn>
                <a:cxn ang="0">
                  <a:pos x="connsiteX15484" y="connsiteY15484"/>
                </a:cxn>
                <a:cxn ang="0">
                  <a:pos x="connsiteX15485" y="connsiteY15485"/>
                </a:cxn>
                <a:cxn ang="0">
                  <a:pos x="connsiteX15486" y="connsiteY15486"/>
                </a:cxn>
                <a:cxn ang="0">
                  <a:pos x="connsiteX15487" y="connsiteY15487"/>
                </a:cxn>
                <a:cxn ang="0">
                  <a:pos x="connsiteX15488" y="connsiteY15488"/>
                </a:cxn>
                <a:cxn ang="0">
                  <a:pos x="connsiteX15489" y="connsiteY15489"/>
                </a:cxn>
                <a:cxn ang="0">
                  <a:pos x="connsiteX15490" y="connsiteY15490"/>
                </a:cxn>
                <a:cxn ang="0">
                  <a:pos x="connsiteX15491" y="connsiteY15491"/>
                </a:cxn>
                <a:cxn ang="0">
                  <a:pos x="connsiteX15492" y="connsiteY15492"/>
                </a:cxn>
                <a:cxn ang="0">
                  <a:pos x="connsiteX15493" y="connsiteY15493"/>
                </a:cxn>
                <a:cxn ang="0">
                  <a:pos x="connsiteX15494" y="connsiteY15494"/>
                </a:cxn>
                <a:cxn ang="0">
                  <a:pos x="connsiteX15495" y="connsiteY15495"/>
                </a:cxn>
                <a:cxn ang="0">
                  <a:pos x="connsiteX15496" y="connsiteY15496"/>
                </a:cxn>
                <a:cxn ang="0">
                  <a:pos x="connsiteX15497" y="connsiteY15497"/>
                </a:cxn>
                <a:cxn ang="0">
                  <a:pos x="connsiteX15498" y="connsiteY15498"/>
                </a:cxn>
                <a:cxn ang="0">
                  <a:pos x="connsiteX15499" y="connsiteY15499"/>
                </a:cxn>
                <a:cxn ang="0">
                  <a:pos x="connsiteX15500" y="connsiteY15500"/>
                </a:cxn>
                <a:cxn ang="0">
                  <a:pos x="connsiteX15501" y="connsiteY15501"/>
                </a:cxn>
                <a:cxn ang="0">
                  <a:pos x="connsiteX15502" y="connsiteY15502"/>
                </a:cxn>
                <a:cxn ang="0">
                  <a:pos x="connsiteX15503" y="connsiteY15503"/>
                </a:cxn>
                <a:cxn ang="0">
                  <a:pos x="connsiteX15504" y="connsiteY15504"/>
                </a:cxn>
                <a:cxn ang="0">
                  <a:pos x="connsiteX15505" y="connsiteY15505"/>
                </a:cxn>
                <a:cxn ang="0">
                  <a:pos x="connsiteX15506" y="connsiteY15506"/>
                </a:cxn>
                <a:cxn ang="0">
                  <a:pos x="connsiteX15507" y="connsiteY15507"/>
                </a:cxn>
                <a:cxn ang="0">
                  <a:pos x="connsiteX15508" y="connsiteY15508"/>
                </a:cxn>
                <a:cxn ang="0">
                  <a:pos x="connsiteX15509" y="connsiteY15509"/>
                </a:cxn>
                <a:cxn ang="0">
                  <a:pos x="connsiteX15510" y="connsiteY15510"/>
                </a:cxn>
                <a:cxn ang="0">
                  <a:pos x="connsiteX15511" y="connsiteY15511"/>
                </a:cxn>
                <a:cxn ang="0">
                  <a:pos x="connsiteX15512" y="connsiteY15512"/>
                </a:cxn>
                <a:cxn ang="0">
                  <a:pos x="connsiteX15513" y="connsiteY15513"/>
                </a:cxn>
                <a:cxn ang="0">
                  <a:pos x="connsiteX15514" y="connsiteY15514"/>
                </a:cxn>
                <a:cxn ang="0">
                  <a:pos x="connsiteX15515" y="connsiteY15515"/>
                </a:cxn>
                <a:cxn ang="0">
                  <a:pos x="connsiteX15516" y="connsiteY15516"/>
                </a:cxn>
                <a:cxn ang="0">
                  <a:pos x="connsiteX15517" y="connsiteY15517"/>
                </a:cxn>
                <a:cxn ang="0">
                  <a:pos x="connsiteX15518" y="connsiteY15518"/>
                </a:cxn>
                <a:cxn ang="0">
                  <a:pos x="connsiteX15519" y="connsiteY15519"/>
                </a:cxn>
                <a:cxn ang="0">
                  <a:pos x="connsiteX15520" y="connsiteY15520"/>
                </a:cxn>
                <a:cxn ang="0">
                  <a:pos x="connsiteX15521" y="connsiteY15521"/>
                </a:cxn>
                <a:cxn ang="0">
                  <a:pos x="connsiteX15522" y="connsiteY15522"/>
                </a:cxn>
                <a:cxn ang="0">
                  <a:pos x="connsiteX15523" y="connsiteY15523"/>
                </a:cxn>
                <a:cxn ang="0">
                  <a:pos x="connsiteX15524" y="connsiteY15524"/>
                </a:cxn>
                <a:cxn ang="0">
                  <a:pos x="connsiteX15525" y="connsiteY15525"/>
                </a:cxn>
                <a:cxn ang="0">
                  <a:pos x="connsiteX15526" y="connsiteY15526"/>
                </a:cxn>
                <a:cxn ang="0">
                  <a:pos x="connsiteX15527" y="connsiteY15527"/>
                </a:cxn>
                <a:cxn ang="0">
                  <a:pos x="connsiteX15528" y="connsiteY15528"/>
                </a:cxn>
                <a:cxn ang="0">
                  <a:pos x="connsiteX15529" y="connsiteY15529"/>
                </a:cxn>
                <a:cxn ang="0">
                  <a:pos x="connsiteX15530" y="connsiteY15530"/>
                </a:cxn>
                <a:cxn ang="0">
                  <a:pos x="connsiteX15531" y="connsiteY15531"/>
                </a:cxn>
                <a:cxn ang="0">
                  <a:pos x="connsiteX15532" y="connsiteY15532"/>
                </a:cxn>
                <a:cxn ang="0">
                  <a:pos x="connsiteX15533" y="connsiteY15533"/>
                </a:cxn>
                <a:cxn ang="0">
                  <a:pos x="connsiteX15534" y="connsiteY15534"/>
                </a:cxn>
                <a:cxn ang="0">
                  <a:pos x="connsiteX15535" y="connsiteY15535"/>
                </a:cxn>
                <a:cxn ang="0">
                  <a:pos x="connsiteX15536" y="connsiteY15536"/>
                </a:cxn>
                <a:cxn ang="0">
                  <a:pos x="connsiteX15537" y="connsiteY15537"/>
                </a:cxn>
                <a:cxn ang="0">
                  <a:pos x="connsiteX15538" y="connsiteY15538"/>
                </a:cxn>
                <a:cxn ang="0">
                  <a:pos x="connsiteX15539" y="connsiteY15539"/>
                </a:cxn>
                <a:cxn ang="0">
                  <a:pos x="connsiteX15540" y="connsiteY15540"/>
                </a:cxn>
                <a:cxn ang="0">
                  <a:pos x="connsiteX15541" y="connsiteY15541"/>
                </a:cxn>
                <a:cxn ang="0">
                  <a:pos x="connsiteX15542" y="connsiteY15542"/>
                </a:cxn>
                <a:cxn ang="0">
                  <a:pos x="connsiteX15543" y="connsiteY15543"/>
                </a:cxn>
                <a:cxn ang="0">
                  <a:pos x="connsiteX15544" y="connsiteY15544"/>
                </a:cxn>
                <a:cxn ang="0">
                  <a:pos x="connsiteX15545" y="connsiteY15545"/>
                </a:cxn>
                <a:cxn ang="0">
                  <a:pos x="connsiteX15546" y="connsiteY15546"/>
                </a:cxn>
                <a:cxn ang="0">
                  <a:pos x="connsiteX15547" y="connsiteY15547"/>
                </a:cxn>
                <a:cxn ang="0">
                  <a:pos x="connsiteX15548" y="connsiteY15548"/>
                </a:cxn>
                <a:cxn ang="0">
                  <a:pos x="connsiteX15549" y="connsiteY15549"/>
                </a:cxn>
                <a:cxn ang="0">
                  <a:pos x="connsiteX15550" y="connsiteY15550"/>
                </a:cxn>
                <a:cxn ang="0">
                  <a:pos x="connsiteX15551" y="connsiteY15551"/>
                </a:cxn>
                <a:cxn ang="0">
                  <a:pos x="connsiteX15552" y="connsiteY15552"/>
                </a:cxn>
                <a:cxn ang="0">
                  <a:pos x="connsiteX15553" y="connsiteY15553"/>
                </a:cxn>
                <a:cxn ang="0">
                  <a:pos x="connsiteX15554" y="connsiteY15554"/>
                </a:cxn>
                <a:cxn ang="0">
                  <a:pos x="connsiteX15555" y="connsiteY15555"/>
                </a:cxn>
                <a:cxn ang="0">
                  <a:pos x="connsiteX15556" y="connsiteY15556"/>
                </a:cxn>
                <a:cxn ang="0">
                  <a:pos x="connsiteX15557" y="connsiteY15557"/>
                </a:cxn>
                <a:cxn ang="0">
                  <a:pos x="connsiteX15558" y="connsiteY15558"/>
                </a:cxn>
                <a:cxn ang="0">
                  <a:pos x="connsiteX15559" y="connsiteY15559"/>
                </a:cxn>
                <a:cxn ang="0">
                  <a:pos x="connsiteX15560" y="connsiteY15560"/>
                </a:cxn>
                <a:cxn ang="0">
                  <a:pos x="connsiteX15561" y="connsiteY15561"/>
                </a:cxn>
                <a:cxn ang="0">
                  <a:pos x="connsiteX15562" y="connsiteY15562"/>
                </a:cxn>
                <a:cxn ang="0">
                  <a:pos x="connsiteX15563" y="connsiteY15563"/>
                </a:cxn>
                <a:cxn ang="0">
                  <a:pos x="connsiteX15564" y="connsiteY15564"/>
                </a:cxn>
                <a:cxn ang="0">
                  <a:pos x="connsiteX15565" y="connsiteY15565"/>
                </a:cxn>
                <a:cxn ang="0">
                  <a:pos x="connsiteX15566" y="connsiteY15566"/>
                </a:cxn>
                <a:cxn ang="0">
                  <a:pos x="connsiteX15567" y="connsiteY15567"/>
                </a:cxn>
                <a:cxn ang="0">
                  <a:pos x="connsiteX15568" y="connsiteY15568"/>
                </a:cxn>
                <a:cxn ang="0">
                  <a:pos x="connsiteX15569" y="connsiteY15569"/>
                </a:cxn>
                <a:cxn ang="0">
                  <a:pos x="connsiteX15570" y="connsiteY15570"/>
                </a:cxn>
                <a:cxn ang="0">
                  <a:pos x="connsiteX15571" y="connsiteY15571"/>
                </a:cxn>
                <a:cxn ang="0">
                  <a:pos x="connsiteX15572" y="connsiteY15572"/>
                </a:cxn>
                <a:cxn ang="0">
                  <a:pos x="connsiteX15573" y="connsiteY15573"/>
                </a:cxn>
                <a:cxn ang="0">
                  <a:pos x="connsiteX15574" y="connsiteY15574"/>
                </a:cxn>
                <a:cxn ang="0">
                  <a:pos x="connsiteX15575" y="connsiteY15575"/>
                </a:cxn>
                <a:cxn ang="0">
                  <a:pos x="connsiteX15576" y="connsiteY15576"/>
                </a:cxn>
                <a:cxn ang="0">
                  <a:pos x="connsiteX15577" y="connsiteY15577"/>
                </a:cxn>
                <a:cxn ang="0">
                  <a:pos x="connsiteX15578" y="connsiteY15578"/>
                </a:cxn>
                <a:cxn ang="0">
                  <a:pos x="connsiteX15579" y="connsiteY15579"/>
                </a:cxn>
                <a:cxn ang="0">
                  <a:pos x="connsiteX15580" y="connsiteY15580"/>
                </a:cxn>
                <a:cxn ang="0">
                  <a:pos x="connsiteX15581" y="connsiteY15581"/>
                </a:cxn>
                <a:cxn ang="0">
                  <a:pos x="connsiteX15582" y="connsiteY15582"/>
                </a:cxn>
                <a:cxn ang="0">
                  <a:pos x="connsiteX15583" y="connsiteY15583"/>
                </a:cxn>
                <a:cxn ang="0">
                  <a:pos x="connsiteX15584" y="connsiteY15584"/>
                </a:cxn>
                <a:cxn ang="0">
                  <a:pos x="connsiteX15585" y="connsiteY15585"/>
                </a:cxn>
                <a:cxn ang="0">
                  <a:pos x="connsiteX15586" y="connsiteY15586"/>
                </a:cxn>
                <a:cxn ang="0">
                  <a:pos x="connsiteX15587" y="connsiteY15587"/>
                </a:cxn>
                <a:cxn ang="0">
                  <a:pos x="connsiteX15588" y="connsiteY15588"/>
                </a:cxn>
                <a:cxn ang="0">
                  <a:pos x="connsiteX15589" y="connsiteY15589"/>
                </a:cxn>
                <a:cxn ang="0">
                  <a:pos x="connsiteX15590" y="connsiteY15590"/>
                </a:cxn>
                <a:cxn ang="0">
                  <a:pos x="connsiteX15591" y="connsiteY15591"/>
                </a:cxn>
                <a:cxn ang="0">
                  <a:pos x="connsiteX15592" y="connsiteY15592"/>
                </a:cxn>
                <a:cxn ang="0">
                  <a:pos x="connsiteX15593" y="connsiteY15593"/>
                </a:cxn>
                <a:cxn ang="0">
                  <a:pos x="connsiteX15594" y="connsiteY15594"/>
                </a:cxn>
                <a:cxn ang="0">
                  <a:pos x="connsiteX15595" y="connsiteY15595"/>
                </a:cxn>
                <a:cxn ang="0">
                  <a:pos x="connsiteX15596" y="connsiteY15596"/>
                </a:cxn>
                <a:cxn ang="0">
                  <a:pos x="connsiteX15597" y="connsiteY15597"/>
                </a:cxn>
                <a:cxn ang="0">
                  <a:pos x="connsiteX15598" y="connsiteY15598"/>
                </a:cxn>
                <a:cxn ang="0">
                  <a:pos x="connsiteX15599" y="connsiteY15599"/>
                </a:cxn>
                <a:cxn ang="0">
                  <a:pos x="connsiteX15600" y="connsiteY15600"/>
                </a:cxn>
                <a:cxn ang="0">
                  <a:pos x="connsiteX15601" y="connsiteY15601"/>
                </a:cxn>
                <a:cxn ang="0">
                  <a:pos x="connsiteX15602" y="connsiteY15602"/>
                </a:cxn>
                <a:cxn ang="0">
                  <a:pos x="connsiteX15603" y="connsiteY15603"/>
                </a:cxn>
                <a:cxn ang="0">
                  <a:pos x="connsiteX15604" y="connsiteY15604"/>
                </a:cxn>
                <a:cxn ang="0">
                  <a:pos x="connsiteX15605" y="connsiteY15605"/>
                </a:cxn>
                <a:cxn ang="0">
                  <a:pos x="connsiteX15606" y="connsiteY15606"/>
                </a:cxn>
                <a:cxn ang="0">
                  <a:pos x="connsiteX15607" y="connsiteY15607"/>
                </a:cxn>
                <a:cxn ang="0">
                  <a:pos x="connsiteX15608" y="connsiteY15608"/>
                </a:cxn>
                <a:cxn ang="0">
                  <a:pos x="connsiteX15609" y="connsiteY15609"/>
                </a:cxn>
                <a:cxn ang="0">
                  <a:pos x="connsiteX15610" y="connsiteY15610"/>
                </a:cxn>
                <a:cxn ang="0">
                  <a:pos x="connsiteX15611" y="connsiteY15611"/>
                </a:cxn>
                <a:cxn ang="0">
                  <a:pos x="connsiteX15612" y="connsiteY15612"/>
                </a:cxn>
                <a:cxn ang="0">
                  <a:pos x="connsiteX15613" y="connsiteY15613"/>
                </a:cxn>
                <a:cxn ang="0">
                  <a:pos x="connsiteX15614" y="connsiteY15614"/>
                </a:cxn>
                <a:cxn ang="0">
                  <a:pos x="connsiteX15615" y="connsiteY15615"/>
                </a:cxn>
                <a:cxn ang="0">
                  <a:pos x="connsiteX15616" y="connsiteY15616"/>
                </a:cxn>
                <a:cxn ang="0">
                  <a:pos x="connsiteX15617" y="connsiteY15617"/>
                </a:cxn>
                <a:cxn ang="0">
                  <a:pos x="connsiteX15618" y="connsiteY15618"/>
                </a:cxn>
                <a:cxn ang="0">
                  <a:pos x="connsiteX15619" y="connsiteY15619"/>
                </a:cxn>
                <a:cxn ang="0">
                  <a:pos x="connsiteX15620" y="connsiteY15620"/>
                </a:cxn>
                <a:cxn ang="0">
                  <a:pos x="connsiteX15621" y="connsiteY15621"/>
                </a:cxn>
                <a:cxn ang="0">
                  <a:pos x="connsiteX15622" y="connsiteY15622"/>
                </a:cxn>
                <a:cxn ang="0">
                  <a:pos x="connsiteX15623" y="connsiteY15623"/>
                </a:cxn>
                <a:cxn ang="0">
                  <a:pos x="connsiteX15624" y="connsiteY15624"/>
                </a:cxn>
                <a:cxn ang="0">
                  <a:pos x="connsiteX15625" y="connsiteY15625"/>
                </a:cxn>
                <a:cxn ang="0">
                  <a:pos x="connsiteX15626" y="connsiteY15626"/>
                </a:cxn>
                <a:cxn ang="0">
                  <a:pos x="connsiteX15627" y="connsiteY15627"/>
                </a:cxn>
                <a:cxn ang="0">
                  <a:pos x="connsiteX15628" y="connsiteY15628"/>
                </a:cxn>
                <a:cxn ang="0">
                  <a:pos x="connsiteX15629" y="connsiteY15629"/>
                </a:cxn>
                <a:cxn ang="0">
                  <a:pos x="connsiteX15630" y="connsiteY15630"/>
                </a:cxn>
                <a:cxn ang="0">
                  <a:pos x="connsiteX15631" y="connsiteY15631"/>
                </a:cxn>
                <a:cxn ang="0">
                  <a:pos x="connsiteX15632" y="connsiteY15632"/>
                </a:cxn>
                <a:cxn ang="0">
                  <a:pos x="connsiteX15633" y="connsiteY15633"/>
                </a:cxn>
                <a:cxn ang="0">
                  <a:pos x="connsiteX15634" y="connsiteY15634"/>
                </a:cxn>
                <a:cxn ang="0">
                  <a:pos x="connsiteX15635" y="connsiteY15635"/>
                </a:cxn>
                <a:cxn ang="0">
                  <a:pos x="connsiteX15636" y="connsiteY15636"/>
                </a:cxn>
                <a:cxn ang="0">
                  <a:pos x="connsiteX15637" y="connsiteY15637"/>
                </a:cxn>
                <a:cxn ang="0">
                  <a:pos x="connsiteX15638" y="connsiteY15638"/>
                </a:cxn>
                <a:cxn ang="0">
                  <a:pos x="connsiteX15639" y="connsiteY15639"/>
                </a:cxn>
                <a:cxn ang="0">
                  <a:pos x="connsiteX15640" y="connsiteY15640"/>
                </a:cxn>
                <a:cxn ang="0">
                  <a:pos x="connsiteX15641" y="connsiteY15641"/>
                </a:cxn>
                <a:cxn ang="0">
                  <a:pos x="connsiteX15642" y="connsiteY15642"/>
                </a:cxn>
                <a:cxn ang="0">
                  <a:pos x="connsiteX15643" y="connsiteY15643"/>
                </a:cxn>
                <a:cxn ang="0">
                  <a:pos x="connsiteX15644" y="connsiteY15644"/>
                </a:cxn>
                <a:cxn ang="0">
                  <a:pos x="connsiteX15645" y="connsiteY15645"/>
                </a:cxn>
                <a:cxn ang="0">
                  <a:pos x="connsiteX15646" y="connsiteY15646"/>
                </a:cxn>
                <a:cxn ang="0">
                  <a:pos x="connsiteX15647" y="connsiteY15647"/>
                </a:cxn>
                <a:cxn ang="0">
                  <a:pos x="connsiteX15648" y="connsiteY15648"/>
                </a:cxn>
                <a:cxn ang="0">
                  <a:pos x="connsiteX15649" y="connsiteY15649"/>
                </a:cxn>
                <a:cxn ang="0">
                  <a:pos x="connsiteX15650" y="connsiteY15650"/>
                </a:cxn>
                <a:cxn ang="0">
                  <a:pos x="connsiteX15651" y="connsiteY15651"/>
                </a:cxn>
                <a:cxn ang="0">
                  <a:pos x="connsiteX15652" y="connsiteY15652"/>
                </a:cxn>
                <a:cxn ang="0">
                  <a:pos x="connsiteX15653" y="connsiteY15653"/>
                </a:cxn>
                <a:cxn ang="0">
                  <a:pos x="connsiteX15654" y="connsiteY15654"/>
                </a:cxn>
                <a:cxn ang="0">
                  <a:pos x="connsiteX15655" y="connsiteY15655"/>
                </a:cxn>
                <a:cxn ang="0">
                  <a:pos x="connsiteX15656" y="connsiteY15656"/>
                </a:cxn>
                <a:cxn ang="0">
                  <a:pos x="connsiteX15657" y="connsiteY15657"/>
                </a:cxn>
                <a:cxn ang="0">
                  <a:pos x="connsiteX15658" y="connsiteY15658"/>
                </a:cxn>
                <a:cxn ang="0">
                  <a:pos x="connsiteX15659" y="connsiteY15659"/>
                </a:cxn>
                <a:cxn ang="0">
                  <a:pos x="connsiteX15660" y="connsiteY15660"/>
                </a:cxn>
                <a:cxn ang="0">
                  <a:pos x="connsiteX15661" y="connsiteY15661"/>
                </a:cxn>
                <a:cxn ang="0">
                  <a:pos x="connsiteX15662" y="connsiteY15662"/>
                </a:cxn>
                <a:cxn ang="0">
                  <a:pos x="connsiteX15663" y="connsiteY15663"/>
                </a:cxn>
                <a:cxn ang="0">
                  <a:pos x="connsiteX15664" y="connsiteY15664"/>
                </a:cxn>
                <a:cxn ang="0">
                  <a:pos x="connsiteX15665" y="connsiteY15665"/>
                </a:cxn>
                <a:cxn ang="0">
                  <a:pos x="connsiteX15666" y="connsiteY15666"/>
                </a:cxn>
                <a:cxn ang="0">
                  <a:pos x="connsiteX15667" y="connsiteY15667"/>
                </a:cxn>
                <a:cxn ang="0">
                  <a:pos x="connsiteX15668" y="connsiteY15668"/>
                </a:cxn>
                <a:cxn ang="0">
                  <a:pos x="connsiteX15669" y="connsiteY15669"/>
                </a:cxn>
                <a:cxn ang="0">
                  <a:pos x="connsiteX15670" y="connsiteY15670"/>
                </a:cxn>
                <a:cxn ang="0">
                  <a:pos x="connsiteX15671" y="connsiteY15671"/>
                </a:cxn>
                <a:cxn ang="0">
                  <a:pos x="connsiteX15672" y="connsiteY15672"/>
                </a:cxn>
                <a:cxn ang="0">
                  <a:pos x="connsiteX15673" y="connsiteY15673"/>
                </a:cxn>
                <a:cxn ang="0">
                  <a:pos x="connsiteX15674" y="connsiteY15674"/>
                </a:cxn>
                <a:cxn ang="0">
                  <a:pos x="connsiteX15675" y="connsiteY15675"/>
                </a:cxn>
                <a:cxn ang="0">
                  <a:pos x="connsiteX15676" y="connsiteY15676"/>
                </a:cxn>
                <a:cxn ang="0">
                  <a:pos x="connsiteX15677" y="connsiteY15677"/>
                </a:cxn>
                <a:cxn ang="0">
                  <a:pos x="connsiteX15678" y="connsiteY15678"/>
                </a:cxn>
                <a:cxn ang="0">
                  <a:pos x="connsiteX15679" y="connsiteY15679"/>
                </a:cxn>
                <a:cxn ang="0">
                  <a:pos x="connsiteX15680" y="connsiteY15680"/>
                </a:cxn>
                <a:cxn ang="0">
                  <a:pos x="connsiteX15681" y="connsiteY15681"/>
                </a:cxn>
                <a:cxn ang="0">
                  <a:pos x="connsiteX15682" y="connsiteY15682"/>
                </a:cxn>
                <a:cxn ang="0">
                  <a:pos x="connsiteX15683" y="connsiteY15683"/>
                </a:cxn>
                <a:cxn ang="0">
                  <a:pos x="connsiteX15684" y="connsiteY15684"/>
                </a:cxn>
                <a:cxn ang="0">
                  <a:pos x="connsiteX15685" y="connsiteY15685"/>
                </a:cxn>
                <a:cxn ang="0">
                  <a:pos x="connsiteX15686" y="connsiteY15686"/>
                </a:cxn>
                <a:cxn ang="0">
                  <a:pos x="connsiteX15687" y="connsiteY15687"/>
                </a:cxn>
                <a:cxn ang="0">
                  <a:pos x="connsiteX15688" y="connsiteY15688"/>
                </a:cxn>
                <a:cxn ang="0">
                  <a:pos x="connsiteX15689" y="connsiteY15689"/>
                </a:cxn>
                <a:cxn ang="0">
                  <a:pos x="connsiteX15690" y="connsiteY15690"/>
                </a:cxn>
                <a:cxn ang="0">
                  <a:pos x="connsiteX15691" y="connsiteY15691"/>
                </a:cxn>
                <a:cxn ang="0">
                  <a:pos x="connsiteX15692" y="connsiteY15692"/>
                </a:cxn>
                <a:cxn ang="0">
                  <a:pos x="connsiteX15693" y="connsiteY15693"/>
                </a:cxn>
                <a:cxn ang="0">
                  <a:pos x="connsiteX15694" y="connsiteY15694"/>
                </a:cxn>
                <a:cxn ang="0">
                  <a:pos x="connsiteX15695" y="connsiteY15695"/>
                </a:cxn>
                <a:cxn ang="0">
                  <a:pos x="connsiteX15696" y="connsiteY15696"/>
                </a:cxn>
                <a:cxn ang="0">
                  <a:pos x="connsiteX15697" y="connsiteY15697"/>
                </a:cxn>
                <a:cxn ang="0">
                  <a:pos x="connsiteX15698" y="connsiteY15698"/>
                </a:cxn>
                <a:cxn ang="0">
                  <a:pos x="connsiteX15699" y="connsiteY15699"/>
                </a:cxn>
                <a:cxn ang="0">
                  <a:pos x="connsiteX15700" y="connsiteY15700"/>
                </a:cxn>
                <a:cxn ang="0">
                  <a:pos x="connsiteX15701" y="connsiteY15701"/>
                </a:cxn>
                <a:cxn ang="0">
                  <a:pos x="connsiteX15702" y="connsiteY15702"/>
                </a:cxn>
                <a:cxn ang="0">
                  <a:pos x="connsiteX15703" y="connsiteY15703"/>
                </a:cxn>
                <a:cxn ang="0">
                  <a:pos x="connsiteX15704" y="connsiteY15704"/>
                </a:cxn>
                <a:cxn ang="0">
                  <a:pos x="connsiteX15705" y="connsiteY15705"/>
                </a:cxn>
                <a:cxn ang="0">
                  <a:pos x="connsiteX15706" y="connsiteY15706"/>
                </a:cxn>
                <a:cxn ang="0">
                  <a:pos x="connsiteX15707" y="connsiteY15707"/>
                </a:cxn>
                <a:cxn ang="0">
                  <a:pos x="connsiteX15708" y="connsiteY15708"/>
                </a:cxn>
                <a:cxn ang="0">
                  <a:pos x="connsiteX15709" y="connsiteY15709"/>
                </a:cxn>
                <a:cxn ang="0">
                  <a:pos x="connsiteX15710" y="connsiteY15710"/>
                </a:cxn>
                <a:cxn ang="0">
                  <a:pos x="connsiteX15711" y="connsiteY15711"/>
                </a:cxn>
                <a:cxn ang="0">
                  <a:pos x="connsiteX15712" y="connsiteY15712"/>
                </a:cxn>
                <a:cxn ang="0">
                  <a:pos x="connsiteX15713" y="connsiteY15713"/>
                </a:cxn>
                <a:cxn ang="0">
                  <a:pos x="connsiteX15714" y="connsiteY15714"/>
                </a:cxn>
                <a:cxn ang="0">
                  <a:pos x="connsiteX15715" y="connsiteY15715"/>
                </a:cxn>
                <a:cxn ang="0">
                  <a:pos x="connsiteX15716" y="connsiteY15716"/>
                </a:cxn>
                <a:cxn ang="0">
                  <a:pos x="connsiteX15717" y="connsiteY15717"/>
                </a:cxn>
                <a:cxn ang="0">
                  <a:pos x="connsiteX15718" y="connsiteY15718"/>
                </a:cxn>
                <a:cxn ang="0">
                  <a:pos x="connsiteX15719" y="connsiteY15719"/>
                </a:cxn>
                <a:cxn ang="0">
                  <a:pos x="connsiteX15720" y="connsiteY15720"/>
                </a:cxn>
                <a:cxn ang="0">
                  <a:pos x="connsiteX15721" y="connsiteY15721"/>
                </a:cxn>
                <a:cxn ang="0">
                  <a:pos x="connsiteX15722" y="connsiteY15722"/>
                </a:cxn>
                <a:cxn ang="0">
                  <a:pos x="connsiteX15723" y="connsiteY15723"/>
                </a:cxn>
                <a:cxn ang="0">
                  <a:pos x="connsiteX15724" y="connsiteY15724"/>
                </a:cxn>
                <a:cxn ang="0">
                  <a:pos x="connsiteX15725" y="connsiteY15725"/>
                </a:cxn>
                <a:cxn ang="0">
                  <a:pos x="connsiteX15726" y="connsiteY15726"/>
                </a:cxn>
                <a:cxn ang="0">
                  <a:pos x="connsiteX15727" y="connsiteY15727"/>
                </a:cxn>
                <a:cxn ang="0">
                  <a:pos x="connsiteX15728" y="connsiteY15728"/>
                </a:cxn>
                <a:cxn ang="0">
                  <a:pos x="connsiteX15729" y="connsiteY15729"/>
                </a:cxn>
                <a:cxn ang="0">
                  <a:pos x="connsiteX15730" y="connsiteY15730"/>
                </a:cxn>
                <a:cxn ang="0">
                  <a:pos x="connsiteX15731" y="connsiteY15731"/>
                </a:cxn>
                <a:cxn ang="0">
                  <a:pos x="connsiteX15732" y="connsiteY15732"/>
                </a:cxn>
                <a:cxn ang="0">
                  <a:pos x="connsiteX15733" y="connsiteY15733"/>
                </a:cxn>
                <a:cxn ang="0">
                  <a:pos x="connsiteX15734" y="connsiteY15734"/>
                </a:cxn>
                <a:cxn ang="0">
                  <a:pos x="connsiteX15735" y="connsiteY15735"/>
                </a:cxn>
                <a:cxn ang="0">
                  <a:pos x="connsiteX15736" y="connsiteY15736"/>
                </a:cxn>
                <a:cxn ang="0">
                  <a:pos x="connsiteX15737" y="connsiteY15737"/>
                </a:cxn>
                <a:cxn ang="0">
                  <a:pos x="connsiteX15738" y="connsiteY15738"/>
                </a:cxn>
                <a:cxn ang="0">
                  <a:pos x="connsiteX15739" y="connsiteY15739"/>
                </a:cxn>
                <a:cxn ang="0">
                  <a:pos x="connsiteX15740" y="connsiteY15740"/>
                </a:cxn>
                <a:cxn ang="0">
                  <a:pos x="connsiteX15741" y="connsiteY15741"/>
                </a:cxn>
                <a:cxn ang="0">
                  <a:pos x="connsiteX15742" y="connsiteY15742"/>
                </a:cxn>
                <a:cxn ang="0">
                  <a:pos x="connsiteX15743" y="connsiteY15743"/>
                </a:cxn>
                <a:cxn ang="0">
                  <a:pos x="connsiteX15744" y="connsiteY15744"/>
                </a:cxn>
                <a:cxn ang="0">
                  <a:pos x="connsiteX15745" y="connsiteY15745"/>
                </a:cxn>
                <a:cxn ang="0">
                  <a:pos x="connsiteX15746" y="connsiteY15746"/>
                </a:cxn>
                <a:cxn ang="0">
                  <a:pos x="connsiteX15747" y="connsiteY15747"/>
                </a:cxn>
                <a:cxn ang="0">
                  <a:pos x="connsiteX15748" y="connsiteY15748"/>
                </a:cxn>
                <a:cxn ang="0">
                  <a:pos x="connsiteX15749" y="connsiteY15749"/>
                </a:cxn>
                <a:cxn ang="0">
                  <a:pos x="connsiteX15750" y="connsiteY15750"/>
                </a:cxn>
                <a:cxn ang="0">
                  <a:pos x="connsiteX15751" y="connsiteY15751"/>
                </a:cxn>
                <a:cxn ang="0">
                  <a:pos x="connsiteX15752" y="connsiteY15752"/>
                </a:cxn>
                <a:cxn ang="0">
                  <a:pos x="connsiteX15753" y="connsiteY15753"/>
                </a:cxn>
                <a:cxn ang="0">
                  <a:pos x="connsiteX15754" y="connsiteY15754"/>
                </a:cxn>
                <a:cxn ang="0">
                  <a:pos x="connsiteX15755" y="connsiteY15755"/>
                </a:cxn>
                <a:cxn ang="0">
                  <a:pos x="connsiteX15756" y="connsiteY15756"/>
                </a:cxn>
                <a:cxn ang="0">
                  <a:pos x="connsiteX15757" y="connsiteY15757"/>
                </a:cxn>
                <a:cxn ang="0">
                  <a:pos x="connsiteX15758" y="connsiteY15758"/>
                </a:cxn>
                <a:cxn ang="0">
                  <a:pos x="connsiteX15759" y="connsiteY15759"/>
                </a:cxn>
                <a:cxn ang="0">
                  <a:pos x="connsiteX15760" y="connsiteY15760"/>
                </a:cxn>
                <a:cxn ang="0">
                  <a:pos x="connsiteX15761" y="connsiteY15761"/>
                </a:cxn>
                <a:cxn ang="0">
                  <a:pos x="connsiteX15762" y="connsiteY15762"/>
                </a:cxn>
                <a:cxn ang="0">
                  <a:pos x="connsiteX15763" y="connsiteY15763"/>
                </a:cxn>
                <a:cxn ang="0">
                  <a:pos x="connsiteX15764" y="connsiteY15764"/>
                </a:cxn>
                <a:cxn ang="0">
                  <a:pos x="connsiteX15765" y="connsiteY15765"/>
                </a:cxn>
                <a:cxn ang="0">
                  <a:pos x="connsiteX15766" y="connsiteY15766"/>
                </a:cxn>
                <a:cxn ang="0">
                  <a:pos x="connsiteX15767" y="connsiteY15767"/>
                </a:cxn>
                <a:cxn ang="0">
                  <a:pos x="connsiteX15768" y="connsiteY15768"/>
                </a:cxn>
                <a:cxn ang="0">
                  <a:pos x="connsiteX15769" y="connsiteY15769"/>
                </a:cxn>
                <a:cxn ang="0">
                  <a:pos x="connsiteX15770" y="connsiteY15770"/>
                </a:cxn>
                <a:cxn ang="0">
                  <a:pos x="connsiteX15771" y="connsiteY15771"/>
                </a:cxn>
                <a:cxn ang="0">
                  <a:pos x="connsiteX15772" y="connsiteY15772"/>
                </a:cxn>
                <a:cxn ang="0">
                  <a:pos x="connsiteX15773" y="connsiteY15773"/>
                </a:cxn>
                <a:cxn ang="0">
                  <a:pos x="connsiteX15774" y="connsiteY15774"/>
                </a:cxn>
                <a:cxn ang="0">
                  <a:pos x="connsiteX15775" y="connsiteY15775"/>
                </a:cxn>
                <a:cxn ang="0">
                  <a:pos x="connsiteX15776" y="connsiteY15776"/>
                </a:cxn>
                <a:cxn ang="0">
                  <a:pos x="connsiteX15777" y="connsiteY15777"/>
                </a:cxn>
                <a:cxn ang="0">
                  <a:pos x="connsiteX15778" y="connsiteY15778"/>
                </a:cxn>
                <a:cxn ang="0">
                  <a:pos x="connsiteX15779" y="connsiteY15779"/>
                </a:cxn>
                <a:cxn ang="0">
                  <a:pos x="connsiteX15780" y="connsiteY15780"/>
                </a:cxn>
                <a:cxn ang="0">
                  <a:pos x="connsiteX15781" y="connsiteY15781"/>
                </a:cxn>
                <a:cxn ang="0">
                  <a:pos x="connsiteX15782" y="connsiteY15782"/>
                </a:cxn>
                <a:cxn ang="0">
                  <a:pos x="connsiteX15783" y="connsiteY15783"/>
                </a:cxn>
                <a:cxn ang="0">
                  <a:pos x="connsiteX15784" y="connsiteY15784"/>
                </a:cxn>
                <a:cxn ang="0">
                  <a:pos x="connsiteX15785" y="connsiteY15785"/>
                </a:cxn>
                <a:cxn ang="0">
                  <a:pos x="connsiteX15786" y="connsiteY15786"/>
                </a:cxn>
                <a:cxn ang="0">
                  <a:pos x="connsiteX15787" y="connsiteY15787"/>
                </a:cxn>
                <a:cxn ang="0">
                  <a:pos x="connsiteX15788" y="connsiteY15788"/>
                </a:cxn>
                <a:cxn ang="0">
                  <a:pos x="connsiteX15789" y="connsiteY15789"/>
                </a:cxn>
                <a:cxn ang="0">
                  <a:pos x="connsiteX15790" y="connsiteY15790"/>
                </a:cxn>
                <a:cxn ang="0">
                  <a:pos x="connsiteX15791" y="connsiteY15791"/>
                </a:cxn>
                <a:cxn ang="0">
                  <a:pos x="connsiteX15792" y="connsiteY15792"/>
                </a:cxn>
                <a:cxn ang="0">
                  <a:pos x="connsiteX15793" y="connsiteY15793"/>
                </a:cxn>
                <a:cxn ang="0">
                  <a:pos x="connsiteX15794" y="connsiteY15794"/>
                </a:cxn>
                <a:cxn ang="0">
                  <a:pos x="connsiteX15795" y="connsiteY15795"/>
                </a:cxn>
                <a:cxn ang="0">
                  <a:pos x="connsiteX15796" y="connsiteY15796"/>
                </a:cxn>
                <a:cxn ang="0">
                  <a:pos x="connsiteX15797" y="connsiteY15797"/>
                </a:cxn>
                <a:cxn ang="0">
                  <a:pos x="connsiteX15798" y="connsiteY15798"/>
                </a:cxn>
                <a:cxn ang="0">
                  <a:pos x="connsiteX15799" y="connsiteY15799"/>
                </a:cxn>
                <a:cxn ang="0">
                  <a:pos x="connsiteX15800" y="connsiteY15800"/>
                </a:cxn>
                <a:cxn ang="0">
                  <a:pos x="connsiteX15801" y="connsiteY15801"/>
                </a:cxn>
                <a:cxn ang="0">
                  <a:pos x="connsiteX15802" y="connsiteY15802"/>
                </a:cxn>
                <a:cxn ang="0">
                  <a:pos x="connsiteX15803" y="connsiteY15803"/>
                </a:cxn>
                <a:cxn ang="0">
                  <a:pos x="connsiteX15804" y="connsiteY15804"/>
                </a:cxn>
                <a:cxn ang="0">
                  <a:pos x="connsiteX15805" y="connsiteY15805"/>
                </a:cxn>
                <a:cxn ang="0">
                  <a:pos x="connsiteX15806" y="connsiteY15806"/>
                </a:cxn>
                <a:cxn ang="0">
                  <a:pos x="connsiteX15807" y="connsiteY15807"/>
                </a:cxn>
                <a:cxn ang="0">
                  <a:pos x="connsiteX15808" y="connsiteY15808"/>
                </a:cxn>
                <a:cxn ang="0">
                  <a:pos x="connsiteX15809" y="connsiteY15809"/>
                </a:cxn>
                <a:cxn ang="0">
                  <a:pos x="connsiteX15810" y="connsiteY15810"/>
                </a:cxn>
                <a:cxn ang="0">
                  <a:pos x="connsiteX15811" y="connsiteY15811"/>
                </a:cxn>
                <a:cxn ang="0">
                  <a:pos x="connsiteX15812" y="connsiteY15812"/>
                </a:cxn>
                <a:cxn ang="0">
                  <a:pos x="connsiteX15813" y="connsiteY15813"/>
                </a:cxn>
                <a:cxn ang="0">
                  <a:pos x="connsiteX15814" y="connsiteY15814"/>
                </a:cxn>
                <a:cxn ang="0">
                  <a:pos x="connsiteX15815" y="connsiteY15815"/>
                </a:cxn>
                <a:cxn ang="0">
                  <a:pos x="connsiteX15816" y="connsiteY15816"/>
                </a:cxn>
                <a:cxn ang="0">
                  <a:pos x="connsiteX15817" y="connsiteY15817"/>
                </a:cxn>
                <a:cxn ang="0">
                  <a:pos x="connsiteX15818" y="connsiteY15818"/>
                </a:cxn>
                <a:cxn ang="0">
                  <a:pos x="connsiteX15819" y="connsiteY15819"/>
                </a:cxn>
                <a:cxn ang="0">
                  <a:pos x="connsiteX15820" y="connsiteY15820"/>
                </a:cxn>
                <a:cxn ang="0">
                  <a:pos x="connsiteX15821" y="connsiteY15821"/>
                </a:cxn>
                <a:cxn ang="0">
                  <a:pos x="connsiteX15822" y="connsiteY15822"/>
                </a:cxn>
                <a:cxn ang="0">
                  <a:pos x="connsiteX15823" y="connsiteY15823"/>
                </a:cxn>
                <a:cxn ang="0">
                  <a:pos x="connsiteX15824" y="connsiteY15824"/>
                </a:cxn>
                <a:cxn ang="0">
                  <a:pos x="connsiteX15825" y="connsiteY15825"/>
                </a:cxn>
                <a:cxn ang="0">
                  <a:pos x="connsiteX15826" y="connsiteY15826"/>
                </a:cxn>
                <a:cxn ang="0">
                  <a:pos x="connsiteX15827" y="connsiteY15827"/>
                </a:cxn>
                <a:cxn ang="0">
                  <a:pos x="connsiteX15828" y="connsiteY15828"/>
                </a:cxn>
                <a:cxn ang="0">
                  <a:pos x="connsiteX15829" y="connsiteY15829"/>
                </a:cxn>
                <a:cxn ang="0">
                  <a:pos x="connsiteX15830" y="connsiteY15830"/>
                </a:cxn>
                <a:cxn ang="0">
                  <a:pos x="connsiteX15831" y="connsiteY15831"/>
                </a:cxn>
                <a:cxn ang="0">
                  <a:pos x="connsiteX15832" y="connsiteY15832"/>
                </a:cxn>
                <a:cxn ang="0">
                  <a:pos x="connsiteX15833" y="connsiteY15833"/>
                </a:cxn>
                <a:cxn ang="0">
                  <a:pos x="connsiteX15834" y="connsiteY15834"/>
                </a:cxn>
                <a:cxn ang="0">
                  <a:pos x="connsiteX15835" y="connsiteY15835"/>
                </a:cxn>
                <a:cxn ang="0">
                  <a:pos x="connsiteX15836" y="connsiteY15836"/>
                </a:cxn>
                <a:cxn ang="0">
                  <a:pos x="connsiteX15837" y="connsiteY15837"/>
                </a:cxn>
                <a:cxn ang="0">
                  <a:pos x="connsiteX15838" y="connsiteY15838"/>
                </a:cxn>
                <a:cxn ang="0">
                  <a:pos x="connsiteX15839" y="connsiteY15839"/>
                </a:cxn>
                <a:cxn ang="0">
                  <a:pos x="connsiteX15840" y="connsiteY15840"/>
                </a:cxn>
                <a:cxn ang="0">
                  <a:pos x="connsiteX15841" y="connsiteY15841"/>
                </a:cxn>
                <a:cxn ang="0">
                  <a:pos x="connsiteX15842" y="connsiteY15842"/>
                </a:cxn>
                <a:cxn ang="0">
                  <a:pos x="connsiteX15843" y="connsiteY15843"/>
                </a:cxn>
                <a:cxn ang="0">
                  <a:pos x="connsiteX15844" y="connsiteY15844"/>
                </a:cxn>
                <a:cxn ang="0">
                  <a:pos x="connsiteX15845" y="connsiteY15845"/>
                </a:cxn>
                <a:cxn ang="0">
                  <a:pos x="connsiteX15846" y="connsiteY15846"/>
                </a:cxn>
                <a:cxn ang="0">
                  <a:pos x="connsiteX15847" y="connsiteY15847"/>
                </a:cxn>
                <a:cxn ang="0">
                  <a:pos x="connsiteX15848" y="connsiteY15848"/>
                </a:cxn>
                <a:cxn ang="0">
                  <a:pos x="connsiteX15849" y="connsiteY15849"/>
                </a:cxn>
                <a:cxn ang="0">
                  <a:pos x="connsiteX15850" y="connsiteY15850"/>
                </a:cxn>
                <a:cxn ang="0">
                  <a:pos x="connsiteX15851" y="connsiteY15851"/>
                </a:cxn>
                <a:cxn ang="0">
                  <a:pos x="connsiteX15852" y="connsiteY15852"/>
                </a:cxn>
                <a:cxn ang="0">
                  <a:pos x="connsiteX15853" y="connsiteY15853"/>
                </a:cxn>
                <a:cxn ang="0">
                  <a:pos x="connsiteX15854" y="connsiteY15854"/>
                </a:cxn>
                <a:cxn ang="0">
                  <a:pos x="connsiteX15855" y="connsiteY15855"/>
                </a:cxn>
                <a:cxn ang="0">
                  <a:pos x="connsiteX15856" y="connsiteY15856"/>
                </a:cxn>
                <a:cxn ang="0">
                  <a:pos x="connsiteX15857" y="connsiteY15857"/>
                </a:cxn>
                <a:cxn ang="0">
                  <a:pos x="connsiteX15858" y="connsiteY15858"/>
                </a:cxn>
                <a:cxn ang="0">
                  <a:pos x="connsiteX15859" y="connsiteY15859"/>
                </a:cxn>
                <a:cxn ang="0">
                  <a:pos x="connsiteX15860" y="connsiteY15860"/>
                </a:cxn>
                <a:cxn ang="0">
                  <a:pos x="connsiteX15861" y="connsiteY15861"/>
                </a:cxn>
                <a:cxn ang="0">
                  <a:pos x="connsiteX15862" y="connsiteY15862"/>
                </a:cxn>
                <a:cxn ang="0">
                  <a:pos x="connsiteX15863" y="connsiteY15863"/>
                </a:cxn>
                <a:cxn ang="0">
                  <a:pos x="connsiteX15864" y="connsiteY15864"/>
                </a:cxn>
                <a:cxn ang="0">
                  <a:pos x="connsiteX15865" y="connsiteY15865"/>
                </a:cxn>
                <a:cxn ang="0">
                  <a:pos x="connsiteX15866" y="connsiteY15866"/>
                </a:cxn>
                <a:cxn ang="0">
                  <a:pos x="connsiteX15867" y="connsiteY15867"/>
                </a:cxn>
                <a:cxn ang="0">
                  <a:pos x="connsiteX15868" y="connsiteY15868"/>
                </a:cxn>
                <a:cxn ang="0">
                  <a:pos x="connsiteX15869" y="connsiteY15869"/>
                </a:cxn>
                <a:cxn ang="0">
                  <a:pos x="connsiteX15870" y="connsiteY15870"/>
                </a:cxn>
                <a:cxn ang="0">
                  <a:pos x="connsiteX15871" y="connsiteY15871"/>
                </a:cxn>
                <a:cxn ang="0">
                  <a:pos x="connsiteX15872" y="connsiteY15872"/>
                </a:cxn>
                <a:cxn ang="0">
                  <a:pos x="connsiteX15873" y="connsiteY15873"/>
                </a:cxn>
                <a:cxn ang="0">
                  <a:pos x="connsiteX15874" y="connsiteY15874"/>
                </a:cxn>
                <a:cxn ang="0">
                  <a:pos x="connsiteX15875" y="connsiteY15875"/>
                </a:cxn>
                <a:cxn ang="0">
                  <a:pos x="connsiteX15876" y="connsiteY15876"/>
                </a:cxn>
                <a:cxn ang="0">
                  <a:pos x="connsiteX15877" y="connsiteY15877"/>
                </a:cxn>
                <a:cxn ang="0">
                  <a:pos x="connsiteX15878" y="connsiteY15878"/>
                </a:cxn>
                <a:cxn ang="0">
                  <a:pos x="connsiteX15879" y="connsiteY15879"/>
                </a:cxn>
                <a:cxn ang="0">
                  <a:pos x="connsiteX15880" y="connsiteY15880"/>
                </a:cxn>
                <a:cxn ang="0">
                  <a:pos x="connsiteX15881" y="connsiteY15881"/>
                </a:cxn>
                <a:cxn ang="0">
                  <a:pos x="connsiteX15882" y="connsiteY15882"/>
                </a:cxn>
                <a:cxn ang="0">
                  <a:pos x="connsiteX15883" y="connsiteY15883"/>
                </a:cxn>
                <a:cxn ang="0">
                  <a:pos x="connsiteX15884" y="connsiteY15884"/>
                </a:cxn>
                <a:cxn ang="0">
                  <a:pos x="connsiteX15885" y="connsiteY15885"/>
                </a:cxn>
                <a:cxn ang="0">
                  <a:pos x="connsiteX15886" y="connsiteY15886"/>
                </a:cxn>
                <a:cxn ang="0">
                  <a:pos x="connsiteX15887" y="connsiteY15887"/>
                </a:cxn>
                <a:cxn ang="0">
                  <a:pos x="connsiteX15888" y="connsiteY15888"/>
                </a:cxn>
                <a:cxn ang="0">
                  <a:pos x="connsiteX15889" y="connsiteY15889"/>
                </a:cxn>
                <a:cxn ang="0">
                  <a:pos x="connsiteX15890" y="connsiteY15890"/>
                </a:cxn>
                <a:cxn ang="0">
                  <a:pos x="connsiteX15891" y="connsiteY15891"/>
                </a:cxn>
                <a:cxn ang="0">
                  <a:pos x="connsiteX15892" y="connsiteY15892"/>
                </a:cxn>
                <a:cxn ang="0">
                  <a:pos x="connsiteX15893" y="connsiteY15893"/>
                </a:cxn>
                <a:cxn ang="0">
                  <a:pos x="connsiteX15894" y="connsiteY15894"/>
                </a:cxn>
                <a:cxn ang="0">
                  <a:pos x="connsiteX15895" y="connsiteY15895"/>
                </a:cxn>
                <a:cxn ang="0">
                  <a:pos x="connsiteX15896" y="connsiteY15896"/>
                </a:cxn>
                <a:cxn ang="0">
                  <a:pos x="connsiteX15897" y="connsiteY15897"/>
                </a:cxn>
                <a:cxn ang="0">
                  <a:pos x="connsiteX15898" y="connsiteY15898"/>
                </a:cxn>
                <a:cxn ang="0">
                  <a:pos x="connsiteX15899" y="connsiteY15899"/>
                </a:cxn>
                <a:cxn ang="0">
                  <a:pos x="connsiteX15900" y="connsiteY15900"/>
                </a:cxn>
                <a:cxn ang="0">
                  <a:pos x="connsiteX15901" y="connsiteY15901"/>
                </a:cxn>
                <a:cxn ang="0">
                  <a:pos x="connsiteX15902" y="connsiteY15902"/>
                </a:cxn>
                <a:cxn ang="0">
                  <a:pos x="connsiteX15903" y="connsiteY15903"/>
                </a:cxn>
                <a:cxn ang="0">
                  <a:pos x="connsiteX15904" y="connsiteY15904"/>
                </a:cxn>
                <a:cxn ang="0">
                  <a:pos x="connsiteX15905" y="connsiteY15905"/>
                </a:cxn>
                <a:cxn ang="0">
                  <a:pos x="connsiteX15906" y="connsiteY15906"/>
                </a:cxn>
                <a:cxn ang="0">
                  <a:pos x="connsiteX15907" y="connsiteY15907"/>
                </a:cxn>
                <a:cxn ang="0">
                  <a:pos x="connsiteX15908" y="connsiteY15908"/>
                </a:cxn>
                <a:cxn ang="0">
                  <a:pos x="connsiteX15909" y="connsiteY15909"/>
                </a:cxn>
                <a:cxn ang="0">
                  <a:pos x="connsiteX15910" y="connsiteY15910"/>
                </a:cxn>
                <a:cxn ang="0">
                  <a:pos x="connsiteX15911" y="connsiteY15911"/>
                </a:cxn>
                <a:cxn ang="0">
                  <a:pos x="connsiteX15912" y="connsiteY15912"/>
                </a:cxn>
                <a:cxn ang="0">
                  <a:pos x="connsiteX15913" y="connsiteY15913"/>
                </a:cxn>
                <a:cxn ang="0">
                  <a:pos x="connsiteX15914" y="connsiteY15914"/>
                </a:cxn>
                <a:cxn ang="0">
                  <a:pos x="connsiteX15915" y="connsiteY15915"/>
                </a:cxn>
                <a:cxn ang="0">
                  <a:pos x="connsiteX15916" y="connsiteY15916"/>
                </a:cxn>
                <a:cxn ang="0">
                  <a:pos x="connsiteX15917" y="connsiteY15917"/>
                </a:cxn>
                <a:cxn ang="0">
                  <a:pos x="connsiteX15918" y="connsiteY15918"/>
                </a:cxn>
                <a:cxn ang="0">
                  <a:pos x="connsiteX15919" y="connsiteY15919"/>
                </a:cxn>
                <a:cxn ang="0">
                  <a:pos x="connsiteX15920" y="connsiteY15920"/>
                </a:cxn>
                <a:cxn ang="0">
                  <a:pos x="connsiteX15921" y="connsiteY15921"/>
                </a:cxn>
                <a:cxn ang="0">
                  <a:pos x="connsiteX15922" y="connsiteY15922"/>
                </a:cxn>
                <a:cxn ang="0">
                  <a:pos x="connsiteX15923" y="connsiteY15923"/>
                </a:cxn>
                <a:cxn ang="0">
                  <a:pos x="connsiteX15924" y="connsiteY15924"/>
                </a:cxn>
                <a:cxn ang="0">
                  <a:pos x="connsiteX15925" y="connsiteY15925"/>
                </a:cxn>
                <a:cxn ang="0">
                  <a:pos x="connsiteX15926" y="connsiteY15926"/>
                </a:cxn>
                <a:cxn ang="0">
                  <a:pos x="connsiteX15927" y="connsiteY15927"/>
                </a:cxn>
                <a:cxn ang="0">
                  <a:pos x="connsiteX15928" y="connsiteY15928"/>
                </a:cxn>
                <a:cxn ang="0">
                  <a:pos x="connsiteX15929" y="connsiteY15929"/>
                </a:cxn>
                <a:cxn ang="0">
                  <a:pos x="connsiteX15930" y="connsiteY15930"/>
                </a:cxn>
                <a:cxn ang="0">
                  <a:pos x="connsiteX15931" y="connsiteY15931"/>
                </a:cxn>
                <a:cxn ang="0">
                  <a:pos x="connsiteX15932" y="connsiteY15932"/>
                </a:cxn>
                <a:cxn ang="0">
                  <a:pos x="connsiteX15933" y="connsiteY15933"/>
                </a:cxn>
                <a:cxn ang="0">
                  <a:pos x="connsiteX15934" y="connsiteY15934"/>
                </a:cxn>
                <a:cxn ang="0">
                  <a:pos x="connsiteX15935" y="connsiteY15935"/>
                </a:cxn>
                <a:cxn ang="0">
                  <a:pos x="connsiteX15936" y="connsiteY15936"/>
                </a:cxn>
                <a:cxn ang="0">
                  <a:pos x="connsiteX15937" y="connsiteY15937"/>
                </a:cxn>
                <a:cxn ang="0">
                  <a:pos x="connsiteX15938" y="connsiteY15938"/>
                </a:cxn>
                <a:cxn ang="0">
                  <a:pos x="connsiteX15939" y="connsiteY15939"/>
                </a:cxn>
                <a:cxn ang="0">
                  <a:pos x="connsiteX15940" y="connsiteY15940"/>
                </a:cxn>
                <a:cxn ang="0">
                  <a:pos x="connsiteX15941" y="connsiteY15941"/>
                </a:cxn>
                <a:cxn ang="0">
                  <a:pos x="connsiteX15942" y="connsiteY15942"/>
                </a:cxn>
                <a:cxn ang="0">
                  <a:pos x="connsiteX15943" y="connsiteY15943"/>
                </a:cxn>
                <a:cxn ang="0">
                  <a:pos x="connsiteX15944" y="connsiteY15944"/>
                </a:cxn>
                <a:cxn ang="0">
                  <a:pos x="connsiteX15945" y="connsiteY15945"/>
                </a:cxn>
                <a:cxn ang="0">
                  <a:pos x="connsiteX15946" y="connsiteY15946"/>
                </a:cxn>
                <a:cxn ang="0">
                  <a:pos x="connsiteX15947" y="connsiteY15947"/>
                </a:cxn>
                <a:cxn ang="0">
                  <a:pos x="connsiteX15948" y="connsiteY15948"/>
                </a:cxn>
                <a:cxn ang="0">
                  <a:pos x="connsiteX15949" y="connsiteY15949"/>
                </a:cxn>
                <a:cxn ang="0">
                  <a:pos x="connsiteX15950" y="connsiteY15950"/>
                </a:cxn>
                <a:cxn ang="0">
                  <a:pos x="connsiteX15951" y="connsiteY15951"/>
                </a:cxn>
                <a:cxn ang="0">
                  <a:pos x="connsiteX15952" y="connsiteY15952"/>
                </a:cxn>
                <a:cxn ang="0">
                  <a:pos x="connsiteX15953" y="connsiteY15953"/>
                </a:cxn>
                <a:cxn ang="0">
                  <a:pos x="connsiteX15954" y="connsiteY15954"/>
                </a:cxn>
                <a:cxn ang="0">
                  <a:pos x="connsiteX15955" y="connsiteY15955"/>
                </a:cxn>
                <a:cxn ang="0">
                  <a:pos x="connsiteX15956" y="connsiteY15956"/>
                </a:cxn>
                <a:cxn ang="0">
                  <a:pos x="connsiteX15957" y="connsiteY15957"/>
                </a:cxn>
                <a:cxn ang="0">
                  <a:pos x="connsiteX15958" y="connsiteY15958"/>
                </a:cxn>
                <a:cxn ang="0">
                  <a:pos x="connsiteX15959" y="connsiteY15959"/>
                </a:cxn>
                <a:cxn ang="0">
                  <a:pos x="connsiteX15960" y="connsiteY15960"/>
                </a:cxn>
                <a:cxn ang="0">
                  <a:pos x="connsiteX15961" y="connsiteY15961"/>
                </a:cxn>
                <a:cxn ang="0">
                  <a:pos x="connsiteX15962" y="connsiteY15962"/>
                </a:cxn>
                <a:cxn ang="0">
                  <a:pos x="connsiteX15963" y="connsiteY15963"/>
                </a:cxn>
                <a:cxn ang="0">
                  <a:pos x="connsiteX15964" y="connsiteY15964"/>
                </a:cxn>
                <a:cxn ang="0">
                  <a:pos x="connsiteX15965" y="connsiteY15965"/>
                </a:cxn>
                <a:cxn ang="0">
                  <a:pos x="connsiteX15966" y="connsiteY15966"/>
                </a:cxn>
                <a:cxn ang="0">
                  <a:pos x="connsiteX15967" y="connsiteY15967"/>
                </a:cxn>
                <a:cxn ang="0">
                  <a:pos x="connsiteX15968" y="connsiteY15968"/>
                </a:cxn>
                <a:cxn ang="0">
                  <a:pos x="connsiteX15969" y="connsiteY15969"/>
                </a:cxn>
                <a:cxn ang="0">
                  <a:pos x="connsiteX15970" y="connsiteY15970"/>
                </a:cxn>
                <a:cxn ang="0">
                  <a:pos x="connsiteX15971" y="connsiteY15971"/>
                </a:cxn>
                <a:cxn ang="0">
                  <a:pos x="connsiteX15972" y="connsiteY15972"/>
                </a:cxn>
                <a:cxn ang="0">
                  <a:pos x="connsiteX15973" y="connsiteY15973"/>
                </a:cxn>
                <a:cxn ang="0">
                  <a:pos x="connsiteX15974" y="connsiteY15974"/>
                </a:cxn>
                <a:cxn ang="0">
                  <a:pos x="connsiteX15975" y="connsiteY15975"/>
                </a:cxn>
                <a:cxn ang="0">
                  <a:pos x="connsiteX15976" y="connsiteY15976"/>
                </a:cxn>
                <a:cxn ang="0">
                  <a:pos x="connsiteX15977" y="connsiteY15977"/>
                </a:cxn>
                <a:cxn ang="0">
                  <a:pos x="connsiteX15978" y="connsiteY15978"/>
                </a:cxn>
                <a:cxn ang="0">
                  <a:pos x="connsiteX15979" y="connsiteY15979"/>
                </a:cxn>
                <a:cxn ang="0">
                  <a:pos x="connsiteX15980" y="connsiteY15980"/>
                </a:cxn>
                <a:cxn ang="0">
                  <a:pos x="connsiteX15981" y="connsiteY15981"/>
                </a:cxn>
                <a:cxn ang="0">
                  <a:pos x="connsiteX15982" y="connsiteY15982"/>
                </a:cxn>
                <a:cxn ang="0">
                  <a:pos x="connsiteX15983" y="connsiteY15983"/>
                </a:cxn>
                <a:cxn ang="0">
                  <a:pos x="connsiteX15984" y="connsiteY15984"/>
                </a:cxn>
                <a:cxn ang="0">
                  <a:pos x="connsiteX15985" y="connsiteY15985"/>
                </a:cxn>
                <a:cxn ang="0">
                  <a:pos x="connsiteX15986" y="connsiteY15986"/>
                </a:cxn>
                <a:cxn ang="0">
                  <a:pos x="connsiteX15987" y="connsiteY15987"/>
                </a:cxn>
                <a:cxn ang="0">
                  <a:pos x="connsiteX15988" y="connsiteY15988"/>
                </a:cxn>
                <a:cxn ang="0">
                  <a:pos x="connsiteX15989" y="connsiteY15989"/>
                </a:cxn>
                <a:cxn ang="0">
                  <a:pos x="connsiteX15990" y="connsiteY15990"/>
                </a:cxn>
                <a:cxn ang="0">
                  <a:pos x="connsiteX15991" y="connsiteY15991"/>
                </a:cxn>
                <a:cxn ang="0">
                  <a:pos x="connsiteX15992" y="connsiteY15992"/>
                </a:cxn>
                <a:cxn ang="0">
                  <a:pos x="connsiteX15993" y="connsiteY15993"/>
                </a:cxn>
                <a:cxn ang="0">
                  <a:pos x="connsiteX15994" y="connsiteY15994"/>
                </a:cxn>
                <a:cxn ang="0">
                  <a:pos x="connsiteX15995" y="connsiteY15995"/>
                </a:cxn>
                <a:cxn ang="0">
                  <a:pos x="connsiteX15996" y="connsiteY15996"/>
                </a:cxn>
                <a:cxn ang="0">
                  <a:pos x="connsiteX15997" y="connsiteY15997"/>
                </a:cxn>
                <a:cxn ang="0">
                  <a:pos x="connsiteX15998" y="connsiteY15998"/>
                </a:cxn>
                <a:cxn ang="0">
                  <a:pos x="connsiteX15999" y="connsiteY15999"/>
                </a:cxn>
                <a:cxn ang="0">
                  <a:pos x="connsiteX16000" y="connsiteY16000"/>
                </a:cxn>
                <a:cxn ang="0">
                  <a:pos x="connsiteX16001" y="connsiteY16001"/>
                </a:cxn>
                <a:cxn ang="0">
                  <a:pos x="connsiteX16002" y="connsiteY16002"/>
                </a:cxn>
                <a:cxn ang="0">
                  <a:pos x="connsiteX16003" y="connsiteY16003"/>
                </a:cxn>
                <a:cxn ang="0">
                  <a:pos x="connsiteX16004" y="connsiteY16004"/>
                </a:cxn>
                <a:cxn ang="0">
                  <a:pos x="connsiteX16005" y="connsiteY16005"/>
                </a:cxn>
                <a:cxn ang="0">
                  <a:pos x="connsiteX16006" y="connsiteY16006"/>
                </a:cxn>
                <a:cxn ang="0">
                  <a:pos x="connsiteX16007" y="connsiteY16007"/>
                </a:cxn>
                <a:cxn ang="0">
                  <a:pos x="connsiteX16008" y="connsiteY16008"/>
                </a:cxn>
                <a:cxn ang="0">
                  <a:pos x="connsiteX16009" y="connsiteY16009"/>
                </a:cxn>
                <a:cxn ang="0">
                  <a:pos x="connsiteX16010" y="connsiteY16010"/>
                </a:cxn>
                <a:cxn ang="0">
                  <a:pos x="connsiteX16011" y="connsiteY16011"/>
                </a:cxn>
                <a:cxn ang="0">
                  <a:pos x="connsiteX16012" y="connsiteY16012"/>
                </a:cxn>
                <a:cxn ang="0">
                  <a:pos x="connsiteX16013" y="connsiteY16013"/>
                </a:cxn>
                <a:cxn ang="0">
                  <a:pos x="connsiteX16014" y="connsiteY16014"/>
                </a:cxn>
                <a:cxn ang="0">
                  <a:pos x="connsiteX16015" y="connsiteY16015"/>
                </a:cxn>
                <a:cxn ang="0">
                  <a:pos x="connsiteX16016" y="connsiteY16016"/>
                </a:cxn>
                <a:cxn ang="0">
                  <a:pos x="connsiteX16017" y="connsiteY16017"/>
                </a:cxn>
                <a:cxn ang="0">
                  <a:pos x="connsiteX16018" y="connsiteY16018"/>
                </a:cxn>
                <a:cxn ang="0">
                  <a:pos x="connsiteX16019" y="connsiteY16019"/>
                </a:cxn>
                <a:cxn ang="0">
                  <a:pos x="connsiteX16020" y="connsiteY16020"/>
                </a:cxn>
                <a:cxn ang="0">
                  <a:pos x="connsiteX16021" y="connsiteY16021"/>
                </a:cxn>
                <a:cxn ang="0">
                  <a:pos x="connsiteX16022" y="connsiteY16022"/>
                </a:cxn>
                <a:cxn ang="0">
                  <a:pos x="connsiteX16023" y="connsiteY16023"/>
                </a:cxn>
                <a:cxn ang="0">
                  <a:pos x="connsiteX16024" y="connsiteY16024"/>
                </a:cxn>
                <a:cxn ang="0">
                  <a:pos x="connsiteX16025" y="connsiteY16025"/>
                </a:cxn>
                <a:cxn ang="0">
                  <a:pos x="connsiteX16026" y="connsiteY16026"/>
                </a:cxn>
                <a:cxn ang="0">
                  <a:pos x="connsiteX16027" y="connsiteY16027"/>
                </a:cxn>
                <a:cxn ang="0">
                  <a:pos x="connsiteX16028" y="connsiteY16028"/>
                </a:cxn>
                <a:cxn ang="0">
                  <a:pos x="connsiteX16029" y="connsiteY16029"/>
                </a:cxn>
                <a:cxn ang="0">
                  <a:pos x="connsiteX16030" y="connsiteY16030"/>
                </a:cxn>
                <a:cxn ang="0">
                  <a:pos x="connsiteX16031" y="connsiteY16031"/>
                </a:cxn>
                <a:cxn ang="0">
                  <a:pos x="connsiteX16032" y="connsiteY16032"/>
                </a:cxn>
                <a:cxn ang="0">
                  <a:pos x="connsiteX16033" y="connsiteY16033"/>
                </a:cxn>
                <a:cxn ang="0">
                  <a:pos x="connsiteX16034" y="connsiteY16034"/>
                </a:cxn>
                <a:cxn ang="0">
                  <a:pos x="connsiteX16035" y="connsiteY16035"/>
                </a:cxn>
                <a:cxn ang="0">
                  <a:pos x="connsiteX16036" y="connsiteY16036"/>
                </a:cxn>
                <a:cxn ang="0">
                  <a:pos x="connsiteX16037" y="connsiteY16037"/>
                </a:cxn>
                <a:cxn ang="0">
                  <a:pos x="connsiteX16038" y="connsiteY16038"/>
                </a:cxn>
                <a:cxn ang="0">
                  <a:pos x="connsiteX16039" y="connsiteY16039"/>
                </a:cxn>
                <a:cxn ang="0">
                  <a:pos x="connsiteX16040" y="connsiteY16040"/>
                </a:cxn>
                <a:cxn ang="0">
                  <a:pos x="connsiteX16041" y="connsiteY16041"/>
                </a:cxn>
                <a:cxn ang="0">
                  <a:pos x="connsiteX16042" y="connsiteY16042"/>
                </a:cxn>
                <a:cxn ang="0">
                  <a:pos x="connsiteX16043" y="connsiteY16043"/>
                </a:cxn>
                <a:cxn ang="0">
                  <a:pos x="connsiteX16044" y="connsiteY16044"/>
                </a:cxn>
                <a:cxn ang="0">
                  <a:pos x="connsiteX16045" y="connsiteY16045"/>
                </a:cxn>
                <a:cxn ang="0">
                  <a:pos x="connsiteX16046" y="connsiteY16046"/>
                </a:cxn>
                <a:cxn ang="0">
                  <a:pos x="connsiteX16047" y="connsiteY16047"/>
                </a:cxn>
                <a:cxn ang="0">
                  <a:pos x="connsiteX16048" y="connsiteY16048"/>
                </a:cxn>
                <a:cxn ang="0">
                  <a:pos x="connsiteX16049" y="connsiteY16049"/>
                </a:cxn>
                <a:cxn ang="0">
                  <a:pos x="connsiteX16050" y="connsiteY16050"/>
                </a:cxn>
                <a:cxn ang="0">
                  <a:pos x="connsiteX16051" y="connsiteY16051"/>
                </a:cxn>
                <a:cxn ang="0">
                  <a:pos x="connsiteX16052" y="connsiteY16052"/>
                </a:cxn>
                <a:cxn ang="0">
                  <a:pos x="connsiteX16053" y="connsiteY16053"/>
                </a:cxn>
                <a:cxn ang="0">
                  <a:pos x="connsiteX16054" y="connsiteY16054"/>
                </a:cxn>
                <a:cxn ang="0">
                  <a:pos x="connsiteX16055" y="connsiteY16055"/>
                </a:cxn>
                <a:cxn ang="0">
                  <a:pos x="connsiteX16056" y="connsiteY16056"/>
                </a:cxn>
                <a:cxn ang="0">
                  <a:pos x="connsiteX16057" y="connsiteY16057"/>
                </a:cxn>
                <a:cxn ang="0">
                  <a:pos x="connsiteX16058" y="connsiteY16058"/>
                </a:cxn>
                <a:cxn ang="0">
                  <a:pos x="connsiteX16059" y="connsiteY16059"/>
                </a:cxn>
                <a:cxn ang="0">
                  <a:pos x="connsiteX16060" y="connsiteY16060"/>
                </a:cxn>
                <a:cxn ang="0">
                  <a:pos x="connsiteX16061" y="connsiteY16061"/>
                </a:cxn>
                <a:cxn ang="0">
                  <a:pos x="connsiteX16062" y="connsiteY16062"/>
                </a:cxn>
                <a:cxn ang="0">
                  <a:pos x="connsiteX16063" y="connsiteY16063"/>
                </a:cxn>
                <a:cxn ang="0">
                  <a:pos x="connsiteX16064" y="connsiteY16064"/>
                </a:cxn>
                <a:cxn ang="0">
                  <a:pos x="connsiteX16065" y="connsiteY16065"/>
                </a:cxn>
                <a:cxn ang="0">
                  <a:pos x="connsiteX16066" y="connsiteY16066"/>
                </a:cxn>
                <a:cxn ang="0">
                  <a:pos x="connsiteX16067" y="connsiteY16067"/>
                </a:cxn>
                <a:cxn ang="0">
                  <a:pos x="connsiteX16068" y="connsiteY16068"/>
                </a:cxn>
                <a:cxn ang="0">
                  <a:pos x="connsiteX16069" y="connsiteY16069"/>
                </a:cxn>
                <a:cxn ang="0">
                  <a:pos x="connsiteX16070" y="connsiteY16070"/>
                </a:cxn>
                <a:cxn ang="0">
                  <a:pos x="connsiteX16071" y="connsiteY16071"/>
                </a:cxn>
                <a:cxn ang="0">
                  <a:pos x="connsiteX16072" y="connsiteY16072"/>
                </a:cxn>
                <a:cxn ang="0">
                  <a:pos x="connsiteX16073" y="connsiteY16073"/>
                </a:cxn>
                <a:cxn ang="0">
                  <a:pos x="connsiteX16074" y="connsiteY16074"/>
                </a:cxn>
                <a:cxn ang="0">
                  <a:pos x="connsiteX16075" y="connsiteY16075"/>
                </a:cxn>
                <a:cxn ang="0">
                  <a:pos x="connsiteX16076" y="connsiteY16076"/>
                </a:cxn>
                <a:cxn ang="0">
                  <a:pos x="connsiteX16077" y="connsiteY16077"/>
                </a:cxn>
                <a:cxn ang="0">
                  <a:pos x="connsiteX16078" y="connsiteY16078"/>
                </a:cxn>
                <a:cxn ang="0">
                  <a:pos x="connsiteX16079" y="connsiteY16079"/>
                </a:cxn>
                <a:cxn ang="0">
                  <a:pos x="connsiteX16080" y="connsiteY16080"/>
                </a:cxn>
                <a:cxn ang="0">
                  <a:pos x="connsiteX16081" y="connsiteY16081"/>
                </a:cxn>
                <a:cxn ang="0">
                  <a:pos x="connsiteX16082" y="connsiteY16082"/>
                </a:cxn>
                <a:cxn ang="0">
                  <a:pos x="connsiteX16083" y="connsiteY16083"/>
                </a:cxn>
                <a:cxn ang="0">
                  <a:pos x="connsiteX16084" y="connsiteY16084"/>
                </a:cxn>
                <a:cxn ang="0">
                  <a:pos x="connsiteX16085" y="connsiteY16085"/>
                </a:cxn>
                <a:cxn ang="0">
                  <a:pos x="connsiteX16086" y="connsiteY16086"/>
                </a:cxn>
                <a:cxn ang="0">
                  <a:pos x="connsiteX16087" y="connsiteY16087"/>
                </a:cxn>
                <a:cxn ang="0">
                  <a:pos x="connsiteX16088" y="connsiteY16088"/>
                </a:cxn>
                <a:cxn ang="0">
                  <a:pos x="connsiteX16089" y="connsiteY16089"/>
                </a:cxn>
                <a:cxn ang="0">
                  <a:pos x="connsiteX16090" y="connsiteY16090"/>
                </a:cxn>
                <a:cxn ang="0">
                  <a:pos x="connsiteX16091" y="connsiteY16091"/>
                </a:cxn>
                <a:cxn ang="0">
                  <a:pos x="connsiteX16092" y="connsiteY16092"/>
                </a:cxn>
                <a:cxn ang="0">
                  <a:pos x="connsiteX16093" y="connsiteY16093"/>
                </a:cxn>
                <a:cxn ang="0">
                  <a:pos x="connsiteX16094" y="connsiteY16094"/>
                </a:cxn>
                <a:cxn ang="0">
                  <a:pos x="connsiteX16095" y="connsiteY16095"/>
                </a:cxn>
                <a:cxn ang="0">
                  <a:pos x="connsiteX16096" y="connsiteY16096"/>
                </a:cxn>
                <a:cxn ang="0">
                  <a:pos x="connsiteX16097" y="connsiteY16097"/>
                </a:cxn>
                <a:cxn ang="0">
                  <a:pos x="connsiteX16098" y="connsiteY16098"/>
                </a:cxn>
                <a:cxn ang="0">
                  <a:pos x="connsiteX16099" y="connsiteY16099"/>
                </a:cxn>
                <a:cxn ang="0">
                  <a:pos x="connsiteX16100" y="connsiteY16100"/>
                </a:cxn>
                <a:cxn ang="0">
                  <a:pos x="connsiteX16101" y="connsiteY16101"/>
                </a:cxn>
                <a:cxn ang="0">
                  <a:pos x="connsiteX16102" y="connsiteY16102"/>
                </a:cxn>
                <a:cxn ang="0">
                  <a:pos x="connsiteX16103" y="connsiteY16103"/>
                </a:cxn>
                <a:cxn ang="0">
                  <a:pos x="connsiteX16104" y="connsiteY16104"/>
                </a:cxn>
                <a:cxn ang="0">
                  <a:pos x="connsiteX16105" y="connsiteY16105"/>
                </a:cxn>
                <a:cxn ang="0">
                  <a:pos x="connsiteX16106" y="connsiteY16106"/>
                </a:cxn>
                <a:cxn ang="0">
                  <a:pos x="connsiteX16107" y="connsiteY16107"/>
                </a:cxn>
                <a:cxn ang="0">
                  <a:pos x="connsiteX16108" y="connsiteY16108"/>
                </a:cxn>
                <a:cxn ang="0">
                  <a:pos x="connsiteX16109" y="connsiteY16109"/>
                </a:cxn>
                <a:cxn ang="0">
                  <a:pos x="connsiteX16110" y="connsiteY16110"/>
                </a:cxn>
                <a:cxn ang="0">
                  <a:pos x="connsiteX16111" y="connsiteY16111"/>
                </a:cxn>
                <a:cxn ang="0">
                  <a:pos x="connsiteX16112" y="connsiteY16112"/>
                </a:cxn>
                <a:cxn ang="0">
                  <a:pos x="connsiteX16113" y="connsiteY16113"/>
                </a:cxn>
                <a:cxn ang="0">
                  <a:pos x="connsiteX16114" y="connsiteY16114"/>
                </a:cxn>
                <a:cxn ang="0">
                  <a:pos x="connsiteX16115" y="connsiteY16115"/>
                </a:cxn>
                <a:cxn ang="0">
                  <a:pos x="connsiteX16116" y="connsiteY16116"/>
                </a:cxn>
                <a:cxn ang="0">
                  <a:pos x="connsiteX16117" y="connsiteY16117"/>
                </a:cxn>
                <a:cxn ang="0">
                  <a:pos x="connsiteX16118" y="connsiteY16118"/>
                </a:cxn>
                <a:cxn ang="0">
                  <a:pos x="connsiteX16119" y="connsiteY16119"/>
                </a:cxn>
                <a:cxn ang="0">
                  <a:pos x="connsiteX16120" y="connsiteY16120"/>
                </a:cxn>
                <a:cxn ang="0">
                  <a:pos x="connsiteX16121" y="connsiteY16121"/>
                </a:cxn>
                <a:cxn ang="0">
                  <a:pos x="connsiteX16122" y="connsiteY16122"/>
                </a:cxn>
                <a:cxn ang="0">
                  <a:pos x="connsiteX16123" y="connsiteY16123"/>
                </a:cxn>
                <a:cxn ang="0">
                  <a:pos x="connsiteX16124" y="connsiteY16124"/>
                </a:cxn>
                <a:cxn ang="0">
                  <a:pos x="connsiteX16125" y="connsiteY16125"/>
                </a:cxn>
                <a:cxn ang="0">
                  <a:pos x="connsiteX16126" y="connsiteY16126"/>
                </a:cxn>
                <a:cxn ang="0">
                  <a:pos x="connsiteX16127" y="connsiteY16127"/>
                </a:cxn>
                <a:cxn ang="0">
                  <a:pos x="connsiteX16128" y="connsiteY16128"/>
                </a:cxn>
                <a:cxn ang="0">
                  <a:pos x="connsiteX16129" y="connsiteY16129"/>
                </a:cxn>
                <a:cxn ang="0">
                  <a:pos x="connsiteX16130" y="connsiteY16130"/>
                </a:cxn>
                <a:cxn ang="0">
                  <a:pos x="connsiteX16131" y="connsiteY16131"/>
                </a:cxn>
                <a:cxn ang="0">
                  <a:pos x="connsiteX16132" y="connsiteY16132"/>
                </a:cxn>
                <a:cxn ang="0">
                  <a:pos x="connsiteX16133" y="connsiteY16133"/>
                </a:cxn>
                <a:cxn ang="0">
                  <a:pos x="connsiteX16134" y="connsiteY16134"/>
                </a:cxn>
                <a:cxn ang="0">
                  <a:pos x="connsiteX16135" y="connsiteY16135"/>
                </a:cxn>
                <a:cxn ang="0">
                  <a:pos x="connsiteX16136" y="connsiteY16136"/>
                </a:cxn>
                <a:cxn ang="0">
                  <a:pos x="connsiteX16137" y="connsiteY16137"/>
                </a:cxn>
                <a:cxn ang="0">
                  <a:pos x="connsiteX16138" y="connsiteY16138"/>
                </a:cxn>
                <a:cxn ang="0">
                  <a:pos x="connsiteX16139" y="connsiteY16139"/>
                </a:cxn>
                <a:cxn ang="0">
                  <a:pos x="connsiteX16140" y="connsiteY16140"/>
                </a:cxn>
                <a:cxn ang="0">
                  <a:pos x="connsiteX16141" y="connsiteY16141"/>
                </a:cxn>
                <a:cxn ang="0">
                  <a:pos x="connsiteX16142" y="connsiteY16142"/>
                </a:cxn>
                <a:cxn ang="0">
                  <a:pos x="connsiteX16143" y="connsiteY16143"/>
                </a:cxn>
                <a:cxn ang="0">
                  <a:pos x="connsiteX16144" y="connsiteY16144"/>
                </a:cxn>
                <a:cxn ang="0">
                  <a:pos x="connsiteX16145" y="connsiteY16145"/>
                </a:cxn>
                <a:cxn ang="0">
                  <a:pos x="connsiteX16146" y="connsiteY16146"/>
                </a:cxn>
                <a:cxn ang="0">
                  <a:pos x="connsiteX16147" y="connsiteY16147"/>
                </a:cxn>
                <a:cxn ang="0">
                  <a:pos x="connsiteX16148" y="connsiteY16148"/>
                </a:cxn>
                <a:cxn ang="0">
                  <a:pos x="connsiteX16149" y="connsiteY16149"/>
                </a:cxn>
                <a:cxn ang="0">
                  <a:pos x="connsiteX16150" y="connsiteY16150"/>
                </a:cxn>
                <a:cxn ang="0">
                  <a:pos x="connsiteX16151" y="connsiteY16151"/>
                </a:cxn>
                <a:cxn ang="0">
                  <a:pos x="connsiteX16152" y="connsiteY16152"/>
                </a:cxn>
                <a:cxn ang="0">
                  <a:pos x="connsiteX16153" y="connsiteY16153"/>
                </a:cxn>
                <a:cxn ang="0">
                  <a:pos x="connsiteX16154" y="connsiteY16154"/>
                </a:cxn>
                <a:cxn ang="0">
                  <a:pos x="connsiteX16155" y="connsiteY16155"/>
                </a:cxn>
                <a:cxn ang="0">
                  <a:pos x="connsiteX16156" y="connsiteY16156"/>
                </a:cxn>
                <a:cxn ang="0">
                  <a:pos x="connsiteX16157" y="connsiteY16157"/>
                </a:cxn>
                <a:cxn ang="0">
                  <a:pos x="connsiteX16158" y="connsiteY16158"/>
                </a:cxn>
                <a:cxn ang="0">
                  <a:pos x="connsiteX16159" y="connsiteY16159"/>
                </a:cxn>
                <a:cxn ang="0">
                  <a:pos x="connsiteX16160" y="connsiteY16160"/>
                </a:cxn>
                <a:cxn ang="0">
                  <a:pos x="connsiteX16161" y="connsiteY16161"/>
                </a:cxn>
                <a:cxn ang="0">
                  <a:pos x="connsiteX16162" y="connsiteY16162"/>
                </a:cxn>
                <a:cxn ang="0">
                  <a:pos x="connsiteX16163" y="connsiteY16163"/>
                </a:cxn>
                <a:cxn ang="0">
                  <a:pos x="connsiteX16164" y="connsiteY16164"/>
                </a:cxn>
                <a:cxn ang="0">
                  <a:pos x="connsiteX16165" y="connsiteY16165"/>
                </a:cxn>
                <a:cxn ang="0">
                  <a:pos x="connsiteX16166" y="connsiteY16166"/>
                </a:cxn>
                <a:cxn ang="0">
                  <a:pos x="connsiteX16167" y="connsiteY16167"/>
                </a:cxn>
                <a:cxn ang="0">
                  <a:pos x="connsiteX16168" y="connsiteY16168"/>
                </a:cxn>
                <a:cxn ang="0">
                  <a:pos x="connsiteX16169" y="connsiteY16169"/>
                </a:cxn>
                <a:cxn ang="0">
                  <a:pos x="connsiteX16170" y="connsiteY16170"/>
                </a:cxn>
                <a:cxn ang="0">
                  <a:pos x="connsiteX16171" y="connsiteY16171"/>
                </a:cxn>
                <a:cxn ang="0">
                  <a:pos x="connsiteX16172" y="connsiteY16172"/>
                </a:cxn>
                <a:cxn ang="0">
                  <a:pos x="connsiteX16173" y="connsiteY16173"/>
                </a:cxn>
                <a:cxn ang="0">
                  <a:pos x="connsiteX16174" y="connsiteY16174"/>
                </a:cxn>
                <a:cxn ang="0">
                  <a:pos x="connsiteX16175" y="connsiteY16175"/>
                </a:cxn>
                <a:cxn ang="0">
                  <a:pos x="connsiteX16176" y="connsiteY16176"/>
                </a:cxn>
                <a:cxn ang="0">
                  <a:pos x="connsiteX16177" y="connsiteY16177"/>
                </a:cxn>
                <a:cxn ang="0">
                  <a:pos x="connsiteX16178" y="connsiteY16178"/>
                </a:cxn>
                <a:cxn ang="0">
                  <a:pos x="connsiteX16179" y="connsiteY16179"/>
                </a:cxn>
                <a:cxn ang="0">
                  <a:pos x="connsiteX16180" y="connsiteY16180"/>
                </a:cxn>
                <a:cxn ang="0">
                  <a:pos x="connsiteX16181" y="connsiteY16181"/>
                </a:cxn>
                <a:cxn ang="0">
                  <a:pos x="connsiteX16182" y="connsiteY16182"/>
                </a:cxn>
                <a:cxn ang="0">
                  <a:pos x="connsiteX16183" y="connsiteY16183"/>
                </a:cxn>
                <a:cxn ang="0">
                  <a:pos x="connsiteX16184" y="connsiteY16184"/>
                </a:cxn>
                <a:cxn ang="0">
                  <a:pos x="connsiteX16185" y="connsiteY16185"/>
                </a:cxn>
                <a:cxn ang="0">
                  <a:pos x="connsiteX16186" y="connsiteY16186"/>
                </a:cxn>
                <a:cxn ang="0">
                  <a:pos x="connsiteX16187" y="connsiteY16187"/>
                </a:cxn>
                <a:cxn ang="0">
                  <a:pos x="connsiteX16188" y="connsiteY16188"/>
                </a:cxn>
                <a:cxn ang="0">
                  <a:pos x="connsiteX16189" y="connsiteY16189"/>
                </a:cxn>
                <a:cxn ang="0">
                  <a:pos x="connsiteX16190" y="connsiteY16190"/>
                </a:cxn>
                <a:cxn ang="0">
                  <a:pos x="connsiteX16191" y="connsiteY16191"/>
                </a:cxn>
                <a:cxn ang="0">
                  <a:pos x="connsiteX16192" y="connsiteY16192"/>
                </a:cxn>
                <a:cxn ang="0">
                  <a:pos x="connsiteX16193" y="connsiteY16193"/>
                </a:cxn>
                <a:cxn ang="0">
                  <a:pos x="connsiteX16194" y="connsiteY16194"/>
                </a:cxn>
                <a:cxn ang="0">
                  <a:pos x="connsiteX16195" y="connsiteY16195"/>
                </a:cxn>
                <a:cxn ang="0">
                  <a:pos x="connsiteX16196" y="connsiteY16196"/>
                </a:cxn>
                <a:cxn ang="0">
                  <a:pos x="connsiteX16197" y="connsiteY16197"/>
                </a:cxn>
                <a:cxn ang="0">
                  <a:pos x="connsiteX16198" y="connsiteY16198"/>
                </a:cxn>
                <a:cxn ang="0">
                  <a:pos x="connsiteX16199" y="connsiteY16199"/>
                </a:cxn>
                <a:cxn ang="0">
                  <a:pos x="connsiteX16200" y="connsiteY16200"/>
                </a:cxn>
                <a:cxn ang="0">
                  <a:pos x="connsiteX16201" y="connsiteY16201"/>
                </a:cxn>
                <a:cxn ang="0">
                  <a:pos x="connsiteX16202" y="connsiteY16202"/>
                </a:cxn>
                <a:cxn ang="0">
                  <a:pos x="connsiteX16203" y="connsiteY16203"/>
                </a:cxn>
                <a:cxn ang="0">
                  <a:pos x="connsiteX16204" y="connsiteY16204"/>
                </a:cxn>
                <a:cxn ang="0">
                  <a:pos x="connsiteX16205" y="connsiteY16205"/>
                </a:cxn>
                <a:cxn ang="0">
                  <a:pos x="connsiteX16206" y="connsiteY16206"/>
                </a:cxn>
                <a:cxn ang="0">
                  <a:pos x="connsiteX16207" y="connsiteY16207"/>
                </a:cxn>
                <a:cxn ang="0">
                  <a:pos x="connsiteX16208" y="connsiteY16208"/>
                </a:cxn>
                <a:cxn ang="0">
                  <a:pos x="connsiteX16209" y="connsiteY16209"/>
                </a:cxn>
                <a:cxn ang="0">
                  <a:pos x="connsiteX16210" y="connsiteY16210"/>
                </a:cxn>
                <a:cxn ang="0">
                  <a:pos x="connsiteX16211" y="connsiteY16211"/>
                </a:cxn>
                <a:cxn ang="0">
                  <a:pos x="connsiteX16212" y="connsiteY16212"/>
                </a:cxn>
                <a:cxn ang="0">
                  <a:pos x="connsiteX16213" y="connsiteY16213"/>
                </a:cxn>
                <a:cxn ang="0">
                  <a:pos x="connsiteX16214" y="connsiteY16214"/>
                </a:cxn>
                <a:cxn ang="0">
                  <a:pos x="connsiteX16215" y="connsiteY16215"/>
                </a:cxn>
                <a:cxn ang="0">
                  <a:pos x="connsiteX16216" y="connsiteY16216"/>
                </a:cxn>
                <a:cxn ang="0">
                  <a:pos x="connsiteX16217" y="connsiteY16217"/>
                </a:cxn>
                <a:cxn ang="0">
                  <a:pos x="connsiteX16218" y="connsiteY16218"/>
                </a:cxn>
                <a:cxn ang="0">
                  <a:pos x="connsiteX16219" y="connsiteY16219"/>
                </a:cxn>
                <a:cxn ang="0">
                  <a:pos x="connsiteX16220" y="connsiteY16220"/>
                </a:cxn>
                <a:cxn ang="0">
                  <a:pos x="connsiteX16221" y="connsiteY16221"/>
                </a:cxn>
                <a:cxn ang="0">
                  <a:pos x="connsiteX16222" y="connsiteY16222"/>
                </a:cxn>
                <a:cxn ang="0">
                  <a:pos x="connsiteX16223" y="connsiteY16223"/>
                </a:cxn>
                <a:cxn ang="0">
                  <a:pos x="connsiteX16224" y="connsiteY16224"/>
                </a:cxn>
                <a:cxn ang="0">
                  <a:pos x="connsiteX16225" y="connsiteY16225"/>
                </a:cxn>
                <a:cxn ang="0">
                  <a:pos x="connsiteX16226" y="connsiteY16226"/>
                </a:cxn>
                <a:cxn ang="0">
                  <a:pos x="connsiteX16227" y="connsiteY16227"/>
                </a:cxn>
                <a:cxn ang="0">
                  <a:pos x="connsiteX16228" y="connsiteY16228"/>
                </a:cxn>
                <a:cxn ang="0">
                  <a:pos x="connsiteX16229" y="connsiteY16229"/>
                </a:cxn>
                <a:cxn ang="0">
                  <a:pos x="connsiteX16230" y="connsiteY16230"/>
                </a:cxn>
                <a:cxn ang="0">
                  <a:pos x="connsiteX16231" y="connsiteY16231"/>
                </a:cxn>
                <a:cxn ang="0">
                  <a:pos x="connsiteX16232" y="connsiteY16232"/>
                </a:cxn>
                <a:cxn ang="0">
                  <a:pos x="connsiteX16233" y="connsiteY16233"/>
                </a:cxn>
                <a:cxn ang="0">
                  <a:pos x="connsiteX16234" y="connsiteY16234"/>
                </a:cxn>
                <a:cxn ang="0">
                  <a:pos x="connsiteX16235" y="connsiteY16235"/>
                </a:cxn>
                <a:cxn ang="0">
                  <a:pos x="connsiteX16236" y="connsiteY16236"/>
                </a:cxn>
                <a:cxn ang="0">
                  <a:pos x="connsiteX16237" y="connsiteY16237"/>
                </a:cxn>
                <a:cxn ang="0">
                  <a:pos x="connsiteX16238" y="connsiteY16238"/>
                </a:cxn>
                <a:cxn ang="0">
                  <a:pos x="connsiteX16239" y="connsiteY16239"/>
                </a:cxn>
                <a:cxn ang="0">
                  <a:pos x="connsiteX16240" y="connsiteY16240"/>
                </a:cxn>
                <a:cxn ang="0">
                  <a:pos x="connsiteX16241" y="connsiteY16241"/>
                </a:cxn>
                <a:cxn ang="0">
                  <a:pos x="connsiteX16242" y="connsiteY16242"/>
                </a:cxn>
                <a:cxn ang="0">
                  <a:pos x="connsiteX16243" y="connsiteY16243"/>
                </a:cxn>
                <a:cxn ang="0">
                  <a:pos x="connsiteX16244" y="connsiteY16244"/>
                </a:cxn>
                <a:cxn ang="0">
                  <a:pos x="connsiteX16245" y="connsiteY16245"/>
                </a:cxn>
                <a:cxn ang="0">
                  <a:pos x="connsiteX16246" y="connsiteY16246"/>
                </a:cxn>
                <a:cxn ang="0">
                  <a:pos x="connsiteX16247" y="connsiteY16247"/>
                </a:cxn>
                <a:cxn ang="0">
                  <a:pos x="connsiteX16248" y="connsiteY16248"/>
                </a:cxn>
                <a:cxn ang="0">
                  <a:pos x="connsiteX16249" y="connsiteY16249"/>
                </a:cxn>
                <a:cxn ang="0">
                  <a:pos x="connsiteX16250" y="connsiteY16250"/>
                </a:cxn>
                <a:cxn ang="0">
                  <a:pos x="connsiteX16251" y="connsiteY16251"/>
                </a:cxn>
                <a:cxn ang="0">
                  <a:pos x="connsiteX16252" y="connsiteY16252"/>
                </a:cxn>
                <a:cxn ang="0">
                  <a:pos x="connsiteX16253" y="connsiteY16253"/>
                </a:cxn>
                <a:cxn ang="0">
                  <a:pos x="connsiteX16254" y="connsiteY16254"/>
                </a:cxn>
                <a:cxn ang="0">
                  <a:pos x="connsiteX16255" y="connsiteY16255"/>
                </a:cxn>
                <a:cxn ang="0">
                  <a:pos x="connsiteX16256" y="connsiteY16256"/>
                </a:cxn>
                <a:cxn ang="0">
                  <a:pos x="connsiteX16257" y="connsiteY16257"/>
                </a:cxn>
                <a:cxn ang="0">
                  <a:pos x="connsiteX16258" y="connsiteY16258"/>
                </a:cxn>
                <a:cxn ang="0">
                  <a:pos x="connsiteX16259" y="connsiteY16259"/>
                </a:cxn>
                <a:cxn ang="0">
                  <a:pos x="connsiteX16260" y="connsiteY16260"/>
                </a:cxn>
                <a:cxn ang="0">
                  <a:pos x="connsiteX16261" y="connsiteY16261"/>
                </a:cxn>
                <a:cxn ang="0">
                  <a:pos x="connsiteX16262" y="connsiteY16262"/>
                </a:cxn>
                <a:cxn ang="0">
                  <a:pos x="connsiteX16263" y="connsiteY16263"/>
                </a:cxn>
                <a:cxn ang="0">
                  <a:pos x="connsiteX16264" y="connsiteY16264"/>
                </a:cxn>
                <a:cxn ang="0">
                  <a:pos x="connsiteX16265" y="connsiteY16265"/>
                </a:cxn>
                <a:cxn ang="0">
                  <a:pos x="connsiteX16266" y="connsiteY16266"/>
                </a:cxn>
                <a:cxn ang="0">
                  <a:pos x="connsiteX16267" y="connsiteY16267"/>
                </a:cxn>
                <a:cxn ang="0">
                  <a:pos x="connsiteX16268" y="connsiteY16268"/>
                </a:cxn>
                <a:cxn ang="0">
                  <a:pos x="connsiteX16269" y="connsiteY16269"/>
                </a:cxn>
                <a:cxn ang="0">
                  <a:pos x="connsiteX16270" y="connsiteY16270"/>
                </a:cxn>
                <a:cxn ang="0">
                  <a:pos x="connsiteX16271" y="connsiteY16271"/>
                </a:cxn>
                <a:cxn ang="0">
                  <a:pos x="connsiteX16272" y="connsiteY16272"/>
                </a:cxn>
                <a:cxn ang="0">
                  <a:pos x="connsiteX16273" y="connsiteY16273"/>
                </a:cxn>
                <a:cxn ang="0">
                  <a:pos x="connsiteX16274" y="connsiteY16274"/>
                </a:cxn>
                <a:cxn ang="0">
                  <a:pos x="connsiteX16275" y="connsiteY16275"/>
                </a:cxn>
                <a:cxn ang="0">
                  <a:pos x="connsiteX16276" y="connsiteY16276"/>
                </a:cxn>
                <a:cxn ang="0">
                  <a:pos x="connsiteX16277" y="connsiteY16277"/>
                </a:cxn>
                <a:cxn ang="0">
                  <a:pos x="connsiteX16278" y="connsiteY16278"/>
                </a:cxn>
                <a:cxn ang="0">
                  <a:pos x="connsiteX16279" y="connsiteY16279"/>
                </a:cxn>
                <a:cxn ang="0">
                  <a:pos x="connsiteX16280" y="connsiteY16280"/>
                </a:cxn>
                <a:cxn ang="0">
                  <a:pos x="connsiteX16281" y="connsiteY16281"/>
                </a:cxn>
                <a:cxn ang="0">
                  <a:pos x="connsiteX16282" y="connsiteY16282"/>
                </a:cxn>
                <a:cxn ang="0">
                  <a:pos x="connsiteX16283" y="connsiteY16283"/>
                </a:cxn>
                <a:cxn ang="0">
                  <a:pos x="connsiteX16284" y="connsiteY16284"/>
                </a:cxn>
                <a:cxn ang="0">
                  <a:pos x="connsiteX16285" y="connsiteY16285"/>
                </a:cxn>
                <a:cxn ang="0">
                  <a:pos x="connsiteX16286" y="connsiteY16286"/>
                </a:cxn>
                <a:cxn ang="0">
                  <a:pos x="connsiteX16287" y="connsiteY16287"/>
                </a:cxn>
                <a:cxn ang="0">
                  <a:pos x="connsiteX16288" y="connsiteY16288"/>
                </a:cxn>
                <a:cxn ang="0">
                  <a:pos x="connsiteX16289" y="connsiteY16289"/>
                </a:cxn>
                <a:cxn ang="0">
                  <a:pos x="connsiteX16290" y="connsiteY16290"/>
                </a:cxn>
                <a:cxn ang="0">
                  <a:pos x="connsiteX16291" y="connsiteY16291"/>
                </a:cxn>
                <a:cxn ang="0">
                  <a:pos x="connsiteX16292" y="connsiteY16292"/>
                </a:cxn>
                <a:cxn ang="0">
                  <a:pos x="connsiteX16293" y="connsiteY16293"/>
                </a:cxn>
                <a:cxn ang="0">
                  <a:pos x="connsiteX16294" y="connsiteY16294"/>
                </a:cxn>
                <a:cxn ang="0">
                  <a:pos x="connsiteX16295" y="connsiteY16295"/>
                </a:cxn>
                <a:cxn ang="0">
                  <a:pos x="connsiteX16296" y="connsiteY16296"/>
                </a:cxn>
                <a:cxn ang="0">
                  <a:pos x="connsiteX16297" y="connsiteY16297"/>
                </a:cxn>
                <a:cxn ang="0">
                  <a:pos x="connsiteX16298" y="connsiteY16298"/>
                </a:cxn>
                <a:cxn ang="0">
                  <a:pos x="connsiteX16299" y="connsiteY16299"/>
                </a:cxn>
                <a:cxn ang="0">
                  <a:pos x="connsiteX16300" y="connsiteY16300"/>
                </a:cxn>
                <a:cxn ang="0">
                  <a:pos x="connsiteX16301" y="connsiteY16301"/>
                </a:cxn>
                <a:cxn ang="0">
                  <a:pos x="connsiteX16302" y="connsiteY16302"/>
                </a:cxn>
                <a:cxn ang="0">
                  <a:pos x="connsiteX16303" y="connsiteY16303"/>
                </a:cxn>
                <a:cxn ang="0">
                  <a:pos x="connsiteX16304" y="connsiteY16304"/>
                </a:cxn>
                <a:cxn ang="0">
                  <a:pos x="connsiteX16305" y="connsiteY16305"/>
                </a:cxn>
                <a:cxn ang="0">
                  <a:pos x="connsiteX16306" y="connsiteY16306"/>
                </a:cxn>
                <a:cxn ang="0">
                  <a:pos x="connsiteX16307" y="connsiteY16307"/>
                </a:cxn>
                <a:cxn ang="0">
                  <a:pos x="connsiteX16308" y="connsiteY16308"/>
                </a:cxn>
                <a:cxn ang="0">
                  <a:pos x="connsiteX16309" y="connsiteY16309"/>
                </a:cxn>
                <a:cxn ang="0">
                  <a:pos x="connsiteX16310" y="connsiteY16310"/>
                </a:cxn>
                <a:cxn ang="0">
                  <a:pos x="connsiteX16311" y="connsiteY16311"/>
                </a:cxn>
                <a:cxn ang="0">
                  <a:pos x="connsiteX16312" y="connsiteY16312"/>
                </a:cxn>
                <a:cxn ang="0">
                  <a:pos x="connsiteX16313" y="connsiteY16313"/>
                </a:cxn>
                <a:cxn ang="0">
                  <a:pos x="connsiteX16314" y="connsiteY16314"/>
                </a:cxn>
                <a:cxn ang="0">
                  <a:pos x="connsiteX16315" y="connsiteY16315"/>
                </a:cxn>
                <a:cxn ang="0">
                  <a:pos x="connsiteX16316" y="connsiteY16316"/>
                </a:cxn>
                <a:cxn ang="0">
                  <a:pos x="connsiteX16317" y="connsiteY16317"/>
                </a:cxn>
                <a:cxn ang="0">
                  <a:pos x="connsiteX16318" y="connsiteY16318"/>
                </a:cxn>
                <a:cxn ang="0">
                  <a:pos x="connsiteX16319" y="connsiteY16319"/>
                </a:cxn>
                <a:cxn ang="0">
                  <a:pos x="connsiteX16320" y="connsiteY16320"/>
                </a:cxn>
                <a:cxn ang="0">
                  <a:pos x="connsiteX16321" y="connsiteY16321"/>
                </a:cxn>
                <a:cxn ang="0">
                  <a:pos x="connsiteX16322" y="connsiteY16322"/>
                </a:cxn>
                <a:cxn ang="0">
                  <a:pos x="connsiteX16323" y="connsiteY16323"/>
                </a:cxn>
                <a:cxn ang="0">
                  <a:pos x="connsiteX16324" y="connsiteY16324"/>
                </a:cxn>
                <a:cxn ang="0">
                  <a:pos x="connsiteX16325" y="connsiteY16325"/>
                </a:cxn>
                <a:cxn ang="0">
                  <a:pos x="connsiteX16326" y="connsiteY16326"/>
                </a:cxn>
                <a:cxn ang="0">
                  <a:pos x="connsiteX16327" y="connsiteY16327"/>
                </a:cxn>
                <a:cxn ang="0">
                  <a:pos x="connsiteX16328" y="connsiteY16328"/>
                </a:cxn>
                <a:cxn ang="0">
                  <a:pos x="connsiteX16329" y="connsiteY16329"/>
                </a:cxn>
                <a:cxn ang="0">
                  <a:pos x="connsiteX16330" y="connsiteY16330"/>
                </a:cxn>
                <a:cxn ang="0">
                  <a:pos x="connsiteX16331" y="connsiteY16331"/>
                </a:cxn>
                <a:cxn ang="0">
                  <a:pos x="connsiteX16332" y="connsiteY16332"/>
                </a:cxn>
                <a:cxn ang="0">
                  <a:pos x="connsiteX16333" y="connsiteY16333"/>
                </a:cxn>
                <a:cxn ang="0">
                  <a:pos x="connsiteX16334" y="connsiteY16334"/>
                </a:cxn>
                <a:cxn ang="0">
                  <a:pos x="connsiteX16335" y="connsiteY16335"/>
                </a:cxn>
                <a:cxn ang="0">
                  <a:pos x="connsiteX16336" y="connsiteY16336"/>
                </a:cxn>
                <a:cxn ang="0">
                  <a:pos x="connsiteX16337" y="connsiteY16337"/>
                </a:cxn>
                <a:cxn ang="0">
                  <a:pos x="connsiteX16338" y="connsiteY16338"/>
                </a:cxn>
                <a:cxn ang="0">
                  <a:pos x="connsiteX16339" y="connsiteY16339"/>
                </a:cxn>
                <a:cxn ang="0">
                  <a:pos x="connsiteX16340" y="connsiteY16340"/>
                </a:cxn>
                <a:cxn ang="0">
                  <a:pos x="connsiteX16341" y="connsiteY16341"/>
                </a:cxn>
                <a:cxn ang="0">
                  <a:pos x="connsiteX16342" y="connsiteY16342"/>
                </a:cxn>
                <a:cxn ang="0">
                  <a:pos x="connsiteX16343" y="connsiteY16343"/>
                </a:cxn>
                <a:cxn ang="0">
                  <a:pos x="connsiteX16344" y="connsiteY16344"/>
                </a:cxn>
                <a:cxn ang="0">
                  <a:pos x="connsiteX16345" y="connsiteY16345"/>
                </a:cxn>
                <a:cxn ang="0">
                  <a:pos x="connsiteX16346" y="connsiteY16346"/>
                </a:cxn>
                <a:cxn ang="0">
                  <a:pos x="connsiteX16347" y="connsiteY16347"/>
                </a:cxn>
                <a:cxn ang="0">
                  <a:pos x="connsiteX16348" y="connsiteY16348"/>
                </a:cxn>
                <a:cxn ang="0">
                  <a:pos x="connsiteX16349" y="connsiteY16349"/>
                </a:cxn>
                <a:cxn ang="0">
                  <a:pos x="connsiteX16350" y="connsiteY16350"/>
                </a:cxn>
                <a:cxn ang="0">
                  <a:pos x="connsiteX16351" y="connsiteY16351"/>
                </a:cxn>
                <a:cxn ang="0">
                  <a:pos x="connsiteX16352" y="connsiteY16352"/>
                </a:cxn>
                <a:cxn ang="0">
                  <a:pos x="connsiteX16353" y="connsiteY16353"/>
                </a:cxn>
                <a:cxn ang="0">
                  <a:pos x="connsiteX16354" y="connsiteY16354"/>
                </a:cxn>
                <a:cxn ang="0">
                  <a:pos x="connsiteX16355" y="connsiteY16355"/>
                </a:cxn>
                <a:cxn ang="0">
                  <a:pos x="connsiteX16356" y="connsiteY16356"/>
                </a:cxn>
                <a:cxn ang="0">
                  <a:pos x="connsiteX16357" y="connsiteY16357"/>
                </a:cxn>
                <a:cxn ang="0">
                  <a:pos x="connsiteX16358" y="connsiteY16358"/>
                </a:cxn>
                <a:cxn ang="0">
                  <a:pos x="connsiteX16359" y="connsiteY16359"/>
                </a:cxn>
                <a:cxn ang="0">
                  <a:pos x="connsiteX16360" y="connsiteY16360"/>
                </a:cxn>
                <a:cxn ang="0">
                  <a:pos x="connsiteX16361" y="connsiteY16361"/>
                </a:cxn>
                <a:cxn ang="0">
                  <a:pos x="connsiteX16362" y="connsiteY16362"/>
                </a:cxn>
                <a:cxn ang="0">
                  <a:pos x="connsiteX16363" y="connsiteY16363"/>
                </a:cxn>
                <a:cxn ang="0">
                  <a:pos x="connsiteX16364" y="connsiteY16364"/>
                </a:cxn>
                <a:cxn ang="0">
                  <a:pos x="connsiteX16365" y="connsiteY16365"/>
                </a:cxn>
                <a:cxn ang="0">
                  <a:pos x="connsiteX16366" y="connsiteY16366"/>
                </a:cxn>
                <a:cxn ang="0">
                  <a:pos x="connsiteX16367" y="connsiteY16367"/>
                </a:cxn>
                <a:cxn ang="0">
                  <a:pos x="connsiteX16368" y="connsiteY16368"/>
                </a:cxn>
                <a:cxn ang="0">
                  <a:pos x="connsiteX16369" y="connsiteY16369"/>
                </a:cxn>
                <a:cxn ang="0">
                  <a:pos x="connsiteX16370" y="connsiteY16370"/>
                </a:cxn>
                <a:cxn ang="0">
                  <a:pos x="connsiteX16371" y="connsiteY16371"/>
                </a:cxn>
                <a:cxn ang="0">
                  <a:pos x="connsiteX16372" y="connsiteY16372"/>
                </a:cxn>
                <a:cxn ang="0">
                  <a:pos x="connsiteX16373" y="connsiteY16373"/>
                </a:cxn>
                <a:cxn ang="0">
                  <a:pos x="connsiteX16374" y="connsiteY16374"/>
                </a:cxn>
                <a:cxn ang="0">
                  <a:pos x="connsiteX16375" y="connsiteY16375"/>
                </a:cxn>
                <a:cxn ang="0">
                  <a:pos x="connsiteX16376" y="connsiteY16376"/>
                </a:cxn>
                <a:cxn ang="0">
                  <a:pos x="connsiteX16377" y="connsiteY16377"/>
                </a:cxn>
                <a:cxn ang="0">
                  <a:pos x="connsiteX16378" y="connsiteY16378"/>
                </a:cxn>
                <a:cxn ang="0">
                  <a:pos x="connsiteX16379" y="connsiteY16379"/>
                </a:cxn>
                <a:cxn ang="0">
                  <a:pos x="connsiteX16380" y="connsiteY16380"/>
                </a:cxn>
                <a:cxn ang="0">
                  <a:pos x="connsiteX16381" y="connsiteY16381"/>
                </a:cxn>
                <a:cxn ang="0">
                  <a:pos x="connsiteX16382" y="connsiteY16382"/>
                </a:cxn>
                <a:cxn ang="0">
                  <a:pos x="connsiteX16383" y="connsiteY16383"/>
                </a:cxn>
                <a:cxn ang="0">
                  <a:pos x="connsiteX16384" y="connsiteY16384"/>
                </a:cxn>
                <a:cxn ang="0">
                  <a:pos x="connsiteX16385" y="connsiteY16385"/>
                </a:cxn>
                <a:cxn ang="0">
                  <a:pos x="connsiteX16386" y="connsiteY16386"/>
                </a:cxn>
                <a:cxn ang="0">
                  <a:pos x="connsiteX16387" y="connsiteY16387"/>
                </a:cxn>
                <a:cxn ang="0">
                  <a:pos x="connsiteX16388" y="connsiteY16388"/>
                </a:cxn>
                <a:cxn ang="0">
                  <a:pos x="connsiteX16389" y="connsiteY16389"/>
                </a:cxn>
                <a:cxn ang="0">
                  <a:pos x="connsiteX16390" y="connsiteY16390"/>
                </a:cxn>
                <a:cxn ang="0">
                  <a:pos x="connsiteX16391" y="connsiteY16391"/>
                </a:cxn>
                <a:cxn ang="0">
                  <a:pos x="connsiteX16392" y="connsiteY16392"/>
                </a:cxn>
                <a:cxn ang="0">
                  <a:pos x="connsiteX16393" y="connsiteY16393"/>
                </a:cxn>
                <a:cxn ang="0">
                  <a:pos x="connsiteX16394" y="connsiteY16394"/>
                </a:cxn>
                <a:cxn ang="0">
                  <a:pos x="connsiteX16395" y="connsiteY16395"/>
                </a:cxn>
                <a:cxn ang="0">
                  <a:pos x="connsiteX16396" y="connsiteY16396"/>
                </a:cxn>
                <a:cxn ang="0">
                  <a:pos x="connsiteX16397" y="connsiteY16397"/>
                </a:cxn>
                <a:cxn ang="0">
                  <a:pos x="connsiteX16398" y="connsiteY16398"/>
                </a:cxn>
                <a:cxn ang="0">
                  <a:pos x="connsiteX16399" y="connsiteY16399"/>
                </a:cxn>
                <a:cxn ang="0">
                  <a:pos x="connsiteX16400" y="connsiteY16400"/>
                </a:cxn>
                <a:cxn ang="0">
                  <a:pos x="connsiteX16401" y="connsiteY16401"/>
                </a:cxn>
                <a:cxn ang="0">
                  <a:pos x="connsiteX16402" y="connsiteY16402"/>
                </a:cxn>
                <a:cxn ang="0">
                  <a:pos x="connsiteX16403" y="connsiteY16403"/>
                </a:cxn>
                <a:cxn ang="0">
                  <a:pos x="connsiteX16404" y="connsiteY16404"/>
                </a:cxn>
                <a:cxn ang="0">
                  <a:pos x="connsiteX16405" y="connsiteY16405"/>
                </a:cxn>
                <a:cxn ang="0">
                  <a:pos x="connsiteX16406" y="connsiteY16406"/>
                </a:cxn>
                <a:cxn ang="0">
                  <a:pos x="connsiteX16407" y="connsiteY16407"/>
                </a:cxn>
                <a:cxn ang="0">
                  <a:pos x="connsiteX16408" y="connsiteY16408"/>
                </a:cxn>
                <a:cxn ang="0">
                  <a:pos x="connsiteX16409" y="connsiteY16409"/>
                </a:cxn>
                <a:cxn ang="0">
                  <a:pos x="connsiteX16410" y="connsiteY16410"/>
                </a:cxn>
                <a:cxn ang="0">
                  <a:pos x="connsiteX16411" y="connsiteY16411"/>
                </a:cxn>
                <a:cxn ang="0">
                  <a:pos x="connsiteX16412" y="connsiteY16412"/>
                </a:cxn>
                <a:cxn ang="0">
                  <a:pos x="connsiteX16413" y="connsiteY16413"/>
                </a:cxn>
                <a:cxn ang="0">
                  <a:pos x="connsiteX16414" y="connsiteY16414"/>
                </a:cxn>
                <a:cxn ang="0">
                  <a:pos x="connsiteX16415" y="connsiteY16415"/>
                </a:cxn>
                <a:cxn ang="0">
                  <a:pos x="connsiteX16416" y="connsiteY16416"/>
                </a:cxn>
                <a:cxn ang="0">
                  <a:pos x="connsiteX16417" y="connsiteY16417"/>
                </a:cxn>
                <a:cxn ang="0">
                  <a:pos x="connsiteX16418" y="connsiteY16418"/>
                </a:cxn>
                <a:cxn ang="0">
                  <a:pos x="connsiteX16419" y="connsiteY16419"/>
                </a:cxn>
                <a:cxn ang="0">
                  <a:pos x="connsiteX16420" y="connsiteY16420"/>
                </a:cxn>
                <a:cxn ang="0">
                  <a:pos x="connsiteX16421" y="connsiteY16421"/>
                </a:cxn>
                <a:cxn ang="0">
                  <a:pos x="connsiteX16422" y="connsiteY16422"/>
                </a:cxn>
                <a:cxn ang="0">
                  <a:pos x="connsiteX16423" y="connsiteY16423"/>
                </a:cxn>
                <a:cxn ang="0">
                  <a:pos x="connsiteX16424" y="connsiteY16424"/>
                </a:cxn>
                <a:cxn ang="0">
                  <a:pos x="connsiteX16425" y="connsiteY16425"/>
                </a:cxn>
                <a:cxn ang="0">
                  <a:pos x="connsiteX16426" y="connsiteY16426"/>
                </a:cxn>
                <a:cxn ang="0">
                  <a:pos x="connsiteX16427" y="connsiteY16427"/>
                </a:cxn>
                <a:cxn ang="0">
                  <a:pos x="connsiteX16428" y="connsiteY16428"/>
                </a:cxn>
                <a:cxn ang="0">
                  <a:pos x="connsiteX16429" y="connsiteY16429"/>
                </a:cxn>
                <a:cxn ang="0">
                  <a:pos x="connsiteX16430" y="connsiteY16430"/>
                </a:cxn>
                <a:cxn ang="0">
                  <a:pos x="connsiteX16431" y="connsiteY16431"/>
                </a:cxn>
                <a:cxn ang="0">
                  <a:pos x="connsiteX16432" y="connsiteY16432"/>
                </a:cxn>
                <a:cxn ang="0">
                  <a:pos x="connsiteX16433" y="connsiteY16433"/>
                </a:cxn>
                <a:cxn ang="0">
                  <a:pos x="connsiteX16434" y="connsiteY16434"/>
                </a:cxn>
                <a:cxn ang="0">
                  <a:pos x="connsiteX16435" y="connsiteY16435"/>
                </a:cxn>
                <a:cxn ang="0">
                  <a:pos x="connsiteX16436" y="connsiteY16436"/>
                </a:cxn>
                <a:cxn ang="0">
                  <a:pos x="connsiteX16437" y="connsiteY16437"/>
                </a:cxn>
                <a:cxn ang="0">
                  <a:pos x="connsiteX16438" y="connsiteY16438"/>
                </a:cxn>
                <a:cxn ang="0">
                  <a:pos x="connsiteX16439" y="connsiteY16439"/>
                </a:cxn>
                <a:cxn ang="0">
                  <a:pos x="connsiteX16440" y="connsiteY16440"/>
                </a:cxn>
                <a:cxn ang="0">
                  <a:pos x="connsiteX16441" y="connsiteY16441"/>
                </a:cxn>
                <a:cxn ang="0">
                  <a:pos x="connsiteX16442" y="connsiteY16442"/>
                </a:cxn>
                <a:cxn ang="0">
                  <a:pos x="connsiteX16443" y="connsiteY16443"/>
                </a:cxn>
                <a:cxn ang="0">
                  <a:pos x="connsiteX16444" y="connsiteY16444"/>
                </a:cxn>
                <a:cxn ang="0">
                  <a:pos x="connsiteX16445" y="connsiteY16445"/>
                </a:cxn>
                <a:cxn ang="0">
                  <a:pos x="connsiteX16446" y="connsiteY16446"/>
                </a:cxn>
                <a:cxn ang="0">
                  <a:pos x="connsiteX16447" y="connsiteY16447"/>
                </a:cxn>
                <a:cxn ang="0">
                  <a:pos x="connsiteX16448" y="connsiteY16448"/>
                </a:cxn>
                <a:cxn ang="0">
                  <a:pos x="connsiteX16449" y="connsiteY16449"/>
                </a:cxn>
                <a:cxn ang="0">
                  <a:pos x="connsiteX16450" y="connsiteY16450"/>
                </a:cxn>
                <a:cxn ang="0">
                  <a:pos x="connsiteX16451" y="connsiteY16451"/>
                </a:cxn>
                <a:cxn ang="0">
                  <a:pos x="connsiteX16452" y="connsiteY16452"/>
                </a:cxn>
                <a:cxn ang="0">
                  <a:pos x="connsiteX16453" y="connsiteY16453"/>
                </a:cxn>
                <a:cxn ang="0">
                  <a:pos x="connsiteX16454" y="connsiteY16454"/>
                </a:cxn>
                <a:cxn ang="0">
                  <a:pos x="connsiteX16455" y="connsiteY16455"/>
                </a:cxn>
                <a:cxn ang="0">
                  <a:pos x="connsiteX16456" y="connsiteY16456"/>
                </a:cxn>
                <a:cxn ang="0">
                  <a:pos x="connsiteX16457" y="connsiteY16457"/>
                </a:cxn>
                <a:cxn ang="0">
                  <a:pos x="connsiteX16458" y="connsiteY16458"/>
                </a:cxn>
                <a:cxn ang="0">
                  <a:pos x="connsiteX16459" y="connsiteY16459"/>
                </a:cxn>
                <a:cxn ang="0">
                  <a:pos x="connsiteX16460" y="connsiteY16460"/>
                </a:cxn>
                <a:cxn ang="0">
                  <a:pos x="connsiteX16461" y="connsiteY16461"/>
                </a:cxn>
                <a:cxn ang="0">
                  <a:pos x="connsiteX16462" y="connsiteY16462"/>
                </a:cxn>
                <a:cxn ang="0">
                  <a:pos x="connsiteX16463" y="connsiteY16463"/>
                </a:cxn>
                <a:cxn ang="0">
                  <a:pos x="connsiteX16464" y="connsiteY16464"/>
                </a:cxn>
                <a:cxn ang="0">
                  <a:pos x="connsiteX16465" y="connsiteY16465"/>
                </a:cxn>
                <a:cxn ang="0">
                  <a:pos x="connsiteX16466" y="connsiteY16466"/>
                </a:cxn>
                <a:cxn ang="0">
                  <a:pos x="connsiteX16467" y="connsiteY16467"/>
                </a:cxn>
                <a:cxn ang="0">
                  <a:pos x="connsiteX16468" y="connsiteY16468"/>
                </a:cxn>
                <a:cxn ang="0">
                  <a:pos x="connsiteX16469" y="connsiteY16469"/>
                </a:cxn>
                <a:cxn ang="0">
                  <a:pos x="connsiteX16470" y="connsiteY16470"/>
                </a:cxn>
                <a:cxn ang="0">
                  <a:pos x="connsiteX16471" y="connsiteY16471"/>
                </a:cxn>
                <a:cxn ang="0">
                  <a:pos x="connsiteX16472" y="connsiteY16472"/>
                </a:cxn>
                <a:cxn ang="0">
                  <a:pos x="connsiteX16473" y="connsiteY16473"/>
                </a:cxn>
                <a:cxn ang="0">
                  <a:pos x="connsiteX16474" y="connsiteY16474"/>
                </a:cxn>
                <a:cxn ang="0">
                  <a:pos x="connsiteX16475" y="connsiteY16475"/>
                </a:cxn>
                <a:cxn ang="0">
                  <a:pos x="connsiteX16476" y="connsiteY16476"/>
                </a:cxn>
                <a:cxn ang="0">
                  <a:pos x="connsiteX16477" y="connsiteY16477"/>
                </a:cxn>
                <a:cxn ang="0">
                  <a:pos x="connsiteX16478" y="connsiteY16478"/>
                </a:cxn>
                <a:cxn ang="0">
                  <a:pos x="connsiteX16479" y="connsiteY16479"/>
                </a:cxn>
                <a:cxn ang="0">
                  <a:pos x="connsiteX16480" y="connsiteY16480"/>
                </a:cxn>
                <a:cxn ang="0">
                  <a:pos x="connsiteX16481" y="connsiteY16481"/>
                </a:cxn>
                <a:cxn ang="0">
                  <a:pos x="connsiteX16482" y="connsiteY16482"/>
                </a:cxn>
                <a:cxn ang="0">
                  <a:pos x="connsiteX16483" y="connsiteY16483"/>
                </a:cxn>
                <a:cxn ang="0">
                  <a:pos x="connsiteX16484" y="connsiteY16484"/>
                </a:cxn>
                <a:cxn ang="0">
                  <a:pos x="connsiteX16485" y="connsiteY16485"/>
                </a:cxn>
                <a:cxn ang="0">
                  <a:pos x="connsiteX16486" y="connsiteY16486"/>
                </a:cxn>
                <a:cxn ang="0">
                  <a:pos x="connsiteX16487" y="connsiteY16487"/>
                </a:cxn>
                <a:cxn ang="0">
                  <a:pos x="connsiteX16488" y="connsiteY16488"/>
                </a:cxn>
                <a:cxn ang="0">
                  <a:pos x="connsiteX16489" y="connsiteY16489"/>
                </a:cxn>
                <a:cxn ang="0">
                  <a:pos x="connsiteX16490" y="connsiteY16490"/>
                </a:cxn>
                <a:cxn ang="0">
                  <a:pos x="connsiteX16491" y="connsiteY16491"/>
                </a:cxn>
                <a:cxn ang="0">
                  <a:pos x="connsiteX16492" y="connsiteY16492"/>
                </a:cxn>
                <a:cxn ang="0">
                  <a:pos x="connsiteX16493" y="connsiteY16493"/>
                </a:cxn>
                <a:cxn ang="0">
                  <a:pos x="connsiteX16494" y="connsiteY16494"/>
                </a:cxn>
                <a:cxn ang="0">
                  <a:pos x="connsiteX16495" y="connsiteY16495"/>
                </a:cxn>
                <a:cxn ang="0">
                  <a:pos x="connsiteX16496" y="connsiteY16496"/>
                </a:cxn>
                <a:cxn ang="0">
                  <a:pos x="connsiteX16497" y="connsiteY16497"/>
                </a:cxn>
                <a:cxn ang="0">
                  <a:pos x="connsiteX16498" y="connsiteY16498"/>
                </a:cxn>
                <a:cxn ang="0">
                  <a:pos x="connsiteX16499" y="connsiteY16499"/>
                </a:cxn>
                <a:cxn ang="0">
                  <a:pos x="connsiteX16500" y="connsiteY16500"/>
                </a:cxn>
                <a:cxn ang="0">
                  <a:pos x="connsiteX16501" y="connsiteY16501"/>
                </a:cxn>
                <a:cxn ang="0">
                  <a:pos x="connsiteX16502" y="connsiteY16502"/>
                </a:cxn>
                <a:cxn ang="0">
                  <a:pos x="connsiteX16503" y="connsiteY16503"/>
                </a:cxn>
                <a:cxn ang="0">
                  <a:pos x="connsiteX16504" y="connsiteY16504"/>
                </a:cxn>
                <a:cxn ang="0">
                  <a:pos x="connsiteX16505" y="connsiteY16505"/>
                </a:cxn>
                <a:cxn ang="0">
                  <a:pos x="connsiteX16506" y="connsiteY16506"/>
                </a:cxn>
                <a:cxn ang="0">
                  <a:pos x="connsiteX16507" y="connsiteY16507"/>
                </a:cxn>
                <a:cxn ang="0">
                  <a:pos x="connsiteX16508" y="connsiteY16508"/>
                </a:cxn>
                <a:cxn ang="0">
                  <a:pos x="connsiteX16509" y="connsiteY16509"/>
                </a:cxn>
                <a:cxn ang="0">
                  <a:pos x="connsiteX16510" y="connsiteY16510"/>
                </a:cxn>
                <a:cxn ang="0">
                  <a:pos x="connsiteX16511" y="connsiteY16511"/>
                </a:cxn>
                <a:cxn ang="0">
                  <a:pos x="connsiteX16512" y="connsiteY16512"/>
                </a:cxn>
                <a:cxn ang="0">
                  <a:pos x="connsiteX16513" y="connsiteY16513"/>
                </a:cxn>
                <a:cxn ang="0">
                  <a:pos x="connsiteX16514" y="connsiteY16514"/>
                </a:cxn>
                <a:cxn ang="0">
                  <a:pos x="connsiteX16515" y="connsiteY16515"/>
                </a:cxn>
                <a:cxn ang="0">
                  <a:pos x="connsiteX16516" y="connsiteY16516"/>
                </a:cxn>
                <a:cxn ang="0">
                  <a:pos x="connsiteX16517" y="connsiteY16517"/>
                </a:cxn>
                <a:cxn ang="0">
                  <a:pos x="connsiteX16518" y="connsiteY16518"/>
                </a:cxn>
                <a:cxn ang="0">
                  <a:pos x="connsiteX16519" y="connsiteY16519"/>
                </a:cxn>
                <a:cxn ang="0">
                  <a:pos x="connsiteX16520" y="connsiteY16520"/>
                </a:cxn>
                <a:cxn ang="0">
                  <a:pos x="connsiteX16521" y="connsiteY16521"/>
                </a:cxn>
                <a:cxn ang="0">
                  <a:pos x="connsiteX16522" y="connsiteY16522"/>
                </a:cxn>
                <a:cxn ang="0">
                  <a:pos x="connsiteX16523" y="connsiteY16523"/>
                </a:cxn>
                <a:cxn ang="0">
                  <a:pos x="connsiteX16524" y="connsiteY16524"/>
                </a:cxn>
                <a:cxn ang="0">
                  <a:pos x="connsiteX16525" y="connsiteY16525"/>
                </a:cxn>
                <a:cxn ang="0">
                  <a:pos x="connsiteX16526" y="connsiteY16526"/>
                </a:cxn>
                <a:cxn ang="0">
                  <a:pos x="connsiteX16527" y="connsiteY16527"/>
                </a:cxn>
                <a:cxn ang="0">
                  <a:pos x="connsiteX16528" y="connsiteY16528"/>
                </a:cxn>
                <a:cxn ang="0">
                  <a:pos x="connsiteX16529" y="connsiteY16529"/>
                </a:cxn>
                <a:cxn ang="0">
                  <a:pos x="connsiteX16530" y="connsiteY16530"/>
                </a:cxn>
                <a:cxn ang="0">
                  <a:pos x="connsiteX16531" y="connsiteY16531"/>
                </a:cxn>
                <a:cxn ang="0">
                  <a:pos x="connsiteX16532" y="connsiteY16532"/>
                </a:cxn>
                <a:cxn ang="0">
                  <a:pos x="connsiteX16533" y="connsiteY16533"/>
                </a:cxn>
                <a:cxn ang="0">
                  <a:pos x="connsiteX16534" y="connsiteY16534"/>
                </a:cxn>
                <a:cxn ang="0">
                  <a:pos x="connsiteX16535" y="connsiteY16535"/>
                </a:cxn>
                <a:cxn ang="0">
                  <a:pos x="connsiteX16536" y="connsiteY16536"/>
                </a:cxn>
                <a:cxn ang="0">
                  <a:pos x="connsiteX16537" y="connsiteY16537"/>
                </a:cxn>
                <a:cxn ang="0">
                  <a:pos x="connsiteX16538" y="connsiteY16538"/>
                </a:cxn>
                <a:cxn ang="0">
                  <a:pos x="connsiteX16539" y="connsiteY16539"/>
                </a:cxn>
                <a:cxn ang="0">
                  <a:pos x="connsiteX16540" y="connsiteY16540"/>
                </a:cxn>
                <a:cxn ang="0">
                  <a:pos x="connsiteX16541" y="connsiteY16541"/>
                </a:cxn>
                <a:cxn ang="0">
                  <a:pos x="connsiteX16542" y="connsiteY16542"/>
                </a:cxn>
                <a:cxn ang="0">
                  <a:pos x="connsiteX16543" y="connsiteY16543"/>
                </a:cxn>
                <a:cxn ang="0">
                  <a:pos x="connsiteX16544" y="connsiteY16544"/>
                </a:cxn>
                <a:cxn ang="0">
                  <a:pos x="connsiteX16545" y="connsiteY16545"/>
                </a:cxn>
                <a:cxn ang="0">
                  <a:pos x="connsiteX16546" y="connsiteY16546"/>
                </a:cxn>
                <a:cxn ang="0">
                  <a:pos x="connsiteX16547" y="connsiteY16547"/>
                </a:cxn>
                <a:cxn ang="0">
                  <a:pos x="connsiteX16548" y="connsiteY16548"/>
                </a:cxn>
                <a:cxn ang="0">
                  <a:pos x="connsiteX16549" y="connsiteY16549"/>
                </a:cxn>
                <a:cxn ang="0">
                  <a:pos x="connsiteX16550" y="connsiteY16550"/>
                </a:cxn>
                <a:cxn ang="0">
                  <a:pos x="connsiteX16551" y="connsiteY16551"/>
                </a:cxn>
                <a:cxn ang="0">
                  <a:pos x="connsiteX16552" y="connsiteY16552"/>
                </a:cxn>
                <a:cxn ang="0">
                  <a:pos x="connsiteX16553" y="connsiteY16553"/>
                </a:cxn>
                <a:cxn ang="0">
                  <a:pos x="connsiteX16554" y="connsiteY16554"/>
                </a:cxn>
                <a:cxn ang="0">
                  <a:pos x="connsiteX16555" y="connsiteY16555"/>
                </a:cxn>
                <a:cxn ang="0">
                  <a:pos x="connsiteX16556" y="connsiteY16556"/>
                </a:cxn>
                <a:cxn ang="0">
                  <a:pos x="connsiteX16557" y="connsiteY16557"/>
                </a:cxn>
                <a:cxn ang="0">
                  <a:pos x="connsiteX16558" y="connsiteY16558"/>
                </a:cxn>
                <a:cxn ang="0">
                  <a:pos x="connsiteX16559" y="connsiteY16559"/>
                </a:cxn>
                <a:cxn ang="0">
                  <a:pos x="connsiteX16560" y="connsiteY16560"/>
                </a:cxn>
                <a:cxn ang="0">
                  <a:pos x="connsiteX16561" y="connsiteY16561"/>
                </a:cxn>
                <a:cxn ang="0">
                  <a:pos x="connsiteX16562" y="connsiteY16562"/>
                </a:cxn>
                <a:cxn ang="0">
                  <a:pos x="connsiteX16563" y="connsiteY16563"/>
                </a:cxn>
                <a:cxn ang="0">
                  <a:pos x="connsiteX16564" y="connsiteY16564"/>
                </a:cxn>
                <a:cxn ang="0">
                  <a:pos x="connsiteX16565" y="connsiteY16565"/>
                </a:cxn>
                <a:cxn ang="0">
                  <a:pos x="connsiteX16566" y="connsiteY16566"/>
                </a:cxn>
                <a:cxn ang="0">
                  <a:pos x="connsiteX16567" y="connsiteY16567"/>
                </a:cxn>
                <a:cxn ang="0">
                  <a:pos x="connsiteX16568" y="connsiteY16568"/>
                </a:cxn>
                <a:cxn ang="0">
                  <a:pos x="connsiteX16569" y="connsiteY16569"/>
                </a:cxn>
                <a:cxn ang="0">
                  <a:pos x="connsiteX16570" y="connsiteY16570"/>
                </a:cxn>
                <a:cxn ang="0">
                  <a:pos x="connsiteX16571" y="connsiteY16571"/>
                </a:cxn>
                <a:cxn ang="0">
                  <a:pos x="connsiteX16572" y="connsiteY16572"/>
                </a:cxn>
                <a:cxn ang="0">
                  <a:pos x="connsiteX16573" y="connsiteY16573"/>
                </a:cxn>
                <a:cxn ang="0">
                  <a:pos x="connsiteX16574" y="connsiteY16574"/>
                </a:cxn>
                <a:cxn ang="0">
                  <a:pos x="connsiteX16575" y="connsiteY16575"/>
                </a:cxn>
                <a:cxn ang="0">
                  <a:pos x="connsiteX16576" y="connsiteY16576"/>
                </a:cxn>
                <a:cxn ang="0">
                  <a:pos x="connsiteX16577" y="connsiteY16577"/>
                </a:cxn>
                <a:cxn ang="0">
                  <a:pos x="connsiteX16578" y="connsiteY16578"/>
                </a:cxn>
                <a:cxn ang="0">
                  <a:pos x="connsiteX16579" y="connsiteY16579"/>
                </a:cxn>
                <a:cxn ang="0">
                  <a:pos x="connsiteX16580" y="connsiteY16580"/>
                </a:cxn>
                <a:cxn ang="0">
                  <a:pos x="connsiteX16581" y="connsiteY16581"/>
                </a:cxn>
                <a:cxn ang="0">
                  <a:pos x="connsiteX16582" y="connsiteY16582"/>
                </a:cxn>
                <a:cxn ang="0">
                  <a:pos x="connsiteX16583" y="connsiteY16583"/>
                </a:cxn>
                <a:cxn ang="0">
                  <a:pos x="connsiteX16584" y="connsiteY16584"/>
                </a:cxn>
                <a:cxn ang="0">
                  <a:pos x="connsiteX16585" y="connsiteY16585"/>
                </a:cxn>
                <a:cxn ang="0">
                  <a:pos x="connsiteX16586" y="connsiteY16586"/>
                </a:cxn>
                <a:cxn ang="0">
                  <a:pos x="connsiteX16587" y="connsiteY16587"/>
                </a:cxn>
                <a:cxn ang="0">
                  <a:pos x="connsiteX16588" y="connsiteY16588"/>
                </a:cxn>
                <a:cxn ang="0">
                  <a:pos x="connsiteX16589" y="connsiteY16589"/>
                </a:cxn>
                <a:cxn ang="0">
                  <a:pos x="connsiteX16590" y="connsiteY16590"/>
                </a:cxn>
                <a:cxn ang="0">
                  <a:pos x="connsiteX16591" y="connsiteY16591"/>
                </a:cxn>
                <a:cxn ang="0">
                  <a:pos x="connsiteX16592" y="connsiteY16592"/>
                </a:cxn>
                <a:cxn ang="0">
                  <a:pos x="connsiteX16593" y="connsiteY16593"/>
                </a:cxn>
                <a:cxn ang="0">
                  <a:pos x="connsiteX16594" y="connsiteY16594"/>
                </a:cxn>
                <a:cxn ang="0">
                  <a:pos x="connsiteX16595" y="connsiteY16595"/>
                </a:cxn>
                <a:cxn ang="0">
                  <a:pos x="connsiteX16596" y="connsiteY16596"/>
                </a:cxn>
                <a:cxn ang="0">
                  <a:pos x="connsiteX16597" y="connsiteY16597"/>
                </a:cxn>
                <a:cxn ang="0">
                  <a:pos x="connsiteX16598" y="connsiteY16598"/>
                </a:cxn>
                <a:cxn ang="0">
                  <a:pos x="connsiteX16599" y="connsiteY16599"/>
                </a:cxn>
                <a:cxn ang="0">
                  <a:pos x="connsiteX16600" y="connsiteY16600"/>
                </a:cxn>
                <a:cxn ang="0">
                  <a:pos x="connsiteX16601" y="connsiteY16601"/>
                </a:cxn>
                <a:cxn ang="0">
                  <a:pos x="connsiteX16602" y="connsiteY16602"/>
                </a:cxn>
                <a:cxn ang="0">
                  <a:pos x="connsiteX16603" y="connsiteY16603"/>
                </a:cxn>
                <a:cxn ang="0">
                  <a:pos x="connsiteX16604" y="connsiteY16604"/>
                </a:cxn>
                <a:cxn ang="0">
                  <a:pos x="connsiteX16605" y="connsiteY16605"/>
                </a:cxn>
                <a:cxn ang="0">
                  <a:pos x="connsiteX16606" y="connsiteY16606"/>
                </a:cxn>
                <a:cxn ang="0">
                  <a:pos x="connsiteX16607" y="connsiteY16607"/>
                </a:cxn>
                <a:cxn ang="0">
                  <a:pos x="connsiteX16608" y="connsiteY16608"/>
                </a:cxn>
                <a:cxn ang="0">
                  <a:pos x="connsiteX16609" y="connsiteY16609"/>
                </a:cxn>
                <a:cxn ang="0">
                  <a:pos x="connsiteX16610" y="connsiteY16610"/>
                </a:cxn>
                <a:cxn ang="0">
                  <a:pos x="connsiteX16611" y="connsiteY16611"/>
                </a:cxn>
                <a:cxn ang="0">
                  <a:pos x="connsiteX16612" y="connsiteY16612"/>
                </a:cxn>
                <a:cxn ang="0">
                  <a:pos x="connsiteX16613" y="connsiteY16613"/>
                </a:cxn>
                <a:cxn ang="0">
                  <a:pos x="connsiteX16614" y="connsiteY16614"/>
                </a:cxn>
                <a:cxn ang="0">
                  <a:pos x="connsiteX16615" y="connsiteY16615"/>
                </a:cxn>
                <a:cxn ang="0">
                  <a:pos x="connsiteX16616" y="connsiteY16616"/>
                </a:cxn>
                <a:cxn ang="0">
                  <a:pos x="connsiteX16617" y="connsiteY16617"/>
                </a:cxn>
                <a:cxn ang="0">
                  <a:pos x="connsiteX16618" y="connsiteY16618"/>
                </a:cxn>
                <a:cxn ang="0">
                  <a:pos x="connsiteX16619" y="connsiteY16619"/>
                </a:cxn>
                <a:cxn ang="0">
                  <a:pos x="connsiteX16620" y="connsiteY16620"/>
                </a:cxn>
                <a:cxn ang="0">
                  <a:pos x="connsiteX16621" y="connsiteY16621"/>
                </a:cxn>
                <a:cxn ang="0">
                  <a:pos x="connsiteX16622" y="connsiteY16622"/>
                </a:cxn>
                <a:cxn ang="0">
                  <a:pos x="connsiteX16623" y="connsiteY16623"/>
                </a:cxn>
                <a:cxn ang="0">
                  <a:pos x="connsiteX16624" y="connsiteY16624"/>
                </a:cxn>
                <a:cxn ang="0">
                  <a:pos x="connsiteX16625" y="connsiteY16625"/>
                </a:cxn>
                <a:cxn ang="0">
                  <a:pos x="connsiteX16626" y="connsiteY16626"/>
                </a:cxn>
                <a:cxn ang="0">
                  <a:pos x="connsiteX16627" y="connsiteY16627"/>
                </a:cxn>
                <a:cxn ang="0">
                  <a:pos x="connsiteX16628" y="connsiteY16628"/>
                </a:cxn>
                <a:cxn ang="0">
                  <a:pos x="connsiteX16629" y="connsiteY16629"/>
                </a:cxn>
                <a:cxn ang="0">
                  <a:pos x="connsiteX16630" y="connsiteY16630"/>
                </a:cxn>
                <a:cxn ang="0">
                  <a:pos x="connsiteX16631" y="connsiteY16631"/>
                </a:cxn>
                <a:cxn ang="0">
                  <a:pos x="connsiteX16632" y="connsiteY16632"/>
                </a:cxn>
                <a:cxn ang="0">
                  <a:pos x="connsiteX16633" y="connsiteY16633"/>
                </a:cxn>
                <a:cxn ang="0">
                  <a:pos x="connsiteX16634" y="connsiteY16634"/>
                </a:cxn>
                <a:cxn ang="0">
                  <a:pos x="connsiteX16635" y="connsiteY16635"/>
                </a:cxn>
                <a:cxn ang="0">
                  <a:pos x="connsiteX16636" y="connsiteY16636"/>
                </a:cxn>
                <a:cxn ang="0">
                  <a:pos x="connsiteX16637" y="connsiteY16637"/>
                </a:cxn>
                <a:cxn ang="0">
                  <a:pos x="connsiteX16638" y="connsiteY16638"/>
                </a:cxn>
                <a:cxn ang="0">
                  <a:pos x="connsiteX16639" y="connsiteY16639"/>
                </a:cxn>
                <a:cxn ang="0">
                  <a:pos x="connsiteX16640" y="connsiteY16640"/>
                </a:cxn>
                <a:cxn ang="0">
                  <a:pos x="connsiteX16641" y="connsiteY16641"/>
                </a:cxn>
                <a:cxn ang="0">
                  <a:pos x="connsiteX16642" y="connsiteY16642"/>
                </a:cxn>
                <a:cxn ang="0">
                  <a:pos x="connsiteX16643" y="connsiteY16643"/>
                </a:cxn>
                <a:cxn ang="0">
                  <a:pos x="connsiteX16644" y="connsiteY16644"/>
                </a:cxn>
                <a:cxn ang="0">
                  <a:pos x="connsiteX16645" y="connsiteY16645"/>
                </a:cxn>
                <a:cxn ang="0">
                  <a:pos x="connsiteX16646" y="connsiteY16646"/>
                </a:cxn>
                <a:cxn ang="0">
                  <a:pos x="connsiteX16647" y="connsiteY16647"/>
                </a:cxn>
                <a:cxn ang="0">
                  <a:pos x="connsiteX16648" y="connsiteY16648"/>
                </a:cxn>
                <a:cxn ang="0">
                  <a:pos x="connsiteX16649" y="connsiteY16649"/>
                </a:cxn>
                <a:cxn ang="0">
                  <a:pos x="connsiteX16650" y="connsiteY16650"/>
                </a:cxn>
                <a:cxn ang="0">
                  <a:pos x="connsiteX16651" y="connsiteY16651"/>
                </a:cxn>
                <a:cxn ang="0">
                  <a:pos x="connsiteX16652" y="connsiteY16652"/>
                </a:cxn>
                <a:cxn ang="0">
                  <a:pos x="connsiteX16653" y="connsiteY16653"/>
                </a:cxn>
                <a:cxn ang="0">
                  <a:pos x="connsiteX16654" y="connsiteY16654"/>
                </a:cxn>
                <a:cxn ang="0">
                  <a:pos x="connsiteX16655" y="connsiteY16655"/>
                </a:cxn>
                <a:cxn ang="0">
                  <a:pos x="connsiteX16656" y="connsiteY16656"/>
                </a:cxn>
                <a:cxn ang="0">
                  <a:pos x="connsiteX16657" y="connsiteY16657"/>
                </a:cxn>
                <a:cxn ang="0">
                  <a:pos x="connsiteX16658" y="connsiteY16658"/>
                </a:cxn>
                <a:cxn ang="0">
                  <a:pos x="connsiteX16659" y="connsiteY16659"/>
                </a:cxn>
                <a:cxn ang="0">
                  <a:pos x="connsiteX16660" y="connsiteY16660"/>
                </a:cxn>
                <a:cxn ang="0">
                  <a:pos x="connsiteX16661" y="connsiteY16661"/>
                </a:cxn>
                <a:cxn ang="0">
                  <a:pos x="connsiteX16662" y="connsiteY16662"/>
                </a:cxn>
                <a:cxn ang="0">
                  <a:pos x="connsiteX16663" y="connsiteY16663"/>
                </a:cxn>
                <a:cxn ang="0">
                  <a:pos x="connsiteX16664" y="connsiteY16664"/>
                </a:cxn>
                <a:cxn ang="0">
                  <a:pos x="connsiteX16665" y="connsiteY16665"/>
                </a:cxn>
                <a:cxn ang="0">
                  <a:pos x="connsiteX16666" y="connsiteY16666"/>
                </a:cxn>
                <a:cxn ang="0">
                  <a:pos x="connsiteX16667" y="connsiteY16667"/>
                </a:cxn>
                <a:cxn ang="0">
                  <a:pos x="connsiteX16668" y="connsiteY16668"/>
                </a:cxn>
                <a:cxn ang="0">
                  <a:pos x="connsiteX16669" y="connsiteY16669"/>
                </a:cxn>
                <a:cxn ang="0">
                  <a:pos x="connsiteX16670" y="connsiteY16670"/>
                </a:cxn>
                <a:cxn ang="0">
                  <a:pos x="connsiteX16671" y="connsiteY16671"/>
                </a:cxn>
                <a:cxn ang="0">
                  <a:pos x="connsiteX16672" y="connsiteY16672"/>
                </a:cxn>
                <a:cxn ang="0">
                  <a:pos x="connsiteX16673" y="connsiteY16673"/>
                </a:cxn>
                <a:cxn ang="0">
                  <a:pos x="connsiteX16674" y="connsiteY16674"/>
                </a:cxn>
                <a:cxn ang="0">
                  <a:pos x="connsiteX16675" y="connsiteY16675"/>
                </a:cxn>
                <a:cxn ang="0">
                  <a:pos x="connsiteX16676" y="connsiteY16676"/>
                </a:cxn>
                <a:cxn ang="0">
                  <a:pos x="connsiteX16677" y="connsiteY16677"/>
                </a:cxn>
                <a:cxn ang="0">
                  <a:pos x="connsiteX16678" y="connsiteY16678"/>
                </a:cxn>
                <a:cxn ang="0">
                  <a:pos x="connsiteX16679" y="connsiteY16679"/>
                </a:cxn>
                <a:cxn ang="0">
                  <a:pos x="connsiteX16680" y="connsiteY16680"/>
                </a:cxn>
                <a:cxn ang="0">
                  <a:pos x="connsiteX16681" y="connsiteY16681"/>
                </a:cxn>
                <a:cxn ang="0">
                  <a:pos x="connsiteX16682" y="connsiteY16682"/>
                </a:cxn>
                <a:cxn ang="0">
                  <a:pos x="connsiteX16683" y="connsiteY16683"/>
                </a:cxn>
                <a:cxn ang="0">
                  <a:pos x="connsiteX16684" y="connsiteY16684"/>
                </a:cxn>
                <a:cxn ang="0">
                  <a:pos x="connsiteX16685" y="connsiteY16685"/>
                </a:cxn>
                <a:cxn ang="0">
                  <a:pos x="connsiteX16686" y="connsiteY16686"/>
                </a:cxn>
                <a:cxn ang="0">
                  <a:pos x="connsiteX16687" y="connsiteY16687"/>
                </a:cxn>
                <a:cxn ang="0">
                  <a:pos x="connsiteX16688" y="connsiteY16688"/>
                </a:cxn>
                <a:cxn ang="0">
                  <a:pos x="connsiteX16689" y="connsiteY16689"/>
                </a:cxn>
                <a:cxn ang="0">
                  <a:pos x="connsiteX16690" y="connsiteY16690"/>
                </a:cxn>
                <a:cxn ang="0">
                  <a:pos x="connsiteX16691" y="connsiteY16691"/>
                </a:cxn>
                <a:cxn ang="0">
                  <a:pos x="connsiteX16692" y="connsiteY16692"/>
                </a:cxn>
                <a:cxn ang="0">
                  <a:pos x="connsiteX16693" y="connsiteY16693"/>
                </a:cxn>
                <a:cxn ang="0">
                  <a:pos x="connsiteX16694" y="connsiteY16694"/>
                </a:cxn>
                <a:cxn ang="0">
                  <a:pos x="connsiteX16695" y="connsiteY16695"/>
                </a:cxn>
                <a:cxn ang="0">
                  <a:pos x="connsiteX16696" y="connsiteY16696"/>
                </a:cxn>
                <a:cxn ang="0">
                  <a:pos x="connsiteX16697" y="connsiteY16697"/>
                </a:cxn>
                <a:cxn ang="0">
                  <a:pos x="connsiteX16698" y="connsiteY16698"/>
                </a:cxn>
                <a:cxn ang="0">
                  <a:pos x="connsiteX16699" y="connsiteY16699"/>
                </a:cxn>
                <a:cxn ang="0">
                  <a:pos x="connsiteX16700" y="connsiteY16700"/>
                </a:cxn>
                <a:cxn ang="0">
                  <a:pos x="connsiteX16701" y="connsiteY16701"/>
                </a:cxn>
                <a:cxn ang="0">
                  <a:pos x="connsiteX16702" y="connsiteY16702"/>
                </a:cxn>
                <a:cxn ang="0">
                  <a:pos x="connsiteX16703" y="connsiteY16703"/>
                </a:cxn>
                <a:cxn ang="0">
                  <a:pos x="connsiteX16704" y="connsiteY16704"/>
                </a:cxn>
                <a:cxn ang="0">
                  <a:pos x="connsiteX16705" y="connsiteY16705"/>
                </a:cxn>
                <a:cxn ang="0">
                  <a:pos x="connsiteX16706" y="connsiteY16706"/>
                </a:cxn>
                <a:cxn ang="0">
                  <a:pos x="connsiteX16707" y="connsiteY16707"/>
                </a:cxn>
                <a:cxn ang="0">
                  <a:pos x="connsiteX16708" y="connsiteY16708"/>
                </a:cxn>
                <a:cxn ang="0">
                  <a:pos x="connsiteX16709" y="connsiteY16709"/>
                </a:cxn>
                <a:cxn ang="0">
                  <a:pos x="connsiteX16710" y="connsiteY16710"/>
                </a:cxn>
                <a:cxn ang="0">
                  <a:pos x="connsiteX16711" y="connsiteY16711"/>
                </a:cxn>
                <a:cxn ang="0">
                  <a:pos x="connsiteX16712" y="connsiteY16712"/>
                </a:cxn>
                <a:cxn ang="0">
                  <a:pos x="connsiteX16713" y="connsiteY16713"/>
                </a:cxn>
                <a:cxn ang="0">
                  <a:pos x="connsiteX16714" y="connsiteY16714"/>
                </a:cxn>
                <a:cxn ang="0">
                  <a:pos x="connsiteX16715" y="connsiteY16715"/>
                </a:cxn>
                <a:cxn ang="0">
                  <a:pos x="connsiteX16716" y="connsiteY16716"/>
                </a:cxn>
                <a:cxn ang="0">
                  <a:pos x="connsiteX16717" y="connsiteY16717"/>
                </a:cxn>
                <a:cxn ang="0">
                  <a:pos x="connsiteX16718" y="connsiteY16718"/>
                </a:cxn>
                <a:cxn ang="0">
                  <a:pos x="connsiteX16719" y="connsiteY16719"/>
                </a:cxn>
                <a:cxn ang="0">
                  <a:pos x="connsiteX16720" y="connsiteY16720"/>
                </a:cxn>
                <a:cxn ang="0">
                  <a:pos x="connsiteX16721" y="connsiteY16721"/>
                </a:cxn>
                <a:cxn ang="0">
                  <a:pos x="connsiteX16722" y="connsiteY16722"/>
                </a:cxn>
                <a:cxn ang="0">
                  <a:pos x="connsiteX16723" y="connsiteY16723"/>
                </a:cxn>
                <a:cxn ang="0">
                  <a:pos x="connsiteX16724" y="connsiteY16724"/>
                </a:cxn>
                <a:cxn ang="0">
                  <a:pos x="connsiteX16725" y="connsiteY16725"/>
                </a:cxn>
                <a:cxn ang="0">
                  <a:pos x="connsiteX16726" y="connsiteY16726"/>
                </a:cxn>
                <a:cxn ang="0">
                  <a:pos x="connsiteX16727" y="connsiteY16727"/>
                </a:cxn>
                <a:cxn ang="0">
                  <a:pos x="connsiteX16728" y="connsiteY16728"/>
                </a:cxn>
                <a:cxn ang="0">
                  <a:pos x="connsiteX16729" y="connsiteY16729"/>
                </a:cxn>
                <a:cxn ang="0">
                  <a:pos x="connsiteX16730" y="connsiteY16730"/>
                </a:cxn>
                <a:cxn ang="0">
                  <a:pos x="connsiteX16731" y="connsiteY16731"/>
                </a:cxn>
                <a:cxn ang="0">
                  <a:pos x="connsiteX16732" y="connsiteY16732"/>
                </a:cxn>
                <a:cxn ang="0">
                  <a:pos x="connsiteX16733" y="connsiteY16733"/>
                </a:cxn>
                <a:cxn ang="0">
                  <a:pos x="connsiteX16734" y="connsiteY16734"/>
                </a:cxn>
                <a:cxn ang="0">
                  <a:pos x="connsiteX16735" y="connsiteY16735"/>
                </a:cxn>
                <a:cxn ang="0">
                  <a:pos x="connsiteX16736" y="connsiteY16736"/>
                </a:cxn>
                <a:cxn ang="0">
                  <a:pos x="connsiteX16737" y="connsiteY16737"/>
                </a:cxn>
                <a:cxn ang="0">
                  <a:pos x="connsiteX16738" y="connsiteY16738"/>
                </a:cxn>
                <a:cxn ang="0">
                  <a:pos x="connsiteX16739" y="connsiteY16739"/>
                </a:cxn>
                <a:cxn ang="0">
                  <a:pos x="connsiteX16740" y="connsiteY16740"/>
                </a:cxn>
                <a:cxn ang="0">
                  <a:pos x="connsiteX16741" y="connsiteY16741"/>
                </a:cxn>
                <a:cxn ang="0">
                  <a:pos x="connsiteX16742" y="connsiteY16742"/>
                </a:cxn>
                <a:cxn ang="0">
                  <a:pos x="connsiteX16743" y="connsiteY16743"/>
                </a:cxn>
                <a:cxn ang="0">
                  <a:pos x="connsiteX16744" y="connsiteY16744"/>
                </a:cxn>
                <a:cxn ang="0">
                  <a:pos x="connsiteX16745" y="connsiteY16745"/>
                </a:cxn>
                <a:cxn ang="0">
                  <a:pos x="connsiteX16746" y="connsiteY16746"/>
                </a:cxn>
                <a:cxn ang="0">
                  <a:pos x="connsiteX16747" y="connsiteY16747"/>
                </a:cxn>
                <a:cxn ang="0">
                  <a:pos x="connsiteX16748" y="connsiteY16748"/>
                </a:cxn>
                <a:cxn ang="0">
                  <a:pos x="connsiteX16749" y="connsiteY16749"/>
                </a:cxn>
                <a:cxn ang="0">
                  <a:pos x="connsiteX16750" y="connsiteY16750"/>
                </a:cxn>
                <a:cxn ang="0">
                  <a:pos x="connsiteX16751" y="connsiteY16751"/>
                </a:cxn>
                <a:cxn ang="0">
                  <a:pos x="connsiteX16752" y="connsiteY16752"/>
                </a:cxn>
                <a:cxn ang="0">
                  <a:pos x="connsiteX16753" y="connsiteY16753"/>
                </a:cxn>
                <a:cxn ang="0">
                  <a:pos x="connsiteX16754" y="connsiteY16754"/>
                </a:cxn>
                <a:cxn ang="0">
                  <a:pos x="connsiteX16755" y="connsiteY16755"/>
                </a:cxn>
                <a:cxn ang="0">
                  <a:pos x="connsiteX16756" y="connsiteY16756"/>
                </a:cxn>
                <a:cxn ang="0">
                  <a:pos x="connsiteX16757" y="connsiteY16757"/>
                </a:cxn>
                <a:cxn ang="0">
                  <a:pos x="connsiteX16758" y="connsiteY16758"/>
                </a:cxn>
                <a:cxn ang="0">
                  <a:pos x="connsiteX16759" y="connsiteY16759"/>
                </a:cxn>
                <a:cxn ang="0">
                  <a:pos x="connsiteX16760" y="connsiteY16760"/>
                </a:cxn>
                <a:cxn ang="0">
                  <a:pos x="connsiteX16761" y="connsiteY16761"/>
                </a:cxn>
                <a:cxn ang="0">
                  <a:pos x="connsiteX16762" y="connsiteY16762"/>
                </a:cxn>
                <a:cxn ang="0">
                  <a:pos x="connsiteX16763" y="connsiteY16763"/>
                </a:cxn>
                <a:cxn ang="0">
                  <a:pos x="connsiteX16764" y="connsiteY16764"/>
                </a:cxn>
                <a:cxn ang="0">
                  <a:pos x="connsiteX16765" y="connsiteY16765"/>
                </a:cxn>
                <a:cxn ang="0">
                  <a:pos x="connsiteX16766" y="connsiteY16766"/>
                </a:cxn>
                <a:cxn ang="0">
                  <a:pos x="connsiteX16767" y="connsiteY16767"/>
                </a:cxn>
                <a:cxn ang="0">
                  <a:pos x="connsiteX16768" y="connsiteY16768"/>
                </a:cxn>
                <a:cxn ang="0">
                  <a:pos x="connsiteX16769" y="connsiteY16769"/>
                </a:cxn>
                <a:cxn ang="0">
                  <a:pos x="connsiteX16770" y="connsiteY16770"/>
                </a:cxn>
                <a:cxn ang="0">
                  <a:pos x="connsiteX16771" y="connsiteY16771"/>
                </a:cxn>
                <a:cxn ang="0">
                  <a:pos x="connsiteX16772" y="connsiteY16772"/>
                </a:cxn>
                <a:cxn ang="0">
                  <a:pos x="connsiteX16773" y="connsiteY16773"/>
                </a:cxn>
                <a:cxn ang="0">
                  <a:pos x="connsiteX16774" y="connsiteY16774"/>
                </a:cxn>
                <a:cxn ang="0">
                  <a:pos x="connsiteX16775" y="connsiteY16775"/>
                </a:cxn>
                <a:cxn ang="0">
                  <a:pos x="connsiteX16776" y="connsiteY16776"/>
                </a:cxn>
                <a:cxn ang="0">
                  <a:pos x="connsiteX16777" y="connsiteY16777"/>
                </a:cxn>
                <a:cxn ang="0">
                  <a:pos x="connsiteX16778" y="connsiteY16778"/>
                </a:cxn>
                <a:cxn ang="0">
                  <a:pos x="connsiteX16779" y="connsiteY16779"/>
                </a:cxn>
                <a:cxn ang="0">
                  <a:pos x="connsiteX16780" y="connsiteY16780"/>
                </a:cxn>
                <a:cxn ang="0">
                  <a:pos x="connsiteX16781" y="connsiteY16781"/>
                </a:cxn>
                <a:cxn ang="0">
                  <a:pos x="connsiteX16782" y="connsiteY16782"/>
                </a:cxn>
                <a:cxn ang="0">
                  <a:pos x="connsiteX16783" y="connsiteY16783"/>
                </a:cxn>
                <a:cxn ang="0">
                  <a:pos x="connsiteX16784" y="connsiteY16784"/>
                </a:cxn>
                <a:cxn ang="0">
                  <a:pos x="connsiteX16785" y="connsiteY16785"/>
                </a:cxn>
                <a:cxn ang="0">
                  <a:pos x="connsiteX16786" y="connsiteY16786"/>
                </a:cxn>
                <a:cxn ang="0">
                  <a:pos x="connsiteX16787" y="connsiteY16787"/>
                </a:cxn>
                <a:cxn ang="0">
                  <a:pos x="connsiteX16788" y="connsiteY16788"/>
                </a:cxn>
                <a:cxn ang="0">
                  <a:pos x="connsiteX16789" y="connsiteY16789"/>
                </a:cxn>
                <a:cxn ang="0">
                  <a:pos x="connsiteX16790" y="connsiteY16790"/>
                </a:cxn>
                <a:cxn ang="0">
                  <a:pos x="connsiteX16791" y="connsiteY16791"/>
                </a:cxn>
                <a:cxn ang="0">
                  <a:pos x="connsiteX16792" y="connsiteY16792"/>
                </a:cxn>
                <a:cxn ang="0">
                  <a:pos x="connsiteX16793" y="connsiteY16793"/>
                </a:cxn>
                <a:cxn ang="0">
                  <a:pos x="connsiteX16794" y="connsiteY16794"/>
                </a:cxn>
                <a:cxn ang="0">
                  <a:pos x="connsiteX16795" y="connsiteY16795"/>
                </a:cxn>
                <a:cxn ang="0">
                  <a:pos x="connsiteX16796" y="connsiteY16796"/>
                </a:cxn>
                <a:cxn ang="0">
                  <a:pos x="connsiteX16797" y="connsiteY16797"/>
                </a:cxn>
                <a:cxn ang="0">
                  <a:pos x="connsiteX16798" y="connsiteY16798"/>
                </a:cxn>
                <a:cxn ang="0">
                  <a:pos x="connsiteX16799" y="connsiteY16799"/>
                </a:cxn>
                <a:cxn ang="0">
                  <a:pos x="connsiteX16800" y="connsiteY16800"/>
                </a:cxn>
                <a:cxn ang="0">
                  <a:pos x="connsiteX16801" y="connsiteY16801"/>
                </a:cxn>
                <a:cxn ang="0">
                  <a:pos x="connsiteX16802" y="connsiteY16802"/>
                </a:cxn>
                <a:cxn ang="0">
                  <a:pos x="connsiteX16803" y="connsiteY16803"/>
                </a:cxn>
                <a:cxn ang="0">
                  <a:pos x="connsiteX16804" y="connsiteY16804"/>
                </a:cxn>
                <a:cxn ang="0">
                  <a:pos x="connsiteX16805" y="connsiteY16805"/>
                </a:cxn>
                <a:cxn ang="0">
                  <a:pos x="connsiteX16806" y="connsiteY16806"/>
                </a:cxn>
                <a:cxn ang="0">
                  <a:pos x="connsiteX16807" y="connsiteY16807"/>
                </a:cxn>
                <a:cxn ang="0">
                  <a:pos x="connsiteX16808" y="connsiteY16808"/>
                </a:cxn>
                <a:cxn ang="0">
                  <a:pos x="connsiteX16809" y="connsiteY16809"/>
                </a:cxn>
                <a:cxn ang="0">
                  <a:pos x="connsiteX16810" y="connsiteY16810"/>
                </a:cxn>
                <a:cxn ang="0">
                  <a:pos x="connsiteX16811" y="connsiteY16811"/>
                </a:cxn>
                <a:cxn ang="0">
                  <a:pos x="connsiteX16812" y="connsiteY16812"/>
                </a:cxn>
                <a:cxn ang="0">
                  <a:pos x="connsiteX16813" y="connsiteY16813"/>
                </a:cxn>
                <a:cxn ang="0">
                  <a:pos x="connsiteX16814" y="connsiteY16814"/>
                </a:cxn>
                <a:cxn ang="0">
                  <a:pos x="connsiteX16815" y="connsiteY16815"/>
                </a:cxn>
                <a:cxn ang="0">
                  <a:pos x="connsiteX16816" y="connsiteY16816"/>
                </a:cxn>
                <a:cxn ang="0">
                  <a:pos x="connsiteX16817" y="connsiteY16817"/>
                </a:cxn>
                <a:cxn ang="0">
                  <a:pos x="connsiteX16818" y="connsiteY16818"/>
                </a:cxn>
                <a:cxn ang="0">
                  <a:pos x="connsiteX16819" y="connsiteY16819"/>
                </a:cxn>
                <a:cxn ang="0">
                  <a:pos x="connsiteX16820" y="connsiteY16820"/>
                </a:cxn>
                <a:cxn ang="0">
                  <a:pos x="connsiteX16821" y="connsiteY16821"/>
                </a:cxn>
                <a:cxn ang="0">
                  <a:pos x="connsiteX16822" y="connsiteY16822"/>
                </a:cxn>
                <a:cxn ang="0">
                  <a:pos x="connsiteX16823" y="connsiteY16823"/>
                </a:cxn>
                <a:cxn ang="0">
                  <a:pos x="connsiteX16824" y="connsiteY16824"/>
                </a:cxn>
                <a:cxn ang="0">
                  <a:pos x="connsiteX16825" y="connsiteY16825"/>
                </a:cxn>
                <a:cxn ang="0">
                  <a:pos x="connsiteX16826" y="connsiteY16826"/>
                </a:cxn>
                <a:cxn ang="0">
                  <a:pos x="connsiteX16827" y="connsiteY16827"/>
                </a:cxn>
                <a:cxn ang="0">
                  <a:pos x="connsiteX16828" y="connsiteY16828"/>
                </a:cxn>
                <a:cxn ang="0">
                  <a:pos x="connsiteX16829" y="connsiteY16829"/>
                </a:cxn>
                <a:cxn ang="0">
                  <a:pos x="connsiteX16830" y="connsiteY16830"/>
                </a:cxn>
                <a:cxn ang="0">
                  <a:pos x="connsiteX16831" y="connsiteY16831"/>
                </a:cxn>
                <a:cxn ang="0">
                  <a:pos x="connsiteX16832" y="connsiteY16832"/>
                </a:cxn>
                <a:cxn ang="0">
                  <a:pos x="connsiteX16833" y="connsiteY16833"/>
                </a:cxn>
                <a:cxn ang="0">
                  <a:pos x="connsiteX16834" y="connsiteY16834"/>
                </a:cxn>
                <a:cxn ang="0">
                  <a:pos x="connsiteX16835" y="connsiteY16835"/>
                </a:cxn>
                <a:cxn ang="0">
                  <a:pos x="connsiteX16836" y="connsiteY16836"/>
                </a:cxn>
                <a:cxn ang="0">
                  <a:pos x="connsiteX16837" y="connsiteY16837"/>
                </a:cxn>
                <a:cxn ang="0">
                  <a:pos x="connsiteX16838" y="connsiteY16838"/>
                </a:cxn>
                <a:cxn ang="0">
                  <a:pos x="connsiteX16839" y="connsiteY16839"/>
                </a:cxn>
                <a:cxn ang="0">
                  <a:pos x="connsiteX16840" y="connsiteY16840"/>
                </a:cxn>
                <a:cxn ang="0">
                  <a:pos x="connsiteX16841" y="connsiteY16841"/>
                </a:cxn>
                <a:cxn ang="0">
                  <a:pos x="connsiteX16842" y="connsiteY16842"/>
                </a:cxn>
                <a:cxn ang="0">
                  <a:pos x="connsiteX16843" y="connsiteY16843"/>
                </a:cxn>
                <a:cxn ang="0">
                  <a:pos x="connsiteX16844" y="connsiteY16844"/>
                </a:cxn>
                <a:cxn ang="0">
                  <a:pos x="connsiteX16845" y="connsiteY16845"/>
                </a:cxn>
                <a:cxn ang="0">
                  <a:pos x="connsiteX16846" y="connsiteY16846"/>
                </a:cxn>
                <a:cxn ang="0">
                  <a:pos x="connsiteX16847" y="connsiteY16847"/>
                </a:cxn>
                <a:cxn ang="0">
                  <a:pos x="connsiteX16848" y="connsiteY16848"/>
                </a:cxn>
                <a:cxn ang="0">
                  <a:pos x="connsiteX16849" y="connsiteY16849"/>
                </a:cxn>
                <a:cxn ang="0">
                  <a:pos x="connsiteX16850" y="connsiteY16850"/>
                </a:cxn>
                <a:cxn ang="0">
                  <a:pos x="connsiteX16851" y="connsiteY16851"/>
                </a:cxn>
                <a:cxn ang="0">
                  <a:pos x="connsiteX16852" y="connsiteY16852"/>
                </a:cxn>
                <a:cxn ang="0">
                  <a:pos x="connsiteX16853" y="connsiteY16853"/>
                </a:cxn>
                <a:cxn ang="0">
                  <a:pos x="connsiteX16854" y="connsiteY16854"/>
                </a:cxn>
                <a:cxn ang="0">
                  <a:pos x="connsiteX16855" y="connsiteY16855"/>
                </a:cxn>
                <a:cxn ang="0">
                  <a:pos x="connsiteX16856" y="connsiteY16856"/>
                </a:cxn>
                <a:cxn ang="0">
                  <a:pos x="connsiteX16857" y="connsiteY16857"/>
                </a:cxn>
                <a:cxn ang="0">
                  <a:pos x="connsiteX16858" y="connsiteY16858"/>
                </a:cxn>
                <a:cxn ang="0">
                  <a:pos x="connsiteX16859" y="connsiteY16859"/>
                </a:cxn>
                <a:cxn ang="0">
                  <a:pos x="connsiteX16860" y="connsiteY16860"/>
                </a:cxn>
                <a:cxn ang="0">
                  <a:pos x="connsiteX16861" y="connsiteY16861"/>
                </a:cxn>
                <a:cxn ang="0">
                  <a:pos x="connsiteX16862" y="connsiteY16862"/>
                </a:cxn>
                <a:cxn ang="0">
                  <a:pos x="connsiteX16863" y="connsiteY16863"/>
                </a:cxn>
                <a:cxn ang="0">
                  <a:pos x="connsiteX16864" y="connsiteY16864"/>
                </a:cxn>
                <a:cxn ang="0">
                  <a:pos x="connsiteX16865" y="connsiteY16865"/>
                </a:cxn>
                <a:cxn ang="0">
                  <a:pos x="connsiteX16866" y="connsiteY16866"/>
                </a:cxn>
                <a:cxn ang="0">
                  <a:pos x="connsiteX16867" y="connsiteY16867"/>
                </a:cxn>
                <a:cxn ang="0">
                  <a:pos x="connsiteX16868" y="connsiteY16868"/>
                </a:cxn>
                <a:cxn ang="0">
                  <a:pos x="connsiteX16869" y="connsiteY16869"/>
                </a:cxn>
                <a:cxn ang="0">
                  <a:pos x="connsiteX16870" y="connsiteY16870"/>
                </a:cxn>
                <a:cxn ang="0">
                  <a:pos x="connsiteX16871" y="connsiteY16871"/>
                </a:cxn>
                <a:cxn ang="0">
                  <a:pos x="connsiteX16872" y="connsiteY16872"/>
                </a:cxn>
                <a:cxn ang="0">
                  <a:pos x="connsiteX16873" y="connsiteY16873"/>
                </a:cxn>
                <a:cxn ang="0">
                  <a:pos x="connsiteX16874" y="connsiteY16874"/>
                </a:cxn>
                <a:cxn ang="0">
                  <a:pos x="connsiteX16875" y="connsiteY16875"/>
                </a:cxn>
                <a:cxn ang="0">
                  <a:pos x="connsiteX16876" y="connsiteY16876"/>
                </a:cxn>
                <a:cxn ang="0">
                  <a:pos x="connsiteX16877" y="connsiteY16877"/>
                </a:cxn>
                <a:cxn ang="0">
                  <a:pos x="connsiteX16878" y="connsiteY16878"/>
                </a:cxn>
                <a:cxn ang="0">
                  <a:pos x="connsiteX16879" y="connsiteY16879"/>
                </a:cxn>
                <a:cxn ang="0">
                  <a:pos x="connsiteX16880" y="connsiteY16880"/>
                </a:cxn>
                <a:cxn ang="0">
                  <a:pos x="connsiteX16881" y="connsiteY16881"/>
                </a:cxn>
                <a:cxn ang="0">
                  <a:pos x="connsiteX16882" y="connsiteY16882"/>
                </a:cxn>
                <a:cxn ang="0">
                  <a:pos x="connsiteX16883" y="connsiteY16883"/>
                </a:cxn>
                <a:cxn ang="0">
                  <a:pos x="connsiteX16884" y="connsiteY16884"/>
                </a:cxn>
                <a:cxn ang="0">
                  <a:pos x="connsiteX16885" y="connsiteY16885"/>
                </a:cxn>
                <a:cxn ang="0">
                  <a:pos x="connsiteX16886" y="connsiteY16886"/>
                </a:cxn>
                <a:cxn ang="0">
                  <a:pos x="connsiteX16887" y="connsiteY16887"/>
                </a:cxn>
                <a:cxn ang="0">
                  <a:pos x="connsiteX16888" y="connsiteY16888"/>
                </a:cxn>
                <a:cxn ang="0">
                  <a:pos x="connsiteX16889" y="connsiteY16889"/>
                </a:cxn>
                <a:cxn ang="0">
                  <a:pos x="connsiteX16890" y="connsiteY16890"/>
                </a:cxn>
                <a:cxn ang="0">
                  <a:pos x="connsiteX16891" y="connsiteY16891"/>
                </a:cxn>
                <a:cxn ang="0">
                  <a:pos x="connsiteX16892" y="connsiteY16892"/>
                </a:cxn>
                <a:cxn ang="0">
                  <a:pos x="connsiteX16893" y="connsiteY16893"/>
                </a:cxn>
                <a:cxn ang="0">
                  <a:pos x="connsiteX16894" y="connsiteY16894"/>
                </a:cxn>
                <a:cxn ang="0">
                  <a:pos x="connsiteX16895" y="connsiteY16895"/>
                </a:cxn>
                <a:cxn ang="0">
                  <a:pos x="connsiteX16896" y="connsiteY16896"/>
                </a:cxn>
                <a:cxn ang="0">
                  <a:pos x="connsiteX16897" y="connsiteY16897"/>
                </a:cxn>
                <a:cxn ang="0">
                  <a:pos x="connsiteX16898" y="connsiteY16898"/>
                </a:cxn>
                <a:cxn ang="0">
                  <a:pos x="connsiteX16899" y="connsiteY16899"/>
                </a:cxn>
                <a:cxn ang="0">
                  <a:pos x="connsiteX16900" y="connsiteY16900"/>
                </a:cxn>
                <a:cxn ang="0">
                  <a:pos x="connsiteX16901" y="connsiteY16901"/>
                </a:cxn>
                <a:cxn ang="0">
                  <a:pos x="connsiteX16902" y="connsiteY16902"/>
                </a:cxn>
                <a:cxn ang="0">
                  <a:pos x="connsiteX16903" y="connsiteY16903"/>
                </a:cxn>
                <a:cxn ang="0">
                  <a:pos x="connsiteX16904" y="connsiteY16904"/>
                </a:cxn>
                <a:cxn ang="0">
                  <a:pos x="connsiteX16905" y="connsiteY16905"/>
                </a:cxn>
                <a:cxn ang="0">
                  <a:pos x="connsiteX16906" y="connsiteY16906"/>
                </a:cxn>
                <a:cxn ang="0">
                  <a:pos x="connsiteX16907" y="connsiteY16907"/>
                </a:cxn>
                <a:cxn ang="0">
                  <a:pos x="connsiteX16908" y="connsiteY16908"/>
                </a:cxn>
                <a:cxn ang="0">
                  <a:pos x="connsiteX16909" y="connsiteY16909"/>
                </a:cxn>
                <a:cxn ang="0">
                  <a:pos x="connsiteX16910" y="connsiteY16910"/>
                </a:cxn>
                <a:cxn ang="0">
                  <a:pos x="connsiteX16911" y="connsiteY16911"/>
                </a:cxn>
                <a:cxn ang="0">
                  <a:pos x="connsiteX16912" y="connsiteY16912"/>
                </a:cxn>
                <a:cxn ang="0">
                  <a:pos x="connsiteX16913" y="connsiteY16913"/>
                </a:cxn>
                <a:cxn ang="0">
                  <a:pos x="connsiteX16914" y="connsiteY16914"/>
                </a:cxn>
                <a:cxn ang="0">
                  <a:pos x="connsiteX16915" y="connsiteY16915"/>
                </a:cxn>
                <a:cxn ang="0">
                  <a:pos x="connsiteX16916" y="connsiteY16916"/>
                </a:cxn>
                <a:cxn ang="0">
                  <a:pos x="connsiteX16917" y="connsiteY16917"/>
                </a:cxn>
                <a:cxn ang="0">
                  <a:pos x="connsiteX16918" y="connsiteY16918"/>
                </a:cxn>
                <a:cxn ang="0">
                  <a:pos x="connsiteX16919" y="connsiteY16919"/>
                </a:cxn>
                <a:cxn ang="0">
                  <a:pos x="connsiteX16920" y="connsiteY16920"/>
                </a:cxn>
                <a:cxn ang="0">
                  <a:pos x="connsiteX16921" y="connsiteY16921"/>
                </a:cxn>
                <a:cxn ang="0">
                  <a:pos x="connsiteX16922" y="connsiteY16922"/>
                </a:cxn>
                <a:cxn ang="0">
                  <a:pos x="connsiteX16923" y="connsiteY16923"/>
                </a:cxn>
                <a:cxn ang="0">
                  <a:pos x="connsiteX16924" y="connsiteY16924"/>
                </a:cxn>
                <a:cxn ang="0">
                  <a:pos x="connsiteX16925" y="connsiteY16925"/>
                </a:cxn>
                <a:cxn ang="0">
                  <a:pos x="connsiteX16926" y="connsiteY16926"/>
                </a:cxn>
                <a:cxn ang="0">
                  <a:pos x="connsiteX16927" y="connsiteY16927"/>
                </a:cxn>
                <a:cxn ang="0">
                  <a:pos x="connsiteX16928" y="connsiteY16928"/>
                </a:cxn>
                <a:cxn ang="0">
                  <a:pos x="connsiteX16929" y="connsiteY16929"/>
                </a:cxn>
                <a:cxn ang="0">
                  <a:pos x="connsiteX16930" y="connsiteY16930"/>
                </a:cxn>
                <a:cxn ang="0">
                  <a:pos x="connsiteX16931" y="connsiteY16931"/>
                </a:cxn>
                <a:cxn ang="0">
                  <a:pos x="connsiteX16932" y="connsiteY16932"/>
                </a:cxn>
                <a:cxn ang="0">
                  <a:pos x="connsiteX16933" y="connsiteY16933"/>
                </a:cxn>
                <a:cxn ang="0">
                  <a:pos x="connsiteX16934" y="connsiteY16934"/>
                </a:cxn>
                <a:cxn ang="0">
                  <a:pos x="connsiteX16935" y="connsiteY16935"/>
                </a:cxn>
                <a:cxn ang="0">
                  <a:pos x="connsiteX16936" y="connsiteY16936"/>
                </a:cxn>
                <a:cxn ang="0">
                  <a:pos x="connsiteX16937" y="connsiteY16937"/>
                </a:cxn>
                <a:cxn ang="0">
                  <a:pos x="connsiteX16938" y="connsiteY16938"/>
                </a:cxn>
                <a:cxn ang="0">
                  <a:pos x="connsiteX16939" y="connsiteY16939"/>
                </a:cxn>
                <a:cxn ang="0">
                  <a:pos x="connsiteX16940" y="connsiteY16940"/>
                </a:cxn>
                <a:cxn ang="0">
                  <a:pos x="connsiteX16941" y="connsiteY16941"/>
                </a:cxn>
                <a:cxn ang="0">
                  <a:pos x="connsiteX16942" y="connsiteY16942"/>
                </a:cxn>
                <a:cxn ang="0">
                  <a:pos x="connsiteX16943" y="connsiteY16943"/>
                </a:cxn>
                <a:cxn ang="0">
                  <a:pos x="connsiteX16944" y="connsiteY16944"/>
                </a:cxn>
                <a:cxn ang="0">
                  <a:pos x="connsiteX16945" y="connsiteY16945"/>
                </a:cxn>
                <a:cxn ang="0">
                  <a:pos x="connsiteX16946" y="connsiteY16946"/>
                </a:cxn>
                <a:cxn ang="0">
                  <a:pos x="connsiteX16947" y="connsiteY16947"/>
                </a:cxn>
                <a:cxn ang="0">
                  <a:pos x="connsiteX16948" y="connsiteY16948"/>
                </a:cxn>
                <a:cxn ang="0">
                  <a:pos x="connsiteX16949" y="connsiteY16949"/>
                </a:cxn>
                <a:cxn ang="0">
                  <a:pos x="connsiteX16950" y="connsiteY16950"/>
                </a:cxn>
                <a:cxn ang="0">
                  <a:pos x="connsiteX16951" y="connsiteY16951"/>
                </a:cxn>
                <a:cxn ang="0">
                  <a:pos x="connsiteX16952" y="connsiteY16952"/>
                </a:cxn>
                <a:cxn ang="0">
                  <a:pos x="connsiteX16953" y="connsiteY16953"/>
                </a:cxn>
                <a:cxn ang="0">
                  <a:pos x="connsiteX16954" y="connsiteY16954"/>
                </a:cxn>
                <a:cxn ang="0">
                  <a:pos x="connsiteX16955" y="connsiteY16955"/>
                </a:cxn>
                <a:cxn ang="0">
                  <a:pos x="connsiteX16956" y="connsiteY16956"/>
                </a:cxn>
                <a:cxn ang="0">
                  <a:pos x="connsiteX16957" y="connsiteY16957"/>
                </a:cxn>
                <a:cxn ang="0">
                  <a:pos x="connsiteX16958" y="connsiteY16958"/>
                </a:cxn>
                <a:cxn ang="0">
                  <a:pos x="connsiteX16959" y="connsiteY16959"/>
                </a:cxn>
                <a:cxn ang="0">
                  <a:pos x="connsiteX16960" y="connsiteY16960"/>
                </a:cxn>
                <a:cxn ang="0">
                  <a:pos x="connsiteX16961" y="connsiteY16961"/>
                </a:cxn>
                <a:cxn ang="0">
                  <a:pos x="connsiteX16962" y="connsiteY16962"/>
                </a:cxn>
                <a:cxn ang="0">
                  <a:pos x="connsiteX16963" y="connsiteY16963"/>
                </a:cxn>
                <a:cxn ang="0">
                  <a:pos x="connsiteX16964" y="connsiteY16964"/>
                </a:cxn>
                <a:cxn ang="0">
                  <a:pos x="connsiteX16965" y="connsiteY16965"/>
                </a:cxn>
                <a:cxn ang="0">
                  <a:pos x="connsiteX16966" y="connsiteY16966"/>
                </a:cxn>
                <a:cxn ang="0">
                  <a:pos x="connsiteX16967" y="connsiteY16967"/>
                </a:cxn>
                <a:cxn ang="0">
                  <a:pos x="connsiteX16968" y="connsiteY16968"/>
                </a:cxn>
                <a:cxn ang="0">
                  <a:pos x="connsiteX16969" y="connsiteY16969"/>
                </a:cxn>
                <a:cxn ang="0">
                  <a:pos x="connsiteX16970" y="connsiteY16970"/>
                </a:cxn>
                <a:cxn ang="0">
                  <a:pos x="connsiteX16971" y="connsiteY16971"/>
                </a:cxn>
                <a:cxn ang="0">
                  <a:pos x="connsiteX16972" y="connsiteY16972"/>
                </a:cxn>
                <a:cxn ang="0">
                  <a:pos x="connsiteX16973" y="connsiteY16973"/>
                </a:cxn>
                <a:cxn ang="0">
                  <a:pos x="connsiteX16974" y="connsiteY16974"/>
                </a:cxn>
                <a:cxn ang="0">
                  <a:pos x="connsiteX16975" y="connsiteY16975"/>
                </a:cxn>
                <a:cxn ang="0">
                  <a:pos x="connsiteX16976" y="connsiteY16976"/>
                </a:cxn>
                <a:cxn ang="0">
                  <a:pos x="connsiteX16977" y="connsiteY16977"/>
                </a:cxn>
                <a:cxn ang="0">
                  <a:pos x="connsiteX16978" y="connsiteY16978"/>
                </a:cxn>
                <a:cxn ang="0">
                  <a:pos x="connsiteX16979" y="connsiteY16979"/>
                </a:cxn>
                <a:cxn ang="0">
                  <a:pos x="connsiteX16980" y="connsiteY16980"/>
                </a:cxn>
                <a:cxn ang="0">
                  <a:pos x="connsiteX16981" y="connsiteY16981"/>
                </a:cxn>
                <a:cxn ang="0">
                  <a:pos x="connsiteX16982" y="connsiteY16982"/>
                </a:cxn>
                <a:cxn ang="0">
                  <a:pos x="connsiteX16983" y="connsiteY16983"/>
                </a:cxn>
                <a:cxn ang="0">
                  <a:pos x="connsiteX16984" y="connsiteY16984"/>
                </a:cxn>
                <a:cxn ang="0">
                  <a:pos x="connsiteX16985" y="connsiteY16985"/>
                </a:cxn>
                <a:cxn ang="0">
                  <a:pos x="connsiteX16986" y="connsiteY16986"/>
                </a:cxn>
                <a:cxn ang="0">
                  <a:pos x="connsiteX16987" y="connsiteY16987"/>
                </a:cxn>
                <a:cxn ang="0">
                  <a:pos x="connsiteX16988" y="connsiteY16988"/>
                </a:cxn>
                <a:cxn ang="0">
                  <a:pos x="connsiteX16989" y="connsiteY16989"/>
                </a:cxn>
                <a:cxn ang="0">
                  <a:pos x="connsiteX16990" y="connsiteY16990"/>
                </a:cxn>
                <a:cxn ang="0">
                  <a:pos x="connsiteX16991" y="connsiteY16991"/>
                </a:cxn>
                <a:cxn ang="0">
                  <a:pos x="connsiteX16992" y="connsiteY16992"/>
                </a:cxn>
                <a:cxn ang="0">
                  <a:pos x="connsiteX16993" y="connsiteY16993"/>
                </a:cxn>
                <a:cxn ang="0">
                  <a:pos x="connsiteX16994" y="connsiteY16994"/>
                </a:cxn>
                <a:cxn ang="0">
                  <a:pos x="connsiteX16995" y="connsiteY16995"/>
                </a:cxn>
                <a:cxn ang="0">
                  <a:pos x="connsiteX16996" y="connsiteY16996"/>
                </a:cxn>
                <a:cxn ang="0">
                  <a:pos x="connsiteX16997" y="connsiteY16997"/>
                </a:cxn>
                <a:cxn ang="0">
                  <a:pos x="connsiteX16998" y="connsiteY16998"/>
                </a:cxn>
                <a:cxn ang="0">
                  <a:pos x="connsiteX16999" y="connsiteY16999"/>
                </a:cxn>
                <a:cxn ang="0">
                  <a:pos x="connsiteX17000" y="connsiteY17000"/>
                </a:cxn>
                <a:cxn ang="0">
                  <a:pos x="connsiteX17001" y="connsiteY17001"/>
                </a:cxn>
                <a:cxn ang="0">
                  <a:pos x="connsiteX17002" y="connsiteY17002"/>
                </a:cxn>
                <a:cxn ang="0">
                  <a:pos x="connsiteX17003" y="connsiteY17003"/>
                </a:cxn>
                <a:cxn ang="0">
                  <a:pos x="connsiteX17004" y="connsiteY17004"/>
                </a:cxn>
                <a:cxn ang="0">
                  <a:pos x="connsiteX17005" y="connsiteY17005"/>
                </a:cxn>
                <a:cxn ang="0">
                  <a:pos x="connsiteX17006" y="connsiteY17006"/>
                </a:cxn>
                <a:cxn ang="0">
                  <a:pos x="connsiteX17007" y="connsiteY17007"/>
                </a:cxn>
                <a:cxn ang="0">
                  <a:pos x="connsiteX17008" y="connsiteY17008"/>
                </a:cxn>
                <a:cxn ang="0">
                  <a:pos x="connsiteX17009" y="connsiteY17009"/>
                </a:cxn>
                <a:cxn ang="0">
                  <a:pos x="connsiteX17010" y="connsiteY17010"/>
                </a:cxn>
                <a:cxn ang="0">
                  <a:pos x="connsiteX17011" y="connsiteY17011"/>
                </a:cxn>
                <a:cxn ang="0">
                  <a:pos x="connsiteX17012" y="connsiteY17012"/>
                </a:cxn>
                <a:cxn ang="0">
                  <a:pos x="connsiteX17013" y="connsiteY17013"/>
                </a:cxn>
                <a:cxn ang="0">
                  <a:pos x="connsiteX17014" y="connsiteY17014"/>
                </a:cxn>
                <a:cxn ang="0">
                  <a:pos x="connsiteX17015" y="connsiteY17015"/>
                </a:cxn>
                <a:cxn ang="0">
                  <a:pos x="connsiteX17016" y="connsiteY17016"/>
                </a:cxn>
                <a:cxn ang="0">
                  <a:pos x="connsiteX17017" y="connsiteY17017"/>
                </a:cxn>
                <a:cxn ang="0">
                  <a:pos x="connsiteX17018" y="connsiteY17018"/>
                </a:cxn>
                <a:cxn ang="0">
                  <a:pos x="connsiteX17019" y="connsiteY17019"/>
                </a:cxn>
                <a:cxn ang="0">
                  <a:pos x="connsiteX17020" y="connsiteY17020"/>
                </a:cxn>
                <a:cxn ang="0">
                  <a:pos x="connsiteX17021" y="connsiteY17021"/>
                </a:cxn>
                <a:cxn ang="0">
                  <a:pos x="connsiteX17022" y="connsiteY17022"/>
                </a:cxn>
                <a:cxn ang="0">
                  <a:pos x="connsiteX17023" y="connsiteY17023"/>
                </a:cxn>
                <a:cxn ang="0">
                  <a:pos x="connsiteX17024" y="connsiteY17024"/>
                </a:cxn>
                <a:cxn ang="0">
                  <a:pos x="connsiteX17025" y="connsiteY17025"/>
                </a:cxn>
                <a:cxn ang="0">
                  <a:pos x="connsiteX17026" y="connsiteY17026"/>
                </a:cxn>
                <a:cxn ang="0">
                  <a:pos x="connsiteX17027" y="connsiteY17027"/>
                </a:cxn>
                <a:cxn ang="0">
                  <a:pos x="connsiteX17028" y="connsiteY17028"/>
                </a:cxn>
                <a:cxn ang="0">
                  <a:pos x="connsiteX17029" y="connsiteY17029"/>
                </a:cxn>
                <a:cxn ang="0">
                  <a:pos x="connsiteX17030" y="connsiteY17030"/>
                </a:cxn>
                <a:cxn ang="0">
                  <a:pos x="connsiteX17031" y="connsiteY17031"/>
                </a:cxn>
                <a:cxn ang="0">
                  <a:pos x="connsiteX17032" y="connsiteY17032"/>
                </a:cxn>
                <a:cxn ang="0">
                  <a:pos x="connsiteX17033" y="connsiteY17033"/>
                </a:cxn>
                <a:cxn ang="0">
                  <a:pos x="connsiteX17034" y="connsiteY17034"/>
                </a:cxn>
                <a:cxn ang="0">
                  <a:pos x="connsiteX17035" y="connsiteY17035"/>
                </a:cxn>
                <a:cxn ang="0">
                  <a:pos x="connsiteX17036" y="connsiteY17036"/>
                </a:cxn>
                <a:cxn ang="0">
                  <a:pos x="connsiteX17037" y="connsiteY17037"/>
                </a:cxn>
                <a:cxn ang="0">
                  <a:pos x="connsiteX17038" y="connsiteY17038"/>
                </a:cxn>
                <a:cxn ang="0">
                  <a:pos x="connsiteX17039" y="connsiteY17039"/>
                </a:cxn>
                <a:cxn ang="0">
                  <a:pos x="connsiteX17040" y="connsiteY17040"/>
                </a:cxn>
                <a:cxn ang="0">
                  <a:pos x="connsiteX17041" y="connsiteY17041"/>
                </a:cxn>
                <a:cxn ang="0">
                  <a:pos x="connsiteX17042" y="connsiteY17042"/>
                </a:cxn>
                <a:cxn ang="0">
                  <a:pos x="connsiteX17043" y="connsiteY17043"/>
                </a:cxn>
                <a:cxn ang="0">
                  <a:pos x="connsiteX17044" y="connsiteY17044"/>
                </a:cxn>
                <a:cxn ang="0">
                  <a:pos x="connsiteX17045" y="connsiteY17045"/>
                </a:cxn>
                <a:cxn ang="0">
                  <a:pos x="connsiteX17046" y="connsiteY17046"/>
                </a:cxn>
                <a:cxn ang="0">
                  <a:pos x="connsiteX17047" y="connsiteY17047"/>
                </a:cxn>
                <a:cxn ang="0">
                  <a:pos x="connsiteX17048" y="connsiteY17048"/>
                </a:cxn>
                <a:cxn ang="0">
                  <a:pos x="connsiteX17049" y="connsiteY17049"/>
                </a:cxn>
                <a:cxn ang="0">
                  <a:pos x="connsiteX17050" y="connsiteY17050"/>
                </a:cxn>
                <a:cxn ang="0">
                  <a:pos x="connsiteX17051" y="connsiteY17051"/>
                </a:cxn>
                <a:cxn ang="0">
                  <a:pos x="connsiteX17052" y="connsiteY17052"/>
                </a:cxn>
                <a:cxn ang="0">
                  <a:pos x="connsiteX17053" y="connsiteY17053"/>
                </a:cxn>
                <a:cxn ang="0">
                  <a:pos x="connsiteX17054" y="connsiteY17054"/>
                </a:cxn>
                <a:cxn ang="0">
                  <a:pos x="connsiteX17055" y="connsiteY17055"/>
                </a:cxn>
                <a:cxn ang="0">
                  <a:pos x="connsiteX17056" y="connsiteY17056"/>
                </a:cxn>
                <a:cxn ang="0">
                  <a:pos x="connsiteX17057" y="connsiteY17057"/>
                </a:cxn>
                <a:cxn ang="0">
                  <a:pos x="connsiteX17058" y="connsiteY17058"/>
                </a:cxn>
                <a:cxn ang="0">
                  <a:pos x="connsiteX17059" y="connsiteY17059"/>
                </a:cxn>
                <a:cxn ang="0">
                  <a:pos x="connsiteX17060" y="connsiteY17060"/>
                </a:cxn>
                <a:cxn ang="0">
                  <a:pos x="connsiteX17061" y="connsiteY17061"/>
                </a:cxn>
                <a:cxn ang="0">
                  <a:pos x="connsiteX17062" y="connsiteY17062"/>
                </a:cxn>
                <a:cxn ang="0">
                  <a:pos x="connsiteX17063" y="connsiteY17063"/>
                </a:cxn>
                <a:cxn ang="0">
                  <a:pos x="connsiteX17064" y="connsiteY17064"/>
                </a:cxn>
                <a:cxn ang="0">
                  <a:pos x="connsiteX17065" y="connsiteY17065"/>
                </a:cxn>
                <a:cxn ang="0">
                  <a:pos x="connsiteX17066" y="connsiteY17066"/>
                </a:cxn>
                <a:cxn ang="0">
                  <a:pos x="connsiteX17067" y="connsiteY17067"/>
                </a:cxn>
                <a:cxn ang="0">
                  <a:pos x="connsiteX17068" y="connsiteY17068"/>
                </a:cxn>
                <a:cxn ang="0">
                  <a:pos x="connsiteX17069" y="connsiteY17069"/>
                </a:cxn>
                <a:cxn ang="0">
                  <a:pos x="connsiteX17070" y="connsiteY17070"/>
                </a:cxn>
                <a:cxn ang="0">
                  <a:pos x="connsiteX17071" y="connsiteY17071"/>
                </a:cxn>
                <a:cxn ang="0">
                  <a:pos x="connsiteX17072" y="connsiteY17072"/>
                </a:cxn>
                <a:cxn ang="0">
                  <a:pos x="connsiteX17073" y="connsiteY17073"/>
                </a:cxn>
                <a:cxn ang="0">
                  <a:pos x="connsiteX17074" y="connsiteY17074"/>
                </a:cxn>
                <a:cxn ang="0">
                  <a:pos x="connsiteX17075" y="connsiteY17075"/>
                </a:cxn>
                <a:cxn ang="0">
                  <a:pos x="connsiteX17076" y="connsiteY17076"/>
                </a:cxn>
                <a:cxn ang="0">
                  <a:pos x="connsiteX17077" y="connsiteY17077"/>
                </a:cxn>
                <a:cxn ang="0">
                  <a:pos x="connsiteX17078" y="connsiteY17078"/>
                </a:cxn>
                <a:cxn ang="0">
                  <a:pos x="connsiteX17079" y="connsiteY17079"/>
                </a:cxn>
                <a:cxn ang="0">
                  <a:pos x="connsiteX17080" y="connsiteY17080"/>
                </a:cxn>
                <a:cxn ang="0">
                  <a:pos x="connsiteX17081" y="connsiteY17081"/>
                </a:cxn>
                <a:cxn ang="0">
                  <a:pos x="connsiteX17082" y="connsiteY17082"/>
                </a:cxn>
                <a:cxn ang="0">
                  <a:pos x="connsiteX17083" y="connsiteY17083"/>
                </a:cxn>
                <a:cxn ang="0">
                  <a:pos x="connsiteX17084" y="connsiteY17084"/>
                </a:cxn>
                <a:cxn ang="0">
                  <a:pos x="connsiteX17085" y="connsiteY17085"/>
                </a:cxn>
                <a:cxn ang="0">
                  <a:pos x="connsiteX17086" y="connsiteY17086"/>
                </a:cxn>
                <a:cxn ang="0">
                  <a:pos x="connsiteX17087" y="connsiteY17087"/>
                </a:cxn>
                <a:cxn ang="0">
                  <a:pos x="connsiteX17088" y="connsiteY17088"/>
                </a:cxn>
                <a:cxn ang="0">
                  <a:pos x="connsiteX17089" y="connsiteY17089"/>
                </a:cxn>
                <a:cxn ang="0">
                  <a:pos x="connsiteX17090" y="connsiteY17090"/>
                </a:cxn>
                <a:cxn ang="0">
                  <a:pos x="connsiteX17091" y="connsiteY17091"/>
                </a:cxn>
                <a:cxn ang="0">
                  <a:pos x="connsiteX17092" y="connsiteY17092"/>
                </a:cxn>
                <a:cxn ang="0">
                  <a:pos x="connsiteX17093" y="connsiteY17093"/>
                </a:cxn>
                <a:cxn ang="0">
                  <a:pos x="connsiteX17094" y="connsiteY17094"/>
                </a:cxn>
                <a:cxn ang="0">
                  <a:pos x="connsiteX17095" y="connsiteY17095"/>
                </a:cxn>
                <a:cxn ang="0">
                  <a:pos x="connsiteX17096" y="connsiteY17096"/>
                </a:cxn>
                <a:cxn ang="0">
                  <a:pos x="connsiteX17097" y="connsiteY17097"/>
                </a:cxn>
                <a:cxn ang="0">
                  <a:pos x="connsiteX17098" y="connsiteY17098"/>
                </a:cxn>
                <a:cxn ang="0">
                  <a:pos x="connsiteX17099" y="connsiteY17099"/>
                </a:cxn>
                <a:cxn ang="0">
                  <a:pos x="connsiteX17100" y="connsiteY17100"/>
                </a:cxn>
                <a:cxn ang="0">
                  <a:pos x="connsiteX17101" y="connsiteY17101"/>
                </a:cxn>
                <a:cxn ang="0">
                  <a:pos x="connsiteX17102" y="connsiteY17102"/>
                </a:cxn>
                <a:cxn ang="0">
                  <a:pos x="connsiteX17103" y="connsiteY17103"/>
                </a:cxn>
                <a:cxn ang="0">
                  <a:pos x="connsiteX17104" y="connsiteY17104"/>
                </a:cxn>
                <a:cxn ang="0">
                  <a:pos x="connsiteX17105" y="connsiteY17105"/>
                </a:cxn>
                <a:cxn ang="0">
                  <a:pos x="connsiteX17106" y="connsiteY17106"/>
                </a:cxn>
                <a:cxn ang="0">
                  <a:pos x="connsiteX17107" y="connsiteY17107"/>
                </a:cxn>
                <a:cxn ang="0">
                  <a:pos x="connsiteX17108" y="connsiteY17108"/>
                </a:cxn>
                <a:cxn ang="0">
                  <a:pos x="connsiteX17109" y="connsiteY17109"/>
                </a:cxn>
                <a:cxn ang="0">
                  <a:pos x="connsiteX17110" y="connsiteY17110"/>
                </a:cxn>
                <a:cxn ang="0">
                  <a:pos x="connsiteX17111" y="connsiteY17111"/>
                </a:cxn>
                <a:cxn ang="0">
                  <a:pos x="connsiteX17112" y="connsiteY17112"/>
                </a:cxn>
                <a:cxn ang="0">
                  <a:pos x="connsiteX17113" y="connsiteY17113"/>
                </a:cxn>
                <a:cxn ang="0">
                  <a:pos x="connsiteX17114" y="connsiteY17114"/>
                </a:cxn>
                <a:cxn ang="0">
                  <a:pos x="connsiteX17115" y="connsiteY17115"/>
                </a:cxn>
                <a:cxn ang="0">
                  <a:pos x="connsiteX17116" y="connsiteY17116"/>
                </a:cxn>
                <a:cxn ang="0">
                  <a:pos x="connsiteX17117" y="connsiteY17117"/>
                </a:cxn>
                <a:cxn ang="0">
                  <a:pos x="connsiteX17118" y="connsiteY17118"/>
                </a:cxn>
                <a:cxn ang="0">
                  <a:pos x="connsiteX17119" y="connsiteY17119"/>
                </a:cxn>
                <a:cxn ang="0">
                  <a:pos x="connsiteX17120" y="connsiteY17120"/>
                </a:cxn>
                <a:cxn ang="0">
                  <a:pos x="connsiteX17121" y="connsiteY17121"/>
                </a:cxn>
                <a:cxn ang="0">
                  <a:pos x="connsiteX17122" y="connsiteY17122"/>
                </a:cxn>
                <a:cxn ang="0">
                  <a:pos x="connsiteX17123" y="connsiteY17123"/>
                </a:cxn>
                <a:cxn ang="0">
                  <a:pos x="connsiteX17124" y="connsiteY17124"/>
                </a:cxn>
                <a:cxn ang="0">
                  <a:pos x="connsiteX17125" y="connsiteY17125"/>
                </a:cxn>
                <a:cxn ang="0">
                  <a:pos x="connsiteX17126" y="connsiteY17126"/>
                </a:cxn>
                <a:cxn ang="0">
                  <a:pos x="connsiteX17127" y="connsiteY17127"/>
                </a:cxn>
                <a:cxn ang="0">
                  <a:pos x="connsiteX17128" y="connsiteY17128"/>
                </a:cxn>
                <a:cxn ang="0">
                  <a:pos x="connsiteX17129" y="connsiteY17129"/>
                </a:cxn>
                <a:cxn ang="0">
                  <a:pos x="connsiteX17130" y="connsiteY17130"/>
                </a:cxn>
                <a:cxn ang="0">
                  <a:pos x="connsiteX17131" y="connsiteY17131"/>
                </a:cxn>
                <a:cxn ang="0">
                  <a:pos x="connsiteX17132" y="connsiteY17132"/>
                </a:cxn>
                <a:cxn ang="0">
                  <a:pos x="connsiteX17133" y="connsiteY17133"/>
                </a:cxn>
                <a:cxn ang="0">
                  <a:pos x="connsiteX17134" y="connsiteY17134"/>
                </a:cxn>
                <a:cxn ang="0">
                  <a:pos x="connsiteX17135" y="connsiteY17135"/>
                </a:cxn>
                <a:cxn ang="0">
                  <a:pos x="connsiteX17136" y="connsiteY17136"/>
                </a:cxn>
                <a:cxn ang="0">
                  <a:pos x="connsiteX17137" y="connsiteY17137"/>
                </a:cxn>
                <a:cxn ang="0">
                  <a:pos x="connsiteX17138" y="connsiteY17138"/>
                </a:cxn>
                <a:cxn ang="0">
                  <a:pos x="connsiteX17139" y="connsiteY17139"/>
                </a:cxn>
                <a:cxn ang="0">
                  <a:pos x="connsiteX17140" y="connsiteY17140"/>
                </a:cxn>
                <a:cxn ang="0">
                  <a:pos x="connsiteX17141" y="connsiteY17141"/>
                </a:cxn>
                <a:cxn ang="0">
                  <a:pos x="connsiteX17142" y="connsiteY17142"/>
                </a:cxn>
                <a:cxn ang="0">
                  <a:pos x="connsiteX17143" y="connsiteY17143"/>
                </a:cxn>
                <a:cxn ang="0">
                  <a:pos x="connsiteX17144" y="connsiteY17144"/>
                </a:cxn>
                <a:cxn ang="0">
                  <a:pos x="connsiteX17145" y="connsiteY17145"/>
                </a:cxn>
                <a:cxn ang="0">
                  <a:pos x="connsiteX17146" y="connsiteY17146"/>
                </a:cxn>
                <a:cxn ang="0">
                  <a:pos x="connsiteX17147" y="connsiteY17147"/>
                </a:cxn>
                <a:cxn ang="0">
                  <a:pos x="connsiteX17148" y="connsiteY17148"/>
                </a:cxn>
                <a:cxn ang="0">
                  <a:pos x="connsiteX17149" y="connsiteY17149"/>
                </a:cxn>
                <a:cxn ang="0">
                  <a:pos x="connsiteX17150" y="connsiteY17150"/>
                </a:cxn>
                <a:cxn ang="0">
                  <a:pos x="connsiteX17151" y="connsiteY17151"/>
                </a:cxn>
                <a:cxn ang="0">
                  <a:pos x="connsiteX17152" y="connsiteY17152"/>
                </a:cxn>
                <a:cxn ang="0">
                  <a:pos x="connsiteX17153" y="connsiteY17153"/>
                </a:cxn>
                <a:cxn ang="0">
                  <a:pos x="connsiteX17154" y="connsiteY17154"/>
                </a:cxn>
                <a:cxn ang="0">
                  <a:pos x="connsiteX17155" y="connsiteY17155"/>
                </a:cxn>
                <a:cxn ang="0">
                  <a:pos x="connsiteX17156" y="connsiteY17156"/>
                </a:cxn>
                <a:cxn ang="0">
                  <a:pos x="connsiteX17157" y="connsiteY17157"/>
                </a:cxn>
                <a:cxn ang="0">
                  <a:pos x="connsiteX17158" y="connsiteY17158"/>
                </a:cxn>
                <a:cxn ang="0">
                  <a:pos x="connsiteX17159" y="connsiteY17159"/>
                </a:cxn>
                <a:cxn ang="0">
                  <a:pos x="connsiteX17160" y="connsiteY17160"/>
                </a:cxn>
                <a:cxn ang="0">
                  <a:pos x="connsiteX17161" y="connsiteY17161"/>
                </a:cxn>
                <a:cxn ang="0">
                  <a:pos x="connsiteX17162" y="connsiteY17162"/>
                </a:cxn>
                <a:cxn ang="0">
                  <a:pos x="connsiteX17163" y="connsiteY17163"/>
                </a:cxn>
                <a:cxn ang="0">
                  <a:pos x="connsiteX17164" y="connsiteY17164"/>
                </a:cxn>
                <a:cxn ang="0">
                  <a:pos x="connsiteX17165" y="connsiteY17165"/>
                </a:cxn>
                <a:cxn ang="0">
                  <a:pos x="connsiteX17166" y="connsiteY17166"/>
                </a:cxn>
                <a:cxn ang="0">
                  <a:pos x="connsiteX17167" y="connsiteY17167"/>
                </a:cxn>
                <a:cxn ang="0">
                  <a:pos x="connsiteX17168" y="connsiteY17168"/>
                </a:cxn>
                <a:cxn ang="0">
                  <a:pos x="connsiteX17169" y="connsiteY17169"/>
                </a:cxn>
                <a:cxn ang="0">
                  <a:pos x="connsiteX17170" y="connsiteY17170"/>
                </a:cxn>
                <a:cxn ang="0">
                  <a:pos x="connsiteX17171" y="connsiteY17171"/>
                </a:cxn>
                <a:cxn ang="0">
                  <a:pos x="connsiteX17172" y="connsiteY17172"/>
                </a:cxn>
                <a:cxn ang="0">
                  <a:pos x="connsiteX17173" y="connsiteY17173"/>
                </a:cxn>
                <a:cxn ang="0">
                  <a:pos x="connsiteX17174" y="connsiteY17174"/>
                </a:cxn>
                <a:cxn ang="0">
                  <a:pos x="connsiteX17175" y="connsiteY17175"/>
                </a:cxn>
                <a:cxn ang="0">
                  <a:pos x="connsiteX17176" y="connsiteY17176"/>
                </a:cxn>
                <a:cxn ang="0">
                  <a:pos x="connsiteX17177" y="connsiteY17177"/>
                </a:cxn>
                <a:cxn ang="0">
                  <a:pos x="connsiteX17178" y="connsiteY17178"/>
                </a:cxn>
                <a:cxn ang="0">
                  <a:pos x="connsiteX17179" y="connsiteY17179"/>
                </a:cxn>
                <a:cxn ang="0">
                  <a:pos x="connsiteX17180" y="connsiteY17180"/>
                </a:cxn>
                <a:cxn ang="0">
                  <a:pos x="connsiteX17181" y="connsiteY17181"/>
                </a:cxn>
                <a:cxn ang="0">
                  <a:pos x="connsiteX17182" y="connsiteY17182"/>
                </a:cxn>
                <a:cxn ang="0">
                  <a:pos x="connsiteX17183" y="connsiteY17183"/>
                </a:cxn>
                <a:cxn ang="0">
                  <a:pos x="connsiteX17184" y="connsiteY17184"/>
                </a:cxn>
                <a:cxn ang="0">
                  <a:pos x="connsiteX17185" y="connsiteY17185"/>
                </a:cxn>
                <a:cxn ang="0">
                  <a:pos x="connsiteX17186" y="connsiteY17186"/>
                </a:cxn>
                <a:cxn ang="0">
                  <a:pos x="connsiteX17187" y="connsiteY17187"/>
                </a:cxn>
                <a:cxn ang="0">
                  <a:pos x="connsiteX17188" y="connsiteY17188"/>
                </a:cxn>
                <a:cxn ang="0">
                  <a:pos x="connsiteX17189" y="connsiteY17189"/>
                </a:cxn>
                <a:cxn ang="0">
                  <a:pos x="connsiteX17190" y="connsiteY17190"/>
                </a:cxn>
                <a:cxn ang="0">
                  <a:pos x="connsiteX17191" y="connsiteY17191"/>
                </a:cxn>
                <a:cxn ang="0">
                  <a:pos x="connsiteX17192" y="connsiteY17192"/>
                </a:cxn>
                <a:cxn ang="0">
                  <a:pos x="connsiteX17193" y="connsiteY17193"/>
                </a:cxn>
                <a:cxn ang="0">
                  <a:pos x="connsiteX17194" y="connsiteY17194"/>
                </a:cxn>
                <a:cxn ang="0">
                  <a:pos x="connsiteX17195" y="connsiteY17195"/>
                </a:cxn>
                <a:cxn ang="0">
                  <a:pos x="connsiteX17196" y="connsiteY17196"/>
                </a:cxn>
                <a:cxn ang="0">
                  <a:pos x="connsiteX17197" y="connsiteY17197"/>
                </a:cxn>
                <a:cxn ang="0">
                  <a:pos x="connsiteX17198" y="connsiteY17198"/>
                </a:cxn>
                <a:cxn ang="0">
                  <a:pos x="connsiteX17199" y="connsiteY17199"/>
                </a:cxn>
                <a:cxn ang="0">
                  <a:pos x="connsiteX17200" y="connsiteY17200"/>
                </a:cxn>
                <a:cxn ang="0">
                  <a:pos x="connsiteX17201" y="connsiteY17201"/>
                </a:cxn>
                <a:cxn ang="0">
                  <a:pos x="connsiteX17202" y="connsiteY17202"/>
                </a:cxn>
                <a:cxn ang="0">
                  <a:pos x="connsiteX17203" y="connsiteY17203"/>
                </a:cxn>
                <a:cxn ang="0">
                  <a:pos x="connsiteX17204" y="connsiteY17204"/>
                </a:cxn>
                <a:cxn ang="0">
                  <a:pos x="connsiteX17205" y="connsiteY17205"/>
                </a:cxn>
                <a:cxn ang="0">
                  <a:pos x="connsiteX17206" y="connsiteY17206"/>
                </a:cxn>
                <a:cxn ang="0">
                  <a:pos x="connsiteX17207" y="connsiteY17207"/>
                </a:cxn>
                <a:cxn ang="0">
                  <a:pos x="connsiteX17208" y="connsiteY17208"/>
                </a:cxn>
                <a:cxn ang="0">
                  <a:pos x="connsiteX17209" y="connsiteY17209"/>
                </a:cxn>
                <a:cxn ang="0">
                  <a:pos x="connsiteX17210" y="connsiteY17210"/>
                </a:cxn>
                <a:cxn ang="0">
                  <a:pos x="connsiteX17211" y="connsiteY17211"/>
                </a:cxn>
                <a:cxn ang="0">
                  <a:pos x="connsiteX17212" y="connsiteY17212"/>
                </a:cxn>
                <a:cxn ang="0">
                  <a:pos x="connsiteX17213" y="connsiteY17213"/>
                </a:cxn>
                <a:cxn ang="0">
                  <a:pos x="connsiteX17214" y="connsiteY17214"/>
                </a:cxn>
                <a:cxn ang="0">
                  <a:pos x="connsiteX17215" y="connsiteY17215"/>
                </a:cxn>
                <a:cxn ang="0">
                  <a:pos x="connsiteX17216" y="connsiteY17216"/>
                </a:cxn>
                <a:cxn ang="0">
                  <a:pos x="connsiteX17217" y="connsiteY17217"/>
                </a:cxn>
                <a:cxn ang="0">
                  <a:pos x="connsiteX17218" y="connsiteY17218"/>
                </a:cxn>
                <a:cxn ang="0">
                  <a:pos x="connsiteX17219" y="connsiteY17219"/>
                </a:cxn>
                <a:cxn ang="0">
                  <a:pos x="connsiteX17220" y="connsiteY17220"/>
                </a:cxn>
                <a:cxn ang="0">
                  <a:pos x="connsiteX17221" y="connsiteY17221"/>
                </a:cxn>
                <a:cxn ang="0">
                  <a:pos x="connsiteX17222" y="connsiteY17222"/>
                </a:cxn>
                <a:cxn ang="0">
                  <a:pos x="connsiteX17223" y="connsiteY17223"/>
                </a:cxn>
                <a:cxn ang="0">
                  <a:pos x="connsiteX17224" y="connsiteY17224"/>
                </a:cxn>
                <a:cxn ang="0">
                  <a:pos x="connsiteX17225" y="connsiteY17225"/>
                </a:cxn>
                <a:cxn ang="0">
                  <a:pos x="connsiteX17226" y="connsiteY17226"/>
                </a:cxn>
                <a:cxn ang="0">
                  <a:pos x="connsiteX17227" y="connsiteY17227"/>
                </a:cxn>
                <a:cxn ang="0">
                  <a:pos x="connsiteX17228" y="connsiteY17228"/>
                </a:cxn>
                <a:cxn ang="0">
                  <a:pos x="connsiteX17229" y="connsiteY17229"/>
                </a:cxn>
                <a:cxn ang="0">
                  <a:pos x="connsiteX17230" y="connsiteY17230"/>
                </a:cxn>
                <a:cxn ang="0">
                  <a:pos x="connsiteX17231" y="connsiteY17231"/>
                </a:cxn>
                <a:cxn ang="0">
                  <a:pos x="connsiteX17232" y="connsiteY17232"/>
                </a:cxn>
                <a:cxn ang="0">
                  <a:pos x="connsiteX17233" y="connsiteY17233"/>
                </a:cxn>
                <a:cxn ang="0">
                  <a:pos x="connsiteX17234" y="connsiteY17234"/>
                </a:cxn>
                <a:cxn ang="0">
                  <a:pos x="connsiteX17235" y="connsiteY17235"/>
                </a:cxn>
                <a:cxn ang="0">
                  <a:pos x="connsiteX17236" y="connsiteY17236"/>
                </a:cxn>
                <a:cxn ang="0">
                  <a:pos x="connsiteX17237" y="connsiteY17237"/>
                </a:cxn>
                <a:cxn ang="0">
                  <a:pos x="connsiteX17238" y="connsiteY17238"/>
                </a:cxn>
                <a:cxn ang="0">
                  <a:pos x="connsiteX17239" y="connsiteY17239"/>
                </a:cxn>
                <a:cxn ang="0">
                  <a:pos x="connsiteX17240" y="connsiteY17240"/>
                </a:cxn>
                <a:cxn ang="0">
                  <a:pos x="connsiteX17241" y="connsiteY17241"/>
                </a:cxn>
                <a:cxn ang="0">
                  <a:pos x="connsiteX17242" y="connsiteY17242"/>
                </a:cxn>
                <a:cxn ang="0">
                  <a:pos x="connsiteX17243" y="connsiteY17243"/>
                </a:cxn>
                <a:cxn ang="0">
                  <a:pos x="connsiteX17244" y="connsiteY17244"/>
                </a:cxn>
                <a:cxn ang="0">
                  <a:pos x="connsiteX17245" y="connsiteY17245"/>
                </a:cxn>
                <a:cxn ang="0">
                  <a:pos x="connsiteX17246" y="connsiteY17246"/>
                </a:cxn>
                <a:cxn ang="0">
                  <a:pos x="connsiteX17247" y="connsiteY17247"/>
                </a:cxn>
                <a:cxn ang="0">
                  <a:pos x="connsiteX17248" y="connsiteY17248"/>
                </a:cxn>
                <a:cxn ang="0">
                  <a:pos x="connsiteX17249" y="connsiteY17249"/>
                </a:cxn>
                <a:cxn ang="0">
                  <a:pos x="connsiteX17250" y="connsiteY17250"/>
                </a:cxn>
                <a:cxn ang="0">
                  <a:pos x="connsiteX17251" y="connsiteY17251"/>
                </a:cxn>
                <a:cxn ang="0">
                  <a:pos x="connsiteX17252" y="connsiteY17252"/>
                </a:cxn>
                <a:cxn ang="0">
                  <a:pos x="connsiteX17253" y="connsiteY17253"/>
                </a:cxn>
                <a:cxn ang="0">
                  <a:pos x="connsiteX17254" y="connsiteY17254"/>
                </a:cxn>
                <a:cxn ang="0">
                  <a:pos x="connsiteX17255" y="connsiteY17255"/>
                </a:cxn>
                <a:cxn ang="0">
                  <a:pos x="connsiteX17256" y="connsiteY17256"/>
                </a:cxn>
                <a:cxn ang="0">
                  <a:pos x="connsiteX17257" y="connsiteY17257"/>
                </a:cxn>
                <a:cxn ang="0">
                  <a:pos x="connsiteX17258" y="connsiteY17258"/>
                </a:cxn>
                <a:cxn ang="0">
                  <a:pos x="connsiteX17259" y="connsiteY17259"/>
                </a:cxn>
                <a:cxn ang="0">
                  <a:pos x="connsiteX17260" y="connsiteY17260"/>
                </a:cxn>
                <a:cxn ang="0">
                  <a:pos x="connsiteX17261" y="connsiteY17261"/>
                </a:cxn>
                <a:cxn ang="0">
                  <a:pos x="connsiteX17262" y="connsiteY17262"/>
                </a:cxn>
                <a:cxn ang="0">
                  <a:pos x="connsiteX17263" y="connsiteY17263"/>
                </a:cxn>
                <a:cxn ang="0">
                  <a:pos x="connsiteX17264" y="connsiteY17264"/>
                </a:cxn>
                <a:cxn ang="0">
                  <a:pos x="connsiteX17265" y="connsiteY17265"/>
                </a:cxn>
                <a:cxn ang="0">
                  <a:pos x="connsiteX17266" y="connsiteY17266"/>
                </a:cxn>
                <a:cxn ang="0">
                  <a:pos x="connsiteX17267" y="connsiteY17267"/>
                </a:cxn>
                <a:cxn ang="0">
                  <a:pos x="connsiteX17268" y="connsiteY17268"/>
                </a:cxn>
                <a:cxn ang="0">
                  <a:pos x="connsiteX17269" y="connsiteY17269"/>
                </a:cxn>
                <a:cxn ang="0">
                  <a:pos x="connsiteX17270" y="connsiteY17270"/>
                </a:cxn>
                <a:cxn ang="0">
                  <a:pos x="connsiteX17271" y="connsiteY17271"/>
                </a:cxn>
                <a:cxn ang="0">
                  <a:pos x="connsiteX17272" y="connsiteY17272"/>
                </a:cxn>
                <a:cxn ang="0">
                  <a:pos x="connsiteX17273" y="connsiteY17273"/>
                </a:cxn>
                <a:cxn ang="0">
                  <a:pos x="connsiteX17274" y="connsiteY17274"/>
                </a:cxn>
                <a:cxn ang="0">
                  <a:pos x="connsiteX17275" y="connsiteY17275"/>
                </a:cxn>
                <a:cxn ang="0">
                  <a:pos x="connsiteX17276" y="connsiteY17276"/>
                </a:cxn>
                <a:cxn ang="0">
                  <a:pos x="connsiteX17277" y="connsiteY17277"/>
                </a:cxn>
                <a:cxn ang="0">
                  <a:pos x="connsiteX17278" y="connsiteY17278"/>
                </a:cxn>
                <a:cxn ang="0">
                  <a:pos x="connsiteX17279" y="connsiteY17279"/>
                </a:cxn>
                <a:cxn ang="0">
                  <a:pos x="connsiteX17280" y="connsiteY17280"/>
                </a:cxn>
                <a:cxn ang="0">
                  <a:pos x="connsiteX17281" y="connsiteY17281"/>
                </a:cxn>
                <a:cxn ang="0">
                  <a:pos x="connsiteX17282" y="connsiteY17282"/>
                </a:cxn>
                <a:cxn ang="0">
                  <a:pos x="connsiteX17283" y="connsiteY17283"/>
                </a:cxn>
                <a:cxn ang="0">
                  <a:pos x="connsiteX17284" y="connsiteY17284"/>
                </a:cxn>
                <a:cxn ang="0">
                  <a:pos x="connsiteX17285" y="connsiteY17285"/>
                </a:cxn>
                <a:cxn ang="0">
                  <a:pos x="connsiteX17286" y="connsiteY17286"/>
                </a:cxn>
                <a:cxn ang="0">
                  <a:pos x="connsiteX17287" y="connsiteY17287"/>
                </a:cxn>
                <a:cxn ang="0">
                  <a:pos x="connsiteX17288" y="connsiteY17288"/>
                </a:cxn>
                <a:cxn ang="0">
                  <a:pos x="connsiteX17289" y="connsiteY17289"/>
                </a:cxn>
                <a:cxn ang="0">
                  <a:pos x="connsiteX17290" y="connsiteY17290"/>
                </a:cxn>
                <a:cxn ang="0">
                  <a:pos x="connsiteX17291" y="connsiteY17291"/>
                </a:cxn>
                <a:cxn ang="0">
                  <a:pos x="connsiteX17292" y="connsiteY17292"/>
                </a:cxn>
                <a:cxn ang="0">
                  <a:pos x="connsiteX17293" y="connsiteY17293"/>
                </a:cxn>
                <a:cxn ang="0">
                  <a:pos x="connsiteX17294" y="connsiteY17294"/>
                </a:cxn>
                <a:cxn ang="0">
                  <a:pos x="connsiteX17295" y="connsiteY17295"/>
                </a:cxn>
                <a:cxn ang="0">
                  <a:pos x="connsiteX17296" y="connsiteY17296"/>
                </a:cxn>
                <a:cxn ang="0">
                  <a:pos x="connsiteX17297" y="connsiteY17297"/>
                </a:cxn>
                <a:cxn ang="0">
                  <a:pos x="connsiteX17298" y="connsiteY17298"/>
                </a:cxn>
                <a:cxn ang="0">
                  <a:pos x="connsiteX17299" y="connsiteY17299"/>
                </a:cxn>
                <a:cxn ang="0">
                  <a:pos x="connsiteX17300" y="connsiteY17300"/>
                </a:cxn>
                <a:cxn ang="0">
                  <a:pos x="connsiteX17301" y="connsiteY17301"/>
                </a:cxn>
                <a:cxn ang="0">
                  <a:pos x="connsiteX17302" y="connsiteY17302"/>
                </a:cxn>
                <a:cxn ang="0">
                  <a:pos x="connsiteX17303" y="connsiteY17303"/>
                </a:cxn>
                <a:cxn ang="0">
                  <a:pos x="connsiteX17304" y="connsiteY17304"/>
                </a:cxn>
                <a:cxn ang="0">
                  <a:pos x="connsiteX17305" y="connsiteY17305"/>
                </a:cxn>
                <a:cxn ang="0">
                  <a:pos x="connsiteX17306" y="connsiteY17306"/>
                </a:cxn>
                <a:cxn ang="0">
                  <a:pos x="connsiteX17307" y="connsiteY17307"/>
                </a:cxn>
                <a:cxn ang="0">
                  <a:pos x="connsiteX17308" y="connsiteY17308"/>
                </a:cxn>
                <a:cxn ang="0">
                  <a:pos x="connsiteX17309" y="connsiteY17309"/>
                </a:cxn>
                <a:cxn ang="0">
                  <a:pos x="connsiteX17310" y="connsiteY17310"/>
                </a:cxn>
                <a:cxn ang="0">
                  <a:pos x="connsiteX17311" y="connsiteY17311"/>
                </a:cxn>
                <a:cxn ang="0">
                  <a:pos x="connsiteX17312" y="connsiteY17312"/>
                </a:cxn>
                <a:cxn ang="0">
                  <a:pos x="connsiteX17313" y="connsiteY17313"/>
                </a:cxn>
                <a:cxn ang="0">
                  <a:pos x="connsiteX17314" y="connsiteY17314"/>
                </a:cxn>
                <a:cxn ang="0">
                  <a:pos x="connsiteX17315" y="connsiteY17315"/>
                </a:cxn>
                <a:cxn ang="0">
                  <a:pos x="connsiteX17316" y="connsiteY17316"/>
                </a:cxn>
                <a:cxn ang="0">
                  <a:pos x="connsiteX17317" y="connsiteY17317"/>
                </a:cxn>
                <a:cxn ang="0">
                  <a:pos x="connsiteX17318" y="connsiteY17318"/>
                </a:cxn>
                <a:cxn ang="0">
                  <a:pos x="connsiteX17319" y="connsiteY17319"/>
                </a:cxn>
                <a:cxn ang="0">
                  <a:pos x="connsiteX17320" y="connsiteY17320"/>
                </a:cxn>
                <a:cxn ang="0">
                  <a:pos x="connsiteX17321" y="connsiteY17321"/>
                </a:cxn>
                <a:cxn ang="0">
                  <a:pos x="connsiteX17322" y="connsiteY17322"/>
                </a:cxn>
                <a:cxn ang="0">
                  <a:pos x="connsiteX17323" y="connsiteY17323"/>
                </a:cxn>
                <a:cxn ang="0">
                  <a:pos x="connsiteX17324" y="connsiteY17324"/>
                </a:cxn>
                <a:cxn ang="0">
                  <a:pos x="connsiteX17325" y="connsiteY17325"/>
                </a:cxn>
                <a:cxn ang="0">
                  <a:pos x="connsiteX17326" y="connsiteY17326"/>
                </a:cxn>
                <a:cxn ang="0">
                  <a:pos x="connsiteX17327" y="connsiteY17327"/>
                </a:cxn>
                <a:cxn ang="0">
                  <a:pos x="connsiteX17328" y="connsiteY17328"/>
                </a:cxn>
                <a:cxn ang="0">
                  <a:pos x="connsiteX17329" y="connsiteY17329"/>
                </a:cxn>
                <a:cxn ang="0">
                  <a:pos x="connsiteX17330" y="connsiteY17330"/>
                </a:cxn>
                <a:cxn ang="0">
                  <a:pos x="connsiteX17331" y="connsiteY17331"/>
                </a:cxn>
                <a:cxn ang="0">
                  <a:pos x="connsiteX17332" y="connsiteY17332"/>
                </a:cxn>
                <a:cxn ang="0">
                  <a:pos x="connsiteX17333" y="connsiteY17333"/>
                </a:cxn>
                <a:cxn ang="0">
                  <a:pos x="connsiteX17334" y="connsiteY17334"/>
                </a:cxn>
                <a:cxn ang="0">
                  <a:pos x="connsiteX17335" y="connsiteY17335"/>
                </a:cxn>
                <a:cxn ang="0">
                  <a:pos x="connsiteX17336" y="connsiteY17336"/>
                </a:cxn>
                <a:cxn ang="0">
                  <a:pos x="connsiteX17337" y="connsiteY17337"/>
                </a:cxn>
                <a:cxn ang="0">
                  <a:pos x="connsiteX17338" y="connsiteY17338"/>
                </a:cxn>
                <a:cxn ang="0">
                  <a:pos x="connsiteX17339" y="connsiteY17339"/>
                </a:cxn>
                <a:cxn ang="0">
                  <a:pos x="connsiteX17340" y="connsiteY17340"/>
                </a:cxn>
                <a:cxn ang="0">
                  <a:pos x="connsiteX17341" y="connsiteY17341"/>
                </a:cxn>
                <a:cxn ang="0">
                  <a:pos x="connsiteX17342" y="connsiteY17342"/>
                </a:cxn>
                <a:cxn ang="0">
                  <a:pos x="connsiteX17343" y="connsiteY17343"/>
                </a:cxn>
                <a:cxn ang="0">
                  <a:pos x="connsiteX17344" y="connsiteY17344"/>
                </a:cxn>
                <a:cxn ang="0">
                  <a:pos x="connsiteX17345" y="connsiteY17345"/>
                </a:cxn>
                <a:cxn ang="0">
                  <a:pos x="connsiteX17346" y="connsiteY17346"/>
                </a:cxn>
                <a:cxn ang="0">
                  <a:pos x="connsiteX17347" y="connsiteY17347"/>
                </a:cxn>
                <a:cxn ang="0">
                  <a:pos x="connsiteX17348" y="connsiteY17348"/>
                </a:cxn>
                <a:cxn ang="0">
                  <a:pos x="connsiteX17349" y="connsiteY17349"/>
                </a:cxn>
                <a:cxn ang="0">
                  <a:pos x="connsiteX17350" y="connsiteY17350"/>
                </a:cxn>
                <a:cxn ang="0">
                  <a:pos x="connsiteX17351" y="connsiteY17351"/>
                </a:cxn>
                <a:cxn ang="0">
                  <a:pos x="connsiteX17352" y="connsiteY17352"/>
                </a:cxn>
                <a:cxn ang="0">
                  <a:pos x="connsiteX17353" y="connsiteY17353"/>
                </a:cxn>
                <a:cxn ang="0">
                  <a:pos x="connsiteX17354" y="connsiteY17354"/>
                </a:cxn>
                <a:cxn ang="0">
                  <a:pos x="connsiteX17355" y="connsiteY17355"/>
                </a:cxn>
                <a:cxn ang="0">
                  <a:pos x="connsiteX17356" y="connsiteY17356"/>
                </a:cxn>
                <a:cxn ang="0">
                  <a:pos x="connsiteX17357" y="connsiteY17357"/>
                </a:cxn>
                <a:cxn ang="0">
                  <a:pos x="connsiteX17358" y="connsiteY17358"/>
                </a:cxn>
                <a:cxn ang="0">
                  <a:pos x="connsiteX17359" y="connsiteY17359"/>
                </a:cxn>
                <a:cxn ang="0">
                  <a:pos x="connsiteX17360" y="connsiteY17360"/>
                </a:cxn>
                <a:cxn ang="0">
                  <a:pos x="connsiteX17361" y="connsiteY17361"/>
                </a:cxn>
                <a:cxn ang="0">
                  <a:pos x="connsiteX17362" y="connsiteY17362"/>
                </a:cxn>
                <a:cxn ang="0">
                  <a:pos x="connsiteX17363" y="connsiteY17363"/>
                </a:cxn>
                <a:cxn ang="0">
                  <a:pos x="connsiteX17364" y="connsiteY17364"/>
                </a:cxn>
                <a:cxn ang="0">
                  <a:pos x="connsiteX17365" y="connsiteY17365"/>
                </a:cxn>
                <a:cxn ang="0">
                  <a:pos x="connsiteX17366" y="connsiteY17366"/>
                </a:cxn>
                <a:cxn ang="0">
                  <a:pos x="connsiteX17367" y="connsiteY17367"/>
                </a:cxn>
                <a:cxn ang="0">
                  <a:pos x="connsiteX17368" y="connsiteY17368"/>
                </a:cxn>
                <a:cxn ang="0">
                  <a:pos x="connsiteX17369" y="connsiteY17369"/>
                </a:cxn>
                <a:cxn ang="0">
                  <a:pos x="connsiteX17370" y="connsiteY17370"/>
                </a:cxn>
                <a:cxn ang="0">
                  <a:pos x="connsiteX17371" y="connsiteY17371"/>
                </a:cxn>
                <a:cxn ang="0">
                  <a:pos x="connsiteX17372" y="connsiteY17372"/>
                </a:cxn>
                <a:cxn ang="0">
                  <a:pos x="connsiteX17373" y="connsiteY17373"/>
                </a:cxn>
                <a:cxn ang="0">
                  <a:pos x="connsiteX17374" y="connsiteY17374"/>
                </a:cxn>
                <a:cxn ang="0">
                  <a:pos x="connsiteX17375" y="connsiteY17375"/>
                </a:cxn>
                <a:cxn ang="0">
                  <a:pos x="connsiteX17376" y="connsiteY17376"/>
                </a:cxn>
                <a:cxn ang="0">
                  <a:pos x="connsiteX17377" y="connsiteY17377"/>
                </a:cxn>
                <a:cxn ang="0">
                  <a:pos x="connsiteX17378" y="connsiteY17378"/>
                </a:cxn>
                <a:cxn ang="0">
                  <a:pos x="connsiteX17379" y="connsiteY17379"/>
                </a:cxn>
                <a:cxn ang="0">
                  <a:pos x="connsiteX17380" y="connsiteY17380"/>
                </a:cxn>
                <a:cxn ang="0">
                  <a:pos x="connsiteX17381" y="connsiteY17381"/>
                </a:cxn>
                <a:cxn ang="0">
                  <a:pos x="connsiteX17382" y="connsiteY17382"/>
                </a:cxn>
                <a:cxn ang="0">
                  <a:pos x="connsiteX17383" y="connsiteY17383"/>
                </a:cxn>
                <a:cxn ang="0">
                  <a:pos x="connsiteX17384" y="connsiteY17384"/>
                </a:cxn>
                <a:cxn ang="0">
                  <a:pos x="connsiteX17385" y="connsiteY17385"/>
                </a:cxn>
                <a:cxn ang="0">
                  <a:pos x="connsiteX17386" y="connsiteY17386"/>
                </a:cxn>
                <a:cxn ang="0">
                  <a:pos x="connsiteX17387" y="connsiteY17387"/>
                </a:cxn>
                <a:cxn ang="0">
                  <a:pos x="connsiteX17388" y="connsiteY17388"/>
                </a:cxn>
                <a:cxn ang="0">
                  <a:pos x="connsiteX17389" y="connsiteY17389"/>
                </a:cxn>
                <a:cxn ang="0">
                  <a:pos x="connsiteX17390" y="connsiteY17390"/>
                </a:cxn>
                <a:cxn ang="0">
                  <a:pos x="connsiteX17391" y="connsiteY17391"/>
                </a:cxn>
                <a:cxn ang="0">
                  <a:pos x="connsiteX17392" y="connsiteY17392"/>
                </a:cxn>
                <a:cxn ang="0">
                  <a:pos x="connsiteX17393" y="connsiteY17393"/>
                </a:cxn>
                <a:cxn ang="0">
                  <a:pos x="connsiteX17394" y="connsiteY17394"/>
                </a:cxn>
                <a:cxn ang="0">
                  <a:pos x="connsiteX17395" y="connsiteY17395"/>
                </a:cxn>
                <a:cxn ang="0">
                  <a:pos x="connsiteX17396" y="connsiteY17396"/>
                </a:cxn>
                <a:cxn ang="0">
                  <a:pos x="connsiteX17397" y="connsiteY17397"/>
                </a:cxn>
                <a:cxn ang="0">
                  <a:pos x="connsiteX17398" y="connsiteY17398"/>
                </a:cxn>
                <a:cxn ang="0">
                  <a:pos x="connsiteX17399" y="connsiteY17399"/>
                </a:cxn>
                <a:cxn ang="0">
                  <a:pos x="connsiteX17400" y="connsiteY17400"/>
                </a:cxn>
                <a:cxn ang="0">
                  <a:pos x="connsiteX17401" y="connsiteY17401"/>
                </a:cxn>
                <a:cxn ang="0">
                  <a:pos x="connsiteX17402" y="connsiteY17402"/>
                </a:cxn>
                <a:cxn ang="0">
                  <a:pos x="connsiteX17403" y="connsiteY17403"/>
                </a:cxn>
                <a:cxn ang="0">
                  <a:pos x="connsiteX17404" y="connsiteY17404"/>
                </a:cxn>
                <a:cxn ang="0">
                  <a:pos x="connsiteX17405" y="connsiteY17405"/>
                </a:cxn>
                <a:cxn ang="0">
                  <a:pos x="connsiteX17406" y="connsiteY17406"/>
                </a:cxn>
                <a:cxn ang="0">
                  <a:pos x="connsiteX17407" y="connsiteY17407"/>
                </a:cxn>
                <a:cxn ang="0">
                  <a:pos x="connsiteX17408" y="connsiteY17408"/>
                </a:cxn>
                <a:cxn ang="0">
                  <a:pos x="connsiteX17409" y="connsiteY17409"/>
                </a:cxn>
                <a:cxn ang="0">
                  <a:pos x="connsiteX17410" y="connsiteY17410"/>
                </a:cxn>
                <a:cxn ang="0">
                  <a:pos x="connsiteX17411" y="connsiteY17411"/>
                </a:cxn>
                <a:cxn ang="0">
                  <a:pos x="connsiteX17412" y="connsiteY17412"/>
                </a:cxn>
                <a:cxn ang="0">
                  <a:pos x="connsiteX17413" y="connsiteY17413"/>
                </a:cxn>
                <a:cxn ang="0">
                  <a:pos x="connsiteX17414" y="connsiteY17414"/>
                </a:cxn>
                <a:cxn ang="0">
                  <a:pos x="connsiteX17415" y="connsiteY17415"/>
                </a:cxn>
                <a:cxn ang="0">
                  <a:pos x="connsiteX17416" y="connsiteY17416"/>
                </a:cxn>
                <a:cxn ang="0">
                  <a:pos x="connsiteX17417" y="connsiteY17417"/>
                </a:cxn>
                <a:cxn ang="0">
                  <a:pos x="connsiteX17418" y="connsiteY17418"/>
                </a:cxn>
                <a:cxn ang="0">
                  <a:pos x="connsiteX17419" y="connsiteY17419"/>
                </a:cxn>
                <a:cxn ang="0">
                  <a:pos x="connsiteX17420" y="connsiteY17420"/>
                </a:cxn>
                <a:cxn ang="0">
                  <a:pos x="connsiteX17421" y="connsiteY17421"/>
                </a:cxn>
                <a:cxn ang="0">
                  <a:pos x="connsiteX17422" y="connsiteY17422"/>
                </a:cxn>
                <a:cxn ang="0">
                  <a:pos x="connsiteX17423" y="connsiteY17423"/>
                </a:cxn>
                <a:cxn ang="0">
                  <a:pos x="connsiteX17424" y="connsiteY17424"/>
                </a:cxn>
                <a:cxn ang="0">
                  <a:pos x="connsiteX17425" y="connsiteY17425"/>
                </a:cxn>
                <a:cxn ang="0">
                  <a:pos x="connsiteX17426" y="connsiteY17426"/>
                </a:cxn>
                <a:cxn ang="0">
                  <a:pos x="connsiteX17427" y="connsiteY17427"/>
                </a:cxn>
                <a:cxn ang="0">
                  <a:pos x="connsiteX17428" y="connsiteY17428"/>
                </a:cxn>
                <a:cxn ang="0">
                  <a:pos x="connsiteX17429" y="connsiteY17429"/>
                </a:cxn>
                <a:cxn ang="0">
                  <a:pos x="connsiteX17430" y="connsiteY17430"/>
                </a:cxn>
                <a:cxn ang="0">
                  <a:pos x="connsiteX17431" y="connsiteY17431"/>
                </a:cxn>
                <a:cxn ang="0">
                  <a:pos x="connsiteX17432" y="connsiteY17432"/>
                </a:cxn>
                <a:cxn ang="0">
                  <a:pos x="connsiteX17433" y="connsiteY17433"/>
                </a:cxn>
                <a:cxn ang="0">
                  <a:pos x="connsiteX17434" y="connsiteY17434"/>
                </a:cxn>
                <a:cxn ang="0">
                  <a:pos x="connsiteX17435" y="connsiteY17435"/>
                </a:cxn>
                <a:cxn ang="0">
                  <a:pos x="connsiteX17436" y="connsiteY17436"/>
                </a:cxn>
                <a:cxn ang="0">
                  <a:pos x="connsiteX17437" y="connsiteY17437"/>
                </a:cxn>
                <a:cxn ang="0">
                  <a:pos x="connsiteX17438" y="connsiteY17438"/>
                </a:cxn>
                <a:cxn ang="0">
                  <a:pos x="connsiteX17439" y="connsiteY17439"/>
                </a:cxn>
                <a:cxn ang="0">
                  <a:pos x="connsiteX17440" y="connsiteY17440"/>
                </a:cxn>
                <a:cxn ang="0">
                  <a:pos x="connsiteX17441" y="connsiteY17441"/>
                </a:cxn>
                <a:cxn ang="0">
                  <a:pos x="connsiteX17442" y="connsiteY17442"/>
                </a:cxn>
                <a:cxn ang="0">
                  <a:pos x="connsiteX17443" y="connsiteY17443"/>
                </a:cxn>
                <a:cxn ang="0">
                  <a:pos x="connsiteX17444" y="connsiteY17444"/>
                </a:cxn>
                <a:cxn ang="0">
                  <a:pos x="connsiteX17445" y="connsiteY17445"/>
                </a:cxn>
                <a:cxn ang="0">
                  <a:pos x="connsiteX17446" y="connsiteY17446"/>
                </a:cxn>
                <a:cxn ang="0">
                  <a:pos x="connsiteX17447" y="connsiteY17447"/>
                </a:cxn>
                <a:cxn ang="0">
                  <a:pos x="connsiteX17448" y="connsiteY17448"/>
                </a:cxn>
                <a:cxn ang="0">
                  <a:pos x="connsiteX17449" y="connsiteY17449"/>
                </a:cxn>
                <a:cxn ang="0">
                  <a:pos x="connsiteX17450" y="connsiteY17450"/>
                </a:cxn>
                <a:cxn ang="0">
                  <a:pos x="connsiteX17451" y="connsiteY17451"/>
                </a:cxn>
                <a:cxn ang="0">
                  <a:pos x="connsiteX17452" y="connsiteY17452"/>
                </a:cxn>
                <a:cxn ang="0">
                  <a:pos x="connsiteX17453" y="connsiteY17453"/>
                </a:cxn>
                <a:cxn ang="0">
                  <a:pos x="connsiteX17454" y="connsiteY17454"/>
                </a:cxn>
                <a:cxn ang="0">
                  <a:pos x="connsiteX17455" y="connsiteY17455"/>
                </a:cxn>
                <a:cxn ang="0">
                  <a:pos x="connsiteX17456" y="connsiteY17456"/>
                </a:cxn>
                <a:cxn ang="0">
                  <a:pos x="connsiteX17457" y="connsiteY17457"/>
                </a:cxn>
                <a:cxn ang="0">
                  <a:pos x="connsiteX17458" y="connsiteY17458"/>
                </a:cxn>
                <a:cxn ang="0">
                  <a:pos x="connsiteX17459" y="connsiteY17459"/>
                </a:cxn>
                <a:cxn ang="0">
                  <a:pos x="connsiteX17460" y="connsiteY17460"/>
                </a:cxn>
                <a:cxn ang="0">
                  <a:pos x="connsiteX17461" y="connsiteY17461"/>
                </a:cxn>
                <a:cxn ang="0">
                  <a:pos x="connsiteX17462" y="connsiteY17462"/>
                </a:cxn>
                <a:cxn ang="0">
                  <a:pos x="connsiteX17463" y="connsiteY17463"/>
                </a:cxn>
                <a:cxn ang="0">
                  <a:pos x="connsiteX17464" y="connsiteY17464"/>
                </a:cxn>
                <a:cxn ang="0">
                  <a:pos x="connsiteX17465" y="connsiteY17465"/>
                </a:cxn>
                <a:cxn ang="0">
                  <a:pos x="connsiteX17466" y="connsiteY17466"/>
                </a:cxn>
                <a:cxn ang="0">
                  <a:pos x="connsiteX17467" y="connsiteY17467"/>
                </a:cxn>
                <a:cxn ang="0">
                  <a:pos x="connsiteX17468" y="connsiteY17468"/>
                </a:cxn>
                <a:cxn ang="0">
                  <a:pos x="connsiteX17469" y="connsiteY17469"/>
                </a:cxn>
                <a:cxn ang="0">
                  <a:pos x="connsiteX17470" y="connsiteY17470"/>
                </a:cxn>
                <a:cxn ang="0">
                  <a:pos x="connsiteX17471" y="connsiteY17471"/>
                </a:cxn>
                <a:cxn ang="0">
                  <a:pos x="connsiteX17472" y="connsiteY17472"/>
                </a:cxn>
                <a:cxn ang="0">
                  <a:pos x="connsiteX17473" y="connsiteY17473"/>
                </a:cxn>
                <a:cxn ang="0">
                  <a:pos x="connsiteX17474" y="connsiteY17474"/>
                </a:cxn>
                <a:cxn ang="0">
                  <a:pos x="connsiteX17475" y="connsiteY17475"/>
                </a:cxn>
                <a:cxn ang="0">
                  <a:pos x="connsiteX17476" y="connsiteY17476"/>
                </a:cxn>
                <a:cxn ang="0">
                  <a:pos x="connsiteX17477" y="connsiteY17477"/>
                </a:cxn>
                <a:cxn ang="0">
                  <a:pos x="connsiteX17478" y="connsiteY17478"/>
                </a:cxn>
                <a:cxn ang="0">
                  <a:pos x="connsiteX17479" y="connsiteY17479"/>
                </a:cxn>
                <a:cxn ang="0">
                  <a:pos x="connsiteX17480" y="connsiteY17480"/>
                </a:cxn>
                <a:cxn ang="0">
                  <a:pos x="connsiteX17481" y="connsiteY17481"/>
                </a:cxn>
                <a:cxn ang="0">
                  <a:pos x="connsiteX17482" y="connsiteY17482"/>
                </a:cxn>
                <a:cxn ang="0">
                  <a:pos x="connsiteX17483" y="connsiteY17483"/>
                </a:cxn>
                <a:cxn ang="0">
                  <a:pos x="connsiteX17484" y="connsiteY17484"/>
                </a:cxn>
                <a:cxn ang="0">
                  <a:pos x="connsiteX17485" y="connsiteY17485"/>
                </a:cxn>
                <a:cxn ang="0">
                  <a:pos x="connsiteX17486" y="connsiteY17486"/>
                </a:cxn>
                <a:cxn ang="0">
                  <a:pos x="connsiteX17487" y="connsiteY17487"/>
                </a:cxn>
                <a:cxn ang="0">
                  <a:pos x="connsiteX17488" y="connsiteY17488"/>
                </a:cxn>
                <a:cxn ang="0">
                  <a:pos x="connsiteX17489" y="connsiteY17489"/>
                </a:cxn>
                <a:cxn ang="0">
                  <a:pos x="connsiteX17490" y="connsiteY17490"/>
                </a:cxn>
                <a:cxn ang="0">
                  <a:pos x="connsiteX17491" y="connsiteY17491"/>
                </a:cxn>
                <a:cxn ang="0">
                  <a:pos x="connsiteX17492" y="connsiteY17492"/>
                </a:cxn>
                <a:cxn ang="0">
                  <a:pos x="connsiteX17493" y="connsiteY17493"/>
                </a:cxn>
                <a:cxn ang="0">
                  <a:pos x="connsiteX17494" y="connsiteY17494"/>
                </a:cxn>
                <a:cxn ang="0">
                  <a:pos x="connsiteX17495" y="connsiteY17495"/>
                </a:cxn>
                <a:cxn ang="0">
                  <a:pos x="connsiteX17496" y="connsiteY17496"/>
                </a:cxn>
                <a:cxn ang="0">
                  <a:pos x="connsiteX17497" y="connsiteY17497"/>
                </a:cxn>
                <a:cxn ang="0">
                  <a:pos x="connsiteX17498" y="connsiteY17498"/>
                </a:cxn>
                <a:cxn ang="0">
                  <a:pos x="connsiteX17499" y="connsiteY17499"/>
                </a:cxn>
                <a:cxn ang="0">
                  <a:pos x="connsiteX17500" y="connsiteY17500"/>
                </a:cxn>
                <a:cxn ang="0">
                  <a:pos x="connsiteX17501" y="connsiteY17501"/>
                </a:cxn>
                <a:cxn ang="0">
                  <a:pos x="connsiteX17502" y="connsiteY17502"/>
                </a:cxn>
                <a:cxn ang="0">
                  <a:pos x="connsiteX17503" y="connsiteY17503"/>
                </a:cxn>
                <a:cxn ang="0">
                  <a:pos x="connsiteX17504" y="connsiteY17504"/>
                </a:cxn>
                <a:cxn ang="0">
                  <a:pos x="connsiteX17505" y="connsiteY17505"/>
                </a:cxn>
                <a:cxn ang="0">
                  <a:pos x="connsiteX17506" y="connsiteY17506"/>
                </a:cxn>
                <a:cxn ang="0">
                  <a:pos x="connsiteX17507" y="connsiteY17507"/>
                </a:cxn>
                <a:cxn ang="0">
                  <a:pos x="connsiteX17508" y="connsiteY17508"/>
                </a:cxn>
                <a:cxn ang="0">
                  <a:pos x="connsiteX17509" y="connsiteY17509"/>
                </a:cxn>
                <a:cxn ang="0">
                  <a:pos x="connsiteX17510" y="connsiteY17510"/>
                </a:cxn>
                <a:cxn ang="0">
                  <a:pos x="connsiteX17511" y="connsiteY17511"/>
                </a:cxn>
                <a:cxn ang="0">
                  <a:pos x="connsiteX17512" y="connsiteY17512"/>
                </a:cxn>
                <a:cxn ang="0">
                  <a:pos x="connsiteX17513" y="connsiteY17513"/>
                </a:cxn>
                <a:cxn ang="0">
                  <a:pos x="connsiteX17514" y="connsiteY17514"/>
                </a:cxn>
                <a:cxn ang="0">
                  <a:pos x="connsiteX17515" y="connsiteY17515"/>
                </a:cxn>
                <a:cxn ang="0">
                  <a:pos x="connsiteX17516" y="connsiteY17516"/>
                </a:cxn>
                <a:cxn ang="0">
                  <a:pos x="connsiteX17517" y="connsiteY17517"/>
                </a:cxn>
                <a:cxn ang="0">
                  <a:pos x="connsiteX17518" y="connsiteY17518"/>
                </a:cxn>
                <a:cxn ang="0">
                  <a:pos x="connsiteX17519" y="connsiteY17519"/>
                </a:cxn>
                <a:cxn ang="0">
                  <a:pos x="connsiteX17520" y="connsiteY17520"/>
                </a:cxn>
                <a:cxn ang="0">
                  <a:pos x="connsiteX17521" y="connsiteY17521"/>
                </a:cxn>
                <a:cxn ang="0">
                  <a:pos x="connsiteX17522" y="connsiteY17522"/>
                </a:cxn>
                <a:cxn ang="0">
                  <a:pos x="connsiteX17523" y="connsiteY17523"/>
                </a:cxn>
                <a:cxn ang="0">
                  <a:pos x="connsiteX17524" y="connsiteY17524"/>
                </a:cxn>
                <a:cxn ang="0">
                  <a:pos x="connsiteX17525" y="connsiteY17525"/>
                </a:cxn>
                <a:cxn ang="0">
                  <a:pos x="connsiteX17526" y="connsiteY17526"/>
                </a:cxn>
                <a:cxn ang="0">
                  <a:pos x="connsiteX17527" y="connsiteY17527"/>
                </a:cxn>
                <a:cxn ang="0">
                  <a:pos x="connsiteX17528" y="connsiteY17528"/>
                </a:cxn>
                <a:cxn ang="0">
                  <a:pos x="connsiteX17529" y="connsiteY17529"/>
                </a:cxn>
                <a:cxn ang="0">
                  <a:pos x="connsiteX17530" y="connsiteY17530"/>
                </a:cxn>
                <a:cxn ang="0">
                  <a:pos x="connsiteX17531" y="connsiteY17531"/>
                </a:cxn>
                <a:cxn ang="0">
                  <a:pos x="connsiteX17532" y="connsiteY17532"/>
                </a:cxn>
                <a:cxn ang="0">
                  <a:pos x="connsiteX17533" y="connsiteY17533"/>
                </a:cxn>
                <a:cxn ang="0">
                  <a:pos x="connsiteX17534" y="connsiteY17534"/>
                </a:cxn>
                <a:cxn ang="0">
                  <a:pos x="connsiteX17535" y="connsiteY17535"/>
                </a:cxn>
                <a:cxn ang="0">
                  <a:pos x="connsiteX17536" y="connsiteY17536"/>
                </a:cxn>
                <a:cxn ang="0">
                  <a:pos x="connsiteX17537" y="connsiteY17537"/>
                </a:cxn>
                <a:cxn ang="0">
                  <a:pos x="connsiteX17538" y="connsiteY17538"/>
                </a:cxn>
                <a:cxn ang="0">
                  <a:pos x="connsiteX17539" y="connsiteY17539"/>
                </a:cxn>
                <a:cxn ang="0">
                  <a:pos x="connsiteX17540" y="connsiteY17540"/>
                </a:cxn>
                <a:cxn ang="0">
                  <a:pos x="connsiteX17541" y="connsiteY17541"/>
                </a:cxn>
                <a:cxn ang="0">
                  <a:pos x="connsiteX17542" y="connsiteY17542"/>
                </a:cxn>
                <a:cxn ang="0">
                  <a:pos x="connsiteX17543" y="connsiteY17543"/>
                </a:cxn>
                <a:cxn ang="0">
                  <a:pos x="connsiteX17544" y="connsiteY17544"/>
                </a:cxn>
                <a:cxn ang="0">
                  <a:pos x="connsiteX17545" y="connsiteY17545"/>
                </a:cxn>
                <a:cxn ang="0">
                  <a:pos x="connsiteX17546" y="connsiteY17546"/>
                </a:cxn>
                <a:cxn ang="0">
                  <a:pos x="connsiteX17547" y="connsiteY17547"/>
                </a:cxn>
                <a:cxn ang="0">
                  <a:pos x="connsiteX17548" y="connsiteY17548"/>
                </a:cxn>
                <a:cxn ang="0">
                  <a:pos x="connsiteX17549" y="connsiteY17549"/>
                </a:cxn>
                <a:cxn ang="0">
                  <a:pos x="connsiteX17550" y="connsiteY17550"/>
                </a:cxn>
                <a:cxn ang="0">
                  <a:pos x="connsiteX17551" y="connsiteY17551"/>
                </a:cxn>
                <a:cxn ang="0">
                  <a:pos x="connsiteX17552" y="connsiteY17552"/>
                </a:cxn>
                <a:cxn ang="0">
                  <a:pos x="connsiteX17553" y="connsiteY17553"/>
                </a:cxn>
                <a:cxn ang="0">
                  <a:pos x="connsiteX17554" y="connsiteY17554"/>
                </a:cxn>
                <a:cxn ang="0">
                  <a:pos x="connsiteX17555" y="connsiteY17555"/>
                </a:cxn>
                <a:cxn ang="0">
                  <a:pos x="connsiteX17556" y="connsiteY17556"/>
                </a:cxn>
                <a:cxn ang="0">
                  <a:pos x="connsiteX17557" y="connsiteY17557"/>
                </a:cxn>
                <a:cxn ang="0">
                  <a:pos x="connsiteX17558" y="connsiteY17558"/>
                </a:cxn>
                <a:cxn ang="0">
                  <a:pos x="connsiteX17559" y="connsiteY17559"/>
                </a:cxn>
                <a:cxn ang="0">
                  <a:pos x="connsiteX17560" y="connsiteY17560"/>
                </a:cxn>
                <a:cxn ang="0">
                  <a:pos x="connsiteX17561" y="connsiteY17561"/>
                </a:cxn>
                <a:cxn ang="0">
                  <a:pos x="connsiteX17562" y="connsiteY17562"/>
                </a:cxn>
                <a:cxn ang="0">
                  <a:pos x="connsiteX17563" y="connsiteY17563"/>
                </a:cxn>
                <a:cxn ang="0">
                  <a:pos x="connsiteX17564" y="connsiteY17564"/>
                </a:cxn>
                <a:cxn ang="0">
                  <a:pos x="connsiteX17565" y="connsiteY17565"/>
                </a:cxn>
                <a:cxn ang="0">
                  <a:pos x="connsiteX17566" y="connsiteY17566"/>
                </a:cxn>
                <a:cxn ang="0">
                  <a:pos x="connsiteX17567" y="connsiteY17567"/>
                </a:cxn>
                <a:cxn ang="0">
                  <a:pos x="connsiteX17568" y="connsiteY17568"/>
                </a:cxn>
                <a:cxn ang="0">
                  <a:pos x="connsiteX17569" y="connsiteY17569"/>
                </a:cxn>
                <a:cxn ang="0">
                  <a:pos x="connsiteX17570" y="connsiteY17570"/>
                </a:cxn>
                <a:cxn ang="0">
                  <a:pos x="connsiteX17571" y="connsiteY17571"/>
                </a:cxn>
                <a:cxn ang="0">
                  <a:pos x="connsiteX17572" y="connsiteY17572"/>
                </a:cxn>
                <a:cxn ang="0">
                  <a:pos x="connsiteX17573" y="connsiteY17573"/>
                </a:cxn>
                <a:cxn ang="0">
                  <a:pos x="connsiteX17574" y="connsiteY17574"/>
                </a:cxn>
                <a:cxn ang="0">
                  <a:pos x="connsiteX17575" y="connsiteY17575"/>
                </a:cxn>
                <a:cxn ang="0">
                  <a:pos x="connsiteX17576" y="connsiteY17576"/>
                </a:cxn>
                <a:cxn ang="0">
                  <a:pos x="connsiteX17577" y="connsiteY17577"/>
                </a:cxn>
                <a:cxn ang="0">
                  <a:pos x="connsiteX17578" y="connsiteY17578"/>
                </a:cxn>
                <a:cxn ang="0">
                  <a:pos x="connsiteX17579" y="connsiteY17579"/>
                </a:cxn>
                <a:cxn ang="0">
                  <a:pos x="connsiteX17580" y="connsiteY17580"/>
                </a:cxn>
                <a:cxn ang="0">
                  <a:pos x="connsiteX17581" y="connsiteY17581"/>
                </a:cxn>
                <a:cxn ang="0">
                  <a:pos x="connsiteX17582" y="connsiteY17582"/>
                </a:cxn>
                <a:cxn ang="0">
                  <a:pos x="connsiteX17583" y="connsiteY17583"/>
                </a:cxn>
                <a:cxn ang="0">
                  <a:pos x="connsiteX17584" y="connsiteY17584"/>
                </a:cxn>
                <a:cxn ang="0">
                  <a:pos x="connsiteX17585" y="connsiteY17585"/>
                </a:cxn>
                <a:cxn ang="0">
                  <a:pos x="connsiteX17586" y="connsiteY17586"/>
                </a:cxn>
                <a:cxn ang="0">
                  <a:pos x="connsiteX17587" y="connsiteY17587"/>
                </a:cxn>
                <a:cxn ang="0">
                  <a:pos x="connsiteX17588" y="connsiteY17588"/>
                </a:cxn>
                <a:cxn ang="0">
                  <a:pos x="connsiteX17589" y="connsiteY17589"/>
                </a:cxn>
                <a:cxn ang="0">
                  <a:pos x="connsiteX17590" y="connsiteY17590"/>
                </a:cxn>
                <a:cxn ang="0">
                  <a:pos x="connsiteX17591" y="connsiteY17591"/>
                </a:cxn>
                <a:cxn ang="0">
                  <a:pos x="connsiteX17592" y="connsiteY17592"/>
                </a:cxn>
                <a:cxn ang="0">
                  <a:pos x="connsiteX17593" y="connsiteY17593"/>
                </a:cxn>
                <a:cxn ang="0">
                  <a:pos x="connsiteX17594" y="connsiteY17594"/>
                </a:cxn>
                <a:cxn ang="0">
                  <a:pos x="connsiteX17595" y="connsiteY17595"/>
                </a:cxn>
                <a:cxn ang="0">
                  <a:pos x="connsiteX17596" y="connsiteY17596"/>
                </a:cxn>
                <a:cxn ang="0">
                  <a:pos x="connsiteX17597" y="connsiteY17597"/>
                </a:cxn>
                <a:cxn ang="0">
                  <a:pos x="connsiteX17598" y="connsiteY17598"/>
                </a:cxn>
                <a:cxn ang="0">
                  <a:pos x="connsiteX17599" y="connsiteY17599"/>
                </a:cxn>
                <a:cxn ang="0">
                  <a:pos x="connsiteX17600" y="connsiteY17600"/>
                </a:cxn>
                <a:cxn ang="0">
                  <a:pos x="connsiteX17601" y="connsiteY17601"/>
                </a:cxn>
                <a:cxn ang="0">
                  <a:pos x="connsiteX17602" y="connsiteY17602"/>
                </a:cxn>
                <a:cxn ang="0">
                  <a:pos x="connsiteX17603" y="connsiteY17603"/>
                </a:cxn>
                <a:cxn ang="0">
                  <a:pos x="connsiteX17604" y="connsiteY17604"/>
                </a:cxn>
                <a:cxn ang="0">
                  <a:pos x="connsiteX17605" y="connsiteY17605"/>
                </a:cxn>
                <a:cxn ang="0">
                  <a:pos x="connsiteX17606" y="connsiteY17606"/>
                </a:cxn>
                <a:cxn ang="0">
                  <a:pos x="connsiteX17607" y="connsiteY17607"/>
                </a:cxn>
                <a:cxn ang="0">
                  <a:pos x="connsiteX17608" y="connsiteY17608"/>
                </a:cxn>
                <a:cxn ang="0">
                  <a:pos x="connsiteX17609" y="connsiteY17609"/>
                </a:cxn>
                <a:cxn ang="0">
                  <a:pos x="connsiteX17610" y="connsiteY17610"/>
                </a:cxn>
                <a:cxn ang="0">
                  <a:pos x="connsiteX17611" y="connsiteY17611"/>
                </a:cxn>
                <a:cxn ang="0">
                  <a:pos x="connsiteX17612" y="connsiteY17612"/>
                </a:cxn>
                <a:cxn ang="0">
                  <a:pos x="connsiteX17613" y="connsiteY17613"/>
                </a:cxn>
                <a:cxn ang="0">
                  <a:pos x="connsiteX17614" y="connsiteY17614"/>
                </a:cxn>
                <a:cxn ang="0">
                  <a:pos x="connsiteX17615" y="connsiteY17615"/>
                </a:cxn>
                <a:cxn ang="0">
                  <a:pos x="connsiteX17616" y="connsiteY17616"/>
                </a:cxn>
                <a:cxn ang="0">
                  <a:pos x="connsiteX17617" y="connsiteY17617"/>
                </a:cxn>
                <a:cxn ang="0">
                  <a:pos x="connsiteX17618" y="connsiteY17618"/>
                </a:cxn>
                <a:cxn ang="0">
                  <a:pos x="connsiteX17619" y="connsiteY17619"/>
                </a:cxn>
                <a:cxn ang="0">
                  <a:pos x="connsiteX17620" y="connsiteY17620"/>
                </a:cxn>
                <a:cxn ang="0">
                  <a:pos x="connsiteX17621" y="connsiteY17621"/>
                </a:cxn>
                <a:cxn ang="0">
                  <a:pos x="connsiteX17622" y="connsiteY17622"/>
                </a:cxn>
                <a:cxn ang="0">
                  <a:pos x="connsiteX17623" y="connsiteY17623"/>
                </a:cxn>
                <a:cxn ang="0">
                  <a:pos x="connsiteX17624" y="connsiteY17624"/>
                </a:cxn>
                <a:cxn ang="0">
                  <a:pos x="connsiteX17625" y="connsiteY17625"/>
                </a:cxn>
                <a:cxn ang="0">
                  <a:pos x="connsiteX17626" y="connsiteY17626"/>
                </a:cxn>
                <a:cxn ang="0">
                  <a:pos x="connsiteX17627" y="connsiteY17627"/>
                </a:cxn>
                <a:cxn ang="0">
                  <a:pos x="connsiteX17628" y="connsiteY17628"/>
                </a:cxn>
                <a:cxn ang="0">
                  <a:pos x="connsiteX17629" y="connsiteY17629"/>
                </a:cxn>
                <a:cxn ang="0">
                  <a:pos x="connsiteX17630" y="connsiteY17630"/>
                </a:cxn>
                <a:cxn ang="0">
                  <a:pos x="connsiteX17631" y="connsiteY17631"/>
                </a:cxn>
                <a:cxn ang="0">
                  <a:pos x="connsiteX17632" y="connsiteY17632"/>
                </a:cxn>
                <a:cxn ang="0">
                  <a:pos x="connsiteX17633" y="connsiteY17633"/>
                </a:cxn>
                <a:cxn ang="0">
                  <a:pos x="connsiteX17634" y="connsiteY17634"/>
                </a:cxn>
                <a:cxn ang="0">
                  <a:pos x="connsiteX17635" y="connsiteY17635"/>
                </a:cxn>
                <a:cxn ang="0">
                  <a:pos x="connsiteX17636" y="connsiteY17636"/>
                </a:cxn>
                <a:cxn ang="0">
                  <a:pos x="connsiteX17637" y="connsiteY17637"/>
                </a:cxn>
                <a:cxn ang="0">
                  <a:pos x="connsiteX17638" y="connsiteY17638"/>
                </a:cxn>
                <a:cxn ang="0">
                  <a:pos x="connsiteX17639" y="connsiteY17639"/>
                </a:cxn>
                <a:cxn ang="0">
                  <a:pos x="connsiteX17640" y="connsiteY17640"/>
                </a:cxn>
                <a:cxn ang="0">
                  <a:pos x="connsiteX17641" y="connsiteY17641"/>
                </a:cxn>
                <a:cxn ang="0">
                  <a:pos x="connsiteX17642" y="connsiteY17642"/>
                </a:cxn>
                <a:cxn ang="0">
                  <a:pos x="connsiteX17643" y="connsiteY17643"/>
                </a:cxn>
                <a:cxn ang="0">
                  <a:pos x="connsiteX17644" y="connsiteY17644"/>
                </a:cxn>
                <a:cxn ang="0">
                  <a:pos x="connsiteX17645" y="connsiteY17645"/>
                </a:cxn>
                <a:cxn ang="0">
                  <a:pos x="connsiteX17646" y="connsiteY17646"/>
                </a:cxn>
                <a:cxn ang="0">
                  <a:pos x="connsiteX17647" y="connsiteY17647"/>
                </a:cxn>
                <a:cxn ang="0">
                  <a:pos x="connsiteX17648" y="connsiteY17648"/>
                </a:cxn>
                <a:cxn ang="0">
                  <a:pos x="connsiteX17649" y="connsiteY17649"/>
                </a:cxn>
                <a:cxn ang="0">
                  <a:pos x="connsiteX17650" y="connsiteY17650"/>
                </a:cxn>
                <a:cxn ang="0">
                  <a:pos x="connsiteX17651" y="connsiteY17651"/>
                </a:cxn>
                <a:cxn ang="0">
                  <a:pos x="connsiteX17652" y="connsiteY17652"/>
                </a:cxn>
                <a:cxn ang="0">
                  <a:pos x="connsiteX17653" y="connsiteY17653"/>
                </a:cxn>
                <a:cxn ang="0">
                  <a:pos x="connsiteX17654" y="connsiteY17654"/>
                </a:cxn>
                <a:cxn ang="0">
                  <a:pos x="connsiteX17655" y="connsiteY17655"/>
                </a:cxn>
                <a:cxn ang="0">
                  <a:pos x="connsiteX17656" y="connsiteY17656"/>
                </a:cxn>
                <a:cxn ang="0">
                  <a:pos x="connsiteX17657" y="connsiteY17657"/>
                </a:cxn>
                <a:cxn ang="0">
                  <a:pos x="connsiteX17658" y="connsiteY17658"/>
                </a:cxn>
                <a:cxn ang="0">
                  <a:pos x="connsiteX17659" y="connsiteY17659"/>
                </a:cxn>
                <a:cxn ang="0">
                  <a:pos x="connsiteX17660" y="connsiteY17660"/>
                </a:cxn>
                <a:cxn ang="0">
                  <a:pos x="connsiteX17661" y="connsiteY17661"/>
                </a:cxn>
                <a:cxn ang="0">
                  <a:pos x="connsiteX17662" y="connsiteY17662"/>
                </a:cxn>
                <a:cxn ang="0">
                  <a:pos x="connsiteX17663" y="connsiteY17663"/>
                </a:cxn>
                <a:cxn ang="0">
                  <a:pos x="connsiteX17664" y="connsiteY17664"/>
                </a:cxn>
                <a:cxn ang="0">
                  <a:pos x="connsiteX17665" y="connsiteY17665"/>
                </a:cxn>
                <a:cxn ang="0">
                  <a:pos x="connsiteX17666" y="connsiteY17666"/>
                </a:cxn>
                <a:cxn ang="0">
                  <a:pos x="connsiteX17667" y="connsiteY17667"/>
                </a:cxn>
                <a:cxn ang="0">
                  <a:pos x="connsiteX17668" y="connsiteY17668"/>
                </a:cxn>
                <a:cxn ang="0">
                  <a:pos x="connsiteX17669" y="connsiteY17669"/>
                </a:cxn>
                <a:cxn ang="0">
                  <a:pos x="connsiteX17670" y="connsiteY17670"/>
                </a:cxn>
                <a:cxn ang="0">
                  <a:pos x="connsiteX17671" y="connsiteY17671"/>
                </a:cxn>
                <a:cxn ang="0">
                  <a:pos x="connsiteX17672" y="connsiteY17672"/>
                </a:cxn>
                <a:cxn ang="0">
                  <a:pos x="connsiteX17673" y="connsiteY17673"/>
                </a:cxn>
                <a:cxn ang="0">
                  <a:pos x="connsiteX17674" y="connsiteY17674"/>
                </a:cxn>
                <a:cxn ang="0">
                  <a:pos x="connsiteX17675" y="connsiteY17675"/>
                </a:cxn>
                <a:cxn ang="0">
                  <a:pos x="connsiteX17676" y="connsiteY17676"/>
                </a:cxn>
                <a:cxn ang="0">
                  <a:pos x="connsiteX17677" y="connsiteY17677"/>
                </a:cxn>
                <a:cxn ang="0">
                  <a:pos x="connsiteX17678" y="connsiteY17678"/>
                </a:cxn>
                <a:cxn ang="0">
                  <a:pos x="connsiteX17679" y="connsiteY17679"/>
                </a:cxn>
                <a:cxn ang="0">
                  <a:pos x="connsiteX17680" y="connsiteY17680"/>
                </a:cxn>
                <a:cxn ang="0">
                  <a:pos x="connsiteX17681" y="connsiteY17681"/>
                </a:cxn>
                <a:cxn ang="0">
                  <a:pos x="connsiteX17682" y="connsiteY17682"/>
                </a:cxn>
                <a:cxn ang="0">
                  <a:pos x="connsiteX17683" y="connsiteY17683"/>
                </a:cxn>
                <a:cxn ang="0">
                  <a:pos x="connsiteX17684" y="connsiteY17684"/>
                </a:cxn>
                <a:cxn ang="0">
                  <a:pos x="connsiteX17685" y="connsiteY17685"/>
                </a:cxn>
                <a:cxn ang="0">
                  <a:pos x="connsiteX17686" y="connsiteY17686"/>
                </a:cxn>
                <a:cxn ang="0">
                  <a:pos x="connsiteX17687" y="connsiteY17687"/>
                </a:cxn>
                <a:cxn ang="0">
                  <a:pos x="connsiteX17688" y="connsiteY17688"/>
                </a:cxn>
                <a:cxn ang="0">
                  <a:pos x="connsiteX17689" y="connsiteY17689"/>
                </a:cxn>
                <a:cxn ang="0">
                  <a:pos x="connsiteX17690" y="connsiteY17690"/>
                </a:cxn>
                <a:cxn ang="0">
                  <a:pos x="connsiteX17691" y="connsiteY17691"/>
                </a:cxn>
                <a:cxn ang="0">
                  <a:pos x="connsiteX17692" y="connsiteY17692"/>
                </a:cxn>
                <a:cxn ang="0">
                  <a:pos x="connsiteX17693" y="connsiteY17693"/>
                </a:cxn>
                <a:cxn ang="0">
                  <a:pos x="connsiteX17694" y="connsiteY17694"/>
                </a:cxn>
                <a:cxn ang="0">
                  <a:pos x="connsiteX17695" y="connsiteY17695"/>
                </a:cxn>
                <a:cxn ang="0">
                  <a:pos x="connsiteX17696" y="connsiteY17696"/>
                </a:cxn>
                <a:cxn ang="0">
                  <a:pos x="connsiteX17697" y="connsiteY17697"/>
                </a:cxn>
                <a:cxn ang="0">
                  <a:pos x="connsiteX17698" y="connsiteY17698"/>
                </a:cxn>
                <a:cxn ang="0">
                  <a:pos x="connsiteX17699" y="connsiteY17699"/>
                </a:cxn>
                <a:cxn ang="0">
                  <a:pos x="connsiteX17700" y="connsiteY17700"/>
                </a:cxn>
                <a:cxn ang="0">
                  <a:pos x="connsiteX17701" y="connsiteY17701"/>
                </a:cxn>
                <a:cxn ang="0">
                  <a:pos x="connsiteX17702" y="connsiteY17702"/>
                </a:cxn>
                <a:cxn ang="0">
                  <a:pos x="connsiteX17703" y="connsiteY17703"/>
                </a:cxn>
                <a:cxn ang="0">
                  <a:pos x="connsiteX17704" y="connsiteY17704"/>
                </a:cxn>
                <a:cxn ang="0">
                  <a:pos x="connsiteX17705" y="connsiteY17705"/>
                </a:cxn>
                <a:cxn ang="0">
                  <a:pos x="connsiteX17706" y="connsiteY17706"/>
                </a:cxn>
                <a:cxn ang="0">
                  <a:pos x="connsiteX17707" y="connsiteY17707"/>
                </a:cxn>
                <a:cxn ang="0">
                  <a:pos x="connsiteX17708" y="connsiteY17708"/>
                </a:cxn>
                <a:cxn ang="0">
                  <a:pos x="connsiteX17709" y="connsiteY17709"/>
                </a:cxn>
                <a:cxn ang="0">
                  <a:pos x="connsiteX17710" y="connsiteY17710"/>
                </a:cxn>
                <a:cxn ang="0">
                  <a:pos x="connsiteX17711" y="connsiteY17711"/>
                </a:cxn>
                <a:cxn ang="0">
                  <a:pos x="connsiteX17712" y="connsiteY17712"/>
                </a:cxn>
                <a:cxn ang="0">
                  <a:pos x="connsiteX17713" y="connsiteY17713"/>
                </a:cxn>
                <a:cxn ang="0">
                  <a:pos x="connsiteX17714" y="connsiteY17714"/>
                </a:cxn>
                <a:cxn ang="0">
                  <a:pos x="connsiteX17715" y="connsiteY17715"/>
                </a:cxn>
                <a:cxn ang="0">
                  <a:pos x="connsiteX17716" y="connsiteY17716"/>
                </a:cxn>
                <a:cxn ang="0">
                  <a:pos x="connsiteX17717" y="connsiteY17717"/>
                </a:cxn>
                <a:cxn ang="0">
                  <a:pos x="connsiteX17718" y="connsiteY17718"/>
                </a:cxn>
                <a:cxn ang="0">
                  <a:pos x="connsiteX17719" y="connsiteY17719"/>
                </a:cxn>
                <a:cxn ang="0">
                  <a:pos x="connsiteX17720" y="connsiteY17720"/>
                </a:cxn>
                <a:cxn ang="0">
                  <a:pos x="connsiteX17721" y="connsiteY17721"/>
                </a:cxn>
                <a:cxn ang="0">
                  <a:pos x="connsiteX17722" y="connsiteY17722"/>
                </a:cxn>
                <a:cxn ang="0">
                  <a:pos x="connsiteX17723" y="connsiteY17723"/>
                </a:cxn>
                <a:cxn ang="0">
                  <a:pos x="connsiteX17724" y="connsiteY17724"/>
                </a:cxn>
                <a:cxn ang="0">
                  <a:pos x="connsiteX17725" y="connsiteY17725"/>
                </a:cxn>
                <a:cxn ang="0">
                  <a:pos x="connsiteX17726" y="connsiteY17726"/>
                </a:cxn>
                <a:cxn ang="0">
                  <a:pos x="connsiteX17727" y="connsiteY17727"/>
                </a:cxn>
                <a:cxn ang="0">
                  <a:pos x="connsiteX17728" y="connsiteY17728"/>
                </a:cxn>
                <a:cxn ang="0">
                  <a:pos x="connsiteX17729" y="connsiteY17729"/>
                </a:cxn>
                <a:cxn ang="0">
                  <a:pos x="connsiteX17730" y="connsiteY17730"/>
                </a:cxn>
                <a:cxn ang="0">
                  <a:pos x="connsiteX17731" y="connsiteY17731"/>
                </a:cxn>
                <a:cxn ang="0">
                  <a:pos x="connsiteX17732" y="connsiteY17732"/>
                </a:cxn>
                <a:cxn ang="0">
                  <a:pos x="connsiteX17733" y="connsiteY17733"/>
                </a:cxn>
                <a:cxn ang="0">
                  <a:pos x="connsiteX17734" y="connsiteY17734"/>
                </a:cxn>
                <a:cxn ang="0">
                  <a:pos x="connsiteX17735" y="connsiteY17735"/>
                </a:cxn>
                <a:cxn ang="0">
                  <a:pos x="connsiteX17736" y="connsiteY17736"/>
                </a:cxn>
                <a:cxn ang="0">
                  <a:pos x="connsiteX17737" y="connsiteY17737"/>
                </a:cxn>
                <a:cxn ang="0">
                  <a:pos x="connsiteX17738" y="connsiteY17738"/>
                </a:cxn>
                <a:cxn ang="0">
                  <a:pos x="connsiteX17739" y="connsiteY17739"/>
                </a:cxn>
                <a:cxn ang="0">
                  <a:pos x="connsiteX17740" y="connsiteY17740"/>
                </a:cxn>
                <a:cxn ang="0">
                  <a:pos x="connsiteX17741" y="connsiteY17741"/>
                </a:cxn>
                <a:cxn ang="0">
                  <a:pos x="connsiteX17742" y="connsiteY17742"/>
                </a:cxn>
                <a:cxn ang="0">
                  <a:pos x="connsiteX17743" y="connsiteY17743"/>
                </a:cxn>
                <a:cxn ang="0">
                  <a:pos x="connsiteX17744" y="connsiteY17744"/>
                </a:cxn>
                <a:cxn ang="0">
                  <a:pos x="connsiteX17745" y="connsiteY17745"/>
                </a:cxn>
                <a:cxn ang="0">
                  <a:pos x="connsiteX17746" y="connsiteY17746"/>
                </a:cxn>
                <a:cxn ang="0">
                  <a:pos x="connsiteX17747" y="connsiteY17747"/>
                </a:cxn>
                <a:cxn ang="0">
                  <a:pos x="connsiteX17748" y="connsiteY17748"/>
                </a:cxn>
                <a:cxn ang="0">
                  <a:pos x="connsiteX17749" y="connsiteY17749"/>
                </a:cxn>
                <a:cxn ang="0">
                  <a:pos x="connsiteX17750" y="connsiteY17750"/>
                </a:cxn>
                <a:cxn ang="0">
                  <a:pos x="connsiteX17751" y="connsiteY17751"/>
                </a:cxn>
                <a:cxn ang="0">
                  <a:pos x="connsiteX17752" y="connsiteY17752"/>
                </a:cxn>
                <a:cxn ang="0">
                  <a:pos x="connsiteX17753" y="connsiteY17753"/>
                </a:cxn>
                <a:cxn ang="0">
                  <a:pos x="connsiteX17754" y="connsiteY17754"/>
                </a:cxn>
                <a:cxn ang="0">
                  <a:pos x="connsiteX17755" y="connsiteY17755"/>
                </a:cxn>
                <a:cxn ang="0">
                  <a:pos x="connsiteX17756" y="connsiteY17756"/>
                </a:cxn>
                <a:cxn ang="0">
                  <a:pos x="connsiteX17757" y="connsiteY17757"/>
                </a:cxn>
                <a:cxn ang="0">
                  <a:pos x="connsiteX17758" y="connsiteY17758"/>
                </a:cxn>
                <a:cxn ang="0">
                  <a:pos x="connsiteX17759" y="connsiteY17759"/>
                </a:cxn>
                <a:cxn ang="0">
                  <a:pos x="connsiteX17760" y="connsiteY17760"/>
                </a:cxn>
                <a:cxn ang="0">
                  <a:pos x="connsiteX17761" y="connsiteY17761"/>
                </a:cxn>
                <a:cxn ang="0">
                  <a:pos x="connsiteX17762" y="connsiteY17762"/>
                </a:cxn>
                <a:cxn ang="0">
                  <a:pos x="connsiteX17763" y="connsiteY17763"/>
                </a:cxn>
                <a:cxn ang="0">
                  <a:pos x="connsiteX17764" y="connsiteY17764"/>
                </a:cxn>
                <a:cxn ang="0">
                  <a:pos x="connsiteX17765" y="connsiteY17765"/>
                </a:cxn>
                <a:cxn ang="0">
                  <a:pos x="connsiteX17766" y="connsiteY17766"/>
                </a:cxn>
                <a:cxn ang="0">
                  <a:pos x="connsiteX17767" y="connsiteY17767"/>
                </a:cxn>
                <a:cxn ang="0">
                  <a:pos x="connsiteX17768" y="connsiteY17768"/>
                </a:cxn>
                <a:cxn ang="0">
                  <a:pos x="connsiteX17769" y="connsiteY17769"/>
                </a:cxn>
                <a:cxn ang="0">
                  <a:pos x="connsiteX17770" y="connsiteY17770"/>
                </a:cxn>
                <a:cxn ang="0">
                  <a:pos x="connsiteX17771" y="connsiteY17771"/>
                </a:cxn>
                <a:cxn ang="0">
                  <a:pos x="connsiteX17772" y="connsiteY17772"/>
                </a:cxn>
                <a:cxn ang="0">
                  <a:pos x="connsiteX17773" y="connsiteY17773"/>
                </a:cxn>
                <a:cxn ang="0">
                  <a:pos x="connsiteX17774" y="connsiteY17774"/>
                </a:cxn>
                <a:cxn ang="0">
                  <a:pos x="connsiteX17775" y="connsiteY17775"/>
                </a:cxn>
                <a:cxn ang="0">
                  <a:pos x="connsiteX17776" y="connsiteY17776"/>
                </a:cxn>
                <a:cxn ang="0">
                  <a:pos x="connsiteX17777" y="connsiteY17777"/>
                </a:cxn>
                <a:cxn ang="0">
                  <a:pos x="connsiteX17778" y="connsiteY17778"/>
                </a:cxn>
                <a:cxn ang="0">
                  <a:pos x="connsiteX17779" y="connsiteY17779"/>
                </a:cxn>
                <a:cxn ang="0">
                  <a:pos x="connsiteX17780" y="connsiteY17780"/>
                </a:cxn>
                <a:cxn ang="0">
                  <a:pos x="connsiteX17781" y="connsiteY17781"/>
                </a:cxn>
                <a:cxn ang="0">
                  <a:pos x="connsiteX17782" y="connsiteY17782"/>
                </a:cxn>
                <a:cxn ang="0">
                  <a:pos x="connsiteX17783" y="connsiteY17783"/>
                </a:cxn>
                <a:cxn ang="0">
                  <a:pos x="connsiteX17784" y="connsiteY17784"/>
                </a:cxn>
                <a:cxn ang="0">
                  <a:pos x="connsiteX17785" y="connsiteY17785"/>
                </a:cxn>
                <a:cxn ang="0">
                  <a:pos x="connsiteX17786" y="connsiteY17786"/>
                </a:cxn>
                <a:cxn ang="0">
                  <a:pos x="connsiteX17787" y="connsiteY17787"/>
                </a:cxn>
                <a:cxn ang="0">
                  <a:pos x="connsiteX17788" y="connsiteY17788"/>
                </a:cxn>
                <a:cxn ang="0">
                  <a:pos x="connsiteX17789" y="connsiteY17789"/>
                </a:cxn>
                <a:cxn ang="0">
                  <a:pos x="connsiteX17790" y="connsiteY17790"/>
                </a:cxn>
                <a:cxn ang="0">
                  <a:pos x="connsiteX17791" y="connsiteY17791"/>
                </a:cxn>
                <a:cxn ang="0">
                  <a:pos x="connsiteX17792" y="connsiteY17792"/>
                </a:cxn>
                <a:cxn ang="0">
                  <a:pos x="connsiteX17793" y="connsiteY17793"/>
                </a:cxn>
                <a:cxn ang="0">
                  <a:pos x="connsiteX17794" y="connsiteY17794"/>
                </a:cxn>
                <a:cxn ang="0">
                  <a:pos x="connsiteX17795" y="connsiteY17795"/>
                </a:cxn>
                <a:cxn ang="0">
                  <a:pos x="connsiteX17796" y="connsiteY17796"/>
                </a:cxn>
                <a:cxn ang="0">
                  <a:pos x="connsiteX17797" y="connsiteY17797"/>
                </a:cxn>
                <a:cxn ang="0">
                  <a:pos x="connsiteX17798" y="connsiteY17798"/>
                </a:cxn>
                <a:cxn ang="0">
                  <a:pos x="connsiteX17799" y="connsiteY17799"/>
                </a:cxn>
                <a:cxn ang="0">
                  <a:pos x="connsiteX17800" y="connsiteY17800"/>
                </a:cxn>
                <a:cxn ang="0">
                  <a:pos x="connsiteX17801" y="connsiteY17801"/>
                </a:cxn>
                <a:cxn ang="0">
                  <a:pos x="connsiteX17802" y="connsiteY17802"/>
                </a:cxn>
                <a:cxn ang="0">
                  <a:pos x="connsiteX17803" y="connsiteY17803"/>
                </a:cxn>
                <a:cxn ang="0">
                  <a:pos x="connsiteX17804" y="connsiteY17804"/>
                </a:cxn>
                <a:cxn ang="0">
                  <a:pos x="connsiteX17805" y="connsiteY17805"/>
                </a:cxn>
                <a:cxn ang="0">
                  <a:pos x="connsiteX17806" y="connsiteY17806"/>
                </a:cxn>
                <a:cxn ang="0">
                  <a:pos x="connsiteX17807" y="connsiteY17807"/>
                </a:cxn>
                <a:cxn ang="0">
                  <a:pos x="connsiteX17808" y="connsiteY17808"/>
                </a:cxn>
                <a:cxn ang="0">
                  <a:pos x="connsiteX17809" y="connsiteY17809"/>
                </a:cxn>
                <a:cxn ang="0">
                  <a:pos x="connsiteX17810" y="connsiteY17810"/>
                </a:cxn>
                <a:cxn ang="0">
                  <a:pos x="connsiteX17811" y="connsiteY17811"/>
                </a:cxn>
                <a:cxn ang="0">
                  <a:pos x="connsiteX17812" y="connsiteY17812"/>
                </a:cxn>
                <a:cxn ang="0">
                  <a:pos x="connsiteX17813" y="connsiteY17813"/>
                </a:cxn>
                <a:cxn ang="0">
                  <a:pos x="connsiteX17814" y="connsiteY17814"/>
                </a:cxn>
                <a:cxn ang="0">
                  <a:pos x="connsiteX17815" y="connsiteY17815"/>
                </a:cxn>
                <a:cxn ang="0">
                  <a:pos x="connsiteX17816" y="connsiteY17816"/>
                </a:cxn>
                <a:cxn ang="0">
                  <a:pos x="connsiteX17817" y="connsiteY17817"/>
                </a:cxn>
                <a:cxn ang="0">
                  <a:pos x="connsiteX17818" y="connsiteY17818"/>
                </a:cxn>
                <a:cxn ang="0">
                  <a:pos x="connsiteX17819" y="connsiteY17819"/>
                </a:cxn>
                <a:cxn ang="0">
                  <a:pos x="connsiteX17820" y="connsiteY17820"/>
                </a:cxn>
                <a:cxn ang="0">
                  <a:pos x="connsiteX17821" y="connsiteY17821"/>
                </a:cxn>
                <a:cxn ang="0">
                  <a:pos x="connsiteX17822" y="connsiteY17822"/>
                </a:cxn>
                <a:cxn ang="0">
                  <a:pos x="connsiteX17823" y="connsiteY17823"/>
                </a:cxn>
                <a:cxn ang="0">
                  <a:pos x="connsiteX17824" y="connsiteY17824"/>
                </a:cxn>
                <a:cxn ang="0">
                  <a:pos x="connsiteX17825" y="connsiteY17825"/>
                </a:cxn>
                <a:cxn ang="0">
                  <a:pos x="connsiteX17826" y="connsiteY17826"/>
                </a:cxn>
                <a:cxn ang="0">
                  <a:pos x="connsiteX17827" y="connsiteY17827"/>
                </a:cxn>
                <a:cxn ang="0">
                  <a:pos x="connsiteX17828" y="connsiteY17828"/>
                </a:cxn>
                <a:cxn ang="0">
                  <a:pos x="connsiteX17829" y="connsiteY17829"/>
                </a:cxn>
                <a:cxn ang="0">
                  <a:pos x="connsiteX17830" y="connsiteY17830"/>
                </a:cxn>
                <a:cxn ang="0">
                  <a:pos x="connsiteX17831" y="connsiteY17831"/>
                </a:cxn>
                <a:cxn ang="0">
                  <a:pos x="connsiteX17832" y="connsiteY17832"/>
                </a:cxn>
                <a:cxn ang="0">
                  <a:pos x="connsiteX17833" y="connsiteY17833"/>
                </a:cxn>
                <a:cxn ang="0">
                  <a:pos x="connsiteX17834" y="connsiteY17834"/>
                </a:cxn>
                <a:cxn ang="0">
                  <a:pos x="connsiteX17835" y="connsiteY17835"/>
                </a:cxn>
                <a:cxn ang="0">
                  <a:pos x="connsiteX17836" y="connsiteY17836"/>
                </a:cxn>
                <a:cxn ang="0">
                  <a:pos x="connsiteX17837" y="connsiteY17837"/>
                </a:cxn>
                <a:cxn ang="0">
                  <a:pos x="connsiteX17838" y="connsiteY17838"/>
                </a:cxn>
                <a:cxn ang="0">
                  <a:pos x="connsiteX17839" y="connsiteY17839"/>
                </a:cxn>
                <a:cxn ang="0">
                  <a:pos x="connsiteX17840" y="connsiteY17840"/>
                </a:cxn>
                <a:cxn ang="0">
                  <a:pos x="connsiteX17841" y="connsiteY17841"/>
                </a:cxn>
                <a:cxn ang="0">
                  <a:pos x="connsiteX17842" y="connsiteY17842"/>
                </a:cxn>
                <a:cxn ang="0">
                  <a:pos x="connsiteX17843" y="connsiteY17843"/>
                </a:cxn>
                <a:cxn ang="0">
                  <a:pos x="connsiteX17844" y="connsiteY17844"/>
                </a:cxn>
                <a:cxn ang="0">
                  <a:pos x="connsiteX17845" y="connsiteY17845"/>
                </a:cxn>
                <a:cxn ang="0">
                  <a:pos x="connsiteX17846" y="connsiteY17846"/>
                </a:cxn>
                <a:cxn ang="0">
                  <a:pos x="connsiteX17847" y="connsiteY17847"/>
                </a:cxn>
                <a:cxn ang="0">
                  <a:pos x="connsiteX17848" y="connsiteY17848"/>
                </a:cxn>
                <a:cxn ang="0">
                  <a:pos x="connsiteX17849" y="connsiteY17849"/>
                </a:cxn>
                <a:cxn ang="0">
                  <a:pos x="connsiteX17850" y="connsiteY17850"/>
                </a:cxn>
                <a:cxn ang="0">
                  <a:pos x="connsiteX17851" y="connsiteY17851"/>
                </a:cxn>
                <a:cxn ang="0">
                  <a:pos x="connsiteX17852" y="connsiteY17852"/>
                </a:cxn>
                <a:cxn ang="0">
                  <a:pos x="connsiteX17853" y="connsiteY17853"/>
                </a:cxn>
                <a:cxn ang="0">
                  <a:pos x="connsiteX17854" y="connsiteY17854"/>
                </a:cxn>
                <a:cxn ang="0">
                  <a:pos x="connsiteX17855" y="connsiteY17855"/>
                </a:cxn>
                <a:cxn ang="0">
                  <a:pos x="connsiteX17856" y="connsiteY17856"/>
                </a:cxn>
                <a:cxn ang="0">
                  <a:pos x="connsiteX17857" y="connsiteY17857"/>
                </a:cxn>
                <a:cxn ang="0">
                  <a:pos x="connsiteX17858" y="connsiteY17858"/>
                </a:cxn>
                <a:cxn ang="0">
                  <a:pos x="connsiteX17859" y="connsiteY17859"/>
                </a:cxn>
                <a:cxn ang="0">
                  <a:pos x="connsiteX17860" y="connsiteY17860"/>
                </a:cxn>
                <a:cxn ang="0">
                  <a:pos x="connsiteX17861" y="connsiteY17861"/>
                </a:cxn>
                <a:cxn ang="0">
                  <a:pos x="connsiteX17862" y="connsiteY17862"/>
                </a:cxn>
                <a:cxn ang="0">
                  <a:pos x="connsiteX17863" y="connsiteY17863"/>
                </a:cxn>
                <a:cxn ang="0">
                  <a:pos x="connsiteX17864" y="connsiteY17864"/>
                </a:cxn>
                <a:cxn ang="0">
                  <a:pos x="connsiteX17865" y="connsiteY17865"/>
                </a:cxn>
                <a:cxn ang="0">
                  <a:pos x="connsiteX17866" y="connsiteY17866"/>
                </a:cxn>
                <a:cxn ang="0">
                  <a:pos x="connsiteX17867" y="connsiteY17867"/>
                </a:cxn>
                <a:cxn ang="0">
                  <a:pos x="connsiteX17868" y="connsiteY17868"/>
                </a:cxn>
                <a:cxn ang="0">
                  <a:pos x="connsiteX17869" y="connsiteY17869"/>
                </a:cxn>
                <a:cxn ang="0">
                  <a:pos x="connsiteX17870" y="connsiteY17870"/>
                </a:cxn>
                <a:cxn ang="0">
                  <a:pos x="connsiteX17871" y="connsiteY17871"/>
                </a:cxn>
                <a:cxn ang="0">
                  <a:pos x="connsiteX17872" y="connsiteY17872"/>
                </a:cxn>
                <a:cxn ang="0">
                  <a:pos x="connsiteX17873" y="connsiteY17873"/>
                </a:cxn>
                <a:cxn ang="0">
                  <a:pos x="connsiteX17874" y="connsiteY17874"/>
                </a:cxn>
                <a:cxn ang="0">
                  <a:pos x="connsiteX17875" y="connsiteY17875"/>
                </a:cxn>
                <a:cxn ang="0">
                  <a:pos x="connsiteX17876" y="connsiteY17876"/>
                </a:cxn>
                <a:cxn ang="0">
                  <a:pos x="connsiteX17877" y="connsiteY17877"/>
                </a:cxn>
                <a:cxn ang="0">
                  <a:pos x="connsiteX17878" y="connsiteY17878"/>
                </a:cxn>
                <a:cxn ang="0">
                  <a:pos x="connsiteX17879" y="connsiteY17879"/>
                </a:cxn>
                <a:cxn ang="0">
                  <a:pos x="connsiteX17880" y="connsiteY17880"/>
                </a:cxn>
                <a:cxn ang="0">
                  <a:pos x="connsiteX17881" y="connsiteY17881"/>
                </a:cxn>
                <a:cxn ang="0">
                  <a:pos x="connsiteX17882" y="connsiteY17882"/>
                </a:cxn>
                <a:cxn ang="0">
                  <a:pos x="connsiteX17883" y="connsiteY17883"/>
                </a:cxn>
                <a:cxn ang="0">
                  <a:pos x="connsiteX17884" y="connsiteY17884"/>
                </a:cxn>
                <a:cxn ang="0">
                  <a:pos x="connsiteX17885" y="connsiteY17885"/>
                </a:cxn>
                <a:cxn ang="0">
                  <a:pos x="connsiteX17886" y="connsiteY17886"/>
                </a:cxn>
                <a:cxn ang="0">
                  <a:pos x="connsiteX17887" y="connsiteY17887"/>
                </a:cxn>
                <a:cxn ang="0">
                  <a:pos x="connsiteX17888" y="connsiteY17888"/>
                </a:cxn>
                <a:cxn ang="0">
                  <a:pos x="connsiteX17889" y="connsiteY17889"/>
                </a:cxn>
                <a:cxn ang="0">
                  <a:pos x="connsiteX17890" y="connsiteY17890"/>
                </a:cxn>
                <a:cxn ang="0">
                  <a:pos x="connsiteX17891" y="connsiteY17891"/>
                </a:cxn>
                <a:cxn ang="0">
                  <a:pos x="connsiteX17892" y="connsiteY17892"/>
                </a:cxn>
                <a:cxn ang="0">
                  <a:pos x="connsiteX17893" y="connsiteY17893"/>
                </a:cxn>
                <a:cxn ang="0">
                  <a:pos x="connsiteX17894" y="connsiteY17894"/>
                </a:cxn>
                <a:cxn ang="0">
                  <a:pos x="connsiteX17895" y="connsiteY17895"/>
                </a:cxn>
                <a:cxn ang="0">
                  <a:pos x="connsiteX17896" y="connsiteY17896"/>
                </a:cxn>
                <a:cxn ang="0">
                  <a:pos x="connsiteX17897" y="connsiteY17897"/>
                </a:cxn>
                <a:cxn ang="0">
                  <a:pos x="connsiteX17898" y="connsiteY17898"/>
                </a:cxn>
                <a:cxn ang="0">
                  <a:pos x="connsiteX17899" y="connsiteY17899"/>
                </a:cxn>
                <a:cxn ang="0">
                  <a:pos x="connsiteX17900" y="connsiteY17900"/>
                </a:cxn>
                <a:cxn ang="0">
                  <a:pos x="connsiteX17901" y="connsiteY17901"/>
                </a:cxn>
                <a:cxn ang="0">
                  <a:pos x="connsiteX17902" y="connsiteY17902"/>
                </a:cxn>
                <a:cxn ang="0">
                  <a:pos x="connsiteX17903" y="connsiteY17903"/>
                </a:cxn>
                <a:cxn ang="0">
                  <a:pos x="connsiteX17904" y="connsiteY17904"/>
                </a:cxn>
                <a:cxn ang="0">
                  <a:pos x="connsiteX17905" y="connsiteY17905"/>
                </a:cxn>
                <a:cxn ang="0">
                  <a:pos x="connsiteX17906" y="connsiteY17906"/>
                </a:cxn>
                <a:cxn ang="0">
                  <a:pos x="connsiteX17907" y="connsiteY17907"/>
                </a:cxn>
                <a:cxn ang="0">
                  <a:pos x="connsiteX17908" y="connsiteY17908"/>
                </a:cxn>
                <a:cxn ang="0">
                  <a:pos x="connsiteX17909" y="connsiteY17909"/>
                </a:cxn>
                <a:cxn ang="0">
                  <a:pos x="connsiteX17910" y="connsiteY17910"/>
                </a:cxn>
                <a:cxn ang="0">
                  <a:pos x="connsiteX17911" y="connsiteY17911"/>
                </a:cxn>
                <a:cxn ang="0">
                  <a:pos x="connsiteX17912" y="connsiteY17912"/>
                </a:cxn>
                <a:cxn ang="0">
                  <a:pos x="connsiteX17913" y="connsiteY17913"/>
                </a:cxn>
                <a:cxn ang="0">
                  <a:pos x="connsiteX17914" y="connsiteY17914"/>
                </a:cxn>
                <a:cxn ang="0">
                  <a:pos x="connsiteX17915" y="connsiteY17915"/>
                </a:cxn>
                <a:cxn ang="0">
                  <a:pos x="connsiteX17916" y="connsiteY17916"/>
                </a:cxn>
                <a:cxn ang="0">
                  <a:pos x="connsiteX17917" y="connsiteY17917"/>
                </a:cxn>
                <a:cxn ang="0">
                  <a:pos x="connsiteX17918" y="connsiteY17918"/>
                </a:cxn>
                <a:cxn ang="0">
                  <a:pos x="connsiteX17919" y="connsiteY17919"/>
                </a:cxn>
                <a:cxn ang="0">
                  <a:pos x="connsiteX17920" y="connsiteY17920"/>
                </a:cxn>
                <a:cxn ang="0">
                  <a:pos x="connsiteX17921" y="connsiteY17921"/>
                </a:cxn>
                <a:cxn ang="0">
                  <a:pos x="connsiteX17922" y="connsiteY17922"/>
                </a:cxn>
                <a:cxn ang="0">
                  <a:pos x="connsiteX17923" y="connsiteY17923"/>
                </a:cxn>
                <a:cxn ang="0">
                  <a:pos x="connsiteX17924" y="connsiteY17924"/>
                </a:cxn>
                <a:cxn ang="0">
                  <a:pos x="connsiteX17925" y="connsiteY17925"/>
                </a:cxn>
                <a:cxn ang="0">
                  <a:pos x="connsiteX17926" y="connsiteY17926"/>
                </a:cxn>
                <a:cxn ang="0">
                  <a:pos x="connsiteX17927" y="connsiteY17927"/>
                </a:cxn>
                <a:cxn ang="0">
                  <a:pos x="connsiteX17928" y="connsiteY17928"/>
                </a:cxn>
                <a:cxn ang="0">
                  <a:pos x="connsiteX17929" y="connsiteY17929"/>
                </a:cxn>
                <a:cxn ang="0">
                  <a:pos x="connsiteX17930" y="connsiteY17930"/>
                </a:cxn>
                <a:cxn ang="0">
                  <a:pos x="connsiteX17931" y="connsiteY17931"/>
                </a:cxn>
                <a:cxn ang="0">
                  <a:pos x="connsiteX17932" y="connsiteY17932"/>
                </a:cxn>
                <a:cxn ang="0">
                  <a:pos x="connsiteX17933" y="connsiteY17933"/>
                </a:cxn>
                <a:cxn ang="0">
                  <a:pos x="connsiteX17934" y="connsiteY17934"/>
                </a:cxn>
                <a:cxn ang="0">
                  <a:pos x="connsiteX17935" y="connsiteY17935"/>
                </a:cxn>
                <a:cxn ang="0">
                  <a:pos x="connsiteX17936" y="connsiteY17936"/>
                </a:cxn>
                <a:cxn ang="0">
                  <a:pos x="connsiteX17937" y="connsiteY17937"/>
                </a:cxn>
                <a:cxn ang="0">
                  <a:pos x="connsiteX17938" y="connsiteY17938"/>
                </a:cxn>
                <a:cxn ang="0">
                  <a:pos x="connsiteX17939" y="connsiteY17939"/>
                </a:cxn>
                <a:cxn ang="0">
                  <a:pos x="connsiteX17940" y="connsiteY17940"/>
                </a:cxn>
                <a:cxn ang="0">
                  <a:pos x="connsiteX17941" y="connsiteY17941"/>
                </a:cxn>
                <a:cxn ang="0">
                  <a:pos x="connsiteX17942" y="connsiteY17942"/>
                </a:cxn>
                <a:cxn ang="0">
                  <a:pos x="connsiteX17943" y="connsiteY17943"/>
                </a:cxn>
                <a:cxn ang="0">
                  <a:pos x="connsiteX17944" y="connsiteY17944"/>
                </a:cxn>
                <a:cxn ang="0">
                  <a:pos x="connsiteX17945" y="connsiteY17945"/>
                </a:cxn>
                <a:cxn ang="0">
                  <a:pos x="connsiteX17946" y="connsiteY17946"/>
                </a:cxn>
                <a:cxn ang="0">
                  <a:pos x="connsiteX17947" y="connsiteY17947"/>
                </a:cxn>
                <a:cxn ang="0">
                  <a:pos x="connsiteX17948" y="connsiteY17948"/>
                </a:cxn>
                <a:cxn ang="0">
                  <a:pos x="connsiteX17949" y="connsiteY17949"/>
                </a:cxn>
                <a:cxn ang="0">
                  <a:pos x="connsiteX17950" y="connsiteY17950"/>
                </a:cxn>
                <a:cxn ang="0">
                  <a:pos x="connsiteX17951" y="connsiteY17951"/>
                </a:cxn>
                <a:cxn ang="0">
                  <a:pos x="connsiteX17952" y="connsiteY17952"/>
                </a:cxn>
                <a:cxn ang="0">
                  <a:pos x="connsiteX17953" y="connsiteY17953"/>
                </a:cxn>
                <a:cxn ang="0">
                  <a:pos x="connsiteX17954" y="connsiteY17954"/>
                </a:cxn>
                <a:cxn ang="0">
                  <a:pos x="connsiteX17955" y="connsiteY17955"/>
                </a:cxn>
                <a:cxn ang="0">
                  <a:pos x="connsiteX17956" y="connsiteY17956"/>
                </a:cxn>
                <a:cxn ang="0">
                  <a:pos x="connsiteX17957" y="connsiteY17957"/>
                </a:cxn>
                <a:cxn ang="0">
                  <a:pos x="connsiteX17958" y="connsiteY17958"/>
                </a:cxn>
                <a:cxn ang="0">
                  <a:pos x="connsiteX17959" y="connsiteY17959"/>
                </a:cxn>
                <a:cxn ang="0">
                  <a:pos x="connsiteX17960" y="connsiteY17960"/>
                </a:cxn>
                <a:cxn ang="0">
                  <a:pos x="connsiteX17961" y="connsiteY17961"/>
                </a:cxn>
                <a:cxn ang="0">
                  <a:pos x="connsiteX17962" y="connsiteY17962"/>
                </a:cxn>
                <a:cxn ang="0">
                  <a:pos x="connsiteX17963" y="connsiteY17963"/>
                </a:cxn>
                <a:cxn ang="0">
                  <a:pos x="connsiteX17964" y="connsiteY17964"/>
                </a:cxn>
                <a:cxn ang="0">
                  <a:pos x="connsiteX17965" y="connsiteY17965"/>
                </a:cxn>
                <a:cxn ang="0">
                  <a:pos x="connsiteX17966" y="connsiteY17966"/>
                </a:cxn>
                <a:cxn ang="0">
                  <a:pos x="connsiteX17967" y="connsiteY17967"/>
                </a:cxn>
                <a:cxn ang="0">
                  <a:pos x="connsiteX17968" y="connsiteY17968"/>
                </a:cxn>
                <a:cxn ang="0">
                  <a:pos x="connsiteX17969" y="connsiteY17969"/>
                </a:cxn>
                <a:cxn ang="0">
                  <a:pos x="connsiteX17970" y="connsiteY17970"/>
                </a:cxn>
                <a:cxn ang="0">
                  <a:pos x="connsiteX17971" y="connsiteY17971"/>
                </a:cxn>
                <a:cxn ang="0">
                  <a:pos x="connsiteX17972" y="connsiteY17972"/>
                </a:cxn>
                <a:cxn ang="0">
                  <a:pos x="connsiteX17973" y="connsiteY17973"/>
                </a:cxn>
                <a:cxn ang="0">
                  <a:pos x="connsiteX17974" y="connsiteY17974"/>
                </a:cxn>
                <a:cxn ang="0">
                  <a:pos x="connsiteX17975" y="connsiteY17975"/>
                </a:cxn>
                <a:cxn ang="0">
                  <a:pos x="connsiteX17976" y="connsiteY17976"/>
                </a:cxn>
                <a:cxn ang="0">
                  <a:pos x="connsiteX17977" y="connsiteY17977"/>
                </a:cxn>
                <a:cxn ang="0">
                  <a:pos x="connsiteX17978" y="connsiteY17978"/>
                </a:cxn>
                <a:cxn ang="0">
                  <a:pos x="connsiteX17979" y="connsiteY17979"/>
                </a:cxn>
                <a:cxn ang="0">
                  <a:pos x="connsiteX17980" y="connsiteY17980"/>
                </a:cxn>
                <a:cxn ang="0">
                  <a:pos x="connsiteX17981" y="connsiteY17981"/>
                </a:cxn>
                <a:cxn ang="0">
                  <a:pos x="connsiteX17982" y="connsiteY17982"/>
                </a:cxn>
                <a:cxn ang="0">
                  <a:pos x="connsiteX17983" y="connsiteY17983"/>
                </a:cxn>
                <a:cxn ang="0">
                  <a:pos x="connsiteX17984" y="connsiteY17984"/>
                </a:cxn>
                <a:cxn ang="0">
                  <a:pos x="connsiteX17985" y="connsiteY17985"/>
                </a:cxn>
                <a:cxn ang="0">
                  <a:pos x="connsiteX17986" y="connsiteY17986"/>
                </a:cxn>
                <a:cxn ang="0">
                  <a:pos x="connsiteX17987" y="connsiteY17987"/>
                </a:cxn>
                <a:cxn ang="0">
                  <a:pos x="connsiteX17988" y="connsiteY17988"/>
                </a:cxn>
                <a:cxn ang="0">
                  <a:pos x="connsiteX17989" y="connsiteY17989"/>
                </a:cxn>
                <a:cxn ang="0">
                  <a:pos x="connsiteX17990" y="connsiteY17990"/>
                </a:cxn>
                <a:cxn ang="0">
                  <a:pos x="connsiteX17991" y="connsiteY17991"/>
                </a:cxn>
                <a:cxn ang="0">
                  <a:pos x="connsiteX17992" y="connsiteY17992"/>
                </a:cxn>
                <a:cxn ang="0">
                  <a:pos x="connsiteX17993" y="connsiteY17993"/>
                </a:cxn>
                <a:cxn ang="0">
                  <a:pos x="connsiteX17994" y="connsiteY17994"/>
                </a:cxn>
                <a:cxn ang="0">
                  <a:pos x="connsiteX17995" y="connsiteY17995"/>
                </a:cxn>
                <a:cxn ang="0">
                  <a:pos x="connsiteX17996" y="connsiteY17996"/>
                </a:cxn>
                <a:cxn ang="0">
                  <a:pos x="connsiteX17997" y="connsiteY17997"/>
                </a:cxn>
                <a:cxn ang="0">
                  <a:pos x="connsiteX17998" y="connsiteY17998"/>
                </a:cxn>
                <a:cxn ang="0">
                  <a:pos x="connsiteX17999" y="connsiteY17999"/>
                </a:cxn>
                <a:cxn ang="0">
                  <a:pos x="connsiteX18000" y="connsiteY18000"/>
                </a:cxn>
                <a:cxn ang="0">
                  <a:pos x="connsiteX18001" y="connsiteY18001"/>
                </a:cxn>
                <a:cxn ang="0">
                  <a:pos x="connsiteX18002" y="connsiteY18002"/>
                </a:cxn>
                <a:cxn ang="0">
                  <a:pos x="connsiteX18003" y="connsiteY18003"/>
                </a:cxn>
                <a:cxn ang="0">
                  <a:pos x="connsiteX18004" y="connsiteY18004"/>
                </a:cxn>
                <a:cxn ang="0">
                  <a:pos x="connsiteX18005" y="connsiteY18005"/>
                </a:cxn>
                <a:cxn ang="0">
                  <a:pos x="connsiteX18006" y="connsiteY18006"/>
                </a:cxn>
                <a:cxn ang="0">
                  <a:pos x="connsiteX18007" y="connsiteY18007"/>
                </a:cxn>
                <a:cxn ang="0">
                  <a:pos x="connsiteX18008" y="connsiteY18008"/>
                </a:cxn>
                <a:cxn ang="0">
                  <a:pos x="connsiteX18009" y="connsiteY18009"/>
                </a:cxn>
                <a:cxn ang="0">
                  <a:pos x="connsiteX18010" y="connsiteY18010"/>
                </a:cxn>
                <a:cxn ang="0">
                  <a:pos x="connsiteX18011" y="connsiteY18011"/>
                </a:cxn>
                <a:cxn ang="0">
                  <a:pos x="connsiteX18012" y="connsiteY18012"/>
                </a:cxn>
                <a:cxn ang="0">
                  <a:pos x="connsiteX18013" y="connsiteY18013"/>
                </a:cxn>
                <a:cxn ang="0">
                  <a:pos x="connsiteX18014" y="connsiteY18014"/>
                </a:cxn>
                <a:cxn ang="0">
                  <a:pos x="connsiteX18015" y="connsiteY18015"/>
                </a:cxn>
                <a:cxn ang="0">
                  <a:pos x="connsiteX18016" y="connsiteY18016"/>
                </a:cxn>
                <a:cxn ang="0">
                  <a:pos x="connsiteX18017" y="connsiteY18017"/>
                </a:cxn>
                <a:cxn ang="0">
                  <a:pos x="connsiteX18018" y="connsiteY18018"/>
                </a:cxn>
                <a:cxn ang="0">
                  <a:pos x="connsiteX18019" y="connsiteY18019"/>
                </a:cxn>
                <a:cxn ang="0">
                  <a:pos x="connsiteX18020" y="connsiteY18020"/>
                </a:cxn>
                <a:cxn ang="0">
                  <a:pos x="connsiteX18021" y="connsiteY18021"/>
                </a:cxn>
                <a:cxn ang="0">
                  <a:pos x="connsiteX18022" y="connsiteY18022"/>
                </a:cxn>
                <a:cxn ang="0">
                  <a:pos x="connsiteX18023" y="connsiteY18023"/>
                </a:cxn>
                <a:cxn ang="0">
                  <a:pos x="connsiteX18024" y="connsiteY18024"/>
                </a:cxn>
                <a:cxn ang="0">
                  <a:pos x="connsiteX18025" y="connsiteY18025"/>
                </a:cxn>
                <a:cxn ang="0">
                  <a:pos x="connsiteX18026" y="connsiteY18026"/>
                </a:cxn>
                <a:cxn ang="0">
                  <a:pos x="connsiteX18027" y="connsiteY18027"/>
                </a:cxn>
                <a:cxn ang="0">
                  <a:pos x="connsiteX18028" y="connsiteY18028"/>
                </a:cxn>
                <a:cxn ang="0">
                  <a:pos x="connsiteX18029" y="connsiteY18029"/>
                </a:cxn>
                <a:cxn ang="0">
                  <a:pos x="connsiteX18030" y="connsiteY18030"/>
                </a:cxn>
                <a:cxn ang="0">
                  <a:pos x="connsiteX18031" y="connsiteY18031"/>
                </a:cxn>
                <a:cxn ang="0">
                  <a:pos x="connsiteX18032" y="connsiteY18032"/>
                </a:cxn>
                <a:cxn ang="0">
                  <a:pos x="connsiteX18033" y="connsiteY18033"/>
                </a:cxn>
                <a:cxn ang="0">
                  <a:pos x="connsiteX18034" y="connsiteY18034"/>
                </a:cxn>
                <a:cxn ang="0">
                  <a:pos x="connsiteX18035" y="connsiteY18035"/>
                </a:cxn>
                <a:cxn ang="0">
                  <a:pos x="connsiteX18036" y="connsiteY18036"/>
                </a:cxn>
                <a:cxn ang="0">
                  <a:pos x="connsiteX18037" y="connsiteY18037"/>
                </a:cxn>
                <a:cxn ang="0">
                  <a:pos x="connsiteX18038" y="connsiteY18038"/>
                </a:cxn>
                <a:cxn ang="0">
                  <a:pos x="connsiteX18039" y="connsiteY18039"/>
                </a:cxn>
                <a:cxn ang="0">
                  <a:pos x="connsiteX18040" y="connsiteY18040"/>
                </a:cxn>
                <a:cxn ang="0">
                  <a:pos x="connsiteX18041" y="connsiteY18041"/>
                </a:cxn>
                <a:cxn ang="0">
                  <a:pos x="connsiteX18042" y="connsiteY18042"/>
                </a:cxn>
                <a:cxn ang="0">
                  <a:pos x="connsiteX18043" y="connsiteY18043"/>
                </a:cxn>
                <a:cxn ang="0">
                  <a:pos x="connsiteX18044" y="connsiteY18044"/>
                </a:cxn>
                <a:cxn ang="0">
                  <a:pos x="connsiteX18045" y="connsiteY18045"/>
                </a:cxn>
                <a:cxn ang="0">
                  <a:pos x="connsiteX18046" y="connsiteY18046"/>
                </a:cxn>
                <a:cxn ang="0">
                  <a:pos x="connsiteX18047" y="connsiteY18047"/>
                </a:cxn>
                <a:cxn ang="0">
                  <a:pos x="connsiteX18048" y="connsiteY18048"/>
                </a:cxn>
                <a:cxn ang="0">
                  <a:pos x="connsiteX18049" y="connsiteY18049"/>
                </a:cxn>
                <a:cxn ang="0">
                  <a:pos x="connsiteX18050" y="connsiteY18050"/>
                </a:cxn>
                <a:cxn ang="0">
                  <a:pos x="connsiteX18051" y="connsiteY18051"/>
                </a:cxn>
                <a:cxn ang="0">
                  <a:pos x="connsiteX18052" y="connsiteY18052"/>
                </a:cxn>
                <a:cxn ang="0">
                  <a:pos x="connsiteX18053" y="connsiteY18053"/>
                </a:cxn>
                <a:cxn ang="0">
                  <a:pos x="connsiteX18054" y="connsiteY18054"/>
                </a:cxn>
                <a:cxn ang="0">
                  <a:pos x="connsiteX18055" y="connsiteY18055"/>
                </a:cxn>
                <a:cxn ang="0">
                  <a:pos x="connsiteX18056" y="connsiteY18056"/>
                </a:cxn>
                <a:cxn ang="0">
                  <a:pos x="connsiteX18057" y="connsiteY18057"/>
                </a:cxn>
                <a:cxn ang="0">
                  <a:pos x="connsiteX18058" y="connsiteY18058"/>
                </a:cxn>
                <a:cxn ang="0">
                  <a:pos x="connsiteX18059" y="connsiteY18059"/>
                </a:cxn>
                <a:cxn ang="0">
                  <a:pos x="connsiteX18060" y="connsiteY18060"/>
                </a:cxn>
                <a:cxn ang="0">
                  <a:pos x="connsiteX18061" y="connsiteY18061"/>
                </a:cxn>
                <a:cxn ang="0">
                  <a:pos x="connsiteX18062" y="connsiteY18062"/>
                </a:cxn>
                <a:cxn ang="0">
                  <a:pos x="connsiteX18063" y="connsiteY18063"/>
                </a:cxn>
                <a:cxn ang="0">
                  <a:pos x="connsiteX18064" y="connsiteY18064"/>
                </a:cxn>
                <a:cxn ang="0">
                  <a:pos x="connsiteX18065" y="connsiteY18065"/>
                </a:cxn>
                <a:cxn ang="0">
                  <a:pos x="connsiteX18066" y="connsiteY18066"/>
                </a:cxn>
                <a:cxn ang="0">
                  <a:pos x="connsiteX18067" y="connsiteY18067"/>
                </a:cxn>
                <a:cxn ang="0">
                  <a:pos x="connsiteX18068" y="connsiteY18068"/>
                </a:cxn>
                <a:cxn ang="0">
                  <a:pos x="connsiteX18069" y="connsiteY18069"/>
                </a:cxn>
                <a:cxn ang="0">
                  <a:pos x="connsiteX18070" y="connsiteY18070"/>
                </a:cxn>
                <a:cxn ang="0">
                  <a:pos x="connsiteX18071" y="connsiteY18071"/>
                </a:cxn>
                <a:cxn ang="0">
                  <a:pos x="connsiteX18072" y="connsiteY18072"/>
                </a:cxn>
                <a:cxn ang="0">
                  <a:pos x="connsiteX18073" y="connsiteY18073"/>
                </a:cxn>
                <a:cxn ang="0">
                  <a:pos x="connsiteX18074" y="connsiteY18074"/>
                </a:cxn>
                <a:cxn ang="0">
                  <a:pos x="connsiteX18075" y="connsiteY18075"/>
                </a:cxn>
                <a:cxn ang="0">
                  <a:pos x="connsiteX18076" y="connsiteY18076"/>
                </a:cxn>
                <a:cxn ang="0">
                  <a:pos x="connsiteX18077" y="connsiteY18077"/>
                </a:cxn>
                <a:cxn ang="0">
                  <a:pos x="connsiteX18078" y="connsiteY18078"/>
                </a:cxn>
                <a:cxn ang="0">
                  <a:pos x="connsiteX18079" y="connsiteY18079"/>
                </a:cxn>
                <a:cxn ang="0">
                  <a:pos x="connsiteX18080" y="connsiteY18080"/>
                </a:cxn>
                <a:cxn ang="0">
                  <a:pos x="connsiteX18081" y="connsiteY18081"/>
                </a:cxn>
                <a:cxn ang="0">
                  <a:pos x="connsiteX18082" y="connsiteY18082"/>
                </a:cxn>
                <a:cxn ang="0">
                  <a:pos x="connsiteX18083" y="connsiteY18083"/>
                </a:cxn>
                <a:cxn ang="0">
                  <a:pos x="connsiteX18084" y="connsiteY18084"/>
                </a:cxn>
                <a:cxn ang="0">
                  <a:pos x="connsiteX18085" y="connsiteY18085"/>
                </a:cxn>
                <a:cxn ang="0">
                  <a:pos x="connsiteX18086" y="connsiteY18086"/>
                </a:cxn>
                <a:cxn ang="0">
                  <a:pos x="connsiteX18087" y="connsiteY18087"/>
                </a:cxn>
                <a:cxn ang="0">
                  <a:pos x="connsiteX18088" y="connsiteY18088"/>
                </a:cxn>
                <a:cxn ang="0">
                  <a:pos x="connsiteX18089" y="connsiteY18089"/>
                </a:cxn>
                <a:cxn ang="0">
                  <a:pos x="connsiteX18090" y="connsiteY18090"/>
                </a:cxn>
                <a:cxn ang="0">
                  <a:pos x="connsiteX18091" y="connsiteY18091"/>
                </a:cxn>
                <a:cxn ang="0">
                  <a:pos x="connsiteX18092" y="connsiteY18092"/>
                </a:cxn>
                <a:cxn ang="0">
                  <a:pos x="connsiteX18093" y="connsiteY18093"/>
                </a:cxn>
                <a:cxn ang="0">
                  <a:pos x="connsiteX18094" y="connsiteY18094"/>
                </a:cxn>
                <a:cxn ang="0">
                  <a:pos x="connsiteX18095" y="connsiteY18095"/>
                </a:cxn>
                <a:cxn ang="0">
                  <a:pos x="connsiteX18096" y="connsiteY18096"/>
                </a:cxn>
                <a:cxn ang="0">
                  <a:pos x="connsiteX18097" y="connsiteY18097"/>
                </a:cxn>
                <a:cxn ang="0">
                  <a:pos x="connsiteX18098" y="connsiteY18098"/>
                </a:cxn>
                <a:cxn ang="0">
                  <a:pos x="connsiteX18099" y="connsiteY18099"/>
                </a:cxn>
                <a:cxn ang="0">
                  <a:pos x="connsiteX18100" y="connsiteY18100"/>
                </a:cxn>
                <a:cxn ang="0">
                  <a:pos x="connsiteX18101" y="connsiteY18101"/>
                </a:cxn>
                <a:cxn ang="0">
                  <a:pos x="connsiteX18102" y="connsiteY18102"/>
                </a:cxn>
                <a:cxn ang="0">
                  <a:pos x="connsiteX18103" y="connsiteY18103"/>
                </a:cxn>
                <a:cxn ang="0">
                  <a:pos x="connsiteX18104" y="connsiteY18104"/>
                </a:cxn>
                <a:cxn ang="0">
                  <a:pos x="connsiteX18105" y="connsiteY18105"/>
                </a:cxn>
                <a:cxn ang="0">
                  <a:pos x="connsiteX18106" y="connsiteY18106"/>
                </a:cxn>
                <a:cxn ang="0">
                  <a:pos x="connsiteX18107" y="connsiteY18107"/>
                </a:cxn>
                <a:cxn ang="0">
                  <a:pos x="connsiteX18108" y="connsiteY18108"/>
                </a:cxn>
                <a:cxn ang="0">
                  <a:pos x="connsiteX18109" y="connsiteY18109"/>
                </a:cxn>
                <a:cxn ang="0">
                  <a:pos x="connsiteX18110" y="connsiteY18110"/>
                </a:cxn>
                <a:cxn ang="0">
                  <a:pos x="connsiteX18111" y="connsiteY18111"/>
                </a:cxn>
                <a:cxn ang="0">
                  <a:pos x="connsiteX18112" y="connsiteY18112"/>
                </a:cxn>
                <a:cxn ang="0">
                  <a:pos x="connsiteX18113" y="connsiteY18113"/>
                </a:cxn>
                <a:cxn ang="0">
                  <a:pos x="connsiteX18114" y="connsiteY18114"/>
                </a:cxn>
                <a:cxn ang="0">
                  <a:pos x="connsiteX18115" y="connsiteY18115"/>
                </a:cxn>
                <a:cxn ang="0">
                  <a:pos x="connsiteX18116" y="connsiteY18116"/>
                </a:cxn>
                <a:cxn ang="0">
                  <a:pos x="connsiteX18117" y="connsiteY18117"/>
                </a:cxn>
                <a:cxn ang="0">
                  <a:pos x="connsiteX18118" y="connsiteY18118"/>
                </a:cxn>
                <a:cxn ang="0">
                  <a:pos x="connsiteX18119" y="connsiteY18119"/>
                </a:cxn>
                <a:cxn ang="0">
                  <a:pos x="connsiteX18120" y="connsiteY18120"/>
                </a:cxn>
                <a:cxn ang="0">
                  <a:pos x="connsiteX18121" y="connsiteY18121"/>
                </a:cxn>
                <a:cxn ang="0">
                  <a:pos x="connsiteX18122" y="connsiteY18122"/>
                </a:cxn>
                <a:cxn ang="0">
                  <a:pos x="connsiteX18123" y="connsiteY18123"/>
                </a:cxn>
                <a:cxn ang="0">
                  <a:pos x="connsiteX18124" y="connsiteY18124"/>
                </a:cxn>
                <a:cxn ang="0">
                  <a:pos x="connsiteX18125" y="connsiteY18125"/>
                </a:cxn>
                <a:cxn ang="0">
                  <a:pos x="connsiteX18126" y="connsiteY18126"/>
                </a:cxn>
                <a:cxn ang="0">
                  <a:pos x="connsiteX18127" y="connsiteY18127"/>
                </a:cxn>
                <a:cxn ang="0">
                  <a:pos x="connsiteX18128" y="connsiteY18128"/>
                </a:cxn>
                <a:cxn ang="0">
                  <a:pos x="connsiteX18129" y="connsiteY18129"/>
                </a:cxn>
                <a:cxn ang="0">
                  <a:pos x="connsiteX18130" y="connsiteY18130"/>
                </a:cxn>
                <a:cxn ang="0">
                  <a:pos x="connsiteX18131" y="connsiteY18131"/>
                </a:cxn>
                <a:cxn ang="0">
                  <a:pos x="connsiteX18132" y="connsiteY18132"/>
                </a:cxn>
                <a:cxn ang="0">
                  <a:pos x="connsiteX18133" y="connsiteY18133"/>
                </a:cxn>
                <a:cxn ang="0">
                  <a:pos x="connsiteX18134" y="connsiteY18134"/>
                </a:cxn>
                <a:cxn ang="0">
                  <a:pos x="connsiteX18135" y="connsiteY18135"/>
                </a:cxn>
                <a:cxn ang="0">
                  <a:pos x="connsiteX18136" y="connsiteY18136"/>
                </a:cxn>
                <a:cxn ang="0">
                  <a:pos x="connsiteX18137" y="connsiteY18137"/>
                </a:cxn>
                <a:cxn ang="0">
                  <a:pos x="connsiteX18138" y="connsiteY18138"/>
                </a:cxn>
                <a:cxn ang="0">
                  <a:pos x="connsiteX18139" y="connsiteY18139"/>
                </a:cxn>
                <a:cxn ang="0">
                  <a:pos x="connsiteX18140" y="connsiteY18140"/>
                </a:cxn>
                <a:cxn ang="0">
                  <a:pos x="connsiteX18141" y="connsiteY18141"/>
                </a:cxn>
                <a:cxn ang="0">
                  <a:pos x="connsiteX18142" y="connsiteY18142"/>
                </a:cxn>
                <a:cxn ang="0">
                  <a:pos x="connsiteX18143" y="connsiteY18143"/>
                </a:cxn>
                <a:cxn ang="0">
                  <a:pos x="connsiteX18144" y="connsiteY18144"/>
                </a:cxn>
                <a:cxn ang="0">
                  <a:pos x="connsiteX18145" y="connsiteY18145"/>
                </a:cxn>
                <a:cxn ang="0">
                  <a:pos x="connsiteX18146" y="connsiteY18146"/>
                </a:cxn>
                <a:cxn ang="0">
                  <a:pos x="connsiteX18147" y="connsiteY18147"/>
                </a:cxn>
                <a:cxn ang="0">
                  <a:pos x="connsiteX18148" y="connsiteY18148"/>
                </a:cxn>
                <a:cxn ang="0">
                  <a:pos x="connsiteX18149" y="connsiteY18149"/>
                </a:cxn>
                <a:cxn ang="0">
                  <a:pos x="connsiteX18150" y="connsiteY18150"/>
                </a:cxn>
                <a:cxn ang="0">
                  <a:pos x="connsiteX18151" y="connsiteY18151"/>
                </a:cxn>
                <a:cxn ang="0">
                  <a:pos x="connsiteX18152" y="connsiteY18152"/>
                </a:cxn>
                <a:cxn ang="0">
                  <a:pos x="connsiteX18153" y="connsiteY18153"/>
                </a:cxn>
                <a:cxn ang="0">
                  <a:pos x="connsiteX18154" y="connsiteY18154"/>
                </a:cxn>
                <a:cxn ang="0">
                  <a:pos x="connsiteX18155" y="connsiteY18155"/>
                </a:cxn>
                <a:cxn ang="0">
                  <a:pos x="connsiteX18156" y="connsiteY18156"/>
                </a:cxn>
                <a:cxn ang="0">
                  <a:pos x="connsiteX18157" y="connsiteY18157"/>
                </a:cxn>
                <a:cxn ang="0">
                  <a:pos x="connsiteX18158" y="connsiteY18158"/>
                </a:cxn>
                <a:cxn ang="0">
                  <a:pos x="connsiteX18159" y="connsiteY18159"/>
                </a:cxn>
                <a:cxn ang="0">
                  <a:pos x="connsiteX18160" y="connsiteY18160"/>
                </a:cxn>
                <a:cxn ang="0">
                  <a:pos x="connsiteX18161" y="connsiteY18161"/>
                </a:cxn>
                <a:cxn ang="0">
                  <a:pos x="connsiteX18162" y="connsiteY18162"/>
                </a:cxn>
                <a:cxn ang="0">
                  <a:pos x="connsiteX18163" y="connsiteY18163"/>
                </a:cxn>
                <a:cxn ang="0">
                  <a:pos x="connsiteX18164" y="connsiteY18164"/>
                </a:cxn>
                <a:cxn ang="0">
                  <a:pos x="connsiteX18165" y="connsiteY18165"/>
                </a:cxn>
                <a:cxn ang="0">
                  <a:pos x="connsiteX18166" y="connsiteY18166"/>
                </a:cxn>
                <a:cxn ang="0">
                  <a:pos x="connsiteX18167" y="connsiteY18167"/>
                </a:cxn>
                <a:cxn ang="0">
                  <a:pos x="connsiteX18168" y="connsiteY18168"/>
                </a:cxn>
                <a:cxn ang="0">
                  <a:pos x="connsiteX18169" y="connsiteY18169"/>
                </a:cxn>
                <a:cxn ang="0">
                  <a:pos x="connsiteX18170" y="connsiteY18170"/>
                </a:cxn>
                <a:cxn ang="0">
                  <a:pos x="connsiteX18171" y="connsiteY18171"/>
                </a:cxn>
                <a:cxn ang="0">
                  <a:pos x="connsiteX18172" y="connsiteY18172"/>
                </a:cxn>
                <a:cxn ang="0">
                  <a:pos x="connsiteX18173" y="connsiteY18173"/>
                </a:cxn>
                <a:cxn ang="0">
                  <a:pos x="connsiteX18174" y="connsiteY18174"/>
                </a:cxn>
                <a:cxn ang="0">
                  <a:pos x="connsiteX18175" y="connsiteY18175"/>
                </a:cxn>
                <a:cxn ang="0">
                  <a:pos x="connsiteX18176" y="connsiteY18176"/>
                </a:cxn>
                <a:cxn ang="0">
                  <a:pos x="connsiteX18177" y="connsiteY18177"/>
                </a:cxn>
                <a:cxn ang="0">
                  <a:pos x="connsiteX18178" y="connsiteY18178"/>
                </a:cxn>
                <a:cxn ang="0">
                  <a:pos x="connsiteX18179" y="connsiteY18179"/>
                </a:cxn>
                <a:cxn ang="0">
                  <a:pos x="connsiteX18180" y="connsiteY18180"/>
                </a:cxn>
                <a:cxn ang="0">
                  <a:pos x="connsiteX18181" y="connsiteY18181"/>
                </a:cxn>
                <a:cxn ang="0">
                  <a:pos x="connsiteX18182" y="connsiteY18182"/>
                </a:cxn>
                <a:cxn ang="0">
                  <a:pos x="connsiteX18183" y="connsiteY18183"/>
                </a:cxn>
                <a:cxn ang="0">
                  <a:pos x="connsiteX18184" y="connsiteY18184"/>
                </a:cxn>
                <a:cxn ang="0">
                  <a:pos x="connsiteX18185" y="connsiteY18185"/>
                </a:cxn>
                <a:cxn ang="0">
                  <a:pos x="connsiteX18186" y="connsiteY18186"/>
                </a:cxn>
                <a:cxn ang="0">
                  <a:pos x="connsiteX18187" y="connsiteY18187"/>
                </a:cxn>
                <a:cxn ang="0">
                  <a:pos x="connsiteX18188" y="connsiteY18188"/>
                </a:cxn>
                <a:cxn ang="0">
                  <a:pos x="connsiteX18189" y="connsiteY18189"/>
                </a:cxn>
                <a:cxn ang="0">
                  <a:pos x="connsiteX18190" y="connsiteY18190"/>
                </a:cxn>
                <a:cxn ang="0">
                  <a:pos x="connsiteX18191" y="connsiteY18191"/>
                </a:cxn>
                <a:cxn ang="0">
                  <a:pos x="connsiteX18192" y="connsiteY18192"/>
                </a:cxn>
                <a:cxn ang="0">
                  <a:pos x="connsiteX18193" y="connsiteY18193"/>
                </a:cxn>
                <a:cxn ang="0">
                  <a:pos x="connsiteX18194" y="connsiteY18194"/>
                </a:cxn>
                <a:cxn ang="0">
                  <a:pos x="connsiteX18195" y="connsiteY18195"/>
                </a:cxn>
                <a:cxn ang="0">
                  <a:pos x="connsiteX18196" y="connsiteY18196"/>
                </a:cxn>
                <a:cxn ang="0">
                  <a:pos x="connsiteX18197" y="connsiteY18197"/>
                </a:cxn>
                <a:cxn ang="0">
                  <a:pos x="connsiteX18198" y="connsiteY18198"/>
                </a:cxn>
                <a:cxn ang="0">
                  <a:pos x="connsiteX18199" y="connsiteY18199"/>
                </a:cxn>
                <a:cxn ang="0">
                  <a:pos x="connsiteX18200" y="connsiteY18200"/>
                </a:cxn>
                <a:cxn ang="0">
                  <a:pos x="connsiteX18201" y="connsiteY18201"/>
                </a:cxn>
                <a:cxn ang="0">
                  <a:pos x="connsiteX18202" y="connsiteY18202"/>
                </a:cxn>
                <a:cxn ang="0">
                  <a:pos x="connsiteX18203" y="connsiteY18203"/>
                </a:cxn>
                <a:cxn ang="0">
                  <a:pos x="connsiteX18204" y="connsiteY18204"/>
                </a:cxn>
                <a:cxn ang="0">
                  <a:pos x="connsiteX18205" y="connsiteY18205"/>
                </a:cxn>
                <a:cxn ang="0">
                  <a:pos x="connsiteX18206" y="connsiteY18206"/>
                </a:cxn>
                <a:cxn ang="0">
                  <a:pos x="connsiteX18207" y="connsiteY18207"/>
                </a:cxn>
                <a:cxn ang="0">
                  <a:pos x="connsiteX18208" y="connsiteY18208"/>
                </a:cxn>
                <a:cxn ang="0">
                  <a:pos x="connsiteX18209" y="connsiteY18209"/>
                </a:cxn>
                <a:cxn ang="0">
                  <a:pos x="connsiteX18210" y="connsiteY18210"/>
                </a:cxn>
                <a:cxn ang="0">
                  <a:pos x="connsiteX18211" y="connsiteY18211"/>
                </a:cxn>
                <a:cxn ang="0">
                  <a:pos x="connsiteX18212" y="connsiteY18212"/>
                </a:cxn>
                <a:cxn ang="0">
                  <a:pos x="connsiteX18213" y="connsiteY18213"/>
                </a:cxn>
                <a:cxn ang="0">
                  <a:pos x="connsiteX18214" y="connsiteY18214"/>
                </a:cxn>
                <a:cxn ang="0">
                  <a:pos x="connsiteX18215" y="connsiteY18215"/>
                </a:cxn>
                <a:cxn ang="0">
                  <a:pos x="connsiteX18216" y="connsiteY18216"/>
                </a:cxn>
                <a:cxn ang="0">
                  <a:pos x="connsiteX18217" y="connsiteY18217"/>
                </a:cxn>
                <a:cxn ang="0">
                  <a:pos x="connsiteX18218" y="connsiteY18218"/>
                </a:cxn>
                <a:cxn ang="0">
                  <a:pos x="connsiteX18219" y="connsiteY18219"/>
                </a:cxn>
                <a:cxn ang="0">
                  <a:pos x="connsiteX18220" y="connsiteY18220"/>
                </a:cxn>
                <a:cxn ang="0">
                  <a:pos x="connsiteX18221" y="connsiteY18221"/>
                </a:cxn>
                <a:cxn ang="0">
                  <a:pos x="connsiteX18222" y="connsiteY18222"/>
                </a:cxn>
                <a:cxn ang="0">
                  <a:pos x="connsiteX18223" y="connsiteY18223"/>
                </a:cxn>
                <a:cxn ang="0">
                  <a:pos x="connsiteX18224" y="connsiteY18224"/>
                </a:cxn>
                <a:cxn ang="0">
                  <a:pos x="connsiteX18225" y="connsiteY18225"/>
                </a:cxn>
                <a:cxn ang="0">
                  <a:pos x="connsiteX18226" y="connsiteY18226"/>
                </a:cxn>
                <a:cxn ang="0">
                  <a:pos x="connsiteX18227" y="connsiteY18227"/>
                </a:cxn>
                <a:cxn ang="0">
                  <a:pos x="connsiteX18228" y="connsiteY18228"/>
                </a:cxn>
                <a:cxn ang="0">
                  <a:pos x="connsiteX18229" y="connsiteY18229"/>
                </a:cxn>
                <a:cxn ang="0">
                  <a:pos x="connsiteX18230" y="connsiteY18230"/>
                </a:cxn>
                <a:cxn ang="0">
                  <a:pos x="connsiteX18231" y="connsiteY18231"/>
                </a:cxn>
                <a:cxn ang="0">
                  <a:pos x="connsiteX18232" y="connsiteY18232"/>
                </a:cxn>
                <a:cxn ang="0">
                  <a:pos x="connsiteX18233" y="connsiteY18233"/>
                </a:cxn>
                <a:cxn ang="0">
                  <a:pos x="connsiteX18234" y="connsiteY18234"/>
                </a:cxn>
                <a:cxn ang="0">
                  <a:pos x="connsiteX18235" y="connsiteY18235"/>
                </a:cxn>
                <a:cxn ang="0">
                  <a:pos x="connsiteX18236" y="connsiteY18236"/>
                </a:cxn>
                <a:cxn ang="0">
                  <a:pos x="connsiteX18237" y="connsiteY18237"/>
                </a:cxn>
                <a:cxn ang="0">
                  <a:pos x="connsiteX18238" y="connsiteY18238"/>
                </a:cxn>
                <a:cxn ang="0">
                  <a:pos x="connsiteX18239" y="connsiteY18239"/>
                </a:cxn>
                <a:cxn ang="0">
                  <a:pos x="connsiteX18240" y="connsiteY18240"/>
                </a:cxn>
                <a:cxn ang="0">
                  <a:pos x="connsiteX18241" y="connsiteY18241"/>
                </a:cxn>
                <a:cxn ang="0">
                  <a:pos x="connsiteX18242" y="connsiteY18242"/>
                </a:cxn>
                <a:cxn ang="0">
                  <a:pos x="connsiteX18243" y="connsiteY18243"/>
                </a:cxn>
                <a:cxn ang="0">
                  <a:pos x="connsiteX18244" y="connsiteY18244"/>
                </a:cxn>
                <a:cxn ang="0">
                  <a:pos x="connsiteX18245" y="connsiteY18245"/>
                </a:cxn>
                <a:cxn ang="0">
                  <a:pos x="connsiteX18246" y="connsiteY18246"/>
                </a:cxn>
                <a:cxn ang="0">
                  <a:pos x="connsiteX18247" y="connsiteY18247"/>
                </a:cxn>
                <a:cxn ang="0">
                  <a:pos x="connsiteX18248" y="connsiteY18248"/>
                </a:cxn>
                <a:cxn ang="0">
                  <a:pos x="connsiteX18249" y="connsiteY18249"/>
                </a:cxn>
                <a:cxn ang="0">
                  <a:pos x="connsiteX18250" y="connsiteY18250"/>
                </a:cxn>
                <a:cxn ang="0">
                  <a:pos x="connsiteX18251" y="connsiteY18251"/>
                </a:cxn>
                <a:cxn ang="0">
                  <a:pos x="connsiteX18252" y="connsiteY18252"/>
                </a:cxn>
                <a:cxn ang="0">
                  <a:pos x="connsiteX18253" y="connsiteY18253"/>
                </a:cxn>
                <a:cxn ang="0">
                  <a:pos x="connsiteX18254" y="connsiteY18254"/>
                </a:cxn>
                <a:cxn ang="0">
                  <a:pos x="connsiteX18255" y="connsiteY18255"/>
                </a:cxn>
                <a:cxn ang="0">
                  <a:pos x="connsiteX18256" y="connsiteY18256"/>
                </a:cxn>
                <a:cxn ang="0">
                  <a:pos x="connsiteX18257" y="connsiteY18257"/>
                </a:cxn>
                <a:cxn ang="0">
                  <a:pos x="connsiteX18258" y="connsiteY18258"/>
                </a:cxn>
                <a:cxn ang="0">
                  <a:pos x="connsiteX18259" y="connsiteY18259"/>
                </a:cxn>
                <a:cxn ang="0">
                  <a:pos x="connsiteX18260" y="connsiteY18260"/>
                </a:cxn>
                <a:cxn ang="0">
                  <a:pos x="connsiteX18261" y="connsiteY18261"/>
                </a:cxn>
                <a:cxn ang="0">
                  <a:pos x="connsiteX18262" y="connsiteY18262"/>
                </a:cxn>
                <a:cxn ang="0">
                  <a:pos x="connsiteX18263" y="connsiteY18263"/>
                </a:cxn>
                <a:cxn ang="0">
                  <a:pos x="connsiteX18264" y="connsiteY18264"/>
                </a:cxn>
                <a:cxn ang="0">
                  <a:pos x="connsiteX18265" y="connsiteY18265"/>
                </a:cxn>
                <a:cxn ang="0">
                  <a:pos x="connsiteX18266" y="connsiteY18266"/>
                </a:cxn>
                <a:cxn ang="0">
                  <a:pos x="connsiteX18267" y="connsiteY18267"/>
                </a:cxn>
                <a:cxn ang="0">
                  <a:pos x="connsiteX18268" y="connsiteY18268"/>
                </a:cxn>
                <a:cxn ang="0">
                  <a:pos x="connsiteX18269" y="connsiteY18269"/>
                </a:cxn>
                <a:cxn ang="0">
                  <a:pos x="connsiteX18270" y="connsiteY18270"/>
                </a:cxn>
                <a:cxn ang="0">
                  <a:pos x="connsiteX18271" y="connsiteY18271"/>
                </a:cxn>
                <a:cxn ang="0">
                  <a:pos x="connsiteX18272" y="connsiteY18272"/>
                </a:cxn>
                <a:cxn ang="0">
                  <a:pos x="connsiteX18273" y="connsiteY18273"/>
                </a:cxn>
                <a:cxn ang="0">
                  <a:pos x="connsiteX18274" y="connsiteY18274"/>
                </a:cxn>
                <a:cxn ang="0">
                  <a:pos x="connsiteX18275" y="connsiteY18275"/>
                </a:cxn>
                <a:cxn ang="0">
                  <a:pos x="connsiteX18276" y="connsiteY18276"/>
                </a:cxn>
                <a:cxn ang="0">
                  <a:pos x="connsiteX18277" y="connsiteY18277"/>
                </a:cxn>
                <a:cxn ang="0">
                  <a:pos x="connsiteX18278" y="connsiteY18278"/>
                </a:cxn>
                <a:cxn ang="0">
                  <a:pos x="connsiteX18279" y="connsiteY18279"/>
                </a:cxn>
                <a:cxn ang="0">
                  <a:pos x="connsiteX18280" y="connsiteY18280"/>
                </a:cxn>
                <a:cxn ang="0">
                  <a:pos x="connsiteX18281" y="connsiteY18281"/>
                </a:cxn>
                <a:cxn ang="0">
                  <a:pos x="connsiteX18282" y="connsiteY18282"/>
                </a:cxn>
                <a:cxn ang="0">
                  <a:pos x="connsiteX18283" y="connsiteY18283"/>
                </a:cxn>
                <a:cxn ang="0">
                  <a:pos x="connsiteX18284" y="connsiteY18284"/>
                </a:cxn>
                <a:cxn ang="0">
                  <a:pos x="connsiteX18285" y="connsiteY18285"/>
                </a:cxn>
                <a:cxn ang="0">
                  <a:pos x="connsiteX18286" y="connsiteY18286"/>
                </a:cxn>
                <a:cxn ang="0">
                  <a:pos x="connsiteX18287" y="connsiteY18287"/>
                </a:cxn>
                <a:cxn ang="0">
                  <a:pos x="connsiteX18288" y="connsiteY18288"/>
                </a:cxn>
                <a:cxn ang="0">
                  <a:pos x="connsiteX18289" y="connsiteY18289"/>
                </a:cxn>
                <a:cxn ang="0">
                  <a:pos x="connsiteX18290" y="connsiteY18290"/>
                </a:cxn>
                <a:cxn ang="0">
                  <a:pos x="connsiteX18291" y="connsiteY18291"/>
                </a:cxn>
                <a:cxn ang="0">
                  <a:pos x="connsiteX18292" y="connsiteY18292"/>
                </a:cxn>
                <a:cxn ang="0">
                  <a:pos x="connsiteX18293" y="connsiteY18293"/>
                </a:cxn>
                <a:cxn ang="0">
                  <a:pos x="connsiteX18294" y="connsiteY18294"/>
                </a:cxn>
                <a:cxn ang="0">
                  <a:pos x="connsiteX18295" y="connsiteY18295"/>
                </a:cxn>
                <a:cxn ang="0">
                  <a:pos x="connsiteX18296" y="connsiteY18296"/>
                </a:cxn>
                <a:cxn ang="0">
                  <a:pos x="connsiteX18297" y="connsiteY18297"/>
                </a:cxn>
                <a:cxn ang="0">
                  <a:pos x="connsiteX18298" y="connsiteY18298"/>
                </a:cxn>
                <a:cxn ang="0">
                  <a:pos x="connsiteX18299" y="connsiteY18299"/>
                </a:cxn>
                <a:cxn ang="0">
                  <a:pos x="connsiteX18300" y="connsiteY18300"/>
                </a:cxn>
                <a:cxn ang="0">
                  <a:pos x="connsiteX18301" y="connsiteY18301"/>
                </a:cxn>
                <a:cxn ang="0">
                  <a:pos x="connsiteX18302" y="connsiteY18302"/>
                </a:cxn>
                <a:cxn ang="0">
                  <a:pos x="connsiteX18303" y="connsiteY18303"/>
                </a:cxn>
                <a:cxn ang="0">
                  <a:pos x="connsiteX18304" y="connsiteY18304"/>
                </a:cxn>
                <a:cxn ang="0">
                  <a:pos x="connsiteX18305" y="connsiteY18305"/>
                </a:cxn>
                <a:cxn ang="0">
                  <a:pos x="connsiteX18306" y="connsiteY18306"/>
                </a:cxn>
                <a:cxn ang="0">
                  <a:pos x="connsiteX18307" y="connsiteY18307"/>
                </a:cxn>
                <a:cxn ang="0">
                  <a:pos x="connsiteX18308" y="connsiteY18308"/>
                </a:cxn>
                <a:cxn ang="0">
                  <a:pos x="connsiteX18309" y="connsiteY18309"/>
                </a:cxn>
                <a:cxn ang="0">
                  <a:pos x="connsiteX18310" y="connsiteY18310"/>
                </a:cxn>
                <a:cxn ang="0">
                  <a:pos x="connsiteX18311" y="connsiteY18311"/>
                </a:cxn>
                <a:cxn ang="0">
                  <a:pos x="connsiteX18312" y="connsiteY18312"/>
                </a:cxn>
                <a:cxn ang="0">
                  <a:pos x="connsiteX18313" y="connsiteY18313"/>
                </a:cxn>
                <a:cxn ang="0">
                  <a:pos x="connsiteX18314" y="connsiteY18314"/>
                </a:cxn>
                <a:cxn ang="0">
                  <a:pos x="connsiteX18315" y="connsiteY18315"/>
                </a:cxn>
                <a:cxn ang="0">
                  <a:pos x="connsiteX18316" y="connsiteY18316"/>
                </a:cxn>
                <a:cxn ang="0">
                  <a:pos x="connsiteX18317" y="connsiteY18317"/>
                </a:cxn>
                <a:cxn ang="0">
                  <a:pos x="connsiteX18318" y="connsiteY18318"/>
                </a:cxn>
                <a:cxn ang="0">
                  <a:pos x="connsiteX18319" y="connsiteY18319"/>
                </a:cxn>
                <a:cxn ang="0">
                  <a:pos x="connsiteX18320" y="connsiteY18320"/>
                </a:cxn>
                <a:cxn ang="0">
                  <a:pos x="connsiteX18321" y="connsiteY18321"/>
                </a:cxn>
                <a:cxn ang="0">
                  <a:pos x="connsiteX18322" y="connsiteY18322"/>
                </a:cxn>
                <a:cxn ang="0">
                  <a:pos x="connsiteX18323" y="connsiteY18323"/>
                </a:cxn>
                <a:cxn ang="0">
                  <a:pos x="connsiteX18324" y="connsiteY18324"/>
                </a:cxn>
                <a:cxn ang="0">
                  <a:pos x="connsiteX18325" y="connsiteY18325"/>
                </a:cxn>
                <a:cxn ang="0">
                  <a:pos x="connsiteX18326" y="connsiteY18326"/>
                </a:cxn>
                <a:cxn ang="0">
                  <a:pos x="connsiteX18327" y="connsiteY18327"/>
                </a:cxn>
                <a:cxn ang="0">
                  <a:pos x="connsiteX18328" y="connsiteY18328"/>
                </a:cxn>
                <a:cxn ang="0">
                  <a:pos x="connsiteX18329" y="connsiteY18329"/>
                </a:cxn>
                <a:cxn ang="0">
                  <a:pos x="connsiteX18330" y="connsiteY18330"/>
                </a:cxn>
                <a:cxn ang="0">
                  <a:pos x="connsiteX18331" y="connsiteY18331"/>
                </a:cxn>
                <a:cxn ang="0">
                  <a:pos x="connsiteX18332" y="connsiteY18332"/>
                </a:cxn>
                <a:cxn ang="0">
                  <a:pos x="connsiteX18333" y="connsiteY18333"/>
                </a:cxn>
                <a:cxn ang="0">
                  <a:pos x="connsiteX18334" y="connsiteY18334"/>
                </a:cxn>
                <a:cxn ang="0">
                  <a:pos x="connsiteX18335" y="connsiteY18335"/>
                </a:cxn>
                <a:cxn ang="0">
                  <a:pos x="connsiteX18336" y="connsiteY18336"/>
                </a:cxn>
                <a:cxn ang="0">
                  <a:pos x="connsiteX18337" y="connsiteY18337"/>
                </a:cxn>
                <a:cxn ang="0">
                  <a:pos x="connsiteX18338" y="connsiteY18338"/>
                </a:cxn>
                <a:cxn ang="0">
                  <a:pos x="connsiteX18339" y="connsiteY18339"/>
                </a:cxn>
                <a:cxn ang="0">
                  <a:pos x="connsiteX18340" y="connsiteY18340"/>
                </a:cxn>
                <a:cxn ang="0">
                  <a:pos x="connsiteX18341" y="connsiteY18341"/>
                </a:cxn>
                <a:cxn ang="0">
                  <a:pos x="connsiteX18342" y="connsiteY18342"/>
                </a:cxn>
                <a:cxn ang="0">
                  <a:pos x="connsiteX18343" y="connsiteY18343"/>
                </a:cxn>
                <a:cxn ang="0">
                  <a:pos x="connsiteX18344" y="connsiteY18344"/>
                </a:cxn>
                <a:cxn ang="0">
                  <a:pos x="connsiteX18345" y="connsiteY18345"/>
                </a:cxn>
                <a:cxn ang="0">
                  <a:pos x="connsiteX18346" y="connsiteY18346"/>
                </a:cxn>
                <a:cxn ang="0">
                  <a:pos x="connsiteX18347" y="connsiteY18347"/>
                </a:cxn>
                <a:cxn ang="0">
                  <a:pos x="connsiteX18348" y="connsiteY18348"/>
                </a:cxn>
                <a:cxn ang="0">
                  <a:pos x="connsiteX18349" y="connsiteY18349"/>
                </a:cxn>
                <a:cxn ang="0">
                  <a:pos x="connsiteX18350" y="connsiteY18350"/>
                </a:cxn>
                <a:cxn ang="0">
                  <a:pos x="connsiteX18351" y="connsiteY18351"/>
                </a:cxn>
                <a:cxn ang="0">
                  <a:pos x="connsiteX18352" y="connsiteY18352"/>
                </a:cxn>
                <a:cxn ang="0">
                  <a:pos x="connsiteX18353" y="connsiteY18353"/>
                </a:cxn>
                <a:cxn ang="0">
                  <a:pos x="connsiteX18354" y="connsiteY18354"/>
                </a:cxn>
                <a:cxn ang="0">
                  <a:pos x="connsiteX18355" y="connsiteY18355"/>
                </a:cxn>
                <a:cxn ang="0">
                  <a:pos x="connsiteX18356" y="connsiteY18356"/>
                </a:cxn>
                <a:cxn ang="0">
                  <a:pos x="connsiteX18357" y="connsiteY18357"/>
                </a:cxn>
                <a:cxn ang="0">
                  <a:pos x="connsiteX18358" y="connsiteY18358"/>
                </a:cxn>
                <a:cxn ang="0">
                  <a:pos x="connsiteX18359" y="connsiteY18359"/>
                </a:cxn>
                <a:cxn ang="0">
                  <a:pos x="connsiteX18360" y="connsiteY18360"/>
                </a:cxn>
                <a:cxn ang="0">
                  <a:pos x="connsiteX18361" y="connsiteY18361"/>
                </a:cxn>
                <a:cxn ang="0">
                  <a:pos x="connsiteX18362" y="connsiteY18362"/>
                </a:cxn>
                <a:cxn ang="0">
                  <a:pos x="connsiteX18363" y="connsiteY18363"/>
                </a:cxn>
                <a:cxn ang="0">
                  <a:pos x="connsiteX18364" y="connsiteY18364"/>
                </a:cxn>
                <a:cxn ang="0">
                  <a:pos x="connsiteX18365" y="connsiteY18365"/>
                </a:cxn>
                <a:cxn ang="0">
                  <a:pos x="connsiteX18366" y="connsiteY18366"/>
                </a:cxn>
                <a:cxn ang="0">
                  <a:pos x="connsiteX18367" y="connsiteY18367"/>
                </a:cxn>
                <a:cxn ang="0">
                  <a:pos x="connsiteX18368" y="connsiteY18368"/>
                </a:cxn>
                <a:cxn ang="0">
                  <a:pos x="connsiteX18369" y="connsiteY18369"/>
                </a:cxn>
                <a:cxn ang="0">
                  <a:pos x="connsiteX18370" y="connsiteY18370"/>
                </a:cxn>
                <a:cxn ang="0">
                  <a:pos x="connsiteX18371" y="connsiteY18371"/>
                </a:cxn>
                <a:cxn ang="0">
                  <a:pos x="connsiteX18372" y="connsiteY18372"/>
                </a:cxn>
                <a:cxn ang="0">
                  <a:pos x="connsiteX18373" y="connsiteY18373"/>
                </a:cxn>
                <a:cxn ang="0">
                  <a:pos x="connsiteX18374" y="connsiteY18374"/>
                </a:cxn>
                <a:cxn ang="0">
                  <a:pos x="connsiteX18375" y="connsiteY18375"/>
                </a:cxn>
                <a:cxn ang="0">
                  <a:pos x="connsiteX18376" y="connsiteY18376"/>
                </a:cxn>
                <a:cxn ang="0">
                  <a:pos x="connsiteX18377" y="connsiteY18377"/>
                </a:cxn>
                <a:cxn ang="0">
                  <a:pos x="connsiteX18378" y="connsiteY18378"/>
                </a:cxn>
                <a:cxn ang="0">
                  <a:pos x="connsiteX18379" y="connsiteY18379"/>
                </a:cxn>
                <a:cxn ang="0">
                  <a:pos x="connsiteX18380" y="connsiteY18380"/>
                </a:cxn>
                <a:cxn ang="0">
                  <a:pos x="connsiteX18381" y="connsiteY18381"/>
                </a:cxn>
                <a:cxn ang="0">
                  <a:pos x="connsiteX18382" y="connsiteY18382"/>
                </a:cxn>
                <a:cxn ang="0">
                  <a:pos x="connsiteX18383" y="connsiteY18383"/>
                </a:cxn>
                <a:cxn ang="0">
                  <a:pos x="connsiteX18384" y="connsiteY18384"/>
                </a:cxn>
                <a:cxn ang="0">
                  <a:pos x="connsiteX18385" y="connsiteY18385"/>
                </a:cxn>
                <a:cxn ang="0">
                  <a:pos x="connsiteX18386" y="connsiteY18386"/>
                </a:cxn>
                <a:cxn ang="0">
                  <a:pos x="connsiteX18387" y="connsiteY18387"/>
                </a:cxn>
                <a:cxn ang="0">
                  <a:pos x="connsiteX18388" y="connsiteY18388"/>
                </a:cxn>
                <a:cxn ang="0">
                  <a:pos x="connsiteX18389" y="connsiteY18389"/>
                </a:cxn>
                <a:cxn ang="0">
                  <a:pos x="connsiteX18390" y="connsiteY18390"/>
                </a:cxn>
                <a:cxn ang="0">
                  <a:pos x="connsiteX18391" y="connsiteY18391"/>
                </a:cxn>
                <a:cxn ang="0">
                  <a:pos x="connsiteX18392" y="connsiteY18392"/>
                </a:cxn>
                <a:cxn ang="0">
                  <a:pos x="connsiteX18393" y="connsiteY18393"/>
                </a:cxn>
                <a:cxn ang="0">
                  <a:pos x="connsiteX18394" y="connsiteY18394"/>
                </a:cxn>
                <a:cxn ang="0">
                  <a:pos x="connsiteX18395" y="connsiteY18395"/>
                </a:cxn>
                <a:cxn ang="0">
                  <a:pos x="connsiteX18396" y="connsiteY18396"/>
                </a:cxn>
                <a:cxn ang="0">
                  <a:pos x="connsiteX18397" y="connsiteY18397"/>
                </a:cxn>
                <a:cxn ang="0">
                  <a:pos x="connsiteX18398" y="connsiteY18398"/>
                </a:cxn>
                <a:cxn ang="0">
                  <a:pos x="connsiteX18399" y="connsiteY18399"/>
                </a:cxn>
                <a:cxn ang="0">
                  <a:pos x="connsiteX18400" y="connsiteY18400"/>
                </a:cxn>
                <a:cxn ang="0">
                  <a:pos x="connsiteX18401" y="connsiteY18401"/>
                </a:cxn>
                <a:cxn ang="0">
                  <a:pos x="connsiteX18402" y="connsiteY18402"/>
                </a:cxn>
                <a:cxn ang="0">
                  <a:pos x="connsiteX18403" y="connsiteY18403"/>
                </a:cxn>
                <a:cxn ang="0">
                  <a:pos x="connsiteX18404" y="connsiteY18404"/>
                </a:cxn>
                <a:cxn ang="0">
                  <a:pos x="connsiteX18405" y="connsiteY18405"/>
                </a:cxn>
                <a:cxn ang="0">
                  <a:pos x="connsiteX18406" y="connsiteY18406"/>
                </a:cxn>
                <a:cxn ang="0">
                  <a:pos x="connsiteX18407" y="connsiteY18407"/>
                </a:cxn>
                <a:cxn ang="0">
                  <a:pos x="connsiteX18408" y="connsiteY18408"/>
                </a:cxn>
                <a:cxn ang="0">
                  <a:pos x="connsiteX18409" y="connsiteY18409"/>
                </a:cxn>
                <a:cxn ang="0">
                  <a:pos x="connsiteX18410" y="connsiteY18410"/>
                </a:cxn>
                <a:cxn ang="0">
                  <a:pos x="connsiteX18411" y="connsiteY18411"/>
                </a:cxn>
                <a:cxn ang="0">
                  <a:pos x="connsiteX18412" y="connsiteY18412"/>
                </a:cxn>
                <a:cxn ang="0">
                  <a:pos x="connsiteX18413" y="connsiteY18413"/>
                </a:cxn>
                <a:cxn ang="0">
                  <a:pos x="connsiteX18414" y="connsiteY18414"/>
                </a:cxn>
                <a:cxn ang="0">
                  <a:pos x="connsiteX18415" y="connsiteY18415"/>
                </a:cxn>
                <a:cxn ang="0">
                  <a:pos x="connsiteX18416" y="connsiteY18416"/>
                </a:cxn>
                <a:cxn ang="0">
                  <a:pos x="connsiteX18417" y="connsiteY18417"/>
                </a:cxn>
                <a:cxn ang="0">
                  <a:pos x="connsiteX18418" y="connsiteY18418"/>
                </a:cxn>
                <a:cxn ang="0">
                  <a:pos x="connsiteX18419" y="connsiteY18419"/>
                </a:cxn>
                <a:cxn ang="0">
                  <a:pos x="connsiteX18420" y="connsiteY18420"/>
                </a:cxn>
                <a:cxn ang="0">
                  <a:pos x="connsiteX18421" y="connsiteY18421"/>
                </a:cxn>
                <a:cxn ang="0">
                  <a:pos x="connsiteX18422" y="connsiteY18422"/>
                </a:cxn>
                <a:cxn ang="0">
                  <a:pos x="connsiteX18423" y="connsiteY18423"/>
                </a:cxn>
                <a:cxn ang="0">
                  <a:pos x="connsiteX18424" y="connsiteY18424"/>
                </a:cxn>
                <a:cxn ang="0">
                  <a:pos x="connsiteX18425" y="connsiteY18425"/>
                </a:cxn>
                <a:cxn ang="0">
                  <a:pos x="connsiteX18426" y="connsiteY18426"/>
                </a:cxn>
                <a:cxn ang="0">
                  <a:pos x="connsiteX18427" y="connsiteY18427"/>
                </a:cxn>
                <a:cxn ang="0">
                  <a:pos x="connsiteX18428" y="connsiteY18428"/>
                </a:cxn>
                <a:cxn ang="0">
                  <a:pos x="connsiteX18429" y="connsiteY18429"/>
                </a:cxn>
                <a:cxn ang="0">
                  <a:pos x="connsiteX18430" y="connsiteY18430"/>
                </a:cxn>
                <a:cxn ang="0">
                  <a:pos x="connsiteX18431" y="connsiteY18431"/>
                </a:cxn>
                <a:cxn ang="0">
                  <a:pos x="connsiteX18432" y="connsiteY18432"/>
                </a:cxn>
                <a:cxn ang="0">
                  <a:pos x="connsiteX18433" y="connsiteY18433"/>
                </a:cxn>
                <a:cxn ang="0">
                  <a:pos x="connsiteX18434" y="connsiteY18434"/>
                </a:cxn>
                <a:cxn ang="0">
                  <a:pos x="connsiteX18435" y="connsiteY18435"/>
                </a:cxn>
                <a:cxn ang="0">
                  <a:pos x="connsiteX18436" y="connsiteY18436"/>
                </a:cxn>
                <a:cxn ang="0">
                  <a:pos x="connsiteX18437" y="connsiteY18437"/>
                </a:cxn>
                <a:cxn ang="0">
                  <a:pos x="connsiteX18438" y="connsiteY18438"/>
                </a:cxn>
                <a:cxn ang="0">
                  <a:pos x="connsiteX18439" y="connsiteY18439"/>
                </a:cxn>
                <a:cxn ang="0">
                  <a:pos x="connsiteX18440" y="connsiteY18440"/>
                </a:cxn>
                <a:cxn ang="0">
                  <a:pos x="connsiteX18441" y="connsiteY18441"/>
                </a:cxn>
                <a:cxn ang="0">
                  <a:pos x="connsiteX18442" y="connsiteY18442"/>
                </a:cxn>
                <a:cxn ang="0">
                  <a:pos x="connsiteX18443" y="connsiteY18443"/>
                </a:cxn>
                <a:cxn ang="0">
                  <a:pos x="connsiteX18444" y="connsiteY18444"/>
                </a:cxn>
                <a:cxn ang="0">
                  <a:pos x="connsiteX18445" y="connsiteY18445"/>
                </a:cxn>
                <a:cxn ang="0">
                  <a:pos x="connsiteX18446" y="connsiteY18446"/>
                </a:cxn>
                <a:cxn ang="0">
                  <a:pos x="connsiteX18447" y="connsiteY18447"/>
                </a:cxn>
                <a:cxn ang="0">
                  <a:pos x="connsiteX18448" y="connsiteY18448"/>
                </a:cxn>
                <a:cxn ang="0">
                  <a:pos x="connsiteX18449" y="connsiteY18449"/>
                </a:cxn>
                <a:cxn ang="0">
                  <a:pos x="connsiteX18450" y="connsiteY18450"/>
                </a:cxn>
                <a:cxn ang="0">
                  <a:pos x="connsiteX18451" y="connsiteY18451"/>
                </a:cxn>
                <a:cxn ang="0">
                  <a:pos x="connsiteX18452" y="connsiteY18452"/>
                </a:cxn>
                <a:cxn ang="0">
                  <a:pos x="connsiteX18453" y="connsiteY18453"/>
                </a:cxn>
                <a:cxn ang="0">
                  <a:pos x="connsiteX18454" y="connsiteY18454"/>
                </a:cxn>
                <a:cxn ang="0">
                  <a:pos x="connsiteX18455" y="connsiteY18455"/>
                </a:cxn>
                <a:cxn ang="0">
                  <a:pos x="connsiteX18456" y="connsiteY18456"/>
                </a:cxn>
                <a:cxn ang="0">
                  <a:pos x="connsiteX18457" y="connsiteY18457"/>
                </a:cxn>
                <a:cxn ang="0">
                  <a:pos x="connsiteX18458" y="connsiteY18458"/>
                </a:cxn>
                <a:cxn ang="0">
                  <a:pos x="connsiteX18459" y="connsiteY18459"/>
                </a:cxn>
                <a:cxn ang="0">
                  <a:pos x="connsiteX18460" y="connsiteY18460"/>
                </a:cxn>
                <a:cxn ang="0">
                  <a:pos x="connsiteX18461" y="connsiteY18461"/>
                </a:cxn>
                <a:cxn ang="0">
                  <a:pos x="connsiteX18462" y="connsiteY18462"/>
                </a:cxn>
                <a:cxn ang="0">
                  <a:pos x="connsiteX18463" y="connsiteY18463"/>
                </a:cxn>
                <a:cxn ang="0">
                  <a:pos x="connsiteX18464" y="connsiteY18464"/>
                </a:cxn>
                <a:cxn ang="0">
                  <a:pos x="connsiteX18465" y="connsiteY18465"/>
                </a:cxn>
                <a:cxn ang="0">
                  <a:pos x="connsiteX18466" y="connsiteY18466"/>
                </a:cxn>
                <a:cxn ang="0">
                  <a:pos x="connsiteX18467" y="connsiteY18467"/>
                </a:cxn>
                <a:cxn ang="0">
                  <a:pos x="connsiteX18468" y="connsiteY18468"/>
                </a:cxn>
                <a:cxn ang="0">
                  <a:pos x="connsiteX18469" y="connsiteY18469"/>
                </a:cxn>
                <a:cxn ang="0">
                  <a:pos x="connsiteX18470" y="connsiteY18470"/>
                </a:cxn>
                <a:cxn ang="0">
                  <a:pos x="connsiteX18471" y="connsiteY18471"/>
                </a:cxn>
                <a:cxn ang="0">
                  <a:pos x="connsiteX18472" y="connsiteY18472"/>
                </a:cxn>
                <a:cxn ang="0">
                  <a:pos x="connsiteX18473" y="connsiteY18473"/>
                </a:cxn>
                <a:cxn ang="0">
                  <a:pos x="connsiteX18474" y="connsiteY18474"/>
                </a:cxn>
                <a:cxn ang="0">
                  <a:pos x="connsiteX18475" y="connsiteY18475"/>
                </a:cxn>
                <a:cxn ang="0">
                  <a:pos x="connsiteX18476" y="connsiteY18476"/>
                </a:cxn>
                <a:cxn ang="0">
                  <a:pos x="connsiteX18477" y="connsiteY18477"/>
                </a:cxn>
                <a:cxn ang="0">
                  <a:pos x="connsiteX18478" y="connsiteY18478"/>
                </a:cxn>
                <a:cxn ang="0">
                  <a:pos x="connsiteX18479" y="connsiteY18479"/>
                </a:cxn>
                <a:cxn ang="0">
                  <a:pos x="connsiteX18480" y="connsiteY18480"/>
                </a:cxn>
                <a:cxn ang="0">
                  <a:pos x="connsiteX18481" y="connsiteY18481"/>
                </a:cxn>
                <a:cxn ang="0">
                  <a:pos x="connsiteX18482" y="connsiteY18482"/>
                </a:cxn>
                <a:cxn ang="0">
                  <a:pos x="connsiteX18483" y="connsiteY18483"/>
                </a:cxn>
                <a:cxn ang="0">
                  <a:pos x="connsiteX18484" y="connsiteY18484"/>
                </a:cxn>
                <a:cxn ang="0">
                  <a:pos x="connsiteX18485" y="connsiteY18485"/>
                </a:cxn>
                <a:cxn ang="0">
                  <a:pos x="connsiteX18486" y="connsiteY18486"/>
                </a:cxn>
                <a:cxn ang="0">
                  <a:pos x="connsiteX18487" y="connsiteY18487"/>
                </a:cxn>
                <a:cxn ang="0">
                  <a:pos x="connsiteX18488" y="connsiteY18488"/>
                </a:cxn>
                <a:cxn ang="0">
                  <a:pos x="connsiteX18489" y="connsiteY18489"/>
                </a:cxn>
                <a:cxn ang="0">
                  <a:pos x="connsiteX18490" y="connsiteY18490"/>
                </a:cxn>
                <a:cxn ang="0">
                  <a:pos x="connsiteX18491" y="connsiteY18491"/>
                </a:cxn>
                <a:cxn ang="0">
                  <a:pos x="connsiteX18492" y="connsiteY18492"/>
                </a:cxn>
                <a:cxn ang="0">
                  <a:pos x="connsiteX18493" y="connsiteY18493"/>
                </a:cxn>
                <a:cxn ang="0">
                  <a:pos x="connsiteX18494" y="connsiteY18494"/>
                </a:cxn>
                <a:cxn ang="0">
                  <a:pos x="connsiteX18495" y="connsiteY18495"/>
                </a:cxn>
                <a:cxn ang="0">
                  <a:pos x="connsiteX18496" y="connsiteY18496"/>
                </a:cxn>
                <a:cxn ang="0">
                  <a:pos x="connsiteX18497" y="connsiteY18497"/>
                </a:cxn>
                <a:cxn ang="0">
                  <a:pos x="connsiteX18498" y="connsiteY18498"/>
                </a:cxn>
                <a:cxn ang="0">
                  <a:pos x="connsiteX18499" y="connsiteY18499"/>
                </a:cxn>
                <a:cxn ang="0">
                  <a:pos x="connsiteX18500" y="connsiteY18500"/>
                </a:cxn>
                <a:cxn ang="0">
                  <a:pos x="connsiteX18501" y="connsiteY18501"/>
                </a:cxn>
                <a:cxn ang="0">
                  <a:pos x="connsiteX18502" y="connsiteY18502"/>
                </a:cxn>
                <a:cxn ang="0">
                  <a:pos x="connsiteX18503" y="connsiteY18503"/>
                </a:cxn>
                <a:cxn ang="0">
                  <a:pos x="connsiteX18504" y="connsiteY18504"/>
                </a:cxn>
                <a:cxn ang="0">
                  <a:pos x="connsiteX18505" y="connsiteY18505"/>
                </a:cxn>
                <a:cxn ang="0">
                  <a:pos x="connsiteX18506" y="connsiteY18506"/>
                </a:cxn>
                <a:cxn ang="0">
                  <a:pos x="connsiteX18507" y="connsiteY18507"/>
                </a:cxn>
                <a:cxn ang="0">
                  <a:pos x="connsiteX18508" y="connsiteY18508"/>
                </a:cxn>
                <a:cxn ang="0">
                  <a:pos x="connsiteX18509" y="connsiteY18509"/>
                </a:cxn>
                <a:cxn ang="0">
                  <a:pos x="connsiteX18510" y="connsiteY18510"/>
                </a:cxn>
                <a:cxn ang="0">
                  <a:pos x="connsiteX18511" y="connsiteY18511"/>
                </a:cxn>
                <a:cxn ang="0">
                  <a:pos x="connsiteX18512" y="connsiteY18512"/>
                </a:cxn>
                <a:cxn ang="0">
                  <a:pos x="connsiteX18513" y="connsiteY18513"/>
                </a:cxn>
                <a:cxn ang="0">
                  <a:pos x="connsiteX18514" y="connsiteY18514"/>
                </a:cxn>
                <a:cxn ang="0">
                  <a:pos x="connsiteX18515" y="connsiteY18515"/>
                </a:cxn>
                <a:cxn ang="0">
                  <a:pos x="connsiteX18516" y="connsiteY18516"/>
                </a:cxn>
                <a:cxn ang="0">
                  <a:pos x="connsiteX18517" y="connsiteY18517"/>
                </a:cxn>
                <a:cxn ang="0">
                  <a:pos x="connsiteX18518" y="connsiteY18518"/>
                </a:cxn>
                <a:cxn ang="0">
                  <a:pos x="connsiteX18519" y="connsiteY18519"/>
                </a:cxn>
                <a:cxn ang="0">
                  <a:pos x="connsiteX18520" y="connsiteY18520"/>
                </a:cxn>
                <a:cxn ang="0">
                  <a:pos x="connsiteX18521" y="connsiteY18521"/>
                </a:cxn>
                <a:cxn ang="0">
                  <a:pos x="connsiteX18522" y="connsiteY18522"/>
                </a:cxn>
                <a:cxn ang="0">
                  <a:pos x="connsiteX18523" y="connsiteY18523"/>
                </a:cxn>
                <a:cxn ang="0">
                  <a:pos x="connsiteX18524" y="connsiteY18524"/>
                </a:cxn>
                <a:cxn ang="0">
                  <a:pos x="connsiteX18525" y="connsiteY18525"/>
                </a:cxn>
                <a:cxn ang="0">
                  <a:pos x="connsiteX18526" y="connsiteY18526"/>
                </a:cxn>
                <a:cxn ang="0">
                  <a:pos x="connsiteX18527" y="connsiteY18527"/>
                </a:cxn>
                <a:cxn ang="0">
                  <a:pos x="connsiteX18528" y="connsiteY18528"/>
                </a:cxn>
                <a:cxn ang="0">
                  <a:pos x="connsiteX18529" y="connsiteY18529"/>
                </a:cxn>
                <a:cxn ang="0">
                  <a:pos x="connsiteX18530" y="connsiteY18530"/>
                </a:cxn>
                <a:cxn ang="0">
                  <a:pos x="connsiteX18531" y="connsiteY18531"/>
                </a:cxn>
                <a:cxn ang="0">
                  <a:pos x="connsiteX18532" y="connsiteY18532"/>
                </a:cxn>
                <a:cxn ang="0">
                  <a:pos x="connsiteX18533" y="connsiteY18533"/>
                </a:cxn>
                <a:cxn ang="0">
                  <a:pos x="connsiteX18534" y="connsiteY18534"/>
                </a:cxn>
                <a:cxn ang="0">
                  <a:pos x="connsiteX18535" y="connsiteY18535"/>
                </a:cxn>
                <a:cxn ang="0">
                  <a:pos x="connsiteX18536" y="connsiteY18536"/>
                </a:cxn>
                <a:cxn ang="0">
                  <a:pos x="connsiteX18537" y="connsiteY18537"/>
                </a:cxn>
                <a:cxn ang="0">
                  <a:pos x="connsiteX18538" y="connsiteY18538"/>
                </a:cxn>
                <a:cxn ang="0">
                  <a:pos x="connsiteX18539" y="connsiteY18539"/>
                </a:cxn>
                <a:cxn ang="0">
                  <a:pos x="connsiteX18540" y="connsiteY18540"/>
                </a:cxn>
                <a:cxn ang="0">
                  <a:pos x="connsiteX18541" y="connsiteY18541"/>
                </a:cxn>
                <a:cxn ang="0">
                  <a:pos x="connsiteX18542" y="connsiteY18542"/>
                </a:cxn>
                <a:cxn ang="0">
                  <a:pos x="connsiteX18543" y="connsiteY18543"/>
                </a:cxn>
                <a:cxn ang="0">
                  <a:pos x="connsiteX18544" y="connsiteY18544"/>
                </a:cxn>
                <a:cxn ang="0">
                  <a:pos x="connsiteX18545" y="connsiteY18545"/>
                </a:cxn>
                <a:cxn ang="0">
                  <a:pos x="connsiteX18546" y="connsiteY18546"/>
                </a:cxn>
                <a:cxn ang="0">
                  <a:pos x="connsiteX18547" y="connsiteY18547"/>
                </a:cxn>
                <a:cxn ang="0">
                  <a:pos x="connsiteX18548" y="connsiteY18548"/>
                </a:cxn>
                <a:cxn ang="0">
                  <a:pos x="connsiteX18549" y="connsiteY18549"/>
                </a:cxn>
                <a:cxn ang="0">
                  <a:pos x="connsiteX18550" y="connsiteY18550"/>
                </a:cxn>
                <a:cxn ang="0">
                  <a:pos x="connsiteX18551" y="connsiteY18551"/>
                </a:cxn>
                <a:cxn ang="0">
                  <a:pos x="connsiteX18552" y="connsiteY18552"/>
                </a:cxn>
                <a:cxn ang="0">
                  <a:pos x="connsiteX18553" y="connsiteY18553"/>
                </a:cxn>
                <a:cxn ang="0">
                  <a:pos x="connsiteX18554" y="connsiteY18554"/>
                </a:cxn>
                <a:cxn ang="0">
                  <a:pos x="connsiteX18555" y="connsiteY18555"/>
                </a:cxn>
                <a:cxn ang="0">
                  <a:pos x="connsiteX18556" y="connsiteY18556"/>
                </a:cxn>
                <a:cxn ang="0">
                  <a:pos x="connsiteX18557" y="connsiteY18557"/>
                </a:cxn>
                <a:cxn ang="0">
                  <a:pos x="connsiteX18558" y="connsiteY18558"/>
                </a:cxn>
                <a:cxn ang="0">
                  <a:pos x="connsiteX18559" y="connsiteY18559"/>
                </a:cxn>
                <a:cxn ang="0">
                  <a:pos x="connsiteX18560" y="connsiteY18560"/>
                </a:cxn>
                <a:cxn ang="0">
                  <a:pos x="connsiteX18561" y="connsiteY18561"/>
                </a:cxn>
                <a:cxn ang="0">
                  <a:pos x="connsiteX18562" y="connsiteY18562"/>
                </a:cxn>
                <a:cxn ang="0">
                  <a:pos x="connsiteX18563" y="connsiteY18563"/>
                </a:cxn>
                <a:cxn ang="0">
                  <a:pos x="connsiteX18564" y="connsiteY18564"/>
                </a:cxn>
                <a:cxn ang="0">
                  <a:pos x="connsiteX18565" y="connsiteY18565"/>
                </a:cxn>
                <a:cxn ang="0">
                  <a:pos x="connsiteX18566" y="connsiteY18566"/>
                </a:cxn>
                <a:cxn ang="0">
                  <a:pos x="connsiteX18567" y="connsiteY18567"/>
                </a:cxn>
                <a:cxn ang="0">
                  <a:pos x="connsiteX18568" y="connsiteY18568"/>
                </a:cxn>
                <a:cxn ang="0">
                  <a:pos x="connsiteX18569" y="connsiteY18569"/>
                </a:cxn>
                <a:cxn ang="0">
                  <a:pos x="connsiteX18570" y="connsiteY18570"/>
                </a:cxn>
                <a:cxn ang="0">
                  <a:pos x="connsiteX18571" y="connsiteY18571"/>
                </a:cxn>
                <a:cxn ang="0">
                  <a:pos x="connsiteX18572" y="connsiteY18572"/>
                </a:cxn>
                <a:cxn ang="0">
                  <a:pos x="connsiteX18573" y="connsiteY18573"/>
                </a:cxn>
                <a:cxn ang="0">
                  <a:pos x="connsiteX18574" y="connsiteY18574"/>
                </a:cxn>
                <a:cxn ang="0">
                  <a:pos x="connsiteX18575" y="connsiteY18575"/>
                </a:cxn>
                <a:cxn ang="0">
                  <a:pos x="connsiteX18576" y="connsiteY18576"/>
                </a:cxn>
                <a:cxn ang="0">
                  <a:pos x="connsiteX18577" y="connsiteY18577"/>
                </a:cxn>
                <a:cxn ang="0">
                  <a:pos x="connsiteX18578" y="connsiteY18578"/>
                </a:cxn>
                <a:cxn ang="0">
                  <a:pos x="connsiteX18579" y="connsiteY18579"/>
                </a:cxn>
                <a:cxn ang="0">
                  <a:pos x="connsiteX18580" y="connsiteY18580"/>
                </a:cxn>
                <a:cxn ang="0">
                  <a:pos x="connsiteX18581" y="connsiteY18581"/>
                </a:cxn>
                <a:cxn ang="0">
                  <a:pos x="connsiteX18582" y="connsiteY18582"/>
                </a:cxn>
                <a:cxn ang="0">
                  <a:pos x="connsiteX18583" y="connsiteY18583"/>
                </a:cxn>
                <a:cxn ang="0">
                  <a:pos x="connsiteX18584" y="connsiteY18584"/>
                </a:cxn>
                <a:cxn ang="0">
                  <a:pos x="connsiteX18585" y="connsiteY18585"/>
                </a:cxn>
                <a:cxn ang="0">
                  <a:pos x="connsiteX18586" y="connsiteY18586"/>
                </a:cxn>
                <a:cxn ang="0">
                  <a:pos x="connsiteX18587" y="connsiteY18587"/>
                </a:cxn>
                <a:cxn ang="0">
                  <a:pos x="connsiteX18588" y="connsiteY18588"/>
                </a:cxn>
                <a:cxn ang="0">
                  <a:pos x="connsiteX18589" y="connsiteY18589"/>
                </a:cxn>
                <a:cxn ang="0">
                  <a:pos x="connsiteX18590" y="connsiteY18590"/>
                </a:cxn>
                <a:cxn ang="0">
                  <a:pos x="connsiteX18591" y="connsiteY18591"/>
                </a:cxn>
                <a:cxn ang="0">
                  <a:pos x="connsiteX18592" y="connsiteY18592"/>
                </a:cxn>
                <a:cxn ang="0">
                  <a:pos x="connsiteX18593" y="connsiteY18593"/>
                </a:cxn>
                <a:cxn ang="0">
                  <a:pos x="connsiteX18594" y="connsiteY18594"/>
                </a:cxn>
                <a:cxn ang="0">
                  <a:pos x="connsiteX18595" y="connsiteY18595"/>
                </a:cxn>
                <a:cxn ang="0">
                  <a:pos x="connsiteX18596" y="connsiteY18596"/>
                </a:cxn>
                <a:cxn ang="0">
                  <a:pos x="connsiteX18597" y="connsiteY18597"/>
                </a:cxn>
                <a:cxn ang="0">
                  <a:pos x="connsiteX18598" y="connsiteY18598"/>
                </a:cxn>
                <a:cxn ang="0">
                  <a:pos x="connsiteX18599" y="connsiteY18599"/>
                </a:cxn>
                <a:cxn ang="0">
                  <a:pos x="connsiteX18600" y="connsiteY18600"/>
                </a:cxn>
                <a:cxn ang="0">
                  <a:pos x="connsiteX18601" y="connsiteY18601"/>
                </a:cxn>
                <a:cxn ang="0">
                  <a:pos x="connsiteX18602" y="connsiteY18602"/>
                </a:cxn>
                <a:cxn ang="0">
                  <a:pos x="connsiteX18603" y="connsiteY18603"/>
                </a:cxn>
                <a:cxn ang="0">
                  <a:pos x="connsiteX18604" y="connsiteY18604"/>
                </a:cxn>
                <a:cxn ang="0">
                  <a:pos x="connsiteX18605" y="connsiteY18605"/>
                </a:cxn>
                <a:cxn ang="0">
                  <a:pos x="connsiteX18606" y="connsiteY18606"/>
                </a:cxn>
                <a:cxn ang="0">
                  <a:pos x="connsiteX18607" y="connsiteY18607"/>
                </a:cxn>
                <a:cxn ang="0">
                  <a:pos x="connsiteX18608" y="connsiteY18608"/>
                </a:cxn>
                <a:cxn ang="0">
                  <a:pos x="connsiteX18609" y="connsiteY18609"/>
                </a:cxn>
                <a:cxn ang="0">
                  <a:pos x="connsiteX18610" y="connsiteY18610"/>
                </a:cxn>
                <a:cxn ang="0">
                  <a:pos x="connsiteX18611" y="connsiteY18611"/>
                </a:cxn>
                <a:cxn ang="0">
                  <a:pos x="connsiteX18612" y="connsiteY18612"/>
                </a:cxn>
                <a:cxn ang="0">
                  <a:pos x="connsiteX18613" y="connsiteY18613"/>
                </a:cxn>
                <a:cxn ang="0">
                  <a:pos x="connsiteX18614" y="connsiteY18614"/>
                </a:cxn>
                <a:cxn ang="0">
                  <a:pos x="connsiteX18615" y="connsiteY18615"/>
                </a:cxn>
                <a:cxn ang="0">
                  <a:pos x="connsiteX18616" y="connsiteY18616"/>
                </a:cxn>
                <a:cxn ang="0">
                  <a:pos x="connsiteX18617" y="connsiteY18617"/>
                </a:cxn>
                <a:cxn ang="0">
                  <a:pos x="connsiteX18618" y="connsiteY18618"/>
                </a:cxn>
                <a:cxn ang="0">
                  <a:pos x="connsiteX18619" y="connsiteY18619"/>
                </a:cxn>
                <a:cxn ang="0">
                  <a:pos x="connsiteX18620" y="connsiteY18620"/>
                </a:cxn>
                <a:cxn ang="0">
                  <a:pos x="connsiteX18621" y="connsiteY18621"/>
                </a:cxn>
                <a:cxn ang="0">
                  <a:pos x="connsiteX18622" y="connsiteY18622"/>
                </a:cxn>
                <a:cxn ang="0">
                  <a:pos x="connsiteX18623" y="connsiteY18623"/>
                </a:cxn>
                <a:cxn ang="0">
                  <a:pos x="connsiteX18624" y="connsiteY18624"/>
                </a:cxn>
                <a:cxn ang="0">
                  <a:pos x="connsiteX18625" y="connsiteY18625"/>
                </a:cxn>
                <a:cxn ang="0">
                  <a:pos x="connsiteX18626" y="connsiteY18626"/>
                </a:cxn>
                <a:cxn ang="0">
                  <a:pos x="connsiteX18627" y="connsiteY18627"/>
                </a:cxn>
                <a:cxn ang="0">
                  <a:pos x="connsiteX18628" y="connsiteY18628"/>
                </a:cxn>
                <a:cxn ang="0">
                  <a:pos x="connsiteX18629" y="connsiteY18629"/>
                </a:cxn>
                <a:cxn ang="0">
                  <a:pos x="connsiteX18630" y="connsiteY18630"/>
                </a:cxn>
                <a:cxn ang="0">
                  <a:pos x="connsiteX18631" y="connsiteY18631"/>
                </a:cxn>
                <a:cxn ang="0">
                  <a:pos x="connsiteX18632" y="connsiteY18632"/>
                </a:cxn>
                <a:cxn ang="0">
                  <a:pos x="connsiteX18633" y="connsiteY18633"/>
                </a:cxn>
                <a:cxn ang="0">
                  <a:pos x="connsiteX18634" y="connsiteY18634"/>
                </a:cxn>
                <a:cxn ang="0">
                  <a:pos x="connsiteX18635" y="connsiteY18635"/>
                </a:cxn>
                <a:cxn ang="0">
                  <a:pos x="connsiteX18636" y="connsiteY18636"/>
                </a:cxn>
                <a:cxn ang="0">
                  <a:pos x="connsiteX18637" y="connsiteY18637"/>
                </a:cxn>
                <a:cxn ang="0">
                  <a:pos x="connsiteX18638" y="connsiteY18638"/>
                </a:cxn>
                <a:cxn ang="0">
                  <a:pos x="connsiteX18639" y="connsiteY18639"/>
                </a:cxn>
                <a:cxn ang="0">
                  <a:pos x="connsiteX18640" y="connsiteY18640"/>
                </a:cxn>
                <a:cxn ang="0">
                  <a:pos x="connsiteX18641" y="connsiteY18641"/>
                </a:cxn>
                <a:cxn ang="0">
                  <a:pos x="connsiteX18642" y="connsiteY18642"/>
                </a:cxn>
                <a:cxn ang="0">
                  <a:pos x="connsiteX18643" y="connsiteY18643"/>
                </a:cxn>
                <a:cxn ang="0">
                  <a:pos x="connsiteX18644" y="connsiteY18644"/>
                </a:cxn>
                <a:cxn ang="0">
                  <a:pos x="connsiteX18645" y="connsiteY18645"/>
                </a:cxn>
                <a:cxn ang="0">
                  <a:pos x="connsiteX18646" y="connsiteY18646"/>
                </a:cxn>
                <a:cxn ang="0">
                  <a:pos x="connsiteX18647" y="connsiteY18647"/>
                </a:cxn>
                <a:cxn ang="0">
                  <a:pos x="connsiteX18648" y="connsiteY18648"/>
                </a:cxn>
                <a:cxn ang="0">
                  <a:pos x="connsiteX18649" y="connsiteY18649"/>
                </a:cxn>
                <a:cxn ang="0">
                  <a:pos x="connsiteX18650" y="connsiteY18650"/>
                </a:cxn>
                <a:cxn ang="0">
                  <a:pos x="connsiteX18651" y="connsiteY18651"/>
                </a:cxn>
                <a:cxn ang="0">
                  <a:pos x="connsiteX18652" y="connsiteY18652"/>
                </a:cxn>
                <a:cxn ang="0">
                  <a:pos x="connsiteX18653" y="connsiteY18653"/>
                </a:cxn>
                <a:cxn ang="0">
                  <a:pos x="connsiteX18654" y="connsiteY18654"/>
                </a:cxn>
                <a:cxn ang="0">
                  <a:pos x="connsiteX18655" y="connsiteY18655"/>
                </a:cxn>
                <a:cxn ang="0">
                  <a:pos x="connsiteX18656" y="connsiteY18656"/>
                </a:cxn>
                <a:cxn ang="0">
                  <a:pos x="connsiteX18657" y="connsiteY18657"/>
                </a:cxn>
                <a:cxn ang="0">
                  <a:pos x="connsiteX18658" y="connsiteY18658"/>
                </a:cxn>
                <a:cxn ang="0">
                  <a:pos x="connsiteX18659" y="connsiteY18659"/>
                </a:cxn>
                <a:cxn ang="0">
                  <a:pos x="connsiteX18660" y="connsiteY18660"/>
                </a:cxn>
                <a:cxn ang="0">
                  <a:pos x="connsiteX18661" y="connsiteY18661"/>
                </a:cxn>
                <a:cxn ang="0">
                  <a:pos x="connsiteX18662" y="connsiteY18662"/>
                </a:cxn>
                <a:cxn ang="0">
                  <a:pos x="connsiteX18663" y="connsiteY18663"/>
                </a:cxn>
                <a:cxn ang="0">
                  <a:pos x="connsiteX18664" y="connsiteY18664"/>
                </a:cxn>
                <a:cxn ang="0">
                  <a:pos x="connsiteX18665" y="connsiteY18665"/>
                </a:cxn>
                <a:cxn ang="0">
                  <a:pos x="connsiteX18666" y="connsiteY18666"/>
                </a:cxn>
                <a:cxn ang="0">
                  <a:pos x="connsiteX18667" y="connsiteY18667"/>
                </a:cxn>
                <a:cxn ang="0">
                  <a:pos x="connsiteX18668" y="connsiteY18668"/>
                </a:cxn>
                <a:cxn ang="0">
                  <a:pos x="connsiteX18669" y="connsiteY18669"/>
                </a:cxn>
                <a:cxn ang="0">
                  <a:pos x="connsiteX18670" y="connsiteY18670"/>
                </a:cxn>
                <a:cxn ang="0">
                  <a:pos x="connsiteX18671" y="connsiteY18671"/>
                </a:cxn>
                <a:cxn ang="0">
                  <a:pos x="connsiteX18672" y="connsiteY18672"/>
                </a:cxn>
                <a:cxn ang="0">
                  <a:pos x="connsiteX18673" y="connsiteY18673"/>
                </a:cxn>
                <a:cxn ang="0">
                  <a:pos x="connsiteX18674" y="connsiteY18674"/>
                </a:cxn>
                <a:cxn ang="0">
                  <a:pos x="connsiteX18675" y="connsiteY18675"/>
                </a:cxn>
                <a:cxn ang="0">
                  <a:pos x="connsiteX18676" y="connsiteY18676"/>
                </a:cxn>
                <a:cxn ang="0">
                  <a:pos x="connsiteX18677" y="connsiteY18677"/>
                </a:cxn>
                <a:cxn ang="0">
                  <a:pos x="connsiteX18678" y="connsiteY18678"/>
                </a:cxn>
                <a:cxn ang="0">
                  <a:pos x="connsiteX18679" y="connsiteY18679"/>
                </a:cxn>
                <a:cxn ang="0">
                  <a:pos x="connsiteX18680" y="connsiteY18680"/>
                </a:cxn>
                <a:cxn ang="0">
                  <a:pos x="connsiteX18681" y="connsiteY18681"/>
                </a:cxn>
                <a:cxn ang="0">
                  <a:pos x="connsiteX18682" y="connsiteY18682"/>
                </a:cxn>
                <a:cxn ang="0">
                  <a:pos x="connsiteX18683" y="connsiteY18683"/>
                </a:cxn>
                <a:cxn ang="0">
                  <a:pos x="connsiteX18684" y="connsiteY18684"/>
                </a:cxn>
                <a:cxn ang="0">
                  <a:pos x="connsiteX18685" y="connsiteY18685"/>
                </a:cxn>
                <a:cxn ang="0">
                  <a:pos x="connsiteX18686" y="connsiteY18686"/>
                </a:cxn>
                <a:cxn ang="0">
                  <a:pos x="connsiteX18687" y="connsiteY18687"/>
                </a:cxn>
                <a:cxn ang="0">
                  <a:pos x="connsiteX18688" y="connsiteY18688"/>
                </a:cxn>
                <a:cxn ang="0">
                  <a:pos x="connsiteX18689" y="connsiteY18689"/>
                </a:cxn>
                <a:cxn ang="0">
                  <a:pos x="connsiteX18690" y="connsiteY18690"/>
                </a:cxn>
                <a:cxn ang="0">
                  <a:pos x="connsiteX18691" y="connsiteY18691"/>
                </a:cxn>
                <a:cxn ang="0">
                  <a:pos x="connsiteX18692" y="connsiteY18692"/>
                </a:cxn>
                <a:cxn ang="0">
                  <a:pos x="connsiteX18693" y="connsiteY18693"/>
                </a:cxn>
                <a:cxn ang="0">
                  <a:pos x="connsiteX18694" y="connsiteY18694"/>
                </a:cxn>
                <a:cxn ang="0">
                  <a:pos x="connsiteX18695" y="connsiteY18695"/>
                </a:cxn>
                <a:cxn ang="0">
                  <a:pos x="connsiteX18696" y="connsiteY18696"/>
                </a:cxn>
                <a:cxn ang="0">
                  <a:pos x="connsiteX18697" y="connsiteY18697"/>
                </a:cxn>
                <a:cxn ang="0">
                  <a:pos x="connsiteX18698" y="connsiteY18698"/>
                </a:cxn>
                <a:cxn ang="0">
                  <a:pos x="connsiteX18699" y="connsiteY18699"/>
                </a:cxn>
                <a:cxn ang="0">
                  <a:pos x="connsiteX18700" y="connsiteY18700"/>
                </a:cxn>
                <a:cxn ang="0">
                  <a:pos x="connsiteX18701" y="connsiteY18701"/>
                </a:cxn>
                <a:cxn ang="0">
                  <a:pos x="connsiteX18702" y="connsiteY18702"/>
                </a:cxn>
                <a:cxn ang="0">
                  <a:pos x="connsiteX18703" y="connsiteY18703"/>
                </a:cxn>
                <a:cxn ang="0">
                  <a:pos x="connsiteX18704" y="connsiteY18704"/>
                </a:cxn>
                <a:cxn ang="0">
                  <a:pos x="connsiteX18705" y="connsiteY18705"/>
                </a:cxn>
                <a:cxn ang="0">
                  <a:pos x="connsiteX18706" y="connsiteY18706"/>
                </a:cxn>
                <a:cxn ang="0">
                  <a:pos x="connsiteX18707" y="connsiteY18707"/>
                </a:cxn>
                <a:cxn ang="0">
                  <a:pos x="connsiteX18708" y="connsiteY18708"/>
                </a:cxn>
                <a:cxn ang="0">
                  <a:pos x="connsiteX18709" y="connsiteY18709"/>
                </a:cxn>
                <a:cxn ang="0">
                  <a:pos x="connsiteX18710" y="connsiteY18710"/>
                </a:cxn>
                <a:cxn ang="0">
                  <a:pos x="connsiteX18711" y="connsiteY18711"/>
                </a:cxn>
                <a:cxn ang="0">
                  <a:pos x="connsiteX18712" y="connsiteY18712"/>
                </a:cxn>
                <a:cxn ang="0">
                  <a:pos x="connsiteX18713" y="connsiteY18713"/>
                </a:cxn>
                <a:cxn ang="0">
                  <a:pos x="connsiteX18714" y="connsiteY18714"/>
                </a:cxn>
                <a:cxn ang="0">
                  <a:pos x="connsiteX18715" y="connsiteY18715"/>
                </a:cxn>
                <a:cxn ang="0">
                  <a:pos x="connsiteX18716" y="connsiteY18716"/>
                </a:cxn>
                <a:cxn ang="0">
                  <a:pos x="connsiteX18717" y="connsiteY18717"/>
                </a:cxn>
                <a:cxn ang="0">
                  <a:pos x="connsiteX18718" y="connsiteY18718"/>
                </a:cxn>
                <a:cxn ang="0">
                  <a:pos x="connsiteX18719" y="connsiteY18719"/>
                </a:cxn>
                <a:cxn ang="0">
                  <a:pos x="connsiteX18720" y="connsiteY18720"/>
                </a:cxn>
                <a:cxn ang="0">
                  <a:pos x="connsiteX18721" y="connsiteY18721"/>
                </a:cxn>
                <a:cxn ang="0">
                  <a:pos x="connsiteX18722" y="connsiteY18722"/>
                </a:cxn>
                <a:cxn ang="0">
                  <a:pos x="connsiteX18723" y="connsiteY18723"/>
                </a:cxn>
                <a:cxn ang="0">
                  <a:pos x="connsiteX18724" y="connsiteY18724"/>
                </a:cxn>
                <a:cxn ang="0">
                  <a:pos x="connsiteX18725" y="connsiteY18725"/>
                </a:cxn>
                <a:cxn ang="0">
                  <a:pos x="connsiteX18726" y="connsiteY18726"/>
                </a:cxn>
                <a:cxn ang="0">
                  <a:pos x="connsiteX18727" y="connsiteY18727"/>
                </a:cxn>
                <a:cxn ang="0">
                  <a:pos x="connsiteX18728" y="connsiteY18728"/>
                </a:cxn>
                <a:cxn ang="0">
                  <a:pos x="connsiteX18729" y="connsiteY18729"/>
                </a:cxn>
                <a:cxn ang="0">
                  <a:pos x="connsiteX18730" y="connsiteY18730"/>
                </a:cxn>
                <a:cxn ang="0">
                  <a:pos x="connsiteX18731" y="connsiteY18731"/>
                </a:cxn>
                <a:cxn ang="0">
                  <a:pos x="connsiteX18732" y="connsiteY18732"/>
                </a:cxn>
                <a:cxn ang="0">
                  <a:pos x="connsiteX18733" y="connsiteY18733"/>
                </a:cxn>
                <a:cxn ang="0">
                  <a:pos x="connsiteX18734" y="connsiteY18734"/>
                </a:cxn>
                <a:cxn ang="0">
                  <a:pos x="connsiteX18735" y="connsiteY18735"/>
                </a:cxn>
                <a:cxn ang="0">
                  <a:pos x="connsiteX18736" y="connsiteY18736"/>
                </a:cxn>
                <a:cxn ang="0">
                  <a:pos x="connsiteX18737" y="connsiteY18737"/>
                </a:cxn>
                <a:cxn ang="0">
                  <a:pos x="connsiteX18738" y="connsiteY18738"/>
                </a:cxn>
                <a:cxn ang="0">
                  <a:pos x="connsiteX18739" y="connsiteY18739"/>
                </a:cxn>
                <a:cxn ang="0">
                  <a:pos x="connsiteX18740" y="connsiteY18740"/>
                </a:cxn>
                <a:cxn ang="0">
                  <a:pos x="connsiteX18741" y="connsiteY18741"/>
                </a:cxn>
                <a:cxn ang="0">
                  <a:pos x="connsiteX18742" y="connsiteY18742"/>
                </a:cxn>
                <a:cxn ang="0">
                  <a:pos x="connsiteX18743" y="connsiteY18743"/>
                </a:cxn>
                <a:cxn ang="0">
                  <a:pos x="connsiteX18744" y="connsiteY18744"/>
                </a:cxn>
                <a:cxn ang="0">
                  <a:pos x="connsiteX18745" y="connsiteY18745"/>
                </a:cxn>
                <a:cxn ang="0">
                  <a:pos x="connsiteX18746" y="connsiteY18746"/>
                </a:cxn>
                <a:cxn ang="0">
                  <a:pos x="connsiteX18747" y="connsiteY18747"/>
                </a:cxn>
                <a:cxn ang="0">
                  <a:pos x="connsiteX18748" y="connsiteY18748"/>
                </a:cxn>
                <a:cxn ang="0">
                  <a:pos x="connsiteX18749" y="connsiteY18749"/>
                </a:cxn>
                <a:cxn ang="0">
                  <a:pos x="connsiteX18750" y="connsiteY18750"/>
                </a:cxn>
                <a:cxn ang="0">
                  <a:pos x="connsiteX18751" y="connsiteY18751"/>
                </a:cxn>
                <a:cxn ang="0">
                  <a:pos x="connsiteX18752" y="connsiteY18752"/>
                </a:cxn>
                <a:cxn ang="0">
                  <a:pos x="connsiteX18753" y="connsiteY18753"/>
                </a:cxn>
                <a:cxn ang="0">
                  <a:pos x="connsiteX18754" y="connsiteY18754"/>
                </a:cxn>
                <a:cxn ang="0">
                  <a:pos x="connsiteX18755" y="connsiteY18755"/>
                </a:cxn>
                <a:cxn ang="0">
                  <a:pos x="connsiteX18756" y="connsiteY18756"/>
                </a:cxn>
                <a:cxn ang="0">
                  <a:pos x="connsiteX18757" y="connsiteY18757"/>
                </a:cxn>
                <a:cxn ang="0">
                  <a:pos x="connsiteX18758" y="connsiteY18758"/>
                </a:cxn>
                <a:cxn ang="0">
                  <a:pos x="connsiteX18759" y="connsiteY18759"/>
                </a:cxn>
                <a:cxn ang="0">
                  <a:pos x="connsiteX18760" y="connsiteY18760"/>
                </a:cxn>
                <a:cxn ang="0">
                  <a:pos x="connsiteX18761" y="connsiteY18761"/>
                </a:cxn>
                <a:cxn ang="0">
                  <a:pos x="connsiteX18762" y="connsiteY18762"/>
                </a:cxn>
                <a:cxn ang="0">
                  <a:pos x="connsiteX18763" y="connsiteY18763"/>
                </a:cxn>
                <a:cxn ang="0">
                  <a:pos x="connsiteX18764" y="connsiteY18764"/>
                </a:cxn>
                <a:cxn ang="0">
                  <a:pos x="connsiteX18765" y="connsiteY18765"/>
                </a:cxn>
                <a:cxn ang="0">
                  <a:pos x="connsiteX18766" y="connsiteY18766"/>
                </a:cxn>
                <a:cxn ang="0">
                  <a:pos x="connsiteX18767" y="connsiteY18767"/>
                </a:cxn>
                <a:cxn ang="0">
                  <a:pos x="connsiteX18768" y="connsiteY18768"/>
                </a:cxn>
                <a:cxn ang="0">
                  <a:pos x="connsiteX18769" y="connsiteY18769"/>
                </a:cxn>
                <a:cxn ang="0">
                  <a:pos x="connsiteX18770" y="connsiteY18770"/>
                </a:cxn>
                <a:cxn ang="0">
                  <a:pos x="connsiteX18771" y="connsiteY18771"/>
                </a:cxn>
                <a:cxn ang="0">
                  <a:pos x="connsiteX18772" y="connsiteY18772"/>
                </a:cxn>
                <a:cxn ang="0">
                  <a:pos x="connsiteX18773" y="connsiteY18773"/>
                </a:cxn>
                <a:cxn ang="0">
                  <a:pos x="connsiteX18774" y="connsiteY18774"/>
                </a:cxn>
                <a:cxn ang="0">
                  <a:pos x="connsiteX18775" y="connsiteY18775"/>
                </a:cxn>
                <a:cxn ang="0">
                  <a:pos x="connsiteX18776" y="connsiteY18776"/>
                </a:cxn>
                <a:cxn ang="0">
                  <a:pos x="connsiteX18777" y="connsiteY18777"/>
                </a:cxn>
                <a:cxn ang="0">
                  <a:pos x="connsiteX18778" y="connsiteY18778"/>
                </a:cxn>
                <a:cxn ang="0">
                  <a:pos x="connsiteX18779" y="connsiteY18779"/>
                </a:cxn>
                <a:cxn ang="0">
                  <a:pos x="connsiteX18780" y="connsiteY18780"/>
                </a:cxn>
                <a:cxn ang="0">
                  <a:pos x="connsiteX18781" y="connsiteY18781"/>
                </a:cxn>
                <a:cxn ang="0">
                  <a:pos x="connsiteX18782" y="connsiteY18782"/>
                </a:cxn>
                <a:cxn ang="0">
                  <a:pos x="connsiteX18783" y="connsiteY18783"/>
                </a:cxn>
                <a:cxn ang="0">
                  <a:pos x="connsiteX18784" y="connsiteY18784"/>
                </a:cxn>
                <a:cxn ang="0">
                  <a:pos x="connsiteX18785" y="connsiteY18785"/>
                </a:cxn>
                <a:cxn ang="0">
                  <a:pos x="connsiteX18786" y="connsiteY18786"/>
                </a:cxn>
                <a:cxn ang="0">
                  <a:pos x="connsiteX18787" y="connsiteY18787"/>
                </a:cxn>
                <a:cxn ang="0">
                  <a:pos x="connsiteX18788" y="connsiteY18788"/>
                </a:cxn>
                <a:cxn ang="0">
                  <a:pos x="connsiteX18789" y="connsiteY18789"/>
                </a:cxn>
                <a:cxn ang="0">
                  <a:pos x="connsiteX18790" y="connsiteY18790"/>
                </a:cxn>
                <a:cxn ang="0">
                  <a:pos x="connsiteX18791" y="connsiteY18791"/>
                </a:cxn>
                <a:cxn ang="0">
                  <a:pos x="connsiteX18792" y="connsiteY18792"/>
                </a:cxn>
                <a:cxn ang="0">
                  <a:pos x="connsiteX18793" y="connsiteY18793"/>
                </a:cxn>
                <a:cxn ang="0">
                  <a:pos x="connsiteX18794" y="connsiteY18794"/>
                </a:cxn>
                <a:cxn ang="0">
                  <a:pos x="connsiteX18795" y="connsiteY18795"/>
                </a:cxn>
                <a:cxn ang="0">
                  <a:pos x="connsiteX18796" y="connsiteY18796"/>
                </a:cxn>
                <a:cxn ang="0">
                  <a:pos x="connsiteX18797" y="connsiteY18797"/>
                </a:cxn>
                <a:cxn ang="0">
                  <a:pos x="connsiteX18798" y="connsiteY18798"/>
                </a:cxn>
                <a:cxn ang="0">
                  <a:pos x="connsiteX18799" y="connsiteY18799"/>
                </a:cxn>
                <a:cxn ang="0">
                  <a:pos x="connsiteX18800" y="connsiteY18800"/>
                </a:cxn>
                <a:cxn ang="0">
                  <a:pos x="connsiteX18801" y="connsiteY18801"/>
                </a:cxn>
                <a:cxn ang="0">
                  <a:pos x="connsiteX18802" y="connsiteY18802"/>
                </a:cxn>
                <a:cxn ang="0">
                  <a:pos x="connsiteX18803" y="connsiteY18803"/>
                </a:cxn>
                <a:cxn ang="0">
                  <a:pos x="connsiteX18804" y="connsiteY18804"/>
                </a:cxn>
                <a:cxn ang="0">
                  <a:pos x="connsiteX18805" y="connsiteY18805"/>
                </a:cxn>
                <a:cxn ang="0">
                  <a:pos x="connsiteX18806" y="connsiteY18806"/>
                </a:cxn>
                <a:cxn ang="0">
                  <a:pos x="connsiteX18807" y="connsiteY18807"/>
                </a:cxn>
                <a:cxn ang="0">
                  <a:pos x="connsiteX18808" y="connsiteY18808"/>
                </a:cxn>
                <a:cxn ang="0">
                  <a:pos x="connsiteX18809" y="connsiteY18809"/>
                </a:cxn>
                <a:cxn ang="0">
                  <a:pos x="connsiteX18810" y="connsiteY18810"/>
                </a:cxn>
                <a:cxn ang="0">
                  <a:pos x="connsiteX18811" y="connsiteY18811"/>
                </a:cxn>
                <a:cxn ang="0">
                  <a:pos x="connsiteX18812" y="connsiteY18812"/>
                </a:cxn>
                <a:cxn ang="0">
                  <a:pos x="connsiteX18813" y="connsiteY18813"/>
                </a:cxn>
                <a:cxn ang="0">
                  <a:pos x="connsiteX18814" y="connsiteY18814"/>
                </a:cxn>
                <a:cxn ang="0">
                  <a:pos x="connsiteX18815" y="connsiteY18815"/>
                </a:cxn>
                <a:cxn ang="0">
                  <a:pos x="connsiteX18816" y="connsiteY18816"/>
                </a:cxn>
                <a:cxn ang="0">
                  <a:pos x="connsiteX18817" y="connsiteY18817"/>
                </a:cxn>
                <a:cxn ang="0">
                  <a:pos x="connsiteX18818" y="connsiteY18818"/>
                </a:cxn>
                <a:cxn ang="0">
                  <a:pos x="connsiteX18819" y="connsiteY18819"/>
                </a:cxn>
                <a:cxn ang="0">
                  <a:pos x="connsiteX18820" y="connsiteY18820"/>
                </a:cxn>
                <a:cxn ang="0">
                  <a:pos x="connsiteX18821" y="connsiteY18821"/>
                </a:cxn>
                <a:cxn ang="0">
                  <a:pos x="connsiteX18822" y="connsiteY18822"/>
                </a:cxn>
                <a:cxn ang="0">
                  <a:pos x="connsiteX18823" y="connsiteY18823"/>
                </a:cxn>
                <a:cxn ang="0">
                  <a:pos x="connsiteX18824" y="connsiteY18824"/>
                </a:cxn>
                <a:cxn ang="0">
                  <a:pos x="connsiteX18825" y="connsiteY18825"/>
                </a:cxn>
                <a:cxn ang="0">
                  <a:pos x="connsiteX18826" y="connsiteY18826"/>
                </a:cxn>
                <a:cxn ang="0">
                  <a:pos x="connsiteX18827" y="connsiteY18827"/>
                </a:cxn>
                <a:cxn ang="0">
                  <a:pos x="connsiteX18828" y="connsiteY18828"/>
                </a:cxn>
                <a:cxn ang="0">
                  <a:pos x="connsiteX18829" y="connsiteY18829"/>
                </a:cxn>
                <a:cxn ang="0">
                  <a:pos x="connsiteX18830" y="connsiteY18830"/>
                </a:cxn>
                <a:cxn ang="0">
                  <a:pos x="connsiteX18831" y="connsiteY18831"/>
                </a:cxn>
                <a:cxn ang="0">
                  <a:pos x="connsiteX18832" y="connsiteY18832"/>
                </a:cxn>
                <a:cxn ang="0">
                  <a:pos x="connsiteX18833" y="connsiteY18833"/>
                </a:cxn>
                <a:cxn ang="0">
                  <a:pos x="connsiteX18834" y="connsiteY18834"/>
                </a:cxn>
                <a:cxn ang="0">
                  <a:pos x="connsiteX18835" y="connsiteY18835"/>
                </a:cxn>
                <a:cxn ang="0">
                  <a:pos x="connsiteX18836" y="connsiteY18836"/>
                </a:cxn>
                <a:cxn ang="0">
                  <a:pos x="connsiteX18837" y="connsiteY18837"/>
                </a:cxn>
                <a:cxn ang="0">
                  <a:pos x="connsiteX18838" y="connsiteY18838"/>
                </a:cxn>
                <a:cxn ang="0">
                  <a:pos x="connsiteX18839" y="connsiteY18839"/>
                </a:cxn>
                <a:cxn ang="0">
                  <a:pos x="connsiteX18840" y="connsiteY18840"/>
                </a:cxn>
                <a:cxn ang="0">
                  <a:pos x="connsiteX18841" y="connsiteY18841"/>
                </a:cxn>
                <a:cxn ang="0">
                  <a:pos x="connsiteX18842" y="connsiteY18842"/>
                </a:cxn>
                <a:cxn ang="0">
                  <a:pos x="connsiteX18843" y="connsiteY18843"/>
                </a:cxn>
                <a:cxn ang="0">
                  <a:pos x="connsiteX18844" y="connsiteY18844"/>
                </a:cxn>
                <a:cxn ang="0">
                  <a:pos x="connsiteX18845" y="connsiteY18845"/>
                </a:cxn>
                <a:cxn ang="0">
                  <a:pos x="connsiteX18846" y="connsiteY18846"/>
                </a:cxn>
                <a:cxn ang="0">
                  <a:pos x="connsiteX18847" y="connsiteY18847"/>
                </a:cxn>
                <a:cxn ang="0">
                  <a:pos x="connsiteX18848" y="connsiteY18848"/>
                </a:cxn>
                <a:cxn ang="0">
                  <a:pos x="connsiteX18849" y="connsiteY18849"/>
                </a:cxn>
                <a:cxn ang="0">
                  <a:pos x="connsiteX18850" y="connsiteY18850"/>
                </a:cxn>
                <a:cxn ang="0">
                  <a:pos x="connsiteX18851" y="connsiteY18851"/>
                </a:cxn>
                <a:cxn ang="0">
                  <a:pos x="connsiteX18852" y="connsiteY18852"/>
                </a:cxn>
                <a:cxn ang="0">
                  <a:pos x="connsiteX18853" y="connsiteY18853"/>
                </a:cxn>
                <a:cxn ang="0">
                  <a:pos x="connsiteX18854" y="connsiteY18854"/>
                </a:cxn>
                <a:cxn ang="0">
                  <a:pos x="connsiteX18855" y="connsiteY18855"/>
                </a:cxn>
                <a:cxn ang="0">
                  <a:pos x="connsiteX18856" y="connsiteY18856"/>
                </a:cxn>
                <a:cxn ang="0">
                  <a:pos x="connsiteX18857" y="connsiteY18857"/>
                </a:cxn>
                <a:cxn ang="0">
                  <a:pos x="connsiteX18858" y="connsiteY18858"/>
                </a:cxn>
                <a:cxn ang="0">
                  <a:pos x="connsiteX18859" y="connsiteY18859"/>
                </a:cxn>
                <a:cxn ang="0">
                  <a:pos x="connsiteX18860" y="connsiteY18860"/>
                </a:cxn>
                <a:cxn ang="0">
                  <a:pos x="connsiteX18861" y="connsiteY18861"/>
                </a:cxn>
                <a:cxn ang="0">
                  <a:pos x="connsiteX18862" y="connsiteY18862"/>
                </a:cxn>
                <a:cxn ang="0">
                  <a:pos x="connsiteX18863" y="connsiteY18863"/>
                </a:cxn>
                <a:cxn ang="0">
                  <a:pos x="connsiteX18864" y="connsiteY18864"/>
                </a:cxn>
                <a:cxn ang="0">
                  <a:pos x="connsiteX18865" y="connsiteY18865"/>
                </a:cxn>
                <a:cxn ang="0">
                  <a:pos x="connsiteX18866" y="connsiteY18866"/>
                </a:cxn>
                <a:cxn ang="0">
                  <a:pos x="connsiteX18867" y="connsiteY18867"/>
                </a:cxn>
                <a:cxn ang="0">
                  <a:pos x="connsiteX18868" y="connsiteY18868"/>
                </a:cxn>
                <a:cxn ang="0">
                  <a:pos x="connsiteX18869" y="connsiteY18869"/>
                </a:cxn>
                <a:cxn ang="0">
                  <a:pos x="connsiteX18870" y="connsiteY18870"/>
                </a:cxn>
                <a:cxn ang="0">
                  <a:pos x="connsiteX18871" y="connsiteY18871"/>
                </a:cxn>
                <a:cxn ang="0">
                  <a:pos x="connsiteX18872" y="connsiteY18872"/>
                </a:cxn>
                <a:cxn ang="0">
                  <a:pos x="connsiteX18873" y="connsiteY18873"/>
                </a:cxn>
                <a:cxn ang="0">
                  <a:pos x="connsiteX18874" y="connsiteY18874"/>
                </a:cxn>
                <a:cxn ang="0">
                  <a:pos x="connsiteX18875" y="connsiteY18875"/>
                </a:cxn>
                <a:cxn ang="0">
                  <a:pos x="connsiteX18876" y="connsiteY18876"/>
                </a:cxn>
                <a:cxn ang="0">
                  <a:pos x="connsiteX18877" y="connsiteY18877"/>
                </a:cxn>
                <a:cxn ang="0">
                  <a:pos x="connsiteX18878" y="connsiteY18878"/>
                </a:cxn>
                <a:cxn ang="0">
                  <a:pos x="connsiteX18879" y="connsiteY18879"/>
                </a:cxn>
                <a:cxn ang="0">
                  <a:pos x="connsiteX18880" y="connsiteY18880"/>
                </a:cxn>
                <a:cxn ang="0">
                  <a:pos x="connsiteX18881" y="connsiteY18881"/>
                </a:cxn>
                <a:cxn ang="0">
                  <a:pos x="connsiteX18882" y="connsiteY18882"/>
                </a:cxn>
                <a:cxn ang="0">
                  <a:pos x="connsiteX18883" y="connsiteY18883"/>
                </a:cxn>
                <a:cxn ang="0">
                  <a:pos x="connsiteX18884" y="connsiteY18884"/>
                </a:cxn>
                <a:cxn ang="0">
                  <a:pos x="connsiteX18885" y="connsiteY18885"/>
                </a:cxn>
                <a:cxn ang="0">
                  <a:pos x="connsiteX18886" y="connsiteY18886"/>
                </a:cxn>
                <a:cxn ang="0">
                  <a:pos x="connsiteX18887" y="connsiteY18887"/>
                </a:cxn>
                <a:cxn ang="0">
                  <a:pos x="connsiteX18888" y="connsiteY18888"/>
                </a:cxn>
                <a:cxn ang="0">
                  <a:pos x="connsiteX18889" y="connsiteY18889"/>
                </a:cxn>
                <a:cxn ang="0">
                  <a:pos x="connsiteX18890" y="connsiteY18890"/>
                </a:cxn>
                <a:cxn ang="0">
                  <a:pos x="connsiteX18891" y="connsiteY18891"/>
                </a:cxn>
                <a:cxn ang="0">
                  <a:pos x="connsiteX18892" y="connsiteY18892"/>
                </a:cxn>
                <a:cxn ang="0">
                  <a:pos x="connsiteX18893" y="connsiteY18893"/>
                </a:cxn>
                <a:cxn ang="0">
                  <a:pos x="connsiteX18894" y="connsiteY18894"/>
                </a:cxn>
                <a:cxn ang="0">
                  <a:pos x="connsiteX18895" y="connsiteY18895"/>
                </a:cxn>
                <a:cxn ang="0">
                  <a:pos x="connsiteX18896" y="connsiteY18896"/>
                </a:cxn>
                <a:cxn ang="0">
                  <a:pos x="connsiteX18897" y="connsiteY18897"/>
                </a:cxn>
                <a:cxn ang="0">
                  <a:pos x="connsiteX18898" y="connsiteY18898"/>
                </a:cxn>
                <a:cxn ang="0">
                  <a:pos x="connsiteX18899" y="connsiteY18899"/>
                </a:cxn>
                <a:cxn ang="0">
                  <a:pos x="connsiteX18900" y="connsiteY18900"/>
                </a:cxn>
                <a:cxn ang="0">
                  <a:pos x="connsiteX18901" y="connsiteY18901"/>
                </a:cxn>
                <a:cxn ang="0">
                  <a:pos x="connsiteX18902" y="connsiteY18902"/>
                </a:cxn>
                <a:cxn ang="0">
                  <a:pos x="connsiteX18903" y="connsiteY18903"/>
                </a:cxn>
                <a:cxn ang="0">
                  <a:pos x="connsiteX18904" y="connsiteY18904"/>
                </a:cxn>
                <a:cxn ang="0">
                  <a:pos x="connsiteX18905" y="connsiteY18905"/>
                </a:cxn>
                <a:cxn ang="0">
                  <a:pos x="connsiteX18906" y="connsiteY18906"/>
                </a:cxn>
                <a:cxn ang="0">
                  <a:pos x="connsiteX18907" y="connsiteY18907"/>
                </a:cxn>
                <a:cxn ang="0">
                  <a:pos x="connsiteX18908" y="connsiteY18908"/>
                </a:cxn>
                <a:cxn ang="0">
                  <a:pos x="connsiteX18909" y="connsiteY18909"/>
                </a:cxn>
                <a:cxn ang="0">
                  <a:pos x="connsiteX18910" y="connsiteY18910"/>
                </a:cxn>
                <a:cxn ang="0">
                  <a:pos x="connsiteX18911" y="connsiteY18911"/>
                </a:cxn>
                <a:cxn ang="0">
                  <a:pos x="connsiteX18912" y="connsiteY18912"/>
                </a:cxn>
                <a:cxn ang="0">
                  <a:pos x="connsiteX18913" y="connsiteY18913"/>
                </a:cxn>
                <a:cxn ang="0">
                  <a:pos x="connsiteX18914" y="connsiteY18914"/>
                </a:cxn>
                <a:cxn ang="0">
                  <a:pos x="connsiteX18915" y="connsiteY18915"/>
                </a:cxn>
                <a:cxn ang="0">
                  <a:pos x="connsiteX18916" y="connsiteY18916"/>
                </a:cxn>
                <a:cxn ang="0">
                  <a:pos x="connsiteX18917" y="connsiteY18917"/>
                </a:cxn>
                <a:cxn ang="0">
                  <a:pos x="connsiteX18918" y="connsiteY18918"/>
                </a:cxn>
                <a:cxn ang="0">
                  <a:pos x="connsiteX18919" y="connsiteY18919"/>
                </a:cxn>
                <a:cxn ang="0">
                  <a:pos x="connsiteX18920" y="connsiteY18920"/>
                </a:cxn>
                <a:cxn ang="0">
                  <a:pos x="connsiteX18921" y="connsiteY18921"/>
                </a:cxn>
                <a:cxn ang="0">
                  <a:pos x="connsiteX18922" y="connsiteY18922"/>
                </a:cxn>
                <a:cxn ang="0">
                  <a:pos x="connsiteX18923" y="connsiteY18923"/>
                </a:cxn>
                <a:cxn ang="0">
                  <a:pos x="connsiteX18924" y="connsiteY18924"/>
                </a:cxn>
                <a:cxn ang="0">
                  <a:pos x="connsiteX18925" y="connsiteY18925"/>
                </a:cxn>
                <a:cxn ang="0">
                  <a:pos x="connsiteX18926" y="connsiteY18926"/>
                </a:cxn>
                <a:cxn ang="0">
                  <a:pos x="connsiteX18927" y="connsiteY18927"/>
                </a:cxn>
                <a:cxn ang="0">
                  <a:pos x="connsiteX18928" y="connsiteY18928"/>
                </a:cxn>
                <a:cxn ang="0">
                  <a:pos x="connsiteX18929" y="connsiteY18929"/>
                </a:cxn>
                <a:cxn ang="0">
                  <a:pos x="connsiteX18930" y="connsiteY18930"/>
                </a:cxn>
                <a:cxn ang="0">
                  <a:pos x="connsiteX18931" y="connsiteY18931"/>
                </a:cxn>
                <a:cxn ang="0">
                  <a:pos x="connsiteX18932" y="connsiteY18932"/>
                </a:cxn>
                <a:cxn ang="0">
                  <a:pos x="connsiteX18933" y="connsiteY18933"/>
                </a:cxn>
                <a:cxn ang="0">
                  <a:pos x="connsiteX18934" y="connsiteY18934"/>
                </a:cxn>
                <a:cxn ang="0">
                  <a:pos x="connsiteX18935" y="connsiteY18935"/>
                </a:cxn>
                <a:cxn ang="0">
                  <a:pos x="connsiteX18936" y="connsiteY18936"/>
                </a:cxn>
                <a:cxn ang="0">
                  <a:pos x="connsiteX18937" y="connsiteY18937"/>
                </a:cxn>
                <a:cxn ang="0">
                  <a:pos x="connsiteX18938" y="connsiteY18938"/>
                </a:cxn>
                <a:cxn ang="0">
                  <a:pos x="connsiteX18939" y="connsiteY18939"/>
                </a:cxn>
                <a:cxn ang="0">
                  <a:pos x="connsiteX18940" y="connsiteY18940"/>
                </a:cxn>
                <a:cxn ang="0">
                  <a:pos x="connsiteX18941" y="connsiteY18941"/>
                </a:cxn>
                <a:cxn ang="0">
                  <a:pos x="connsiteX18942" y="connsiteY18942"/>
                </a:cxn>
                <a:cxn ang="0">
                  <a:pos x="connsiteX18943" y="connsiteY18943"/>
                </a:cxn>
                <a:cxn ang="0">
                  <a:pos x="connsiteX18944" y="connsiteY18944"/>
                </a:cxn>
                <a:cxn ang="0">
                  <a:pos x="connsiteX18945" y="connsiteY18945"/>
                </a:cxn>
                <a:cxn ang="0">
                  <a:pos x="connsiteX18946" y="connsiteY18946"/>
                </a:cxn>
                <a:cxn ang="0">
                  <a:pos x="connsiteX18947" y="connsiteY18947"/>
                </a:cxn>
                <a:cxn ang="0">
                  <a:pos x="connsiteX18948" y="connsiteY18948"/>
                </a:cxn>
                <a:cxn ang="0">
                  <a:pos x="connsiteX18949" y="connsiteY18949"/>
                </a:cxn>
                <a:cxn ang="0">
                  <a:pos x="connsiteX18950" y="connsiteY18950"/>
                </a:cxn>
                <a:cxn ang="0">
                  <a:pos x="connsiteX18951" y="connsiteY18951"/>
                </a:cxn>
                <a:cxn ang="0">
                  <a:pos x="connsiteX18952" y="connsiteY18952"/>
                </a:cxn>
                <a:cxn ang="0">
                  <a:pos x="connsiteX18953" y="connsiteY18953"/>
                </a:cxn>
                <a:cxn ang="0">
                  <a:pos x="connsiteX18954" y="connsiteY18954"/>
                </a:cxn>
                <a:cxn ang="0">
                  <a:pos x="connsiteX18955" y="connsiteY18955"/>
                </a:cxn>
                <a:cxn ang="0">
                  <a:pos x="connsiteX18956" y="connsiteY18956"/>
                </a:cxn>
                <a:cxn ang="0">
                  <a:pos x="connsiteX18957" y="connsiteY18957"/>
                </a:cxn>
                <a:cxn ang="0">
                  <a:pos x="connsiteX18958" y="connsiteY18958"/>
                </a:cxn>
                <a:cxn ang="0">
                  <a:pos x="connsiteX18959" y="connsiteY18959"/>
                </a:cxn>
                <a:cxn ang="0">
                  <a:pos x="connsiteX18960" y="connsiteY18960"/>
                </a:cxn>
                <a:cxn ang="0">
                  <a:pos x="connsiteX18961" y="connsiteY18961"/>
                </a:cxn>
                <a:cxn ang="0">
                  <a:pos x="connsiteX18962" y="connsiteY18962"/>
                </a:cxn>
                <a:cxn ang="0">
                  <a:pos x="connsiteX18963" y="connsiteY18963"/>
                </a:cxn>
                <a:cxn ang="0">
                  <a:pos x="connsiteX18964" y="connsiteY18964"/>
                </a:cxn>
                <a:cxn ang="0">
                  <a:pos x="connsiteX18965" y="connsiteY18965"/>
                </a:cxn>
                <a:cxn ang="0">
                  <a:pos x="connsiteX18966" y="connsiteY18966"/>
                </a:cxn>
                <a:cxn ang="0">
                  <a:pos x="connsiteX18967" y="connsiteY18967"/>
                </a:cxn>
                <a:cxn ang="0">
                  <a:pos x="connsiteX18968" y="connsiteY18968"/>
                </a:cxn>
                <a:cxn ang="0">
                  <a:pos x="connsiteX18969" y="connsiteY18969"/>
                </a:cxn>
                <a:cxn ang="0">
                  <a:pos x="connsiteX18970" y="connsiteY18970"/>
                </a:cxn>
                <a:cxn ang="0">
                  <a:pos x="connsiteX18971" y="connsiteY18971"/>
                </a:cxn>
                <a:cxn ang="0">
                  <a:pos x="connsiteX18972" y="connsiteY18972"/>
                </a:cxn>
                <a:cxn ang="0">
                  <a:pos x="connsiteX18973" y="connsiteY18973"/>
                </a:cxn>
                <a:cxn ang="0">
                  <a:pos x="connsiteX18974" y="connsiteY18974"/>
                </a:cxn>
                <a:cxn ang="0">
                  <a:pos x="connsiteX18975" y="connsiteY18975"/>
                </a:cxn>
                <a:cxn ang="0">
                  <a:pos x="connsiteX18976" y="connsiteY18976"/>
                </a:cxn>
                <a:cxn ang="0">
                  <a:pos x="connsiteX18977" y="connsiteY18977"/>
                </a:cxn>
                <a:cxn ang="0">
                  <a:pos x="connsiteX18978" y="connsiteY18978"/>
                </a:cxn>
                <a:cxn ang="0">
                  <a:pos x="connsiteX18979" y="connsiteY18979"/>
                </a:cxn>
                <a:cxn ang="0">
                  <a:pos x="connsiteX18980" y="connsiteY18980"/>
                </a:cxn>
                <a:cxn ang="0">
                  <a:pos x="connsiteX18981" y="connsiteY18981"/>
                </a:cxn>
                <a:cxn ang="0">
                  <a:pos x="connsiteX18982" y="connsiteY18982"/>
                </a:cxn>
                <a:cxn ang="0">
                  <a:pos x="connsiteX18983" y="connsiteY18983"/>
                </a:cxn>
                <a:cxn ang="0">
                  <a:pos x="connsiteX18984" y="connsiteY18984"/>
                </a:cxn>
                <a:cxn ang="0">
                  <a:pos x="connsiteX18985" y="connsiteY18985"/>
                </a:cxn>
                <a:cxn ang="0">
                  <a:pos x="connsiteX18986" y="connsiteY18986"/>
                </a:cxn>
                <a:cxn ang="0">
                  <a:pos x="connsiteX18987" y="connsiteY18987"/>
                </a:cxn>
                <a:cxn ang="0">
                  <a:pos x="connsiteX18988" y="connsiteY18988"/>
                </a:cxn>
                <a:cxn ang="0">
                  <a:pos x="connsiteX18989" y="connsiteY18989"/>
                </a:cxn>
                <a:cxn ang="0">
                  <a:pos x="connsiteX18990" y="connsiteY18990"/>
                </a:cxn>
                <a:cxn ang="0">
                  <a:pos x="connsiteX18991" y="connsiteY18991"/>
                </a:cxn>
                <a:cxn ang="0">
                  <a:pos x="connsiteX18992" y="connsiteY18992"/>
                </a:cxn>
                <a:cxn ang="0">
                  <a:pos x="connsiteX18993" y="connsiteY18993"/>
                </a:cxn>
                <a:cxn ang="0">
                  <a:pos x="connsiteX18994" y="connsiteY18994"/>
                </a:cxn>
                <a:cxn ang="0">
                  <a:pos x="connsiteX18995" y="connsiteY18995"/>
                </a:cxn>
                <a:cxn ang="0">
                  <a:pos x="connsiteX18996" y="connsiteY18996"/>
                </a:cxn>
                <a:cxn ang="0">
                  <a:pos x="connsiteX18997" y="connsiteY18997"/>
                </a:cxn>
                <a:cxn ang="0">
                  <a:pos x="connsiteX18998" y="connsiteY18998"/>
                </a:cxn>
                <a:cxn ang="0">
                  <a:pos x="connsiteX18999" y="connsiteY18999"/>
                </a:cxn>
                <a:cxn ang="0">
                  <a:pos x="connsiteX19000" y="connsiteY19000"/>
                </a:cxn>
                <a:cxn ang="0">
                  <a:pos x="connsiteX19001" y="connsiteY19001"/>
                </a:cxn>
                <a:cxn ang="0">
                  <a:pos x="connsiteX19002" y="connsiteY19002"/>
                </a:cxn>
                <a:cxn ang="0">
                  <a:pos x="connsiteX19003" y="connsiteY19003"/>
                </a:cxn>
                <a:cxn ang="0">
                  <a:pos x="connsiteX19004" y="connsiteY19004"/>
                </a:cxn>
                <a:cxn ang="0">
                  <a:pos x="connsiteX19005" y="connsiteY19005"/>
                </a:cxn>
                <a:cxn ang="0">
                  <a:pos x="connsiteX19006" y="connsiteY19006"/>
                </a:cxn>
                <a:cxn ang="0">
                  <a:pos x="connsiteX19007" y="connsiteY19007"/>
                </a:cxn>
                <a:cxn ang="0">
                  <a:pos x="connsiteX19008" y="connsiteY19008"/>
                </a:cxn>
                <a:cxn ang="0">
                  <a:pos x="connsiteX19009" y="connsiteY19009"/>
                </a:cxn>
                <a:cxn ang="0">
                  <a:pos x="connsiteX19010" y="connsiteY19010"/>
                </a:cxn>
                <a:cxn ang="0">
                  <a:pos x="connsiteX19011" y="connsiteY19011"/>
                </a:cxn>
                <a:cxn ang="0">
                  <a:pos x="connsiteX19012" y="connsiteY19012"/>
                </a:cxn>
                <a:cxn ang="0">
                  <a:pos x="connsiteX19013" y="connsiteY19013"/>
                </a:cxn>
                <a:cxn ang="0">
                  <a:pos x="connsiteX19014" y="connsiteY19014"/>
                </a:cxn>
                <a:cxn ang="0">
                  <a:pos x="connsiteX19015" y="connsiteY19015"/>
                </a:cxn>
                <a:cxn ang="0">
                  <a:pos x="connsiteX19016" y="connsiteY19016"/>
                </a:cxn>
                <a:cxn ang="0">
                  <a:pos x="connsiteX19017" y="connsiteY19017"/>
                </a:cxn>
                <a:cxn ang="0">
                  <a:pos x="connsiteX19018" y="connsiteY19018"/>
                </a:cxn>
                <a:cxn ang="0">
                  <a:pos x="connsiteX19019" y="connsiteY19019"/>
                </a:cxn>
                <a:cxn ang="0">
                  <a:pos x="connsiteX19020" y="connsiteY19020"/>
                </a:cxn>
                <a:cxn ang="0">
                  <a:pos x="connsiteX19021" y="connsiteY19021"/>
                </a:cxn>
                <a:cxn ang="0">
                  <a:pos x="connsiteX19022" y="connsiteY19022"/>
                </a:cxn>
                <a:cxn ang="0">
                  <a:pos x="connsiteX19023" y="connsiteY19023"/>
                </a:cxn>
                <a:cxn ang="0">
                  <a:pos x="connsiteX19024" y="connsiteY19024"/>
                </a:cxn>
                <a:cxn ang="0">
                  <a:pos x="connsiteX19025" y="connsiteY19025"/>
                </a:cxn>
                <a:cxn ang="0">
                  <a:pos x="connsiteX19026" y="connsiteY19026"/>
                </a:cxn>
                <a:cxn ang="0">
                  <a:pos x="connsiteX19027" y="connsiteY19027"/>
                </a:cxn>
                <a:cxn ang="0">
                  <a:pos x="connsiteX19028" y="connsiteY19028"/>
                </a:cxn>
                <a:cxn ang="0">
                  <a:pos x="connsiteX19029" y="connsiteY19029"/>
                </a:cxn>
                <a:cxn ang="0">
                  <a:pos x="connsiteX19030" y="connsiteY19030"/>
                </a:cxn>
                <a:cxn ang="0">
                  <a:pos x="connsiteX19031" y="connsiteY19031"/>
                </a:cxn>
                <a:cxn ang="0">
                  <a:pos x="connsiteX19032" y="connsiteY19032"/>
                </a:cxn>
                <a:cxn ang="0">
                  <a:pos x="connsiteX19033" y="connsiteY19033"/>
                </a:cxn>
                <a:cxn ang="0">
                  <a:pos x="connsiteX19034" y="connsiteY19034"/>
                </a:cxn>
                <a:cxn ang="0">
                  <a:pos x="connsiteX19035" y="connsiteY19035"/>
                </a:cxn>
                <a:cxn ang="0">
                  <a:pos x="connsiteX19036" y="connsiteY19036"/>
                </a:cxn>
                <a:cxn ang="0">
                  <a:pos x="connsiteX19037" y="connsiteY19037"/>
                </a:cxn>
                <a:cxn ang="0">
                  <a:pos x="connsiteX19038" y="connsiteY19038"/>
                </a:cxn>
                <a:cxn ang="0">
                  <a:pos x="connsiteX19039" y="connsiteY19039"/>
                </a:cxn>
                <a:cxn ang="0">
                  <a:pos x="connsiteX19040" y="connsiteY19040"/>
                </a:cxn>
                <a:cxn ang="0">
                  <a:pos x="connsiteX19041" y="connsiteY19041"/>
                </a:cxn>
                <a:cxn ang="0">
                  <a:pos x="connsiteX19042" y="connsiteY19042"/>
                </a:cxn>
                <a:cxn ang="0">
                  <a:pos x="connsiteX19043" y="connsiteY19043"/>
                </a:cxn>
                <a:cxn ang="0">
                  <a:pos x="connsiteX19044" y="connsiteY19044"/>
                </a:cxn>
                <a:cxn ang="0">
                  <a:pos x="connsiteX19045" y="connsiteY19045"/>
                </a:cxn>
                <a:cxn ang="0">
                  <a:pos x="connsiteX19046" y="connsiteY19046"/>
                </a:cxn>
                <a:cxn ang="0">
                  <a:pos x="connsiteX19047" y="connsiteY19047"/>
                </a:cxn>
                <a:cxn ang="0">
                  <a:pos x="connsiteX19048" y="connsiteY19048"/>
                </a:cxn>
                <a:cxn ang="0">
                  <a:pos x="connsiteX19049" y="connsiteY19049"/>
                </a:cxn>
                <a:cxn ang="0">
                  <a:pos x="connsiteX19050" y="connsiteY19050"/>
                </a:cxn>
                <a:cxn ang="0">
                  <a:pos x="connsiteX19051" y="connsiteY19051"/>
                </a:cxn>
                <a:cxn ang="0">
                  <a:pos x="connsiteX19052" y="connsiteY19052"/>
                </a:cxn>
                <a:cxn ang="0">
                  <a:pos x="connsiteX19053" y="connsiteY19053"/>
                </a:cxn>
                <a:cxn ang="0">
                  <a:pos x="connsiteX19054" y="connsiteY19054"/>
                </a:cxn>
                <a:cxn ang="0">
                  <a:pos x="connsiteX19055" y="connsiteY19055"/>
                </a:cxn>
                <a:cxn ang="0">
                  <a:pos x="connsiteX19056" y="connsiteY19056"/>
                </a:cxn>
                <a:cxn ang="0">
                  <a:pos x="connsiteX19057" y="connsiteY19057"/>
                </a:cxn>
                <a:cxn ang="0">
                  <a:pos x="connsiteX19058" y="connsiteY19058"/>
                </a:cxn>
                <a:cxn ang="0">
                  <a:pos x="connsiteX19059" y="connsiteY19059"/>
                </a:cxn>
                <a:cxn ang="0">
                  <a:pos x="connsiteX19060" y="connsiteY19060"/>
                </a:cxn>
                <a:cxn ang="0">
                  <a:pos x="connsiteX19061" y="connsiteY19061"/>
                </a:cxn>
                <a:cxn ang="0">
                  <a:pos x="connsiteX19062" y="connsiteY19062"/>
                </a:cxn>
                <a:cxn ang="0">
                  <a:pos x="connsiteX19063" y="connsiteY19063"/>
                </a:cxn>
                <a:cxn ang="0">
                  <a:pos x="connsiteX19064" y="connsiteY19064"/>
                </a:cxn>
                <a:cxn ang="0">
                  <a:pos x="connsiteX19065" y="connsiteY19065"/>
                </a:cxn>
                <a:cxn ang="0">
                  <a:pos x="connsiteX19066" y="connsiteY19066"/>
                </a:cxn>
                <a:cxn ang="0">
                  <a:pos x="connsiteX19067" y="connsiteY19067"/>
                </a:cxn>
                <a:cxn ang="0">
                  <a:pos x="connsiteX19068" y="connsiteY19068"/>
                </a:cxn>
                <a:cxn ang="0">
                  <a:pos x="connsiteX19069" y="connsiteY19069"/>
                </a:cxn>
                <a:cxn ang="0">
                  <a:pos x="connsiteX19070" y="connsiteY19070"/>
                </a:cxn>
                <a:cxn ang="0">
                  <a:pos x="connsiteX19071" y="connsiteY19071"/>
                </a:cxn>
                <a:cxn ang="0">
                  <a:pos x="connsiteX19072" y="connsiteY19072"/>
                </a:cxn>
                <a:cxn ang="0">
                  <a:pos x="connsiteX19073" y="connsiteY19073"/>
                </a:cxn>
                <a:cxn ang="0">
                  <a:pos x="connsiteX19074" y="connsiteY19074"/>
                </a:cxn>
                <a:cxn ang="0">
                  <a:pos x="connsiteX19075" y="connsiteY19075"/>
                </a:cxn>
                <a:cxn ang="0">
                  <a:pos x="connsiteX19076" y="connsiteY19076"/>
                </a:cxn>
                <a:cxn ang="0">
                  <a:pos x="connsiteX19077" y="connsiteY19077"/>
                </a:cxn>
                <a:cxn ang="0">
                  <a:pos x="connsiteX19078" y="connsiteY19078"/>
                </a:cxn>
                <a:cxn ang="0">
                  <a:pos x="connsiteX19079" y="connsiteY19079"/>
                </a:cxn>
                <a:cxn ang="0">
                  <a:pos x="connsiteX19080" y="connsiteY19080"/>
                </a:cxn>
                <a:cxn ang="0">
                  <a:pos x="connsiteX19081" y="connsiteY19081"/>
                </a:cxn>
                <a:cxn ang="0">
                  <a:pos x="connsiteX19082" y="connsiteY19082"/>
                </a:cxn>
                <a:cxn ang="0">
                  <a:pos x="connsiteX19083" y="connsiteY19083"/>
                </a:cxn>
                <a:cxn ang="0">
                  <a:pos x="connsiteX19084" y="connsiteY19084"/>
                </a:cxn>
                <a:cxn ang="0">
                  <a:pos x="connsiteX19085" y="connsiteY19085"/>
                </a:cxn>
                <a:cxn ang="0">
                  <a:pos x="connsiteX19086" y="connsiteY19086"/>
                </a:cxn>
                <a:cxn ang="0">
                  <a:pos x="connsiteX19087" y="connsiteY19087"/>
                </a:cxn>
                <a:cxn ang="0">
                  <a:pos x="connsiteX19088" y="connsiteY19088"/>
                </a:cxn>
                <a:cxn ang="0">
                  <a:pos x="connsiteX19089" y="connsiteY19089"/>
                </a:cxn>
                <a:cxn ang="0">
                  <a:pos x="connsiteX19090" y="connsiteY19090"/>
                </a:cxn>
                <a:cxn ang="0">
                  <a:pos x="connsiteX19091" y="connsiteY19091"/>
                </a:cxn>
                <a:cxn ang="0">
                  <a:pos x="connsiteX19092" y="connsiteY19092"/>
                </a:cxn>
                <a:cxn ang="0">
                  <a:pos x="connsiteX19093" y="connsiteY19093"/>
                </a:cxn>
                <a:cxn ang="0">
                  <a:pos x="connsiteX19094" y="connsiteY19094"/>
                </a:cxn>
                <a:cxn ang="0">
                  <a:pos x="connsiteX19095" y="connsiteY19095"/>
                </a:cxn>
                <a:cxn ang="0">
                  <a:pos x="connsiteX19096" y="connsiteY19096"/>
                </a:cxn>
                <a:cxn ang="0">
                  <a:pos x="connsiteX19097" y="connsiteY19097"/>
                </a:cxn>
                <a:cxn ang="0">
                  <a:pos x="connsiteX19098" y="connsiteY19098"/>
                </a:cxn>
                <a:cxn ang="0">
                  <a:pos x="connsiteX19099" y="connsiteY19099"/>
                </a:cxn>
                <a:cxn ang="0">
                  <a:pos x="connsiteX19100" y="connsiteY19100"/>
                </a:cxn>
                <a:cxn ang="0">
                  <a:pos x="connsiteX19101" y="connsiteY19101"/>
                </a:cxn>
                <a:cxn ang="0">
                  <a:pos x="connsiteX19102" y="connsiteY19102"/>
                </a:cxn>
                <a:cxn ang="0">
                  <a:pos x="connsiteX19103" y="connsiteY19103"/>
                </a:cxn>
                <a:cxn ang="0">
                  <a:pos x="connsiteX19104" y="connsiteY19104"/>
                </a:cxn>
                <a:cxn ang="0">
                  <a:pos x="connsiteX19105" y="connsiteY19105"/>
                </a:cxn>
                <a:cxn ang="0">
                  <a:pos x="connsiteX19106" y="connsiteY19106"/>
                </a:cxn>
                <a:cxn ang="0">
                  <a:pos x="connsiteX19107" y="connsiteY19107"/>
                </a:cxn>
                <a:cxn ang="0">
                  <a:pos x="connsiteX19108" y="connsiteY19108"/>
                </a:cxn>
                <a:cxn ang="0">
                  <a:pos x="connsiteX19109" y="connsiteY19109"/>
                </a:cxn>
                <a:cxn ang="0">
                  <a:pos x="connsiteX19110" y="connsiteY19110"/>
                </a:cxn>
                <a:cxn ang="0">
                  <a:pos x="connsiteX19111" y="connsiteY19111"/>
                </a:cxn>
                <a:cxn ang="0">
                  <a:pos x="connsiteX19112" y="connsiteY19112"/>
                </a:cxn>
                <a:cxn ang="0">
                  <a:pos x="connsiteX19113" y="connsiteY19113"/>
                </a:cxn>
                <a:cxn ang="0">
                  <a:pos x="connsiteX19114" y="connsiteY19114"/>
                </a:cxn>
                <a:cxn ang="0">
                  <a:pos x="connsiteX19115" y="connsiteY19115"/>
                </a:cxn>
                <a:cxn ang="0">
                  <a:pos x="connsiteX19116" y="connsiteY19116"/>
                </a:cxn>
                <a:cxn ang="0">
                  <a:pos x="connsiteX19117" y="connsiteY19117"/>
                </a:cxn>
                <a:cxn ang="0">
                  <a:pos x="connsiteX19118" y="connsiteY19118"/>
                </a:cxn>
                <a:cxn ang="0">
                  <a:pos x="connsiteX19119" y="connsiteY19119"/>
                </a:cxn>
                <a:cxn ang="0">
                  <a:pos x="connsiteX19120" y="connsiteY19120"/>
                </a:cxn>
                <a:cxn ang="0">
                  <a:pos x="connsiteX19121" y="connsiteY19121"/>
                </a:cxn>
                <a:cxn ang="0">
                  <a:pos x="connsiteX19122" y="connsiteY19122"/>
                </a:cxn>
                <a:cxn ang="0">
                  <a:pos x="connsiteX19123" y="connsiteY19123"/>
                </a:cxn>
                <a:cxn ang="0">
                  <a:pos x="connsiteX19124" y="connsiteY19124"/>
                </a:cxn>
                <a:cxn ang="0">
                  <a:pos x="connsiteX19125" y="connsiteY19125"/>
                </a:cxn>
                <a:cxn ang="0">
                  <a:pos x="connsiteX19126" y="connsiteY19126"/>
                </a:cxn>
                <a:cxn ang="0">
                  <a:pos x="connsiteX19127" y="connsiteY19127"/>
                </a:cxn>
                <a:cxn ang="0">
                  <a:pos x="connsiteX19128" y="connsiteY19128"/>
                </a:cxn>
                <a:cxn ang="0">
                  <a:pos x="connsiteX19129" y="connsiteY19129"/>
                </a:cxn>
                <a:cxn ang="0">
                  <a:pos x="connsiteX19130" y="connsiteY19130"/>
                </a:cxn>
                <a:cxn ang="0">
                  <a:pos x="connsiteX19131" y="connsiteY19131"/>
                </a:cxn>
                <a:cxn ang="0">
                  <a:pos x="connsiteX19132" y="connsiteY19132"/>
                </a:cxn>
                <a:cxn ang="0">
                  <a:pos x="connsiteX19133" y="connsiteY19133"/>
                </a:cxn>
                <a:cxn ang="0">
                  <a:pos x="connsiteX19134" y="connsiteY19134"/>
                </a:cxn>
                <a:cxn ang="0">
                  <a:pos x="connsiteX19135" y="connsiteY19135"/>
                </a:cxn>
                <a:cxn ang="0">
                  <a:pos x="connsiteX19136" y="connsiteY19136"/>
                </a:cxn>
                <a:cxn ang="0">
                  <a:pos x="connsiteX19137" y="connsiteY19137"/>
                </a:cxn>
                <a:cxn ang="0">
                  <a:pos x="connsiteX19138" y="connsiteY19138"/>
                </a:cxn>
                <a:cxn ang="0">
                  <a:pos x="connsiteX19139" y="connsiteY19139"/>
                </a:cxn>
                <a:cxn ang="0">
                  <a:pos x="connsiteX19140" y="connsiteY19140"/>
                </a:cxn>
                <a:cxn ang="0">
                  <a:pos x="connsiteX19141" y="connsiteY19141"/>
                </a:cxn>
                <a:cxn ang="0">
                  <a:pos x="connsiteX19142" y="connsiteY19142"/>
                </a:cxn>
                <a:cxn ang="0">
                  <a:pos x="connsiteX19143" y="connsiteY19143"/>
                </a:cxn>
                <a:cxn ang="0">
                  <a:pos x="connsiteX19144" y="connsiteY19144"/>
                </a:cxn>
                <a:cxn ang="0">
                  <a:pos x="connsiteX19145" y="connsiteY19145"/>
                </a:cxn>
                <a:cxn ang="0">
                  <a:pos x="connsiteX19146" y="connsiteY19146"/>
                </a:cxn>
                <a:cxn ang="0">
                  <a:pos x="connsiteX19147" y="connsiteY19147"/>
                </a:cxn>
                <a:cxn ang="0">
                  <a:pos x="connsiteX19148" y="connsiteY19148"/>
                </a:cxn>
                <a:cxn ang="0">
                  <a:pos x="connsiteX19149" y="connsiteY19149"/>
                </a:cxn>
                <a:cxn ang="0">
                  <a:pos x="connsiteX19150" y="connsiteY19150"/>
                </a:cxn>
                <a:cxn ang="0">
                  <a:pos x="connsiteX19151" y="connsiteY19151"/>
                </a:cxn>
                <a:cxn ang="0">
                  <a:pos x="connsiteX19152" y="connsiteY19152"/>
                </a:cxn>
                <a:cxn ang="0">
                  <a:pos x="connsiteX19153" y="connsiteY19153"/>
                </a:cxn>
                <a:cxn ang="0">
                  <a:pos x="connsiteX19154" y="connsiteY19154"/>
                </a:cxn>
                <a:cxn ang="0">
                  <a:pos x="connsiteX19155" y="connsiteY19155"/>
                </a:cxn>
                <a:cxn ang="0">
                  <a:pos x="connsiteX19156" y="connsiteY19156"/>
                </a:cxn>
                <a:cxn ang="0">
                  <a:pos x="connsiteX19157" y="connsiteY19157"/>
                </a:cxn>
                <a:cxn ang="0">
                  <a:pos x="connsiteX19158" y="connsiteY19158"/>
                </a:cxn>
                <a:cxn ang="0">
                  <a:pos x="connsiteX19159" y="connsiteY19159"/>
                </a:cxn>
                <a:cxn ang="0">
                  <a:pos x="connsiteX19160" y="connsiteY19160"/>
                </a:cxn>
                <a:cxn ang="0">
                  <a:pos x="connsiteX19161" y="connsiteY19161"/>
                </a:cxn>
                <a:cxn ang="0">
                  <a:pos x="connsiteX19162" y="connsiteY19162"/>
                </a:cxn>
                <a:cxn ang="0">
                  <a:pos x="connsiteX19163" y="connsiteY19163"/>
                </a:cxn>
                <a:cxn ang="0">
                  <a:pos x="connsiteX19164" y="connsiteY19164"/>
                </a:cxn>
                <a:cxn ang="0">
                  <a:pos x="connsiteX19165" y="connsiteY19165"/>
                </a:cxn>
                <a:cxn ang="0">
                  <a:pos x="connsiteX19166" y="connsiteY19166"/>
                </a:cxn>
                <a:cxn ang="0">
                  <a:pos x="connsiteX19167" y="connsiteY19167"/>
                </a:cxn>
                <a:cxn ang="0">
                  <a:pos x="connsiteX19168" y="connsiteY19168"/>
                </a:cxn>
                <a:cxn ang="0">
                  <a:pos x="connsiteX19169" y="connsiteY19169"/>
                </a:cxn>
                <a:cxn ang="0">
                  <a:pos x="connsiteX19170" y="connsiteY19170"/>
                </a:cxn>
                <a:cxn ang="0">
                  <a:pos x="connsiteX19171" y="connsiteY19171"/>
                </a:cxn>
                <a:cxn ang="0">
                  <a:pos x="connsiteX19172" y="connsiteY19172"/>
                </a:cxn>
                <a:cxn ang="0">
                  <a:pos x="connsiteX19173" y="connsiteY19173"/>
                </a:cxn>
                <a:cxn ang="0">
                  <a:pos x="connsiteX19174" y="connsiteY19174"/>
                </a:cxn>
                <a:cxn ang="0">
                  <a:pos x="connsiteX19175" y="connsiteY19175"/>
                </a:cxn>
                <a:cxn ang="0">
                  <a:pos x="connsiteX19176" y="connsiteY19176"/>
                </a:cxn>
                <a:cxn ang="0">
                  <a:pos x="connsiteX19177" y="connsiteY19177"/>
                </a:cxn>
                <a:cxn ang="0">
                  <a:pos x="connsiteX19178" y="connsiteY19178"/>
                </a:cxn>
                <a:cxn ang="0">
                  <a:pos x="connsiteX19179" y="connsiteY19179"/>
                </a:cxn>
                <a:cxn ang="0">
                  <a:pos x="connsiteX19180" y="connsiteY19180"/>
                </a:cxn>
                <a:cxn ang="0">
                  <a:pos x="connsiteX19181" y="connsiteY19181"/>
                </a:cxn>
                <a:cxn ang="0">
                  <a:pos x="connsiteX19182" y="connsiteY19182"/>
                </a:cxn>
                <a:cxn ang="0">
                  <a:pos x="connsiteX19183" y="connsiteY19183"/>
                </a:cxn>
                <a:cxn ang="0">
                  <a:pos x="connsiteX19184" y="connsiteY19184"/>
                </a:cxn>
                <a:cxn ang="0">
                  <a:pos x="connsiteX19185" y="connsiteY19185"/>
                </a:cxn>
                <a:cxn ang="0">
                  <a:pos x="connsiteX19186" y="connsiteY19186"/>
                </a:cxn>
                <a:cxn ang="0">
                  <a:pos x="connsiteX19187" y="connsiteY19187"/>
                </a:cxn>
                <a:cxn ang="0">
                  <a:pos x="connsiteX19188" y="connsiteY19188"/>
                </a:cxn>
                <a:cxn ang="0">
                  <a:pos x="connsiteX19189" y="connsiteY19189"/>
                </a:cxn>
                <a:cxn ang="0">
                  <a:pos x="connsiteX19190" y="connsiteY19190"/>
                </a:cxn>
                <a:cxn ang="0">
                  <a:pos x="connsiteX19191" y="connsiteY19191"/>
                </a:cxn>
                <a:cxn ang="0">
                  <a:pos x="connsiteX19192" y="connsiteY19192"/>
                </a:cxn>
                <a:cxn ang="0">
                  <a:pos x="connsiteX19193" y="connsiteY19193"/>
                </a:cxn>
                <a:cxn ang="0">
                  <a:pos x="connsiteX19194" y="connsiteY19194"/>
                </a:cxn>
                <a:cxn ang="0">
                  <a:pos x="connsiteX19195" y="connsiteY19195"/>
                </a:cxn>
                <a:cxn ang="0">
                  <a:pos x="connsiteX19196" y="connsiteY19196"/>
                </a:cxn>
                <a:cxn ang="0">
                  <a:pos x="connsiteX19197" y="connsiteY19197"/>
                </a:cxn>
                <a:cxn ang="0">
                  <a:pos x="connsiteX19198" y="connsiteY19198"/>
                </a:cxn>
                <a:cxn ang="0">
                  <a:pos x="connsiteX19199" y="connsiteY19199"/>
                </a:cxn>
                <a:cxn ang="0">
                  <a:pos x="connsiteX19200" y="connsiteY19200"/>
                </a:cxn>
                <a:cxn ang="0">
                  <a:pos x="connsiteX19201" y="connsiteY19201"/>
                </a:cxn>
                <a:cxn ang="0">
                  <a:pos x="connsiteX19202" y="connsiteY19202"/>
                </a:cxn>
                <a:cxn ang="0">
                  <a:pos x="connsiteX19203" y="connsiteY19203"/>
                </a:cxn>
                <a:cxn ang="0">
                  <a:pos x="connsiteX19204" y="connsiteY19204"/>
                </a:cxn>
                <a:cxn ang="0">
                  <a:pos x="connsiteX19205" y="connsiteY19205"/>
                </a:cxn>
                <a:cxn ang="0">
                  <a:pos x="connsiteX19206" y="connsiteY19206"/>
                </a:cxn>
                <a:cxn ang="0">
                  <a:pos x="connsiteX19207" y="connsiteY19207"/>
                </a:cxn>
                <a:cxn ang="0">
                  <a:pos x="connsiteX19208" y="connsiteY19208"/>
                </a:cxn>
                <a:cxn ang="0">
                  <a:pos x="connsiteX19209" y="connsiteY19209"/>
                </a:cxn>
                <a:cxn ang="0">
                  <a:pos x="connsiteX19210" y="connsiteY19210"/>
                </a:cxn>
                <a:cxn ang="0">
                  <a:pos x="connsiteX19211" y="connsiteY19211"/>
                </a:cxn>
                <a:cxn ang="0">
                  <a:pos x="connsiteX19212" y="connsiteY19212"/>
                </a:cxn>
                <a:cxn ang="0">
                  <a:pos x="connsiteX19213" y="connsiteY19213"/>
                </a:cxn>
                <a:cxn ang="0">
                  <a:pos x="connsiteX19214" y="connsiteY19214"/>
                </a:cxn>
                <a:cxn ang="0">
                  <a:pos x="connsiteX19215" y="connsiteY19215"/>
                </a:cxn>
                <a:cxn ang="0">
                  <a:pos x="connsiteX19216" y="connsiteY19216"/>
                </a:cxn>
                <a:cxn ang="0">
                  <a:pos x="connsiteX19217" y="connsiteY19217"/>
                </a:cxn>
                <a:cxn ang="0">
                  <a:pos x="connsiteX19218" y="connsiteY19218"/>
                </a:cxn>
                <a:cxn ang="0">
                  <a:pos x="connsiteX19219" y="connsiteY19219"/>
                </a:cxn>
                <a:cxn ang="0">
                  <a:pos x="connsiteX19220" y="connsiteY19220"/>
                </a:cxn>
                <a:cxn ang="0">
                  <a:pos x="connsiteX19221" y="connsiteY19221"/>
                </a:cxn>
                <a:cxn ang="0">
                  <a:pos x="connsiteX19222" y="connsiteY19222"/>
                </a:cxn>
                <a:cxn ang="0">
                  <a:pos x="connsiteX19223" y="connsiteY19223"/>
                </a:cxn>
                <a:cxn ang="0">
                  <a:pos x="connsiteX19224" y="connsiteY19224"/>
                </a:cxn>
                <a:cxn ang="0">
                  <a:pos x="connsiteX19225" y="connsiteY19225"/>
                </a:cxn>
                <a:cxn ang="0">
                  <a:pos x="connsiteX19226" y="connsiteY19226"/>
                </a:cxn>
                <a:cxn ang="0">
                  <a:pos x="connsiteX19227" y="connsiteY19227"/>
                </a:cxn>
                <a:cxn ang="0">
                  <a:pos x="connsiteX19228" y="connsiteY19228"/>
                </a:cxn>
                <a:cxn ang="0">
                  <a:pos x="connsiteX19229" y="connsiteY19229"/>
                </a:cxn>
                <a:cxn ang="0">
                  <a:pos x="connsiteX19230" y="connsiteY19230"/>
                </a:cxn>
                <a:cxn ang="0">
                  <a:pos x="connsiteX19231" y="connsiteY19231"/>
                </a:cxn>
                <a:cxn ang="0">
                  <a:pos x="connsiteX19232" y="connsiteY19232"/>
                </a:cxn>
                <a:cxn ang="0">
                  <a:pos x="connsiteX19233" y="connsiteY19233"/>
                </a:cxn>
                <a:cxn ang="0">
                  <a:pos x="connsiteX19234" y="connsiteY19234"/>
                </a:cxn>
                <a:cxn ang="0">
                  <a:pos x="connsiteX19235" y="connsiteY19235"/>
                </a:cxn>
                <a:cxn ang="0">
                  <a:pos x="connsiteX19236" y="connsiteY19236"/>
                </a:cxn>
                <a:cxn ang="0">
                  <a:pos x="connsiteX19237" y="connsiteY19237"/>
                </a:cxn>
                <a:cxn ang="0">
                  <a:pos x="connsiteX19238" y="connsiteY19238"/>
                </a:cxn>
                <a:cxn ang="0">
                  <a:pos x="connsiteX19239" y="connsiteY19239"/>
                </a:cxn>
                <a:cxn ang="0">
                  <a:pos x="connsiteX19240" y="connsiteY19240"/>
                </a:cxn>
                <a:cxn ang="0">
                  <a:pos x="connsiteX19241" y="connsiteY19241"/>
                </a:cxn>
                <a:cxn ang="0">
                  <a:pos x="connsiteX19242" y="connsiteY19242"/>
                </a:cxn>
                <a:cxn ang="0">
                  <a:pos x="connsiteX19243" y="connsiteY19243"/>
                </a:cxn>
                <a:cxn ang="0">
                  <a:pos x="connsiteX19244" y="connsiteY19244"/>
                </a:cxn>
                <a:cxn ang="0">
                  <a:pos x="connsiteX19245" y="connsiteY19245"/>
                </a:cxn>
                <a:cxn ang="0">
                  <a:pos x="connsiteX19246" y="connsiteY19246"/>
                </a:cxn>
                <a:cxn ang="0">
                  <a:pos x="connsiteX19247" y="connsiteY19247"/>
                </a:cxn>
                <a:cxn ang="0">
                  <a:pos x="connsiteX19248" y="connsiteY19248"/>
                </a:cxn>
                <a:cxn ang="0">
                  <a:pos x="connsiteX19249" y="connsiteY19249"/>
                </a:cxn>
                <a:cxn ang="0">
                  <a:pos x="connsiteX19250" y="connsiteY19250"/>
                </a:cxn>
                <a:cxn ang="0">
                  <a:pos x="connsiteX19251" y="connsiteY19251"/>
                </a:cxn>
                <a:cxn ang="0">
                  <a:pos x="connsiteX19252" y="connsiteY19252"/>
                </a:cxn>
                <a:cxn ang="0">
                  <a:pos x="connsiteX19253" y="connsiteY19253"/>
                </a:cxn>
                <a:cxn ang="0">
                  <a:pos x="connsiteX19254" y="connsiteY19254"/>
                </a:cxn>
                <a:cxn ang="0">
                  <a:pos x="connsiteX19255" y="connsiteY19255"/>
                </a:cxn>
                <a:cxn ang="0">
                  <a:pos x="connsiteX19256" y="connsiteY19256"/>
                </a:cxn>
                <a:cxn ang="0">
                  <a:pos x="connsiteX19257" y="connsiteY19257"/>
                </a:cxn>
                <a:cxn ang="0">
                  <a:pos x="connsiteX19258" y="connsiteY19258"/>
                </a:cxn>
                <a:cxn ang="0">
                  <a:pos x="connsiteX19259" y="connsiteY19259"/>
                </a:cxn>
                <a:cxn ang="0">
                  <a:pos x="connsiteX19260" y="connsiteY19260"/>
                </a:cxn>
                <a:cxn ang="0">
                  <a:pos x="connsiteX19261" y="connsiteY19261"/>
                </a:cxn>
                <a:cxn ang="0">
                  <a:pos x="connsiteX19262" y="connsiteY19262"/>
                </a:cxn>
                <a:cxn ang="0">
                  <a:pos x="connsiteX19263" y="connsiteY19263"/>
                </a:cxn>
                <a:cxn ang="0">
                  <a:pos x="connsiteX19264" y="connsiteY19264"/>
                </a:cxn>
                <a:cxn ang="0">
                  <a:pos x="connsiteX19265" y="connsiteY19265"/>
                </a:cxn>
                <a:cxn ang="0">
                  <a:pos x="connsiteX19266" y="connsiteY19266"/>
                </a:cxn>
                <a:cxn ang="0">
                  <a:pos x="connsiteX19267" y="connsiteY19267"/>
                </a:cxn>
                <a:cxn ang="0">
                  <a:pos x="connsiteX19268" y="connsiteY19268"/>
                </a:cxn>
                <a:cxn ang="0">
                  <a:pos x="connsiteX19269" y="connsiteY19269"/>
                </a:cxn>
                <a:cxn ang="0">
                  <a:pos x="connsiteX19270" y="connsiteY19270"/>
                </a:cxn>
                <a:cxn ang="0">
                  <a:pos x="connsiteX19271" y="connsiteY19271"/>
                </a:cxn>
                <a:cxn ang="0">
                  <a:pos x="connsiteX19272" y="connsiteY19272"/>
                </a:cxn>
                <a:cxn ang="0">
                  <a:pos x="connsiteX19273" y="connsiteY19273"/>
                </a:cxn>
                <a:cxn ang="0">
                  <a:pos x="connsiteX19274" y="connsiteY19274"/>
                </a:cxn>
                <a:cxn ang="0">
                  <a:pos x="connsiteX19275" y="connsiteY19275"/>
                </a:cxn>
                <a:cxn ang="0">
                  <a:pos x="connsiteX19276" y="connsiteY19276"/>
                </a:cxn>
                <a:cxn ang="0">
                  <a:pos x="connsiteX19277" y="connsiteY19277"/>
                </a:cxn>
                <a:cxn ang="0">
                  <a:pos x="connsiteX19278" y="connsiteY19278"/>
                </a:cxn>
                <a:cxn ang="0">
                  <a:pos x="connsiteX19279" y="connsiteY19279"/>
                </a:cxn>
                <a:cxn ang="0">
                  <a:pos x="connsiteX19280" y="connsiteY19280"/>
                </a:cxn>
                <a:cxn ang="0">
                  <a:pos x="connsiteX19281" y="connsiteY19281"/>
                </a:cxn>
                <a:cxn ang="0">
                  <a:pos x="connsiteX19282" y="connsiteY19282"/>
                </a:cxn>
                <a:cxn ang="0">
                  <a:pos x="connsiteX19283" y="connsiteY19283"/>
                </a:cxn>
                <a:cxn ang="0">
                  <a:pos x="connsiteX19284" y="connsiteY19284"/>
                </a:cxn>
                <a:cxn ang="0">
                  <a:pos x="connsiteX19285" y="connsiteY19285"/>
                </a:cxn>
                <a:cxn ang="0">
                  <a:pos x="connsiteX19286" y="connsiteY19286"/>
                </a:cxn>
                <a:cxn ang="0">
                  <a:pos x="connsiteX19287" y="connsiteY19287"/>
                </a:cxn>
                <a:cxn ang="0">
                  <a:pos x="connsiteX19288" y="connsiteY19288"/>
                </a:cxn>
                <a:cxn ang="0">
                  <a:pos x="connsiteX19289" y="connsiteY19289"/>
                </a:cxn>
                <a:cxn ang="0">
                  <a:pos x="connsiteX19290" y="connsiteY19290"/>
                </a:cxn>
                <a:cxn ang="0">
                  <a:pos x="connsiteX19291" y="connsiteY19291"/>
                </a:cxn>
                <a:cxn ang="0">
                  <a:pos x="connsiteX19292" y="connsiteY19292"/>
                </a:cxn>
                <a:cxn ang="0">
                  <a:pos x="connsiteX19293" y="connsiteY19293"/>
                </a:cxn>
                <a:cxn ang="0">
                  <a:pos x="connsiteX19294" y="connsiteY19294"/>
                </a:cxn>
                <a:cxn ang="0">
                  <a:pos x="connsiteX19295" y="connsiteY19295"/>
                </a:cxn>
                <a:cxn ang="0">
                  <a:pos x="connsiteX19296" y="connsiteY19296"/>
                </a:cxn>
                <a:cxn ang="0">
                  <a:pos x="connsiteX19297" y="connsiteY19297"/>
                </a:cxn>
                <a:cxn ang="0">
                  <a:pos x="connsiteX19298" y="connsiteY19298"/>
                </a:cxn>
                <a:cxn ang="0">
                  <a:pos x="connsiteX19299" y="connsiteY19299"/>
                </a:cxn>
                <a:cxn ang="0">
                  <a:pos x="connsiteX19300" y="connsiteY19300"/>
                </a:cxn>
                <a:cxn ang="0">
                  <a:pos x="connsiteX19301" y="connsiteY19301"/>
                </a:cxn>
                <a:cxn ang="0">
                  <a:pos x="connsiteX19302" y="connsiteY19302"/>
                </a:cxn>
                <a:cxn ang="0">
                  <a:pos x="connsiteX19303" y="connsiteY19303"/>
                </a:cxn>
                <a:cxn ang="0">
                  <a:pos x="connsiteX19304" y="connsiteY19304"/>
                </a:cxn>
                <a:cxn ang="0">
                  <a:pos x="connsiteX19305" y="connsiteY19305"/>
                </a:cxn>
                <a:cxn ang="0">
                  <a:pos x="connsiteX19306" y="connsiteY19306"/>
                </a:cxn>
                <a:cxn ang="0">
                  <a:pos x="connsiteX19307" y="connsiteY19307"/>
                </a:cxn>
                <a:cxn ang="0">
                  <a:pos x="connsiteX19308" y="connsiteY19308"/>
                </a:cxn>
                <a:cxn ang="0">
                  <a:pos x="connsiteX19309" y="connsiteY19309"/>
                </a:cxn>
                <a:cxn ang="0">
                  <a:pos x="connsiteX19310" y="connsiteY19310"/>
                </a:cxn>
                <a:cxn ang="0">
                  <a:pos x="connsiteX19311" y="connsiteY19311"/>
                </a:cxn>
                <a:cxn ang="0">
                  <a:pos x="connsiteX19312" y="connsiteY19312"/>
                </a:cxn>
                <a:cxn ang="0">
                  <a:pos x="connsiteX19313" y="connsiteY19313"/>
                </a:cxn>
                <a:cxn ang="0">
                  <a:pos x="connsiteX19314" y="connsiteY19314"/>
                </a:cxn>
                <a:cxn ang="0">
                  <a:pos x="connsiteX19315" y="connsiteY19315"/>
                </a:cxn>
                <a:cxn ang="0">
                  <a:pos x="connsiteX19316" y="connsiteY19316"/>
                </a:cxn>
                <a:cxn ang="0">
                  <a:pos x="connsiteX19317" y="connsiteY19317"/>
                </a:cxn>
                <a:cxn ang="0">
                  <a:pos x="connsiteX19318" y="connsiteY19318"/>
                </a:cxn>
                <a:cxn ang="0">
                  <a:pos x="connsiteX19319" y="connsiteY19319"/>
                </a:cxn>
                <a:cxn ang="0">
                  <a:pos x="connsiteX19320" y="connsiteY19320"/>
                </a:cxn>
                <a:cxn ang="0">
                  <a:pos x="connsiteX19321" y="connsiteY19321"/>
                </a:cxn>
                <a:cxn ang="0">
                  <a:pos x="connsiteX19322" y="connsiteY19322"/>
                </a:cxn>
                <a:cxn ang="0">
                  <a:pos x="connsiteX19323" y="connsiteY19323"/>
                </a:cxn>
                <a:cxn ang="0">
                  <a:pos x="connsiteX19324" y="connsiteY19324"/>
                </a:cxn>
                <a:cxn ang="0">
                  <a:pos x="connsiteX19325" y="connsiteY19325"/>
                </a:cxn>
                <a:cxn ang="0">
                  <a:pos x="connsiteX19326" y="connsiteY19326"/>
                </a:cxn>
                <a:cxn ang="0">
                  <a:pos x="connsiteX19327" y="connsiteY19327"/>
                </a:cxn>
                <a:cxn ang="0">
                  <a:pos x="connsiteX19328" y="connsiteY19328"/>
                </a:cxn>
                <a:cxn ang="0">
                  <a:pos x="connsiteX19329" y="connsiteY19329"/>
                </a:cxn>
                <a:cxn ang="0">
                  <a:pos x="connsiteX19330" y="connsiteY19330"/>
                </a:cxn>
                <a:cxn ang="0">
                  <a:pos x="connsiteX19331" y="connsiteY19331"/>
                </a:cxn>
                <a:cxn ang="0">
                  <a:pos x="connsiteX19332" y="connsiteY19332"/>
                </a:cxn>
                <a:cxn ang="0">
                  <a:pos x="connsiteX19333" y="connsiteY19333"/>
                </a:cxn>
                <a:cxn ang="0">
                  <a:pos x="connsiteX19334" y="connsiteY19334"/>
                </a:cxn>
                <a:cxn ang="0">
                  <a:pos x="connsiteX19335" y="connsiteY19335"/>
                </a:cxn>
                <a:cxn ang="0">
                  <a:pos x="connsiteX19336" y="connsiteY19336"/>
                </a:cxn>
                <a:cxn ang="0">
                  <a:pos x="connsiteX19337" y="connsiteY19337"/>
                </a:cxn>
                <a:cxn ang="0">
                  <a:pos x="connsiteX19338" y="connsiteY19338"/>
                </a:cxn>
                <a:cxn ang="0">
                  <a:pos x="connsiteX19339" y="connsiteY19339"/>
                </a:cxn>
                <a:cxn ang="0">
                  <a:pos x="connsiteX19340" y="connsiteY19340"/>
                </a:cxn>
                <a:cxn ang="0">
                  <a:pos x="connsiteX19341" y="connsiteY19341"/>
                </a:cxn>
                <a:cxn ang="0">
                  <a:pos x="connsiteX19342" y="connsiteY19342"/>
                </a:cxn>
                <a:cxn ang="0">
                  <a:pos x="connsiteX19343" y="connsiteY19343"/>
                </a:cxn>
                <a:cxn ang="0">
                  <a:pos x="connsiteX19344" y="connsiteY19344"/>
                </a:cxn>
                <a:cxn ang="0">
                  <a:pos x="connsiteX19345" y="connsiteY19345"/>
                </a:cxn>
                <a:cxn ang="0">
                  <a:pos x="connsiteX19346" y="connsiteY19346"/>
                </a:cxn>
                <a:cxn ang="0">
                  <a:pos x="connsiteX19347" y="connsiteY19347"/>
                </a:cxn>
                <a:cxn ang="0">
                  <a:pos x="connsiteX19348" y="connsiteY19348"/>
                </a:cxn>
                <a:cxn ang="0">
                  <a:pos x="connsiteX19349" y="connsiteY19349"/>
                </a:cxn>
                <a:cxn ang="0">
                  <a:pos x="connsiteX19350" y="connsiteY19350"/>
                </a:cxn>
                <a:cxn ang="0">
                  <a:pos x="connsiteX19351" y="connsiteY19351"/>
                </a:cxn>
                <a:cxn ang="0">
                  <a:pos x="connsiteX19352" y="connsiteY19352"/>
                </a:cxn>
                <a:cxn ang="0">
                  <a:pos x="connsiteX19353" y="connsiteY19353"/>
                </a:cxn>
                <a:cxn ang="0">
                  <a:pos x="connsiteX19354" y="connsiteY19354"/>
                </a:cxn>
                <a:cxn ang="0">
                  <a:pos x="connsiteX19355" y="connsiteY19355"/>
                </a:cxn>
                <a:cxn ang="0">
                  <a:pos x="connsiteX19356" y="connsiteY19356"/>
                </a:cxn>
                <a:cxn ang="0">
                  <a:pos x="connsiteX19357" y="connsiteY19357"/>
                </a:cxn>
                <a:cxn ang="0">
                  <a:pos x="connsiteX19358" y="connsiteY19358"/>
                </a:cxn>
                <a:cxn ang="0">
                  <a:pos x="connsiteX19359" y="connsiteY19359"/>
                </a:cxn>
                <a:cxn ang="0">
                  <a:pos x="connsiteX19360" y="connsiteY19360"/>
                </a:cxn>
                <a:cxn ang="0">
                  <a:pos x="connsiteX19361" y="connsiteY19361"/>
                </a:cxn>
                <a:cxn ang="0">
                  <a:pos x="connsiteX19362" y="connsiteY19362"/>
                </a:cxn>
                <a:cxn ang="0">
                  <a:pos x="connsiteX19363" y="connsiteY19363"/>
                </a:cxn>
                <a:cxn ang="0">
                  <a:pos x="connsiteX19364" y="connsiteY19364"/>
                </a:cxn>
                <a:cxn ang="0">
                  <a:pos x="connsiteX19365" y="connsiteY19365"/>
                </a:cxn>
                <a:cxn ang="0">
                  <a:pos x="connsiteX19366" y="connsiteY19366"/>
                </a:cxn>
                <a:cxn ang="0">
                  <a:pos x="connsiteX19367" y="connsiteY19367"/>
                </a:cxn>
                <a:cxn ang="0">
                  <a:pos x="connsiteX19368" y="connsiteY19368"/>
                </a:cxn>
                <a:cxn ang="0">
                  <a:pos x="connsiteX19369" y="connsiteY19369"/>
                </a:cxn>
                <a:cxn ang="0">
                  <a:pos x="connsiteX19370" y="connsiteY19370"/>
                </a:cxn>
                <a:cxn ang="0">
                  <a:pos x="connsiteX19371" y="connsiteY19371"/>
                </a:cxn>
                <a:cxn ang="0">
                  <a:pos x="connsiteX19372" y="connsiteY19372"/>
                </a:cxn>
                <a:cxn ang="0">
                  <a:pos x="connsiteX19373" y="connsiteY19373"/>
                </a:cxn>
                <a:cxn ang="0">
                  <a:pos x="connsiteX19374" y="connsiteY19374"/>
                </a:cxn>
                <a:cxn ang="0">
                  <a:pos x="connsiteX19375" y="connsiteY19375"/>
                </a:cxn>
                <a:cxn ang="0">
                  <a:pos x="connsiteX19376" y="connsiteY19376"/>
                </a:cxn>
                <a:cxn ang="0">
                  <a:pos x="connsiteX19377" y="connsiteY19377"/>
                </a:cxn>
                <a:cxn ang="0">
                  <a:pos x="connsiteX19378" y="connsiteY19378"/>
                </a:cxn>
                <a:cxn ang="0">
                  <a:pos x="connsiteX19379" y="connsiteY19379"/>
                </a:cxn>
                <a:cxn ang="0">
                  <a:pos x="connsiteX19380" y="connsiteY19380"/>
                </a:cxn>
                <a:cxn ang="0">
                  <a:pos x="connsiteX19381" y="connsiteY19381"/>
                </a:cxn>
                <a:cxn ang="0">
                  <a:pos x="connsiteX19382" y="connsiteY19382"/>
                </a:cxn>
                <a:cxn ang="0">
                  <a:pos x="connsiteX19383" y="connsiteY19383"/>
                </a:cxn>
                <a:cxn ang="0">
                  <a:pos x="connsiteX19384" y="connsiteY19384"/>
                </a:cxn>
                <a:cxn ang="0">
                  <a:pos x="connsiteX19385" y="connsiteY19385"/>
                </a:cxn>
                <a:cxn ang="0">
                  <a:pos x="connsiteX19386" y="connsiteY19386"/>
                </a:cxn>
                <a:cxn ang="0">
                  <a:pos x="connsiteX19387" y="connsiteY19387"/>
                </a:cxn>
                <a:cxn ang="0">
                  <a:pos x="connsiteX19388" y="connsiteY19388"/>
                </a:cxn>
                <a:cxn ang="0">
                  <a:pos x="connsiteX19389" y="connsiteY19389"/>
                </a:cxn>
                <a:cxn ang="0">
                  <a:pos x="connsiteX19390" y="connsiteY19390"/>
                </a:cxn>
                <a:cxn ang="0">
                  <a:pos x="connsiteX19391" y="connsiteY19391"/>
                </a:cxn>
                <a:cxn ang="0">
                  <a:pos x="connsiteX19392" y="connsiteY19392"/>
                </a:cxn>
                <a:cxn ang="0">
                  <a:pos x="connsiteX19393" y="connsiteY19393"/>
                </a:cxn>
                <a:cxn ang="0">
                  <a:pos x="connsiteX19394" y="connsiteY19394"/>
                </a:cxn>
                <a:cxn ang="0">
                  <a:pos x="connsiteX19395" y="connsiteY19395"/>
                </a:cxn>
                <a:cxn ang="0">
                  <a:pos x="connsiteX19396" y="connsiteY19396"/>
                </a:cxn>
                <a:cxn ang="0">
                  <a:pos x="connsiteX19397" y="connsiteY19397"/>
                </a:cxn>
                <a:cxn ang="0">
                  <a:pos x="connsiteX19398" y="connsiteY19398"/>
                </a:cxn>
                <a:cxn ang="0">
                  <a:pos x="connsiteX19399" y="connsiteY19399"/>
                </a:cxn>
                <a:cxn ang="0">
                  <a:pos x="connsiteX19400" y="connsiteY19400"/>
                </a:cxn>
                <a:cxn ang="0">
                  <a:pos x="connsiteX19401" y="connsiteY19401"/>
                </a:cxn>
                <a:cxn ang="0">
                  <a:pos x="connsiteX19402" y="connsiteY19402"/>
                </a:cxn>
                <a:cxn ang="0">
                  <a:pos x="connsiteX19403" y="connsiteY19403"/>
                </a:cxn>
                <a:cxn ang="0">
                  <a:pos x="connsiteX19404" y="connsiteY19404"/>
                </a:cxn>
                <a:cxn ang="0">
                  <a:pos x="connsiteX19405" y="connsiteY19405"/>
                </a:cxn>
                <a:cxn ang="0">
                  <a:pos x="connsiteX19406" y="connsiteY19406"/>
                </a:cxn>
                <a:cxn ang="0">
                  <a:pos x="connsiteX19407" y="connsiteY19407"/>
                </a:cxn>
                <a:cxn ang="0">
                  <a:pos x="connsiteX19408" y="connsiteY19408"/>
                </a:cxn>
                <a:cxn ang="0">
                  <a:pos x="connsiteX19409" y="connsiteY19409"/>
                </a:cxn>
                <a:cxn ang="0">
                  <a:pos x="connsiteX19410" y="connsiteY19410"/>
                </a:cxn>
                <a:cxn ang="0">
                  <a:pos x="connsiteX19411" y="connsiteY19411"/>
                </a:cxn>
                <a:cxn ang="0">
                  <a:pos x="connsiteX19412" y="connsiteY19412"/>
                </a:cxn>
                <a:cxn ang="0">
                  <a:pos x="connsiteX19413" y="connsiteY19413"/>
                </a:cxn>
                <a:cxn ang="0">
                  <a:pos x="connsiteX19414" y="connsiteY19414"/>
                </a:cxn>
                <a:cxn ang="0">
                  <a:pos x="connsiteX19415" y="connsiteY19415"/>
                </a:cxn>
                <a:cxn ang="0">
                  <a:pos x="connsiteX19416" y="connsiteY19416"/>
                </a:cxn>
                <a:cxn ang="0">
                  <a:pos x="connsiteX19417" y="connsiteY19417"/>
                </a:cxn>
                <a:cxn ang="0">
                  <a:pos x="connsiteX19418" y="connsiteY19418"/>
                </a:cxn>
                <a:cxn ang="0">
                  <a:pos x="connsiteX19419" y="connsiteY19419"/>
                </a:cxn>
                <a:cxn ang="0">
                  <a:pos x="connsiteX19420" y="connsiteY19420"/>
                </a:cxn>
                <a:cxn ang="0">
                  <a:pos x="connsiteX19421" y="connsiteY19421"/>
                </a:cxn>
                <a:cxn ang="0">
                  <a:pos x="connsiteX19422" y="connsiteY19422"/>
                </a:cxn>
                <a:cxn ang="0">
                  <a:pos x="connsiteX19423" y="connsiteY19423"/>
                </a:cxn>
                <a:cxn ang="0">
                  <a:pos x="connsiteX19424" y="connsiteY19424"/>
                </a:cxn>
                <a:cxn ang="0">
                  <a:pos x="connsiteX19425" y="connsiteY19425"/>
                </a:cxn>
                <a:cxn ang="0">
                  <a:pos x="connsiteX19426" y="connsiteY19426"/>
                </a:cxn>
                <a:cxn ang="0">
                  <a:pos x="connsiteX19427" y="connsiteY19427"/>
                </a:cxn>
                <a:cxn ang="0">
                  <a:pos x="connsiteX19428" y="connsiteY19428"/>
                </a:cxn>
                <a:cxn ang="0">
                  <a:pos x="connsiteX19429" y="connsiteY19429"/>
                </a:cxn>
                <a:cxn ang="0">
                  <a:pos x="connsiteX19430" y="connsiteY19430"/>
                </a:cxn>
                <a:cxn ang="0">
                  <a:pos x="connsiteX19431" y="connsiteY19431"/>
                </a:cxn>
                <a:cxn ang="0">
                  <a:pos x="connsiteX19432" y="connsiteY19432"/>
                </a:cxn>
                <a:cxn ang="0">
                  <a:pos x="connsiteX19433" y="connsiteY19433"/>
                </a:cxn>
                <a:cxn ang="0">
                  <a:pos x="connsiteX19434" y="connsiteY19434"/>
                </a:cxn>
                <a:cxn ang="0">
                  <a:pos x="connsiteX19435" y="connsiteY19435"/>
                </a:cxn>
                <a:cxn ang="0">
                  <a:pos x="connsiteX19436" y="connsiteY19436"/>
                </a:cxn>
                <a:cxn ang="0">
                  <a:pos x="connsiteX19437" y="connsiteY19437"/>
                </a:cxn>
                <a:cxn ang="0">
                  <a:pos x="connsiteX19438" y="connsiteY19438"/>
                </a:cxn>
                <a:cxn ang="0">
                  <a:pos x="connsiteX19439" y="connsiteY19439"/>
                </a:cxn>
                <a:cxn ang="0">
                  <a:pos x="connsiteX19440" y="connsiteY19440"/>
                </a:cxn>
                <a:cxn ang="0">
                  <a:pos x="connsiteX19441" y="connsiteY19441"/>
                </a:cxn>
                <a:cxn ang="0">
                  <a:pos x="connsiteX19442" y="connsiteY19442"/>
                </a:cxn>
                <a:cxn ang="0">
                  <a:pos x="connsiteX19443" y="connsiteY19443"/>
                </a:cxn>
                <a:cxn ang="0">
                  <a:pos x="connsiteX19444" y="connsiteY19444"/>
                </a:cxn>
                <a:cxn ang="0">
                  <a:pos x="connsiteX19445" y="connsiteY19445"/>
                </a:cxn>
                <a:cxn ang="0">
                  <a:pos x="connsiteX19446" y="connsiteY19446"/>
                </a:cxn>
                <a:cxn ang="0">
                  <a:pos x="connsiteX19447" y="connsiteY19447"/>
                </a:cxn>
                <a:cxn ang="0">
                  <a:pos x="connsiteX19448" y="connsiteY19448"/>
                </a:cxn>
                <a:cxn ang="0">
                  <a:pos x="connsiteX19449" y="connsiteY19449"/>
                </a:cxn>
                <a:cxn ang="0">
                  <a:pos x="connsiteX19450" y="connsiteY19450"/>
                </a:cxn>
                <a:cxn ang="0">
                  <a:pos x="connsiteX19451" y="connsiteY19451"/>
                </a:cxn>
                <a:cxn ang="0">
                  <a:pos x="connsiteX19452" y="connsiteY19452"/>
                </a:cxn>
                <a:cxn ang="0">
                  <a:pos x="connsiteX19453" y="connsiteY19453"/>
                </a:cxn>
                <a:cxn ang="0">
                  <a:pos x="connsiteX19454" y="connsiteY19454"/>
                </a:cxn>
                <a:cxn ang="0">
                  <a:pos x="connsiteX19455" y="connsiteY19455"/>
                </a:cxn>
                <a:cxn ang="0">
                  <a:pos x="connsiteX19456" y="connsiteY19456"/>
                </a:cxn>
                <a:cxn ang="0">
                  <a:pos x="connsiteX19457" y="connsiteY19457"/>
                </a:cxn>
                <a:cxn ang="0">
                  <a:pos x="connsiteX19458" y="connsiteY19458"/>
                </a:cxn>
                <a:cxn ang="0">
                  <a:pos x="connsiteX19459" y="connsiteY19459"/>
                </a:cxn>
                <a:cxn ang="0">
                  <a:pos x="connsiteX19460" y="connsiteY19460"/>
                </a:cxn>
                <a:cxn ang="0">
                  <a:pos x="connsiteX19461" y="connsiteY19461"/>
                </a:cxn>
                <a:cxn ang="0">
                  <a:pos x="connsiteX19462" y="connsiteY19462"/>
                </a:cxn>
                <a:cxn ang="0">
                  <a:pos x="connsiteX19463" y="connsiteY19463"/>
                </a:cxn>
                <a:cxn ang="0">
                  <a:pos x="connsiteX19464" y="connsiteY19464"/>
                </a:cxn>
                <a:cxn ang="0">
                  <a:pos x="connsiteX19465" y="connsiteY19465"/>
                </a:cxn>
                <a:cxn ang="0">
                  <a:pos x="connsiteX19466" y="connsiteY19466"/>
                </a:cxn>
                <a:cxn ang="0">
                  <a:pos x="connsiteX19467" y="connsiteY19467"/>
                </a:cxn>
                <a:cxn ang="0">
                  <a:pos x="connsiteX19468" y="connsiteY19468"/>
                </a:cxn>
                <a:cxn ang="0">
                  <a:pos x="connsiteX19469" y="connsiteY19469"/>
                </a:cxn>
                <a:cxn ang="0">
                  <a:pos x="connsiteX19470" y="connsiteY19470"/>
                </a:cxn>
                <a:cxn ang="0">
                  <a:pos x="connsiteX19471" y="connsiteY19471"/>
                </a:cxn>
                <a:cxn ang="0">
                  <a:pos x="connsiteX19472" y="connsiteY19472"/>
                </a:cxn>
                <a:cxn ang="0">
                  <a:pos x="connsiteX19473" y="connsiteY19473"/>
                </a:cxn>
                <a:cxn ang="0">
                  <a:pos x="connsiteX19474" y="connsiteY19474"/>
                </a:cxn>
                <a:cxn ang="0">
                  <a:pos x="connsiteX19475" y="connsiteY19475"/>
                </a:cxn>
                <a:cxn ang="0">
                  <a:pos x="connsiteX19476" y="connsiteY19476"/>
                </a:cxn>
                <a:cxn ang="0">
                  <a:pos x="connsiteX19477" y="connsiteY19477"/>
                </a:cxn>
                <a:cxn ang="0">
                  <a:pos x="connsiteX19478" y="connsiteY19478"/>
                </a:cxn>
                <a:cxn ang="0">
                  <a:pos x="connsiteX19479" y="connsiteY19479"/>
                </a:cxn>
                <a:cxn ang="0">
                  <a:pos x="connsiteX19480" y="connsiteY19480"/>
                </a:cxn>
                <a:cxn ang="0">
                  <a:pos x="connsiteX19481" y="connsiteY19481"/>
                </a:cxn>
                <a:cxn ang="0">
                  <a:pos x="connsiteX19482" y="connsiteY19482"/>
                </a:cxn>
                <a:cxn ang="0">
                  <a:pos x="connsiteX19483" y="connsiteY19483"/>
                </a:cxn>
                <a:cxn ang="0">
                  <a:pos x="connsiteX19484" y="connsiteY19484"/>
                </a:cxn>
                <a:cxn ang="0">
                  <a:pos x="connsiteX19485" y="connsiteY19485"/>
                </a:cxn>
                <a:cxn ang="0">
                  <a:pos x="connsiteX19486" y="connsiteY19486"/>
                </a:cxn>
                <a:cxn ang="0">
                  <a:pos x="connsiteX19487" y="connsiteY19487"/>
                </a:cxn>
                <a:cxn ang="0">
                  <a:pos x="connsiteX19488" y="connsiteY19488"/>
                </a:cxn>
                <a:cxn ang="0">
                  <a:pos x="connsiteX19489" y="connsiteY19489"/>
                </a:cxn>
                <a:cxn ang="0">
                  <a:pos x="connsiteX19490" y="connsiteY19490"/>
                </a:cxn>
                <a:cxn ang="0">
                  <a:pos x="connsiteX19491" y="connsiteY19491"/>
                </a:cxn>
                <a:cxn ang="0">
                  <a:pos x="connsiteX19492" y="connsiteY19492"/>
                </a:cxn>
                <a:cxn ang="0">
                  <a:pos x="connsiteX19493" y="connsiteY19493"/>
                </a:cxn>
                <a:cxn ang="0">
                  <a:pos x="connsiteX19494" y="connsiteY19494"/>
                </a:cxn>
                <a:cxn ang="0">
                  <a:pos x="connsiteX19495" y="connsiteY19495"/>
                </a:cxn>
                <a:cxn ang="0">
                  <a:pos x="connsiteX19496" y="connsiteY19496"/>
                </a:cxn>
                <a:cxn ang="0">
                  <a:pos x="connsiteX19497" y="connsiteY19497"/>
                </a:cxn>
                <a:cxn ang="0">
                  <a:pos x="connsiteX19498" y="connsiteY19498"/>
                </a:cxn>
                <a:cxn ang="0">
                  <a:pos x="connsiteX19499" y="connsiteY19499"/>
                </a:cxn>
                <a:cxn ang="0">
                  <a:pos x="connsiteX19500" y="connsiteY19500"/>
                </a:cxn>
                <a:cxn ang="0">
                  <a:pos x="connsiteX19501" y="connsiteY19501"/>
                </a:cxn>
                <a:cxn ang="0">
                  <a:pos x="connsiteX19502" y="connsiteY19502"/>
                </a:cxn>
                <a:cxn ang="0">
                  <a:pos x="connsiteX19503" y="connsiteY19503"/>
                </a:cxn>
                <a:cxn ang="0">
                  <a:pos x="connsiteX19504" y="connsiteY19504"/>
                </a:cxn>
                <a:cxn ang="0">
                  <a:pos x="connsiteX19505" y="connsiteY19505"/>
                </a:cxn>
                <a:cxn ang="0">
                  <a:pos x="connsiteX19506" y="connsiteY19506"/>
                </a:cxn>
                <a:cxn ang="0">
                  <a:pos x="connsiteX19507" y="connsiteY19507"/>
                </a:cxn>
                <a:cxn ang="0">
                  <a:pos x="connsiteX19508" y="connsiteY19508"/>
                </a:cxn>
                <a:cxn ang="0">
                  <a:pos x="connsiteX19509" y="connsiteY19509"/>
                </a:cxn>
                <a:cxn ang="0">
                  <a:pos x="connsiteX19510" y="connsiteY19510"/>
                </a:cxn>
                <a:cxn ang="0">
                  <a:pos x="connsiteX19511" y="connsiteY19511"/>
                </a:cxn>
                <a:cxn ang="0">
                  <a:pos x="connsiteX19512" y="connsiteY19512"/>
                </a:cxn>
                <a:cxn ang="0">
                  <a:pos x="connsiteX19513" y="connsiteY19513"/>
                </a:cxn>
                <a:cxn ang="0">
                  <a:pos x="connsiteX19514" y="connsiteY19514"/>
                </a:cxn>
                <a:cxn ang="0">
                  <a:pos x="connsiteX19515" y="connsiteY19515"/>
                </a:cxn>
                <a:cxn ang="0">
                  <a:pos x="connsiteX19516" y="connsiteY19516"/>
                </a:cxn>
                <a:cxn ang="0">
                  <a:pos x="connsiteX19517" y="connsiteY19517"/>
                </a:cxn>
                <a:cxn ang="0">
                  <a:pos x="connsiteX19518" y="connsiteY19518"/>
                </a:cxn>
                <a:cxn ang="0">
                  <a:pos x="connsiteX19519" y="connsiteY19519"/>
                </a:cxn>
                <a:cxn ang="0">
                  <a:pos x="connsiteX19520" y="connsiteY19520"/>
                </a:cxn>
                <a:cxn ang="0">
                  <a:pos x="connsiteX19521" y="connsiteY19521"/>
                </a:cxn>
                <a:cxn ang="0">
                  <a:pos x="connsiteX19522" y="connsiteY19522"/>
                </a:cxn>
                <a:cxn ang="0">
                  <a:pos x="connsiteX19523" y="connsiteY19523"/>
                </a:cxn>
                <a:cxn ang="0">
                  <a:pos x="connsiteX19524" y="connsiteY19524"/>
                </a:cxn>
                <a:cxn ang="0">
                  <a:pos x="connsiteX19525" y="connsiteY19525"/>
                </a:cxn>
                <a:cxn ang="0">
                  <a:pos x="connsiteX19526" y="connsiteY19526"/>
                </a:cxn>
                <a:cxn ang="0">
                  <a:pos x="connsiteX19527" y="connsiteY19527"/>
                </a:cxn>
                <a:cxn ang="0">
                  <a:pos x="connsiteX19528" y="connsiteY19528"/>
                </a:cxn>
                <a:cxn ang="0">
                  <a:pos x="connsiteX19529" y="connsiteY19529"/>
                </a:cxn>
                <a:cxn ang="0">
                  <a:pos x="connsiteX19530" y="connsiteY19530"/>
                </a:cxn>
                <a:cxn ang="0">
                  <a:pos x="connsiteX19531" y="connsiteY19531"/>
                </a:cxn>
                <a:cxn ang="0">
                  <a:pos x="connsiteX19532" y="connsiteY19532"/>
                </a:cxn>
                <a:cxn ang="0">
                  <a:pos x="connsiteX19533" y="connsiteY19533"/>
                </a:cxn>
                <a:cxn ang="0">
                  <a:pos x="connsiteX19534" y="connsiteY19534"/>
                </a:cxn>
                <a:cxn ang="0">
                  <a:pos x="connsiteX19535" y="connsiteY19535"/>
                </a:cxn>
                <a:cxn ang="0">
                  <a:pos x="connsiteX19536" y="connsiteY19536"/>
                </a:cxn>
                <a:cxn ang="0">
                  <a:pos x="connsiteX19537" y="connsiteY19537"/>
                </a:cxn>
                <a:cxn ang="0">
                  <a:pos x="connsiteX19538" y="connsiteY19538"/>
                </a:cxn>
                <a:cxn ang="0">
                  <a:pos x="connsiteX19539" y="connsiteY19539"/>
                </a:cxn>
                <a:cxn ang="0">
                  <a:pos x="connsiteX19540" y="connsiteY19540"/>
                </a:cxn>
                <a:cxn ang="0">
                  <a:pos x="connsiteX19541" y="connsiteY19541"/>
                </a:cxn>
                <a:cxn ang="0">
                  <a:pos x="connsiteX19542" y="connsiteY19542"/>
                </a:cxn>
                <a:cxn ang="0">
                  <a:pos x="connsiteX19543" y="connsiteY19543"/>
                </a:cxn>
                <a:cxn ang="0">
                  <a:pos x="connsiteX19544" y="connsiteY19544"/>
                </a:cxn>
                <a:cxn ang="0">
                  <a:pos x="connsiteX19545" y="connsiteY19545"/>
                </a:cxn>
                <a:cxn ang="0">
                  <a:pos x="connsiteX19546" y="connsiteY19546"/>
                </a:cxn>
                <a:cxn ang="0">
                  <a:pos x="connsiteX19547" y="connsiteY19547"/>
                </a:cxn>
                <a:cxn ang="0">
                  <a:pos x="connsiteX19548" y="connsiteY19548"/>
                </a:cxn>
                <a:cxn ang="0">
                  <a:pos x="connsiteX19549" y="connsiteY19549"/>
                </a:cxn>
                <a:cxn ang="0">
                  <a:pos x="connsiteX19550" y="connsiteY19550"/>
                </a:cxn>
                <a:cxn ang="0">
                  <a:pos x="connsiteX19551" y="connsiteY19551"/>
                </a:cxn>
                <a:cxn ang="0">
                  <a:pos x="connsiteX19552" y="connsiteY19552"/>
                </a:cxn>
                <a:cxn ang="0">
                  <a:pos x="connsiteX19553" y="connsiteY19553"/>
                </a:cxn>
                <a:cxn ang="0">
                  <a:pos x="connsiteX19554" y="connsiteY19554"/>
                </a:cxn>
                <a:cxn ang="0">
                  <a:pos x="connsiteX19555" y="connsiteY19555"/>
                </a:cxn>
                <a:cxn ang="0">
                  <a:pos x="connsiteX19556" y="connsiteY19556"/>
                </a:cxn>
                <a:cxn ang="0">
                  <a:pos x="connsiteX19557" y="connsiteY19557"/>
                </a:cxn>
                <a:cxn ang="0">
                  <a:pos x="connsiteX19558" y="connsiteY19558"/>
                </a:cxn>
                <a:cxn ang="0">
                  <a:pos x="connsiteX19559" y="connsiteY19559"/>
                </a:cxn>
                <a:cxn ang="0">
                  <a:pos x="connsiteX19560" y="connsiteY19560"/>
                </a:cxn>
                <a:cxn ang="0">
                  <a:pos x="connsiteX19561" y="connsiteY19561"/>
                </a:cxn>
                <a:cxn ang="0">
                  <a:pos x="connsiteX19562" y="connsiteY19562"/>
                </a:cxn>
                <a:cxn ang="0">
                  <a:pos x="connsiteX19563" y="connsiteY19563"/>
                </a:cxn>
                <a:cxn ang="0">
                  <a:pos x="connsiteX19564" y="connsiteY19564"/>
                </a:cxn>
                <a:cxn ang="0">
                  <a:pos x="connsiteX19565" y="connsiteY19565"/>
                </a:cxn>
                <a:cxn ang="0">
                  <a:pos x="connsiteX19566" y="connsiteY19566"/>
                </a:cxn>
                <a:cxn ang="0">
                  <a:pos x="connsiteX19567" y="connsiteY19567"/>
                </a:cxn>
                <a:cxn ang="0">
                  <a:pos x="connsiteX19568" y="connsiteY19568"/>
                </a:cxn>
                <a:cxn ang="0">
                  <a:pos x="connsiteX19569" y="connsiteY19569"/>
                </a:cxn>
                <a:cxn ang="0">
                  <a:pos x="connsiteX19570" y="connsiteY19570"/>
                </a:cxn>
                <a:cxn ang="0">
                  <a:pos x="connsiteX19571" y="connsiteY19571"/>
                </a:cxn>
                <a:cxn ang="0">
                  <a:pos x="connsiteX19572" y="connsiteY19572"/>
                </a:cxn>
                <a:cxn ang="0">
                  <a:pos x="connsiteX19573" y="connsiteY19573"/>
                </a:cxn>
                <a:cxn ang="0">
                  <a:pos x="connsiteX19574" y="connsiteY19574"/>
                </a:cxn>
                <a:cxn ang="0">
                  <a:pos x="connsiteX19575" y="connsiteY19575"/>
                </a:cxn>
                <a:cxn ang="0">
                  <a:pos x="connsiteX19576" y="connsiteY19576"/>
                </a:cxn>
                <a:cxn ang="0">
                  <a:pos x="connsiteX19577" y="connsiteY19577"/>
                </a:cxn>
                <a:cxn ang="0">
                  <a:pos x="connsiteX19578" y="connsiteY19578"/>
                </a:cxn>
                <a:cxn ang="0">
                  <a:pos x="connsiteX19579" y="connsiteY19579"/>
                </a:cxn>
                <a:cxn ang="0">
                  <a:pos x="connsiteX19580" y="connsiteY19580"/>
                </a:cxn>
                <a:cxn ang="0">
                  <a:pos x="connsiteX19581" y="connsiteY19581"/>
                </a:cxn>
                <a:cxn ang="0">
                  <a:pos x="connsiteX19582" y="connsiteY19582"/>
                </a:cxn>
                <a:cxn ang="0">
                  <a:pos x="connsiteX19583" y="connsiteY19583"/>
                </a:cxn>
                <a:cxn ang="0">
                  <a:pos x="connsiteX19584" y="connsiteY19584"/>
                </a:cxn>
                <a:cxn ang="0">
                  <a:pos x="connsiteX19585" y="connsiteY19585"/>
                </a:cxn>
                <a:cxn ang="0">
                  <a:pos x="connsiteX19586" y="connsiteY19586"/>
                </a:cxn>
                <a:cxn ang="0">
                  <a:pos x="connsiteX19587" y="connsiteY19587"/>
                </a:cxn>
                <a:cxn ang="0">
                  <a:pos x="connsiteX19588" y="connsiteY19588"/>
                </a:cxn>
                <a:cxn ang="0">
                  <a:pos x="connsiteX19589" y="connsiteY19589"/>
                </a:cxn>
                <a:cxn ang="0">
                  <a:pos x="connsiteX19590" y="connsiteY19590"/>
                </a:cxn>
                <a:cxn ang="0">
                  <a:pos x="connsiteX19591" y="connsiteY19591"/>
                </a:cxn>
                <a:cxn ang="0">
                  <a:pos x="connsiteX19592" y="connsiteY19592"/>
                </a:cxn>
                <a:cxn ang="0">
                  <a:pos x="connsiteX19593" y="connsiteY19593"/>
                </a:cxn>
                <a:cxn ang="0">
                  <a:pos x="connsiteX19594" y="connsiteY19594"/>
                </a:cxn>
                <a:cxn ang="0">
                  <a:pos x="connsiteX19595" y="connsiteY19595"/>
                </a:cxn>
                <a:cxn ang="0">
                  <a:pos x="connsiteX19596" y="connsiteY19596"/>
                </a:cxn>
                <a:cxn ang="0">
                  <a:pos x="connsiteX19597" y="connsiteY19597"/>
                </a:cxn>
                <a:cxn ang="0">
                  <a:pos x="connsiteX19598" y="connsiteY19598"/>
                </a:cxn>
                <a:cxn ang="0">
                  <a:pos x="connsiteX19599" y="connsiteY19599"/>
                </a:cxn>
                <a:cxn ang="0">
                  <a:pos x="connsiteX19600" y="connsiteY19600"/>
                </a:cxn>
                <a:cxn ang="0">
                  <a:pos x="connsiteX19601" y="connsiteY19601"/>
                </a:cxn>
                <a:cxn ang="0">
                  <a:pos x="connsiteX19602" y="connsiteY19602"/>
                </a:cxn>
                <a:cxn ang="0">
                  <a:pos x="connsiteX19603" y="connsiteY19603"/>
                </a:cxn>
                <a:cxn ang="0">
                  <a:pos x="connsiteX19604" y="connsiteY19604"/>
                </a:cxn>
                <a:cxn ang="0">
                  <a:pos x="connsiteX19605" y="connsiteY19605"/>
                </a:cxn>
                <a:cxn ang="0">
                  <a:pos x="connsiteX19606" y="connsiteY19606"/>
                </a:cxn>
                <a:cxn ang="0">
                  <a:pos x="connsiteX19607" y="connsiteY19607"/>
                </a:cxn>
                <a:cxn ang="0">
                  <a:pos x="connsiteX19608" y="connsiteY19608"/>
                </a:cxn>
                <a:cxn ang="0">
                  <a:pos x="connsiteX19609" y="connsiteY19609"/>
                </a:cxn>
                <a:cxn ang="0">
                  <a:pos x="connsiteX19610" y="connsiteY19610"/>
                </a:cxn>
                <a:cxn ang="0">
                  <a:pos x="connsiteX19611" y="connsiteY19611"/>
                </a:cxn>
                <a:cxn ang="0">
                  <a:pos x="connsiteX19612" y="connsiteY19612"/>
                </a:cxn>
                <a:cxn ang="0">
                  <a:pos x="connsiteX19613" y="connsiteY19613"/>
                </a:cxn>
                <a:cxn ang="0">
                  <a:pos x="connsiteX19614" y="connsiteY19614"/>
                </a:cxn>
                <a:cxn ang="0">
                  <a:pos x="connsiteX19615" y="connsiteY19615"/>
                </a:cxn>
                <a:cxn ang="0">
                  <a:pos x="connsiteX19616" y="connsiteY19616"/>
                </a:cxn>
                <a:cxn ang="0">
                  <a:pos x="connsiteX19617" y="connsiteY19617"/>
                </a:cxn>
                <a:cxn ang="0">
                  <a:pos x="connsiteX19618" y="connsiteY19618"/>
                </a:cxn>
                <a:cxn ang="0">
                  <a:pos x="connsiteX19619" y="connsiteY19619"/>
                </a:cxn>
                <a:cxn ang="0">
                  <a:pos x="connsiteX19620" y="connsiteY19620"/>
                </a:cxn>
                <a:cxn ang="0">
                  <a:pos x="connsiteX19621" y="connsiteY19621"/>
                </a:cxn>
                <a:cxn ang="0">
                  <a:pos x="connsiteX19622" y="connsiteY19622"/>
                </a:cxn>
                <a:cxn ang="0">
                  <a:pos x="connsiteX19623" y="connsiteY19623"/>
                </a:cxn>
                <a:cxn ang="0">
                  <a:pos x="connsiteX19624" y="connsiteY19624"/>
                </a:cxn>
                <a:cxn ang="0">
                  <a:pos x="connsiteX19625" y="connsiteY19625"/>
                </a:cxn>
                <a:cxn ang="0">
                  <a:pos x="connsiteX19626" y="connsiteY19626"/>
                </a:cxn>
                <a:cxn ang="0">
                  <a:pos x="connsiteX19627" y="connsiteY19627"/>
                </a:cxn>
                <a:cxn ang="0">
                  <a:pos x="connsiteX19628" y="connsiteY19628"/>
                </a:cxn>
                <a:cxn ang="0">
                  <a:pos x="connsiteX19629" y="connsiteY19629"/>
                </a:cxn>
                <a:cxn ang="0">
                  <a:pos x="connsiteX19630" y="connsiteY19630"/>
                </a:cxn>
                <a:cxn ang="0">
                  <a:pos x="connsiteX19631" y="connsiteY19631"/>
                </a:cxn>
                <a:cxn ang="0">
                  <a:pos x="connsiteX19632" y="connsiteY19632"/>
                </a:cxn>
                <a:cxn ang="0">
                  <a:pos x="connsiteX19633" y="connsiteY19633"/>
                </a:cxn>
                <a:cxn ang="0">
                  <a:pos x="connsiteX19634" y="connsiteY19634"/>
                </a:cxn>
                <a:cxn ang="0">
                  <a:pos x="connsiteX19635" y="connsiteY19635"/>
                </a:cxn>
                <a:cxn ang="0">
                  <a:pos x="connsiteX19636" y="connsiteY19636"/>
                </a:cxn>
                <a:cxn ang="0">
                  <a:pos x="connsiteX19637" y="connsiteY19637"/>
                </a:cxn>
                <a:cxn ang="0">
                  <a:pos x="connsiteX19638" y="connsiteY19638"/>
                </a:cxn>
                <a:cxn ang="0">
                  <a:pos x="connsiteX19639" y="connsiteY19639"/>
                </a:cxn>
                <a:cxn ang="0">
                  <a:pos x="connsiteX19640" y="connsiteY19640"/>
                </a:cxn>
                <a:cxn ang="0">
                  <a:pos x="connsiteX19641" y="connsiteY19641"/>
                </a:cxn>
                <a:cxn ang="0">
                  <a:pos x="connsiteX19642" y="connsiteY19642"/>
                </a:cxn>
                <a:cxn ang="0">
                  <a:pos x="connsiteX19643" y="connsiteY19643"/>
                </a:cxn>
                <a:cxn ang="0">
                  <a:pos x="connsiteX19644" y="connsiteY19644"/>
                </a:cxn>
                <a:cxn ang="0">
                  <a:pos x="connsiteX19645" y="connsiteY19645"/>
                </a:cxn>
                <a:cxn ang="0">
                  <a:pos x="connsiteX19646" y="connsiteY19646"/>
                </a:cxn>
                <a:cxn ang="0">
                  <a:pos x="connsiteX19647" y="connsiteY19647"/>
                </a:cxn>
                <a:cxn ang="0">
                  <a:pos x="connsiteX19648" y="connsiteY19648"/>
                </a:cxn>
                <a:cxn ang="0">
                  <a:pos x="connsiteX19649" y="connsiteY19649"/>
                </a:cxn>
                <a:cxn ang="0">
                  <a:pos x="connsiteX19650" y="connsiteY19650"/>
                </a:cxn>
                <a:cxn ang="0">
                  <a:pos x="connsiteX19651" y="connsiteY19651"/>
                </a:cxn>
                <a:cxn ang="0">
                  <a:pos x="connsiteX19652" y="connsiteY19652"/>
                </a:cxn>
                <a:cxn ang="0">
                  <a:pos x="connsiteX19653" y="connsiteY19653"/>
                </a:cxn>
                <a:cxn ang="0">
                  <a:pos x="connsiteX19654" y="connsiteY19654"/>
                </a:cxn>
                <a:cxn ang="0">
                  <a:pos x="connsiteX19655" y="connsiteY19655"/>
                </a:cxn>
                <a:cxn ang="0">
                  <a:pos x="connsiteX19656" y="connsiteY19656"/>
                </a:cxn>
                <a:cxn ang="0">
                  <a:pos x="connsiteX19657" y="connsiteY19657"/>
                </a:cxn>
                <a:cxn ang="0">
                  <a:pos x="connsiteX19658" y="connsiteY19658"/>
                </a:cxn>
                <a:cxn ang="0">
                  <a:pos x="connsiteX19659" y="connsiteY19659"/>
                </a:cxn>
                <a:cxn ang="0">
                  <a:pos x="connsiteX19660" y="connsiteY19660"/>
                </a:cxn>
                <a:cxn ang="0">
                  <a:pos x="connsiteX19661" y="connsiteY19661"/>
                </a:cxn>
                <a:cxn ang="0">
                  <a:pos x="connsiteX19662" y="connsiteY19662"/>
                </a:cxn>
                <a:cxn ang="0">
                  <a:pos x="connsiteX19663" y="connsiteY19663"/>
                </a:cxn>
                <a:cxn ang="0">
                  <a:pos x="connsiteX19664" y="connsiteY19664"/>
                </a:cxn>
                <a:cxn ang="0">
                  <a:pos x="connsiteX19665" y="connsiteY19665"/>
                </a:cxn>
                <a:cxn ang="0">
                  <a:pos x="connsiteX19666" y="connsiteY19666"/>
                </a:cxn>
                <a:cxn ang="0">
                  <a:pos x="connsiteX19667" y="connsiteY19667"/>
                </a:cxn>
                <a:cxn ang="0">
                  <a:pos x="connsiteX19668" y="connsiteY19668"/>
                </a:cxn>
                <a:cxn ang="0">
                  <a:pos x="connsiteX19669" y="connsiteY19669"/>
                </a:cxn>
                <a:cxn ang="0">
                  <a:pos x="connsiteX19670" y="connsiteY19670"/>
                </a:cxn>
                <a:cxn ang="0">
                  <a:pos x="connsiteX19671" y="connsiteY19671"/>
                </a:cxn>
                <a:cxn ang="0">
                  <a:pos x="connsiteX19672" y="connsiteY19672"/>
                </a:cxn>
                <a:cxn ang="0">
                  <a:pos x="connsiteX19673" y="connsiteY19673"/>
                </a:cxn>
                <a:cxn ang="0">
                  <a:pos x="connsiteX19674" y="connsiteY19674"/>
                </a:cxn>
                <a:cxn ang="0">
                  <a:pos x="connsiteX19675" y="connsiteY19675"/>
                </a:cxn>
                <a:cxn ang="0">
                  <a:pos x="connsiteX19676" y="connsiteY19676"/>
                </a:cxn>
                <a:cxn ang="0">
                  <a:pos x="connsiteX19677" y="connsiteY19677"/>
                </a:cxn>
                <a:cxn ang="0">
                  <a:pos x="connsiteX19678" y="connsiteY19678"/>
                </a:cxn>
                <a:cxn ang="0">
                  <a:pos x="connsiteX19679" y="connsiteY19679"/>
                </a:cxn>
                <a:cxn ang="0">
                  <a:pos x="connsiteX19680" y="connsiteY19680"/>
                </a:cxn>
                <a:cxn ang="0">
                  <a:pos x="connsiteX19681" y="connsiteY19681"/>
                </a:cxn>
                <a:cxn ang="0">
                  <a:pos x="connsiteX19682" y="connsiteY19682"/>
                </a:cxn>
                <a:cxn ang="0">
                  <a:pos x="connsiteX19683" y="connsiteY19683"/>
                </a:cxn>
                <a:cxn ang="0">
                  <a:pos x="connsiteX19684" y="connsiteY19684"/>
                </a:cxn>
                <a:cxn ang="0">
                  <a:pos x="connsiteX19685" y="connsiteY19685"/>
                </a:cxn>
                <a:cxn ang="0">
                  <a:pos x="connsiteX19686" y="connsiteY19686"/>
                </a:cxn>
                <a:cxn ang="0">
                  <a:pos x="connsiteX19687" y="connsiteY19687"/>
                </a:cxn>
                <a:cxn ang="0">
                  <a:pos x="connsiteX19688" y="connsiteY19688"/>
                </a:cxn>
                <a:cxn ang="0">
                  <a:pos x="connsiteX19689" y="connsiteY19689"/>
                </a:cxn>
                <a:cxn ang="0">
                  <a:pos x="connsiteX19690" y="connsiteY19690"/>
                </a:cxn>
                <a:cxn ang="0">
                  <a:pos x="connsiteX19691" y="connsiteY19691"/>
                </a:cxn>
                <a:cxn ang="0">
                  <a:pos x="connsiteX19692" y="connsiteY19692"/>
                </a:cxn>
                <a:cxn ang="0">
                  <a:pos x="connsiteX19693" y="connsiteY19693"/>
                </a:cxn>
                <a:cxn ang="0">
                  <a:pos x="connsiteX19694" y="connsiteY19694"/>
                </a:cxn>
                <a:cxn ang="0">
                  <a:pos x="connsiteX19695" y="connsiteY19695"/>
                </a:cxn>
                <a:cxn ang="0">
                  <a:pos x="connsiteX19696" y="connsiteY19696"/>
                </a:cxn>
                <a:cxn ang="0">
                  <a:pos x="connsiteX19697" y="connsiteY19697"/>
                </a:cxn>
                <a:cxn ang="0">
                  <a:pos x="connsiteX19698" y="connsiteY19698"/>
                </a:cxn>
                <a:cxn ang="0">
                  <a:pos x="connsiteX19699" y="connsiteY19699"/>
                </a:cxn>
                <a:cxn ang="0">
                  <a:pos x="connsiteX19700" y="connsiteY19700"/>
                </a:cxn>
                <a:cxn ang="0">
                  <a:pos x="connsiteX19701" y="connsiteY19701"/>
                </a:cxn>
                <a:cxn ang="0">
                  <a:pos x="connsiteX19702" y="connsiteY19702"/>
                </a:cxn>
                <a:cxn ang="0">
                  <a:pos x="connsiteX19703" y="connsiteY19703"/>
                </a:cxn>
                <a:cxn ang="0">
                  <a:pos x="connsiteX19704" y="connsiteY19704"/>
                </a:cxn>
                <a:cxn ang="0">
                  <a:pos x="connsiteX19705" y="connsiteY19705"/>
                </a:cxn>
                <a:cxn ang="0">
                  <a:pos x="connsiteX19706" y="connsiteY19706"/>
                </a:cxn>
                <a:cxn ang="0">
                  <a:pos x="connsiteX19707" y="connsiteY19707"/>
                </a:cxn>
                <a:cxn ang="0">
                  <a:pos x="connsiteX19708" y="connsiteY19708"/>
                </a:cxn>
                <a:cxn ang="0">
                  <a:pos x="connsiteX19709" y="connsiteY19709"/>
                </a:cxn>
                <a:cxn ang="0">
                  <a:pos x="connsiteX19710" y="connsiteY19710"/>
                </a:cxn>
                <a:cxn ang="0">
                  <a:pos x="connsiteX19711" y="connsiteY19711"/>
                </a:cxn>
                <a:cxn ang="0">
                  <a:pos x="connsiteX19712" y="connsiteY19712"/>
                </a:cxn>
                <a:cxn ang="0">
                  <a:pos x="connsiteX19713" y="connsiteY19713"/>
                </a:cxn>
                <a:cxn ang="0">
                  <a:pos x="connsiteX19714" y="connsiteY19714"/>
                </a:cxn>
                <a:cxn ang="0">
                  <a:pos x="connsiteX19715" y="connsiteY19715"/>
                </a:cxn>
                <a:cxn ang="0">
                  <a:pos x="connsiteX19716" y="connsiteY19716"/>
                </a:cxn>
                <a:cxn ang="0">
                  <a:pos x="connsiteX19717" y="connsiteY19717"/>
                </a:cxn>
                <a:cxn ang="0">
                  <a:pos x="connsiteX19718" y="connsiteY19718"/>
                </a:cxn>
                <a:cxn ang="0">
                  <a:pos x="connsiteX19719" y="connsiteY19719"/>
                </a:cxn>
                <a:cxn ang="0">
                  <a:pos x="connsiteX19720" y="connsiteY19720"/>
                </a:cxn>
                <a:cxn ang="0">
                  <a:pos x="connsiteX19721" y="connsiteY19721"/>
                </a:cxn>
                <a:cxn ang="0">
                  <a:pos x="connsiteX19722" y="connsiteY19722"/>
                </a:cxn>
                <a:cxn ang="0">
                  <a:pos x="connsiteX19723" y="connsiteY19723"/>
                </a:cxn>
                <a:cxn ang="0">
                  <a:pos x="connsiteX19724" y="connsiteY19724"/>
                </a:cxn>
                <a:cxn ang="0">
                  <a:pos x="connsiteX19725" y="connsiteY19725"/>
                </a:cxn>
                <a:cxn ang="0">
                  <a:pos x="connsiteX19726" y="connsiteY19726"/>
                </a:cxn>
                <a:cxn ang="0">
                  <a:pos x="connsiteX19727" y="connsiteY19727"/>
                </a:cxn>
                <a:cxn ang="0">
                  <a:pos x="connsiteX19728" y="connsiteY19728"/>
                </a:cxn>
                <a:cxn ang="0">
                  <a:pos x="connsiteX19729" y="connsiteY19729"/>
                </a:cxn>
                <a:cxn ang="0">
                  <a:pos x="connsiteX19730" y="connsiteY19730"/>
                </a:cxn>
                <a:cxn ang="0">
                  <a:pos x="connsiteX19731" y="connsiteY19731"/>
                </a:cxn>
                <a:cxn ang="0">
                  <a:pos x="connsiteX19732" y="connsiteY19732"/>
                </a:cxn>
                <a:cxn ang="0">
                  <a:pos x="connsiteX19733" y="connsiteY19733"/>
                </a:cxn>
                <a:cxn ang="0">
                  <a:pos x="connsiteX19734" y="connsiteY19734"/>
                </a:cxn>
                <a:cxn ang="0">
                  <a:pos x="connsiteX19735" y="connsiteY19735"/>
                </a:cxn>
                <a:cxn ang="0">
                  <a:pos x="connsiteX19736" y="connsiteY19736"/>
                </a:cxn>
                <a:cxn ang="0">
                  <a:pos x="connsiteX19737" y="connsiteY19737"/>
                </a:cxn>
                <a:cxn ang="0">
                  <a:pos x="connsiteX19738" y="connsiteY19738"/>
                </a:cxn>
                <a:cxn ang="0">
                  <a:pos x="connsiteX19739" y="connsiteY19739"/>
                </a:cxn>
                <a:cxn ang="0">
                  <a:pos x="connsiteX19740" y="connsiteY19740"/>
                </a:cxn>
                <a:cxn ang="0">
                  <a:pos x="connsiteX19741" y="connsiteY19741"/>
                </a:cxn>
                <a:cxn ang="0">
                  <a:pos x="connsiteX19742" y="connsiteY19742"/>
                </a:cxn>
                <a:cxn ang="0">
                  <a:pos x="connsiteX19743" y="connsiteY19743"/>
                </a:cxn>
                <a:cxn ang="0">
                  <a:pos x="connsiteX19744" y="connsiteY19744"/>
                </a:cxn>
                <a:cxn ang="0">
                  <a:pos x="connsiteX19745" y="connsiteY19745"/>
                </a:cxn>
                <a:cxn ang="0">
                  <a:pos x="connsiteX19746" y="connsiteY19746"/>
                </a:cxn>
                <a:cxn ang="0">
                  <a:pos x="connsiteX19747" y="connsiteY19747"/>
                </a:cxn>
                <a:cxn ang="0">
                  <a:pos x="connsiteX19748" y="connsiteY19748"/>
                </a:cxn>
                <a:cxn ang="0">
                  <a:pos x="connsiteX19749" y="connsiteY19749"/>
                </a:cxn>
                <a:cxn ang="0">
                  <a:pos x="connsiteX19750" y="connsiteY19750"/>
                </a:cxn>
                <a:cxn ang="0">
                  <a:pos x="connsiteX19751" y="connsiteY19751"/>
                </a:cxn>
                <a:cxn ang="0">
                  <a:pos x="connsiteX19752" y="connsiteY19752"/>
                </a:cxn>
                <a:cxn ang="0">
                  <a:pos x="connsiteX19753" y="connsiteY19753"/>
                </a:cxn>
                <a:cxn ang="0">
                  <a:pos x="connsiteX19754" y="connsiteY19754"/>
                </a:cxn>
                <a:cxn ang="0">
                  <a:pos x="connsiteX19755" y="connsiteY19755"/>
                </a:cxn>
                <a:cxn ang="0">
                  <a:pos x="connsiteX19756" y="connsiteY19756"/>
                </a:cxn>
                <a:cxn ang="0">
                  <a:pos x="connsiteX19757" y="connsiteY19757"/>
                </a:cxn>
                <a:cxn ang="0">
                  <a:pos x="connsiteX19758" y="connsiteY19758"/>
                </a:cxn>
                <a:cxn ang="0">
                  <a:pos x="connsiteX19759" y="connsiteY19759"/>
                </a:cxn>
                <a:cxn ang="0">
                  <a:pos x="connsiteX19760" y="connsiteY19760"/>
                </a:cxn>
                <a:cxn ang="0">
                  <a:pos x="connsiteX19761" y="connsiteY19761"/>
                </a:cxn>
                <a:cxn ang="0">
                  <a:pos x="connsiteX19762" y="connsiteY19762"/>
                </a:cxn>
                <a:cxn ang="0">
                  <a:pos x="connsiteX19763" y="connsiteY19763"/>
                </a:cxn>
                <a:cxn ang="0">
                  <a:pos x="connsiteX19764" y="connsiteY19764"/>
                </a:cxn>
                <a:cxn ang="0">
                  <a:pos x="connsiteX19765" y="connsiteY19765"/>
                </a:cxn>
                <a:cxn ang="0">
                  <a:pos x="connsiteX19766" y="connsiteY19766"/>
                </a:cxn>
                <a:cxn ang="0">
                  <a:pos x="connsiteX19767" y="connsiteY19767"/>
                </a:cxn>
                <a:cxn ang="0">
                  <a:pos x="connsiteX19768" y="connsiteY19768"/>
                </a:cxn>
                <a:cxn ang="0">
                  <a:pos x="connsiteX19769" y="connsiteY19769"/>
                </a:cxn>
                <a:cxn ang="0">
                  <a:pos x="connsiteX19770" y="connsiteY19770"/>
                </a:cxn>
                <a:cxn ang="0">
                  <a:pos x="connsiteX19771" y="connsiteY19771"/>
                </a:cxn>
                <a:cxn ang="0">
                  <a:pos x="connsiteX19772" y="connsiteY19772"/>
                </a:cxn>
                <a:cxn ang="0">
                  <a:pos x="connsiteX19773" y="connsiteY19773"/>
                </a:cxn>
                <a:cxn ang="0">
                  <a:pos x="connsiteX19774" y="connsiteY19774"/>
                </a:cxn>
                <a:cxn ang="0">
                  <a:pos x="connsiteX19775" y="connsiteY19775"/>
                </a:cxn>
                <a:cxn ang="0">
                  <a:pos x="connsiteX19776" y="connsiteY19776"/>
                </a:cxn>
                <a:cxn ang="0">
                  <a:pos x="connsiteX19777" y="connsiteY19777"/>
                </a:cxn>
                <a:cxn ang="0">
                  <a:pos x="connsiteX19778" y="connsiteY19778"/>
                </a:cxn>
                <a:cxn ang="0">
                  <a:pos x="connsiteX19779" y="connsiteY19779"/>
                </a:cxn>
                <a:cxn ang="0">
                  <a:pos x="connsiteX19780" y="connsiteY19780"/>
                </a:cxn>
                <a:cxn ang="0">
                  <a:pos x="connsiteX19781" y="connsiteY19781"/>
                </a:cxn>
                <a:cxn ang="0">
                  <a:pos x="connsiteX19782" y="connsiteY19782"/>
                </a:cxn>
                <a:cxn ang="0">
                  <a:pos x="connsiteX19783" y="connsiteY19783"/>
                </a:cxn>
                <a:cxn ang="0">
                  <a:pos x="connsiteX19784" y="connsiteY19784"/>
                </a:cxn>
                <a:cxn ang="0">
                  <a:pos x="connsiteX19785" y="connsiteY19785"/>
                </a:cxn>
                <a:cxn ang="0">
                  <a:pos x="connsiteX19786" y="connsiteY19786"/>
                </a:cxn>
                <a:cxn ang="0">
                  <a:pos x="connsiteX19787" y="connsiteY19787"/>
                </a:cxn>
                <a:cxn ang="0">
                  <a:pos x="connsiteX19788" y="connsiteY19788"/>
                </a:cxn>
                <a:cxn ang="0">
                  <a:pos x="connsiteX19789" y="connsiteY19789"/>
                </a:cxn>
                <a:cxn ang="0">
                  <a:pos x="connsiteX19790" y="connsiteY19790"/>
                </a:cxn>
                <a:cxn ang="0">
                  <a:pos x="connsiteX19791" y="connsiteY19791"/>
                </a:cxn>
                <a:cxn ang="0">
                  <a:pos x="connsiteX19792" y="connsiteY19792"/>
                </a:cxn>
                <a:cxn ang="0">
                  <a:pos x="connsiteX19793" y="connsiteY19793"/>
                </a:cxn>
                <a:cxn ang="0">
                  <a:pos x="connsiteX19794" y="connsiteY19794"/>
                </a:cxn>
                <a:cxn ang="0">
                  <a:pos x="connsiteX19795" y="connsiteY19795"/>
                </a:cxn>
                <a:cxn ang="0">
                  <a:pos x="connsiteX19796" y="connsiteY19796"/>
                </a:cxn>
                <a:cxn ang="0">
                  <a:pos x="connsiteX19797" y="connsiteY19797"/>
                </a:cxn>
                <a:cxn ang="0">
                  <a:pos x="connsiteX19798" y="connsiteY19798"/>
                </a:cxn>
                <a:cxn ang="0">
                  <a:pos x="connsiteX19799" y="connsiteY19799"/>
                </a:cxn>
                <a:cxn ang="0">
                  <a:pos x="connsiteX19800" y="connsiteY19800"/>
                </a:cxn>
                <a:cxn ang="0">
                  <a:pos x="connsiteX19801" y="connsiteY19801"/>
                </a:cxn>
                <a:cxn ang="0">
                  <a:pos x="connsiteX19802" y="connsiteY19802"/>
                </a:cxn>
                <a:cxn ang="0">
                  <a:pos x="connsiteX19803" y="connsiteY19803"/>
                </a:cxn>
                <a:cxn ang="0">
                  <a:pos x="connsiteX19804" y="connsiteY19804"/>
                </a:cxn>
                <a:cxn ang="0">
                  <a:pos x="connsiteX19805" y="connsiteY19805"/>
                </a:cxn>
                <a:cxn ang="0">
                  <a:pos x="connsiteX19806" y="connsiteY19806"/>
                </a:cxn>
                <a:cxn ang="0">
                  <a:pos x="connsiteX19807" y="connsiteY19807"/>
                </a:cxn>
                <a:cxn ang="0">
                  <a:pos x="connsiteX19808" y="connsiteY19808"/>
                </a:cxn>
                <a:cxn ang="0">
                  <a:pos x="connsiteX19809" y="connsiteY19809"/>
                </a:cxn>
                <a:cxn ang="0">
                  <a:pos x="connsiteX19810" y="connsiteY19810"/>
                </a:cxn>
                <a:cxn ang="0">
                  <a:pos x="connsiteX19811" y="connsiteY19811"/>
                </a:cxn>
                <a:cxn ang="0">
                  <a:pos x="connsiteX19812" y="connsiteY19812"/>
                </a:cxn>
                <a:cxn ang="0">
                  <a:pos x="connsiteX19813" y="connsiteY19813"/>
                </a:cxn>
                <a:cxn ang="0">
                  <a:pos x="connsiteX19814" y="connsiteY19814"/>
                </a:cxn>
                <a:cxn ang="0">
                  <a:pos x="connsiteX19815" y="connsiteY19815"/>
                </a:cxn>
                <a:cxn ang="0">
                  <a:pos x="connsiteX19816" y="connsiteY19816"/>
                </a:cxn>
                <a:cxn ang="0">
                  <a:pos x="connsiteX19817" y="connsiteY19817"/>
                </a:cxn>
                <a:cxn ang="0">
                  <a:pos x="connsiteX19818" y="connsiteY19818"/>
                </a:cxn>
                <a:cxn ang="0">
                  <a:pos x="connsiteX19819" y="connsiteY19819"/>
                </a:cxn>
                <a:cxn ang="0">
                  <a:pos x="connsiteX19820" y="connsiteY19820"/>
                </a:cxn>
                <a:cxn ang="0">
                  <a:pos x="connsiteX19821" y="connsiteY19821"/>
                </a:cxn>
                <a:cxn ang="0">
                  <a:pos x="connsiteX19822" y="connsiteY19822"/>
                </a:cxn>
                <a:cxn ang="0">
                  <a:pos x="connsiteX19823" y="connsiteY19823"/>
                </a:cxn>
                <a:cxn ang="0">
                  <a:pos x="connsiteX19824" y="connsiteY19824"/>
                </a:cxn>
                <a:cxn ang="0">
                  <a:pos x="connsiteX19825" y="connsiteY19825"/>
                </a:cxn>
                <a:cxn ang="0">
                  <a:pos x="connsiteX19826" y="connsiteY19826"/>
                </a:cxn>
                <a:cxn ang="0">
                  <a:pos x="connsiteX19827" y="connsiteY19827"/>
                </a:cxn>
                <a:cxn ang="0">
                  <a:pos x="connsiteX19828" y="connsiteY19828"/>
                </a:cxn>
                <a:cxn ang="0">
                  <a:pos x="connsiteX19829" y="connsiteY19829"/>
                </a:cxn>
                <a:cxn ang="0">
                  <a:pos x="connsiteX19830" y="connsiteY19830"/>
                </a:cxn>
                <a:cxn ang="0">
                  <a:pos x="connsiteX19831" y="connsiteY19831"/>
                </a:cxn>
                <a:cxn ang="0">
                  <a:pos x="connsiteX19832" y="connsiteY19832"/>
                </a:cxn>
                <a:cxn ang="0">
                  <a:pos x="connsiteX19833" y="connsiteY19833"/>
                </a:cxn>
                <a:cxn ang="0">
                  <a:pos x="connsiteX19834" y="connsiteY19834"/>
                </a:cxn>
                <a:cxn ang="0">
                  <a:pos x="connsiteX19835" y="connsiteY19835"/>
                </a:cxn>
                <a:cxn ang="0">
                  <a:pos x="connsiteX19836" y="connsiteY19836"/>
                </a:cxn>
                <a:cxn ang="0">
                  <a:pos x="connsiteX19837" y="connsiteY19837"/>
                </a:cxn>
                <a:cxn ang="0">
                  <a:pos x="connsiteX19838" y="connsiteY19838"/>
                </a:cxn>
                <a:cxn ang="0">
                  <a:pos x="connsiteX19839" y="connsiteY19839"/>
                </a:cxn>
                <a:cxn ang="0">
                  <a:pos x="connsiteX19840" y="connsiteY19840"/>
                </a:cxn>
                <a:cxn ang="0">
                  <a:pos x="connsiteX19841" y="connsiteY19841"/>
                </a:cxn>
                <a:cxn ang="0">
                  <a:pos x="connsiteX19842" y="connsiteY19842"/>
                </a:cxn>
                <a:cxn ang="0">
                  <a:pos x="connsiteX19843" y="connsiteY19843"/>
                </a:cxn>
                <a:cxn ang="0">
                  <a:pos x="connsiteX19844" y="connsiteY19844"/>
                </a:cxn>
                <a:cxn ang="0">
                  <a:pos x="connsiteX19845" y="connsiteY19845"/>
                </a:cxn>
                <a:cxn ang="0">
                  <a:pos x="connsiteX19846" y="connsiteY19846"/>
                </a:cxn>
                <a:cxn ang="0">
                  <a:pos x="connsiteX19847" y="connsiteY19847"/>
                </a:cxn>
                <a:cxn ang="0">
                  <a:pos x="connsiteX19848" y="connsiteY19848"/>
                </a:cxn>
                <a:cxn ang="0">
                  <a:pos x="connsiteX19849" y="connsiteY19849"/>
                </a:cxn>
                <a:cxn ang="0">
                  <a:pos x="connsiteX19850" y="connsiteY19850"/>
                </a:cxn>
                <a:cxn ang="0">
                  <a:pos x="connsiteX19851" y="connsiteY19851"/>
                </a:cxn>
                <a:cxn ang="0">
                  <a:pos x="connsiteX19852" y="connsiteY19852"/>
                </a:cxn>
                <a:cxn ang="0">
                  <a:pos x="connsiteX19853" y="connsiteY19853"/>
                </a:cxn>
                <a:cxn ang="0">
                  <a:pos x="connsiteX19854" y="connsiteY19854"/>
                </a:cxn>
                <a:cxn ang="0">
                  <a:pos x="connsiteX19855" y="connsiteY19855"/>
                </a:cxn>
                <a:cxn ang="0">
                  <a:pos x="connsiteX19856" y="connsiteY19856"/>
                </a:cxn>
                <a:cxn ang="0">
                  <a:pos x="connsiteX19857" y="connsiteY19857"/>
                </a:cxn>
                <a:cxn ang="0">
                  <a:pos x="connsiteX19858" y="connsiteY19858"/>
                </a:cxn>
                <a:cxn ang="0">
                  <a:pos x="connsiteX19859" y="connsiteY19859"/>
                </a:cxn>
                <a:cxn ang="0">
                  <a:pos x="connsiteX19860" y="connsiteY19860"/>
                </a:cxn>
                <a:cxn ang="0">
                  <a:pos x="connsiteX19861" y="connsiteY19861"/>
                </a:cxn>
                <a:cxn ang="0">
                  <a:pos x="connsiteX19862" y="connsiteY19862"/>
                </a:cxn>
                <a:cxn ang="0">
                  <a:pos x="connsiteX19863" y="connsiteY19863"/>
                </a:cxn>
                <a:cxn ang="0">
                  <a:pos x="connsiteX19864" y="connsiteY19864"/>
                </a:cxn>
                <a:cxn ang="0">
                  <a:pos x="connsiteX19865" y="connsiteY19865"/>
                </a:cxn>
                <a:cxn ang="0">
                  <a:pos x="connsiteX19866" y="connsiteY19866"/>
                </a:cxn>
                <a:cxn ang="0">
                  <a:pos x="connsiteX19867" y="connsiteY19867"/>
                </a:cxn>
                <a:cxn ang="0">
                  <a:pos x="connsiteX19868" y="connsiteY19868"/>
                </a:cxn>
                <a:cxn ang="0">
                  <a:pos x="connsiteX19869" y="connsiteY19869"/>
                </a:cxn>
                <a:cxn ang="0">
                  <a:pos x="connsiteX19870" y="connsiteY19870"/>
                </a:cxn>
                <a:cxn ang="0">
                  <a:pos x="connsiteX19871" y="connsiteY19871"/>
                </a:cxn>
                <a:cxn ang="0">
                  <a:pos x="connsiteX19872" y="connsiteY19872"/>
                </a:cxn>
                <a:cxn ang="0">
                  <a:pos x="connsiteX19873" y="connsiteY19873"/>
                </a:cxn>
                <a:cxn ang="0">
                  <a:pos x="connsiteX19874" y="connsiteY19874"/>
                </a:cxn>
                <a:cxn ang="0">
                  <a:pos x="connsiteX19875" y="connsiteY19875"/>
                </a:cxn>
                <a:cxn ang="0">
                  <a:pos x="connsiteX19876" y="connsiteY19876"/>
                </a:cxn>
                <a:cxn ang="0">
                  <a:pos x="connsiteX19877" y="connsiteY19877"/>
                </a:cxn>
                <a:cxn ang="0">
                  <a:pos x="connsiteX19878" y="connsiteY19878"/>
                </a:cxn>
                <a:cxn ang="0">
                  <a:pos x="connsiteX19879" y="connsiteY19879"/>
                </a:cxn>
                <a:cxn ang="0">
                  <a:pos x="connsiteX19880" y="connsiteY19880"/>
                </a:cxn>
                <a:cxn ang="0">
                  <a:pos x="connsiteX19881" y="connsiteY19881"/>
                </a:cxn>
                <a:cxn ang="0">
                  <a:pos x="connsiteX19882" y="connsiteY19882"/>
                </a:cxn>
                <a:cxn ang="0">
                  <a:pos x="connsiteX19883" y="connsiteY19883"/>
                </a:cxn>
                <a:cxn ang="0">
                  <a:pos x="connsiteX19884" y="connsiteY19884"/>
                </a:cxn>
                <a:cxn ang="0">
                  <a:pos x="connsiteX19885" y="connsiteY19885"/>
                </a:cxn>
                <a:cxn ang="0">
                  <a:pos x="connsiteX19886" y="connsiteY19886"/>
                </a:cxn>
                <a:cxn ang="0">
                  <a:pos x="connsiteX19887" y="connsiteY19887"/>
                </a:cxn>
                <a:cxn ang="0">
                  <a:pos x="connsiteX19888" y="connsiteY19888"/>
                </a:cxn>
                <a:cxn ang="0">
                  <a:pos x="connsiteX19889" y="connsiteY19889"/>
                </a:cxn>
                <a:cxn ang="0">
                  <a:pos x="connsiteX19890" y="connsiteY19890"/>
                </a:cxn>
                <a:cxn ang="0">
                  <a:pos x="connsiteX19891" y="connsiteY19891"/>
                </a:cxn>
                <a:cxn ang="0">
                  <a:pos x="connsiteX19892" y="connsiteY19892"/>
                </a:cxn>
                <a:cxn ang="0">
                  <a:pos x="connsiteX19893" y="connsiteY19893"/>
                </a:cxn>
                <a:cxn ang="0">
                  <a:pos x="connsiteX19894" y="connsiteY19894"/>
                </a:cxn>
                <a:cxn ang="0">
                  <a:pos x="connsiteX19895" y="connsiteY19895"/>
                </a:cxn>
                <a:cxn ang="0">
                  <a:pos x="connsiteX19896" y="connsiteY19896"/>
                </a:cxn>
                <a:cxn ang="0">
                  <a:pos x="connsiteX19897" y="connsiteY19897"/>
                </a:cxn>
                <a:cxn ang="0">
                  <a:pos x="connsiteX19898" y="connsiteY19898"/>
                </a:cxn>
                <a:cxn ang="0">
                  <a:pos x="connsiteX19899" y="connsiteY19899"/>
                </a:cxn>
                <a:cxn ang="0">
                  <a:pos x="connsiteX19900" y="connsiteY19900"/>
                </a:cxn>
                <a:cxn ang="0">
                  <a:pos x="connsiteX19901" y="connsiteY19901"/>
                </a:cxn>
                <a:cxn ang="0">
                  <a:pos x="connsiteX19902" y="connsiteY19902"/>
                </a:cxn>
                <a:cxn ang="0">
                  <a:pos x="connsiteX19903" y="connsiteY19903"/>
                </a:cxn>
                <a:cxn ang="0">
                  <a:pos x="connsiteX19904" y="connsiteY19904"/>
                </a:cxn>
                <a:cxn ang="0">
                  <a:pos x="connsiteX19905" y="connsiteY19905"/>
                </a:cxn>
                <a:cxn ang="0">
                  <a:pos x="connsiteX19906" y="connsiteY19906"/>
                </a:cxn>
                <a:cxn ang="0">
                  <a:pos x="connsiteX19907" y="connsiteY19907"/>
                </a:cxn>
                <a:cxn ang="0">
                  <a:pos x="connsiteX19908" y="connsiteY19908"/>
                </a:cxn>
                <a:cxn ang="0">
                  <a:pos x="connsiteX19909" y="connsiteY19909"/>
                </a:cxn>
                <a:cxn ang="0">
                  <a:pos x="connsiteX19910" y="connsiteY19910"/>
                </a:cxn>
                <a:cxn ang="0">
                  <a:pos x="connsiteX19911" y="connsiteY19911"/>
                </a:cxn>
                <a:cxn ang="0">
                  <a:pos x="connsiteX19912" y="connsiteY19912"/>
                </a:cxn>
                <a:cxn ang="0">
                  <a:pos x="connsiteX19913" y="connsiteY19913"/>
                </a:cxn>
                <a:cxn ang="0">
                  <a:pos x="connsiteX19914" y="connsiteY19914"/>
                </a:cxn>
                <a:cxn ang="0">
                  <a:pos x="connsiteX19915" y="connsiteY19915"/>
                </a:cxn>
                <a:cxn ang="0">
                  <a:pos x="connsiteX19916" y="connsiteY19916"/>
                </a:cxn>
                <a:cxn ang="0">
                  <a:pos x="connsiteX19917" y="connsiteY19917"/>
                </a:cxn>
                <a:cxn ang="0">
                  <a:pos x="connsiteX19918" y="connsiteY19918"/>
                </a:cxn>
                <a:cxn ang="0">
                  <a:pos x="connsiteX19919" y="connsiteY19919"/>
                </a:cxn>
                <a:cxn ang="0">
                  <a:pos x="connsiteX19920" y="connsiteY19920"/>
                </a:cxn>
                <a:cxn ang="0">
                  <a:pos x="connsiteX19921" y="connsiteY19921"/>
                </a:cxn>
                <a:cxn ang="0">
                  <a:pos x="connsiteX19922" y="connsiteY19922"/>
                </a:cxn>
                <a:cxn ang="0">
                  <a:pos x="connsiteX19923" y="connsiteY19923"/>
                </a:cxn>
                <a:cxn ang="0">
                  <a:pos x="connsiteX19924" y="connsiteY19924"/>
                </a:cxn>
                <a:cxn ang="0">
                  <a:pos x="connsiteX19925" y="connsiteY19925"/>
                </a:cxn>
                <a:cxn ang="0">
                  <a:pos x="connsiteX19926" y="connsiteY19926"/>
                </a:cxn>
                <a:cxn ang="0">
                  <a:pos x="connsiteX19927" y="connsiteY19927"/>
                </a:cxn>
                <a:cxn ang="0">
                  <a:pos x="connsiteX19928" y="connsiteY19928"/>
                </a:cxn>
                <a:cxn ang="0">
                  <a:pos x="connsiteX19929" y="connsiteY19929"/>
                </a:cxn>
                <a:cxn ang="0">
                  <a:pos x="connsiteX19930" y="connsiteY19930"/>
                </a:cxn>
                <a:cxn ang="0">
                  <a:pos x="connsiteX19931" y="connsiteY19931"/>
                </a:cxn>
                <a:cxn ang="0">
                  <a:pos x="connsiteX19932" y="connsiteY19932"/>
                </a:cxn>
                <a:cxn ang="0">
                  <a:pos x="connsiteX19933" y="connsiteY19933"/>
                </a:cxn>
                <a:cxn ang="0">
                  <a:pos x="connsiteX19934" y="connsiteY19934"/>
                </a:cxn>
                <a:cxn ang="0">
                  <a:pos x="connsiteX19935" y="connsiteY19935"/>
                </a:cxn>
                <a:cxn ang="0">
                  <a:pos x="connsiteX19936" y="connsiteY19936"/>
                </a:cxn>
                <a:cxn ang="0">
                  <a:pos x="connsiteX19937" y="connsiteY19937"/>
                </a:cxn>
                <a:cxn ang="0">
                  <a:pos x="connsiteX19938" y="connsiteY19938"/>
                </a:cxn>
                <a:cxn ang="0">
                  <a:pos x="connsiteX19939" y="connsiteY19939"/>
                </a:cxn>
                <a:cxn ang="0">
                  <a:pos x="connsiteX19940" y="connsiteY19940"/>
                </a:cxn>
                <a:cxn ang="0">
                  <a:pos x="connsiteX19941" y="connsiteY19941"/>
                </a:cxn>
                <a:cxn ang="0">
                  <a:pos x="connsiteX19942" y="connsiteY19942"/>
                </a:cxn>
                <a:cxn ang="0">
                  <a:pos x="connsiteX19943" y="connsiteY19943"/>
                </a:cxn>
                <a:cxn ang="0">
                  <a:pos x="connsiteX19944" y="connsiteY19944"/>
                </a:cxn>
                <a:cxn ang="0">
                  <a:pos x="connsiteX19945" y="connsiteY19945"/>
                </a:cxn>
                <a:cxn ang="0">
                  <a:pos x="connsiteX19946" y="connsiteY19946"/>
                </a:cxn>
                <a:cxn ang="0">
                  <a:pos x="connsiteX19947" y="connsiteY19947"/>
                </a:cxn>
                <a:cxn ang="0">
                  <a:pos x="connsiteX19948" y="connsiteY19948"/>
                </a:cxn>
                <a:cxn ang="0">
                  <a:pos x="connsiteX19949" y="connsiteY19949"/>
                </a:cxn>
                <a:cxn ang="0">
                  <a:pos x="connsiteX19950" y="connsiteY19950"/>
                </a:cxn>
                <a:cxn ang="0">
                  <a:pos x="connsiteX19951" y="connsiteY19951"/>
                </a:cxn>
                <a:cxn ang="0">
                  <a:pos x="connsiteX19952" y="connsiteY19952"/>
                </a:cxn>
                <a:cxn ang="0">
                  <a:pos x="connsiteX19953" y="connsiteY19953"/>
                </a:cxn>
                <a:cxn ang="0">
                  <a:pos x="connsiteX19954" y="connsiteY19954"/>
                </a:cxn>
                <a:cxn ang="0">
                  <a:pos x="connsiteX19955" y="connsiteY19955"/>
                </a:cxn>
                <a:cxn ang="0">
                  <a:pos x="connsiteX19956" y="connsiteY19956"/>
                </a:cxn>
                <a:cxn ang="0">
                  <a:pos x="connsiteX19957" y="connsiteY19957"/>
                </a:cxn>
                <a:cxn ang="0">
                  <a:pos x="connsiteX19958" y="connsiteY19958"/>
                </a:cxn>
                <a:cxn ang="0">
                  <a:pos x="connsiteX19959" y="connsiteY19959"/>
                </a:cxn>
                <a:cxn ang="0">
                  <a:pos x="connsiteX19960" y="connsiteY19960"/>
                </a:cxn>
                <a:cxn ang="0">
                  <a:pos x="connsiteX19961" y="connsiteY19961"/>
                </a:cxn>
                <a:cxn ang="0">
                  <a:pos x="connsiteX19962" y="connsiteY19962"/>
                </a:cxn>
                <a:cxn ang="0">
                  <a:pos x="connsiteX19963" y="connsiteY19963"/>
                </a:cxn>
                <a:cxn ang="0">
                  <a:pos x="connsiteX19964" y="connsiteY19964"/>
                </a:cxn>
                <a:cxn ang="0">
                  <a:pos x="connsiteX19965" y="connsiteY19965"/>
                </a:cxn>
                <a:cxn ang="0">
                  <a:pos x="connsiteX19966" y="connsiteY19966"/>
                </a:cxn>
                <a:cxn ang="0">
                  <a:pos x="connsiteX19967" y="connsiteY19967"/>
                </a:cxn>
                <a:cxn ang="0">
                  <a:pos x="connsiteX19968" y="connsiteY19968"/>
                </a:cxn>
                <a:cxn ang="0">
                  <a:pos x="connsiteX19969" y="connsiteY19969"/>
                </a:cxn>
                <a:cxn ang="0">
                  <a:pos x="connsiteX19970" y="connsiteY19970"/>
                </a:cxn>
                <a:cxn ang="0">
                  <a:pos x="connsiteX19971" y="connsiteY19971"/>
                </a:cxn>
                <a:cxn ang="0">
                  <a:pos x="connsiteX19972" y="connsiteY19972"/>
                </a:cxn>
                <a:cxn ang="0">
                  <a:pos x="connsiteX19973" y="connsiteY19973"/>
                </a:cxn>
                <a:cxn ang="0">
                  <a:pos x="connsiteX19974" y="connsiteY19974"/>
                </a:cxn>
                <a:cxn ang="0">
                  <a:pos x="connsiteX19975" y="connsiteY19975"/>
                </a:cxn>
                <a:cxn ang="0">
                  <a:pos x="connsiteX19976" y="connsiteY19976"/>
                </a:cxn>
                <a:cxn ang="0">
                  <a:pos x="connsiteX19977" y="connsiteY19977"/>
                </a:cxn>
                <a:cxn ang="0">
                  <a:pos x="connsiteX19978" y="connsiteY19978"/>
                </a:cxn>
                <a:cxn ang="0">
                  <a:pos x="connsiteX19979" y="connsiteY19979"/>
                </a:cxn>
                <a:cxn ang="0">
                  <a:pos x="connsiteX19980" y="connsiteY19980"/>
                </a:cxn>
                <a:cxn ang="0">
                  <a:pos x="connsiteX19981" y="connsiteY19981"/>
                </a:cxn>
                <a:cxn ang="0">
                  <a:pos x="connsiteX19982" y="connsiteY19982"/>
                </a:cxn>
                <a:cxn ang="0">
                  <a:pos x="connsiteX19983" y="connsiteY19983"/>
                </a:cxn>
                <a:cxn ang="0">
                  <a:pos x="connsiteX19984" y="connsiteY19984"/>
                </a:cxn>
                <a:cxn ang="0">
                  <a:pos x="connsiteX19985" y="connsiteY19985"/>
                </a:cxn>
                <a:cxn ang="0">
                  <a:pos x="connsiteX19986" y="connsiteY19986"/>
                </a:cxn>
                <a:cxn ang="0">
                  <a:pos x="connsiteX19987" y="connsiteY19987"/>
                </a:cxn>
                <a:cxn ang="0">
                  <a:pos x="connsiteX19988" y="connsiteY19988"/>
                </a:cxn>
                <a:cxn ang="0">
                  <a:pos x="connsiteX19989" y="connsiteY19989"/>
                </a:cxn>
                <a:cxn ang="0">
                  <a:pos x="connsiteX19990" y="connsiteY19990"/>
                </a:cxn>
                <a:cxn ang="0">
                  <a:pos x="connsiteX19991" y="connsiteY19991"/>
                </a:cxn>
                <a:cxn ang="0">
                  <a:pos x="connsiteX19992" y="connsiteY19992"/>
                </a:cxn>
                <a:cxn ang="0">
                  <a:pos x="connsiteX19993" y="connsiteY19993"/>
                </a:cxn>
                <a:cxn ang="0">
                  <a:pos x="connsiteX19994" y="connsiteY19994"/>
                </a:cxn>
                <a:cxn ang="0">
                  <a:pos x="connsiteX19995" y="connsiteY19995"/>
                </a:cxn>
                <a:cxn ang="0">
                  <a:pos x="connsiteX19996" y="connsiteY19996"/>
                </a:cxn>
                <a:cxn ang="0">
                  <a:pos x="connsiteX19997" y="connsiteY19997"/>
                </a:cxn>
                <a:cxn ang="0">
                  <a:pos x="connsiteX19998" y="connsiteY19998"/>
                </a:cxn>
                <a:cxn ang="0">
                  <a:pos x="connsiteX19999" y="connsiteY19999"/>
                </a:cxn>
                <a:cxn ang="0">
                  <a:pos x="connsiteX20000" y="connsiteY20000"/>
                </a:cxn>
                <a:cxn ang="0">
                  <a:pos x="connsiteX20001" y="connsiteY20001"/>
                </a:cxn>
                <a:cxn ang="0">
                  <a:pos x="connsiteX20002" y="connsiteY20002"/>
                </a:cxn>
                <a:cxn ang="0">
                  <a:pos x="connsiteX20003" y="connsiteY20003"/>
                </a:cxn>
                <a:cxn ang="0">
                  <a:pos x="connsiteX20004" y="connsiteY20004"/>
                </a:cxn>
                <a:cxn ang="0">
                  <a:pos x="connsiteX20005" y="connsiteY20005"/>
                </a:cxn>
                <a:cxn ang="0">
                  <a:pos x="connsiteX20006" y="connsiteY20006"/>
                </a:cxn>
                <a:cxn ang="0">
                  <a:pos x="connsiteX20007" y="connsiteY20007"/>
                </a:cxn>
                <a:cxn ang="0">
                  <a:pos x="connsiteX20008" y="connsiteY20008"/>
                </a:cxn>
                <a:cxn ang="0">
                  <a:pos x="connsiteX20009" y="connsiteY20009"/>
                </a:cxn>
                <a:cxn ang="0">
                  <a:pos x="connsiteX20010" y="connsiteY20010"/>
                </a:cxn>
                <a:cxn ang="0">
                  <a:pos x="connsiteX20011" y="connsiteY20011"/>
                </a:cxn>
                <a:cxn ang="0">
                  <a:pos x="connsiteX20012" y="connsiteY20012"/>
                </a:cxn>
                <a:cxn ang="0">
                  <a:pos x="connsiteX20013" y="connsiteY20013"/>
                </a:cxn>
                <a:cxn ang="0">
                  <a:pos x="connsiteX20014" y="connsiteY20014"/>
                </a:cxn>
                <a:cxn ang="0">
                  <a:pos x="connsiteX20015" y="connsiteY20015"/>
                </a:cxn>
                <a:cxn ang="0">
                  <a:pos x="connsiteX20016" y="connsiteY20016"/>
                </a:cxn>
                <a:cxn ang="0">
                  <a:pos x="connsiteX20017" y="connsiteY20017"/>
                </a:cxn>
                <a:cxn ang="0">
                  <a:pos x="connsiteX20018" y="connsiteY20018"/>
                </a:cxn>
                <a:cxn ang="0">
                  <a:pos x="connsiteX20019" y="connsiteY20019"/>
                </a:cxn>
                <a:cxn ang="0">
                  <a:pos x="connsiteX20020" y="connsiteY20020"/>
                </a:cxn>
                <a:cxn ang="0">
                  <a:pos x="connsiteX20021" y="connsiteY20021"/>
                </a:cxn>
                <a:cxn ang="0">
                  <a:pos x="connsiteX20022" y="connsiteY20022"/>
                </a:cxn>
                <a:cxn ang="0">
                  <a:pos x="connsiteX20023" y="connsiteY20023"/>
                </a:cxn>
                <a:cxn ang="0">
                  <a:pos x="connsiteX20024" y="connsiteY20024"/>
                </a:cxn>
                <a:cxn ang="0">
                  <a:pos x="connsiteX20025" y="connsiteY20025"/>
                </a:cxn>
                <a:cxn ang="0">
                  <a:pos x="connsiteX20026" y="connsiteY20026"/>
                </a:cxn>
                <a:cxn ang="0">
                  <a:pos x="connsiteX20027" y="connsiteY20027"/>
                </a:cxn>
                <a:cxn ang="0">
                  <a:pos x="connsiteX20028" y="connsiteY20028"/>
                </a:cxn>
                <a:cxn ang="0">
                  <a:pos x="connsiteX20029" y="connsiteY20029"/>
                </a:cxn>
                <a:cxn ang="0">
                  <a:pos x="connsiteX20030" y="connsiteY20030"/>
                </a:cxn>
                <a:cxn ang="0">
                  <a:pos x="connsiteX20031" y="connsiteY20031"/>
                </a:cxn>
                <a:cxn ang="0">
                  <a:pos x="connsiteX20032" y="connsiteY20032"/>
                </a:cxn>
                <a:cxn ang="0">
                  <a:pos x="connsiteX20033" y="connsiteY20033"/>
                </a:cxn>
                <a:cxn ang="0">
                  <a:pos x="connsiteX20034" y="connsiteY20034"/>
                </a:cxn>
                <a:cxn ang="0">
                  <a:pos x="connsiteX20035" y="connsiteY20035"/>
                </a:cxn>
                <a:cxn ang="0">
                  <a:pos x="connsiteX20036" y="connsiteY20036"/>
                </a:cxn>
                <a:cxn ang="0">
                  <a:pos x="connsiteX20037" y="connsiteY20037"/>
                </a:cxn>
                <a:cxn ang="0">
                  <a:pos x="connsiteX20038" y="connsiteY20038"/>
                </a:cxn>
                <a:cxn ang="0">
                  <a:pos x="connsiteX20039" y="connsiteY20039"/>
                </a:cxn>
                <a:cxn ang="0">
                  <a:pos x="connsiteX20040" y="connsiteY20040"/>
                </a:cxn>
                <a:cxn ang="0">
                  <a:pos x="connsiteX20041" y="connsiteY20041"/>
                </a:cxn>
                <a:cxn ang="0">
                  <a:pos x="connsiteX20042" y="connsiteY20042"/>
                </a:cxn>
                <a:cxn ang="0">
                  <a:pos x="connsiteX20043" y="connsiteY20043"/>
                </a:cxn>
                <a:cxn ang="0">
                  <a:pos x="connsiteX20044" y="connsiteY20044"/>
                </a:cxn>
                <a:cxn ang="0">
                  <a:pos x="connsiteX20045" y="connsiteY20045"/>
                </a:cxn>
                <a:cxn ang="0">
                  <a:pos x="connsiteX20046" y="connsiteY20046"/>
                </a:cxn>
                <a:cxn ang="0">
                  <a:pos x="connsiteX20047" y="connsiteY20047"/>
                </a:cxn>
                <a:cxn ang="0">
                  <a:pos x="connsiteX20048" y="connsiteY20048"/>
                </a:cxn>
                <a:cxn ang="0">
                  <a:pos x="connsiteX20049" y="connsiteY20049"/>
                </a:cxn>
                <a:cxn ang="0">
                  <a:pos x="connsiteX20050" y="connsiteY20050"/>
                </a:cxn>
                <a:cxn ang="0">
                  <a:pos x="connsiteX20051" y="connsiteY20051"/>
                </a:cxn>
                <a:cxn ang="0">
                  <a:pos x="connsiteX20052" y="connsiteY20052"/>
                </a:cxn>
                <a:cxn ang="0">
                  <a:pos x="connsiteX20053" y="connsiteY20053"/>
                </a:cxn>
                <a:cxn ang="0">
                  <a:pos x="connsiteX20054" y="connsiteY20054"/>
                </a:cxn>
                <a:cxn ang="0">
                  <a:pos x="connsiteX20055" y="connsiteY20055"/>
                </a:cxn>
                <a:cxn ang="0">
                  <a:pos x="connsiteX20056" y="connsiteY20056"/>
                </a:cxn>
                <a:cxn ang="0">
                  <a:pos x="connsiteX20057" y="connsiteY20057"/>
                </a:cxn>
                <a:cxn ang="0">
                  <a:pos x="connsiteX20058" y="connsiteY20058"/>
                </a:cxn>
                <a:cxn ang="0">
                  <a:pos x="connsiteX20059" y="connsiteY20059"/>
                </a:cxn>
                <a:cxn ang="0">
                  <a:pos x="connsiteX20060" y="connsiteY20060"/>
                </a:cxn>
                <a:cxn ang="0">
                  <a:pos x="connsiteX20061" y="connsiteY20061"/>
                </a:cxn>
                <a:cxn ang="0">
                  <a:pos x="connsiteX20062" y="connsiteY20062"/>
                </a:cxn>
                <a:cxn ang="0">
                  <a:pos x="connsiteX20063" y="connsiteY20063"/>
                </a:cxn>
                <a:cxn ang="0">
                  <a:pos x="connsiteX20064" y="connsiteY20064"/>
                </a:cxn>
                <a:cxn ang="0">
                  <a:pos x="connsiteX20065" y="connsiteY20065"/>
                </a:cxn>
                <a:cxn ang="0">
                  <a:pos x="connsiteX20066" y="connsiteY20066"/>
                </a:cxn>
                <a:cxn ang="0">
                  <a:pos x="connsiteX20067" y="connsiteY20067"/>
                </a:cxn>
                <a:cxn ang="0">
                  <a:pos x="connsiteX20068" y="connsiteY20068"/>
                </a:cxn>
                <a:cxn ang="0">
                  <a:pos x="connsiteX20069" y="connsiteY20069"/>
                </a:cxn>
                <a:cxn ang="0">
                  <a:pos x="connsiteX20070" y="connsiteY20070"/>
                </a:cxn>
                <a:cxn ang="0">
                  <a:pos x="connsiteX20071" y="connsiteY20071"/>
                </a:cxn>
                <a:cxn ang="0">
                  <a:pos x="connsiteX20072" y="connsiteY20072"/>
                </a:cxn>
                <a:cxn ang="0">
                  <a:pos x="connsiteX20073" y="connsiteY20073"/>
                </a:cxn>
                <a:cxn ang="0">
                  <a:pos x="connsiteX20074" y="connsiteY20074"/>
                </a:cxn>
                <a:cxn ang="0">
                  <a:pos x="connsiteX20075" y="connsiteY20075"/>
                </a:cxn>
                <a:cxn ang="0">
                  <a:pos x="connsiteX20076" y="connsiteY20076"/>
                </a:cxn>
                <a:cxn ang="0">
                  <a:pos x="connsiteX20077" y="connsiteY20077"/>
                </a:cxn>
                <a:cxn ang="0">
                  <a:pos x="connsiteX20078" y="connsiteY20078"/>
                </a:cxn>
                <a:cxn ang="0">
                  <a:pos x="connsiteX20079" y="connsiteY20079"/>
                </a:cxn>
                <a:cxn ang="0">
                  <a:pos x="connsiteX20080" y="connsiteY20080"/>
                </a:cxn>
                <a:cxn ang="0">
                  <a:pos x="connsiteX20081" y="connsiteY20081"/>
                </a:cxn>
                <a:cxn ang="0">
                  <a:pos x="connsiteX20082" y="connsiteY20082"/>
                </a:cxn>
                <a:cxn ang="0">
                  <a:pos x="connsiteX20083" y="connsiteY20083"/>
                </a:cxn>
                <a:cxn ang="0">
                  <a:pos x="connsiteX20084" y="connsiteY20084"/>
                </a:cxn>
                <a:cxn ang="0">
                  <a:pos x="connsiteX20085" y="connsiteY20085"/>
                </a:cxn>
                <a:cxn ang="0">
                  <a:pos x="connsiteX20086" y="connsiteY20086"/>
                </a:cxn>
                <a:cxn ang="0">
                  <a:pos x="connsiteX20087" y="connsiteY20087"/>
                </a:cxn>
                <a:cxn ang="0">
                  <a:pos x="connsiteX20088" y="connsiteY20088"/>
                </a:cxn>
                <a:cxn ang="0">
                  <a:pos x="connsiteX20089" y="connsiteY20089"/>
                </a:cxn>
                <a:cxn ang="0">
                  <a:pos x="connsiteX20090" y="connsiteY20090"/>
                </a:cxn>
                <a:cxn ang="0">
                  <a:pos x="connsiteX20091" y="connsiteY20091"/>
                </a:cxn>
                <a:cxn ang="0">
                  <a:pos x="connsiteX20092" y="connsiteY20092"/>
                </a:cxn>
                <a:cxn ang="0">
                  <a:pos x="connsiteX20093" y="connsiteY20093"/>
                </a:cxn>
                <a:cxn ang="0">
                  <a:pos x="connsiteX20094" y="connsiteY20094"/>
                </a:cxn>
                <a:cxn ang="0">
                  <a:pos x="connsiteX20095" y="connsiteY20095"/>
                </a:cxn>
                <a:cxn ang="0">
                  <a:pos x="connsiteX20096" y="connsiteY20096"/>
                </a:cxn>
                <a:cxn ang="0">
                  <a:pos x="connsiteX20097" y="connsiteY20097"/>
                </a:cxn>
                <a:cxn ang="0">
                  <a:pos x="connsiteX20098" y="connsiteY20098"/>
                </a:cxn>
                <a:cxn ang="0">
                  <a:pos x="connsiteX20099" y="connsiteY20099"/>
                </a:cxn>
                <a:cxn ang="0">
                  <a:pos x="connsiteX20100" y="connsiteY20100"/>
                </a:cxn>
                <a:cxn ang="0">
                  <a:pos x="connsiteX20101" y="connsiteY20101"/>
                </a:cxn>
                <a:cxn ang="0">
                  <a:pos x="connsiteX20102" y="connsiteY20102"/>
                </a:cxn>
                <a:cxn ang="0">
                  <a:pos x="connsiteX20103" y="connsiteY20103"/>
                </a:cxn>
                <a:cxn ang="0">
                  <a:pos x="connsiteX20104" y="connsiteY20104"/>
                </a:cxn>
                <a:cxn ang="0">
                  <a:pos x="connsiteX20105" y="connsiteY20105"/>
                </a:cxn>
                <a:cxn ang="0">
                  <a:pos x="connsiteX20106" y="connsiteY20106"/>
                </a:cxn>
                <a:cxn ang="0">
                  <a:pos x="connsiteX20107" y="connsiteY20107"/>
                </a:cxn>
                <a:cxn ang="0">
                  <a:pos x="connsiteX20108" y="connsiteY20108"/>
                </a:cxn>
                <a:cxn ang="0">
                  <a:pos x="connsiteX20109" y="connsiteY20109"/>
                </a:cxn>
                <a:cxn ang="0">
                  <a:pos x="connsiteX20110" y="connsiteY20110"/>
                </a:cxn>
                <a:cxn ang="0">
                  <a:pos x="connsiteX20111" y="connsiteY20111"/>
                </a:cxn>
                <a:cxn ang="0">
                  <a:pos x="connsiteX20112" y="connsiteY20112"/>
                </a:cxn>
                <a:cxn ang="0">
                  <a:pos x="connsiteX20113" y="connsiteY20113"/>
                </a:cxn>
                <a:cxn ang="0">
                  <a:pos x="connsiteX20114" y="connsiteY20114"/>
                </a:cxn>
                <a:cxn ang="0">
                  <a:pos x="connsiteX20115" y="connsiteY20115"/>
                </a:cxn>
                <a:cxn ang="0">
                  <a:pos x="connsiteX20116" y="connsiteY20116"/>
                </a:cxn>
                <a:cxn ang="0">
                  <a:pos x="connsiteX20117" y="connsiteY20117"/>
                </a:cxn>
                <a:cxn ang="0">
                  <a:pos x="connsiteX20118" y="connsiteY20118"/>
                </a:cxn>
                <a:cxn ang="0">
                  <a:pos x="connsiteX20119" y="connsiteY20119"/>
                </a:cxn>
                <a:cxn ang="0">
                  <a:pos x="connsiteX20120" y="connsiteY20120"/>
                </a:cxn>
                <a:cxn ang="0">
                  <a:pos x="connsiteX20121" y="connsiteY20121"/>
                </a:cxn>
                <a:cxn ang="0">
                  <a:pos x="connsiteX20122" y="connsiteY20122"/>
                </a:cxn>
                <a:cxn ang="0">
                  <a:pos x="connsiteX20123" y="connsiteY20123"/>
                </a:cxn>
                <a:cxn ang="0">
                  <a:pos x="connsiteX20124" y="connsiteY20124"/>
                </a:cxn>
                <a:cxn ang="0">
                  <a:pos x="connsiteX20125" y="connsiteY20125"/>
                </a:cxn>
                <a:cxn ang="0">
                  <a:pos x="connsiteX20126" y="connsiteY20126"/>
                </a:cxn>
                <a:cxn ang="0">
                  <a:pos x="connsiteX20127" y="connsiteY20127"/>
                </a:cxn>
                <a:cxn ang="0">
                  <a:pos x="connsiteX20128" y="connsiteY20128"/>
                </a:cxn>
                <a:cxn ang="0">
                  <a:pos x="connsiteX20129" y="connsiteY20129"/>
                </a:cxn>
                <a:cxn ang="0">
                  <a:pos x="connsiteX20130" y="connsiteY20130"/>
                </a:cxn>
                <a:cxn ang="0">
                  <a:pos x="connsiteX20131" y="connsiteY20131"/>
                </a:cxn>
                <a:cxn ang="0">
                  <a:pos x="connsiteX20132" y="connsiteY20132"/>
                </a:cxn>
                <a:cxn ang="0">
                  <a:pos x="connsiteX20133" y="connsiteY20133"/>
                </a:cxn>
                <a:cxn ang="0">
                  <a:pos x="connsiteX20134" y="connsiteY20134"/>
                </a:cxn>
                <a:cxn ang="0">
                  <a:pos x="connsiteX20135" y="connsiteY20135"/>
                </a:cxn>
                <a:cxn ang="0">
                  <a:pos x="connsiteX20136" y="connsiteY20136"/>
                </a:cxn>
                <a:cxn ang="0">
                  <a:pos x="connsiteX20137" y="connsiteY20137"/>
                </a:cxn>
                <a:cxn ang="0">
                  <a:pos x="connsiteX20138" y="connsiteY20138"/>
                </a:cxn>
                <a:cxn ang="0">
                  <a:pos x="connsiteX20139" y="connsiteY20139"/>
                </a:cxn>
                <a:cxn ang="0">
                  <a:pos x="connsiteX20140" y="connsiteY20140"/>
                </a:cxn>
                <a:cxn ang="0">
                  <a:pos x="connsiteX20141" y="connsiteY20141"/>
                </a:cxn>
                <a:cxn ang="0">
                  <a:pos x="connsiteX20142" y="connsiteY20142"/>
                </a:cxn>
                <a:cxn ang="0">
                  <a:pos x="connsiteX20143" y="connsiteY20143"/>
                </a:cxn>
                <a:cxn ang="0">
                  <a:pos x="connsiteX20144" y="connsiteY20144"/>
                </a:cxn>
                <a:cxn ang="0">
                  <a:pos x="connsiteX20145" y="connsiteY20145"/>
                </a:cxn>
                <a:cxn ang="0">
                  <a:pos x="connsiteX20146" y="connsiteY20146"/>
                </a:cxn>
                <a:cxn ang="0">
                  <a:pos x="connsiteX20147" y="connsiteY20147"/>
                </a:cxn>
                <a:cxn ang="0">
                  <a:pos x="connsiteX20148" y="connsiteY20148"/>
                </a:cxn>
                <a:cxn ang="0">
                  <a:pos x="connsiteX20149" y="connsiteY20149"/>
                </a:cxn>
                <a:cxn ang="0">
                  <a:pos x="connsiteX20150" y="connsiteY20150"/>
                </a:cxn>
                <a:cxn ang="0">
                  <a:pos x="connsiteX20151" y="connsiteY20151"/>
                </a:cxn>
                <a:cxn ang="0">
                  <a:pos x="connsiteX20152" y="connsiteY20152"/>
                </a:cxn>
                <a:cxn ang="0">
                  <a:pos x="connsiteX20153" y="connsiteY20153"/>
                </a:cxn>
                <a:cxn ang="0">
                  <a:pos x="connsiteX20154" y="connsiteY20154"/>
                </a:cxn>
                <a:cxn ang="0">
                  <a:pos x="connsiteX20155" y="connsiteY20155"/>
                </a:cxn>
                <a:cxn ang="0">
                  <a:pos x="connsiteX20156" y="connsiteY20156"/>
                </a:cxn>
                <a:cxn ang="0">
                  <a:pos x="connsiteX20157" y="connsiteY20157"/>
                </a:cxn>
                <a:cxn ang="0">
                  <a:pos x="connsiteX20158" y="connsiteY20158"/>
                </a:cxn>
                <a:cxn ang="0">
                  <a:pos x="connsiteX20159" y="connsiteY20159"/>
                </a:cxn>
                <a:cxn ang="0">
                  <a:pos x="connsiteX20160" y="connsiteY20160"/>
                </a:cxn>
                <a:cxn ang="0">
                  <a:pos x="connsiteX20161" y="connsiteY20161"/>
                </a:cxn>
                <a:cxn ang="0">
                  <a:pos x="connsiteX20162" y="connsiteY20162"/>
                </a:cxn>
                <a:cxn ang="0">
                  <a:pos x="connsiteX20163" y="connsiteY20163"/>
                </a:cxn>
                <a:cxn ang="0">
                  <a:pos x="connsiteX20164" y="connsiteY20164"/>
                </a:cxn>
                <a:cxn ang="0">
                  <a:pos x="connsiteX20165" y="connsiteY20165"/>
                </a:cxn>
                <a:cxn ang="0">
                  <a:pos x="connsiteX20166" y="connsiteY20166"/>
                </a:cxn>
                <a:cxn ang="0">
                  <a:pos x="connsiteX20167" y="connsiteY20167"/>
                </a:cxn>
                <a:cxn ang="0">
                  <a:pos x="connsiteX20168" y="connsiteY20168"/>
                </a:cxn>
                <a:cxn ang="0">
                  <a:pos x="connsiteX20169" y="connsiteY20169"/>
                </a:cxn>
                <a:cxn ang="0">
                  <a:pos x="connsiteX20170" y="connsiteY20170"/>
                </a:cxn>
                <a:cxn ang="0">
                  <a:pos x="connsiteX20171" y="connsiteY20171"/>
                </a:cxn>
                <a:cxn ang="0">
                  <a:pos x="connsiteX20172" y="connsiteY20172"/>
                </a:cxn>
                <a:cxn ang="0">
                  <a:pos x="connsiteX20173" y="connsiteY20173"/>
                </a:cxn>
                <a:cxn ang="0">
                  <a:pos x="connsiteX20174" y="connsiteY20174"/>
                </a:cxn>
                <a:cxn ang="0">
                  <a:pos x="connsiteX20175" y="connsiteY20175"/>
                </a:cxn>
                <a:cxn ang="0">
                  <a:pos x="connsiteX20176" y="connsiteY20176"/>
                </a:cxn>
                <a:cxn ang="0">
                  <a:pos x="connsiteX20177" y="connsiteY20177"/>
                </a:cxn>
                <a:cxn ang="0">
                  <a:pos x="connsiteX20178" y="connsiteY20178"/>
                </a:cxn>
                <a:cxn ang="0">
                  <a:pos x="connsiteX20179" y="connsiteY20179"/>
                </a:cxn>
                <a:cxn ang="0">
                  <a:pos x="connsiteX20180" y="connsiteY20180"/>
                </a:cxn>
                <a:cxn ang="0">
                  <a:pos x="connsiteX20181" y="connsiteY20181"/>
                </a:cxn>
                <a:cxn ang="0">
                  <a:pos x="connsiteX20182" y="connsiteY20182"/>
                </a:cxn>
                <a:cxn ang="0">
                  <a:pos x="connsiteX20183" y="connsiteY20183"/>
                </a:cxn>
                <a:cxn ang="0">
                  <a:pos x="connsiteX20184" y="connsiteY20184"/>
                </a:cxn>
                <a:cxn ang="0">
                  <a:pos x="connsiteX20185" y="connsiteY20185"/>
                </a:cxn>
                <a:cxn ang="0">
                  <a:pos x="connsiteX20186" y="connsiteY20186"/>
                </a:cxn>
                <a:cxn ang="0">
                  <a:pos x="connsiteX20187" y="connsiteY20187"/>
                </a:cxn>
                <a:cxn ang="0">
                  <a:pos x="connsiteX20188" y="connsiteY20188"/>
                </a:cxn>
                <a:cxn ang="0">
                  <a:pos x="connsiteX20189" y="connsiteY20189"/>
                </a:cxn>
                <a:cxn ang="0">
                  <a:pos x="connsiteX20190" y="connsiteY20190"/>
                </a:cxn>
                <a:cxn ang="0">
                  <a:pos x="connsiteX20191" y="connsiteY20191"/>
                </a:cxn>
                <a:cxn ang="0">
                  <a:pos x="connsiteX20192" y="connsiteY20192"/>
                </a:cxn>
                <a:cxn ang="0">
                  <a:pos x="connsiteX20193" y="connsiteY20193"/>
                </a:cxn>
                <a:cxn ang="0">
                  <a:pos x="connsiteX20194" y="connsiteY20194"/>
                </a:cxn>
                <a:cxn ang="0">
                  <a:pos x="connsiteX20195" y="connsiteY20195"/>
                </a:cxn>
                <a:cxn ang="0">
                  <a:pos x="connsiteX20196" y="connsiteY20196"/>
                </a:cxn>
                <a:cxn ang="0">
                  <a:pos x="connsiteX20197" y="connsiteY20197"/>
                </a:cxn>
                <a:cxn ang="0">
                  <a:pos x="connsiteX20198" y="connsiteY20198"/>
                </a:cxn>
                <a:cxn ang="0">
                  <a:pos x="connsiteX20199" y="connsiteY20199"/>
                </a:cxn>
                <a:cxn ang="0">
                  <a:pos x="connsiteX20200" y="connsiteY20200"/>
                </a:cxn>
                <a:cxn ang="0">
                  <a:pos x="connsiteX20201" y="connsiteY20201"/>
                </a:cxn>
                <a:cxn ang="0">
                  <a:pos x="connsiteX20202" y="connsiteY20202"/>
                </a:cxn>
                <a:cxn ang="0">
                  <a:pos x="connsiteX20203" y="connsiteY20203"/>
                </a:cxn>
                <a:cxn ang="0">
                  <a:pos x="connsiteX20204" y="connsiteY20204"/>
                </a:cxn>
                <a:cxn ang="0">
                  <a:pos x="connsiteX20205" y="connsiteY20205"/>
                </a:cxn>
                <a:cxn ang="0">
                  <a:pos x="connsiteX20206" y="connsiteY20206"/>
                </a:cxn>
                <a:cxn ang="0">
                  <a:pos x="connsiteX20207" y="connsiteY20207"/>
                </a:cxn>
                <a:cxn ang="0">
                  <a:pos x="connsiteX20208" y="connsiteY20208"/>
                </a:cxn>
                <a:cxn ang="0">
                  <a:pos x="connsiteX20209" y="connsiteY20209"/>
                </a:cxn>
                <a:cxn ang="0">
                  <a:pos x="connsiteX20210" y="connsiteY20210"/>
                </a:cxn>
                <a:cxn ang="0">
                  <a:pos x="connsiteX20211" y="connsiteY20211"/>
                </a:cxn>
                <a:cxn ang="0">
                  <a:pos x="connsiteX20212" y="connsiteY20212"/>
                </a:cxn>
                <a:cxn ang="0">
                  <a:pos x="connsiteX20213" y="connsiteY20213"/>
                </a:cxn>
                <a:cxn ang="0">
                  <a:pos x="connsiteX20214" y="connsiteY20214"/>
                </a:cxn>
                <a:cxn ang="0">
                  <a:pos x="connsiteX20215" y="connsiteY20215"/>
                </a:cxn>
                <a:cxn ang="0">
                  <a:pos x="connsiteX20216" y="connsiteY20216"/>
                </a:cxn>
                <a:cxn ang="0">
                  <a:pos x="connsiteX20217" y="connsiteY20217"/>
                </a:cxn>
                <a:cxn ang="0">
                  <a:pos x="connsiteX20218" y="connsiteY20218"/>
                </a:cxn>
                <a:cxn ang="0">
                  <a:pos x="connsiteX20219" y="connsiteY20219"/>
                </a:cxn>
                <a:cxn ang="0">
                  <a:pos x="connsiteX20220" y="connsiteY20220"/>
                </a:cxn>
                <a:cxn ang="0">
                  <a:pos x="connsiteX20221" y="connsiteY20221"/>
                </a:cxn>
                <a:cxn ang="0">
                  <a:pos x="connsiteX20222" y="connsiteY20222"/>
                </a:cxn>
                <a:cxn ang="0">
                  <a:pos x="connsiteX20223" y="connsiteY20223"/>
                </a:cxn>
                <a:cxn ang="0">
                  <a:pos x="connsiteX20224" y="connsiteY20224"/>
                </a:cxn>
                <a:cxn ang="0">
                  <a:pos x="connsiteX20225" y="connsiteY20225"/>
                </a:cxn>
                <a:cxn ang="0">
                  <a:pos x="connsiteX20226" y="connsiteY20226"/>
                </a:cxn>
                <a:cxn ang="0">
                  <a:pos x="connsiteX20227" y="connsiteY20227"/>
                </a:cxn>
                <a:cxn ang="0">
                  <a:pos x="connsiteX20228" y="connsiteY20228"/>
                </a:cxn>
                <a:cxn ang="0">
                  <a:pos x="connsiteX20229" y="connsiteY20229"/>
                </a:cxn>
                <a:cxn ang="0">
                  <a:pos x="connsiteX20230" y="connsiteY20230"/>
                </a:cxn>
                <a:cxn ang="0">
                  <a:pos x="connsiteX20231" y="connsiteY20231"/>
                </a:cxn>
                <a:cxn ang="0">
                  <a:pos x="connsiteX20232" y="connsiteY20232"/>
                </a:cxn>
                <a:cxn ang="0">
                  <a:pos x="connsiteX20233" y="connsiteY20233"/>
                </a:cxn>
                <a:cxn ang="0">
                  <a:pos x="connsiteX20234" y="connsiteY20234"/>
                </a:cxn>
                <a:cxn ang="0">
                  <a:pos x="connsiteX20235" y="connsiteY20235"/>
                </a:cxn>
                <a:cxn ang="0">
                  <a:pos x="connsiteX20236" y="connsiteY20236"/>
                </a:cxn>
                <a:cxn ang="0">
                  <a:pos x="connsiteX20237" y="connsiteY20237"/>
                </a:cxn>
                <a:cxn ang="0">
                  <a:pos x="connsiteX20238" y="connsiteY20238"/>
                </a:cxn>
                <a:cxn ang="0">
                  <a:pos x="connsiteX20239" y="connsiteY20239"/>
                </a:cxn>
                <a:cxn ang="0">
                  <a:pos x="connsiteX20240" y="connsiteY20240"/>
                </a:cxn>
                <a:cxn ang="0">
                  <a:pos x="connsiteX20241" y="connsiteY20241"/>
                </a:cxn>
                <a:cxn ang="0">
                  <a:pos x="connsiteX20242" y="connsiteY20242"/>
                </a:cxn>
                <a:cxn ang="0">
                  <a:pos x="connsiteX20243" y="connsiteY20243"/>
                </a:cxn>
                <a:cxn ang="0">
                  <a:pos x="connsiteX20244" y="connsiteY20244"/>
                </a:cxn>
                <a:cxn ang="0">
                  <a:pos x="connsiteX20245" y="connsiteY20245"/>
                </a:cxn>
                <a:cxn ang="0">
                  <a:pos x="connsiteX20246" y="connsiteY20246"/>
                </a:cxn>
                <a:cxn ang="0">
                  <a:pos x="connsiteX20247" y="connsiteY20247"/>
                </a:cxn>
                <a:cxn ang="0">
                  <a:pos x="connsiteX20248" y="connsiteY20248"/>
                </a:cxn>
                <a:cxn ang="0">
                  <a:pos x="connsiteX20249" y="connsiteY20249"/>
                </a:cxn>
                <a:cxn ang="0">
                  <a:pos x="connsiteX20250" y="connsiteY20250"/>
                </a:cxn>
                <a:cxn ang="0">
                  <a:pos x="connsiteX20251" y="connsiteY20251"/>
                </a:cxn>
                <a:cxn ang="0">
                  <a:pos x="connsiteX20252" y="connsiteY20252"/>
                </a:cxn>
                <a:cxn ang="0">
                  <a:pos x="connsiteX20253" y="connsiteY20253"/>
                </a:cxn>
                <a:cxn ang="0">
                  <a:pos x="connsiteX20254" y="connsiteY20254"/>
                </a:cxn>
                <a:cxn ang="0">
                  <a:pos x="connsiteX20255" y="connsiteY20255"/>
                </a:cxn>
                <a:cxn ang="0">
                  <a:pos x="connsiteX20256" y="connsiteY20256"/>
                </a:cxn>
                <a:cxn ang="0">
                  <a:pos x="connsiteX20257" y="connsiteY20257"/>
                </a:cxn>
                <a:cxn ang="0">
                  <a:pos x="connsiteX20258" y="connsiteY20258"/>
                </a:cxn>
                <a:cxn ang="0">
                  <a:pos x="connsiteX20259" y="connsiteY20259"/>
                </a:cxn>
                <a:cxn ang="0">
                  <a:pos x="connsiteX20260" y="connsiteY20260"/>
                </a:cxn>
                <a:cxn ang="0">
                  <a:pos x="connsiteX20261" y="connsiteY20261"/>
                </a:cxn>
                <a:cxn ang="0">
                  <a:pos x="connsiteX20262" y="connsiteY20262"/>
                </a:cxn>
                <a:cxn ang="0">
                  <a:pos x="connsiteX20263" y="connsiteY20263"/>
                </a:cxn>
                <a:cxn ang="0">
                  <a:pos x="connsiteX20264" y="connsiteY20264"/>
                </a:cxn>
                <a:cxn ang="0">
                  <a:pos x="connsiteX20265" y="connsiteY20265"/>
                </a:cxn>
                <a:cxn ang="0">
                  <a:pos x="connsiteX20266" y="connsiteY20266"/>
                </a:cxn>
                <a:cxn ang="0">
                  <a:pos x="connsiteX20267" y="connsiteY20267"/>
                </a:cxn>
                <a:cxn ang="0">
                  <a:pos x="connsiteX20268" y="connsiteY20268"/>
                </a:cxn>
                <a:cxn ang="0">
                  <a:pos x="connsiteX20269" y="connsiteY20269"/>
                </a:cxn>
                <a:cxn ang="0">
                  <a:pos x="connsiteX20270" y="connsiteY20270"/>
                </a:cxn>
                <a:cxn ang="0">
                  <a:pos x="connsiteX20271" y="connsiteY20271"/>
                </a:cxn>
                <a:cxn ang="0">
                  <a:pos x="connsiteX20272" y="connsiteY20272"/>
                </a:cxn>
                <a:cxn ang="0">
                  <a:pos x="connsiteX20273" y="connsiteY20273"/>
                </a:cxn>
                <a:cxn ang="0">
                  <a:pos x="connsiteX20274" y="connsiteY20274"/>
                </a:cxn>
                <a:cxn ang="0">
                  <a:pos x="connsiteX20275" y="connsiteY20275"/>
                </a:cxn>
                <a:cxn ang="0">
                  <a:pos x="connsiteX20276" y="connsiteY20276"/>
                </a:cxn>
                <a:cxn ang="0">
                  <a:pos x="connsiteX20277" y="connsiteY20277"/>
                </a:cxn>
                <a:cxn ang="0">
                  <a:pos x="connsiteX20278" y="connsiteY20278"/>
                </a:cxn>
                <a:cxn ang="0">
                  <a:pos x="connsiteX20279" y="connsiteY20279"/>
                </a:cxn>
                <a:cxn ang="0">
                  <a:pos x="connsiteX20280" y="connsiteY20280"/>
                </a:cxn>
                <a:cxn ang="0">
                  <a:pos x="connsiteX20281" y="connsiteY20281"/>
                </a:cxn>
                <a:cxn ang="0">
                  <a:pos x="connsiteX20282" y="connsiteY20282"/>
                </a:cxn>
                <a:cxn ang="0">
                  <a:pos x="connsiteX20283" y="connsiteY20283"/>
                </a:cxn>
                <a:cxn ang="0">
                  <a:pos x="connsiteX20284" y="connsiteY20284"/>
                </a:cxn>
                <a:cxn ang="0">
                  <a:pos x="connsiteX20285" y="connsiteY20285"/>
                </a:cxn>
                <a:cxn ang="0">
                  <a:pos x="connsiteX20286" y="connsiteY20286"/>
                </a:cxn>
                <a:cxn ang="0">
                  <a:pos x="connsiteX20287" y="connsiteY20287"/>
                </a:cxn>
                <a:cxn ang="0">
                  <a:pos x="connsiteX20288" y="connsiteY20288"/>
                </a:cxn>
                <a:cxn ang="0">
                  <a:pos x="connsiteX20289" y="connsiteY20289"/>
                </a:cxn>
                <a:cxn ang="0">
                  <a:pos x="connsiteX20290" y="connsiteY20290"/>
                </a:cxn>
                <a:cxn ang="0">
                  <a:pos x="connsiteX20291" y="connsiteY20291"/>
                </a:cxn>
                <a:cxn ang="0">
                  <a:pos x="connsiteX20292" y="connsiteY20292"/>
                </a:cxn>
                <a:cxn ang="0">
                  <a:pos x="connsiteX20293" y="connsiteY20293"/>
                </a:cxn>
                <a:cxn ang="0">
                  <a:pos x="connsiteX20294" y="connsiteY20294"/>
                </a:cxn>
                <a:cxn ang="0">
                  <a:pos x="connsiteX20295" y="connsiteY20295"/>
                </a:cxn>
                <a:cxn ang="0">
                  <a:pos x="connsiteX20296" y="connsiteY20296"/>
                </a:cxn>
                <a:cxn ang="0">
                  <a:pos x="connsiteX20297" y="connsiteY20297"/>
                </a:cxn>
                <a:cxn ang="0">
                  <a:pos x="connsiteX20298" y="connsiteY20298"/>
                </a:cxn>
                <a:cxn ang="0">
                  <a:pos x="connsiteX20299" y="connsiteY20299"/>
                </a:cxn>
                <a:cxn ang="0">
                  <a:pos x="connsiteX20300" y="connsiteY20300"/>
                </a:cxn>
                <a:cxn ang="0">
                  <a:pos x="connsiteX20301" y="connsiteY20301"/>
                </a:cxn>
                <a:cxn ang="0">
                  <a:pos x="connsiteX20302" y="connsiteY20302"/>
                </a:cxn>
                <a:cxn ang="0">
                  <a:pos x="connsiteX20303" y="connsiteY20303"/>
                </a:cxn>
                <a:cxn ang="0">
                  <a:pos x="connsiteX20304" y="connsiteY20304"/>
                </a:cxn>
                <a:cxn ang="0">
                  <a:pos x="connsiteX20305" y="connsiteY20305"/>
                </a:cxn>
                <a:cxn ang="0">
                  <a:pos x="connsiteX20306" y="connsiteY20306"/>
                </a:cxn>
                <a:cxn ang="0">
                  <a:pos x="connsiteX20307" y="connsiteY20307"/>
                </a:cxn>
                <a:cxn ang="0">
                  <a:pos x="connsiteX20308" y="connsiteY20308"/>
                </a:cxn>
                <a:cxn ang="0">
                  <a:pos x="connsiteX20309" y="connsiteY20309"/>
                </a:cxn>
                <a:cxn ang="0">
                  <a:pos x="connsiteX20310" y="connsiteY20310"/>
                </a:cxn>
                <a:cxn ang="0">
                  <a:pos x="connsiteX20311" y="connsiteY20311"/>
                </a:cxn>
                <a:cxn ang="0">
                  <a:pos x="connsiteX20312" y="connsiteY20312"/>
                </a:cxn>
                <a:cxn ang="0">
                  <a:pos x="connsiteX20313" y="connsiteY20313"/>
                </a:cxn>
                <a:cxn ang="0">
                  <a:pos x="connsiteX20314" y="connsiteY20314"/>
                </a:cxn>
                <a:cxn ang="0">
                  <a:pos x="connsiteX20315" y="connsiteY20315"/>
                </a:cxn>
                <a:cxn ang="0">
                  <a:pos x="connsiteX20316" y="connsiteY20316"/>
                </a:cxn>
                <a:cxn ang="0">
                  <a:pos x="connsiteX20317" y="connsiteY20317"/>
                </a:cxn>
                <a:cxn ang="0">
                  <a:pos x="connsiteX20318" y="connsiteY20318"/>
                </a:cxn>
                <a:cxn ang="0">
                  <a:pos x="connsiteX20319" y="connsiteY20319"/>
                </a:cxn>
                <a:cxn ang="0">
                  <a:pos x="connsiteX20320" y="connsiteY20320"/>
                </a:cxn>
                <a:cxn ang="0">
                  <a:pos x="connsiteX20321" y="connsiteY20321"/>
                </a:cxn>
                <a:cxn ang="0">
                  <a:pos x="connsiteX20322" y="connsiteY20322"/>
                </a:cxn>
                <a:cxn ang="0">
                  <a:pos x="connsiteX20323" y="connsiteY20323"/>
                </a:cxn>
                <a:cxn ang="0">
                  <a:pos x="connsiteX20324" y="connsiteY20324"/>
                </a:cxn>
                <a:cxn ang="0">
                  <a:pos x="connsiteX20325" y="connsiteY20325"/>
                </a:cxn>
                <a:cxn ang="0">
                  <a:pos x="connsiteX20326" y="connsiteY20326"/>
                </a:cxn>
                <a:cxn ang="0">
                  <a:pos x="connsiteX20327" y="connsiteY20327"/>
                </a:cxn>
                <a:cxn ang="0">
                  <a:pos x="connsiteX20328" y="connsiteY20328"/>
                </a:cxn>
                <a:cxn ang="0">
                  <a:pos x="connsiteX20329" y="connsiteY20329"/>
                </a:cxn>
                <a:cxn ang="0">
                  <a:pos x="connsiteX20330" y="connsiteY20330"/>
                </a:cxn>
                <a:cxn ang="0">
                  <a:pos x="connsiteX20331" y="connsiteY20331"/>
                </a:cxn>
                <a:cxn ang="0">
                  <a:pos x="connsiteX20332" y="connsiteY20332"/>
                </a:cxn>
                <a:cxn ang="0">
                  <a:pos x="connsiteX20333" y="connsiteY20333"/>
                </a:cxn>
                <a:cxn ang="0">
                  <a:pos x="connsiteX20334" y="connsiteY20334"/>
                </a:cxn>
                <a:cxn ang="0">
                  <a:pos x="connsiteX20335" y="connsiteY20335"/>
                </a:cxn>
                <a:cxn ang="0">
                  <a:pos x="connsiteX20336" y="connsiteY20336"/>
                </a:cxn>
                <a:cxn ang="0">
                  <a:pos x="connsiteX20337" y="connsiteY20337"/>
                </a:cxn>
                <a:cxn ang="0">
                  <a:pos x="connsiteX20338" y="connsiteY20338"/>
                </a:cxn>
                <a:cxn ang="0">
                  <a:pos x="connsiteX20339" y="connsiteY20339"/>
                </a:cxn>
                <a:cxn ang="0">
                  <a:pos x="connsiteX20340" y="connsiteY20340"/>
                </a:cxn>
                <a:cxn ang="0">
                  <a:pos x="connsiteX20341" y="connsiteY20341"/>
                </a:cxn>
                <a:cxn ang="0">
                  <a:pos x="connsiteX20342" y="connsiteY20342"/>
                </a:cxn>
                <a:cxn ang="0">
                  <a:pos x="connsiteX20343" y="connsiteY20343"/>
                </a:cxn>
                <a:cxn ang="0">
                  <a:pos x="connsiteX20344" y="connsiteY20344"/>
                </a:cxn>
                <a:cxn ang="0">
                  <a:pos x="connsiteX20345" y="connsiteY20345"/>
                </a:cxn>
                <a:cxn ang="0">
                  <a:pos x="connsiteX20346" y="connsiteY20346"/>
                </a:cxn>
                <a:cxn ang="0">
                  <a:pos x="connsiteX20347" y="connsiteY20347"/>
                </a:cxn>
                <a:cxn ang="0">
                  <a:pos x="connsiteX20348" y="connsiteY20348"/>
                </a:cxn>
                <a:cxn ang="0">
                  <a:pos x="connsiteX20349" y="connsiteY20349"/>
                </a:cxn>
                <a:cxn ang="0">
                  <a:pos x="connsiteX20350" y="connsiteY20350"/>
                </a:cxn>
                <a:cxn ang="0">
                  <a:pos x="connsiteX20351" y="connsiteY20351"/>
                </a:cxn>
                <a:cxn ang="0">
                  <a:pos x="connsiteX20352" y="connsiteY20352"/>
                </a:cxn>
                <a:cxn ang="0">
                  <a:pos x="connsiteX20353" y="connsiteY20353"/>
                </a:cxn>
                <a:cxn ang="0">
                  <a:pos x="connsiteX20354" y="connsiteY20354"/>
                </a:cxn>
                <a:cxn ang="0">
                  <a:pos x="connsiteX20355" y="connsiteY20355"/>
                </a:cxn>
                <a:cxn ang="0">
                  <a:pos x="connsiteX20356" y="connsiteY20356"/>
                </a:cxn>
                <a:cxn ang="0">
                  <a:pos x="connsiteX20357" y="connsiteY20357"/>
                </a:cxn>
                <a:cxn ang="0">
                  <a:pos x="connsiteX20358" y="connsiteY20358"/>
                </a:cxn>
                <a:cxn ang="0">
                  <a:pos x="connsiteX20359" y="connsiteY20359"/>
                </a:cxn>
                <a:cxn ang="0">
                  <a:pos x="connsiteX20360" y="connsiteY20360"/>
                </a:cxn>
                <a:cxn ang="0">
                  <a:pos x="connsiteX20361" y="connsiteY20361"/>
                </a:cxn>
                <a:cxn ang="0">
                  <a:pos x="connsiteX20362" y="connsiteY20362"/>
                </a:cxn>
                <a:cxn ang="0">
                  <a:pos x="connsiteX20363" y="connsiteY20363"/>
                </a:cxn>
                <a:cxn ang="0">
                  <a:pos x="connsiteX20364" y="connsiteY20364"/>
                </a:cxn>
                <a:cxn ang="0">
                  <a:pos x="connsiteX20365" y="connsiteY20365"/>
                </a:cxn>
                <a:cxn ang="0">
                  <a:pos x="connsiteX20366" y="connsiteY20366"/>
                </a:cxn>
                <a:cxn ang="0">
                  <a:pos x="connsiteX20367" y="connsiteY20367"/>
                </a:cxn>
                <a:cxn ang="0">
                  <a:pos x="connsiteX20368" y="connsiteY20368"/>
                </a:cxn>
                <a:cxn ang="0">
                  <a:pos x="connsiteX20369" y="connsiteY20369"/>
                </a:cxn>
                <a:cxn ang="0">
                  <a:pos x="connsiteX20370" y="connsiteY20370"/>
                </a:cxn>
                <a:cxn ang="0">
                  <a:pos x="connsiteX20371" y="connsiteY20371"/>
                </a:cxn>
                <a:cxn ang="0">
                  <a:pos x="connsiteX20372" y="connsiteY20372"/>
                </a:cxn>
                <a:cxn ang="0">
                  <a:pos x="connsiteX20373" y="connsiteY20373"/>
                </a:cxn>
                <a:cxn ang="0">
                  <a:pos x="connsiteX20374" y="connsiteY20374"/>
                </a:cxn>
                <a:cxn ang="0">
                  <a:pos x="connsiteX20375" y="connsiteY20375"/>
                </a:cxn>
                <a:cxn ang="0">
                  <a:pos x="connsiteX20376" y="connsiteY20376"/>
                </a:cxn>
                <a:cxn ang="0">
                  <a:pos x="connsiteX20377" y="connsiteY20377"/>
                </a:cxn>
                <a:cxn ang="0">
                  <a:pos x="connsiteX20378" y="connsiteY20378"/>
                </a:cxn>
                <a:cxn ang="0">
                  <a:pos x="connsiteX20379" y="connsiteY20379"/>
                </a:cxn>
                <a:cxn ang="0">
                  <a:pos x="connsiteX20380" y="connsiteY20380"/>
                </a:cxn>
                <a:cxn ang="0">
                  <a:pos x="connsiteX20381" y="connsiteY20381"/>
                </a:cxn>
                <a:cxn ang="0">
                  <a:pos x="connsiteX20382" y="connsiteY20382"/>
                </a:cxn>
                <a:cxn ang="0">
                  <a:pos x="connsiteX20383" y="connsiteY20383"/>
                </a:cxn>
                <a:cxn ang="0">
                  <a:pos x="connsiteX20384" y="connsiteY20384"/>
                </a:cxn>
                <a:cxn ang="0">
                  <a:pos x="connsiteX20385" y="connsiteY20385"/>
                </a:cxn>
                <a:cxn ang="0">
                  <a:pos x="connsiteX20386" y="connsiteY20386"/>
                </a:cxn>
                <a:cxn ang="0">
                  <a:pos x="connsiteX20387" y="connsiteY20387"/>
                </a:cxn>
                <a:cxn ang="0">
                  <a:pos x="connsiteX20388" y="connsiteY20388"/>
                </a:cxn>
                <a:cxn ang="0">
                  <a:pos x="connsiteX20389" y="connsiteY20389"/>
                </a:cxn>
                <a:cxn ang="0">
                  <a:pos x="connsiteX20390" y="connsiteY20390"/>
                </a:cxn>
                <a:cxn ang="0">
                  <a:pos x="connsiteX20391" y="connsiteY20391"/>
                </a:cxn>
                <a:cxn ang="0">
                  <a:pos x="connsiteX20392" y="connsiteY20392"/>
                </a:cxn>
                <a:cxn ang="0">
                  <a:pos x="connsiteX20393" y="connsiteY20393"/>
                </a:cxn>
                <a:cxn ang="0">
                  <a:pos x="connsiteX20394" y="connsiteY20394"/>
                </a:cxn>
                <a:cxn ang="0">
                  <a:pos x="connsiteX20395" y="connsiteY20395"/>
                </a:cxn>
                <a:cxn ang="0">
                  <a:pos x="connsiteX20396" y="connsiteY20396"/>
                </a:cxn>
                <a:cxn ang="0">
                  <a:pos x="connsiteX20397" y="connsiteY20397"/>
                </a:cxn>
                <a:cxn ang="0">
                  <a:pos x="connsiteX20398" y="connsiteY20398"/>
                </a:cxn>
                <a:cxn ang="0">
                  <a:pos x="connsiteX20399" y="connsiteY20399"/>
                </a:cxn>
                <a:cxn ang="0">
                  <a:pos x="connsiteX20400" y="connsiteY20400"/>
                </a:cxn>
                <a:cxn ang="0">
                  <a:pos x="connsiteX20401" y="connsiteY20401"/>
                </a:cxn>
                <a:cxn ang="0">
                  <a:pos x="connsiteX20402" y="connsiteY20402"/>
                </a:cxn>
                <a:cxn ang="0">
                  <a:pos x="connsiteX20403" y="connsiteY20403"/>
                </a:cxn>
                <a:cxn ang="0">
                  <a:pos x="connsiteX20404" y="connsiteY20404"/>
                </a:cxn>
                <a:cxn ang="0">
                  <a:pos x="connsiteX20405" y="connsiteY20405"/>
                </a:cxn>
                <a:cxn ang="0">
                  <a:pos x="connsiteX20406" y="connsiteY20406"/>
                </a:cxn>
                <a:cxn ang="0">
                  <a:pos x="connsiteX20407" y="connsiteY20407"/>
                </a:cxn>
                <a:cxn ang="0">
                  <a:pos x="connsiteX20408" y="connsiteY20408"/>
                </a:cxn>
                <a:cxn ang="0">
                  <a:pos x="connsiteX20409" y="connsiteY20409"/>
                </a:cxn>
                <a:cxn ang="0">
                  <a:pos x="connsiteX20410" y="connsiteY20410"/>
                </a:cxn>
                <a:cxn ang="0">
                  <a:pos x="connsiteX20411" y="connsiteY20411"/>
                </a:cxn>
                <a:cxn ang="0">
                  <a:pos x="connsiteX20412" y="connsiteY20412"/>
                </a:cxn>
                <a:cxn ang="0">
                  <a:pos x="connsiteX20413" y="connsiteY20413"/>
                </a:cxn>
                <a:cxn ang="0">
                  <a:pos x="connsiteX20414" y="connsiteY20414"/>
                </a:cxn>
                <a:cxn ang="0">
                  <a:pos x="connsiteX20415" y="connsiteY20415"/>
                </a:cxn>
                <a:cxn ang="0">
                  <a:pos x="connsiteX20416" y="connsiteY20416"/>
                </a:cxn>
                <a:cxn ang="0">
                  <a:pos x="connsiteX20417" y="connsiteY20417"/>
                </a:cxn>
                <a:cxn ang="0">
                  <a:pos x="connsiteX20418" y="connsiteY20418"/>
                </a:cxn>
                <a:cxn ang="0">
                  <a:pos x="connsiteX20419" y="connsiteY20419"/>
                </a:cxn>
                <a:cxn ang="0">
                  <a:pos x="connsiteX20420" y="connsiteY20420"/>
                </a:cxn>
                <a:cxn ang="0">
                  <a:pos x="connsiteX20421" y="connsiteY20421"/>
                </a:cxn>
                <a:cxn ang="0">
                  <a:pos x="connsiteX20422" y="connsiteY20422"/>
                </a:cxn>
                <a:cxn ang="0">
                  <a:pos x="connsiteX20423" y="connsiteY20423"/>
                </a:cxn>
                <a:cxn ang="0">
                  <a:pos x="connsiteX20424" y="connsiteY20424"/>
                </a:cxn>
                <a:cxn ang="0">
                  <a:pos x="connsiteX20425" y="connsiteY20425"/>
                </a:cxn>
                <a:cxn ang="0">
                  <a:pos x="connsiteX20426" y="connsiteY20426"/>
                </a:cxn>
                <a:cxn ang="0">
                  <a:pos x="connsiteX20427" y="connsiteY20427"/>
                </a:cxn>
                <a:cxn ang="0">
                  <a:pos x="connsiteX20428" y="connsiteY20428"/>
                </a:cxn>
                <a:cxn ang="0">
                  <a:pos x="connsiteX20429" y="connsiteY20429"/>
                </a:cxn>
                <a:cxn ang="0">
                  <a:pos x="connsiteX20430" y="connsiteY20430"/>
                </a:cxn>
                <a:cxn ang="0">
                  <a:pos x="connsiteX20431" y="connsiteY20431"/>
                </a:cxn>
                <a:cxn ang="0">
                  <a:pos x="connsiteX20432" y="connsiteY20432"/>
                </a:cxn>
                <a:cxn ang="0">
                  <a:pos x="connsiteX20433" y="connsiteY20433"/>
                </a:cxn>
                <a:cxn ang="0">
                  <a:pos x="connsiteX20434" y="connsiteY20434"/>
                </a:cxn>
                <a:cxn ang="0">
                  <a:pos x="connsiteX20435" y="connsiteY20435"/>
                </a:cxn>
                <a:cxn ang="0">
                  <a:pos x="connsiteX20436" y="connsiteY20436"/>
                </a:cxn>
                <a:cxn ang="0">
                  <a:pos x="connsiteX20437" y="connsiteY20437"/>
                </a:cxn>
                <a:cxn ang="0">
                  <a:pos x="connsiteX20438" y="connsiteY20438"/>
                </a:cxn>
                <a:cxn ang="0">
                  <a:pos x="connsiteX20439" y="connsiteY20439"/>
                </a:cxn>
                <a:cxn ang="0">
                  <a:pos x="connsiteX20440" y="connsiteY20440"/>
                </a:cxn>
                <a:cxn ang="0">
                  <a:pos x="connsiteX20441" y="connsiteY20441"/>
                </a:cxn>
                <a:cxn ang="0">
                  <a:pos x="connsiteX20442" y="connsiteY20442"/>
                </a:cxn>
                <a:cxn ang="0">
                  <a:pos x="connsiteX20443" y="connsiteY20443"/>
                </a:cxn>
                <a:cxn ang="0">
                  <a:pos x="connsiteX20444" y="connsiteY20444"/>
                </a:cxn>
                <a:cxn ang="0">
                  <a:pos x="connsiteX20445" y="connsiteY20445"/>
                </a:cxn>
                <a:cxn ang="0">
                  <a:pos x="connsiteX20446" y="connsiteY20446"/>
                </a:cxn>
                <a:cxn ang="0">
                  <a:pos x="connsiteX20447" y="connsiteY20447"/>
                </a:cxn>
                <a:cxn ang="0">
                  <a:pos x="connsiteX20448" y="connsiteY20448"/>
                </a:cxn>
                <a:cxn ang="0">
                  <a:pos x="connsiteX20449" y="connsiteY20449"/>
                </a:cxn>
                <a:cxn ang="0">
                  <a:pos x="connsiteX20450" y="connsiteY20450"/>
                </a:cxn>
                <a:cxn ang="0">
                  <a:pos x="connsiteX20451" y="connsiteY20451"/>
                </a:cxn>
                <a:cxn ang="0">
                  <a:pos x="connsiteX20452" y="connsiteY20452"/>
                </a:cxn>
                <a:cxn ang="0">
                  <a:pos x="connsiteX20453" y="connsiteY20453"/>
                </a:cxn>
                <a:cxn ang="0">
                  <a:pos x="connsiteX20454" y="connsiteY20454"/>
                </a:cxn>
                <a:cxn ang="0">
                  <a:pos x="connsiteX20455" y="connsiteY20455"/>
                </a:cxn>
                <a:cxn ang="0">
                  <a:pos x="connsiteX20456" y="connsiteY20456"/>
                </a:cxn>
                <a:cxn ang="0">
                  <a:pos x="connsiteX20457" y="connsiteY20457"/>
                </a:cxn>
                <a:cxn ang="0">
                  <a:pos x="connsiteX20458" y="connsiteY20458"/>
                </a:cxn>
                <a:cxn ang="0">
                  <a:pos x="connsiteX20459" y="connsiteY20459"/>
                </a:cxn>
                <a:cxn ang="0">
                  <a:pos x="connsiteX20460" y="connsiteY20460"/>
                </a:cxn>
                <a:cxn ang="0">
                  <a:pos x="connsiteX20461" y="connsiteY20461"/>
                </a:cxn>
                <a:cxn ang="0">
                  <a:pos x="connsiteX20462" y="connsiteY20462"/>
                </a:cxn>
                <a:cxn ang="0">
                  <a:pos x="connsiteX20463" y="connsiteY20463"/>
                </a:cxn>
                <a:cxn ang="0">
                  <a:pos x="connsiteX20464" y="connsiteY20464"/>
                </a:cxn>
                <a:cxn ang="0">
                  <a:pos x="connsiteX20465" y="connsiteY20465"/>
                </a:cxn>
                <a:cxn ang="0">
                  <a:pos x="connsiteX20466" y="connsiteY20466"/>
                </a:cxn>
                <a:cxn ang="0">
                  <a:pos x="connsiteX20467" y="connsiteY20467"/>
                </a:cxn>
                <a:cxn ang="0">
                  <a:pos x="connsiteX20468" y="connsiteY20468"/>
                </a:cxn>
                <a:cxn ang="0">
                  <a:pos x="connsiteX20469" y="connsiteY20469"/>
                </a:cxn>
                <a:cxn ang="0">
                  <a:pos x="connsiteX20470" y="connsiteY20470"/>
                </a:cxn>
                <a:cxn ang="0">
                  <a:pos x="connsiteX20471" y="connsiteY20471"/>
                </a:cxn>
                <a:cxn ang="0">
                  <a:pos x="connsiteX20472" y="connsiteY20472"/>
                </a:cxn>
                <a:cxn ang="0">
                  <a:pos x="connsiteX20473" y="connsiteY20473"/>
                </a:cxn>
                <a:cxn ang="0">
                  <a:pos x="connsiteX20474" y="connsiteY20474"/>
                </a:cxn>
                <a:cxn ang="0">
                  <a:pos x="connsiteX20475" y="connsiteY20475"/>
                </a:cxn>
                <a:cxn ang="0">
                  <a:pos x="connsiteX20476" y="connsiteY20476"/>
                </a:cxn>
                <a:cxn ang="0">
                  <a:pos x="connsiteX20477" y="connsiteY20477"/>
                </a:cxn>
                <a:cxn ang="0">
                  <a:pos x="connsiteX20478" y="connsiteY20478"/>
                </a:cxn>
                <a:cxn ang="0">
                  <a:pos x="connsiteX20479" y="connsiteY20479"/>
                </a:cxn>
                <a:cxn ang="0">
                  <a:pos x="connsiteX20480" y="connsiteY20480"/>
                </a:cxn>
                <a:cxn ang="0">
                  <a:pos x="connsiteX20481" y="connsiteY20481"/>
                </a:cxn>
                <a:cxn ang="0">
                  <a:pos x="connsiteX20482" y="connsiteY20482"/>
                </a:cxn>
                <a:cxn ang="0">
                  <a:pos x="connsiteX20483" y="connsiteY20483"/>
                </a:cxn>
                <a:cxn ang="0">
                  <a:pos x="connsiteX20484" y="connsiteY20484"/>
                </a:cxn>
                <a:cxn ang="0">
                  <a:pos x="connsiteX20485" y="connsiteY20485"/>
                </a:cxn>
                <a:cxn ang="0">
                  <a:pos x="connsiteX20486" y="connsiteY20486"/>
                </a:cxn>
                <a:cxn ang="0">
                  <a:pos x="connsiteX20487" y="connsiteY20487"/>
                </a:cxn>
                <a:cxn ang="0">
                  <a:pos x="connsiteX20488" y="connsiteY20488"/>
                </a:cxn>
                <a:cxn ang="0">
                  <a:pos x="connsiteX20489" y="connsiteY20489"/>
                </a:cxn>
                <a:cxn ang="0">
                  <a:pos x="connsiteX20490" y="connsiteY20490"/>
                </a:cxn>
                <a:cxn ang="0">
                  <a:pos x="connsiteX20491" y="connsiteY20491"/>
                </a:cxn>
                <a:cxn ang="0">
                  <a:pos x="connsiteX20492" y="connsiteY20492"/>
                </a:cxn>
                <a:cxn ang="0">
                  <a:pos x="connsiteX20493" y="connsiteY20493"/>
                </a:cxn>
                <a:cxn ang="0">
                  <a:pos x="connsiteX20494" y="connsiteY20494"/>
                </a:cxn>
                <a:cxn ang="0">
                  <a:pos x="connsiteX20495" y="connsiteY20495"/>
                </a:cxn>
                <a:cxn ang="0">
                  <a:pos x="connsiteX20496" y="connsiteY20496"/>
                </a:cxn>
                <a:cxn ang="0">
                  <a:pos x="connsiteX20497" y="connsiteY20497"/>
                </a:cxn>
                <a:cxn ang="0">
                  <a:pos x="connsiteX20498" y="connsiteY20498"/>
                </a:cxn>
                <a:cxn ang="0">
                  <a:pos x="connsiteX20499" y="connsiteY20499"/>
                </a:cxn>
                <a:cxn ang="0">
                  <a:pos x="connsiteX20500" y="connsiteY20500"/>
                </a:cxn>
                <a:cxn ang="0">
                  <a:pos x="connsiteX20501" y="connsiteY20501"/>
                </a:cxn>
                <a:cxn ang="0">
                  <a:pos x="connsiteX20502" y="connsiteY20502"/>
                </a:cxn>
                <a:cxn ang="0">
                  <a:pos x="connsiteX20503" y="connsiteY20503"/>
                </a:cxn>
                <a:cxn ang="0">
                  <a:pos x="connsiteX20504" y="connsiteY20504"/>
                </a:cxn>
                <a:cxn ang="0">
                  <a:pos x="connsiteX20505" y="connsiteY20505"/>
                </a:cxn>
                <a:cxn ang="0">
                  <a:pos x="connsiteX20506" y="connsiteY20506"/>
                </a:cxn>
                <a:cxn ang="0">
                  <a:pos x="connsiteX20507" y="connsiteY20507"/>
                </a:cxn>
                <a:cxn ang="0">
                  <a:pos x="connsiteX20508" y="connsiteY20508"/>
                </a:cxn>
                <a:cxn ang="0">
                  <a:pos x="connsiteX20509" y="connsiteY20509"/>
                </a:cxn>
                <a:cxn ang="0">
                  <a:pos x="connsiteX20510" y="connsiteY20510"/>
                </a:cxn>
                <a:cxn ang="0">
                  <a:pos x="connsiteX20511" y="connsiteY20511"/>
                </a:cxn>
                <a:cxn ang="0">
                  <a:pos x="connsiteX20512" y="connsiteY20512"/>
                </a:cxn>
                <a:cxn ang="0">
                  <a:pos x="connsiteX20513" y="connsiteY20513"/>
                </a:cxn>
                <a:cxn ang="0">
                  <a:pos x="connsiteX20514" y="connsiteY20514"/>
                </a:cxn>
                <a:cxn ang="0">
                  <a:pos x="connsiteX20515" y="connsiteY20515"/>
                </a:cxn>
                <a:cxn ang="0">
                  <a:pos x="connsiteX20516" y="connsiteY20516"/>
                </a:cxn>
                <a:cxn ang="0">
                  <a:pos x="connsiteX20517" y="connsiteY20517"/>
                </a:cxn>
                <a:cxn ang="0">
                  <a:pos x="connsiteX20518" y="connsiteY20518"/>
                </a:cxn>
                <a:cxn ang="0">
                  <a:pos x="connsiteX20519" y="connsiteY20519"/>
                </a:cxn>
                <a:cxn ang="0">
                  <a:pos x="connsiteX20520" y="connsiteY20520"/>
                </a:cxn>
                <a:cxn ang="0">
                  <a:pos x="connsiteX20521" y="connsiteY20521"/>
                </a:cxn>
                <a:cxn ang="0">
                  <a:pos x="connsiteX20522" y="connsiteY20522"/>
                </a:cxn>
                <a:cxn ang="0">
                  <a:pos x="connsiteX20523" y="connsiteY20523"/>
                </a:cxn>
                <a:cxn ang="0">
                  <a:pos x="connsiteX20524" y="connsiteY20524"/>
                </a:cxn>
                <a:cxn ang="0">
                  <a:pos x="connsiteX20525" y="connsiteY20525"/>
                </a:cxn>
                <a:cxn ang="0">
                  <a:pos x="connsiteX20526" y="connsiteY20526"/>
                </a:cxn>
                <a:cxn ang="0">
                  <a:pos x="connsiteX20527" y="connsiteY20527"/>
                </a:cxn>
                <a:cxn ang="0">
                  <a:pos x="connsiteX20528" y="connsiteY20528"/>
                </a:cxn>
                <a:cxn ang="0">
                  <a:pos x="connsiteX20529" y="connsiteY20529"/>
                </a:cxn>
                <a:cxn ang="0">
                  <a:pos x="connsiteX20530" y="connsiteY20530"/>
                </a:cxn>
                <a:cxn ang="0">
                  <a:pos x="connsiteX20531" y="connsiteY20531"/>
                </a:cxn>
                <a:cxn ang="0">
                  <a:pos x="connsiteX20532" y="connsiteY20532"/>
                </a:cxn>
                <a:cxn ang="0">
                  <a:pos x="connsiteX20533" y="connsiteY20533"/>
                </a:cxn>
                <a:cxn ang="0">
                  <a:pos x="connsiteX20534" y="connsiteY20534"/>
                </a:cxn>
                <a:cxn ang="0">
                  <a:pos x="connsiteX20535" y="connsiteY20535"/>
                </a:cxn>
                <a:cxn ang="0">
                  <a:pos x="connsiteX20536" y="connsiteY20536"/>
                </a:cxn>
                <a:cxn ang="0">
                  <a:pos x="connsiteX20537" y="connsiteY20537"/>
                </a:cxn>
                <a:cxn ang="0">
                  <a:pos x="connsiteX20538" y="connsiteY20538"/>
                </a:cxn>
                <a:cxn ang="0">
                  <a:pos x="connsiteX20539" y="connsiteY20539"/>
                </a:cxn>
                <a:cxn ang="0">
                  <a:pos x="connsiteX20540" y="connsiteY20540"/>
                </a:cxn>
                <a:cxn ang="0">
                  <a:pos x="connsiteX20541" y="connsiteY20541"/>
                </a:cxn>
                <a:cxn ang="0">
                  <a:pos x="connsiteX20542" y="connsiteY20542"/>
                </a:cxn>
                <a:cxn ang="0">
                  <a:pos x="connsiteX20543" y="connsiteY20543"/>
                </a:cxn>
                <a:cxn ang="0">
                  <a:pos x="connsiteX20544" y="connsiteY20544"/>
                </a:cxn>
                <a:cxn ang="0">
                  <a:pos x="connsiteX20545" y="connsiteY20545"/>
                </a:cxn>
                <a:cxn ang="0">
                  <a:pos x="connsiteX20546" y="connsiteY20546"/>
                </a:cxn>
                <a:cxn ang="0">
                  <a:pos x="connsiteX20547" y="connsiteY20547"/>
                </a:cxn>
                <a:cxn ang="0">
                  <a:pos x="connsiteX20548" y="connsiteY20548"/>
                </a:cxn>
                <a:cxn ang="0">
                  <a:pos x="connsiteX20549" y="connsiteY20549"/>
                </a:cxn>
                <a:cxn ang="0">
                  <a:pos x="connsiteX20550" y="connsiteY20550"/>
                </a:cxn>
                <a:cxn ang="0">
                  <a:pos x="connsiteX20551" y="connsiteY20551"/>
                </a:cxn>
                <a:cxn ang="0">
                  <a:pos x="connsiteX20552" y="connsiteY20552"/>
                </a:cxn>
                <a:cxn ang="0">
                  <a:pos x="connsiteX20553" y="connsiteY20553"/>
                </a:cxn>
                <a:cxn ang="0">
                  <a:pos x="connsiteX20554" y="connsiteY20554"/>
                </a:cxn>
                <a:cxn ang="0">
                  <a:pos x="connsiteX20555" y="connsiteY20555"/>
                </a:cxn>
                <a:cxn ang="0">
                  <a:pos x="connsiteX20556" y="connsiteY20556"/>
                </a:cxn>
                <a:cxn ang="0">
                  <a:pos x="connsiteX20557" y="connsiteY20557"/>
                </a:cxn>
                <a:cxn ang="0">
                  <a:pos x="connsiteX20558" y="connsiteY20558"/>
                </a:cxn>
                <a:cxn ang="0">
                  <a:pos x="connsiteX20559" y="connsiteY20559"/>
                </a:cxn>
                <a:cxn ang="0">
                  <a:pos x="connsiteX20560" y="connsiteY20560"/>
                </a:cxn>
                <a:cxn ang="0">
                  <a:pos x="connsiteX20561" y="connsiteY20561"/>
                </a:cxn>
                <a:cxn ang="0">
                  <a:pos x="connsiteX20562" y="connsiteY20562"/>
                </a:cxn>
                <a:cxn ang="0">
                  <a:pos x="connsiteX20563" y="connsiteY20563"/>
                </a:cxn>
                <a:cxn ang="0">
                  <a:pos x="connsiteX20564" y="connsiteY20564"/>
                </a:cxn>
                <a:cxn ang="0">
                  <a:pos x="connsiteX20565" y="connsiteY20565"/>
                </a:cxn>
                <a:cxn ang="0">
                  <a:pos x="connsiteX20566" y="connsiteY20566"/>
                </a:cxn>
                <a:cxn ang="0">
                  <a:pos x="connsiteX20567" y="connsiteY20567"/>
                </a:cxn>
                <a:cxn ang="0">
                  <a:pos x="connsiteX20568" y="connsiteY20568"/>
                </a:cxn>
                <a:cxn ang="0">
                  <a:pos x="connsiteX20569" y="connsiteY20569"/>
                </a:cxn>
                <a:cxn ang="0">
                  <a:pos x="connsiteX20570" y="connsiteY20570"/>
                </a:cxn>
                <a:cxn ang="0">
                  <a:pos x="connsiteX20571" y="connsiteY20571"/>
                </a:cxn>
                <a:cxn ang="0">
                  <a:pos x="connsiteX20572" y="connsiteY20572"/>
                </a:cxn>
                <a:cxn ang="0">
                  <a:pos x="connsiteX20573" y="connsiteY20573"/>
                </a:cxn>
                <a:cxn ang="0">
                  <a:pos x="connsiteX20574" y="connsiteY20574"/>
                </a:cxn>
                <a:cxn ang="0">
                  <a:pos x="connsiteX20575" y="connsiteY20575"/>
                </a:cxn>
                <a:cxn ang="0">
                  <a:pos x="connsiteX20576" y="connsiteY20576"/>
                </a:cxn>
                <a:cxn ang="0">
                  <a:pos x="connsiteX20577" y="connsiteY20577"/>
                </a:cxn>
                <a:cxn ang="0">
                  <a:pos x="connsiteX20578" y="connsiteY20578"/>
                </a:cxn>
                <a:cxn ang="0">
                  <a:pos x="connsiteX20579" y="connsiteY20579"/>
                </a:cxn>
                <a:cxn ang="0">
                  <a:pos x="connsiteX20580" y="connsiteY20580"/>
                </a:cxn>
                <a:cxn ang="0">
                  <a:pos x="connsiteX20581" y="connsiteY20581"/>
                </a:cxn>
                <a:cxn ang="0">
                  <a:pos x="connsiteX20582" y="connsiteY20582"/>
                </a:cxn>
                <a:cxn ang="0">
                  <a:pos x="connsiteX20583" y="connsiteY20583"/>
                </a:cxn>
                <a:cxn ang="0">
                  <a:pos x="connsiteX20584" y="connsiteY20584"/>
                </a:cxn>
                <a:cxn ang="0">
                  <a:pos x="connsiteX20585" y="connsiteY20585"/>
                </a:cxn>
                <a:cxn ang="0">
                  <a:pos x="connsiteX20586" y="connsiteY20586"/>
                </a:cxn>
                <a:cxn ang="0">
                  <a:pos x="connsiteX20587" y="connsiteY20587"/>
                </a:cxn>
                <a:cxn ang="0">
                  <a:pos x="connsiteX20588" y="connsiteY20588"/>
                </a:cxn>
                <a:cxn ang="0">
                  <a:pos x="connsiteX20589" y="connsiteY20589"/>
                </a:cxn>
                <a:cxn ang="0">
                  <a:pos x="connsiteX20590" y="connsiteY20590"/>
                </a:cxn>
                <a:cxn ang="0">
                  <a:pos x="connsiteX20591" y="connsiteY20591"/>
                </a:cxn>
                <a:cxn ang="0">
                  <a:pos x="connsiteX20592" y="connsiteY20592"/>
                </a:cxn>
                <a:cxn ang="0">
                  <a:pos x="connsiteX20593" y="connsiteY20593"/>
                </a:cxn>
                <a:cxn ang="0">
                  <a:pos x="connsiteX20594" y="connsiteY20594"/>
                </a:cxn>
                <a:cxn ang="0">
                  <a:pos x="connsiteX20595" y="connsiteY20595"/>
                </a:cxn>
                <a:cxn ang="0">
                  <a:pos x="connsiteX20596" y="connsiteY20596"/>
                </a:cxn>
                <a:cxn ang="0">
                  <a:pos x="connsiteX20597" y="connsiteY20597"/>
                </a:cxn>
                <a:cxn ang="0">
                  <a:pos x="connsiteX20598" y="connsiteY20598"/>
                </a:cxn>
                <a:cxn ang="0">
                  <a:pos x="connsiteX20599" y="connsiteY20599"/>
                </a:cxn>
                <a:cxn ang="0">
                  <a:pos x="connsiteX20600" y="connsiteY20600"/>
                </a:cxn>
                <a:cxn ang="0">
                  <a:pos x="connsiteX20601" y="connsiteY20601"/>
                </a:cxn>
                <a:cxn ang="0">
                  <a:pos x="connsiteX20602" y="connsiteY20602"/>
                </a:cxn>
                <a:cxn ang="0">
                  <a:pos x="connsiteX20603" y="connsiteY20603"/>
                </a:cxn>
                <a:cxn ang="0">
                  <a:pos x="connsiteX20604" y="connsiteY20604"/>
                </a:cxn>
                <a:cxn ang="0">
                  <a:pos x="connsiteX20605" y="connsiteY20605"/>
                </a:cxn>
                <a:cxn ang="0">
                  <a:pos x="connsiteX20606" y="connsiteY20606"/>
                </a:cxn>
                <a:cxn ang="0">
                  <a:pos x="connsiteX20607" y="connsiteY20607"/>
                </a:cxn>
                <a:cxn ang="0">
                  <a:pos x="connsiteX20608" y="connsiteY20608"/>
                </a:cxn>
                <a:cxn ang="0">
                  <a:pos x="connsiteX20609" y="connsiteY20609"/>
                </a:cxn>
                <a:cxn ang="0">
                  <a:pos x="connsiteX20610" y="connsiteY20610"/>
                </a:cxn>
                <a:cxn ang="0">
                  <a:pos x="connsiteX20611" y="connsiteY20611"/>
                </a:cxn>
                <a:cxn ang="0">
                  <a:pos x="connsiteX20612" y="connsiteY20612"/>
                </a:cxn>
                <a:cxn ang="0">
                  <a:pos x="connsiteX20613" y="connsiteY20613"/>
                </a:cxn>
                <a:cxn ang="0">
                  <a:pos x="connsiteX20614" y="connsiteY20614"/>
                </a:cxn>
                <a:cxn ang="0">
                  <a:pos x="connsiteX20615" y="connsiteY20615"/>
                </a:cxn>
                <a:cxn ang="0">
                  <a:pos x="connsiteX20616" y="connsiteY20616"/>
                </a:cxn>
                <a:cxn ang="0">
                  <a:pos x="connsiteX20617" y="connsiteY20617"/>
                </a:cxn>
                <a:cxn ang="0">
                  <a:pos x="connsiteX20618" y="connsiteY20618"/>
                </a:cxn>
                <a:cxn ang="0">
                  <a:pos x="connsiteX20619" y="connsiteY20619"/>
                </a:cxn>
                <a:cxn ang="0">
                  <a:pos x="connsiteX20620" y="connsiteY20620"/>
                </a:cxn>
                <a:cxn ang="0">
                  <a:pos x="connsiteX20621" y="connsiteY20621"/>
                </a:cxn>
                <a:cxn ang="0">
                  <a:pos x="connsiteX20622" y="connsiteY20622"/>
                </a:cxn>
                <a:cxn ang="0">
                  <a:pos x="connsiteX20623" y="connsiteY20623"/>
                </a:cxn>
              </a:cxnLst>
              <a:rect l="l" t="t" r="r" b="b"/>
              <a:pathLst>
                <a:path w="12193737" h="3910710">
                  <a:moveTo>
                    <a:pt x="12175524" y="0"/>
                  </a:moveTo>
                  <a:lnTo>
                    <a:pt x="12058673" y="67460"/>
                  </a:lnTo>
                  <a:lnTo>
                    <a:pt x="12058673" y="0"/>
                  </a:lnTo>
                  <a:lnTo>
                    <a:pt x="12055270" y="0"/>
                  </a:lnTo>
                  <a:lnTo>
                    <a:pt x="12055270" y="69415"/>
                  </a:lnTo>
                  <a:lnTo>
                    <a:pt x="12050201" y="72348"/>
                  </a:lnTo>
                  <a:lnTo>
                    <a:pt x="11924877" y="0"/>
                  </a:lnTo>
                  <a:lnTo>
                    <a:pt x="11918070" y="0"/>
                  </a:lnTo>
                  <a:lnTo>
                    <a:pt x="11787713" y="75281"/>
                  </a:lnTo>
                  <a:lnTo>
                    <a:pt x="11787713" y="0"/>
                  </a:lnTo>
                  <a:lnTo>
                    <a:pt x="11784308" y="0"/>
                  </a:lnTo>
                  <a:lnTo>
                    <a:pt x="11784308" y="75281"/>
                  </a:lnTo>
                  <a:lnTo>
                    <a:pt x="11653951" y="0"/>
                  </a:lnTo>
                  <a:lnTo>
                    <a:pt x="11647144" y="0"/>
                  </a:lnTo>
                  <a:lnTo>
                    <a:pt x="11523558" y="71334"/>
                  </a:lnTo>
                  <a:lnTo>
                    <a:pt x="11523558" y="0"/>
                  </a:lnTo>
                  <a:lnTo>
                    <a:pt x="11506612" y="0"/>
                  </a:lnTo>
                  <a:lnTo>
                    <a:pt x="11506612" y="71370"/>
                  </a:lnTo>
                  <a:lnTo>
                    <a:pt x="11382990" y="0"/>
                  </a:lnTo>
                  <a:lnTo>
                    <a:pt x="11376182" y="0"/>
                  </a:lnTo>
                  <a:lnTo>
                    <a:pt x="11245825" y="75281"/>
                  </a:lnTo>
                  <a:lnTo>
                    <a:pt x="11245825" y="0"/>
                  </a:lnTo>
                  <a:lnTo>
                    <a:pt x="11242422" y="0"/>
                  </a:lnTo>
                  <a:lnTo>
                    <a:pt x="11242422" y="75281"/>
                  </a:lnTo>
                  <a:lnTo>
                    <a:pt x="11112065" y="0"/>
                  </a:lnTo>
                  <a:lnTo>
                    <a:pt x="11105258" y="0"/>
                  </a:lnTo>
                  <a:lnTo>
                    <a:pt x="10979970" y="72348"/>
                  </a:lnTo>
                  <a:lnTo>
                    <a:pt x="10974901" y="69415"/>
                  </a:lnTo>
                  <a:lnTo>
                    <a:pt x="10974901" y="0"/>
                  </a:lnTo>
                  <a:lnTo>
                    <a:pt x="10971496" y="0"/>
                  </a:lnTo>
                  <a:lnTo>
                    <a:pt x="10971496" y="67460"/>
                  </a:lnTo>
                  <a:lnTo>
                    <a:pt x="10854646" y="0"/>
                  </a:lnTo>
                  <a:lnTo>
                    <a:pt x="10854646" y="0"/>
                  </a:lnTo>
                  <a:cubicBezTo>
                    <a:pt x="10854646" y="0"/>
                    <a:pt x="10820753" y="0"/>
                    <a:pt x="10820753" y="0"/>
                  </a:cubicBezTo>
                  <a:lnTo>
                    <a:pt x="10820753" y="0"/>
                  </a:lnTo>
                  <a:cubicBezTo>
                    <a:pt x="10820753" y="0"/>
                    <a:pt x="10703939" y="67460"/>
                    <a:pt x="10703939" y="67460"/>
                  </a:cubicBezTo>
                  <a:lnTo>
                    <a:pt x="10703939" y="0"/>
                  </a:lnTo>
                  <a:lnTo>
                    <a:pt x="10700535" y="0"/>
                  </a:lnTo>
                  <a:lnTo>
                    <a:pt x="10700535" y="69415"/>
                  </a:lnTo>
                  <a:lnTo>
                    <a:pt x="10695465" y="72348"/>
                  </a:lnTo>
                  <a:lnTo>
                    <a:pt x="10570142" y="0"/>
                  </a:lnTo>
                  <a:lnTo>
                    <a:pt x="10563370" y="0"/>
                  </a:lnTo>
                  <a:lnTo>
                    <a:pt x="10433013" y="75281"/>
                  </a:lnTo>
                  <a:lnTo>
                    <a:pt x="10433013" y="0"/>
                  </a:lnTo>
                  <a:lnTo>
                    <a:pt x="10429610" y="0"/>
                  </a:lnTo>
                  <a:lnTo>
                    <a:pt x="10429610" y="75281"/>
                  </a:lnTo>
                  <a:lnTo>
                    <a:pt x="10299253" y="0"/>
                  </a:lnTo>
                  <a:lnTo>
                    <a:pt x="10292481" y="0"/>
                  </a:lnTo>
                  <a:lnTo>
                    <a:pt x="10168823" y="71370"/>
                  </a:lnTo>
                  <a:lnTo>
                    <a:pt x="10168823" y="0"/>
                  </a:lnTo>
                  <a:lnTo>
                    <a:pt x="10151877" y="0"/>
                  </a:lnTo>
                  <a:lnTo>
                    <a:pt x="10151877" y="71334"/>
                  </a:lnTo>
                  <a:lnTo>
                    <a:pt x="10028327" y="0"/>
                  </a:lnTo>
                  <a:lnTo>
                    <a:pt x="10021520" y="0"/>
                  </a:lnTo>
                  <a:lnTo>
                    <a:pt x="9891163" y="75281"/>
                  </a:lnTo>
                  <a:lnTo>
                    <a:pt x="9891163" y="0"/>
                  </a:lnTo>
                  <a:lnTo>
                    <a:pt x="9887759" y="0"/>
                  </a:lnTo>
                  <a:lnTo>
                    <a:pt x="9887759" y="75281"/>
                  </a:lnTo>
                  <a:lnTo>
                    <a:pt x="9757402" y="0"/>
                  </a:lnTo>
                  <a:lnTo>
                    <a:pt x="9750631" y="0"/>
                  </a:lnTo>
                  <a:lnTo>
                    <a:pt x="9625343" y="72348"/>
                  </a:lnTo>
                  <a:lnTo>
                    <a:pt x="9620238" y="69415"/>
                  </a:lnTo>
                  <a:lnTo>
                    <a:pt x="9620238" y="0"/>
                  </a:lnTo>
                  <a:lnTo>
                    <a:pt x="9616834" y="0"/>
                  </a:lnTo>
                  <a:lnTo>
                    <a:pt x="9616834" y="67460"/>
                  </a:lnTo>
                  <a:lnTo>
                    <a:pt x="9499983" y="0"/>
                  </a:lnTo>
                  <a:lnTo>
                    <a:pt x="9499983" y="0"/>
                  </a:lnTo>
                  <a:cubicBezTo>
                    <a:pt x="9499983" y="0"/>
                    <a:pt x="9466090" y="0"/>
                    <a:pt x="9466090" y="0"/>
                  </a:cubicBezTo>
                  <a:lnTo>
                    <a:pt x="9466090" y="0"/>
                  </a:lnTo>
                  <a:cubicBezTo>
                    <a:pt x="9466090" y="0"/>
                    <a:pt x="9349240" y="67460"/>
                    <a:pt x="9349240" y="67460"/>
                  </a:cubicBezTo>
                  <a:lnTo>
                    <a:pt x="9349240" y="0"/>
                  </a:lnTo>
                  <a:lnTo>
                    <a:pt x="9345836" y="0"/>
                  </a:lnTo>
                  <a:lnTo>
                    <a:pt x="9345836" y="69451"/>
                  </a:lnTo>
                  <a:lnTo>
                    <a:pt x="9340767" y="72384"/>
                  </a:lnTo>
                  <a:lnTo>
                    <a:pt x="9215443" y="36"/>
                  </a:lnTo>
                  <a:lnTo>
                    <a:pt x="9208636" y="36"/>
                  </a:lnTo>
                  <a:lnTo>
                    <a:pt x="9078279" y="75317"/>
                  </a:lnTo>
                  <a:lnTo>
                    <a:pt x="9078279" y="0"/>
                  </a:lnTo>
                  <a:lnTo>
                    <a:pt x="9074874" y="0"/>
                  </a:lnTo>
                  <a:lnTo>
                    <a:pt x="9074874" y="75281"/>
                  </a:lnTo>
                  <a:lnTo>
                    <a:pt x="8944517" y="0"/>
                  </a:lnTo>
                  <a:lnTo>
                    <a:pt x="8937746" y="0"/>
                  </a:lnTo>
                  <a:lnTo>
                    <a:pt x="8814124" y="71370"/>
                  </a:lnTo>
                  <a:lnTo>
                    <a:pt x="8814124" y="0"/>
                  </a:lnTo>
                  <a:lnTo>
                    <a:pt x="8797178" y="0"/>
                  </a:lnTo>
                  <a:lnTo>
                    <a:pt x="8797178" y="71370"/>
                  </a:lnTo>
                  <a:lnTo>
                    <a:pt x="8673556" y="0"/>
                  </a:lnTo>
                  <a:lnTo>
                    <a:pt x="8666748" y="0"/>
                  </a:lnTo>
                  <a:lnTo>
                    <a:pt x="8536391" y="75281"/>
                  </a:lnTo>
                  <a:lnTo>
                    <a:pt x="8536391" y="0"/>
                  </a:lnTo>
                  <a:lnTo>
                    <a:pt x="8532988" y="0"/>
                  </a:lnTo>
                  <a:lnTo>
                    <a:pt x="8532988" y="75281"/>
                  </a:lnTo>
                  <a:lnTo>
                    <a:pt x="8402631" y="0"/>
                  </a:lnTo>
                  <a:lnTo>
                    <a:pt x="8395824" y="0"/>
                  </a:lnTo>
                  <a:lnTo>
                    <a:pt x="8270500" y="72348"/>
                  </a:lnTo>
                  <a:lnTo>
                    <a:pt x="8265431" y="69415"/>
                  </a:lnTo>
                  <a:lnTo>
                    <a:pt x="8265431" y="0"/>
                  </a:lnTo>
                  <a:lnTo>
                    <a:pt x="8262026" y="0"/>
                  </a:lnTo>
                  <a:lnTo>
                    <a:pt x="8262026" y="67460"/>
                  </a:lnTo>
                  <a:lnTo>
                    <a:pt x="8145176" y="0"/>
                  </a:lnTo>
                  <a:lnTo>
                    <a:pt x="8111320" y="0"/>
                  </a:lnTo>
                  <a:lnTo>
                    <a:pt x="8111320" y="0"/>
                  </a:lnTo>
                  <a:lnTo>
                    <a:pt x="7994505" y="67460"/>
                  </a:lnTo>
                  <a:lnTo>
                    <a:pt x="7994505" y="0"/>
                  </a:lnTo>
                  <a:lnTo>
                    <a:pt x="7991102" y="0"/>
                  </a:lnTo>
                  <a:lnTo>
                    <a:pt x="7991102" y="69415"/>
                  </a:lnTo>
                  <a:lnTo>
                    <a:pt x="7986032" y="72348"/>
                  </a:lnTo>
                  <a:lnTo>
                    <a:pt x="7860745" y="0"/>
                  </a:lnTo>
                  <a:lnTo>
                    <a:pt x="7853973" y="0"/>
                  </a:lnTo>
                  <a:lnTo>
                    <a:pt x="7723580" y="75281"/>
                  </a:lnTo>
                  <a:lnTo>
                    <a:pt x="7723580" y="0"/>
                  </a:lnTo>
                  <a:lnTo>
                    <a:pt x="7720176" y="0"/>
                  </a:lnTo>
                  <a:lnTo>
                    <a:pt x="7720176" y="75281"/>
                  </a:lnTo>
                  <a:lnTo>
                    <a:pt x="7589819" y="0"/>
                  </a:lnTo>
                  <a:lnTo>
                    <a:pt x="7583047" y="0"/>
                  </a:lnTo>
                  <a:lnTo>
                    <a:pt x="7459462" y="71334"/>
                  </a:lnTo>
                  <a:lnTo>
                    <a:pt x="7459462" y="0"/>
                  </a:lnTo>
                  <a:lnTo>
                    <a:pt x="7442516" y="0"/>
                  </a:lnTo>
                  <a:lnTo>
                    <a:pt x="7442516" y="71370"/>
                  </a:lnTo>
                  <a:lnTo>
                    <a:pt x="7318894" y="0"/>
                  </a:lnTo>
                  <a:lnTo>
                    <a:pt x="7312086" y="0"/>
                  </a:lnTo>
                  <a:lnTo>
                    <a:pt x="7181729" y="75281"/>
                  </a:lnTo>
                  <a:lnTo>
                    <a:pt x="7181729" y="0"/>
                  </a:lnTo>
                  <a:lnTo>
                    <a:pt x="7178325" y="0"/>
                  </a:lnTo>
                  <a:lnTo>
                    <a:pt x="7178325" y="75281"/>
                  </a:lnTo>
                  <a:lnTo>
                    <a:pt x="7047968" y="0"/>
                  </a:lnTo>
                  <a:lnTo>
                    <a:pt x="7041197" y="0"/>
                  </a:lnTo>
                  <a:lnTo>
                    <a:pt x="6915873" y="72348"/>
                  </a:lnTo>
                  <a:lnTo>
                    <a:pt x="6910804" y="69415"/>
                  </a:lnTo>
                  <a:lnTo>
                    <a:pt x="6910804" y="0"/>
                  </a:lnTo>
                  <a:lnTo>
                    <a:pt x="6907400" y="0"/>
                  </a:lnTo>
                  <a:lnTo>
                    <a:pt x="6907400" y="67460"/>
                  </a:lnTo>
                  <a:lnTo>
                    <a:pt x="6790586" y="0"/>
                  </a:lnTo>
                  <a:lnTo>
                    <a:pt x="6756693" y="0"/>
                  </a:lnTo>
                  <a:lnTo>
                    <a:pt x="6639843" y="67460"/>
                  </a:lnTo>
                  <a:lnTo>
                    <a:pt x="6639843" y="0"/>
                  </a:lnTo>
                  <a:lnTo>
                    <a:pt x="6636439" y="0"/>
                  </a:lnTo>
                  <a:lnTo>
                    <a:pt x="6636439" y="69415"/>
                  </a:lnTo>
                  <a:lnTo>
                    <a:pt x="6631369" y="72348"/>
                  </a:lnTo>
                  <a:lnTo>
                    <a:pt x="6506045" y="0"/>
                  </a:lnTo>
                  <a:lnTo>
                    <a:pt x="6499238" y="0"/>
                  </a:lnTo>
                  <a:lnTo>
                    <a:pt x="6368845" y="75281"/>
                  </a:lnTo>
                  <a:lnTo>
                    <a:pt x="6368845" y="0"/>
                  </a:lnTo>
                  <a:lnTo>
                    <a:pt x="6365441" y="0"/>
                  </a:lnTo>
                  <a:lnTo>
                    <a:pt x="6365441" y="75281"/>
                  </a:lnTo>
                  <a:lnTo>
                    <a:pt x="6235084" y="0"/>
                  </a:lnTo>
                  <a:lnTo>
                    <a:pt x="6228313" y="0"/>
                  </a:lnTo>
                  <a:lnTo>
                    <a:pt x="6104691" y="71370"/>
                  </a:lnTo>
                  <a:lnTo>
                    <a:pt x="6104691" y="0"/>
                  </a:lnTo>
                  <a:lnTo>
                    <a:pt x="6087744" y="0"/>
                  </a:lnTo>
                  <a:lnTo>
                    <a:pt x="6087744" y="71370"/>
                  </a:lnTo>
                  <a:lnTo>
                    <a:pt x="5964158" y="0"/>
                  </a:lnTo>
                  <a:lnTo>
                    <a:pt x="5957351" y="0"/>
                  </a:lnTo>
                  <a:lnTo>
                    <a:pt x="5826958" y="75281"/>
                  </a:lnTo>
                  <a:lnTo>
                    <a:pt x="5826958" y="0"/>
                  </a:lnTo>
                  <a:lnTo>
                    <a:pt x="5823554" y="0"/>
                  </a:lnTo>
                  <a:lnTo>
                    <a:pt x="5823554" y="75281"/>
                  </a:lnTo>
                  <a:lnTo>
                    <a:pt x="5693161" y="0"/>
                  </a:lnTo>
                  <a:lnTo>
                    <a:pt x="5686390" y="0"/>
                  </a:lnTo>
                  <a:lnTo>
                    <a:pt x="5561066" y="72348"/>
                  </a:lnTo>
                  <a:lnTo>
                    <a:pt x="5555996" y="69415"/>
                  </a:lnTo>
                  <a:lnTo>
                    <a:pt x="5555996" y="0"/>
                  </a:lnTo>
                  <a:lnTo>
                    <a:pt x="5552593" y="0"/>
                  </a:lnTo>
                  <a:lnTo>
                    <a:pt x="5552593" y="67460"/>
                  </a:lnTo>
                  <a:lnTo>
                    <a:pt x="5435742" y="0"/>
                  </a:lnTo>
                  <a:lnTo>
                    <a:pt x="5401886" y="0"/>
                  </a:lnTo>
                  <a:lnTo>
                    <a:pt x="5285071" y="67424"/>
                  </a:lnTo>
                  <a:lnTo>
                    <a:pt x="5285071" y="0"/>
                  </a:lnTo>
                  <a:lnTo>
                    <a:pt x="5281667" y="0"/>
                  </a:lnTo>
                  <a:lnTo>
                    <a:pt x="5281667" y="69415"/>
                  </a:lnTo>
                  <a:lnTo>
                    <a:pt x="5276598" y="72348"/>
                  </a:lnTo>
                  <a:lnTo>
                    <a:pt x="5151310" y="0"/>
                  </a:lnTo>
                  <a:lnTo>
                    <a:pt x="5144503" y="0"/>
                  </a:lnTo>
                  <a:lnTo>
                    <a:pt x="5014109" y="75281"/>
                  </a:lnTo>
                  <a:lnTo>
                    <a:pt x="5014109" y="0"/>
                  </a:lnTo>
                  <a:lnTo>
                    <a:pt x="5010706" y="0"/>
                  </a:lnTo>
                  <a:lnTo>
                    <a:pt x="5010706" y="75281"/>
                  </a:lnTo>
                  <a:lnTo>
                    <a:pt x="4880349" y="0"/>
                  </a:lnTo>
                  <a:lnTo>
                    <a:pt x="4873541" y="0"/>
                  </a:lnTo>
                  <a:lnTo>
                    <a:pt x="4749956" y="71334"/>
                  </a:lnTo>
                  <a:lnTo>
                    <a:pt x="4749956" y="0"/>
                  </a:lnTo>
                  <a:lnTo>
                    <a:pt x="4733009" y="0"/>
                  </a:lnTo>
                  <a:lnTo>
                    <a:pt x="4733009" y="71370"/>
                  </a:lnTo>
                  <a:lnTo>
                    <a:pt x="4609387" y="0"/>
                  </a:lnTo>
                  <a:lnTo>
                    <a:pt x="4602580" y="0"/>
                  </a:lnTo>
                  <a:lnTo>
                    <a:pt x="4472187" y="75281"/>
                  </a:lnTo>
                  <a:lnTo>
                    <a:pt x="4472187" y="0"/>
                  </a:lnTo>
                  <a:lnTo>
                    <a:pt x="4468783" y="0"/>
                  </a:lnTo>
                  <a:lnTo>
                    <a:pt x="4468783" y="75281"/>
                  </a:lnTo>
                  <a:lnTo>
                    <a:pt x="4338426" y="0"/>
                  </a:lnTo>
                  <a:lnTo>
                    <a:pt x="4331618" y="0"/>
                  </a:lnTo>
                  <a:lnTo>
                    <a:pt x="4206331" y="72348"/>
                  </a:lnTo>
                  <a:lnTo>
                    <a:pt x="4201261" y="69415"/>
                  </a:lnTo>
                  <a:lnTo>
                    <a:pt x="4201261" y="0"/>
                  </a:lnTo>
                  <a:lnTo>
                    <a:pt x="4197858" y="0"/>
                  </a:lnTo>
                  <a:lnTo>
                    <a:pt x="4197858" y="67460"/>
                  </a:lnTo>
                  <a:lnTo>
                    <a:pt x="4081043" y="0"/>
                  </a:lnTo>
                  <a:lnTo>
                    <a:pt x="4047150" y="0"/>
                  </a:lnTo>
                  <a:lnTo>
                    <a:pt x="3930300" y="67460"/>
                  </a:lnTo>
                  <a:lnTo>
                    <a:pt x="3930300" y="0"/>
                  </a:lnTo>
                  <a:lnTo>
                    <a:pt x="3926896" y="0"/>
                  </a:lnTo>
                  <a:lnTo>
                    <a:pt x="3926896" y="69415"/>
                  </a:lnTo>
                  <a:lnTo>
                    <a:pt x="3921827" y="72348"/>
                  </a:lnTo>
                  <a:lnTo>
                    <a:pt x="3796503" y="0"/>
                  </a:lnTo>
                  <a:lnTo>
                    <a:pt x="3789731" y="0"/>
                  </a:lnTo>
                  <a:lnTo>
                    <a:pt x="3659374" y="75281"/>
                  </a:lnTo>
                  <a:lnTo>
                    <a:pt x="3659374" y="0"/>
                  </a:lnTo>
                  <a:lnTo>
                    <a:pt x="3655971" y="0"/>
                  </a:lnTo>
                  <a:lnTo>
                    <a:pt x="3655971" y="75281"/>
                  </a:lnTo>
                  <a:lnTo>
                    <a:pt x="3525686" y="0"/>
                  </a:lnTo>
                  <a:lnTo>
                    <a:pt x="3518879" y="0"/>
                  </a:lnTo>
                  <a:lnTo>
                    <a:pt x="3395257" y="71370"/>
                  </a:lnTo>
                  <a:lnTo>
                    <a:pt x="3395257" y="0"/>
                  </a:lnTo>
                  <a:lnTo>
                    <a:pt x="3378310" y="0"/>
                  </a:lnTo>
                  <a:lnTo>
                    <a:pt x="3378310" y="71334"/>
                  </a:lnTo>
                  <a:lnTo>
                    <a:pt x="3254761" y="0"/>
                  </a:lnTo>
                  <a:lnTo>
                    <a:pt x="3247989" y="0"/>
                  </a:lnTo>
                  <a:lnTo>
                    <a:pt x="3117596" y="75281"/>
                  </a:lnTo>
                  <a:lnTo>
                    <a:pt x="3117596" y="0"/>
                  </a:lnTo>
                  <a:lnTo>
                    <a:pt x="3114193" y="0"/>
                  </a:lnTo>
                  <a:lnTo>
                    <a:pt x="3114193" y="75281"/>
                  </a:lnTo>
                  <a:lnTo>
                    <a:pt x="2983799" y="0"/>
                  </a:lnTo>
                  <a:lnTo>
                    <a:pt x="2976992" y="0"/>
                  </a:lnTo>
                  <a:lnTo>
                    <a:pt x="2851704" y="72348"/>
                  </a:lnTo>
                  <a:lnTo>
                    <a:pt x="2846599" y="69415"/>
                  </a:lnTo>
                  <a:lnTo>
                    <a:pt x="2846599" y="0"/>
                  </a:lnTo>
                  <a:lnTo>
                    <a:pt x="2843195" y="0"/>
                  </a:lnTo>
                  <a:lnTo>
                    <a:pt x="2843195" y="67424"/>
                  </a:lnTo>
                  <a:lnTo>
                    <a:pt x="2726417" y="0"/>
                  </a:lnTo>
                  <a:lnTo>
                    <a:pt x="2692488" y="0"/>
                  </a:lnTo>
                  <a:lnTo>
                    <a:pt x="2575673" y="67424"/>
                  </a:lnTo>
                  <a:lnTo>
                    <a:pt x="2575673" y="0"/>
                  </a:lnTo>
                  <a:lnTo>
                    <a:pt x="2572269" y="0"/>
                  </a:lnTo>
                  <a:lnTo>
                    <a:pt x="2572269" y="69415"/>
                  </a:lnTo>
                  <a:lnTo>
                    <a:pt x="2567200" y="72348"/>
                  </a:lnTo>
                  <a:lnTo>
                    <a:pt x="2441912" y="0"/>
                  </a:lnTo>
                  <a:lnTo>
                    <a:pt x="2435141" y="0"/>
                  </a:lnTo>
                  <a:lnTo>
                    <a:pt x="2357072" y="45082"/>
                  </a:lnTo>
                  <a:lnTo>
                    <a:pt x="2304784" y="75281"/>
                  </a:lnTo>
                  <a:lnTo>
                    <a:pt x="2304784" y="0"/>
                  </a:lnTo>
                  <a:lnTo>
                    <a:pt x="2301380" y="0"/>
                  </a:lnTo>
                  <a:lnTo>
                    <a:pt x="2301380" y="75281"/>
                  </a:lnTo>
                  <a:lnTo>
                    <a:pt x="2252388" y="47001"/>
                  </a:lnTo>
                  <a:lnTo>
                    <a:pt x="2171023" y="36"/>
                  </a:lnTo>
                  <a:lnTo>
                    <a:pt x="2164216" y="36"/>
                  </a:lnTo>
                  <a:lnTo>
                    <a:pt x="2040630" y="71370"/>
                  </a:lnTo>
                  <a:lnTo>
                    <a:pt x="2040630" y="0"/>
                  </a:lnTo>
                  <a:lnTo>
                    <a:pt x="2023684" y="0"/>
                  </a:lnTo>
                  <a:lnTo>
                    <a:pt x="2023684" y="71370"/>
                  </a:lnTo>
                  <a:lnTo>
                    <a:pt x="1900026" y="0"/>
                  </a:lnTo>
                  <a:lnTo>
                    <a:pt x="1893218" y="0"/>
                  </a:lnTo>
                  <a:lnTo>
                    <a:pt x="1762825" y="75281"/>
                  </a:lnTo>
                  <a:lnTo>
                    <a:pt x="1762825" y="0"/>
                  </a:lnTo>
                  <a:lnTo>
                    <a:pt x="1759457" y="0"/>
                  </a:lnTo>
                  <a:lnTo>
                    <a:pt x="1759457" y="75281"/>
                  </a:lnTo>
                  <a:lnTo>
                    <a:pt x="1629100" y="0"/>
                  </a:lnTo>
                  <a:lnTo>
                    <a:pt x="1622293" y="0"/>
                  </a:lnTo>
                  <a:lnTo>
                    <a:pt x="1497005" y="72348"/>
                  </a:lnTo>
                  <a:lnTo>
                    <a:pt x="1491936" y="69415"/>
                  </a:lnTo>
                  <a:lnTo>
                    <a:pt x="1491936" y="0"/>
                  </a:lnTo>
                  <a:lnTo>
                    <a:pt x="1488532" y="0"/>
                  </a:lnTo>
                  <a:lnTo>
                    <a:pt x="1488532" y="67460"/>
                  </a:lnTo>
                  <a:lnTo>
                    <a:pt x="1371681" y="0"/>
                  </a:lnTo>
                  <a:lnTo>
                    <a:pt x="1337825" y="0"/>
                  </a:lnTo>
                  <a:lnTo>
                    <a:pt x="1220974" y="67460"/>
                  </a:lnTo>
                  <a:lnTo>
                    <a:pt x="1220974" y="0"/>
                  </a:lnTo>
                  <a:lnTo>
                    <a:pt x="1217571" y="0"/>
                  </a:lnTo>
                  <a:lnTo>
                    <a:pt x="1217571" y="69415"/>
                  </a:lnTo>
                  <a:lnTo>
                    <a:pt x="1212501" y="72348"/>
                  </a:lnTo>
                  <a:lnTo>
                    <a:pt x="1087214" y="0"/>
                  </a:lnTo>
                  <a:lnTo>
                    <a:pt x="1080406" y="0"/>
                  </a:lnTo>
                  <a:lnTo>
                    <a:pt x="950013" y="75281"/>
                  </a:lnTo>
                  <a:lnTo>
                    <a:pt x="950013" y="0"/>
                  </a:lnTo>
                  <a:lnTo>
                    <a:pt x="946609" y="0"/>
                  </a:lnTo>
                  <a:lnTo>
                    <a:pt x="946609" y="75281"/>
                  </a:lnTo>
                  <a:lnTo>
                    <a:pt x="816252" y="0"/>
                  </a:lnTo>
                  <a:lnTo>
                    <a:pt x="809481" y="0"/>
                  </a:lnTo>
                  <a:lnTo>
                    <a:pt x="685859" y="71370"/>
                  </a:lnTo>
                  <a:lnTo>
                    <a:pt x="685859" y="0"/>
                  </a:lnTo>
                  <a:lnTo>
                    <a:pt x="668912" y="0"/>
                  </a:lnTo>
                  <a:lnTo>
                    <a:pt x="668912" y="71334"/>
                  </a:lnTo>
                  <a:lnTo>
                    <a:pt x="545327" y="0"/>
                  </a:lnTo>
                  <a:lnTo>
                    <a:pt x="538519" y="0"/>
                  </a:lnTo>
                  <a:lnTo>
                    <a:pt x="408126" y="75281"/>
                  </a:lnTo>
                  <a:lnTo>
                    <a:pt x="408126" y="0"/>
                  </a:lnTo>
                  <a:lnTo>
                    <a:pt x="404758" y="0"/>
                  </a:lnTo>
                  <a:lnTo>
                    <a:pt x="404758" y="75281"/>
                  </a:lnTo>
                  <a:lnTo>
                    <a:pt x="274365" y="0"/>
                  </a:lnTo>
                  <a:lnTo>
                    <a:pt x="267594" y="0"/>
                  </a:lnTo>
                  <a:lnTo>
                    <a:pt x="142270" y="72348"/>
                  </a:lnTo>
                  <a:lnTo>
                    <a:pt x="137201" y="69415"/>
                  </a:lnTo>
                  <a:lnTo>
                    <a:pt x="137201" y="0"/>
                  </a:lnTo>
                  <a:lnTo>
                    <a:pt x="133797" y="0"/>
                  </a:lnTo>
                  <a:lnTo>
                    <a:pt x="133797" y="67460"/>
                  </a:lnTo>
                  <a:lnTo>
                    <a:pt x="16946" y="0"/>
                  </a:lnTo>
                  <a:lnTo>
                    <a:pt x="16946" y="0"/>
                  </a:lnTo>
                  <a:cubicBezTo>
                    <a:pt x="16946" y="0"/>
                    <a:pt x="0" y="0"/>
                    <a:pt x="0" y="0"/>
                  </a:cubicBezTo>
                  <a:lnTo>
                    <a:pt x="0" y="3910710"/>
                  </a:lnTo>
                  <a:lnTo>
                    <a:pt x="16946" y="3910710"/>
                  </a:lnTo>
                  <a:lnTo>
                    <a:pt x="133797" y="3843250"/>
                  </a:lnTo>
                  <a:lnTo>
                    <a:pt x="133797" y="3910710"/>
                  </a:lnTo>
                  <a:lnTo>
                    <a:pt x="137201" y="3910710"/>
                  </a:lnTo>
                  <a:lnTo>
                    <a:pt x="137201" y="3841295"/>
                  </a:lnTo>
                  <a:lnTo>
                    <a:pt x="142270" y="3838362"/>
                  </a:lnTo>
                  <a:lnTo>
                    <a:pt x="267594" y="3910710"/>
                  </a:lnTo>
                  <a:lnTo>
                    <a:pt x="267594" y="3910710"/>
                  </a:lnTo>
                  <a:cubicBezTo>
                    <a:pt x="267594" y="3910710"/>
                    <a:pt x="274401" y="3910710"/>
                    <a:pt x="274401" y="3910710"/>
                  </a:cubicBezTo>
                  <a:lnTo>
                    <a:pt x="274401" y="3910710"/>
                  </a:lnTo>
                  <a:cubicBezTo>
                    <a:pt x="274401" y="3910710"/>
                    <a:pt x="404795" y="3835429"/>
                    <a:pt x="404795" y="3835429"/>
                  </a:cubicBezTo>
                  <a:lnTo>
                    <a:pt x="404795" y="3910710"/>
                  </a:lnTo>
                  <a:lnTo>
                    <a:pt x="408162" y="3910710"/>
                  </a:lnTo>
                  <a:lnTo>
                    <a:pt x="408162" y="3835429"/>
                  </a:lnTo>
                  <a:lnTo>
                    <a:pt x="538555" y="3910710"/>
                  </a:lnTo>
                  <a:lnTo>
                    <a:pt x="538555" y="3910710"/>
                  </a:lnTo>
                  <a:cubicBezTo>
                    <a:pt x="538555" y="3910710"/>
                    <a:pt x="545363" y="3910710"/>
                    <a:pt x="545363" y="3910710"/>
                  </a:cubicBezTo>
                  <a:lnTo>
                    <a:pt x="545363" y="3910710"/>
                  </a:lnTo>
                  <a:cubicBezTo>
                    <a:pt x="545363" y="3910710"/>
                    <a:pt x="668949" y="3839340"/>
                    <a:pt x="668949" y="3839340"/>
                  </a:cubicBezTo>
                  <a:lnTo>
                    <a:pt x="668949" y="3910710"/>
                  </a:lnTo>
                  <a:lnTo>
                    <a:pt x="685895" y="3910710"/>
                  </a:lnTo>
                  <a:lnTo>
                    <a:pt x="685895" y="3839304"/>
                  </a:lnTo>
                  <a:lnTo>
                    <a:pt x="809553" y="3910674"/>
                  </a:lnTo>
                  <a:lnTo>
                    <a:pt x="809553" y="3910674"/>
                  </a:lnTo>
                  <a:cubicBezTo>
                    <a:pt x="809553" y="3910674"/>
                    <a:pt x="816361" y="3910674"/>
                    <a:pt x="816361" y="3910674"/>
                  </a:cubicBezTo>
                  <a:lnTo>
                    <a:pt x="816361" y="3910674"/>
                  </a:lnTo>
                  <a:cubicBezTo>
                    <a:pt x="816361" y="3910674"/>
                    <a:pt x="946754" y="3835393"/>
                    <a:pt x="946754" y="3835393"/>
                  </a:cubicBezTo>
                  <a:lnTo>
                    <a:pt x="946754" y="3910674"/>
                  </a:lnTo>
                  <a:lnTo>
                    <a:pt x="950158" y="3910674"/>
                  </a:lnTo>
                  <a:lnTo>
                    <a:pt x="950158" y="3835393"/>
                  </a:lnTo>
                  <a:lnTo>
                    <a:pt x="1080551" y="3910674"/>
                  </a:lnTo>
                  <a:lnTo>
                    <a:pt x="1080551" y="3910674"/>
                  </a:lnTo>
                  <a:cubicBezTo>
                    <a:pt x="1080551" y="3910674"/>
                    <a:pt x="1087358" y="3910674"/>
                    <a:pt x="1087358" y="3910674"/>
                  </a:cubicBezTo>
                  <a:lnTo>
                    <a:pt x="1087358" y="3910674"/>
                  </a:lnTo>
                  <a:cubicBezTo>
                    <a:pt x="1087358" y="3910674"/>
                    <a:pt x="1212682" y="3838326"/>
                    <a:pt x="1212682" y="3838326"/>
                  </a:cubicBezTo>
                  <a:lnTo>
                    <a:pt x="1217752" y="3841259"/>
                  </a:lnTo>
                  <a:lnTo>
                    <a:pt x="1217752" y="3910674"/>
                  </a:lnTo>
                  <a:lnTo>
                    <a:pt x="1221155" y="3910674"/>
                  </a:lnTo>
                  <a:lnTo>
                    <a:pt x="1221155" y="3843214"/>
                  </a:lnTo>
                  <a:lnTo>
                    <a:pt x="1338006" y="3910674"/>
                  </a:lnTo>
                  <a:lnTo>
                    <a:pt x="1338006" y="3910674"/>
                  </a:lnTo>
                  <a:cubicBezTo>
                    <a:pt x="1338006" y="3910674"/>
                    <a:pt x="1371899" y="3910674"/>
                    <a:pt x="1371899" y="3910674"/>
                  </a:cubicBezTo>
                  <a:lnTo>
                    <a:pt x="1371899" y="3910674"/>
                  </a:lnTo>
                  <a:cubicBezTo>
                    <a:pt x="1371899" y="3910674"/>
                    <a:pt x="1488749" y="3843214"/>
                    <a:pt x="1488749" y="3843214"/>
                  </a:cubicBezTo>
                  <a:lnTo>
                    <a:pt x="1488749" y="3910674"/>
                  </a:lnTo>
                  <a:lnTo>
                    <a:pt x="1492153" y="3910674"/>
                  </a:lnTo>
                  <a:lnTo>
                    <a:pt x="1492153" y="3841259"/>
                  </a:lnTo>
                  <a:lnTo>
                    <a:pt x="1497223" y="3838326"/>
                  </a:lnTo>
                  <a:lnTo>
                    <a:pt x="1622546" y="3910674"/>
                  </a:lnTo>
                  <a:lnTo>
                    <a:pt x="1622546" y="3910674"/>
                  </a:lnTo>
                  <a:cubicBezTo>
                    <a:pt x="1622546" y="3910674"/>
                    <a:pt x="1629354" y="3910674"/>
                    <a:pt x="1629354" y="3910674"/>
                  </a:cubicBezTo>
                  <a:lnTo>
                    <a:pt x="1629354" y="3910674"/>
                  </a:lnTo>
                  <a:cubicBezTo>
                    <a:pt x="1629354" y="3910674"/>
                    <a:pt x="1759747" y="3835393"/>
                    <a:pt x="1759747" y="3835393"/>
                  </a:cubicBezTo>
                  <a:lnTo>
                    <a:pt x="1759747" y="3910674"/>
                  </a:lnTo>
                  <a:lnTo>
                    <a:pt x="1763115" y="3910674"/>
                  </a:lnTo>
                  <a:lnTo>
                    <a:pt x="1763115" y="3835393"/>
                  </a:lnTo>
                  <a:lnTo>
                    <a:pt x="1893508" y="3910674"/>
                  </a:lnTo>
                  <a:lnTo>
                    <a:pt x="1893508" y="3910674"/>
                  </a:lnTo>
                  <a:cubicBezTo>
                    <a:pt x="1893508" y="3910674"/>
                    <a:pt x="1900315" y="3910674"/>
                    <a:pt x="1900315" y="3910674"/>
                  </a:cubicBezTo>
                  <a:lnTo>
                    <a:pt x="1900315" y="3910674"/>
                  </a:lnTo>
                  <a:cubicBezTo>
                    <a:pt x="1900315" y="3910674"/>
                    <a:pt x="2023937" y="3839267"/>
                    <a:pt x="2023937" y="3839267"/>
                  </a:cubicBezTo>
                  <a:lnTo>
                    <a:pt x="2023937" y="3910674"/>
                  </a:lnTo>
                  <a:lnTo>
                    <a:pt x="2040884" y="3910674"/>
                  </a:lnTo>
                  <a:lnTo>
                    <a:pt x="2040884" y="3839304"/>
                  </a:lnTo>
                  <a:lnTo>
                    <a:pt x="2164469" y="3910638"/>
                  </a:lnTo>
                  <a:lnTo>
                    <a:pt x="2164469" y="3910638"/>
                  </a:lnTo>
                  <a:cubicBezTo>
                    <a:pt x="2164469" y="3910638"/>
                    <a:pt x="2171277" y="3910638"/>
                    <a:pt x="2171277" y="3910638"/>
                  </a:cubicBezTo>
                  <a:lnTo>
                    <a:pt x="2171277" y="3910638"/>
                  </a:lnTo>
                  <a:cubicBezTo>
                    <a:pt x="2171277" y="3910638"/>
                    <a:pt x="2301634" y="3835356"/>
                    <a:pt x="2301634" y="3835356"/>
                  </a:cubicBezTo>
                  <a:lnTo>
                    <a:pt x="2301634" y="3910638"/>
                  </a:lnTo>
                  <a:lnTo>
                    <a:pt x="2305038" y="3910638"/>
                  </a:lnTo>
                  <a:lnTo>
                    <a:pt x="2305038" y="3835356"/>
                  </a:lnTo>
                  <a:lnTo>
                    <a:pt x="2435431" y="3910638"/>
                  </a:lnTo>
                  <a:lnTo>
                    <a:pt x="2435431" y="3910638"/>
                  </a:lnTo>
                  <a:cubicBezTo>
                    <a:pt x="2435431" y="3910638"/>
                    <a:pt x="2442238" y="3910638"/>
                    <a:pt x="2442238" y="3910638"/>
                  </a:cubicBezTo>
                  <a:lnTo>
                    <a:pt x="2442238" y="3910638"/>
                  </a:lnTo>
                  <a:cubicBezTo>
                    <a:pt x="2442238" y="3910638"/>
                    <a:pt x="2567526" y="3838290"/>
                    <a:pt x="2567526" y="3838290"/>
                  </a:cubicBezTo>
                  <a:lnTo>
                    <a:pt x="2572595" y="3841223"/>
                  </a:lnTo>
                  <a:lnTo>
                    <a:pt x="2572595" y="3910638"/>
                  </a:lnTo>
                  <a:lnTo>
                    <a:pt x="2575999" y="3910638"/>
                  </a:lnTo>
                  <a:lnTo>
                    <a:pt x="2575999" y="3843178"/>
                  </a:lnTo>
                  <a:lnTo>
                    <a:pt x="2692814" y="3910638"/>
                  </a:lnTo>
                  <a:lnTo>
                    <a:pt x="2726743" y="3910638"/>
                  </a:lnTo>
                  <a:lnTo>
                    <a:pt x="2843557" y="3843214"/>
                  </a:lnTo>
                  <a:lnTo>
                    <a:pt x="2843557" y="3910638"/>
                  </a:lnTo>
                  <a:lnTo>
                    <a:pt x="2846961" y="3910638"/>
                  </a:lnTo>
                  <a:lnTo>
                    <a:pt x="2846961" y="3841223"/>
                  </a:lnTo>
                  <a:lnTo>
                    <a:pt x="2852066" y="3838290"/>
                  </a:lnTo>
                  <a:lnTo>
                    <a:pt x="2977354" y="3910601"/>
                  </a:lnTo>
                  <a:lnTo>
                    <a:pt x="2977354" y="3910601"/>
                  </a:lnTo>
                  <a:cubicBezTo>
                    <a:pt x="2977354" y="3910601"/>
                    <a:pt x="2984161" y="3910601"/>
                    <a:pt x="2984161" y="3910601"/>
                  </a:cubicBezTo>
                  <a:lnTo>
                    <a:pt x="2984161" y="3910601"/>
                  </a:lnTo>
                  <a:cubicBezTo>
                    <a:pt x="2984161" y="3910601"/>
                    <a:pt x="3114518" y="3835321"/>
                    <a:pt x="3114518" y="3835321"/>
                  </a:cubicBezTo>
                  <a:lnTo>
                    <a:pt x="3114518" y="3910601"/>
                  </a:lnTo>
                  <a:lnTo>
                    <a:pt x="3117922" y="3910601"/>
                  </a:lnTo>
                  <a:lnTo>
                    <a:pt x="3117922" y="3835321"/>
                  </a:lnTo>
                  <a:lnTo>
                    <a:pt x="3248315" y="3910601"/>
                  </a:lnTo>
                  <a:lnTo>
                    <a:pt x="3248315" y="3910601"/>
                  </a:lnTo>
                  <a:cubicBezTo>
                    <a:pt x="3248315" y="3910601"/>
                    <a:pt x="3255123" y="3910601"/>
                    <a:pt x="3255123" y="3910601"/>
                  </a:cubicBezTo>
                  <a:lnTo>
                    <a:pt x="3255123" y="3910601"/>
                  </a:lnTo>
                  <a:cubicBezTo>
                    <a:pt x="3255123" y="3910601"/>
                    <a:pt x="3378709" y="3839231"/>
                    <a:pt x="3378709" y="3839231"/>
                  </a:cubicBezTo>
                  <a:lnTo>
                    <a:pt x="3378709" y="3910601"/>
                  </a:lnTo>
                  <a:lnTo>
                    <a:pt x="3395655" y="3910601"/>
                  </a:lnTo>
                  <a:lnTo>
                    <a:pt x="3395655" y="3839195"/>
                  </a:lnTo>
                  <a:lnTo>
                    <a:pt x="3519313" y="3910565"/>
                  </a:lnTo>
                  <a:lnTo>
                    <a:pt x="3519313" y="3910565"/>
                  </a:lnTo>
                  <a:cubicBezTo>
                    <a:pt x="3519313" y="3910565"/>
                    <a:pt x="3526121" y="3910565"/>
                    <a:pt x="3526121" y="3910565"/>
                  </a:cubicBezTo>
                  <a:lnTo>
                    <a:pt x="3526121" y="3910565"/>
                  </a:lnTo>
                  <a:cubicBezTo>
                    <a:pt x="3526121" y="3910565"/>
                    <a:pt x="3656514" y="3835284"/>
                    <a:pt x="3656514" y="3835284"/>
                  </a:cubicBezTo>
                  <a:lnTo>
                    <a:pt x="3656514" y="3910565"/>
                  </a:lnTo>
                  <a:lnTo>
                    <a:pt x="3659918" y="3910565"/>
                  </a:lnTo>
                  <a:lnTo>
                    <a:pt x="3659918" y="3835284"/>
                  </a:lnTo>
                  <a:lnTo>
                    <a:pt x="3790311" y="3910565"/>
                  </a:lnTo>
                  <a:lnTo>
                    <a:pt x="3790311" y="3910565"/>
                  </a:lnTo>
                  <a:cubicBezTo>
                    <a:pt x="3790311" y="3910565"/>
                    <a:pt x="3797118" y="3910565"/>
                    <a:pt x="3797118" y="3910565"/>
                  </a:cubicBezTo>
                  <a:lnTo>
                    <a:pt x="3797118" y="3910565"/>
                  </a:lnTo>
                  <a:cubicBezTo>
                    <a:pt x="3797118" y="3910565"/>
                    <a:pt x="3922442" y="3838217"/>
                    <a:pt x="3922442" y="3838217"/>
                  </a:cubicBezTo>
                  <a:lnTo>
                    <a:pt x="3927512" y="3841114"/>
                  </a:lnTo>
                  <a:lnTo>
                    <a:pt x="3927512" y="3910565"/>
                  </a:lnTo>
                  <a:lnTo>
                    <a:pt x="3930915" y="3910565"/>
                  </a:lnTo>
                  <a:lnTo>
                    <a:pt x="3930915" y="3843105"/>
                  </a:lnTo>
                  <a:lnTo>
                    <a:pt x="4047766" y="3910565"/>
                  </a:lnTo>
                  <a:lnTo>
                    <a:pt x="4047766" y="3910565"/>
                  </a:lnTo>
                  <a:cubicBezTo>
                    <a:pt x="4047766" y="3910565"/>
                    <a:pt x="4081695" y="3910565"/>
                    <a:pt x="4081695" y="3910565"/>
                  </a:cubicBezTo>
                  <a:lnTo>
                    <a:pt x="4081695" y="3910565"/>
                  </a:lnTo>
                  <a:cubicBezTo>
                    <a:pt x="4081695" y="3910565"/>
                    <a:pt x="4198545" y="3843105"/>
                    <a:pt x="4198545" y="3843105"/>
                  </a:cubicBezTo>
                  <a:lnTo>
                    <a:pt x="4198545" y="3910565"/>
                  </a:lnTo>
                  <a:lnTo>
                    <a:pt x="4201949" y="3910565"/>
                  </a:lnTo>
                  <a:lnTo>
                    <a:pt x="4201949" y="3841150"/>
                  </a:lnTo>
                  <a:lnTo>
                    <a:pt x="4207019" y="3838217"/>
                  </a:lnTo>
                  <a:lnTo>
                    <a:pt x="4332343" y="3910565"/>
                  </a:lnTo>
                  <a:lnTo>
                    <a:pt x="4332343" y="3910565"/>
                  </a:lnTo>
                  <a:cubicBezTo>
                    <a:pt x="4332343" y="3910565"/>
                    <a:pt x="4339150" y="3910565"/>
                    <a:pt x="4339150" y="3910565"/>
                  </a:cubicBezTo>
                  <a:lnTo>
                    <a:pt x="4339150" y="3910565"/>
                  </a:lnTo>
                  <a:cubicBezTo>
                    <a:pt x="4339150" y="3910565"/>
                    <a:pt x="4469543" y="3835284"/>
                    <a:pt x="4469543" y="3835284"/>
                  </a:cubicBezTo>
                  <a:lnTo>
                    <a:pt x="4469543" y="3910565"/>
                  </a:lnTo>
                  <a:lnTo>
                    <a:pt x="4472947" y="3910565"/>
                  </a:lnTo>
                  <a:lnTo>
                    <a:pt x="4472947" y="3835284"/>
                  </a:lnTo>
                  <a:lnTo>
                    <a:pt x="4603340" y="3910565"/>
                  </a:lnTo>
                  <a:lnTo>
                    <a:pt x="4603340" y="3910565"/>
                  </a:lnTo>
                  <a:cubicBezTo>
                    <a:pt x="4603340" y="3910565"/>
                    <a:pt x="4610148" y="3910565"/>
                    <a:pt x="4610148" y="3910565"/>
                  </a:cubicBezTo>
                  <a:lnTo>
                    <a:pt x="4610148" y="3910565"/>
                  </a:lnTo>
                  <a:cubicBezTo>
                    <a:pt x="4610148" y="3910565"/>
                    <a:pt x="4733770" y="3839159"/>
                    <a:pt x="4733770" y="3839159"/>
                  </a:cubicBezTo>
                  <a:lnTo>
                    <a:pt x="4733770" y="3910565"/>
                  </a:lnTo>
                  <a:lnTo>
                    <a:pt x="4750716" y="3910565"/>
                  </a:lnTo>
                  <a:lnTo>
                    <a:pt x="4750716" y="3839195"/>
                  </a:lnTo>
                  <a:lnTo>
                    <a:pt x="4874302" y="3910529"/>
                  </a:lnTo>
                  <a:lnTo>
                    <a:pt x="4874302" y="3910529"/>
                  </a:lnTo>
                  <a:cubicBezTo>
                    <a:pt x="4874302" y="3910529"/>
                    <a:pt x="4881109" y="3910529"/>
                    <a:pt x="4881109" y="3910529"/>
                  </a:cubicBezTo>
                  <a:lnTo>
                    <a:pt x="4881109" y="3910529"/>
                  </a:lnTo>
                  <a:cubicBezTo>
                    <a:pt x="4881109" y="3910529"/>
                    <a:pt x="5011466" y="3835248"/>
                    <a:pt x="5011466" y="3835248"/>
                  </a:cubicBezTo>
                  <a:lnTo>
                    <a:pt x="5011466" y="3910529"/>
                  </a:lnTo>
                  <a:lnTo>
                    <a:pt x="5014870" y="3910529"/>
                  </a:lnTo>
                  <a:lnTo>
                    <a:pt x="5014870" y="3835248"/>
                  </a:lnTo>
                  <a:lnTo>
                    <a:pt x="5145263" y="3910529"/>
                  </a:lnTo>
                  <a:lnTo>
                    <a:pt x="5145263" y="3910529"/>
                  </a:lnTo>
                  <a:cubicBezTo>
                    <a:pt x="5145263" y="3910529"/>
                    <a:pt x="5152071" y="3910529"/>
                    <a:pt x="5152071" y="3910529"/>
                  </a:cubicBezTo>
                  <a:lnTo>
                    <a:pt x="5152071" y="3910529"/>
                  </a:lnTo>
                  <a:cubicBezTo>
                    <a:pt x="5152071" y="3910529"/>
                    <a:pt x="5277358" y="3838181"/>
                    <a:pt x="5277358" y="3838181"/>
                  </a:cubicBezTo>
                  <a:lnTo>
                    <a:pt x="5282428" y="3841114"/>
                  </a:lnTo>
                  <a:lnTo>
                    <a:pt x="5282428" y="3910529"/>
                  </a:lnTo>
                  <a:lnTo>
                    <a:pt x="5285832" y="3910529"/>
                  </a:lnTo>
                  <a:lnTo>
                    <a:pt x="5285832" y="3843069"/>
                  </a:lnTo>
                  <a:lnTo>
                    <a:pt x="5402682" y="3910529"/>
                  </a:lnTo>
                  <a:lnTo>
                    <a:pt x="5436575" y="3910529"/>
                  </a:lnTo>
                  <a:lnTo>
                    <a:pt x="5553389" y="3843069"/>
                  </a:lnTo>
                  <a:lnTo>
                    <a:pt x="5553389" y="3910529"/>
                  </a:lnTo>
                  <a:lnTo>
                    <a:pt x="5556793" y="3910529"/>
                  </a:lnTo>
                  <a:lnTo>
                    <a:pt x="5556793" y="3841114"/>
                  </a:lnTo>
                  <a:lnTo>
                    <a:pt x="5561899" y="3838181"/>
                  </a:lnTo>
                  <a:lnTo>
                    <a:pt x="5583335" y="3850529"/>
                  </a:lnTo>
                  <a:lnTo>
                    <a:pt x="5687186" y="3910493"/>
                  </a:lnTo>
                  <a:lnTo>
                    <a:pt x="5687186" y="3910493"/>
                  </a:lnTo>
                  <a:cubicBezTo>
                    <a:pt x="5687186" y="3910493"/>
                    <a:pt x="5693994" y="3910493"/>
                    <a:pt x="5693994" y="3910493"/>
                  </a:cubicBezTo>
                  <a:lnTo>
                    <a:pt x="5693994" y="3910493"/>
                  </a:lnTo>
                  <a:cubicBezTo>
                    <a:pt x="5693994" y="3910493"/>
                    <a:pt x="5824387" y="3835212"/>
                    <a:pt x="5824387" y="3835212"/>
                  </a:cubicBezTo>
                  <a:lnTo>
                    <a:pt x="5824387" y="3910493"/>
                  </a:lnTo>
                  <a:lnTo>
                    <a:pt x="5827791" y="3910493"/>
                  </a:lnTo>
                  <a:lnTo>
                    <a:pt x="5827791" y="3835212"/>
                  </a:lnTo>
                  <a:lnTo>
                    <a:pt x="5958184" y="3910493"/>
                  </a:lnTo>
                  <a:lnTo>
                    <a:pt x="5958184" y="3910493"/>
                  </a:lnTo>
                  <a:cubicBezTo>
                    <a:pt x="5958184" y="3910493"/>
                    <a:pt x="5964992" y="3910493"/>
                    <a:pt x="5964992" y="3910493"/>
                  </a:cubicBezTo>
                  <a:lnTo>
                    <a:pt x="5964992" y="3910493"/>
                  </a:lnTo>
                  <a:cubicBezTo>
                    <a:pt x="5964992" y="3910493"/>
                    <a:pt x="6088577" y="3839122"/>
                    <a:pt x="6088577" y="3839122"/>
                  </a:cubicBezTo>
                  <a:lnTo>
                    <a:pt x="6088577" y="3910493"/>
                  </a:lnTo>
                  <a:lnTo>
                    <a:pt x="6105524" y="3910493"/>
                  </a:lnTo>
                  <a:lnTo>
                    <a:pt x="6105524" y="3839122"/>
                  </a:lnTo>
                  <a:lnTo>
                    <a:pt x="6229145" y="3910493"/>
                  </a:lnTo>
                  <a:lnTo>
                    <a:pt x="6229145" y="3910493"/>
                  </a:lnTo>
                  <a:cubicBezTo>
                    <a:pt x="6229145" y="3910493"/>
                    <a:pt x="6235953" y="3910493"/>
                    <a:pt x="6235953" y="3910493"/>
                  </a:cubicBezTo>
                  <a:lnTo>
                    <a:pt x="6235953" y="3910493"/>
                  </a:lnTo>
                  <a:cubicBezTo>
                    <a:pt x="6235953" y="3910493"/>
                    <a:pt x="6366310" y="3835212"/>
                    <a:pt x="6366310" y="3835212"/>
                  </a:cubicBezTo>
                  <a:lnTo>
                    <a:pt x="6366310" y="3910493"/>
                  </a:lnTo>
                  <a:lnTo>
                    <a:pt x="6369714" y="3910493"/>
                  </a:lnTo>
                  <a:lnTo>
                    <a:pt x="6369714" y="3835212"/>
                  </a:lnTo>
                  <a:lnTo>
                    <a:pt x="6500107" y="3910493"/>
                  </a:lnTo>
                  <a:lnTo>
                    <a:pt x="6500107" y="3910493"/>
                  </a:lnTo>
                  <a:cubicBezTo>
                    <a:pt x="6500107" y="3910493"/>
                    <a:pt x="6506914" y="3910493"/>
                    <a:pt x="6506914" y="3910493"/>
                  </a:cubicBezTo>
                  <a:lnTo>
                    <a:pt x="6506914" y="3910493"/>
                  </a:lnTo>
                  <a:cubicBezTo>
                    <a:pt x="6506914" y="3910493"/>
                    <a:pt x="6632238" y="3838145"/>
                    <a:pt x="6632238" y="3838145"/>
                  </a:cubicBezTo>
                  <a:lnTo>
                    <a:pt x="6637308" y="3841042"/>
                  </a:lnTo>
                  <a:lnTo>
                    <a:pt x="6637308" y="3910493"/>
                  </a:lnTo>
                  <a:lnTo>
                    <a:pt x="6640712" y="3910493"/>
                  </a:lnTo>
                  <a:lnTo>
                    <a:pt x="6640712" y="3842997"/>
                  </a:lnTo>
                  <a:lnTo>
                    <a:pt x="6757562" y="3910457"/>
                  </a:lnTo>
                  <a:lnTo>
                    <a:pt x="6757562" y="3910457"/>
                  </a:lnTo>
                  <a:cubicBezTo>
                    <a:pt x="6757562" y="3910457"/>
                    <a:pt x="6791491" y="3910457"/>
                    <a:pt x="6791491" y="3910457"/>
                  </a:cubicBezTo>
                  <a:lnTo>
                    <a:pt x="6791491" y="3910457"/>
                  </a:lnTo>
                  <a:cubicBezTo>
                    <a:pt x="6791491" y="3910457"/>
                    <a:pt x="6908305" y="3842997"/>
                    <a:pt x="6908305" y="3842997"/>
                  </a:cubicBezTo>
                  <a:lnTo>
                    <a:pt x="6908305" y="3910457"/>
                  </a:lnTo>
                  <a:lnTo>
                    <a:pt x="6911709" y="3910457"/>
                  </a:lnTo>
                  <a:lnTo>
                    <a:pt x="6911709" y="3841042"/>
                  </a:lnTo>
                  <a:lnTo>
                    <a:pt x="6916779" y="3838108"/>
                  </a:lnTo>
                  <a:lnTo>
                    <a:pt x="7042102" y="3910457"/>
                  </a:lnTo>
                  <a:lnTo>
                    <a:pt x="7042102" y="3910457"/>
                  </a:lnTo>
                  <a:cubicBezTo>
                    <a:pt x="7042102" y="3910457"/>
                    <a:pt x="7048874" y="3910457"/>
                    <a:pt x="7048874" y="3910457"/>
                  </a:cubicBezTo>
                  <a:lnTo>
                    <a:pt x="7048874" y="3910457"/>
                  </a:lnTo>
                  <a:cubicBezTo>
                    <a:pt x="7048874" y="3910457"/>
                    <a:pt x="7179231" y="3835176"/>
                    <a:pt x="7179231" y="3835176"/>
                  </a:cubicBezTo>
                  <a:lnTo>
                    <a:pt x="7179231" y="3910457"/>
                  </a:lnTo>
                  <a:lnTo>
                    <a:pt x="7182634" y="3910457"/>
                  </a:lnTo>
                  <a:lnTo>
                    <a:pt x="7182634" y="3835176"/>
                  </a:lnTo>
                  <a:lnTo>
                    <a:pt x="7313028" y="3910421"/>
                  </a:lnTo>
                  <a:lnTo>
                    <a:pt x="7313028" y="3910421"/>
                  </a:lnTo>
                  <a:cubicBezTo>
                    <a:pt x="7313028" y="3910421"/>
                    <a:pt x="7319835" y="3910421"/>
                    <a:pt x="7319835" y="3910421"/>
                  </a:cubicBezTo>
                  <a:lnTo>
                    <a:pt x="7319835" y="3910421"/>
                  </a:lnTo>
                  <a:cubicBezTo>
                    <a:pt x="7319835" y="3910421"/>
                    <a:pt x="7443494" y="3839014"/>
                    <a:pt x="7443494" y="3839014"/>
                  </a:cubicBezTo>
                  <a:lnTo>
                    <a:pt x="7443494" y="3910421"/>
                  </a:lnTo>
                  <a:lnTo>
                    <a:pt x="7460440" y="3910421"/>
                  </a:lnTo>
                  <a:lnTo>
                    <a:pt x="7460440" y="3839050"/>
                  </a:lnTo>
                  <a:lnTo>
                    <a:pt x="7584025" y="3910384"/>
                  </a:lnTo>
                  <a:lnTo>
                    <a:pt x="7584025" y="3910384"/>
                  </a:lnTo>
                  <a:cubicBezTo>
                    <a:pt x="7584025" y="3910384"/>
                    <a:pt x="7590797" y="3910384"/>
                    <a:pt x="7590797" y="3910384"/>
                  </a:cubicBezTo>
                  <a:lnTo>
                    <a:pt x="7590797" y="3910384"/>
                  </a:lnTo>
                  <a:cubicBezTo>
                    <a:pt x="7590797" y="3910384"/>
                    <a:pt x="7721154" y="3835103"/>
                    <a:pt x="7721154" y="3835103"/>
                  </a:cubicBezTo>
                  <a:lnTo>
                    <a:pt x="7721154" y="3910384"/>
                  </a:lnTo>
                  <a:lnTo>
                    <a:pt x="7724557" y="3910384"/>
                  </a:lnTo>
                  <a:lnTo>
                    <a:pt x="7724557" y="3835103"/>
                  </a:lnTo>
                  <a:lnTo>
                    <a:pt x="7854951" y="3910348"/>
                  </a:lnTo>
                  <a:lnTo>
                    <a:pt x="7854951" y="3910348"/>
                  </a:lnTo>
                  <a:cubicBezTo>
                    <a:pt x="7854951" y="3910348"/>
                    <a:pt x="7861758" y="3910348"/>
                    <a:pt x="7861758" y="3910348"/>
                  </a:cubicBezTo>
                  <a:lnTo>
                    <a:pt x="7861758" y="3910348"/>
                  </a:lnTo>
                  <a:cubicBezTo>
                    <a:pt x="7861758" y="3910348"/>
                    <a:pt x="7987046" y="3838000"/>
                    <a:pt x="7987046" y="3838000"/>
                  </a:cubicBezTo>
                  <a:lnTo>
                    <a:pt x="7992115" y="3840933"/>
                  </a:lnTo>
                  <a:lnTo>
                    <a:pt x="7992115" y="3910348"/>
                  </a:lnTo>
                  <a:lnTo>
                    <a:pt x="7995519" y="3910348"/>
                  </a:lnTo>
                  <a:lnTo>
                    <a:pt x="7995519" y="3842888"/>
                  </a:lnTo>
                  <a:lnTo>
                    <a:pt x="8112370" y="3910348"/>
                  </a:lnTo>
                  <a:lnTo>
                    <a:pt x="8146262" y="3910348"/>
                  </a:lnTo>
                  <a:lnTo>
                    <a:pt x="8263040" y="3842925"/>
                  </a:lnTo>
                  <a:lnTo>
                    <a:pt x="8263040" y="3910348"/>
                  </a:lnTo>
                  <a:lnTo>
                    <a:pt x="8266444" y="3910348"/>
                  </a:lnTo>
                  <a:lnTo>
                    <a:pt x="8266444" y="3840933"/>
                  </a:lnTo>
                  <a:lnTo>
                    <a:pt x="8271550" y="3838000"/>
                  </a:lnTo>
                  <a:lnTo>
                    <a:pt x="8396837" y="3910348"/>
                  </a:lnTo>
                  <a:lnTo>
                    <a:pt x="8403645" y="3910348"/>
                  </a:lnTo>
                  <a:lnTo>
                    <a:pt x="8534002" y="3835067"/>
                  </a:lnTo>
                  <a:lnTo>
                    <a:pt x="8534002" y="3910348"/>
                  </a:lnTo>
                  <a:lnTo>
                    <a:pt x="8537405" y="3910348"/>
                  </a:lnTo>
                  <a:lnTo>
                    <a:pt x="8537405" y="3835067"/>
                  </a:lnTo>
                  <a:lnTo>
                    <a:pt x="8667799" y="3910348"/>
                  </a:lnTo>
                  <a:lnTo>
                    <a:pt x="8667799" y="3910348"/>
                  </a:lnTo>
                  <a:lnTo>
                    <a:pt x="8674607" y="3910348"/>
                  </a:lnTo>
                  <a:lnTo>
                    <a:pt x="8798228" y="3838977"/>
                  </a:lnTo>
                  <a:lnTo>
                    <a:pt x="8798228" y="3910348"/>
                  </a:lnTo>
                  <a:lnTo>
                    <a:pt x="8815174" y="3910348"/>
                  </a:lnTo>
                  <a:lnTo>
                    <a:pt x="8815174" y="3838977"/>
                  </a:lnTo>
                  <a:lnTo>
                    <a:pt x="8915549" y="3896914"/>
                  </a:lnTo>
                  <a:lnTo>
                    <a:pt x="8938797" y="3910348"/>
                  </a:lnTo>
                  <a:lnTo>
                    <a:pt x="8945567" y="3910348"/>
                  </a:lnTo>
                  <a:lnTo>
                    <a:pt x="9023637" y="3865266"/>
                  </a:lnTo>
                  <a:lnTo>
                    <a:pt x="9075924" y="3835067"/>
                  </a:lnTo>
                  <a:lnTo>
                    <a:pt x="9075924" y="3910348"/>
                  </a:lnTo>
                  <a:lnTo>
                    <a:pt x="9079328" y="3910348"/>
                  </a:lnTo>
                  <a:lnTo>
                    <a:pt x="9079328" y="3835067"/>
                  </a:lnTo>
                  <a:lnTo>
                    <a:pt x="9209721" y="3910348"/>
                  </a:lnTo>
                  <a:lnTo>
                    <a:pt x="9209721" y="3910348"/>
                  </a:lnTo>
                  <a:lnTo>
                    <a:pt x="9216529" y="3910348"/>
                  </a:lnTo>
                  <a:lnTo>
                    <a:pt x="9216529" y="3910348"/>
                  </a:lnTo>
                  <a:lnTo>
                    <a:pt x="9341817" y="3838000"/>
                  </a:lnTo>
                  <a:lnTo>
                    <a:pt x="9346922" y="3840933"/>
                  </a:lnTo>
                  <a:lnTo>
                    <a:pt x="9346922" y="3910348"/>
                  </a:lnTo>
                  <a:lnTo>
                    <a:pt x="9350326" y="3910348"/>
                  </a:lnTo>
                  <a:lnTo>
                    <a:pt x="9350326" y="3842925"/>
                  </a:lnTo>
                  <a:lnTo>
                    <a:pt x="9467140" y="3910348"/>
                  </a:lnTo>
                  <a:lnTo>
                    <a:pt x="9501070" y="3910348"/>
                  </a:lnTo>
                  <a:lnTo>
                    <a:pt x="9617884" y="3842888"/>
                  </a:lnTo>
                  <a:lnTo>
                    <a:pt x="9617884" y="3910348"/>
                  </a:lnTo>
                  <a:lnTo>
                    <a:pt x="9621288" y="3910348"/>
                  </a:lnTo>
                  <a:lnTo>
                    <a:pt x="9621288" y="3840933"/>
                  </a:lnTo>
                  <a:lnTo>
                    <a:pt x="9626393" y="3838000"/>
                  </a:lnTo>
                  <a:lnTo>
                    <a:pt x="9751681" y="3910348"/>
                  </a:lnTo>
                  <a:lnTo>
                    <a:pt x="9751681" y="3910348"/>
                  </a:lnTo>
                  <a:lnTo>
                    <a:pt x="9758488" y="3910348"/>
                  </a:lnTo>
                  <a:lnTo>
                    <a:pt x="9758488" y="3910348"/>
                  </a:lnTo>
                  <a:lnTo>
                    <a:pt x="9888881" y="3835067"/>
                  </a:lnTo>
                  <a:lnTo>
                    <a:pt x="9888881" y="3910348"/>
                  </a:lnTo>
                  <a:lnTo>
                    <a:pt x="9892285" y="3910348"/>
                  </a:lnTo>
                  <a:lnTo>
                    <a:pt x="9892285" y="3835067"/>
                  </a:lnTo>
                  <a:lnTo>
                    <a:pt x="10022642" y="3910348"/>
                  </a:lnTo>
                  <a:lnTo>
                    <a:pt x="10029450" y="3910348"/>
                  </a:lnTo>
                  <a:lnTo>
                    <a:pt x="10152999" y="3838977"/>
                  </a:lnTo>
                  <a:lnTo>
                    <a:pt x="10152999" y="3910348"/>
                  </a:lnTo>
                  <a:lnTo>
                    <a:pt x="10169946" y="3910348"/>
                  </a:lnTo>
                  <a:lnTo>
                    <a:pt x="10169946" y="3838942"/>
                  </a:lnTo>
                  <a:lnTo>
                    <a:pt x="10293604" y="3910312"/>
                  </a:lnTo>
                  <a:lnTo>
                    <a:pt x="10293604" y="3910312"/>
                  </a:lnTo>
                  <a:cubicBezTo>
                    <a:pt x="10293604" y="3910312"/>
                    <a:pt x="10300412" y="3910312"/>
                    <a:pt x="10300412" y="3910312"/>
                  </a:cubicBezTo>
                  <a:lnTo>
                    <a:pt x="10300412" y="3910312"/>
                  </a:lnTo>
                  <a:cubicBezTo>
                    <a:pt x="10300412" y="3910312"/>
                    <a:pt x="10430769" y="3835031"/>
                    <a:pt x="10430769" y="3835031"/>
                  </a:cubicBezTo>
                  <a:lnTo>
                    <a:pt x="10430769" y="3910312"/>
                  </a:lnTo>
                  <a:lnTo>
                    <a:pt x="10434172" y="3910312"/>
                  </a:lnTo>
                  <a:lnTo>
                    <a:pt x="10434172" y="3835031"/>
                  </a:lnTo>
                  <a:lnTo>
                    <a:pt x="10564529" y="3910276"/>
                  </a:lnTo>
                  <a:lnTo>
                    <a:pt x="10564529" y="3910276"/>
                  </a:lnTo>
                  <a:cubicBezTo>
                    <a:pt x="10564529" y="3910276"/>
                    <a:pt x="10571336" y="3910276"/>
                    <a:pt x="10571336" y="3910276"/>
                  </a:cubicBezTo>
                  <a:lnTo>
                    <a:pt x="10571336" y="3910276"/>
                  </a:lnTo>
                  <a:cubicBezTo>
                    <a:pt x="10571336" y="3910276"/>
                    <a:pt x="10696661" y="3837928"/>
                    <a:pt x="10696661" y="3837928"/>
                  </a:cubicBezTo>
                  <a:lnTo>
                    <a:pt x="10701730" y="3840860"/>
                  </a:lnTo>
                  <a:lnTo>
                    <a:pt x="10701730" y="3910276"/>
                  </a:lnTo>
                  <a:lnTo>
                    <a:pt x="10705134" y="3910276"/>
                  </a:lnTo>
                  <a:lnTo>
                    <a:pt x="10705134" y="3842816"/>
                  </a:lnTo>
                  <a:lnTo>
                    <a:pt x="10821948" y="3910276"/>
                  </a:lnTo>
                  <a:lnTo>
                    <a:pt x="10821948" y="3910276"/>
                  </a:lnTo>
                  <a:cubicBezTo>
                    <a:pt x="10821948" y="3910276"/>
                    <a:pt x="10855841" y="3910276"/>
                    <a:pt x="10855841" y="3910276"/>
                  </a:cubicBezTo>
                  <a:lnTo>
                    <a:pt x="10855841" y="3910276"/>
                  </a:lnTo>
                  <a:cubicBezTo>
                    <a:pt x="10855841" y="3910276"/>
                    <a:pt x="10972691" y="3842816"/>
                    <a:pt x="10972691" y="3842816"/>
                  </a:cubicBezTo>
                  <a:lnTo>
                    <a:pt x="10972691" y="3910276"/>
                  </a:lnTo>
                  <a:lnTo>
                    <a:pt x="10976095" y="3910276"/>
                  </a:lnTo>
                  <a:lnTo>
                    <a:pt x="10976095" y="3840824"/>
                  </a:lnTo>
                  <a:lnTo>
                    <a:pt x="10981165" y="3837928"/>
                  </a:lnTo>
                  <a:lnTo>
                    <a:pt x="11106488" y="3910276"/>
                  </a:lnTo>
                  <a:lnTo>
                    <a:pt x="11106488" y="3910276"/>
                  </a:lnTo>
                  <a:cubicBezTo>
                    <a:pt x="11106488" y="3910276"/>
                    <a:pt x="11113296" y="3910276"/>
                    <a:pt x="11113296" y="3910276"/>
                  </a:cubicBezTo>
                  <a:lnTo>
                    <a:pt x="11113296" y="3910276"/>
                  </a:lnTo>
                  <a:cubicBezTo>
                    <a:pt x="11113296" y="3910276"/>
                    <a:pt x="11243689" y="3834994"/>
                    <a:pt x="11243689" y="3834994"/>
                  </a:cubicBezTo>
                  <a:lnTo>
                    <a:pt x="11243689" y="3910276"/>
                  </a:lnTo>
                  <a:lnTo>
                    <a:pt x="11247093" y="3910276"/>
                  </a:lnTo>
                  <a:lnTo>
                    <a:pt x="11247093" y="3834994"/>
                  </a:lnTo>
                  <a:lnTo>
                    <a:pt x="11377450" y="3910239"/>
                  </a:lnTo>
                  <a:lnTo>
                    <a:pt x="11377450" y="3910239"/>
                  </a:lnTo>
                  <a:cubicBezTo>
                    <a:pt x="11377450" y="3910239"/>
                    <a:pt x="11384257" y="3910239"/>
                    <a:pt x="11384257" y="3910239"/>
                  </a:cubicBezTo>
                  <a:lnTo>
                    <a:pt x="11384257" y="3910239"/>
                  </a:lnTo>
                  <a:cubicBezTo>
                    <a:pt x="11384257" y="3910239"/>
                    <a:pt x="11507879" y="3838869"/>
                    <a:pt x="11507879" y="3838869"/>
                  </a:cubicBezTo>
                  <a:lnTo>
                    <a:pt x="11507879" y="3910239"/>
                  </a:lnTo>
                  <a:lnTo>
                    <a:pt x="11524826" y="3910239"/>
                  </a:lnTo>
                  <a:lnTo>
                    <a:pt x="11524826" y="3838869"/>
                  </a:lnTo>
                  <a:lnTo>
                    <a:pt x="11648412" y="3910239"/>
                  </a:lnTo>
                  <a:lnTo>
                    <a:pt x="11648412" y="3910239"/>
                  </a:lnTo>
                  <a:cubicBezTo>
                    <a:pt x="11648412" y="3910239"/>
                    <a:pt x="11655219" y="3910239"/>
                    <a:pt x="11655219" y="3910239"/>
                  </a:cubicBezTo>
                  <a:lnTo>
                    <a:pt x="11655219" y="3910239"/>
                  </a:lnTo>
                  <a:cubicBezTo>
                    <a:pt x="11655219" y="3910239"/>
                    <a:pt x="11785612" y="3834958"/>
                    <a:pt x="11785612" y="3834958"/>
                  </a:cubicBezTo>
                  <a:lnTo>
                    <a:pt x="11785612" y="3910239"/>
                  </a:lnTo>
                  <a:lnTo>
                    <a:pt x="11789016" y="3910239"/>
                  </a:lnTo>
                  <a:lnTo>
                    <a:pt x="11789016" y="3834958"/>
                  </a:lnTo>
                  <a:lnTo>
                    <a:pt x="11919373" y="3910203"/>
                  </a:lnTo>
                  <a:lnTo>
                    <a:pt x="11919373" y="3910203"/>
                  </a:lnTo>
                  <a:cubicBezTo>
                    <a:pt x="11919373" y="3910203"/>
                    <a:pt x="11926181" y="3910203"/>
                    <a:pt x="11926181" y="3910203"/>
                  </a:cubicBezTo>
                  <a:lnTo>
                    <a:pt x="11926181" y="3910203"/>
                  </a:lnTo>
                  <a:cubicBezTo>
                    <a:pt x="11926181" y="3910203"/>
                    <a:pt x="12051468" y="3837855"/>
                    <a:pt x="12051468" y="3837855"/>
                  </a:cubicBezTo>
                  <a:lnTo>
                    <a:pt x="12056574" y="3840788"/>
                  </a:lnTo>
                  <a:lnTo>
                    <a:pt x="12056574" y="3910203"/>
                  </a:lnTo>
                  <a:lnTo>
                    <a:pt x="12059977" y="3910203"/>
                  </a:lnTo>
                  <a:lnTo>
                    <a:pt x="12059977" y="3842743"/>
                  </a:lnTo>
                  <a:lnTo>
                    <a:pt x="12176792" y="3910203"/>
                  </a:lnTo>
                  <a:lnTo>
                    <a:pt x="12193738" y="3910203"/>
                  </a:lnTo>
                  <a:lnTo>
                    <a:pt x="12193738" y="0"/>
                  </a:lnTo>
                  <a:lnTo>
                    <a:pt x="12176792" y="0"/>
                  </a:lnTo>
                  <a:close/>
                  <a:moveTo>
                    <a:pt x="540221" y="2933"/>
                  </a:moveTo>
                  <a:lnTo>
                    <a:pt x="540221" y="153495"/>
                  </a:lnTo>
                  <a:lnTo>
                    <a:pt x="409828" y="78214"/>
                  </a:lnTo>
                  <a:lnTo>
                    <a:pt x="540221" y="2933"/>
                  </a:lnTo>
                  <a:close/>
                  <a:moveTo>
                    <a:pt x="269296" y="3444358"/>
                  </a:moveTo>
                  <a:lnTo>
                    <a:pt x="269296" y="3594884"/>
                  </a:lnTo>
                  <a:lnTo>
                    <a:pt x="138903" y="3519603"/>
                  </a:lnTo>
                  <a:lnTo>
                    <a:pt x="269296" y="3444358"/>
                  </a:lnTo>
                  <a:close/>
                  <a:moveTo>
                    <a:pt x="137201" y="3516706"/>
                  </a:moveTo>
                  <a:lnTo>
                    <a:pt x="137201" y="3366144"/>
                  </a:lnTo>
                  <a:lnTo>
                    <a:pt x="267594" y="3441425"/>
                  </a:lnTo>
                  <a:lnTo>
                    <a:pt x="137201" y="3516742"/>
                  </a:lnTo>
                  <a:close/>
                  <a:moveTo>
                    <a:pt x="138903" y="3363211"/>
                  </a:moveTo>
                  <a:lnTo>
                    <a:pt x="264190" y="3290863"/>
                  </a:lnTo>
                  <a:lnTo>
                    <a:pt x="269260" y="3293796"/>
                  </a:lnTo>
                  <a:lnTo>
                    <a:pt x="269260" y="3438492"/>
                  </a:lnTo>
                  <a:lnTo>
                    <a:pt x="138866" y="3363211"/>
                  </a:lnTo>
                  <a:close/>
                  <a:moveTo>
                    <a:pt x="404758" y="538700"/>
                  </a:moveTo>
                  <a:lnTo>
                    <a:pt x="399689" y="541633"/>
                  </a:lnTo>
                  <a:lnTo>
                    <a:pt x="274365" y="469285"/>
                  </a:lnTo>
                  <a:lnTo>
                    <a:pt x="404758" y="394004"/>
                  </a:lnTo>
                  <a:lnTo>
                    <a:pt x="404758" y="538700"/>
                  </a:lnTo>
                  <a:close/>
                  <a:moveTo>
                    <a:pt x="408126" y="706861"/>
                  </a:moveTo>
                  <a:lnTo>
                    <a:pt x="538519" y="782142"/>
                  </a:lnTo>
                  <a:lnTo>
                    <a:pt x="408126" y="857423"/>
                  </a:lnTo>
                  <a:lnTo>
                    <a:pt x="408126" y="706861"/>
                  </a:lnTo>
                  <a:close/>
                  <a:moveTo>
                    <a:pt x="408126" y="1489003"/>
                  </a:moveTo>
                  <a:lnTo>
                    <a:pt x="538519" y="1564284"/>
                  </a:lnTo>
                  <a:lnTo>
                    <a:pt x="408126" y="1639565"/>
                  </a:lnTo>
                  <a:lnTo>
                    <a:pt x="408126" y="1489003"/>
                  </a:lnTo>
                  <a:close/>
                  <a:moveTo>
                    <a:pt x="408126" y="2271145"/>
                  </a:moveTo>
                  <a:lnTo>
                    <a:pt x="538519" y="2346426"/>
                  </a:lnTo>
                  <a:lnTo>
                    <a:pt x="408126" y="2421707"/>
                  </a:lnTo>
                  <a:lnTo>
                    <a:pt x="408126" y="2271145"/>
                  </a:lnTo>
                  <a:close/>
                  <a:moveTo>
                    <a:pt x="408126" y="3053287"/>
                  </a:moveTo>
                  <a:lnTo>
                    <a:pt x="538519" y="3128568"/>
                  </a:lnTo>
                  <a:lnTo>
                    <a:pt x="408126" y="3203849"/>
                  </a:lnTo>
                  <a:lnTo>
                    <a:pt x="408126" y="3053287"/>
                  </a:lnTo>
                  <a:close/>
                  <a:moveTo>
                    <a:pt x="269296" y="2812742"/>
                  </a:moveTo>
                  <a:lnTo>
                    <a:pt x="138903" y="2737461"/>
                  </a:lnTo>
                  <a:lnTo>
                    <a:pt x="269296" y="2662216"/>
                  </a:lnTo>
                  <a:lnTo>
                    <a:pt x="269296" y="2812742"/>
                  </a:lnTo>
                  <a:close/>
                  <a:moveTo>
                    <a:pt x="269296" y="2030600"/>
                  </a:moveTo>
                  <a:lnTo>
                    <a:pt x="138903" y="1955319"/>
                  </a:lnTo>
                  <a:lnTo>
                    <a:pt x="269296" y="1880038"/>
                  </a:lnTo>
                  <a:lnTo>
                    <a:pt x="269296" y="2030600"/>
                  </a:lnTo>
                  <a:close/>
                  <a:moveTo>
                    <a:pt x="269296" y="1248494"/>
                  </a:moveTo>
                  <a:lnTo>
                    <a:pt x="138903" y="1173213"/>
                  </a:lnTo>
                  <a:lnTo>
                    <a:pt x="269296" y="1097932"/>
                  </a:lnTo>
                  <a:lnTo>
                    <a:pt x="269296" y="1248494"/>
                  </a:lnTo>
                  <a:close/>
                  <a:moveTo>
                    <a:pt x="272663" y="779209"/>
                  </a:moveTo>
                  <a:lnTo>
                    <a:pt x="272663" y="634513"/>
                  </a:lnTo>
                  <a:lnTo>
                    <a:pt x="277733" y="631580"/>
                  </a:lnTo>
                  <a:lnTo>
                    <a:pt x="403057" y="703928"/>
                  </a:lnTo>
                  <a:lnTo>
                    <a:pt x="272663" y="779209"/>
                  </a:lnTo>
                  <a:close/>
                  <a:moveTo>
                    <a:pt x="404758" y="706861"/>
                  </a:moveTo>
                  <a:lnTo>
                    <a:pt x="404758" y="857423"/>
                  </a:lnTo>
                  <a:lnTo>
                    <a:pt x="274365" y="782142"/>
                  </a:lnTo>
                  <a:lnTo>
                    <a:pt x="404758" y="706861"/>
                  </a:lnTo>
                  <a:close/>
                  <a:moveTo>
                    <a:pt x="272663" y="785075"/>
                  </a:moveTo>
                  <a:lnTo>
                    <a:pt x="403057" y="860356"/>
                  </a:lnTo>
                  <a:lnTo>
                    <a:pt x="277733" y="932704"/>
                  </a:lnTo>
                  <a:lnTo>
                    <a:pt x="272663" y="929771"/>
                  </a:lnTo>
                  <a:lnTo>
                    <a:pt x="272663" y="785039"/>
                  </a:lnTo>
                  <a:close/>
                  <a:moveTo>
                    <a:pt x="396285" y="1020695"/>
                  </a:moveTo>
                  <a:lnTo>
                    <a:pt x="272663" y="1092066"/>
                  </a:lnTo>
                  <a:lnTo>
                    <a:pt x="272663" y="949325"/>
                  </a:lnTo>
                  <a:lnTo>
                    <a:pt x="396285" y="1020695"/>
                  </a:lnTo>
                  <a:close/>
                  <a:moveTo>
                    <a:pt x="403057" y="1173213"/>
                  </a:moveTo>
                  <a:lnTo>
                    <a:pt x="272663" y="1248494"/>
                  </a:lnTo>
                  <a:lnTo>
                    <a:pt x="272663" y="1097932"/>
                  </a:lnTo>
                  <a:lnTo>
                    <a:pt x="403057" y="1173213"/>
                  </a:lnTo>
                  <a:close/>
                  <a:moveTo>
                    <a:pt x="272663" y="1254360"/>
                  </a:moveTo>
                  <a:lnTo>
                    <a:pt x="396285" y="1325731"/>
                  </a:lnTo>
                  <a:lnTo>
                    <a:pt x="272663" y="1397101"/>
                  </a:lnTo>
                  <a:lnTo>
                    <a:pt x="272663" y="1254360"/>
                  </a:lnTo>
                  <a:close/>
                  <a:moveTo>
                    <a:pt x="277769" y="1413722"/>
                  </a:moveTo>
                  <a:lnTo>
                    <a:pt x="403093" y="1486070"/>
                  </a:lnTo>
                  <a:lnTo>
                    <a:pt x="272700" y="1561351"/>
                  </a:lnTo>
                  <a:lnTo>
                    <a:pt x="272700" y="1416655"/>
                  </a:lnTo>
                  <a:lnTo>
                    <a:pt x="277805" y="1413722"/>
                  </a:lnTo>
                  <a:close/>
                  <a:moveTo>
                    <a:pt x="404758" y="1489003"/>
                  </a:moveTo>
                  <a:lnTo>
                    <a:pt x="404758" y="1639529"/>
                  </a:lnTo>
                  <a:lnTo>
                    <a:pt x="274365" y="1564248"/>
                  </a:lnTo>
                  <a:lnTo>
                    <a:pt x="404758" y="1488967"/>
                  </a:lnTo>
                  <a:close/>
                  <a:moveTo>
                    <a:pt x="272663" y="1567217"/>
                  </a:moveTo>
                  <a:lnTo>
                    <a:pt x="403057" y="1642498"/>
                  </a:lnTo>
                  <a:lnTo>
                    <a:pt x="277733" y="1714846"/>
                  </a:lnTo>
                  <a:lnTo>
                    <a:pt x="272663" y="1711913"/>
                  </a:lnTo>
                  <a:lnTo>
                    <a:pt x="272663" y="1567217"/>
                  </a:lnTo>
                  <a:close/>
                  <a:moveTo>
                    <a:pt x="396285" y="1802837"/>
                  </a:moveTo>
                  <a:lnTo>
                    <a:pt x="272663" y="1874208"/>
                  </a:lnTo>
                  <a:lnTo>
                    <a:pt x="272663" y="1731467"/>
                  </a:lnTo>
                  <a:lnTo>
                    <a:pt x="396285" y="1802837"/>
                  </a:lnTo>
                  <a:close/>
                  <a:moveTo>
                    <a:pt x="403057" y="1955355"/>
                  </a:moveTo>
                  <a:lnTo>
                    <a:pt x="272663" y="2030636"/>
                  </a:lnTo>
                  <a:lnTo>
                    <a:pt x="272663" y="1880074"/>
                  </a:lnTo>
                  <a:lnTo>
                    <a:pt x="403057" y="1955355"/>
                  </a:lnTo>
                  <a:close/>
                  <a:moveTo>
                    <a:pt x="272663" y="2036502"/>
                  </a:moveTo>
                  <a:lnTo>
                    <a:pt x="396285" y="2107873"/>
                  </a:lnTo>
                  <a:lnTo>
                    <a:pt x="272663" y="2179243"/>
                  </a:lnTo>
                  <a:lnTo>
                    <a:pt x="272663" y="2036502"/>
                  </a:lnTo>
                  <a:close/>
                  <a:moveTo>
                    <a:pt x="277769" y="2195864"/>
                  </a:moveTo>
                  <a:lnTo>
                    <a:pt x="403093" y="2268212"/>
                  </a:lnTo>
                  <a:lnTo>
                    <a:pt x="272700" y="2343493"/>
                  </a:lnTo>
                  <a:lnTo>
                    <a:pt x="272700" y="2198797"/>
                  </a:lnTo>
                  <a:lnTo>
                    <a:pt x="277805" y="2195864"/>
                  </a:lnTo>
                  <a:close/>
                  <a:moveTo>
                    <a:pt x="404758" y="2271145"/>
                  </a:moveTo>
                  <a:lnTo>
                    <a:pt x="404758" y="2421671"/>
                  </a:lnTo>
                  <a:lnTo>
                    <a:pt x="274365" y="2346390"/>
                  </a:lnTo>
                  <a:lnTo>
                    <a:pt x="404758" y="2271145"/>
                  </a:lnTo>
                  <a:close/>
                  <a:moveTo>
                    <a:pt x="272663" y="2349359"/>
                  </a:moveTo>
                  <a:lnTo>
                    <a:pt x="403057" y="2424640"/>
                  </a:lnTo>
                  <a:lnTo>
                    <a:pt x="277733" y="2496989"/>
                  </a:lnTo>
                  <a:lnTo>
                    <a:pt x="272663" y="2494055"/>
                  </a:lnTo>
                  <a:lnTo>
                    <a:pt x="272663" y="2349359"/>
                  </a:lnTo>
                  <a:close/>
                  <a:moveTo>
                    <a:pt x="396285" y="2584979"/>
                  </a:moveTo>
                  <a:lnTo>
                    <a:pt x="272663" y="2656350"/>
                  </a:lnTo>
                  <a:lnTo>
                    <a:pt x="272663" y="2513609"/>
                  </a:lnTo>
                  <a:lnTo>
                    <a:pt x="396285" y="2584979"/>
                  </a:lnTo>
                  <a:close/>
                  <a:moveTo>
                    <a:pt x="403057" y="2737497"/>
                  </a:moveTo>
                  <a:lnTo>
                    <a:pt x="272663" y="2812778"/>
                  </a:lnTo>
                  <a:lnTo>
                    <a:pt x="272663" y="2662216"/>
                  </a:lnTo>
                  <a:lnTo>
                    <a:pt x="403057" y="2737497"/>
                  </a:lnTo>
                  <a:close/>
                  <a:moveTo>
                    <a:pt x="272663" y="2818644"/>
                  </a:moveTo>
                  <a:lnTo>
                    <a:pt x="396285" y="2890015"/>
                  </a:lnTo>
                  <a:lnTo>
                    <a:pt x="272663" y="2961385"/>
                  </a:lnTo>
                  <a:lnTo>
                    <a:pt x="272663" y="2818644"/>
                  </a:lnTo>
                  <a:close/>
                  <a:moveTo>
                    <a:pt x="277769" y="2978006"/>
                  </a:moveTo>
                  <a:lnTo>
                    <a:pt x="403093" y="3050354"/>
                  </a:lnTo>
                  <a:lnTo>
                    <a:pt x="272700" y="3125671"/>
                  </a:lnTo>
                  <a:lnTo>
                    <a:pt x="272700" y="2980975"/>
                  </a:lnTo>
                  <a:lnTo>
                    <a:pt x="277805" y="2978042"/>
                  </a:lnTo>
                  <a:close/>
                  <a:moveTo>
                    <a:pt x="404758" y="3053287"/>
                  </a:moveTo>
                  <a:lnTo>
                    <a:pt x="404758" y="3203849"/>
                  </a:lnTo>
                  <a:lnTo>
                    <a:pt x="274365" y="3128568"/>
                  </a:lnTo>
                  <a:lnTo>
                    <a:pt x="404758" y="3053287"/>
                  </a:lnTo>
                  <a:close/>
                  <a:moveTo>
                    <a:pt x="272663" y="3131501"/>
                  </a:moveTo>
                  <a:lnTo>
                    <a:pt x="403057" y="3206782"/>
                  </a:lnTo>
                  <a:lnTo>
                    <a:pt x="277733" y="3279131"/>
                  </a:lnTo>
                  <a:lnTo>
                    <a:pt x="272663" y="3276197"/>
                  </a:lnTo>
                  <a:lnTo>
                    <a:pt x="272663" y="3131501"/>
                  </a:lnTo>
                  <a:close/>
                  <a:moveTo>
                    <a:pt x="404758" y="3209715"/>
                  </a:moveTo>
                  <a:lnTo>
                    <a:pt x="404758" y="3352456"/>
                  </a:lnTo>
                  <a:lnTo>
                    <a:pt x="281137" y="3281086"/>
                  </a:lnTo>
                  <a:lnTo>
                    <a:pt x="404758" y="3209715"/>
                  </a:lnTo>
                  <a:close/>
                  <a:moveTo>
                    <a:pt x="404758" y="3047421"/>
                  </a:moveTo>
                  <a:lnTo>
                    <a:pt x="281137" y="2976050"/>
                  </a:lnTo>
                  <a:lnTo>
                    <a:pt x="404758" y="2904680"/>
                  </a:lnTo>
                  <a:lnTo>
                    <a:pt x="404758" y="3047421"/>
                  </a:lnTo>
                  <a:close/>
                  <a:moveTo>
                    <a:pt x="399689" y="2888060"/>
                  </a:moveTo>
                  <a:lnTo>
                    <a:pt x="274365" y="2815711"/>
                  </a:lnTo>
                  <a:lnTo>
                    <a:pt x="404758" y="2740430"/>
                  </a:lnTo>
                  <a:lnTo>
                    <a:pt x="404758" y="2885126"/>
                  </a:lnTo>
                  <a:lnTo>
                    <a:pt x="399689" y="2888060"/>
                  </a:lnTo>
                  <a:close/>
                  <a:moveTo>
                    <a:pt x="404758" y="2734564"/>
                  </a:moveTo>
                  <a:lnTo>
                    <a:pt x="274365" y="2659283"/>
                  </a:lnTo>
                  <a:lnTo>
                    <a:pt x="399653" y="2586971"/>
                  </a:lnTo>
                  <a:lnTo>
                    <a:pt x="404758" y="2589904"/>
                  </a:lnTo>
                  <a:lnTo>
                    <a:pt x="404758" y="2734564"/>
                  </a:lnTo>
                  <a:close/>
                  <a:moveTo>
                    <a:pt x="281137" y="2498944"/>
                  </a:moveTo>
                  <a:lnTo>
                    <a:pt x="404758" y="2427573"/>
                  </a:lnTo>
                  <a:lnTo>
                    <a:pt x="404758" y="2570314"/>
                  </a:lnTo>
                  <a:lnTo>
                    <a:pt x="281137" y="2498944"/>
                  </a:lnTo>
                  <a:close/>
                  <a:moveTo>
                    <a:pt x="404758" y="2265279"/>
                  </a:moveTo>
                  <a:lnTo>
                    <a:pt x="281137" y="2193908"/>
                  </a:lnTo>
                  <a:lnTo>
                    <a:pt x="404758" y="2122538"/>
                  </a:lnTo>
                  <a:lnTo>
                    <a:pt x="404758" y="2265243"/>
                  </a:lnTo>
                  <a:close/>
                  <a:moveTo>
                    <a:pt x="399689" y="2105918"/>
                  </a:moveTo>
                  <a:lnTo>
                    <a:pt x="274365" y="2033569"/>
                  </a:lnTo>
                  <a:lnTo>
                    <a:pt x="404758" y="1958288"/>
                  </a:lnTo>
                  <a:lnTo>
                    <a:pt x="404758" y="2102984"/>
                  </a:lnTo>
                  <a:lnTo>
                    <a:pt x="399689" y="2105918"/>
                  </a:lnTo>
                  <a:close/>
                  <a:moveTo>
                    <a:pt x="404758" y="1952386"/>
                  </a:moveTo>
                  <a:lnTo>
                    <a:pt x="274365" y="1877105"/>
                  </a:lnTo>
                  <a:lnTo>
                    <a:pt x="399653" y="1804757"/>
                  </a:lnTo>
                  <a:lnTo>
                    <a:pt x="404722" y="1807690"/>
                  </a:lnTo>
                  <a:lnTo>
                    <a:pt x="404722" y="1952350"/>
                  </a:lnTo>
                  <a:close/>
                  <a:moveTo>
                    <a:pt x="281137" y="1716802"/>
                  </a:moveTo>
                  <a:lnTo>
                    <a:pt x="404758" y="1645431"/>
                  </a:lnTo>
                  <a:lnTo>
                    <a:pt x="404758" y="1788172"/>
                  </a:lnTo>
                  <a:lnTo>
                    <a:pt x="281137" y="1716802"/>
                  </a:lnTo>
                  <a:close/>
                  <a:moveTo>
                    <a:pt x="404758" y="1483137"/>
                  </a:moveTo>
                  <a:lnTo>
                    <a:pt x="281137" y="1411766"/>
                  </a:lnTo>
                  <a:lnTo>
                    <a:pt x="404758" y="1340396"/>
                  </a:lnTo>
                  <a:lnTo>
                    <a:pt x="404758" y="1483137"/>
                  </a:lnTo>
                  <a:close/>
                  <a:moveTo>
                    <a:pt x="399689" y="1323775"/>
                  </a:moveTo>
                  <a:lnTo>
                    <a:pt x="274365" y="1251427"/>
                  </a:lnTo>
                  <a:lnTo>
                    <a:pt x="404758" y="1176146"/>
                  </a:lnTo>
                  <a:lnTo>
                    <a:pt x="404758" y="1320842"/>
                  </a:lnTo>
                  <a:lnTo>
                    <a:pt x="399689" y="1323775"/>
                  </a:lnTo>
                  <a:close/>
                  <a:moveTo>
                    <a:pt x="404758" y="1170244"/>
                  </a:moveTo>
                  <a:lnTo>
                    <a:pt x="274365" y="1094963"/>
                  </a:lnTo>
                  <a:lnTo>
                    <a:pt x="399653" y="1022651"/>
                  </a:lnTo>
                  <a:lnTo>
                    <a:pt x="404758" y="1025584"/>
                  </a:lnTo>
                  <a:lnTo>
                    <a:pt x="404758" y="1170244"/>
                  </a:lnTo>
                  <a:close/>
                  <a:moveTo>
                    <a:pt x="281137" y="934660"/>
                  </a:moveTo>
                  <a:lnTo>
                    <a:pt x="404758" y="863289"/>
                  </a:lnTo>
                  <a:lnTo>
                    <a:pt x="404758" y="1006030"/>
                  </a:lnTo>
                  <a:lnTo>
                    <a:pt x="281137" y="934660"/>
                  </a:lnTo>
                  <a:close/>
                  <a:moveTo>
                    <a:pt x="404758" y="700995"/>
                  </a:moveTo>
                  <a:lnTo>
                    <a:pt x="281137" y="629624"/>
                  </a:lnTo>
                  <a:lnTo>
                    <a:pt x="404758" y="558254"/>
                  </a:lnTo>
                  <a:lnTo>
                    <a:pt x="404758" y="700995"/>
                  </a:lnTo>
                  <a:close/>
                  <a:moveTo>
                    <a:pt x="272663" y="466352"/>
                  </a:moveTo>
                  <a:lnTo>
                    <a:pt x="272663" y="315790"/>
                  </a:lnTo>
                  <a:lnTo>
                    <a:pt x="403057" y="391071"/>
                  </a:lnTo>
                  <a:lnTo>
                    <a:pt x="272663" y="466352"/>
                  </a:lnTo>
                  <a:close/>
                  <a:moveTo>
                    <a:pt x="396285" y="543589"/>
                  </a:moveTo>
                  <a:lnTo>
                    <a:pt x="272663" y="614959"/>
                  </a:lnTo>
                  <a:lnTo>
                    <a:pt x="272663" y="472218"/>
                  </a:lnTo>
                  <a:lnTo>
                    <a:pt x="396285" y="543589"/>
                  </a:lnTo>
                  <a:close/>
                  <a:moveTo>
                    <a:pt x="269296" y="466352"/>
                  </a:moveTo>
                  <a:lnTo>
                    <a:pt x="138903" y="391071"/>
                  </a:lnTo>
                  <a:lnTo>
                    <a:pt x="269296" y="315790"/>
                  </a:lnTo>
                  <a:lnTo>
                    <a:pt x="269296" y="466352"/>
                  </a:lnTo>
                  <a:close/>
                  <a:moveTo>
                    <a:pt x="267594" y="469285"/>
                  </a:moveTo>
                  <a:lnTo>
                    <a:pt x="137201" y="544566"/>
                  </a:lnTo>
                  <a:lnTo>
                    <a:pt x="137201" y="394004"/>
                  </a:lnTo>
                  <a:lnTo>
                    <a:pt x="267594" y="469285"/>
                  </a:lnTo>
                  <a:close/>
                  <a:moveTo>
                    <a:pt x="269296" y="472218"/>
                  </a:moveTo>
                  <a:lnTo>
                    <a:pt x="269296" y="616915"/>
                  </a:lnTo>
                  <a:lnTo>
                    <a:pt x="264226" y="619848"/>
                  </a:lnTo>
                  <a:lnTo>
                    <a:pt x="138903" y="547499"/>
                  </a:lnTo>
                  <a:lnTo>
                    <a:pt x="269296" y="472218"/>
                  </a:lnTo>
                  <a:close/>
                  <a:moveTo>
                    <a:pt x="269296" y="636468"/>
                  </a:moveTo>
                  <a:lnTo>
                    <a:pt x="269296" y="779209"/>
                  </a:lnTo>
                  <a:lnTo>
                    <a:pt x="145674" y="707839"/>
                  </a:lnTo>
                  <a:lnTo>
                    <a:pt x="269296" y="636468"/>
                  </a:lnTo>
                  <a:close/>
                  <a:moveTo>
                    <a:pt x="269296" y="927816"/>
                  </a:moveTo>
                  <a:lnTo>
                    <a:pt x="145674" y="856446"/>
                  </a:lnTo>
                  <a:lnTo>
                    <a:pt x="269296" y="785075"/>
                  </a:lnTo>
                  <a:lnTo>
                    <a:pt x="269296" y="927816"/>
                  </a:lnTo>
                  <a:close/>
                  <a:moveTo>
                    <a:pt x="269296" y="947370"/>
                  </a:moveTo>
                  <a:lnTo>
                    <a:pt x="269296" y="1092030"/>
                  </a:lnTo>
                  <a:lnTo>
                    <a:pt x="138903" y="1016748"/>
                  </a:lnTo>
                  <a:lnTo>
                    <a:pt x="264190" y="944400"/>
                  </a:lnTo>
                  <a:lnTo>
                    <a:pt x="269296" y="947333"/>
                  </a:lnTo>
                  <a:close/>
                  <a:moveTo>
                    <a:pt x="267594" y="1094999"/>
                  </a:moveTo>
                  <a:lnTo>
                    <a:pt x="137201" y="1170280"/>
                  </a:lnTo>
                  <a:lnTo>
                    <a:pt x="137201" y="1019718"/>
                  </a:lnTo>
                  <a:lnTo>
                    <a:pt x="267594" y="1094999"/>
                  </a:lnTo>
                  <a:close/>
                  <a:moveTo>
                    <a:pt x="267594" y="1251427"/>
                  </a:moveTo>
                  <a:lnTo>
                    <a:pt x="137201" y="1326708"/>
                  </a:lnTo>
                  <a:lnTo>
                    <a:pt x="137201" y="1176146"/>
                  </a:lnTo>
                  <a:lnTo>
                    <a:pt x="267594" y="1251427"/>
                  </a:lnTo>
                  <a:close/>
                  <a:moveTo>
                    <a:pt x="269296" y="1254360"/>
                  </a:moveTo>
                  <a:lnTo>
                    <a:pt x="269296" y="1399057"/>
                  </a:lnTo>
                  <a:lnTo>
                    <a:pt x="264226" y="1401990"/>
                  </a:lnTo>
                  <a:lnTo>
                    <a:pt x="138903" y="1329642"/>
                  </a:lnTo>
                  <a:lnTo>
                    <a:pt x="269296" y="1254360"/>
                  </a:lnTo>
                  <a:close/>
                  <a:moveTo>
                    <a:pt x="269296" y="1418610"/>
                  </a:moveTo>
                  <a:lnTo>
                    <a:pt x="269296" y="1561351"/>
                  </a:lnTo>
                  <a:lnTo>
                    <a:pt x="145674" y="1489981"/>
                  </a:lnTo>
                  <a:lnTo>
                    <a:pt x="269296" y="1418610"/>
                  </a:lnTo>
                  <a:close/>
                  <a:moveTo>
                    <a:pt x="269296" y="1709958"/>
                  </a:moveTo>
                  <a:lnTo>
                    <a:pt x="145674" y="1638588"/>
                  </a:lnTo>
                  <a:lnTo>
                    <a:pt x="269296" y="1567217"/>
                  </a:lnTo>
                  <a:lnTo>
                    <a:pt x="269296" y="1709958"/>
                  </a:lnTo>
                  <a:close/>
                  <a:moveTo>
                    <a:pt x="269296" y="1729512"/>
                  </a:moveTo>
                  <a:lnTo>
                    <a:pt x="269296" y="1874208"/>
                  </a:lnTo>
                  <a:lnTo>
                    <a:pt x="138903" y="1798927"/>
                  </a:lnTo>
                  <a:lnTo>
                    <a:pt x="264190" y="1726579"/>
                  </a:lnTo>
                  <a:lnTo>
                    <a:pt x="269260" y="1729512"/>
                  </a:lnTo>
                  <a:close/>
                  <a:moveTo>
                    <a:pt x="267594" y="1877141"/>
                  </a:moveTo>
                  <a:lnTo>
                    <a:pt x="137201" y="1952422"/>
                  </a:lnTo>
                  <a:lnTo>
                    <a:pt x="137201" y="1801860"/>
                  </a:lnTo>
                  <a:lnTo>
                    <a:pt x="267594" y="1877141"/>
                  </a:lnTo>
                  <a:close/>
                  <a:moveTo>
                    <a:pt x="267594" y="2033569"/>
                  </a:moveTo>
                  <a:lnTo>
                    <a:pt x="137201" y="2108851"/>
                  </a:lnTo>
                  <a:lnTo>
                    <a:pt x="137201" y="1958288"/>
                  </a:lnTo>
                  <a:lnTo>
                    <a:pt x="267594" y="2033569"/>
                  </a:lnTo>
                  <a:close/>
                  <a:moveTo>
                    <a:pt x="269296" y="2036502"/>
                  </a:moveTo>
                  <a:lnTo>
                    <a:pt x="269296" y="2181199"/>
                  </a:lnTo>
                  <a:lnTo>
                    <a:pt x="264226" y="2184132"/>
                  </a:lnTo>
                  <a:lnTo>
                    <a:pt x="138903" y="2111784"/>
                  </a:lnTo>
                  <a:lnTo>
                    <a:pt x="269296" y="2036538"/>
                  </a:lnTo>
                  <a:close/>
                  <a:moveTo>
                    <a:pt x="269296" y="2200752"/>
                  </a:moveTo>
                  <a:lnTo>
                    <a:pt x="269296" y="2343493"/>
                  </a:lnTo>
                  <a:lnTo>
                    <a:pt x="145674" y="2272123"/>
                  </a:lnTo>
                  <a:lnTo>
                    <a:pt x="269296" y="2200752"/>
                  </a:lnTo>
                  <a:close/>
                  <a:moveTo>
                    <a:pt x="269296" y="2492100"/>
                  </a:moveTo>
                  <a:lnTo>
                    <a:pt x="145674" y="2420730"/>
                  </a:lnTo>
                  <a:lnTo>
                    <a:pt x="269296" y="2349359"/>
                  </a:lnTo>
                  <a:lnTo>
                    <a:pt x="269296" y="2492100"/>
                  </a:lnTo>
                  <a:close/>
                  <a:moveTo>
                    <a:pt x="269296" y="2511654"/>
                  </a:moveTo>
                  <a:lnTo>
                    <a:pt x="269296" y="2656314"/>
                  </a:lnTo>
                  <a:lnTo>
                    <a:pt x="138903" y="2581032"/>
                  </a:lnTo>
                  <a:lnTo>
                    <a:pt x="264190" y="2508721"/>
                  </a:lnTo>
                  <a:lnTo>
                    <a:pt x="269296" y="2511654"/>
                  </a:lnTo>
                  <a:close/>
                  <a:moveTo>
                    <a:pt x="267594" y="2659247"/>
                  </a:moveTo>
                  <a:lnTo>
                    <a:pt x="137201" y="2734564"/>
                  </a:lnTo>
                  <a:lnTo>
                    <a:pt x="137201" y="2583965"/>
                  </a:lnTo>
                  <a:lnTo>
                    <a:pt x="267594" y="2659247"/>
                  </a:lnTo>
                  <a:close/>
                  <a:moveTo>
                    <a:pt x="267594" y="2815711"/>
                  </a:moveTo>
                  <a:lnTo>
                    <a:pt x="137201" y="2890993"/>
                  </a:lnTo>
                  <a:lnTo>
                    <a:pt x="137201" y="2740430"/>
                  </a:lnTo>
                  <a:lnTo>
                    <a:pt x="267594" y="2815711"/>
                  </a:lnTo>
                  <a:close/>
                  <a:moveTo>
                    <a:pt x="269296" y="2818644"/>
                  </a:moveTo>
                  <a:lnTo>
                    <a:pt x="269296" y="2963304"/>
                  </a:lnTo>
                  <a:lnTo>
                    <a:pt x="264226" y="2966237"/>
                  </a:lnTo>
                  <a:lnTo>
                    <a:pt x="138903" y="2893889"/>
                  </a:lnTo>
                  <a:lnTo>
                    <a:pt x="269296" y="2818644"/>
                  </a:lnTo>
                  <a:close/>
                  <a:moveTo>
                    <a:pt x="269296" y="2982894"/>
                  </a:moveTo>
                  <a:lnTo>
                    <a:pt x="269296" y="3125635"/>
                  </a:lnTo>
                  <a:lnTo>
                    <a:pt x="145674" y="3054265"/>
                  </a:lnTo>
                  <a:lnTo>
                    <a:pt x="269296" y="2982894"/>
                  </a:lnTo>
                  <a:close/>
                  <a:moveTo>
                    <a:pt x="269296" y="3274242"/>
                  </a:moveTo>
                  <a:lnTo>
                    <a:pt x="145674" y="3202872"/>
                  </a:lnTo>
                  <a:lnTo>
                    <a:pt x="269296" y="3131501"/>
                  </a:lnTo>
                  <a:lnTo>
                    <a:pt x="269296" y="3274242"/>
                  </a:lnTo>
                  <a:close/>
                  <a:moveTo>
                    <a:pt x="396285" y="3367121"/>
                  </a:moveTo>
                  <a:lnTo>
                    <a:pt x="272663" y="3438492"/>
                  </a:lnTo>
                  <a:lnTo>
                    <a:pt x="272663" y="3295751"/>
                  </a:lnTo>
                  <a:lnTo>
                    <a:pt x="396285" y="3367121"/>
                  </a:lnTo>
                  <a:close/>
                  <a:moveTo>
                    <a:pt x="272663" y="3444358"/>
                  </a:moveTo>
                  <a:lnTo>
                    <a:pt x="403057" y="3519639"/>
                  </a:lnTo>
                  <a:lnTo>
                    <a:pt x="272663" y="3594920"/>
                  </a:lnTo>
                  <a:lnTo>
                    <a:pt x="272663" y="3444358"/>
                  </a:lnTo>
                  <a:close/>
                  <a:moveTo>
                    <a:pt x="274365" y="3441425"/>
                  </a:moveTo>
                  <a:lnTo>
                    <a:pt x="399653" y="3369077"/>
                  </a:lnTo>
                  <a:lnTo>
                    <a:pt x="404722" y="3372010"/>
                  </a:lnTo>
                  <a:lnTo>
                    <a:pt x="404722" y="3516706"/>
                  </a:lnTo>
                  <a:lnTo>
                    <a:pt x="274329" y="3441425"/>
                  </a:lnTo>
                  <a:close/>
                  <a:moveTo>
                    <a:pt x="408126" y="3373965"/>
                  </a:moveTo>
                  <a:lnTo>
                    <a:pt x="531748" y="3445336"/>
                  </a:lnTo>
                  <a:lnTo>
                    <a:pt x="408126" y="3516706"/>
                  </a:lnTo>
                  <a:lnTo>
                    <a:pt x="408126" y="3373965"/>
                  </a:lnTo>
                  <a:close/>
                  <a:moveTo>
                    <a:pt x="408126" y="3354412"/>
                  </a:moveTo>
                  <a:lnTo>
                    <a:pt x="408126" y="3209715"/>
                  </a:lnTo>
                  <a:lnTo>
                    <a:pt x="538519" y="3284997"/>
                  </a:lnTo>
                  <a:lnTo>
                    <a:pt x="413195" y="3357345"/>
                  </a:lnTo>
                  <a:lnTo>
                    <a:pt x="408126" y="3354412"/>
                  </a:lnTo>
                  <a:close/>
                  <a:moveTo>
                    <a:pt x="409828" y="3206782"/>
                  </a:moveTo>
                  <a:lnTo>
                    <a:pt x="540221" y="3131501"/>
                  </a:lnTo>
                  <a:lnTo>
                    <a:pt x="540221" y="3282064"/>
                  </a:lnTo>
                  <a:lnTo>
                    <a:pt x="409828" y="3206782"/>
                  </a:lnTo>
                  <a:close/>
                  <a:moveTo>
                    <a:pt x="409864" y="3050318"/>
                  </a:moveTo>
                  <a:lnTo>
                    <a:pt x="540257" y="2975073"/>
                  </a:lnTo>
                  <a:lnTo>
                    <a:pt x="540257" y="3125599"/>
                  </a:lnTo>
                  <a:lnTo>
                    <a:pt x="409864" y="3050318"/>
                  </a:lnTo>
                  <a:close/>
                  <a:moveTo>
                    <a:pt x="408126" y="3047421"/>
                  </a:moveTo>
                  <a:lnTo>
                    <a:pt x="408126" y="2902725"/>
                  </a:lnTo>
                  <a:lnTo>
                    <a:pt x="413232" y="2899792"/>
                  </a:lnTo>
                  <a:lnTo>
                    <a:pt x="538555" y="2972140"/>
                  </a:lnTo>
                  <a:lnTo>
                    <a:pt x="408162" y="3047457"/>
                  </a:lnTo>
                  <a:close/>
                  <a:moveTo>
                    <a:pt x="408126" y="2883171"/>
                  </a:moveTo>
                  <a:lnTo>
                    <a:pt x="408126" y="2740430"/>
                  </a:lnTo>
                  <a:lnTo>
                    <a:pt x="531748" y="2811801"/>
                  </a:lnTo>
                  <a:lnTo>
                    <a:pt x="408126" y="2883171"/>
                  </a:lnTo>
                  <a:close/>
                  <a:moveTo>
                    <a:pt x="408126" y="2591823"/>
                  </a:moveTo>
                  <a:lnTo>
                    <a:pt x="531748" y="2663194"/>
                  </a:lnTo>
                  <a:lnTo>
                    <a:pt x="408126" y="2734564"/>
                  </a:lnTo>
                  <a:lnTo>
                    <a:pt x="408126" y="2591823"/>
                  </a:lnTo>
                  <a:close/>
                  <a:moveTo>
                    <a:pt x="408126" y="2572270"/>
                  </a:moveTo>
                  <a:lnTo>
                    <a:pt x="408126" y="2427537"/>
                  </a:lnTo>
                  <a:lnTo>
                    <a:pt x="538519" y="2502818"/>
                  </a:lnTo>
                  <a:lnTo>
                    <a:pt x="413195" y="2575166"/>
                  </a:lnTo>
                  <a:lnTo>
                    <a:pt x="408126" y="2572233"/>
                  </a:lnTo>
                  <a:close/>
                  <a:moveTo>
                    <a:pt x="409864" y="2424640"/>
                  </a:moveTo>
                  <a:lnTo>
                    <a:pt x="540257" y="2349359"/>
                  </a:lnTo>
                  <a:lnTo>
                    <a:pt x="540257" y="2499885"/>
                  </a:lnTo>
                  <a:lnTo>
                    <a:pt x="409864" y="2424604"/>
                  </a:lnTo>
                  <a:close/>
                  <a:moveTo>
                    <a:pt x="409864" y="2268212"/>
                  </a:moveTo>
                  <a:lnTo>
                    <a:pt x="540257" y="2192967"/>
                  </a:lnTo>
                  <a:lnTo>
                    <a:pt x="540257" y="2343493"/>
                  </a:lnTo>
                  <a:lnTo>
                    <a:pt x="409864" y="2268212"/>
                  </a:lnTo>
                  <a:close/>
                  <a:moveTo>
                    <a:pt x="408126" y="2265279"/>
                  </a:moveTo>
                  <a:lnTo>
                    <a:pt x="408126" y="2120583"/>
                  </a:lnTo>
                  <a:lnTo>
                    <a:pt x="413232" y="2117650"/>
                  </a:lnTo>
                  <a:lnTo>
                    <a:pt x="538555" y="2189998"/>
                  </a:lnTo>
                  <a:lnTo>
                    <a:pt x="408162" y="2265315"/>
                  </a:lnTo>
                  <a:close/>
                  <a:moveTo>
                    <a:pt x="408126" y="2101029"/>
                  </a:moveTo>
                  <a:lnTo>
                    <a:pt x="408126" y="1958288"/>
                  </a:lnTo>
                  <a:lnTo>
                    <a:pt x="531748" y="2029659"/>
                  </a:lnTo>
                  <a:lnTo>
                    <a:pt x="408126" y="2101029"/>
                  </a:lnTo>
                  <a:close/>
                  <a:moveTo>
                    <a:pt x="408126" y="1809681"/>
                  </a:moveTo>
                  <a:lnTo>
                    <a:pt x="531748" y="1881052"/>
                  </a:lnTo>
                  <a:lnTo>
                    <a:pt x="408126" y="1952422"/>
                  </a:lnTo>
                  <a:lnTo>
                    <a:pt x="408126" y="1809681"/>
                  </a:lnTo>
                  <a:close/>
                  <a:moveTo>
                    <a:pt x="408126" y="1790128"/>
                  </a:moveTo>
                  <a:lnTo>
                    <a:pt x="408126" y="1645431"/>
                  </a:lnTo>
                  <a:lnTo>
                    <a:pt x="538519" y="1720713"/>
                  </a:lnTo>
                  <a:lnTo>
                    <a:pt x="413195" y="1793061"/>
                  </a:lnTo>
                  <a:lnTo>
                    <a:pt x="408126" y="1790128"/>
                  </a:lnTo>
                  <a:close/>
                  <a:moveTo>
                    <a:pt x="409864" y="1642498"/>
                  </a:moveTo>
                  <a:lnTo>
                    <a:pt x="540257" y="1567217"/>
                  </a:lnTo>
                  <a:lnTo>
                    <a:pt x="540257" y="1717779"/>
                  </a:lnTo>
                  <a:lnTo>
                    <a:pt x="409864" y="1642498"/>
                  </a:lnTo>
                  <a:close/>
                  <a:moveTo>
                    <a:pt x="409864" y="1486070"/>
                  </a:moveTo>
                  <a:lnTo>
                    <a:pt x="540257" y="1410789"/>
                  </a:lnTo>
                  <a:lnTo>
                    <a:pt x="540257" y="1561351"/>
                  </a:lnTo>
                  <a:lnTo>
                    <a:pt x="409864" y="1486070"/>
                  </a:lnTo>
                  <a:close/>
                  <a:moveTo>
                    <a:pt x="408126" y="1483137"/>
                  </a:moveTo>
                  <a:lnTo>
                    <a:pt x="408126" y="1338441"/>
                  </a:lnTo>
                  <a:lnTo>
                    <a:pt x="413232" y="1335508"/>
                  </a:lnTo>
                  <a:lnTo>
                    <a:pt x="538555" y="1407856"/>
                  </a:lnTo>
                  <a:lnTo>
                    <a:pt x="408162" y="1483137"/>
                  </a:lnTo>
                  <a:close/>
                  <a:moveTo>
                    <a:pt x="408126" y="1318887"/>
                  </a:moveTo>
                  <a:lnTo>
                    <a:pt x="408126" y="1176146"/>
                  </a:lnTo>
                  <a:lnTo>
                    <a:pt x="531748" y="1247517"/>
                  </a:lnTo>
                  <a:lnTo>
                    <a:pt x="408126" y="1318887"/>
                  </a:lnTo>
                  <a:close/>
                  <a:moveTo>
                    <a:pt x="408126" y="1027539"/>
                  </a:moveTo>
                  <a:lnTo>
                    <a:pt x="531748" y="1098910"/>
                  </a:lnTo>
                  <a:lnTo>
                    <a:pt x="408126" y="1170280"/>
                  </a:lnTo>
                  <a:lnTo>
                    <a:pt x="408126" y="1027539"/>
                  </a:lnTo>
                  <a:close/>
                  <a:moveTo>
                    <a:pt x="408126" y="1007986"/>
                  </a:moveTo>
                  <a:lnTo>
                    <a:pt x="408126" y="863253"/>
                  </a:lnTo>
                  <a:lnTo>
                    <a:pt x="538519" y="938534"/>
                  </a:lnTo>
                  <a:lnTo>
                    <a:pt x="413195" y="1010882"/>
                  </a:lnTo>
                  <a:lnTo>
                    <a:pt x="408126" y="1007949"/>
                  </a:lnTo>
                  <a:close/>
                  <a:moveTo>
                    <a:pt x="409828" y="860356"/>
                  </a:moveTo>
                  <a:lnTo>
                    <a:pt x="540221" y="785075"/>
                  </a:lnTo>
                  <a:lnTo>
                    <a:pt x="540221" y="935637"/>
                  </a:lnTo>
                  <a:lnTo>
                    <a:pt x="409828" y="860356"/>
                  </a:lnTo>
                  <a:close/>
                  <a:moveTo>
                    <a:pt x="409828" y="703928"/>
                  </a:moveTo>
                  <a:lnTo>
                    <a:pt x="540221" y="628647"/>
                  </a:lnTo>
                  <a:lnTo>
                    <a:pt x="540221" y="779209"/>
                  </a:lnTo>
                  <a:lnTo>
                    <a:pt x="409828" y="703928"/>
                  </a:lnTo>
                  <a:close/>
                  <a:moveTo>
                    <a:pt x="408126" y="700995"/>
                  </a:moveTo>
                  <a:lnTo>
                    <a:pt x="408126" y="556299"/>
                  </a:lnTo>
                  <a:lnTo>
                    <a:pt x="413232" y="553366"/>
                  </a:lnTo>
                  <a:lnTo>
                    <a:pt x="538519" y="625714"/>
                  </a:lnTo>
                  <a:lnTo>
                    <a:pt x="408126" y="700995"/>
                  </a:lnTo>
                  <a:close/>
                  <a:moveTo>
                    <a:pt x="408126" y="536745"/>
                  </a:moveTo>
                  <a:lnTo>
                    <a:pt x="408126" y="394004"/>
                  </a:lnTo>
                  <a:lnTo>
                    <a:pt x="531748" y="465375"/>
                  </a:lnTo>
                  <a:lnTo>
                    <a:pt x="408126" y="536745"/>
                  </a:lnTo>
                  <a:close/>
                  <a:moveTo>
                    <a:pt x="408126" y="245397"/>
                  </a:moveTo>
                  <a:lnTo>
                    <a:pt x="531748" y="316768"/>
                  </a:lnTo>
                  <a:lnTo>
                    <a:pt x="408126" y="388138"/>
                  </a:lnTo>
                  <a:lnTo>
                    <a:pt x="408126" y="245397"/>
                  </a:lnTo>
                  <a:close/>
                  <a:moveTo>
                    <a:pt x="404758" y="388138"/>
                  </a:moveTo>
                  <a:lnTo>
                    <a:pt x="274365" y="312857"/>
                  </a:lnTo>
                  <a:lnTo>
                    <a:pt x="399653" y="240509"/>
                  </a:lnTo>
                  <a:lnTo>
                    <a:pt x="404722" y="243442"/>
                  </a:lnTo>
                  <a:lnTo>
                    <a:pt x="404722" y="388138"/>
                  </a:lnTo>
                  <a:close/>
                  <a:moveTo>
                    <a:pt x="272663" y="309924"/>
                  </a:moveTo>
                  <a:lnTo>
                    <a:pt x="272663" y="167183"/>
                  </a:lnTo>
                  <a:lnTo>
                    <a:pt x="396285" y="238553"/>
                  </a:lnTo>
                  <a:lnTo>
                    <a:pt x="272663" y="309924"/>
                  </a:lnTo>
                  <a:close/>
                  <a:moveTo>
                    <a:pt x="269296" y="309924"/>
                  </a:moveTo>
                  <a:lnTo>
                    <a:pt x="138903" y="234643"/>
                  </a:lnTo>
                  <a:lnTo>
                    <a:pt x="264190" y="162294"/>
                  </a:lnTo>
                  <a:lnTo>
                    <a:pt x="269260" y="165228"/>
                  </a:lnTo>
                  <a:lnTo>
                    <a:pt x="269260" y="309924"/>
                  </a:lnTo>
                  <a:close/>
                  <a:moveTo>
                    <a:pt x="267594" y="312857"/>
                  </a:moveTo>
                  <a:lnTo>
                    <a:pt x="137201" y="388138"/>
                  </a:lnTo>
                  <a:lnTo>
                    <a:pt x="137201" y="237576"/>
                  </a:lnTo>
                  <a:lnTo>
                    <a:pt x="267594" y="312857"/>
                  </a:lnTo>
                  <a:close/>
                  <a:moveTo>
                    <a:pt x="137201" y="550432"/>
                  </a:moveTo>
                  <a:lnTo>
                    <a:pt x="260823" y="621803"/>
                  </a:lnTo>
                  <a:lnTo>
                    <a:pt x="137201" y="693173"/>
                  </a:lnTo>
                  <a:lnTo>
                    <a:pt x="137201" y="550432"/>
                  </a:lnTo>
                  <a:close/>
                  <a:moveTo>
                    <a:pt x="142270" y="709794"/>
                  </a:moveTo>
                  <a:lnTo>
                    <a:pt x="267594" y="782142"/>
                  </a:lnTo>
                  <a:lnTo>
                    <a:pt x="142270" y="854490"/>
                  </a:lnTo>
                  <a:lnTo>
                    <a:pt x="137201" y="851557"/>
                  </a:lnTo>
                  <a:lnTo>
                    <a:pt x="137201" y="712727"/>
                  </a:lnTo>
                  <a:lnTo>
                    <a:pt x="142270" y="709794"/>
                  </a:lnTo>
                  <a:close/>
                  <a:moveTo>
                    <a:pt x="133797" y="849602"/>
                  </a:moveTo>
                  <a:lnTo>
                    <a:pt x="16946" y="782142"/>
                  </a:lnTo>
                  <a:lnTo>
                    <a:pt x="133797" y="714682"/>
                  </a:lnTo>
                  <a:lnTo>
                    <a:pt x="133797" y="849602"/>
                  </a:lnTo>
                  <a:close/>
                  <a:moveTo>
                    <a:pt x="260823" y="942481"/>
                  </a:moveTo>
                  <a:lnTo>
                    <a:pt x="137201" y="1013852"/>
                  </a:lnTo>
                  <a:lnTo>
                    <a:pt x="137201" y="871111"/>
                  </a:lnTo>
                  <a:lnTo>
                    <a:pt x="260823" y="942481"/>
                  </a:lnTo>
                  <a:close/>
                  <a:moveTo>
                    <a:pt x="137201" y="1332575"/>
                  </a:moveTo>
                  <a:lnTo>
                    <a:pt x="260823" y="1403945"/>
                  </a:lnTo>
                  <a:lnTo>
                    <a:pt x="137201" y="1475315"/>
                  </a:lnTo>
                  <a:lnTo>
                    <a:pt x="137201" y="1332575"/>
                  </a:lnTo>
                  <a:close/>
                  <a:moveTo>
                    <a:pt x="142270" y="1491936"/>
                  </a:moveTo>
                  <a:lnTo>
                    <a:pt x="267594" y="1564284"/>
                  </a:lnTo>
                  <a:lnTo>
                    <a:pt x="142270" y="1636632"/>
                  </a:lnTo>
                  <a:lnTo>
                    <a:pt x="137201" y="1633699"/>
                  </a:lnTo>
                  <a:lnTo>
                    <a:pt x="137201" y="1494869"/>
                  </a:lnTo>
                  <a:lnTo>
                    <a:pt x="142270" y="1491936"/>
                  </a:lnTo>
                  <a:close/>
                  <a:moveTo>
                    <a:pt x="133797" y="1631744"/>
                  </a:moveTo>
                  <a:lnTo>
                    <a:pt x="16946" y="1564284"/>
                  </a:lnTo>
                  <a:lnTo>
                    <a:pt x="133797" y="1496824"/>
                  </a:lnTo>
                  <a:lnTo>
                    <a:pt x="133797" y="1631744"/>
                  </a:lnTo>
                  <a:close/>
                  <a:moveTo>
                    <a:pt x="260823" y="1724623"/>
                  </a:moveTo>
                  <a:lnTo>
                    <a:pt x="137201" y="1795994"/>
                  </a:lnTo>
                  <a:lnTo>
                    <a:pt x="137201" y="1653253"/>
                  </a:lnTo>
                  <a:lnTo>
                    <a:pt x="260823" y="1724623"/>
                  </a:lnTo>
                  <a:close/>
                  <a:moveTo>
                    <a:pt x="137201" y="2114717"/>
                  </a:moveTo>
                  <a:lnTo>
                    <a:pt x="260823" y="2186087"/>
                  </a:lnTo>
                  <a:lnTo>
                    <a:pt x="137201" y="2257457"/>
                  </a:lnTo>
                  <a:lnTo>
                    <a:pt x="137201" y="2114717"/>
                  </a:lnTo>
                  <a:close/>
                  <a:moveTo>
                    <a:pt x="142270" y="2274078"/>
                  </a:moveTo>
                  <a:lnTo>
                    <a:pt x="267594" y="2346426"/>
                  </a:lnTo>
                  <a:lnTo>
                    <a:pt x="142270" y="2418774"/>
                  </a:lnTo>
                  <a:lnTo>
                    <a:pt x="137201" y="2415841"/>
                  </a:lnTo>
                  <a:lnTo>
                    <a:pt x="137201" y="2277011"/>
                  </a:lnTo>
                  <a:lnTo>
                    <a:pt x="142306" y="2274078"/>
                  </a:lnTo>
                  <a:close/>
                  <a:moveTo>
                    <a:pt x="133797" y="2413886"/>
                  </a:moveTo>
                  <a:lnTo>
                    <a:pt x="16946" y="2346426"/>
                  </a:lnTo>
                  <a:lnTo>
                    <a:pt x="133797" y="2278966"/>
                  </a:lnTo>
                  <a:lnTo>
                    <a:pt x="133797" y="2413922"/>
                  </a:lnTo>
                  <a:close/>
                  <a:moveTo>
                    <a:pt x="260823" y="2506765"/>
                  </a:moveTo>
                  <a:lnTo>
                    <a:pt x="137201" y="2578136"/>
                  </a:lnTo>
                  <a:lnTo>
                    <a:pt x="137201" y="2435395"/>
                  </a:lnTo>
                  <a:lnTo>
                    <a:pt x="260823" y="2506765"/>
                  </a:lnTo>
                  <a:close/>
                  <a:moveTo>
                    <a:pt x="137201" y="2896859"/>
                  </a:moveTo>
                  <a:lnTo>
                    <a:pt x="260823" y="2968229"/>
                  </a:lnTo>
                  <a:lnTo>
                    <a:pt x="137201" y="3039599"/>
                  </a:lnTo>
                  <a:lnTo>
                    <a:pt x="137201" y="2896859"/>
                  </a:lnTo>
                  <a:close/>
                  <a:moveTo>
                    <a:pt x="142270" y="3056220"/>
                  </a:moveTo>
                  <a:lnTo>
                    <a:pt x="267594" y="3128568"/>
                  </a:lnTo>
                  <a:lnTo>
                    <a:pt x="142270" y="3200916"/>
                  </a:lnTo>
                  <a:lnTo>
                    <a:pt x="137201" y="3198019"/>
                  </a:lnTo>
                  <a:lnTo>
                    <a:pt x="137201" y="3059153"/>
                  </a:lnTo>
                  <a:lnTo>
                    <a:pt x="142270" y="3056220"/>
                  </a:lnTo>
                  <a:close/>
                  <a:moveTo>
                    <a:pt x="133797" y="3196028"/>
                  </a:moveTo>
                  <a:lnTo>
                    <a:pt x="16946" y="3128568"/>
                  </a:lnTo>
                  <a:lnTo>
                    <a:pt x="133797" y="3061072"/>
                  </a:lnTo>
                  <a:lnTo>
                    <a:pt x="133797" y="3195992"/>
                  </a:lnTo>
                  <a:close/>
                  <a:moveTo>
                    <a:pt x="260823" y="3288907"/>
                  </a:moveTo>
                  <a:lnTo>
                    <a:pt x="137201" y="3360278"/>
                  </a:lnTo>
                  <a:lnTo>
                    <a:pt x="137201" y="3217537"/>
                  </a:lnTo>
                  <a:lnTo>
                    <a:pt x="260823" y="3288871"/>
                  </a:lnTo>
                  <a:close/>
                  <a:moveTo>
                    <a:pt x="137201" y="3522572"/>
                  </a:moveTo>
                  <a:lnTo>
                    <a:pt x="267594" y="3597853"/>
                  </a:lnTo>
                  <a:lnTo>
                    <a:pt x="137201" y="3673135"/>
                  </a:lnTo>
                  <a:lnTo>
                    <a:pt x="137201" y="3522572"/>
                  </a:lnTo>
                  <a:close/>
                  <a:moveTo>
                    <a:pt x="269296" y="3600786"/>
                  </a:moveTo>
                  <a:lnTo>
                    <a:pt x="269296" y="3745483"/>
                  </a:lnTo>
                  <a:lnTo>
                    <a:pt x="264226" y="3748416"/>
                  </a:lnTo>
                  <a:lnTo>
                    <a:pt x="138903" y="3676068"/>
                  </a:lnTo>
                  <a:lnTo>
                    <a:pt x="269296" y="3600786"/>
                  </a:lnTo>
                  <a:close/>
                  <a:moveTo>
                    <a:pt x="272663" y="3600786"/>
                  </a:moveTo>
                  <a:lnTo>
                    <a:pt x="396285" y="3672157"/>
                  </a:lnTo>
                  <a:lnTo>
                    <a:pt x="272663" y="3743527"/>
                  </a:lnTo>
                  <a:lnTo>
                    <a:pt x="272663" y="3600786"/>
                  </a:lnTo>
                  <a:close/>
                  <a:moveTo>
                    <a:pt x="274365" y="3597853"/>
                  </a:moveTo>
                  <a:lnTo>
                    <a:pt x="404758" y="3522572"/>
                  </a:lnTo>
                  <a:lnTo>
                    <a:pt x="404758" y="3667268"/>
                  </a:lnTo>
                  <a:lnTo>
                    <a:pt x="399689" y="3670202"/>
                  </a:lnTo>
                  <a:lnTo>
                    <a:pt x="274365" y="3597853"/>
                  </a:lnTo>
                  <a:close/>
                  <a:moveTo>
                    <a:pt x="408126" y="3522572"/>
                  </a:moveTo>
                  <a:lnTo>
                    <a:pt x="531748" y="3593943"/>
                  </a:lnTo>
                  <a:lnTo>
                    <a:pt x="408126" y="3665313"/>
                  </a:lnTo>
                  <a:lnTo>
                    <a:pt x="408126" y="3522572"/>
                  </a:lnTo>
                  <a:close/>
                  <a:moveTo>
                    <a:pt x="409828" y="3519639"/>
                  </a:moveTo>
                  <a:lnTo>
                    <a:pt x="535116" y="3447291"/>
                  </a:lnTo>
                  <a:lnTo>
                    <a:pt x="540185" y="3450224"/>
                  </a:lnTo>
                  <a:lnTo>
                    <a:pt x="540185" y="3589054"/>
                  </a:lnTo>
                  <a:lnTo>
                    <a:pt x="535116" y="3591987"/>
                  </a:lnTo>
                  <a:lnTo>
                    <a:pt x="409792" y="3519639"/>
                  </a:lnTo>
                  <a:close/>
                  <a:moveTo>
                    <a:pt x="543625" y="3452179"/>
                  </a:moveTo>
                  <a:lnTo>
                    <a:pt x="660475" y="3519675"/>
                  </a:lnTo>
                  <a:lnTo>
                    <a:pt x="543625" y="3587135"/>
                  </a:lnTo>
                  <a:lnTo>
                    <a:pt x="543625" y="3452216"/>
                  </a:lnTo>
                  <a:close/>
                  <a:moveTo>
                    <a:pt x="416599" y="3359300"/>
                  </a:moveTo>
                  <a:lnTo>
                    <a:pt x="540221" y="3287930"/>
                  </a:lnTo>
                  <a:lnTo>
                    <a:pt x="540221" y="3430670"/>
                  </a:lnTo>
                  <a:lnTo>
                    <a:pt x="416599" y="3359300"/>
                  </a:lnTo>
                  <a:close/>
                  <a:moveTo>
                    <a:pt x="540221" y="2969170"/>
                  </a:moveTo>
                  <a:lnTo>
                    <a:pt x="416599" y="2897800"/>
                  </a:lnTo>
                  <a:lnTo>
                    <a:pt x="540221" y="2826430"/>
                  </a:lnTo>
                  <a:lnTo>
                    <a:pt x="540221" y="2969134"/>
                  </a:lnTo>
                  <a:close/>
                  <a:moveTo>
                    <a:pt x="535152" y="2809845"/>
                  </a:moveTo>
                  <a:lnTo>
                    <a:pt x="409828" y="2737497"/>
                  </a:lnTo>
                  <a:lnTo>
                    <a:pt x="535116" y="2665185"/>
                  </a:lnTo>
                  <a:lnTo>
                    <a:pt x="540185" y="2668118"/>
                  </a:lnTo>
                  <a:lnTo>
                    <a:pt x="540185" y="2806948"/>
                  </a:lnTo>
                  <a:lnTo>
                    <a:pt x="535116" y="2809881"/>
                  </a:lnTo>
                  <a:close/>
                  <a:moveTo>
                    <a:pt x="543625" y="2670037"/>
                  </a:moveTo>
                  <a:lnTo>
                    <a:pt x="660475" y="2737497"/>
                  </a:lnTo>
                  <a:lnTo>
                    <a:pt x="543625" y="2804957"/>
                  </a:lnTo>
                  <a:lnTo>
                    <a:pt x="543625" y="2670037"/>
                  </a:lnTo>
                  <a:close/>
                  <a:moveTo>
                    <a:pt x="416599" y="2577158"/>
                  </a:moveTo>
                  <a:lnTo>
                    <a:pt x="540221" y="2505788"/>
                  </a:lnTo>
                  <a:lnTo>
                    <a:pt x="540221" y="2648528"/>
                  </a:lnTo>
                  <a:lnTo>
                    <a:pt x="416599" y="2577158"/>
                  </a:lnTo>
                  <a:close/>
                  <a:moveTo>
                    <a:pt x="540221" y="2187028"/>
                  </a:moveTo>
                  <a:lnTo>
                    <a:pt x="416599" y="2115694"/>
                  </a:lnTo>
                  <a:lnTo>
                    <a:pt x="540221" y="2044324"/>
                  </a:lnTo>
                  <a:lnTo>
                    <a:pt x="540221" y="2187065"/>
                  </a:lnTo>
                  <a:close/>
                  <a:moveTo>
                    <a:pt x="535152" y="2027703"/>
                  </a:moveTo>
                  <a:lnTo>
                    <a:pt x="409828" y="1955355"/>
                  </a:lnTo>
                  <a:lnTo>
                    <a:pt x="535116" y="1883007"/>
                  </a:lnTo>
                  <a:lnTo>
                    <a:pt x="540185" y="1885940"/>
                  </a:lnTo>
                  <a:lnTo>
                    <a:pt x="540185" y="2024770"/>
                  </a:lnTo>
                  <a:lnTo>
                    <a:pt x="535116" y="2027703"/>
                  </a:lnTo>
                  <a:close/>
                  <a:moveTo>
                    <a:pt x="543625" y="1887895"/>
                  </a:moveTo>
                  <a:lnTo>
                    <a:pt x="660475" y="1955355"/>
                  </a:lnTo>
                  <a:lnTo>
                    <a:pt x="543625" y="2022815"/>
                  </a:lnTo>
                  <a:lnTo>
                    <a:pt x="543625" y="1887895"/>
                  </a:lnTo>
                  <a:close/>
                  <a:moveTo>
                    <a:pt x="416599" y="1795016"/>
                  </a:moveTo>
                  <a:lnTo>
                    <a:pt x="540221" y="1723646"/>
                  </a:lnTo>
                  <a:lnTo>
                    <a:pt x="540221" y="1866386"/>
                  </a:lnTo>
                  <a:lnTo>
                    <a:pt x="416599" y="1795016"/>
                  </a:lnTo>
                  <a:close/>
                  <a:moveTo>
                    <a:pt x="540221" y="1404923"/>
                  </a:moveTo>
                  <a:lnTo>
                    <a:pt x="416599" y="1333552"/>
                  </a:lnTo>
                  <a:lnTo>
                    <a:pt x="540221" y="1262182"/>
                  </a:lnTo>
                  <a:lnTo>
                    <a:pt x="540221" y="1404923"/>
                  </a:lnTo>
                  <a:close/>
                  <a:moveTo>
                    <a:pt x="535152" y="1245561"/>
                  </a:moveTo>
                  <a:lnTo>
                    <a:pt x="409828" y="1173213"/>
                  </a:lnTo>
                  <a:lnTo>
                    <a:pt x="535116" y="1100865"/>
                  </a:lnTo>
                  <a:lnTo>
                    <a:pt x="540185" y="1103798"/>
                  </a:lnTo>
                  <a:lnTo>
                    <a:pt x="540185" y="1242592"/>
                  </a:lnTo>
                  <a:lnTo>
                    <a:pt x="535116" y="1245525"/>
                  </a:lnTo>
                  <a:close/>
                  <a:moveTo>
                    <a:pt x="543625" y="1105753"/>
                  </a:moveTo>
                  <a:lnTo>
                    <a:pt x="660475" y="1173213"/>
                  </a:lnTo>
                  <a:lnTo>
                    <a:pt x="543625" y="1240673"/>
                  </a:lnTo>
                  <a:lnTo>
                    <a:pt x="543625" y="1105753"/>
                  </a:lnTo>
                  <a:close/>
                  <a:moveTo>
                    <a:pt x="416599" y="1012874"/>
                  </a:moveTo>
                  <a:lnTo>
                    <a:pt x="540221" y="941503"/>
                  </a:lnTo>
                  <a:lnTo>
                    <a:pt x="540221" y="1084244"/>
                  </a:lnTo>
                  <a:lnTo>
                    <a:pt x="416599" y="1012874"/>
                  </a:lnTo>
                  <a:close/>
                  <a:moveTo>
                    <a:pt x="540221" y="622781"/>
                  </a:moveTo>
                  <a:lnTo>
                    <a:pt x="416599" y="551410"/>
                  </a:lnTo>
                  <a:lnTo>
                    <a:pt x="540221" y="480040"/>
                  </a:lnTo>
                  <a:lnTo>
                    <a:pt x="540221" y="622781"/>
                  </a:lnTo>
                  <a:close/>
                  <a:moveTo>
                    <a:pt x="535152" y="463419"/>
                  </a:moveTo>
                  <a:lnTo>
                    <a:pt x="409828" y="391071"/>
                  </a:lnTo>
                  <a:lnTo>
                    <a:pt x="535116" y="318723"/>
                  </a:lnTo>
                  <a:lnTo>
                    <a:pt x="540185" y="321656"/>
                  </a:lnTo>
                  <a:lnTo>
                    <a:pt x="540185" y="460486"/>
                  </a:lnTo>
                  <a:lnTo>
                    <a:pt x="535116" y="463419"/>
                  </a:lnTo>
                  <a:close/>
                  <a:moveTo>
                    <a:pt x="543625" y="323611"/>
                  </a:moveTo>
                  <a:lnTo>
                    <a:pt x="660475" y="391071"/>
                  </a:lnTo>
                  <a:lnTo>
                    <a:pt x="543625" y="458531"/>
                  </a:lnTo>
                  <a:lnTo>
                    <a:pt x="543625" y="323611"/>
                  </a:lnTo>
                  <a:close/>
                  <a:moveTo>
                    <a:pt x="416599" y="230732"/>
                  </a:moveTo>
                  <a:lnTo>
                    <a:pt x="540221" y="159361"/>
                  </a:lnTo>
                  <a:lnTo>
                    <a:pt x="540221" y="302102"/>
                  </a:lnTo>
                  <a:lnTo>
                    <a:pt x="416599" y="230732"/>
                  </a:lnTo>
                  <a:close/>
                  <a:moveTo>
                    <a:pt x="408126" y="81147"/>
                  </a:moveTo>
                  <a:lnTo>
                    <a:pt x="538519" y="156428"/>
                  </a:lnTo>
                  <a:lnTo>
                    <a:pt x="413195" y="228777"/>
                  </a:lnTo>
                  <a:lnTo>
                    <a:pt x="408126" y="225844"/>
                  </a:lnTo>
                  <a:lnTo>
                    <a:pt x="408126" y="81147"/>
                  </a:lnTo>
                  <a:close/>
                  <a:moveTo>
                    <a:pt x="404758" y="223888"/>
                  </a:moveTo>
                  <a:lnTo>
                    <a:pt x="281137" y="152518"/>
                  </a:lnTo>
                  <a:lnTo>
                    <a:pt x="404758" y="81147"/>
                  </a:lnTo>
                  <a:lnTo>
                    <a:pt x="404758" y="223888"/>
                  </a:lnTo>
                  <a:close/>
                  <a:moveTo>
                    <a:pt x="272663" y="2933"/>
                  </a:moveTo>
                  <a:lnTo>
                    <a:pt x="403057" y="78214"/>
                  </a:lnTo>
                  <a:lnTo>
                    <a:pt x="277733" y="150562"/>
                  </a:lnTo>
                  <a:lnTo>
                    <a:pt x="272663" y="147629"/>
                  </a:lnTo>
                  <a:lnTo>
                    <a:pt x="272663" y="2933"/>
                  </a:lnTo>
                  <a:close/>
                  <a:moveTo>
                    <a:pt x="269296" y="2933"/>
                  </a:moveTo>
                  <a:lnTo>
                    <a:pt x="269296" y="145674"/>
                  </a:lnTo>
                  <a:lnTo>
                    <a:pt x="145674" y="74303"/>
                  </a:lnTo>
                  <a:lnTo>
                    <a:pt x="269296" y="2933"/>
                  </a:lnTo>
                  <a:close/>
                  <a:moveTo>
                    <a:pt x="260823" y="160339"/>
                  </a:moveTo>
                  <a:lnTo>
                    <a:pt x="137201" y="231710"/>
                  </a:lnTo>
                  <a:lnTo>
                    <a:pt x="137201" y="88969"/>
                  </a:lnTo>
                  <a:lnTo>
                    <a:pt x="260823" y="160339"/>
                  </a:lnTo>
                  <a:close/>
                  <a:moveTo>
                    <a:pt x="8509" y="14665"/>
                  </a:moveTo>
                  <a:lnTo>
                    <a:pt x="125360" y="82125"/>
                  </a:lnTo>
                  <a:lnTo>
                    <a:pt x="8509" y="149585"/>
                  </a:lnTo>
                  <a:lnTo>
                    <a:pt x="8509" y="14665"/>
                  </a:lnTo>
                  <a:close/>
                  <a:moveTo>
                    <a:pt x="8509" y="153495"/>
                  </a:moveTo>
                  <a:lnTo>
                    <a:pt x="128728" y="84080"/>
                  </a:lnTo>
                  <a:lnTo>
                    <a:pt x="133833" y="87013"/>
                  </a:lnTo>
                  <a:lnTo>
                    <a:pt x="133833" y="231710"/>
                  </a:lnTo>
                  <a:lnTo>
                    <a:pt x="8509" y="159361"/>
                  </a:lnTo>
                  <a:lnTo>
                    <a:pt x="8509" y="153495"/>
                  </a:lnTo>
                  <a:close/>
                  <a:moveTo>
                    <a:pt x="8509" y="163272"/>
                  </a:moveTo>
                  <a:lnTo>
                    <a:pt x="132131" y="234643"/>
                  </a:lnTo>
                  <a:lnTo>
                    <a:pt x="8509" y="306013"/>
                  </a:lnTo>
                  <a:lnTo>
                    <a:pt x="8509" y="163272"/>
                  </a:lnTo>
                  <a:close/>
                  <a:moveTo>
                    <a:pt x="8509" y="309924"/>
                  </a:moveTo>
                  <a:lnTo>
                    <a:pt x="133833" y="237576"/>
                  </a:lnTo>
                  <a:lnTo>
                    <a:pt x="133833" y="388102"/>
                  </a:lnTo>
                  <a:lnTo>
                    <a:pt x="8509" y="315790"/>
                  </a:lnTo>
                  <a:lnTo>
                    <a:pt x="8509" y="309924"/>
                  </a:lnTo>
                  <a:close/>
                  <a:moveTo>
                    <a:pt x="8509" y="319701"/>
                  </a:moveTo>
                  <a:lnTo>
                    <a:pt x="132131" y="391071"/>
                  </a:lnTo>
                  <a:lnTo>
                    <a:pt x="8509" y="462441"/>
                  </a:lnTo>
                  <a:lnTo>
                    <a:pt x="8509" y="319701"/>
                  </a:lnTo>
                  <a:close/>
                  <a:moveTo>
                    <a:pt x="8509" y="466352"/>
                  </a:moveTo>
                  <a:lnTo>
                    <a:pt x="133833" y="394004"/>
                  </a:lnTo>
                  <a:lnTo>
                    <a:pt x="133833" y="544566"/>
                  </a:lnTo>
                  <a:lnTo>
                    <a:pt x="8509" y="472218"/>
                  </a:lnTo>
                  <a:lnTo>
                    <a:pt x="8509" y="466352"/>
                  </a:lnTo>
                  <a:close/>
                  <a:moveTo>
                    <a:pt x="8509" y="476129"/>
                  </a:moveTo>
                  <a:lnTo>
                    <a:pt x="132131" y="547499"/>
                  </a:lnTo>
                  <a:lnTo>
                    <a:pt x="8509" y="618870"/>
                  </a:lnTo>
                  <a:lnTo>
                    <a:pt x="8509" y="476129"/>
                  </a:lnTo>
                  <a:close/>
                  <a:moveTo>
                    <a:pt x="8509" y="622781"/>
                  </a:moveTo>
                  <a:lnTo>
                    <a:pt x="133833" y="550432"/>
                  </a:lnTo>
                  <a:lnTo>
                    <a:pt x="133833" y="695129"/>
                  </a:lnTo>
                  <a:lnTo>
                    <a:pt x="128764" y="698062"/>
                  </a:lnTo>
                  <a:lnTo>
                    <a:pt x="8509" y="628647"/>
                  </a:lnTo>
                  <a:lnTo>
                    <a:pt x="8509" y="622781"/>
                  </a:lnTo>
                  <a:close/>
                  <a:moveTo>
                    <a:pt x="8509" y="632557"/>
                  </a:moveTo>
                  <a:lnTo>
                    <a:pt x="125360" y="700017"/>
                  </a:lnTo>
                  <a:lnTo>
                    <a:pt x="8509" y="767477"/>
                  </a:lnTo>
                  <a:lnTo>
                    <a:pt x="8509" y="632557"/>
                  </a:lnTo>
                  <a:close/>
                  <a:moveTo>
                    <a:pt x="8509" y="796807"/>
                  </a:moveTo>
                  <a:lnTo>
                    <a:pt x="125360" y="864267"/>
                  </a:lnTo>
                  <a:lnTo>
                    <a:pt x="8509" y="931727"/>
                  </a:lnTo>
                  <a:lnTo>
                    <a:pt x="8509" y="796807"/>
                  </a:lnTo>
                  <a:close/>
                  <a:moveTo>
                    <a:pt x="8509" y="935637"/>
                  </a:moveTo>
                  <a:lnTo>
                    <a:pt x="128728" y="866222"/>
                  </a:lnTo>
                  <a:lnTo>
                    <a:pt x="133833" y="869155"/>
                  </a:lnTo>
                  <a:lnTo>
                    <a:pt x="133833" y="1013852"/>
                  </a:lnTo>
                  <a:lnTo>
                    <a:pt x="8509" y="941503"/>
                  </a:lnTo>
                  <a:lnTo>
                    <a:pt x="8509" y="935637"/>
                  </a:lnTo>
                  <a:close/>
                  <a:moveTo>
                    <a:pt x="8509" y="945414"/>
                  </a:moveTo>
                  <a:lnTo>
                    <a:pt x="132131" y="1016785"/>
                  </a:lnTo>
                  <a:lnTo>
                    <a:pt x="8509" y="1088155"/>
                  </a:lnTo>
                  <a:lnTo>
                    <a:pt x="8509" y="945414"/>
                  </a:lnTo>
                  <a:close/>
                  <a:moveTo>
                    <a:pt x="8509" y="1092066"/>
                  </a:moveTo>
                  <a:lnTo>
                    <a:pt x="133833" y="1019718"/>
                  </a:lnTo>
                  <a:lnTo>
                    <a:pt x="133833" y="1170280"/>
                  </a:lnTo>
                  <a:lnTo>
                    <a:pt x="8509" y="1097932"/>
                  </a:lnTo>
                  <a:lnTo>
                    <a:pt x="8509" y="1092066"/>
                  </a:lnTo>
                  <a:close/>
                  <a:moveTo>
                    <a:pt x="8509" y="1101843"/>
                  </a:moveTo>
                  <a:lnTo>
                    <a:pt x="132131" y="1173213"/>
                  </a:lnTo>
                  <a:lnTo>
                    <a:pt x="8509" y="1244583"/>
                  </a:lnTo>
                  <a:lnTo>
                    <a:pt x="8509" y="1101843"/>
                  </a:lnTo>
                  <a:close/>
                  <a:moveTo>
                    <a:pt x="8509" y="1248494"/>
                  </a:moveTo>
                  <a:lnTo>
                    <a:pt x="133833" y="1176146"/>
                  </a:lnTo>
                  <a:lnTo>
                    <a:pt x="133833" y="1326708"/>
                  </a:lnTo>
                  <a:lnTo>
                    <a:pt x="8509" y="1254360"/>
                  </a:lnTo>
                  <a:lnTo>
                    <a:pt x="8509" y="1248494"/>
                  </a:lnTo>
                  <a:close/>
                  <a:moveTo>
                    <a:pt x="8509" y="1258271"/>
                  </a:moveTo>
                  <a:lnTo>
                    <a:pt x="132131" y="1329642"/>
                  </a:lnTo>
                  <a:lnTo>
                    <a:pt x="8509" y="1401012"/>
                  </a:lnTo>
                  <a:lnTo>
                    <a:pt x="8509" y="1258271"/>
                  </a:lnTo>
                  <a:close/>
                  <a:moveTo>
                    <a:pt x="8509" y="1404923"/>
                  </a:moveTo>
                  <a:lnTo>
                    <a:pt x="133833" y="1332575"/>
                  </a:lnTo>
                  <a:lnTo>
                    <a:pt x="133833" y="1477271"/>
                  </a:lnTo>
                  <a:lnTo>
                    <a:pt x="128764" y="1480204"/>
                  </a:lnTo>
                  <a:lnTo>
                    <a:pt x="8546" y="1410789"/>
                  </a:lnTo>
                  <a:lnTo>
                    <a:pt x="8546" y="1404923"/>
                  </a:lnTo>
                  <a:close/>
                  <a:moveTo>
                    <a:pt x="8509" y="1414699"/>
                  </a:moveTo>
                  <a:lnTo>
                    <a:pt x="125360" y="1482159"/>
                  </a:lnTo>
                  <a:lnTo>
                    <a:pt x="8509" y="1549619"/>
                  </a:lnTo>
                  <a:lnTo>
                    <a:pt x="8509" y="1414699"/>
                  </a:lnTo>
                  <a:close/>
                  <a:moveTo>
                    <a:pt x="8509" y="1578949"/>
                  </a:moveTo>
                  <a:lnTo>
                    <a:pt x="125360" y="1646409"/>
                  </a:lnTo>
                  <a:lnTo>
                    <a:pt x="8509" y="1713869"/>
                  </a:lnTo>
                  <a:lnTo>
                    <a:pt x="8509" y="1578949"/>
                  </a:lnTo>
                  <a:close/>
                  <a:moveTo>
                    <a:pt x="8509" y="1717779"/>
                  </a:moveTo>
                  <a:lnTo>
                    <a:pt x="128728" y="1648364"/>
                  </a:lnTo>
                  <a:lnTo>
                    <a:pt x="133833" y="1651297"/>
                  </a:lnTo>
                  <a:lnTo>
                    <a:pt x="133833" y="1795994"/>
                  </a:lnTo>
                  <a:lnTo>
                    <a:pt x="8509" y="1723646"/>
                  </a:lnTo>
                  <a:lnTo>
                    <a:pt x="8509" y="1717779"/>
                  </a:lnTo>
                  <a:close/>
                  <a:moveTo>
                    <a:pt x="8509" y="1727556"/>
                  </a:moveTo>
                  <a:lnTo>
                    <a:pt x="132131" y="1798927"/>
                  </a:lnTo>
                  <a:lnTo>
                    <a:pt x="8509" y="1870297"/>
                  </a:lnTo>
                  <a:lnTo>
                    <a:pt x="8509" y="1727556"/>
                  </a:lnTo>
                  <a:close/>
                  <a:moveTo>
                    <a:pt x="8509" y="1874208"/>
                  </a:moveTo>
                  <a:lnTo>
                    <a:pt x="133833" y="1801860"/>
                  </a:lnTo>
                  <a:lnTo>
                    <a:pt x="133833" y="1952422"/>
                  </a:lnTo>
                  <a:lnTo>
                    <a:pt x="8509" y="1880074"/>
                  </a:lnTo>
                  <a:lnTo>
                    <a:pt x="8509" y="1874208"/>
                  </a:lnTo>
                  <a:close/>
                  <a:moveTo>
                    <a:pt x="8509" y="1883985"/>
                  </a:moveTo>
                  <a:lnTo>
                    <a:pt x="132131" y="1955355"/>
                  </a:lnTo>
                  <a:lnTo>
                    <a:pt x="8509" y="2026726"/>
                  </a:lnTo>
                  <a:lnTo>
                    <a:pt x="8509" y="1883985"/>
                  </a:lnTo>
                  <a:close/>
                  <a:moveTo>
                    <a:pt x="8509" y="2030636"/>
                  </a:moveTo>
                  <a:lnTo>
                    <a:pt x="133833" y="1958288"/>
                  </a:lnTo>
                  <a:lnTo>
                    <a:pt x="133833" y="2108851"/>
                  </a:lnTo>
                  <a:lnTo>
                    <a:pt x="8509" y="2036502"/>
                  </a:lnTo>
                  <a:lnTo>
                    <a:pt x="8509" y="2030636"/>
                  </a:lnTo>
                  <a:close/>
                  <a:moveTo>
                    <a:pt x="8509" y="2040413"/>
                  </a:moveTo>
                  <a:lnTo>
                    <a:pt x="132131" y="2111747"/>
                  </a:lnTo>
                  <a:lnTo>
                    <a:pt x="8509" y="2183118"/>
                  </a:lnTo>
                  <a:lnTo>
                    <a:pt x="8509" y="2040377"/>
                  </a:lnTo>
                  <a:close/>
                  <a:moveTo>
                    <a:pt x="8509" y="2187065"/>
                  </a:moveTo>
                  <a:lnTo>
                    <a:pt x="133833" y="2114717"/>
                  </a:lnTo>
                  <a:lnTo>
                    <a:pt x="133833" y="2259413"/>
                  </a:lnTo>
                  <a:lnTo>
                    <a:pt x="128764" y="2262346"/>
                  </a:lnTo>
                  <a:lnTo>
                    <a:pt x="8509" y="2192931"/>
                  </a:lnTo>
                  <a:lnTo>
                    <a:pt x="8509" y="2187065"/>
                  </a:lnTo>
                  <a:close/>
                  <a:moveTo>
                    <a:pt x="8509" y="2196841"/>
                  </a:moveTo>
                  <a:lnTo>
                    <a:pt x="125360" y="2264301"/>
                  </a:lnTo>
                  <a:lnTo>
                    <a:pt x="8509" y="2331761"/>
                  </a:lnTo>
                  <a:lnTo>
                    <a:pt x="8509" y="2196841"/>
                  </a:lnTo>
                  <a:close/>
                  <a:moveTo>
                    <a:pt x="8509" y="2361091"/>
                  </a:moveTo>
                  <a:lnTo>
                    <a:pt x="125360" y="2428551"/>
                  </a:lnTo>
                  <a:lnTo>
                    <a:pt x="8509" y="2496011"/>
                  </a:lnTo>
                  <a:lnTo>
                    <a:pt x="8509" y="2361091"/>
                  </a:lnTo>
                  <a:close/>
                  <a:moveTo>
                    <a:pt x="8509" y="2499922"/>
                  </a:moveTo>
                  <a:lnTo>
                    <a:pt x="128728" y="2430506"/>
                  </a:lnTo>
                  <a:lnTo>
                    <a:pt x="133833" y="2433440"/>
                  </a:lnTo>
                  <a:lnTo>
                    <a:pt x="133833" y="2578099"/>
                  </a:lnTo>
                  <a:lnTo>
                    <a:pt x="8509" y="2505751"/>
                  </a:lnTo>
                  <a:lnTo>
                    <a:pt x="8509" y="2499885"/>
                  </a:lnTo>
                  <a:close/>
                  <a:moveTo>
                    <a:pt x="8509" y="2509698"/>
                  </a:moveTo>
                  <a:lnTo>
                    <a:pt x="132131" y="2581069"/>
                  </a:lnTo>
                  <a:lnTo>
                    <a:pt x="8509" y="2652439"/>
                  </a:lnTo>
                  <a:lnTo>
                    <a:pt x="8509" y="2509698"/>
                  </a:lnTo>
                  <a:close/>
                  <a:moveTo>
                    <a:pt x="8509" y="2656350"/>
                  </a:moveTo>
                  <a:lnTo>
                    <a:pt x="133833" y="2584002"/>
                  </a:lnTo>
                  <a:lnTo>
                    <a:pt x="133833" y="2734564"/>
                  </a:lnTo>
                  <a:lnTo>
                    <a:pt x="8509" y="2662216"/>
                  </a:lnTo>
                  <a:lnTo>
                    <a:pt x="8509" y="2656350"/>
                  </a:lnTo>
                  <a:close/>
                  <a:moveTo>
                    <a:pt x="8509" y="2666127"/>
                  </a:moveTo>
                  <a:lnTo>
                    <a:pt x="132131" y="2737497"/>
                  </a:lnTo>
                  <a:lnTo>
                    <a:pt x="8509" y="2808868"/>
                  </a:lnTo>
                  <a:lnTo>
                    <a:pt x="8509" y="2666127"/>
                  </a:lnTo>
                  <a:close/>
                  <a:moveTo>
                    <a:pt x="8509" y="2812778"/>
                  </a:moveTo>
                  <a:lnTo>
                    <a:pt x="133833" y="2740430"/>
                  </a:lnTo>
                  <a:lnTo>
                    <a:pt x="133833" y="2890956"/>
                  </a:lnTo>
                  <a:lnTo>
                    <a:pt x="8509" y="2818608"/>
                  </a:lnTo>
                  <a:lnTo>
                    <a:pt x="8509" y="2812742"/>
                  </a:lnTo>
                  <a:close/>
                  <a:moveTo>
                    <a:pt x="8509" y="2822555"/>
                  </a:moveTo>
                  <a:lnTo>
                    <a:pt x="132131" y="2893926"/>
                  </a:lnTo>
                  <a:lnTo>
                    <a:pt x="8509" y="2965296"/>
                  </a:lnTo>
                  <a:lnTo>
                    <a:pt x="8509" y="2822591"/>
                  </a:lnTo>
                  <a:close/>
                  <a:moveTo>
                    <a:pt x="8509" y="2969207"/>
                  </a:moveTo>
                  <a:lnTo>
                    <a:pt x="133833" y="2896859"/>
                  </a:lnTo>
                  <a:lnTo>
                    <a:pt x="133833" y="3041519"/>
                  </a:lnTo>
                  <a:lnTo>
                    <a:pt x="128764" y="3044452"/>
                  </a:lnTo>
                  <a:lnTo>
                    <a:pt x="8546" y="2975036"/>
                  </a:lnTo>
                  <a:lnTo>
                    <a:pt x="8546" y="2969170"/>
                  </a:lnTo>
                  <a:close/>
                  <a:moveTo>
                    <a:pt x="8509" y="2978983"/>
                  </a:moveTo>
                  <a:lnTo>
                    <a:pt x="125360" y="3046443"/>
                  </a:lnTo>
                  <a:lnTo>
                    <a:pt x="8509" y="3113903"/>
                  </a:lnTo>
                  <a:lnTo>
                    <a:pt x="8509" y="2978983"/>
                  </a:lnTo>
                  <a:close/>
                  <a:moveTo>
                    <a:pt x="8509" y="3143233"/>
                  </a:moveTo>
                  <a:lnTo>
                    <a:pt x="125360" y="3210693"/>
                  </a:lnTo>
                  <a:lnTo>
                    <a:pt x="8509" y="3278153"/>
                  </a:lnTo>
                  <a:lnTo>
                    <a:pt x="8509" y="3143269"/>
                  </a:lnTo>
                  <a:close/>
                  <a:moveTo>
                    <a:pt x="8509" y="3282064"/>
                  </a:moveTo>
                  <a:lnTo>
                    <a:pt x="128728" y="3212648"/>
                  </a:lnTo>
                  <a:lnTo>
                    <a:pt x="133833" y="3215582"/>
                  </a:lnTo>
                  <a:lnTo>
                    <a:pt x="133833" y="3360241"/>
                  </a:lnTo>
                  <a:lnTo>
                    <a:pt x="8509" y="3287893"/>
                  </a:lnTo>
                  <a:lnTo>
                    <a:pt x="8509" y="3282027"/>
                  </a:lnTo>
                  <a:close/>
                  <a:moveTo>
                    <a:pt x="8509" y="3291840"/>
                  </a:moveTo>
                  <a:lnTo>
                    <a:pt x="132131" y="3363174"/>
                  </a:lnTo>
                  <a:lnTo>
                    <a:pt x="8509" y="3434545"/>
                  </a:lnTo>
                  <a:lnTo>
                    <a:pt x="8509" y="3291840"/>
                  </a:lnTo>
                  <a:close/>
                  <a:moveTo>
                    <a:pt x="8509" y="3438492"/>
                  </a:moveTo>
                  <a:lnTo>
                    <a:pt x="133833" y="3366144"/>
                  </a:lnTo>
                  <a:lnTo>
                    <a:pt x="133833" y="3516670"/>
                  </a:lnTo>
                  <a:lnTo>
                    <a:pt x="8509" y="3444322"/>
                  </a:lnTo>
                  <a:lnTo>
                    <a:pt x="8509" y="3438456"/>
                  </a:lnTo>
                  <a:close/>
                  <a:moveTo>
                    <a:pt x="8509" y="3448269"/>
                  </a:moveTo>
                  <a:lnTo>
                    <a:pt x="132131" y="3519639"/>
                  </a:lnTo>
                  <a:lnTo>
                    <a:pt x="8509" y="3591010"/>
                  </a:lnTo>
                  <a:lnTo>
                    <a:pt x="8509" y="3448269"/>
                  </a:lnTo>
                  <a:close/>
                  <a:moveTo>
                    <a:pt x="8509" y="3594920"/>
                  </a:moveTo>
                  <a:lnTo>
                    <a:pt x="133833" y="3522572"/>
                  </a:lnTo>
                  <a:lnTo>
                    <a:pt x="133833" y="3673098"/>
                  </a:lnTo>
                  <a:lnTo>
                    <a:pt x="8509" y="3600750"/>
                  </a:lnTo>
                  <a:lnTo>
                    <a:pt x="8509" y="3594884"/>
                  </a:lnTo>
                  <a:close/>
                  <a:moveTo>
                    <a:pt x="8509" y="3604697"/>
                  </a:moveTo>
                  <a:lnTo>
                    <a:pt x="132131" y="3676068"/>
                  </a:lnTo>
                  <a:lnTo>
                    <a:pt x="8509" y="3747438"/>
                  </a:lnTo>
                  <a:lnTo>
                    <a:pt x="8509" y="3604733"/>
                  </a:lnTo>
                  <a:close/>
                  <a:moveTo>
                    <a:pt x="8509" y="3896045"/>
                  </a:moveTo>
                  <a:lnTo>
                    <a:pt x="8509" y="3761125"/>
                  </a:lnTo>
                  <a:lnTo>
                    <a:pt x="125360" y="3828585"/>
                  </a:lnTo>
                  <a:lnTo>
                    <a:pt x="8509" y="3896045"/>
                  </a:lnTo>
                  <a:close/>
                  <a:moveTo>
                    <a:pt x="128728" y="3826630"/>
                  </a:moveTo>
                  <a:lnTo>
                    <a:pt x="8473" y="3757215"/>
                  </a:lnTo>
                  <a:lnTo>
                    <a:pt x="8473" y="3751349"/>
                  </a:lnTo>
                  <a:lnTo>
                    <a:pt x="133797" y="3679001"/>
                  </a:lnTo>
                  <a:lnTo>
                    <a:pt x="133797" y="3823660"/>
                  </a:lnTo>
                  <a:lnTo>
                    <a:pt x="128728" y="3826594"/>
                  </a:lnTo>
                  <a:close/>
                  <a:moveTo>
                    <a:pt x="137201" y="3821742"/>
                  </a:moveTo>
                  <a:lnTo>
                    <a:pt x="137201" y="3679001"/>
                  </a:lnTo>
                  <a:lnTo>
                    <a:pt x="260823" y="3750371"/>
                  </a:lnTo>
                  <a:lnTo>
                    <a:pt x="137201" y="3821742"/>
                  </a:lnTo>
                  <a:close/>
                  <a:moveTo>
                    <a:pt x="269296" y="3907777"/>
                  </a:moveTo>
                  <a:lnTo>
                    <a:pt x="145674" y="3836407"/>
                  </a:lnTo>
                  <a:lnTo>
                    <a:pt x="269296" y="3765036"/>
                  </a:lnTo>
                  <a:lnTo>
                    <a:pt x="269296" y="3907777"/>
                  </a:lnTo>
                  <a:close/>
                  <a:moveTo>
                    <a:pt x="272663" y="3907777"/>
                  </a:moveTo>
                  <a:lnTo>
                    <a:pt x="272663" y="3763081"/>
                  </a:lnTo>
                  <a:lnTo>
                    <a:pt x="277769" y="3760148"/>
                  </a:lnTo>
                  <a:lnTo>
                    <a:pt x="403057" y="3832496"/>
                  </a:lnTo>
                  <a:lnTo>
                    <a:pt x="272663" y="3907813"/>
                  </a:lnTo>
                  <a:close/>
                  <a:moveTo>
                    <a:pt x="404758" y="3829563"/>
                  </a:moveTo>
                  <a:lnTo>
                    <a:pt x="281137" y="3758192"/>
                  </a:lnTo>
                  <a:lnTo>
                    <a:pt x="404758" y="3686822"/>
                  </a:lnTo>
                  <a:lnTo>
                    <a:pt x="404758" y="3829527"/>
                  </a:lnTo>
                  <a:close/>
                  <a:moveTo>
                    <a:pt x="408126" y="3684867"/>
                  </a:moveTo>
                  <a:lnTo>
                    <a:pt x="413232" y="3681934"/>
                  </a:lnTo>
                  <a:lnTo>
                    <a:pt x="538519" y="3754282"/>
                  </a:lnTo>
                  <a:lnTo>
                    <a:pt x="408126" y="3829599"/>
                  </a:lnTo>
                  <a:lnTo>
                    <a:pt x="408126" y="3684903"/>
                  </a:lnTo>
                  <a:close/>
                  <a:moveTo>
                    <a:pt x="540221" y="3907777"/>
                  </a:moveTo>
                  <a:lnTo>
                    <a:pt x="409828" y="3832496"/>
                  </a:lnTo>
                  <a:lnTo>
                    <a:pt x="540221" y="3757215"/>
                  </a:lnTo>
                  <a:lnTo>
                    <a:pt x="540221" y="3907777"/>
                  </a:lnTo>
                  <a:close/>
                  <a:moveTo>
                    <a:pt x="540221" y="3751312"/>
                  </a:moveTo>
                  <a:lnTo>
                    <a:pt x="416599" y="3679942"/>
                  </a:lnTo>
                  <a:lnTo>
                    <a:pt x="540221" y="3608572"/>
                  </a:lnTo>
                  <a:lnTo>
                    <a:pt x="540221" y="3751276"/>
                  </a:lnTo>
                  <a:close/>
                  <a:moveTo>
                    <a:pt x="668912" y="3835429"/>
                  </a:moveTo>
                  <a:lnTo>
                    <a:pt x="543625" y="3907777"/>
                  </a:lnTo>
                  <a:lnTo>
                    <a:pt x="543625" y="3757215"/>
                  </a:lnTo>
                  <a:lnTo>
                    <a:pt x="668912" y="3829563"/>
                  </a:lnTo>
                  <a:lnTo>
                    <a:pt x="668912" y="3835429"/>
                  </a:lnTo>
                  <a:close/>
                  <a:moveTo>
                    <a:pt x="668912" y="3825616"/>
                  </a:moveTo>
                  <a:lnTo>
                    <a:pt x="545327" y="3754246"/>
                  </a:lnTo>
                  <a:lnTo>
                    <a:pt x="668912" y="3682911"/>
                  </a:lnTo>
                  <a:lnTo>
                    <a:pt x="668912" y="3825616"/>
                  </a:lnTo>
                  <a:close/>
                  <a:moveTo>
                    <a:pt x="668912" y="3679001"/>
                  </a:moveTo>
                  <a:lnTo>
                    <a:pt x="543625" y="3751349"/>
                  </a:lnTo>
                  <a:lnTo>
                    <a:pt x="543625" y="3606653"/>
                  </a:lnTo>
                  <a:lnTo>
                    <a:pt x="548694" y="3603719"/>
                  </a:lnTo>
                  <a:lnTo>
                    <a:pt x="668912" y="3673098"/>
                  </a:lnTo>
                  <a:lnTo>
                    <a:pt x="668912" y="3679001"/>
                  </a:lnTo>
                  <a:close/>
                  <a:moveTo>
                    <a:pt x="668912" y="3669188"/>
                  </a:moveTo>
                  <a:lnTo>
                    <a:pt x="552098" y="3601764"/>
                  </a:lnTo>
                  <a:lnTo>
                    <a:pt x="668912" y="3534340"/>
                  </a:lnTo>
                  <a:lnTo>
                    <a:pt x="668912" y="3669224"/>
                  </a:lnTo>
                  <a:close/>
                  <a:moveTo>
                    <a:pt x="668912" y="3504974"/>
                  </a:moveTo>
                  <a:lnTo>
                    <a:pt x="552098" y="3437514"/>
                  </a:lnTo>
                  <a:lnTo>
                    <a:pt x="668912" y="3370091"/>
                  </a:lnTo>
                  <a:lnTo>
                    <a:pt x="668912" y="3504974"/>
                  </a:lnTo>
                  <a:close/>
                  <a:moveTo>
                    <a:pt x="668912" y="3366144"/>
                  </a:moveTo>
                  <a:lnTo>
                    <a:pt x="548694" y="3435523"/>
                  </a:lnTo>
                  <a:lnTo>
                    <a:pt x="543625" y="3432590"/>
                  </a:lnTo>
                  <a:lnTo>
                    <a:pt x="543625" y="3287893"/>
                  </a:lnTo>
                  <a:lnTo>
                    <a:pt x="668912" y="3360241"/>
                  </a:lnTo>
                  <a:lnTo>
                    <a:pt x="668912" y="3366144"/>
                  </a:lnTo>
                  <a:close/>
                  <a:moveTo>
                    <a:pt x="668912" y="3356331"/>
                  </a:moveTo>
                  <a:lnTo>
                    <a:pt x="545327" y="3284997"/>
                  </a:lnTo>
                  <a:lnTo>
                    <a:pt x="668912" y="3213662"/>
                  </a:lnTo>
                  <a:lnTo>
                    <a:pt x="668912" y="3356367"/>
                  </a:lnTo>
                  <a:close/>
                  <a:moveTo>
                    <a:pt x="668912" y="3209715"/>
                  </a:moveTo>
                  <a:lnTo>
                    <a:pt x="543625" y="3282064"/>
                  </a:lnTo>
                  <a:lnTo>
                    <a:pt x="543625" y="3131501"/>
                  </a:lnTo>
                  <a:lnTo>
                    <a:pt x="668912" y="3203849"/>
                  </a:lnTo>
                  <a:lnTo>
                    <a:pt x="668912" y="3209715"/>
                  </a:lnTo>
                  <a:close/>
                  <a:moveTo>
                    <a:pt x="668912" y="3199902"/>
                  </a:moveTo>
                  <a:lnTo>
                    <a:pt x="545327" y="3128532"/>
                  </a:lnTo>
                  <a:lnTo>
                    <a:pt x="668912" y="3057198"/>
                  </a:lnTo>
                  <a:lnTo>
                    <a:pt x="668912" y="3199902"/>
                  </a:lnTo>
                  <a:close/>
                  <a:moveTo>
                    <a:pt x="668912" y="3053287"/>
                  </a:moveTo>
                  <a:lnTo>
                    <a:pt x="543625" y="3125635"/>
                  </a:lnTo>
                  <a:lnTo>
                    <a:pt x="543625" y="2975073"/>
                  </a:lnTo>
                  <a:lnTo>
                    <a:pt x="668912" y="3047421"/>
                  </a:lnTo>
                  <a:lnTo>
                    <a:pt x="668912" y="3053287"/>
                  </a:lnTo>
                  <a:close/>
                  <a:moveTo>
                    <a:pt x="668912" y="3043474"/>
                  </a:moveTo>
                  <a:lnTo>
                    <a:pt x="545327" y="2972103"/>
                  </a:lnTo>
                  <a:lnTo>
                    <a:pt x="668912" y="2900769"/>
                  </a:lnTo>
                  <a:lnTo>
                    <a:pt x="668912" y="3043474"/>
                  </a:lnTo>
                  <a:close/>
                  <a:moveTo>
                    <a:pt x="668912" y="2896859"/>
                  </a:moveTo>
                  <a:lnTo>
                    <a:pt x="543625" y="2969207"/>
                  </a:lnTo>
                  <a:lnTo>
                    <a:pt x="543625" y="2824511"/>
                  </a:lnTo>
                  <a:lnTo>
                    <a:pt x="548694" y="2821577"/>
                  </a:lnTo>
                  <a:lnTo>
                    <a:pt x="668912" y="2890993"/>
                  </a:lnTo>
                  <a:lnTo>
                    <a:pt x="668912" y="2896895"/>
                  </a:lnTo>
                  <a:close/>
                  <a:moveTo>
                    <a:pt x="668912" y="2887046"/>
                  </a:moveTo>
                  <a:lnTo>
                    <a:pt x="552098" y="2819622"/>
                  </a:lnTo>
                  <a:lnTo>
                    <a:pt x="668912" y="2752162"/>
                  </a:lnTo>
                  <a:lnTo>
                    <a:pt x="668912" y="2887046"/>
                  </a:lnTo>
                  <a:close/>
                  <a:moveTo>
                    <a:pt x="668912" y="2722832"/>
                  </a:moveTo>
                  <a:lnTo>
                    <a:pt x="552098" y="2655372"/>
                  </a:lnTo>
                  <a:lnTo>
                    <a:pt x="668912" y="2587912"/>
                  </a:lnTo>
                  <a:lnTo>
                    <a:pt x="668912" y="2722796"/>
                  </a:lnTo>
                  <a:close/>
                  <a:moveTo>
                    <a:pt x="668912" y="2584002"/>
                  </a:moveTo>
                  <a:lnTo>
                    <a:pt x="548694" y="2653417"/>
                  </a:lnTo>
                  <a:lnTo>
                    <a:pt x="543625" y="2650484"/>
                  </a:lnTo>
                  <a:lnTo>
                    <a:pt x="543625" y="2505751"/>
                  </a:lnTo>
                  <a:lnTo>
                    <a:pt x="668912" y="2578099"/>
                  </a:lnTo>
                  <a:lnTo>
                    <a:pt x="668912" y="2584002"/>
                  </a:lnTo>
                  <a:close/>
                  <a:moveTo>
                    <a:pt x="668912" y="2574189"/>
                  </a:moveTo>
                  <a:lnTo>
                    <a:pt x="545327" y="2502818"/>
                  </a:lnTo>
                  <a:lnTo>
                    <a:pt x="668912" y="2431484"/>
                  </a:lnTo>
                  <a:lnTo>
                    <a:pt x="668912" y="2574189"/>
                  </a:lnTo>
                  <a:close/>
                  <a:moveTo>
                    <a:pt x="668912" y="2427573"/>
                  </a:moveTo>
                  <a:lnTo>
                    <a:pt x="543625" y="2499922"/>
                  </a:lnTo>
                  <a:lnTo>
                    <a:pt x="543625" y="2349359"/>
                  </a:lnTo>
                  <a:lnTo>
                    <a:pt x="668912" y="2421707"/>
                  </a:lnTo>
                  <a:lnTo>
                    <a:pt x="668912" y="2427610"/>
                  </a:lnTo>
                  <a:close/>
                  <a:moveTo>
                    <a:pt x="668912" y="2417760"/>
                  </a:moveTo>
                  <a:lnTo>
                    <a:pt x="545327" y="2346390"/>
                  </a:lnTo>
                  <a:lnTo>
                    <a:pt x="668912" y="2275056"/>
                  </a:lnTo>
                  <a:lnTo>
                    <a:pt x="668912" y="2417760"/>
                  </a:lnTo>
                  <a:close/>
                  <a:moveTo>
                    <a:pt x="668912" y="2271145"/>
                  </a:moveTo>
                  <a:lnTo>
                    <a:pt x="543625" y="2343493"/>
                  </a:lnTo>
                  <a:lnTo>
                    <a:pt x="543625" y="2192931"/>
                  </a:lnTo>
                  <a:lnTo>
                    <a:pt x="668912" y="2265279"/>
                  </a:lnTo>
                  <a:lnTo>
                    <a:pt x="668912" y="2271181"/>
                  </a:lnTo>
                  <a:close/>
                  <a:moveTo>
                    <a:pt x="668912" y="2261332"/>
                  </a:moveTo>
                  <a:lnTo>
                    <a:pt x="545327" y="2189961"/>
                  </a:lnTo>
                  <a:lnTo>
                    <a:pt x="668912" y="2118627"/>
                  </a:lnTo>
                  <a:lnTo>
                    <a:pt x="668912" y="2261332"/>
                  </a:lnTo>
                  <a:close/>
                  <a:moveTo>
                    <a:pt x="668912" y="2114717"/>
                  </a:moveTo>
                  <a:lnTo>
                    <a:pt x="543625" y="2187065"/>
                  </a:lnTo>
                  <a:lnTo>
                    <a:pt x="543625" y="2042368"/>
                  </a:lnTo>
                  <a:lnTo>
                    <a:pt x="548694" y="2039435"/>
                  </a:lnTo>
                  <a:lnTo>
                    <a:pt x="668912" y="2108851"/>
                  </a:lnTo>
                  <a:lnTo>
                    <a:pt x="668912" y="2114753"/>
                  </a:lnTo>
                  <a:close/>
                  <a:moveTo>
                    <a:pt x="668912" y="2104904"/>
                  </a:moveTo>
                  <a:lnTo>
                    <a:pt x="552098" y="2037480"/>
                  </a:lnTo>
                  <a:lnTo>
                    <a:pt x="668912" y="1970056"/>
                  </a:lnTo>
                  <a:lnTo>
                    <a:pt x="668912" y="2104940"/>
                  </a:lnTo>
                  <a:close/>
                  <a:moveTo>
                    <a:pt x="668912" y="1940690"/>
                  </a:moveTo>
                  <a:lnTo>
                    <a:pt x="552098" y="1873266"/>
                  </a:lnTo>
                  <a:lnTo>
                    <a:pt x="668912" y="1805807"/>
                  </a:lnTo>
                  <a:lnTo>
                    <a:pt x="668912" y="1940690"/>
                  </a:lnTo>
                  <a:close/>
                  <a:moveTo>
                    <a:pt x="668912" y="1801860"/>
                  </a:moveTo>
                  <a:lnTo>
                    <a:pt x="548694" y="1871275"/>
                  </a:lnTo>
                  <a:lnTo>
                    <a:pt x="543625" y="1868342"/>
                  </a:lnTo>
                  <a:lnTo>
                    <a:pt x="543625" y="1723646"/>
                  </a:lnTo>
                  <a:lnTo>
                    <a:pt x="668912" y="1795994"/>
                  </a:lnTo>
                  <a:lnTo>
                    <a:pt x="668912" y="1801896"/>
                  </a:lnTo>
                  <a:close/>
                  <a:moveTo>
                    <a:pt x="668912" y="1792047"/>
                  </a:moveTo>
                  <a:lnTo>
                    <a:pt x="545327" y="1720713"/>
                  </a:lnTo>
                  <a:lnTo>
                    <a:pt x="668912" y="1649378"/>
                  </a:lnTo>
                  <a:lnTo>
                    <a:pt x="668912" y="1792083"/>
                  </a:lnTo>
                  <a:close/>
                  <a:moveTo>
                    <a:pt x="668912" y="1645431"/>
                  </a:moveTo>
                  <a:lnTo>
                    <a:pt x="543625" y="1717779"/>
                  </a:lnTo>
                  <a:lnTo>
                    <a:pt x="543625" y="1567217"/>
                  </a:lnTo>
                  <a:lnTo>
                    <a:pt x="668912" y="1639565"/>
                  </a:lnTo>
                  <a:lnTo>
                    <a:pt x="668912" y="1645468"/>
                  </a:lnTo>
                  <a:close/>
                  <a:moveTo>
                    <a:pt x="668912" y="1635618"/>
                  </a:moveTo>
                  <a:lnTo>
                    <a:pt x="545327" y="1564284"/>
                  </a:lnTo>
                  <a:lnTo>
                    <a:pt x="668912" y="1492914"/>
                  </a:lnTo>
                  <a:lnTo>
                    <a:pt x="668912" y="1635618"/>
                  </a:lnTo>
                  <a:close/>
                  <a:moveTo>
                    <a:pt x="668912" y="1489003"/>
                  </a:moveTo>
                  <a:lnTo>
                    <a:pt x="543625" y="1561351"/>
                  </a:lnTo>
                  <a:lnTo>
                    <a:pt x="543625" y="1410789"/>
                  </a:lnTo>
                  <a:lnTo>
                    <a:pt x="668912" y="1483137"/>
                  </a:lnTo>
                  <a:lnTo>
                    <a:pt x="668912" y="1489039"/>
                  </a:lnTo>
                  <a:close/>
                  <a:moveTo>
                    <a:pt x="668912" y="1479190"/>
                  </a:moveTo>
                  <a:lnTo>
                    <a:pt x="545327" y="1407856"/>
                  </a:lnTo>
                  <a:lnTo>
                    <a:pt x="668912" y="1336485"/>
                  </a:lnTo>
                  <a:lnTo>
                    <a:pt x="668912" y="1479190"/>
                  </a:lnTo>
                  <a:close/>
                  <a:moveTo>
                    <a:pt x="668912" y="1332575"/>
                  </a:moveTo>
                  <a:lnTo>
                    <a:pt x="543625" y="1404923"/>
                  </a:lnTo>
                  <a:lnTo>
                    <a:pt x="543625" y="1260226"/>
                  </a:lnTo>
                  <a:lnTo>
                    <a:pt x="548694" y="1257293"/>
                  </a:lnTo>
                  <a:lnTo>
                    <a:pt x="668912" y="1326708"/>
                  </a:lnTo>
                  <a:lnTo>
                    <a:pt x="668912" y="1332611"/>
                  </a:lnTo>
                  <a:close/>
                  <a:moveTo>
                    <a:pt x="668912" y="1322761"/>
                  </a:moveTo>
                  <a:lnTo>
                    <a:pt x="552098" y="1255338"/>
                  </a:lnTo>
                  <a:lnTo>
                    <a:pt x="668912" y="1187878"/>
                  </a:lnTo>
                  <a:lnTo>
                    <a:pt x="668912" y="1322761"/>
                  </a:lnTo>
                  <a:close/>
                  <a:moveTo>
                    <a:pt x="668912" y="1158548"/>
                  </a:moveTo>
                  <a:lnTo>
                    <a:pt x="552098" y="1091088"/>
                  </a:lnTo>
                  <a:lnTo>
                    <a:pt x="668912" y="1023665"/>
                  </a:lnTo>
                  <a:lnTo>
                    <a:pt x="668912" y="1158548"/>
                  </a:lnTo>
                  <a:close/>
                  <a:moveTo>
                    <a:pt x="668912" y="1019718"/>
                  </a:moveTo>
                  <a:lnTo>
                    <a:pt x="548694" y="1089133"/>
                  </a:lnTo>
                  <a:lnTo>
                    <a:pt x="543625" y="1086200"/>
                  </a:lnTo>
                  <a:lnTo>
                    <a:pt x="543625" y="941503"/>
                  </a:lnTo>
                  <a:lnTo>
                    <a:pt x="668912" y="1013815"/>
                  </a:lnTo>
                  <a:lnTo>
                    <a:pt x="668912" y="1019718"/>
                  </a:lnTo>
                  <a:close/>
                  <a:moveTo>
                    <a:pt x="668912" y="1009905"/>
                  </a:moveTo>
                  <a:lnTo>
                    <a:pt x="545327" y="938570"/>
                  </a:lnTo>
                  <a:lnTo>
                    <a:pt x="668912" y="867200"/>
                  </a:lnTo>
                  <a:lnTo>
                    <a:pt x="668912" y="1009905"/>
                  </a:lnTo>
                  <a:close/>
                  <a:moveTo>
                    <a:pt x="668912" y="863289"/>
                  </a:moveTo>
                  <a:lnTo>
                    <a:pt x="543625" y="935637"/>
                  </a:lnTo>
                  <a:lnTo>
                    <a:pt x="543625" y="785075"/>
                  </a:lnTo>
                  <a:lnTo>
                    <a:pt x="668912" y="857423"/>
                  </a:lnTo>
                  <a:lnTo>
                    <a:pt x="668912" y="863325"/>
                  </a:lnTo>
                  <a:close/>
                  <a:moveTo>
                    <a:pt x="668912" y="853476"/>
                  </a:moveTo>
                  <a:lnTo>
                    <a:pt x="545327" y="782142"/>
                  </a:lnTo>
                  <a:lnTo>
                    <a:pt x="668912" y="710772"/>
                  </a:lnTo>
                  <a:lnTo>
                    <a:pt x="668912" y="853476"/>
                  </a:lnTo>
                  <a:close/>
                  <a:moveTo>
                    <a:pt x="668912" y="706861"/>
                  </a:moveTo>
                  <a:lnTo>
                    <a:pt x="543625" y="779209"/>
                  </a:lnTo>
                  <a:lnTo>
                    <a:pt x="543625" y="628647"/>
                  </a:lnTo>
                  <a:lnTo>
                    <a:pt x="668912" y="700995"/>
                  </a:lnTo>
                  <a:lnTo>
                    <a:pt x="668912" y="706897"/>
                  </a:lnTo>
                  <a:close/>
                  <a:moveTo>
                    <a:pt x="668912" y="697084"/>
                  </a:moveTo>
                  <a:lnTo>
                    <a:pt x="545327" y="625714"/>
                  </a:lnTo>
                  <a:lnTo>
                    <a:pt x="668912" y="554379"/>
                  </a:lnTo>
                  <a:lnTo>
                    <a:pt x="668912" y="697084"/>
                  </a:lnTo>
                  <a:close/>
                  <a:moveTo>
                    <a:pt x="668912" y="550432"/>
                  </a:moveTo>
                  <a:lnTo>
                    <a:pt x="543625" y="622781"/>
                  </a:lnTo>
                  <a:lnTo>
                    <a:pt x="543625" y="478084"/>
                  </a:lnTo>
                  <a:lnTo>
                    <a:pt x="548694" y="475151"/>
                  </a:lnTo>
                  <a:lnTo>
                    <a:pt x="668912" y="544566"/>
                  </a:lnTo>
                  <a:lnTo>
                    <a:pt x="668912" y="550469"/>
                  </a:lnTo>
                  <a:close/>
                  <a:moveTo>
                    <a:pt x="668912" y="540656"/>
                  </a:moveTo>
                  <a:lnTo>
                    <a:pt x="552098" y="473196"/>
                  </a:lnTo>
                  <a:lnTo>
                    <a:pt x="668912" y="405736"/>
                  </a:lnTo>
                  <a:lnTo>
                    <a:pt x="668912" y="540619"/>
                  </a:lnTo>
                  <a:close/>
                  <a:moveTo>
                    <a:pt x="668912" y="376406"/>
                  </a:moveTo>
                  <a:lnTo>
                    <a:pt x="552098" y="308946"/>
                  </a:lnTo>
                  <a:lnTo>
                    <a:pt x="668912" y="241486"/>
                  </a:lnTo>
                  <a:lnTo>
                    <a:pt x="668912" y="376370"/>
                  </a:lnTo>
                  <a:close/>
                  <a:moveTo>
                    <a:pt x="668912" y="237576"/>
                  </a:moveTo>
                  <a:lnTo>
                    <a:pt x="548694" y="306991"/>
                  </a:lnTo>
                  <a:lnTo>
                    <a:pt x="543625" y="304058"/>
                  </a:lnTo>
                  <a:lnTo>
                    <a:pt x="543625" y="159361"/>
                  </a:lnTo>
                  <a:lnTo>
                    <a:pt x="668912" y="231710"/>
                  </a:lnTo>
                  <a:lnTo>
                    <a:pt x="668912" y="237612"/>
                  </a:lnTo>
                  <a:close/>
                  <a:moveTo>
                    <a:pt x="668912" y="227763"/>
                  </a:moveTo>
                  <a:lnTo>
                    <a:pt x="545327" y="156428"/>
                  </a:lnTo>
                  <a:lnTo>
                    <a:pt x="668912" y="85058"/>
                  </a:lnTo>
                  <a:lnTo>
                    <a:pt x="668912" y="227763"/>
                  </a:lnTo>
                  <a:close/>
                  <a:moveTo>
                    <a:pt x="668912" y="81147"/>
                  </a:moveTo>
                  <a:lnTo>
                    <a:pt x="543625" y="153495"/>
                  </a:lnTo>
                  <a:lnTo>
                    <a:pt x="543625" y="2933"/>
                  </a:lnTo>
                  <a:lnTo>
                    <a:pt x="668912" y="75281"/>
                  </a:lnTo>
                  <a:lnTo>
                    <a:pt x="668912" y="81183"/>
                  </a:lnTo>
                  <a:close/>
                  <a:moveTo>
                    <a:pt x="1894920" y="2933"/>
                  </a:moveTo>
                  <a:lnTo>
                    <a:pt x="1894920" y="153495"/>
                  </a:lnTo>
                  <a:lnTo>
                    <a:pt x="1764527" y="78214"/>
                  </a:lnTo>
                  <a:lnTo>
                    <a:pt x="1894920" y="2933"/>
                  </a:lnTo>
                  <a:close/>
                  <a:moveTo>
                    <a:pt x="1623995" y="3444358"/>
                  </a:moveTo>
                  <a:lnTo>
                    <a:pt x="1623995" y="3594920"/>
                  </a:lnTo>
                  <a:lnTo>
                    <a:pt x="1493602" y="3519639"/>
                  </a:lnTo>
                  <a:lnTo>
                    <a:pt x="1623995" y="3444358"/>
                  </a:lnTo>
                  <a:close/>
                  <a:moveTo>
                    <a:pt x="1491900" y="3516706"/>
                  </a:moveTo>
                  <a:lnTo>
                    <a:pt x="1491900" y="3366144"/>
                  </a:lnTo>
                  <a:lnTo>
                    <a:pt x="1622293" y="3441425"/>
                  </a:lnTo>
                  <a:lnTo>
                    <a:pt x="1491900" y="3516742"/>
                  </a:lnTo>
                  <a:close/>
                  <a:moveTo>
                    <a:pt x="1493602" y="3363211"/>
                  </a:moveTo>
                  <a:lnTo>
                    <a:pt x="1618889" y="3290899"/>
                  </a:lnTo>
                  <a:lnTo>
                    <a:pt x="1623959" y="3293832"/>
                  </a:lnTo>
                  <a:lnTo>
                    <a:pt x="1623959" y="3438492"/>
                  </a:lnTo>
                  <a:lnTo>
                    <a:pt x="1493565" y="3363211"/>
                  </a:lnTo>
                  <a:close/>
                  <a:moveTo>
                    <a:pt x="1759457" y="538700"/>
                  </a:moveTo>
                  <a:lnTo>
                    <a:pt x="1754388" y="541633"/>
                  </a:lnTo>
                  <a:lnTo>
                    <a:pt x="1629100" y="469285"/>
                  </a:lnTo>
                  <a:lnTo>
                    <a:pt x="1759494" y="394004"/>
                  </a:lnTo>
                  <a:lnTo>
                    <a:pt x="1759494" y="538700"/>
                  </a:lnTo>
                  <a:close/>
                  <a:moveTo>
                    <a:pt x="1762861" y="706861"/>
                  </a:moveTo>
                  <a:lnTo>
                    <a:pt x="1893254" y="782142"/>
                  </a:lnTo>
                  <a:lnTo>
                    <a:pt x="1762861" y="857423"/>
                  </a:lnTo>
                  <a:lnTo>
                    <a:pt x="1762861" y="706861"/>
                  </a:lnTo>
                  <a:close/>
                  <a:moveTo>
                    <a:pt x="1762861" y="1489003"/>
                  </a:moveTo>
                  <a:lnTo>
                    <a:pt x="1893254" y="1564284"/>
                  </a:lnTo>
                  <a:lnTo>
                    <a:pt x="1762861" y="1639565"/>
                  </a:lnTo>
                  <a:lnTo>
                    <a:pt x="1762861" y="1489003"/>
                  </a:lnTo>
                  <a:close/>
                  <a:moveTo>
                    <a:pt x="1762861" y="2271145"/>
                  </a:moveTo>
                  <a:lnTo>
                    <a:pt x="1893254" y="2346426"/>
                  </a:lnTo>
                  <a:lnTo>
                    <a:pt x="1762861" y="2421707"/>
                  </a:lnTo>
                  <a:lnTo>
                    <a:pt x="1762861" y="2271145"/>
                  </a:lnTo>
                  <a:close/>
                  <a:moveTo>
                    <a:pt x="1762861" y="3053287"/>
                  </a:moveTo>
                  <a:lnTo>
                    <a:pt x="1893254" y="3128568"/>
                  </a:lnTo>
                  <a:lnTo>
                    <a:pt x="1762861" y="3203849"/>
                  </a:lnTo>
                  <a:lnTo>
                    <a:pt x="1762861" y="3053287"/>
                  </a:lnTo>
                  <a:close/>
                  <a:moveTo>
                    <a:pt x="1623995" y="2812742"/>
                  </a:moveTo>
                  <a:lnTo>
                    <a:pt x="1493602" y="2737461"/>
                  </a:lnTo>
                  <a:lnTo>
                    <a:pt x="1623995" y="2662180"/>
                  </a:lnTo>
                  <a:lnTo>
                    <a:pt x="1623995" y="2812742"/>
                  </a:lnTo>
                  <a:close/>
                  <a:moveTo>
                    <a:pt x="1623995" y="2030600"/>
                  </a:moveTo>
                  <a:lnTo>
                    <a:pt x="1493638" y="1955319"/>
                  </a:lnTo>
                  <a:lnTo>
                    <a:pt x="1623995" y="1880038"/>
                  </a:lnTo>
                  <a:lnTo>
                    <a:pt x="1623995" y="2030564"/>
                  </a:lnTo>
                  <a:close/>
                  <a:moveTo>
                    <a:pt x="1623995" y="1248494"/>
                  </a:moveTo>
                  <a:lnTo>
                    <a:pt x="1493602" y="1173213"/>
                  </a:lnTo>
                  <a:lnTo>
                    <a:pt x="1623995" y="1097932"/>
                  </a:lnTo>
                  <a:lnTo>
                    <a:pt x="1623995" y="1248494"/>
                  </a:lnTo>
                  <a:close/>
                  <a:moveTo>
                    <a:pt x="1627399" y="779209"/>
                  </a:moveTo>
                  <a:lnTo>
                    <a:pt x="1627399" y="634513"/>
                  </a:lnTo>
                  <a:lnTo>
                    <a:pt x="1632468" y="631580"/>
                  </a:lnTo>
                  <a:lnTo>
                    <a:pt x="1757792" y="703928"/>
                  </a:lnTo>
                  <a:lnTo>
                    <a:pt x="1627399" y="779209"/>
                  </a:lnTo>
                  <a:close/>
                  <a:moveTo>
                    <a:pt x="1759457" y="706861"/>
                  </a:moveTo>
                  <a:lnTo>
                    <a:pt x="1759457" y="857423"/>
                  </a:lnTo>
                  <a:lnTo>
                    <a:pt x="1629064" y="782142"/>
                  </a:lnTo>
                  <a:lnTo>
                    <a:pt x="1759457" y="706861"/>
                  </a:lnTo>
                  <a:close/>
                  <a:moveTo>
                    <a:pt x="1627399" y="785075"/>
                  </a:moveTo>
                  <a:lnTo>
                    <a:pt x="1757792" y="860356"/>
                  </a:lnTo>
                  <a:lnTo>
                    <a:pt x="1632468" y="932704"/>
                  </a:lnTo>
                  <a:lnTo>
                    <a:pt x="1627399" y="929771"/>
                  </a:lnTo>
                  <a:lnTo>
                    <a:pt x="1627399" y="785075"/>
                  </a:lnTo>
                  <a:close/>
                  <a:moveTo>
                    <a:pt x="1750984" y="1020695"/>
                  </a:moveTo>
                  <a:lnTo>
                    <a:pt x="1627362" y="1092066"/>
                  </a:lnTo>
                  <a:lnTo>
                    <a:pt x="1627362" y="949325"/>
                  </a:lnTo>
                  <a:lnTo>
                    <a:pt x="1750984" y="1020695"/>
                  </a:lnTo>
                  <a:close/>
                  <a:moveTo>
                    <a:pt x="1757792" y="1173213"/>
                  </a:moveTo>
                  <a:lnTo>
                    <a:pt x="1627399" y="1248494"/>
                  </a:lnTo>
                  <a:lnTo>
                    <a:pt x="1627399" y="1097932"/>
                  </a:lnTo>
                  <a:lnTo>
                    <a:pt x="1757792" y="1173213"/>
                  </a:lnTo>
                  <a:close/>
                  <a:moveTo>
                    <a:pt x="1627399" y="1254360"/>
                  </a:moveTo>
                  <a:lnTo>
                    <a:pt x="1751020" y="1325731"/>
                  </a:lnTo>
                  <a:lnTo>
                    <a:pt x="1627399" y="1397101"/>
                  </a:lnTo>
                  <a:lnTo>
                    <a:pt x="1627399" y="1254360"/>
                  </a:lnTo>
                  <a:close/>
                  <a:moveTo>
                    <a:pt x="1632468" y="1413722"/>
                  </a:moveTo>
                  <a:lnTo>
                    <a:pt x="1757756" y="1486070"/>
                  </a:lnTo>
                  <a:lnTo>
                    <a:pt x="1627362" y="1561351"/>
                  </a:lnTo>
                  <a:lnTo>
                    <a:pt x="1627362" y="1416655"/>
                  </a:lnTo>
                  <a:lnTo>
                    <a:pt x="1632432" y="1413722"/>
                  </a:lnTo>
                  <a:close/>
                  <a:moveTo>
                    <a:pt x="1759457" y="1489003"/>
                  </a:moveTo>
                  <a:lnTo>
                    <a:pt x="1759457" y="1639565"/>
                  </a:lnTo>
                  <a:lnTo>
                    <a:pt x="1629064" y="1564284"/>
                  </a:lnTo>
                  <a:lnTo>
                    <a:pt x="1759457" y="1489003"/>
                  </a:lnTo>
                  <a:close/>
                  <a:moveTo>
                    <a:pt x="1627399" y="1567217"/>
                  </a:moveTo>
                  <a:lnTo>
                    <a:pt x="1757792" y="1642498"/>
                  </a:lnTo>
                  <a:lnTo>
                    <a:pt x="1632468" y="1714846"/>
                  </a:lnTo>
                  <a:lnTo>
                    <a:pt x="1627399" y="1711913"/>
                  </a:lnTo>
                  <a:lnTo>
                    <a:pt x="1627399" y="1567181"/>
                  </a:lnTo>
                  <a:close/>
                  <a:moveTo>
                    <a:pt x="1750984" y="1802837"/>
                  </a:moveTo>
                  <a:lnTo>
                    <a:pt x="1627362" y="1874208"/>
                  </a:lnTo>
                  <a:lnTo>
                    <a:pt x="1627362" y="1731467"/>
                  </a:lnTo>
                  <a:lnTo>
                    <a:pt x="1750984" y="1802837"/>
                  </a:lnTo>
                  <a:close/>
                  <a:moveTo>
                    <a:pt x="1757792" y="1955355"/>
                  </a:moveTo>
                  <a:lnTo>
                    <a:pt x="1627399" y="2030636"/>
                  </a:lnTo>
                  <a:lnTo>
                    <a:pt x="1627399" y="1880074"/>
                  </a:lnTo>
                  <a:lnTo>
                    <a:pt x="1757792" y="1955355"/>
                  </a:lnTo>
                  <a:close/>
                  <a:moveTo>
                    <a:pt x="1627399" y="2036502"/>
                  </a:moveTo>
                  <a:lnTo>
                    <a:pt x="1751020" y="2107873"/>
                  </a:lnTo>
                  <a:lnTo>
                    <a:pt x="1627399" y="2179243"/>
                  </a:lnTo>
                  <a:lnTo>
                    <a:pt x="1627399" y="2036502"/>
                  </a:lnTo>
                  <a:close/>
                  <a:moveTo>
                    <a:pt x="1632468" y="2195864"/>
                  </a:moveTo>
                  <a:lnTo>
                    <a:pt x="1757792" y="2268212"/>
                  </a:lnTo>
                  <a:lnTo>
                    <a:pt x="1627399" y="2343493"/>
                  </a:lnTo>
                  <a:lnTo>
                    <a:pt x="1627399" y="2198797"/>
                  </a:lnTo>
                  <a:lnTo>
                    <a:pt x="1632468" y="2195864"/>
                  </a:lnTo>
                  <a:close/>
                  <a:moveTo>
                    <a:pt x="1759457" y="2271145"/>
                  </a:moveTo>
                  <a:lnTo>
                    <a:pt x="1759457" y="2421671"/>
                  </a:lnTo>
                  <a:lnTo>
                    <a:pt x="1629064" y="2346390"/>
                  </a:lnTo>
                  <a:lnTo>
                    <a:pt x="1759457" y="2271145"/>
                  </a:lnTo>
                  <a:close/>
                  <a:moveTo>
                    <a:pt x="1627399" y="2349359"/>
                  </a:moveTo>
                  <a:lnTo>
                    <a:pt x="1757792" y="2424640"/>
                  </a:lnTo>
                  <a:lnTo>
                    <a:pt x="1632468" y="2496989"/>
                  </a:lnTo>
                  <a:lnTo>
                    <a:pt x="1627399" y="2494055"/>
                  </a:lnTo>
                  <a:lnTo>
                    <a:pt x="1627399" y="2349359"/>
                  </a:lnTo>
                  <a:close/>
                  <a:moveTo>
                    <a:pt x="1750984" y="2584979"/>
                  </a:moveTo>
                  <a:lnTo>
                    <a:pt x="1627362" y="2656350"/>
                  </a:lnTo>
                  <a:lnTo>
                    <a:pt x="1627362" y="2513609"/>
                  </a:lnTo>
                  <a:lnTo>
                    <a:pt x="1750984" y="2584979"/>
                  </a:lnTo>
                  <a:close/>
                  <a:moveTo>
                    <a:pt x="1757792" y="2737497"/>
                  </a:moveTo>
                  <a:lnTo>
                    <a:pt x="1627399" y="2812778"/>
                  </a:lnTo>
                  <a:lnTo>
                    <a:pt x="1627399" y="2662216"/>
                  </a:lnTo>
                  <a:lnTo>
                    <a:pt x="1757792" y="2737497"/>
                  </a:lnTo>
                  <a:close/>
                  <a:moveTo>
                    <a:pt x="1627399" y="2818644"/>
                  </a:moveTo>
                  <a:lnTo>
                    <a:pt x="1751020" y="2890015"/>
                  </a:lnTo>
                  <a:lnTo>
                    <a:pt x="1627399" y="2961385"/>
                  </a:lnTo>
                  <a:lnTo>
                    <a:pt x="1627399" y="2818644"/>
                  </a:lnTo>
                  <a:close/>
                  <a:moveTo>
                    <a:pt x="1632468" y="2978006"/>
                  </a:moveTo>
                  <a:lnTo>
                    <a:pt x="1757756" y="3050354"/>
                  </a:lnTo>
                  <a:lnTo>
                    <a:pt x="1627362" y="3125671"/>
                  </a:lnTo>
                  <a:lnTo>
                    <a:pt x="1627362" y="2980975"/>
                  </a:lnTo>
                  <a:lnTo>
                    <a:pt x="1632432" y="2978042"/>
                  </a:lnTo>
                  <a:close/>
                  <a:moveTo>
                    <a:pt x="1759457" y="3053287"/>
                  </a:moveTo>
                  <a:lnTo>
                    <a:pt x="1759457" y="3203849"/>
                  </a:lnTo>
                  <a:lnTo>
                    <a:pt x="1629064" y="3128568"/>
                  </a:lnTo>
                  <a:lnTo>
                    <a:pt x="1759457" y="3053287"/>
                  </a:lnTo>
                  <a:close/>
                  <a:moveTo>
                    <a:pt x="1627399" y="3131501"/>
                  </a:moveTo>
                  <a:lnTo>
                    <a:pt x="1757792" y="3206782"/>
                  </a:lnTo>
                  <a:lnTo>
                    <a:pt x="1632468" y="3279131"/>
                  </a:lnTo>
                  <a:lnTo>
                    <a:pt x="1627399" y="3276197"/>
                  </a:lnTo>
                  <a:lnTo>
                    <a:pt x="1627399" y="3131465"/>
                  </a:lnTo>
                  <a:close/>
                  <a:moveTo>
                    <a:pt x="1759457" y="3209715"/>
                  </a:moveTo>
                  <a:lnTo>
                    <a:pt x="1759457" y="3352493"/>
                  </a:lnTo>
                  <a:lnTo>
                    <a:pt x="1635836" y="3281122"/>
                  </a:lnTo>
                  <a:lnTo>
                    <a:pt x="1759457" y="3209715"/>
                  </a:lnTo>
                  <a:close/>
                  <a:moveTo>
                    <a:pt x="1759457" y="3047421"/>
                  </a:moveTo>
                  <a:lnTo>
                    <a:pt x="1635872" y="2976050"/>
                  </a:lnTo>
                  <a:lnTo>
                    <a:pt x="1759457" y="2904680"/>
                  </a:lnTo>
                  <a:lnTo>
                    <a:pt x="1759457" y="3047385"/>
                  </a:lnTo>
                  <a:close/>
                  <a:moveTo>
                    <a:pt x="1754388" y="2888060"/>
                  </a:moveTo>
                  <a:lnTo>
                    <a:pt x="1629064" y="2815711"/>
                  </a:lnTo>
                  <a:lnTo>
                    <a:pt x="1759457" y="2740430"/>
                  </a:lnTo>
                  <a:lnTo>
                    <a:pt x="1759457" y="2885126"/>
                  </a:lnTo>
                  <a:lnTo>
                    <a:pt x="1754388" y="2888060"/>
                  </a:lnTo>
                  <a:close/>
                  <a:moveTo>
                    <a:pt x="1759457" y="2734564"/>
                  </a:moveTo>
                  <a:lnTo>
                    <a:pt x="1629064" y="2659283"/>
                  </a:lnTo>
                  <a:lnTo>
                    <a:pt x="1754352" y="2586935"/>
                  </a:lnTo>
                  <a:lnTo>
                    <a:pt x="1759421" y="2589868"/>
                  </a:lnTo>
                  <a:lnTo>
                    <a:pt x="1759421" y="2734564"/>
                  </a:lnTo>
                  <a:close/>
                  <a:moveTo>
                    <a:pt x="1635836" y="2498944"/>
                  </a:moveTo>
                  <a:lnTo>
                    <a:pt x="1759457" y="2427573"/>
                  </a:lnTo>
                  <a:lnTo>
                    <a:pt x="1759457" y="2570314"/>
                  </a:lnTo>
                  <a:lnTo>
                    <a:pt x="1635836" y="2498944"/>
                  </a:lnTo>
                  <a:close/>
                  <a:moveTo>
                    <a:pt x="1759457" y="2265279"/>
                  </a:moveTo>
                  <a:lnTo>
                    <a:pt x="1635836" y="2193908"/>
                  </a:lnTo>
                  <a:lnTo>
                    <a:pt x="1759457" y="2122538"/>
                  </a:lnTo>
                  <a:lnTo>
                    <a:pt x="1759457" y="2265279"/>
                  </a:lnTo>
                  <a:close/>
                  <a:moveTo>
                    <a:pt x="1754388" y="2105918"/>
                  </a:moveTo>
                  <a:lnTo>
                    <a:pt x="1629100" y="2033569"/>
                  </a:lnTo>
                  <a:lnTo>
                    <a:pt x="1759494" y="1958288"/>
                  </a:lnTo>
                  <a:lnTo>
                    <a:pt x="1759494" y="2102984"/>
                  </a:lnTo>
                  <a:lnTo>
                    <a:pt x="1754424" y="2105918"/>
                  </a:lnTo>
                  <a:close/>
                  <a:moveTo>
                    <a:pt x="1759457" y="1952386"/>
                  </a:moveTo>
                  <a:lnTo>
                    <a:pt x="1629064" y="1877105"/>
                  </a:lnTo>
                  <a:lnTo>
                    <a:pt x="1754352" y="1804757"/>
                  </a:lnTo>
                  <a:lnTo>
                    <a:pt x="1759421" y="1807690"/>
                  </a:lnTo>
                  <a:lnTo>
                    <a:pt x="1759421" y="1952350"/>
                  </a:lnTo>
                  <a:close/>
                  <a:moveTo>
                    <a:pt x="1635836" y="1716802"/>
                  </a:moveTo>
                  <a:lnTo>
                    <a:pt x="1759457" y="1645431"/>
                  </a:lnTo>
                  <a:lnTo>
                    <a:pt x="1759457" y="1788172"/>
                  </a:lnTo>
                  <a:lnTo>
                    <a:pt x="1635836" y="1716802"/>
                  </a:lnTo>
                  <a:close/>
                  <a:moveTo>
                    <a:pt x="1759457" y="1483137"/>
                  </a:moveTo>
                  <a:lnTo>
                    <a:pt x="1635836" y="1411766"/>
                  </a:lnTo>
                  <a:lnTo>
                    <a:pt x="1759457" y="1340396"/>
                  </a:lnTo>
                  <a:lnTo>
                    <a:pt x="1759457" y="1483137"/>
                  </a:lnTo>
                  <a:close/>
                  <a:moveTo>
                    <a:pt x="1754388" y="1323775"/>
                  </a:moveTo>
                  <a:lnTo>
                    <a:pt x="1629064" y="1251427"/>
                  </a:lnTo>
                  <a:lnTo>
                    <a:pt x="1759457" y="1176146"/>
                  </a:lnTo>
                  <a:lnTo>
                    <a:pt x="1759457" y="1320842"/>
                  </a:lnTo>
                  <a:lnTo>
                    <a:pt x="1754388" y="1323775"/>
                  </a:lnTo>
                  <a:close/>
                  <a:moveTo>
                    <a:pt x="1759457" y="1170280"/>
                  </a:moveTo>
                  <a:lnTo>
                    <a:pt x="1629064" y="1094999"/>
                  </a:lnTo>
                  <a:lnTo>
                    <a:pt x="1754352" y="1022651"/>
                  </a:lnTo>
                  <a:lnTo>
                    <a:pt x="1759421" y="1025584"/>
                  </a:lnTo>
                  <a:lnTo>
                    <a:pt x="1759421" y="1170280"/>
                  </a:lnTo>
                  <a:close/>
                  <a:moveTo>
                    <a:pt x="1635836" y="934660"/>
                  </a:moveTo>
                  <a:lnTo>
                    <a:pt x="1759457" y="863289"/>
                  </a:lnTo>
                  <a:lnTo>
                    <a:pt x="1759457" y="1006030"/>
                  </a:lnTo>
                  <a:lnTo>
                    <a:pt x="1635836" y="934660"/>
                  </a:lnTo>
                  <a:close/>
                  <a:moveTo>
                    <a:pt x="1759457" y="700995"/>
                  </a:moveTo>
                  <a:lnTo>
                    <a:pt x="1635836" y="629624"/>
                  </a:lnTo>
                  <a:lnTo>
                    <a:pt x="1759457" y="558254"/>
                  </a:lnTo>
                  <a:lnTo>
                    <a:pt x="1759457" y="700995"/>
                  </a:lnTo>
                  <a:close/>
                  <a:moveTo>
                    <a:pt x="1627399" y="466352"/>
                  </a:moveTo>
                  <a:lnTo>
                    <a:pt x="1627399" y="315790"/>
                  </a:lnTo>
                  <a:lnTo>
                    <a:pt x="1757792" y="391071"/>
                  </a:lnTo>
                  <a:lnTo>
                    <a:pt x="1627399" y="466352"/>
                  </a:lnTo>
                  <a:close/>
                  <a:moveTo>
                    <a:pt x="1750984" y="543589"/>
                  </a:moveTo>
                  <a:lnTo>
                    <a:pt x="1627362" y="614959"/>
                  </a:lnTo>
                  <a:lnTo>
                    <a:pt x="1627362" y="472218"/>
                  </a:lnTo>
                  <a:lnTo>
                    <a:pt x="1750984" y="543589"/>
                  </a:lnTo>
                  <a:close/>
                  <a:moveTo>
                    <a:pt x="1623995" y="466352"/>
                  </a:moveTo>
                  <a:lnTo>
                    <a:pt x="1493602" y="391071"/>
                  </a:lnTo>
                  <a:lnTo>
                    <a:pt x="1623995" y="315790"/>
                  </a:lnTo>
                  <a:lnTo>
                    <a:pt x="1623995" y="466352"/>
                  </a:lnTo>
                  <a:close/>
                  <a:moveTo>
                    <a:pt x="1622293" y="469285"/>
                  </a:moveTo>
                  <a:lnTo>
                    <a:pt x="1491900" y="544566"/>
                  </a:lnTo>
                  <a:lnTo>
                    <a:pt x="1491900" y="394004"/>
                  </a:lnTo>
                  <a:lnTo>
                    <a:pt x="1622293" y="469285"/>
                  </a:lnTo>
                  <a:close/>
                  <a:moveTo>
                    <a:pt x="1623995" y="472218"/>
                  </a:moveTo>
                  <a:lnTo>
                    <a:pt x="1623995" y="616915"/>
                  </a:lnTo>
                  <a:lnTo>
                    <a:pt x="1618925" y="619848"/>
                  </a:lnTo>
                  <a:lnTo>
                    <a:pt x="1493638" y="547499"/>
                  </a:lnTo>
                  <a:lnTo>
                    <a:pt x="1624031" y="472218"/>
                  </a:lnTo>
                  <a:close/>
                  <a:moveTo>
                    <a:pt x="1623995" y="636468"/>
                  </a:moveTo>
                  <a:lnTo>
                    <a:pt x="1623995" y="779209"/>
                  </a:lnTo>
                  <a:lnTo>
                    <a:pt x="1500373" y="707839"/>
                  </a:lnTo>
                  <a:lnTo>
                    <a:pt x="1623995" y="636468"/>
                  </a:lnTo>
                  <a:close/>
                  <a:moveTo>
                    <a:pt x="1623995" y="927816"/>
                  </a:moveTo>
                  <a:lnTo>
                    <a:pt x="1500373" y="856446"/>
                  </a:lnTo>
                  <a:lnTo>
                    <a:pt x="1623995" y="785075"/>
                  </a:lnTo>
                  <a:lnTo>
                    <a:pt x="1623995" y="927816"/>
                  </a:lnTo>
                  <a:close/>
                  <a:moveTo>
                    <a:pt x="1623995" y="947370"/>
                  </a:moveTo>
                  <a:lnTo>
                    <a:pt x="1623995" y="1092066"/>
                  </a:lnTo>
                  <a:lnTo>
                    <a:pt x="1493602" y="1016785"/>
                  </a:lnTo>
                  <a:lnTo>
                    <a:pt x="1618889" y="944437"/>
                  </a:lnTo>
                  <a:lnTo>
                    <a:pt x="1623959" y="947370"/>
                  </a:lnTo>
                  <a:close/>
                  <a:moveTo>
                    <a:pt x="1622293" y="1094999"/>
                  </a:moveTo>
                  <a:lnTo>
                    <a:pt x="1491900" y="1170280"/>
                  </a:lnTo>
                  <a:lnTo>
                    <a:pt x="1491900" y="1019718"/>
                  </a:lnTo>
                  <a:lnTo>
                    <a:pt x="1622293" y="1094999"/>
                  </a:lnTo>
                  <a:close/>
                  <a:moveTo>
                    <a:pt x="1622293" y="1251427"/>
                  </a:moveTo>
                  <a:lnTo>
                    <a:pt x="1491900" y="1326708"/>
                  </a:lnTo>
                  <a:lnTo>
                    <a:pt x="1491900" y="1176146"/>
                  </a:lnTo>
                  <a:lnTo>
                    <a:pt x="1622293" y="1251427"/>
                  </a:lnTo>
                  <a:close/>
                  <a:moveTo>
                    <a:pt x="1623995" y="1254360"/>
                  </a:moveTo>
                  <a:lnTo>
                    <a:pt x="1623995" y="1399057"/>
                  </a:lnTo>
                  <a:lnTo>
                    <a:pt x="1618925" y="1401990"/>
                  </a:lnTo>
                  <a:lnTo>
                    <a:pt x="1493602" y="1329642"/>
                  </a:lnTo>
                  <a:lnTo>
                    <a:pt x="1623995" y="1254360"/>
                  </a:lnTo>
                  <a:close/>
                  <a:moveTo>
                    <a:pt x="1623995" y="1418610"/>
                  </a:moveTo>
                  <a:lnTo>
                    <a:pt x="1623995" y="1561351"/>
                  </a:lnTo>
                  <a:lnTo>
                    <a:pt x="1500373" y="1489981"/>
                  </a:lnTo>
                  <a:lnTo>
                    <a:pt x="1623995" y="1418610"/>
                  </a:lnTo>
                  <a:close/>
                  <a:moveTo>
                    <a:pt x="1623995" y="1709958"/>
                  </a:moveTo>
                  <a:lnTo>
                    <a:pt x="1500373" y="1638588"/>
                  </a:lnTo>
                  <a:lnTo>
                    <a:pt x="1623995" y="1567217"/>
                  </a:lnTo>
                  <a:lnTo>
                    <a:pt x="1623995" y="1709958"/>
                  </a:lnTo>
                  <a:close/>
                  <a:moveTo>
                    <a:pt x="1623995" y="1729512"/>
                  </a:moveTo>
                  <a:lnTo>
                    <a:pt x="1623995" y="1874208"/>
                  </a:lnTo>
                  <a:lnTo>
                    <a:pt x="1493638" y="1798927"/>
                  </a:lnTo>
                  <a:lnTo>
                    <a:pt x="1618925" y="1726579"/>
                  </a:lnTo>
                  <a:lnTo>
                    <a:pt x="1623995" y="1729512"/>
                  </a:lnTo>
                  <a:close/>
                  <a:moveTo>
                    <a:pt x="1622293" y="1877141"/>
                  </a:moveTo>
                  <a:lnTo>
                    <a:pt x="1491900" y="1952422"/>
                  </a:lnTo>
                  <a:lnTo>
                    <a:pt x="1491900" y="1801860"/>
                  </a:lnTo>
                  <a:lnTo>
                    <a:pt x="1622293" y="1877141"/>
                  </a:lnTo>
                  <a:close/>
                  <a:moveTo>
                    <a:pt x="1622293" y="2033569"/>
                  </a:moveTo>
                  <a:lnTo>
                    <a:pt x="1491900" y="2108851"/>
                  </a:lnTo>
                  <a:lnTo>
                    <a:pt x="1491900" y="1958288"/>
                  </a:lnTo>
                  <a:lnTo>
                    <a:pt x="1622293" y="2033569"/>
                  </a:lnTo>
                  <a:close/>
                  <a:moveTo>
                    <a:pt x="1623995" y="2036502"/>
                  </a:moveTo>
                  <a:lnTo>
                    <a:pt x="1623995" y="2181199"/>
                  </a:lnTo>
                  <a:lnTo>
                    <a:pt x="1618925" y="2184132"/>
                  </a:lnTo>
                  <a:lnTo>
                    <a:pt x="1493638" y="2111784"/>
                  </a:lnTo>
                  <a:lnTo>
                    <a:pt x="1623995" y="2036538"/>
                  </a:lnTo>
                  <a:close/>
                  <a:moveTo>
                    <a:pt x="1623995" y="2200752"/>
                  </a:moveTo>
                  <a:lnTo>
                    <a:pt x="1623995" y="2343493"/>
                  </a:lnTo>
                  <a:lnTo>
                    <a:pt x="1500373" y="2272123"/>
                  </a:lnTo>
                  <a:lnTo>
                    <a:pt x="1623995" y="2200752"/>
                  </a:lnTo>
                  <a:close/>
                  <a:moveTo>
                    <a:pt x="1623995" y="2492100"/>
                  </a:moveTo>
                  <a:lnTo>
                    <a:pt x="1500373" y="2420730"/>
                  </a:lnTo>
                  <a:lnTo>
                    <a:pt x="1623995" y="2349359"/>
                  </a:lnTo>
                  <a:lnTo>
                    <a:pt x="1623995" y="2492100"/>
                  </a:lnTo>
                  <a:close/>
                  <a:moveTo>
                    <a:pt x="1623995" y="2511654"/>
                  </a:moveTo>
                  <a:lnTo>
                    <a:pt x="1623995" y="2656350"/>
                  </a:lnTo>
                  <a:lnTo>
                    <a:pt x="1493602" y="2581069"/>
                  </a:lnTo>
                  <a:lnTo>
                    <a:pt x="1618889" y="2508721"/>
                  </a:lnTo>
                  <a:lnTo>
                    <a:pt x="1623959" y="2511654"/>
                  </a:lnTo>
                  <a:close/>
                  <a:moveTo>
                    <a:pt x="1622293" y="2659247"/>
                  </a:moveTo>
                  <a:lnTo>
                    <a:pt x="1491900" y="2734564"/>
                  </a:lnTo>
                  <a:lnTo>
                    <a:pt x="1491900" y="2583965"/>
                  </a:lnTo>
                  <a:lnTo>
                    <a:pt x="1622293" y="2659247"/>
                  </a:lnTo>
                  <a:close/>
                  <a:moveTo>
                    <a:pt x="1622293" y="2815711"/>
                  </a:moveTo>
                  <a:lnTo>
                    <a:pt x="1491900" y="2890993"/>
                  </a:lnTo>
                  <a:lnTo>
                    <a:pt x="1491900" y="2740430"/>
                  </a:lnTo>
                  <a:lnTo>
                    <a:pt x="1622293" y="2815711"/>
                  </a:lnTo>
                  <a:close/>
                  <a:moveTo>
                    <a:pt x="1623995" y="2818644"/>
                  </a:moveTo>
                  <a:lnTo>
                    <a:pt x="1623995" y="2963341"/>
                  </a:lnTo>
                  <a:lnTo>
                    <a:pt x="1618925" y="2966274"/>
                  </a:lnTo>
                  <a:lnTo>
                    <a:pt x="1493602" y="2893926"/>
                  </a:lnTo>
                  <a:lnTo>
                    <a:pt x="1623995" y="2818644"/>
                  </a:lnTo>
                  <a:close/>
                  <a:moveTo>
                    <a:pt x="1623995" y="2982894"/>
                  </a:moveTo>
                  <a:lnTo>
                    <a:pt x="1623995" y="3125599"/>
                  </a:lnTo>
                  <a:lnTo>
                    <a:pt x="1500409" y="3054228"/>
                  </a:lnTo>
                  <a:lnTo>
                    <a:pt x="1623995" y="2982858"/>
                  </a:lnTo>
                  <a:close/>
                  <a:moveTo>
                    <a:pt x="1623995" y="3274242"/>
                  </a:moveTo>
                  <a:lnTo>
                    <a:pt x="1500373" y="3202872"/>
                  </a:lnTo>
                  <a:lnTo>
                    <a:pt x="1623995" y="3131465"/>
                  </a:lnTo>
                  <a:lnTo>
                    <a:pt x="1623995" y="3274242"/>
                  </a:lnTo>
                  <a:close/>
                  <a:moveTo>
                    <a:pt x="1750984" y="3367121"/>
                  </a:moveTo>
                  <a:lnTo>
                    <a:pt x="1627362" y="3438492"/>
                  </a:lnTo>
                  <a:lnTo>
                    <a:pt x="1627362" y="3295751"/>
                  </a:lnTo>
                  <a:lnTo>
                    <a:pt x="1750984" y="3367121"/>
                  </a:lnTo>
                  <a:close/>
                  <a:moveTo>
                    <a:pt x="1627399" y="3444358"/>
                  </a:moveTo>
                  <a:lnTo>
                    <a:pt x="1757792" y="3519639"/>
                  </a:lnTo>
                  <a:lnTo>
                    <a:pt x="1627399" y="3594920"/>
                  </a:lnTo>
                  <a:lnTo>
                    <a:pt x="1627399" y="3444358"/>
                  </a:lnTo>
                  <a:close/>
                  <a:moveTo>
                    <a:pt x="1629100" y="3441425"/>
                  </a:moveTo>
                  <a:lnTo>
                    <a:pt x="1754388" y="3369113"/>
                  </a:lnTo>
                  <a:lnTo>
                    <a:pt x="1759457" y="3372046"/>
                  </a:lnTo>
                  <a:lnTo>
                    <a:pt x="1759457" y="3516706"/>
                  </a:lnTo>
                  <a:lnTo>
                    <a:pt x="1629064" y="3441425"/>
                  </a:lnTo>
                  <a:close/>
                  <a:moveTo>
                    <a:pt x="1762861" y="3373965"/>
                  </a:moveTo>
                  <a:lnTo>
                    <a:pt x="1886483" y="3445336"/>
                  </a:lnTo>
                  <a:lnTo>
                    <a:pt x="1762861" y="3516706"/>
                  </a:lnTo>
                  <a:lnTo>
                    <a:pt x="1762861" y="3373965"/>
                  </a:lnTo>
                  <a:close/>
                  <a:moveTo>
                    <a:pt x="1762861" y="3354412"/>
                  </a:moveTo>
                  <a:lnTo>
                    <a:pt x="1762861" y="3209679"/>
                  </a:lnTo>
                  <a:lnTo>
                    <a:pt x="1893254" y="3284960"/>
                  </a:lnTo>
                  <a:lnTo>
                    <a:pt x="1767931" y="3357308"/>
                  </a:lnTo>
                  <a:lnTo>
                    <a:pt x="1762861" y="3354375"/>
                  </a:lnTo>
                  <a:close/>
                  <a:moveTo>
                    <a:pt x="1764563" y="3206782"/>
                  </a:moveTo>
                  <a:lnTo>
                    <a:pt x="1894956" y="3131501"/>
                  </a:lnTo>
                  <a:lnTo>
                    <a:pt x="1894956" y="3282027"/>
                  </a:lnTo>
                  <a:lnTo>
                    <a:pt x="1764563" y="3206746"/>
                  </a:lnTo>
                  <a:close/>
                  <a:moveTo>
                    <a:pt x="1764563" y="3050318"/>
                  </a:moveTo>
                  <a:lnTo>
                    <a:pt x="1894956" y="2975073"/>
                  </a:lnTo>
                  <a:lnTo>
                    <a:pt x="1894956" y="3125599"/>
                  </a:lnTo>
                  <a:lnTo>
                    <a:pt x="1764563" y="3050318"/>
                  </a:lnTo>
                  <a:close/>
                  <a:moveTo>
                    <a:pt x="1762861" y="3047421"/>
                  </a:moveTo>
                  <a:lnTo>
                    <a:pt x="1762861" y="2902725"/>
                  </a:lnTo>
                  <a:lnTo>
                    <a:pt x="1767967" y="2899792"/>
                  </a:lnTo>
                  <a:lnTo>
                    <a:pt x="1893254" y="2972140"/>
                  </a:lnTo>
                  <a:lnTo>
                    <a:pt x="1762861" y="3047457"/>
                  </a:lnTo>
                  <a:close/>
                  <a:moveTo>
                    <a:pt x="1762861" y="2883171"/>
                  </a:moveTo>
                  <a:lnTo>
                    <a:pt x="1762861" y="2740430"/>
                  </a:lnTo>
                  <a:lnTo>
                    <a:pt x="1886483" y="2811801"/>
                  </a:lnTo>
                  <a:lnTo>
                    <a:pt x="1762861" y="2883171"/>
                  </a:lnTo>
                  <a:close/>
                  <a:moveTo>
                    <a:pt x="1762861" y="2591823"/>
                  </a:moveTo>
                  <a:lnTo>
                    <a:pt x="1886483" y="2663194"/>
                  </a:lnTo>
                  <a:lnTo>
                    <a:pt x="1762861" y="2734564"/>
                  </a:lnTo>
                  <a:lnTo>
                    <a:pt x="1762861" y="2591823"/>
                  </a:lnTo>
                  <a:close/>
                  <a:moveTo>
                    <a:pt x="1762861" y="2572270"/>
                  </a:moveTo>
                  <a:lnTo>
                    <a:pt x="1762861" y="2427573"/>
                  </a:lnTo>
                  <a:lnTo>
                    <a:pt x="1893254" y="2502855"/>
                  </a:lnTo>
                  <a:lnTo>
                    <a:pt x="1767931" y="2575203"/>
                  </a:lnTo>
                  <a:lnTo>
                    <a:pt x="1762861" y="2572270"/>
                  </a:lnTo>
                  <a:close/>
                  <a:moveTo>
                    <a:pt x="1764563" y="2424640"/>
                  </a:moveTo>
                  <a:lnTo>
                    <a:pt x="1894956" y="2349359"/>
                  </a:lnTo>
                  <a:lnTo>
                    <a:pt x="1894956" y="2499885"/>
                  </a:lnTo>
                  <a:lnTo>
                    <a:pt x="1764563" y="2424604"/>
                  </a:lnTo>
                  <a:close/>
                  <a:moveTo>
                    <a:pt x="1764563" y="2268212"/>
                  </a:moveTo>
                  <a:lnTo>
                    <a:pt x="1894956" y="2192967"/>
                  </a:lnTo>
                  <a:lnTo>
                    <a:pt x="1894956" y="2343493"/>
                  </a:lnTo>
                  <a:lnTo>
                    <a:pt x="1764563" y="2268212"/>
                  </a:lnTo>
                  <a:close/>
                  <a:moveTo>
                    <a:pt x="1762861" y="2265279"/>
                  </a:moveTo>
                  <a:lnTo>
                    <a:pt x="1762861" y="2120583"/>
                  </a:lnTo>
                  <a:lnTo>
                    <a:pt x="1767931" y="2117650"/>
                  </a:lnTo>
                  <a:lnTo>
                    <a:pt x="1893254" y="2189998"/>
                  </a:lnTo>
                  <a:lnTo>
                    <a:pt x="1762861" y="2265315"/>
                  </a:lnTo>
                  <a:close/>
                  <a:moveTo>
                    <a:pt x="1762861" y="2101029"/>
                  </a:moveTo>
                  <a:lnTo>
                    <a:pt x="1762861" y="1958288"/>
                  </a:lnTo>
                  <a:lnTo>
                    <a:pt x="1886483" y="2029659"/>
                  </a:lnTo>
                  <a:lnTo>
                    <a:pt x="1762861" y="2101029"/>
                  </a:lnTo>
                  <a:close/>
                  <a:moveTo>
                    <a:pt x="1762861" y="1809681"/>
                  </a:moveTo>
                  <a:lnTo>
                    <a:pt x="1886483" y="1881052"/>
                  </a:lnTo>
                  <a:lnTo>
                    <a:pt x="1762861" y="1952422"/>
                  </a:lnTo>
                  <a:lnTo>
                    <a:pt x="1762861" y="1809681"/>
                  </a:lnTo>
                  <a:close/>
                  <a:moveTo>
                    <a:pt x="1762861" y="1790128"/>
                  </a:moveTo>
                  <a:lnTo>
                    <a:pt x="1762861" y="1645395"/>
                  </a:lnTo>
                  <a:lnTo>
                    <a:pt x="1893254" y="1720676"/>
                  </a:lnTo>
                  <a:lnTo>
                    <a:pt x="1767931" y="1793024"/>
                  </a:lnTo>
                  <a:lnTo>
                    <a:pt x="1762861" y="1790091"/>
                  </a:lnTo>
                  <a:close/>
                  <a:moveTo>
                    <a:pt x="1764563" y="1642498"/>
                  </a:moveTo>
                  <a:lnTo>
                    <a:pt x="1894956" y="1567217"/>
                  </a:lnTo>
                  <a:lnTo>
                    <a:pt x="1894956" y="1717779"/>
                  </a:lnTo>
                  <a:lnTo>
                    <a:pt x="1764563" y="1642498"/>
                  </a:lnTo>
                  <a:close/>
                  <a:moveTo>
                    <a:pt x="1764563" y="1486070"/>
                  </a:moveTo>
                  <a:lnTo>
                    <a:pt x="1894956" y="1410789"/>
                  </a:lnTo>
                  <a:lnTo>
                    <a:pt x="1894956" y="1561351"/>
                  </a:lnTo>
                  <a:lnTo>
                    <a:pt x="1764563" y="1486070"/>
                  </a:lnTo>
                  <a:close/>
                  <a:moveTo>
                    <a:pt x="1762861" y="1483137"/>
                  </a:moveTo>
                  <a:lnTo>
                    <a:pt x="1762861" y="1338441"/>
                  </a:lnTo>
                  <a:lnTo>
                    <a:pt x="1767967" y="1335508"/>
                  </a:lnTo>
                  <a:lnTo>
                    <a:pt x="1893254" y="1407856"/>
                  </a:lnTo>
                  <a:lnTo>
                    <a:pt x="1762861" y="1483137"/>
                  </a:lnTo>
                  <a:close/>
                  <a:moveTo>
                    <a:pt x="1762861" y="1318887"/>
                  </a:moveTo>
                  <a:lnTo>
                    <a:pt x="1762861" y="1176146"/>
                  </a:lnTo>
                  <a:lnTo>
                    <a:pt x="1886483" y="1247517"/>
                  </a:lnTo>
                  <a:lnTo>
                    <a:pt x="1762861" y="1318887"/>
                  </a:lnTo>
                  <a:close/>
                  <a:moveTo>
                    <a:pt x="1762861" y="1027539"/>
                  </a:moveTo>
                  <a:lnTo>
                    <a:pt x="1886483" y="1098910"/>
                  </a:lnTo>
                  <a:lnTo>
                    <a:pt x="1762861" y="1170280"/>
                  </a:lnTo>
                  <a:lnTo>
                    <a:pt x="1762861" y="1027539"/>
                  </a:lnTo>
                  <a:close/>
                  <a:moveTo>
                    <a:pt x="1762861" y="1007986"/>
                  </a:moveTo>
                  <a:lnTo>
                    <a:pt x="1762861" y="863289"/>
                  </a:lnTo>
                  <a:lnTo>
                    <a:pt x="1893254" y="938570"/>
                  </a:lnTo>
                  <a:lnTo>
                    <a:pt x="1767931" y="1010919"/>
                  </a:lnTo>
                  <a:lnTo>
                    <a:pt x="1762861" y="1007986"/>
                  </a:lnTo>
                  <a:close/>
                  <a:moveTo>
                    <a:pt x="1764563" y="860356"/>
                  </a:moveTo>
                  <a:lnTo>
                    <a:pt x="1894956" y="785075"/>
                  </a:lnTo>
                  <a:lnTo>
                    <a:pt x="1894956" y="935637"/>
                  </a:lnTo>
                  <a:lnTo>
                    <a:pt x="1764563" y="860356"/>
                  </a:lnTo>
                  <a:close/>
                  <a:moveTo>
                    <a:pt x="1764563" y="703928"/>
                  </a:moveTo>
                  <a:lnTo>
                    <a:pt x="1894956" y="628647"/>
                  </a:lnTo>
                  <a:lnTo>
                    <a:pt x="1894956" y="779209"/>
                  </a:lnTo>
                  <a:lnTo>
                    <a:pt x="1764563" y="703928"/>
                  </a:lnTo>
                  <a:close/>
                  <a:moveTo>
                    <a:pt x="1762861" y="700995"/>
                  </a:moveTo>
                  <a:lnTo>
                    <a:pt x="1762861" y="556299"/>
                  </a:lnTo>
                  <a:lnTo>
                    <a:pt x="1767931" y="553366"/>
                  </a:lnTo>
                  <a:lnTo>
                    <a:pt x="1893254" y="625714"/>
                  </a:lnTo>
                  <a:lnTo>
                    <a:pt x="1762861" y="700995"/>
                  </a:lnTo>
                  <a:close/>
                  <a:moveTo>
                    <a:pt x="1762861" y="536745"/>
                  </a:moveTo>
                  <a:lnTo>
                    <a:pt x="1762861" y="394004"/>
                  </a:lnTo>
                  <a:lnTo>
                    <a:pt x="1886483" y="465375"/>
                  </a:lnTo>
                  <a:lnTo>
                    <a:pt x="1762861" y="536745"/>
                  </a:lnTo>
                  <a:close/>
                  <a:moveTo>
                    <a:pt x="1762861" y="245397"/>
                  </a:moveTo>
                  <a:lnTo>
                    <a:pt x="1886483" y="316768"/>
                  </a:lnTo>
                  <a:lnTo>
                    <a:pt x="1762861" y="388138"/>
                  </a:lnTo>
                  <a:lnTo>
                    <a:pt x="1762861" y="245397"/>
                  </a:lnTo>
                  <a:close/>
                  <a:moveTo>
                    <a:pt x="1759457" y="388138"/>
                  </a:moveTo>
                  <a:lnTo>
                    <a:pt x="1629064" y="312857"/>
                  </a:lnTo>
                  <a:lnTo>
                    <a:pt x="1754352" y="240509"/>
                  </a:lnTo>
                  <a:lnTo>
                    <a:pt x="1759421" y="243442"/>
                  </a:lnTo>
                  <a:lnTo>
                    <a:pt x="1759421" y="388138"/>
                  </a:lnTo>
                  <a:close/>
                  <a:moveTo>
                    <a:pt x="1627399" y="309924"/>
                  </a:moveTo>
                  <a:lnTo>
                    <a:pt x="1627399" y="167183"/>
                  </a:lnTo>
                  <a:lnTo>
                    <a:pt x="1751020" y="238553"/>
                  </a:lnTo>
                  <a:lnTo>
                    <a:pt x="1627399" y="309924"/>
                  </a:lnTo>
                  <a:close/>
                  <a:moveTo>
                    <a:pt x="1623995" y="309924"/>
                  </a:moveTo>
                  <a:lnTo>
                    <a:pt x="1493602" y="234643"/>
                  </a:lnTo>
                  <a:lnTo>
                    <a:pt x="1618889" y="162294"/>
                  </a:lnTo>
                  <a:lnTo>
                    <a:pt x="1623959" y="165228"/>
                  </a:lnTo>
                  <a:lnTo>
                    <a:pt x="1623959" y="309924"/>
                  </a:lnTo>
                  <a:close/>
                  <a:moveTo>
                    <a:pt x="1622293" y="312857"/>
                  </a:moveTo>
                  <a:lnTo>
                    <a:pt x="1491900" y="388138"/>
                  </a:lnTo>
                  <a:lnTo>
                    <a:pt x="1491900" y="237576"/>
                  </a:lnTo>
                  <a:lnTo>
                    <a:pt x="1622293" y="312857"/>
                  </a:lnTo>
                  <a:close/>
                  <a:moveTo>
                    <a:pt x="1491900" y="550432"/>
                  </a:moveTo>
                  <a:lnTo>
                    <a:pt x="1615522" y="621803"/>
                  </a:lnTo>
                  <a:lnTo>
                    <a:pt x="1491900" y="693173"/>
                  </a:lnTo>
                  <a:lnTo>
                    <a:pt x="1491900" y="550432"/>
                  </a:lnTo>
                  <a:close/>
                  <a:moveTo>
                    <a:pt x="1497005" y="709794"/>
                  </a:moveTo>
                  <a:lnTo>
                    <a:pt x="1622329" y="782142"/>
                  </a:lnTo>
                  <a:lnTo>
                    <a:pt x="1497005" y="854490"/>
                  </a:lnTo>
                  <a:lnTo>
                    <a:pt x="1491936" y="851557"/>
                  </a:lnTo>
                  <a:lnTo>
                    <a:pt x="1491936" y="712727"/>
                  </a:lnTo>
                  <a:lnTo>
                    <a:pt x="1497005" y="709794"/>
                  </a:lnTo>
                  <a:close/>
                  <a:moveTo>
                    <a:pt x="1488532" y="849602"/>
                  </a:moveTo>
                  <a:lnTo>
                    <a:pt x="1371681" y="782142"/>
                  </a:lnTo>
                  <a:lnTo>
                    <a:pt x="1488532" y="714682"/>
                  </a:lnTo>
                  <a:lnTo>
                    <a:pt x="1488532" y="849602"/>
                  </a:lnTo>
                  <a:close/>
                  <a:moveTo>
                    <a:pt x="1615522" y="942481"/>
                  </a:moveTo>
                  <a:lnTo>
                    <a:pt x="1491900" y="1013852"/>
                  </a:lnTo>
                  <a:lnTo>
                    <a:pt x="1491900" y="871111"/>
                  </a:lnTo>
                  <a:lnTo>
                    <a:pt x="1615522" y="942481"/>
                  </a:lnTo>
                  <a:close/>
                  <a:moveTo>
                    <a:pt x="1491900" y="1332575"/>
                  </a:moveTo>
                  <a:lnTo>
                    <a:pt x="1615522" y="1403945"/>
                  </a:lnTo>
                  <a:lnTo>
                    <a:pt x="1491900" y="1475315"/>
                  </a:lnTo>
                  <a:lnTo>
                    <a:pt x="1491900" y="1332575"/>
                  </a:lnTo>
                  <a:close/>
                  <a:moveTo>
                    <a:pt x="1497005" y="1491936"/>
                  </a:moveTo>
                  <a:lnTo>
                    <a:pt x="1622329" y="1564284"/>
                  </a:lnTo>
                  <a:lnTo>
                    <a:pt x="1497005" y="1636632"/>
                  </a:lnTo>
                  <a:lnTo>
                    <a:pt x="1491936" y="1633699"/>
                  </a:lnTo>
                  <a:lnTo>
                    <a:pt x="1491936" y="1494869"/>
                  </a:lnTo>
                  <a:lnTo>
                    <a:pt x="1497005" y="1491936"/>
                  </a:lnTo>
                  <a:close/>
                  <a:moveTo>
                    <a:pt x="1488532" y="1631744"/>
                  </a:moveTo>
                  <a:lnTo>
                    <a:pt x="1371681" y="1564284"/>
                  </a:lnTo>
                  <a:lnTo>
                    <a:pt x="1488532" y="1496824"/>
                  </a:lnTo>
                  <a:lnTo>
                    <a:pt x="1488532" y="1631744"/>
                  </a:lnTo>
                  <a:close/>
                  <a:moveTo>
                    <a:pt x="1615522" y="1724623"/>
                  </a:moveTo>
                  <a:lnTo>
                    <a:pt x="1491936" y="1795994"/>
                  </a:lnTo>
                  <a:lnTo>
                    <a:pt x="1491936" y="1653253"/>
                  </a:lnTo>
                  <a:lnTo>
                    <a:pt x="1615522" y="1724623"/>
                  </a:lnTo>
                  <a:close/>
                  <a:moveTo>
                    <a:pt x="1491900" y="2114717"/>
                  </a:moveTo>
                  <a:lnTo>
                    <a:pt x="1615522" y="2186087"/>
                  </a:lnTo>
                  <a:lnTo>
                    <a:pt x="1491900" y="2257457"/>
                  </a:lnTo>
                  <a:lnTo>
                    <a:pt x="1491900" y="2114717"/>
                  </a:lnTo>
                  <a:close/>
                  <a:moveTo>
                    <a:pt x="1497005" y="2274078"/>
                  </a:moveTo>
                  <a:lnTo>
                    <a:pt x="1622329" y="2346426"/>
                  </a:lnTo>
                  <a:lnTo>
                    <a:pt x="1497005" y="2418774"/>
                  </a:lnTo>
                  <a:lnTo>
                    <a:pt x="1491936" y="2415841"/>
                  </a:lnTo>
                  <a:lnTo>
                    <a:pt x="1491936" y="2277011"/>
                  </a:lnTo>
                  <a:lnTo>
                    <a:pt x="1497005" y="2274078"/>
                  </a:lnTo>
                  <a:close/>
                  <a:moveTo>
                    <a:pt x="1488532" y="2413886"/>
                  </a:moveTo>
                  <a:lnTo>
                    <a:pt x="1371681" y="2346426"/>
                  </a:lnTo>
                  <a:lnTo>
                    <a:pt x="1488532" y="2278966"/>
                  </a:lnTo>
                  <a:lnTo>
                    <a:pt x="1488532" y="2413886"/>
                  </a:lnTo>
                  <a:close/>
                  <a:moveTo>
                    <a:pt x="1615522" y="2506765"/>
                  </a:moveTo>
                  <a:lnTo>
                    <a:pt x="1491900" y="2578136"/>
                  </a:lnTo>
                  <a:lnTo>
                    <a:pt x="1491900" y="2435395"/>
                  </a:lnTo>
                  <a:lnTo>
                    <a:pt x="1615522" y="2506765"/>
                  </a:lnTo>
                  <a:close/>
                  <a:moveTo>
                    <a:pt x="1491900" y="2896859"/>
                  </a:moveTo>
                  <a:lnTo>
                    <a:pt x="1615522" y="2968229"/>
                  </a:lnTo>
                  <a:lnTo>
                    <a:pt x="1491900" y="3039599"/>
                  </a:lnTo>
                  <a:lnTo>
                    <a:pt x="1491900" y="2896859"/>
                  </a:lnTo>
                  <a:close/>
                  <a:moveTo>
                    <a:pt x="1497005" y="3056220"/>
                  </a:moveTo>
                  <a:lnTo>
                    <a:pt x="1622293" y="3128568"/>
                  </a:lnTo>
                  <a:lnTo>
                    <a:pt x="1496969" y="3200916"/>
                  </a:lnTo>
                  <a:lnTo>
                    <a:pt x="1491900" y="3198019"/>
                  </a:lnTo>
                  <a:lnTo>
                    <a:pt x="1491900" y="3059153"/>
                  </a:lnTo>
                  <a:lnTo>
                    <a:pt x="1497005" y="3056220"/>
                  </a:lnTo>
                  <a:close/>
                  <a:moveTo>
                    <a:pt x="1488532" y="3196028"/>
                  </a:moveTo>
                  <a:lnTo>
                    <a:pt x="1371681" y="3128568"/>
                  </a:lnTo>
                  <a:lnTo>
                    <a:pt x="1488532" y="3061072"/>
                  </a:lnTo>
                  <a:lnTo>
                    <a:pt x="1488532" y="3196028"/>
                  </a:lnTo>
                  <a:close/>
                  <a:moveTo>
                    <a:pt x="1615522" y="3288907"/>
                  </a:moveTo>
                  <a:lnTo>
                    <a:pt x="1491936" y="3360278"/>
                  </a:lnTo>
                  <a:lnTo>
                    <a:pt x="1491936" y="3217537"/>
                  </a:lnTo>
                  <a:lnTo>
                    <a:pt x="1615522" y="3288871"/>
                  </a:lnTo>
                  <a:close/>
                  <a:moveTo>
                    <a:pt x="1491900" y="3522572"/>
                  </a:moveTo>
                  <a:lnTo>
                    <a:pt x="1622293" y="3597853"/>
                  </a:lnTo>
                  <a:lnTo>
                    <a:pt x="1491900" y="3673135"/>
                  </a:lnTo>
                  <a:lnTo>
                    <a:pt x="1491900" y="3522572"/>
                  </a:lnTo>
                  <a:close/>
                  <a:moveTo>
                    <a:pt x="1623995" y="3600786"/>
                  </a:moveTo>
                  <a:lnTo>
                    <a:pt x="1623995" y="3745483"/>
                  </a:lnTo>
                  <a:lnTo>
                    <a:pt x="1618925" y="3748416"/>
                  </a:lnTo>
                  <a:lnTo>
                    <a:pt x="1493602" y="3676068"/>
                  </a:lnTo>
                  <a:lnTo>
                    <a:pt x="1623995" y="3600786"/>
                  </a:lnTo>
                  <a:close/>
                  <a:moveTo>
                    <a:pt x="1627399" y="3600786"/>
                  </a:moveTo>
                  <a:lnTo>
                    <a:pt x="1751020" y="3672157"/>
                  </a:lnTo>
                  <a:lnTo>
                    <a:pt x="1627399" y="3743527"/>
                  </a:lnTo>
                  <a:lnTo>
                    <a:pt x="1627399" y="3600786"/>
                  </a:lnTo>
                  <a:close/>
                  <a:moveTo>
                    <a:pt x="1629100" y="3597853"/>
                  </a:moveTo>
                  <a:lnTo>
                    <a:pt x="1759494" y="3522572"/>
                  </a:lnTo>
                  <a:lnTo>
                    <a:pt x="1759494" y="3667268"/>
                  </a:lnTo>
                  <a:lnTo>
                    <a:pt x="1754424" y="3670202"/>
                  </a:lnTo>
                  <a:lnTo>
                    <a:pt x="1629100" y="3597853"/>
                  </a:lnTo>
                  <a:close/>
                  <a:moveTo>
                    <a:pt x="1762861" y="3522572"/>
                  </a:moveTo>
                  <a:lnTo>
                    <a:pt x="1886483" y="3593943"/>
                  </a:lnTo>
                  <a:lnTo>
                    <a:pt x="1762861" y="3665313"/>
                  </a:lnTo>
                  <a:lnTo>
                    <a:pt x="1762861" y="3522572"/>
                  </a:lnTo>
                  <a:close/>
                  <a:moveTo>
                    <a:pt x="1764563" y="3519639"/>
                  </a:moveTo>
                  <a:lnTo>
                    <a:pt x="1889851" y="3447327"/>
                  </a:lnTo>
                  <a:lnTo>
                    <a:pt x="1894920" y="3450260"/>
                  </a:lnTo>
                  <a:lnTo>
                    <a:pt x="1894920" y="3589090"/>
                  </a:lnTo>
                  <a:lnTo>
                    <a:pt x="1889851" y="3592023"/>
                  </a:lnTo>
                  <a:lnTo>
                    <a:pt x="1764527" y="3519675"/>
                  </a:lnTo>
                  <a:close/>
                  <a:moveTo>
                    <a:pt x="1898324" y="3452179"/>
                  </a:moveTo>
                  <a:lnTo>
                    <a:pt x="2015174" y="3519639"/>
                  </a:lnTo>
                  <a:lnTo>
                    <a:pt x="1898324" y="3587099"/>
                  </a:lnTo>
                  <a:lnTo>
                    <a:pt x="1898324" y="3452179"/>
                  </a:lnTo>
                  <a:close/>
                  <a:moveTo>
                    <a:pt x="1771298" y="3359300"/>
                  </a:moveTo>
                  <a:lnTo>
                    <a:pt x="1894920" y="3287930"/>
                  </a:lnTo>
                  <a:lnTo>
                    <a:pt x="1894920" y="3430670"/>
                  </a:lnTo>
                  <a:lnTo>
                    <a:pt x="1771298" y="3359300"/>
                  </a:lnTo>
                  <a:close/>
                  <a:moveTo>
                    <a:pt x="1894920" y="2969170"/>
                  </a:moveTo>
                  <a:lnTo>
                    <a:pt x="1771334" y="2897800"/>
                  </a:lnTo>
                  <a:lnTo>
                    <a:pt x="1894920" y="2826466"/>
                  </a:lnTo>
                  <a:lnTo>
                    <a:pt x="1894920" y="2969170"/>
                  </a:lnTo>
                  <a:close/>
                  <a:moveTo>
                    <a:pt x="1889851" y="2809845"/>
                  </a:moveTo>
                  <a:lnTo>
                    <a:pt x="1764527" y="2737497"/>
                  </a:lnTo>
                  <a:lnTo>
                    <a:pt x="1889814" y="2665149"/>
                  </a:lnTo>
                  <a:lnTo>
                    <a:pt x="1894884" y="2668082"/>
                  </a:lnTo>
                  <a:lnTo>
                    <a:pt x="1894884" y="2806912"/>
                  </a:lnTo>
                  <a:lnTo>
                    <a:pt x="1889814" y="2809845"/>
                  </a:lnTo>
                  <a:close/>
                  <a:moveTo>
                    <a:pt x="1898324" y="2670037"/>
                  </a:moveTo>
                  <a:lnTo>
                    <a:pt x="2015174" y="2737533"/>
                  </a:lnTo>
                  <a:lnTo>
                    <a:pt x="1898324" y="2804993"/>
                  </a:lnTo>
                  <a:lnTo>
                    <a:pt x="1898324" y="2670074"/>
                  </a:lnTo>
                  <a:close/>
                  <a:moveTo>
                    <a:pt x="1771334" y="2577158"/>
                  </a:moveTo>
                  <a:lnTo>
                    <a:pt x="1894956" y="2505788"/>
                  </a:lnTo>
                  <a:lnTo>
                    <a:pt x="1894956" y="2648528"/>
                  </a:lnTo>
                  <a:lnTo>
                    <a:pt x="1771334" y="2577158"/>
                  </a:lnTo>
                  <a:close/>
                  <a:moveTo>
                    <a:pt x="1894920" y="2187028"/>
                  </a:moveTo>
                  <a:lnTo>
                    <a:pt x="1771298" y="2115694"/>
                  </a:lnTo>
                  <a:lnTo>
                    <a:pt x="1894920" y="2044324"/>
                  </a:lnTo>
                  <a:lnTo>
                    <a:pt x="1894920" y="2187065"/>
                  </a:lnTo>
                  <a:close/>
                  <a:moveTo>
                    <a:pt x="1889851" y="2027703"/>
                  </a:moveTo>
                  <a:lnTo>
                    <a:pt x="1764563" y="1955355"/>
                  </a:lnTo>
                  <a:lnTo>
                    <a:pt x="1889851" y="1883007"/>
                  </a:lnTo>
                  <a:lnTo>
                    <a:pt x="1894920" y="1885940"/>
                  </a:lnTo>
                  <a:lnTo>
                    <a:pt x="1894920" y="2024770"/>
                  </a:lnTo>
                  <a:lnTo>
                    <a:pt x="1889851" y="2027703"/>
                  </a:lnTo>
                  <a:close/>
                  <a:moveTo>
                    <a:pt x="1898324" y="1887895"/>
                  </a:moveTo>
                  <a:lnTo>
                    <a:pt x="2015174" y="1955355"/>
                  </a:lnTo>
                  <a:lnTo>
                    <a:pt x="1898324" y="2022815"/>
                  </a:lnTo>
                  <a:lnTo>
                    <a:pt x="1898324" y="1887895"/>
                  </a:lnTo>
                  <a:close/>
                  <a:moveTo>
                    <a:pt x="1771298" y="1795016"/>
                  </a:moveTo>
                  <a:lnTo>
                    <a:pt x="1894920" y="1723646"/>
                  </a:lnTo>
                  <a:lnTo>
                    <a:pt x="1894920" y="1866386"/>
                  </a:lnTo>
                  <a:lnTo>
                    <a:pt x="1771298" y="1795016"/>
                  </a:lnTo>
                  <a:close/>
                  <a:moveTo>
                    <a:pt x="1894920" y="1404923"/>
                  </a:moveTo>
                  <a:lnTo>
                    <a:pt x="1771298" y="1333552"/>
                  </a:lnTo>
                  <a:lnTo>
                    <a:pt x="1894920" y="1262182"/>
                  </a:lnTo>
                  <a:lnTo>
                    <a:pt x="1894920" y="1404923"/>
                  </a:lnTo>
                  <a:close/>
                  <a:moveTo>
                    <a:pt x="1889851" y="1245561"/>
                  </a:moveTo>
                  <a:lnTo>
                    <a:pt x="1764527" y="1173213"/>
                  </a:lnTo>
                  <a:lnTo>
                    <a:pt x="1889814" y="1100865"/>
                  </a:lnTo>
                  <a:lnTo>
                    <a:pt x="1894884" y="1103798"/>
                  </a:lnTo>
                  <a:lnTo>
                    <a:pt x="1894884" y="1242628"/>
                  </a:lnTo>
                  <a:lnTo>
                    <a:pt x="1889814" y="1245561"/>
                  </a:lnTo>
                  <a:close/>
                  <a:moveTo>
                    <a:pt x="1898324" y="1105753"/>
                  </a:moveTo>
                  <a:lnTo>
                    <a:pt x="2015174" y="1173213"/>
                  </a:lnTo>
                  <a:lnTo>
                    <a:pt x="1898324" y="1240673"/>
                  </a:lnTo>
                  <a:lnTo>
                    <a:pt x="1898324" y="1105753"/>
                  </a:lnTo>
                  <a:close/>
                  <a:moveTo>
                    <a:pt x="1771334" y="1012874"/>
                  </a:moveTo>
                  <a:lnTo>
                    <a:pt x="1894956" y="941503"/>
                  </a:lnTo>
                  <a:lnTo>
                    <a:pt x="1894956" y="1084244"/>
                  </a:lnTo>
                  <a:lnTo>
                    <a:pt x="1771334" y="1012874"/>
                  </a:lnTo>
                  <a:close/>
                  <a:moveTo>
                    <a:pt x="1894920" y="622781"/>
                  </a:moveTo>
                  <a:lnTo>
                    <a:pt x="1771298" y="551410"/>
                  </a:lnTo>
                  <a:lnTo>
                    <a:pt x="1894920" y="480040"/>
                  </a:lnTo>
                  <a:lnTo>
                    <a:pt x="1894920" y="622781"/>
                  </a:lnTo>
                  <a:close/>
                  <a:moveTo>
                    <a:pt x="1889851" y="463419"/>
                  </a:moveTo>
                  <a:lnTo>
                    <a:pt x="1764563" y="391071"/>
                  </a:lnTo>
                  <a:lnTo>
                    <a:pt x="1889851" y="318723"/>
                  </a:lnTo>
                  <a:lnTo>
                    <a:pt x="1894920" y="321656"/>
                  </a:lnTo>
                  <a:lnTo>
                    <a:pt x="1894920" y="460486"/>
                  </a:lnTo>
                  <a:lnTo>
                    <a:pt x="1889851" y="463419"/>
                  </a:lnTo>
                  <a:close/>
                  <a:moveTo>
                    <a:pt x="1898324" y="323611"/>
                  </a:moveTo>
                  <a:lnTo>
                    <a:pt x="2015174" y="391071"/>
                  </a:lnTo>
                  <a:lnTo>
                    <a:pt x="1898324" y="458531"/>
                  </a:lnTo>
                  <a:lnTo>
                    <a:pt x="1898324" y="323611"/>
                  </a:lnTo>
                  <a:close/>
                  <a:moveTo>
                    <a:pt x="1771334" y="230732"/>
                  </a:moveTo>
                  <a:lnTo>
                    <a:pt x="1894956" y="159361"/>
                  </a:lnTo>
                  <a:lnTo>
                    <a:pt x="1894956" y="302102"/>
                  </a:lnTo>
                  <a:lnTo>
                    <a:pt x="1771334" y="230732"/>
                  </a:lnTo>
                  <a:close/>
                  <a:moveTo>
                    <a:pt x="1762861" y="81147"/>
                  </a:moveTo>
                  <a:lnTo>
                    <a:pt x="1893254" y="156428"/>
                  </a:lnTo>
                  <a:lnTo>
                    <a:pt x="1767931" y="228777"/>
                  </a:lnTo>
                  <a:lnTo>
                    <a:pt x="1762861" y="225844"/>
                  </a:lnTo>
                  <a:lnTo>
                    <a:pt x="1762861" y="81147"/>
                  </a:lnTo>
                  <a:close/>
                  <a:moveTo>
                    <a:pt x="1759457" y="223888"/>
                  </a:moveTo>
                  <a:lnTo>
                    <a:pt x="1635836" y="152518"/>
                  </a:lnTo>
                  <a:lnTo>
                    <a:pt x="1759457" y="81147"/>
                  </a:lnTo>
                  <a:lnTo>
                    <a:pt x="1759457" y="223888"/>
                  </a:lnTo>
                  <a:close/>
                  <a:moveTo>
                    <a:pt x="1627399" y="2933"/>
                  </a:moveTo>
                  <a:lnTo>
                    <a:pt x="1757792" y="78214"/>
                  </a:lnTo>
                  <a:lnTo>
                    <a:pt x="1632468" y="150562"/>
                  </a:lnTo>
                  <a:lnTo>
                    <a:pt x="1627399" y="147629"/>
                  </a:lnTo>
                  <a:lnTo>
                    <a:pt x="1627399" y="2933"/>
                  </a:lnTo>
                  <a:close/>
                  <a:moveTo>
                    <a:pt x="1623995" y="2933"/>
                  </a:moveTo>
                  <a:lnTo>
                    <a:pt x="1623995" y="145674"/>
                  </a:lnTo>
                  <a:lnTo>
                    <a:pt x="1500373" y="74303"/>
                  </a:lnTo>
                  <a:lnTo>
                    <a:pt x="1623995" y="2933"/>
                  </a:lnTo>
                  <a:close/>
                  <a:moveTo>
                    <a:pt x="1615522" y="160339"/>
                  </a:moveTo>
                  <a:lnTo>
                    <a:pt x="1491900" y="231710"/>
                  </a:lnTo>
                  <a:lnTo>
                    <a:pt x="1491900" y="88969"/>
                  </a:lnTo>
                  <a:lnTo>
                    <a:pt x="1615522" y="160339"/>
                  </a:lnTo>
                  <a:close/>
                  <a:moveTo>
                    <a:pt x="1363172" y="14629"/>
                  </a:moveTo>
                  <a:lnTo>
                    <a:pt x="1480059" y="82125"/>
                  </a:lnTo>
                  <a:lnTo>
                    <a:pt x="1363172" y="149621"/>
                  </a:lnTo>
                  <a:lnTo>
                    <a:pt x="1363172" y="14629"/>
                  </a:lnTo>
                  <a:close/>
                  <a:moveTo>
                    <a:pt x="1363172" y="153532"/>
                  </a:moveTo>
                  <a:lnTo>
                    <a:pt x="1483463" y="84080"/>
                  </a:lnTo>
                  <a:lnTo>
                    <a:pt x="1488532" y="87013"/>
                  </a:lnTo>
                  <a:lnTo>
                    <a:pt x="1488532" y="231710"/>
                  </a:lnTo>
                  <a:lnTo>
                    <a:pt x="1363172" y="159325"/>
                  </a:lnTo>
                  <a:lnTo>
                    <a:pt x="1363172" y="153532"/>
                  </a:lnTo>
                  <a:close/>
                  <a:moveTo>
                    <a:pt x="1363172" y="163236"/>
                  </a:moveTo>
                  <a:lnTo>
                    <a:pt x="1486830" y="234643"/>
                  </a:lnTo>
                  <a:lnTo>
                    <a:pt x="1363172" y="306049"/>
                  </a:lnTo>
                  <a:lnTo>
                    <a:pt x="1363172" y="163236"/>
                  </a:lnTo>
                  <a:close/>
                  <a:moveTo>
                    <a:pt x="1363172" y="309960"/>
                  </a:moveTo>
                  <a:lnTo>
                    <a:pt x="1488532" y="237576"/>
                  </a:lnTo>
                  <a:lnTo>
                    <a:pt x="1488532" y="388138"/>
                  </a:lnTo>
                  <a:lnTo>
                    <a:pt x="1363172" y="315754"/>
                  </a:lnTo>
                  <a:lnTo>
                    <a:pt x="1363172" y="309960"/>
                  </a:lnTo>
                  <a:close/>
                  <a:moveTo>
                    <a:pt x="1363172" y="319664"/>
                  </a:moveTo>
                  <a:lnTo>
                    <a:pt x="1486830" y="391071"/>
                  </a:lnTo>
                  <a:lnTo>
                    <a:pt x="1363172" y="462478"/>
                  </a:lnTo>
                  <a:lnTo>
                    <a:pt x="1363172" y="319664"/>
                  </a:lnTo>
                  <a:close/>
                  <a:moveTo>
                    <a:pt x="1363172" y="466388"/>
                  </a:moveTo>
                  <a:lnTo>
                    <a:pt x="1488532" y="394004"/>
                  </a:lnTo>
                  <a:lnTo>
                    <a:pt x="1488532" y="544566"/>
                  </a:lnTo>
                  <a:lnTo>
                    <a:pt x="1363172" y="472182"/>
                  </a:lnTo>
                  <a:lnTo>
                    <a:pt x="1363172" y="466388"/>
                  </a:lnTo>
                  <a:close/>
                  <a:moveTo>
                    <a:pt x="1363172" y="476093"/>
                  </a:moveTo>
                  <a:lnTo>
                    <a:pt x="1486830" y="547499"/>
                  </a:lnTo>
                  <a:lnTo>
                    <a:pt x="1363172" y="618906"/>
                  </a:lnTo>
                  <a:lnTo>
                    <a:pt x="1363172" y="476093"/>
                  </a:lnTo>
                  <a:close/>
                  <a:moveTo>
                    <a:pt x="1363172" y="622817"/>
                  </a:moveTo>
                  <a:lnTo>
                    <a:pt x="1488532" y="550432"/>
                  </a:lnTo>
                  <a:lnTo>
                    <a:pt x="1488532" y="695129"/>
                  </a:lnTo>
                  <a:lnTo>
                    <a:pt x="1483463" y="698062"/>
                  </a:lnTo>
                  <a:lnTo>
                    <a:pt x="1363172" y="628610"/>
                  </a:lnTo>
                  <a:lnTo>
                    <a:pt x="1363172" y="622817"/>
                  </a:lnTo>
                  <a:close/>
                  <a:moveTo>
                    <a:pt x="1363172" y="632521"/>
                  </a:moveTo>
                  <a:lnTo>
                    <a:pt x="1480059" y="700017"/>
                  </a:lnTo>
                  <a:lnTo>
                    <a:pt x="1363172" y="767513"/>
                  </a:lnTo>
                  <a:lnTo>
                    <a:pt x="1363172" y="632557"/>
                  </a:lnTo>
                  <a:close/>
                  <a:moveTo>
                    <a:pt x="1363172" y="796771"/>
                  </a:moveTo>
                  <a:lnTo>
                    <a:pt x="1480059" y="864267"/>
                  </a:lnTo>
                  <a:lnTo>
                    <a:pt x="1363172" y="931763"/>
                  </a:lnTo>
                  <a:lnTo>
                    <a:pt x="1363172" y="796807"/>
                  </a:lnTo>
                  <a:close/>
                  <a:moveTo>
                    <a:pt x="1363172" y="935674"/>
                  </a:moveTo>
                  <a:lnTo>
                    <a:pt x="1483426" y="866222"/>
                  </a:lnTo>
                  <a:lnTo>
                    <a:pt x="1488532" y="869155"/>
                  </a:lnTo>
                  <a:lnTo>
                    <a:pt x="1488532" y="1013852"/>
                  </a:lnTo>
                  <a:lnTo>
                    <a:pt x="1363172" y="941467"/>
                  </a:lnTo>
                  <a:lnTo>
                    <a:pt x="1363172" y="935674"/>
                  </a:lnTo>
                  <a:close/>
                  <a:moveTo>
                    <a:pt x="1363172" y="945378"/>
                  </a:moveTo>
                  <a:lnTo>
                    <a:pt x="1486830" y="1016785"/>
                  </a:lnTo>
                  <a:lnTo>
                    <a:pt x="1363172" y="1088191"/>
                  </a:lnTo>
                  <a:lnTo>
                    <a:pt x="1363172" y="945378"/>
                  </a:lnTo>
                  <a:close/>
                  <a:moveTo>
                    <a:pt x="1363172" y="1092102"/>
                  </a:moveTo>
                  <a:lnTo>
                    <a:pt x="1488532" y="1019718"/>
                  </a:lnTo>
                  <a:lnTo>
                    <a:pt x="1488532" y="1170280"/>
                  </a:lnTo>
                  <a:lnTo>
                    <a:pt x="1363172" y="1097896"/>
                  </a:lnTo>
                  <a:lnTo>
                    <a:pt x="1363172" y="1092102"/>
                  </a:lnTo>
                  <a:close/>
                  <a:moveTo>
                    <a:pt x="1363172" y="1101806"/>
                  </a:moveTo>
                  <a:lnTo>
                    <a:pt x="1486830" y="1173213"/>
                  </a:lnTo>
                  <a:lnTo>
                    <a:pt x="1363172" y="1244620"/>
                  </a:lnTo>
                  <a:lnTo>
                    <a:pt x="1363172" y="1101806"/>
                  </a:lnTo>
                  <a:close/>
                  <a:moveTo>
                    <a:pt x="1363172" y="1248530"/>
                  </a:moveTo>
                  <a:lnTo>
                    <a:pt x="1488532" y="1176146"/>
                  </a:lnTo>
                  <a:lnTo>
                    <a:pt x="1488532" y="1326708"/>
                  </a:lnTo>
                  <a:lnTo>
                    <a:pt x="1363172" y="1254324"/>
                  </a:lnTo>
                  <a:lnTo>
                    <a:pt x="1363172" y="1248530"/>
                  </a:lnTo>
                  <a:close/>
                  <a:moveTo>
                    <a:pt x="1363172" y="1258235"/>
                  </a:moveTo>
                  <a:lnTo>
                    <a:pt x="1486830" y="1329642"/>
                  </a:lnTo>
                  <a:lnTo>
                    <a:pt x="1363172" y="1401048"/>
                  </a:lnTo>
                  <a:lnTo>
                    <a:pt x="1363172" y="1258235"/>
                  </a:lnTo>
                  <a:close/>
                  <a:moveTo>
                    <a:pt x="1363172" y="1404959"/>
                  </a:moveTo>
                  <a:lnTo>
                    <a:pt x="1488532" y="1332575"/>
                  </a:lnTo>
                  <a:lnTo>
                    <a:pt x="1488532" y="1477271"/>
                  </a:lnTo>
                  <a:lnTo>
                    <a:pt x="1483463" y="1480204"/>
                  </a:lnTo>
                  <a:lnTo>
                    <a:pt x="1363172" y="1410753"/>
                  </a:lnTo>
                  <a:lnTo>
                    <a:pt x="1363172" y="1404959"/>
                  </a:lnTo>
                  <a:close/>
                  <a:moveTo>
                    <a:pt x="1363172" y="1414663"/>
                  </a:moveTo>
                  <a:lnTo>
                    <a:pt x="1480059" y="1482159"/>
                  </a:lnTo>
                  <a:lnTo>
                    <a:pt x="1363172" y="1549655"/>
                  </a:lnTo>
                  <a:lnTo>
                    <a:pt x="1363172" y="1414699"/>
                  </a:lnTo>
                  <a:close/>
                  <a:moveTo>
                    <a:pt x="1363172" y="1578949"/>
                  </a:moveTo>
                  <a:lnTo>
                    <a:pt x="1480059" y="1646409"/>
                  </a:lnTo>
                  <a:lnTo>
                    <a:pt x="1363172" y="1713905"/>
                  </a:lnTo>
                  <a:lnTo>
                    <a:pt x="1363172" y="1578949"/>
                  </a:lnTo>
                  <a:close/>
                  <a:moveTo>
                    <a:pt x="1363172" y="1717816"/>
                  </a:moveTo>
                  <a:lnTo>
                    <a:pt x="1483426" y="1648364"/>
                  </a:lnTo>
                  <a:lnTo>
                    <a:pt x="1488532" y="1651297"/>
                  </a:lnTo>
                  <a:lnTo>
                    <a:pt x="1488532" y="1795957"/>
                  </a:lnTo>
                  <a:lnTo>
                    <a:pt x="1363172" y="1723573"/>
                  </a:lnTo>
                  <a:lnTo>
                    <a:pt x="1363172" y="1717779"/>
                  </a:lnTo>
                  <a:close/>
                  <a:moveTo>
                    <a:pt x="1363172" y="1727520"/>
                  </a:moveTo>
                  <a:lnTo>
                    <a:pt x="1486830" y="1798927"/>
                  </a:lnTo>
                  <a:lnTo>
                    <a:pt x="1363172" y="1870333"/>
                  </a:lnTo>
                  <a:lnTo>
                    <a:pt x="1363172" y="1727520"/>
                  </a:lnTo>
                  <a:close/>
                  <a:moveTo>
                    <a:pt x="1363172" y="1874244"/>
                  </a:moveTo>
                  <a:lnTo>
                    <a:pt x="1488532" y="1801860"/>
                  </a:lnTo>
                  <a:lnTo>
                    <a:pt x="1488532" y="1952422"/>
                  </a:lnTo>
                  <a:lnTo>
                    <a:pt x="1363172" y="1880038"/>
                  </a:lnTo>
                  <a:lnTo>
                    <a:pt x="1363172" y="1874244"/>
                  </a:lnTo>
                  <a:close/>
                  <a:moveTo>
                    <a:pt x="1363172" y="1883949"/>
                  </a:moveTo>
                  <a:lnTo>
                    <a:pt x="1486830" y="1955355"/>
                  </a:lnTo>
                  <a:lnTo>
                    <a:pt x="1363172" y="2026762"/>
                  </a:lnTo>
                  <a:lnTo>
                    <a:pt x="1363172" y="1883985"/>
                  </a:lnTo>
                  <a:close/>
                  <a:moveTo>
                    <a:pt x="1363172" y="2030672"/>
                  </a:moveTo>
                  <a:lnTo>
                    <a:pt x="1488532" y="1958288"/>
                  </a:lnTo>
                  <a:lnTo>
                    <a:pt x="1488532" y="2108851"/>
                  </a:lnTo>
                  <a:lnTo>
                    <a:pt x="1363172" y="2036466"/>
                  </a:lnTo>
                  <a:lnTo>
                    <a:pt x="1363172" y="2030672"/>
                  </a:lnTo>
                  <a:close/>
                  <a:moveTo>
                    <a:pt x="1363172" y="2040377"/>
                  </a:moveTo>
                  <a:lnTo>
                    <a:pt x="1486830" y="2111784"/>
                  </a:lnTo>
                  <a:lnTo>
                    <a:pt x="1363172" y="2183190"/>
                  </a:lnTo>
                  <a:lnTo>
                    <a:pt x="1363172" y="2040377"/>
                  </a:lnTo>
                  <a:close/>
                  <a:moveTo>
                    <a:pt x="1363172" y="2187065"/>
                  </a:moveTo>
                  <a:lnTo>
                    <a:pt x="1488532" y="2114717"/>
                  </a:lnTo>
                  <a:lnTo>
                    <a:pt x="1488532" y="2259413"/>
                  </a:lnTo>
                  <a:lnTo>
                    <a:pt x="1483463" y="2262346"/>
                  </a:lnTo>
                  <a:lnTo>
                    <a:pt x="1363172" y="2192894"/>
                  </a:lnTo>
                  <a:lnTo>
                    <a:pt x="1363172" y="2187101"/>
                  </a:lnTo>
                  <a:close/>
                  <a:moveTo>
                    <a:pt x="1363172" y="2196805"/>
                  </a:moveTo>
                  <a:lnTo>
                    <a:pt x="1480059" y="2264301"/>
                  </a:lnTo>
                  <a:lnTo>
                    <a:pt x="1363172" y="2331797"/>
                  </a:lnTo>
                  <a:lnTo>
                    <a:pt x="1363172" y="2196841"/>
                  </a:lnTo>
                  <a:close/>
                  <a:moveTo>
                    <a:pt x="1363172" y="2361055"/>
                  </a:moveTo>
                  <a:lnTo>
                    <a:pt x="1480059" y="2428551"/>
                  </a:lnTo>
                  <a:lnTo>
                    <a:pt x="1363172" y="2496047"/>
                  </a:lnTo>
                  <a:lnTo>
                    <a:pt x="1363172" y="2361055"/>
                  </a:lnTo>
                  <a:close/>
                  <a:moveTo>
                    <a:pt x="1363172" y="2499922"/>
                  </a:moveTo>
                  <a:lnTo>
                    <a:pt x="1483463" y="2430470"/>
                  </a:lnTo>
                  <a:lnTo>
                    <a:pt x="1488532" y="2433403"/>
                  </a:lnTo>
                  <a:lnTo>
                    <a:pt x="1488532" y="2578099"/>
                  </a:lnTo>
                  <a:lnTo>
                    <a:pt x="1363172" y="2505715"/>
                  </a:lnTo>
                  <a:lnTo>
                    <a:pt x="1363172" y="2499922"/>
                  </a:lnTo>
                  <a:close/>
                  <a:moveTo>
                    <a:pt x="1363172" y="2509662"/>
                  </a:moveTo>
                  <a:lnTo>
                    <a:pt x="1486830" y="2581069"/>
                  </a:lnTo>
                  <a:lnTo>
                    <a:pt x="1363172" y="2652475"/>
                  </a:lnTo>
                  <a:lnTo>
                    <a:pt x="1363172" y="2509662"/>
                  </a:lnTo>
                  <a:close/>
                  <a:moveTo>
                    <a:pt x="1363172" y="2656350"/>
                  </a:moveTo>
                  <a:lnTo>
                    <a:pt x="1488532" y="2583965"/>
                  </a:lnTo>
                  <a:lnTo>
                    <a:pt x="1488532" y="2734528"/>
                  </a:lnTo>
                  <a:lnTo>
                    <a:pt x="1363172" y="2662144"/>
                  </a:lnTo>
                  <a:lnTo>
                    <a:pt x="1363172" y="2656350"/>
                  </a:lnTo>
                  <a:close/>
                  <a:moveTo>
                    <a:pt x="1363172" y="2666091"/>
                  </a:moveTo>
                  <a:lnTo>
                    <a:pt x="1486830" y="2737497"/>
                  </a:lnTo>
                  <a:lnTo>
                    <a:pt x="1363172" y="2808904"/>
                  </a:lnTo>
                  <a:lnTo>
                    <a:pt x="1363172" y="2666127"/>
                  </a:lnTo>
                  <a:close/>
                  <a:moveTo>
                    <a:pt x="1363172" y="2812778"/>
                  </a:moveTo>
                  <a:lnTo>
                    <a:pt x="1488532" y="2740394"/>
                  </a:lnTo>
                  <a:lnTo>
                    <a:pt x="1488532" y="2890956"/>
                  </a:lnTo>
                  <a:lnTo>
                    <a:pt x="1363172" y="2818572"/>
                  </a:lnTo>
                  <a:lnTo>
                    <a:pt x="1363172" y="2812778"/>
                  </a:lnTo>
                  <a:close/>
                  <a:moveTo>
                    <a:pt x="1363172" y="2822519"/>
                  </a:moveTo>
                  <a:lnTo>
                    <a:pt x="1486830" y="2893926"/>
                  </a:lnTo>
                  <a:lnTo>
                    <a:pt x="1363172" y="2965332"/>
                  </a:lnTo>
                  <a:lnTo>
                    <a:pt x="1363172" y="2822555"/>
                  </a:lnTo>
                  <a:close/>
                  <a:moveTo>
                    <a:pt x="1363172" y="2969243"/>
                  </a:moveTo>
                  <a:lnTo>
                    <a:pt x="1488532" y="2896859"/>
                  </a:lnTo>
                  <a:lnTo>
                    <a:pt x="1488532" y="3041555"/>
                  </a:lnTo>
                  <a:lnTo>
                    <a:pt x="1483463" y="3044488"/>
                  </a:lnTo>
                  <a:lnTo>
                    <a:pt x="1363172" y="2975036"/>
                  </a:lnTo>
                  <a:lnTo>
                    <a:pt x="1363172" y="2969243"/>
                  </a:lnTo>
                  <a:close/>
                  <a:moveTo>
                    <a:pt x="1363172" y="2978947"/>
                  </a:moveTo>
                  <a:lnTo>
                    <a:pt x="1480059" y="3046443"/>
                  </a:lnTo>
                  <a:lnTo>
                    <a:pt x="1363172" y="3113939"/>
                  </a:lnTo>
                  <a:lnTo>
                    <a:pt x="1363172" y="2978983"/>
                  </a:lnTo>
                  <a:close/>
                  <a:moveTo>
                    <a:pt x="1363172" y="3143233"/>
                  </a:moveTo>
                  <a:lnTo>
                    <a:pt x="1480059" y="3210693"/>
                  </a:lnTo>
                  <a:lnTo>
                    <a:pt x="1363172" y="3278189"/>
                  </a:lnTo>
                  <a:lnTo>
                    <a:pt x="1363172" y="3143233"/>
                  </a:lnTo>
                  <a:close/>
                  <a:moveTo>
                    <a:pt x="1363172" y="3282064"/>
                  </a:moveTo>
                  <a:lnTo>
                    <a:pt x="1483426" y="3212648"/>
                  </a:lnTo>
                  <a:lnTo>
                    <a:pt x="1488532" y="3215582"/>
                  </a:lnTo>
                  <a:lnTo>
                    <a:pt x="1488532" y="3360241"/>
                  </a:lnTo>
                  <a:lnTo>
                    <a:pt x="1363172" y="3287857"/>
                  </a:lnTo>
                  <a:lnTo>
                    <a:pt x="1363172" y="3282064"/>
                  </a:lnTo>
                  <a:close/>
                  <a:moveTo>
                    <a:pt x="1363172" y="3291804"/>
                  </a:moveTo>
                  <a:lnTo>
                    <a:pt x="1486830" y="3363174"/>
                  </a:lnTo>
                  <a:lnTo>
                    <a:pt x="1363172" y="3434581"/>
                  </a:lnTo>
                  <a:lnTo>
                    <a:pt x="1363172" y="3291768"/>
                  </a:lnTo>
                  <a:close/>
                  <a:moveTo>
                    <a:pt x="1363172" y="3438528"/>
                  </a:moveTo>
                  <a:lnTo>
                    <a:pt x="1488532" y="3366144"/>
                  </a:lnTo>
                  <a:lnTo>
                    <a:pt x="1488532" y="3516706"/>
                  </a:lnTo>
                  <a:lnTo>
                    <a:pt x="1363172" y="3444322"/>
                  </a:lnTo>
                  <a:lnTo>
                    <a:pt x="1363172" y="3438528"/>
                  </a:lnTo>
                  <a:close/>
                  <a:moveTo>
                    <a:pt x="1363172" y="3448233"/>
                  </a:moveTo>
                  <a:lnTo>
                    <a:pt x="1486830" y="3519639"/>
                  </a:lnTo>
                  <a:lnTo>
                    <a:pt x="1363172" y="3591046"/>
                  </a:lnTo>
                  <a:lnTo>
                    <a:pt x="1363172" y="3448233"/>
                  </a:lnTo>
                  <a:close/>
                  <a:moveTo>
                    <a:pt x="1363172" y="3594920"/>
                  </a:moveTo>
                  <a:lnTo>
                    <a:pt x="1488532" y="3522536"/>
                  </a:lnTo>
                  <a:lnTo>
                    <a:pt x="1488532" y="3673098"/>
                  </a:lnTo>
                  <a:lnTo>
                    <a:pt x="1363172" y="3600714"/>
                  </a:lnTo>
                  <a:lnTo>
                    <a:pt x="1363172" y="3594920"/>
                  </a:lnTo>
                  <a:close/>
                  <a:moveTo>
                    <a:pt x="1363172" y="3604661"/>
                  </a:moveTo>
                  <a:lnTo>
                    <a:pt x="1486830" y="3676068"/>
                  </a:lnTo>
                  <a:lnTo>
                    <a:pt x="1363172" y="3747474"/>
                  </a:lnTo>
                  <a:lnTo>
                    <a:pt x="1363172" y="3604661"/>
                  </a:lnTo>
                  <a:close/>
                  <a:moveTo>
                    <a:pt x="1217571" y="88969"/>
                  </a:moveTo>
                  <a:lnTo>
                    <a:pt x="1217571" y="231710"/>
                  </a:lnTo>
                  <a:lnTo>
                    <a:pt x="1093949" y="160339"/>
                  </a:lnTo>
                  <a:lnTo>
                    <a:pt x="1217571" y="88969"/>
                  </a:lnTo>
                  <a:close/>
                  <a:moveTo>
                    <a:pt x="1085476" y="1097932"/>
                  </a:moveTo>
                  <a:lnTo>
                    <a:pt x="1215869" y="1173213"/>
                  </a:lnTo>
                  <a:lnTo>
                    <a:pt x="1085476" y="1248494"/>
                  </a:lnTo>
                  <a:lnTo>
                    <a:pt x="1085476" y="1097932"/>
                  </a:lnTo>
                  <a:close/>
                  <a:moveTo>
                    <a:pt x="1085476" y="1880074"/>
                  </a:moveTo>
                  <a:lnTo>
                    <a:pt x="1215869" y="1955355"/>
                  </a:lnTo>
                  <a:lnTo>
                    <a:pt x="1085476" y="2030636"/>
                  </a:lnTo>
                  <a:lnTo>
                    <a:pt x="1085476" y="1880074"/>
                  </a:lnTo>
                  <a:close/>
                  <a:moveTo>
                    <a:pt x="1085476" y="2662216"/>
                  </a:moveTo>
                  <a:lnTo>
                    <a:pt x="1215869" y="2737497"/>
                  </a:lnTo>
                  <a:lnTo>
                    <a:pt x="1085476" y="2812778"/>
                  </a:lnTo>
                  <a:lnTo>
                    <a:pt x="1085476" y="2662216"/>
                  </a:lnTo>
                  <a:close/>
                  <a:moveTo>
                    <a:pt x="946645" y="3203849"/>
                  </a:moveTo>
                  <a:lnTo>
                    <a:pt x="816252" y="3128568"/>
                  </a:lnTo>
                  <a:lnTo>
                    <a:pt x="946645" y="3053287"/>
                  </a:lnTo>
                  <a:lnTo>
                    <a:pt x="946645" y="3203849"/>
                  </a:lnTo>
                  <a:close/>
                  <a:moveTo>
                    <a:pt x="946645" y="2421671"/>
                  </a:moveTo>
                  <a:lnTo>
                    <a:pt x="816252" y="2346390"/>
                  </a:lnTo>
                  <a:lnTo>
                    <a:pt x="946645" y="2271145"/>
                  </a:lnTo>
                  <a:lnTo>
                    <a:pt x="946645" y="2421671"/>
                  </a:lnTo>
                  <a:close/>
                  <a:moveTo>
                    <a:pt x="946645" y="1639529"/>
                  </a:moveTo>
                  <a:lnTo>
                    <a:pt x="816252" y="1564248"/>
                  </a:lnTo>
                  <a:lnTo>
                    <a:pt x="946645" y="1488967"/>
                  </a:lnTo>
                  <a:lnTo>
                    <a:pt x="946645" y="1639493"/>
                  </a:lnTo>
                  <a:close/>
                  <a:moveTo>
                    <a:pt x="946645" y="857423"/>
                  </a:moveTo>
                  <a:lnTo>
                    <a:pt x="816252" y="782142"/>
                  </a:lnTo>
                  <a:lnTo>
                    <a:pt x="946645" y="706861"/>
                  </a:lnTo>
                  <a:lnTo>
                    <a:pt x="946645" y="857423"/>
                  </a:lnTo>
                  <a:close/>
                  <a:moveTo>
                    <a:pt x="950013" y="558254"/>
                  </a:moveTo>
                  <a:lnTo>
                    <a:pt x="1073635" y="629624"/>
                  </a:lnTo>
                  <a:lnTo>
                    <a:pt x="950013" y="700995"/>
                  </a:lnTo>
                  <a:lnTo>
                    <a:pt x="950013" y="558254"/>
                  </a:lnTo>
                  <a:close/>
                  <a:moveTo>
                    <a:pt x="1080406" y="782142"/>
                  </a:moveTo>
                  <a:lnTo>
                    <a:pt x="950013" y="857423"/>
                  </a:lnTo>
                  <a:lnTo>
                    <a:pt x="950013" y="706861"/>
                  </a:lnTo>
                  <a:lnTo>
                    <a:pt x="1080406" y="782142"/>
                  </a:lnTo>
                  <a:close/>
                  <a:moveTo>
                    <a:pt x="950013" y="863289"/>
                  </a:moveTo>
                  <a:lnTo>
                    <a:pt x="1073635" y="934660"/>
                  </a:lnTo>
                  <a:lnTo>
                    <a:pt x="950013" y="1006030"/>
                  </a:lnTo>
                  <a:lnTo>
                    <a:pt x="950013" y="863289"/>
                  </a:lnTo>
                  <a:close/>
                  <a:moveTo>
                    <a:pt x="955119" y="1022651"/>
                  </a:moveTo>
                  <a:lnTo>
                    <a:pt x="1080442" y="1094999"/>
                  </a:lnTo>
                  <a:lnTo>
                    <a:pt x="950049" y="1170280"/>
                  </a:lnTo>
                  <a:lnTo>
                    <a:pt x="950049" y="1025584"/>
                  </a:lnTo>
                  <a:lnTo>
                    <a:pt x="955119" y="1022651"/>
                  </a:lnTo>
                  <a:close/>
                  <a:moveTo>
                    <a:pt x="1082108" y="1097932"/>
                  </a:moveTo>
                  <a:lnTo>
                    <a:pt x="1082108" y="1248494"/>
                  </a:lnTo>
                  <a:lnTo>
                    <a:pt x="951715" y="1173213"/>
                  </a:lnTo>
                  <a:lnTo>
                    <a:pt x="1082108" y="1097932"/>
                  </a:lnTo>
                  <a:close/>
                  <a:moveTo>
                    <a:pt x="950013" y="1176146"/>
                  </a:moveTo>
                  <a:lnTo>
                    <a:pt x="1080406" y="1251427"/>
                  </a:lnTo>
                  <a:lnTo>
                    <a:pt x="955082" y="1323775"/>
                  </a:lnTo>
                  <a:lnTo>
                    <a:pt x="950013" y="1320842"/>
                  </a:lnTo>
                  <a:lnTo>
                    <a:pt x="950013" y="1176110"/>
                  </a:lnTo>
                  <a:close/>
                  <a:moveTo>
                    <a:pt x="1073635" y="1411766"/>
                  </a:moveTo>
                  <a:lnTo>
                    <a:pt x="950013" y="1483137"/>
                  </a:lnTo>
                  <a:lnTo>
                    <a:pt x="950013" y="1340396"/>
                  </a:lnTo>
                  <a:lnTo>
                    <a:pt x="1073635" y="1411766"/>
                  </a:lnTo>
                  <a:close/>
                  <a:moveTo>
                    <a:pt x="1080406" y="1564284"/>
                  </a:moveTo>
                  <a:lnTo>
                    <a:pt x="950013" y="1639565"/>
                  </a:lnTo>
                  <a:lnTo>
                    <a:pt x="950013" y="1489003"/>
                  </a:lnTo>
                  <a:lnTo>
                    <a:pt x="1080406" y="1564284"/>
                  </a:lnTo>
                  <a:close/>
                  <a:moveTo>
                    <a:pt x="950013" y="1645431"/>
                  </a:moveTo>
                  <a:lnTo>
                    <a:pt x="1073635" y="1716802"/>
                  </a:lnTo>
                  <a:lnTo>
                    <a:pt x="950013" y="1788172"/>
                  </a:lnTo>
                  <a:lnTo>
                    <a:pt x="950013" y="1645431"/>
                  </a:lnTo>
                  <a:close/>
                  <a:moveTo>
                    <a:pt x="955119" y="1804793"/>
                  </a:moveTo>
                  <a:lnTo>
                    <a:pt x="1080442" y="1877141"/>
                  </a:lnTo>
                  <a:lnTo>
                    <a:pt x="950049" y="1952422"/>
                  </a:lnTo>
                  <a:lnTo>
                    <a:pt x="950049" y="1807726"/>
                  </a:lnTo>
                  <a:lnTo>
                    <a:pt x="955155" y="1804793"/>
                  </a:lnTo>
                  <a:close/>
                  <a:moveTo>
                    <a:pt x="1082108" y="1880074"/>
                  </a:moveTo>
                  <a:lnTo>
                    <a:pt x="1082108" y="2030600"/>
                  </a:lnTo>
                  <a:lnTo>
                    <a:pt x="951715" y="1955319"/>
                  </a:lnTo>
                  <a:lnTo>
                    <a:pt x="1082108" y="1880038"/>
                  </a:lnTo>
                  <a:close/>
                  <a:moveTo>
                    <a:pt x="950013" y="1958288"/>
                  </a:moveTo>
                  <a:lnTo>
                    <a:pt x="1080406" y="2033569"/>
                  </a:lnTo>
                  <a:lnTo>
                    <a:pt x="955082" y="2105918"/>
                  </a:lnTo>
                  <a:lnTo>
                    <a:pt x="950013" y="2102984"/>
                  </a:lnTo>
                  <a:lnTo>
                    <a:pt x="950013" y="1958288"/>
                  </a:lnTo>
                  <a:close/>
                  <a:moveTo>
                    <a:pt x="1073635" y="2193908"/>
                  </a:moveTo>
                  <a:lnTo>
                    <a:pt x="950013" y="2265279"/>
                  </a:lnTo>
                  <a:lnTo>
                    <a:pt x="950013" y="2122538"/>
                  </a:lnTo>
                  <a:lnTo>
                    <a:pt x="1073635" y="2193908"/>
                  </a:lnTo>
                  <a:close/>
                  <a:moveTo>
                    <a:pt x="1080406" y="2346426"/>
                  </a:moveTo>
                  <a:lnTo>
                    <a:pt x="950013" y="2421707"/>
                  </a:lnTo>
                  <a:lnTo>
                    <a:pt x="950013" y="2271145"/>
                  </a:lnTo>
                  <a:lnTo>
                    <a:pt x="1080406" y="2346426"/>
                  </a:lnTo>
                  <a:close/>
                  <a:moveTo>
                    <a:pt x="950013" y="2427573"/>
                  </a:moveTo>
                  <a:lnTo>
                    <a:pt x="1073635" y="2498944"/>
                  </a:lnTo>
                  <a:lnTo>
                    <a:pt x="950013" y="2570314"/>
                  </a:lnTo>
                  <a:lnTo>
                    <a:pt x="950013" y="2427573"/>
                  </a:lnTo>
                  <a:close/>
                  <a:moveTo>
                    <a:pt x="955119" y="2586935"/>
                  </a:moveTo>
                  <a:lnTo>
                    <a:pt x="1080442" y="2659283"/>
                  </a:lnTo>
                  <a:lnTo>
                    <a:pt x="950049" y="2734600"/>
                  </a:lnTo>
                  <a:lnTo>
                    <a:pt x="950049" y="2589904"/>
                  </a:lnTo>
                  <a:lnTo>
                    <a:pt x="955119" y="2586971"/>
                  </a:lnTo>
                  <a:close/>
                  <a:moveTo>
                    <a:pt x="1082108" y="2662216"/>
                  </a:moveTo>
                  <a:lnTo>
                    <a:pt x="1082108" y="2812742"/>
                  </a:lnTo>
                  <a:lnTo>
                    <a:pt x="951715" y="2737461"/>
                  </a:lnTo>
                  <a:lnTo>
                    <a:pt x="1082108" y="2662216"/>
                  </a:lnTo>
                  <a:close/>
                  <a:moveTo>
                    <a:pt x="950013" y="2740430"/>
                  </a:moveTo>
                  <a:lnTo>
                    <a:pt x="1080406" y="2815711"/>
                  </a:lnTo>
                  <a:lnTo>
                    <a:pt x="955082" y="2888060"/>
                  </a:lnTo>
                  <a:lnTo>
                    <a:pt x="950013" y="2885126"/>
                  </a:lnTo>
                  <a:lnTo>
                    <a:pt x="950013" y="2740394"/>
                  </a:lnTo>
                  <a:close/>
                  <a:moveTo>
                    <a:pt x="1073635" y="2976050"/>
                  </a:moveTo>
                  <a:lnTo>
                    <a:pt x="950013" y="3047421"/>
                  </a:lnTo>
                  <a:lnTo>
                    <a:pt x="950013" y="2904680"/>
                  </a:lnTo>
                  <a:lnTo>
                    <a:pt x="1073635" y="2976050"/>
                  </a:lnTo>
                  <a:close/>
                  <a:moveTo>
                    <a:pt x="1080406" y="3128568"/>
                  </a:moveTo>
                  <a:lnTo>
                    <a:pt x="950013" y="3203849"/>
                  </a:lnTo>
                  <a:lnTo>
                    <a:pt x="950013" y="3053287"/>
                  </a:lnTo>
                  <a:lnTo>
                    <a:pt x="1080406" y="3128568"/>
                  </a:lnTo>
                  <a:close/>
                  <a:moveTo>
                    <a:pt x="950013" y="3209715"/>
                  </a:moveTo>
                  <a:lnTo>
                    <a:pt x="1073635" y="3281086"/>
                  </a:lnTo>
                  <a:lnTo>
                    <a:pt x="950013" y="3352456"/>
                  </a:lnTo>
                  <a:lnTo>
                    <a:pt x="950013" y="3209715"/>
                  </a:lnTo>
                  <a:close/>
                  <a:moveTo>
                    <a:pt x="951715" y="3206782"/>
                  </a:moveTo>
                  <a:lnTo>
                    <a:pt x="1082108" y="3131501"/>
                  </a:lnTo>
                  <a:lnTo>
                    <a:pt x="1082108" y="3276197"/>
                  </a:lnTo>
                  <a:lnTo>
                    <a:pt x="1077038" y="3279131"/>
                  </a:lnTo>
                  <a:lnTo>
                    <a:pt x="951715" y="3206782"/>
                  </a:lnTo>
                  <a:close/>
                  <a:moveTo>
                    <a:pt x="1082108" y="3125635"/>
                  </a:moveTo>
                  <a:lnTo>
                    <a:pt x="951715" y="3050354"/>
                  </a:lnTo>
                  <a:lnTo>
                    <a:pt x="1077002" y="2978042"/>
                  </a:lnTo>
                  <a:lnTo>
                    <a:pt x="1082072" y="2980975"/>
                  </a:lnTo>
                  <a:lnTo>
                    <a:pt x="1082072" y="3125635"/>
                  </a:lnTo>
                  <a:close/>
                  <a:moveTo>
                    <a:pt x="958486" y="2890015"/>
                  </a:moveTo>
                  <a:lnTo>
                    <a:pt x="1082108" y="2818644"/>
                  </a:lnTo>
                  <a:lnTo>
                    <a:pt x="1082108" y="2961385"/>
                  </a:lnTo>
                  <a:lnTo>
                    <a:pt x="958486" y="2890015"/>
                  </a:lnTo>
                  <a:close/>
                  <a:moveTo>
                    <a:pt x="1082108" y="2656350"/>
                  </a:moveTo>
                  <a:lnTo>
                    <a:pt x="958486" y="2584979"/>
                  </a:lnTo>
                  <a:lnTo>
                    <a:pt x="1082108" y="2513609"/>
                  </a:lnTo>
                  <a:lnTo>
                    <a:pt x="1082108" y="2656350"/>
                  </a:lnTo>
                  <a:close/>
                  <a:moveTo>
                    <a:pt x="1077038" y="2496989"/>
                  </a:moveTo>
                  <a:lnTo>
                    <a:pt x="951715" y="2424640"/>
                  </a:lnTo>
                  <a:lnTo>
                    <a:pt x="1082108" y="2349359"/>
                  </a:lnTo>
                  <a:lnTo>
                    <a:pt x="1082108" y="2494055"/>
                  </a:lnTo>
                  <a:lnTo>
                    <a:pt x="1077038" y="2496989"/>
                  </a:lnTo>
                  <a:close/>
                  <a:moveTo>
                    <a:pt x="1082108" y="2343457"/>
                  </a:moveTo>
                  <a:lnTo>
                    <a:pt x="951715" y="2268176"/>
                  </a:lnTo>
                  <a:lnTo>
                    <a:pt x="1077002" y="2195827"/>
                  </a:lnTo>
                  <a:lnTo>
                    <a:pt x="1082072" y="2198761"/>
                  </a:lnTo>
                  <a:lnTo>
                    <a:pt x="1082072" y="2343457"/>
                  </a:lnTo>
                  <a:close/>
                  <a:moveTo>
                    <a:pt x="958486" y="2107873"/>
                  </a:moveTo>
                  <a:lnTo>
                    <a:pt x="1082108" y="2036502"/>
                  </a:lnTo>
                  <a:lnTo>
                    <a:pt x="1082108" y="2179243"/>
                  </a:lnTo>
                  <a:lnTo>
                    <a:pt x="958486" y="2107873"/>
                  </a:lnTo>
                  <a:close/>
                  <a:moveTo>
                    <a:pt x="1082108" y="1874208"/>
                  </a:moveTo>
                  <a:lnTo>
                    <a:pt x="958486" y="1802837"/>
                  </a:lnTo>
                  <a:lnTo>
                    <a:pt x="1082108" y="1731467"/>
                  </a:lnTo>
                  <a:lnTo>
                    <a:pt x="1082108" y="1874208"/>
                  </a:lnTo>
                  <a:close/>
                  <a:moveTo>
                    <a:pt x="1077038" y="1714846"/>
                  </a:moveTo>
                  <a:lnTo>
                    <a:pt x="951715" y="1642498"/>
                  </a:lnTo>
                  <a:lnTo>
                    <a:pt x="1082108" y="1567217"/>
                  </a:lnTo>
                  <a:lnTo>
                    <a:pt x="1082108" y="1711913"/>
                  </a:lnTo>
                  <a:lnTo>
                    <a:pt x="1077038" y="1714846"/>
                  </a:lnTo>
                  <a:close/>
                  <a:moveTo>
                    <a:pt x="1082108" y="1561315"/>
                  </a:moveTo>
                  <a:lnTo>
                    <a:pt x="951715" y="1486034"/>
                  </a:lnTo>
                  <a:lnTo>
                    <a:pt x="1077002" y="1413722"/>
                  </a:lnTo>
                  <a:lnTo>
                    <a:pt x="1082072" y="1416655"/>
                  </a:lnTo>
                  <a:lnTo>
                    <a:pt x="1082072" y="1561315"/>
                  </a:lnTo>
                  <a:close/>
                  <a:moveTo>
                    <a:pt x="958486" y="1325731"/>
                  </a:moveTo>
                  <a:lnTo>
                    <a:pt x="1082108" y="1254360"/>
                  </a:lnTo>
                  <a:lnTo>
                    <a:pt x="1082108" y="1397101"/>
                  </a:lnTo>
                  <a:lnTo>
                    <a:pt x="958486" y="1325731"/>
                  </a:lnTo>
                  <a:close/>
                  <a:moveTo>
                    <a:pt x="1082108" y="1092066"/>
                  </a:moveTo>
                  <a:lnTo>
                    <a:pt x="958486" y="1020695"/>
                  </a:lnTo>
                  <a:lnTo>
                    <a:pt x="1082108" y="949325"/>
                  </a:lnTo>
                  <a:lnTo>
                    <a:pt x="1082108" y="1092066"/>
                  </a:lnTo>
                  <a:close/>
                  <a:moveTo>
                    <a:pt x="1077038" y="932704"/>
                  </a:moveTo>
                  <a:lnTo>
                    <a:pt x="951715" y="860356"/>
                  </a:lnTo>
                  <a:lnTo>
                    <a:pt x="1082108" y="785075"/>
                  </a:lnTo>
                  <a:lnTo>
                    <a:pt x="1082108" y="929771"/>
                  </a:lnTo>
                  <a:lnTo>
                    <a:pt x="1077038" y="932704"/>
                  </a:lnTo>
                  <a:close/>
                  <a:moveTo>
                    <a:pt x="1082108" y="779209"/>
                  </a:moveTo>
                  <a:lnTo>
                    <a:pt x="951715" y="703928"/>
                  </a:lnTo>
                  <a:lnTo>
                    <a:pt x="1077002" y="631580"/>
                  </a:lnTo>
                  <a:lnTo>
                    <a:pt x="1082072" y="634513"/>
                  </a:lnTo>
                  <a:lnTo>
                    <a:pt x="1082072" y="779209"/>
                  </a:lnTo>
                  <a:close/>
                  <a:moveTo>
                    <a:pt x="958486" y="543589"/>
                  </a:moveTo>
                  <a:lnTo>
                    <a:pt x="1082108" y="472218"/>
                  </a:lnTo>
                  <a:lnTo>
                    <a:pt x="1082108" y="614959"/>
                  </a:lnTo>
                  <a:lnTo>
                    <a:pt x="958486" y="543589"/>
                  </a:lnTo>
                  <a:close/>
                  <a:moveTo>
                    <a:pt x="1082108" y="466352"/>
                  </a:moveTo>
                  <a:lnTo>
                    <a:pt x="951715" y="391071"/>
                  </a:lnTo>
                  <a:lnTo>
                    <a:pt x="1082108" y="315790"/>
                  </a:lnTo>
                  <a:lnTo>
                    <a:pt x="1082108" y="466352"/>
                  </a:lnTo>
                  <a:close/>
                  <a:moveTo>
                    <a:pt x="1080406" y="469285"/>
                  </a:moveTo>
                  <a:lnTo>
                    <a:pt x="955082" y="541633"/>
                  </a:lnTo>
                  <a:lnTo>
                    <a:pt x="950013" y="538700"/>
                  </a:lnTo>
                  <a:lnTo>
                    <a:pt x="950013" y="394004"/>
                  </a:lnTo>
                  <a:lnTo>
                    <a:pt x="1080406" y="469285"/>
                  </a:lnTo>
                  <a:close/>
                  <a:moveTo>
                    <a:pt x="946645" y="536745"/>
                  </a:moveTo>
                  <a:lnTo>
                    <a:pt x="823023" y="465375"/>
                  </a:lnTo>
                  <a:lnTo>
                    <a:pt x="946645" y="394004"/>
                  </a:lnTo>
                  <a:lnTo>
                    <a:pt x="946645" y="536745"/>
                  </a:lnTo>
                  <a:close/>
                  <a:moveTo>
                    <a:pt x="946645" y="556299"/>
                  </a:moveTo>
                  <a:lnTo>
                    <a:pt x="946645" y="700995"/>
                  </a:lnTo>
                  <a:lnTo>
                    <a:pt x="816252" y="625714"/>
                  </a:lnTo>
                  <a:lnTo>
                    <a:pt x="941540" y="553366"/>
                  </a:lnTo>
                  <a:lnTo>
                    <a:pt x="946609" y="556299"/>
                  </a:lnTo>
                  <a:close/>
                  <a:moveTo>
                    <a:pt x="944943" y="703928"/>
                  </a:moveTo>
                  <a:lnTo>
                    <a:pt x="814550" y="779209"/>
                  </a:lnTo>
                  <a:lnTo>
                    <a:pt x="814550" y="628647"/>
                  </a:lnTo>
                  <a:lnTo>
                    <a:pt x="944943" y="703928"/>
                  </a:lnTo>
                  <a:close/>
                  <a:moveTo>
                    <a:pt x="944943" y="860356"/>
                  </a:moveTo>
                  <a:lnTo>
                    <a:pt x="814550" y="935637"/>
                  </a:lnTo>
                  <a:lnTo>
                    <a:pt x="814550" y="785075"/>
                  </a:lnTo>
                  <a:lnTo>
                    <a:pt x="944943" y="860356"/>
                  </a:lnTo>
                  <a:close/>
                  <a:moveTo>
                    <a:pt x="946645" y="863289"/>
                  </a:moveTo>
                  <a:lnTo>
                    <a:pt x="946645" y="1007986"/>
                  </a:lnTo>
                  <a:lnTo>
                    <a:pt x="941576" y="1010919"/>
                  </a:lnTo>
                  <a:lnTo>
                    <a:pt x="816252" y="938570"/>
                  </a:lnTo>
                  <a:lnTo>
                    <a:pt x="946645" y="863289"/>
                  </a:lnTo>
                  <a:close/>
                  <a:moveTo>
                    <a:pt x="946645" y="1027539"/>
                  </a:moveTo>
                  <a:lnTo>
                    <a:pt x="946645" y="1170280"/>
                  </a:lnTo>
                  <a:lnTo>
                    <a:pt x="823023" y="1098910"/>
                  </a:lnTo>
                  <a:lnTo>
                    <a:pt x="946645" y="1027539"/>
                  </a:lnTo>
                  <a:close/>
                  <a:moveTo>
                    <a:pt x="946645" y="1318887"/>
                  </a:moveTo>
                  <a:lnTo>
                    <a:pt x="823023" y="1247517"/>
                  </a:lnTo>
                  <a:lnTo>
                    <a:pt x="946645" y="1176146"/>
                  </a:lnTo>
                  <a:lnTo>
                    <a:pt x="946645" y="1318887"/>
                  </a:lnTo>
                  <a:close/>
                  <a:moveTo>
                    <a:pt x="946645" y="1338441"/>
                  </a:moveTo>
                  <a:lnTo>
                    <a:pt x="946645" y="1483101"/>
                  </a:lnTo>
                  <a:lnTo>
                    <a:pt x="816252" y="1407819"/>
                  </a:lnTo>
                  <a:lnTo>
                    <a:pt x="941540" y="1335471"/>
                  </a:lnTo>
                  <a:lnTo>
                    <a:pt x="946609" y="1338404"/>
                  </a:lnTo>
                  <a:close/>
                  <a:moveTo>
                    <a:pt x="944943" y="1486070"/>
                  </a:moveTo>
                  <a:lnTo>
                    <a:pt x="814550" y="1561351"/>
                  </a:lnTo>
                  <a:lnTo>
                    <a:pt x="814550" y="1410789"/>
                  </a:lnTo>
                  <a:lnTo>
                    <a:pt x="944943" y="1486070"/>
                  </a:lnTo>
                  <a:close/>
                  <a:moveTo>
                    <a:pt x="944943" y="1642498"/>
                  </a:moveTo>
                  <a:lnTo>
                    <a:pt x="814550" y="1717779"/>
                  </a:lnTo>
                  <a:lnTo>
                    <a:pt x="814550" y="1567217"/>
                  </a:lnTo>
                  <a:lnTo>
                    <a:pt x="944943" y="1642498"/>
                  </a:lnTo>
                  <a:close/>
                  <a:moveTo>
                    <a:pt x="946645" y="1645431"/>
                  </a:moveTo>
                  <a:lnTo>
                    <a:pt x="946645" y="1790128"/>
                  </a:lnTo>
                  <a:lnTo>
                    <a:pt x="941576" y="1793061"/>
                  </a:lnTo>
                  <a:lnTo>
                    <a:pt x="816252" y="1720713"/>
                  </a:lnTo>
                  <a:lnTo>
                    <a:pt x="946645" y="1645431"/>
                  </a:lnTo>
                  <a:close/>
                  <a:moveTo>
                    <a:pt x="946645" y="1809681"/>
                  </a:moveTo>
                  <a:lnTo>
                    <a:pt x="946645" y="1952386"/>
                  </a:lnTo>
                  <a:lnTo>
                    <a:pt x="823060" y="1881015"/>
                  </a:lnTo>
                  <a:lnTo>
                    <a:pt x="946645" y="1809645"/>
                  </a:lnTo>
                  <a:close/>
                  <a:moveTo>
                    <a:pt x="946645" y="2101029"/>
                  </a:moveTo>
                  <a:lnTo>
                    <a:pt x="823023" y="2029659"/>
                  </a:lnTo>
                  <a:lnTo>
                    <a:pt x="946645" y="1958288"/>
                  </a:lnTo>
                  <a:lnTo>
                    <a:pt x="946645" y="2101029"/>
                  </a:lnTo>
                  <a:close/>
                  <a:moveTo>
                    <a:pt x="946645" y="2120583"/>
                  </a:moveTo>
                  <a:lnTo>
                    <a:pt x="946645" y="2265279"/>
                  </a:lnTo>
                  <a:lnTo>
                    <a:pt x="816252" y="2189998"/>
                  </a:lnTo>
                  <a:lnTo>
                    <a:pt x="941540" y="2117686"/>
                  </a:lnTo>
                  <a:lnTo>
                    <a:pt x="946609" y="2120619"/>
                  </a:lnTo>
                  <a:close/>
                  <a:moveTo>
                    <a:pt x="944943" y="2268212"/>
                  </a:moveTo>
                  <a:lnTo>
                    <a:pt x="814550" y="2343493"/>
                  </a:lnTo>
                  <a:lnTo>
                    <a:pt x="814550" y="2192931"/>
                  </a:lnTo>
                  <a:lnTo>
                    <a:pt x="944943" y="2268212"/>
                  </a:lnTo>
                  <a:close/>
                  <a:moveTo>
                    <a:pt x="944943" y="2424640"/>
                  </a:moveTo>
                  <a:lnTo>
                    <a:pt x="814550" y="2499922"/>
                  </a:lnTo>
                  <a:lnTo>
                    <a:pt x="814550" y="2349359"/>
                  </a:lnTo>
                  <a:lnTo>
                    <a:pt x="944943" y="2424640"/>
                  </a:lnTo>
                  <a:close/>
                  <a:moveTo>
                    <a:pt x="946645" y="2427573"/>
                  </a:moveTo>
                  <a:lnTo>
                    <a:pt x="946645" y="2572270"/>
                  </a:lnTo>
                  <a:lnTo>
                    <a:pt x="941576" y="2575203"/>
                  </a:lnTo>
                  <a:lnTo>
                    <a:pt x="816252" y="2502855"/>
                  </a:lnTo>
                  <a:lnTo>
                    <a:pt x="946645" y="2427610"/>
                  </a:lnTo>
                  <a:close/>
                  <a:moveTo>
                    <a:pt x="946645" y="2591823"/>
                  </a:moveTo>
                  <a:lnTo>
                    <a:pt x="946645" y="2734564"/>
                  </a:lnTo>
                  <a:lnTo>
                    <a:pt x="823023" y="2663194"/>
                  </a:lnTo>
                  <a:lnTo>
                    <a:pt x="946645" y="2591823"/>
                  </a:lnTo>
                  <a:close/>
                  <a:moveTo>
                    <a:pt x="946645" y="2883171"/>
                  </a:moveTo>
                  <a:lnTo>
                    <a:pt x="823023" y="2811801"/>
                  </a:lnTo>
                  <a:lnTo>
                    <a:pt x="946645" y="2740430"/>
                  </a:lnTo>
                  <a:lnTo>
                    <a:pt x="946645" y="2883171"/>
                  </a:lnTo>
                  <a:close/>
                  <a:moveTo>
                    <a:pt x="946645" y="2902725"/>
                  </a:moveTo>
                  <a:lnTo>
                    <a:pt x="946645" y="3047385"/>
                  </a:lnTo>
                  <a:lnTo>
                    <a:pt x="816252" y="2972103"/>
                  </a:lnTo>
                  <a:lnTo>
                    <a:pt x="941540" y="2899792"/>
                  </a:lnTo>
                  <a:lnTo>
                    <a:pt x="946609" y="2902725"/>
                  </a:lnTo>
                  <a:close/>
                  <a:moveTo>
                    <a:pt x="944943" y="3050318"/>
                  </a:moveTo>
                  <a:lnTo>
                    <a:pt x="814550" y="3125635"/>
                  </a:lnTo>
                  <a:lnTo>
                    <a:pt x="814550" y="2975073"/>
                  </a:lnTo>
                  <a:lnTo>
                    <a:pt x="944943" y="3050354"/>
                  </a:lnTo>
                  <a:close/>
                  <a:moveTo>
                    <a:pt x="944943" y="3206782"/>
                  </a:moveTo>
                  <a:lnTo>
                    <a:pt x="814550" y="3282064"/>
                  </a:lnTo>
                  <a:lnTo>
                    <a:pt x="814550" y="3131501"/>
                  </a:lnTo>
                  <a:lnTo>
                    <a:pt x="944943" y="3206782"/>
                  </a:lnTo>
                  <a:close/>
                  <a:moveTo>
                    <a:pt x="946645" y="3209715"/>
                  </a:moveTo>
                  <a:lnTo>
                    <a:pt x="946645" y="3354412"/>
                  </a:lnTo>
                  <a:lnTo>
                    <a:pt x="941576" y="3357345"/>
                  </a:lnTo>
                  <a:lnTo>
                    <a:pt x="816252" y="3284997"/>
                  </a:lnTo>
                  <a:lnTo>
                    <a:pt x="946645" y="3209715"/>
                  </a:lnTo>
                  <a:close/>
                  <a:moveTo>
                    <a:pt x="946645" y="3373965"/>
                  </a:moveTo>
                  <a:lnTo>
                    <a:pt x="946645" y="3516670"/>
                  </a:lnTo>
                  <a:lnTo>
                    <a:pt x="823060" y="3445299"/>
                  </a:lnTo>
                  <a:lnTo>
                    <a:pt x="946645" y="3373929"/>
                  </a:lnTo>
                  <a:close/>
                  <a:moveTo>
                    <a:pt x="950013" y="3372010"/>
                  </a:moveTo>
                  <a:lnTo>
                    <a:pt x="955119" y="3369077"/>
                  </a:lnTo>
                  <a:lnTo>
                    <a:pt x="1080406" y="3441425"/>
                  </a:lnTo>
                  <a:lnTo>
                    <a:pt x="950013" y="3516742"/>
                  </a:lnTo>
                  <a:lnTo>
                    <a:pt x="950013" y="3372046"/>
                  </a:lnTo>
                  <a:close/>
                  <a:moveTo>
                    <a:pt x="1082108" y="3444358"/>
                  </a:moveTo>
                  <a:lnTo>
                    <a:pt x="1082108" y="3594884"/>
                  </a:lnTo>
                  <a:lnTo>
                    <a:pt x="951715" y="3519603"/>
                  </a:lnTo>
                  <a:lnTo>
                    <a:pt x="1082108" y="3444358"/>
                  </a:lnTo>
                  <a:close/>
                  <a:moveTo>
                    <a:pt x="958522" y="3367121"/>
                  </a:moveTo>
                  <a:lnTo>
                    <a:pt x="1082144" y="3295751"/>
                  </a:lnTo>
                  <a:lnTo>
                    <a:pt x="1082144" y="3438456"/>
                  </a:lnTo>
                  <a:lnTo>
                    <a:pt x="958522" y="3367085"/>
                  </a:lnTo>
                  <a:close/>
                  <a:moveTo>
                    <a:pt x="1085476" y="3444358"/>
                  </a:moveTo>
                  <a:lnTo>
                    <a:pt x="1215869" y="3519639"/>
                  </a:lnTo>
                  <a:lnTo>
                    <a:pt x="1085476" y="3594920"/>
                  </a:lnTo>
                  <a:lnTo>
                    <a:pt x="1085476" y="3444358"/>
                  </a:lnTo>
                  <a:close/>
                  <a:moveTo>
                    <a:pt x="1087214" y="3441425"/>
                  </a:moveTo>
                  <a:lnTo>
                    <a:pt x="1217607" y="3366180"/>
                  </a:lnTo>
                  <a:lnTo>
                    <a:pt x="1217607" y="3516706"/>
                  </a:lnTo>
                  <a:lnTo>
                    <a:pt x="1087214" y="3441425"/>
                  </a:lnTo>
                  <a:close/>
                  <a:moveTo>
                    <a:pt x="1085476" y="3438492"/>
                  </a:moveTo>
                  <a:lnTo>
                    <a:pt x="1085476" y="3293796"/>
                  </a:lnTo>
                  <a:lnTo>
                    <a:pt x="1090581" y="3290863"/>
                  </a:lnTo>
                  <a:lnTo>
                    <a:pt x="1215869" y="3363211"/>
                  </a:lnTo>
                  <a:lnTo>
                    <a:pt x="1085476" y="3438528"/>
                  </a:lnTo>
                  <a:close/>
                  <a:moveTo>
                    <a:pt x="1085476" y="3274242"/>
                  </a:moveTo>
                  <a:lnTo>
                    <a:pt x="1085476" y="3131501"/>
                  </a:lnTo>
                  <a:lnTo>
                    <a:pt x="1209097" y="3202872"/>
                  </a:lnTo>
                  <a:lnTo>
                    <a:pt x="1085476" y="3274242"/>
                  </a:lnTo>
                  <a:close/>
                  <a:moveTo>
                    <a:pt x="1085476" y="2982894"/>
                  </a:moveTo>
                  <a:lnTo>
                    <a:pt x="1209097" y="3054265"/>
                  </a:lnTo>
                  <a:lnTo>
                    <a:pt x="1085476" y="3125635"/>
                  </a:lnTo>
                  <a:lnTo>
                    <a:pt x="1085476" y="2982894"/>
                  </a:lnTo>
                  <a:close/>
                  <a:moveTo>
                    <a:pt x="1085476" y="2963341"/>
                  </a:moveTo>
                  <a:lnTo>
                    <a:pt x="1085476" y="2818608"/>
                  </a:lnTo>
                  <a:lnTo>
                    <a:pt x="1215869" y="2893889"/>
                  </a:lnTo>
                  <a:lnTo>
                    <a:pt x="1090545" y="2966237"/>
                  </a:lnTo>
                  <a:lnTo>
                    <a:pt x="1085476" y="2963304"/>
                  </a:lnTo>
                  <a:close/>
                  <a:moveTo>
                    <a:pt x="1087214" y="2815711"/>
                  </a:moveTo>
                  <a:lnTo>
                    <a:pt x="1217607" y="2740430"/>
                  </a:lnTo>
                  <a:lnTo>
                    <a:pt x="1217607" y="2890956"/>
                  </a:lnTo>
                  <a:lnTo>
                    <a:pt x="1087214" y="2815675"/>
                  </a:lnTo>
                  <a:close/>
                  <a:moveTo>
                    <a:pt x="1087214" y="2659247"/>
                  </a:moveTo>
                  <a:lnTo>
                    <a:pt x="1217607" y="2584002"/>
                  </a:lnTo>
                  <a:lnTo>
                    <a:pt x="1217607" y="2734564"/>
                  </a:lnTo>
                  <a:lnTo>
                    <a:pt x="1087214" y="2659283"/>
                  </a:lnTo>
                  <a:close/>
                  <a:moveTo>
                    <a:pt x="1085476" y="2656350"/>
                  </a:moveTo>
                  <a:lnTo>
                    <a:pt x="1085476" y="2511654"/>
                  </a:lnTo>
                  <a:lnTo>
                    <a:pt x="1090545" y="2508721"/>
                  </a:lnTo>
                  <a:lnTo>
                    <a:pt x="1215869" y="2581069"/>
                  </a:lnTo>
                  <a:lnTo>
                    <a:pt x="1085476" y="2656350"/>
                  </a:lnTo>
                  <a:close/>
                  <a:moveTo>
                    <a:pt x="1085476" y="2492100"/>
                  </a:moveTo>
                  <a:lnTo>
                    <a:pt x="1085476" y="2349359"/>
                  </a:lnTo>
                  <a:lnTo>
                    <a:pt x="1209097" y="2420730"/>
                  </a:lnTo>
                  <a:lnTo>
                    <a:pt x="1085476" y="2492100"/>
                  </a:lnTo>
                  <a:close/>
                  <a:moveTo>
                    <a:pt x="1085476" y="2200752"/>
                  </a:moveTo>
                  <a:lnTo>
                    <a:pt x="1209097" y="2272123"/>
                  </a:lnTo>
                  <a:lnTo>
                    <a:pt x="1085476" y="2343493"/>
                  </a:lnTo>
                  <a:lnTo>
                    <a:pt x="1085476" y="2200752"/>
                  </a:lnTo>
                  <a:close/>
                  <a:moveTo>
                    <a:pt x="1085476" y="2181199"/>
                  </a:moveTo>
                  <a:lnTo>
                    <a:pt x="1085476" y="2036502"/>
                  </a:lnTo>
                  <a:lnTo>
                    <a:pt x="1215869" y="2111784"/>
                  </a:lnTo>
                  <a:lnTo>
                    <a:pt x="1090545" y="2184132"/>
                  </a:lnTo>
                  <a:lnTo>
                    <a:pt x="1085476" y="2181199"/>
                  </a:lnTo>
                  <a:close/>
                  <a:moveTo>
                    <a:pt x="1087214" y="2033569"/>
                  </a:moveTo>
                  <a:lnTo>
                    <a:pt x="1217607" y="1958288"/>
                  </a:lnTo>
                  <a:lnTo>
                    <a:pt x="1217607" y="2108814"/>
                  </a:lnTo>
                  <a:lnTo>
                    <a:pt x="1087214" y="2033533"/>
                  </a:lnTo>
                  <a:close/>
                  <a:moveTo>
                    <a:pt x="1087214" y="1877141"/>
                  </a:moveTo>
                  <a:lnTo>
                    <a:pt x="1217607" y="1801860"/>
                  </a:lnTo>
                  <a:lnTo>
                    <a:pt x="1217607" y="1952386"/>
                  </a:lnTo>
                  <a:lnTo>
                    <a:pt x="1087214" y="1877105"/>
                  </a:lnTo>
                  <a:close/>
                  <a:moveTo>
                    <a:pt x="1085476" y="1874208"/>
                  </a:moveTo>
                  <a:lnTo>
                    <a:pt x="1085476" y="1729512"/>
                  </a:lnTo>
                  <a:lnTo>
                    <a:pt x="1090581" y="1726579"/>
                  </a:lnTo>
                  <a:lnTo>
                    <a:pt x="1215905" y="1798927"/>
                  </a:lnTo>
                  <a:lnTo>
                    <a:pt x="1085512" y="1874208"/>
                  </a:lnTo>
                  <a:close/>
                  <a:moveTo>
                    <a:pt x="1085476" y="1709958"/>
                  </a:moveTo>
                  <a:lnTo>
                    <a:pt x="1085476" y="1567217"/>
                  </a:lnTo>
                  <a:lnTo>
                    <a:pt x="1209097" y="1638588"/>
                  </a:lnTo>
                  <a:lnTo>
                    <a:pt x="1085476" y="1709958"/>
                  </a:lnTo>
                  <a:close/>
                  <a:moveTo>
                    <a:pt x="1085476" y="1418610"/>
                  </a:moveTo>
                  <a:lnTo>
                    <a:pt x="1209097" y="1489981"/>
                  </a:lnTo>
                  <a:lnTo>
                    <a:pt x="1085476" y="1561351"/>
                  </a:lnTo>
                  <a:lnTo>
                    <a:pt x="1085476" y="1418610"/>
                  </a:lnTo>
                  <a:close/>
                  <a:moveTo>
                    <a:pt x="1085476" y="1399057"/>
                  </a:moveTo>
                  <a:lnTo>
                    <a:pt x="1085476" y="1254324"/>
                  </a:lnTo>
                  <a:lnTo>
                    <a:pt x="1215869" y="1329605"/>
                  </a:lnTo>
                  <a:lnTo>
                    <a:pt x="1090545" y="1401953"/>
                  </a:lnTo>
                  <a:lnTo>
                    <a:pt x="1085476" y="1399020"/>
                  </a:lnTo>
                  <a:close/>
                  <a:moveTo>
                    <a:pt x="1087214" y="1251427"/>
                  </a:moveTo>
                  <a:lnTo>
                    <a:pt x="1217607" y="1176146"/>
                  </a:lnTo>
                  <a:lnTo>
                    <a:pt x="1217607" y="1326708"/>
                  </a:lnTo>
                  <a:lnTo>
                    <a:pt x="1087214" y="1251427"/>
                  </a:lnTo>
                  <a:close/>
                  <a:moveTo>
                    <a:pt x="1087214" y="1094999"/>
                  </a:moveTo>
                  <a:lnTo>
                    <a:pt x="1217607" y="1019718"/>
                  </a:lnTo>
                  <a:lnTo>
                    <a:pt x="1217607" y="1170280"/>
                  </a:lnTo>
                  <a:lnTo>
                    <a:pt x="1087214" y="1094999"/>
                  </a:lnTo>
                  <a:close/>
                  <a:moveTo>
                    <a:pt x="1085476" y="1092066"/>
                  </a:moveTo>
                  <a:lnTo>
                    <a:pt x="1085476" y="947370"/>
                  </a:lnTo>
                  <a:lnTo>
                    <a:pt x="1090545" y="944437"/>
                  </a:lnTo>
                  <a:lnTo>
                    <a:pt x="1215869" y="1016785"/>
                  </a:lnTo>
                  <a:lnTo>
                    <a:pt x="1085476" y="1092066"/>
                  </a:lnTo>
                  <a:close/>
                  <a:moveTo>
                    <a:pt x="1085476" y="927816"/>
                  </a:moveTo>
                  <a:lnTo>
                    <a:pt x="1085476" y="785075"/>
                  </a:lnTo>
                  <a:lnTo>
                    <a:pt x="1209097" y="856446"/>
                  </a:lnTo>
                  <a:lnTo>
                    <a:pt x="1085476" y="927816"/>
                  </a:lnTo>
                  <a:close/>
                  <a:moveTo>
                    <a:pt x="1085476" y="636468"/>
                  </a:moveTo>
                  <a:lnTo>
                    <a:pt x="1209097" y="707839"/>
                  </a:lnTo>
                  <a:lnTo>
                    <a:pt x="1085476" y="779209"/>
                  </a:lnTo>
                  <a:lnTo>
                    <a:pt x="1085476" y="636468"/>
                  </a:lnTo>
                  <a:close/>
                  <a:moveTo>
                    <a:pt x="1085476" y="616915"/>
                  </a:moveTo>
                  <a:lnTo>
                    <a:pt x="1085476" y="472218"/>
                  </a:lnTo>
                  <a:lnTo>
                    <a:pt x="1215869" y="547499"/>
                  </a:lnTo>
                  <a:lnTo>
                    <a:pt x="1090545" y="619848"/>
                  </a:lnTo>
                  <a:lnTo>
                    <a:pt x="1085476" y="616915"/>
                  </a:lnTo>
                  <a:close/>
                  <a:moveTo>
                    <a:pt x="1087214" y="469285"/>
                  </a:moveTo>
                  <a:lnTo>
                    <a:pt x="1217607" y="394004"/>
                  </a:lnTo>
                  <a:lnTo>
                    <a:pt x="1217607" y="544566"/>
                  </a:lnTo>
                  <a:lnTo>
                    <a:pt x="1087214" y="469285"/>
                  </a:lnTo>
                  <a:close/>
                  <a:moveTo>
                    <a:pt x="1085476" y="466352"/>
                  </a:moveTo>
                  <a:lnTo>
                    <a:pt x="1085476" y="315790"/>
                  </a:lnTo>
                  <a:lnTo>
                    <a:pt x="1215869" y="391071"/>
                  </a:lnTo>
                  <a:lnTo>
                    <a:pt x="1085476" y="466352"/>
                  </a:lnTo>
                  <a:close/>
                  <a:moveTo>
                    <a:pt x="1087214" y="312857"/>
                  </a:moveTo>
                  <a:lnTo>
                    <a:pt x="1217607" y="237576"/>
                  </a:lnTo>
                  <a:lnTo>
                    <a:pt x="1217607" y="388102"/>
                  </a:lnTo>
                  <a:lnTo>
                    <a:pt x="1087214" y="312821"/>
                  </a:lnTo>
                  <a:close/>
                  <a:moveTo>
                    <a:pt x="1085476" y="309924"/>
                  </a:moveTo>
                  <a:lnTo>
                    <a:pt x="1085476" y="165228"/>
                  </a:lnTo>
                  <a:lnTo>
                    <a:pt x="1090545" y="162294"/>
                  </a:lnTo>
                  <a:lnTo>
                    <a:pt x="1215869" y="234643"/>
                  </a:lnTo>
                  <a:lnTo>
                    <a:pt x="1085476" y="309924"/>
                  </a:lnTo>
                  <a:close/>
                  <a:moveTo>
                    <a:pt x="1082108" y="309924"/>
                  </a:moveTo>
                  <a:lnTo>
                    <a:pt x="958486" y="238553"/>
                  </a:lnTo>
                  <a:lnTo>
                    <a:pt x="1082108" y="167183"/>
                  </a:lnTo>
                  <a:lnTo>
                    <a:pt x="1082108" y="309924"/>
                  </a:lnTo>
                  <a:close/>
                  <a:moveTo>
                    <a:pt x="1080406" y="312857"/>
                  </a:moveTo>
                  <a:lnTo>
                    <a:pt x="950013" y="388138"/>
                  </a:lnTo>
                  <a:lnTo>
                    <a:pt x="950013" y="243442"/>
                  </a:lnTo>
                  <a:lnTo>
                    <a:pt x="955082" y="240509"/>
                  </a:lnTo>
                  <a:lnTo>
                    <a:pt x="1080406" y="312857"/>
                  </a:lnTo>
                  <a:close/>
                  <a:moveTo>
                    <a:pt x="946645" y="388138"/>
                  </a:moveTo>
                  <a:lnTo>
                    <a:pt x="823023" y="316768"/>
                  </a:lnTo>
                  <a:lnTo>
                    <a:pt x="946645" y="245397"/>
                  </a:lnTo>
                  <a:lnTo>
                    <a:pt x="946645" y="388138"/>
                  </a:lnTo>
                  <a:close/>
                  <a:moveTo>
                    <a:pt x="944943" y="391071"/>
                  </a:moveTo>
                  <a:lnTo>
                    <a:pt x="819620" y="463419"/>
                  </a:lnTo>
                  <a:lnTo>
                    <a:pt x="814550" y="460486"/>
                  </a:lnTo>
                  <a:lnTo>
                    <a:pt x="814550" y="321656"/>
                  </a:lnTo>
                  <a:lnTo>
                    <a:pt x="819620" y="318723"/>
                  </a:lnTo>
                  <a:lnTo>
                    <a:pt x="944943" y="391071"/>
                  </a:lnTo>
                  <a:close/>
                  <a:moveTo>
                    <a:pt x="811183" y="458531"/>
                  </a:moveTo>
                  <a:lnTo>
                    <a:pt x="694332" y="391071"/>
                  </a:lnTo>
                  <a:lnTo>
                    <a:pt x="811183" y="323611"/>
                  </a:lnTo>
                  <a:lnTo>
                    <a:pt x="811183" y="458531"/>
                  </a:lnTo>
                  <a:close/>
                  <a:moveTo>
                    <a:pt x="938172" y="551410"/>
                  </a:moveTo>
                  <a:lnTo>
                    <a:pt x="814550" y="622781"/>
                  </a:lnTo>
                  <a:lnTo>
                    <a:pt x="814550" y="480040"/>
                  </a:lnTo>
                  <a:lnTo>
                    <a:pt x="938172" y="551410"/>
                  </a:lnTo>
                  <a:close/>
                  <a:moveTo>
                    <a:pt x="814550" y="941503"/>
                  </a:moveTo>
                  <a:lnTo>
                    <a:pt x="938172" y="1012874"/>
                  </a:lnTo>
                  <a:lnTo>
                    <a:pt x="814550" y="1084244"/>
                  </a:lnTo>
                  <a:lnTo>
                    <a:pt x="814550" y="941503"/>
                  </a:lnTo>
                  <a:close/>
                  <a:moveTo>
                    <a:pt x="819620" y="1100865"/>
                  </a:moveTo>
                  <a:lnTo>
                    <a:pt x="944943" y="1173213"/>
                  </a:lnTo>
                  <a:lnTo>
                    <a:pt x="819620" y="1245561"/>
                  </a:lnTo>
                  <a:lnTo>
                    <a:pt x="814550" y="1242628"/>
                  </a:lnTo>
                  <a:lnTo>
                    <a:pt x="814550" y="1103798"/>
                  </a:lnTo>
                  <a:lnTo>
                    <a:pt x="819620" y="1100865"/>
                  </a:lnTo>
                  <a:close/>
                  <a:moveTo>
                    <a:pt x="811183" y="1240673"/>
                  </a:moveTo>
                  <a:lnTo>
                    <a:pt x="694332" y="1173213"/>
                  </a:lnTo>
                  <a:lnTo>
                    <a:pt x="811183" y="1105753"/>
                  </a:lnTo>
                  <a:lnTo>
                    <a:pt x="811183" y="1240673"/>
                  </a:lnTo>
                  <a:close/>
                  <a:moveTo>
                    <a:pt x="938172" y="1333552"/>
                  </a:moveTo>
                  <a:lnTo>
                    <a:pt x="814586" y="1404923"/>
                  </a:lnTo>
                  <a:lnTo>
                    <a:pt x="814586" y="1262182"/>
                  </a:lnTo>
                  <a:lnTo>
                    <a:pt x="938172" y="1333552"/>
                  </a:lnTo>
                  <a:close/>
                  <a:moveTo>
                    <a:pt x="814550" y="1723646"/>
                  </a:moveTo>
                  <a:lnTo>
                    <a:pt x="938172" y="1795016"/>
                  </a:lnTo>
                  <a:lnTo>
                    <a:pt x="814550" y="1866386"/>
                  </a:lnTo>
                  <a:lnTo>
                    <a:pt x="814550" y="1723646"/>
                  </a:lnTo>
                  <a:close/>
                  <a:moveTo>
                    <a:pt x="819656" y="1883007"/>
                  </a:moveTo>
                  <a:lnTo>
                    <a:pt x="944943" y="1955355"/>
                  </a:lnTo>
                  <a:lnTo>
                    <a:pt x="819620" y="2027703"/>
                  </a:lnTo>
                  <a:lnTo>
                    <a:pt x="814550" y="2024770"/>
                  </a:lnTo>
                  <a:lnTo>
                    <a:pt x="814550" y="1885940"/>
                  </a:lnTo>
                  <a:lnTo>
                    <a:pt x="819656" y="1883007"/>
                  </a:lnTo>
                  <a:close/>
                  <a:moveTo>
                    <a:pt x="811183" y="2022815"/>
                  </a:moveTo>
                  <a:lnTo>
                    <a:pt x="694332" y="1955355"/>
                  </a:lnTo>
                  <a:lnTo>
                    <a:pt x="811183" y="1887895"/>
                  </a:lnTo>
                  <a:lnTo>
                    <a:pt x="811183" y="2022815"/>
                  </a:lnTo>
                  <a:close/>
                  <a:moveTo>
                    <a:pt x="938172" y="2115694"/>
                  </a:moveTo>
                  <a:lnTo>
                    <a:pt x="814550" y="2187065"/>
                  </a:lnTo>
                  <a:lnTo>
                    <a:pt x="814550" y="2044324"/>
                  </a:lnTo>
                  <a:lnTo>
                    <a:pt x="938172" y="2115694"/>
                  </a:lnTo>
                  <a:close/>
                  <a:moveTo>
                    <a:pt x="814550" y="2505788"/>
                  </a:moveTo>
                  <a:lnTo>
                    <a:pt x="938172" y="2577158"/>
                  </a:lnTo>
                  <a:lnTo>
                    <a:pt x="814550" y="2648528"/>
                  </a:lnTo>
                  <a:lnTo>
                    <a:pt x="814550" y="2505788"/>
                  </a:lnTo>
                  <a:close/>
                  <a:moveTo>
                    <a:pt x="819656" y="2665149"/>
                  </a:moveTo>
                  <a:lnTo>
                    <a:pt x="944980" y="2737497"/>
                  </a:lnTo>
                  <a:lnTo>
                    <a:pt x="819656" y="2809845"/>
                  </a:lnTo>
                  <a:lnTo>
                    <a:pt x="814586" y="2806948"/>
                  </a:lnTo>
                  <a:lnTo>
                    <a:pt x="814586" y="2668082"/>
                  </a:lnTo>
                  <a:lnTo>
                    <a:pt x="819656" y="2665149"/>
                  </a:lnTo>
                  <a:close/>
                  <a:moveTo>
                    <a:pt x="811183" y="2804957"/>
                  </a:moveTo>
                  <a:lnTo>
                    <a:pt x="694332" y="2737497"/>
                  </a:lnTo>
                  <a:lnTo>
                    <a:pt x="811183" y="2670001"/>
                  </a:lnTo>
                  <a:lnTo>
                    <a:pt x="811183" y="2804957"/>
                  </a:lnTo>
                  <a:close/>
                  <a:moveTo>
                    <a:pt x="938172" y="2897836"/>
                  </a:moveTo>
                  <a:lnTo>
                    <a:pt x="814586" y="2969207"/>
                  </a:lnTo>
                  <a:lnTo>
                    <a:pt x="814586" y="2826466"/>
                  </a:lnTo>
                  <a:lnTo>
                    <a:pt x="938172" y="2897800"/>
                  </a:lnTo>
                  <a:close/>
                  <a:moveTo>
                    <a:pt x="814550" y="3287930"/>
                  </a:moveTo>
                  <a:lnTo>
                    <a:pt x="938172" y="3359300"/>
                  </a:lnTo>
                  <a:lnTo>
                    <a:pt x="814550" y="3430670"/>
                  </a:lnTo>
                  <a:lnTo>
                    <a:pt x="814550" y="3287930"/>
                  </a:lnTo>
                  <a:close/>
                  <a:moveTo>
                    <a:pt x="819656" y="3447291"/>
                  </a:moveTo>
                  <a:lnTo>
                    <a:pt x="944943" y="3519639"/>
                  </a:lnTo>
                  <a:lnTo>
                    <a:pt x="819620" y="3591987"/>
                  </a:lnTo>
                  <a:lnTo>
                    <a:pt x="814550" y="3589054"/>
                  </a:lnTo>
                  <a:lnTo>
                    <a:pt x="814550" y="3450224"/>
                  </a:lnTo>
                  <a:lnTo>
                    <a:pt x="819656" y="3447291"/>
                  </a:lnTo>
                  <a:close/>
                  <a:moveTo>
                    <a:pt x="811183" y="3587099"/>
                  </a:moveTo>
                  <a:lnTo>
                    <a:pt x="694332" y="3519639"/>
                  </a:lnTo>
                  <a:lnTo>
                    <a:pt x="811183" y="3452143"/>
                  </a:lnTo>
                  <a:lnTo>
                    <a:pt x="811183" y="3587063"/>
                  </a:lnTo>
                  <a:close/>
                  <a:moveTo>
                    <a:pt x="814550" y="3608608"/>
                  </a:moveTo>
                  <a:lnTo>
                    <a:pt x="938172" y="3679978"/>
                  </a:lnTo>
                  <a:lnTo>
                    <a:pt x="814550" y="3751349"/>
                  </a:lnTo>
                  <a:lnTo>
                    <a:pt x="814550" y="3608608"/>
                  </a:lnTo>
                  <a:close/>
                  <a:moveTo>
                    <a:pt x="823023" y="3593943"/>
                  </a:moveTo>
                  <a:lnTo>
                    <a:pt x="946645" y="3522572"/>
                  </a:lnTo>
                  <a:lnTo>
                    <a:pt x="946645" y="3665313"/>
                  </a:lnTo>
                  <a:lnTo>
                    <a:pt x="823023" y="3593943"/>
                  </a:lnTo>
                  <a:close/>
                  <a:moveTo>
                    <a:pt x="950013" y="3522572"/>
                  </a:moveTo>
                  <a:lnTo>
                    <a:pt x="1080406" y="3597853"/>
                  </a:lnTo>
                  <a:lnTo>
                    <a:pt x="955082" y="3670202"/>
                  </a:lnTo>
                  <a:lnTo>
                    <a:pt x="950013" y="3667268"/>
                  </a:lnTo>
                  <a:lnTo>
                    <a:pt x="950013" y="3522572"/>
                  </a:lnTo>
                  <a:close/>
                  <a:moveTo>
                    <a:pt x="1082108" y="3600786"/>
                  </a:moveTo>
                  <a:lnTo>
                    <a:pt x="1082108" y="3743527"/>
                  </a:lnTo>
                  <a:lnTo>
                    <a:pt x="958486" y="3672157"/>
                  </a:lnTo>
                  <a:lnTo>
                    <a:pt x="1082108" y="3600786"/>
                  </a:lnTo>
                  <a:close/>
                  <a:moveTo>
                    <a:pt x="1085476" y="3600786"/>
                  </a:moveTo>
                  <a:lnTo>
                    <a:pt x="1215869" y="3676068"/>
                  </a:lnTo>
                  <a:lnTo>
                    <a:pt x="1090545" y="3748416"/>
                  </a:lnTo>
                  <a:lnTo>
                    <a:pt x="1085476" y="3745483"/>
                  </a:lnTo>
                  <a:lnTo>
                    <a:pt x="1085476" y="3600786"/>
                  </a:lnTo>
                  <a:close/>
                  <a:moveTo>
                    <a:pt x="1087214" y="3597853"/>
                  </a:moveTo>
                  <a:lnTo>
                    <a:pt x="1217607" y="3522572"/>
                  </a:lnTo>
                  <a:lnTo>
                    <a:pt x="1217607" y="3673098"/>
                  </a:lnTo>
                  <a:lnTo>
                    <a:pt x="1087214" y="3597817"/>
                  </a:lnTo>
                  <a:close/>
                  <a:moveTo>
                    <a:pt x="1217571" y="3360241"/>
                  </a:moveTo>
                  <a:lnTo>
                    <a:pt x="1093949" y="3288871"/>
                  </a:lnTo>
                  <a:lnTo>
                    <a:pt x="1217571" y="3217537"/>
                  </a:lnTo>
                  <a:lnTo>
                    <a:pt x="1217571" y="3360241"/>
                  </a:lnTo>
                  <a:close/>
                  <a:moveTo>
                    <a:pt x="1212501" y="3200916"/>
                  </a:moveTo>
                  <a:lnTo>
                    <a:pt x="1087177" y="3128568"/>
                  </a:lnTo>
                  <a:lnTo>
                    <a:pt x="1212465" y="3056256"/>
                  </a:lnTo>
                  <a:lnTo>
                    <a:pt x="1217534" y="3059189"/>
                  </a:lnTo>
                  <a:lnTo>
                    <a:pt x="1217534" y="3198019"/>
                  </a:lnTo>
                  <a:lnTo>
                    <a:pt x="1212465" y="3200952"/>
                  </a:lnTo>
                  <a:close/>
                  <a:moveTo>
                    <a:pt x="1220974" y="3061108"/>
                  </a:moveTo>
                  <a:lnTo>
                    <a:pt x="1337825" y="3128568"/>
                  </a:lnTo>
                  <a:lnTo>
                    <a:pt x="1220974" y="3196028"/>
                  </a:lnTo>
                  <a:lnTo>
                    <a:pt x="1220974" y="3061108"/>
                  </a:lnTo>
                  <a:close/>
                  <a:moveTo>
                    <a:pt x="1093949" y="2968229"/>
                  </a:moveTo>
                  <a:lnTo>
                    <a:pt x="1217571" y="2896859"/>
                  </a:lnTo>
                  <a:lnTo>
                    <a:pt x="1217571" y="3039599"/>
                  </a:lnTo>
                  <a:lnTo>
                    <a:pt x="1093949" y="2968229"/>
                  </a:lnTo>
                  <a:close/>
                  <a:moveTo>
                    <a:pt x="1217571" y="2578099"/>
                  </a:moveTo>
                  <a:lnTo>
                    <a:pt x="1093949" y="2506765"/>
                  </a:lnTo>
                  <a:lnTo>
                    <a:pt x="1217571" y="2435395"/>
                  </a:lnTo>
                  <a:lnTo>
                    <a:pt x="1217571" y="2578136"/>
                  </a:lnTo>
                  <a:close/>
                  <a:moveTo>
                    <a:pt x="1212501" y="2418774"/>
                  </a:moveTo>
                  <a:lnTo>
                    <a:pt x="1087177" y="2346426"/>
                  </a:lnTo>
                  <a:lnTo>
                    <a:pt x="1212465" y="2274078"/>
                  </a:lnTo>
                  <a:lnTo>
                    <a:pt x="1217534" y="2277011"/>
                  </a:lnTo>
                  <a:lnTo>
                    <a:pt x="1217534" y="2415841"/>
                  </a:lnTo>
                  <a:lnTo>
                    <a:pt x="1212465" y="2418774"/>
                  </a:lnTo>
                  <a:close/>
                  <a:moveTo>
                    <a:pt x="1220974" y="2278966"/>
                  </a:moveTo>
                  <a:lnTo>
                    <a:pt x="1337825" y="2346426"/>
                  </a:lnTo>
                  <a:lnTo>
                    <a:pt x="1220974" y="2413886"/>
                  </a:lnTo>
                  <a:lnTo>
                    <a:pt x="1220974" y="2278966"/>
                  </a:lnTo>
                  <a:close/>
                  <a:moveTo>
                    <a:pt x="1093985" y="2186087"/>
                  </a:moveTo>
                  <a:lnTo>
                    <a:pt x="1217607" y="2114717"/>
                  </a:lnTo>
                  <a:lnTo>
                    <a:pt x="1217607" y="2257457"/>
                  </a:lnTo>
                  <a:lnTo>
                    <a:pt x="1093985" y="2186087"/>
                  </a:lnTo>
                  <a:close/>
                  <a:moveTo>
                    <a:pt x="1217571" y="1795957"/>
                  </a:moveTo>
                  <a:lnTo>
                    <a:pt x="1093949" y="1724623"/>
                  </a:lnTo>
                  <a:lnTo>
                    <a:pt x="1217571" y="1653253"/>
                  </a:lnTo>
                  <a:lnTo>
                    <a:pt x="1217571" y="1795957"/>
                  </a:lnTo>
                  <a:close/>
                  <a:moveTo>
                    <a:pt x="1212501" y="1636632"/>
                  </a:moveTo>
                  <a:lnTo>
                    <a:pt x="1087177" y="1564284"/>
                  </a:lnTo>
                  <a:lnTo>
                    <a:pt x="1212465" y="1491936"/>
                  </a:lnTo>
                  <a:lnTo>
                    <a:pt x="1217534" y="1494869"/>
                  </a:lnTo>
                  <a:lnTo>
                    <a:pt x="1217534" y="1633699"/>
                  </a:lnTo>
                  <a:lnTo>
                    <a:pt x="1212465" y="1636632"/>
                  </a:lnTo>
                  <a:close/>
                  <a:moveTo>
                    <a:pt x="1220974" y="1496824"/>
                  </a:moveTo>
                  <a:lnTo>
                    <a:pt x="1337825" y="1564284"/>
                  </a:lnTo>
                  <a:lnTo>
                    <a:pt x="1220974" y="1631744"/>
                  </a:lnTo>
                  <a:lnTo>
                    <a:pt x="1220974" y="1496824"/>
                  </a:lnTo>
                  <a:close/>
                  <a:moveTo>
                    <a:pt x="1093949" y="1403945"/>
                  </a:moveTo>
                  <a:lnTo>
                    <a:pt x="1217571" y="1332575"/>
                  </a:lnTo>
                  <a:lnTo>
                    <a:pt x="1217571" y="1475315"/>
                  </a:lnTo>
                  <a:lnTo>
                    <a:pt x="1093949" y="1403945"/>
                  </a:lnTo>
                  <a:close/>
                  <a:moveTo>
                    <a:pt x="1217571" y="1013852"/>
                  </a:moveTo>
                  <a:lnTo>
                    <a:pt x="1093949" y="942481"/>
                  </a:lnTo>
                  <a:lnTo>
                    <a:pt x="1217571" y="871111"/>
                  </a:lnTo>
                  <a:lnTo>
                    <a:pt x="1217571" y="1013852"/>
                  </a:lnTo>
                  <a:close/>
                  <a:moveTo>
                    <a:pt x="1212501" y="854490"/>
                  </a:moveTo>
                  <a:lnTo>
                    <a:pt x="1087177" y="782142"/>
                  </a:lnTo>
                  <a:lnTo>
                    <a:pt x="1212465" y="709794"/>
                  </a:lnTo>
                  <a:lnTo>
                    <a:pt x="1217534" y="712727"/>
                  </a:lnTo>
                  <a:lnTo>
                    <a:pt x="1217534" y="851557"/>
                  </a:lnTo>
                  <a:lnTo>
                    <a:pt x="1212465" y="854490"/>
                  </a:lnTo>
                  <a:close/>
                  <a:moveTo>
                    <a:pt x="1220974" y="714682"/>
                  </a:moveTo>
                  <a:lnTo>
                    <a:pt x="1337825" y="782142"/>
                  </a:lnTo>
                  <a:lnTo>
                    <a:pt x="1220974" y="849602"/>
                  </a:lnTo>
                  <a:lnTo>
                    <a:pt x="1220974" y="714682"/>
                  </a:lnTo>
                  <a:close/>
                  <a:moveTo>
                    <a:pt x="1093949" y="621803"/>
                  </a:moveTo>
                  <a:lnTo>
                    <a:pt x="1217571" y="550432"/>
                  </a:lnTo>
                  <a:lnTo>
                    <a:pt x="1217571" y="693173"/>
                  </a:lnTo>
                  <a:lnTo>
                    <a:pt x="1093949" y="621803"/>
                  </a:lnTo>
                  <a:close/>
                  <a:moveTo>
                    <a:pt x="1085476" y="2933"/>
                  </a:moveTo>
                  <a:lnTo>
                    <a:pt x="1209097" y="74303"/>
                  </a:lnTo>
                  <a:lnTo>
                    <a:pt x="1085476" y="145674"/>
                  </a:lnTo>
                  <a:lnTo>
                    <a:pt x="1085476" y="2933"/>
                  </a:lnTo>
                  <a:close/>
                  <a:moveTo>
                    <a:pt x="1082108" y="2933"/>
                  </a:moveTo>
                  <a:lnTo>
                    <a:pt x="1082108" y="147629"/>
                  </a:lnTo>
                  <a:lnTo>
                    <a:pt x="1077038" y="150562"/>
                  </a:lnTo>
                  <a:lnTo>
                    <a:pt x="951715" y="78214"/>
                  </a:lnTo>
                  <a:lnTo>
                    <a:pt x="1082108" y="2933"/>
                  </a:lnTo>
                  <a:close/>
                  <a:moveTo>
                    <a:pt x="950013" y="81147"/>
                  </a:moveTo>
                  <a:lnTo>
                    <a:pt x="1073635" y="152518"/>
                  </a:lnTo>
                  <a:lnTo>
                    <a:pt x="950013" y="223888"/>
                  </a:lnTo>
                  <a:lnTo>
                    <a:pt x="950013" y="81147"/>
                  </a:lnTo>
                  <a:close/>
                  <a:moveTo>
                    <a:pt x="946645" y="225844"/>
                  </a:moveTo>
                  <a:lnTo>
                    <a:pt x="941576" y="228777"/>
                  </a:lnTo>
                  <a:lnTo>
                    <a:pt x="816252" y="156428"/>
                  </a:lnTo>
                  <a:lnTo>
                    <a:pt x="946645" y="81147"/>
                  </a:lnTo>
                  <a:lnTo>
                    <a:pt x="946645" y="225844"/>
                  </a:lnTo>
                  <a:close/>
                  <a:moveTo>
                    <a:pt x="814550" y="2933"/>
                  </a:moveTo>
                  <a:lnTo>
                    <a:pt x="944943" y="78214"/>
                  </a:lnTo>
                  <a:lnTo>
                    <a:pt x="814550" y="153495"/>
                  </a:lnTo>
                  <a:lnTo>
                    <a:pt x="814550" y="2933"/>
                  </a:lnTo>
                  <a:close/>
                  <a:moveTo>
                    <a:pt x="814550" y="159361"/>
                  </a:moveTo>
                  <a:lnTo>
                    <a:pt x="938172" y="230732"/>
                  </a:lnTo>
                  <a:lnTo>
                    <a:pt x="814550" y="302102"/>
                  </a:lnTo>
                  <a:lnTo>
                    <a:pt x="814550" y="159361"/>
                  </a:lnTo>
                  <a:close/>
                  <a:moveTo>
                    <a:pt x="685823" y="75281"/>
                  </a:moveTo>
                  <a:lnTo>
                    <a:pt x="811183" y="2933"/>
                  </a:lnTo>
                  <a:lnTo>
                    <a:pt x="811183" y="153495"/>
                  </a:lnTo>
                  <a:lnTo>
                    <a:pt x="685859" y="81147"/>
                  </a:lnTo>
                  <a:lnTo>
                    <a:pt x="685859" y="75317"/>
                  </a:lnTo>
                  <a:close/>
                  <a:moveTo>
                    <a:pt x="685823" y="85058"/>
                  </a:moveTo>
                  <a:lnTo>
                    <a:pt x="809481" y="156428"/>
                  </a:lnTo>
                  <a:lnTo>
                    <a:pt x="685823" y="227799"/>
                  </a:lnTo>
                  <a:lnTo>
                    <a:pt x="685823" y="85058"/>
                  </a:lnTo>
                  <a:close/>
                  <a:moveTo>
                    <a:pt x="685823" y="231710"/>
                  </a:moveTo>
                  <a:lnTo>
                    <a:pt x="811146" y="159325"/>
                  </a:lnTo>
                  <a:lnTo>
                    <a:pt x="811146" y="304022"/>
                  </a:lnTo>
                  <a:lnTo>
                    <a:pt x="806077" y="306955"/>
                  </a:lnTo>
                  <a:lnTo>
                    <a:pt x="685823" y="237503"/>
                  </a:lnTo>
                  <a:lnTo>
                    <a:pt x="685823" y="231673"/>
                  </a:lnTo>
                  <a:close/>
                  <a:moveTo>
                    <a:pt x="685823" y="241486"/>
                  </a:moveTo>
                  <a:lnTo>
                    <a:pt x="802673" y="308946"/>
                  </a:lnTo>
                  <a:lnTo>
                    <a:pt x="685823" y="376442"/>
                  </a:lnTo>
                  <a:lnTo>
                    <a:pt x="685823" y="241486"/>
                  </a:lnTo>
                  <a:close/>
                  <a:moveTo>
                    <a:pt x="685823" y="405736"/>
                  </a:moveTo>
                  <a:lnTo>
                    <a:pt x="802673" y="473196"/>
                  </a:lnTo>
                  <a:lnTo>
                    <a:pt x="685823" y="540656"/>
                  </a:lnTo>
                  <a:lnTo>
                    <a:pt x="685823" y="405700"/>
                  </a:lnTo>
                  <a:close/>
                  <a:moveTo>
                    <a:pt x="685823" y="544566"/>
                  </a:moveTo>
                  <a:lnTo>
                    <a:pt x="806077" y="475151"/>
                  </a:lnTo>
                  <a:lnTo>
                    <a:pt x="811183" y="478084"/>
                  </a:lnTo>
                  <a:lnTo>
                    <a:pt x="811183" y="622781"/>
                  </a:lnTo>
                  <a:lnTo>
                    <a:pt x="685859" y="550396"/>
                  </a:lnTo>
                  <a:lnTo>
                    <a:pt x="685859" y="544566"/>
                  </a:lnTo>
                  <a:close/>
                  <a:moveTo>
                    <a:pt x="685823" y="554307"/>
                  </a:moveTo>
                  <a:lnTo>
                    <a:pt x="809481" y="625677"/>
                  </a:lnTo>
                  <a:lnTo>
                    <a:pt x="685823" y="697048"/>
                  </a:lnTo>
                  <a:lnTo>
                    <a:pt x="685823" y="554271"/>
                  </a:lnTo>
                  <a:close/>
                  <a:moveTo>
                    <a:pt x="685823" y="700995"/>
                  </a:moveTo>
                  <a:lnTo>
                    <a:pt x="811146" y="628610"/>
                  </a:lnTo>
                  <a:lnTo>
                    <a:pt x="811146" y="779173"/>
                  </a:lnTo>
                  <a:lnTo>
                    <a:pt x="685823" y="706788"/>
                  </a:lnTo>
                  <a:lnTo>
                    <a:pt x="685823" y="700959"/>
                  </a:lnTo>
                  <a:close/>
                  <a:moveTo>
                    <a:pt x="685823" y="710735"/>
                  </a:moveTo>
                  <a:lnTo>
                    <a:pt x="809481" y="782106"/>
                  </a:lnTo>
                  <a:lnTo>
                    <a:pt x="685823" y="853476"/>
                  </a:lnTo>
                  <a:lnTo>
                    <a:pt x="685823" y="710699"/>
                  </a:lnTo>
                  <a:close/>
                  <a:moveTo>
                    <a:pt x="685823" y="857423"/>
                  </a:moveTo>
                  <a:lnTo>
                    <a:pt x="811146" y="785039"/>
                  </a:lnTo>
                  <a:lnTo>
                    <a:pt x="811146" y="935601"/>
                  </a:lnTo>
                  <a:lnTo>
                    <a:pt x="685823" y="863217"/>
                  </a:lnTo>
                  <a:lnTo>
                    <a:pt x="685823" y="857387"/>
                  </a:lnTo>
                  <a:close/>
                  <a:moveTo>
                    <a:pt x="685823" y="867200"/>
                  </a:moveTo>
                  <a:lnTo>
                    <a:pt x="809481" y="938570"/>
                  </a:lnTo>
                  <a:lnTo>
                    <a:pt x="685823" y="1009941"/>
                  </a:lnTo>
                  <a:lnTo>
                    <a:pt x="685823" y="867164"/>
                  </a:lnTo>
                  <a:close/>
                  <a:moveTo>
                    <a:pt x="685823" y="1013888"/>
                  </a:moveTo>
                  <a:lnTo>
                    <a:pt x="811146" y="941503"/>
                  </a:lnTo>
                  <a:lnTo>
                    <a:pt x="811146" y="1086200"/>
                  </a:lnTo>
                  <a:lnTo>
                    <a:pt x="806077" y="1089133"/>
                  </a:lnTo>
                  <a:lnTo>
                    <a:pt x="685823" y="1019681"/>
                  </a:lnTo>
                  <a:lnTo>
                    <a:pt x="685823" y="1013852"/>
                  </a:lnTo>
                  <a:close/>
                  <a:moveTo>
                    <a:pt x="685823" y="1023592"/>
                  </a:moveTo>
                  <a:lnTo>
                    <a:pt x="802673" y="1091052"/>
                  </a:lnTo>
                  <a:lnTo>
                    <a:pt x="685823" y="1158512"/>
                  </a:lnTo>
                  <a:lnTo>
                    <a:pt x="685823" y="1023556"/>
                  </a:lnTo>
                  <a:close/>
                  <a:moveTo>
                    <a:pt x="685823" y="1187878"/>
                  </a:moveTo>
                  <a:lnTo>
                    <a:pt x="802673" y="1255338"/>
                  </a:lnTo>
                  <a:lnTo>
                    <a:pt x="685823" y="1322798"/>
                  </a:lnTo>
                  <a:lnTo>
                    <a:pt x="685823" y="1187878"/>
                  </a:lnTo>
                  <a:close/>
                  <a:moveTo>
                    <a:pt x="685823" y="1326708"/>
                  </a:moveTo>
                  <a:lnTo>
                    <a:pt x="806077" y="1257293"/>
                  </a:lnTo>
                  <a:lnTo>
                    <a:pt x="811183" y="1260226"/>
                  </a:lnTo>
                  <a:lnTo>
                    <a:pt x="811183" y="1404886"/>
                  </a:lnTo>
                  <a:lnTo>
                    <a:pt x="685859" y="1332538"/>
                  </a:lnTo>
                  <a:lnTo>
                    <a:pt x="685859" y="1326708"/>
                  </a:lnTo>
                  <a:close/>
                  <a:moveTo>
                    <a:pt x="685823" y="1336449"/>
                  </a:moveTo>
                  <a:lnTo>
                    <a:pt x="809481" y="1407819"/>
                  </a:lnTo>
                  <a:lnTo>
                    <a:pt x="685823" y="1479190"/>
                  </a:lnTo>
                  <a:lnTo>
                    <a:pt x="685823" y="1336413"/>
                  </a:lnTo>
                  <a:close/>
                  <a:moveTo>
                    <a:pt x="685823" y="1483137"/>
                  </a:moveTo>
                  <a:lnTo>
                    <a:pt x="811146" y="1410753"/>
                  </a:lnTo>
                  <a:lnTo>
                    <a:pt x="811146" y="1561315"/>
                  </a:lnTo>
                  <a:lnTo>
                    <a:pt x="685823" y="1488967"/>
                  </a:lnTo>
                  <a:lnTo>
                    <a:pt x="685823" y="1483137"/>
                  </a:lnTo>
                  <a:close/>
                  <a:moveTo>
                    <a:pt x="685823" y="1492914"/>
                  </a:moveTo>
                  <a:lnTo>
                    <a:pt x="809481" y="1564284"/>
                  </a:lnTo>
                  <a:lnTo>
                    <a:pt x="685823" y="1635654"/>
                  </a:lnTo>
                  <a:lnTo>
                    <a:pt x="685823" y="1492877"/>
                  </a:lnTo>
                  <a:close/>
                  <a:moveTo>
                    <a:pt x="685823" y="1639565"/>
                  </a:moveTo>
                  <a:lnTo>
                    <a:pt x="811146" y="1567181"/>
                  </a:lnTo>
                  <a:lnTo>
                    <a:pt x="811146" y="1717743"/>
                  </a:lnTo>
                  <a:lnTo>
                    <a:pt x="685823" y="1645395"/>
                  </a:lnTo>
                  <a:lnTo>
                    <a:pt x="685823" y="1639565"/>
                  </a:lnTo>
                  <a:close/>
                  <a:moveTo>
                    <a:pt x="685823" y="1649342"/>
                  </a:moveTo>
                  <a:lnTo>
                    <a:pt x="809481" y="1720713"/>
                  </a:lnTo>
                  <a:lnTo>
                    <a:pt x="685823" y="1792083"/>
                  </a:lnTo>
                  <a:lnTo>
                    <a:pt x="685823" y="1649306"/>
                  </a:lnTo>
                  <a:close/>
                  <a:moveTo>
                    <a:pt x="685823" y="1796030"/>
                  </a:moveTo>
                  <a:lnTo>
                    <a:pt x="811146" y="1723646"/>
                  </a:lnTo>
                  <a:lnTo>
                    <a:pt x="811146" y="1868342"/>
                  </a:lnTo>
                  <a:lnTo>
                    <a:pt x="806077" y="1871275"/>
                  </a:lnTo>
                  <a:lnTo>
                    <a:pt x="685823" y="1801824"/>
                  </a:lnTo>
                  <a:lnTo>
                    <a:pt x="685823" y="1795994"/>
                  </a:lnTo>
                  <a:close/>
                  <a:moveTo>
                    <a:pt x="685823" y="1805734"/>
                  </a:moveTo>
                  <a:lnTo>
                    <a:pt x="802709" y="1873194"/>
                  </a:lnTo>
                  <a:lnTo>
                    <a:pt x="685823" y="1940654"/>
                  </a:lnTo>
                  <a:lnTo>
                    <a:pt x="685823" y="1805698"/>
                  </a:lnTo>
                  <a:close/>
                  <a:moveTo>
                    <a:pt x="685823" y="1970020"/>
                  </a:moveTo>
                  <a:lnTo>
                    <a:pt x="802673" y="2037480"/>
                  </a:lnTo>
                  <a:lnTo>
                    <a:pt x="685823" y="2104940"/>
                  </a:lnTo>
                  <a:lnTo>
                    <a:pt x="685823" y="1969984"/>
                  </a:lnTo>
                  <a:close/>
                  <a:moveTo>
                    <a:pt x="685823" y="2108851"/>
                  </a:moveTo>
                  <a:lnTo>
                    <a:pt x="806077" y="2039435"/>
                  </a:lnTo>
                  <a:lnTo>
                    <a:pt x="811183" y="2042368"/>
                  </a:lnTo>
                  <a:lnTo>
                    <a:pt x="811183" y="2187065"/>
                  </a:lnTo>
                  <a:lnTo>
                    <a:pt x="685859" y="2114717"/>
                  </a:lnTo>
                  <a:lnTo>
                    <a:pt x="685859" y="2108887"/>
                  </a:lnTo>
                  <a:close/>
                  <a:moveTo>
                    <a:pt x="685823" y="2118591"/>
                  </a:moveTo>
                  <a:lnTo>
                    <a:pt x="809481" y="2189961"/>
                  </a:lnTo>
                  <a:lnTo>
                    <a:pt x="685823" y="2261368"/>
                  </a:lnTo>
                  <a:lnTo>
                    <a:pt x="685823" y="2118591"/>
                  </a:lnTo>
                  <a:close/>
                  <a:moveTo>
                    <a:pt x="685823" y="2265279"/>
                  </a:moveTo>
                  <a:lnTo>
                    <a:pt x="811146" y="2192931"/>
                  </a:lnTo>
                  <a:lnTo>
                    <a:pt x="811146" y="2343457"/>
                  </a:lnTo>
                  <a:lnTo>
                    <a:pt x="685823" y="2271109"/>
                  </a:lnTo>
                  <a:lnTo>
                    <a:pt x="685823" y="2265279"/>
                  </a:lnTo>
                  <a:close/>
                  <a:moveTo>
                    <a:pt x="685823" y="2275056"/>
                  </a:moveTo>
                  <a:lnTo>
                    <a:pt x="809481" y="2346426"/>
                  </a:lnTo>
                  <a:lnTo>
                    <a:pt x="685823" y="2417833"/>
                  </a:lnTo>
                  <a:lnTo>
                    <a:pt x="685823" y="2275056"/>
                  </a:lnTo>
                  <a:close/>
                  <a:moveTo>
                    <a:pt x="685823" y="2421743"/>
                  </a:moveTo>
                  <a:lnTo>
                    <a:pt x="811146" y="2349395"/>
                  </a:lnTo>
                  <a:lnTo>
                    <a:pt x="811146" y="2499922"/>
                  </a:lnTo>
                  <a:lnTo>
                    <a:pt x="685823" y="2427573"/>
                  </a:lnTo>
                  <a:lnTo>
                    <a:pt x="685823" y="2421743"/>
                  </a:lnTo>
                  <a:close/>
                  <a:moveTo>
                    <a:pt x="685823" y="2431448"/>
                  </a:moveTo>
                  <a:lnTo>
                    <a:pt x="809481" y="2502818"/>
                  </a:lnTo>
                  <a:lnTo>
                    <a:pt x="685823" y="2574225"/>
                  </a:lnTo>
                  <a:lnTo>
                    <a:pt x="685823" y="2431448"/>
                  </a:lnTo>
                  <a:close/>
                  <a:moveTo>
                    <a:pt x="685823" y="2578136"/>
                  </a:moveTo>
                  <a:lnTo>
                    <a:pt x="811146" y="2505788"/>
                  </a:lnTo>
                  <a:lnTo>
                    <a:pt x="811146" y="2650448"/>
                  </a:lnTo>
                  <a:lnTo>
                    <a:pt x="806077" y="2653381"/>
                  </a:lnTo>
                  <a:lnTo>
                    <a:pt x="685823" y="2583929"/>
                  </a:lnTo>
                  <a:lnTo>
                    <a:pt x="685823" y="2578099"/>
                  </a:lnTo>
                  <a:close/>
                  <a:moveTo>
                    <a:pt x="685823" y="2587912"/>
                  </a:moveTo>
                  <a:lnTo>
                    <a:pt x="802673" y="2655372"/>
                  </a:lnTo>
                  <a:lnTo>
                    <a:pt x="685823" y="2722832"/>
                  </a:lnTo>
                  <a:lnTo>
                    <a:pt x="685823" y="2587912"/>
                  </a:lnTo>
                  <a:close/>
                  <a:moveTo>
                    <a:pt x="685823" y="2752162"/>
                  </a:moveTo>
                  <a:lnTo>
                    <a:pt x="802673" y="2819622"/>
                  </a:lnTo>
                  <a:lnTo>
                    <a:pt x="685823" y="2887082"/>
                  </a:lnTo>
                  <a:lnTo>
                    <a:pt x="685823" y="2752162"/>
                  </a:lnTo>
                  <a:close/>
                  <a:moveTo>
                    <a:pt x="685823" y="2890993"/>
                  </a:moveTo>
                  <a:lnTo>
                    <a:pt x="806077" y="2821577"/>
                  </a:lnTo>
                  <a:lnTo>
                    <a:pt x="811183" y="2824511"/>
                  </a:lnTo>
                  <a:lnTo>
                    <a:pt x="811183" y="2969170"/>
                  </a:lnTo>
                  <a:lnTo>
                    <a:pt x="685859" y="2896822"/>
                  </a:lnTo>
                  <a:lnTo>
                    <a:pt x="685859" y="2890993"/>
                  </a:lnTo>
                  <a:close/>
                  <a:moveTo>
                    <a:pt x="685823" y="2900769"/>
                  </a:moveTo>
                  <a:lnTo>
                    <a:pt x="809481" y="2972140"/>
                  </a:lnTo>
                  <a:lnTo>
                    <a:pt x="685823" y="3043546"/>
                  </a:lnTo>
                  <a:lnTo>
                    <a:pt x="685823" y="2900769"/>
                  </a:lnTo>
                  <a:close/>
                  <a:moveTo>
                    <a:pt x="685823" y="3047457"/>
                  </a:moveTo>
                  <a:lnTo>
                    <a:pt x="811146" y="2975073"/>
                  </a:lnTo>
                  <a:lnTo>
                    <a:pt x="811146" y="3125635"/>
                  </a:lnTo>
                  <a:lnTo>
                    <a:pt x="685823" y="3053287"/>
                  </a:lnTo>
                  <a:lnTo>
                    <a:pt x="685823" y="3047457"/>
                  </a:lnTo>
                  <a:close/>
                  <a:moveTo>
                    <a:pt x="685823" y="3057162"/>
                  </a:moveTo>
                  <a:lnTo>
                    <a:pt x="809481" y="3128532"/>
                  </a:lnTo>
                  <a:lnTo>
                    <a:pt x="685823" y="3199939"/>
                  </a:lnTo>
                  <a:lnTo>
                    <a:pt x="685823" y="3057162"/>
                  </a:lnTo>
                  <a:close/>
                  <a:moveTo>
                    <a:pt x="685823" y="3203849"/>
                  </a:moveTo>
                  <a:lnTo>
                    <a:pt x="811146" y="3131465"/>
                  </a:lnTo>
                  <a:lnTo>
                    <a:pt x="811146" y="3282027"/>
                  </a:lnTo>
                  <a:lnTo>
                    <a:pt x="685823" y="3209679"/>
                  </a:lnTo>
                  <a:lnTo>
                    <a:pt x="685823" y="3203849"/>
                  </a:lnTo>
                  <a:close/>
                  <a:moveTo>
                    <a:pt x="685823" y="3213626"/>
                  </a:moveTo>
                  <a:lnTo>
                    <a:pt x="809481" y="3284997"/>
                  </a:lnTo>
                  <a:lnTo>
                    <a:pt x="685823" y="3356367"/>
                  </a:lnTo>
                  <a:lnTo>
                    <a:pt x="685823" y="3213626"/>
                  </a:lnTo>
                  <a:close/>
                  <a:moveTo>
                    <a:pt x="685823" y="3360314"/>
                  </a:moveTo>
                  <a:lnTo>
                    <a:pt x="811146" y="3287930"/>
                  </a:lnTo>
                  <a:lnTo>
                    <a:pt x="811146" y="3432626"/>
                  </a:lnTo>
                  <a:lnTo>
                    <a:pt x="806077" y="3435559"/>
                  </a:lnTo>
                  <a:lnTo>
                    <a:pt x="685823" y="3366144"/>
                  </a:lnTo>
                  <a:lnTo>
                    <a:pt x="685823" y="3360314"/>
                  </a:lnTo>
                  <a:close/>
                  <a:moveTo>
                    <a:pt x="685823" y="3370054"/>
                  </a:moveTo>
                  <a:lnTo>
                    <a:pt x="802709" y="3437514"/>
                  </a:lnTo>
                  <a:lnTo>
                    <a:pt x="685823" y="3505010"/>
                  </a:lnTo>
                  <a:lnTo>
                    <a:pt x="685823" y="3370054"/>
                  </a:lnTo>
                  <a:close/>
                  <a:moveTo>
                    <a:pt x="685823" y="3534304"/>
                  </a:moveTo>
                  <a:lnTo>
                    <a:pt x="802673" y="3601764"/>
                  </a:lnTo>
                  <a:lnTo>
                    <a:pt x="685823" y="3669224"/>
                  </a:lnTo>
                  <a:lnTo>
                    <a:pt x="685823" y="3534304"/>
                  </a:lnTo>
                  <a:close/>
                  <a:moveTo>
                    <a:pt x="685823" y="3682911"/>
                  </a:moveTo>
                  <a:lnTo>
                    <a:pt x="809481" y="3754282"/>
                  </a:lnTo>
                  <a:lnTo>
                    <a:pt x="685823" y="3825688"/>
                  </a:lnTo>
                  <a:lnTo>
                    <a:pt x="685823" y="3682947"/>
                  </a:lnTo>
                  <a:close/>
                  <a:moveTo>
                    <a:pt x="811183" y="3907777"/>
                  </a:moveTo>
                  <a:lnTo>
                    <a:pt x="685859" y="3835429"/>
                  </a:lnTo>
                  <a:lnTo>
                    <a:pt x="685859" y="3829599"/>
                  </a:lnTo>
                  <a:lnTo>
                    <a:pt x="811183" y="3757215"/>
                  </a:lnTo>
                  <a:lnTo>
                    <a:pt x="811183" y="3907777"/>
                  </a:lnTo>
                  <a:close/>
                  <a:moveTo>
                    <a:pt x="811183" y="3751312"/>
                  </a:moveTo>
                  <a:lnTo>
                    <a:pt x="685859" y="3678964"/>
                  </a:lnTo>
                  <a:lnTo>
                    <a:pt x="685859" y="3673135"/>
                  </a:lnTo>
                  <a:lnTo>
                    <a:pt x="806113" y="3603719"/>
                  </a:lnTo>
                  <a:lnTo>
                    <a:pt x="811183" y="3606653"/>
                  </a:lnTo>
                  <a:lnTo>
                    <a:pt x="811183" y="3751312"/>
                  </a:lnTo>
                  <a:close/>
                  <a:moveTo>
                    <a:pt x="814550" y="3907777"/>
                  </a:moveTo>
                  <a:lnTo>
                    <a:pt x="814550" y="3757215"/>
                  </a:lnTo>
                  <a:lnTo>
                    <a:pt x="944943" y="3832496"/>
                  </a:lnTo>
                  <a:lnTo>
                    <a:pt x="814550" y="3907813"/>
                  </a:lnTo>
                  <a:close/>
                  <a:moveTo>
                    <a:pt x="946645" y="3829563"/>
                  </a:moveTo>
                  <a:lnTo>
                    <a:pt x="816252" y="3754282"/>
                  </a:lnTo>
                  <a:lnTo>
                    <a:pt x="941540" y="3681934"/>
                  </a:lnTo>
                  <a:lnTo>
                    <a:pt x="946609" y="3684867"/>
                  </a:lnTo>
                  <a:lnTo>
                    <a:pt x="946609" y="3829563"/>
                  </a:lnTo>
                  <a:close/>
                  <a:moveTo>
                    <a:pt x="950013" y="3686822"/>
                  </a:moveTo>
                  <a:lnTo>
                    <a:pt x="1073635" y="3758192"/>
                  </a:lnTo>
                  <a:lnTo>
                    <a:pt x="950013" y="3829563"/>
                  </a:lnTo>
                  <a:lnTo>
                    <a:pt x="950013" y="3686822"/>
                  </a:lnTo>
                  <a:close/>
                  <a:moveTo>
                    <a:pt x="1082108" y="3907777"/>
                  </a:moveTo>
                  <a:lnTo>
                    <a:pt x="951715" y="3832496"/>
                  </a:lnTo>
                  <a:lnTo>
                    <a:pt x="1077038" y="3760148"/>
                  </a:lnTo>
                  <a:lnTo>
                    <a:pt x="1082108" y="3763081"/>
                  </a:lnTo>
                  <a:lnTo>
                    <a:pt x="1082108" y="3907777"/>
                  </a:lnTo>
                  <a:close/>
                  <a:moveTo>
                    <a:pt x="1085476" y="3907777"/>
                  </a:moveTo>
                  <a:lnTo>
                    <a:pt x="1085476" y="3765036"/>
                  </a:lnTo>
                  <a:lnTo>
                    <a:pt x="1209097" y="3836407"/>
                  </a:lnTo>
                  <a:lnTo>
                    <a:pt x="1085476" y="3907777"/>
                  </a:lnTo>
                  <a:close/>
                  <a:moveTo>
                    <a:pt x="1093985" y="3750371"/>
                  </a:moveTo>
                  <a:lnTo>
                    <a:pt x="1217607" y="3679001"/>
                  </a:lnTo>
                  <a:lnTo>
                    <a:pt x="1217607" y="3821742"/>
                  </a:lnTo>
                  <a:lnTo>
                    <a:pt x="1093985" y="3750371"/>
                  </a:lnTo>
                  <a:close/>
                  <a:moveTo>
                    <a:pt x="1346226" y="3896009"/>
                  </a:moveTo>
                  <a:lnTo>
                    <a:pt x="1229411" y="3828585"/>
                  </a:lnTo>
                  <a:lnTo>
                    <a:pt x="1346226" y="3761162"/>
                  </a:lnTo>
                  <a:lnTo>
                    <a:pt x="1346226" y="3896045"/>
                  </a:lnTo>
                  <a:close/>
                  <a:moveTo>
                    <a:pt x="1346226" y="3757251"/>
                  </a:moveTo>
                  <a:lnTo>
                    <a:pt x="1226044" y="3826630"/>
                  </a:lnTo>
                  <a:lnTo>
                    <a:pt x="1220974" y="3823697"/>
                  </a:lnTo>
                  <a:lnTo>
                    <a:pt x="1220974" y="3679001"/>
                  </a:lnTo>
                  <a:lnTo>
                    <a:pt x="1346262" y="3751312"/>
                  </a:lnTo>
                  <a:lnTo>
                    <a:pt x="1346262" y="3757251"/>
                  </a:lnTo>
                  <a:close/>
                  <a:moveTo>
                    <a:pt x="1346226" y="3747402"/>
                  </a:moveTo>
                  <a:lnTo>
                    <a:pt x="1222676" y="3676068"/>
                  </a:lnTo>
                  <a:lnTo>
                    <a:pt x="1346226" y="3604733"/>
                  </a:lnTo>
                  <a:lnTo>
                    <a:pt x="1346226" y="3747438"/>
                  </a:lnTo>
                  <a:close/>
                  <a:moveTo>
                    <a:pt x="1346226" y="3600823"/>
                  </a:moveTo>
                  <a:lnTo>
                    <a:pt x="1220938" y="3673135"/>
                  </a:lnTo>
                  <a:lnTo>
                    <a:pt x="1220938" y="3522572"/>
                  </a:lnTo>
                  <a:lnTo>
                    <a:pt x="1346226" y="3594920"/>
                  </a:lnTo>
                  <a:lnTo>
                    <a:pt x="1346226" y="3600823"/>
                  </a:lnTo>
                  <a:close/>
                  <a:moveTo>
                    <a:pt x="1346226" y="3590973"/>
                  </a:moveTo>
                  <a:lnTo>
                    <a:pt x="1222676" y="3519603"/>
                  </a:lnTo>
                  <a:lnTo>
                    <a:pt x="1346226" y="3448269"/>
                  </a:lnTo>
                  <a:lnTo>
                    <a:pt x="1346226" y="3590973"/>
                  </a:lnTo>
                  <a:close/>
                  <a:moveTo>
                    <a:pt x="1346226" y="3444394"/>
                  </a:moveTo>
                  <a:lnTo>
                    <a:pt x="1220938" y="3516742"/>
                  </a:lnTo>
                  <a:lnTo>
                    <a:pt x="1220938" y="3366180"/>
                  </a:lnTo>
                  <a:lnTo>
                    <a:pt x="1346226" y="3438492"/>
                  </a:lnTo>
                  <a:lnTo>
                    <a:pt x="1346226" y="3444394"/>
                  </a:lnTo>
                  <a:close/>
                  <a:moveTo>
                    <a:pt x="1346226" y="3434545"/>
                  </a:moveTo>
                  <a:lnTo>
                    <a:pt x="1222676" y="3363174"/>
                  </a:lnTo>
                  <a:lnTo>
                    <a:pt x="1346226" y="3291840"/>
                  </a:lnTo>
                  <a:lnTo>
                    <a:pt x="1346226" y="3434545"/>
                  </a:lnTo>
                  <a:close/>
                  <a:moveTo>
                    <a:pt x="1346226" y="3287966"/>
                  </a:moveTo>
                  <a:lnTo>
                    <a:pt x="1220938" y="3360278"/>
                  </a:lnTo>
                  <a:lnTo>
                    <a:pt x="1220938" y="3215582"/>
                  </a:lnTo>
                  <a:lnTo>
                    <a:pt x="1226008" y="3212648"/>
                  </a:lnTo>
                  <a:lnTo>
                    <a:pt x="1346190" y="3282027"/>
                  </a:lnTo>
                  <a:lnTo>
                    <a:pt x="1346190" y="3287966"/>
                  </a:lnTo>
                  <a:close/>
                  <a:moveTo>
                    <a:pt x="1346226" y="3278117"/>
                  </a:moveTo>
                  <a:lnTo>
                    <a:pt x="1229448" y="3210693"/>
                  </a:lnTo>
                  <a:lnTo>
                    <a:pt x="1346226" y="3143269"/>
                  </a:lnTo>
                  <a:lnTo>
                    <a:pt x="1346226" y="3278153"/>
                  </a:lnTo>
                  <a:close/>
                  <a:moveTo>
                    <a:pt x="1346226" y="3113867"/>
                  </a:moveTo>
                  <a:lnTo>
                    <a:pt x="1229411" y="3046443"/>
                  </a:lnTo>
                  <a:lnTo>
                    <a:pt x="1346226" y="2978983"/>
                  </a:lnTo>
                  <a:lnTo>
                    <a:pt x="1346226" y="3113867"/>
                  </a:lnTo>
                  <a:close/>
                  <a:moveTo>
                    <a:pt x="1346226" y="2975109"/>
                  </a:moveTo>
                  <a:lnTo>
                    <a:pt x="1226008" y="3044488"/>
                  </a:lnTo>
                  <a:lnTo>
                    <a:pt x="1220938" y="3041555"/>
                  </a:lnTo>
                  <a:lnTo>
                    <a:pt x="1220938" y="2896859"/>
                  </a:lnTo>
                  <a:lnTo>
                    <a:pt x="1346226" y="2969170"/>
                  </a:lnTo>
                  <a:lnTo>
                    <a:pt x="1346226" y="2975109"/>
                  </a:lnTo>
                  <a:close/>
                  <a:moveTo>
                    <a:pt x="1346226" y="2965260"/>
                  </a:moveTo>
                  <a:lnTo>
                    <a:pt x="1222676" y="2893926"/>
                  </a:lnTo>
                  <a:lnTo>
                    <a:pt x="1346226" y="2822591"/>
                  </a:lnTo>
                  <a:lnTo>
                    <a:pt x="1346226" y="2965296"/>
                  </a:lnTo>
                  <a:close/>
                  <a:moveTo>
                    <a:pt x="1346226" y="2818681"/>
                  </a:moveTo>
                  <a:lnTo>
                    <a:pt x="1220938" y="2890993"/>
                  </a:lnTo>
                  <a:lnTo>
                    <a:pt x="1220938" y="2740430"/>
                  </a:lnTo>
                  <a:lnTo>
                    <a:pt x="1346226" y="2812778"/>
                  </a:lnTo>
                  <a:lnTo>
                    <a:pt x="1346226" y="2818717"/>
                  </a:lnTo>
                  <a:close/>
                  <a:moveTo>
                    <a:pt x="1346226" y="2808831"/>
                  </a:moveTo>
                  <a:lnTo>
                    <a:pt x="1222676" y="2737461"/>
                  </a:lnTo>
                  <a:lnTo>
                    <a:pt x="1346226" y="2666127"/>
                  </a:lnTo>
                  <a:lnTo>
                    <a:pt x="1346226" y="2808831"/>
                  </a:lnTo>
                  <a:close/>
                  <a:moveTo>
                    <a:pt x="1346226" y="2662252"/>
                  </a:moveTo>
                  <a:lnTo>
                    <a:pt x="1220938" y="2734564"/>
                  </a:lnTo>
                  <a:lnTo>
                    <a:pt x="1220938" y="2583965"/>
                  </a:lnTo>
                  <a:lnTo>
                    <a:pt x="1346226" y="2656314"/>
                  </a:lnTo>
                  <a:lnTo>
                    <a:pt x="1346226" y="2662252"/>
                  </a:lnTo>
                  <a:close/>
                  <a:moveTo>
                    <a:pt x="1346226" y="2652403"/>
                  </a:moveTo>
                  <a:lnTo>
                    <a:pt x="1222676" y="2581069"/>
                  </a:lnTo>
                  <a:lnTo>
                    <a:pt x="1346226" y="2509734"/>
                  </a:lnTo>
                  <a:lnTo>
                    <a:pt x="1346226" y="2652439"/>
                  </a:lnTo>
                  <a:close/>
                  <a:moveTo>
                    <a:pt x="1346226" y="2505824"/>
                  </a:moveTo>
                  <a:lnTo>
                    <a:pt x="1220938" y="2578136"/>
                  </a:lnTo>
                  <a:lnTo>
                    <a:pt x="1220938" y="2433440"/>
                  </a:lnTo>
                  <a:lnTo>
                    <a:pt x="1226008" y="2430506"/>
                  </a:lnTo>
                  <a:lnTo>
                    <a:pt x="1346190" y="2499885"/>
                  </a:lnTo>
                  <a:lnTo>
                    <a:pt x="1346190" y="2505824"/>
                  </a:lnTo>
                  <a:close/>
                  <a:moveTo>
                    <a:pt x="1346226" y="2495975"/>
                  </a:moveTo>
                  <a:lnTo>
                    <a:pt x="1229448" y="2428551"/>
                  </a:lnTo>
                  <a:lnTo>
                    <a:pt x="1346226" y="2361127"/>
                  </a:lnTo>
                  <a:lnTo>
                    <a:pt x="1346226" y="2496011"/>
                  </a:lnTo>
                  <a:close/>
                  <a:moveTo>
                    <a:pt x="1346226" y="2331725"/>
                  </a:moveTo>
                  <a:lnTo>
                    <a:pt x="1229411" y="2264301"/>
                  </a:lnTo>
                  <a:lnTo>
                    <a:pt x="1346226" y="2196878"/>
                  </a:lnTo>
                  <a:lnTo>
                    <a:pt x="1346226" y="2331761"/>
                  </a:lnTo>
                  <a:close/>
                  <a:moveTo>
                    <a:pt x="1346226" y="2192967"/>
                  </a:moveTo>
                  <a:lnTo>
                    <a:pt x="1226044" y="2262346"/>
                  </a:lnTo>
                  <a:lnTo>
                    <a:pt x="1220974" y="2259413"/>
                  </a:lnTo>
                  <a:lnTo>
                    <a:pt x="1220974" y="2114717"/>
                  </a:lnTo>
                  <a:lnTo>
                    <a:pt x="1346262" y="2187028"/>
                  </a:lnTo>
                  <a:lnTo>
                    <a:pt x="1346262" y="2192967"/>
                  </a:lnTo>
                  <a:close/>
                  <a:moveTo>
                    <a:pt x="1346226" y="2183118"/>
                  </a:moveTo>
                  <a:lnTo>
                    <a:pt x="1222676" y="2111747"/>
                  </a:lnTo>
                  <a:lnTo>
                    <a:pt x="1346226" y="2040413"/>
                  </a:lnTo>
                  <a:lnTo>
                    <a:pt x="1346226" y="2183118"/>
                  </a:lnTo>
                  <a:close/>
                  <a:moveTo>
                    <a:pt x="1346226" y="2036538"/>
                  </a:moveTo>
                  <a:lnTo>
                    <a:pt x="1220938" y="2108851"/>
                  </a:lnTo>
                  <a:lnTo>
                    <a:pt x="1220938" y="1958288"/>
                  </a:lnTo>
                  <a:lnTo>
                    <a:pt x="1346226" y="2030600"/>
                  </a:lnTo>
                  <a:lnTo>
                    <a:pt x="1346226" y="2036538"/>
                  </a:lnTo>
                  <a:close/>
                  <a:moveTo>
                    <a:pt x="1346226" y="2026689"/>
                  </a:moveTo>
                  <a:lnTo>
                    <a:pt x="1222676" y="1955355"/>
                  </a:lnTo>
                  <a:lnTo>
                    <a:pt x="1346226" y="1884021"/>
                  </a:lnTo>
                  <a:lnTo>
                    <a:pt x="1346226" y="2026726"/>
                  </a:lnTo>
                  <a:close/>
                  <a:moveTo>
                    <a:pt x="1346226" y="1880110"/>
                  </a:moveTo>
                  <a:lnTo>
                    <a:pt x="1220938" y="1952422"/>
                  </a:lnTo>
                  <a:lnTo>
                    <a:pt x="1220938" y="1801860"/>
                  </a:lnTo>
                  <a:lnTo>
                    <a:pt x="1346226" y="1874172"/>
                  </a:lnTo>
                  <a:lnTo>
                    <a:pt x="1346226" y="1880110"/>
                  </a:lnTo>
                  <a:close/>
                  <a:moveTo>
                    <a:pt x="1346226" y="1870261"/>
                  </a:moveTo>
                  <a:lnTo>
                    <a:pt x="1222676" y="1798927"/>
                  </a:lnTo>
                  <a:lnTo>
                    <a:pt x="1346226" y="1727592"/>
                  </a:lnTo>
                  <a:lnTo>
                    <a:pt x="1346226" y="1870261"/>
                  </a:lnTo>
                  <a:close/>
                  <a:moveTo>
                    <a:pt x="1346226" y="1723682"/>
                  </a:moveTo>
                  <a:lnTo>
                    <a:pt x="1220938" y="1795994"/>
                  </a:lnTo>
                  <a:lnTo>
                    <a:pt x="1220938" y="1651297"/>
                  </a:lnTo>
                  <a:lnTo>
                    <a:pt x="1226008" y="1648364"/>
                  </a:lnTo>
                  <a:lnTo>
                    <a:pt x="1346190" y="1717743"/>
                  </a:lnTo>
                  <a:lnTo>
                    <a:pt x="1346190" y="1723646"/>
                  </a:lnTo>
                  <a:close/>
                  <a:moveTo>
                    <a:pt x="1346226" y="1713832"/>
                  </a:moveTo>
                  <a:lnTo>
                    <a:pt x="1229448" y="1646409"/>
                  </a:lnTo>
                  <a:lnTo>
                    <a:pt x="1346226" y="1578985"/>
                  </a:lnTo>
                  <a:lnTo>
                    <a:pt x="1346226" y="1713832"/>
                  </a:lnTo>
                  <a:close/>
                  <a:moveTo>
                    <a:pt x="1346226" y="1549619"/>
                  </a:moveTo>
                  <a:lnTo>
                    <a:pt x="1229411" y="1482195"/>
                  </a:lnTo>
                  <a:lnTo>
                    <a:pt x="1346226" y="1414772"/>
                  </a:lnTo>
                  <a:lnTo>
                    <a:pt x="1346226" y="1549655"/>
                  </a:lnTo>
                  <a:close/>
                  <a:moveTo>
                    <a:pt x="1346226" y="1410825"/>
                  </a:moveTo>
                  <a:lnTo>
                    <a:pt x="1226008" y="1480204"/>
                  </a:lnTo>
                  <a:lnTo>
                    <a:pt x="1220938" y="1477271"/>
                  </a:lnTo>
                  <a:lnTo>
                    <a:pt x="1220938" y="1332575"/>
                  </a:lnTo>
                  <a:lnTo>
                    <a:pt x="1346226" y="1404886"/>
                  </a:lnTo>
                  <a:lnTo>
                    <a:pt x="1346226" y="1410789"/>
                  </a:lnTo>
                  <a:close/>
                  <a:moveTo>
                    <a:pt x="1346226" y="1400976"/>
                  </a:moveTo>
                  <a:lnTo>
                    <a:pt x="1222676" y="1329642"/>
                  </a:lnTo>
                  <a:lnTo>
                    <a:pt x="1346226" y="1258307"/>
                  </a:lnTo>
                  <a:lnTo>
                    <a:pt x="1346226" y="1401012"/>
                  </a:lnTo>
                  <a:close/>
                  <a:moveTo>
                    <a:pt x="1346226" y="1254397"/>
                  </a:moveTo>
                  <a:lnTo>
                    <a:pt x="1220938" y="1326708"/>
                  </a:lnTo>
                  <a:lnTo>
                    <a:pt x="1220938" y="1176146"/>
                  </a:lnTo>
                  <a:lnTo>
                    <a:pt x="1346226" y="1248494"/>
                  </a:lnTo>
                  <a:lnTo>
                    <a:pt x="1346226" y="1254397"/>
                  </a:lnTo>
                  <a:close/>
                  <a:moveTo>
                    <a:pt x="1346226" y="1244547"/>
                  </a:moveTo>
                  <a:lnTo>
                    <a:pt x="1222676" y="1173213"/>
                  </a:lnTo>
                  <a:lnTo>
                    <a:pt x="1346226" y="1101879"/>
                  </a:lnTo>
                  <a:lnTo>
                    <a:pt x="1346226" y="1244583"/>
                  </a:lnTo>
                  <a:close/>
                  <a:moveTo>
                    <a:pt x="1346226" y="1097968"/>
                  </a:moveTo>
                  <a:lnTo>
                    <a:pt x="1220938" y="1170280"/>
                  </a:lnTo>
                  <a:lnTo>
                    <a:pt x="1220938" y="1019718"/>
                  </a:lnTo>
                  <a:lnTo>
                    <a:pt x="1346226" y="1092066"/>
                  </a:lnTo>
                  <a:lnTo>
                    <a:pt x="1346226" y="1097968"/>
                  </a:lnTo>
                  <a:close/>
                  <a:moveTo>
                    <a:pt x="1346226" y="1088119"/>
                  </a:moveTo>
                  <a:lnTo>
                    <a:pt x="1222676" y="1016785"/>
                  </a:lnTo>
                  <a:lnTo>
                    <a:pt x="1346226" y="945450"/>
                  </a:lnTo>
                  <a:lnTo>
                    <a:pt x="1346226" y="1088119"/>
                  </a:lnTo>
                  <a:close/>
                  <a:moveTo>
                    <a:pt x="1346226" y="941540"/>
                  </a:moveTo>
                  <a:lnTo>
                    <a:pt x="1220938" y="1013852"/>
                  </a:lnTo>
                  <a:lnTo>
                    <a:pt x="1220938" y="869155"/>
                  </a:lnTo>
                  <a:lnTo>
                    <a:pt x="1226008" y="866222"/>
                  </a:lnTo>
                  <a:lnTo>
                    <a:pt x="1346190" y="935601"/>
                  </a:lnTo>
                  <a:lnTo>
                    <a:pt x="1346190" y="941503"/>
                  </a:lnTo>
                  <a:close/>
                  <a:moveTo>
                    <a:pt x="1346226" y="931690"/>
                  </a:moveTo>
                  <a:lnTo>
                    <a:pt x="1229411" y="864267"/>
                  </a:lnTo>
                  <a:lnTo>
                    <a:pt x="1346226" y="796843"/>
                  </a:lnTo>
                  <a:lnTo>
                    <a:pt x="1346226" y="931727"/>
                  </a:lnTo>
                  <a:close/>
                  <a:moveTo>
                    <a:pt x="1346226" y="767441"/>
                  </a:moveTo>
                  <a:lnTo>
                    <a:pt x="1229411" y="700017"/>
                  </a:lnTo>
                  <a:lnTo>
                    <a:pt x="1346226" y="632594"/>
                  </a:lnTo>
                  <a:lnTo>
                    <a:pt x="1346226" y="767477"/>
                  </a:lnTo>
                  <a:close/>
                  <a:moveTo>
                    <a:pt x="1346226" y="628683"/>
                  </a:moveTo>
                  <a:lnTo>
                    <a:pt x="1226044" y="698062"/>
                  </a:lnTo>
                  <a:lnTo>
                    <a:pt x="1220974" y="695129"/>
                  </a:lnTo>
                  <a:lnTo>
                    <a:pt x="1220974" y="550432"/>
                  </a:lnTo>
                  <a:lnTo>
                    <a:pt x="1346262" y="622744"/>
                  </a:lnTo>
                  <a:lnTo>
                    <a:pt x="1346262" y="628647"/>
                  </a:lnTo>
                  <a:close/>
                  <a:moveTo>
                    <a:pt x="1346226" y="618834"/>
                  </a:moveTo>
                  <a:lnTo>
                    <a:pt x="1222676" y="547499"/>
                  </a:lnTo>
                  <a:lnTo>
                    <a:pt x="1346226" y="476165"/>
                  </a:lnTo>
                  <a:lnTo>
                    <a:pt x="1346226" y="618870"/>
                  </a:lnTo>
                  <a:close/>
                  <a:moveTo>
                    <a:pt x="1346226" y="472254"/>
                  </a:moveTo>
                  <a:lnTo>
                    <a:pt x="1220938" y="544566"/>
                  </a:lnTo>
                  <a:lnTo>
                    <a:pt x="1220938" y="394004"/>
                  </a:lnTo>
                  <a:lnTo>
                    <a:pt x="1346226" y="466352"/>
                  </a:lnTo>
                  <a:lnTo>
                    <a:pt x="1346226" y="472254"/>
                  </a:lnTo>
                  <a:close/>
                  <a:moveTo>
                    <a:pt x="1346226" y="462405"/>
                  </a:moveTo>
                  <a:lnTo>
                    <a:pt x="1222676" y="391071"/>
                  </a:lnTo>
                  <a:lnTo>
                    <a:pt x="1346226" y="319737"/>
                  </a:lnTo>
                  <a:lnTo>
                    <a:pt x="1346226" y="462441"/>
                  </a:lnTo>
                  <a:close/>
                  <a:moveTo>
                    <a:pt x="1346226" y="315826"/>
                  </a:moveTo>
                  <a:lnTo>
                    <a:pt x="1220938" y="388138"/>
                  </a:lnTo>
                  <a:lnTo>
                    <a:pt x="1220938" y="237576"/>
                  </a:lnTo>
                  <a:lnTo>
                    <a:pt x="1346226" y="309924"/>
                  </a:lnTo>
                  <a:lnTo>
                    <a:pt x="1346226" y="315826"/>
                  </a:lnTo>
                  <a:close/>
                  <a:moveTo>
                    <a:pt x="1346226" y="305977"/>
                  </a:moveTo>
                  <a:lnTo>
                    <a:pt x="1222676" y="234643"/>
                  </a:lnTo>
                  <a:lnTo>
                    <a:pt x="1346226" y="163308"/>
                  </a:lnTo>
                  <a:lnTo>
                    <a:pt x="1346226" y="306013"/>
                  </a:lnTo>
                  <a:close/>
                  <a:moveTo>
                    <a:pt x="1346226" y="159398"/>
                  </a:moveTo>
                  <a:lnTo>
                    <a:pt x="1220938" y="231710"/>
                  </a:lnTo>
                  <a:lnTo>
                    <a:pt x="1220938" y="87013"/>
                  </a:lnTo>
                  <a:lnTo>
                    <a:pt x="1226008" y="84080"/>
                  </a:lnTo>
                  <a:lnTo>
                    <a:pt x="1346190" y="153459"/>
                  </a:lnTo>
                  <a:lnTo>
                    <a:pt x="1346190" y="159361"/>
                  </a:lnTo>
                  <a:close/>
                  <a:moveTo>
                    <a:pt x="1346226" y="149548"/>
                  </a:moveTo>
                  <a:lnTo>
                    <a:pt x="1229448" y="82125"/>
                  </a:lnTo>
                  <a:lnTo>
                    <a:pt x="1346226" y="14701"/>
                  </a:lnTo>
                  <a:lnTo>
                    <a:pt x="1346226" y="149585"/>
                  </a:lnTo>
                  <a:close/>
                  <a:moveTo>
                    <a:pt x="1363172" y="3896045"/>
                  </a:moveTo>
                  <a:lnTo>
                    <a:pt x="1363172" y="3761089"/>
                  </a:lnTo>
                  <a:lnTo>
                    <a:pt x="1480059" y="3828585"/>
                  </a:lnTo>
                  <a:lnTo>
                    <a:pt x="1363172" y="3896081"/>
                  </a:lnTo>
                  <a:close/>
                  <a:moveTo>
                    <a:pt x="1483463" y="3826630"/>
                  </a:moveTo>
                  <a:lnTo>
                    <a:pt x="1363172" y="3757178"/>
                  </a:lnTo>
                  <a:lnTo>
                    <a:pt x="1363172" y="3751385"/>
                  </a:lnTo>
                  <a:lnTo>
                    <a:pt x="1488532" y="3679001"/>
                  </a:lnTo>
                  <a:lnTo>
                    <a:pt x="1488532" y="3823697"/>
                  </a:lnTo>
                  <a:lnTo>
                    <a:pt x="1483463" y="3826630"/>
                  </a:lnTo>
                  <a:close/>
                  <a:moveTo>
                    <a:pt x="1491900" y="3821742"/>
                  </a:moveTo>
                  <a:lnTo>
                    <a:pt x="1491900" y="3679001"/>
                  </a:lnTo>
                  <a:lnTo>
                    <a:pt x="1615522" y="3750371"/>
                  </a:lnTo>
                  <a:lnTo>
                    <a:pt x="1491900" y="3821742"/>
                  </a:lnTo>
                  <a:close/>
                  <a:moveTo>
                    <a:pt x="1623995" y="3907777"/>
                  </a:moveTo>
                  <a:lnTo>
                    <a:pt x="1500373" y="3836407"/>
                  </a:lnTo>
                  <a:lnTo>
                    <a:pt x="1623995" y="3765036"/>
                  </a:lnTo>
                  <a:lnTo>
                    <a:pt x="1623995" y="3907777"/>
                  </a:lnTo>
                  <a:close/>
                  <a:moveTo>
                    <a:pt x="1627399" y="3907777"/>
                  </a:moveTo>
                  <a:lnTo>
                    <a:pt x="1627399" y="3763081"/>
                  </a:lnTo>
                  <a:lnTo>
                    <a:pt x="1632468" y="3760148"/>
                  </a:lnTo>
                  <a:lnTo>
                    <a:pt x="1757756" y="3832496"/>
                  </a:lnTo>
                  <a:lnTo>
                    <a:pt x="1627362" y="3907813"/>
                  </a:lnTo>
                  <a:close/>
                  <a:moveTo>
                    <a:pt x="1759457" y="3829563"/>
                  </a:moveTo>
                  <a:lnTo>
                    <a:pt x="1635836" y="3758192"/>
                  </a:lnTo>
                  <a:lnTo>
                    <a:pt x="1759457" y="3686822"/>
                  </a:lnTo>
                  <a:lnTo>
                    <a:pt x="1759457" y="3829563"/>
                  </a:lnTo>
                  <a:close/>
                  <a:moveTo>
                    <a:pt x="1762861" y="3684867"/>
                  </a:moveTo>
                  <a:lnTo>
                    <a:pt x="1767967" y="3681934"/>
                  </a:lnTo>
                  <a:lnTo>
                    <a:pt x="1893254" y="3754282"/>
                  </a:lnTo>
                  <a:lnTo>
                    <a:pt x="1762861" y="3829599"/>
                  </a:lnTo>
                  <a:lnTo>
                    <a:pt x="1762861" y="3684903"/>
                  </a:lnTo>
                  <a:close/>
                  <a:moveTo>
                    <a:pt x="1894920" y="3907777"/>
                  </a:moveTo>
                  <a:lnTo>
                    <a:pt x="1764527" y="3832496"/>
                  </a:lnTo>
                  <a:lnTo>
                    <a:pt x="1894920" y="3757251"/>
                  </a:lnTo>
                  <a:lnTo>
                    <a:pt x="1894920" y="3907777"/>
                  </a:lnTo>
                  <a:close/>
                  <a:moveTo>
                    <a:pt x="1894920" y="3751312"/>
                  </a:moveTo>
                  <a:lnTo>
                    <a:pt x="1771298" y="3679942"/>
                  </a:lnTo>
                  <a:lnTo>
                    <a:pt x="1894920" y="3608572"/>
                  </a:lnTo>
                  <a:lnTo>
                    <a:pt x="1894920" y="3751276"/>
                  </a:lnTo>
                  <a:close/>
                  <a:moveTo>
                    <a:pt x="2023647" y="3835393"/>
                  </a:moveTo>
                  <a:lnTo>
                    <a:pt x="1898324" y="3907777"/>
                  </a:lnTo>
                  <a:lnTo>
                    <a:pt x="1898324" y="3757215"/>
                  </a:lnTo>
                  <a:lnTo>
                    <a:pt x="2023647" y="3829563"/>
                  </a:lnTo>
                  <a:lnTo>
                    <a:pt x="2023647" y="3835393"/>
                  </a:lnTo>
                  <a:close/>
                  <a:moveTo>
                    <a:pt x="2023647" y="3825652"/>
                  </a:moveTo>
                  <a:lnTo>
                    <a:pt x="1900026" y="3754246"/>
                  </a:lnTo>
                  <a:lnTo>
                    <a:pt x="2023647" y="3682875"/>
                  </a:lnTo>
                  <a:lnTo>
                    <a:pt x="2023647" y="3825616"/>
                  </a:lnTo>
                  <a:close/>
                  <a:moveTo>
                    <a:pt x="2023647" y="3678964"/>
                  </a:moveTo>
                  <a:lnTo>
                    <a:pt x="1898324" y="3751349"/>
                  </a:lnTo>
                  <a:lnTo>
                    <a:pt x="1898324" y="3606653"/>
                  </a:lnTo>
                  <a:lnTo>
                    <a:pt x="1903393" y="3603719"/>
                  </a:lnTo>
                  <a:lnTo>
                    <a:pt x="2023647" y="3673135"/>
                  </a:lnTo>
                  <a:lnTo>
                    <a:pt x="2023647" y="3678964"/>
                  </a:lnTo>
                  <a:close/>
                  <a:moveTo>
                    <a:pt x="2023647" y="3669224"/>
                  </a:moveTo>
                  <a:lnTo>
                    <a:pt x="1906797" y="3601764"/>
                  </a:lnTo>
                  <a:lnTo>
                    <a:pt x="2023647" y="3534304"/>
                  </a:lnTo>
                  <a:lnTo>
                    <a:pt x="2023647" y="3669224"/>
                  </a:lnTo>
                  <a:close/>
                  <a:moveTo>
                    <a:pt x="2023647" y="3504974"/>
                  </a:moveTo>
                  <a:lnTo>
                    <a:pt x="1906761" y="3437514"/>
                  </a:lnTo>
                  <a:lnTo>
                    <a:pt x="2023647" y="3370018"/>
                  </a:lnTo>
                  <a:lnTo>
                    <a:pt x="2023647" y="3504974"/>
                  </a:lnTo>
                  <a:close/>
                  <a:moveTo>
                    <a:pt x="2023647" y="3366107"/>
                  </a:moveTo>
                  <a:lnTo>
                    <a:pt x="1903393" y="3435523"/>
                  </a:lnTo>
                  <a:lnTo>
                    <a:pt x="1898324" y="3432590"/>
                  </a:lnTo>
                  <a:lnTo>
                    <a:pt x="1898324" y="3287893"/>
                  </a:lnTo>
                  <a:lnTo>
                    <a:pt x="2023647" y="3360241"/>
                  </a:lnTo>
                  <a:lnTo>
                    <a:pt x="2023647" y="3366071"/>
                  </a:lnTo>
                  <a:close/>
                  <a:moveTo>
                    <a:pt x="2023647" y="3356367"/>
                  </a:moveTo>
                  <a:lnTo>
                    <a:pt x="1900026" y="3284997"/>
                  </a:lnTo>
                  <a:lnTo>
                    <a:pt x="2023647" y="3213626"/>
                  </a:lnTo>
                  <a:lnTo>
                    <a:pt x="2023647" y="3356367"/>
                  </a:lnTo>
                  <a:close/>
                  <a:moveTo>
                    <a:pt x="2023647" y="3209679"/>
                  </a:moveTo>
                  <a:lnTo>
                    <a:pt x="1898324" y="3282064"/>
                  </a:lnTo>
                  <a:lnTo>
                    <a:pt x="1898324" y="3131501"/>
                  </a:lnTo>
                  <a:lnTo>
                    <a:pt x="2023647" y="3203849"/>
                  </a:lnTo>
                  <a:lnTo>
                    <a:pt x="2023647" y="3209679"/>
                  </a:lnTo>
                  <a:close/>
                  <a:moveTo>
                    <a:pt x="2023647" y="3199939"/>
                  </a:moveTo>
                  <a:lnTo>
                    <a:pt x="1900026" y="3128532"/>
                  </a:lnTo>
                  <a:lnTo>
                    <a:pt x="2023647" y="3057162"/>
                  </a:lnTo>
                  <a:lnTo>
                    <a:pt x="2023647" y="3199939"/>
                  </a:lnTo>
                  <a:close/>
                  <a:moveTo>
                    <a:pt x="2023647" y="3053251"/>
                  </a:moveTo>
                  <a:lnTo>
                    <a:pt x="1898324" y="3125635"/>
                  </a:lnTo>
                  <a:lnTo>
                    <a:pt x="1898324" y="2975073"/>
                  </a:lnTo>
                  <a:lnTo>
                    <a:pt x="2023647" y="3047421"/>
                  </a:lnTo>
                  <a:lnTo>
                    <a:pt x="2023647" y="3053251"/>
                  </a:lnTo>
                  <a:close/>
                  <a:moveTo>
                    <a:pt x="2023647" y="3043510"/>
                  </a:moveTo>
                  <a:lnTo>
                    <a:pt x="1900026" y="2972103"/>
                  </a:lnTo>
                  <a:lnTo>
                    <a:pt x="2023647" y="2900733"/>
                  </a:lnTo>
                  <a:lnTo>
                    <a:pt x="2023647" y="3043510"/>
                  </a:lnTo>
                  <a:close/>
                  <a:moveTo>
                    <a:pt x="2023647" y="2896822"/>
                  </a:moveTo>
                  <a:lnTo>
                    <a:pt x="1898324" y="2969207"/>
                  </a:lnTo>
                  <a:lnTo>
                    <a:pt x="1898324" y="2824511"/>
                  </a:lnTo>
                  <a:lnTo>
                    <a:pt x="1903430" y="2821577"/>
                  </a:lnTo>
                  <a:lnTo>
                    <a:pt x="2023684" y="2890993"/>
                  </a:lnTo>
                  <a:lnTo>
                    <a:pt x="2023684" y="2896822"/>
                  </a:lnTo>
                  <a:close/>
                  <a:moveTo>
                    <a:pt x="2023647" y="2887082"/>
                  </a:moveTo>
                  <a:lnTo>
                    <a:pt x="1906797" y="2819622"/>
                  </a:lnTo>
                  <a:lnTo>
                    <a:pt x="2023647" y="2752162"/>
                  </a:lnTo>
                  <a:lnTo>
                    <a:pt x="2023647" y="2887082"/>
                  </a:lnTo>
                  <a:close/>
                  <a:moveTo>
                    <a:pt x="2023647" y="2722832"/>
                  </a:moveTo>
                  <a:lnTo>
                    <a:pt x="1906797" y="2655372"/>
                  </a:lnTo>
                  <a:lnTo>
                    <a:pt x="2023647" y="2587912"/>
                  </a:lnTo>
                  <a:lnTo>
                    <a:pt x="2023647" y="2722832"/>
                  </a:lnTo>
                  <a:close/>
                  <a:moveTo>
                    <a:pt x="2023647" y="2583965"/>
                  </a:moveTo>
                  <a:lnTo>
                    <a:pt x="1903393" y="2653417"/>
                  </a:lnTo>
                  <a:lnTo>
                    <a:pt x="1898324" y="2650484"/>
                  </a:lnTo>
                  <a:lnTo>
                    <a:pt x="1898324" y="2505788"/>
                  </a:lnTo>
                  <a:lnTo>
                    <a:pt x="2023647" y="2578136"/>
                  </a:lnTo>
                  <a:lnTo>
                    <a:pt x="2023647" y="2583965"/>
                  </a:lnTo>
                  <a:close/>
                  <a:moveTo>
                    <a:pt x="2023647" y="2574225"/>
                  </a:moveTo>
                  <a:lnTo>
                    <a:pt x="1900026" y="2502818"/>
                  </a:lnTo>
                  <a:lnTo>
                    <a:pt x="2023647" y="2431448"/>
                  </a:lnTo>
                  <a:lnTo>
                    <a:pt x="2023647" y="2574225"/>
                  </a:lnTo>
                  <a:close/>
                  <a:moveTo>
                    <a:pt x="2023647" y="2427537"/>
                  </a:moveTo>
                  <a:lnTo>
                    <a:pt x="1898324" y="2499922"/>
                  </a:lnTo>
                  <a:lnTo>
                    <a:pt x="1898324" y="2349359"/>
                  </a:lnTo>
                  <a:lnTo>
                    <a:pt x="2023647" y="2421707"/>
                  </a:lnTo>
                  <a:lnTo>
                    <a:pt x="2023647" y="2427537"/>
                  </a:lnTo>
                  <a:close/>
                  <a:moveTo>
                    <a:pt x="2023647" y="2417797"/>
                  </a:moveTo>
                  <a:lnTo>
                    <a:pt x="1900026" y="2346390"/>
                  </a:lnTo>
                  <a:lnTo>
                    <a:pt x="2023647" y="2275020"/>
                  </a:lnTo>
                  <a:lnTo>
                    <a:pt x="2023647" y="2417797"/>
                  </a:lnTo>
                  <a:close/>
                  <a:moveTo>
                    <a:pt x="2023647" y="2271109"/>
                  </a:moveTo>
                  <a:lnTo>
                    <a:pt x="1898324" y="2343493"/>
                  </a:lnTo>
                  <a:lnTo>
                    <a:pt x="1898324" y="2192931"/>
                  </a:lnTo>
                  <a:lnTo>
                    <a:pt x="2023647" y="2265279"/>
                  </a:lnTo>
                  <a:lnTo>
                    <a:pt x="2023647" y="2271109"/>
                  </a:lnTo>
                  <a:close/>
                  <a:moveTo>
                    <a:pt x="2023647" y="2261368"/>
                  </a:moveTo>
                  <a:lnTo>
                    <a:pt x="1900026" y="2189961"/>
                  </a:lnTo>
                  <a:lnTo>
                    <a:pt x="2023647" y="2118591"/>
                  </a:lnTo>
                  <a:lnTo>
                    <a:pt x="2023647" y="2261368"/>
                  </a:lnTo>
                  <a:close/>
                  <a:moveTo>
                    <a:pt x="2023647" y="2114717"/>
                  </a:moveTo>
                  <a:lnTo>
                    <a:pt x="1898324" y="2187065"/>
                  </a:lnTo>
                  <a:lnTo>
                    <a:pt x="1898324" y="2042368"/>
                  </a:lnTo>
                  <a:lnTo>
                    <a:pt x="1903393" y="2039435"/>
                  </a:lnTo>
                  <a:lnTo>
                    <a:pt x="2023647" y="2108851"/>
                  </a:lnTo>
                  <a:lnTo>
                    <a:pt x="2023647" y="2114717"/>
                  </a:lnTo>
                  <a:close/>
                  <a:moveTo>
                    <a:pt x="2023647" y="2104940"/>
                  </a:moveTo>
                  <a:lnTo>
                    <a:pt x="1906797" y="2037480"/>
                  </a:lnTo>
                  <a:lnTo>
                    <a:pt x="2023647" y="1970020"/>
                  </a:lnTo>
                  <a:lnTo>
                    <a:pt x="2023647" y="2104976"/>
                  </a:lnTo>
                  <a:close/>
                  <a:moveTo>
                    <a:pt x="2023647" y="1940726"/>
                  </a:moveTo>
                  <a:lnTo>
                    <a:pt x="1906797" y="1873266"/>
                  </a:lnTo>
                  <a:lnTo>
                    <a:pt x="2023647" y="1805770"/>
                  </a:lnTo>
                  <a:lnTo>
                    <a:pt x="2023647" y="1940726"/>
                  </a:lnTo>
                  <a:close/>
                  <a:moveTo>
                    <a:pt x="2023647" y="1801824"/>
                  </a:moveTo>
                  <a:lnTo>
                    <a:pt x="1903393" y="1871239"/>
                  </a:lnTo>
                  <a:lnTo>
                    <a:pt x="1898324" y="1868306"/>
                  </a:lnTo>
                  <a:lnTo>
                    <a:pt x="1898324" y="1723609"/>
                  </a:lnTo>
                  <a:lnTo>
                    <a:pt x="2023647" y="1795957"/>
                  </a:lnTo>
                  <a:lnTo>
                    <a:pt x="2023647" y="1801787"/>
                  </a:lnTo>
                  <a:close/>
                  <a:moveTo>
                    <a:pt x="2023647" y="1792083"/>
                  </a:moveTo>
                  <a:lnTo>
                    <a:pt x="1900026" y="1720713"/>
                  </a:lnTo>
                  <a:lnTo>
                    <a:pt x="2023647" y="1649342"/>
                  </a:lnTo>
                  <a:lnTo>
                    <a:pt x="2023647" y="1792119"/>
                  </a:lnTo>
                  <a:close/>
                  <a:moveTo>
                    <a:pt x="2023647" y="1645395"/>
                  </a:moveTo>
                  <a:lnTo>
                    <a:pt x="1898324" y="1717779"/>
                  </a:lnTo>
                  <a:lnTo>
                    <a:pt x="1898324" y="1567217"/>
                  </a:lnTo>
                  <a:lnTo>
                    <a:pt x="2023647" y="1639601"/>
                  </a:lnTo>
                  <a:lnTo>
                    <a:pt x="2023647" y="1645431"/>
                  </a:lnTo>
                  <a:close/>
                  <a:moveTo>
                    <a:pt x="2023647" y="1635654"/>
                  </a:moveTo>
                  <a:lnTo>
                    <a:pt x="1900026" y="1564284"/>
                  </a:lnTo>
                  <a:lnTo>
                    <a:pt x="2023647" y="1492914"/>
                  </a:lnTo>
                  <a:lnTo>
                    <a:pt x="2023647" y="1635691"/>
                  </a:lnTo>
                  <a:close/>
                  <a:moveTo>
                    <a:pt x="2023647" y="1488967"/>
                  </a:moveTo>
                  <a:lnTo>
                    <a:pt x="1898324" y="1561351"/>
                  </a:lnTo>
                  <a:lnTo>
                    <a:pt x="1898324" y="1410789"/>
                  </a:lnTo>
                  <a:lnTo>
                    <a:pt x="2023647" y="1483173"/>
                  </a:lnTo>
                  <a:lnTo>
                    <a:pt x="2023647" y="1489003"/>
                  </a:lnTo>
                  <a:close/>
                  <a:moveTo>
                    <a:pt x="2023647" y="1479226"/>
                  </a:moveTo>
                  <a:lnTo>
                    <a:pt x="1900026" y="1407856"/>
                  </a:lnTo>
                  <a:lnTo>
                    <a:pt x="2023647" y="1336485"/>
                  </a:lnTo>
                  <a:lnTo>
                    <a:pt x="2023647" y="1479262"/>
                  </a:lnTo>
                  <a:close/>
                  <a:moveTo>
                    <a:pt x="2023647" y="1332575"/>
                  </a:moveTo>
                  <a:lnTo>
                    <a:pt x="1898324" y="1404959"/>
                  </a:lnTo>
                  <a:lnTo>
                    <a:pt x="1898324" y="1260263"/>
                  </a:lnTo>
                  <a:lnTo>
                    <a:pt x="1903393" y="1257330"/>
                  </a:lnTo>
                  <a:lnTo>
                    <a:pt x="2023647" y="1326745"/>
                  </a:lnTo>
                  <a:lnTo>
                    <a:pt x="2023647" y="1332575"/>
                  </a:lnTo>
                  <a:close/>
                  <a:moveTo>
                    <a:pt x="2023647" y="1322798"/>
                  </a:moveTo>
                  <a:lnTo>
                    <a:pt x="1906797" y="1255338"/>
                  </a:lnTo>
                  <a:lnTo>
                    <a:pt x="2023647" y="1187878"/>
                  </a:lnTo>
                  <a:lnTo>
                    <a:pt x="2023647" y="1322834"/>
                  </a:lnTo>
                  <a:close/>
                  <a:moveTo>
                    <a:pt x="2023647" y="1158548"/>
                  </a:moveTo>
                  <a:lnTo>
                    <a:pt x="1906797" y="1091088"/>
                  </a:lnTo>
                  <a:lnTo>
                    <a:pt x="2023647" y="1023628"/>
                  </a:lnTo>
                  <a:lnTo>
                    <a:pt x="2023647" y="1158584"/>
                  </a:lnTo>
                  <a:close/>
                  <a:moveTo>
                    <a:pt x="2023647" y="1019681"/>
                  </a:moveTo>
                  <a:lnTo>
                    <a:pt x="1903393" y="1089133"/>
                  </a:lnTo>
                  <a:lnTo>
                    <a:pt x="1898324" y="1086200"/>
                  </a:lnTo>
                  <a:lnTo>
                    <a:pt x="1898324" y="941503"/>
                  </a:lnTo>
                  <a:lnTo>
                    <a:pt x="2023647" y="1013888"/>
                  </a:lnTo>
                  <a:lnTo>
                    <a:pt x="2023647" y="1019718"/>
                  </a:lnTo>
                  <a:close/>
                  <a:moveTo>
                    <a:pt x="2023647" y="1009941"/>
                  </a:moveTo>
                  <a:lnTo>
                    <a:pt x="1900026" y="938570"/>
                  </a:lnTo>
                  <a:lnTo>
                    <a:pt x="2023647" y="867200"/>
                  </a:lnTo>
                  <a:lnTo>
                    <a:pt x="2023647" y="1009977"/>
                  </a:lnTo>
                  <a:close/>
                  <a:moveTo>
                    <a:pt x="2023647" y="863253"/>
                  </a:moveTo>
                  <a:lnTo>
                    <a:pt x="1898324" y="935637"/>
                  </a:lnTo>
                  <a:lnTo>
                    <a:pt x="1898324" y="785075"/>
                  </a:lnTo>
                  <a:lnTo>
                    <a:pt x="2023647" y="857459"/>
                  </a:lnTo>
                  <a:lnTo>
                    <a:pt x="2023647" y="863289"/>
                  </a:lnTo>
                  <a:close/>
                  <a:moveTo>
                    <a:pt x="2023647" y="853513"/>
                  </a:moveTo>
                  <a:lnTo>
                    <a:pt x="1900026" y="782142"/>
                  </a:lnTo>
                  <a:lnTo>
                    <a:pt x="2023647" y="710772"/>
                  </a:lnTo>
                  <a:lnTo>
                    <a:pt x="2023647" y="853549"/>
                  </a:lnTo>
                  <a:close/>
                  <a:moveTo>
                    <a:pt x="2023647" y="706861"/>
                  </a:moveTo>
                  <a:lnTo>
                    <a:pt x="1898324" y="779209"/>
                  </a:lnTo>
                  <a:lnTo>
                    <a:pt x="1898324" y="628647"/>
                  </a:lnTo>
                  <a:lnTo>
                    <a:pt x="2023647" y="701031"/>
                  </a:lnTo>
                  <a:lnTo>
                    <a:pt x="2023647" y="706861"/>
                  </a:lnTo>
                  <a:close/>
                  <a:moveTo>
                    <a:pt x="2023647" y="697084"/>
                  </a:moveTo>
                  <a:lnTo>
                    <a:pt x="1900026" y="625714"/>
                  </a:lnTo>
                  <a:lnTo>
                    <a:pt x="2023647" y="554343"/>
                  </a:lnTo>
                  <a:lnTo>
                    <a:pt x="2023647" y="697120"/>
                  </a:lnTo>
                  <a:close/>
                  <a:moveTo>
                    <a:pt x="2023647" y="550432"/>
                  </a:moveTo>
                  <a:lnTo>
                    <a:pt x="1898324" y="622817"/>
                  </a:lnTo>
                  <a:lnTo>
                    <a:pt x="1898324" y="478120"/>
                  </a:lnTo>
                  <a:lnTo>
                    <a:pt x="1903393" y="475187"/>
                  </a:lnTo>
                  <a:lnTo>
                    <a:pt x="2023647" y="544603"/>
                  </a:lnTo>
                  <a:lnTo>
                    <a:pt x="2023647" y="550432"/>
                  </a:lnTo>
                  <a:close/>
                  <a:moveTo>
                    <a:pt x="2023647" y="540656"/>
                  </a:moveTo>
                  <a:lnTo>
                    <a:pt x="1906797" y="473196"/>
                  </a:lnTo>
                  <a:lnTo>
                    <a:pt x="2023647" y="405700"/>
                  </a:lnTo>
                  <a:lnTo>
                    <a:pt x="2023647" y="540656"/>
                  </a:lnTo>
                  <a:close/>
                  <a:moveTo>
                    <a:pt x="2023647" y="376406"/>
                  </a:moveTo>
                  <a:lnTo>
                    <a:pt x="1906797" y="308910"/>
                  </a:lnTo>
                  <a:lnTo>
                    <a:pt x="2023647" y="241450"/>
                  </a:lnTo>
                  <a:lnTo>
                    <a:pt x="2023647" y="376406"/>
                  </a:lnTo>
                  <a:close/>
                  <a:moveTo>
                    <a:pt x="2023647" y="237539"/>
                  </a:moveTo>
                  <a:lnTo>
                    <a:pt x="1903393" y="306991"/>
                  </a:lnTo>
                  <a:lnTo>
                    <a:pt x="1898324" y="304058"/>
                  </a:lnTo>
                  <a:lnTo>
                    <a:pt x="1898324" y="159361"/>
                  </a:lnTo>
                  <a:lnTo>
                    <a:pt x="2023647" y="231746"/>
                  </a:lnTo>
                  <a:lnTo>
                    <a:pt x="2023647" y="237576"/>
                  </a:lnTo>
                  <a:close/>
                  <a:moveTo>
                    <a:pt x="2023647" y="227799"/>
                  </a:moveTo>
                  <a:lnTo>
                    <a:pt x="1900026" y="156428"/>
                  </a:lnTo>
                  <a:lnTo>
                    <a:pt x="2023647" y="85058"/>
                  </a:lnTo>
                  <a:lnTo>
                    <a:pt x="2023647" y="227799"/>
                  </a:lnTo>
                  <a:close/>
                  <a:moveTo>
                    <a:pt x="2023647" y="81111"/>
                  </a:moveTo>
                  <a:lnTo>
                    <a:pt x="1898324" y="153459"/>
                  </a:lnTo>
                  <a:lnTo>
                    <a:pt x="1898324" y="2933"/>
                  </a:lnTo>
                  <a:lnTo>
                    <a:pt x="2023647" y="75281"/>
                  </a:lnTo>
                  <a:lnTo>
                    <a:pt x="2023647" y="81111"/>
                  </a:lnTo>
                  <a:close/>
                  <a:moveTo>
                    <a:pt x="3249655" y="2933"/>
                  </a:moveTo>
                  <a:lnTo>
                    <a:pt x="3249655" y="153459"/>
                  </a:lnTo>
                  <a:lnTo>
                    <a:pt x="3119262" y="78178"/>
                  </a:lnTo>
                  <a:lnTo>
                    <a:pt x="3249655" y="2933"/>
                  </a:lnTo>
                  <a:close/>
                  <a:moveTo>
                    <a:pt x="2978694" y="3444358"/>
                  </a:moveTo>
                  <a:lnTo>
                    <a:pt x="2978694" y="3594884"/>
                  </a:lnTo>
                  <a:lnTo>
                    <a:pt x="2848337" y="3519603"/>
                  </a:lnTo>
                  <a:lnTo>
                    <a:pt x="2978694" y="3444358"/>
                  </a:lnTo>
                  <a:close/>
                  <a:moveTo>
                    <a:pt x="2846635" y="3516706"/>
                  </a:moveTo>
                  <a:lnTo>
                    <a:pt x="2846635" y="3366144"/>
                  </a:lnTo>
                  <a:lnTo>
                    <a:pt x="2977028" y="3441425"/>
                  </a:lnTo>
                  <a:lnTo>
                    <a:pt x="2846635" y="3516706"/>
                  </a:lnTo>
                  <a:close/>
                  <a:moveTo>
                    <a:pt x="2848337" y="3363211"/>
                  </a:moveTo>
                  <a:lnTo>
                    <a:pt x="2973661" y="3290863"/>
                  </a:lnTo>
                  <a:lnTo>
                    <a:pt x="2978730" y="3293796"/>
                  </a:lnTo>
                  <a:lnTo>
                    <a:pt x="2978730" y="3438492"/>
                  </a:lnTo>
                  <a:lnTo>
                    <a:pt x="2848373" y="3363211"/>
                  </a:lnTo>
                  <a:close/>
                  <a:moveTo>
                    <a:pt x="3114156" y="538700"/>
                  </a:moveTo>
                  <a:lnTo>
                    <a:pt x="3109087" y="541633"/>
                  </a:lnTo>
                  <a:lnTo>
                    <a:pt x="2983763" y="469285"/>
                  </a:lnTo>
                  <a:lnTo>
                    <a:pt x="3114120" y="394004"/>
                  </a:lnTo>
                  <a:lnTo>
                    <a:pt x="3114120" y="538700"/>
                  </a:lnTo>
                  <a:close/>
                  <a:moveTo>
                    <a:pt x="3117560" y="706861"/>
                  </a:moveTo>
                  <a:lnTo>
                    <a:pt x="3247953" y="782142"/>
                  </a:lnTo>
                  <a:lnTo>
                    <a:pt x="3117560" y="857423"/>
                  </a:lnTo>
                  <a:lnTo>
                    <a:pt x="3117560" y="706861"/>
                  </a:lnTo>
                  <a:close/>
                  <a:moveTo>
                    <a:pt x="3117560" y="1489003"/>
                  </a:moveTo>
                  <a:lnTo>
                    <a:pt x="3247953" y="1564284"/>
                  </a:lnTo>
                  <a:lnTo>
                    <a:pt x="3117560" y="1639565"/>
                  </a:lnTo>
                  <a:lnTo>
                    <a:pt x="3117560" y="1489003"/>
                  </a:lnTo>
                  <a:close/>
                  <a:moveTo>
                    <a:pt x="3117560" y="2271145"/>
                  </a:moveTo>
                  <a:lnTo>
                    <a:pt x="3247953" y="2346426"/>
                  </a:lnTo>
                  <a:lnTo>
                    <a:pt x="3117560" y="2421707"/>
                  </a:lnTo>
                  <a:lnTo>
                    <a:pt x="3117560" y="2271145"/>
                  </a:lnTo>
                  <a:close/>
                  <a:moveTo>
                    <a:pt x="3117560" y="3053287"/>
                  </a:moveTo>
                  <a:lnTo>
                    <a:pt x="3247953" y="3128568"/>
                  </a:lnTo>
                  <a:lnTo>
                    <a:pt x="3117560" y="3203849"/>
                  </a:lnTo>
                  <a:lnTo>
                    <a:pt x="3117560" y="3053287"/>
                  </a:lnTo>
                  <a:close/>
                  <a:moveTo>
                    <a:pt x="2978694" y="2812742"/>
                  </a:moveTo>
                  <a:lnTo>
                    <a:pt x="2848337" y="2737461"/>
                  </a:lnTo>
                  <a:lnTo>
                    <a:pt x="2978694" y="2662216"/>
                  </a:lnTo>
                  <a:lnTo>
                    <a:pt x="2978694" y="2812742"/>
                  </a:lnTo>
                  <a:close/>
                  <a:moveTo>
                    <a:pt x="2978694" y="2030600"/>
                  </a:moveTo>
                  <a:lnTo>
                    <a:pt x="2848337" y="1955319"/>
                  </a:lnTo>
                  <a:lnTo>
                    <a:pt x="2978694" y="1880038"/>
                  </a:lnTo>
                  <a:lnTo>
                    <a:pt x="2978694" y="2030600"/>
                  </a:lnTo>
                  <a:close/>
                  <a:moveTo>
                    <a:pt x="2978694" y="1248494"/>
                  </a:moveTo>
                  <a:lnTo>
                    <a:pt x="2848337" y="1173213"/>
                  </a:lnTo>
                  <a:lnTo>
                    <a:pt x="2978694" y="1097932"/>
                  </a:lnTo>
                  <a:lnTo>
                    <a:pt x="2978694" y="1248458"/>
                  </a:lnTo>
                  <a:close/>
                  <a:moveTo>
                    <a:pt x="2982097" y="779209"/>
                  </a:moveTo>
                  <a:lnTo>
                    <a:pt x="2982097" y="634513"/>
                  </a:lnTo>
                  <a:lnTo>
                    <a:pt x="2987167" y="631580"/>
                  </a:lnTo>
                  <a:lnTo>
                    <a:pt x="3112454" y="703928"/>
                  </a:lnTo>
                  <a:lnTo>
                    <a:pt x="2982061" y="779209"/>
                  </a:lnTo>
                  <a:close/>
                  <a:moveTo>
                    <a:pt x="3114156" y="706861"/>
                  </a:moveTo>
                  <a:lnTo>
                    <a:pt x="3114156" y="857387"/>
                  </a:lnTo>
                  <a:lnTo>
                    <a:pt x="2983799" y="782106"/>
                  </a:lnTo>
                  <a:lnTo>
                    <a:pt x="3114156" y="706825"/>
                  </a:lnTo>
                  <a:close/>
                  <a:moveTo>
                    <a:pt x="2982097" y="785075"/>
                  </a:moveTo>
                  <a:lnTo>
                    <a:pt x="3112491" y="860356"/>
                  </a:lnTo>
                  <a:lnTo>
                    <a:pt x="2987167" y="932704"/>
                  </a:lnTo>
                  <a:lnTo>
                    <a:pt x="2982097" y="929771"/>
                  </a:lnTo>
                  <a:lnTo>
                    <a:pt x="2982097" y="785075"/>
                  </a:lnTo>
                  <a:close/>
                  <a:moveTo>
                    <a:pt x="3105719" y="1020695"/>
                  </a:moveTo>
                  <a:lnTo>
                    <a:pt x="2982097" y="1092066"/>
                  </a:lnTo>
                  <a:lnTo>
                    <a:pt x="2982097" y="949325"/>
                  </a:lnTo>
                  <a:lnTo>
                    <a:pt x="3105719" y="1020695"/>
                  </a:lnTo>
                  <a:close/>
                  <a:moveTo>
                    <a:pt x="3112491" y="1173213"/>
                  </a:moveTo>
                  <a:lnTo>
                    <a:pt x="2982097" y="1248494"/>
                  </a:lnTo>
                  <a:lnTo>
                    <a:pt x="2982097" y="1097932"/>
                  </a:lnTo>
                  <a:lnTo>
                    <a:pt x="3112491" y="1173213"/>
                  </a:lnTo>
                  <a:close/>
                  <a:moveTo>
                    <a:pt x="2982097" y="1254360"/>
                  </a:moveTo>
                  <a:lnTo>
                    <a:pt x="3105719" y="1325731"/>
                  </a:lnTo>
                  <a:lnTo>
                    <a:pt x="2982097" y="1397101"/>
                  </a:lnTo>
                  <a:lnTo>
                    <a:pt x="2982097" y="1254360"/>
                  </a:lnTo>
                  <a:close/>
                  <a:moveTo>
                    <a:pt x="2987167" y="1413722"/>
                  </a:moveTo>
                  <a:lnTo>
                    <a:pt x="3112491" y="1486070"/>
                  </a:lnTo>
                  <a:lnTo>
                    <a:pt x="2982097" y="1561351"/>
                  </a:lnTo>
                  <a:lnTo>
                    <a:pt x="2982097" y="1416655"/>
                  </a:lnTo>
                  <a:lnTo>
                    <a:pt x="2987167" y="1413722"/>
                  </a:lnTo>
                  <a:close/>
                  <a:moveTo>
                    <a:pt x="3114156" y="1489003"/>
                  </a:moveTo>
                  <a:lnTo>
                    <a:pt x="3114156" y="1639529"/>
                  </a:lnTo>
                  <a:lnTo>
                    <a:pt x="2983799" y="1564248"/>
                  </a:lnTo>
                  <a:lnTo>
                    <a:pt x="3114156" y="1488967"/>
                  </a:lnTo>
                  <a:close/>
                  <a:moveTo>
                    <a:pt x="2982097" y="1567217"/>
                  </a:moveTo>
                  <a:lnTo>
                    <a:pt x="3112491" y="1642498"/>
                  </a:lnTo>
                  <a:lnTo>
                    <a:pt x="2987167" y="1714846"/>
                  </a:lnTo>
                  <a:lnTo>
                    <a:pt x="2982097" y="1711913"/>
                  </a:lnTo>
                  <a:lnTo>
                    <a:pt x="2982097" y="1567217"/>
                  </a:lnTo>
                  <a:close/>
                  <a:moveTo>
                    <a:pt x="3105719" y="1802837"/>
                  </a:moveTo>
                  <a:lnTo>
                    <a:pt x="2982097" y="1874208"/>
                  </a:lnTo>
                  <a:lnTo>
                    <a:pt x="2982097" y="1731467"/>
                  </a:lnTo>
                  <a:lnTo>
                    <a:pt x="3105719" y="1802837"/>
                  </a:lnTo>
                  <a:close/>
                  <a:moveTo>
                    <a:pt x="3112491" y="1955355"/>
                  </a:moveTo>
                  <a:lnTo>
                    <a:pt x="2982097" y="2030636"/>
                  </a:lnTo>
                  <a:lnTo>
                    <a:pt x="2982097" y="1880074"/>
                  </a:lnTo>
                  <a:lnTo>
                    <a:pt x="3112491" y="1955355"/>
                  </a:lnTo>
                  <a:close/>
                  <a:moveTo>
                    <a:pt x="2982097" y="2036502"/>
                  </a:moveTo>
                  <a:lnTo>
                    <a:pt x="3105719" y="2107873"/>
                  </a:lnTo>
                  <a:lnTo>
                    <a:pt x="2982097" y="2179243"/>
                  </a:lnTo>
                  <a:lnTo>
                    <a:pt x="2982097" y="2036502"/>
                  </a:lnTo>
                  <a:close/>
                  <a:moveTo>
                    <a:pt x="2987167" y="2195864"/>
                  </a:moveTo>
                  <a:lnTo>
                    <a:pt x="3112454" y="2268212"/>
                  </a:lnTo>
                  <a:lnTo>
                    <a:pt x="2982061" y="2343493"/>
                  </a:lnTo>
                  <a:lnTo>
                    <a:pt x="2982061" y="2198797"/>
                  </a:lnTo>
                  <a:lnTo>
                    <a:pt x="2987131" y="2195864"/>
                  </a:lnTo>
                  <a:close/>
                  <a:moveTo>
                    <a:pt x="3114156" y="2271145"/>
                  </a:moveTo>
                  <a:lnTo>
                    <a:pt x="3114156" y="2421671"/>
                  </a:lnTo>
                  <a:lnTo>
                    <a:pt x="2983799" y="2346390"/>
                  </a:lnTo>
                  <a:lnTo>
                    <a:pt x="3114156" y="2271145"/>
                  </a:lnTo>
                  <a:close/>
                  <a:moveTo>
                    <a:pt x="2982097" y="2349359"/>
                  </a:moveTo>
                  <a:lnTo>
                    <a:pt x="3112491" y="2424640"/>
                  </a:lnTo>
                  <a:lnTo>
                    <a:pt x="2987167" y="2496989"/>
                  </a:lnTo>
                  <a:lnTo>
                    <a:pt x="2982097" y="2494055"/>
                  </a:lnTo>
                  <a:lnTo>
                    <a:pt x="2982097" y="2349359"/>
                  </a:lnTo>
                  <a:close/>
                  <a:moveTo>
                    <a:pt x="3105683" y="2584979"/>
                  </a:moveTo>
                  <a:lnTo>
                    <a:pt x="2982097" y="2656350"/>
                  </a:lnTo>
                  <a:lnTo>
                    <a:pt x="2982097" y="2513645"/>
                  </a:lnTo>
                  <a:lnTo>
                    <a:pt x="3105683" y="2585016"/>
                  </a:lnTo>
                  <a:close/>
                  <a:moveTo>
                    <a:pt x="3112491" y="2737497"/>
                  </a:moveTo>
                  <a:lnTo>
                    <a:pt x="2982097" y="2812778"/>
                  </a:lnTo>
                  <a:lnTo>
                    <a:pt x="2982097" y="2662216"/>
                  </a:lnTo>
                  <a:lnTo>
                    <a:pt x="3112491" y="2737497"/>
                  </a:lnTo>
                  <a:close/>
                  <a:moveTo>
                    <a:pt x="2982097" y="2818644"/>
                  </a:moveTo>
                  <a:lnTo>
                    <a:pt x="3105719" y="2890015"/>
                  </a:lnTo>
                  <a:lnTo>
                    <a:pt x="2982097" y="2961385"/>
                  </a:lnTo>
                  <a:lnTo>
                    <a:pt x="2982097" y="2818644"/>
                  </a:lnTo>
                  <a:close/>
                  <a:moveTo>
                    <a:pt x="2987167" y="2978006"/>
                  </a:moveTo>
                  <a:lnTo>
                    <a:pt x="3112491" y="3050354"/>
                  </a:lnTo>
                  <a:lnTo>
                    <a:pt x="2982097" y="3125635"/>
                  </a:lnTo>
                  <a:lnTo>
                    <a:pt x="2982097" y="2980939"/>
                  </a:lnTo>
                  <a:lnTo>
                    <a:pt x="2987167" y="2978006"/>
                  </a:lnTo>
                  <a:close/>
                  <a:moveTo>
                    <a:pt x="3114156" y="3053287"/>
                  </a:moveTo>
                  <a:lnTo>
                    <a:pt x="3114156" y="3203849"/>
                  </a:lnTo>
                  <a:lnTo>
                    <a:pt x="2983799" y="3128568"/>
                  </a:lnTo>
                  <a:lnTo>
                    <a:pt x="3114156" y="3053287"/>
                  </a:lnTo>
                  <a:close/>
                  <a:moveTo>
                    <a:pt x="2982097" y="3131501"/>
                  </a:moveTo>
                  <a:lnTo>
                    <a:pt x="3112491" y="3206782"/>
                  </a:lnTo>
                  <a:lnTo>
                    <a:pt x="2987167" y="3279131"/>
                  </a:lnTo>
                  <a:lnTo>
                    <a:pt x="2982097" y="3276197"/>
                  </a:lnTo>
                  <a:lnTo>
                    <a:pt x="2982097" y="3131501"/>
                  </a:lnTo>
                  <a:close/>
                  <a:moveTo>
                    <a:pt x="3114156" y="3209715"/>
                  </a:moveTo>
                  <a:lnTo>
                    <a:pt x="3114156" y="3352420"/>
                  </a:lnTo>
                  <a:lnTo>
                    <a:pt x="2990571" y="3281050"/>
                  </a:lnTo>
                  <a:lnTo>
                    <a:pt x="3114156" y="3209679"/>
                  </a:lnTo>
                  <a:close/>
                  <a:moveTo>
                    <a:pt x="3114156" y="3047421"/>
                  </a:moveTo>
                  <a:lnTo>
                    <a:pt x="2990571" y="2976050"/>
                  </a:lnTo>
                  <a:lnTo>
                    <a:pt x="3114156" y="2904680"/>
                  </a:lnTo>
                  <a:lnTo>
                    <a:pt x="3114156" y="3047421"/>
                  </a:lnTo>
                  <a:close/>
                  <a:moveTo>
                    <a:pt x="3109123" y="2888060"/>
                  </a:moveTo>
                  <a:lnTo>
                    <a:pt x="2983799" y="2815711"/>
                  </a:lnTo>
                  <a:lnTo>
                    <a:pt x="3114156" y="2740430"/>
                  </a:lnTo>
                  <a:lnTo>
                    <a:pt x="3114156" y="2885126"/>
                  </a:lnTo>
                  <a:lnTo>
                    <a:pt x="3109087" y="2888060"/>
                  </a:lnTo>
                  <a:close/>
                  <a:moveTo>
                    <a:pt x="3114156" y="2734564"/>
                  </a:moveTo>
                  <a:lnTo>
                    <a:pt x="2983799" y="2659283"/>
                  </a:lnTo>
                  <a:lnTo>
                    <a:pt x="3109087" y="2586935"/>
                  </a:lnTo>
                  <a:lnTo>
                    <a:pt x="3114156" y="2589868"/>
                  </a:lnTo>
                  <a:lnTo>
                    <a:pt x="3114156" y="2734564"/>
                  </a:lnTo>
                  <a:close/>
                  <a:moveTo>
                    <a:pt x="2990571" y="2498944"/>
                  </a:moveTo>
                  <a:lnTo>
                    <a:pt x="3114193" y="2427573"/>
                  </a:lnTo>
                  <a:lnTo>
                    <a:pt x="3114193" y="2570314"/>
                  </a:lnTo>
                  <a:lnTo>
                    <a:pt x="2990571" y="2498944"/>
                  </a:lnTo>
                  <a:close/>
                  <a:moveTo>
                    <a:pt x="3114156" y="2265279"/>
                  </a:moveTo>
                  <a:lnTo>
                    <a:pt x="2990571" y="2193908"/>
                  </a:lnTo>
                  <a:lnTo>
                    <a:pt x="3114156" y="2122538"/>
                  </a:lnTo>
                  <a:lnTo>
                    <a:pt x="3114156" y="2265243"/>
                  </a:lnTo>
                  <a:close/>
                  <a:moveTo>
                    <a:pt x="3109123" y="2105918"/>
                  </a:moveTo>
                  <a:lnTo>
                    <a:pt x="2983799" y="2033569"/>
                  </a:lnTo>
                  <a:lnTo>
                    <a:pt x="3114156" y="1958288"/>
                  </a:lnTo>
                  <a:lnTo>
                    <a:pt x="3114156" y="2102984"/>
                  </a:lnTo>
                  <a:lnTo>
                    <a:pt x="3109087" y="2105918"/>
                  </a:lnTo>
                  <a:close/>
                  <a:moveTo>
                    <a:pt x="3114156" y="1952386"/>
                  </a:moveTo>
                  <a:lnTo>
                    <a:pt x="2983799" y="1877105"/>
                  </a:lnTo>
                  <a:lnTo>
                    <a:pt x="3109123" y="1804757"/>
                  </a:lnTo>
                  <a:lnTo>
                    <a:pt x="3114193" y="1807690"/>
                  </a:lnTo>
                  <a:lnTo>
                    <a:pt x="3114193" y="1952386"/>
                  </a:lnTo>
                  <a:close/>
                  <a:moveTo>
                    <a:pt x="2990571" y="1716802"/>
                  </a:moveTo>
                  <a:lnTo>
                    <a:pt x="3114156" y="1645431"/>
                  </a:lnTo>
                  <a:lnTo>
                    <a:pt x="3114156" y="1788136"/>
                  </a:lnTo>
                  <a:lnTo>
                    <a:pt x="2990571" y="1716765"/>
                  </a:lnTo>
                  <a:close/>
                  <a:moveTo>
                    <a:pt x="3114156" y="1483137"/>
                  </a:moveTo>
                  <a:lnTo>
                    <a:pt x="2990571" y="1411766"/>
                  </a:lnTo>
                  <a:lnTo>
                    <a:pt x="3114156" y="1340396"/>
                  </a:lnTo>
                  <a:lnTo>
                    <a:pt x="3114156" y="1483137"/>
                  </a:lnTo>
                  <a:close/>
                  <a:moveTo>
                    <a:pt x="3109087" y="1323775"/>
                  </a:moveTo>
                  <a:lnTo>
                    <a:pt x="2983763" y="1251427"/>
                  </a:lnTo>
                  <a:lnTo>
                    <a:pt x="3114120" y="1176146"/>
                  </a:lnTo>
                  <a:lnTo>
                    <a:pt x="3114120" y="1320842"/>
                  </a:lnTo>
                  <a:lnTo>
                    <a:pt x="3109051" y="1323775"/>
                  </a:lnTo>
                  <a:close/>
                  <a:moveTo>
                    <a:pt x="3114156" y="1170244"/>
                  </a:moveTo>
                  <a:lnTo>
                    <a:pt x="2983799" y="1094963"/>
                  </a:lnTo>
                  <a:lnTo>
                    <a:pt x="3109123" y="1022614"/>
                  </a:lnTo>
                  <a:lnTo>
                    <a:pt x="3114193" y="1025548"/>
                  </a:lnTo>
                  <a:lnTo>
                    <a:pt x="3114193" y="1170244"/>
                  </a:lnTo>
                  <a:close/>
                  <a:moveTo>
                    <a:pt x="2990571" y="934660"/>
                  </a:moveTo>
                  <a:lnTo>
                    <a:pt x="3114156" y="863289"/>
                  </a:lnTo>
                  <a:lnTo>
                    <a:pt x="3114156" y="1006030"/>
                  </a:lnTo>
                  <a:lnTo>
                    <a:pt x="2990571" y="934660"/>
                  </a:lnTo>
                  <a:close/>
                  <a:moveTo>
                    <a:pt x="3114156" y="700995"/>
                  </a:moveTo>
                  <a:lnTo>
                    <a:pt x="2990571" y="629624"/>
                  </a:lnTo>
                  <a:lnTo>
                    <a:pt x="3114156" y="558254"/>
                  </a:lnTo>
                  <a:lnTo>
                    <a:pt x="3114156" y="700959"/>
                  </a:lnTo>
                  <a:close/>
                  <a:moveTo>
                    <a:pt x="2982097" y="466352"/>
                  </a:moveTo>
                  <a:lnTo>
                    <a:pt x="2982097" y="315790"/>
                  </a:lnTo>
                  <a:lnTo>
                    <a:pt x="3112491" y="391071"/>
                  </a:lnTo>
                  <a:lnTo>
                    <a:pt x="2982097" y="466352"/>
                  </a:lnTo>
                  <a:close/>
                  <a:moveTo>
                    <a:pt x="3105719" y="543589"/>
                  </a:moveTo>
                  <a:lnTo>
                    <a:pt x="2982097" y="614959"/>
                  </a:lnTo>
                  <a:lnTo>
                    <a:pt x="2982097" y="472218"/>
                  </a:lnTo>
                  <a:lnTo>
                    <a:pt x="3105719" y="543589"/>
                  </a:lnTo>
                  <a:close/>
                  <a:moveTo>
                    <a:pt x="2978694" y="466352"/>
                  </a:moveTo>
                  <a:lnTo>
                    <a:pt x="2848337" y="391071"/>
                  </a:lnTo>
                  <a:lnTo>
                    <a:pt x="2978694" y="315790"/>
                  </a:lnTo>
                  <a:lnTo>
                    <a:pt x="2978694" y="466316"/>
                  </a:lnTo>
                  <a:close/>
                  <a:moveTo>
                    <a:pt x="2977028" y="469285"/>
                  </a:moveTo>
                  <a:lnTo>
                    <a:pt x="2846635" y="544566"/>
                  </a:lnTo>
                  <a:lnTo>
                    <a:pt x="2846635" y="394004"/>
                  </a:lnTo>
                  <a:lnTo>
                    <a:pt x="2977028" y="469285"/>
                  </a:lnTo>
                  <a:close/>
                  <a:moveTo>
                    <a:pt x="2978694" y="472218"/>
                  </a:moveTo>
                  <a:lnTo>
                    <a:pt x="2978694" y="616915"/>
                  </a:lnTo>
                  <a:lnTo>
                    <a:pt x="2973624" y="619848"/>
                  </a:lnTo>
                  <a:lnTo>
                    <a:pt x="2848301" y="547499"/>
                  </a:lnTo>
                  <a:lnTo>
                    <a:pt x="2978658" y="472218"/>
                  </a:lnTo>
                  <a:close/>
                  <a:moveTo>
                    <a:pt x="2978694" y="636468"/>
                  </a:moveTo>
                  <a:lnTo>
                    <a:pt x="2978694" y="779173"/>
                  </a:lnTo>
                  <a:lnTo>
                    <a:pt x="2855108" y="707839"/>
                  </a:lnTo>
                  <a:lnTo>
                    <a:pt x="2978694" y="636468"/>
                  </a:lnTo>
                  <a:close/>
                  <a:moveTo>
                    <a:pt x="2978694" y="927816"/>
                  </a:moveTo>
                  <a:lnTo>
                    <a:pt x="2855108" y="856446"/>
                  </a:lnTo>
                  <a:lnTo>
                    <a:pt x="2978694" y="785075"/>
                  </a:lnTo>
                  <a:lnTo>
                    <a:pt x="2978694" y="927816"/>
                  </a:lnTo>
                  <a:close/>
                  <a:moveTo>
                    <a:pt x="2978694" y="947370"/>
                  </a:moveTo>
                  <a:lnTo>
                    <a:pt x="2978694" y="1092066"/>
                  </a:lnTo>
                  <a:lnTo>
                    <a:pt x="2848337" y="1016785"/>
                  </a:lnTo>
                  <a:lnTo>
                    <a:pt x="2973624" y="944437"/>
                  </a:lnTo>
                  <a:lnTo>
                    <a:pt x="2978694" y="947370"/>
                  </a:lnTo>
                  <a:close/>
                  <a:moveTo>
                    <a:pt x="2977028" y="1094999"/>
                  </a:moveTo>
                  <a:lnTo>
                    <a:pt x="2846635" y="1170280"/>
                  </a:lnTo>
                  <a:lnTo>
                    <a:pt x="2846635" y="1019718"/>
                  </a:lnTo>
                  <a:lnTo>
                    <a:pt x="2977028" y="1094999"/>
                  </a:lnTo>
                  <a:close/>
                  <a:moveTo>
                    <a:pt x="2977028" y="1251427"/>
                  </a:moveTo>
                  <a:lnTo>
                    <a:pt x="2846635" y="1326708"/>
                  </a:lnTo>
                  <a:lnTo>
                    <a:pt x="2846635" y="1176146"/>
                  </a:lnTo>
                  <a:lnTo>
                    <a:pt x="2977028" y="1251427"/>
                  </a:lnTo>
                  <a:close/>
                  <a:moveTo>
                    <a:pt x="2978694" y="1254360"/>
                  </a:moveTo>
                  <a:lnTo>
                    <a:pt x="2978694" y="1399057"/>
                  </a:lnTo>
                  <a:lnTo>
                    <a:pt x="2973624" y="1401990"/>
                  </a:lnTo>
                  <a:lnTo>
                    <a:pt x="2848337" y="1329642"/>
                  </a:lnTo>
                  <a:lnTo>
                    <a:pt x="2978694" y="1254360"/>
                  </a:lnTo>
                  <a:close/>
                  <a:moveTo>
                    <a:pt x="2978694" y="1418610"/>
                  </a:moveTo>
                  <a:lnTo>
                    <a:pt x="2978694" y="1561351"/>
                  </a:lnTo>
                  <a:lnTo>
                    <a:pt x="2855108" y="1490017"/>
                  </a:lnTo>
                  <a:lnTo>
                    <a:pt x="2978694" y="1418646"/>
                  </a:lnTo>
                  <a:close/>
                  <a:moveTo>
                    <a:pt x="2978694" y="1709958"/>
                  </a:moveTo>
                  <a:lnTo>
                    <a:pt x="2855108" y="1638588"/>
                  </a:lnTo>
                  <a:lnTo>
                    <a:pt x="2978694" y="1567217"/>
                  </a:lnTo>
                  <a:lnTo>
                    <a:pt x="2978694" y="1709958"/>
                  </a:lnTo>
                  <a:close/>
                  <a:moveTo>
                    <a:pt x="2978694" y="1729512"/>
                  </a:moveTo>
                  <a:lnTo>
                    <a:pt x="2978694" y="1874208"/>
                  </a:lnTo>
                  <a:lnTo>
                    <a:pt x="2848337" y="1798927"/>
                  </a:lnTo>
                  <a:lnTo>
                    <a:pt x="2973624" y="1726579"/>
                  </a:lnTo>
                  <a:lnTo>
                    <a:pt x="2978694" y="1729512"/>
                  </a:lnTo>
                  <a:close/>
                  <a:moveTo>
                    <a:pt x="2976992" y="1877141"/>
                  </a:moveTo>
                  <a:lnTo>
                    <a:pt x="2846599" y="1952422"/>
                  </a:lnTo>
                  <a:lnTo>
                    <a:pt x="2846599" y="1801860"/>
                  </a:lnTo>
                  <a:lnTo>
                    <a:pt x="2976992" y="1877141"/>
                  </a:lnTo>
                  <a:close/>
                  <a:moveTo>
                    <a:pt x="2976992" y="2033569"/>
                  </a:moveTo>
                  <a:lnTo>
                    <a:pt x="2846599" y="2108851"/>
                  </a:lnTo>
                  <a:lnTo>
                    <a:pt x="2846599" y="1958288"/>
                  </a:lnTo>
                  <a:lnTo>
                    <a:pt x="2976992" y="2033569"/>
                  </a:lnTo>
                  <a:close/>
                  <a:moveTo>
                    <a:pt x="2978694" y="2036502"/>
                  </a:moveTo>
                  <a:lnTo>
                    <a:pt x="2978694" y="2181199"/>
                  </a:lnTo>
                  <a:lnTo>
                    <a:pt x="2973624" y="2184132"/>
                  </a:lnTo>
                  <a:lnTo>
                    <a:pt x="2848301" y="2111784"/>
                  </a:lnTo>
                  <a:lnTo>
                    <a:pt x="2978658" y="2036538"/>
                  </a:lnTo>
                  <a:close/>
                  <a:moveTo>
                    <a:pt x="2978694" y="2200752"/>
                  </a:moveTo>
                  <a:lnTo>
                    <a:pt x="2978694" y="2343457"/>
                  </a:lnTo>
                  <a:lnTo>
                    <a:pt x="2855108" y="2272086"/>
                  </a:lnTo>
                  <a:lnTo>
                    <a:pt x="2978694" y="2200716"/>
                  </a:lnTo>
                  <a:close/>
                  <a:moveTo>
                    <a:pt x="2978694" y="2492100"/>
                  </a:moveTo>
                  <a:lnTo>
                    <a:pt x="2855072" y="2420730"/>
                  </a:lnTo>
                  <a:lnTo>
                    <a:pt x="2978694" y="2349359"/>
                  </a:lnTo>
                  <a:lnTo>
                    <a:pt x="2978694" y="2492100"/>
                  </a:lnTo>
                  <a:close/>
                  <a:moveTo>
                    <a:pt x="2978694" y="2511654"/>
                  </a:moveTo>
                  <a:lnTo>
                    <a:pt x="2978694" y="2656350"/>
                  </a:lnTo>
                  <a:lnTo>
                    <a:pt x="2848337" y="2581069"/>
                  </a:lnTo>
                  <a:lnTo>
                    <a:pt x="2973624" y="2508721"/>
                  </a:lnTo>
                  <a:lnTo>
                    <a:pt x="2978694" y="2511654"/>
                  </a:lnTo>
                  <a:close/>
                  <a:moveTo>
                    <a:pt x="2977028" y="2659247"/>
                  </a:moveTo>
                  <a:lnTo>
                    <a:pt x="2846635" y="2734528"/>
                  </a:lnTo>
                  <a:lnTo>
                    <a:pt x="2846635" y="2583965"/>
                  </a:lnTo>
                  <a:lnTo>
                    <a:pt x="2977028" y="2659247"/>
                  </a:lnTo>
                  <a:close/>
                  <a:moveTo>
                    <a:pt x="2977028" y="2815711"/>
                  </a:moveTo>
                  <a:lnTo>
                    <a:pt x="2846635" y="2890993"/>
                  </a:lnTo>
                  <a:lnTo>
                    <a:pt x="2846635" y="2740430"/>
                  </a:lnTo>
                  <a:lnTo>
                    <a:pt x="2977028" y="2815711"/>
                  </a:lnTo>
                  <a:close/>
                  <a:moveTo>
                    <a:pt x="2978694" y="2818644"/>
                  </a:moveTo>
                  <a:lnTo>
                    <a:pt x="2978694" y="2963304"/>
                  </a:lnTo>
                  <a:lnTo>
                    <a:pt x="2973624" y="2966237"/>
                  </a:lnTo>
                  <a:lnTo>
                    <a:pt x="2848301" y="2893889"/>
                  </a:lnTo>
                  <a:lnTo>
                    <a:pt x="2978658" y="2818644"/>
                  </a:lnTo>
                  <a:close/>
                  <a:moveTo>
                    <a:pt x="2978694" y="2982894"/>
                  </a:moveTo>
                  <a:lnTo>
                    <a:pt x="2978694" y="3125635"/>
                  </a:lnTo>
                  <a:lnTo>
                    <a:pt x="2855108" y="3054265"/>
                  </a:lnTo>
                  <a:lnTo>
                    <a:pt x="2978694" y="2982894"/>
                  </a:lnTo>
                  <a:close/>
                  <a:moveTo>
                    <a:pt x="2978694" y="3274242"/>
                  </a:moveTo>
                  <a:lnTo>
                    <a:pt x="2855108" y="3202872"/>
                  </a:lnTo>
                  <a:lnTo>
                    <a:pt x="2978694" y="3131501"/>
                  </a:lnTo>
                  <a:lnTo>
                    <a:pt x="2978694" y="3274242"/>
                  </a:lnTo>
                  <a:close/>
                  <a:moveTo>
                    <a:pt x="3105719" y="3367121"/>
                  </a:moveTo>
                  <a:lnTo>
                    <a:pt x="2982097" y="3438492"/>
                  </a:lnTo>
                  <a:lnTo>
                    <a:pt x="2982097" y="3295751"/>
                  </a:lnTo>
                  <a:lnTo>
                    <a:pt x="3105719" y="3367121"/>
                  </a:lnTo>
                  <a:close/>
                  <a:moveTo>
                    <a:pt x="2982097" y="3444358"/>
                  </a:moveTo>
                  <a:lnTo>
                    <a:pt x="3112491" y="3519639"/>
                  </a:lnTo>
                  <a:lnTo>
                    <a:pt x="2982097" y="3594920"/>
                  </a:lnTo>
                  <a:lnTo>
                    <a:pt x="2982097" y="3444358"/>
                  </a:lnTo>
                  <a:close/>
                  <a:moveTo>
                    <a:pt x="2983799" y="3441425"/>
                  </a:moveTo>
                  <a:lnTo>
                    <a:pt x="3109123" y="3369077"/>
                  </a:lnTo>
                  <a:lnTo>
                    <a:pt x="3114193" y="3372010"/>
                  </a:lnTo>
                  <a:lnTo>
                    <a:pt x="3114193" y="3516706"/>
                  </a:lnTo>
                  <a:lnTo>
                    <a:pt x="2983836" y="3441425"/>
                  </a:lnTo>
                  <a:close/>
                  <a:moveTo>
                    <a:pt x="3117560" y="3373965"/>
                  </a:moveTo>
                  <a:lnTo>
                    <a:pt x="3241182" y="3445336"/>
                  </a:lnTo>
                  <a:lnTo>
                    <a:pt x="3117560" y="3516706"/>
                  </a:lnTo>
                  <a:lnTo>
                    <a:pt x="3117560" y="3373965"/>
                  </a:lnTo>
                  <a:close/>
                  <a:moveTo>
                    <a:pt x="3117560" y="3354412"/>
                  </a:moveTo>
                  <a:lnTo>
                    <a:pt x="3117560" y="3209715"/>
                  </a:lnTo>
                  <a:lnTo>
                    <a:pt x="3247953" y="3284997"/>
                  </a:lnTo>
                  <a:lnTo>
                    <a:pt x="3122629" y="3357345"/>
                  </a:lnTo>
                  <a:lnTo>
                    <a:pt x="3117560" y="3354412"/>
                  </a:lnTo>
                  <a:close/>
                  <a:moveTo>
                    <a:pt x="3119262" y="3206782"/>
                  </a:moveTo>
                  <a:lnTo>
                    <a:pt x="3249655" y="3131501"/>
                  </a:lnTo>
                  <a:lnTo>
                    <a:pt x="3249655" y="3282027"/>
                  </a:lnTo>
                  <a:lnTo>
                    <a:pt x="3119262" y="3206746"/>
                  </a:lnTo>
                  <a:close/>
                  <a:moveTo>
                    <a:pt x="3119262" y="3050318"/>
                  </a:moveTo>
                  <a:lnTo>
                    <a:pt x="3249655" y="2975073"/>
                  </a:lnTo>
                  <a:lnTo>
                    <a:pt x="3249655" y="3125599"/>
                  </a:lnTo>
                  <a:lnTo>
                    <a:pt x="3119262" y="3050318"/>
                  </a:lnTo>
                  <a:close/>
                  <a:moveTo>
                    <a:pt x="3117560" y="3047421"/>
                  </a:moveTo>
                  <a:lnTo>
                    <a:pt x="3117560" y="2902725"/>
                  </a:lnTo>
                  <a:lnTo>
                    <a:pt x="3122666" y="2899792"/>
                  </a:lnTo>
                  <a:lnTo>
                    <a:pt x="3247953" y="2972140"/>
                  </a:lnTo>
                  <a:lnTo>
                    <a:pt x="3117560" y="3047457"/>
                  </a:lnTo>
                  <a:close/>
                  <a:moveTo>
                    <a:pt x="3117560" y="2883171"/>
                  </a:moveTo>
                  <a:lnTo>
                    <a:pt x="3117560" y="2740430"/>
                  </a:lnTo>
                  <a:lnTo>
                    <a:pt x="3241182" y="2811801"/>
                  </a:lnTo>
                  <a:lnTo>
                    <a:pt x="3117560" y="2883171"/>
                  </a:lnTo>
                  <a:close/>
                  <a:moveTo>
                    <a:pt x="3117560" y="2591823"/>
                  </a:moveTo>
                  <a:lnTo>
                    <a:pt x="3241182" y="2663194"/>
                  </a:lnTo>
                  <a:lnTo>
                    <a:pt x="3117560" y="2734564"/>
                  </a:lnTo>
                  <a:lnTo>
                    <a:pt x="3117560" y="2591823"/>
                  </a:lnTo>
                  <a:close/>
                  <a:moveTo>
                    <a:pt x="3117560" y="2572270"/>
                  </a:moveTo>
                  <a:lnTo>
                    <a:pt x="3117560" y="2427537"/>
                  </a:lnTo>
                  <a:lnTo>
                    <a:pt x="3247953" y="2502818"/>
                  </a:lnTo>
                  <a:lnTo>
                    <a:pt x="3122629" y="2575166"/>
                  </a:lnTo>
                  <a:lnTo>
                    <a:pt x="3117560" y="2572233"/>
                  </a:lnTo>
                  <a:close/>
                  <a:moveTo>
                    <a:pt x="3119262" y="2424640"/>
                  </a:moveTo>
                  <a:lnTo>
                    <a:pt x="3249655" y="2349359"/>
                  </a:lnTo>
                  <a:lnTo>
                    <a:pt x="3249655" y="2499885"/>
                  </a:lnTo>
                  <a:lnTo>
                    <a:pt x="3119262" y="2424604"/>
                  </a:lnTo>
                  <a:close/>
                  <a:moveTo>
                    <a:pt x="3119262" y="2268212"/>
                  </a:moveTo>
                  <a:lnTo>
                    <a:pt x="3249655" y="2192967"/>
                  </a:lnTo>
                  <a:lnTo>
                    <a:pt x="3249655" y="2343493"/>
                  </a:lnTo>
                  <a:lnTo>
                    <a:pt x="3119262" y="2268212"/>
                  </a:lnTo>
                  <a:close/>
                  <a:moveTo>
                    <a:pt x="3117560" y="2265279"/>
                  </a:moveTo>
                  <a:lnTo>
                    <a:pt x="3117560" y="2120583"/>
                  </a:lnTo>
                  <a:lnTo>
                    <a:pt x="3122666" y="2117650"/>
                  </a:lnTo>
                  <a:lnTo>
                    <a:pt x="3247953" y="2189998"/>
                  </a:lnTo>
                  <a:lnTo>
                    <a:pt x="3117560" y="2265315"/>
                  </a:lnTo>
                  <a:close/>
                  <a:moveTo>
                    <a:pt x="3117560" y="2101029"/>
                  </a:moveTo>
                  <a:lnTo>
                    <a:pt x="3117560" y="1958288"/>
                  </a:lnTo>
                  <a:lnTo>
                    <a:pt x="3241182" y="2029659"/>
                  </a:lnTo>
                  <a:lnTo>
                    <a:pt x="3117560" y="2101029"/>
                  </a:lnTo>
                  <a:close/>
                  <a:moveTo>
                    <a:pt x="3117560" y="1809681"/>
                  </a:moveTo>
                  <a:lnTo>
                    <a:pt x="3241182" y="1881052"/>
                  </a:lnTo>
                  <a:lnTo>
                    <a:pt x="3117560" y="1952422"/>
                  </a:lnTo>
                  <a:lnTo>
                    <a:pt x="3117560" y="1809681"/>
                  </a:lnTo>
                  <a:close/>
                  <a:moveTo>
                    <a:pt x="3117560" y="1790128"/>
                  </a:moveTo>
                  <a:lnTo>
                    <a:pt x="3117560" y="1645431"/>
                  </a:lnTo>
                  <a:lnTo>
                    <a:pt x="3247953" y="1720713"/>
                  </a:lnTo>
                  <a:lnTo>
                    <a:pt x="3122629" y="1793061"/>
                  </a:lnTo>
                  <a:lnTo>
                    <a:pt x="3117560" y="1790128"/>
                  </a:lnTo>
                  <a:close/>
                  <a:moveTo>
                    <a:pt x="3119262" y="1642498"/>
                  </a:moveTo>
                  <a:lnTo>
                    <a:pt x="3249655" y="1567217"/>
                  </a:lnTo>
                  <a:lnTo>
                    <a:pt x="3249655" y="1717779"/>
                  </a:lnTo>
                  <a:lnTo>
                    <a:pt x="3119262" y="1642498"/>
                  </a:lnTo>
                  <a:close/>
                  <a:moveTo>
                    <a:pt x="3119262" y="1486070"/>
                  </a:moveTo>
                  <a:lnTo>
                    <a:pt x="3249655" y="1410789"/>
                  </a:lnTo>
                  <a:lnTo>
                    <a:pt x="3249655" y="1561315"/>
                  </a:lnTo>
                  <a:lnTo>
                    <a:pt x="3119262" y="1486034"/>
                  </a:lnTo>
                  <a:close/>
                  <a:moveTo>
                    <a:pt x="3117560" y="1483137"/>
                  </a:moveTo>
                  <a:lnTo>
                    <a:pt x="3117560" y="1338441"/>
                  </a:lnTo>
                  <a:lnTo>
                    <a:pt x="3122629" y="1335508"/>
                  </a:lnTo>
                  <a:lnTo>
                    <a:pt x="3247953" y="1407856"/>
                  </a:lnTo>
                  <a:lnTo>
                    <a:pt x="3117560" y="1483137"/>
                  </a:lnTo>
                  <a:close/>
                  <a:moveTo>
                    <a:pt x="3117560" y="1318887"/>
                  </a:moveTo>
                  <a:lnTo>
                    <a:pt x="3117560" y="1176146"/>
                  </a:lnTo>
                  <a:lnTo>
                    <a:pt x="3241182" y="1247517"/>
                  </a:lnTo>
                  <a:lnTo>
                    <a:pt x="3117560" y="1318887"/>
                  </a:lnTo>
                  <a:close/>
                  <a:moveTo>
                    <a:pt x="3117560" y="1027539"/>
                  </a:moveTo>
                  <a:lnTo>
                    <a:pt x="3241182" y="1098910"/>
                  </a:lnTo>
                  <a:lnTo>
                    <a:pt x="3117560" y="1170280"/>
                  </a:lnTo>
                  <a:lnTo>
                    <a:pt x="3117560" y="1027539"/>
                  </a:lnTo>
                  <a:close/>
                  <a:moveTo>
                    <a:pt x="3117560" y="1007986"/>
                  </a:moveTo>
                  <a:lnTo>
                    <a:pt x="3117560" y="863289"/>
                  </a:lnTo>
                  <a:lnTo>
                    <a:pt x="3247953" y="938570"/>
                  </a:lnTo>
                  <a:lnTo>
                    <a:pt x="3122629" y="1010919"/>
                  </a:lnTo>
                  <a:lnTo>
                    <a:pt x="3117560" y="1007986"/>
                  </a:lnTo>
                  <a:close/>
                  <a:moveTo>
                    <a:pt x="3119262" y="860356"/>
                  </a:moveTo>
                  <a:lnTo>
                    <a:pt x="3249655" y="785075"/>
                  </a:lnTo>
                  <a:lnTo>
                    <a:pt x="3249655" y="935601"/>
                  </a:lnTo>
                  <a:lnTo>
                    <a:pt x="3119262" y="860320"/>
                  </a:lnTo>
                  <a:close/>
                  <a:moveTo>
                    <a:pt x="3119262" y="703928"/>
                  </a:moveTo>
                  <a:lnTo>
                    <a:pt x="3249655" y="628647"/>
                  </a:lnTo>
                  <a:lnTo>
                    <a:pt x="3249655" y="779173"/>
                  </a:lnTo>
                  <a:lnTo>
                    <a:pt x="3119262" y="703892"/>
                  </a:lnTo>
                  <a:close/>
                  <a:moveTo>
                    <a:pt x="3117560" y="700995"/>
                  </a:moveTo>
                  <a:lnTo>
                    <a:pt x="3117560" y="556299"/>
                  </a:lnTo>
                  <a:lnTo>
                    <a:pt x="3122666" y="553366"/>
                  </a:lnTo>
                  <a:lnTo>
                    <a:pt x="3247953" y="625714"/>
                  </a:lnTo>
                  <a:lnTo>
                    <a:pt x="3117560" y="700995"/>
                  </a:lnTo>
                  <a:close/>
                  <a:moveTo>
                    <a:pt x="3117560" y="536745"/>
                  </a:moveTo>
                  <a:lnTo>
                    <a:pt x="3117560" y="394004"/>
                  </a:lnTo>
                  <a:lnTo>
                    <a:pt x="3241182" y="465375"/>
                  </a:lnTo>
                  <a:lnTo>
                    <a:pt x="3117560" y="536745"/>
                  </a:lnTo>
                  <a:close/>
                  <a:moveTo>
                    <a:pt x="3117560" y="245361"/>
                  </a:moveTo>
                  <a:lnTo>
                    <a:pt x="3241182" y="316731"/>
                  </a:lnTo>
                  <a:lnTo>
                    <a:pt x="3117560" y="388102"/>
                  </a:lnTo>
                  <a:lnTo>
                    <a:pt x="3117560" y="245325"/>
                  </a:lnTo>
                  <a:close/>
                  <a:moveTo>
                    <a:pt x="3114156" y="388102"/>
                  </a:moveTo>
                  <a:lnTo>
                    <a:pt x="2983799" y="312821"/>
                  </a:lnTo>
                  <a:lnTo>
                    <a:pt x="3109123" y="240472"/>
                  </a:lnTo>
                  <a:lnTo>
                    <a:pt x="3114193" y="243405"/>
                  </a:lnTo>
                  <a:lnTo>
                    <a:pt x="3114193" y="388102"/>
                  </a:lnTo>
                  <a:close/>
                  <a:moveTo>
                    <a:pt x="2982097" y="309924"/>
                  </a:moveTo>
                  <a:lnTo>
                    <a:pt x="2982097" y="167183"/>
                  </a:lnTo>
                  <a:lnTo>
                    <a:pt x="3105719" y="238553"/>
                  </a:lnTo>
                  <a:lnTo>
                    <a:pt x="2982097" y="309924"/>
                  </a:lnTo>
                  <a:close/>
                  <a:moveTo>
                    <a:pt x="2978694" y="309888"/>
                  </a:moveTo>
                  <a:lnTo>
                    <a:pt x="2848337" y="234606"/>
                  </a:lnTo>
                  <a:lnTo>
                    <a:pt x="2973661" y="162258"/>
                  </a:lnTo>
                  <a:lnTo>
                    <a:pt x="2978730" y="165191"/>
                  </a:lnTo>
                  <a:lnTo>
                    <a:pt x="2978730" y="309888"/>
                  </a:lnTo>
                  <a:close/>
                  <a:moveTo>
                    <a:pt x="2976992" y="312857"/>
                  </a:moveTo>
                  <a:lnTo>
                    <a:pt x="2846599" y="388138"/>
                  </a:lnTo>
                  <a:lnTo>
                    <a:pt x="2846599" y="237576"/>
                  </a:lnTo>
                  <a:lnTo>
                    <a:pt x="2976992" y="312857"/>
                  </a:lnTo>
                  <a:close/>
                  <a:moveTo>
                    <a:pt x="2846635" y="550432"/>
                  </a:moveTo>
                  <a:lnTo>
                    <a:pt x="2970257" y="621803"/>
                  </a:lnTo>
                  <a:lnTo>
                    <a:pt x="2846635" y="693173"/>
                  </a:lnTo>
                  <a:lnTo>
                    <a:pt x="2846635" y="550432"/>
                  </a:lnTo>
                  <a:close/>
                  <a:moveTo>
                    <a:pt x="2851704" y="709794"/>
                  </a:moveTo>
                  <a:lnTo>
                    <a:pt x="2977028" y="782142"/>
                  </a:lnTo>
                  <a:lnTo>
                    <a:pt x="2851704" y="854490"/>
                  </a:lnTo>
                  <a:lnTo>
                    <a:pt x="2846635" y="851557"/>
                  </a:lnTo>
                  <a:lnTo>
                    <a:pt x="2846635" y="712727"/>
                  </a:lnTo>
                  <a:lnTo>
                    <a:pt x="2851740" y="709794"/>
                  </a:lnTo>
                  <a:close/>
                  <a:moveTo>
                    <a:pt x="2843231" y="849602"/>
                  </a:moveTo>
                  <a:lnTo>
                    <a:pt x="2726380" y="782142"/>
                  </a:lnTo>
                  <a:lnTo>
                    <a:pt x="2843231" y="714682"/>
                  </a:lnTo>
                  <a:lnTo>
                    <a:pt x="2843231" y="849602"/>
                  </a:lnTo>
                  <a:close/>
                  <a:moveTo>
                    <a:pt x="2970220" y="942481"/>
                  </a:moveTo>
                  <a:lnTo>
                    <a:pt x="2846599" y="1013852"/>
                  </a:lnTo>
                  <a:lnTo>
                    <a:pt x="2846599" y="871111"/>
                  </a:lnTo>
                  <a:lnTo>
                    <a:pt x="2970220" y="942481"/>
                  </a:lnTo>
                  <a:close/>
                  <a:moveTo>
                    <a:pt x="2846635" y="1332575"/>
                  </a:moveTo>
                  <a:lnTo>
                    <a:pt x="2970257" y="1403945"/>
                  </a:lnTo>
                  <a:lnTo>
                    <a:pt x="2846635" y="1475315"/>
                  </a:lnTo>
                  <a:lnTo>
                    <a:pt x="2846635" y="1332575"/>
                  </a:lnTo>
                  <a:close/>
                  <a:moveTo>
                    <a:pt x="2851704" y="1491936"/>
                  </a:moveTo>
                  <a:lnTo>
                    <a:pt x="2977028" y="1564284"/>
                  </a:lnTo>
                  <a:lnTo>
                    <a:pt x="2851704" y="1636632"/>
                  </a:lnTo>
                  <a:lnTo>
                    <a:pt x="2846635" y="1633699"/>
                  </a:lnTo>
                  <a:lnTo>
                    <a:pt x="2846635" y="1494869"/>
                  </a:lnTo>
                  <a:lnTo>
                    <a:pt x="2851704" y="1491936"/>
                  </a:lnTo>
                  <a:close/>
                  <a:moveTo>
                    <a:pt x="2843231" y="1631744"/>
                  </a:moveTo>
                  <a:lnTo>
                    <a:pt x="2726380" y="1564284"/>
                  </a:lnTo>
                  <a:lnTo>
                    <a:pt x="2843231" y="1496824"/>
                  </a:lnTo>
                  <a:lnTo>
                    <a:pt x="2843231" y="1631744"/>
                  </a:lnTo>
                  <a:close/>
                  <a:moveTo>
                    <a:pt x="2970220" y="1724623"/>
                  </a:moveTo>
                  <a:lnTo>
                    <a:pt x="2846599" y="1795994"/>
                  </a:lnTo>
                  <a:lnTo>
                    <a:pt x="2846599" y="1653253"/>
                  </a:lnTo>
                  <a:lnTo>
                    <a:pt x="2970220" y="1724623"/>
                  </a:lnTo>
                  <a:close/>
                  <a:moveTo>
                    <a:pt x="2846635" y="2114717"/>
                  </a:moveTo>
                  <a:lnTo>
                    <a:pt x="2970257" y="2186087"/>
                  </a:lnTo>
                  <a:lnTo>
                    <a:pt x="2846635" y="2257457"/>
                  </a:lnTo>
                  <a:lnTo>
                    <a:pt x="2846635" y="2114717"/>
                  </a:lnTo>
                  <a:close/>
                  <a:moveTo>
                    <a:pt x="2851704" y="2274078"/>
                  </a:moveTo>
                  <a:lnTo>
                    <a:pt x="2976992" y="2346426"/>
                  </a:lnTo>
                  <a:lnTo>
                    <a:pt x="2851668" y="2418774"/>
                  </a:lnTo>
                  <a:lnTo>
                    <a:pt x="2846599" y="2415841"/>
                  </a:lnTo>
                  <a:lnTo>
                    <a:pt x="2846599" y="2277011"/>
                  </a:lnTo>
                  <a:lnTo>
                    <a:pt x="2851668" y="2274078"/>
                  </a:lnTo>
                  <a:close/>
                  <a:moveTo>
                    <a:pt x="2843231" y="2413886"/>
                  </a:moveTo>
                  <a:lnTo>
                    <a:pt x="2726380" y="2346426"/>
                  </a:lnTo>
                  <a:lnTo>
                    <a:pt x="2843231" y="2278966"/>
                  </a:lnTo>
                  <a:lnTo>
                    <a:pt x="2843231" y="2413886"/>
                  </a:lnTo>
                  <a:close/>
                  <a:moveTo>
                    <a:pt x="2970220" y="2506765"/>
                  </a:moveTo>
                  <a:lnTo>
                    <a:pt x="2846599" y="2578099"/>
                  </a:lnTo>
                  <a:lnTo>
                    <a:pt x="2846599" y="2435395"/>
                  </a:lnTo>
                  <a:lnTo>
                    <a:pt x="2970220" y="2506765"/>
                  </a:lnTo>
                  <a:close/>
                  <a:moveTo>
                    <a:pt x="2846635" y="2896859"/>
                  </a:moveTo>
                  <a:lnTo>
                    <a:pt x="2970257" y="2968229"/>
                  </a:lnTo>
                  <a:lnTo>
                    <a:pt x="2846635" y="3039599"/>
                  </a:lnTo>
                  <a:lnTo>
                    <a:pt x="2846635" y="2896859"/>
                  </a:lnTo>
                  <a:close/>
                  <a:moveTo>
                    <a:pt x="2851704" y="3056220"/>
                  </a:moveTo>
                  <a:lnTo>
                    <a:pt x="2977028" y="3128568"/>
                  </a:lnTo>
                  <a:lnTo>
                    <a:pt x="2851704" y="3200916"/>
                  </a:lnTo>
                  <a:lnTo>
                    <a:pt x="2846635" y="3197983"/>
                  </a:lnTo>
                  <a:lnTo>
                    <a:pt x="2846635" y="3059153"/>
                  </a:lnTo>
                  <a:lnTo>
                    <a:pt x="2851704" y="3056220"/>
                  </a:lnTo>
                  <a:close/>
                  <a:moveTo>
                    <a:pt x="2843231" y="3196028"/>
                  </a:moveTo>
                  <a:lnTo>
                    <a:pt x="2726380" y="3128568"/>
                  </a:lnTo>
                  <a:lnTo>
                    <a:pt x="2843231" y="3061108"/>
                  </a:lnTo>
                  <a:lnTo>
                    <a:pt x="2843231" y="3196028"/>
                  </a:lnTo>
                  <a:close/>
                  <a:moveTo>
                    <a:pt x="2970220" y="3288907"/>
                  </a:moveTo>
                  <a:lnTo>
                    <a:pt x="2846599" y="3360278"/>
                  </a:lnTo>
                  <a:lnTo>
                    <a:pt x="2846599" y="3217573"/>
                  </a:lnTo>
                  <a:lnTo>
                    <a:pt x="2970220" y="3288943"/>
                  </a:lnTo>
                  <a:close/>
                  <a:moveTo>
                    <a:pt x="2846635" y="3522572"/>
                  </a:moveTo>
                  <a:lnTo>
                    <a:pt x="2977028" y="3597853"/>
                  </a:lnTo>
                  <a:lnTo>
                    <a:pt x="2846635" y="3673135"/>
                  </a:lnTo>
                  <a:lnTo>
                    <a:pt x="2846635" y="3522572"/>
                  </a:lnTo>
                  <a:close/>
                  <a:moveTo>
                    <a:pt x="2978694" y="3600786"/>
                  </a:moveTo>
                  <a:lnTo>
                    <a:pt x="2978694" y="3745483"/>
                  </a:lnTo>
                  <a:lnTo>
                    <a:pt x="2973661" y="3748416"/>
                  </a:lnTo>
                  <a:lnTo>
                    <a:pt x="2848337" y="3676068"/>
                  </a:lnTo>
                  <a:lnTo>
                    <a:pt x="2978694" y="3600786"/>
                  </a:lnTo>
                  <a:close/>
                  <a:moveTo>
                    <a:pt x="2982097" y="3600786"/>
                  </a:moveTo>
                  <a:lnTo>
                    <a:pt x="3105719" y="3672193"/>
                  </a:lnTo>
                  <a:lnTo>
                    <a:pt x="2982097" y="3743563"/>
                  </a:lnTo>
                  <a:lnTo>
                    <a:pt x="2982097" y="3600786"/>
                  </a:lnTo>
                  <a:close/>
                  <a:moveTo>
                    <a:pt x="2983799" y="3597853"/>
                  </a:moveTo>
                  <a:lnTo>
                    <a:pt x="3114156" y="3522572"/>
                  </a:lnTo>
                  <a:lnTo>
                    <a:pt x="3114156" y="3667268"/>
                  </a:lnTo>
                  <a:lnTo>
                    <a:pt x="3109123" y="3670202"/>
                  </a:lnTo>
                  <a:lnTo>
                    <a:pt x="2983799" y="3597853"/>
                  </a:lnTo>
                  <a:close/>
                  <a:moveTo>
                    <a:pt x="3117560" y="3522572"/>
                  </a:moveTo>
                  <a:lnTo>
                    <a:pt x="3241182" y="3593979"/>
                  </a:lnTo>
                  <a:lnTo>
                    <a:pt x="3117560" y="3665349"/>
                  </a:lnTo>
                  <a:lnTo>
                    <a:pt x="3117560" y="3522572"/>
                  </a:lnTo>
                  <a:close/>
                  <a:moveTo>
                    <a:pt x="3119262" y="3519639"/>
                  </a:moveTo>
                  <a:lnTo>
                    <a:pt x="3244586" y="3447291"/>
                  </a:lnTo>
                  <a:lnTo>
                    <a:pt x="3249655" y="3450188"/>
                  </a:lnTo>
                  <a:lnTo>
                    <a:pt x="3249655" y="3589054"/>
                  </a:lnTo>
                  <a:lnTo>
                    <a:pt x="3244586" y="3591951"/>
                  </a:lnTo>
                  <a:lnTo>
                    <a:pt x="3119262" y="3519603"/>
                  </a:lnTo>
                  <a:close/>
                  <a:moveTo>
                    <a:pt x="3253059" y="3452179"/>
                  </a:moveTo>
                  <a:lnTo>
                    <a:pt x="3369910" y="3519675"/>
                  </a:lnTo>
                  <a:lnTo>
                    <a:pt x="3253059" y="3587135"/>
                  </a:lnTo>
                  <a:lnTo>
                    <a:pt x="3253059" y="3452179"/>
                  </a:lnTo>
                  <a:close/>
                  <a:moveTo>
                    <a:pt x="3126033" y="3359300"/>
                  </a:moveTo>
                  <a:lnTo>
                    <a:pt x="3249655" y="3287930"/>
                  </a:lnTo>
                  <a:lnTo>
                    <a:pt x="3249655" y="3430634"/>
                  </a:lnTo>
                  <a:lnTo>
                    <a:pt x="3126033" y="3359300"/>
                  </a:lnTo>
                  <a:close/>
                  <a:moveTo>
                    <a:pt x="3249655" y="2969170"/>
                  </a:moveTo>
                  <a:lnTo>
                    <a:pt x="3126033" y="2897800"/>
                  </a:lnTo>
                  <a:lnTo>
                    <a:pt x="3249655" y="2826430"/>
                  </a:lnTo>
                  <a:lnTo>
                    <a:pt x="3249655" y="2969134"/>
                  </a:lnTo>
                  <a:close/>
                  <a:moveTo>
                    <a:pt x="3244586" y="2809845"/>
                  </a:moveTo>
                  <a:lnTo>
                    <a:pt x="3119262" y="2737497"/>
                  </a:lnTo>
                  <a:lnTo>
                    <a:pt x="3244550" y="2665149"/>
                  </a:lnTo>
                  <a:lnTo>
                    <a:pt x="3249655" y="2668082"/>
                  </a:lnTo>
                  <a:lnTo>
                    <a:pt x="3249655" y="2806912"/>
                  </a:lnTo>
                  <a:lnTo>
                    <a:pt x="3244586" y="2809845"/>
                  </a:lnTo>
                  <a:close/>
                  <a:moveTo>
                    <a:pt x="3253059" y="2670037"/>
                  </a:moveTo>
                  <a:lnTo>
                    <a:pt x="3369873" y="2737497"/>
                  </a:lnTo>
                  <a:lnTo>
                    <a:pt x="3253059" y="2804957"/>
                  </a:lnTo>
                  <a:lnTo>
                    <a:pt x="3253059" y="2670037"/>
                  </a:lnTo>
                  <a:close/>
                  <a:moveTo>
                    <a:pt x="3126033" y="2577158"/>
                  </a:moveTo>
                  <a:lnTo>
                    <a:pt x="3249655" y="2505788"/>
                  </a:lnTo>
                  <a:lnTo>
                    <a:pt x="3249655" y="2648528"/>
                  </a:lnTo>
                  <a:lnTo>
                    <a:pt x="3126033" y="2577158"/>
                  </a:lnTo>
                  <a:close/>
                  <a:moveTo>
                    <a:pt x="3249655" y="2187028"/>
                  </a:moveTo>
                  <a:lnTo>
                    <a:pt x="3126069" y="2115694"/>
                  </a:lnTo>
                  <a:lnTo>
                    <a:pt x="3249655" y="2044324"/>
                  </a:lnTo>
                  <a:lnTo>
                    <a:pt x="3249655" y="2187028"/>
                  </a:lnTo>
                  <a:close/>
                  <a:moveTo>
                    <a:pt x="3244586" y="2027703"/>
                  </a:moveTo>
                  <a:lnTo>
                    <a:pt x="3119262" y="1955355"/>
                  </a:lnTo>
                  <a:lnTo>
                    <a:pt x="3244586" y="1883007"/>
                  </a:lnTo>
                  <a:lnTo>
                    <a:pt x="3249655" y="1885940"/>
                  </a:lnTo>
                  <a:lnTo>
                    <a:pt x="3249655" y="2024770"/>
                  </a:lnTo>
                  <a:lnTo>
                    <a:pt x="3244586" y="2027703"/>
                  </a:lnTo>
                  <a:close/>
                  <a:moveTo>
                    <a:pt x="3253059" y="1887895"/>
                  </a:moveTo>
                  <a:lnTo>
                    <a:pt x="3369910" y="1955355"/>
                  </a:lnTo>
                  <a:lnTo>
                    <a:pt x="3253059" y="2022815"/>
                  </a:lnTo>
                  <a:lnTo>
                    <a:pt x="3253059" y="1887895"/>
                  </a:lnTo>
                  <a:close/>
                  <a:moveTo>
                    <a:pt x="3126033" y="1795016"/>
                  </a:moveTo>
                  <a:lnTo>
                    <a:pt x="3249655" y="1723646"/>
                  </a:lnTo>
                  <a:lnTo>
                    <a:pt x="3249655" y="1866386"/>
                  </a:lnTo>
                  <a:lnTo>
                    <a:pt x="3126033" y="1795016"/>
                  </a:lnTo>
                  <a:close/>
                  <a:moveTo>
                    <a:pt x="3249655" y="1404886"/>
                  </a:moveTo>
                  <a:lnTo>
                    <a:pt x="3126033" y="1333552"/>
                  </a:lnTo>
                  <a:lnTo>
                    <a:pt x="3249655" y="1262182"/>
                  </a:lnTo>
                  <a:lnTo>
                    <a:pt x="3249655" y="1404923"/>
                  </a:lnTo>
                  <a:close/>
                  <a:moveTo>
                    <a:pt x="3244586" y="1245561"/>
                  </a:moveTo>
                  <a:lnTo>
                    <a:pt x="3119262" y="1173213"/>
                  </a:lnTo>
                  <a:lnTo>
                    <a:pt x="3244586" y="1100865"/>
                  </a:lnTo>
                  <a:lnTo>
                    <a:pt x="3249655" y="1103798"/>
                  </a:lnTo>
                  <a:lnTo>
                    <a:pt x="3249655" y="1242628"/>
                  </a:lnTo>
                  <a:lnTo>
                    <a:pt x="3244586" y="1245561"/>
                  </a:lnTo>
                  <a:close/>
                  <a:moveTo>
                    <a:pt x="3253059" y="1105753"/>
                  </a:moveTo>
                  <a:lnTo>
                    <a:pt x="3369873" y="1173213"/>
                  </a:lnTo>
                  <a:lnTo>
                    <a:pt x="3253059" y="1240673"/>
                  </a:lnTo>
                  <a:lnTo>
                    <a:pt x="3253059" y="1105753"/>
                  </a:lnTo>
                  <a:close/>
                  <a:moveTo>
                    <a:pt x="3126033" y="1012874"/>
                  </a:moveTo>
                  <a:lnTo>
                    <a:pt x="3249655" y="941503"/>
                  </a:lnTo>
                  <a:lnTo>
                    <a:pt x="3249655" y="1084244"/>
                  </a:lnTo>
                  <a:lnTo>
                    <a:pt x="3126033" y="1012874"/>
                  </a:lnTo>
                  <a:close/>
                  <a:moveTo>
                    <a:pt x="3249655" y="622781"/>
                  </a:moveTo>
                  <a:lnTo>
                    <a:pt x="3126069" y="551410"/>
                  </a:lnTo>
                  <a:lnTo>
                    <a:pt x="3249655" y="480040"/>
                  </a:lnTo>
                  <a:lnTo>
                    <a:pt x="3249655" y="622744"/>
                  </a:lnTo>
                  <a:close/>
                  <a:moveTo>
                    <a:pt x="3244586" y="463419"/>
                  </a:moveTo>
                  <a:lnTo>
                    <a:pt x="3119262" y="391071"/>
                  </a:lnTo>
                  <a:lnTo>
                    <a:pt x="3244586" y="318723"/>
                  </a:lnTo>
                  <a:lnTo>
                    <a:pt x="3249655" y="321656"/>
                  </a:lnTo>
                  <a:lnTo>
                    <a:pt x="3249655" y="460522"/>
                  </a:lnTo>
                  <a:lnTo>
                    <a:pt x="3244586" y="463455"/>
                  </a:lnTo>
                  <a:close/>
                  <a:moveTo>
                    <a:pt x="3253059" y="323611"/>
                  </a:moveTo>
                  <a:lnTo>
                    <a:pt x="3369910" y="391071"/>
                  </a:lnTo>
                  <a:lnTo>
                    <a:pt x="3253059" y="458531"/>
                  </a:lnTo>
                  <a:lnTo>
                    <a:pt x="3253059" y="323611"/>
                  </a:lnTo>
                  <a:close/>
                  <a:moveTo>
                    <a:pt x="3126033" y="230732"/>
                  </a:moveTo>
                  <a:lnTo>
                    <a:pt x="3249619" y="159361"/>
                  </a:lnTo>
                  <a:lnTo>
                    <a:pt x="3249619" y="302066"/>
                  </a:lnTo>
                  <a:lnTo>
                    <a:pt x="3126033" y="230732"/>
                  </a:lnTo>
                  <a:close/>
                  <a:moveTo>
                    <a:pt x="3117560" y="81147"/>
                  </a:moveTo>
                  <a:lnTo>
                    <a:pt x="3247953" y="156428"/>
                  </a:lnTo>
                  <a:lnTo>
                    <a:pt x="3122666" y="228777"/>
                  </a:lnTo>
                  <a:lnTo>
                    <a:pt x="3117560" y="225844"/>
                  </a:lnTo>
                  <a:lnTo>
                    <a:pt x="3117560" y="81147"/>
                  </a:lnTo>
                  <a:close/>
                  <a:moveTo>
                    <a:pt x="3114156" y="223852"/>
                  </a:moveTo>
                  <a:lnTo>
                    <a:pt x="2990571" y="152481"/>
                  </a:lnTo>
                  <a:lnTo>
                    <a:pt x="3114156" y="81111"/>
                  </a:lnTo>
                  <a:lnTo>
                    <a:pt x="3114156" y="223816"/>
                  </a:lnTo>
                  <a:close/>
                  <a:moveTo>
                    <a:pt x="2982097" y="2933"/>
                  </a:moveTo>
                  <a:lnTo>
                    <a:pt x="3112491" y="78214"/>
                  </a:lnTo>
                  <a:lnTo>
                    <a:pt x="2987203" y="150562"/>
                  </a:lnTo>
                  <a:lnTo>
                    <a:pt x="2982134" y="147629"/>
                  </a:lnTo>
                  <a:lnTo>
                    <a:pt x="2982134" y="2933"/>
                  </a:lnTo>
                  <a:close/>
                  <a:moveTo>
                    <a:pt x="2978694" y="2933"/>
                  </a:moveTo>
                  <a:lnTo>
                    <a:pt x="2978694" y="145638"/>
                  </a:lnTo>
                  <a:lnTo>
                    <a:pt x="2855108" y="74267"/>
                  </a:lnTo>
                  <a:lnTo>
                    <a:pt x="2978694" y="2933"/>
                  </a:lnTo>
                  <a:close/>
                  <a:moveTo>
                    <a:pt x="2970257" y="160339"/>
                  </a:moveTo>
                  <a:lnTo>
                    <a:pt x="2846635" y="231710"/>
                  </a:lnTo>
                  <a:lnTo>
                    <a:pt x="2846635" y="88932"/>
                  </a:lnTo>
                  <a:lnTo>
                    <a:pt x="2970257" y="160303"/>
                  </a:lnTo>
                  <a:close/>
                  <a:moveTo>
                    <a:pt x="2717944" y="14629"/>
                  </a:moveTo>
                  <a:lnTo>
                    <a:pt x="2834794" y="82089"/>
                  </a:lnTo>
                  <a:lnTo>
                    <a:pt x="2717944" y="149548"/>
                  </a:lnTo>
                  <a:lnTo>
                    <a:pt x="2717944" y="14629"/>
                  </a:lnTo>
                  <a:close/>
                  <a:moveTo>
                    <a:pt x="2717944" y="153495"/>
                  </a:moveTo>
                  <a:lnTo>
                    <a:pt x="2838161" y="84080"/>
                  </a:lnTo>
                  <a:lnTo>
                    <a:pt x="2843231" y="86977"/>
                  </a:lnTo>
                  <a:lnTo>
                    <a:pt x="2843231" y="231673"/>
                  </a:lnTo>
                  <a:lnTo>
                    <a:pt x="2717944" y="159325"/>
                  </a:lnTo>
                  <a:lnTo>
                    <a:pt x="2717944" y="153459"/>
                  </a:lnTo>
                  <a:close/>
                  <a:moveTo>
                    <a:pt x="2717944" y="163272"/>
                  </a:moveTo>
                  <a:lnTo>
                    <a:pt x="2841565" y="234643"/>
                  </a:lnTo>
                  <a:lnTo>
                    <a:pt x="2717944" y="306013"/>
                  </a:lnTo>
                  <a:lnTo>
                    <a:pt x="2717944" y="163272"/>
                  </a:lnTo>
                  <a:close/>
                  <a:moveTo>
                    <a:pt x="2717944" y="309924"/>
                  </a:moveTo>
                  <a:lnTo>
                    <a:pt x="2843231" y="237576"/>
                  </a:lnTo>
                  <a:lnTo>
                    <a:pt x="2843231" y="388102"/>
                  </a:lnTo>
                  <a:lnTo>
                    <a:pt x="2717944" y="315754"/>
                  </a:lnTo>
                  <a:lnTo>
                    <a:pt x="2717944" y="309888"/>
                  </a:lnTo>
                  <a:close/>
                  <a:moveTo>
                    <a:pt x="2717944" y="319701"/>
                  </a:moveTo>
                  <a:lnTo>
                    <a:pt x="2841565" y="391071"/>
                  </a:lnTo>
                  <a:lnTo>
                    <a:pt x="2717944" y="462441"/>
                  </a:lnTo>
                  <a:lnTo>
                    <a:pt x="2717944" y="319701"/>
                  </a:lnTo>
                  <a:close/>
                  <a:moveTo>
                    <a:pt x="2717944" y="466352"/>
                  </a:moveTo>
                  <a:lnTo>
                    <a:pt x="2843231" y="394004"/>
                  </a:lnTo>
                  <a:lnTo>
                    <a:pt x="2843231" y="544530"/>
                  </a:lnTo>
                  <a:lnTo>
                    <a:pt x="2717944" y="472182"/>
                  </a:lnTo>
                  <a:lnTo>
                    <a:pt x="2717944" y="466316"/>
                  </a:lnTo>
                  <a:close/>
                  <a:moveTo>
                    <a:pt x="2717944" y="476129"/>
                  </a:moveTo>
                  <a:lnTo>
                    <a:pt x="2841565" y="547499"/>
                  </a:lnTo>
                  <a:lnTo>
                    <a:pt x="2717944" y="618870"/>
                  </a:lnTo>
                  <a:lnTo>
                    <a:pt x="2717944" y="476129"/>
                  </a:lnTo>
                  <a:close/>
                  <a:moveTo>
                    <a:pt x="2717944" y="622781"/>
                  </a:moveTo>
                  <a:lnTo>
                    <a:pt x="2843231" y="550432"/>
                  </a:lnTo>
                  <a:lnTo>
                    <a:pt x="2843231" y="695129"/>
                  </a:lnTo>
                  <a:lnTo>
                    <a:pt x="2838161" y="698062"/>
                  </a:lnTo>
                  <a:lnTo>
                    <a:pt x="2717944" y="628647"/>
                  </a:lnTo>
                  <a:lnTo>
                    <a:pt x="2717944" y="622781"/>
                  </a:lnTo>
                  <a:close/>
                  <a:moveTo>
                    <a:pt x="2717944" y="632557"/>
                  </a:moveTo>
                  <a:lnTo>
                    <a:pt x="2834794" y="700017"/>
                  </a:lnTo>
                  <a:lnTo>
                    <a:pt x="2717944" y="767477"/>
                  </a:lnTo>
                  <a:lnTo>
                    <a:pt x="2717944" y="632557"/>
                  </a:lnTo>
                  <a:close/>
                  <a:moveTo>
                    <a:pt x="2717944" y="796807"/>
                  </a:moveTo>
                  <a:lnTo>
                    <a:pt x="2834794" y="864267"/>
                  </a:lnTo>
                  <a:lnTo>
                    <a:pt x="2717944" y="931727"/>
                  </a:lnTo>
                  <a:lnTo>
                    <a:pt x="2717944" y="796807"/>
                  </a:lnTo>
                  <a:close/>
                  <a:moveTo>
                    <a:pt x="2717944" y="935637"/>
                  </a:moveTo>
                  <a:lnTo>
                    <a:pt x="2838161" y="866222"/>
                  </a:lnTo>
                  <a:lnTo>
                    <a:pt x="2843231" y="869155"/>
                  </a:lnTo>
                  <a:lnTo>
                    <a:pt x="2843231" y="1013852"/>
                  </a:lnTo>
                  <a:lnTo>
                    <a:pt x="2717944" y="941503"/>
                  </a:lnTo>
                  <a:lnTo>
                    <a:pt x="2717944" y="935637"/>
                  </a:lnTo>
                  <a:close/>
                  <a:moveTo>
                    <a:pt x="2717944" y="945414"/>
                  </a:moveTo>
                  <a:lnTo>
                    <a:pt x="2841565" y="1016785"/>
                  </a:lnTo>
                  <a:lnTo>
                    <a:pt x="2717944" y="1088155"/>
                  </a:lnTo>
                  <a:lnTo>
                    <a:pt x="2717944" y="945414"/>
                  </a:lnTo>
                  <a:close/>
                  <a:moveTo>
                    <a:pt x="2717944" y="1092066"/>
                  </a:moveTo>
                  <a:lnTo>
                    <a:pt x="2843231" y="1019718"/>
                  </a:lnTo>
                  <a:lnTo>
                    <a:pt x="2843231" y="1170244"/>
                  </a:lnTo>
                  <a:lnTo>
                    <a:pt x="2717944" y="1097896"/>
                  </a:lnTo>
                  <a:lnTo>
                    <a:pt x="2717944" y="1092030"/>
                  </a:lnTo>
                  <a:close/>
                  <a:moveTo>
                    <a:pt x="2717944" y="1101843"/>
                  </a:moveTo>
                  <a:lnTo>
                    <a:pt x="2841565" y="1173213"/>
                  </a:lnTo>
                  <a:lnTo>
                    <a:pt x="2717944" y="1244583"/>
                  </a:lnTo>
                  <a:lnTo>
                    <a:pt x="2717944" y="1101843"/>
                  </a:lnTo>
                  <a:close/>
                  <a:moveTo>
                    <a:pt x="2717944" y="1248494"/>
                  </a:moveTo>
                  <a:lnTo>
                    <a:pt x="2843231" y="1176146"/>
                  </a:lnTo>
                  <a:lnTo>
                    <a:pt x="2843231" y="1326672"/>
                  </a:lnTo>
                  <a:lnTo>
                    <a:pt x="2717944" y="1254324"/>
                  </a:lnTo>
                  <a:lnTo>
                    <a:pt x="2717944" y="1248458"/>
                  </a:lnTo>
                  <a:close/>
                  <a:moveTo>
                    <a:pt x="2717944" y="1258271"/>
                  </a:moveTo>
                  <a:lnTo>
                    <a:pt x="2841565" y="1329642"/>
                  </a:lnTo>
                  <a:lnTo>
                    <a:pt x="2717944" y="1401012"/>
                  </a:lnTo>
                  <a:lnTo>
                    <a:pt x="2717944" y="1258271"/>
                  </a:lnTo>
                  <a:close/>
                  <a:moveTo>
                    <a:pt x="2717944" y="1404923"/>
                  </a:moveTo>
                  <a:lnTo>
                    <a:pt x="2843231" y="1332575"/>
                  </a:lnTo>
                  <a:lnTo>
                    <a:pt x="2843231" y="1477271"/>
                  </a:lnTo>
                  <a:lnTo>
                    <a:pt x="2838161" y="1480204"/>
                  </a:lnTo>
                  <a:lnTo>
                    <a:pt x="2717944" y="1410789"/>
                  </a:lnTo>
                  <a:lnTo>
                    <a:pt x="2717944" y="1404923"/>
                  </a:lnTo>
                  <a:close/>
                  <a:moveTo>
                    <a:pt x="2717944" y="1414699"/>
                  </a:moveTo>
                  <a:lnTo>
                    <a:pt x="2834794" y="1482159"/>
                  </a:lnTo>
                  <a:lnTo>
                    <a:pt x="2717944" y="1549619"/>
                  </a:lnTo>
                  <a:lnTo>
                    <a:pt x="2717944" y="1414736"/>
                  </a:lnTo>
                  <a:close/>
                  <a:moveTo>
                    <a:pt x="2717944" y="1578949"/>
                  </a:moveTo>
                  <a:lnTo>
                    <a:pt x="2834794" y="1646409"/>
                  </a:lnTo>
                  <a:lnTo>
                    <a:pt x="2717944" y="1713869"/>
                  </a:lnTo>
                  <a:lnTo>
                    <a:pt x="2717944" y="1578949"/>
                  </a:lnTo>
                  <a:close/>
                  <a:moveTo>
                    <a:pt x="2717944" y="1717779"/>
                  </a:moveTo>
                  <a:lnTo>
                    <a:pt x="2838161" y="1648364"/>
                  </a:lnTo>
                  <a:lnTo>
                    <a:pt x="2843231" y="1651297"/>
                  </a:lnTo>
                  <a:lnTo>
                    <a:pt x="2843231" y="1795994"/>
                  </a:lnTo>
                  <a:lnTo>
                    <a:pt x="2717944" y="1723646"/>
                  </a:lnTo>
                  <a:lnTo>
                    <a:pt x="2717944" y="1717779"/>
                  </a:lnTo>
                  <a:close/>
                  <a:moveTo>
                    <a:pt x="2717944" y="1727556"/>
                  </a:moveTo>
                  <a:lnTo>
                    <a:pt x="2841565" y="1798927"/>
                  </a:lnTo>
                  <a:lnTo>
                    <a:pt x="2717944" y="1870297"/>
                  </a:lnTo>
                  <a:lnTo>
                    <a:pt x="2717944" y="1727556"/>
                  </a:lnTo>
                  <a:close/>
                  <a:moveTo>
                    <a:pt x="2717944" y="1874208"/>
                  </a:moveTo>
                  <a:lnTo>
                    <a:pt x="2843231" y="1801860"/>
                  </a:lnTo>
                  <a:lnTo>
                    <a:pt x="2843231" y="1952386"/>
                  </a:lnTo>
                  <a:lnTo>
                    <a:pt x="2717944" y="1880038"/>
                  </a:lnTo>
                  <a:lnTo>
                    <a:pt x="2717944" y="1874172"/>
                  </a:lnTo>
                  <a:close/>
                  <a:moveTo>
                    <a:pt x="2717944" y="1883985"/>
                  </a:moveTo>
                  <a:lnTo>
                    <a:pt x="2841565" y="1955355"/>
                  </a:lnTo>
                  <a:lnTo>
                    <a:pt x="2717944" y="2026726"/>
                  </a:lnTo>
                  <a:lnTo>
                    <a:pt x="2717944" y="1883985"/>
                  </a:lnTo>
                  <a:close/>
                  <a:moveTo>
                    <a:pt x="2717944" y="2030636"/>
                  </a:moveTo>
                  <a:lnTo>
                    <a:pt x="2843231" y="1958288"/>
                  </a:lnTo>
                  <a:lnTo>
                    <a:pt x="2843231" y="2108814"/>
                  </a:lnTo>
                  <a:lnTo>
                    <a:pt x="2717944" y="2036466"/>
                  </a:lnTo>
                  <a:lnTo>
                    <a:pt x="2717944" y="2030600"/>
                  </a:lnTo>
                  <a:close/>
                  <a:moveTo>
                    <a:pt x="2717944" y="2040413"/>
                  </a:moveTo>
                  <a:lnTo>
                    <a:pt x="2841565" y="2111747"/>
                  </a:lnTo>
                  <a:lnTo>
                    <a:pt x="2717944" y="2183118"/>
                  </a:lnTo>
                  <a:lnTo>
                    <a:pt x="2717944" y="2040377"/>
                  </a:lnTo>
                  <a:close/>
                  <a:moveTo>
                    <a:pt x="2717944" y="2187065"/>
                  </a:moveTo>
                  <a:lnTo>
                    <a:pt x="2843231" y="2114717"/>
                  </a:lnTo>
                  <a:lnTo>
                    <a:pt x="2843231" y="2259413"/>
                  </a:lnTo>
                  <a:lnTo>
                    <a:pt x="2838161" y="2262346"/>
                  </a:lnTo>
                  <a:lnTo>
                    <a:pt x="2717944" y="2192931"/>
                  </a:lnTo>
                  <a:lnTo>
                    <a:pt x="2717944" y="2187065"/>
                  </a:lnTo>
                  <a:close/>
                  <a:moveTo>
                    <a:pt x="2717944" y="2196841"/>
                  </a:moveTo>
                  <a:lnTo>
                    <a:pt x="2834794" y="2264301"/>
                  </a:lnTo>
                  <a:lnTo>
                    <a:pt x="2717944" y="2331761"/>
                  </a:lnTo>
                  <a:lnTo>
                    <a:pt x="2717944" y="2196841"/>
                  </a:lnTo>
                  <a:close/>
                  <a:moveTo>
                    <a:pt x="2717944" y="2361091"/>
                  </a:moveTo>
                  <a:lnTo>
                    <a:pt x="2834758" y="2428551"/>
                  </a:lnTo>
                  <a:lnTo>
                    <a:pt x="2717944" y="2496011"/>
                  </a:lnTo>
                  <a:lnTo>
                    <a:pt x="2717944" y="2361091"/>
                  </a:lnTo>
                  <a:close/>
                  <a:moveTo>
                    <a:pt x="2717944" y="2499922"/>
                  </a:moveTo>
                  <a:lnTo>
                    <a:pt x="2838161" y="2430506"/>
                  </a:lnTo>
                  <a:lnTo>
                    <a:pt x="2843231" y="2433440"/>
                  </a:lnTo>
                  <a:lnTo>
                    <a:pt x="2843231" y="2578136"/>
                  </a:lnTo>
                  <a:lnTo>
                    <a:pt x="2717944" y="2505788"/>
                  </a:lnTo>
                  <a:lnTo>
                    <a:pt x="2717944" y="2499922"/>
                  </a:lnTo>
                  <a:close/>
                  <a:moveTo>
                    <a:pt x="2717944" y="2509698"/>
                  </a:moveTo>
                  <a:lnTo>
                    <a:pt x="2841565" y="2581069"/>
                  </a:lnTo>
                  <a:lnTo>
                    <a:pt x="2717944" y="2652439"/>
                  </a:lnTo>
                  <a:lnTo>
                    <a:pt x="2717944" y="2509698"/>
                  </a:lnTo>
                  <a:close/>
                  <a:moveTo>
                    <a:pt x="2717944" y="2656350"/>
                  </a:moveTo>
                  <a:lnTo>
                    <a:pt x="2843231" y="2584002"/>
                  </a:lnTo>
                  <a:lnTo>
                    <a:pt x="2843231" y="2734564"/>
                  </a:lnTo>
                  <a:lnTo>
                    <a:pt x="2717944" y="2662216"/>
                  </a:lnTo>
                  <a:lnTo>
                    <a:pt x="2717944" y="2656350"/>
                  </a:lnTo>
                  <a:close/>
                  <a:moveTo>
                    <a:pt x="2717944" y="2666127"/>
                  </a:moveTo>
                  <a:lnTo>
                    <a:pt x="2841565" y="2737497"/>
                  </a:lnTo>
                  <a:lnTo>
                    <a:pt x="2717944" y="2808868"/>
                  </a:lnTo>
                  <a:lnTo>
                    <a:pt x="2717944" y="2666127"/>
                  </a:lnTo>
                  <a:close/>
                  <a:moveTo>
                    <a:pt x="2717944" y="2812778"/>
                  </a:moveTo>
                  <a:lnTo>
                    <a:pt x="2843231" y="2740430"/>
                  </a:lnTo>
                  <a:lnTo>
                    <a:pt x="2843231" y="2890956"/>
                  </a:lnTo>
                  <a:lnTo>
                    <a:pt x="2717944" y="2818608"/>
                  </a:lnTo>
                  <a:lnTo>
                    <a:pt x="2717944" y="2812742"/>
                  </a:lnTo>
                  <a:close/>
                  <a:moveTo>
                    <a:pt x="2717944" y="2822555"/>
                  </a:moveTo>
                  <a:lnTo>
                    <a:pt x="2841565" y="2893926"/>
                  </a:lnTo>
                  <a:lnTo>
                    <a:pt x="2717944" y="2965296"/>
                  </a:lnTo>
                  <a:lnTo>
                    <a:pt x="2717944" y="2822591"/>
                  </a:lnTo>
                  <a:close/>
                  <a:moveTo>
                    <a:pt x="2717944" y="2969207"/>
                  </a:moveTo>
                  <a:lnTo>
                    <a:pt x="2843231" y="2896859"/>
                  </a:lnTo>
                  <a:lnTo>
                    <a:pt x="2843231" y="3041519"/>
                  </a:lnTo>
                  <a:lnTo>
                    <a:pt x="2838161" y="3044452"/>
                  </a:lnTo>
                  <a:lnTo>
                    <a:pt x="2717944" y="2975036"/>
                  </a:lnTo>
                  <a:lnTo>
                    <a:pt x="2717944" y="2969170"/>
                  </a:lnTo>
                  <a:close/>
                  <a:moveTo>
                    <a:pt x="2717944" y="2978983"/>
                  </a:moveTo>
                  <a:lnTo>
                    <a:pt x="2834794" y="3046443"/>
                  </a:lnTo>
                  <a:lnTo>
                    <a:pt x="2717944" y="3113903"/>
                  </a:lnTo>
                  <a:lnTo>
                    <a:pt x="2717944" y="2978983"/>
                  </a:lnTo>
                  <a:close/>
                  <a:moveTo>
                    <a:pt x="2717944" y="3143233"/>
                  </a:moveTo>
                  <a:lnTo>
                    <a:pt x="2834794" y="3210693"/>
                  </a:lnTo>
                  <a:lnTo>
                    <a:pt x="2717944" y="3278153"/>
                  </a:lnTo>
                  <a:lnTo>
                    <a:pt x="2717944" y="3143269"/>
                  </a:lnTo>
                  <a:close/>
                  <a:moveTo>
                    <a:pt x="2717944" y="3282064"/>
                  </a:moveTo>
                  <a:lnTo>
                    <a:pt x="2838161" y="3212648"/>
                  </a:lnTo>
                  <a:lnTo>
                    <a:pt x="2843231" y="3215582"/>
                  </a:lnTo>
                  <a:lnTo>
                    <a:pt x="2843231" y="3360241"/>
                  </a:lnTo>
                  <a:lnTo>
                    <a:pt x="2717944" y="3287893"/>
                  </a:lnTo>
                  <a:lnTo>
                    <a:pt x="2717944" y="3282027"/>
                  </a:lnTo>
                  <a:close/>
                  <a:moveTo>
                    <a:pt x="2717944" y="3291840"/>
                  </a:moveTo>
                  <a:lnTo>
                    <a:pt x="2841565" y="3363174"/>
                  </a:lnTo>
                  <a:lnTo>
                    <a:pt x="2717944" y="3434545"/>
                  </a:lnTo>
                  <a:lnTo>
                    <a:pt x="2717944" y="3291840"/>
                  </a:lnTo>
                  <a:close/>
                  <a:moveTo>
                    <a:pt x="2717944" y="3438492"/>
                  </a:moveTo>
                  <a:lnTo>
                    <a:pt x="2843231" y="3366144"/>
                  </a:lnTo>
                  <a:lnTo>
                    <a:pt x="2843231" y="3516670"/>
                  </a:lnTo>
                  <a:lnTo>
                    <a:pt x="2717944" y="3444322"/>
                  </a:lnTo>
                  <a:lnTo>
                    <a:pt x="2717944" y="3438456"/>
                  </a:lnTo>
                  <a:close/>
                  <a:moveTo>
                    <a:pt x="2717944" y="3448269"/>
                  </a:moveTo>
                  <a:lnTo>
                    <a:pt x="2841565" y="3519639"/>
                  </a:lnTo>
                  <a:lnTo>
                    <a:pt x="2717944" y="3591010"/>
                  </a:lnTo>
                  <a:lnTo>
                    <a:pt x="2717944" y="3448269"/>
                  </a:lnTo>
                  <a:close/>
                  <a:moveTo>
                    <a:pt x="2717944" y="3594920"/>
                  </a:moveTo>
                  <a:lnTo>
                    <a:pt x="2843231" y="3522572"/>
                  </a:lnTo>
                  <a:lnTo>
                    <a:pt x="2843231" y="3673098"/>
                  </a:lnTo>
                  <a:lnTo>
                    <a:pt x="2717944" y="3600750"/>
                  </a:lnTo>
                  <a:lnTo>
                    <a:pt x="2717944" y="3594884"/>
                  </a:lnTo>
                  <a:close/>
                  <a:moveTo>
                    <a:pt x="2717944" y="3604697"/>
                  </a:moveTo>
                  <a:lnTo>
                    <a:pt x="2841565" y="3676068"/>
                  </a:lnTo>
                  <a:lnTo>
                    <a:pt x="2717944" y="3747438"/>
                  </a:lnTo>
                  <a:lnTo>
                    <a:pt x="2717944" y="3604733"/>
                  </a:lnTo>
                  <a:close/>
                  <a:moveTo>
                    <a:pt x="2572269" y="88969"/>
                  </a:moveTo>
                  <a:lnTo>
                    <a:pt x="2572269" y="231710"/>
                  </a:lnTo>
                  <a:lnTo>
                    <a:pt x="2448648" y="160339"/>
                  </a:lnTo>
                  <a:lnTo>
                    <a:pt x="2572269" y="88969"/>
                  </a:lnTo>
                  <a:close/>
                  <a:moveTo>
                    <a:pt x="2440211" y="1097932"/>
                  </a:moveTo>
                  <a:lnTo>
                    <a:pt x="2570604" y="1173213"/>
                  </a:lnTo>
                  <a:lnTo>
                    <a:pt x="2440211" y="1248494"/>
                  </a:lnTo>
                  <a:lnTo>
                    <a:pt x="2440211" y="1097932"/>
                  </a:lnTo>
                  <a:close/>
                  <a:moveTo>
                    <a:pt x="2440211" y="1880074"/>
                  </a:moveTo>
                  <a:lnTo>
                    <a:pt x="2570604" y="1955355"/>
                  </a:lnTo>
                  <a:lnTo>
                    <a:pt x="2440211" y="2030636"/>
                  </a:lnTo>
                  <a:lnTo>
                    <a:pt x="2440211" y="1880074"/>
                  </a:lnTo>
                  <a:close/>
                  <a:moveTo>
                    <a:pt x="2440211" y="2662216"/>
                  </a:moveTo>
                  <a:lnTo>
                    <a:pt x="2570604" y="2737497"/>
                  </a:lnTo>
                  <a:lnTo>
                    <a:pt x="2440211" y="2812778"/>
                  </a:lnTo>
                  <a:lnTo>
                    <a:pt x="2440211" y="2662216"/>
                  </a:lnTo>
                  <a:close/>
                  <a:moveTo>
                    <a:pt x="2301344" y="3203849"/>
                  </a:moveTo>
                  <a:lnTo>
                    <a:pt x="2252352" y="3175533"/>
                  </a:lnTo>
                  <a:lnTo>
                    <a:pt x="2170987" y="3128568"/>
                  </a:lnTo>
                  <a:lnTo>
                    <a:pt x="2301344" y="3053287"/>
                  </a:lnTo>
                  <a:lnTo>
                    <a:pt x="2301344" y="3203849"/>
                  </a:lnTo>
                  <a:close/>
                  <a:moveTo>
                    <a:pt x="2301344" y="2421671"/>
                  </a:moveTo>
                  <a:lnTo>
                    <a:pt x="2252352" y="2393391"/>
                  </a:lnTo>
                  <a:lnTo>
                    <a:pt x="2170987" y="2346390"/>
                  </a:lnTo>
                  <a:lnTo>
                    <a:pt x="2301344" y="2271145"/>
                  </a:lnTo>
                  <a:lnTo>
                    <a:pt x="2301344" y="2421671"/>
                  </a:lnTo>
                  <a:close/>
                  <a:moveTo>
                    <a:pt x="2301344" y="1639529"/>
                  </a:moveTo>
                  <a:lnTo>
                    <a:pt x="2252352" y="1611249"/>
                  </a:lnTo>
                  <a:lnTo>
                    <a:pt x="2170987" y="1564284"/>
                  </a:lnTo>
                  <a:lnTo>
                    <a:pt x="2301344" y="1489003"/>
                  </a:lnTo>
                  <a:lnTo>
                    <a:pt x="2301344" y="1639529"/>
                  </a:lnTo>
                  <a:close/>
                  <a:moveTo>
                    <a:pt x="2301344" y="857423"/>
                  </a:moveTo>
                  <a:lnTo>
                    <a:pt x="2252352" y="829143"/>
                  </a:lnTo>
                  <a:lnTo>
                    <a:pt x="2170987" y="782178"/>
                  </a:lnTo>
                  <a:lnTo>
                    <a:pt x="2301344" y="706897"/>
                  </a:lnTo>
                  <a:lnTo>
                    <a:pt x="2301344" y="857423"/>
                  </a:lnTo>
                  <a:close/>
                  <a:moveTo>
                    <a:pt x="2304748" y="558254"/>
                  </a:moveTo>
                  <a:lnTo>
                    <a:pt x="2428370" y="629624"/>
                  </a:lnTo>
                  <a:lnTo>
                    <a:pt x="2357072" y="670795"/>
                  </a:lnTo>
                  <a:lnTo>
                    <a:pt x="2304784" y="700995"/>
                  </a:lnTo>
                  <a:lnTo>
                    <a:pt x="2304784" y="558254"/>
                  </a:lnTo>
                  <a:close/>
                  <a:moveTo>
                    <a:pt x="2435141" y="782142"/>
                  </a:moveTo>
                  <a:lnTo>
                    <a:pt x="2357072" y="827224"/>
                  </a:lnTo>
                  <a:lnTo>
                    <a:pt x="2304784" y="857423"/>
                  </a:lnTo>
                  <a:lnTo>
                    <a:pt x="2304784" y="706861"/>
                  </a:lnTo>
                  <a:lnTo>
                    <a:pt x="2435177" y="782142"/>
                  </a:lnTo>
                  <a:close/>
                  <a:moveTo>
                    <a:pt x="2304748" y="863289"/>
                  </a:moveTo>
                  <a:lnTo>
                    <a:pt x="2428370" y="934660"/>
                  </a:lnTo>
                  <a:lnTo>
                    <a:pt x="2304748" y="1006030"/>
                  </a:lnTo>
                  <a:lnTo>
                    <a:pt x="2304748" y="863289"/>
                  </a:lnTo>
                  <a:close/>
                  <a:moveTo>
                    <a:pt x="2309817" y="1022651"/>
                  </a:moveTo>
                  <a:lnTo>
                    <a:pt x="2435141" y="1094999"/>
                  </a:lnTo>
                  <a:lnTo>
                    <a:pt x="2357072" y="1140081"/>
                  </a:lnTo>
                  <a:lnTo>
                    <a:pt x="2304784" y="1170280"/>
                  </a:lnTo>
                  <a:lnTo>
                    <a:pt x="2304784" y="1025584"/>
                  </a:lnTo>
                  <a:lnTo>
                    <a:pt x="2309854" y="1022651"/>
                  </a:lnTo>
                  <a:close/>
                  <a:moveTo>
                    <a:pt x="2436807" y="1097932"/>
                  </a:moveTo>
                  <a:lnTo>
                    <a:pt x="2436807" y="1248458"/>
                  </a:lnTo>
                  <a:lnTo>
                    <a:pt x="2306450" y="1173177"/>
                  </a:lnTo>
                  <a:lnTo>
                    <a:pt x="2358738" y="1142977"/>
                  </a:lnTo>
                  <a:lnTo>
                    <a:pt x="2436807" y="1097896"/>
                  </a:lnTo>
                  <a:close/>
                  <a:moveTo>
                    <a:pt x="2304748" y="1176146"/>
                  </a:moveTo>
                  <a:lnTo>
                    <a:pt x="2435141" y="1251427"/>
                  </a:lnTo>
                  <a:lnTo>
                    <a:pt x="2357072" y="1296509"/>
                  </a:lnTo>
                  <a:lnTo>
                    <a:pt x="2309854" y="1323775"/>
                  </a:lnTo>
                  <a:lnTo>
                    <a:pt x="2304784" y="1320842"/>
                  </a:lnTo>
                  <a:lnTo>
                    <a:pt x="2304784" y="1176146"/>
                  </a:lnTo>
                  <a:close/>
                  <a:moveTo>
                    <a:pt x="2428370" y="1411766"/>
                  </a:moveTo>
                  <a:lnTo>
                    <a:pt x="2357072" y="1452937"/>
                  </a:lnTo>
                  <a:lnTo>
                    <a:pt x="2304784" y="1483137"/>
                  </a:lnTo>
                  <a:lnTo>
                    <a:pt x="2304784" y="1340396"/>
                  </a:lnTo>
                  <a:lnTo>
                    <a:pt x="2428406" y="1411766"/>
                  </a:lnTo>
                  <a:close/>
                  <a:moveTo>
                    <a:pt x="2435141" y="1564284"/>
                  </a:moveTo>
                  <a:lnTo>
                    <a:pt x="2357072" y="1609366"/>
                  </a:lnTo>
                  <a:lnTo>
                    <a:pt x="2304784" y="1639565"/>
                  </a:lnTo>
                  <a:lnTo>
                    <a:pt x="2304784" y="1489003"/>
                  </a:lnTo>
                  <a:lnTo>
                    <a:pt x="2435177" y="1564284"/>
                  </a:lnTo>
                  <a:close/>
                  <a:moveTo>
                    <a:pt x="2304748" y="1645431"/>
                  </a:moveTo>
                  <a:lnTo>
                    <a:pt x="2428370" y="1716802"/>
                  </a:lnTo>
                  <a:lnTo>
                    <a:pt x="2304748" y="1788172"/>
                  </a:lnTo>
                  <a:lnTo>
                    <a:pt x="2304748" y="1645431"/>
                  </a:lnTo>
                  <a:close/>
                  <a:moveTo>
                    <a:pt x="2309817" y="1804793"/>
                  </a:moveTo>
                  <a:lnTo>
                    <a:pt x="2435141" y="1877141"/>
                  </a:lnTo>
                  <a:lnTo>
                    <a:pt x="2357072" y="1922223"/>
                  </a:lnTo>
                  <a:lnTo>
                    <a:pt x="2304784" y="1952422"/>
                  </a:lnTo>
                  <a:lnTo>
                    <a:pt x="2304784" y="1807726"/>
                  </a:lnTo>
                  <a:lnTo>
                    <a:pt x="2309854" y="1804793"/>
                  </a:lnTo>
                  <a:close/>
                  <a:moveTo>
                    <a:pt x="2436807" y="1880074"/>
                  </a:moveTo>
                  <a:lnTo>
                    <a:pt x="2436807" y="2030600"/>
                  </a:lnTo>
                  <a:lnTo>
                    <a:pt x="2306450" y="1955319"/>
                  </a:lnTo>
                  <a:lnTo>
                    <a:pt x="2358738" y="1925120"/>
                  </a:lnTo>
                  <a:lnTo>
                    <a:pt x="2436807" y="1880038"/>
                  </a:lnTo>
                  <a:close/>
                  <a:moveTo>
                    <a:pt x="2304748" y="1958288"/>
                  </a:moveTo>
                  <a:lnTo>
                    <a:pt x="2435141" y="2033569"/>
                  </a:lnTo>
                  <a:lnTo>
                    <a:pt x="2357072" y="2078651"/>
                  </a:lnTo>
                  <a:lnTo>
                    <a:pt x="2309817" y="2105918"/>
                  </a:lnTo>
                  <a:lnTo>
                    <a:pt x="2304748" y="2102984"/>
                  </a:lnTo>
                  <a:lnTo>
                    <a:pt x="2304748" y="1958288"/>
                  </a:lnTo>
                  <a:close/>
                  <a:moveTo>
                    <a:pt x="2428334" y="2193908"/>
                  </a:moveTo>
                  <a:lnTo>
                    <a:pt x="2357036" y="2235080"/>
                  </a:lnTo>
                  <a:lnTo>
                    <a:pt x="2304748" y="2265279"/>
                  </a:lnTo>
                  <a:lnTo>
                    <a:pt x="2304748" y="2122574"/>
                  </a:lnTo>
                  <a:lnTo>
                    <a:pt x="2428334" y="2193945"/>
                  </a:lnTo>
                  <a:close/>
                  <a:moveTo>
                    <a:pt x="2435141" y="2346426"/>
                  </a:moveTo>
                  <a:lnTo>
                    <a:pt x="2357072" y="2391508"/>
                  </a:lnTo>
                  <a:lnTo>
                    <a:pt x="2304784" y="2421707"/>
                  </a:lnTo>
                  <a:lnTo>
                    <a:pt x="2304784" y="2271145"/>
                  </a:lnTo>
                  <a:lnTo>
                    <a:pt x="2435177" y="2346426"/>
                  </a:lnTo>
                  <a:close/>
                  <a:moveTo>
                    <a:pt x="2304748" y="2427573"/>
                  </a:moveTo>
                  <a:lnTo>
                    <a:pt x="2428370" y="2498944"/>
                  </a:lnTo>
                  <a:lnTo>
                    <a:pt x="2304748" y="2570314"/>
                  </a:lnTo>
                  <a:lnTo>
                    <a:pt x="2304748" y="2427573"/>
                  </a:lnTo>
                  <a:close/>
                  <a:moveTo>
                    <a:pt x="2309817" y="2586935"/>
                  </a:moveTo>
                  <a:lnTo>
                    <a:pt x="2435141" y="2659283"/>
                  </a:lnTo>
                  <a:lnTo>
                    <a:pt x="2357072" y="2704365"/>
                  </a:lnTo>
                  <a:lnTo>
                    <a:pt x="2304784" y="2734564"/>
                  </a:lnTo>
                  <a:lnTo>
                    <a:pt x="2304784" y="2589868"/>
                  </a:lnTo>
                  <a:lnTo>
                    <a:pt x="2309854" y="2586935"/>
                  </a:lnTo>
                  <a:close/>
                  <a:moveTo>
                    <a:pt x="2436807" y="2662216"/>
                  </a:moveTo>
                  <a:lnTo>
                    <a:pt x="2436807" y="2812742"/>
                  </a:lnTo>
                  <a:lnTo>
                    <a:pt x="2306450" y="2737461"/>
                  </a:lnTo>
                  <a:lnTo>
                    <a:pt x="2358738" y="2707262"/>
                  </a:lnTo>
                  <a:lnTo>
                    <a:pt x="2436807" y="2662180"/>
                  </a:lnTo>
                  <a:close/>
                  <a:moveTo>
                    <a:pt x="2304748" y="2740430"/>
                  </a:moveTo>
                  <a:lnTo>
                    <a:pt x="2435141" y="2815711"/>
                  </a:lnTo>
                  <a:lnTo>
                    <a:pt x="2357072" y="2860793"/>
                  </a:lnTo>
                  <a:lnTo>
                    <a:pt x="2309854" y="2888060"/>
                  </a:lnTo>
                  <a:lnTo>
                    <a:pt x="2304784" y="2885126"/>
                  </a:lnTo>
                  <a:lnTo>
                    <a:pt x="2304784" y="2740430"/>
                  </a:lnTo>
                  <a:close/>
                  <a:moveTo>
                    <a:pt x="2428370" y="2976050"/>
                  </a:moveTo>
                  <a:lnTo>
                    <a:pt x="2357072" y="3017222"/>
                  </a:lnTo>
                  <a:lnTo>
                    <a:pt x="2304784" y="3047421"/>
                  </a:lnTo>
                  <a:lnTo>
                    <a:pt x="2304784" y="2904680"/>
                  </a:lnTo>
                  <a:lnTo>
                    <a:pt x="2428406" y="2976050"/>
                  </a:lnTo>
                  <a:close/>
                  <a:moveTo>
                    <a:pt x="2435141" y="3128568"/>
                  </a:moveTo>
                  <a:lnTo>
                    <a:pt x="2357072" y="3173650"/>
                  </a:lnTo>
                  <a:lnTo>
                    <a:pt x="2304784" y="3203849"/>
                  </a:lnTo>
                  <a:lnTo>
                    <a:pt x="2304784" y="3053287"/>
                  </a:lnTo>
                  <a:lnTo>
                    <a:pt x="2435177" y="3128568"/>
                  </a:lnTo>
                  <a:close/>
                  <a:moveTo>
                    <a:pt x="2304748" y="3209715"/>
                  </a:moveTo>
                  <a:lnTo>
                    <a:pt x="2428370" y="3281086"/>
                  </a:lnTo>
                  <a:lnTo>
                    <a:pt x="2304748" y="3352456"/>
                  </a:lnTo>
                  <a:lnTo>
                    <a:pt x="2304748" y="3209715"/>
                  </a:lnTo>
                  <a:close/>
                  <a:moveTo>
                    <a:pt x="2306450" y="3206782"/>
                  </a:moveTo>
                  <a:lnTo>
                    <a:pt x="2358738" y="3176583"/>
                  </a:lnTo>
                  <a:lnTo>
                    <a:pt x="2436807" y="3131501"/>
                  </a:lnTo>
                  <a:lnTo>
                    <a:pt x="2436807" y="3276197"/>
                  </a:lnTo>
                  <a:lnTo>
                    <a:pt x="2431737" y="3279131"/>
                  </a:lnTo>
                  <a:lnTo>
                    <a:pt x="2306414" y="3206782"/>
                  </a:lnTo>
                  <a:close/>
                  <a:moveTo>
                    <a:pt x="2436807" y="3125635"/>
                  </a:moveTo>
                  <a:lnTo>
                    <a:pt x="2306450" y="3050354"/>
                  </a:lnTo>
                  <a:lnTo>
                    <a:pt x="2358738" y="3020155"/>
                  </a:lnTo>
                  <a:lnTo>
                    <a:pt x="2431737" y="2978006"/>
                  </a:lnTo>
                  <a:lnTo>
                    <a:pt x="2436807" y="2980939"/>
                  </a:lnTo>
                  <a:lnTo>
                    <a:pt x="2436807" y="3125635"/>
                  </a:lnTo>
                  <a:close/>
                  <a:moveTo>
                    <a:pt x="2313221" y="2890015"/>
                  </a:moveTo>
                  <a:lnTo>
                    <a:pt x="2358774" y="2863726"/>
                  </a:lnTo>
                  <a:lnTo>
                    <a:pt x="2436843" y="2818681"/>
                  </a:lnTo>
                  <a:lnTo>
                    <a:pt x="2436843" y="2961385"/>
                  </a:lnTo>
                  <a:lnTo>
                    <a:pt x="2313221" y="2890051"/>
                  </a:lnTo>
                  <a:close/>
                  <a:moveTo>
                    <a:pt x="2436807" y="2656350"/>
                  </a:moveTo>
                  <a:lnTo>
                    <a:pt x="2313221" y="2584979"/>
                  </a:lnTo>
                  <a:lnTo>
                    <a:pt x="2436807" y="2513609"/>
                  </a:lnTo>
                  <a:lnTo>
                    <a:pt x="2436807" y="2656314"/>
                  </a:lnTo>
                  <a:close/>
                  <a:moveTo>
                    <a:pt x="2431774" y="2496989"/>
                  </a:moveTo>
                  <a:lnTo>
                    <a:pt x="2306450" y="2424640"/>
                  </a:lnTo>
                  <a:lnTo>
                    <a:pt x="2358738" y="2394441"/>
                  </a:lnTo>
                  <a:lnTo>
                    <a:pt x="2436807" y="2349359"/>
                  </a:lnTo>
                  <a:lnTo>
                    <a:pt x="2436807" y="2494055"/>
                  </a:lnTo>
                  <a:lnTo>
                    <a:pt x="2431737" y="2496989"/>
                  </a:lnTo>
                  <a:close/>
                  <a:moveTo>
                    <a:pt x="2436807" y="2343457"/>
                  </a:moveTo>
                  <a:lnTo>
                    <a:pt x="2306450" y="2268176"/>
                  </a:lnTo>
                  <a:lnTo>
                    <a:pt x="2358738" y="2237976"/>
                  </a:lnTo>
                  <a:lnTo>
                    <a:pt x="2431737" y="2195827"/>
                  </a:lnTo>
                  <a:lnTo>
                    <a:pt x="2436807" y="2198761"/>
                  </a:lnTo>
                  <a:lnTo>
                    <a:pt x="2436807" y="2343457"/>
                  </a:lnTo>
                  <a:close/>
                  <a:moveTo>
                    <a:pt x="2313185" y="2107873"/>
                  </a:moveTo>
                  <a:lnTo>
                    <a:pt x="2358738" y="2081584"/>
                  </a:lnTo>
                  <a:lnTo>
                    <a:pt x="2436807" y="2036502"/>
                  </a:lnTo>
                  <a:lnTo>
                    <a:pt x="2436807" y="2179243"/>
                  </a:lnTo>
                  <a:lnTo>
                    <a:pt x="2313185" y="2107873"/>
                  </a:lnTo>
                  <a:close/>
                  <a:moveTo>
                    <a:pt x="2436807" y="1874208"/>
                  </a:moveTo>
                  <a:lnTo>
                    <a:pt x="2313185" y="1802837"/>
                  </a:lnTo>
                  <a:lnTo>
                    <a:pt x="2436807" y="1731467"/>
                  </a:lnTo>
                  <a:lnTo>
                    <a:pt x="2436807" y="1874208"/>
                  </a:lnTo>
                  <a:close/>
                  <a:moveTo>
                    <a:pt x="2431737" y="1714846"/>
                  </a:moveTo>
                  <a:lnTo>
                    <a:pt x="2306450" y="1642498"/>
                  </a:lnTo>
                  <a:lnTo>
                    <a:pt x="2358738" y="1612299"/>
                  </a:lnTo>
                  <a:lnTo>
                    <a:pt x="2436807" y="1567217"/>
                  </a:lnTo>
                  <a:lnTo>
                    <a:pt x="2436807" y="1711913"/>
                  </a:lnTo>
                  <a:lnTo>
                    <a:pt x="2431737" y="1714846"/>
                  </a:lnTo>
                  <a:close/>
                  <a:moveTo>
                    <a:pt x="2436807" y="1561315"/>
                  </a:moveTo>
                  <a:lnTo>
                    <a:pt x="2306450" y="1486034"/>
                  </a:lnTo>
                  <a:lnTo>
                    <a:pt x="2358738" y="1455834"/>
                  </a:lnTo>
                  <a:lnTo>
                    <a:pt x="2431737" y="1413686"/>
                  </a:lnTo>
                  <a:lnTo>
                    <a:pt x="2436807" y="1416619"/>
                  </a:lnTo>
                  <a:lnTo>
                    <a:pt x="2436807" y="1561315"/>
                  </a:lnTo>
                  <a:close/>
                  <a:moveTo>
                    <a:pt x="2313221" y="1325731"/>
                  </a:moveTo>
                  <a:lnTo>
                    <a:pt x="2358774" y="1299442"/>
                  </a:lnTo>
                  <a:lnTo>
                    <a:pt x="2436843" y="1254360"/>
                  </a:lnTo>
                  <a:lnTo>
                    <a:pt x="2436843" y="1397101"/>
                  </a:lnTo>
                  <a:lnTo>
                    <a:pt x="2313221" y="1325731"/>
                  </a:lnTo>
                  <a:close/>
                  <a:moveTo>
                    <a:pt x="2436807" y="1092066"/>
                  </a:moveTo>
                  <a:lnTo>
                    <a:pt x="2313221" y="1020695"/>
                  </a:lnTo>
                  <a:lnTo>
                    <a:pt x="2436807" y="949325"/>
                  </a:lnTo>
                  <a:lnTo>
                    <a:pt x="2436807" y="1092030"/>
                  </a:lnTo>
                  <a:close/>
                  <a:moveTo>
                    <a:pt x="2431737" y="932704"/>
                  </a:moveTo>
                  <a:lnTo>
                    <a:pt x="2306414" y="860356"/>
                  </a:lnTo>
                  <a:lnTo>
                    <a:pt x="2358701" y="830157"/>
                  </a:lnTo>
                  <a:lnTo>
                    <a:pt x="2436771" y="785075"/>
                  </a:lnTo>
                  <a:lnTo>
                    <a:pt x="2436771" y="929771"/>
                  </a:lnTo>
                  <a:lnTo>
                    <a:pt x="2431701" y="932704"/>
                  </a:lnTo>
                  <a:close/>
                  <a:moveTo>
                    <a:pt x="2436807" y="779173"/>
                  </a:moveTo>
                  <a:lnTo>
                    <a:pt x="2306450" y="703892"/>
                  </a:lnTo>
                  <a:lnTo>
                    <a:pt x="2358738" y="673692"/>
                  </a:lnTo>
                  <a:lnTo>
                    <a:pt x="2431737" y="631543"/>
                  </a:lnTo>
                  <a:lnTo>
                    <a:pt x="2436807" y="634477"/>
                  </a:lnTo>
                  <a:lnTo>
                    <a:pt x="2436807" y="779173"/>
                  </a:lnTo>
                  <a:close/>
                  <a:moveTo>
                    <a:pt x="2313221" y="543589"/>
                  </a:moveTo>
                  <a:lnTo>
                    <a:pt x="2358774" y="517300"/>
                  </a:lnTo>
                  <a:lnTo>
                    <a:pt x="2436843" y="472218"/>
                  </a:lnTo>
                  <a:lnTo>
                    <a:pt x="2436843" y="614959"/>
                  </a:lnTo>
                  <a:lnTo>
                    <a:pt x="2313221" y="543589"/>
                  </a:lnTo>
                  <a:close/>
                  <a:moveTo>
                    <a:pt x="2436807" y="466352"/>
                  </a:moveTo>
                  <a:lnTo>
                    <a:pt x="2306450" y="391071"/>
                  </a:lnTo>
                  <a:lnTo>
                    <a:pt x="2358738" y="360872"/>
                  </a:lnTo>
                  <a:lnTo>
                    <a:pt x="2436807" y="315790"/>
                  </a:lnTo>
                  <a:lnTo>
                    <a:pt x="2436807" y="466316"/>
                  </a:lnTo>
                  <a:close/>
                  <a:moveTo>
                    <a:pt x="2435141" y="469285"/>
                  </a:moveTo>
                  <a:lnTo>
                    <a:pt x="2357072" y="514367"/>
                  </a:lnTo>
                  <a:lnTo>
                    <a:pt x="2309854" y="541633"/>
                  </a:lnTo>
                  <a:lnTo>
                    <a:pt x="2304784" y="538700"/>
                  </a:lnTo>
                  <a:lnTo>
                    <a:pt x="2304784" y="394004"/>
                  </a:lnTo>
                  <a:lnTo>
                    <a:pt x="2435177" y="469285"/>
                  </a:lnTo>
                  <a:close/>
                  <a:moveTo>
                    <a:pt x="2301344" y="536745"/>
                  </a:moveTo>
                  <a:lnTo>
                    <a:pt x="2177722" y="465375"/>
                  </a:lnTo>
                  <a:lnTo>
                    <a:pt x="2301344" y="394004"/>
                  </a:lnTo>
                  <a:lnTo>
                    <a:pt x="2301344" y="536745"/>
                  </a:lnTo>
                  <a:close/>
                  <a:moveTo>
                    <a:pt x="2301344" y="556299"/>
                  </a:moveTo>
                  <a:lnTo>
                    <a:pt x="2301344" y="700995"/>
                  </a:lnTo>
                  <a:lnTo>
                    <a:pt x="2252352" y="672715"/>
                  </a:lnTo>
                  <a:lnTo>
                    <a:pt x="2170987" y="625714"/>
                  </a:lnTo>
                  <a:lnTo>
                    <a:pt x="2296275" y="553366"/>
                  </a:lnTo>
                  <a:lnTo>
                    <a:pt x="2301344" y="556299"/>
                  </a:lnTo>
                  <a:close/>
                  <a:moveTo>
                    <a:pt x="2250650" y="675611"/>
                  </a:moveTo>
                  <a:lnTo>
                    <a:pt x="2299642" y="703892"/>
                  </a:lnTo>
                  <a:lnTo>
                    <a:pt x="2169249" y="779173"/>
                  </a:lnTo>
                  <a:lnTo>
                    <a:pt x="2169249" y="628610"/>
                  </a:lnTo>
                  <a:lnTo>
                    <a:pt x="2250650" y="675611"/>
                  </a:lnTo>
                  <a:close/>
                  <a:moveTo>
                    <a:pt x="2250650" y="832040"/>
                  </a:moveTo>
                  <a:lnTo>
                    <a:pt x="2299642" y="860320"/>
                  </a:lnTo>
                  <a:lnTo>
                    <a:pt x="2169249" y="935601"/>
                  </a:lnTo>
                  <a:lnTo>
                    <a:pt x="2169249" y="785039"/>
                  </a:lnTo>
                  <a:lnTo>
                    <a:pt x="2250650" y="832040"/>
                  </a:lnTo>
                  <a:close/>
                  <a:moveTo>
                    <a:pt x="2301344" y="863289"/>
                  </a:moveTo>
                  <a:lnTo>
                    <a:pt x="2301344" y="1007986"/>
                  </a:lnTo>
                  <a:lnTo>
                    <a:pt x="2296275" y="1010919"/>
                  </a:lnTo>
                  <a:lnTo>
                    <a:pt x="2252352" y="985535"/>
                  </a:lnTo>
                  <a:lnTo>
                    <a:pt x="2170987" y="938570"/>
                  </a:lnTo>
                  <a:lnTo>
                    <a:pt x="2301344" y="863289"/>
                  </a:lnTo>
                  <a:close/>
                  <a:moveTo>
                    <a:pt x="2301344" y="1027539"/>
                  </a:moveTo>
                  <a:lnTo>
                    <a:pt x="2301344" y="1170244"/>
                  </a:lnTo>
                  <a:lnTo>
                    <a:pt x="2252352" y="1141964"/>
                  </a:lnTo>
                  <a:lnTo>
                    <a:pt x="2177758" y="1098910"/>
                  </a:lnTo>
                  <a:lnTo>
                    <a:pt x="2301344" y="1027539"/>
                  </a:lnTo>
                  <a:close/>
                  <a:moveTo>
                    <a:pt x="2301344" y="1318887"/>
                  </a:moveTo>
                  <a:lnTo>
                    <a:pt x="2177722" y="1247517"/>
                  </a:lnTo>
                  <a:lnTo>
                    <a:pt x="2301344" y="1176146"/>
                  </a:lnTo>
                  <a:lnTo>
                    <a:pt x="2301344" y="1318887"/>
                  </a:lnTo>
                  <a:close/>
                  <a:moveTo>
                    <a:pt x="2301344" y="1338441"/>
                  </a:moveTo>
                  <a:lnTo>
                    <a:pt x="2301344" y="1483137"/>
                  </a:lnTo>
                  <a:lnTo>
                    <a:pt x="2252352" y="1454857"/>
                  </a:lnTo>
                  <a:lnTo>
                    <a:pt x="2170987" y="1407892"/>
                  </a:lnTo>
                  <a:lnTo>
                    <a:pt x="2296275" y="1335544"/>
                  </a:lnTo>
                  <a:lnTo>
                    <a:pt x="2301344" y="1338477"/>
                  </a:lnTo>
                  <a:close/>
                  <a:moveTo>
                    <a:pt x="2250650" y="1457790"/>
                  </a:moveTo>
                  <a:lnTo>
                    <a:pt x="2299642" y="1486070"/>
                  </a:lnTo>
                  <a:lnTo>
                    <a:pt x="2169249" y="1561351"/>
                  </a:lnTo>
                  <a:lnTo>
                    <a:pt x="2169249" y="1410789"/>
                  </a:lnTo>
                  <a:lnTo>
                    <a:pt x="2250650" y="1457790"/>
                  </a:lnTo>
                  <a:close/>
                  <a:moveTo>
                    <a:pt x="2250650" y="1614182"/>
                  </a:moveTo>
                  <a:lnTo>
                    <a:pt x="2299642" y="1642462"/>
                  </a:lnTo>
                  <a:lnTo>
                    <a:pt x="2169249" y="1717743"/>
                  </a:lnTo>
                  <a:lnTo>
                    <a:pt x="2169249" y="1567181"/>
                  </a:lnTo>
                  <a:lnTo>
                    <a:pt x="2250650" y="1614146"/>
                  </a:lnTo>
                  <a:close/>
                  <a:moveTo>
                    <a:pt x="2301344" y="1645431"/>
                  </a:moveTo>
                  <a:lnTo>
                    <a:pt x="2301344" y="1790128"/>
                  </a:lnTo>
                  <a:lnTo>
                    <a:pt x="2296275" y="1793061"/>
                  </a:lnTo>
                  <a:lnTo>
                    <a:pt x="2252352" y="1767677"/>
                  </a:lnTo>
                  <a:lnTo>
                    <a:pt x="2170987" y="1720713"/>
                  </a:lnTo>
                  <a:lnTo>
                    <a:pt x="2301344" y="1645431"/>
                  </a:lnTo>
                  <a:close/>
                  <a:moveTo>
                    <a:pt x="2301344" y="1809681"/>
                  </a:moveTo>
                  <a:lnTo>
                    <a:pt x="2301344" y="1952422"/>
                  </a:lnTo>
                  <a:lnTo>
                    <a:pt x="2252352" y="1924142"/>
                  </a:lnTo>
                  <a:lnTo>
                    <a:pt x="2177758" y="1881052"/>
                  </a:lnTo>
                  <a:lnTo>
                    <a:pt x="2301380" y="1809681"/>
                  </a:lnTo>
                  <a:close/>
                  <a:moveTo>
                    <a:pt x="2301344" y="2101029"/>
                  </a:moveTo>
                  <a:lnTo>
                    <a:pt x="2177722" y="2029659"/>
                  </a:lnTo>
                  <a:lnTo>
                    <a:pt x="2301344" y="1958288"/>
                  </a:lnTo>
                  <a:lnTo>
                    <a:pt x="2301344" y="2101029"/>
                  </a:lnTo>
                  <a:close/>
                  <a:moveTo>
                    <a:pt x="2301344" y="2120583"/>
                  </a:moveTo>
                  <a:lnTo>
                    <a:pt x="2301344" y="2265279"/>
                  </a:lnTo>
                  <a:lnTo>
                    <a:pt x="2252352" y="2236963"/>
                  </a:lnTo>
                  <a:lnTo>
                    <a:pt x="2170987" y="2189961"/>
                  </a:lnTo>
                  <a:lnTo>
                    <a:pt x="2296275" y="2117650"/>
                  </a:lnTo>
                  <a:lnTo>
                    <a:pt x="2301344" y="2120583"/>
                  </a:lnTo>
                  <a:close/>
                  <a:moveTo>
                    <a:pt x="2250650" y="2239896"/>
                  </a:moveTo>
                  <a:lnTo>
                    <a:pt x="2299642" y="2268176"/>
                  </a:lnTo>
                  <a:lnTo>
                    <a:pt x="2169249" y="2343457"/>
                  </a:lnTo>
                  <a:lnTo>
                    <a:pt x="2169249" y="2192894"/>
                  </a:lnTo>
                  <a:lnTo>
                    <a:pt x="2250650" y="2239859"/>
                  </a:lnTo>
                  <a:close/>
                  <a:moveTo>
                    <a:pt x="2250650" y="2396324"/>
                  </a:moveTo>
                  <a:lnTo>
                    <a:pt x="2299642" y="2424640"/>
                  </a:lnTo>
                  <a:lnTo>
                    <a:pt x="2169249" y="2499922"/>
                  </a:lnTo>
                  <a:lnTo>
                    <a:pt x="2169249" y="2349359"/>
                  </a:lnTo>
                  <a:lnTo>
                    <a:pt x="2250650" y="2396324"/>
                  </a:lnTo>
                  <a:close/>
                  <a:moveTo>
                    <a:pt x="2301344" y="2427573"/>
                  </a:moveTo>
                  <a:lnTo>
                    <a:pt x="2301344" y="2572270"/>
                  </a:lnTo>
                  <a:lnTo>
                    <a:pt x="2296275" y="2575203"/>
                  </a:lnTo>
                  <a:lnTo>
                    <a:pt x="2252352" y="2549819"/>
                  </a:lnTo>
                  <a:lnTo>
                    <a:pt x="2170987" y="2502818"/>
                  </a:lnTo>
                  <a:lnTo>
                    <a:pt x="2301344" y="2427573"/>
                  </a:lnTo>
                  <a:close/>
                  <a:moveTo>
                    <a:pt x="2301344" y="2591823"/>
                  </a:moveTo>
                  <a:lnTo>
                    <a:pt x="2301344" y="2734528"/>
                  </a:lnTo>
                  <a:lnTo>
                    <a:pt x="2252352" y="2706211"/>
                  </a:lnTo>
                  <a:lnTo>
                    <a:pt x="2177758" y="2663157"/>
                  </a:lnTo>
                  <a:lnTo>
                    <a:pt x="2301344" y="2591787"/>
                  </a:lnTo>
                  <a:close/>
                  <a:moveTo>
                    <a:pt x="2301344" y="2883171"/>
                  </a:moveTo>
                  <a:lnTo>
                    <a:pt x="2177722" y="2811801"/>
                  </a:lnTo>
                  <a:lnTo>
                    <a:pt x="2301344" y="2740430"/>
                  </a:lnTo>
                  <a:lnTo>
                    <a:pt x="2301344" y="2883171"/>
                  </a:lnTo>
                  <a:close/>
                  <a:moveTo>
                    <a:pt x="2301344" y="2902725"/>
                  </a:moveTo>
                  <a:lnTo>
                    <a:pt x="2301344" y="3047421"/>
                  </a:lnTo>
                  <a:lnTo>
                    <a:pt x="2252352" y="3019141"/>
                  </a:lnTo>
                  <a:lnTo>
                    <a:pt x="2170987" y="2972140"/>
                  </a:lnTo>
                  <a:lnTo>
                    <a:pt x="2296275" y="2899792"/>
                  </a:lnTo>
                  <a:lnTo>
                    <a:pt x="2301344" y="2902725"/>
                  </a:lnTo>
                  <a:close/>
                  <a:moveTo>
                    <a:pt x="2250650" y="3022038"/>
                  </a:moveTo>
                  <a:lnTo>
                    <a:pt x="2299642" y="3050318"/>
                  </a:lnTo>
                  <a:lnTo>
                    <a:pt x="2169249" y="3125599"/>
                  </a:lnTo>
                  <a:lnTo>
                    <a:pt x="2169249" y="2975036"/>
                  </a:lnTo>
                  <a:lnTo>
                    <a:pt x="2250650" y="3022001"/>
                  </a:lnTo>
                  <a:close/>
                  <a:moveTo>
                    <a:pt x="2250650" y="3178466"/>
                  </a:moveTo>
                  <a:lnTo>
                    <a:pt x="2299642" y="3206746"/>
                  </a:lnTo>
                  <a:lnTo>
                    <a:pt x="2169249" y="3282027"/>
                  </a:lnTo>
                  <a:lnTo>
                    <a:pt x="2169249" y="3131465"/>
                  </a:lnTo>
                  <a:lnTo>
                    <a:pt x="2250650" y="3178466"/>
                  </a:lnTo>
                  <a:close/>
                  <a:moveTo>
                    <a:pt x="2301344" y="3209715"/>
                  </a:moveTo>
                  <a:lnTo>
                    <a:pt x="2301344" y="3354412"/>
                  </a:lnTo>
                  <a:lnTo>
                    <a:pt x="2296275" y="3357345"/>
                  </a:lnTo>
                  <a:lnTo>
                    <a:pt x="2252352" y="3331961"/>
                  </a:lnTo>
                  <a:lnTo>
                    <a:pt x="2170987" y="3284997"/>
                  </a:lnTo>
                  <a:lnTo>
                    <a:pt x="2301344" y="3209715"/>
                  </a:lnTo>
                  <a:close/>
                  <a:moveTo>
                    <a:pt x="2301344" y="3373965"/>
                  </a:moveTo>
                  <a:lnTo>
                    <a:pt x="2301344" y="3516706"/>
                  </a:lnTo>
                  <a:lnTo>
                    <a:pt x="2252352" y="3488390"/>
                  </a:lnTo>
                  <a:lnTo>
                    <a:pt x="2177758" y="3445336"/>
                  </a:lnTo>
                  <a:lnTo>
                    <a:pt x="2301344" y="3373965"/>
                  </a:lnTo>
                  <a:close/>
                  <a:moveTo>
                    <a:pt x="2304748" y="3372010"/>
                  </a:moveTo>
                  <a:lnTo>
                    <a:pt x="2309817" y="3369077"/>
                  </a:lnTo>
                  <a:lnTo>
                    <a:pt x="2435141" y="3441425"/>
                  </a:lnTo>
                  <a:lnTo>
                    <a:pt x="2357072" y="3486507"/>
                  </a:lnTo>
                  <a:lnTo>
                    <a:pt x="2304784" y="3516706"/>
                  </a:lnTo>
                  <a:lnTo>
                    <a:pt x="2304784" y="3372010"/>
                  </a:lnTo>
                  <a:close/>
                  <a:moveTo>
                    <a:pt x="2358738" y="3489440"/>
                  </a:moveTo>
                  <a:lnTo>
                    <a:pt x="2436807" y="3444358"/>
                  </a:lnTo>
                  <a:lnTo>
                    <a:pt x="2436807" y="3594884"/>
                  </a:lnTo>
                  <a:lnTo>
                    <a:pt x="2306450" y="3519603"/>
                  </a:lnTo>
                  <a:lnTo>
                    <a:pt x="2358738" y="3489404"/>
                  </a:lnTo>
                  <a:close/>
                  <a:moveTo>
                    <a:pt x="2313221" y="3367121"/>
                  </a:moveTo>
                  <a:lnTo>
                    <a:pt x="2436807" y="3295751"/>
                  </a:lnTo>
                  <a:lnTo>
                    <a:pt x="2436807" y="3438456"/>
                  </a:lnTo>
                  <a:lnTo>
                    <a:pt x="2313221" y="3367085"/>
                  </a:lnTo>
                  <a:close/>
                  <a:moveTo>
                    <a:pt x="2440211" y="3444358"/>
                  </a:moveTo>
                  <a:lnTo>
                    <a:pt x="2570604" y="3519639"/>
                  </a:lnTo>
                  <a:lnTo>
                    <a:pt x="2440211" y="3594920"/>
                  </a:lnTo>
                  <a:lnTo>
                    <a:pt x="2440211" y="3444358"/>
                  </a:lnTo>
                  <a:close/>
                  <a:moveTo>
                    <a:pt x="2441912" y="3441425"/>
                  </a:moveTo>
                  <a:lnTo>
                    <a:pt x="2572269" y="3366180"/>
                  </a:lnTo>
                  <a:lnTo>
                    <a:pt x="2572269" y="3516706"/>
                  </a:lnTo>
                  <a:lnTo>
                    <a:pt x="2441912" y="3441425"/>
                  </a:lnTo>
                  <a:close/>
                  <a:moveTo>
                    <a:pt x="2440211" y="3438492"/>
                  </a:moveTo>
                  <a:lnTo>
                    <a:pt x="2440211" y="3293796"/>
                  </a:lnTo>
                  <a:lnTo>
                    <a:pt x="2445280" y="3290863"/>
                  </a:lnTo>
                  <a:lnTo>
                    <a:pt x="2570604" y="3363211"/>
                  </a:lnTo>
                  <a:lnTo>
                    <a:pt x="2440211" y="3438528"/>
                  </a:lnTo>
                  <a:close/>
                  <a:moveTo>
                    <a:pt x="2440211" y="3274242"/>
                  </a:moveTo>
                  <a:lnTo>
                    <a:pt x="2440211" y="3131501"/>
                  </a:lnTo>
                  <a:lnTo>
                    <a:pt x="2563833" y="3202872"/>
                  </a:lnTo>
                  <a:lnTo>
                    <a:pt x="2440211" y="3274242"/>
                  </a:lnTo>
                  <a:close/>
                  <a:moveTo>
                    <a:pt x="2440211" y="2982894"/>
                  </a:moveTo>
                  <a:lnTo>
                    <a:pt x="2563833" y="3054265"/>
                  </a:lnTo>
                  <a:lnTo>
                    <a:pt x="2440211" y="3125635"/>
                  </a:lnTo>
                  <a:lnTo>
                    <a:pt x="2440211" y="2982894"/>
                  </a:lnTo>
                  <a:close/>
                  <a:moveTo>
                    <a:pt x="2440211" y="2963341"/>
                  </a:moveTo>
                  <a:lnTo>
                    <a:pt x="2440211" y="2818644"/>
                  </a:lnTo>
                  <a:lnTo>
                    <a:pt x="2570604" y="2893926"/>
                  </a:lnTo>
                  <a:lnTo>
                    <a:pt x="2445280" y="2966274"/>
                  </a:lnTo>
                  <a:lnTo>
                    <a:pt x="2440211" y="2963341"/>
                  </a:lnTo>
                  <a:close/>
                  <a:moveTo>
                    <a:pt x="2441912" y="2815711"/>
                  </a:moveTo>
                  <a:lnTo>
                    <a:pt x="2572269" y="2740430"/>
                  </a:lnTo>
                  <a:lnTo>
                    <a:pt x="2572269" y="2890956"/>
                  </a:lnTo>
                  <a:lnTo>
                    <a:pt x="2441912" y="2815675"/>
                  </a:lnTo>
                  <a:close/>
                  <a:moveTo>
                    <a:pt x="2441912" y="2659247"/>
                  </a:moveTo>
                  <a:lnTo>
                    <a:pt x="2572269" y="2584002"/>
                  </a:lnTo>
                  <a:lnTo>
                    <a:pt x="2572269" y="2734564"/>
                  </a:lnTo>
                  <a:lnTo>
                    <a:pt x="2441912" y="2659283"/>
                  </a:lnTo>
                  <a:close/>
                  <a:moveTo>
                    <a:pt x="2440211" y="2656350"/>
                  </a:moveTo>
                  <a:lnTo>
                    <a:pt x="2440211" y="2511654"/>
                  </a:lnTo>
                  <a:lnTo>
                    <a:pt x="2445316" y="2508721"/>
                  </a:lnTo>
                  <a:lnTo>
                    <a:pt x="2570604" y="2581069"/>
                  </a:lnTo>
                  <a:lnTo>
                    <a:pt x="2440211" y="2656350"/>
                  </a:lnTo>
                  <a:close/>
                  <a:moveTo>
                    <a:pt x="2440211" y="2492100"/>
                  </a:moveTo>
                  <a:lnTo>
                    <a:pt x="2440211" y="2349359"/>
                  </a:lnTo>
                  <a:lnTo>
                    <a:pt x="2563833" y="2420730"/>
                  </a:lnTo>
                  <a:lnTo>
                    <a:pt x="2440211" y="2492100"/>
                  </a:lnTo>
                  <a:close/>
                  <a:moveTo>
                    <a:pt x="2440211" y="2200752"/>
                  </a:moveTo>
                  <a:lnTo>
                    <a:pt x="2563833" y="2272123"/>
                  </a:lnTo>
                  <a:lnTo>
                    <a:pt x="2440211" y="2343493"/>
                  </a:lnTo>
                  <a:lnTo>
                    <a:pt x="2440211" y="2200752"/>
                  </a:lnTo>
                  <a:close/>
                  <a:moveTo>
                    <a:pt x="2440211" y="2181199"/>
                  </a:moveTo>
                  <a:lnTo>
                    <a:pt x="2440211" y="2036466"/>
                  </a:lnTo>
                  <a:lnTo>
                    <a:pt x="2570604" y="2111747"/>
                  </a:lnTo>
                  <a:lnTo>
                    <a:pt x="2445280" y="2184095"/>
                  </a:lnTo>
                  <a:lnTo>
                    <a:pt x="2440211" y="2181162"/>
                  </a:lnTo>
                  <a:close/>
                  <a:moveTo>
                    <a:pt x="2441912" y="2033569"/>
                  </a:moveTo>
                  <a:lnTo>
                    <a:pt x="2572306" y="1958288"/>
                  </a:lnTo>
                  <a:lnTo>
                    <a:pt x="2572306" y="2108851"/>
                  </a:lnTo>
                  <a:lnTo>
                    <a:pt x="2441912" y="2033569"/>
                  </a:lnTo>
                  <a:close/>
                  <a:moveTo>
                    <a:pt x="2441912" y="1877141"/>
                  </a:moveTo>
                  <a:lnTo>
                    <a:pt x="2572269" y="1801860"/>
                  </a:lnTo>
                  <a:lnTo>
                    <a:pt x="2572269" y="1952386"/>
                  </a:lnTo>
                  <a:lnTo>
                    <a:pt x="2441912" y="1877105"/>
                  </a:lnTo>
                  <a:close/>
                  <a:moveTo>
                    <a:pt x="2440211" y="1874208"/>
                  </a:moveTo>
                  <a:lnTo>
                    <a:pt x="2440211" y="1729512"/>
                  </a:lnTo>
                  <a:lnTo>
                    <a:pt x="2445280" y="1726579"/>
                  </a:lnTo>
                  <a:lnTo>
                    <a:pt x="2570604" y="1798927"/>
                  </a:lnTo>
                  <a:lnTo>
                    <a:pt x="2440211" y="1874208"/>
                  </a:lnTo>
                  <a:close/>
                  <a:moveTo>
                    <a:pt x="2440211" y="1709958"/>
                  </a:moveTo>
                  <a:lnTo>
                    <a:pt x="2440211" y="1567217"/>
                  </a:lnTo>
                  <a:lnTo>
                    <a:pt x="2563833" y="1638588"/>
                  </a:lnTo>
                  <a:lnTo>
                    <a:pt x="2440211" y="1709958"/>
                  </a:lnTo>
                  <a:close/>
                  <a:moveTo>
                    <a:pt x="2440211" y="1418610"/>
                  </a:moveTo>
                  <a:lnTo>
                    <a:pt x="2563833" y="1489981"/>
                  </a:lnTo>
                  <a:lnTo>
                    <a:pt x="2440211" y="1561351"/>
                  </a:lnTo>
                  <a:lnTo>
                    <a:pt x="2440211" y="1418610"/>
                  </a:lnTo>
                  <a:close/>
                  <a:moveTo>
                    <a:pt x="2440211" y="1399057"/>
                  </a:moveTo>
                  <a:lnTo>
                    <a:pt x="2440211" y="1254360"/>
                  </a:lnTo>
                  <a:lnTo>
                    <a:pt x="2570604" y="1329642"/>
                  </a:lnTo>
                  <a:lnTo>
                    <a:pt x="2445280" y="1401990"/>
                  </a:lnTo>
                  <a:lnTo>
                    <a:pt x="2440211" y="1399057"/>
                  </a:lnTo>
                  <a:close/>
                  <a:moveTo>
                    <a:pt x="2441912" y="1251427"/>
                  </a:moveTo>
                  <a:lnTo>
                    <a:pt x="2572269" y="1176146"/>
                  </a:lnTo>
                  <a:lnTo>
                    <a:pt x="2572269" y="1326672"/>
                  </a:lnTo>
                  <a:lnTo>
                    <a:pt x="2441912" y="1251391"/>
                  </a:lnTo>
                  <a:close/>
                  <a:moveTo>
                    <a:pt x="2441912" y="1094999"/>
                  </a:moveTo>
                  <a:lnTo>
                    <a:pt x="2572269" y="1019718"/>
                  </a:lnTo>
                  <a:lnTo>
                    <a:pt x="2572269" y="1170244"/>
                  </a:lnTo>
                  <a:lnTo>
                    <a:pt x="2441912" y="1094963"/>
                  </a:lnTo>
                  <a:close/>
                  <a:moveTo>
                    <a:pt x="2440211" y="1092066"/>
                  </a:moveTo>
                  <a:lnTo>
                    <a:pt x="2440211" y="947370"/>
                  </a:lnTo>
                  <a:lnTo>
                    <a:pt x="2445316" y="944437"/>
                  </a:lnTo>
                  <a:lnTo>
                    <a:pt x="2570604" y="1016785"/>
                  </a:lnTo>
                  <a:lnTo>
                    <a:pt x="2440211" y="1092066"/>
                  </a:lnTo>
                  <a:close/>
                  <a:moveTo>
                    <a:pt x="2440211" y="927816"/>
                  </a:moveTo>
                  <a:lnTo>
                    <a:pt x="2440211" y="785075"/>
                  </a:lnTo>
                  <a:lnTo>
                    <a:pt x="2563833" y="856446"/>
                  </a:lnTo>
                  <a:lnTo>
                    <a:pt x="2440211" y="927816"/>
                  </a:lnTo>
                  <a:close/>
                  <a:moveTo>
                    <a:pt x="2440211" y="636468"/>
                  </a:moveTo>
                  <a:lnTo>
                    <a:pt x="2563833" y="707839"/>
                  </a:lnTo>
                  <a:lnTo>
                    <a:pt x="2440211" y="779209"/>
                  </a:lnTo>
                  <a:lnTo>
                    <a:pt x="2440211" y="636468"/>
                  </a:lnTo>
                  <a:close/>
                  <a:moveTo>
                    <a:pt x="2440211" y="616915"/>
                  </a:moveTo>
                  <a:lnTo>
                    <a:pt x="2440211" y="472218"/>
                  </a:lnTo>
                  <a:lnTo>
                    <a:pt x="2570604" y="547499"/>
                  </a:lnTo>
                  <a:lnTo>
                    <a:pt x="2445280" y="619848"/>
                  </a:lnTo>
                  <a:lnTo>
                    <a:pt x="2440211" y="616915"/>
                  </a:lnTo>
                  <a:close/>
                  <a:moveTo>
                    <a:pt x="2441912" y="469285"/>
                  </a:moveTo>
                  <a:lnTo>
                    <a:pt x="2572269" y="394004"/>
                  </a:lnTo>
                  <a:lnTo>
                    <a:pt x="2572269" y="544530"/>
                  </a:lnTo>
                  <a:lnTo>
                    <a:pt x="2441912" y="469249"/>
                  </a:lnTo>
                  <a:close/>
                  <a:moveTo>
                    <a:pt x="2440211" y="466352"/>
                  </a:moveTo>
                  <a:lnTo>
                    <a:pt x="2440211" y="315790"/>
                  </a:lnTo>
                  <a:lnTo>
                    <a:pt x="2570604" y="391071"/>
                  </a:lnTo>
                  <a:lnTo>
                    <a:pt x="2440211" y="466352"/>
                  </a:lnTo>
                  <a:close/>
                  <a:moveTo>
                    <a:pt x="2441912" y="312857"/>
                  </a:moveTo>
                  <a:lnTo>
                    <a:pt x="2572269" y="237576"/>
                  </a:lnTo>
                  <a:lnTo>
                    <a:pt x="2572269" y="388102"/>
                  </a:lnTo>
                  <a:lnTo>
                    <a:pt x="2441912" y="312821"/>
                  </a:lnTo>
                  <a:close/>
                  <a:moveTo>
                    <a:pt x="2440211" y="309924"/>
                  </a:moveTo>
                  <a:lnTo>
                    <a:pt x="2440211" y="165228"/>
                  </a:lnTo>
                  <a:lnTo>
                    <a:pt x="2445280" y="162294"/>
                  </a:lnTo>
                  <a:lnTo>
                    <a:pt x="2570604" y="234643"/>
                  </a:lnTo>
                  <a:lnTo>
                    <a:pt x="2440211" y="309924"/>
                  </a:lnTo>
                  <a:close/>
                  <a:moveTo>
                    <a:pt x="2436807" y="309888"/>
                  </a:moveTo>
                  <a:lnTo>
                    <a:pt x="2313185" y="238553"/>
                  </a:lnTo>
                  <a:lnTo>
                    <a:pt x="2436807" y="167183"/>
                  </a:lnTo>
                  <a:lnTo>
                    <a:pt x="2436807" y="309924"/>
                  </a:lnTo>
                  <a:close/>
                  <a:moveTo>
                    <a:pt x="2435141" y="312857"/>
                  </a:moveTo>
                  <a:lnTo>
                    <a:pt x="2357072" y="357939"/>
                  </a:lnTo>
                  <a:lnTo>
                    <a:pt x="2304784" y="388138"/>
                  </a:lnTo>
                  <a:lnTo>
                    <a:pt x="2304784" y="243442"/>
                  </a:lnTo>
                  <a:lnTo>
                    <a:pt x="2309854" y="240509"/>
                  </a:lnTo>
                  <a:lnTo>
                    <a:pt x="2435177" y="312857"/>
                  </a:lnTo>
                  <a:close/>
                  <a:moveTo>
                    <a:pt x="2301344" y="388102"/>
                  </a:moveTo>
                  <a:lnTo>
                    <a:pt x="2252352" y="359822"/>
                  </a:lnTo>
                  <a:lnTo>
                    <a:pt x="2177722" y="316768"/>
                  </a:lnTo>
                  <a:lnTo>
                    <a:pt x="2301344" y="245397"/>
                  </a:lnTo>
                  <a:lnTo>
                    <a:pt x="2301344" y="388138"/>
                  </a:lnTo>
                  <a:close/>
                  <a:moveTo>
                    <a:pt x="2250650" y="362755"/>
                  </a:moveTo>
                  <a:lnTo>
                    <a:pt x="2299642" y="391071"/>
                  </a:lnTo>
                  <a:lnTo>
                    <a:pt x="2174319" y="463419"/>
                  </a:lnTo>
                  <a:lnTo>
                    <a:pt x="2169249" y="460486"/>
                  </a:lnTo>
                  <a:lnTo>
                    <a:pt x="2169249" y="321656"/>
                  </a:lnTo>
                  <a:lnTo>
                    <a:pt x="2174319" y="318723"/>
                  </a:lnTo>
                  <a:lnTo>
                    <a:pt x="2250614" y="362791"/>
                  </a:lnTo>
                  <a:close/>
                  <a:moveTo>
                    <a:pt x="2165882" y="458531"/>
                  </a:moveTo>
                  <a:lnTo>
                    <a:pt x="2049031" y="391071"/>
                  </a:lnTo>
                  <a:lnTo>
                    <a:pt x="2165882" y="323611"/>
                  </a:lnTo>
                  <a:lnTo>
                    <a:pt x="2165882" y="458531"/>
                  </a:lnTo>
                  <a:close/>
                  <a:moveTo>
                    <a:pt x="2292871" y="551410"/>
                  </a:moveTo>
                  <a:lnTo>
                    <a:pt x="2169249" y="622781"/>
                  </a:lnTo>
                  <a:lnTo>
                    <a:pt x="2169249" y="480040"/>
                  </a:lnTo>
                  <a:lnTo>
                    <a:pt x="2292871" y="551410"/>
                  </a:lnTo>
                  <a:close/>
                  <a:moveTo>
                    <a:pt x="2169249" y="941503"/>
                  </a:moveTo>
                  <a:lnTo>
                    <a:pt x="2250650" y="988468"/>
                  </a:lnTo>
                  <a:lnTo>
                    <a:pt x="2292871" y="1012838"/>
                  </a:lnTo>
                  <a:lnTo>
                    <a:pt x="2169249" y="1084208"/>
                  </a:lnTo>
                  <a:lnTo>
                    <a:pt x="2169249" y="941467"/>
                  </a:lnTo>
                  <a:close/>
                  <a:moveTo>
                    <a:pt x="2174355" y="1100865"/>
                  </a:moveTo>
                  <a:lnTo>
                    <a:pt x="2250650" y="1144933"/>
                  </a:lnTo>
                  <a:lnTo>
                    <a:pt x="2299642" y="1173249"/>
                  </a:lnTo>
                  <a:lnTo>
                    <a:pt x="2174319" y="1245597"/>
                  </a:lnTo>
                  <a:lnTo>
                    <a:pt x="2169249" y="1242664"/>
                  </a:lnTo>
                  <a:lnTo>
                    <a:pt x="2169249" y="1103834"/>
                  </a:lnTo>
                  <a:lnTo>
                    <a:pt x="2174355" y="1100901"/>
                  </a:lnTo>
                  <a:close/>
                  <a:moveTo>
                    <a:pt x="2165882" y="1240673"/>
                  </a:moveTo>
                  <a:lnTo>
                    <a:pt x="2049031" y="1173213"/>
                  </a:lnTo>
                  <a:lnTo>
                    <a:pt x="2165882" y="1105753"/>
                  </a:lnTo>
                  <a:lnTo>
                    <a:pt x="2165882" y="1240673"/>
                  </a:lnTo>
                  <a:close/>
                  <a:moveTo>
                    <a:pt x="2292871" y="1333552"/>
                  </a:moveTo>
                  <a:lnTo>
                    <a:pt x="2169249" y="1404923"/>
                  </a:lnTo>
                  <a:lnTo>
                    <a:pt x="2169249" y="1262182"/>
                  </a:lnTo>
                  <a:lnTo>
                    <a:pt x="2292871" y="1333552"/>
                  </a:lnTo>
                  <a:close/>
                  <a:moveTo>
                    <a:pt x="2169249" y="1723646"/>
                  </a:moveTo>
                  <a:lnTo>
                    <a:pt x="2250650" y="1770610"/>
                  </a:lnTo>
                  <a:lnTo>
                    <a:pt x="2292871" y="1794980"/>
                  </a:lnTo>
                  <a:lnTo>
                    <a:pt x="2169249" y="1866350"/>
                  </a:lnTo>
                  <a:lnTo>
                    <a:pt x="2169249" y="1723609"/>
                  </a:lnTo>
                  <a:close/>
                  <a:moveTo>
                    <a:pt x="2174355" y="1883007"/>
                  </a:moveTo>
                  <a:lnTo>
                    <a:pt x="2250650" y="1927075"/>
                  </a:lnTo>
                  <a:lnTo>
                    <a:pt x="2299642" y="1955355"/>
                  </a:lnTo>
                  <a:lnTo>
                    <a:pt x="2174319" y="2027703"/>
                  </a:lnTo>
                  <a:lnTo>
                    <a:pt x="2169249" y="2024770"/>
                  </a:lnTo>
                  <a:lnTo>
                    <a:pt x="2169249" y="1885940"/>
                  </a:lnTo>
                  <a:lnTo>
                    <a:pt x="2174319" y="1883007"/>
                  </a:lnTo>
                  <a:close/>
                  <a:moveTo>
                    <a:pt x="2165882" y="2022815"/>
                  </a:moveTo>
                  <a:lnTo>
                    <a:pt x="2049031" y="1955355"/>
                  </a:lnTo>
                  <a:lnTo>
                    <a:pt x="2165882" y="1887895"/>
                  </a:lnTo>
                  <a:lnTo>
                    <a:pt x="2165882" y="2022815"/>
                  </a:lnTo>
                  <a:close/>
                  <a:moveTo>
                    <a:pt x="2292871" y="2115694"/>
                  </a:moveTo>
                  <a:lnTo>
                    <a:pt x="2169249" y="2187028"/>
                  </a:lnTo>
                  <a:lnTo>
                    <a:pt x="2169249" y="2044324"/>
                  </a:lnTo>
                  <a:lnTo>
                    <a:pt x="2292871" y="2115694"/>
                  </a:lnTo>
                  <a:close/>
                  <a:moveTo>
                    <a:pt x="2169249" y="2505788"/>
                  </a:moveTo>
                  <a:lnTo>
                    <a:pt x="2250650" y="2552752"/>
                  </a:lnTo>
                  <a:lnTo>
                    <a:pt x="2292871" y="2577158"/>
                  </a:lnTo>
                  <a:lnTo>
                    <a:pt x="2169249" y="2648528"/>
                  </a:lnTo>
                  <a:lnTo>
                    <a:pt x="2169249" y="2505788"/>
                  </a:lnTo>
                  <a:close/>
                  <a:moveTo>
                    <a:pt x="2174355" y="2665149"/>
                  </a:moveTo>
                  <a:lnTo>
                    <a:pt x="2250650" y="2709181"/>
                  </a:lnTo>
                  <a:lnTo>
                    <a:pt x="2299642" y="2737461"/>
                  </a:lnTo>
                  <a:lnTo>
                    <a:pt x="2174319" y="2809809"/>
                  </a:lnTo>
                  <a:lnTo>
                    <a:pt x="2169249" y="2806876"/>
                  </a:lnTo>
                  <a:lnTo>
                    <a:pt x="2169249" y="2668046"/>
                  </a:lnTo>
                  <a:lnTo>
                    <a:pt x="2174355" y="2665113"/>
                  </a:lnTo>
                  <a:close/>
                  <a:moveTo>
                    <a:pt x="2165882" y="2804957"/>
                  </a:moveTo>
                  <a:lnTo>
                    <a:pt x="2049067" y="2737497"/>
                  </a:lnTo>
                  <a:lnTo>
                    <a:pt x="2165882" y="2670037"/>
                  </a:lnTo>
                  <a:lnTo>
                    <a:pt x="2165882" y="2804957"/>
                  </a:lnTo>
                  <a:close/>
                  <a:moveTo>
                    <a:pt x="2292871" y="2897836"/>
                  </a:moveTo>
                  <a:lnTo>
                    <a:pt x="2169249" y="2969207"/>
                  </a:lnTo>
                  <a:lnTo>
                    <a:pt x="2169249" y="2826502"/>
                  </a:lnTo>
                  <a:lnTo>
                    <a:pt x="2292871" y="2897872"/>
                  </a:lnTo>
                  <a:close/>
                  <a:moveTo>
                    <a:pt x="2169249" y="3287930"/>
                  </a:moveTo>
                  <a:lnTo>
                    <a:pt x="2250650" y="3334894"/>
                  </a:lnTo>
                  <a:lnTo>
                    <a:pt x="2292871" y="3359300"/>
                  </a:lnTo>
                  <a:lnTo>
                    <a:pt x="2169249" y="3430670"/>
                  </a:lnTo>
                  <a:lnTo>
                    <a:pt x="2169249" y="3287930"/>
                  </a:lnTo>
                  <a:close/>
                  <a:moveTo>
                    <a:pt x="2174355" y="3447291"/>
                  </a:moveTo>
                  <a:lnTo>
                    <a:pt x="2250650" y="3491323"/>
                  </a:lnTo>
                  <a:lnTo>
                    <a:pt x="2299642" y="3519603"/>
                  </a:lnTo>
                  <a:lnTo>
                    <a:pt x="2174319" y="3591951"/>
                  </a:lnTo>
                  <a:lnTo>
                    <a:pt x="2169249" y="3589054"/>
                  </a:lnTo>
                  <a:lnTo>
                    <a:pt x="2169249" y="3450188"/>
                  </a:lnTo>
                  <a:lnTo>
                    <a:pt x="2174355" y="3447255"/>
                  </a:lnTo>
                  <a:close/>
                  <a:moveTo>
                    <a:pt x="2165882" y="3587099"/>
                  </a:moveTo>
                  <a:lnTo>
                    <a:pt x="2049031" y="3519639"/>
                  </a:lnTo>
                  <a:lnTo>
                    <a:pt x="2165882" y="3452179"/>
                  </a:lnTo>
                  <a:lnTo>
                    <a:pt x="2165882" y="3587099"/>
                  </a:lnTo>
                  <a:close/>
                  <a:moveTo>
                    <a:pt x="2169249" y="3608608"/>
                  </a:moveTo>
                  <a:lnTo>
                    <a:pt x="2292835" y="3679942"/>
                  </a:lnTo>
                  <a:lnTo>
                    <a:pt x="2169249" y="3751312"/>
                  </a:lnTo>
                  <a:lnTo>
                    <a:pt x="2169249" y="3608608"/>
                  </a:lnTo>
                  <a:close/>
                  <a:moveTo>
                    <a:pt x="2177722" y="3593943"/>
                  </a:moveTo>
                  <a:lnTo>
                    <a:pt x="2301344" y="3522572"/>
                  </a:lnTo>
                  <a:lnTo>
                    <a:pt x="2301344" y="3665313"/>
                  </a:lnTo>
                  <a:lnTo>
                    <a:pt x="2177722" y="3593943"/>
                  </a:lnTo>
                  <a:close/>
                  <a:moveTo>
                    <a:pt x="2304748" y="3522572"/>
                  </a:moveTo>
                  <a:lnTo>
                    <a:pt x="2435141" y="3597853"/>
                  </a:lnTo>
                  <a:lnTo>
                    <a:pt x="2357072" y="3642935"/>
                  </a:lnTo>
                  <a:lnTo>
                    <a:pt x="2309817" y="3670202"/>
                  </a:lnTo>
                  <a:lnTo>
                    <a:pt x="2304748" y="3667268"/>
                  </a:lnTo>
                  <a:lnTo>
                    <a:pt x="2304748" y="3522536"/>
                  </a:lnTo>
                  <a:close/>
                  <a:moveTo>
                    <a:pt x="2358738" y="3645868"/>
                  </a:moveTo>
                  <a:lnTo>
                    <a:pt x="2436807" y="3600786"/>
                  </a:lnTo>
                  <a:lnTo>
                    <a:pt x="2436807" y="3743527"/>
                  </a:lnTo>
                  <a:lnTo>
                    <a:pt x="2313185" y="3672193"/>
                  </a:lnTo>
                  <a:lnTo>
                    <a:pt x="2358738" y="3645868"/>
                  </a:lnTo>
                  <a:close/>
                  <a:moveTo>
                    <a:pt x="2440211" y="3600786"/>
                  </a:moveTo>
                  <a:lnTo>
                    <a:pt x="2570604" y="3676068"/>
                  </a:lnTo>
                  <a:lnTo>
                    <a:pt x="2445280" y="3748416"/>
                  </a:lnTo>
                  <a:lnTo>
                    <a:pt x="2440211" y="3745483"/>
                  </a:lnTo>
                  <a:lnTo>
                    <a:pt x="2440211" y="3600750"/>
                  </a:lnTo>
                  <a:close/>
                  <a:moveTo>
                    <a:pt x="2441912" y="3597853"/>
                  </a:moveTo>
                  <a:lnTo>
                    <a:pt x="2572269" y="3522572"/>
                  </a:lnTo>
                  <a:lnTo>
                    <a:pt x="2572269" y="3673098"/>
                  </a:lnTo>
                  <a:lnTo>
                    <a:pt x="2441912" y="3597817"/>
                  </a:lnTo>
                  <a:close/>
                  <a:moveTo>
                    <a:pt x="2572269" y="3360241"/>
                  </a:moveTo>
                  <a:lnTo>
                    <a:pt x="2448684" y="3288871"/>
                  </a:lnTo>
                  <a:lnTo>
                    <a:pt x="2572269" y="3217501"/>
                  </a:lnTo>
                  <a:lnTo>
                    <a:pt x="2572269" y="3360205"/>
                  </a:lnTo>
                  <a:close/>
                  <a:moveTo>
                    <a:pt x="2567236" y="3200916"/>
                  </a:moveTo>
                  <a:lnTo>
                    <a:pt x="2441912" y="3128568"/>
                  </a:lnTo>
                  <a:lnTo>
                    <a:pt x="2567200" y="3056220"/>
                  </a:lnTo>
                  <a:lnTo>
                    <a:pt x="2572269" y="3059153"/>
                  </a:lnTo>
                  <a:lnTo>
                    <a:pt x="2572269" y="3197983"/>
                  </a:lnTo>
                  <a:lnTo>
                    <a:pt x="2567200" y="3200916"/>
                  </a:lnTo>
                  <a:close/>
                  <a:moveTo>
                    <a:pt x="2575673" y="3061108"/>
                  </a:moveTo>
                  <a:lnTo>
                    <a:pt x="2692524" y="3128568"/>
                  </a:lnTo>
                  <a:lnTo>
                    <a:pt x="2575673" y="3196028"/>
                  </a:lnTo>
                  <a:lnTo>
                    <a:pt x="2575673" y="3061108"/>
                  </a:lnTo>
                  <a:close/>
                  <a:moveTo>
                    <a:pt x="2448684" y="2968229"/>
                  </a:moveTo>
                  <a:lnTo>
                    <a:pt x="2572306" y="2896859"/>
                  </a:lnTo>
                  <a:lnTo>
                    <a:pt x="2572306" y="3039599"/>
                  </a:lnTo>
                  <a:lnTo>
                    <a:pt x="2448684" y="2968229"/>
                  </a:lnTo>
                  <a:close/>
                  <a:moveTo>
                    <a:pt x="2572269" y="2578099"/>
                  </a:moveTo>
                  <a:lnTo>
                    <a:pt x="2448684" y="2506765"/>
                  </a:lnTo>
                  <a:lnTo>
                    <a:pt x="2572269" y="2435395"/>
                  </a:lnTo>
                  <a:lnTo>
                    <a:pt x="2572269" y="2578099"/>
                  </a:lnTo>
                  <a:close/>
                  <a:moveTo>
                    <a:pt x="2567236" y="2418774"/>
                  </a:moveTo>
                  <a:lnTo>
                    <a:pt x="2441912" y="2346426"/>
                  </a:lnTo>
                  <a:lnTo>
                    <a:pt x="2567200" y="2274114"/>
                  </a:lnTo>
                  <a:lnTo>
                    <a:pt x="2572269" y="2277047"/>
                  </a:lnTo>
                  <a:lnTo>
                    <a:pt x="2572269" y="2415877"/>
                  </a:lnTo>
                  <a:lnTo>
                    <a:pt x="2567200" y="2418810"/>
                  </a:lnTo>
                  <a:close/>
                  <a:moveTo>
                    <a:pt x="2575673" y="2278966"/>
                  </a:moveTo>
                  <a:lnTo>
                    <a:pt x="2692524" y="2346426"/>
                  </a:lnTo>
                  <a:lnTo>
                    <a:pt x="2575673" y="2413886"/>
                  </a:lnTo>
                  <a:lnTo>
                    <a:pt x="2575673" y="2278966"/>
                  </a:lnTo>
                  <a:close/>
                  <a:moveTo>
                    <a:pt x="2448684" y="2186087"/>
                  </a:moveTo>
                  <a:lnTo>
                    <a:pt x="2572306" y="2114717"/>
                  </a:lnTo>
                  <a:lnTo>
                    <a:pt x="2572306" y="2257457"/>
                  </a:lnTo>
                  <a:lnTo>
                    <a:pt x="2448684" y="2186087"/>
                  </a:lnTo>
                  <a:close/>
                  <a:moveTo>
                    <a:pt x="2572269" y="1795957"/>
                  </a:moveTo>
                  <a:lnTo>
                    <a:pt x="2448648" y="1724623"/>
                  </a:lnTo>
                  <a:lnTo>
                    <a:pt x="2572269" y="1653253"/>
                  </a:lnTo>
                  <a:lnTo>
                    <a:pt x="2572269" y="1795994"/>
                  </a:lnTo>
                  <a:close/>
                  <a:moveTo>
                    <a:pt x="2567200" y="1636632"/>
                  </a:moveTo>
                  <a:lnTo>
                    <a:pt x="2441912" y="1564284"/>
                  </a:lnTo>
                  <a:lnTo>
                    <a:pt x="2567200" y="1491936"/>
                  </a:lnTo>
                  <a:lnTo>
                    <a:pt x="2572269" y="1494869"/>
                  </a:lnTo>
                  <a:lnTo>
                    <a:pt x="2572269" y="1633699"/>
                  </a:lnTo>
                  <a:lnTo>
                    <a:pt x="2567200" y="1636632"/>
                  </a:lnTo>
                  <a:close/>
                  <a:moveTo>
                    <a:pt x="2575673" y="1496824"/>
                  </a:moveTo>
                  <a:lnTo>
                    <a:pt x="2692524" y="1564284"/>
                  </a:lnTo>
                  <a:lnTo>
                    <a:pt x="2575673" y="1631744"/>
                  </a:lnTo>
                  <a:lnTo>
                    <a:pt x="2575673" y="1496824"/>
                  </a:lnTo>
                  <a:close/>
                  <a:moveTo>
                    <a:pt x="2448684" y="1403945"/>
                  </a:moveTo>
                  <a:lnTo>
                    <a:pt x="2572306" y="1332575"/>
                  </a:lnTo>
                  <a:lnTo>
                    <a:pt x="2572306" y="1475315"/>
                  </a:lnTo>
                  <a:lnTo>
                    <a:pt x="2448684" y="1403945"/>
                  </a:lnTo>
                  <a:close/>
                  <a:moveTo>
                    <a:pt x="2572269" y="1013815"/>
                  </a:moveTo>
                  <a:lnTo>
                    <a:pt x="2448684" y="942445"/>
                  </a:lnTo>
                  <a:lnTo>
                    <a:pt x="2572269" y="871074"/>
                  </a:lnTo>
                  <a:lnTo>
                    <a:pt x="2572269" y="1013779"/>
                  </a:lnTo>
                  <a:close/>
                  <a:moveTo>
                    <a:pt x="2567236" y="854490"/>
                  </a:moveTo>
                  <a:lnTo>
                    <a:pt x="2441912" y="782142"/>
                  </a:lnTo>
                  <a:lnTo>
                    <a:pt x="2567200" y="709794"/>
                  </a:lnTo>
                  <a:lnTo>
                    <a:pt x="2572269" y="712727"/>
                  </a:lnTo>
                  <a:lnTo>
                    <a:pt x="2572269" y="851557"/>
                  </a:lnTo>
                  <a:lnTo>
                    <a:pt x="2567200" y="854490"/>
                  </a:lnTo>
                  <a:close/>
                  <a:moveTo>
                    <a:pt x="2575673" y="714682"/>
                  </a:moveTo>
                  <a:lnTo>
                    <a:pt x="2692524" y="782142"/>
                  </a:lnTo>
                  <a:lnTo>
                    <a:pt x="2575673" y="849602"/>
                  </a:lnTo>
                  <a:lnTo>
                    <a:pt x="2575673" y="714682"/>
                  </a:lnTo>
                  <a:close/>
                  <a:moveTo>
                    <a:pt x="2448684" y="621803"/>
                  </a:moveTo>
                  <a:lnTo>
                    <a:pt x="2572306" y="550432"/>
                  </a:lnTo>
                  <a:lnTo>
                    <a:pt x="2572306" y="693173"/>
                  </a:lnTo>
                  <a:lnTo>
                    <a:pt x="2448684" y="621803"/>
                  </a:lnTo>
                  <a:close/>
                  <a:moveTo>
                    <a:pt x="2440211" y="2933"/>
                  </a:moveTo>
                  <a:lnTo>
                    <a:pt x="2563833" y="74303"/>
                  </a:lnTo>
                  <a:lnTo>
                    <a:pt x="2440211" y="145674"/>
                  </a:lnTo>
                  <a:lnTo>
                    <a:pt x="2440211" y="2933"/>
                  </a:lnTo>
                  <a:close/>
                  <a:moveTo>
                    <a:pt x="2358738" y="48015"/>
                  </a:moveTo>
                  <a:lnTo>
                    <a:pt x="2436807" y="2933"/>
                  </a:lnTo>
                  <a:lnTo>
                    <a:pt x="2436807" y="147629"/>
                  </a:lnTo>
                  <a:lnTo>
                    <a:pt x="2431737" y="150562"/>
                  </a:lnTo>
                  <a:lnTo>
                    <a:pt x="2306450" y="78214"/>
                  </a:lnTo>
                  <a:lnTo>
                    <a:pt x="2358738" y="48015"/>
                  </a:lnTo>
                  <a:close/>
                  <a:moveTo>
                    <a:pt x="2304748" y="81147"/>
                  </a:moveTo>
                  <a:lnTo>
                    <a:pt x="2428370" y="152518"/>
                  </a:lnTo>
                  <a:lnTo>
                    <a:pt x="2304748" y="223888"/>
                  </a:lnTo>
                  <a:lnTo>
                    <a:pt x="2304748" y="81147"/>
                  </a:lnTo>
                  <a:close/>
                  <a:moveTo>
                    <a:pt x="2301344" y="225844"/>
                  </a:moveTo>
                  <a:lnTo>
                    <a:pt x="2296275" y="228777"/>
                  </a:lnTo>
                  <a:lnTo>
                    <a:pt x="2252352" y="203429"/>
                  </a:lnTo>
                  <a:lnTo>
                    <a:pt x="2170987" y="156465"/>
                  </a:lnTo>
                  <a:lnTo>
                    <a:pt x="2301344" y="81183"/>
                  </a:lnTo>
                  <a:lnTo>
                    <a:pt x="2301344" y="225880"/>
                  </a:lnTo>
                  <a:close/>
                  <a:moveTo>
                    <a:pt x="2169249" y="2933"/>
                  </a:moveTo>
                  <a:lnTo>
                    <a:pt x="2250650" y="49934"/>
                  </a:lnTo>
                  <a:lnTo>
                    <a:pt x="2299642" y="78214"/>
                  </a:lnTo>
                  <a:lnTo>
                    <a:pt x="2169249" y="153495"/>
                  </a:lnTo>
                  <a:lnTo>
                    <a:pt x="2169249" y="2933"/>
                  </a:lnTo>
                  <a:close/>
                  <a:moveTo>
                    <a:pt x="2169249" y="159361"/>
                  </a:moveTo>
                  <a:lnTo>
                    <a:pt x="2250650" y="206362"/>
                  </a:lnTo>
                  <a:lnTo>
                    <a:pt x="2292871" y="230732"/>
                  </a:lnTo>
                  <a:lnTo>
                    <a:pt x="2169249" y="302102"/>
                  </a:lnTo>
                  <a:lnTo>
                    <a:pt x="2169249" y="159361"/>
                  </a:lnTo>
                  <a:close/>
                  <a:moveTo>
                    <a:pt x="2040594" y="75281"/>
                  </a:moveTo>
                  <a:lnTo>
                    <a:pt x="2165882" y="2933"/>
                  </a:lnTo>
                  <a:lnTo>
                    <a:pt x="2165882" y="153459"/>
                  </a:lnTo>
                  <a:lnTo>
                    <a:pt x="2040594" y="81147"/>
                  </a:lnTo>
                  <a:lnTo>
                    <a:pt x="2040594" y="75245"/>
                  </a:lnTo>
                  <a:close/>
                  <a:moveTo>
                    <a:pt x="2040594" y="85058"/>
                  </a:moveTo>
                  <a:lnTo>
                    <a:pt x="2164180" y="156428"/>
                  </a:lnTo>
                  <a:lnTo>
                    <a:pt x="2040594" y="227763"/>
                  </a:lnTo>
                  <a:lnTo>
                    <a:pt x="2040594" y="85058"/>
                  </a:lnTo>
                  <a:close/>
                  <a:moveTo>
                    <a:pt x="2040594" y="231710"/>
                  </a:moveTo>
                  <a:lnTo>
                    <a:pt x="2165882" y="159398"/>
                  </a:lnTo>
                  <a:lnTo>
                    <a:pt x="2165882" y="304094"/>
                  </a:lnTo>
                  <a:lnTo>
                    <a:pt x="2160812" y="307027"/>
                  </a:lnTo>
                  <a:lnTo>
                    <a:pt x="2040630" y="237648"/>
                  </a:lnTo>
                  <a:lnTo>
                    <a:pt x="2040630" y="231746"/>
                  </a:lnTo>
                  <a:close/>
                  <a:moveTo>
                    <a:pt x="2040594" y="241486"/>
                  </a:moveTo>
                  <a:lnTo>
                    <a:pt x="2157408" y="308910"/>
                  </a:lnTo>
                  <a:lnTo>
                    <a:pt x="2040594" y="376333"/>
                  </a:lnTo>
                  <a:lnTo>
                    <a:pt x="2040594" y="241450"/>
                  </a:lnTo>
                  <a:close/>
                  <a:moveTo>
                    <a:pt x="2040594" y="405772"/>
                  </a:moveTo>
                  <a:lnTo>
                    <a:pt x="2157408" y="473196"/>
                  </a:lnTo>
                  <a:lnTo>
                    <a:pt x="2040594" y="540619"/>
                  </a:lnTo>
                  <a:lnTo>
                    <a:pt x="2040594" y="405736"/>
                  </a:lnTo>
                  <a:close/>
                  <a:moveTo>
                    <a:pt x="2040594" y="544530"/>
                  </a:moveTo>
                  <a:lnTo>
                    <a:pt x="2160776" y="475151"/>
                  </a:lnTo>
                  <a:lnTo>
                    <a:pt x="2165845" y="478084"/>
                  </a:lnTo>
                  <a:lnTo>
                    <a:pt x="2165845" y="622781"/>
                  </a:lnTo>
                  <a:lnTo>
                    <a:pt x="2040558" y="550469"/>
                  </a:lnTo>
                  <a:lnTo>
                    <a:pt x="2040558" y="544566"/>
                  </a:lnTo>
                  <a:close/>
                  <a:moveTo>
                    <a:pt x="2040594" y="554343"/>
                  </a:moveTo>
                  <a:lnTo>
                    <a:pt x="2164180" y="625677"/>
                  </a:lnTo>
                  <a:lnTo>
                    <a:pt x="2040594" y="697012"/>
                  </a:lnTo>
                  <a:lnTo>
                    <a:pt x="2040594" y="554307"/>
                  </a:lnTo>
                  <a:close/>
                  <a:moveTo>
                    <a:pt x="2040594" y="700995"/>
                  </a:moveTo>
                  <a:lnTo>
                    <a:pt x="2165882" y="628683"/>
                  </a:lnTo>
                  <a:lnTo>
                    <a:pt x="2165882" y="779209"/>
                  </a:lnTo>
                  <a:lnTo>
                    <a:pt x="2040594" y="706897"/>
                  </a:lnTo>
                  <a:lnTo>
                    <a:pt x="2040594" y="700995"/>
                  </a:lnTo>
                  <a:close/>
                  <a:moveTo>
                    <a:pt x="2040594" y="710772"/>
                  </a:moveTo>
                  <a:lnTo>
                    <a:pt x="2164180" y="782142"/>
                  </a:lnTo>
                  <a:lnTo>
                    <a:pt x="2040594" y="853476"/>
                  </a:lnTo>
                  <a:lnTo>
                    <a:pt x="2040594" y="710772"/>
                  </a:lnTo>
                  <a:close/>
                  <a:moveTo>
                    <a:pt x="2040594" y="857423"/>
                  </a:moveTo>
                  <a:lnTo>
                    <a:pt x="2165882" y="785111"/>
                  </a:lnTo>
                  <a:lnTo>
                    <a:pt x="2165882" y="935637"/>
                  </a:lnTo>
                  <a:lnTo>
                    <a:pt x="2040594" y="863325"/>
                  </a:lnTo>
                  <a:lnTo>
                    <a:pt x="2040594" y="857423"/>
                  </a:lnTo>
                  <a:close/>
                  <a:moveTo>
                    <a:pt x="2040594" y="867200"/>
                  </a:moveTo>
                  <a:lnTo>
                    <a:pt x="2164180" y="938570"/>
                  </a:lnTo>
                  <a:lnTo>
                    <a:pt x="2040594" y="1009905"/>
                  </a:lnTo>
                  <a:lnTo>
                    <a:pt x="2040594" y="867200"/>
                  </a:lnTo>
                  <a:close/>
                  <a:moveTo>
                    <a:pt x="2040594" y="1013815"/>
                  </a:moveTo>
                  <a:lnTo>
                    <a:pt x="2165882" y="941503"/>
                  </a:lnTo>
                  <a:lnTo>
                    <a:pt x="2165882" y="1086200"/>
                  </a:lnTo>
                  <a:lnTo>
                    <a:pt x="2160812" y="1089133"/>
                  </a:lnTo>
                  <a:lnTo>
                    <a:pt x="2040594" y="1019718"/>
                  </a:lnTo>
                  <a:lnTo>
                    <a:pt x="2040594" y="1013815"/>
                  </a:lnTo>
                  <a:close/>
                  <a:moveTo>
                    <a:pt x="2040594" y="1023665"/>
                  </a:moveTo>
                  <a:lnTo>
                    <a:pt x="2157408" y="1091088"/>
                  </a:lnTo>
                  <a:lnTo>
                    <a:pt x="2040594" y="1158548"/>
                  </a:lnTo>
                  <a:lnTo>
                    <a:pt x="2040594" y="1023665"/>
                  </a:lnTo>
                  <a:close/>
                  <a:moveTo>
                    <a:pt x="2040594" y="1187878"/>
                  </a:moveTo>
                  <a:lnTo>
                    <a:pt x="2157408" y="1255302"/>
                  </a:lnTo>
                  <a:lnTo>
                    <a:pt x="2040594" y="1322725"/>
                  </a:lnTo>
                  <a:lnTo>
                    <a:pt x="2040594" y="1187842"/>
                  </a:lnTo>
                  <a:close/>
                  <a:moveTo>
                    <a:pt x="2040594" y="1326672"/>
                  </a:moveTo>
                  <a:lnTo>
                    <a:pt x="2160776" y="1257293"/>
                  </a:lnTo>
                  <a:lnTo>
                    <a:pt x="2165845" y="1260226"/>
                  </a:lnTo>
                  <a:lnTo>
                    <a:pt x="2165845" y="1404923"/>
                  </a:lnTo>
                  <a:lnTo>
                    <a:pt x="2040558" y="1332611"/>
                  </a:lnTo>
                  <a:lnTo>
                    <a:pt x="2040558" y="1326708"/>
                  </a:lnTo>
                  <a:close/>
                  <a:moveTo>
                    <a:pt x="2040594" y="1336485"/>
                  </a:moveTo>
                  <a:lnTo>
                    <a:pt x="2164180" y="1407856"/>
                  </a:lnTo>
                  <a:lnTo>
                    <a:pt x="2040594" y="1479190"/>
                  </a:lnTo>
                  <a:lnTo>
                    <a:pt x="2040594" y="1336485"/>
                  </a:lnTo>
                  <a:close/>
                  <a:moveTo>
                    <a:pt x="2040594" y="1483137"/>
                  </a:moveTo>
                  <a:lnTo>
                    <a:pt x="2165882" y="1410825"/>
                  </a:lnTo>
                  <a:lnTo>
                    <a:pt x="2165882" y="1561351"/>
                  </a:lnTo>
                  <a:lnTo>
                    <a:pt x="2040594" y="1489039"/>
                  </a:lnTo>
                  <a:lnTo>
                    <a:pt x="2040594" y="1483137"/>
                  </a:lnTo>
                  <a:close/>
                  <a:moveTo>
                    <a:pt x="2040594" y="1492914"/>
                  </a:moveTo>
                  <a:lnTo>
                    <a:pt x="2164180" y="1564284"/>
                  </a:lnTo>
                  <a:lnTo>
                    <a:pt x="2040594" y="1635618"/>
                  </a:lnTo>
                  <a:lnTo>
                    <a:pt x="2040594" y="1492914"/>
                  </a:lnTo>
                  <a:close/>
                  <a:moveTo>
                    <a:pt x="2040594" y="1639529"/>
                  </a:moveTo>
                  <a:lnTo>
                    <a:pt x="2165882" y="1567217"/>
                  </a:lnTo>
                  <a:lnTo>
                    <a:pt x="2165882" y="1717743"/>
                  </a:lnTo>
                  <a:lnTo>
                    <a:pt x="2040594" y="1645431"/>
                  </a:lnTo>
                  <a:lnTo>
                    <a:pt x="2040594" y="1639529"/>
                  </a:lnTo>
                  <a:close/>
                  <a:moveTo>
                    <a:pt x="2040594" y="1649342"/>
                  </a:moveTo>
                  <a:lnTo>
                    <a:pt x="2164180" y="1720676"/>
                  </a:lnTo>
                  <a:lnTo>
                    <a:pt x="2040594" y="1792011"/>
                  </a:lnTo>
                  <a:lnTo>
                    <a:pt x="2040594" y="1649306"/>
                  </a:lnTo>
                  <a:close/>
                  <a:moveTo>
                    <a:pt x="2040594" y="1795957"/>
                  </a:moveTo>
                  <a:lnTo>
                    <a:pt x="2165882" y="1723646"/>
                  </a:lnTo>
                  <a:lnTo>
                    <a:pt x="2165882" y="1868342"/>
                  </a:lnTo>
                  <a:lnTo>
                    <a:pt x="2160812" y="1871275"/>
                  </a:lnTo>
                  <a:lnTo>
                    <a:pt x="2040630" y="1801860"/>
                  </a:lnTo>
                  <a:lnTo>
                    <a:pt x="2040630" y="1795957"/>
                  </a:lnTo>
                  <a:close/>
                  <a:moveTo>
                    <a:pt x="2040594" y="1805807"/>
                  </a:moveTo>
                  <a:lnTo>
                    <a:pt x="2157408" y="1873230"/>
                  </a:lnTo>
                  <a:lnTo>
                    <a:pt x="2040594" y="1940654"/>
                  </a:lnTo>
                  <a:lnTo>
                    <a:pt x="2040594" y="1805770"/>
                  </a:lnTo>
                  <a:close/>
                  <a:moveTo>
                    <a:pt x="2040594" y="1970056"/>
                  </a:moveTo>
                  <a:lnTo>
                    <a:pt x="2157408" y="2037480"/>
                  </a:lnTo>
                  <a:lnTo>
                    <a:pt x="2040594" y="2104904"/>
                  </a:lnTo>
                  <a:lnTo>
                    <a:pt x="2040594" y="1970020"/>
                  </a:lnTo>
                  <a:close/>
                  <a:moveTo>
                    <a:pt x="2040594" y="2108814"/>
                  </a:moveTo>
                  <a:lnTo>
                    <a:pt x="2160776" y="2039435"/>
                  </a:lnTo>
                  <a:lnTo>
                    <a:pt x="2165845" y="2042368"/>
                  </a:lnTo>
                  <a:lnTo>
                    <a:pt x="2165845" y="2187065"/>
                  </a:lnTo>
                  <a:lnTo>
                    <a:pt x="2040558" y="2114753"/>
                  </a:lnTo>
                  <a:lnTo>
                    <a:pt x="2040558" y="2108851"/>
                  </a:lnTo>
                  <a:close/>
                  <a:moveTo>
                    <a:pt x="2040594" y="2118627"/>
                  </a:moveTo>
                  <a:lnTo>
                    <a:pt x="2164180" y="2189961"/>
                  </a:lnTo>
                  <a:lnTo>
                    <a:pt x="2040594" y="2261332"/>
                  </a:lnTo>
                  <a:lnTo>
                    <a:pt x="2040594" y="2118627"/>
                  </a:lnTo>
                  <a:close/>
                  <a:moveTo>
                    <a:pt x="2040594" y="2265279"/>
                  </a:moveTo>
                  <a:lnTo>
                    <a:pt x="2165882" y="2192967"/>
                  </a:lnTo>
                  <a:lnTo>
                    <a:pt x="2165882" y="2343493"/>
                  </a:lnTo>
                  <a:lnTo>
                    <a:pt x="2040594" y="2271181"/>
                  </a:lnTo>
                  <a:lnTo>
                    <a:pt x="2040594" y="2265279"/>
                  </a:lnTo>
                  <a:close/>
                  <a:moveTo>
                    <a:pt x="2040594" y="2275056"/>
                  </a:moveTo>
                  <a:lnTo>
                    <a:pt x="2164180" y="2346390"/>
                  </a:lnTo>
                  <a:lnTo>
                    <a:pt x="2040594" y="2417760"/>
                  </a:lnTo>
                  <a:lnTo>
                    <a:pt x="2040594" y="2275056"/>
                  </a:lnTo>
                  <a:close/>
                  <a:moveTo>
                    <a:pt x="2040594" y="2421671"/>
                  </a:moveTo>
                  <a:lnTo>
                    <a:pt x="2165882" y="2349359"/>
                  </a:lnTo>
                  <a:lnTo>
                    <a:pt x="2165882" y="2499885"/>
                  </a:lnTo>
                  <a:lnTo>
                    <a:pt x="2040594" y="2427573"/>
                  </a:lnTo>
                  <a:lnTo>
                    <a:pt x="2040594" y="2421671"/>
                  </a:lnTo>
                  <a:close/>
                  <a:moveTo>
                    <a:pt x="2040594" y="2431520"/>
                  </a:moveTo>
                  <a:lnTo>
                    <a:pt x="2164180" y="2502855"/>
                  </a:lnTo>
                  <a:lnTo>
                    <a:pt x="2040594" y="2574225"/>
                  </a:lnTo>
                  <a:lnTo>
                    <a:pt x="2040594" y="2431520"/>
                  </a:lnTo>
                  <a:close/>
                  <a:moveTo>
                    <a:pt x="2040594" y="2578099"/>
                  </a:moveTo>
                  <a:lnTo>
                    <a:pt x="2165882" y="2505788"/>
                  </a:lnTo>
                  <a:lnTo>
                    <a:pt x="2165882" y="2650484"/>
                  </a:lnTo>
                  <a:lnTo>
                    <a:pt x="2160812" y="2653417"/>
                  </a:lnTo>
                  <a:lnTo>
                    <a:pt x="2040594" y="2584002"/>
                  </a:lnTo>
                  <a:lnTo>
                    <a:pt x="2040594" y="2578099"/>
                  </a:lnTo>
                  <a:close/>
                  <a:moveTo>
                    <a:pt x="2040594" y="2587949"/>
                  </a:moveTo>
                  <a:lnTo>
                    <a:pt x="2157408" y="2655372"/>
                  </a:lnTo>
                  <a:lnTo>
                    <a:pt x="2040594" y="2722832"/>
                  </a:lnTo>
                  <a:lnTo>
                    <a:pt x="2040594" y="2587949"/>
                  </a:lnTo>
                  <a:close/>
                  <a:moveTo>
                    <a:pt x="2040594" y="2752198"/>
                  </a:moveTo>
                  <a:lnTo>
                    <a:pt x="2157408" y="2819622"/>
                  </a:lnTo>
                  <a:lnTo>
                    <a:pt x="2040594" y="2887046"/>
                  </a:lnTo>
                  <a:lnTo>
                    <a:pt x="2040594" y="2752162"/>
                  </a:lnTo>
                  <a:close/>
                  <a:moveTo>
                    <a:pt x="2040594" y="2890956"/>
                  </a:moveTo>
                  <a:lnTo>
                    <a:pt x="2160776" y="2821541"/>
                  </a:lnTo>
                  <a:lnTo>
                    <a:pt x="2165845" y="2824474"/>
                  </a:lnTo>
                  <a:lnTo>
                    <a:pt x="2165845" y="2969134"/>
                  </a:lnTo>
                  <a:lnTo>
                    <a:pt x="2040558" y="2896822"/>
                  </a:lnTo>
                  <a:lnTo>
                    <a:pt x="2040558" y="2890920"/>
                  </a:lnTo>
                  <a:close/>
                  <a:moveTo>
                    <a:pt x="2040594" y="2900805"/>
                  </a:moveTo>
                  <a:lnTo>
                    <a:pt x="2164180" y="2972140"/>
                  </a:lnTo>
                  <a:lnTo>
                    <a:pt x="2040594" y="3043510"/>
                  </a:lnTo>
                  <a:lnTo>
                    <a:pt x="2040594" y="2900805"/>
                  </a:lnTo>
                  <a:close/>
                  <a:moveTo>
                    <a:pt x="2040594" y="3047421"/>
                  </a:moveTo>
                  <a:lnTo>
                    <a:pt x="2165882" y="2975109"/>
                  </a:lnTo>
                  <a:lnTo>
                    <a:pt x="2165882" y="3125635"/>
                  </a:lnTo>
                  <a:lnTo>
                    <a:pt x="2040594" y="3053287"/>
                  </a:lnTo>
                  <a:lnTo>
                    <a:pt x="2040594" y="3047421"/>
                  </a:lnTo>
                  <a:close/>
                  <a:moveTo>
                    <a:pt x="2040594" y="3057198"/>
                  </a:moveTo>
                  <a:lnTo>
                    <a:pt x="2164180" y="3128532"/>
                  </a:lnTo>
                  <a:lnTo>
                    <a:pt x="2040594" y="3199902"/>
                  </a:lnTo>
                  <a:lnTo>
                    <a:pt x="2040594" y="3057198"/>
                  </a:lnTo>
                  <a:close/>
                  <a:moveTo>
                    <a:pt x="2040594" y="3203849"/>
                  </a:moveTo>
                  <a:lnTo>
                    <a:pt x="2165882" y="3131501"/>
                  </a:lnTo>
                  <a:lnTo>
                    <a:pt x="2165882" y="3282027"/>
                  </a:lnTo>
                  <a:lnTo>
                    <a:pt x="2040594" y="3209715"/>
                  </a:lnTo>
                  <a:lnTo>
                    <a:pt x="2040594" y="3203849"/>
                  </a:lnTo>
                  <a:close/>
                  <a:moveTo>
                    <a:pt x="2040594" y="3213662"/>
                  </a:moveTo>
                  <a:lnTo>
                    <a:pt x="2164180" y="3284997"/>
                  </a:lnTo>
                  <a:lnTo>
                    <a:pt x="2040594" y="3356331"/>
                  </a:lnTo>
                  <a:lnTo>
                    <a:pt x="2040594" y="3213626"/>
                  </a:lnTo>
                  <a:close/>
                  <a:moveTo>
                    <a:pt x="2040594" y="3360241"/>
                  </a:moveTo>
                  <a:lnTo>
                    <a:pt x="2165882" y="3287930"/>
                  </a:lnTo>
                  <a:lnTo>
                    <a:pt x="2165882" y="3432590"/>
                  </a:lnTo>
                  <a:lnTo>
                    <a:pt x="2160812" y="3435523"/>
                  </a:lnTo>
                  <a:lnTo>
                    <a:pt x="2040594" y="3366144"/>
                  </a:lnTo>
                  <a:lnTo>
                    <a:pt x="2040594" y="3360241"/>
                  </a:lnTo>
                  <a:close/>
                  <a:moveTo>
                    <a:pt x="2040594" y="3370054"/>
                  </a:moveTo>
                  <a:lnTo>
                    <a:pt x="2157408" y="3437478"/>
                  </a:lnTo>
                  <a:lnTo>
                    <a:pt x="2040594" y="3504938"/>
                  </a:lnTo>
                  <a:lnTo>
                    <a:pt x="2040594" y="3370054"/>
                  </a:lnTo>
                  <a:close/>
                  <a:moveTo>
                    <a:pt x="2040594" y="3534340"/>
                  </a:moveTo>
                  <a:lnTo>
                    <a:pt x="2157408" y="3601764"/>
                  </a:lnTo>
                  <a:lnTo>
                    <a:pt x="2040594" y="3669188"/>
                  </a:lnTo>
                  <a:lnTo>
                    <a:pt x="2040594" y="3534304"/>
                  </a:lnTo>
                  <a:close/>
                  <a:moveTo>
                    <a:pt x="2040594" y="3682947"/>
                  </a:moveTo>
                  <a:lnTo>
                    <a:pt x="2164180" y="3754282"/>
                  </a:lnTo>
                  <a:lnTo>
                    <a:pt x="2040594" y="3825652"/>
                  </a:lnTo>
                  <a:lnTo>
                    <a:pt x="2040594" y="3682947"/>
                  </a:lnTo>
                  <a:close/>
                  <a:moveTo>
                    <a:pt x="2165882" y="3907777"/>
                  </a:moveTo>
                  <a:lnTo>
                    <a:pt x="2040594" y="3835429"/>
                  </a:lnTo>
                  <a:lnTo>
                    <a:pt x="2040594" y="3829563"/>
                  </a:lnTo>
                  <a:lnTo>
                    <a:pt x="2165882" y="3757251"/>
                  </a:lnTo>
                  <a:lnTo>
                    <a:pt x="2165882" y="3907777"/>
                  </a:lnTo>
                  <a:close/>
                  <a:moveTo>
                    <a:pt x="2165882" y="3751312"/>
                  </a:moveTo>
                  <a:lnTo>
                    <a:pt x="2040594" y="3679001"/>
                  </a:lnTo>
                  <a:lnTo>
                    <a:pt x="2040594" y="3673098"/>
                  </a:lnTo>
                  <a:lnTo>
                    <a:pt x="2160776" y="3603719"/>
                  </a:lnTo>
                  <a:lnTo>
                    <a:pt x="2165882" y="3606653"/>
                  </a:lnTo>
                  <a:lnTo>
                    <a:pt x="2165882" y="3751312"/>
                  </a:lnTo>
                  <a:close/>
                  <a:moveTo>
                    <a:pt x="2169249" y="3907777"/>
                  </a:moveTo>
                  <a:lnTo>
                    <a:pt x="2169249" y="3757215"/>
                  </a:lnTo>
                  <a:lnTo>
                    <a:pt x="2250650" y="3804179"/>
                  </a:lnTo>
                  <a:lnTo>
                    <a:pt x="2299642" y="3832460"/>
                  </a:lnTo>
                  <a:lnTo>
                    <a:pt x="2169249" y="3907741"/>
                  </a:lnTo>
                  <a:close/>
                  <a:moveTo>
                    <a:pt x="2301344" y="3829563"/>
                  </a:moveTo>
                  <a:lnTo>
                    <a:pt x="2252352" y="3801283"/>
                  </a:lnTo>
                  <a:lnTo>
                    <a:pt x="2170987" y="3754282"/>
                  </a:lnTo>
                  <a:lnTo>
                    <a:pt x="2296275" y="3681970"/>
                  </a:lnTo>
                  <a:lnTo>
                    <a:pt x="2301344" y="3684903"/>
                  </a:lnTo>
                  <a:lnTo>
                    <a:pt x="2301344" y="3829563"/>
                  </a:lnTo>
                  <a:close/>
                  <a:moveTo>
                    <a:pt x="2304748" y="3686822"/>
                  </a:moveTo>
                  <a:lnTo>
                    <a:pt x="2428334" y="3758192"/>
                  </a:lnTo>
                  <a:lnTo>
                    <a:pt x="2357036" y="3799364"/>
                  </a:lnTo>
                  <a:lnTo>
                    <a:pt x="2304748" y="3829563"/>
                  </a:lnTo>
                  <a:lnTo>
                    <a:pt x="2304748" y="3686858"/>
                  </a:lnTo>
                  <a:close/>
                  <a:moveTo>
                    <a:pt x="2436807" y="3907777"/>
                  </a:moveTo>
                  <a:lnTo>
                    <a:pt x="2306450" y="3832496"/>
                  </a:lnTo>
                  <a:lnTo>
                    <a:pt x="2358738" y="3802297"/>
                  </a:lnTo>
                  <a:lnTo>
                    <a:pt x="2431737" y="3760148"/>
                  </a:lnTo>
                  <a:lnTo>
                    <a:pt x="2436807" y="3763081"/>
                  </a:lnTo>
                  <a:lnTo>
                    <a:pt x="2436807" y="3907777"/>
                  </a:lnTo>
                  <a:close/>
                  <a:moveTo>
                    <a:pt x="2440211" y="3907777"/>
                  </a:moveTo>
                  <a:lnTo>
                    <a:pt x="2440211" y="3765036"/>
                  </a:lnTo>
                  <a:lnTo>
                    <a:pt x="2563796" y="3836407"/>
                  </a:lnTo>
                  <a:lnTo>
                    <a:pt x="2440211" y="3907777"/>
                  </a:lnTo>
                  <a:close/>
                  <a:moveTo>
                    <a:pt x="2448684" y="3750371"/>
                  </a:moveTo>
                  <a:lnTo>
                    <a:pt x="2572306" y="3679001"/>
                  </a:lnTo>
                  <a:lnTo>
                    <a:pt x="2572306" y="3821742"/>
                  </a:lnTo>
                  <a:lnTo>
                    <a:pt x="2448684" y="3750407"/>
                  </a:lnTo>
                  <a:close/>
                  <a:moveTo>
                    <a:pt x="2700997" y="3896045"/>
                  </a:moveTo>
                  <a:lnTo>
                    <a:pt x="2584147" y="3828585"/>
                  </a:lnTo>
                  <a:lnTo>
                    <a:pt x="2700997" y="3761125"/>
                  </a:lnTo>
                  <a:lnTo>
                    <a:pt x="2700997" y="3896045"/>
                  </a:lnTo>
                  <a:close/>
                  <a:moveTo>
                    <a:pt x="2700997" y="3757215"/>
                  </a:moveTo>
                  <a:lnTo>
                    <a:pt x="2580743" y="3826630"/>
                  </a:lnTo>
                  <a:lnTo>
                    <a:pt x="2575673" y="3823697"/>
                  </a:lnTo>
                  <a:lnTo>
                    <a:pt x="2575673" y="3679001"/>
                  </a:lnTo>
                  <a:lnTo>
                    <a:pt x="2700997" y="3751349"/>
                  </a:lnTo>
                  <a:lnTo>
                    <a:pt x="2700997" y="3757215"/>
                  </a:lnTo>
                  <a:close/>
                  <a:moveTo>
                    <a:pt x="2700997" y="3747438"/>
                  </a:moveTo>
                  <a:lnTo>
                    <a:pt x="2577375" y="3676068"/>
                  </a:lnTo>
                  <a:lnTo>
                    <a:pt x="2700997" y="3604697"/>
                  </a:lnTo>
                  <a:lnTo>
                    <a:pt x="2700997" y="3747402"/>
                  </a:lnTo>
                  <a:close/>
                  <a:moveTo>
                    <a:pt x="2700997" y="3600786"/>
                  </a:moveTo>
                  <a:lnTo>
                    <a:pt x="2575673" y="3673135"/>
                  </a:lnTo>
                  <a:lnTo>
                    <a:pt x="2575673" y="3522572"/>
                  </a:lnTo>
                  <a:lnTo>
                    <a:pt x="2700997" y="3594920"/>
                  </a:lnTo>
                  <a:lnTo>
                    <a:pt x="2700997" y="3600786"/>
                  </a:lnTo>
                  <a:close/>
                  <a:moveTo>
                    <a:pt x="2700997" y="3591010"/>
                  </a:moveTo>
                  <a:lnTo>
                    <a:pt x="2577375" y="3519639"/>
                  </a:lnTo>
                  <a:lnTo>
                    <a:pt x="2700997" y="3448269"/>
                  </a:lnTo>
                  <a:lnTo>
                    <a:pt x="2700997" y="3591010"/>
                  </a:lnTo>
                  <a:close/>
                  <a:moveTo>
                    <a:pt x="2700997" y="3444358"/>
                  </a:moveTo>
                  <a:lnTo>
                    <a:pt x="2575673" y="3516706"/>
                  </a:lnTo>
                  <a:lnTo>
                    <a:pt x="2575673" y="3366144"/>
                  </a:lnTo>
                  <a:lnTo>
                    <a:pt x="2700997" y="3438492"/>
                  </a:lnTo>
                  <a:lnTo>
                    <a:pt x="2700997" y="3444358"/>
                  </a:lnTo>
                  <a:close/>
                  <a:moveTo>
                    <a:pt x="2700997" y="3434581"/>
                  </a:moveTo>
                  <a:lnTo>
                    <a:pt x="2577375" y="3363211"/>
                  </a:lnTo>
                  <a:lnTo>
                    <a:pt x="2700997" y="3291876"/>
                  </a:lnTo>
                  <a:lnTo>
                    <a:pt x="2700997" y="3434581"/>
                  </a:lnTo>
                  <a:close/>
                  <a:moveTo>
                    <a:pt x="2700997" y="3287930"/>
                  </a:moveTo>
                  <a:lnTo>
                    <a:pt x="2575673" y="3360278"/>
                  </a:lnTo>
                  <a:lnTo>
                    <a:pt x="2575673" y="3215618"/>
                  </a:lnTo>
                  <a:lnTo>
                    <a:pt x="2580743" y="3212685"/>
                  </a:lnTo>
                  <a:lnTo>
                    <a:pt x="2700961" y="3282100"/>
                  </a:lnTo>
                  <a:lnTo>
                    <a:pt x="2700961" y="3287966"/>
                  </a:lnTo>
                  <a:close/>
                  <a:moveTo>
                    <a:pt x="2700997" y="3278153"/>
                  </a:moveTo>
                  <a:lnTo>
                    <a:pt x="2584147" y="3210693"/>
                  </a:lnTo>
                  <a:lnTo>
                    <a:pt x="2700997" y="3143233"/>
                  </a:lnTo>
                  <a:lnTo>
                    <a:pt x="2700997" y="3278117"/>
                  </a:lnTo>
                  <a:close/>
                  <a:moveTo>
                    <a:pt x="2700997" y="3113867"/>
                  </a:moveTo>
                  <a:lnTo>
                    <a:pt x="2584147" y="3046407"/>
                  </a:lnTo>
                  <a:lnTo>
                    <a:pt x="2700997" y="2978947"/>
                  </a:lnTo>
                  <a:lnTo>
                    <a:pt x="2700997" y="3113867"/>
                  </a:lnTo>
                  <a:close/>
                  <a:moveTo>
                    <a:pt x="2700997" y="2975073"/>
                  </a:moveTo>
                  <a:lnTo>
                    <a:pt x="2580743" y="3044488"/>
                  </a:lnTo>
                  <a:lnTo>
                    <a:pt x="2575673" y="3041555"/>
                  </a:lnTo>
                  <a:lnTo>
                    <a:pt x="2575673" y="2896859"/>
                  </a:lnTo>
                  <a:lnTo>
                    <a:pt x="2700997" y="2969207"/>
                  </a:lnTo>
                  <a:lnTo>
                    <a:pt x="2700997" y="2975073"/>
                  </a:lnTo>
                  <a:close/>
                  <a:moveTo>
                    <a:pt x="2700997" y="2965296"/>
                  </a:moveTo>
                  <a:lnTo>
                    <a:pt x="2577375" y="2893926"/>
                  </a:lnTo>
                  <a:lnTo>
                    <a:pt x="2700997" y="2822555"/>
                  </a:lnTo>
                  <a:lnTo>
                    <a:pt x="2700997" y="2965260"/>
                  </a:lnTo>
                  <a:close/>
                  <a:moveTo>
                    <a:pt x="2700997" y="2818644"/>
                  </a:moveTo>
                  <a:lnTo>
                    <a:pt x="2575673" y="2890993"/>
                  </a:lnTo>
                  <a:lnTo>
                    <a:pt x="2575673" y="2740430"/>
                  </a:lnTo>
                  <a:lnTo>
                    <a:pt x="2700997" y="2812778"/>
                  </a:lnTo>
                  <a:lnTo>
                    <a:pt x="2700997" y="2818644"/>
                  </a:lnTo>
                  <a:close/>
                  <a:moveTo>
                    <a:pt x="2700997" y="2808868"/>
                  </a:moveTo>
                  <a:lnTo>
                    <a:pt x="2577375" y="2737497"/>
                  </a:lnTo>
                  <a:lnTo>
                    <a:pt x="2700997" y="2666127"/>
                  </a:lnTo>
                  <a:lnTo>
                    <a:pt x="2700997" y="2808868"/>
                  </a:lnTo>
                  <a:close/>
                  <a:moveTo>
                    <a:pt x="2700997" y="2662216"/>
                  </a:moveTo>
                  <a:lnTo>
                    <a:pt x="2575673" y="2734564"/>
                  </a:lnTo>
                  <a:lnTo>
                    <a:pt x="2575673" y="2584002"/>
                  </a:lnTo>
                  <a:lnTo>
                    <a:pt x="2700997" y="2656350"/>
                  </a:lnTo>
                  <a:lnTo>
                    <a:pt x="2700997" y="2662216"/>
                  </a:lnTo>
                  <a:close/>
                  <a:moveTo>
                    <a:pt x="2700997" y="2652439"/>
                  </a:moveTo>
                  <a:lnTo>
                    <a:pt x="2577375" y="2581069"/>
                  </a:lnTo>
                  <a:lnTo>
                    <a:pt x="2700997" y="2509698"/>
                  </a:lnTo>
                  <a:lnTo>
                    <a:pt x="2700997" y="2652439"/>
                  </a:lnTo>
                  <a:close/>
                  <a:moveTo>
                    <a:pt x="2700997" y="2505788"/>
                  </a:moveTo>
                  <a:lnTo>
                    <a:pt x="2575673" y="2578136"/>
                  </a:lnTo>
                  <a:lnTo>
                    <a:pt x="2575673" y="2433440"/>
                  </a:lnTo>
                  <a:lnTo>
                    <a:pt x="2580743" y="2430506"/>
                  </a:lnTo>
                  <a:lnTo>
                    <a:pt x="2700961" y="2499922"/>
                  </a:lnTo>
                  <a:lnTo>
                    <a:pt x="2700961" y="2505788"/>
                  </a:lnTo>
                  <a:close/>
                  <a:moveTo>
                    <a:pt x="2700997" y="2496011"/>
                  </a:moveTo>
                  <a:lnTo>
                    <a:pt x="2584183" y="2428551"/>
                  </a:lnTo>
                  <a:lnTo>
                    <a:pt x="2700997" y="2361091"/>
                  </a:lnTo>
                  <a:lnTo>
                    <a:pt x="2700997" y="2496011"/>
                  </a:lnTo>
                  <a:close/>
                  <a:moveTo>
                    <a:pt x="2700997" y="2331761"/>
                  </a:moveTo>
                  <a:lnTo>
                    <a:pt x="2584147" y="2264301"/>
                  </a:lnTo>
                  <a:lnTo>
                    <a:pt x="2700997" y="2196841"/>
                  </a:lnTo>
                  <a:lnTo>
                    <a:pt x="2700997" y="2331761"/>
                  </a:lnTo>
                  <a:close/>
                  <a:moveTo>
                    <a:pt x="2700997" y="2192931"/>
                  </a:moveTo>
                  <a:lnTo>
                    <a:pt x="2580743" y="2262346"/>
                  </a:lnTo>
                  <a:lnTo>
                    <a:pt x="2575673" y="2259413"/>
                  </a:lnTo>
                  <a:lnTo>
                    <a:pt x="2575673" y="2114680"/>
                  </a:lnTo>
                  <a:lnTo>
                    <a:pt x="2700997" y="2187028"/>
                  </a:lnTo>
                  <a:lnTo>
                    <a:pt x="2700997" y="2192894"/>
                  </a:lnTo>
                  <a:close/>
                  <a:moveTo>
                    <a:pt x="2700997" y="2183154"/>
                  </a:moveTo>
                  <a:lnTo>
                    <a:pt x="2577375" y="2111784"/>
                  </a:lnTo>
                  <a:lnTo>
                    <a:pt x="2700997" y="2040449"/>
                  </a:lnTo>
                  <a:lnTo>
                    <a:pt x="2700997" y="2183190"/>
                  </a:lnTo>
                  <a:close/>
                  <a:moveTo>
                    <a:pt x="2700997" y="2036502"/>
                  </a:moveTo>
                  <a:lnTo>
                    <a:pt x="2575673" y="2108851"/>
                  </a:lnTo>
                  <a:lnTo>
                    <a:pt x="2575673" y="1958288"/>
                  </a:lnTo>
                  <a:lnTo>
                    <a:pt x="2700997" y="2030636"/>
                  </a:lnTo>
                  <a:lnTo>
                    <a:pt x="2700997" y="2036502"/>
                  </a:lnTo>
                  <a:close/>
                  <a:moveTo>
                    <a:pt x="2700997" y="2026726"/>
                  </a:moveTo>
                  <a:lnTo>
                    <a:pt x="2577375" y="1955355"/>
                  </a:lnTo>
                  <a:lnTo>
                    <a:pt x="2700997" y="1883985"/>
                  </a:lnTo>
                  <a:lnTo>
                    <a:pt x="2700997" y="2026726"/>
                  </a:lnTo>
                  <a:close/>
                  <a:moveTo>
                    <a:pt x="2700997" y="1880074"/>
                  </a:moveTo>
                  <a:lnTo>
                    <a:pt x="2575673" y="1952422"/>
                  </a:lnTo>
                  <a:lnTo>
                    <a:pt x="2575673" y="1801860"/>
                  </a:lnTo>
                  <a:lnTo>
                    <a:pt x="2700997" y="1874208"/>
                  </a:lnTo>
                  <a:lnTo>
                    <a:pt x="2700997" y="1880074"/>
                  </a:lnTo>
                  <a:close/>
                  <a:moveTo>
                    <a:pt x="2700997" y="1870297"/>
                  </a:moveTo>
                  <a:lnTo>
                    <a:pt x="2577375" y="1798927"/>
                  </a:lnTo>
                  <a:lnTo>
                    <a:pt x="2700997" y="1727556"/>
                  </a:lnTo>
                  <a:lnTo>
                    <a:pt x="2700997" y="1870297"/>
                  </a:lnTo>
                  <a:close/>
                  <a:moveTo>
                    <a:pt x="2700997" y="1723646"/>
                  </a:moveTo>
                  <a:lnTo>
                    <a:pt x="2575673" y="1795994"/>
                  </a:lnTo>
                  <a:lnTo>
                    <a:pt x="2575673" y="1651297"/>
                  </a:lnTo>
                  <a:lnTo>
                    <a:pt x="2580743" y="1648364"/>
                  </a:lnTo>
                  <a:lnTo>
                    <a:pt x="2700997" y="1717779"/>
                  </a:lnTo>
                  <a:lnTo>
                    <a:pt x="2700997" y="1723646"/>
                  </a:lnTo>
                  <a:close/>
                  <a:moveTo>
                    <a:pt x="2700997" y="1713869"/>
                  </a:moveTo>
                  <a:lnTo>
                    <a:pt x="2584147" y="1646409"/>
                  </a:lnTo>
                  <a:lnTo>
                    <a:pt x="2700997" y="1578949"/>
                  </a:lnTo>
                  <a:lnTo>
                    <a:pt x="2700997" y="1713869"/>
                  </a:lnTo>
                  <a:close/>
                  <a:moveTo>
                    <a:pt x="2700997" y="1549619"/>
                  </a:moveTo>
                  <a:lnTo>
                    <a:pt x="2584147" y="1482159"/>
                  </a:lnTo>
                  <a:lnTo>
                    <a:pt x="2700997" y="1414699"/>
                  </a:lnTo>
                  <a:lnTo>
                    <a:pt x="2700997" y="1549619"/>
                  </a:lnTo>
                  <a:close/>
                  <a:moveTo>
                    <a:pt x="2700997" y="1410789"/>
                  </a:moveTo>
                  <a:lnTo>
                    <a:pt x="2580743" y="1480204"/>
                  </a:lnTo>
                  <a:lnTo>
                    <a:pt x="2575673" y="1477271"/>
                  </a:lnTo>
                  <a:lnTo>
                    <a:pt x="2575673" y="1332575"/>
                  </a:lnTo>
                  <a:lnTo>
                    <a:pt x="2700997" y="1404923"/>
                  </a:lnTo>
                  <a:lnTo>
                    <a:pt x="2700997" y="1410789"/>
                  </a:lnTo>
                  <a:close/>
                  <a:moveTo>
                    <a:pt x="2700997" y="1401012"/>
                  </a:moveTo>
                  <a:lnTo>
                    <a:pt x="2577375" y="1329642"/>
                  </a:lnTo>
                  <a:lnTo>
                    <a:pt x="2700997" y="1258271"/>
                  </a:lnTo>
                  <a:lnTo>
                    <a:pt x="2700997" y="1401012"/>
                  </a:lnTo>
                  <a:close/>
                  <a:moveTo>
                    <a:pt x="2700997" y="1254360"/>
                  </a:moveTo>
                  <a:lnTo>
                    <a:pt x="2575673" y="1326708"/>
                  </a:lnTo>
                  <a:lnTo>
                    <a:pt x="2575673" y="1176146"/>
                  </a:lnTo>
                  <a:lnTo>
                    <a:pt x="2700997" y="1248494"/>
                  </a:lnTo>
                  <a:lnTo>
                    <a:pt x="2700997" y="1254360"/>
                  </a:lnTo>
                  <a:close/>
                  <a:moveTo>
                    <a:pt x="2700997" y="1244583"/>
                  </a:moveTo>
                  <a:lnTo>
                    <a:pt x="2577375" y="1173213"/>
                  </a:lnTo>
                  <a:lnTo>
                    <a:pt x="2700997" y="1101843"/>
                  </a:lnTo>
                  <a:lnTo>
                    <a:pt x="2700997" y="1244583"/>
                  </a:lnTo>
                  <a:close/>
                  <a:moveTo>
                    <a:pt x="2700997" y="1097932"/>
                  </a:moveTo>
                  <a:lnTo>
                    <a:pt x="2575673" y="1170280"/>
                  </a:lnTo>
                  <a:lnTo>
                    <a:pt x="2575673" y="1019718"/>
                  </a:lnTo>
                  <a:lnTo>
                    <a:pt x="2700997" y="1092066"/>
                  </a:lnTo>
                  <a:lnTo>
                    <a:pt x="2700997" y="1097932"/>
                  </a:lnTo>
                  <a:close/>
                  <a:moveTo>
                    <a:pt x="2700997" y="1088155"/>
                  </a:moveTo>
                  <a:lnTo>
                    <a:pt x="2577375" y="1016785"/>
                  </a:lnTo>
                  <a:lnTo>
                    <a:pt x="2700997" y="945414"/>
                  </a:lnTo>
                  <a:lnTo>
                    <a:pt x="2700997" y="1088155"/>
                  </a:lnTo>
                  <a:close/>
                  <a:moveTo>
                    <a:pt x="2700997" y="941503"/>
                  </a:moveTo>
                  <a:lnTo>
                    <a:pt x="2575673" y="1013852"/>
                  </a:lnTo>
                  <a:lnTo>
                    <a:pt x="2575673" y="869155"/>
                  </a:lnTo>
                  <a:lnTo>
                    <a:pt x="2580743" y="866222"/>
                  </a:lnTo>
                  <a:lnTo>
                    <a:pt x="2700961" y="935637"/>
                  </a:lnTo>
                  <a:lnTo>
                    <a:pt x="2700961" y="941503"/>
                  </a:lnTo>
                  <a:close/>
                  <a:moveTo>
                    <a:pt x="2700997" y="931727"/>
                  </a:moveTo>
                  <a:lnTo>
                    <a:pt x="2584147" y="864267"/>
                  </a:lnTo>
                  <a:lnTo>
                    <a:pt x="2700997" y="796807"/>
                  </a:lnTo>
                  <a:lnTo>
                    <a:pt x="2700997" y="931727"/>
                  </a:lnTo>
                  <a:close/>
                  <a:moveTo>
                    <a:pt x="2700997" y="767477"/>
                  </a:moveTo>
                  <a:lnTo>
                    <a:pt x="2584147" y="700017"/>
                  </a:lnTo>
                  <a:lnTo>
                    <a:pt x="2700997" y="632557"/>
                  </a:lnTo>
                  <a:lnTo>
                    <a:pt x="2700997" y="767477"/>
                  </a:lnTo>
                  <a:close/>
                  <a:moveTo>
                    <a:pt x="2700997" y="628647"/>
                  </a:moveTo>
                  <a:lnTo>
                    <a:pt x="2580743" y="698062"/>
                  </a:lnTo>
                  <a:lnTo>
                    <a:pt x="2575673" y="695129"/>
                  </a:lnTo>
                  <a:lnTo>
                    <a:pt x="2575673" y="550432"/>
                  </a:lnTo>
                  <a:lnTo>
                    <a:pt x="2700997" y="622781"/>
                  </a:lnTo>
                  <a:lnTo>
                    <a:pt x="2700997" y="628647"/>
                  </a:lnTo>
                  <a:close/>
                  <a:moveTo>
                    <a:pt x="2700997" y="618870"/>
                  </a:moveTo>
                  <a:lnTo>
                    <a:pt x="2577375" y="547499"/>
                  </a:lnTo>
                  <a:lnTo>
                    <a:pt x="2700997" y="476129"/>
                  </a:lnTo>
                  <a:lnTo>
                    <a:pt x="2700997" y="618870"/>
                  </a:lnTo>
                  <a:close/>
                  <a:moveTo>
                    <a:pt x="2700997" y="472218"/>
                  </a:moveTo>
                  <a:lnTo>
                    <a:pt x="2575673" y="544566"/>
                  </a:lnTo>
                  <a:lnTo>
                    <a:pt x="2575673" y="394004"/>
                  </a:lnTo>
                  <a:lnTo>
                    <a:pt x="2700997" y="466352"/>
                  </a:lnTo>
                  <a:lnTo>
                    <a:pt x="2700997" y="472218"/>
                  </a:lnTo>
                  <a:close/>
                  <a:moveTo>
                    <a:pt x="2700997" y="462441"/>
                  </a:moveTo>
                  <a:lnTo>
                    <a:pt x="2577375" y="391071"/>
                  </a:lnTo>
                  <a:lnTo>
                    <a:pt x="2700997" y="319701"/>
                  </a:lnTo>
                  <a:lnTo>
                    <a:pt x="2700997" y="462441"/>
                  </a:lnTo>
                  <a:close/>
                  <a:moveTo>
                    <a:pt x="2700997" y="315790"/>
                  </a:moveTo>
                  <a:lnTo>
                    <a:pt x="2575673" y="388138"/>
                  </a:lnTo>
                  <a:lnTo>
                    <a:pt x="2575673" y="237576"/>
                  </a:lnTo>
                  <a:lnTo>
                    <a:pt x="2700997" y="309924"/>
                  </a:lnTo>
                  <a:lnTo>
                    <a:pt x="2700997" y="315790"/>
                  </a:lnTo>
                  <a:close/>
                  <a:moveTo>
                    <a:pt x="2700997" y="306013"/>
                  </a:moveTo>
                  <a:lnTo>
                    <a:pt x="2577375" y="234643"/>
                  </a:lnTo>
                  <a:lnTo>
                    <a:pt x="2700997" y="163272"/>
                  </a:lnTo>
                  <a:lnTo>
                    <a:pt x="2700997" y="306013"/>
                  </a:lnTo>
                  <a:close/>
                  <a:moveTo>
                    <a:pt x="2700997" y="159361"/>
                  </a:moveTo>
                  <a:lnTo>
                    <a:pt x="2575673" y="231710"/>
                  </a:lnTo>
                  <a:lnTo>
                    <a:pt x="2575673" y="87013"/>
                  </a:lnTo>
                  <a:lnTo>
                    <a:pt x="2580743" y="84080"/>
                  </a:lnTo>
                  <a:lnTo>
                    <a:pt x="2700997" y="153495"/>
                  </a:lnTo>
                  <a:lnTo>
                    <a:pt x="2700997" y="159361"/>
                  </a:lnTo>
                  <a:close/>
                  <a:moveTo>
                    <a:pt x="2700997" y="149585"/>
                  </a:moveTo>
                  <a:lnTo>
                    <a:pt x="2584147" y="82125"/>
                  </a:lnTo>
                  <a:lnTo>
                    <a:pt x="2700997" y="14665"/>
                  </a:lnTo>
                  <a:lnTo>
                    <a:pt x="2700997" y="149585"/>
                  </a:lnTo>
                  <a:close/>
                  <a:moveTo>
                    <a:pt x="2717944" y="3896045"/>
                  </a:moveTo>
                  <a:lnTo>
                    <a:pt x="2717944" y="3761125"/>
                  </a:lnTo>
                  <a:lnTo>
                    <a:pt x="2834794" y="3828585"/>
                  </a:lnTo>
                  <a:lnTo>
                    <a:pt x="2717944" y="3896045"/>
                  </a:lnTo>
                  <a:close/>
                  <a:moveTo>
                    <a:pt x="2838161" y="3826630"/>
                  </a:moveTo>
                  <a:lnTo>
                    <a:pt x="2717907" y="3757215"/>
                  </a:lnTo>
                  <a:lnTo>
                    <a:pt x="2717907" y="3751349"/>
                  </a:lnTo>
                  <a:lnTo>
                    <a:pt x="2843195" y="3679001"/>
                  </a:lnTo>
                  <a:lnTo>
                    <a:pt x="2843195" y="3823697"/>
                  </a:lnTo>
                  <a:lnTo>
                    <a:pt x="2838125" y="3826630"/>
                  </a:lnTo>
                  <a:close/>
                  <a:moveTo>
                    <a:pt x="2846635" y="3821742"/>
                  </a:moveTo>
                  <a:lnTo>
                    <a:pt x="2846635" y="3679001"/>
                  </a:lnTo>
                  <a:lnTo>
                    <a:pt x="2970293" y="3750407"/>
                  </a:lnTo>
                  <a:lnTo>
                    <a:pt x="2846635" y="3821777"/>
                  </a:lnTo>
                  <a:close/>
                  <a:moveTo>
                    <a:pt x="2978694" y="3907777"/>
                  </a:moveTo>
                  <a:lnTo>
                    <a:pt x="2855108" y="3836407"/>
                  </a:lnTo>
                  <a:lnTo>
                    <a:pt x="2978694" y="3765036"/>
                  </a:lnTo>
                  <a:lnTo>
                    <a:pt x="2978694" y="3907741"/>
                  </a:lnTo>
                  <a:close/>
                  <a:moveTo>
                    <a:pt x="2982097" y="3907777"/>
                  </a:moveTo>
                  <a:lnTo>
                    <a:pt x="2982097" y="3763117"/>
                  </a:lnTo>
                  <a:lnTo>
                    <a:pt x="2987203" y="3760184"/>
                  </a:lnTo>
                  <a:lnTo>
                    <a:pt x="3112491" y="3832496"/>
                  </a:lnTo>
                  <a:lnTo>
                    <a:pt x="2982097" y="3907777"/>
                  </a:lnTo>
                  <a:close/>
                  <a:moveTo>
                    <a:pt x="3114156" y="3829563"/>
                  </a:moveTo>
                  <a:lnTo>
                    <a:pt x="2990571" y="3758192"/>
                  </a:lnTo>
                  <a:lnTo>
                    <a:pt x="3114156" y="3686858"/>
                  </a:lnTo>
                  <a:lnTo>
                    <a:pt x="3114156" y="3829563"/>
                  </a:lnTo>
                  <a:close/>
                  <a:moveTo>
                    <a:pt x="3117560" y="3684867"/>
                  </a:moveTo>
                  <a:lnTo>
                    <a:pt x="3122666" y="3681934"/>
                  </a:lnTo>
                  <a:lnTo>
                    <a:pt x="3247953" y="3754246"/>
                  </a:lnTo>
                  <a:lnTo>
                    <a:pt x="3117560" y="3829563"/>
                  </a:lnTo>
                  <a:lnTo>
                    <a:pt x="3117560" y="3684867"/>
                  </a:lnTo>
                  <a:close/>
                  <a:moveTo>
                    <a:pt x="3249655" y="3907777"/>
                  </a:moveTo>
                  <a:lnTo>
                    <a:pt x="3119262" y="3832496"/>
                  </a:lnTo>
                  <a:lnTo>
                    <a:pt x="3249655" y="3757251"/>
                  </a:lnTo>
                  <a:lnTo>
                    <a:pt x="3249655" y="3907777"/>
                  </a:lnTo>
                  <a:close/>
                  <a:moveTo>
                    <a:pt x="3249655" y="3751312"/>
                  </a:moveTo>
                  <a:lnTo>
                    <a:pt x="3126069" y="3679942"/>
                  </a:lnTo>
                  <a:lnTo>
                    <a:pt x="3249655" y="3608608"/>
                  </a:lnTo>
                  <a:lnTo>
                    <a:pt x="3249655" y="3751312"/>
                  </a:lnTo>
                  <a:close/>
                  <a:moveTo>
                    <a:pt x="3378310" y="3835429"/>
                  </a:moveTo>
                  <a:lnTo>
                    <a:pt x="3253023" y="3907777"/>
                  </a:lnTo>
                  <a:lnTo>
                    <a:pt x="3253023" y="3757215"/>
                  </a:lnTo>
                  <a:lnTo>
                    <a:pt x="3378310" y="3829563"/>
                  </a:lnTo>
                  <a:lnTo>
                    <a:pt x="3378310" y="3835429"/>
                  </a:lnTo>
                  <a:close/>
                  <a:moveTo>
                    <a:pt x="3378310" y="3825616"/>
                  </a:moveTo>
                  <a:lnTo>
                    <a:pt x="3254725" y="3754246"/>
                  </a:lnTo>
                  <a:lnTo>
                    <a:pt x="3378310" y="3682911"/>
                  </a:lnTo>
                  <a:lnTo>
                    <a:pt x="3378310" y="3825616"/>
                  </a:lnTo>
                  <a:close/>
                  <a:moveTo>
                    <a:pt x="3378310" y="3679001"/>
                  </a:moveTo>
                  <a:lnTo>
                    <a:pt x="3253023" y="3751312"/>
                  </a:lnTo>
                  <a:lnTo>
                    <a:pt x="3253023" y="3606653"/>
                  </a:lnTo>
                  <a:lnTo>
                    <a:pt x="3258092" y="3603719"/>
                  </a:lnTo>
                  <a:lnTo>
                    <a:pt x="3378274" y="3673098"/>
                  </a:lnTo>
                  <a:lnTo>
                    <a:pt x="3378274" y="3679001"/>
                  </a:lnTo>
                  <a:close/>
                  <a:moveTo>
                    <a:pt x="3378310" y="3669188"/>
                  </a:moveTo>
                  <a:lnTo>
                    <a:pt x="3261496" y="3601764"/>
                  </a:lnTo>
                  <a:lnTo>
                    <a:pt x="3378310" y="3534340"/>
                  </a:lnTo>
                  <a:lnTo>
                    <a:pt x="3378310" y="3669224"/>
                  </a:lnTo>
                  <a:close/>
                  <a:moveTo>
                    <a:pt x="3378310" y="3504974"/>
                  </a:moveTo>
                  <a:lnTo>
                    <a:pt x="3261496" y="3437514"/>
                  </a:lnTo>
                  <a:lnTo>
                    <a:pt x="3378310" y="3370054"/>
                  </a:lnTo>
                  <a:lnTo>
                    <a:pt x="3378310" y="3504938"/>
                  </a:lnTo>
                  <a:close/>
                  <a:moveTo>
                    <a:pt x="3378310" y="3366144"/>
                  </a:moveTo>
                  <a:lnTo>
                    <a:pt x="3258092" y="3435523"/>
                  </a:lnTo>
                  <a:lnTo>
                    <a:pt x="3253023" y="3432590"/>
                  </a:lnTo>
                  <a:lnTo>
                    <a:pt x="3253023" y="3287893"/>
                  </a:lnTo>
                  <a:lnTo>
                    <a:pt x="3378310" y="3360241"/>
                  </a:lnTo>
                  <a:lnTo>
                    <a:pt x="3378310" y="3366144"/>
                  </a:lnTo>
                  <a:close/>
                  <a:moveTo>
                    <a:pt x="3378310" y="3356331"/>
                  </a:moveTo>
                  <a:lnTo>
                    <a:pt x="3254725" y="3284997"/>
                  </a:lnTo>
                  <a:lnTo>
                    <a:pt x="3378310" y="3213626"/>
                  </a:lnTo>
                  <a:lnTo>
                    <a:pt x="3378310" y="3356331"/>
                  </a:lnTo>
                  <a:close/>
                  <a:moveTo>
                    <a:pt x="3378310" y="3209715"/>
                  </a:moveTo>
                  <a:lnTo>
                    <a:pt x="3253023" y="3282027"/>
                  </a:lnTo>
                  <a:lnTo>
                    <a:pt x="3253023" y="3131465"/>
                  </a:lnTo>
                  <a:lnTo>
                    <a:pt x="3378310" y="3203813"/>
                  </a:lnTo>
                  <a:lnTo>
                    <a:pt x="3378310" y="3209679"/>
                  </a:lnTo>
                  <a:close/>
                  <a:moveTo>
                    <a:pt x="3378310" y="3199902"/>
                  </a:moveTo>
                  <a:lnTo>
                    <a:pt x="3254725" y="3128532"/>
                  </a:lnTo>
                  <a:lnTo>
                    <a:pt x="3378310" y="3057162"/>
                  </a:lnTo>
                  <a:lnTo>
                    <a:pt x="3378310" y="3199866"/>
                  </a:lnTo>
                  <a:close/>
                  <a:moveTo>
                    <a:pt x="3378310" y="3053287"/>
                  </a:moveTo>
                  <a:lnTo>
                    <a:pt x="3253023" y="3125635"/>
                  </a:lnTo>
                  <a:lnTo>
                    <a:pt x="3253023" y="2975073"/>
                  </a:lnTo>
                  <a:lnTo>
                    <a:pt x="3378310" y="3047421"/>
                  </a:lnTo>
                  <a:lnTo>
                    <a:pt x="3378310" y="3053287"/>
                  </a:lnTo>
                  <a:close/>
                  <a:moveTo>
                    <a:pt x="3378310" y="3043474"/>
                  </a:moveTo>
                  <a:lnTo>
                    <a:pt x="3254725" y="2972103"/>
                  </a:lnTo>
                  <a:lnTo>
                    <a:pt x="3378310" y="2900769"/>
                  </a:lnTo>
                  <a:lnTo>
                    <a:pt x="3378310" y="3043474"/>
                  </a:lnTo>
                  <a:close/>
                  <a:moveTo>
                    <a:pt x="3378310" y="2896859"/>
                  </a:moveTo>
                  <a:lnTo>
                    <a:pt x="3253023" y="2969170"/>
                  </a:lnTo>
                  <a:lnTo>
                    <a:pt x="3253023" y="2824511"/>
                  </a:lnTo>
                  <a:lnTo>
                    <a:pt x="3258092" y="2821577"/>
                  </a:lnTo>
                  <a:lnTo>
                    <a:pt x="3378310" y="2890993"/>
                  </a:lnTo>
                  <a:lnTo>
                    <a:pt x="3378310" y="2896895"/>
                  </a:lnTo>
                  <a:close/>
                  <a:moveTo>
                    <a:pt x="3378310" y="2887046"/>
                  </a:moveTo>
                  <a:lnTo>
                    <a:pt x="3261496" y="2819622"/>
                  </a:lnTo>
                  <a:lnTo>
                    <a:pt x="3378310" y="2752162"/>
                  </a:lnTo>
                  <a:lnTo>
                    <a:pt x="3378310" y="2887046"/>
                  </a:lnTo>
                  <a:close/>
                  <a:moveTo>
                    <a:pt x="3378310" y="2722796"/>
                  </a:moveTo>
                  <a:lnTo>
                    <a:pt x="3261496" y="2655336"/>
                  </a:lnTo>
                  <a:lnTo>
                    <a:pt x="3378310" y="2587876"/>
                  </a:lnTo>
                  <a:lnTo>
                    <a:pt x="3378310" y="2722760"/>
                  </a:lnTo>
                  <a:close/>
                  <a:moveTo>
                    <a:pt x="3378310" y="2584002"/>
                  </a:moveTo>
                  <a:lnTo>
                    <a:pt x="3258092" y="2653417"/>
                  </a:lnTo>
                  <a:lnTo>
                    <a:pt x="3253023" y="2650484"/>
                  </a:lnTo>
                  <a:lnTo>
                    <a:pt x="3253023" y="2505751"/>
                  </a:lnTo>
                  <a:lnTo>
                    <a:pt x="3378310" y="2578099"/>
                  </a:lnTo>
                  <a:lnTo>
                    <a:pt x="3378310" y="2584002"/>
                  </a:lnTo>
                  <a:close/>
                  <a:moveTo>
                    <a:pt x="3378310" y="2574189"/>
                  </a:moveTo>
                  <a:lnTo>
                    <a:pt x="3254725" y="2502818"/>
                  </a:lnTo>
                  <a:lnTo>
                    <a:pt x="3378310" y="2431448"/>
                  </a:lnTo>
                  <a:lnTo>
                    <a:pt x="3378310" y="2574153"/>
                  </a:lnTo>
                  <a:close/>
                  <a:moveTo>
                    <a:pt x="3378310" y="2427573"/>
                  </a:moveTo>
                  <a:lnTo>
                    <a:pt x="3253023" y="2499885"/>
                  </a:lnTo>
                  <a:lnTo>
                    <a:pt x="3253023" y="2349323"/>
                  </a:lnTo>
                  <a:lnTo>
                    <a:pt x="3378310" y="2421671"/>
                  </a:lnTo>
                  <a:lnTo>
                    <a:pt x="3378310" y="2427573"/>
                  </a:lnTo>
                  <a:close/>
                  <a:moveTo>
                    <a:pt x="3378310" y="2417760"/>
                  </a:moveTo>
                  <a:lnTo>
                    <a:pt x="3254725" y="2346390"/>
                  </a:lnTo>
                  <a:lnTo>
                    <a:pt x="3378310" y="2275020"/>
                  </a:lnTo>
                  <a:lnTo>
                    <a:pt x="3378310" y="2417724"/>
                  </a:lnTo>
                  <a:close/>
                  <a:moveTo>
                    <a:pt x="3378310" y="2271145"/>
                  </a:moveTo>
                  <a:lnTo>
                    <a:pt x="3253023" y="2343457"/>
                  </a:lnTo>
                  <a:lnTo>
                    <a:pt x="3253023" y="2192894"/>
                  </a:lnTo>
                  <a:lnTo>
                    <a:pt x="3378310" y="2265243"/>
                  </a:lnTo>
                  <a:lnTo>
                    <a:pt x="3378310" y="2271145"/>
                  </a:lnTo>
                  <a:close/>
                  <a:moveTo>
                    <a:pt x="3378310" y="2261332"/>
                  </a:moveTo>
                  <a:lnTo>
                    <a:pt x="3254725" y="2189961"/>
                  </a:lnTo>
                  <a:lnTo>
                    <a:pt x="3378310" y="2118591"/>
                  </a:lnTo>
                  <a:lnTo>
                    <a:pt x="3378310" y="2261296"/>
                  </a:lnTo>
                  <a:close/>
                  <a:moveTo>
                    <a:pt x="3378310" y="2114717"/>
                  </a:moveTo>
                  <a:lnTo>
                    <a:pt x="3253023" y="2187028"/>
                  </a:lnTo>
                  <a:lnTo>
                    <a:pt x="3253023" y="2042332"/>
                  </a:lnTo>
                  <a:lnTo>
                    <a:pt x="3258092" y="2039399"/>
                  </a:lnTo>
                  <a:lnTo>
                    <a:pt x="3378310" y="2108814"/>
                  </a:lnTo>
                  <a:lnTo>
                    <a:pt x="3378310" y="2114717"/>
                  </a:lnTo>
                  <a:close/>
                  <a:moveTo>
                    <a:pt x="3378310" y="2104904"/>
                  </a:moveTo>
                  <a:lnTo>
                    <a:pt x="3261496" y="2037480"/>
                  </a:lnTo>
                  <a:lnTo>
                    <a:pt x="3378310" y="1970056"/>
                  </a:lnTo>
                  <a:lnTo>
                    <a:pt x="3378310" y="2104940"/>
                  </a:lnTo>
                  <a:close/>
                  <a:moveTo>
                    <a:pt x="3378310" y="1940690"/>
                  </a:moveTo>
                  <a:lnTo>
                    <a:pt x="3261496" y="1873230"/>
                  </a:lnTo>
                  <a:lnTo>
                    <a:pt x="3378310" y="1805770"/>
                  </a:lnTo>
                  <a:lnTo>
                    <a:pt x="3378310" y="1940654"/>
                  </a:lnTo>
                  <a:close/>
                  <a:moveTo>
                    <a:pt x="3378310" y="1801860"/>
                  </a:moveTo>
                  <a:lnTo>
                    <a:pt x="3258092" y="1871275"/>
                  </a:lnTo>
                  <a:lnTo>
                    <a:pt x="3253023" y="1868342"/>
                  </a:lnTo>
                  <a:lnTo>
                    <a:pt x="3253023" y="1723646"/>
                  </a:lnTo>
                  <a:lnTo>
                    <a:pt x="3378310" y="1795957"/>
                  </a:lnTo>
                  <a:lnTo>
                    <a:pt x="3378310" y="1801860"/>
                  </a:lnTo>
                  <a:close/>
                  <a:moveTo>
                    <a:pt x="3378310" y="1792047"/>
                  </a:moveTo>
                  <a:lnTo>
                    <a:pt x="3254725" y="1720676"/>
                  </a:lnTo>
                  <a:lnTo>
                    <a:pt x="3378310" y="1649306"/>
                  </a:lnTo>
                  <a:lnTo>
                    <a:pt x="3378310" y="1792011"/>
                  </a:lnTo>
                  <a:close/>
                  <a:moveTo>
                    <a:pt x="3378310" y="1645431"/>
                  </a:moveTo>
                  <a:lnTo>
                    <a:pt x="3253023" y="1717779"/>
                  </a:lnTo>
                  <a:lnTo>
                    <a:pt x="3253023" y="1567217"/>
                  </a:lnTo>
                  <a:lnTo>
                    <a:pt x="3378310" y="1639565"/>
                  </a:lnTo>
                  <a:lnTo>
                    <a:pt x="3378310" y="1645468"/>
                  </a:lnTo>
                  <a:close/>
                  <a:moveTo>
                    <a:pt x="3378310" y="1635618"/>
                  </a:moveTo>
                  <a:lnTo>
                    <a:pt x="3254725" y="1564284"/>
                  </a:lnTo>
                  <a:lnTo>
                    <a:pt x="3378310" y="1492914"/>
                  </a:lnTo>
                  <a:lnTo>
                    <a:pt x="3378310" y="1635618"/>
                  </a:lnTo>
                  <a:close/>
                  <a:moveTo>
                    <a:pt x="3378310" y="1489003"/>
                  </a:moveTo>
                  <a:lnTo>
                    <a:pt x="3253023" y="1561315"/>
                  </a:lnTo>
                  <a:lnTo>
                    <a:pt x="3253023" y="1410753"/>
                  </a:lnTo>
                  <a:lnTo>
                    <a:pt x="3378310" y="1483101"/>
                  </a:lnTo>
                  <a:lnTo>
                    <a:pt x="3378310" y="1489003"/>
                  </a:lnTo>
                  <a:close/>
                  <a:moveTo>
                    <a:pt x="3378310" y="1479190"/>
                  </a:moveTo>
                  <a:lnTo>
                    <a:pt x="3254725" y="1407856"/>
                  </a:lnTo>
                  <a:lnTo>
                    <a:pt x="3378310" y="1336485"/>
                  </a:lnTo>
                  <a:lnTo>
                    <a:pt x="3378310" y="1479190"/>
                  </a:lnTo>
                  <a:close/>
                  <a:moveTo>
                    <a:pt x="3378310" y="1332575"/>
                  </a:moveTo>
                  <a:lnTo>
                    <a:pt x="3253023" y="1404886"/>
                  </a:lnTo>
                  <a:lnTo>
                    <a:pt x="3253023" y="1260190"/>
                  </a:lnTo>
                  <a:lnTo>
                    <a:pt x="3258092" y="1257257"/>
                  </a:lnTo>
                  <a:lnTo>
                    <a:pt x="3378310" y="1326672"/>
                  </a:lnTo>
                  <a:lnTo>
                    <a:pt x="3378310" y="1332575"/>
                  </a:lnTo>
                  <a:close/>
                  <a:moveTo>
                    <a:pt x="3378310" y="1322798"/>
                  </a:moveTo>
                  <a:lnTo>
                    <a:pt x="3261496" y="1255338"/>
                  </a:lnTo>
                  <a:lnTo>
                    <a:pt x="3378310" y="1187878"/>
                  </a:lnTo>
                  <a:lnTo>
                    <a:pt x="3378310" y="1322761"/>
                  </a:lnTo>
                  <a:close/>
                  <a:moveTo>
                    <a:pt x="3378310" y="1158548"/>
                  </a:moveTo>
                  <a:lnTo>
                    <a:pt x="3261496" y="1091088"/>
                  </a:lnTo>
                  <a:lnTo>
                    <a:pt x="3378310" y="1023628"/>
                  </a:lnTo>
                  <a:lnTo>
                    <a:pt x="3378310" y="1158512"/>
                  </a:lnTo>
                  <a:close/>
                  <a:moveTo>
                    <a:pt x="3378310" y="1019718"/>
                  </a:moveTo>
                  <a:lnTo>
                    <a:pt x="3258092" y="1089133"/>
                  </a:lnTo>
                  <a:lnTo>
                    <a:pt x="3253023" y="1086200"/>
                  </a:lnTo>
                  <a:lnTo>
                    <a:pt x="3253023" y="941503"/>
                  </a:lnTo>
                  <a:lnTo>
                    <a:pt x="3378310" y="1013815"/>
                  </a:lnTo>
                  <a:lnTo>
                    <a:pt x="3378310" y="1019718"/>
                  </a:lnTo>
                  <a:close/>
                  <a:moveTo>
                    <a:pt x="3378310" y="1009905"/>
                  </a:moveTo>
                  <a:lnTo>
                    <a:pt x="3254725" y="938570"/>
                  </a:lnTo>
                  <a:lnTo>
                    <a:pt x="3378310" y="867200"/>
                  </a:lnTo>
                  <a:lnTo>
                    <a:pt x="3378310" y="1009905"/>
                  </a:lnTo>
                  <a:close/>
                  <a:moveTo>
                    <a:pt x="3378310" y="863289"/>
                  </a:moveTo>
                  <a:lnTo>
                    <a:pt x="3253023" y="935601"/>
                  </a:lnTo>
                  <a:lnTo>
                    <a:pt x="3253023" y="785039"/>
                  </a:lnTo>
                  <a:lnTo>
                    <a:pt x="3378310" y="857387"/>
                  </a:lnTo>
                  <a:lnTo>
                    <a:pt x="3378310" y="863289"/>
                  </a:lnTo>
                  <a:close/>
                  <a:moveTo>
                    <a:pt x="3378310" y="853476"/>
                  </a:moveTo>
                  <a:lnTo>
                    <a:pt x="3254725" y="782142"/>
                  </a:lnTo>
                  <a:lnTo>
                    <a:pt x="3378310" y="710772"/>
                  </a:lnTo>
                  <a:lnTo>
                    <a:pt x="3378310" y="853476"/>
                  </a:lnTo>
                  <a:close/>
                  <a:moveTo>
                    <a:pt x="3378310" y="706861"/>
                  </a:moveTo>
                  <a:lnTo>
                    <a:pt x="3253023" y="779173"/>
                  </a:lnTo>
                  <a:lnTo>
                    <a:pt x="3253023" y="628610"/>
                  </a:lnTo>
                  <a:lnTo>
                    <a:pt x="3378310" y="700959"/>
                  </a:lnTo>
                  <a:lnTo>
                    <a:pt x="3378310" y="706861"/>
                  </a:lnTo>
                  <a:close/>
                  <a:moveTo>
                    <a:pt x="3378310" y="697084"/>
                  </a:moveTo>
                  <a:lnTo>
                    <a:pt x="3254725" y="625714"/>
                  </a:lnTo>
                  <a:lnTo>
                    <a:pt x="3378310" y="554343"/>
                  </a:lnTo>
                  <a:lnTo>
                    <a:pt x="3378310" y="697048"/>
                  </a:lnTo>
                  <a:close/>
                  <a:moveTo>
                    <a:pt x="3378310" y="550432"/>
                  </a:moveTo>
                  <a:lnTo>
                    <a:pt x="3253023" y="622781"/>
                  </a:lnTo>
                  <a:lnTo>
                    <a:pt x="3253023" y="478084"/>
                  </a:lnTo>
                  <a:lnTo>
                    <a:pt x="3258092" y="475151"/>
                  </a:lnTo>
                  <a:lnTo>
                    <a:pt x="3378310" y="544530"/>
                  </a:lnTo>
                  <a:lnTo>
                    <a:pt x="3378310" y="550432"/>
                  </a:lnTo>
                  <a:close/>
                  <a:moveTo>
                    <a:pt x="3378310" y="540656"/>
                  </a:moveTo>
                  <a:lnTo>
                    <a:pt x="3261496" y="473196"/>
                  </a:lnTo>
                  <a:lnTo>
                    <a:pt x="3378310" y="405772"/>
                  </a:lnTo>
                  <a:lnTo>
                    <a:pt x="3378310" y="540656"/>
                  </a:lnTo>
                  <a:close/>
                  <a:moveTo>
                    <a:pt x="3378310" y="376370"/>
                  </a:moveTo>
                  <a:lnTo>
                    <a:pt x="3261496" y="308946"/>
                  </a:lnTo>
                  <a:lnTo>
                    <a:pt x="3378310" y="241523"/>
                  </a:lnTo>
                  <a:lnTo>
                    <a:pt x="3378310" y="376406"/>
                  </a:lnTo>
                  <a:close/>
                  <a:moveTo>
                    <a:pt x="3378310" y="237576"/>
                  </a:moveTo>
                  <a:lnTo>
                    <a:pt x="3258092" y="306955"/>
                  </a:lnTo>
                  <a:lnTo>
                    <a:pt x="3253023" y="304022"/>
                  </a:lnTo>
                  <a:lnTo>
                    <a:pt x="3253023" y="159325"/>
                  </a:lnTo>
                  <a:lnTo>
                    <a:pt x="3378310" y="231673"/>
                  </a:lnTo>
                  <a:lnTo>
                    <a:pt x="3378310" y="237576"/>
                  </a:lnTo>
                  <a:close/>
                  <a:moveTo>
                    <a:pt x="3378310" y="227763"/>
                  </a:moveTo>
                  <a:lnTo>
                    <a:pt x="3254725" y="156428"/>
                  </a:lnTo>
                  <a:lnTo>
                    <a:pt x="3378310" y="85058"/>
                  </a:lnTo>
                  <a:lnTo>
                    <a:pt x="3378310" y="227763"/>
                  </a:lnTo>
                  <a:close/>
                  <a:moveTo>
                    <a:pt x="3378310" y="81147"/>
                  </a:moveTo>
                  <a:lnTo>
                    <a:pt x="3253023" y="153459"/>
                  </a:lnTo>
                  <a:lnTo>
                    <a:pt x="3253023" y="2933"/>
                  </a:lnTo>
                  <a:lnTo>
                    <a:pt x="3378310" y="75281"/>
                  </a:lnTo>
                  <a:lnTo>
                    <a:pt x="3378310" y="81183"/>
                  </a:lnTo>
                  <a:close/>
                  <a:moveTo>
                    <a:pt x="4604354" y="2933"/>
                  </a:moveTo>
                  <a:lnTo>
                    <a:pt x="4604354" y="153495"/>
                  </a:lnTo>
                  <a:lnTo>
                    <a:pt x="4473961" y="78214"/>
                  </a:lnTo>
                  <a:lnTo>
                    <a:pt x="4604354" y="2933"/>
                  </a:lnTo>
                  <a:close/>
                  <a:moveTo>
                    <a:pt x="4333393" y="3444358"/>
                  </a:moveTo>
                  <a:lnTo>
                    <a:pt x="4333393" y="3594884"/>
                  </a:lnTo>
                  <a:lnTo>
                    <a:pt x="4203036" y="3519603"/>
                  </a:lnTo>
                  <a:lnTo>
                    <a:pt x="4333393" y="3444358"/>
                  </a:lnTo>
                  <a:close/>
                  <a:moveTo>
                    <a:pt x="4201334" y="3516706"/>
                  </a:moveTo>
                  <a:lnTo>
                    <a:pt x="4201334" y="3366144"/>
                  </a:lnTo>
                  <a:lnTo>
                    <a:pt x="4331727" y="3441425"/>
                  </a:lnTo>
                  <a:lnTo>
                    <a:pt x="4201334" y="3516706"/>
                  </a:lnTo>
                  <a:close/>
                  <a:moveTo>
                    <a:pt x="4203036" y="3363211"/>
                  </a:moveTo>
                  <a:lnTo>
                    <a:pt x="4328323" y="3290863"/>
                  </a:lnTo>
                  <a:lnTo>
                    <a:pt x="4333393" y="3293796"/>
                  </a:lnTo>
                  <a:lnTo>
                    <a:pt x="4333393" y="3438492"/>
                  </a:lnTo>
                  <a:lnTo>
                    <a:pt x="4203036" y="3363211"/>
                  </a:lnTo>
                  <a:close/>
                  <a:moveTo>
                    <a:pt x="4468892" y="538700"/>
                  </a:moveTo>
                  <a:lnTo>
                    <a:pt x="4463822" y="541633"/>
                  </a:lnTo>
                  <a:lnTo>
                    <a:pt x="4338535" y="469285"/>
                  </a:lnTo>
                  <a:lnTo>
                    <a:pt x="4468928" y="394004"/>
                  </a:lnTo>
                  <a:lnTo>
                    <a:pt x="4468928" y="538700"/>
                  </a:lnTo>
                  <a:close/>
                  <a:moveTo>
                    <a:pt x="4472259" y="706861"/>
                  </a:moveTo>
                  <a:lnTo>
                    <a:pt x="4602652" y="782142"/>
                  </a:lnTo>
                  <a:lnTo>
                    <a:pt x="4472259" y="857423"/>
                  </a:lnTo>
                  <a:lnTo>
                    <a:pt x="4472259" y="706861"/>
                  </a:lnTo>
                  <a:close/>
                  <a:moveTo>
                    <a:pt x="4472259" y="1489003"/>
                  </a:moveTo>
                  <a:lnTo>
                    <a:pt x="4602652" y="1564284"/>
                  </a:lnTo>
                  <a:lnTo>
                    <a:pt x="4472259" y="1639565"/>
                  </a:lnTo>
                  <a:lnTo>
                    <a:pt x="4472259" y="1489003"/>
                  </a:lnTo>
                  <a:close/>
                  <a:moveTo>
                    <a:pt x="4472259" y="2271145"/>
                  </a:moveTo>
                  <a:lnTo>
                    <a:pt x="4602652" y="2346426"/>
                  </a:lnTo>
                  <a:lnTo>
                    <a:pt x="4472259" y="2421707"/>
                  </a:lnTo>
                  <a:lnTo>
                    <a:pt x="4472259" y="2271145"/>
                  </a:lnTo>
                  <a:close/>
                  <a:moveTo>
                    <a:pt x="4472259" y="3053287"/>
                  </a:moveTo>
                  <a:lnTo>
                    <a:pt x="4602652" y="3128568"/>
                  </a:lnTo>
                  <a:lnTo>
                    <a:pt x="4472259" y="3203849"/>
                  </a:lnTo>
                  <a:lnTo>
                    <a:pt x="4472259" y="3053287"/>
                  </a:lnTo>
                  <a:close/>
                  <a:moveTo>
                    <a:pt x="4333393" y="2812742"/>
                  </a:moveTo>
                  <a:lnTo>
                    <a:pt x="4203036" y="2737461"/>
                  </a:lnTo>
                  <a:lnTo>
                    <a:pt x="4333393" y="2662180"/>
                  </a:lnTo>
                  <a:lnTo>
                    <a:pt x="4333393" y="2812742"/>
                  </a:lnTo>
                  <a:close/>
                  <a:moveTo>
                    <a:pt x="4333393" y="2030600"/>
                  </a:moveTo>
                  <a:lnTo>
                    <a:pt x="4203036" y="1955319"/>
                  </a:lnTo>
                  <a:lnTo>
                    <a:pt x="4333393" y="1880038"/>
                  </a:lnTo>
                  <a:lnTo>
                    <a:pt x="4333393" y="2030600"/>
                  </a:lnTo>
                  <a:close/>
                  <a:moveTo>
                    <a:pt x="4333393" y="1248494"/>
                  </a:moveTo>
                  <a:lnTo>
                    <a:pt x="4203036" y="1173213"/>
                  </a:lnTo>
                  <a:lnTo>
                    <a:pt x="4333393" y="1097932"/>
                  </a:lnTo>
                  <a:lnTo>
                    <a:pt x="4333393" y="1248494"/>
                  </a:lnTo>
                  <a:close/>
                  <a:moveTo>
                    <a:pt x="4336797" y="779209"/>
                  </a:moveTo>
                  <a:lnTo>
                    <a:pt x="4336797" y="634513"/>
                  </a:lnTo>
                  <a:lnTo>
                    <a:pt x="4341866" y="631580"/>
                  </a:lnTo>
                  <a:lnTo>
                    <a:pt x="4467190" y="703928"/>
                  </a:lnTo>
                  <a:lnTo>
                    <a:pt x="4336797" y="779209"/>
                  </a:lnTo>
                  <a:close/>
                  <a:moveTo>
                    <a:pt x="4468892" y="706861"/>
                  </a:moveTo>
                  <a:lnTo>
                    <a:pt x="4468892" y="857387"/>
                  </a:lnTo>
                  <a:lnTo>
                    <a:pt x="4338498" y="782106"/>
                  </a:lnTo>
                  <a:lnTo>
                    <a:pt x="4468892" y="706825"/>
                  </a:lnTo>
                  <a:close/>
                  <a:moveTo>
                    <a:pt x="4336797" y="785075"/>
                  </a:moveTo>
                  <a:lnTo>
                    <a:pt x="4467190" y="860356"/>
                  </a:lnTo>
                  <a:lnTo>
                    <a:pt x="4341866" y="932704"/>
                  </a:lnTo>
                  <a:lnTo>
                    <a:pt x="4336797" y="929771"/>
                  </a:lnTo>
                  <a:lnTo>
                    <a:pt x="4336797" y="785075"/>
                  </a:lnTo>
                  <a:close/>
                  <a:moveTo>
                    <a:pt x="4460418" y="1020695"/>
                  </a:moveTo>
                  <a:lnTo>
                    <a:pt x="4336797" y="1092066"/>
                  </a:lnTo>
                  <a:lnTo>
                    <a:pt x="4336797" y="949325"/>
                  </a:lnTo>
                  <a:lnTo>
                    <a:pt x="4460418" y="1020695"/>
                  </a:lnTo>
                  <a:close/>
                  <a:moveTo>
                    <a:pt x="4467190" y="1173213"/>
                  </a:moveTo>
                  <a:lnTo>
                    <a:pt x="4336797" y="1248494"/>
                  </a:lnTo>
                  <a:lnTo>
                    <a:pt x="4336797" y="1097968"/>
                  </a:lnTo>
                  <a:lnTo>
                    <a:pt x="4467190" y="1173249"/>
                  </a:lnTo>
                  <a:close/>
                  <a:moveTo>
                    <a:pt x="4336797" y="1254360"/>
                  </a:moveTo>
                  <a:lnTo>
                    <a:pt x="4460418" y="1325731"/>
                  </a:lnTo>
                  <a:lnTo>
                    <a:pt x="4336797" y="1397101"/>
                  </a:lnTo>
                  <a:lnTo>
                    <a:pt x="4336797" y="1254360"/>
                  </a:lnTo>
                  <a:close/>
                  <a:moveTo>
                    <a:pt x="4341902" y="1413722"/>
                  </a:moveTo>
                  <a:lnTo>
                    <a:pt x="4467190" y="1486070"/>
                  </a:lnTo>
                  <a:lnTo>
                    <a:pt x="4336797" y="1561351"/>
                  </a:lnTo>
                  <a:lnTo>
                    <a:pt x="4336797" y="1416655"/>
                  </a:lnTo>
                  <a:lnTo>
                    <a:pt x="4341902" y="1413722"/>
                  </a:lnTo>
                  <a:close/>
                  <a:moveTo>
                    <a:pt x="4468892" y="1489003"/>
                  </a:moveTo>
                  <a:lnTo>
                    <a:pt x="4468892" y="1639529"/>
                  </a:lnTo>
                  <a:lnTo>
                    <a:pt x="4338498" y="1564248"/>
                  </a:lnTo>
                  <a:lnTo>
                    <a:pt x="4468892" y="1488967"/>
                  </a:lnTo>
                  <a:close/>
                  <a:moveTo>
                    <a:pt x="4336797" y="1567217"/>
                  </a:moveTo>
                  <a:lnTo>
                    <a:pt x="4467190" y="1642498"/>
                  </a:lnTo>
                  <a:lnTo>
                    <a:pt x="4341866" y="1714846"/>
                  </a:lnTo>
                  <a:lnTo>
                    <a:pt x="4336797" y="1711913"/>
                  </a:lnTo>
                  <a:lnTo>
                    <a:pt x="4336797" y="1567217"/>
                  </a:lnTo>
                  <a:close/>
                  <a:moveTo>
                    <a:pt x="4460418" y="1802837"/>
                  </a:moveTo>
                  <a:lnTo>
                    <a:pt x="4336833" y="1874208"/>
                  </a:lnTo>
                  <a:lnTo>
                    <a:pt x="4336833" y="1731467"/>
                  </a:lnTo>
                  <a:lnTo>
                    <a:pt x="4460418" y="1802837"/>
                  </a:lnTo>
                  <a:close/>
                  <a:moveTo>
                    <a:pt x="4467190" y="1955355"/>
                  </a:moveTo>
                  <a:lnTo>
                    <a:pt x="4336797" y="2030636"/>
                  </a:lnTo>
                  <a:lnTo>
                    <a:pt x="4336797" y="1880074"/>
                  </a:lnTo>
                  <a:lnTo>
                    <a:pt x="4467190" y="1955355"/>
                  </a:lnTo>
                  <a:close/>
                  <a:moveTo>
                    <a:pt x="4336797" y="2036502"/>
                  </a:moveTo>
                  <a:lnTo>
                    <a:pt x="4460418" y="2107873"/>
                  </a:lnTo>
                  <a:lnTo>
                    <a:pt x="4336797" y="2179243"/>
                  </a:lnTo>
                  <a:lnTo>
                    <a:pt x="4336797" y="2036502"/>
                  </a:lnTo>
                  <a:close/>
                  <a:moveTo>
                    <a:pt x="4341866" y="2195864"/>
                  </a:moveTo>
                  <a:lnTo>
                    <a:pt x="4467190" y="2268212"/>
                  </a:lnTo>
                  <a:lnTo>
                    <a:pt x="4336797" y="2343493"/>
                  </a:lnTo>
                  <a:lnTo>
                    <a:pt x="4336797" y="2198797"/>
                  </a:lnTo>
                  <a:lnTo>
                    <a:pt x="4341866" y="2195864"/>
                  </a:lnTo>
                  <a:close/>
                  <a:moveTo>
                    <a:pt x="4468892" y="2271145"/>
                  </a:moveTo>
                  <a:lnTo>
                    <a:pt x="4468892" y="2421671"/>
                  </a:lnTo>
                  <a:lnTo>
                    <a:pt x="4338498" y="2346390"/>
                  </a:lnTo>
                  <a:lnTo>
                    <a:pt x="4468892" y="2271145"/>
                  </a:lnTo>
                  <a:close/>
                  <a:moveTo>
                    <a:pt x="4336797" y="2349359"/>
                  </a:moveTo>
                  <a:lnTo>
                    <a:pt x="4467190" y="2424640"/>
                  </a:lnTo>
                  <a:lnTo>
                    <a:pt x="4341866" y="2496989"/>
                  </a:lnTo>
                  <a:lnTo>
                    <a:pt x="4336797" y="2494055"/>
                  </a:lnTo>
                  <a:lnTo>
                    <a:pt x="4336797" y="2349359"/>
                  </a:lnTo>
                  <a:close/>
                  <a:moveTo>
                    <a:pt x="4460418" y="2584979"/>
                  </a:moveTo>
                  <a:lnTo>
                    <a:pt x="4336797" y="2656350"/>
                  </a:lnTo>
                  <a:lnTo>
                    <a:pt x="4336797" y="2513609"/>
                  </a:lnTo>
                  <a:lnTo>
                    <a:pt x="4460418" y="2584979"/>
                  </a:lnTo>
                  <a:close/>
                  <a:moveTo>
                    <a:pt x="4467190" y="2737497"/>
                  </a:moveTo>
                  <a:lnTo>
                    <a:pt x="4336797" y="2812778"/>
                  </a:lnTo>
                  <a:lnTo>
                    <a:pt x="4336797" y="2662252"/>
                  </a:lnTo>
                  <a:lnTo>
                    <a:pt x="4467190" y="2737497"/>
                  </a:lnTo>
                  <a:close/>
                  <a:moveTo>
                    <a:pt x="4336797" y="2818644"/>
                  </a:moveTo>
                  <a:lnTo>
                    <a:pt x="4460418" y="2890015"/>
                  </a:lnTo>
                  <a:lnTo>
                    <a:pt x="4336797" y="2961385"/>
                  </a:lnTo>
                  <a:lnTo>
                    <a:pt x="4336797" y="2818644"/>
                  </a:lnTo>
                  <a:close/>
                  <a:moveTo>
                    <a:pt x="4341902" y="2978006"/>
                  </a:moveTo>
                  <a:lnTo>
                    <a:pt x="4467190" y="3050318"/>
                  </a:lnTo>
                  <a:lnTo>
                    <a:pt x="4336797" y="3125599"/>
                  </a:lnTo>
                  <a:lnTo>
                    <a:pt x="4336797" y="2980939"/>
                  </a:lnTo>
                  <a:lnTo>
                    <a:pt x="4341902" y="2978006"/>
                  </a:lnTo>
                  <a:close/>
                  <a:moveTo>
                    <a:pt x="4468892" y="3053287"/>
                  </a:moveTo>
                  <a:lnTo>
                    <a:pt x="4468892" y="3203849"/>
                  </a:lnTo>
                  <a:lnTo>
                    <a:pt x="4338498" y="3128568"/>
                  </a:lnTo>
                  <a:lnTo>
                    <a:pt x="4468892" y="3053287"/>
                  </a:lnTo>
                  <a:close/>
                  <a:moveTo>
                    <a:pt x="4336797" y="3131501"/>
                  </a:moveTo>
                  <a:lnTo>
                    <a:pt x="4467190" y="3206782"/>
                  </a:lnTo>
                  <a:lnTo>
                    <a:pt x="4341866" y="3279131"/>
                  </a:lnTo>
                  <a:lnTo>
                    <a:pt x="4336797" y="3276197"/>
                  </a:lnTo>
                  <a:lnTo>
                    <a:pt x="4336797" y="3131501"/>
                  </a:lnTo>
                  <a:close/>
                  <a:moveTo>
                    <a:pt x="4468892" y="3209715"/>
                  </a:moveTo>
                  <a:lnTo>
                    <a:pt x="4468892" y="3352456"/>
                  </a:lnTo>
                  <a:lnTo>
                    <a:pt x="4345270" y="3281086"/>
                  </a:lnTo>
                  <a:lnTo>
                    <a:pt x="4468892" y="3209715"/>
                  </a:lnTo>
                  <a:close/>
                  <a:moveTo>
                    <a:pt x="4468892" y="3047421"/>
                  </a:moveTo>
                  <a:lnTo>
                    <a:pt x="4345306" y="2976050"/>
                  </a:lnTo>
                  <a:lnTo>
                    <a:pt x="4468892" y="2904716"/>
                  </a:lnTo>
                  <a:lnTo>
                    <a:pt x="4468892" y="3047421"/>
                  </a:lnTo>
                  <a:close/>
                  <a:moveTo>
                    <a:pt x="4463822" y="2888060"/>
                  </a:moveTo>
                  <a:lnTo>
                    <a:pt x="4338498" y="2815711"/>
                  </a:lnTo>
                  <a:lnTo>
                    <a:pt x="4468892" y="2740430"/>
                  </a:lnTo>
                  <a:lnTo>
                    <a:pt x="4468892" y="2885126"/>
                  </a:lnTo>
                  <a:lnTo>
                    <a:pt x="4463858" y="2888060"/>
                  </a:lnTo>
                  <a:close/>
                  <a:moveTo>
                    <a:pt x="4468892" y="2734564"/>
                  </a:moveTo>
                  <a:lnTo>
                    <a:pt x="4338498" y="2659283"/>
                  </a:lnTo>
                  <a:lnTo>
                    <a:pt x="4463822" y="2586935"/>
                  </a:lnTo>
                  <a:lnTo>
                    <a:pt x="4468892" y="2589868"/>
                  </a:lnTo>
                  <a:lnTo>
                    <a:pt x="4468892" y="2734564"/>
                  </a:lnTo>
                  <a:close/>
                  <a:moveTo>
                    <a:pt x="4345270" y="2498944"/>
                  </a:moveTo>
                  <a:lnTo>
                    <a:pt x="4468855" y="2427573"/>
                  </a:lnTo>
                  <a:lnTo>
                    <a:pt x="4468855" y="2570278"/>
                  </a:lnTo>
                  <a:lnTo>
                    <a:pt x="4345270" y="2498944"/>
                  </a:lnTo>
                  <a:close/>
                  <a:moveTo>
                    <a:pt x="4468892" y="2265279"/>
                  </a:moveTo>
                  <a:lnTo>
                    <a:pt x="4345306" y="2193908"/>
                  </a:lnTo>
                  <a:lnTo>
                    <a:pt x="4468892" y="2122538"/>
                  </a:lnTo>
                  <a:lnTo>
                    <a:pt x="4468892" y="2265279"/>
                  </a:lnTo>
                  <a:close/>
                  <a:moveTo>
                    <a:pt x="4463822" y="2105918"/>
                  </a:moveTo>
                  <a:lnTo>
                    <a:pt x="4338498" y="2033569"/>
                  </a:lnTo>
                  <a:lnTo>
                    <a:pt x="4468892" y="1958288"/>
                  </a:lnTo>
                  <a:lnTo>
                    <a:pt x="4468892" y="2102984"/>
                  </a:lnTo>
                  <a:lnTo>
                    <a:pt x="4463822" y="2105918"/>
                  </a:lnTo>
                  <a:close/>
                  <a:moveTo>
                    <a:pt x="4468892" y="1952386"/>
                  </a:moveTo>
                  <a:lnTo>
                    <a:pt x="4338498" y="1877105"/>
                  </a:lnTo>
                  <a:lnTo>
                    <a:pt x="4463786" y="1804757"/>
                  </a:lnTo>
                  <a:lnTo>
                    <a:pt x="4468855" y="1807690"/>
                  </a:lnTo>
                  <a:lnTo>
                    <a:pt x="4468855" y="1952386"/>
                  </a:lnTo>
                  <a:close/>
                  <a:moveTo>
                    <a:pt x="4345270" y="1716802"/>
                  </a:moveTo>
                  <a:lnTo>
                    <a:pt x="4468855" y="1645431"/>
                  </a:lnTo>
                  <a:lnTo>
                    <a:pt x="4468855" y="1788172"/>
                  </a:lnTo>
                  <a:lnTo>
                    <a:pt x="4345270" y="1716802"/>
                  </a:lnTo>
                  <a:close/>
                  <a:moveTo>
                    <a:pt x="4468892" y="1483137"/>
                  </a:moveTo>
                  <a:lnTo>
                    <a:pt x="4345306" y="1411766"/>
                  </a:lnTo>
                  <a:lnTo>
                    <a:pt x="4468892" y="1340396"/>
                  </a:lnTo>
                  <a:lnTo>
                    <a:pt x="4468892" y="1483101"/>
                  </a:lnTo>
                  <a:close/>
                  <a:moveTo>
                    <a:pt x="4463822" y="1323775"/>
                  </a:moveTo>
                  <a:lnTo>
                    <a:pt x="4338498" y="1251427"/>
                  </a:lnTo>
                  <a:lnTo>
                    <a:pt x="4468892" y="1176146"/>
                  </a:lnTo>
                  <a:lnTo>
                    <a:pt x="4468892" y="1320842"/>
                  </a:lnTo>
                  <a:lnTo>
                    <a:pt x="4463822" y="1323775"/>
                  </a:lnTo>
                  <a:close/>
                  <a:moveTo>
                    <a:pt x="4468892" y="1170244"/>
                  </a:moveTo>
                  <a:lnTo>
                    <a:pt x="4338498" y="1094963"/>
                  </a:lnTo>
                  <a:lnTo>
                    <a:pt x="4463822" y="1022614"/>
                  </a:lnTo>
                  <a:lnTo>
                    <a:pt x="4468892" y="1025548"/>
                  </a:lnTo>
                  <a:lnTo>
                    <a:pt x="4468892" y="1170244"/>
                  </a:lnTo>
                  <a:close/>
                  <a:moveTo>
                    <a:pt x="4345270" y="934660"/>
                  </a:moveTo>
                  <a:lnTo>
                    <a:pt x="4468855" y="863289"/>
                  </a:lnTo>
                  <a:lnTo>
                    <a:pt x="4468855" y="1006030"/>
                  </a:lnTo>
                  <a:lnTo>
                    <a:pt x="4345270" y="934660"/>
                  </a:lnTo>
                  <a:close/>
                  <a:moveTo>
                    <a:pt x="4468892" y="700995"/>
                  </a:moveTo>
                  <a:lnTo>
                    <a:pt x="4345306" y="629624"/>
                  </a:lnTo>
                  <a:lnTo>
                    <a:pt x="4468892" y="558254"/>
                  </a:lnTo>
                  <a:lnTo>
                    <a:pt x="4468892" y="700995"/>
                  </a:lnTo>
                  <a:close/>
                  <a:moveTo>
                    <a:pt x="4336797" y="466352"/>
                  </a:moveTo>
                  <a:lnTo>
                    <a:pt x="4336797" y="315790"/>
                  </a:lnTo>
                  <a:lnTo>
                    <a:pt x="4467190" y="391071"/>
                  </a:lnTo>
                  <a:lnTo>
                    <a:pt x="4336797" y="466352"/>
                  </a:lnTo>
                  <a:close/>
                  <a:moveTo>
                    <a:pt x="4460418" y="543589"/>
                  </a:moveTo>
                  <a:lnTo>
                    <a:pt x="4336833" y="614959"/>
                  </a:lnTo>
                  <a:lnTo>
                    <a:pt x="4336833" y="472254"/>
                  </a:lnTo>
                  <a:lnTo>
                    <a:pt x="4460418" y="543625"/>
                  </a:lnTo>
                  <a:close/>
                  <a:moveTo>
                    <a:pt x="4333393" y="466352"/>
                  </a:moveTo>
                  <a:lnTo>
                    <a:pt x="4203036" y="391071"/>
                  </a:lnTo>
                  <a:lnTo>
                    <a:pt x="4333393" y="315790"/>
                  </a:lnTo>
                  <a:lnTo>
                    <a:pt x="4333393" y="466352"/>
                  </a:lnTo>
                  <a:close/>
                  <a:moveTo>
                    <a:pt x="4331727" y="469285"/>
                  </a:moveTo>
                  <a:lnTo>
                    <a:pt x="4201334" y="544566"/>
                  </a:lnTo>
                  <a:lnTo>
                    <a:pt x="4201334" y="394004"/>
                  </a:lnTo>
                  <a:lnTo>
                    <a:pt x="4331727" y="469285"/>
                  </a:lnTo>
                  <a:close/>
                  <a:moveTo>
                    <a:pt x="4333393" y="472218"/>
                  </a:moveTo>
                  <a:lnTo>
                    <a:pt x="4333393" y="616915"/>
                  </a:lnTo>
                  <a:lnTo>
                    <a:pt x="4328323" y="619848"/>
                  </a:lnTo>
                  <a:lnTo>
                    <a:pt x="4203036" y="547499"/>
                  </a:lnTo>
                  <a:lnTo>
                    <a:pt x="4333393" y="472218"/>
                  </a:lnTo>
                  <a:close/>
                  <a:moveTo>
                    <a:pt x="4333393" y="636468"/>
                  </a:moveTo>
                  <a:lnTo>
                    <a:pt x="4333393" y="779209"/>
                  </a:lnTo>
                  <a:lnTo>
                    <a:pt x="4209771" y="707839"/>
                  </a:lnTo>
                  <a:lnTo>
                    <a:pt x="4333393" y="636468"/>
                  </a:lnTo>
                  <a:close/>
                  <a:moveTo>
                    <a:pt x="4333393" y="927816"/>
                  </a:moveTo>
                  <a:lnTo>
                    <a:pt x="4209807" y="856446"/>
                  </a:lnTo>
                  <a:lnTo>
                    <a:pt x="4333393" y="785075"/>
                  </a:lnTo>
                  <a:lnTo>
                    <a:pt x="4333393" y="927780"/>
                  </a:lnTo>
                  <a:close/>
                  <a:moveTo>
                    <a:pt x="4333393" y="947370"/>
                  </a:moveTo>
                  <a:lnTo>
                    <a:pt x="4333393" y="1092066"/>
                  </a:lnTo>
                  <a:lnTo>
                    <a:pt x="4203036" y="1016785"/>
                  </a:lnTo>
                  <a:lnTo>
                    <a:pt x="4328359" y="944437"/>
                  </a:lnTo>
                  <a:lnTo>
                    <a:pt x="4333429" y="947370"/>
                  </a:lnTo>
                  <a:close/>
                  <a:moveTo>
                    <a:pt x="4331727" y="1094999"/>
                  </a:moveTo>
                  <a:lnTo>
                    <a:pt x="4201370" y="1170280"/>
                  </a:lnTo>
                  <a:lnTo>
                    <a:pt x="4201370" y="1019718"/>
                  </a:lnTo>
                  <a:lnTo>
                    <a:pt x="4331727" y="1094999"/>
                  </a:lnTo>
                  <a:close/>
                  <a:moveTo>
                    <a:pt x="4331727" y="1251427"/>
                  </a:moveTo>
                  <a:lnTo>
                    <a:pt x="4201334" y="1326708"/>
                  </a:lnTo>
                  <a:lnTo>
                    <a:pt x="4201334" y="1176146"/>
                  </a:lnTo>
                  <a:lnTo>
                    <a:pt x="4331727" y="1251427"/>
                  </a:lnTo>
                  <a:close/>
                  <a:moveTo>
                    <a:pt x="4333393" y="1254360"/>
                  </a:moveTo>
                  <a:lnTo>
                    <a:pt x="4333393" y="1399057"/>
                  </a:lnTo>
                  <a:lnTo>
                    <a:pt x="4328323" y="1401990"/>
                  </a:lnTo>
                  <a:lnTo>
                    <a:pt x="4202999" y="1329642"/>
                  </a:lnTo>
                  <a:lnTo>
                    <a:pt x="4333356" y="1254360"/>
                  </a:lnTo>
                  <a:close/>
                  <a:moveTo>
                    <a:pt x="4333393" y="1418610"/>
                  </a:moveTo>
                  <a:lnTo>
                    <a:pt x="4333393" y="1561315"/>
                  </a:lnTo>
                  <a:lnTo>
                    <a:pt x="4209807" y="1489981"/>
                  </a:lnTo>
                  <a:lnTo>
                    <a:pt x="4333393" y="1418610"/>
                  </a:lnTo>
                  <a:close/>
                  <a:moveTo>
                    <a:pt x="4333393" y="1709958"/>
                  </a:moveTo>
                  <a:lnTo>
                    <a:pt x="4209771" y="1638588"/>
                  </a:lnTo>
                  <a:lnTo>
                    <a:pt x="4333393" y="1567217"/>
                  </a:lnTo>
                  <a:lnTo>
                    <a:pt x="4333393" y="1709958"/>
                  </a:lnTo>
                  <a:close/>
                  <a:moveTo>
                    <a:pt x="4333393" y="1729512"/>
                  </a:moveTo>
                  <a:lnTo>
                    <a:pt x="4333393" y="1874208"/>
                  </a:lnTo>
                  <a:lnTo>
                    <a:pt x="4203036" y="1798927"/>
                  </a:lnTo>
                  <a:lnTo>
                    <a:pt x="4328323" y="1726579"/>
                  </a:lnTo>
                  <a:lnTo>
                    <a:pt x="4333393" y="1729512"/>
                  </a:lnTo>
                  <a:close/>
                  <a:moveTo>
                    <a:pt x="4331727" y="1877141"/>
                  </a:moveTo>
                  <a:lnTo>
                    <a:pt x="4201334" y="1952422"/>
                  </a:lnTo>
                  <a:lnTo>
                    <a:pt x="4201334" y="1801860"/>
                  </a:lnTo>
                  <a:lnTo>
                    <a:pt x="4331727" y="1877141"/>
                  </a:lnTo>
                  <a:close/>
                  <a:moveTo>
                    <a:pt x="4331727" y="2033569"/>
                  </a:moveTo>
                  <a:lnTo>
                    <a:pt x="4201334" y="2108851"/>
                  </a:lnTo>
                  <a:lnTo>
                    <a:pt x="4201334" y="1958288"/>
                  </a:lnTo>
                  <a:lnTo>
                    <a:pt x="4331727" y="2033569"/>
                  </a:lnTo>
                  <a:close/>
                  <a:moveTo>
                    <a:pt x="4333393" y="2036502"/>
                  </a:moveTo>
                  <a:lnTo>
                    <a:pt x="4333393" y="2181199"/>
                  </a:lnTo>
                  <a:lnTo>
                    <a:pt x="4328323" y="2184132"/>
                  </a:lnTo>
                  <a:lnTo>
                    <a:pt x="4203036" y="2111784"/>
                  </a:lnTo>
                  <a:lnTo>
                    <a:pt x="4333393" y="2036538"/>
                  </a:lnTo>
                  <a:close/>
                  <a:moveTo>
                    <a:pt x="4333393" y="2200752"/>
                  </a:moveTo>
                  <a:lnTo>
                    <a:pt x="4333393" y="2343493"/>
                  </a:lnTo>
                  <a:lnTo>
                    <a:pt x="4209807" y="2272123"/>
                  </a:lnTo>
                  <a:lnTo>
                    <a:pt x="4333393" y="2200752"/>
                  </a:lnTo>
                  <a:close/>
                  <a:moveTo>
                    <a:pt x="4333393" y="2492064"/>
                  </a:moveTo>
                  <a:lnTo>
                    <a:pt x="4209807" y="2420693"/>
                  </a:lnTo>
                  <a:lnTo>
                    <a:pt x="4333393" y="2349323"/>
                  </a:lnTo>
                  <a:lnTo>
                    <a:pt x="4333393" y="2492028"/>
                  </a:lnTo>
                  <a:close/>
                  <a:moveTo>
                    <a:pt x="4333393" y="2511654"/>
                  </a:moveTo>
                  <a:lnTo>
                    <a:pt x="4333393" y="2656350"/>
                  </a:lnTo>
                  <a:lnTo>
                    <a:pt x="4203036" y="2581069"/>
                  </a:lnTo>
                  <a:lnTo>
                    <a:pt x="4328359" y="2508721"/>
                  </a:lnTo>
                  <a:lnTo>
                    <a:pt x="4333429" y="2511654"/>
                  </a:lnTo>
                  <a:close/>
                  <a:moveTo>
                    <a:pt x="4331727" y="2659247"/>
                  </a:moveTo>
                  <a:lnTo>
                    <a:pt x="4201370" y="2734528"/>
                  </a:lnTo>
                  <a:lnTo>
                    <a:pt x="4201370" y="2583965"/>
                  </a:lnTo>
                  <a:lnTo>
                    <a:pt x="4331727" y="2659247"/>
                  </a:lnTo>
                  <a:close/>
                  <a:moveTo>
                    <a:pt x="4331727" y="2815711"/>
                  </a:moveTo>
                  <a:lnTo>
                    <a:pt x="4201334" y="2890993"/>
                  </a:lnTo>
                  <a:lnTo>
                    <a:pt x="4201334" y="2740430"/>
                  </a:lnTo>
                  <a:lnTo>
                    <a:pt x="4331727" y="2815711"/>
                  </a:lnTo>
                  <a:close/>
                  <a:moveTo>
                    <a:pt x="4333393" y="2818644"/>
                  </a:moveTo>
                  <a:lnTo>
                    <a:pt x="4333393" y="2963341"/>
                  </a:lnTo>
                  <a:lnTo>
                    <a:pt x="4328323" y="2966274"/>
                  </a:lnTo>
                  <a:lnTo>
                    <a:pt x="4202999" y="2893926"/>
                  </a:lnTo>
                  <a:lnTo>
                    <a:pt x="4333356" y="2818681"/>
                  </a:lnTo>
                  <a:close/>
                  <a:moveTo>
                    <a:pt x="4333393" y="2982894"/>
                  </a:moveTo>
                  <a:lnTo>
                    <a:pt x="4333393" y="3125599"/>
                  </a:lnTo>
                  <a:lnTo>
                    <a:pt x="4209807" y="3054228"/>
                  </a:lnTo>
                  <a:lnTo>
                    <a:pt x="4333393" y="2982858"/>
                  </a:lnTo>
                  <a:close/>
                  <a:moveTo>
                    <a:pt x="4333393" y="3274242"/>
                  </a:moveTo>
                  <a:lnTo>
                    <a:pt x="4209771" y="3202872"/>
                  </a:lnTo>
                  <a:lnTo>
                    <a:pt x="4333393" y="3131501"/>
                  </a:lnTo>
                  <a:lnTo>
                    <a:pt x="4333393" y="3274242"/>
                  </a:lnTo>
                  <a:close/>
                  <a:moveTo>
                    <a:pt x="4460418" y="3367121"/>
                  </a:moveTo>
                  <a:lnTo>
                    <a:pt x="4336833" y="3438492"/>
                  </a:lnTo>
                  <a:lnTo>
                    <a:pt x="4336833" y="3295787"/>
                  </a:lnTo>
                  <a:lnTo>
                    <a:pt x="4460418" y="3367158"/>
                  </a:lnTo>
                  <a:close/>
                  <a:moveTo>
                    <a:pt x="4336797" y="3444358"/>
                  </a:moveTo>
                  <a:lnTo>
                    <a:pt x="4467190" y="3519639"/>
                  </a:lnTo>
                  <a:lnTo>
                    <a:pt x="4336797" y="3594920"/>
                  </a:lnTo>
                  <a:lnTo>
                    <a:pt x="4336797" y="3444358"/>
                  </a:lnTo>
                  <a:close/>
                  <a:moveTo>
                    <a:pt x="4338498" y="3441425"/>
                  </a:moveTo>
                  <a:lnTo>
                    <a:pt x="4463786" y="3369077"/>
                  </a:lnTo>
                  <a:lnTo>
                    <a:pt x="4468855" y="3372010"/>
                  </a:lnTo>
                  <a:lnTo>
                    <a:pt x="4468855" y="3516706"/>
                  </a:lnTo>
                  <a:lnTo>
                    <a:pt x="4338462" y="3441425"/>
                  </a:lnTo>
                  <a:close/>
                  <a:moveTo>
                    <a:pt x="4472259" y="3373965"/>
                  </a:moveTo>
                  <a:lnTo>
                    <a:pt x="4595881" y="3445336"/>
                  </a:lnTo>
                  <a:lnTo>
                    <a:pt x="4472259" y="3516706"/>
                  </a:lnTo>
                  <a:lnTo>
                    <a:pt x="4472259" y="3373965"/>
                  </a:lnTo>
                  <a:close/>
                  <a:moveTo>
                    <a:pt x="4472259" y="3354412"/>
                  </a:moveTo>
                  <a:lnTo>
                    <a:pt x="4472259" y="3209679"/>
                  </a:lnTo>
                  <a:lnTo>
                    <a:pt x="4602652" y="3284960"/>
                  </a:lnTo>
                  <a:lnTo>
                    <a:pt x="4477328" y="3357308"/>
                  </a:lnTo>
                  <a:lnTo>
                    <a:pt x="4472259" y="3354375"/>
                  </a:lnTo>
                  <a:close/>
                  <a:moveTo>
                    <a:pt x="4473961" y="3206782"/>
                  </a:moveTo>
                  <a:lnTo>
                    <a:pt x="4604354" y="3131501"/>
                  </a:lnTo>
                  <a:lnTo>
                    <a:pt x="4604354" y="3282027"/>
                  </a:lnTo>
                  <a:lnTo>
                    <a:pt x="4473961" y="3206746"/>
                  </a:lnTo>
                  <a:close/>
                  <a:moveTo>
                    <a:pt x="4473961" y="3050318"/>
                  </a:moveTo>
                  <a:lnTo>
                    <a:pt x="4604354" y="2975073"/>
                  </a:lnTo>
                  <a:lnTo>
                    <a:pt x="4604354" y="3125599"/>
                  </a:lnTo>
                  <a:lnTo>
                    <a:pt x="4473961" y="3050318"/>
                  </a:lnTo>
                  <a:close/>
                  <a:moveTo>
                    <a:pt x="4472259" y="3047421"/>
                  </a:moveTo>
                  <a:lnTo>
                    <a:pt x="4472259" y="2902725"/>
                  </a:lnTo>
                  <a:lnTo>
                    <a:pt x="4477365" y="2899792"/>
                  </a:lnTo>
                  <a:lnTo>
                    <a:pt x="4602652" y="2972103"/>
                  </a:lnTo>
                  <a:lnTo>
                    <a:pt x="4472259" y="3047421"/>
                  </a:lnTo>
                  <a:close/>
                  <a:moveTo>
                    <a:pt x="4472259" y="2883171"/>
                  </a:moveTo>
                  <a:lnTo>
                    <a:pt x="4472259" y="2740394"/>
                  </a:lnTo>
                  <a:lnTo>
                    <a:pt x="4595917" y="2811801"/>
                  </a:lnTo>
                  <a:lnTo>
                    <a:pt x="4472259" y="2883171"/>
                  </a:lnTo>
                  <a:close/>
                  <a:moveTo>
                    <a:pt x="4472259" y="2591823"/>
                  </a:moveTo>
                  <a:lnTo>
                    <a:pt x="4595881" y="2663194"/>
                  </a:lnTo>
                  <a:lnTo>
                    <a:pt x="4472259" y="2734564"/>
                  </a:lnTo>
                  <a:lnTo>
                    <a:pt x="4472259" y="2591823"/>
                  </a:lnTo>
                  <a:close/>
                  <a:moveTo>
                    <a:pt x="4472259" y="2572270"/>
                  </a:moveTo>
                  <a:lnTo>
                    <a:pt x="4472259" y="2427573"/>
                  </a:lnTo>
                  <a:lnTo>
                    <a:pt x="4602652" y="2502855"/>
                  </a:lnTo>
                  <a:lnTo>
                    <a:pt x="4477365" y="2575203"/>
                  </a:lnTo>
                  <a:lnTo>
                    <a:pt x="4472259" y="2572270"/>
                  </a:lnTo>
                  <a:close/>
                  <a:moveTo>
                    <a:pt x="4473961" y="2424640"/>
                  </a:moveTo>
                  <a:lnTo>
                    <a:pt x="4604354" y="2349359"/>
                  </a:lnTo>
                  <a:lnTo>
                    <a:pt x="4604354" y="2499885"/>
                  </a:lnTo>
                  <a:lnTo>
                    <a:pt x="4473961" y="2424604"/>
                  </a:lnTo>
                  <a:close/>
                  <a:moveTo>
                    <a:pt x="4473961" y="2268212"/>
                  </a:moveTo>
                  <a:lnTo>
                    <a:pt x="4604354" y="2192967"/>
                  </a:lnTo>
                  <a:lnTo>
                    <a:pt x="4604354" y="2343493"/>
                  </a:lnTo>
                  <a:lnTo>
                    <a:pt x="4473961" y="2268212"/>
                  </a:lnTo>
                  <a:close/>
                  <a:moveTo>
                    <a:pt x="4472259" y="2265279"/>
                  </a:moveTo>
                  <a:lnTo>
                    <a:pt x="4472259" y="2120583"/>
                  </a:lnTo>
                  <a:lnTo>
                    <a:pt x="4477365" y="2117650"/>
                  </a:lnTo>
                  <a:lnTo>
                    <a:pt x="4602688" y="2189998"/>
                  </a:lnTo>
                  <a:lnTo>
                    <a:pt x="4472295" y="2265315"/>
                  </a:lnTo>
                  <a:close/>
                  <a:moveTo>
                    <a:pt x="4472259" y="2101029"/>
                  </a:moveTo>
                  <a:lnTo>
                    <a:pt x="4472259" y="1958288"/>
                  </a:lnTo>
                  <a:lnTo>
                    <a:pt x="4595881" y="2029659"/>
                  </a:lnTo>
                  <a:lnTo>
                    <a:pt x="4472259" y="2101029"/>
                  </a:lnTo>
                  <a:close/>
                  <a:moveTo>
                    <a:pt x="4472259" y="1809681"/>
                  </a:moveTo>
                  <a:lnTo>
                    <a:pt x="4595881" y="1881052"/>
                  </a:lnTo>
                  <a:lnTo>
                    <a:pt x="4472259" y="1952422"/>
                  </a:lnTo>
                  <a:lnTo>
                    <a:pt x="4472259" y="1809681"/>
                  </a:lnTo>
                  <a:close/>
                  <a:moveTo>
                    <a:pt x="4472259" y="1790128"/>
                  </a:moveTo>
                  <a:lnTo>
                    <a:pt x="4472259" y="1645431"/>
                  </a:lnTo>
                  <a:lnTo>
                    <a:pt x="4602652" y="1720713"/>
                  </a:lnTo>
                  <a:lnTo>
                    <a:pt x="4477328" y="1793061"/>
                  </a:lnTo>
                  <a:lnTo>
                    <a:pt x="4472259" y="1790128"/>
                  </a:lnTo>
                  <a:close/>
                  <a:moveTo>
                    <a:pt x="4473961" y="1642498"/>
                  </a:moveTo>
                  <a:lnTo>
                    <a:pt x="4604354" y="1567217"/>
                  </a:lnTo>
                  <a:lnTo>
                    <a:pt x="4604354" y="1717779"/>
                  </a:lnTo>
                  <a:lnTo>
                    <a:pt x="4473961" y="1642498"/>
                  </a:lnTo>
                  <a:close/>
                  <a:moveTo>
                    <a:pt x="4473961" y="1486070"/>
                  </a:moveTo>
                  <a:lnTo>
                    <a:pt x="4604354" y="1410789"/>
                  </a:lnTo>
                  <a:lnTo>
                    <a:pt x="4604354" y="1561351"/>
                  </a:lnTo>
                  <a:lnTo>
                    <a:pt x="4473961" y="1486070"/>
                  </a:lnTo>
                  <a:close/>
                  <a:moveTo>
                    <a:pt x="4472259" y="1483137"/>
                  </a:moveTo>
                  <a:lnTo>
                    <a:pt x="4472259" y="1338441"/>
                  </a:lnTo>
                  <a:lnTo>
                    <a:pt x="4477365" y="1335508"/>
                  </a:lnTo>
                  <a:lnTo>
                    <a:pt x="4602652" y="1407856"/>
                  </a:lnTo>
                  <a:lnTo>
                    <a:pt x="4472259" y="1483137"/>
                  </a:lnTo>
                  <a:close/>
                  <a:moveTo>
                    <a:pt x="4472259" y="1318887"/>
                  </a:moveTo>
                  <a:lnTo>
                    <a:pt x="4472259" y="1176146"/>
                  </a:lnTo>
                  <a:lnTo>
                    <a:pt x="4595881" y="1247517"/>
                  </a:lnTo>
                  <a:lnTo>
                    <a:pt x="4472259" y="1318887"/>
                  </a:lnTo>
                  <a:close/>
                  <a:moveTo>
                    <a:pt x="4472259" y="1027539"/>
                  </a:moveTo>
                  <a:lnTo>
                    <a:pt x="4595881" y="1098910"/>
                  </a:lnTo>
                  <a:lnTo>
                    <a:pt x="4472259" y="1170280"/>
                  </a:lnTo>
                  <a:lnTo>
                    <a:pt x="4472259" y="1027539"/>
                  </a:lnTo>
                  <a:close/>
                  <a:moveTo>
                    <a:pt x="4472259" y="1007986"/>
                  </a:moveTo>
                  <a:lnTo>
                    <a:pt x="4472259" y="863289"/>
                  </a:lnTo>
                  <a:lnTo>
                    <a:pt x="4602652" y="938570"/>
                  </a:lnTo>
                  <a:lnTo>
                    <a:pt x="4477365" y="1010919"/>
                  </a:lnTo>
                  <a:lnTo>
                    <a:pt x="4472259" y="1007986"/>
                  </a:lnTo>
                  <a:close/>
                  <a:moveTo>
                    <a:pt x="4473961" y="860356"/>
                  </a:moveTo>
                  <a:lnTo>
                    <a:pt x="4604354" y="785075"/>
                  </a:lnTo>
                  <a:lnTo>
                    <a:pt x="4604354" y="935637"/>
                  </a:lnTo>
                  <a:lnTo>
                    <a:pt x="4473961" y="860356"/>
                  </a:lnTo>
                  <a:close/>
                  <a:moveTo>
                    <a:pt x="4473961" y="703928"/>
                  </a:moveTo>
                  <a:lnTo>
                    <a:pt x="4604354" y="628647"/>
                  </a:lnTo>
                  <a:lnTo>
                    <a:pt x="4604354" y="779209"/>
                  </a:lnTo>
                  <a:lnTo>
                    <a:pt x="4473961" y="703928"/>
                  </a:lnTo>
                  <a:close/>
                  <a:moveTo>
                    <a:pt x="4472259" y="700995"/>
                  </a:moveTo>
                  <a:lnTo>
                    <a:pt x="4472259" y="556299"/>
                  </a:lnTo>
                  <a:lnTo>
                    <a:pt x="4477328" y="553366"/>
                  </a:lnTo>
                  <a:lnTo>
                    <a:pt x="4602652" y="625714"/>
                  </a:lnTo>
                  <a:lnTo>
                    <a:pt x="4472259" y="700995"/>
                  </a:lnTo>
                  <a:close/>
                  <a:moveTo>
                    <a:pt x="4472259" y="536745"/>
                  </a:moveTo>
                  <a:lnTo>
                    <a:pt x="4472259" y="394004"/>
                  </a:lnTo>
                  <a:lnTo>
                    <a:pt x="4595881" y="465375"/>
                  </a:lnTo>
                  <a:lnTo>
                    <a:pt x="4472259" y="536745"/>
                  </a:lnTo>
                  <a:close/>
                  <a:moveTo>
                    <a:pt x="4472259" y="245397"/>
                  </a:moveTo>
                  <a:lnTo>
                    <a:pt x="4595881" y="316768"/>
                  </a:lnTo>
                  <a:lnTo>
                    <a:pt x="4472259" y="388138"/>
                  </a:lnTo>
                  <a:lnTo>
                    <a:pt x="4472259" y="245397"/>
                  </a:lnTo>
                  <a:close/>
                  <a:moveTo>
                    <a:pt x="4468892" y="388102"/>
                  </a:moveTo>
                  <a:lnTo>
                    <a:pt x="4338498" y="312821"/>
                  </a:lnTo>
                  <a:lnTo>
                    <a:pt x="4463822" y="240472"/>
                  </a:lnTo>
                  <a:lnTo>
                    <a:pt x="4468892" y="243405"/>
                  </a:lnTo>
                  <a:lnTo>
                    <a:pt x="4468892" y="388102"/>
                  </a:lnTo>
                  <a:close/>
                  <a:moveTo>
                    <a:pt x="4336797" y="309924"/>
                  </a:moveTo>
                  <a:lnTo>
                    <a:pt x="4336797" y="167183"/>
                  </a:lnTo>
                  <a:lnTo>
                    <a:pt x="4460418" y="238553"/>
                  </a:lnTo>
                  <a:lnTo>
                    <a:pt x="4336797" y="309924"/>
                  </a:lnTo>
                  <a:close/>
                  <a:moveTo>
                    <a:pt x="4333393" y="309924"/>
                  </a:moveTo>
                  <a:lnTo>
                    <a:pt x="4203036" y="234643"/>
                  </a:lnTo>
                  <a:lnTo>
                    <a:pt x="4328323" y="162294"/>
                  </a:lnTo>
                  <a:lnTo>
                    <a:pt x="4333393" y="165228"/>
                  </a:lnTo>
                  <a:lnTo>
                    <a:pt x="4333393" y="309924"/>
                  </a:lnTo>
                  <a:close/>
                  <a:moveTo>
                    <a:pt x="4331727" y="312857"/>
                  </a:moveTo>
                  <a:lnTo>
                    <a:pt x="4201334" y="388138"/>
                  </a:lnTo>
                  <a:lnTo>
                    <a:pt x="4201334" y="237576"/>
                  </a:lnTo>
                  <a:lnTo>
                    <a:pt x="4331727" y="312857"/>
                  </a:lnTo>
                  <a:close/>
                  <a:moveTo>
                    <a:pt x="4201334" y="550432"/>
                  </a:moveTo>
                  <a:lnTo>
                    <a:pt x="4324919" y="621803"/>
                  </a:lnTo>
                  <a:lnTo>
                    <a:pt x="4201334" y="693173"/>
                  </a:lnTo>
                  <a:lnTo>
                    <a:pt x="4201334" y="550432"/>
                  </a:lnTo>
                  <a:close/>
                  <a:moveTo>
                    <a:pt x="4206403" y="709794"/>
                  </a:moveTo>
                  <a:lnTo>
                    <a:pt x="4331727" y="782142"/>
                  </a:lnTo>
                  <a:lnTo>
                    <a:pt x="4206403" y="854490"/>
                  </a:lnTo>
                  <a:lnTo>
                    <a:pt x="4201334" y="851557"/>
                  </a:lnTo>
                  <a:lnTo>
                    <a:pt x="4201334" y="712727"/>
                  </a:lnTo>
                  <a:lnTo>
                    <a:pt x="4206403" y="709794"/>
                  </a:lnTo>
                  <a:close/>
                  <a:moveTo>
                    <a:pt x="4197930" y="849566"/>
                  </a:moveTo>
                  <a:lnTo>
                    <a:pt x="4081079" y="782106"/>
                  </a:lnTo>
                  <a:lnTo>
                    <a:pt x="4197930" y="714646"/>
                  </a:lnTo>
                  <a:lnTo>
                    <a:pt x="4197930" y="849566"/>
                  </a:lnTo>
                  <a:close/>
                  <a:moveTo>
                    <a:pt x="4324956" y="942481"/>
                  </a:moveTo>
                  <a:lnTo>
                    <a:pt x="4201334" y="1013852"/>
                  </a:lnTo>
                  <a:lnTo>
                    <a:pt x="4201334" y="871111"/>
                  </a:lnTo>
                  <a:lnTo>
                    <a:pt x="4324956" y="942481"/>
                  </a:lnTo>
                  <a:close/>
                  <a:moveTo>
                    <a:pt x="4201334" y="1332575"/>
                  </a:moveTo>
                  <a:lnTo>
                    <a:pt x="4324956" y="1403945"/>
                  </a:lnTo>
                  <a:lnTo>
                    <a:pt x="4201334" y="1475315"/>
                  </a:lnTo>
                  <a:lnTo>
                    <a:pt x="4201334" y="1332575"/>
                  </a:lnTo>
                  <a:close/>
                  <a:moveTo>
                    <a:pt x="4206440" y="1491936"/>
                  </a:moveTo>
                  <a:lnTo>
                    <a:pt x="4331727" y="1564284"/>
                  </a:lnTo>
                  <a:lnTo>
                    <a:pt x="4206403" y="1636632"/>
                  </a:lnTo>
                  <a:lnTo>
                    <a:pt x="4201334" y="1633699"/>
                  </a:lnTo>
                  <a:lnTo>
                    <a:pt x="4201334" y="1494869"/>
                  </a:lnTo>
                  <a:lnTo>
                    <a:pt x="4206403" y="1491936"/>
                  </a:lnTo>
                  <a:close/>
                  <a:moveTo>
                    <a:pt x="4197930" y="1631744"/>
                  </a:moveTo>
                  <a:lnTo>
                    <a:pt x="4081079" y="1564284"/>
                  </a:lnTo>
                  <a:lnTo>
                    <a:pt x="4197930" y="1496824"/>
                  </a:lnTo>
                  <a:lnTo>
                    <a:pt x="4197930" y="1631744"/>
                  </a:lnTo>
                  <a:close/>
                  <a:moveTo>
                    <a:pt x="4324956" y="1724623"/>
                  </a:moveTo>
                  <a:lnTo>
                    <a:pt x="4201370" y="1795994"/>
                  </a:lnTo>
                  <a:lnTo>
                    <a:pt x="4201370" y="1653253"/>
                  </a:lnTo>
                  <a:lnTo>
                    <a:pt x="4324956" y="1724623"/>
                  </a:lnTo>
                  <a:close/>
                  <a:moveTo>
                    <a:pt x="4201334" y="2114717"/>
                  </a:moveTo>
                  <a:lnTo>
                    <a:pt x="4324956" y="2186087"/>
                  </a:lnTo>
                  <a:lnTo>
                    <a:pt x="4201334" y="2257457"/>
                  </a:lnTo>
                  <a:lnTo>
                    <a:pt x="4201334" y="2114717"/>
                  </a:lnTo>
                  <a:close/>
                  <a:moveTo>
                    <a:pt x="4206403" y="2274078"/>
                  </a:moveTo>
                  <a:lnTo>
                    <a:pt x="4331727" y="2346426"/>
                  </a:lnTo>
                  <a:lnTo>
                    <a:pt x="4206403" y="2418774"/>
                  </a:lnTo>
                  <a:lnTo>
                    <a:pt x="4201334" y="2415841"/>
                  </a:lnTo>
                  <a:lnTo>
                    <a:pt x="4201334" y="2277011"/>
                  </a:lnTo>
                  <a:lnTo>
                    <a:pt x="4206403" y="2274078"/>
                  </a:lnTo>
                  <a:close/>
                  <a:moveTo>
                    <a:pt x="4197930" y="2413850"/>
                  </a:moveTo>
                  <a:lnTo>
                    <a:pt x="4081079" y="2346390"/>
                  </a:lnTo>
                  <a:lnTo>
                    <a:pt x="4197930" y="2278930"/>
                  </a:lnTo>
                  <a:lnTo>
                    <a:pt x="4197930" y="2413850"/>
                  </a:lnTo>
                  <a:close/>
                  <a:moveTo>
                    <a:pt x="4324956" y="2506765"/>
                  </a:moveTo>
                  <a:lnTo>
                    <a:pt x="4201334" y="2578099"/>
                  </a:lnTo>
                  <a:lnTo>
                    <a:pt x="4201334" y="2435359"/>
                  </a:lnTo>
                  <a:lnTo>
                    <a:pt x="4324956" y="2506729"/>
                  </a:lnTo>
                  <a:close/>
                  <a:moveTo>
                    <a:pt x="4201334" y="2896859"/>
                  </a:moveTo>
                  <a:lnTo>
                    <a:pt x="4324956" y="2968229"/>
                  </a:lnTo>
                  <a:lnTo>
                    <a:pt x="4201334" y="3039599"/>
                  </a:lnTo>
                  <a:lnTo>
                    <a:pt x="4201334" y="2896859"/>
                  </a:lnTo>
                  <a:close/>
                  <a:moveTo>
                    <a:pt x="4206440" y="3056220"/>
                  </a:moveTo>
                  <a:lnTo>
                    <a:pt x="4331727" y="3128532"/>
                  </a:lnTo>
                  <a:lnTo>
                    <a:pt x="4206403" y="3200880"/>
                  </a:lnTo>
                  <a:lnTo>
                    <a:pt x="4201334" y="3197983"/>
                  </a:lnTo>
                  <a:lnTo>
                    <a:pt x="4201334" y="3059153"/>
                  </a:lnTo>
                  <a:lnTo>
                    <a:pt x="4206440" y="3056220"/>
                  </a:lnTo>
                  <a:close/>
                  <a:moveTo>
                    <a:pt x="4197930" y="3196028"/>
                  </a:moveTo>
                  <a:lnTo>
                    <a:pt x="4081116" y="3128568"/>
                  </a:lnTo>
                  <a:lnTo>
                    <a:pt x="4197930" y="3061108"/>
                  </a:lnTo>
                  <a:lnTo>
                    <a:pt x="4197930" y="3196028"/>
                  </a:lnTo>
                  <a:close/>
                  <a:moveTo>
                    <a:pt x="4324956" y="3288907"/>
                  </a:moveTo>
                  <a:lnTo>
                    <a:pt x="4201370" y="3360278"/>
                  </a:lnTo>
                  <a:lnTo>
                    <a:pt x="4201370" y="3217573"/>
                  </a:lnTo>
                  <a:lnTo>
                    <a:pt x="4324956" y="3288907"/>
                  </a:lnTo>
                  <a:close/>
                  <a:moveTo>
                    <a:pt x="4201334" y="3522572"/>
                  </a:moveTo>
                  <a:lnTo>
                    <a:pt x="4331727" y="3597853"/>
                  </a:lnTo>
                  <a:lnTo>
                    <a:pt x="4201334" y="3673135"/>
                  </a:lnTo>
                  <a:lnTo>
                    <a:pt x="4201334" y="3522572"/>
                  </a:lnTo>
                  <a:close/>
                  <a:moveTo>
                    <a:pt x="4333393" y="3600786"/>
                  </a:moveTo>
                  <a:lnTo>
                    <a:pt x="4333393" y="3745483"/>
                  </a:lnTo>
                  <a:lnTo>
                    <a:pt x="4328323" y="3748416"/>
                  </a:lnTo>
                  <a:lnTo>
                    <a:pt x="4203036" y="3676068"/>
                  </a:lnTo>
                  <a:lnTo>
                    <a:pt x="4333393" y="3600786"/>
                  </a:lnTo>
                  <a:close/>
                  <a:moveTo>
                    <a:pt x="4336797" y="3600786"/>
                  </a:moveTo>
                  <a:lnTo>
                    <a:pt x="4460418" y="3672157"/>
                  </a:lnTo>
                  <a:lnTo>
                    <a:pt x="4336797" y="3743527"/>
                  </a:lnTo>
                  <a:lnTo>
                    <a:pt x="4336797" y="3600786"/>
                  </a:lnTo>
                  <a:close/>
                  <a:moveTo>
                    <a:pt x="4338498" y="3597853"/>
                  </a:moveTo>
                  <a:lnTo>
                    <a:pt x="4468892" y="3522572"/>
                  </a:lnTo>
                  <a:lnTo>
                    <a:pt x="4468892" y="3667268"/>
                  </a:lnTo>
                  <a:lnTo>
                    <a:pt x="4463822" y="3670202"/>
                  </a:lnTo>
                  <a:lnTo>
                    <a:pt x="4338498" y="3597853"/>
                  </a:lnTo>
                  <a:close/>
                  <a:moveTo>
                    <a:pt x="4472259" y="3522572"/>
                  </a:moveTo>
                  <a:lnTo>
                    <a:pt x="4595881" y="3593943"/>
                  </a:lnTo>
                  <a:lnTo>
                    <a:pt x="4472259" y="3665313"/>
                  </a:lnTo>
                  <a:lnTo>
                    <a:pt x="4472259" y="3522572"/>
                  </a:lnTo>
                  <a:close/>
                  <a:moveTo>
                    <a:pt x="4473961" y="3519639"/>
                  </a:moveTo>
                  <a:lnTo>
                    <a:pt x="4599249" y="3447291"/>
                  </a:lnTo>
                  <a:lnTo>
                    <a:pt x="4604354" y="3450224"/>
                  </a:lnTo>
                  <a:lnTo>
                    <a:pt x="4604354" y="3589054"/>
                  </a:lnTo>
                  <a:lnTo>
                    <a:pt x="4599285" y="3591987"/>
                  </a:lnTo>
                  <a:lnTo>
                    <a:pt x="4473961" y="3519639"/>
                  </a:lnTo>
                  <a:close/>
                  <a:moveTo>
                    <a:pt x="4607758" y="3452179"/>
                  </a:moveTo>
                  <a:lnTo>
                    <a:pt x="4724572" y="3519639"/>
                  </a:lnTo>
                  <a:lnTo>
                    <a:pt x="4607758" y="3587099"/>
                  </a:lnTo>
                  <a:lnTo>
                    <a:pt x="4607758" y="3452179"/>
                  </a:lnTo>
                  <a:close/>
                  <a:moveTo>
                    <a:pt x="4480732" y="3359300"/>
                  </a:moveTo>
                  <a:lnTo>
                    <a:pt x="4604354" y="3287930"/>
                  </a:lnTo>
                  <a:lnTo>
                    <a:pt x="4604354" y="3430670"/>
                  </a:lnTo>
                  <a:lnTo>
                    <a:pt x="4480732" y="3359300"/>
                  </a:lnTo>
                  <a:close/>
                  <a:moveTo>
                    <a:pt x="4604354" y="2969170"/>
                  </a:moveTo>
                  <a:lnTo>
                    <a:pt x="4480769" y="2897800"/>
                  </a:lnTo>
                  <a:lnTo>
                    <a:pt x="4604354" y="2826466"/>
                  </a:lnTo>
                  <a:lnTo>
                    <a:pt x="4604354" y="2969170"/>
                  </a:lnTo>
                  <a:close/>
                  <a:moveTo>
                    <a:pt x="4599285" y="2809845"/>
                  </a:moveTo>
                  <a:lnTo>
                    <a:pt x="4473961" y="2737497"/>
                  </a:lnTo>
                  <a:lnTo>
                    <a:pt x="4599285" y="2665149"/>
                  </a:lnTo>
                  <a:lnTo>
                    <a:pt x="4604354" y="2668046"/>
                  </a:lnTo>
                  <a:lnTo>
                    <a:pt x="4604354" y="2806912"/>
                  </a:lnTo>
                  <a:lnTo>
                    <a:pt x="4599285" y="2809809"/>
                  </a:lnTo>
                  <a:close/>
                  <a:moveTo>
                    <a:pt x="4607758" y="2670037"/>
                  </a:moveTo>
                  <a:lnTo>
                    <a:pt x="4724608" y="2737533"/>
                  </a:lnTo>
                  <a:lnTo>
                    <a:pt x="4607758" y="2804993"/>
                  </a:lnTo>
                  <a:lnTo>
                    <a:pt x="4607758" y="2670037"/>
                  </a:lnTo>
                  <a:close/>
                  <a:moveTo>
                    <a:pt x="4480732" y="2577158"/>
                  </a:moveTo>
                  <a:lnTo>
                    <a:pt x="4604354" y="2505788"/>
                  </a:lnTo>
                  <a:lnTo>
                    <a:pt x="4604354" y="2648528"/>
                  </a:lnTo>
                  <a:lnTo>
                    <a:pt x="4480732" y="2577158"/>
                  </a:lnTo>
                  <a:close/>
                  <a:moveTo>
                    <a:pt x="4604354" y="2187028"/>
                  </a:moveTo>
                  <a:lnTo>
                    <a:pt x="4480732" y="2115694"/>
                  </a:lnTo>
                  <a:lnTo>
                    <a:pt x="4604354" y="2044324"/>
                  </a:lnTo>
                  <a:lnTo>
                    <a:pt x="4604354" y="2187065"/>
                  </a:lnTo>
                  <a:close/>
                  <a:moveTo>
                    <a:pt x="4599285" y="2027703"/>
                  </a:moveTo>
                  <a:lnTo>
                    <a:pt x="4473961" y="1955355"/>
                  </a:lnTo>
                  <a:lnTo>
                    <a:pt x="4599249" y="1883007"/>
                  </a:lnTo>
                  <a:lnTo>
                    <a:pt x="4604318" y="1885940"/>
                  </a:lnTo>
                  <a:lnTo>
                    <a:pt x="4604318" y="2024770"/>
                  </a:lnTo>
                  <a:lnTo>
                    <a:pt x="4599249" y="2027703"/>
                  </a:lnTo>
                  <a:close/>
                  <a:moveTo>
                    <a:pt x="4607758" y="1887895"/>
                  </a:moveTo>
                  <a:lnTo>
                    <a:pt x="4724572" y="1955355"/>
                  </a:lnTo>
                  <a:lnTo>
                    <a:pt x="4607758" y="2022815"/>
                  </a:lnTo>
                  <a:lnTo>
                    <a:pt x="4607758" y="1887895"/>
                  </a:lnTo>
                  <a:close/>
                  <a:moveTo>
                    <a:pt x="4480732" y="1795016"/>
                  </a:moveTo>
                  <a:lnTo>
                    <a:pt x="4604354" y="1723646"/>
                  </a:lnTo>
                  <a:lnTo>
                    <a:pt x="4604354" y="1866386"/>
                  </a:lnTo>
                  <a:lnTo>
                    <a:pt x="4480732" y="1795016"/>
                  </a:lnTo>
                  <a:close/>
                  <a:moveTo>
                    <a:pt x="4604354" y="1404886"/>
                  </a:moveTo>
                  <a:lnTo>
                    <a:pt x="4480769" y="1333552"/>
                  </a:lnTo>
                  <a:lnTo>
                    <a:pt x="4604354" y="1262182"/>
                  </a:lnTo>
                  <a:lnTo>
                    <a:pt x="4604354" y="1404886"/>
                  </a:lnTo>
                  <a:close/>
                  <a:moveTo>
                    <a:pt x="4599285" y="1245561"/>
                  </a:moveTo>
                  <a:lnTo>
                    <a:pt x="4473961" y="1173213"/>
                  </a:lnTo>
                  <a:lnTo>
                    <a:pt x="4599285" y="1100865"/>
                  </a:lnTo>
                  <a:lnTo>
                    <a:pt x="4604354" y="1103798"/>
                  </a:lnTo>
                  <a:lnTo>
                    <a:pt x="4604354" y="1242664"/>
                  </a:lnTo>
                  <a:lnTo>
                    <a:pt x="4599285" y="1245597"/>
                  </a:lnTo>
                  <a:close/>
                  <a:moveTo>
                    <a:pt x="4607758" y="1105753"/>
                  </a:moveTo>
                  <a:lnTo>
                    <a:pt x="4724608" y="1173213"/>
                  </a:lnTo>
                  <a:lnTo>
                    <a:pt x="4607758" y="1240673"/>
                  </a:lnTo>
                  <a:lnTo>
                    <a:pt x="4607758" y="1105753"/>
                  </a:lnTo>
                  <a:close/>
                  <a:moveTo>
                    <a:pt x="4480732" y="1012874"/>
                  </a:moveTo>
                  <a:lnTo>
                    <a:pt x="4604354" y="941503"/>
                  </a:lnTo>
                  <a:lnTo>
                    <a:pt x="4604354" y="1084244"/>
                  </a:lnTo>
                  <a:lnTo>
                    <a:pt x="4480732" y="1012874"/>
                  </a:lnTo>
                  <a:close/>
                  <a:moveTo>
                    <a:pt x="4604354" y="622781"/>
                  </a:moveTo>
                  <a:lnTo>
                    <a:pt x="4480732" y="551410"/>
                  </a:lnTo>
                  <a:lnTo>
                    <a:pt x="4604354" y="480040"/>
                  </a:lnTo>
                  <a:lnTo>
                    <a:pt x="4604354" y="622781"/>
                  </a:lnTo>
                  <a:close/>
                  <a:moveTo>
                    <a:pt x="4599285" y="463419"/>
                  </a:moveTo>
                  <a:lnTo>
                    <a:pt x="4473997" y="391071"/>
                  </a:lnTo>
                  <a:lnTo>
                    <a:pt x="4599321" y="318723"/>
                  </a:lnTo>
                  <a:lnTo>
                    <a:pt x="4604391" y="321656"/>
                  </a:lnTo>
                  <a:lnTo>
                    <a:pt x="4604391" y="460486"/>
                  </a:lnTo>
                  <a:lnTo>
                    <a:pt x="4599285" y="463419"/>
                  </a:lnTo>
                  <a:close/>
                  <a:moveTo>
                    <a:pt x="4607758" y="323611"/>
                  </a:moveTo>
                  <a:lnTo>
                    <a:pt x="4724572" y="391071"/>
                  </a:lnTo>
                  <a:lnTo>
                    <a:pt x="4607758" y="458531"/>
                  </a:lnTo>
                  <a:lnTo>
                    <a:pt x="4607758" y="323647"/>
                  </a:lnTo>
                  <a:close/>
                  <a:moveTo>
                    <a:pt x="4480732" y="230732"/>
                  </a:moveTo>
                  <a:lnTo>
                    <a:pt x="4604354" y="159361"/>
                  </a:lnTo>
                  <a:lnTo>
                    <a:pt x="4604354" y="302102"/>
                  </a:lnTo>
                  <a:lnTo>
                    <a:pt x="4480732" y="230732"/>
                  </a:lnTo>
                  <a:close/>
                  <a:moveTo>
                    <a:pt x="4472259" y="81147"/>
                  </a:moveTo>
                  <a:lnTo>
                    <a:pt x="4602652" y="156428"/>
                  </a:lnTo>
                  <a:lnTo>
                    <a:pt x="4477328" y="228777"/>
                  </a:lnTo>
                  <a:lnTo>
                    <a:pt x="4472259" y="225844"/>
                  </a:lnTo>
                  <a:lnTo>
                    <a:pt x="4472259" y="81147"/>
                  </a:lnTo>
                  <a:close/>
                  <a:moveTo>
                    <a:pt x="4468892" y="223888"/>
                  </a:moveTo>
                  <a:lnTo>
                    <a:pt x="4345306" y="152518"/>
                  </a:lnTo>
                  <a:lnTo>
                    <a:pt x="4468892" y="81147"/>
                  </a:lnTo>
                  <a:lnTo>
                    <a:pt x="4468892" y="223888"/>
                  </a:lnTo>
                  <a:close/>
                  <a:moveTo>
                    <a:pt x="4336797" y="2933"/>
                  </a:moveTo>
                  <a:lnTo>
                    <a:pt x="4467190" y="78214"/>
                  </a:lnTo>
                  <a:lnTo>
                    <a:pt x="4341866" y="150562"/>
                  </a:lnTo>
                  <a:lnTo>
                    <a:pt x="4336797" y="147629"/>
                  </a:lnTo>
                  <a:lnTo>
                    <a:pt x="4336797" y="2933"/>
                  </a:lnTo>
                  <a:close/>
                  <a:moveTo>
                    <a:pt x="4333393" y="2933"/>
                  </a:moveTo>
                  <a:lnTo>
                    <a:pt x="4333393" y="145674"/>
                  </a:lnTo>
                  <a:lnTo>
                    <a:pt x="4209771" y="74303"/>
                  </a:lnTo>
                  <a:lnTo>
                    <a:pt x="4333393" y="2933"/>
                  </a:lnTo>
                  <a:close/>
                  <a:moveTo>
                    <a:pt x="4324956" y="160339"/>
                  </a:moveTo>
                  <a:lnTo>
                    <a:pt x="4201370" y="231710"/>
                  </a:lnTo>
                  <a:lnTo>
                    <a:pt x="4201370" y="88969"/>
                  </a:lnTo>
                  <a:lnTo>
                    <a:pt x="4324956" y="160339"/>
                  </a:lnTo>
                  <a:close/>
                  <a:moveTo>
                    <a:pt x="4072606" y="14629"/>
                  </a:moveTo>
                  <a:lnTo>
                    <a:pt x="4189457" y="82125"/>
                  </a:lnTo>
                  <a:lnTo>
                    <a:pt x="4072606" y="149585"/>
                  </a:lnTo>
                  <a:lnTo>
                    <a:pt x="4072606" y="14629"/>
                  </a:lnTo>
                  <a:close/>
                  <a:moveTo>
                    <a:pt x="4072606" y="153495"/>
                  </a:moveTo>
                  <a:lnTo>
                    <a:pt x="4192861" y="84044"/>
                  </a:lnTo>
                  <a:lnTo>
                    <a:pt x="4197930" y="86977"/>
                  </a:lnTo>
                  <a:lnTo>
                    <a:pt x="4197930" y="231673"/>
                  </a:lnTo>
                  <a:lnTo>
                    <a:pt x="4072606" y="159325"/>
                  </a:lnTo>
                  <a:lnTo>
                    <a:pt x="4072606" y="153495"/>
                  </a:lnTo>
                  <a:close/>
                  <a:moveTo>
                    <a:pt x="4072606" y="163236"/>
                  </a:moveTo>
                  <a:lnTo>
                    <a:pt x="4196264" y="234606"/>
                  </a:lnTo>
                  <a:lnTo>
                    <a:pt x="4072606" y="305977"/>
                  </a:lnTo>
                  <a:lnTo>
                    <a:pt x="4072606" y="163200"/>
                  </a:lnTo>
                  <a:close/>
                  <a:moveTo>
                    <a:pt x="4072606" y="309924"/>
                  </a:moveTo>
                  <a:lnTo>
                    <a:pt x="4197930" y="237576"/>
                  </a:lnTo>
                  <a:lnTo>
                    <a:pt x="4197930" y="388102"/>
                  </a:lnTo>
                  <a:lnTo>
                    <a:pt x="4072606" y="315754"/>
                  </a:lnTo>
                  <a:lnTo>
                    <a:pt x="4072606" y="309924"/>
                  </a:lnTo>
                  <a:close/>
                  <a:moveTo>
                    <a:pt x="4072606" y="319664"/>
                  </a:moveTo>
                  <a:lnTo>
                    <a:pt x="4196264" y="391035"/>
                  </a:lnTo>
                  <a:lnTo>
                    <a:pt x="4072606" y="462405"/>
                  </a:lnTo>
                  <a:lnTo>
                    <a:pt x="4072606" y="319628"/>
                  </a:lnTo>
                  <a:close/>
                  <a:moveTo>
                    <a:pt x="4072606" y="466352"/>
                  </a:moveTo>
                  <a:lnTo>
                    <a:pt x="4197930" y="394004"/>
                  </a:lnTo>
                  <a:lnTo>
                    <a:pt x="4197930" y="544530"/>
                  </a:lnTo>
                  <a:lnTo>
                    <a:pt x="4072606" y="472182"/>
                  </a:lnTo>
                  <a:lnTo>
                    <a:pt x="4072606" y="466352"/>
                  </a:lnTo>
                  <a:close/>
                  <a:moveTo>
                    <a:pt x="4072606" y="476129"/>
                  </a:moveTo>
                  <a:lnTo>
                    <a:pt x="4196264" y="547499"/>
                  </a:lnTo>
                  <a:lnTo>
                    <a:pt x="4072606" y="618870"/>
                  </a:lnTo>
                  <a:lnTo>
                    <a:pt x="4072606" y="476093"/>
                  </a:lnTo>
                  <a:close/>
                  <a:moveTo>
                    <a:pt x="4072606" y="622781"/>
                  </a:moveTo>
                  <a:lnTo>
                    <a:pt x="4197930" y="550432"/>
                  </a:lnTo>
                  <a:lnTo>
                    <a:pt x="4197930" y="695129"/>
                  </a:lnTo>
                  <a:lnTo>
                    <a:pt x="4192861" y="698062"/>
                  </a:lnTo>
                  <a:lnTo>
                    <a:pt x="4072606" y="628610"/>
                  </a:lnTo>
                  <a:lnTo>
                    <a:pt x="4072606" y="622781"/>
                  </a:lnTo>
                  <a:close/>
                  <a:moveTo>
                    <a:pt x="4072606" y="632557"/>
                  </a:moveTo>
                  <a:lnTo>
                    <a:pt x="4189457" y="700017"/>
                  </a:lnTo>
                  <a:lnTo>
                    <a:pt x="4072606" y="767477"/>
                  </a:lnTo>
                  <a:lnTo>
                    <a:pt x="4072606" y="632557"/>
                  </a:lnTo>
                  <a:close/>
                  <a:moveTo>
                    <a:pt x="4072606" y="796771"/>
                  </a:moveTo>
                  <a:lnTo>
                    <a:pt x="4189493" y="864267"/>
                  </a:lnTo>
                  <a:lnTo>
                    <a:pt x="4072606" y="931727"/>
                  </a:lnTo>
                  <a:lnTo>
                    <a:pt x="4072606" y="796771"/>
                  </a:lnTo>
                  <a:close/>
                  <a:moveTo>
                    <a:pt x="4072606" y="935637"/>
                  </a:moveTo>
                  <a:lnTo>
                    <a:pt x="4192861" y="866186"/>
                  </a:lnTo>
                  <a:lnTo>
                    <a:pt x="4197930" y="869119"/>
                  </a:lnTo>
                  <a:lnTo>
                    <a:pt x="4197930" y="1013815"/>
                  </a:lnTo>
                  <a:lnTo>
                    <a:pt x="4072606" y="941467"/>
                  </a:lnTo>
                  <a:lnTo>
                    <a:pt x="4072606" y="935637"/>
                  </a:lnTo>
                  <a:close/>
                  <a:moveTo>
                    <a:pt x="4072606" y="945378"/>
                  </a:moveTo>
                  <a:lnTo>
                    <a:pt x="4196264" y="1016748"/>
                  </a:lnTo>
                  <a:lnTo>
                    <a:pt x="4072606" y="1088119"/>
                  </a:lnTo>
                  <a:lnTo>
                    <a:pt x="4072606" y="945342"/>
                  </a:lnTo>
                  <a:close/>
                  <a:moveTo>
                    <a:pt x="4072606" y="1092066"/>
                  </a:moveTo>
                  <a:lnTo>
                    <a:pt x="4197930" y="1019718"/>
                  </a:lnTo>
                  <a:lnTo>
                    <a:pt x="4197930" y="1170244"/>
                  </a:lnTo>
                  <a:lnTo>
                    <a:pt x="4072606" y="1097896"/>
                  </a:lnTo>
                  <a:lnTo>
                    <a:pt x="4072606" y="1092066"/>
                  </a:lnTo>
                  <a:close/>
                  <a:moveTo>
                    <a:pt x="4072606" y="1101806"/>
                  </a:moveTo>
                  <a:lnTo>
                    <a:pt x="4196264" y="1173177"/>
                  </a:lnTo>
                  <a:lnTo>
                    <a:pt x="4072606" y="1244547"/>
                  </a:lnTo>
                  <a:lnTo>
                    <a:pt x="4072606" y="1101770"/>
                  </a:lnTo>
                  <a:close/>
                  <a:moveTo>
                    <a:pt x="4072606" y="1248494"/>
                  </a:moveTo>
                  <a:lnTo>
                    <a:pt x="4197930" y="1176146"/>
                  </a:lnTo>
                  <a:lnTo>
                    <a:pt x="4197930" y="1326672"/>
                  </a:lnTo>
                  <a:lnTo>
                    <a:pt x="4072606" y="1254324"/>
                  </a:lnTo>
                  <a:lnTo>
                    <a:pt x="4072606" y="1248494"/>
                  </a:lnTo>
                  <a:close/>
                  <a:moveTo>
                    <a:pt x="4072606" y="1258271"/>
                  </a:moveTo>
                  <a:lnTo>
                    <a:pt x="4196264" y="1329642"/>
                  </a:lnTo>
                  <a:lnTo>
                    <a:pt x="4072606" y="1401012"/>
                  </a:lnTo>
                  <a:lnTo>
                    <a:pt x="4072606" y="1258235"/>
                  </a:lnTo>
                  <a:close/>
                  <a:moveTo>
                    <a:pt x="4072606" y="1404959"/>
                  </a:moveTo>
                  <a:lnTo>
                    <a:pt x="4197930" y="1332611"/>
                  </a:lnTo>
                  <a:lnTo>
                    <a:pt x="4197930" y="1477307"/>
                  </a:lnTo>
                  <a:lnTo>
                    <a:pt x="4192861" y="1480240"/>
                  </a:lnTo>
                  <a:lnTo>
                    <a:pt x="4072606" y="1410789"/>
                  </a:lnTo>
                  <a:lnTo>
                    <a:pt x="4072606" y="1404959"/>
                  </a:lnTo>
                  <a:close/>
                  <a:moveTo>
                    <a:pt x="4072606" y="1414663"/>
                  </a:moveTo>
                  <a:lnTo>
                    <a:pt x="4189493" y="1482123"/>
                  </a:lnTo>
                  <a:lnTo>
                    <a:pt x="4072606" y="1549619"/>
                  </a:lnTo>
                  <a:lnTo>
                    <a:pt x="4072606" y="1414663"/>
                  </a:lnTo>
                  <a:close/>
                  <a:moveTo>
                    <a:pt x="4072606" y="1578949"/>
                  </a:moveTo>
                  <a:lnTo>
                    <a:pt x="4189457" y="1646409"/>
                  </a:lnTo>
                  <a:lnTo>
                    <a:pt x="4072606" y="1713869"/>
                  </a:lnTo>
                  <a:lnTo>
                    <a:pt x="4072606" y="1578913"/>
                  </a:lnTo>
                  <a:close/>
                  <a:moveTo>
                    <a:pt x="4072606" y="1717779"/>
                  </a:moveTo>
                  <a:lnTo>
                    <a:pt x="4192861" y="1648328"/>
                  </a:lnTo>
                  <a:lnTo>
                    <a:pt x="4197930" y="1651261"/>
                  </a:lnTo>
                  <a:lnTo>
                    <a:pt x="4197930" y="1795957"/>
                  </a:lnTo>
                  <a:lnTo>
                    <a:pt x="4072606" y="1723609"/>
                  </a:lnTo>
                  <a:lnTo>
                    <a:pt x="4072606" y="1717779"/>
                  </a:lnTo>
                  <a:close/>
                  <a:moveTo>
                    <a:pt x="4072606" y="1727520"/>
                  </a:moveTo>
                  <a:lnTo>
                    <a:pt x="4196264" y="1798890"/>
                  </a:lnTo>
                  <a:lnTo>
                    <a:pt x="4072606" y="1870261"/>
                  </a:lnTo>
                  <a:lnTo>
                    <a:pt x="4072606" y="1727484"/>
                  </a:lnTo>
                  <a:close/>
                  <a:moveTo>
                    <a:pt x="4072606" y="1874208"/>
                  </a:moveTo>
                  <a:lnTo>
                    <a:pt x="4197930" y="1801860"/>
                  </a:lnTo>
                  <a:lnTo>
                    <a:pt x="4197930" y="1952386"/>
                  </a:lnTo>
                  <a:lnTo>
                    <a:pt x="4072606" y="1880038"/>
                  </a:lnTo>
                  <a:lnTo>
                    <a:pt x="4072606" y="1874208"/>
                  </a:lnTo>
                  <a:close/>
                  <a:moveTo>
                    <a:pt x="4072606" y="1883985"/>
                  </a:moveTo>
                  <a:lnTo>
                    <a:pt x="4196264" y="1955355"/>
                  </a:lnTo>
                  <a:lnTo>
                    <a:pt x="4072606" y="2026726"/>
                  </a:lnTo>
                  <a:lnTo>
                    <a:pt x="4072606" y="1883949"/>
                  </a:lnTo>
                  <a:close/>
                  <a:moveTo>
                    <a:pt x="4072606" y="2030672"/>
                  </a:moveTo>
                  <a:lnTo>
                    <a:pt x="4197930" y="1958324"/>
                  </a:lnTo>
                  <a:lnTo>
                    <a:pt x="4197930" y="2108851"/>
                  </a:lnTo>
                  <a:lnTo>
                    <a:pt x="4072606" y="2036502"/>
                  </a:lnTo>
                  <a:lnTo>
                    <a:pt x="4072606" y="2030672"/>
                  </a:lnTo>
                  <a:close/>
                  <a:moveTo>
                    <a:pt x="4072606" y="2040377"/>
                  </a:moveTo>
                  <a:lnTo>
                    <a:pt x="4196264" y="2111747"/>
                  </a:lnTo>
                  <a:lnTo>
                    <a:pt x="4072606" y="2183154"/>
                  </a:lnTo>
                  <a:lnTo>
                    <a:pt x="4072606" y="2040377"/>
                  </a:lnTo>
                  <a:close/>
                  <a:moveTo>
                    <a:pt x="4072606" y="2187065"/>
                  </a:moveTo>
                  <a:lnTo>
                    <a:pt x="4197930" y="2114717"/>
                  </a:lnTo>
                  <a:lnTo>
                    <a:pt x="4197930" y="2259413"/>
                  </a:lnTo>
                  <a:lnTo>
                    <a:pt x="4192861" y="2262346"/>
                  </a:lnTo>
                  <a:lnTo>
                    <a:pt x="4072606" y="2192894"/>
                  </a:lnTo>
                  <a:lnTo>
                    <a:pt x="4072606" y="2187065"/>
                  </a:lnTo>
                  <a:close/>
                  <a:moveTo>
                    <a:pt x="4072606" y="2196805"/>
                  </a:moveTo>
                  <a:lnTo>
                    <a:pt x="4189457" y="2264265"/>
                  </a:lnTo>
                  <a:lnTo>
                    <a:pt x="4072606" y="2331725"/>
                  </a:lnTo>
                  <a:lnTo>
                    <a:pt x="4072606" y="2196769"/>
                  </a:lnTo>
                  <a:close/>
                  <a:moveTo>
                    <a:pt x="4072606" y="2361055"/>
                  </a:moveTo>
                  <a:lnTo>
                    <a:pt x="4189457" y="2428551"/>
                  </a:lnTo>
                  <a:lnTo>
                    <a:pt x="4072606" y="2496011"/>
                  </a:lnTo>
                  <a:lnTo>
                    <a:pt x="4072606" y="2361055"/>
                  </a:lnTo>
                  <a:close/>
                  <a:moveTo>
                    <a:pt x="4072606" y="2499922"/>
                  </a:moveTo>
                  <a:lnTo>
                    <a:pt x="4192861" y="2430470"/>
                  </a:lnTo>
                  <a:lnTo>
                    <a:pt x="4197930" y="2433403"/>
                  </a:lnTo>
                  <a:lnTo>
                    <a:pt x="4197930" y="2578099"/>
                  </a:lnTo>
                  <a:lnTo>
                    <a:pt x="4072606" y="2505751"/>
                  </a:lnTo>
                  <a:lnTo>
                    <a:pt x="4072606" y="2499922"/>
                  </a:lnTo>
                  <a:close/>
                  <a:moveTo>
                    <a:pt x="4072606" y="2509662"/>
                  </a:moveTo>
                  <a:lnTo>
                    <a:pt x="4196264" y="2581032"/>
                  </a:lnTo>
                  <a:lnTo>
                    <a:pt x="4072606" y="2652439"/>
                  </a:lnTo>
                  <a:lnTo>
                    <a:pt x="4072606" y="2509662"/>
                  </a:lnTo>
                  <a:close/>
                  <a:moveTo>
                    <a:pt x="4072606" y="2656350"/>
                  </a:moveTo>
                  <a:lnTo>
                    <a:pt x="4197930" y="2584002"/>
                  </a:lnTo>
                  <a:lnTo>
                    <a:pt x="4197930" y="2734564"/>
                  </a:lnTo>
                  <a:lnTo>
                    <a:pt x="4072606" y="2662180"/>
                  </a:lnTo>
                  <a:lnTo>
                    <a:pt x="4072606" y="2656350"/>
                  </a:lnTo>
                  <a:close/>
                  <a:moveTo>
                    <a:pt x="4072606" y="2666127"/>
                  </a:moveTo>
                  <a:lnTo>
                    <a:pt x="4196264" y="2737497"/>
                  </a:lnTo>
                  <a:lnTo>
                    <a:pt x="4072606" y="2808904"/>
                  </a:lnTo>
                  <a:lnTo>
                    <a:pt x="4072606" y="2666127"/>
                  </a:lnTo>
                  <a:close/>
                  <a:moveTo>
                    <a:pt x="4072606" y="2812778"/>
                  </a:moveTo>
                  <a:lnTo>
                    <a:pt x="4197930" y="2740430"/>
                  </a:lnTo>
                  <a:lnTo>
                    <a:pt x="4197930" y="2890956"/>
                  </a:lnTo>
                  <a:lnTo>
                    <a:pt x="4072606" y="2818608"/>
                  </a:lnTo>
                  <a:lnTo>
                    <a:pt x="4072606" y="2812778"/>
                  </a:lnTo>
                  <a:close/>
                  <a:moveTo>
                    <a:pt x="4072606" y="2822555"/>
                  </a:moveTo>
                  <a:lnTo>
                    <a:pt x="4196264" y="2893926"/>
                  </a:lnTo>
                  <a:lnTo>
                    <a:pt x="4072606" y="2965296"/>
                  </a:lnTo>
                  <a:lnTo>
                    <a:pt x="4072606" y="2822555"/>
                  </a:lnTo>
                  <a:close/>
                  <a:moveTo>
                    <a:pt x="4072606" y="2969243"/>
                  </a:moveTo>
                  <a:lnTo>
                    <a:pt x="4197930" y="2896895"/>
                  </a:lnTo>
                  <a:lnTo>
                    <a:pt x="4197930" y="3041591"/>
                  </a:lnTo>
                  <a:lnTo>
                    <a:pt x="4192861" y="3044524"/>
                  </a:lnTo>
                  <a:lnTo>
                    <a:pt x="4072570" y="2975109"/>
                  </a:lnTo>
                  <a:lnTo>
                    <a:pt x="4072570" y="2969279"/>
                  </a:lnTo>
                  <a:close/>
                  <a:moveTo>
                    <a:pt x="4072606" y="2978983"/>
                  </a:moveTo>
                  <a:lnTo>
                    <a:pt x="4189493" y="3046479"/>
                  </a:lnTo>
                  <a:lnTo>
                    <a:pt x="4072606" y="3113975"/>
                  </a:lnTo>
                  <a:lnTo>
                    <a:pt x="4072606" y="2979020"/>
                  </a:lnTo>
                  <a:close/>
                  <a:moveTo>
                    <a:pt x="4072606" y="3143233"/>
                  </a:moveTo>
                  <a:lnTo>
                    <a:pt x="4189457" y="3210693"/>
                  </a:lnTo>
                  <a:lnTo>
                    <a:pt x="4072606" y="3278153"/>
                  </a:lnTo>
                  <a:lnTo>
                    <a:pt x="4072606" y="3143233"/>
                  </a:lnTo>
                  <a:close/>
                  <a:moveTo>
                    <a:pt x="4072606" y="3282064"/>
                  </a:moveTo>
                  <a:lnTo>
                    <a:pt x="4192861" y="3212612"/>
                  </a:lnTo>
                  <a:lnTo>
                    <a:pt x="4197930" y="3215545"/>
                  </a:lnTo>
                  <a:lnTo>
                    <a:pt x="4197930" y="3360205"/>
                  </a:lnTo>
                  <a:lnTo>
                    <a:pt x="4072606" y="3287857"/>
                  </a:lnTo>
                  <a:lnTo>
                    <a:pt x="4072606" y="3282027"/>
                  </a:lnTo>
                  <a:close/>
                  <a:moveTo>
                    <a:pt x="4072606" y="3291840"/>
                  </a:moveTo>
                  <a:lnTo>
                    <a:pt x="4196264" y="3363211"/>
                  </a:lnTo>
                  <a:lnTo>
                    <a:pt x="4072606" y="3434617"/>
                  </a:lnTo>
                  <a:lnTo>
                    <a:pt x="4072606" y="3291876"/>
                  </a:lnTo>
                  <a:close/>
                  <a:moveTo>
                    <a:pt x="4072606" y="3438528"/>
                  </a:moveTo>
                  <a:lnTo>
                    <a:pt x="4197930" y="3366180"/>
                  </a:lnTo>
                  <a:lnTo>
                    <a:pt x="4197930" y="3516706"/>
                  </a:lnTo>
                  <a:lnTo>
                    <a:pt x="4072606" y="3444358"/>
                  </a:lnTo>
                  <a:lnTo>
                    <a:pt x="4072606" y="3438528"/>
                  </a:lnTo>
                  <a:close/>
                  <a:moveTo>
                    <a:pt x="4072606" y="3448233"/>
                  </a:moveTo>
                  <a:lnTo>
                    <a:pt x="4196264" y="3519603"/>
                  </a:lnTo>
                  <a:lnTo>
                    <a:pt x="4072606" y="3591010"/>
                  </a:lnTo>
                  <a:lnTo>
                    <a:pt x="4072606" y="3448233"/>
                  </a:lnTo>
                  <a:close/>
                  <a:moveTo>
                    <a:pt x="4072606" y="3594920"/>
                  </a:moveTo>
                  <a:lnTo>
                    <a:pt x="4197930" y="3522572"/>
                  </a:lnTo>
                  <a:lnTo>
                    <a:pt x="4197930" y="3673098"/>
                  </a:lnTo>
                  <a:lnTo>
                    <a:pt x="4072606" y="3600750"/>
                  </a:lnTo>
                  <a:lnTo>
                    <a:pt x="4072606" y="3594920"/>
                  </a:lnTo>
                  <a:close/>
                  <a:moveTo>
                    <a:pt x="4072606" y="3604661"/>
                  </a:moveTo>
                  <a:lnTo>
                    <a:pt x="4196264" y="3676031"/>
                  </a:lnTo>
                  <a:lnTo>
                    <a:pt x="4072606" y="3747402"/>
                  </a:lnTo>
                  <a:lnTo>
                    <a:pt x="4072606" y="3604625"/>
                  </a:lnTo>
                  <a:close/>
                  <a:moveTo>
                    <a:pt x="3927005" y="88969"/>
                  </a:moveTo>
                  <a:lnTo>
                    <a:pt x="3927005" y="231673"/>
                  </a:lnTo>
                  <a:lnTo>
                    <a:pt x="3803419" y="160303"/>
                  </a:lnTo>
                  <a:lnTo>
                    <a:pt x="3927005" y="88932"/>
                  </a:lnTo>
                  <a:close/>
                  <a:moveTo>
                    <a:pt x="3794910" y="1097932"/>
                  </a:moveTo>
                  <a:lnTo>
                    <a:pt x="3925303" y="1173213"/>
                  </a:lnTo>
                  <a:lnTo>
                    <a:pt x="3794910" y="1248494"/>
                  </a:lnTo>
                  <a:lnTo>
                    <a:pt x="3794910" y="1097932"/>
                  </a:lnTo>
                  <a:close/>
                  <a:moveTo>
                    <a:pt x="3794910" y="1880074"/>
                  </a:moveTo>
                  <a:lnTo>
                    <a:pt x="3925303" y="1955355"/>
                  </a:lnTo>
                  <a:lnTo>
                    <a:pt x="3794910" y="2030636"/>
                  </a:lnTo>
                  <a:lnTo>
                    <a:pt x="3794910" y="1880074"/>
                  </a:lnTo>
                  <a:close/>
                  <a:moveTo>
                    <a:pt x="3794910" y="2662216"/>
                  </a:moveTo>
                  <a:lnTo>
                    <a:pt x="3925303" y="2737497"/>
                  </a:lnTo>
                  <a:lnTo>
                    <a:pt x="3794910" y="2812778"/>
                  </a:lnTo>
                  <a:lnTo>
                    <a:pt x="3794910" y="2662216"/>
                  </a:lnTo>
                  <a:close/>
                  <a:moveTo>
                    <a:pt x="3656079" y="3203849"/>
                  </a:moveTo>
                  <a:lnTo>
                    <a:pt x="3525686" y="3128568"/>
                  </a:lnTo>
                  <a:lnTo>
                    <a:pt x="3656079" y="3053287"/>
                  </a:lnTo>
                  <a:lnTo>
                    <a:pt x="3656079" y="3203849"/>
                  </a:lnTo>
                  <a:close/>
                  <a:moveTo>
                    <a:pt x="3656079" y="2421671"/>
                  </a:moveTo>
                  <a:lnTo>
                    <a:pt x="3525686" y="2346390"/>
                  </a:lnTo>
                  <a:lnTo>
                    <a:pt x="3656079" y="2271145"/>
                  </a:lnTo>
                  <a:lnTo>
                    <a:pt x="3656079" y="2421671"/>
                  </a:lnTo>
                  <a:close/>
                  <a:moveTo>
                    <a:pt x="3656079" y="1639529"/>
                  </a:moveTo>
                  <a:lnTo>
                    <a:pt x="3525686" y="1564248"/>
                  </a:lnTo>
                  <a:lnTo>
                    <a:pt x="3656079" y="1488967"/>
                  </a:lnTo>
                  <a:lnTo>
                    <a:pt x="3656079" y="1639529"/>
                  </a:lnTo>
                  <a:close/>
                  <a:moveTo>
                    <a:pt x="3656079" y="857423"/>
                  </a:moveTo>
                  <a:lnTo>
                    <a:pt x="3525686" y="782142"/>
                  </a:lnTo>
                  <a:lnTo>
                    <a:pt x="3656079" y="706861"/>
                  </a:lnTo>
                  <a:lnTo>
                    <a:pt x="3656079" y="857387"/>
                  </a:lnTo>
                  <a:close/>
                  <a:moveTo>
                    <a:pt x="3659447" y="558254"/>
                  </a:moveTo>
                  <a:lnTo>
                    <a:pt x="3783069" y="629624"/>
                  </a:lnTo>
                  <a:lnTo>
                    <a:pt x="3659447" y="700995"/>
                  </a:lnTo>
                  <a:lnTo>
                    <a:pt x="3659447" y="558254"/>
                  </a:lnTo>
                  <a:close/>
                  <a:moveTo>
                    <a:pt x="3789840" y="782142"/>
                  </a:moveTo>
                  <a:lnTo>
                    <a:pt x="3659483" y="857423"/>
                  </a:lnTo>
                  <a:lnTo>
                    <a:pt x="3659483" y="706861"/>
                  </a:lnTo>
                  <a:lnTo>
                    <a:pt x="3789840" y="782142"/>
                  </a:lnTo>
                  <a:close/>
                  <a:moveTo>
                    <a:pt x="3659447" y="863289"/>
                  </a:moveTo>
                  <a:lnTo>
                    <a:pt x="3783032" y="934660"/>
                  </a:lnTo>
                  <a:lnTo>
                    <a:pt x="3659447" y="1006030"/>
                  </a:lnTo>
                  <a:lnTo>
                    <a:pt x="3659447" y="863289"/>
                  </a:lnTo>
                  <a:close/>
                  <a:moveTo>
                    <a:pt x="3664516" y="1022651"/>
                  </a:moveTo>
                  <a:lnTo>
                    <a:pt x="3789840" y="1094999"/>
                  </a:lnTo>
                  <a:lnTo>
                    <a:pt x="3659447" y="1170280"/>
                  </a:lnTo>
                  <a:lnTo>
                    <a:pt x="3659447" y="1025584"/>
                  </a:lnTo>
                  <a:lnTo>
                    <a:pt x="3664516" y="1022651"/>
                  </a:lnTo>
                  <a:close/>
                  <a:moveTo>
                    <a:pt x="3791542" y="1097932"/>
                  </a:moveTo>
                  <a:lnTo>
                    <a:pt x="3791542" y="1248458"/>
                  </a:lnTo>
                  <a:lnTo>
                    <a:pt x="3661185" y="1173177"/>
                  </a:lnTo>
                  <a:lnTo>
                    <a:pt x="3791542" y="1097896"/>
                  </a:lnTo>
                  <a:close/>
                  <a:moveTo>
                    <a:pt x="3659447" y="1176146"/>
                  </a:moveTo>
                  <a:lnTo>
                    <a:pt x="3789804" y="1251427"/>
                  </a:lnTo>
                  <a:lnTo>
                    <a:pt x="3664480" y="1323775"/>
                  </a:lnTo>
                  <a:lnTo>
                    <a:pt x="3659411" y="1320842"/>
                  </a:lnTo>
                  <a:lnTo>
                    <a:pt x="3659411" y="1176146"/>
                  </a:lnTo>
                  <a:close/>
                  <a:moveTo>
                    <a:pt x="3783069" y="1411766"/>
                  </a:moveTo>
                  <a:lnTo>
                    <a:pt x="3659483" y="1483137"/>
                  </a:lnTo>
                  <a:lnTo>
                    <a:pt x="3659483" y="1340432"/>
                  </a:lnTo>
                  <a:lnTo>
                    <a:pt x="3783069" y="1411803"/>
                  </a:lnTo>
                  <a:close/>
                  <a:moveTo>
                    <a:pt x="3789840" y="1564284"/>
                  </a:moveTo>
                  <a:lnTo>
                    <a:pt x="3659483" y="1639565"/>
                  </a:lnTo>
                  <a:lnTo>
                    <a:pt x="3659483" y="1489003"/>
                  </a:lnTo>
                  <a:lnTo>
                    <a:pt x="3789840" y="1564284"/>
                  </a:lnTo>
                  <a:close/>
                  <a:moveTo>
                    <a:pt x="3659447" y="1645431"/>
                  </a:moveTo>
                  <a:lnTo>
                    <a:pt x="3783069" y="1716802"/>
                  </a:lnTo>
                  <a:lnTo>
                    <a:pt x="3659447" y="1788172"/>
                  </a:lnTo>
                  <a:lnTo>
                    <a:pt x="3659447" y="1645431"/>
                  </a:lnTo>
                  <a:close/>
                  <a:moveTo>
                    <a:pt x="3664516" y="1804793"/>
                  </a:moveTo>
                  <a:lnTo>
                    <a:pt x="3789804" y="1877141"/>
                  </a:lnTo>
                  <a:lnTo>
                    <a:pt x="3659447" y="1952422"/>
                  </a:lnTo>
                  <a:lnTo>
                    <a:pt x="3659447" y="1807726"/>
                  </a:lnTo>
                  <a:lnTo>
                    <a:pt x="3664516" y="1804793"/>
                  </a:lnTo>
                  <a:close/>
                  <a:moveTo>
                    <a:pt x="3791542" y="1880074"/>
                  </a:moveTo>
                  <a:lnTo>
                    <a:pt x="3791542" y="2030600"/>
                  </a:lnTo>
                  <a:lnTo>
                    <a:pt x="3661185" y="1955319"/>
                  </a:lnTo>
                  <a:lnTo>
                    <a:pt x="3791542" y="1880038"/>
                  </a:lnTo>
                  <a:close/>
                  <a:moveTo>
                    <a:pt x="3659447" y="1958288"/>
                  </a:moveTo>
                  <a:lnTo>
                    <a:pt x="3789804" y="2033569"/>
                  </a:lnTo>
                  <a:lnTo>
                    <a:pt x="3664516" y="2105918"/>
                  </a:lnTo>
                  <a:lnTo>
                    <a:pt x="3659447" y="2102984"/>
                  </a:lnTo>
                  <a:lnTo>
                    <a:pt x="3659447" y="1958288"/>
                  </a:lnTo>
                  <a:close/>
                  <a:moveTo>
                    <a:pt x="3783069" y="2193908"/>
                  </a:moveTo>
                  <a:lnTo>
                    <a:pt x="3659447" y="2265279"/>
                  </a:lnTo>
                  <a:lnTo>
                    <a:pt x="3659447" y="2122538"/>
                  </a:lnTo>
                  <a:lnTo>
                    <a:pt x="3783069" y="2193908"/>
                  </a:lnTo>
                  <a:close/>
                  <a:moveTo>
                    <a:pt x="3789840" y="2346426"/>
                  </a:moveTo>
                  <a:lnTo>
                    <a:pt x="3659483" y="2421707"/>
                  </a:lnTo>
                  <a:lnTo>
                    <a:pt x="3659483" y="2271181"/>
                  </a:lnTo>
                  <a:lnTo>
                    <a:pt x="3789840" y="2346426"/>
                  </a:lnTo>
                  <a:close/>
                  <a:moveTo>
                    <a:pt x="3659447" y="2427573"/>
                  </a:moveTo>
                  <a:lnTo>
                    <a:pt x="3783032" y="2498944"/>
                  </a:lnTo>
                  <a:lnTo>
                    <a:pt x="3659447" y="2570314"/>
                  </a:lnTo>
                  <a:lnTo>
                    <a:pt x="3659447" y="2427573"/>
                  </a:lnTo>
                  <a:close/>
                  <a:moveTo>
                    <a:pt x="3664516" y="2586935"/>
                  </a:moveTo>
                  <a:lnTo>
                    <a:pt x="3789804" y="2659283"/>
                  </a:lnTo>
                  <a:lnTo>
                    <a:pt x="3659447" y="2734564"/>
                  </a:lnTo>
                  <a:lnTo>
                    <a:pt x="3659447" y="2589868"/>
                  </a:lnTo>
                  <a:lnTo>
                    <a:pt x="3664516" y="2586935"/>
                  </a:lnTo>
                  <a:close/>
                  <a:moveTo>
                    <a:pt x="3791542" y="2662216"/>
                  </a:moveTo>
                  <a:lnTo>
                    <a:pt x="3791542" y="2812742"/>
                  </a:lnTo>
                  <a:lnTo>
                    <a:pt x="3661185" y="2737461"/>
                  </a:lnTo>
                  <a:lnTo>
                    <a:pt x="3791542" y="2662216"/>
                  </a:lnTo>
                  <a:close/>
                  <a:moveTo>
                    <a:pt x="3659447" y="2740430"/>
                  </a:moveTo>
                  <a:lnTo>
                    <a:pt x="3789804" y="2815711"/>
                  </a:lnTo>
                  <a:lnTo>
                    <a:pt x="3664480" y="2888060"/>
                  </a:lnTo>
                  <a:lnTo>
                    <a:pt x="3659411" y="2885126"/>
                  </a:lnTo>
                  <a:lnTo>
                    <a:pt x="3659411" y="2740430"/>
                  </a:lnTo>
                  <a:close/>
                  <a:moveTo>
                    <a:pt x="3783069" y="2976050"/>
                  </a:moveTo>
                  <a:lnTo>
                    <a:pt x="3659483" y="3047421"/>
                  </a:lnTo>
                  <a:lnTo>
                    <a:pt x="3659483" y="2904716"/>
                  </a:lnTo>
                  <a:lnTo>
                    <a:pt x="3783069" y="2976087"/>
                  </a:lnTo>
                  <a:close/>
                  <a:moveTo>
                    <a:pt x="3789840" y="3128568"/>
                  </a:moveTo>
                  <a:lnTo>
                    <a:pt x="3659447" y="3203849"/>
                  </a:lnTo>
                  <a:lnTo>
                    <a:pt x="3659447" y="3053287"/>
                  </a:lnTo>
                  <a:lnTo>
                    <a:pt x="3789840" y="3128568"/>
                  </a:lnTo>
                  <a:close/>
                  <a:moveTo>
                    <a:pt x="3659447" y="3209715"/>
                  </a:moveTo>
                  <a:lnTo>
                    <a:pt x="3783069" y="3281122"/>
                  </a:lnTo>
                  <a:lnTo>
                    <a:pt x="3659447" y="3352493"/>
                  </a:lnTo>
                  <a:lnTo>
                    <a:pt x="3659447" y="3209715"/>
                  </a:lnTo>
                  <a:close/>
                  <a:moveTo>
                    <a:pt x="3661149" y="3206782"/>
                  </a:moveTo>
                  <a:lnTo>
                    <a:pt x="3791506" y="3131501"/>
                  </a:lnTo>
                  <a:lnTo>
                    <a:pt x="3791506" y="3276197"/>
                  </a:lnTo>
                  <a:lnTo>
                    <a:pt x="3786436" y="3279131"/>
                  </a:lnTo>
                  <a:lnTo>
                    <a:pt x="3661113" y="3206782"/>
                  </a:lnTo>
                  <a:close/>
                  <a:moveTo>
                    <a:pt x="3791542" y="3125635"/>
                  </a:moveTo>
                  <a:lnTo>
                    <a:pt x="3661185" y="3050354"/>
                  </a:lnTo>
                  <a:lnTo>
                    <a:pt x="3786473" y="2978006"/>
                  </a:lnTo>
                  <a:lnTo>
                    <a:pt x="3791578" y="2980939"/>
                  </a:lnTo>
                  <a:lnTo>
                    <a:pt x="3791578" y="3125635"/>
                  </a:lnTo>
                  <a:close/>
                  <a:moveTo>
                    <a:pt x="3667920" y="2890015"/>
                  </a:moveTo>
                  <a:lnTo>
                    <a:pt x="3791542" y="2818644"/>
                  </a:lnTo>
                  <a:lnTo>
                    <a:pt x="3791542" y="2961385"/>
                  </a:lnTo>
                  <a:lnTo>
                    <a:pt x="3667920" y="2890015"/>
                  </a:lnTo>
                  <a:close/>
                  <a:moveTo>
                    <a:pt x="3791542" y="2656350"/>
                  </a:moveTo>
                  <a:lnTo>
                    <a:pt x="3667920" y="2584979"/>
                  </a:lnTo>
                  <a:lnTo>
                    <a:pt x="3791542" y="2513609"/>
                  </a:lnTo>
                  <a:lnTo>
                    <a:pt x="3791542" y="2656350"/>
                  </a:lnTo>
                  <a:close/>
                  <a:moveTo>
                    <a:pt x="3786436" y="2496989"/>
                  </a:moveTo>
                  <a:lnTo>
                    <a:pt x="3661149" y="2424640"/>
                  </a:lnTo>
                  <a:lnTo>
                    <a:pt x="3791506" y="2349359"/>
                  </a:lnTo>
                  <a:lnTo>
                    <a:pt x="3791506" y="2494055"/>
                  </a:lnTo>
                  <a:lnTo>
                    <a:pt x="3786436" y="2496989"/>
                  </a:lnTo>
                  <a:close/>
                  <a:moveTo>
                    <a:pt x="3791542" y="2343457"/>
                  </a:moveTo>
                  <a:lnTo>
                    <a:pt x="3661185" y="2268176"/>
                  </a:lnTo>
                  <a:lnTo>
                    <a:pt x="3786473" y="2195827"/>
                  </a:lnTo>
                  <a:lnTo>
                    <a:pt x="3791542" y="2198761"/>
                  </a:lnTo>
                  <a:lnTo>
                    <a:pt x="3791542" y="2343457"/>
                  </a:lnTo>
                  <a:close/>
                  <a:moveTo>
                    <a:pt x="3667920" y="2107873"/>
                  </a:moveTo>
                  <a:lnTo>
                    <a:pt x="3791542" y="2036502"/>
                  </a:lnTo>
                  <a:lnTo>
                    <a:pt x="3791542" y="2179207"/>
                  </a:lnTo>
                  <a:lnTo>
                    <a:pt x="3667920" y="2107837"/>
                  </a:lnTo>
                  <a:close/>
                  <a:moveTo>
                    <a:pt x="3791542" y="1874208"/>
                  </a:moveTo>
                  <a:lnTo>
                    <a:pt x="3667956" y="1802837"/>
                  </a:lnTo>
                  <a:lnTo>
                    <a:pt x="3791542" y="1731467"/>
                  </a:lnTo>
                  <a:lnTo>
                    <a:pt x="3791542" y="1874172"/>
                  </a:lnTo>
                  <a:close/>
                  <a:moveTo>
                    <a:pt x="3786473" y="1714846"/>
                  </a:moveTo>
                  <a:lnTo>
                    <a:pt x="3661149" y="1642498"/>
                  </a:lnTo>
                  <a:lnTo>
                    <a:pt x="3791506" y="1567217"/>
                  </a:lnTo>
                  <a:lnTo>
                    <a:pt x="3791506" y="1711913"/>
                  </a:lnTo>
                  <a:lnTo>
                    <a:pt x="3786436" y="1714846"/>
                  </a:lnTo>
                  <a:close/>
                  <a:moveTo>
                    <a:pt x="3791542" y="1561315"/>
                  </a:moveTo>
                  <a:lnTo>
                    <a:pt x="3661185" y="1486034"/>
                  </a:lnTo>
                  <a:lnTo>
                    <a:pt x="3786473" y="1413686"/>
                  </a:lnTo>
                  <a:lnTo>
                    <a:pt x="3791542" y="1416619"/>
                  </a:lnTo>
                  <a:lnTo>
                    <a:pt x="3791542" y="1561315"/>
                  </a:lnTo>
                  <a:close/>
                  <a:moveTo>
                    <a:pt x="3667920" y="1325731"/>
                  </a:moveTo>
                  <a:lnTo>
                    <a:pt x="3791542" y="1254360"/>
                  </a:lnTo>
                  <a:lnTo>
                    <a:pt x="3791542" y="1397101"/>
                  </a:lnTo>
                  <a:lnTo>
                    <a:pt x="3667920" y="1325731"/>
                  </a:lnTo>
                  <a:close/>
                  <a:moveTo>
                    <a:pt x="3791542" y="1092066"/>
                  </a:moveTo>
                  <a:lnTo>
                    <a:pt x="3667920" y="1020695"/>
                  </a:lnTo>
                  <a:lnTo>
                    <a:pt x="3791542" y="949325"/>
                  </a:lnTo>
                  <a:lnTo>
                    <a:pt x="3791542" y="1092066"/>
                  </a:lnTo>
                  <a:close/>
                  <a:moveTo>
                    <a:pt x="3786436" y="932704"/>
                  </a:moveTo>
                  <a:lnTo>
                    <a:pt x="3661149" y="860356"/>
                  </a:lnTo>
                  <a:lnTo>
                    <a:pt x="3791506" y="785075"/>
                  </a:lnTo>
                  <a:lnTo>
                    <a:pt x="3791506" y="929771"/>
                  </a:lnTo>
                  <a:lnTo>
                    <a:pt x="3786436" y="932704"/>
                  </a:lnTo>
                  <a:close/>
                  <a:moveTo>
                    <a:pt x="3791542" y="779173"/>
                  </a:moveTo>
                  <a:lnTo>
                    <a:pt x="3661185" y="703892"/>
                  </a:lnTo>
                  <a:lnTo>
                    <a:pt x="3786508" y="631543"/>
                  </a:lnTo>
                  <a:lnTo>
                    <a:pt x="3791578" y="634477"/>
                  </a:lnTo>
                  <a:lnTo>
                    <a:pt x="3791578" y="779173"/>
                  </a:lnTo>
                  <a:close/>
                  <a:moveTo>
                    <a:pt x="3667920" y="543589"/>
                  </a:moveTo>
                  <a:lnTo>
                    <a:pt x="3791506" y="472218"/>
                  </a:lnTo>
                  <a:lnTo>
                    <a:pt x="3791506" y="614923"/>
                  </a:lnTo>
                  <a:lnTo>
                    <a:pt x="3667920" y="543553"/>
                  </a:lnTo>
                  <a:close/>
                  <a:moveTo>
                    <a:pt x="3791542" y="466352"/>
                  </a:moveTo>
                  <a:lnTo>
                    <a:pt x="3661185" y="391071"/>
                  </a:lnTo>
                  <a:lnTo>
                    <a:pt x="3791542" y="315790"/>
                  </a:lnTo>
                  <a:lnTo>
                    <a:pt x="3791542" y="466316"/>
                  </a:lnTo>
                  <a:close/>
                  <a:moveTo>
                    <a:pt x="3789840" y="469285"/>
                  </a:moveTo>
                  <a:lnTo>
                    <a:pt x="3664553" y="541633"/>
                  </a:lnTo>
                  <a:lnTo>
                    <a:pt x="3659483" y="538700"/>
                  </a:lnTo>
                  <a:lnTo>
                    <a:pt x="3659483" y="394004"/>
                  </a:lnTo>
                  <a:lnTo>
                    <a:pt x="3789840" y="469285"/>
                  </a:lnTo>
                  <a:close/>
                  <a:moveTo>
                    <a:pt x="3656079" y="536709"/>
                  </a:moveTo>
                  <a:lnTo>
                    <a:pt x="3532494" y="465375"/>
                  </a:lnTo>
                  <a:lnTo>
                    <a:pt x="3656079" y="394004"/>
                  </a:lnTo>
                  <a:lnTo>
                    <a:pt x="3656079" y="536709"/>
                  </a:lnTo>
                  <a:close/>
                  <a:moveTo>
                    <a:pt x="3656079" y="556262"/>
                  </a:moveTo>
                  <a:lnTo>
                    <a:pt x="3656079" y="700959"/>
                  </a:lnTo>
                  <a:lnTo>
                    <a:pt x="3525686" y="625677"/>
                  </a:lnTo>
                  <a:lnTo>
                    <a:pt x="3651010" y="553329"/>
                  </a:lnTo>
                  <a:lnTo>
                    <a:pt x="3656079" y="556262"/>
                  </a:lnTo>
                  <a:close/>
                  <a:moveTo>
                    <a:pt x="3654377" y="703928"/>
                  </a:moveTo>
                  <a:lnTo>
                    <a:pt x="3523984" y="779209"/>
                  </a:lnTo>
                  <a:lnTo>
                    <a:pt x="3523984" y="628647"/>
                  </a:lnTo>
                  <a:lnTo>
                    <a:pt x="3654377" y="703928"/>
                  </a:lnTo>
                  <a:close/>
                  <a:moveTo>
                    <a:pt x="3654377" y="860356"/>
                  </a:moveTo>
                  <a:lnTo>
                    <a:pt x="3523984" y="935637"/>
                  </a:lnTo>
                  <a:lnTo>
                    <a:pt x="3523984" y="785075"/>
                  </a:lnTo>
                  <a:lnTo>
                    <a:pt x="3654377" y="860356"/>
                  </a:lnTo>
                  <a:close/>
                  <a:moveTo>
                    <a:pt x="3656079" y="863289"/>
                  </a:moveTo>
                  <a:lnTo>
                    <a:pt x="3656079" y="1007986"/>
                  </a:lnTo>
                  <a:lnTo>
                    <a:pt x="3651010" y="1010919"/>
                  </a:lnTo>
                  <a:lnTo>
                    <a:pt x="3525722" y="938570"/>
                  </a:lnTo>
                  <a:lnTo>
                    <a:pt x="3656115" y="863289"/>
                  </a:lnTo>
                  <a:close/>
                  <a:moveTo>
                    <a:pt x="3656079" y="1027539"/>
                  </a:moveTo>
                  <a:lnTo>
                    <a:pt x="3656079" y="1170280"/>
                  </a:lnTo>
                  <a:lnTo>
                    <a:pt x="3532458" y="1098946"/>
                  </a:lnTo>
                  <a:lnTo>
                    <a:pt x="3656079" y="1027575"/>
                  </a:lnTo>
                  <a:close/>
                  <a:moveTo>
                    <a:pt x="3656079" y="1318887"/>
                  </a:moveTo>
                  <a:lnTo>
                    <a:pt x="3532458" y="1247517"/>
                  </a:lnTo>
                  <a:lnTo>
                    <a:pt x="3656079" y="1176146"/>
                  </a:lnTo>
                  <a:lnTo>
                    <a:pt x="3656079" y="1318887"/>
                  </a:lnTo>
                  <a:close/>
                  <a:moveTo>
                    <a:pt x="3656079" y="1338441"/>
                  </a:moveTo>
                  <a:lnTo>
                    <a:pt x="3656079" y="1483137"/>
                  </a:lnTo>
                  <a:lnTo>
                    <a:pt x="3525686" y="1407856"/>
                  </a:lnTo>
                  <a:lnTo>
                    <a:pt x="3651010" y="1335508"/>
                  </a:lnTo>
                  <a:lnTo>
                    <a:pt x="3656079" y="1338441"/>
                  </a:lnTo>
                  <a:close/>
                  <a:moveTo>
                    <a:pt x="3654377" y="1486070"/>
                  </a:moveTo>
                  <a:lnTo>
                    <a:pt x="3523984" y="1561351"/>
                  </a:lnTo>
                  <a:lnTo>
                    <a:pt x="3523984" y="1410789"/>
                  </a:lnTo>
                  <a:lnTo>
                    <a:pt x="3654377" y="1486070"/>
                  </a:lnTo>
                  <a:close/>
                  <a:moveTo>
                    <a:pt x="3654377" y="1642498"/>
                  </a:moveTo>
                  <a:lnTo>
                    <a:pt x="3523984" y="1717779"/>
                  </a:lnTo>
                  <a:lnTo>
                    <a:pt x="3523984" y="1567217"/>
                  </a:lnTo>
                  <a:lnTo>
                    <a:pt x="3654377" y="1642498"/>
                  </a:lnTo>
                  <a:close/>
                  <a:moveTo>
                    <a:pt x="3656079" y="1645431"/>
                  </a:moveTo>
                  <a:lnTo>
                    <a:pt x="3656079" y="1790128"/>
                  </a:lnTo>
                  <a:lnTo>
                    <a:pt x="3651010" y="1793061"/>
                  </a:lnTo>
                  <a:lnTo>
                    <a:pt x="3525686" y="1720713"/>
                  </a:lnTo>
                  <a:lnTo>
                    <a:pt x="3656079" y="1645431"/>
                  </a:lnTo>
                  <a:close/>
                  <a:moveTo>
                    <a:pt x="3656079" y="1809681"/>
                  </a:moveTo>
                  <a:lnTo>
                    <a:pt x="3656079" y="1952386"/>
                  </a:lnTo>
                  <a:lnTo>
                    <a:pt x="3532494" y="1881015"/>
                  </a:lnTo>
                  <a:lnTo>
                    <a:pt x="3656079" y="1809645"/>
                  </a:lnTo>
                  <a:close/>
                  <a:moveTo>
                    <a:pt x="3656079" y="2101029"/>
                  </a:moveTo>
                  <a:lnTo>
                    <a:pt x="3532458" y="2029659"/>
                  </a:lnTo>
                  <a:lnTo>
                    <a:pt x="3656079" y="1958288"/>
                  </a:lnTo>
                  <a:lnTo>
                    <a:pt x="3656079" y="2101029"/>
                  </a:lnTo>
                  <a:close/>
                  <a:moveTo>
                    <a:pt x="3656079" y="2120583"/>
                  </a:moveTo>
                  <a:lnTo>
                    <a:pt x="3656079" y="2265279"/>
                  </a:lnTo>
                  <a:lnTo>
                    <a:pt x="3525686" y="2189998"/>
                  </a:lnTo>
                  <a:lnTo>
                    <a:pt x="3651010" y="2117650"/>
                  </a:lnTo>
                  <a:lnTo>
                    <a:pt x="3656079" y="2120583"/>
                  </a:lnTo>
                  <a:close/>
                  <a:moveTo>
                    <a:pt x="3654377" y="2268212"/>
                  </a:moveTo>
                  <a:lnTo>
                    <a:pt x="3523984" y="2343493"/>
                  </a:lnTo>
                  <a:lnTo>
                    <a:pt x="3523984" y="2192931"/>
                  </a:lnTo>
                  <a:lnTo>
                    <a:pt x="3654377" y="2268212"/>
                  </a:lnTo>
                  <a:close/>
                  <a:moveTo>
                    <a:pt x="3654377" y="2424640"/>
                  </a:moveTo>
                  <a:lnTo>
                    <a:pt x="3523984" y="2499922"/>
                  </a:lnTo>
                  <a:lnTo>
                    <a:pt x="3523984" y="2349359"/>
                  </a:lnTo>
                  <a:lnTo>
                    <a:pt x="3654377" y="2424640"/>
                  </a:lnTo>
                  <a:close/>
                  <a:moveTo>
                    <a:pt x="3656079" y="2427573"/>
                  </a:moveTo>
                  <a:lnTo>
                    <a:pt x="3656079" y="2572270"/>
                  </a:lnTo>
                  <a:lnTo>
                    <a:pt x="3651010" y="2575203"/>
                  </a:lnTo>
                  <a:lnTo>
                    <a:pt x="3525686" y="2502855"/>
                  </a:lnTo>
                  <a:lnTo>
                    <a:pt x="3656079" y="2427610"/>
                  </a:lnTo>
                  <a:close/>
                  <a:moveTo>
                    <a:pt x="3656079" y="2591823"/>
                  </a:moveTo>
                  <a:lnTo>
                    <a:pt x="3656079" y="2734564"/>
                  </a:lnTo>
                  <a:lnTo>
                    <a:pt x="3532458" y="2663194"/>
                  </a:lnTo>
                  <a:lnTo>
                    <a:pt x="3656079" y="2591823"/>
                  </a:lnTo>
                  <a:close/>
                  <a:moveTo>
                    <a:pt x="3656079" y="2883171"/>
                  </a:moveTo>
                  <a:lnTo>
                    <a:pt x="3532458" y="2811801"/>
                  </a:lnTo>
                  <a:lnTo>
                    <a:pt x="3656079" y="2740430"/>
                  </a:lnTo>
                  <a:lnTo>
                    <a:pt x="3656079" y="2883171"/>
                  </a:lnTo>
                  <a:close/>
                  <a:moveTo>
                    <a:pt x="3656079" y="2902725"/>
                  </a:moveTo>
                  <a:lnTo>
                    <a:pt x="3656079" y="3047421"/>
                  </a:lnTo>
                  <a:lnTo>
                    <a:pt x="3525686" y="2972140"/>
                  </a:lnTo>
                  <a:lnTo>
                    <a:pt x="3650974" y="2899792"/>
                  </a:lnTo>
                  <a:lnTo>
                    <a:pt x="3656043" y="2902725"/>
                  </a:lnTo>
                  <a:close/>
                  <a:moveTo>
                    <a:pt x="3654377" y="3050318"/>
                  </a:moveTo>
                  <a:lnTo>
                    <a:pt x="3523984" y="3125599"/>
                  </a:lnTo>
                  <a:lnTo>
                    <a:pt x="3523984" y="2975036"/>
                  </a:lnTo>
                  <a:lnTo>
                    <a:pt x="3654377" y="3050318"/>
                  </a:lnTo>
                  <a:close/>
                  <a:moveTo>
                    <a:pt x="3654377" y="3206782"/>
                  </a:moveTo>
                  <a:lnTo>
                    <a:pt x="3523984" y="3282064"/>
                  </a:lnTo>
                  <a:lnTo>
                    <a:pt x="3523984" y="3131501"/>
                  </a:lnTo>
                  <a:lnTo>
                    <a:pt x="3654377" y="3206782"/>
                  </a:lnTo>
                  <a:close/>
                  <a:moveTo>
                    <a:pt x="3656079" y="3209715"/>
                  </a:moveTo>
                  <a:lnTo>
                    <a:pt x="3656079" y="3354412"/>
                  </a:lnTo>
                  <a:lnTo>
                    <a:pt x="3651010" y="3357345"/>
                  </a:lnTo>
                  <a:lnTo>
                    <a:pt x="3525686" y="3284997"/>
                  </a:lnTo>
                  <a:lnTo>
                    <a:pt x="3656079" y="3209715"/>
                  </a:lnTo>
                  <a:close/>
                  <a:moveTo>
                    <a:pt x="3656079" y="3373965"/>
                  </a:moveTo>
                  <a:lnTo>
                    <a:pt x="3656079" y="3516670"/>
                  </a:lnTo>
                  <a:lnTo>
                    <a:pt x="3532494" y="3445299"/>
                  </a:lnTo>
                  <a:lnTo>
                    <a:pt x="3656079" y="3373929"/>
                  </a:lnTo>
                  <a:close/>
                  <a:moveTo>
                    <a:pt x="3659447" y="3372010"/>
                  </a:moveTo>
                  <a:lnTo>
                    <a:pt x="3664553" y="3369077"/>
                  </a:lnTo>
                  <a:lnTo>
                    <a:pt x="3789840" y="3441389"/>
                  </a:lnTo>
                  <a:lnTo>
                    <a:pt x="3659447" y="3516670"/>
                  </a:lnTo>
                  <a:lnTo>
                    <a:pt x="3659447" y="3372010"/>
                  </a:lnTo>
                  <a:close/>
                  <a:moveTo>
                    <a:pt x="3791542" y="3444358"/>
                  </a:moveTo>
                  <a:lnTo>
                    <a:pt x="3791542" y="3594884"/>
                  </a:lnTo>
                  <a:lnTo>
                    <a:pt x="3661185" y="3519603"/>
                  </a:lnTo>
                  <a:lnTo>
                    <a:pt x="3791542" y="3444358"/>
                  </a:lnTo>
                  <a:close/>
                  <a:moveTo>
                    <a:pt x="3667956" y="3367121"/>
                  </a:moveTo>
                  <a:lnTo>
                    <a:pt x="3791542" y="3295787"/>
                  </a:lnTo>
                  <a:lnTo>
                    <a:pt x="3791542" y="3438492"/>
                  </a:lnTo>
                  <a:lnTo>
                    <a:pt x="3667956" y="3367121"/>
                  </a:lnTo>
                  <a:close/>
                  <a:moveTo>
                    <a:pt x="3794910" y="3444358"/>
                  </a:moveTo>
                  <a:lnTo>
                    <a:pt x="3925303" y="3519639"/>
                  </a:lnTo>
                  <a:lnTo>
                    <a:pt x="3794910" y="3594920"/>
                  </a:lnTo>
                  <a:lnTo>
                    <a:pt x="3794910" y="3444358"/>
                  </a:lnTo>
                  <a:close/>
                  <a:moveTo>
                    <a:pt x="3796611" y="3441425"/>
                  </a:moveTo>
                  <a:lnTo>
                    <a:pt x="3926968" y="3366180"/>
                  </a:lnTo>
                  <a:lnTo>
                    <a:pt x="3926968" y="3516706"/>
                  </a:lnTo>
                  <a:lnTo>
                    <a:pt x="3796611" y="3441425"/>
                  </a:lnTo>
                  <a:close/>
                  <a:moveTo>
                    <a:pt x="3794910" y="3438492"/>
                  </a:moveTo>
                  <a:lnTo>
                    <a:pt x="3794910" y="3293796"/>
                  </a:lnTo>
                  <a:lnTo>
                    <a:pt x="3800015" y="3290863"/>
                  </a:lnTo>
                  <a:lnTo>
                    <a:pt x="3925303" y="3363174"/>
                  </a:lnTo>
                  <a:lnTo>
                    <a:pt x="3794910" y="3438492"/>
                  </a:lnTo>
                  <a:close/>
                  <a:moveTo>
                    <a:pt x="3794910" y="3274242"/>
                  </a:moveTo>
                  <a:lnTo>
                    <a:pt x="3794910" y="3131465"/>
                  </a:lnTo>
                  <a:lnTo>
                    <a:pt x="3918568" y="3202872"/>
                  </a:lnTo>
                  <a:lnTo>
                    <a:pt x="3794910" y="3274242"/>
                  </a:lnTo>
                  <a:close/>
                  <a:moveTo>
                    <a:pt x="3794910" y="2982894"/>
                  </a:moveTo>
                  <a:lnTo>
                    <a:pt x="3918495" y="3054265"/>
                  </a:lnTo>
                  <a:lnTo>
                    <a:pt x="3794910" y="3125635"/>
                  </a:lnTo>
                  <a:lnTo>
                    <a:pt x="3794910" y="2982894"/>
                  </a:lnTo>
                  <a:close/>
                  <a:moveTo>
                    <a:pt x="3794910" y="2963341"/>
                  </a:moveTo>
                  <a:lnTo>
                    <a:pt x="3794910" y="2818608"/>
                  </a:lnTo>
                  <a:lnTo>
                    <a:pt x="3925303" y="2893889"/>
                  </a:lnTo>
                  <a:lnTo>
                    <a:pt x="3799979" y="2966237"/>
                  </a:lnTo>
                  <a:lnTo>
                    <a:pt x="3794910" y="2963304"/>
                  </a:lnTo>
                  <a:close/>
                  <a:moveTo>
                    <a:pt x="3796611" y="2815711"/>
                  </a:moveTo>
                  <a:lnTo>
                    <a:pt x="3926968" y="2740430"/>
                  </a:lnTo>
                  <a:lnTo>
                    <a:pt x="3926968" y="2890956"/>
                  </a:lnTo>
                  <a:lnTo>
                    <a:pt x="3796611" y="2815675"/>
                  </a:lnTo>
                  <a:close/>
                  <a:moveTo>
                    <a:pt x="3796611" y="2659247"/>
                  </a:moveTo>
                  <a:lnTo>
                    <a:pt x="3926968" y="2584002"/>
                  </a:lnTo>
                  <a:lnTo>
                    <a:pt x="3926968" y="2734564"/>
                  </a:lnTo>
                  <a:lnTo>
                    <a:pt x="3796611" y="2659283"/>
                  </a:lnTo>
                  <a:close/>
                  <a:moveTo>
                    <a:pt x="3794910" y="2656350"/>
                  </a:moveTo>
                  <a:lnTo>
                    <a:pt x="3794910" y="2511654"/>
                  </a:lnTo>
                  <a:lnTo>
                    <a:pt x="3799979" y="2508721"/>
                  </a:lnTo>
                  <a:lnTo>
                    <a:pt x="3925303" y="2581069"/>
                  </a:lnTo>
                  <a:lnTo>
                    <a:pt x="3794910" y="2656350"/>
                  </a:lnTo>
                  <a:close/>
                  <a:moveTo>
                    <a:pt x="3794910" y="2492100"/>
                  </a:moveTo>
                  <a:lnTo>
                    <a:pt x="3794910" y="2349359"/>
                  </a:lnTo>
                  <a:lnTo>
                    <a:pt x="3918531" y="2420730"/>
                  </a:lnTo>
                  <a:lnTo>
                    <a:pt x="3794910" y="2492100"/>
                  </a:lnTo>
                  <a:close/>
                  <a:moveTo>
                    <a:pt x="3794910" y="2200752"/>
                  </a:moveTo>
                  <a:lnTo>
                    <a:pt x="3918531" y="2272123"/>
                  </a:lnTo>
                  <a:lnTo>
                    <a:pt x="3794910" y="2343493"/>
                  </a:lnTo>
                  <a:lnTo>
                    <a:pt x="3794910" y="2200752"/>
                  </a:lnTo>
                  <a:close/>
                  <a:moveTo>
                    <a:pt x="3794910" y="2181199"/>
                  </a:moveTo>
                  <a:lnTo>
                    <a:pt x="3794910" y="2036502"/>
                  </a:lnTo>
                  <a:lnTo>
                    <a:pt x="3925303" y="2111784"/>
                  </a:lnTo>
                  <a:lnTo>
                    <a:pt x="3799979" y="2184132"/>
                  </a:lnTo>
                  <a:lnTo>
                    <a:pt x="3794910" y="2181199"/>
                  </a:lnTo>
                  <a:close/>
                  <a:moveTo>
                    <a:pt x="3796611" y="2033569"/>
                  </a:moveTo>
                  <a:lnTo>
                    <a:pt x="3926968" y="1958288"/>
                  </a:lnTo>
                  <a:lnTo>
                    <a:pt x="3926968" y="2108851"/>
                  </a:lnTo>
                  <a:lnTo>
                    <a:pt x="3796611" y="2033569"/>
                  </a:lnTo>
                  <a:close/>
                  <a:moveTo>
                    <a:pt x="3796611" y="1877141"/>
                  </a:moveTo>
                  <a:lnTo>
                    <a:pt x="3926968" y="1801860"/>
                  </a:lnTo>
                  <a:lnTo>
                    <a:pt x="3926968" y="1952422"/>
                  </a:lnTo>
                  <a:lnTo>
                    <a:pt x="3796611" y="1877141"/>
                  </a:lnTo>
                  <a:close/>
                  <a:moveTo>
                    <a:pt x="3794910" y="1874208"/>
                  </a:moveTo>
                  <a:lnTo>
                    <a:pt x="3794910" y="1729512"/>
                  </a:lnTo>
                  <a:lnTo>
                    <a:pt x="3800015" y="1726579"/>
                  </a:lnTo>
                  <a:lnTo>
                    <a:pt x="3925303" y="1798927"/>
                  </a:lnTo>
                  <a:lnTo>
                    <a:pt x="3794910" y="1874208"/>
                  </a:lnTo>
                  <a:close/>
                  <a:moveTo>
                    <a:pt x="3794910" y="1709958"/>
                  </a:moveTo>
                  <a:lnTo>
                    <a:pt x="3794910" y="1567217"/>
                  </a:lnTo>
                  <a:lnTo>
                    <a:pt x="3918531" y="1638588"/>
                  </a:lnTo>
                  <a:lnTo>
                    <a:pt x="3794910" y="1709958"/>
                  </a:lnTo>
                  <a:close/>
                  <a:moveTo>
                    <a:pt x="3794910" y="1418610"/>
                  </a:moveTo>
                  <a:lnTo>
                    <a:pt x="3918495" y="1489981"/>
                  </a:lnTo>
                  <a:lnTo>
                    <a:pt x="3794910" y="1561351"/>
                  </a:lnTo>
                  <a:lnTo>
                    <a:pt x="3794910" y="1418610"/>
                  </a:lnTo>
                  <a:close/>
                  <a:moveTo>
                    <a:pt x="3794910" y="1399057"/>
                  </a:moveTo>
                  <a:lnTo>
                    <a:pt x="3794910" y="1254360"/>
                  </a:lnTo>
                  <a:lnTo>
                    <a:pt x="3925303" y="1329642"/>
                  </a:lnTo>
                  <a:lnTo>
                    <a:pt x="3799979" y="1401990"/>
                  </a:lnTo>
                  <a:lnTo>
                    <a:pt x="3794910" y="1399057"/>
                  </a:lnTo>
                  <a:close/>
                  <a:moveTo>
                    <a:pt x="3796611" y="1251427"/>
                  </a:moveTo>
                  <a:lnTo>
                    <a:pt x="3926968" y="1176146"/>
                  </a:lnTo>
                  <a:lnTo>
                    <a:pt x="3926968" y="1326708"/>
                  </a:lnTo>
                  <a:lnTo>
                    <a:pt x="3796611" y="1251427"/>
                  </a:lnTo>
                  <a:close/>
                  <a:moveTo>
                    <a:pt x="3796611" y="1094999"/>
                  </a:moveTo>
                  <a:lnTo>
                    <a:pt x="3926968" y="1019718"/>
                  </a:lnTo>
                  <a:lnTo>
                    <a:pt x="3926968" y="1170244"/>
                  </a:lnTo>
                  <a:lnTo>
                    <a:pt x="3796611" y="1094963"/>
                  </a:lnTo>
                  <a:close/>
                  <a:moveTo>
                    <a:pt x="3794910" y="1092066"/>
                  </a:moveTo>
                  <a:lnTo>
                    <a:pt x="3794910" y="947370"/>
                  </a:lnTo>
                  <a:lnTo>
                    <a:pt x="3799979" y="944437"/>
                  </a:lnTo>
                  <a:lnTo>
                    <a:pt x="3925303" y="1016785"/>
                  </a:lnTo>
                  <a:lnTo>
                    <a:pt x="3794910" y="1092066"/>
                  </a:lnTo>
                  <a:close/>
                  <a:moveTo>
                    <a:pt x="3794910" y="927816"/>
                  </a:moveTo>
                  <a:lnTo>
                    <a:pt x="3794910" y="785075"/>
                  </a:lnTo>
                  <a:lnTo>
                    <a:pt x="3918495" y="856446"/>
                  </a:lnTo>
                  <a:lnTo>
                    <a:pt x="3794910" y="927816"/>
                  </a:lnTo>
                  <a:close/>
                  <a:moveTo>
                    <a:pt x="3794910" y="636468"/>
                  </a:moveTo>
                  <a:lnTo>
                    <a:pt x="3918531" y="707839"/>
                  </a:lnTo>
                  <a:lnTo>
                    <a:pt x="3794910" y="779209"/>
                  </a:lnTo>
                  <a:lnTo>
                    <a:pt x="3794910" y="636468"/>
                  </a:lnTo>
                  <a:close/>
                  <a:moveTo>
                    <a:pt x="3794910" y="616915"/>
                  </a:moveTo>
                  <a:lnTo>
                    <a:pt x="3794910" y="472218"/>
                  </a:lnTo>
                  <a:lnTo>
                    <a:pt x="3925303" y="547499"/>
                  </a:lnTo>
                  <a:lnTo>
                    <a:pt x="3800015" y="619848"/>
                  </a:lnTo>
                  <a:lnTo>
                    <a:pt x="3794910" y="616915"/>
                  </a:lnTo>
                  <a:close/>
                  <a:moveTo>
                    <a:pt x="3796611" y="469285"/>
                  </a:moveTo>
                  <a:lnTo>
                    <a:pt x="3926968" y="394004"/>
                  </a:lnTo>
                  <a:lnTo>
                    <a:pt x="3926968" y="544530"/>
                  </a:lnTo>
                  <a:lnTo>
                    <a:pt x="3796611" y="469249"/>
                  </a:lnTo>
                  <a:close/>
                  <a:moveTo>
                    <a:pt x="3794910" y="466352"/>
                  </a:moveTo>
                  <a:lnTo>
                    <a:pt x="3794910" y="315790"/>
                  </a:lnTo>
                  <a:lnTo>
                    <a:pt x="3925303" y="391071"/>
                  </a:lnTo>
                  <a:lnTo>
                    <a:pt x="3794910" y="466352"/>
                  </a:lnTo>
                  <a:close/>
                  <a:moveTo>
                    <a:pt x="3796611" y="312857"/>
                  </a:moveTo>
                  <a:lnTo>
                    <a:pt x="3926968" y="237576"/>
                  </a:lnTo>
                  <a:lnTo>
                    <a:pt x="3926968" y="388102"/>
                  </a:lnTo>
                  <a:lnTo>
                    <a:pt x="3796611" y="312821"/>
                  </a:lnTo>
                  <a:close/>
                  <a:moveTo>
                    <a:pt x="3794910" y="309924"/>
                  </a:moveTo>
                  <a:lnTo>
                    <a:pt x="3794910" y="165228"/>
                  </a:lnTo>
                  <a:lnTo>
                    <a:pt x="3800015" y="162294"/>
                  </a:lnTo>
                  <a:lnTo>
                    <a:pt x="3925303" y="234643"/>
                  </a:lnTo>
                  <a:lnTo>
                    <a:pt x="3794910" y="309924"/>
                  </a:lnTo>
                  <a:close/>
                  <a:moveTo>
                    <a:pt x="3791542" y="309888"/>
                  </a:moveTo>
                  <a:lnTo>
                    <a:pt x="3667956" y="238553"/>
                  </a:lnTo>
                  <a:lnTo>
                    <a:pt x="3791542" y="167183"/>
                  </a:lnTo>
                  <a:lnTo>
                    <a:pt x="3791542" y="309888"/>
                  </a:lnTo>
                  <a:close/>
                  <a:moveTo>
                    <a:pt x="3789840" y="312857"/>
                  </a:moveTo>
                  <a:lnTo>
                    <a:pt x="3659483" y="388138"/>
                  </a:lnTo>
                  <a:lnTo>
                    <a:pt x="3659483" y="243442"/>
                  </a:lnTo>
                  <a:lnTo>
                    <a:pt x="3664553" y="240509"/>
                  </a:lnTo>
                  <a:lnTo>
                    <a:pt x="3789840" y="312857"/>
                  </a:lnTo>
                  <a:close/>
                  <a:moveTo>
                    <a:pt x="3656079" y="388138"/>
                  </a:moveTo>
                  <a:lnTo>
                    <a:pt x="3532494" y="316768"/>
                  </a:lnTo>
                  <a:lnTo>
                    <a:pt x="3656079" y="245397"/>
                  </a:lnTo>
                  <a:lnTo>
                    <a:pt x="3656079" y="388138"/>
                  </a:lnTo>
                  <a:close/>
                  <a:moveTo>
                    <a:pt x="3654377" y="391071"/>
                  </a:moveTo>
                  <a:lnTo>
                    <a:pt x="3529090" y="463419"/>
                  </a:lnTo>
                  <a:lnTo>
                    <a:pt x="3523984" y="460486"/>
                  </a:lnTo>
                  <a:lnTo>
                    <a:pt x="3523984" y="321692"/>
                  </a:lnTo>
                  <a:lnTo>
                    <a:pt x="3529090" y="318759"/>
                  </a:lnTo>
                  <a:lnTo>
                    <a:pt x="3654377" y="391107"/>
                  </a:lnTo>
                  <a:close/>
                  <a:moveTo>
                    <a:pt x="3520580" y="458495"/>
                  </a:moveTo>
                  <a:lnTo>
                    <a:pt x="3403766" y="391035"/>
                  </a:lnTo>
                  <a:lnTo>
                    <a:pt x="3520580" y="323575"/>
                  </a:lnTo>
                  <a:lnTo>
                    <a:pt x="3520580" y="458458"/>
                  </a:lnTo>
                  <a:close/>
                  <a:moveTo>
                    <a:pt x="3647606" y="551410"/>
                  </a:moveTo>
                  <a:lnTo>
                    <a:pt x="3523984" y="622781"/>
                  </a:lnTo>
                  <a:lnTo>
                    <a:pt x="3523984" y="480003"/>
                  </a:lnTo>
                  <a:lnTo>
                    <a:pt x="3647606" y="551374"/>
                  </a:lnTo>
                  <a:close/>
                  <a:moveTo>
                    <a:pt x="3523984" y="941503"/>
                  </a:moveTo>
                  <a:lnTo>
                    <a:pt x="3647606" y="1012874"/>
                  </a:lnTo>
                  <a:lnTo>
                    <a:pt x="3523984" y="1084244"/>
                  </a:lnTo>
                  <a:lnTo>
                    <a:pt x="3523984" y="941503"/>
                  </a:lnTo>
                  <a:close/>
                  <a:moveTo>
                    <a:pt x="3529054" y="1100865"/>
                  </a:moveTo>
                  <a:lnTo>
                    <a:pt x="3654377" y="1173213"/>
                  </a:lnTo>
                  <a:lnTo>
                    <a:pt x="3529054" y="1245561"/>
                  </a:lnTo>
                  <a:lnTo>
                    <a:pt x="3523984" y="1242628"/>
                  </a:lnTo>
                  <a:lnTo>
                    <a:pt x="3523984" y="1103798"/>
                  </a:lnTo>
                  <a:lnTo>
                    <a:pt x="3529054" y="1100865"/>
                  </a:lnTo>
                  <a:close/>
                  <a:moveTo>
                    <a:pt x="3520580" y="1240673"/>
                  </a:moveTo>
                  <a:lnTo>
                    <a:pt x="3403730" y="1173213"/>
                  </a:lnTo>
                  <a:lnTo>
                    <a:pt x="3520580" y="1105753"/>
                  </a:lnTo>
                  <a:lnTo>
                    <a:pt x="3520580" y="1240673"/>
                  </a:lnTo>
                  <a:close/>
                  <a:moveTo>
                    <a:pt x="3647606" y="1333552"/>
                  </a:moveTo>
                  <a:lnTo>
                    <a:pt x="3523984" y="1404923"/>
                  </a:lnTo>
                  <a:lnTo>
                    <a:pt x="3523984" y="1262182"/>
                  </a:lnTo>
                  <a:lnTo>
                    <a:pt x="3647606" y="1333552"/>
                  </a:lnTo>
                  <a:close/>
                  <a:moveTo>
                    <a:pt x="3523984" y="1723646"/>
                  </a:moveTo>
                  <a:lnTo>
                    <a:pt x="3647606" y="1795016"/>
                  </a:lnTo>
                  <a:lnTo>
                    <a:pt x="3523984" y="1866386"/>
                  </a:lnTo>
                  <a:lnTo>
                    <a:pt x="3523984" y="1723646"/>
                  </a:lnTo>
                  <a:close/>
                  <a:moveTo>
                    <a:pt x="3529054" y="1883007"/>
                  </a:moveTo>
                  <a:lnTo>
                    <a:pt x="3654341" y="1955355"/>
                  </a:lnTo>
                  <a:lnTo>
                    <a:pt x="3529017" y="2027703"/>
                  </a:lnTo>
                  <a:lnTo>
                    <a:pt x="3523948" y="2024770"/>
                  </a:lnTo>
                  <a:lnTo>
                    <a:pt x="3523948" y="1885940"/>
                  </a:lnTo>
                  <a:lnTo>
                    <a:pt x="3529054" y="1883007"/>
                  </a:lnTo>
                  <a:close/>
                  <a:moveTo>
                    <a:pt x="3520580" y="2022815"/>
                  </a:moveTo>
                  <a:lnTo>
                    <a:pt x="3403766" y="1955391"/>
                  </a:lnTo>
                  <a:lnTo>
                    <a:pt x="3520580" y="1887932"/>
                  </a:lnTo>
                  <a:lnTo>
                    <a:pt x="3520580" y="2022815"/>
                  </a:lnTo>
                  <a:close/>
                  <a:moveTo>
                    <a:pt x="3647606" y="2115694"/>
                  </a:moveTo>
                  <a:lnTo>
                    <a:pt x="3523984" y="2187028"/>
                  </a:lnTo>
                  <a:lnTo>
                    <a:pt x="3523984" y="2044287"/>
                  </a:lnTo>
                  <a:lnTo>
                    <a:pt x="3647606" y="2115658"/>
                  </a:lnTo>
                  <a:close/>
                  <a:moveTo>
                    <a:pt x="3523984" y="2505788"/>
                  </a:moveTo>
                  <a:lnTo>
                    <a:pt x="3647606" y="2577158"/>
                  </a:lnTo>
                  <a:lnTo>
                    <a:pt x="3523984" y="2648528"/>
                  </a:lnTo>
                  <a:lnTo>
                    <a:pt x="3523984" y="2505788"/>
                  </a:lnTo>
                  <a:close/>
                  <a:moveTo>
                    <a:pt x="3529054" y="2665149"/>
                  </a:moveTo>
                  <a:lnTo>
                    <a:pt x="3654377" y="2737497"/>
                  </a:lnTo>
                  <a:lnTo>
                    <a:pt x="3529054" y="2809845"/>
                  </a:lnTo>
                  <a:lnTo>
                    <a:pt x="3523984" y="2806948"/>
                  </a:lnTo>
                  <a:lnTo>
                    <a:pt x="3523984" y="2668082"/>
                  </a:lnTo>
                  <a:lnTo>
                    <a:pt x="3529054" y="2665149"/>
                  </a:lnTo>
                  <a:close/>
                  <a:moveTo>
                    <a:pt x="3520580" y="2804957"/>
                  </a:moveTo>
                  <a:lnTo>
                    <a:pt x="3403730" y="2737497"/>
                  </a:lnTo>
                  <a:lnTo>
                    <a:pt x="3520580" y="2670001"/>
                  </a:lnTo>
                  <a:lnTo>
                    <a:pt x="3520580" y="2804921"/>
                  </a:lnTo>
                  <a:close/>
                  <a:moveTo>
                    <a:pt x="3647570" y="2897836"/>
                  </a:moveTo>
                  <a:lnTo>
                    <a:pt x="3523948" y="2969207"/>
                  </a:lnTo>
                  <a:lnTo>
                    <a:pt x="3523948" y="2826502"/>
                  </a:lnTo>
                  <a:lnTo>
                    <a:pt x="3647570" y="2897836"/>
                  </a:lnTo>
                  <a:close/>
                  <a:moveTo>
                    <a:pt x="3523984" y="3287930"/>
                  </a:moveTo>
                  <a:lnTo>
                    <a:pt x="3647606" y="3359336"/>
                  </a:lnTo>
                  <a:lnTo>
                    <a:pt x="3523984" y="3430707"/>
                  </a:lnTo>
                  <a:lnTo>
                    <a:pt x="3523984" y="3287966"/>
                  </a:lnTo>
                  <a:close/>
                  <a:moveTo>
                    <a:pt x="3529090" y="3447291"/>
                  </a:moveTo>
                  <a:lnTo>
                    <a:pt x="3654377" y="3519603"/>
                  </a:lnTo>
                  <a:lnTo>
                    <a:pt x="3529090" y="3591951"/>
                  </a:lnTo>
                  <a:lnTo>
                    <a:pt x="3523984" y="3589018"/>
                  </a:lnTo>
                  <a:lnTo>
                    <a:pt x="3523984" y="3450188"/>
                  </a:lnTo>
                  <a:lnTo>
                    <a:pt x="3529090" y="3447255"/>
                  </a:lnTo>
                  <a:close/>
                  <a:moveTo>
                    <a:pt x="3520580" y="3587099"/>
                  </a:moveTo>
                  <a:lnTo>
                    <a:pt x="3403766" y="3519675"/>
                  </a:lnTo>
                  <a:lnTo>
                    <a:pt x="3520580" y="3452216"/>
                  </a:lnTo>
                  <a:lnTo>
                    <a:pt x="3520580" y="3587099"/>
                  </a:lnTo>
                  <a:close/>
                  <a:moveTo>
                    <a:pt x="3523984" y="3608608"/>
                  </a:moveTo>
                  <a:lnTo>
                    <a:pt x="3647606" y="3679978"/>
                  </a:lnTo>
                  <a:lnTo>
                    <a:pt x="3523984" y="3751349"/>
                  </a:lnTo>
                  <a:lnTo>
                    <a:pt x="3523984" y="3608644"/>
                  </a:lnTo>
                  <a:close/>
                  <a:moveTo>
                    <a:pt x="3532458" y="3593943"/>
                  </a:moveTo>
                  <a:lnTo>
                    <a:pt x="3656079" y="3522572"/>
                  </a:lnTo>
                  <a:lnTo>
                    <a:pt x="3656079" y="3665277"/>
                  </a:lnTo>
                  <a:lnTo>
                    <a:pt x="3532458" y="3593906"/>
                  </a:lnTo>
                  <a:close/>
                  <a:moveTo>
                    <a:pt x="3659447" y="3522572"/>
                  </a:moveTo>
                  <a:lnTo>
                    <a:pt x="3789840" y="3597853"/>
                  </a:lnTo>
                  <a:lnTo>
                    <a:pt x="3664516" y="3670202"/>
                  </a:lnTo>
                  <a:lnTo>
                    <a:pt x="3659447" y="3667268"/>
                  </a:lnTo>
                  <a:lnTo>
                    <a:pt x="3659447" y="3522572"/>
                  </a:lnTo>
                  <a:close/>
                  <a:moveTo>
                    <a:pt x="3791542" y="3600786"/>
                  </a:moveTo>
                  <a:lnTo>
                    <a:pt x="3791542" y="3743491"/>
                  </a:lnTo>
                  <a:lnTo>
                    <a:pt x="3667956" y="3672121"/>
                  </a:lnTo>
                  <a:lnTo>
                    <a:pt x="3791542" y="3600750"/>
                  </a:lnTo>
                  <a:close/>
                  <a:moveTo>
                    <a:pt x="3794910" y="3600786"/>
                  </a:moveTo>
                  <a:lnTo>
                    <a:pt x="3925303" y="3676068"/>
                  </a:lnTo>
                  <a:lnTo>
                    <a:pt x="3799979" y="3748416"/>
                  </a:lnTo>
                  <a:lnTo>
                    <a:pt x="3794910" y="3745483"/>
                  </a:lnTo>
                  <a:lnTo>
                    <a:pt x="3794910" y="3600786"/>
                  </a:lnTo>
                  <a:close/>
                  <a:moveTo>
                    <a:pt x="3796611" y="3597853"/>
                  </a:moveTo>
                  <a:lnTo>
                    <a:pt x="3926968" y="3522572"/>
                  </a:lnTo>
                  <a:lnTo>
                    <a:pt x="3926968" y="3673098"/>
                  </a:lnTo>
                  <a:lnTo>
                    <a:pt x="3796611" y="3597817"/>
                  </a:lnTo>
                  <a:close/>
                  <a:moveTo>
                    <a:pt x="3927005" y="3360241"/>
                  </a:moveTo>
                  <a:lnTo>
                    <a:pt x="3803419" y="3288871"/>
                  </a:lnTo>
                  <a:lnTo>
                    <a:pt x="3927005" y="3217537"/>
                  </a:lnTo>
                  <a:lnTo>
                    <a:pt x="3927005" y="3360241"/>
                  </a:lnTo>
                  <a:close/>
                  <a:moveTo>
                    <a:pt x="3921935" y="3200916"/>
                  </a:moveTo>
                  <a:lnTo>
                    <a:pt x="3796611" y="3128568"/>
                  </a:lnTo>
                  <a:lnTo>
                    <a:pt x="3921899" y="3056220"/>
                  </a:lnTo>
                  <a:lnTo>
                    <a:pt x="3926968" y="3059153"/>
                  </a:lnTo>
                  <a:lnTo>
                    <a:pt x="3926968" y="3198019"/>
                  </a:lnTo>
                  <a:lnTo>
                    <a:pt x="3921935" y="3200916"/>
                  </a:lnTo>
                  <a:close/>
                  <a:moveTo>
                    <a:pt x="3930409" y="3061108"/>
                  </a:moveTo>
                  <a:lnTo>
                    <a:pt x="4047259" y="3128568"/>
                  </a:lnTo>
                  <a:lnTo>
                    <a:pt x="3930409" y="3196028"/>
                  </a:lnTo>
                  <a:lnTo>
                    <a:pt x="3930409" y="3061108"/>
                  </a:lnTo>
                  <a:close/>
                  <a:moveTo>
                    <a:pt x="3803383" y="2968229"/>
                  </a:moveTo>
                  <a:lnTo>
                    <a:pt x="3927005" y="2896859"/>
                  </a:lnTo>
                  <a:lnTo>
                    <a:pt x="3927005" y="3039599"/>
                  </a:lnTo>
                  <a:lnTo>
                    <a:pt x="3803383" y="2968229"/>
                  </a:lnTo>
                  <a:close/>
                  <a:moveTo>
                    <a:pt x="3927005" y="2578099"/>
                  </a:moveTo>
                  <a:lnTo>
                    <a:pt x="3803419" y="2506765"/>
                  </a:lnTo>
                  <a:lnTo>
                    <a:pt x="3927005" y="2435395"/>
                  </a:lnTo>
                  <a:lnTo>
                    <a:pt x="3927005" y="2578136"/>
                  </a:lnTo>
                  <a:close/>
                  <a:moveTo>
                    <a:pt x="3921935" y="2418774"/>
                  </a:moveTo>
                  <a:lnTo>
                    <a:pt x="3796611" y="2346426"/>
                  </a:lnTo>
                  <a:lnTo>
                    <a:pt x="3921935" y="2274078"/>
                  </a:lnTo>
                  <a:lnTo>
                    <a:pt x="3927005" y="2277011"/>
                  </a:lnTo>
                  <a:lnTo>
                    <a:pt x="3927005" y="2415841"/>
                  </a:lnTo>
                  <a:lnTo>
                    <a:pt x="3921935" y="2418774"/>
                  </a:lnTo>
                  <a:close/>
                  <a:moveTo>
                    <a:pt x="3930409" y="2278966"/>
                  </a:moveTo>
                  <a:lnTo>
                    <a:pt x="4047259" y="2346426"/>
                  </a:lnTo>
                  <a:lnTo>
                    <a:pt x="3930409" y="2413886"/>
                  </a:lnTo>
                  <a:lnTo>
                    <a:pt x="3930409" y="2278966"/>
                  </a:lnTo>
                  <a:close/>
                  <a:moveTo>
                    <a:pt x="3803383" y="2186087"/>
                  </a:moveTo>
                  <a:lnTo>
                    <a:pt x="3926968" y="2114717"/>
                  </a:lnTo>
                  <a:lnTo>
                    <a:pt x="3926968" y="2257421"/>
                  </a:lnTo>
                  <a:lnTo>
                    <a:pt x="3803383" y="2186051"/>
                  </a:lnTo>
                  <a:close/>
                  <a:moveTo>
                    <a:pt x="3927005" y="1795957"/>
                  </a:moveTo>
                  <a:lnTo>
                    <a:pt x="3803419" y="1724623"/>
                  </a:lnTo>
                  <a:lnTo>
                    <a:pt x="3927005" y="1653253"/>
                  </a:lnTo>
                  <a:lnTo>
                    <a:pt x="3927005" y="1795957"/>
                  </a:lnTo>
                  <a:close/>
                  <a:moveTo>
                    <a:pt x="3921935" y="1636632"/>
                  </a:moveTo>
                  <a:lnTo>
                    <a:pt x="3796611" y="1564284"/>
                  </a:lnTo>
                  <a:lnTo>
                    <a:pt x="3921899" y="1491936"/>
                  </a:lnTo>
                  <a:lnTo>
                    <a:pt x="3926968" y="1494869"/>
                  </a:lnTo>
                  <a:lnTo>
                    <a:pt x="3926968" y="1633699"/>
                  </a:lnTo>
                  <a:lnTo>
                    <a:pt x="3921899" y="1636632"/>
                  </a:lnTo>
                  <a:close/>
                  <a:moveTo>
                    <a:pt x="3930409" y="1496824"/>
                  </a:moveTo>
                  <a:lnTo>
                    <a:pt x="4047259" y="1564284"/>
                  </a:lnTo>
                  <a:lnTo>
                    <a:pt x="3930409" y="1631744"/>
                  </a:lnTo>
                  <a:lnTo>
                    <a:pt x="3930409" y="1496824"/>
                  </a:lnTo>
                  <a:close/>
                  <a:moveTo>
                    <a:pt x="3803383" y="1403945"/>
                  </a:moveTo>
                  <a:lnTo>
                    <a:pt x="3927005" y="1332575"/>
                  </a:lnTo>
                  <a:lnTo>
                    <a:pt x="3927005" y="1475315"/>
                  </a:lnTo>
                  <a:lnTo>
                    <a:pt x="3803383" y="1403945"/>
                  </a:lnTo>
                  <a:close/>
                  <a:moveTo>
                    <a:pt x="3927005" y="1013815"/>
                  </a:moveTo>
                  <a:lnTo>
                    <a:pt x="3803419" y="942445"/>
                  </a:lnTo>
                  <a:lnTo>
                    <a:pt x="3927005" y="871074"/>
                  </a:lnTo>
                  <a:lnTo>
                    <a:pt x="3927005" y="1013815"/>
                  </a:lnTo>
                  <a:close/>
                  <a:moveTo>
                    <a:pt x="3921935" y="854490"/>
                  </a:moveTo>
                  <a:lnTo>
                    <a:pt x="3796648" y="782142"/>
                  </a:lnTo>
                  <a:lnTo>
                    <a:pt x="3921971" y="709794"/>
                  </a:lnTo>
                  <a:lnTo>
                    <a:pt x="3927041" y="712727"/>
                  </a:lnTo>
                  <a:lnTo>
                    <a:pt x="3927041" y="851557"/>
                  </a:lnTo>
                  <a:lnTo>
                    <a:pt x="3921971" y="854490"/>
                  </a:lnTo>
                  <a:close/>
                  <a:moveTo>
                    <a:pt x="3930409" y="714682"/>
                  </a:moveTo>
                  <a:lnTo>
                    <a:pt x="4047259" y="782142"/>
                  </a:lnTo>
                  <a:lnTo>
                    <a:pt x="3930409" y="849602"/>
                  </a:lnTo>
                  <a:lnTo>
                    <a:pt x="3930409" y="714682"/>
                  </a:lnTo>
                  <a:close/>
                  <a:moveTo>
                    <a:pt x="3803383" y="621803"/>
                  </a:moveTo>
                  <a:lnTo>
                    <a:pt x="3926968" y="550432"/>
                  </a:lnTo>
                  <a:lnTo>
                    <a:pt x="3926968" y="693137"/>
                  </a:lnTo>
                  <a:lnTo>
                    <a:pt x="3803383" y="621803"/>
                  </a:lnTo>
                  <a:close/>
                  <a:moveTo>
                    <a:pt x="3794910" y="2933"/>
                  </a:moveTo>
                  <a:lnTo>
                    <a:pt x="3918531" y="74303"/>
                  </a:lnTo>
                  <a:lnTo>
                    <a:pt x="3794910" y="145674"/>
                  </a:lnTo>
                  <a:lnTo>
                    <a:pt x="3794910" y="2933"/>
                  </a:lnTo>
                  <a:close/>
                  <a:moveTo>
                    <a:pt x="3791542" y="2933"/>
                  </a:moveTo>
                  <a:lnTo>
                    <a:pt x="3791542" y="147629"/>
                  </a:lnTo>
                  <a:lnTo>
                    <a:pt x="3786473" y="150562"/>
                  </a:lnTo>
                  <a:lnTo>
                    <a:pt x="3661149" y="78214"/>
                  </a:lnTo>
                  <a:lnTo>
                    <a:pt x="3791506" y="2933"/>
                  </a:lnTo>
                  <a:close/>
                  <a:moveTo>
                    <a:pt x="3659447" y="81147"/>
                  </a:moveTo>
                  <a:lnTo>
                    <a:pt x="3783069" y="152518"/>
                  </a:lnTo>
                  <a:lnTo>
                    <a:pt x="3659447" y="223888"/>
                  </a:lnTo>
                  <a:lnTo>
                    <a:pt x="3659447" y="81147"/>
                  </a:lnTo>
                  <a:close/>
                  <a:moveTo>
                    <a:pt x="3656079" y="225844"/>
                  </a:moveTo>
                  <a:lnTo>
                    <a:pt x="3651010" y="228777"/>
                  </a:lnTo>
                  <a:lnTo>
                    <a:pt x="3525686" y="156428"/>
                  </a:lnTo>
                  <a:lnTo>
                    <a:pt x="3656079" y="81147"/>
                  </a:lnTo>
                  <a:lnTo>
                    <a:pt x="3656079" y="225844"/>
                  </a:lnTo>
                  <a:close/>
                  <a:moveTo>
                    <a:pt x="3523984" y="2933"/>
                  </a:moveTo>
                  <a:lnTo>
                    <a:pt x="3654377" y="78214"/>
                  </a:lnTo>
                  <a:lnTo>
                    <a:pt x="3523984" y="153495"/>
                  </a:lnTo>
                  <a:lnTo>
                    <a:pt x="3523984" y="2933"/>
                  </a:lnTo>
                  <a:close/>
                  <a:moveTo>
                    <a:pt x="3523984" y="159361"/>
                  </a:moveTo>
                  <a:lnTo>
                    <a:pt x="3647606" y="230732"/>
                  </a:lnTo>
                  <a:lnTo>
                    <a:pt x="3523984" y="302102"/>
                  </a:lnTo>
                  <a:lnTo>
                    <a:pt x="3523984" y="159361"/>
                  </a:lnTo>
                  <a:close/>
                  <a:moveTo>
                    <a:pt x="3395257" y="75281"/>
                  </a:moveTo>
                  <a:lnTo>
                    <a:pt x="3520580" y="2933"/>
                  </a:lnTo>
                  <a:lnTo>
                    <a:pt x="3520580" y="153459"/>
                  </a:lnTo>
                  <a:lnTo>
                    <a:pt x="3395257" y="81111"/>
                  </a:lnTo>
                  <a:lnTo>
                    <a:pt x="3395257" y="75281"/>
                  </a:lnTo>
                  <a:close/>
                  <a:moveTo>
                    <a:pt x="3395257" y="85058"/>
                  </a:moveTo>
                  <a:lnTo>
                    <a:pt x="3518915" y="156428"/>
                  </a:lnTo>
                  <a:lnTo>
                    <a:pt x="3395257" y="227799"/>
                  </a:lnTo>
                  <a:lnTo>
                    <a:pt x="3395257" y="85058"/>
                  </a:lnTo>
                  <a:close/>
                  <a:moveTo>
                    <a:pt x="3395257" y="231710"/>
                  </a:moveTo>
                  <a:lnTo>
                    <a:pt x="3520580" y="159361"/>
                  </a:lnTo>
                  <a:lnTo>
                    <a:pt x="3520580" y="304058"/>
                  </a:lnTo>
                  <a:lnTo>
                    <a:pt x="3515511" y="306991"/>
                  </a:lnTo>
                  <a:lnTo>
                    <a:pt x="3395257" y="237576"/>
                  </a:lnTo>
                  <a:lnTo>
                    <a:pt x="3395257" y="231746"/>
                  </a:lnTo>
                  <a:close/>
                  <a:moveTo>
                    <a:pt x="3395257" y="241486"/>
                  </a:moveTo>
                  <a:lnTo>
                    <a:pt x="3512107" y="308946"/>
                  </a:lnTo>
                  <a:lnTo>
                    <a:pt x="3395257" y="376406"/>
                  </a:lnTo>
                  <a:lnTo>
                    <a:pt x="3395257" y="241486"/>
                  </a:lnTo>
                  <a:close/>
                  <a:moveTo>
                    <a:pt x="3395257" y="405700"/>
                  </a:moveTo>
                  <a:lnTo>
                    <a:pt x="3512107" y="473196"/>
                  </a:lnTo>
                  <a:lnTo>
                    <a:pt x="3395257" y="540656"/>
                  </a:lnTo>
                  <a:lnTo>
                    <a:pt x="3395257" y="405700"/>
                  </a:lnTo>
                  <a:close/>
                  <a:moveTo>
                    <a:pt x="3395257" y="544566"/>
                  </a:moveTo>
                  <a:lnTo>
                    <a:pt x="3515511" y="475151"/>
                  </a:lnTo>
                  <a:lnTo>
                    <a:pt x="3520580" y="478048"/>
                  </a:lnTo>
                  <a:lnTo>
                    <a:pt x="3520580" y="622744"/>
                  </a:lnTo>
                  <a:lnTo>
                    <a:pt x="3395257" y="550396"/>
                  </a:lnTo>
                  <a:lnTo>
                    <a:pt x="3395257" y="544530"/>
                  </a:lnTo>
                  <a:close/>
                  <a:moveTo>
                    <a:pt x="3395257" y="554343"/>
                  </a:moveTo>
                  <a:lnTo>
                    <a:pt x="3518915" y="625714"/>
                  </a:lnTo>
                  <a:lnTo>
                    <a:pt x="3395257" y="697084"/>
                  </a:lnTo>
                  <a:lnTo>
                    <a:pt x="3395257" y="554307"/>
                  </a:lnTo>
                  <a:close/>
                  <a:moveTo>
                    <a:pt x="3395257" y="700995"/>
                  </a:moveTo>
                  <a:lnTo>
                    <a:pt x="3520580" y="628647"/>
                  </a:lnTo>
                  <a:lnTo>
                    <a:pt x="3520580" y="779173"/>
                  </a:lnTo>
                  <a:lnTo>
                    <a:pt x="3395257" y="706825"/>
                  </a:lnTo>
                  <a:lnTo>
                    <a:pt x="3395257" y="700995"/>
                  </a:lnTo>
                  <a:close/>
                  <a:moveTo>
                    <a:pt x="3395257" y="710735"/>
                  </a:moveTo>
                  <a:lnTo>
                    <a:pt x="3518915" y="782106"/>
                  </a:lnTo>
                  <a:lnTo>
                    <a:pt x="3395257" y="853476"/>
                  </a:lnTo>
                  <a:lnTo>
                    <a:pt x="3395257" y="710699"/>
                  </a:lnTo>
                  <a:close/>
                  <a:moveTo>
                    <a:pt x="3395257" y="857423"/>
                  </a:moveTo>
                  <a:lnTo>
                    <a:pt x="3520580" y="785075"/>
                  </a:lnTo>
                  <a:lnTo>
                    <a:pt x="3520580" y="935601"/>
                  </a:lnTo>
                  <a:lnTo>
                    <a:pt x="3395257" y="863253"/>
                  </a:lnTo>
                  <a:lnTo>
                    <a:pt x="3395257" y="857423"/>
                  </a:lnTo>
                  <a:close/>
                  <a:moveTo>
                    <a:pt x="3395257" y="867200"/>
                  </a:moveTo>
                  <a:lnTo>
                    <a:pt x="3518915" y="938570"/>
                  </a:lnTo>
                  <a:lnTo>
                    <a:pt x="3395257" y="1009941"/>
                  </a:lnTo>
                  <a:lnTo>
                    <a:pt x="3395257" y="867164"/>
                  </a:lnTo>
                  <a:close/>
                  <a:moveTo>
                    <a:pt x="3395257" y="1013852"/>
                  </a:moveTo>
                  <a:lnTo>
                    <a:pt x="3520580" y="941503"/>
                  </a:lnTo>
                  <a:lnTo>
                    <a:pt x="3520580" y="1086200"/>
                  </a:lnTo>
                  <a:lnTo>
                    <a:pt x="3515511" y="1089133"/>
                  </a:lnTo>
                  <a:lnTo>
                    <a:pt x="3395257" y="1019718"/>
                  </a:lnTo>
                  <a:lnTo>
                    <a:pt x="3395257" y="1013888"/>
                  </a:lnTo>
                  <a:close/>
                  <a:moveTo>
                    <a:pt x="3395257" y="1023592"/>
                  </a:moveTo>
                  <a:lnTo>
                    <a:pt x="3512107" y="1091052"/>
                  </a:lnTo>
                  <a:lnTo>
                    <a:pt x="3395257" y="1158512"/>
                  </a:lnTo>
                  <a:lnTo>
                    <a:pt x="3395257" y="1023592"/>
                  </a:lnTo>
                  <a:close/>
                  <a:moveTo>
                    <a:pt x="3395257" y="1187878"/>
                  </a:moveTo>
                  <a:lnTo>
                    <a:pt x="3512107" y="1255338"/>
                  </a:lnTo>
                  <a:lnTo>
                    <a:pt x="3395257" y="1322798"/>
                  </a:lnTo>
                  <a:lnTo>
                    <a:pt x="3395257" y="1187878"/>
                  </a:lnTo>
                  <a:close/>
                  <a:moveTo>
                    <a:pt x="3395257" y="1326708"/>
                  </a:moveTo>
                  <a:lnTo>
                    <a:pt x="3515511" y="1257293"/>
                  </a:lnTo>
                  <a:lnTo>
                    <a:pt x="3520580" y="1260226"/>
                  </a:lnTo>
                  <a:lnTo>
                    <a:pt x="3520580" y="1404923"/>
                  </a:lnTo>
                  <a:lnTo>
                    <a:pt x="3395257" y="1332575"/>
                  </a:lnTo>
                  <a:lnTo>
                    <a:pt x="3395257" y="1326745"/>
                  </a:lnTo>
                  <a:close/>
                  <a:moveTo>
                    <a:pt x="3395257" y="1336449"/>
                  </a:moveTo>
                  <a:lnTo>
                    <a:pt x="3518915" y="1407819"/>
                  </a:lnTo>
                  <a:lnTo>
                    <a:pt x="3395257" y="1479190"/>
                  </a:lnTo>
                  <a:lnTo>
                    <a:pt x="3395257" y="1336449"/>
                  </a:lnTo>
                  <a:close/>
                  <a:moveTo>
                    <a:pt x="3395257" y="1483137"/>
                  </a:moveTo>
                  <a:lnTo>
                    <a:pt x="3520580" y="1410789"/>
                  </a:lnTo>
                  <a:lnTo>
                    <a:pt x="3520580" y="1561315"/>
                  </a:lnTo>
                  <a:lnTo>
                    <a:pt x="3395257" y="1488967"/>
                  </a:lnTo>
                  <a:lnTo>
                    <a:pt x="3395257" y="1483101"/>
                  </a:lnTo>
                  <a:close/>
                  <a:moveTo>
                    <a:pt x="3395257" y="1492914"/>
                  </a:moveTo>
                  <a:lnTo>
                    <a:pt x="3518915" y="1564284"/>
                  </a:lnTo>
                  <a:lnTo>
                    <a:pt x="3395257" y="1635654"/>
                  </a:lnTo>
                  <a:lnTo>
                    <a:pt x="3395257" y="1492914"/>
                  </a:lnTo>
                  <a:close/>
                  <a:moveTo>
                    <a:pt x="3395257" y="1639565"/>
                  </a:moveTo>
                  <a:lnTo>
                    <a:pt x="3520580" y="1567217"/>
                  </a:lnTo>
                  <a:lnTo>
                    <a:pt x="3520580" y="1717743"/>
                  </a:lnTo>
                  <a:lnTo>
                    <a:pt x="3395257" y="1645395"/>
                  </a:lnTo>
                  <a:lnTo>
                    <a:pt x="3395257" y="1639529"/>
                  </a:lnTo>
                  <a:close/>
                  <a:moveTo>
                    <a:pt x="3395257" y="1649342"/>
                  </a:moveTo>
                  <a:lnTo>
                    <a:pt x="3518915" y="1720713"/>
                  </a:lnTo>
                  <a:lnTo>
                    <a:pt x="3395257" y="1792083"/>
                  </a:lnTo>
                  <a:lnTo>
                    <a:pt x="3395257" y="1649342"/>
                  </a:lnTo>
                  <a:close/>
                  <a:moveTo>
                    <a:pt x="3395257" y="1795994"/>
                  </a:moveTo>
                  <a:lnTo>
                    <a:pt x="3520580" y="1723646"/>
                  </a:lnTo>
                  <a:lnTo>
                    <a:pt x="3520580" y="1868342"/>
                  </a:lnTo>
                  <a:lnTo>
                    <a:pt x="3515511" y="1871275"/>
                  </a:lnTo>
                  <a:lnTo>
                    <a:pt x="3395257" y="1801860"/>
                  </a:lnTo>
                  <a:lnTo>
                    <a:pt x="3395257" y="1795994"/>
                  </a:lnTo>
                  <a:close/>
                  <a:moveTo>
                    <a:pt x="3395257" y="1805734"/>
                  </a:moveTo>
                  <a:lnTo>
                    <a:pt x="3512107" y="1873194"/>
                  </a:lnTo>
                  <a:lnTo>
                    <a:pt x="3395257" y="1940654"/>
                  </a:lnTo>
                  <a:lnTo>
                    <a:pt x="3395257" y="1805698"/>
                  </a:lnTo>
                  <a:close/>
                  <a:moveTo>
                    <a:pt x="3395257" y="1970020"/>
                  </a:moveTo>
                  <a:lnTo>
                    <a:pt x="3512107" y="2037480"/>
                  </a:lnTo>
                  <a:lnTo>
                    <a:pt x="3395257" y="2104940"/>
                  </a:lnTo>
                  <a:lnTo>
                    <a:pt x="3395257" y="1969984"/>
                  </a:lnTo>
                  <a:close/>
                  <a:moveTo>
                    <a:pt x="3395257" y="2108851"/>
                  </a:moveTo>
                  <a:lnTo>
                    <a:pt x="3515511" y="2039435"/>
                  </a:lnTo>
                  <a:lnTo>
                    <a:pt x="3520580" y="2042368"/>
                  </a:lnTo>
                  <a:lnTo>
                    <a:pt x="3520580" y="2187065"/>
                  </a:lnTo>
                  <a:lnTo>
                    <a:pt x="3395257" y="2114717"/>
                  </a:lnTo>
                  <a:lnTo>
                    <a:pt x="3395257" y="2108851"/>
                  </a:lnTo>
                  <a:close/>
                  <a:moveTo>
                    <a:pt x="3395257" y="2118591"/>
                  </a:moveTo>
                  <a:lnTo>
                    <a:pt x="3518915" y="2189961"/>
                  </a:lnTo>
                  <a:lnTo>
                    <a:pt x="3395257" y="2261368"/>
                  </a:lnTo>
                  <a:lnTo>
                    <a:pt x="3395257" y="2118591"/>
                  </a:lnTo>
                  <a:close/>
                  <a:moveTo>
                    <a:pt x="3395257" y="2265279"/>
                  </a:moveTo>
                  <a:lnTo>
                    <a:pt x="3520580" y="2192931"/>
                  </a:lnTo>
                  <a:lnTo>
                    <a:pt x="3520580" y="2343457"/>
                  </a:lnTo>
                  <a:lnTo>
                    <a:pt x="3395257" y="2271109"/>
                  </a:lnTo>
                  <a:lnTo>
                    <a:pt x="3395257" y="2265243"/>
                  </a:lnTo>
                  <a:close/>
                  <a:moveTo>
                    <a:pt x="3395257" y="2275056"/>
                  </a:moveTo>
                  <a:lnTo>
                    <a:pt x="3518915" y="2346426"/>
                  </a:lnTo>
                  <a:lnTo>
                    <a:pt x="3395257" y="2417833"/>
                  </a:lnTo>
                  <a:lnTo>
                    <a:pt x="3395257" y="2275056"/>
                  </a:lnTo>
                  <a:close/>
                  <a:moveTo>
                    <a:pt x="3395257" y="2421707"/>
                  </a:moveTo>
                  <a:lnTo>
                    <a:pt x="3520580" y="2349359"/>
                  </a:lnTo>
                  <a:lnTo>
                    <a:pt x="3520580" y="2499885"/>
                  </a:lnTo>
                  <a:lnTo>
                    <a:pt x="3395257" y="2427537"/>
                  </a:lnTo>
                  <a:lnTo>
                    <a:pt x="3395257" y="2421671"/>
                  </a:lnTo>
                  <a:close/>
                  <a:moveTo>
                    <a:pt x="3395257" y="2431448"/>
                  </a:moveTo>
                  <a:lnTo>
                    <a:pt x="3518915" y="2502818"/>
                  </a:lnTo>
                  <a:lnTo>
                    <a:pt x="3395257" y="2574225"/>
                  </a:lnTo>
                  <a:lnTo>
                    <a:pt x="3395257" y="2431448"/>
                  </a:lnTo>
                  <a:close/>
                  <a:moveTo>
                    <a:pt x="3395257" y="2578136"/>
                  </a:moveTo>
                  <a:lnTo>
                    <a:pt x="3520580" y="2505788"/>
                  </a:lnTo>
                  <a:lnTo>
                    <a:pt x="3520580" y="2650448"/>
                  </a:lnTo>
                  <a:lnTo>
                    <a:pt x="3515511" y="2653381"/>
                  </a:lnTo>
                  <a:lnTo>
                    <a:pt x="3395257" y="2583965"/>
                  </a:lnTo>
                  <a:lnTo>
                    <a:pt x="3395257" y="2578099"/>
                  </a:lnTo>
                  <a:close/>
                  <a:moveTo>
                    <a:pt x="3395257" y="2587912"/>
                  </a:moveTo>
                  <a:lnTo>
                    <a:pt x="3512107" y="2655372"/>
                  </a:lnTo>
                  <a:lnTo>
                    <a:pt x="3395257" y="2722832"/>
                  </a:lnTo>
                  <a:lnTo>
                    <a:pt x="3395257" y="2587912"/>
                  </a:lnTo>
                  <a:close/>
                  <a:moveTo>
                    <a:pt x="3395257" y="2752162"/>
                  </a:moveTo>
                  <a:lnTo>
                    <a:pt x="3512107" y="2819622"/>
                  </a:lnTo>
                  <a:lnTo>
                    <a:pt x="3395257" y="2887082"/>
                  </a:lnTo>
                  <a:lnTo>
                    <a:pt x="3395257" y="2752162"/>
                  </a:lnTo>
                  <a:close/>
                  <a:moveTo>
                    <a:pt x="3395257" y="2890993"/>
                  </a:moveTo>
                  <a:lnTo>
                    <a:pt x="3515511" y="2821577"/>
                  </a:lnTo>
                  <a:lnTo>
                    <a:pt x="3520580" y="2824511"/>
                  </a:lnTo>
                  <a:lnTo>
                    <a:pt x="3520580" y="2969170"/>
                  </a:lnTo>
                  <a:lnTo>
                    <a:pt x="3395257" y="2896822"/>
                  </a:lnTo>
                  <a:lnTo>
                    <a:pt x="3395257" y="2890993"/>
                  </a:lnTo>
                  <a:close/>
                  <a:moveTo>
                    <a:pt x="3395257" y="2900769"/>
                  </a:moveTo>
                  <a:lnTo>
                    <a:pt x="3518915" y="2972140"/>
                  </a:lnTo>
                  <a:lnTo>
                    <a:pt x="3395257" y="3043546"/>
                  </a:lnTo>
                  <a:lnTo>
                    <a:pt x="3395257" y="2900769"/>
                  </a:lnTo>
                  <a:close/>
                  <a:moveTo>
                    <a:pt x="3395257" y="3047421"/>
                  </a:moveTo>
                  <a:lnTo>
                    <a:pt x="3520580" y="2975073"/>
                  </a:lnTo>
                  <a:lnTo>
                    <a:pt x="3520580" y="3125599"/>
                  </a:lnTo>
                  <a:lnTo>
                    <a:pt x="3395257" y="3053251"/>
                  </a:lnTo>
                  <a:lnTo>
                    <a:pt x="3395257" y="3047421"/>
                  </a:lnTo>
                  <a:close/>
                  <a:moveTo>
                    <a:pt x="3395257" y="3057162"/>
                  </a:moveTo>
                  <a:lnTo>
                    <a:pt x="3518915" y="3128532"/>
                  </a:lnTo>
                  <a:lnTo>
                    <a:pt x="3395257" y="3199902"/>
                  </a:lnTo>
                  <a:lnTo>
                    <a:pt x="3395257" y="3057162"/>
                  </a:lnTo>
                  <a:close/>
                  <a:moveTo>
                    <a:pt x="3395257" y="3203849"/>
                  </a:moveTo>
                  <a:lnTo>
                    <a:pt x="3520580" y="3131501"/>
                  </a:lnTo>
                  <a:lnTo>
                    <a:pt x="3520580" y="3282027"/>
                  </a:lnTo>
                  <a:lnTo>
                    <a:pt x="3395257" y="3209679"/>
                  </a:lnTo>
                  <a:lnTo>
                    <a:pt x="3395257" y="3203849"/>
                  </a:lnTo>
                  <a:close/>
                  <a:moveTo>
                    <a:pt x="3395257" y="3213626"/>
                  </a:moveTo>
                  <a:lnTo>
                    <a:pt x="3518915" y="3284997"/>
                  </a:lnTo>
                  <a:lnTo>
                    <a:pt x="3395257" y="3356367"/>
                  </a:lnTo>
                  <a:lnTo>
                    <a:pt x="3395257" y="3213626"/>
                  </a:lnTo>
                  <a:close/>
                  <a:moveTo>
                    <a:pt x="3395257" y="3360278"/>
                  </a:moveTo>
                  <a:lnTo>
                    <a:pt x="3520580" y="3287930"/>
                  </a:lnTo>
                  <a:lnTo>
                    <a:pt x="3520580" y="3432626"/>
                  </a:lnTo>
                  <a:lnTo>
                    <a:pt x="3515547" y="3435559"/>
                  </a:lnTo>
                  <a:lnTo>
                    <a:pt x="3395257" y="3366144"/>
                  </a:lnTo>
                  <a:lnTo>
                    <a:pt x="3395257" y="3360314"/>
                  </a:lnTo>
                  <a:close/>
                  <a:moveTo>
                    <a:pt x="3395257" y="3370054"/>
                  </a:moveTo>
                  <a:lnTo>
                    <a:pt x="3512143" y="3437550"/>
                  </a:lnTo>
                  <a:lnTo>
                    <a:pt x="3395257" y="3505010"/>
                  </a:lnTo>
                  <a:lnTo>
                    <a:pt x="3395257" y="3370054"/>
                  </a:lnTo>
                  <a:close/>
                  <a:moveTo>
                    <a:pt x="3395257" y="3534304"/>
                  </a:moveTo>
                  <a:lnTo>
                    <a:pt x="3512107" y="3601764"/>
                  </a:lnTo>
                  <a:lnTo>
                    <a:pt x="3395257" y="3669224"/>
                  </a:lnTo>
                  <a:lnTo>
                    <a:pt x="3395257" y="3534304"/>
                  </a:lnTo>
                  <a:close/>
                  <a:moveTo>
                    <a:pt x="3395257" y="3682911"/>
                  </a:moveTo>
                  <a:lnTo>
                    <a:pt x="3518915" y="3754282"/>
                  </a:lnTo>
                  <a:lnTo>
                    <a:pt x="3395257" y="3825688"/>
                  </a:lnTo>
                  <a:lnTo>
                    <a:pt x="3395257" y="3682947"/>
                  </a:lnTo>
                  <a:close/>
                  <a:moveTo>
                    <a:pt x="3520580" y="3907777"/>
                  </a:moveTo>
                  <a:lnTo>
                    <a:pt x="3395257" y="3835429"/>
                  </a:lnTo>
                  <a:lnTo>
                    <a:pt x="3395257" y="3829599"/>
                  </a:lnTo>
                  <a:lnTo>
                    <a:pt x="3520580" y="3757251"/>
                  </a:lnTo>
                  <a:lnTo>
                    <a:pt x="3520580" y="3907777"/>
                  </a:lnTo>
                  <a:close/>
                  <a:moveTo>
                    <a:pt x="3520580" y="3751312"/>
                  </a:moveTo>
                  <a:lnTo>
                    <a:pt x="3395257" y="3678964"/>
                  </a:lnTo>
                  <a:lnTo>
                    <a:pt x="3395257" y="3673135"/>
                  </a:lnTo>
                  <a:lnTo>
                    <a:pt x="3515511" y="3603719"/>
                  </a:lnTo>
                  <a:lnTo>
                    <a:pt x="3520580" y="3606653"/>
                  </a:lnTo>
                  <a:lnTo>
                    <a:pt x="3520580" y="3751349"/>
                  </a:lnTo>
                  <a:close/>
                  <a:moveTo>
                    <a:pt x="3523984" y="3907777"/>
                  </a:moveTo>
                  <a:lnTo>
                    <a:pt x="3523984" y="3757215"/>
                  </a:lnTo>
                  <a:lnTo>
                    <a:pt x="3654377" y="3832496"/>
                  </a:lnTo>
                  <a:lnTo>
                    <a:pt x="3523984" y="3907777"/>
                  </a:lnTo>
                  <a:close/>
                  <a:moveTo>
                    <a:pt x="3656079" y="3829563"/>
                  </a:moveTo>
                  <a:lnTo>
                    <a:pt x="3525686" y="3754282"/>
                  </a:lnTo>
                  <a:lnTo>
                    <a:pt x="3651010" y="3681934"/>
                  </a:lnTo>
                  <a:lnTo>
                    <a:pt x="3656079" y="3684867"/>
                  </a:lnTo>
                  <a:lnTo>
                    <a:pt x="3656079" y="3829563"/>
                  </a:lnTo>
                  <a:close/>
                  <a:moveTo>
                    <a:pt x="3659447" y="3686822"/>
                  </a:moveTo>
                  <a:lnTo>
                    <a:pt x="3783069" y="3758192"/>
                  </a:lnTo>
                  <a:lnTo>
                    <a:pt x="3659447" y="3829563"/>
                  </a:lnTo>
                  <a:lnTo>
                    <a:pt x="3659447" y="3686822"/>
                  </a:lnTo>
                  <a:close/>
                  <a:moveTo>
                    <a:pt x="3791542" y="3907777"/>
                  </a:moveTo>
                  <a:lnTo>
                    <a:pt x="3661185" y="3832496"/>
                  </a:lnTo>
                  <a:lnTo>
                    <a:pt x="3786473" y="3760148"/>
                  </a:lnTo>
                  <a:lnTo>
                    <a:pt x="3791542" y="3763081"/>
                  </a:lnTo>
                  <a:lnTo>
                    <a:pt x="3791542" y="3907777"/>
                  </a:lnTo>
                  <a:close/>
                  <a:moveTo>
                    <a:pt x="3794910" y="3907777"/>
                  </a:moveTo>
                  <a:lnTo>
                    <a:pt x="3794910" y="3765036"/>
                  </a:lnTo>
                  <a:lnTo>
                    <a:pt x="3918531" y="3836407"/>
                  </a:lnTo>
                  <a:lnTo>
                    <a:pt x="3794910" y="3907777"/>
                  </a:lnTo>
                  <a:close/>
                  <a:moveTo>
                    <a:pt x="3803383" y="3750371"/>
                  </a:moveTo>
                  <a:lnTo>
                    <a:pt x="3926968" y="3679001"/>
                  </a:lnTo>
                  <a:lnTo>
                    <a:pt x="3926968" y="3821705"/>
                  </a:lnTo>
                  <a:lnTo>
                    <a:pt x="3803383" y="3750371"/>
                  </a:lnTo>
                  <a:close/>
                  <a:moveTo>
                    <a:pt x="4055660" y="3896009"/>
                  </a:moveTo>
                  <a:lnTo>
                    <a:pt x="3938845" y="3828585"/>
                  </a:lnTo>
                  <a:lnTo>
                    <a:pt x="4055660" y="3761162"/>
                  </a:lnTo>
                  <a:lnTo>
                    <a:pt x="4055660" y="3896045"/>
                  </a:lnTo>
                  <a:close/>
                  <a:moveTo>
                    <a:pt x="4055660" y="3757215"/>
                  </a:moveTo>
                  <a:lnTo>
                    <a:pt x="3935478" y="3826630"/>
                  </a:lnTo>
                  <a:lnTo>
                    <a:pt x="3930409" y="3823697"/>
                  </a:lnTo>
                  <a:lnTo>
                    <a:pt x="3930409" y="3679001"/>
                  </a:lnTo>
                  <a:lnTo>
                    <a:pt x="4055696" y="3751312"/>
                  </a:lnTo>
                  <a:lnTo>
                    <a:pt x="4055696" y="3757215"/>
                  </a:lnTo>
                  <a:close/>
                  <a:moveTo>
                    <a:pt x="4055660" y="3747402"/>
                  </a:moveTo>
                  <a:lnTo>
                    <a:pt x="3932074" y="3676068"/>
                  </a:lnTo>
                  <a:lnTo>
                    <a:pt x="4055660" y="3604733"/>
                  </a:lnTo>
                  <a:lnTo>
                    <a:pt x="4055660" y="3747438"/>
                  </a:lnTo>
                  <a:close/>
                  <a:moveTo>
                    <a:pt x="4055660" y="3600786"/>
                  </a:moveTo>
                  <a:lnTo>
                    <a:pt x="3930372" y="3673098"/>
                  </a:lnTo>
                  <a:lnTo>
                    <a:pt x="3930372" y="3522536"/>
                  </a:lnTo>
                  <a:lnTo>
                    <a:pt x="4055660" y="3594884"/>
                  </a:lnTo>
                  <a:lnTo>
                    <a:pt x="4055660" y="3600786"/>
                  </a:lnTo>
                  <a:close/>
                  <a:moveTo>
                    <a:pt x="4055660" y="3590973"/>
                  </a:moveTo>
                  <a:lnTo>
                    <a:pt x="3932074" y="3519603"/>
                  </a:lnTo>
                  <a:lnTo>
                    <a:pt x="4055660" y="3448269"/>
                  </a:lnTo>
                  <a:lnTo>
                    <a:pt x="4055660" y="3590973"/>
                  </a:lnTo>
                  <a:close/>
                  <a:moveTo>
                    <a:pt x="4055660" y="3444358"/>
                  </a:moveTo>
                  <a:lnTo>
                    <a:pt x="3930372" y="3516706"/>
                  </a:lnTo>
                  <a:lnTo>
                    <a:pt x="3930372" y="3366144"/>
                  </a:lnTo>
                  <a:lnTo>
                    <a:pt x="4055660" y="3438456"/>
                  </a:lnTo>
                  <a:lnTo>
                    <a:pt x="4055660" y="3444358"/>
                  </a:lnTo>
                  <a:close/>
                  <a:moveTo>
                    <a:pt x="4055660" y="3434545"/>
                  </a:moveTo>
                  <a:lnTo>
                    <a:pt x="3932074" y="3363174"/>
                  </a:lnTo>
                  <a:lnTo>
                    <a:pt x="4055660" y="3291840"/>
                  </a:lnTo>
                  <a:lnTo>
                    <a:pt x="4055660" y="3434545"/>
                  </a:lnTo>
                  <a:close/>
                  <a:moveTo>
                    <a:pt x="4055660" y="3287930"/>
                  </a:moveTo>
                  <a:lnTo>
                    <a:pt x="3930372" y="3360241"/>
                  </a:lnTo>
                  <a:lnTo>
                    <a:pt x="3930372" y="3215582"/>
                  </a:lnTo>
                  <a:lnTo>
                    <a:pt x="3935478" y="3212648"/>
                  </a:lnTo>
                  <a:lnTo>
                    <a:pt x="4055660" y="3282027"/>
                  </a:lnTo>
                  <a:lnTo>
                    <a:pt x="4055660" y="3287930"/>
                  </a:lnTo>
                  <a:close/>
                  <a:moveTo>
                    <a:pt x="4055660" y="3278117"/>
                  </a:moveTo>
                  <a:lnTo>
                    <a:pt x="3938845" y="3210693"/>
                  </a:lnTo>
                  <a:lnTo>
                    <a:pt x="4055660" y="3143269"/>
                  </a:lnTo>
                  <a:lnTo>
                    <a:pt x="4055660" y="3278117"/>
                  </a:lnTo>
                  <a:close/>
                  <a:moveTo>
                    <a:pt x="4055660" y="3113867"/>
                  </a:moveTo>
                  <a:lnTo>
                    <a:pt x="3938845" y="3046407"/>
                  </a:lnTo>
                  <a:lnTo>
                    <a:pt x="4055660" y="2978983"/>
                  </a:lnTo>
                  <a:lnTo>
                    <a:pt x="4055660" y="3113867"/>
                  </a:lnTo>
                  <a:close/>
                  <a:moveTo>
                    <a:pt x="4055660" y="2975073"/>
                  </a:moveTo>
                  <a:lnTo>
                    <a:pt x="3935441" y="3044452"/>
                  </a:lnTo>
                  <a:lnTo>
                    <a:pt x="3930372" y="3041519"/>
                  </a:lnTo>
                  <a:lnTo>
                    <a:pt x="3930372" y="2896822"/>
                  </a:lnTo>
                  <a:lnTo>
                    <a:pt x="4055660" y="2969170"/>
                  </a:lnTo>
                  <a:lnTo>
                    <a:pt x="4055660" y="2975073"/>
                  </a:lnTo>
                  <a:close/>
                  <a:moveTo>
                    <a:pt x="4055660" y="2965260"/>
                  </a:moveTo>
                  <a:lnTo>
                    <a:pt x="3932074" y="2893926"/>
                  </a:lnTo>
                  <a:lnTo>
                    <a:pt x="4055660" y="2822591"/>
                  </a:lnTo>
                  <a:lnTo>
                    <a:pt x="4055660" y="2965296"/>
                  </a:lnTo>
                  <a:close/>
                  <a:moveTo>
                    <a:pt x="4055660" y="2818644"/>
                  </a:moveTo>
                  <a:lnTo>
                    <a:pt x="3930372" y="2890956"/>
                  </a:lnTo>
                  <a:lnTo>
                    <a:pt x="3930372" y="2740394"/>
                  </a:lnTo>
                  <a:lnTo>
                    <a:pt x="4055660" y="2812742"/>
                  </a:lnTo>
                  <a:lnTo>
                    <a:pt x="4055660" y="2818644"/>
                  </a:lnTo>
                  <a:close/>
                  <a:moveTo>
                    <a:pt x="4055660" y="2808831"/>
                  </a:moveTo>
                  <a:lnTo>
                    <a:pt x="3932074" y="2737461"/>
                  </a:lnTo>
                  <a:lnTo>
                    <a:pt x="4055660" y="2666127"/>
                  </a:lnTo>
                  <a:lnTo>
                    <a:pt x="4055660" y="2808831"/>
                  </a:lnTo>
                  <a:close/>
                  <a:moveTo>
                    <a:pt x="4055660" y="2662216"/>
                  </a:moveTo>
                  <a:lnTo>
                    <a:pt x="3930372" y="2734528"/>
                  </a:lnTo>
                  <a:lnTo>
                    <a:pt x="3930372" y="2583965"/>
                  </a:lnTo>
                  <a:lnTo>
                    <a:pt x="4055660" y="2656314"/>
                  </a:lnTo>
                  <a:lnTo>
                    <a:pt x="4055660" y="2662216"/>
                  </a:lnTo>
                  <a:close/>
                  <a:moveTo>
                    <a:pt x="4055660" y="2652403"/>
                  </a:moveTo>
                  <a:lnTo>
                    <a:pt x="3932074" y="2581069"/>
                  </a:lnTo>
                  <a:lnTo>
                    <a:pt x="4055660" y="2509734"/>
                  </a:lnTo>
                  <a:lnTo>
                    <a:pt x="4055660" y="2652439"/>
                  </a:lnTo>
                  <a:close/>
                  <a:moveTo>
                    <a:pt x="4055660" y="2505788"/>
                  </a:moveTo>
                  <a:lnTo>
                    <a:pt x="3930372" y="2578099"/>
                  </a:lnTo>
                  <a:lnTo>
                    <a:pt x="3930372" y="2433403"/>
                  </a:lnTo>
                  <a:lnTo>
                    <a:pt x="3935441" y="2430470"/>
                  </a:lnTo>
                  <a:lnTo>
                    <a:pt x="4055660" y="2499885"/>
                  </a:lnTo>
                  <a:lnTo>
                    <a:pt x="4055660" y="2505788"/>
                  </a:lnTo>
                  <a:close/>
                  <a:moveTo>
                    <a:pt x="4055660" y="2495975"/>
                  </a:moveTo>
                  <a:lnTo>
                    <a:pt x="3938845" y="2428551"/>
                  </a:lnTo>
                  <a:lnTo>
                    <a:pt x="4055660" y="2361127"/>
                  </a:lnTo>
                  <a:lnTo>
                    <a:pt x="4055660" y="2496011"/>
                  </a:lnTo>
                  <a:close/>
                  <a:moveTo>
                    <a:pt x="4055660" y="2331725"/>
                  </a:moveTo>
                  <a:lnTo>
                    <a:pt x="3938845" y="2264301"/>
                  </a:lnTo>
                  <a:lnTo>
                    <a:pt x="4055660" y="2196878"/>
                  </a:lnTo>
                  <a:lnTo>
                    <a:pt x="4055660" y="2331761"/>
                  </a:lnTo>
                  <a:close/>
                  <a:moveTo>
                    <a:pt x="4055660" y="2192931"/>
                  </a:moveTo>
                  <a:lnTo>
                    <a:pt x="3935441" y="2262346"/>
                  </a:lnTo>
                  <a:lnTo>
                    <a:pt x="3930372" y="2259413"/>
                  </a:lnTo>
                  <a:lnTo>
                    <a:pt x="3930372" y="2114717"/>
                  </a:lnTo>
                  <a:lnTo>
                    <a:pt x="4055660" y="2187065"/>
                  </a:lnTo>
                  <a:lnTo>
                    <a:pt x="4055660" y="2192967"/>
                  </a:lnTo>
                  <a:close/>
                  <a:moveTo>
                    <a:pt x="4055660" y="2183118"/>
                  </a:moveTo>
                  <a:lnTo>
                    <a:pt x="3932074" y="2111747"/>
                  </a:lnTo>
                  <a:lnTo>
                    <a:pt x="4055660" y="2040413"/>
                  </a:lnTo>
                  <a:lnTo>
                    <a:pt x="4055660" y="2183118"/>
                  </a:lnTo>
                  <a:close/>
                  <a:moveTo>
                    <a:pt x="4055660" y="2036502"/>
                  </a:moveTo>
                  <a:lnTo>
                    <a:pt x="3930372" y="2108814"/>
                  </a:lnTo>
                  <a:lnTo>
                    <a:pt x="3930372" y="1958252"/>
                  </a:lnTo>
                  <a:lnTo>
                    <a:pt x="4055660" y="2030600"/>
                  </a:lnTo>
                  <a:lnTo>
                    <a:pt x="4055660" y="2036502"/>
                  </a:lnTo>
                  <a:close/>
                  <a:moveTo>
                    <a:pt x="4055660" y="2026689"/>
                  </a:moveTo>
                  <a:lnTo>
                    <a:pt x="3932074" y="1955355"/>
                  </a:lnTo>
                  <a:lnTo>
                    <a:pt x="4055660" y="1884021"/>
                  </a:lnTo>
                  <a:lnTo>
                    <a:pt x="4055660" y="2026726"/>
                  </a:lnTo>
                  <a:close/>
                  <a:moveTo>
                    <a:pt x="4055660" y="1880074"/>
                  </a:moveTo>
                  <a:lnTo>
                    <a:pt x="3930372" y="1952422"/>
                  </a:lnTo>
                  <a:lnTo>
                    <a:pt x="3930372" y="1801860"/>
                  </a:lnTo>
                  <a:lnTo>
                    <a:pt x="4055660" y="1874172"/>
                  </a:lnTo>
                  <a:lnTo>
                    <a:pt x="4055660" y="1880074"/>
                  </a:lnTo>
                  <a:close/>
                  <a:moveTo>
                    <a:pt x="4055660" y="1870261"/>
                  </a:moveTo>
                  <a:lnTo>
                    <a:pt x="3932074" y="1798927"/>
                  </a:lnTo>
                  <a:lnTo>
                    <a:pt x="4055660" y="1727556"/>
                  </a:lnTo>
                  <a:lnTo>
                    <a:pt x="4055660" y="1870261"/>
                  </a:lnTo>
                  <a:close/>
                  <a:moveTo>
                    <a:pt x="4055660" y="1723646"/>
                  </a:moveTo>
                  <a:lnTo>
                    <a:pt x="3930372" y="1795957"/>
                  </a:lnTo>
                  <a:lnTo>
                    <a:pt x="3930372" y="1651261"/>
                  </a:lnTo>
                  <a:lnTo>
                    <a:pt x="3935441" y="1648328"/>
                  </a:lnTo>
                  <a:lnTo>
                    <a:pt x="4055624" y="1717707"/>
                  </a:lnTo>
                  <a:lnTo>
                    <a:pt x="4055624" y="1723609"/>
                  </a:lnTo>
                  <a:close/>
                  <a:moveTo>
                    <a:pt x="4055660" y="1713832"/>
                  </a:moveTo>
                  <a:lnTo>
                    <a:pt x="3938845" y="1646409"/>
                  </a:lnTo>
                  <a:lnTo>
                    <a:pt x="4055660" y="1578985"/>
                  </a:lnTo>
                  <a:lnTo>
                    <a:pt x="4055660" y="1713869"/>
                  </a:lnTo>
                  <a:close/>
                  <a:moveTo>
                    <a:pt x="4055660" y="1549583"/>
                  </a:moveTo>
                  <a:lnTo>
                    <a:pt x="3938845" y="1482159"/>
                  </a:lnTo>
                  <a:lnTo>
                    <a:pt x="4055660" y="1414736"/>
                  </a:lnTo>
                  <a:lnTo>
                    <a:pt x="4055660" y="1549619"/>
                  </a:lnTo>
                  <a:close/>
                  <a:moveTo>
                    <a:pt x="4055660" y="1410789"/>
                  </a:moveTo>
                  <a:lnTo>
                    <a:pt x="3935441" y="1480204"/>
                  </a:lnTo>
                  <a:lnTo>
                    <a:pt x="3930372" y="1477271"/>
                  </a:lnTo>
                  <a:lnTo>
                    <a:pt x="3930372" y="1332575"/>
                  </a:lnTo>
                  <a:lnTo>
                    <a:pt x="4055660" y="1404886"/>
                  </a:lnTo>
                  <a:lnTo>
                    <a:pt x="4055660" y="1410789"/>
                  </a:lnTo>
                  <a:close/>
                  <a:moveTo>
                    <a:pt x="4055660" y="1400976"/>
                  </a:moveTo>
                  <a:lnTo>
                    <a:pt x="3932074" y="1329642"/>
                  </a:lnTo>
                  <a:lnTo>
                    <a:pt x="4055660" y="1258307"/>
                  </a:lnTo>
                  <a:lnTo>
                    <a:pt x="4055660" y="1401012"/>
                  </a:lnTo>
                  <a:close/>
                  <a:moveTo>
                    <a:pt x="4055660" y="1254360"/>
                  </a:moveTo>
                  <a:lnTo>
                    <a:pt x="3930372" y="1326708"/>
                  </a:lnTo>
                  <a:lnTo>
                    <a:pt x="3930372" y="1176146"/>
                  </a:lnTo>
                  <a:lnTo>
                    <a:pt x="4055660" y="1248458"/>
                  </a:lnTo>
                  <a:lnTo>
                    <a:pt x="4055660" y="1254360"/>
                  </a:lnTo>
                  <a:close/>
                  <a:moveTo>
                    <a:pt x="4055660" y="1244547"/>
                  </a:moveTo>
                  <a:lnTo>
                    <a:pt x="3932074" y="1173213"/>
                  </a:lnTo>
                  <a:lnTo>
                    <a:pt x="4055660" y="1101843"/>
                  </a:lnTo>
                  <a:lnTo>
                    <a:pt x="4055660" y="1244547"/>
                  </a:lnTo>
                  <a:close/>
                  <a:moveTo>
                    <a:pt x="4055660" y="1097932"/>
                  </a:moveTo>
                  <a:lnTo>
                    <a:pt x="3930372" y="1170244"/>
                  </a:lnTo>
                  <a:lnTo>
                    <a:pt x="3930372" y="1019681"/>
                  </a:lnTo>
                  <a:lnTo>
                    <a:pt x="4055660" y="1091993"/>
                  </a:lnTo>
                  <a:lnTo>
                    <a:pt x="4055660" y="1097896"/>
                  </a:lnTo>
                  <a:close/>
                  <a:moveTo>
                    <a:pt x="4055660" y="1088119"/>
                  </a:moveTo>
                  <a:lnTo>
                    <a:pt x="3932074" y="1016785"/>
                  </a:lnTo>
                  <a:lnTo>
                    <a:pt x="4055660" y="945414"/>
                  </a:lnTo>
                  <a:lnTo>
                    <a:pt x="4055660" y="1088119"/>
                  </a:lnTo>
                  <a:close/>
                  <a:moveTo>
                    <a:pt x="4055660" y="941503"/>
                  </a:moveTo>
                  <a:lnTo>
                    <a:pt x="3930372" y="1013815"/>
                  </a:lnTo>
                  <a:lnTo>
                    <a:pt x="3930372" y="869119"/>
                  </a:lnTo>
                  <a:lnTo>
                    <a:pt x="3935441" y="866186"/>
                  </a:lnTo>
                  <a:lnTo>
                    <a:pt x="4055660" y="935601"/>
                  </a:lnTo>
                  <a:lnTo>
                    <a:pt x="4055660" y="941503"/>
                  </a:lnTo>
                  <a:close/>
                  <a:moveTo>
                    <a:pt x="4055660" y="931690"/>
                  </a:moveTo>
                  <a:lnTo>
                    <a:pt x="3938845" y="864267"/>
                  </a:lnTo>
                  <a:lnTo>
                    <a:pt x="4055660" y="796807"/>
                  </a:lnTo>
                  <a:lnTo>
                    <a:pt x="4055660" y="931690"/>
                  </a:lnTo>
                  <a:close/>
                  <a:moveTo>
                    <a:pt x="4055660" y="767441"/>
                  </a:moveTo>
                  <a:lnTo>
                    <a:pt x="3938845" y="700017"/>
                  </a:lnTo>
                  <a:lnTo>
                    <a:pt x="4055660" y="632594"/>
                  </a:lnTo>
                  <a:lnTo>
                    <a:pt x="4055660" y="767477"/>
                  </a:lnTo>
                  <a:close/>
                  <a:moveTo>
                    <a:pt x="4055660" y="628647"/>
                  </a:moveTo>
                  <a:lnTo>
                    <a:pt x="3935478" y="698062"/>
                  </a:lnTo>
                  <a:lnTo>
                    <a:pt x="3930409" y="695129"/>
                  </a:lnTo>
                  <a:lnTo>
                    <a:pt x="3930409" y="550432"/>
                  </a:lnTo>
                  <a:lnTo>
                    <a:pt x="4055696" y="622781"/>
                  </a:lnTo>
                  <a:lnTo>
                    <a:pt x="4055696" y="628683"/>
                  </a:lnTo>
                  <a:close/>
                  <a:moveTo>
                    <a:pt x="4055660" y="618834"/>
                  </a:moveTo>
                  <a:lnTo>
                    <a:pt x="3932074" y="547499"/>
                  </a:lnTo>
                  <a:lnTo>
                    <a:pt x="4055660" y="476129"/>
                  </a:lnTo>
                  <a:lnTo>
                    <a:pt x="4055660" y="618834"/>
                  </a:lnTo>
                  <a:close/>
                  <a:moveTo>
                    <a:pt x="4055660" y="472218"/>
                  </a:moveTo>
                  <a:lnTo>
                    <a:pt x="3930372" y="544530"/>
                  </a:lnTo>
                  <a:lnTo>
                    <a:pt x="3930372" y="393968"/>
                  </a:lnTo>
                  <a:lnTo>
                    <a:pt x="4055660" y="466316"/>
                  </a:lnTo>
                  <a:lnTo>
                    <a:pt x="4055660" y="472218"/>
                  </a:lnTo>
                  <a:close/>
                  <a:moveTo>
                    <a:pt x="4055660" y="462405"/>
                  </a:moveTo>
                  <a:lnTo>
                    <a:pt x="3932074" y="391071"/>
                  </a:lnTo>
                  <a:lnTo>
                    <a:pt x="4055660" y="319701"/>
                  </a:lnTo>
                  <a:lnTo>
                    <a:pt x="4055660" y="462405"/>
                  </a:lnTo>
                  <a:close/>
                  <a:moveTo>
                    <a:pt x="4055660" y="315790"/>
                  </a:moveTo>
                  <a:lnTo>
                    <a:pt x="3930372" y="388102"/>
                  </a:lnTo>
                  <a:lnTo>
                    <a:pt x="3930372" y="237539"/>
                  </a:lnTo>
                  <a:lnTo>
                    <a:pt x="4055660" y="309888"/>
                  </a:lnTo>
                  <a:lnTo>
                    <a:pt x="4055660" y="315790"/>
                  </a:lnTo>
                  <a:close/>
                  <a:moveTo>
                    <a:pt x="4055660" y="305977"/>
                  </a:moveTo>
                  <a:lnTo>
                    <a:pt x="3932074" y="234643"/>
                  </a:lnTo>
                  <a:lnTo>
                    <a:pt x="4055660" y="163308"/>
                  </a:lnTo>
                  <a:lnTo>
                    <a:pt x="4055660" y="306013"/>
                  </a:lnTo>
                  <a:close/>
                  <a:moveTo>
                    <a:pt x="4055660" y="159361"/>
                  </a:moveTo>
                  <a:lnTo>
                    <a:pt x="3930372" y="231673"/>
                  </a:lnTo>
                  <a:lnTo>
                    <a:pt x="3930372" y="87013"/>
                  </a:lnTo>
                  <a:lnTo>
                    <a:pt x="3935441" y="84080"/>
                  </a:lnTo>
                  <a:lnTo>
                    <a:pt x="4055624" y="153459"/>
                  </a:lnTo>
                  <a:lnTo>
                    <a:pt x="4055624" y="159361"/>
                  </a:lnTo>
                  <a:close/>
                  <a:moveTo>
                    <a:pt x="4055660" y="149548"/>
                  </a:moveTo>
                  <a:lnTo>
                    <a:pt x="3938845" y="82125"/>
                  </a:lnTo>
                  <a:lnTo>
                    <a:pt x="4055660" y="14701"/>
                  </a:lnTo>
                  <a:lnTo>
                    <a:pt x="4055660" y="149585"/>
                  </a:lnTo>
                  <a:close/>
                  <a:moveTo>
                    <a:pt x="4072606" y="3896045"/>
                  </a:moveTo>
                  <a:lnTo>
                    <a:pt x="4072606" y="3761125"/>
                  </a:lnTo>
                  <a:lnTo>
                    <a:pt x="4189457" y="3828585"/>
                  </a:lnTo>
                  <a:lnTo>
                    <a:pt x="4072606" y="3896045"/>
                  </a:lnTo>
                  <a:close/>
                  <a:moveTo>
                    <a:pt x="4192861" y="3826630"/>
                  </a:moveTo>
                  <a:lnTo>
                    <a:pt x="4072606" y="3757178"/>
                  </a:lnTo>
                  <a:lnTo>
                    <a:pt x="4072606" y="3751349"/>
                  </a:lnTo>
                  <a:lnTo>
                    <a:pt x="4197930" y="3679001"/>
                  </a:lnTo>
                  <a:lnTo>
                    <a:pt x="4197930" y="3823660"/>
                  </a:lnTo>
                  <a:lnTo>
                    <a:pt x="4192861" y="3826594"/>
                  </a:lnTo>
                  <a:close/>
                  <a:moveTo>
                    <a:pt x="4201334" y="3821742"/>
                  </a:moveTo>
                  <a:lnTo>
                    <a:pt x="4201334" y="3679001"/>
                  </a:lnTo>
                  <a:lnTo>
                    <a:pt x="4324956" y="3750371"/>
                  </a:lnTo>
                  <a:lnTo>
                    <a:pt x="4201334" y="3821742"/>
                  </a:lnTo>
                  <a:close/>
                  <a:moveTo>
                    <a:pt x="4333393" y="3907777"/>
                  </a:moveTo>
                  <a:lnTo>
                    <a:pt x="4209807" y="3836407"/>
                  </a:lnTo>
                  <a:lnTo>
                    <a:pt x="4333393" y="3765036"/>
                  </a:lnTo>
                  <a:lnTo>
                    <a:pt x="4333393" y="3907777"/>
                  </a:lnTo>
                  <a:close/>
                  <a:moveTo>
                    <a:pt x="4336797" y="3907777"/>
                  </a:moveTo>
                  <a:lnTo>
                    <a:pt x="4336797" y="3763081"/>
                  </a:lnTo>
                  <a:lnTo>
                    <a:pt x="4341866" y="3760148"/>
                  </a:lnTo>
                  <a:lnTo>
                    <a:pt x="4467190" y="3832496"/>
                  </a:lnTo>
                  <a:lnTo>
                    <a:pt x="4336797" y="3907777"/>
                  </a:lnTo>
                  <a:close/>
                  <a:moveTo>
                    <a:pt x="4468892" y="3829563"/>
                  </a:moveTo>
                  <a:lnTo>
                    <a:pt x="4345306" y="3758192"/>
                  </a:lnTo>
                  <a:lnTo>
                    <a:pt x="4468892" y="3686822"/>
                  </a:lnTo>
                  <a:lnTo>
                    <a:pt x="4468892" y="3829563"/>
                  </a:lnTo>
                  <a:close/>
                  <a:moveTo>
                    <a:pt x="4472259" y="3684867"/>
                  </a:moveTo>
                  <a:lnTo>
                    <a:pt x="4477365" y="3681934"/>
                  </a:lnTo>
                  <a:lnTo>
                    <a:pt x="4602688" y="3754282"/>
                  </a:lnTo>
                  <a:lnTo>
                    <a:pt x="4472295" y="3829599"/>
                  </a:lnTo>
                  <a:lnTo>
                    <a:pt x="4472295" y="3684903"/>
                  </a:lnTo>
                  <a:close/>
                  <a:moveTo>
                    <a:pt x="4604354" y="3907777"/>
                  </a:moveTo>
                  <a:lnTo>
                    <a:pt x="4473961" y="3832496"/>
                  </a:lnTo>
                  <a:lnTo>
                    <a:pt x="4604354" y="3757251"/>
                  </a:lnTo>
                  <a:lnTo>
                    <a:pt x="4604354" y="3907777"/>
                  </a:lnTo>
                  <a:close/>
                  <a:moveTo>
                    <a:pt x="4604354" y="3751312"/>
                  </a:moveTo>
                  <a:lnTo>
                    <a:pt x="4480732" y="3679942"/>
                  </a:lnTo>
                  <a:lnTo>
                    <a:pt x="4604354" y="3608572"/>
                  </a:lnTo>
                  <a:lnTo>
                    <a:pt x="4604354" y="3751276"/>
                  </a:lnTo>
                  <a:close/>
                  <a:moveTo>
                    <a:pt x="4733082" y="3835393"/>
                  </a:moveTo>
                  <a:lnTo>
                    <a:pt x="4607758" y="3907741"/>
                  </a:lnTo>
                  <a:lnTo>
                    <a:pt x="4607758" y="3757178"/>
                  </a:lnTo>
                  <a:lnTo>
                    <a:pt x="4733082" y="3829563"/>
                  </a:lnTo>
                  <a:lnTo>
                    <a:pt x="4733082" y="3835393"/>
                  </a:lnTo>
                  <a:close/>
                  <a:moveTo>
                    <a:pt x="4733082" y="3825652"/>
                  </a:moveTo>
                  <a:lnTo>
                    <a:pt x="4609460" y="3754246"/>
                  </a:lnTo>
                  <a:lnTo>
                    <a:pt x="4733082" y="3682875"/>
                  </a:lnTo>
                  <a:lnTo>
                    <a:pt x="4733082" y="3825616"/>
                  </a:lnTo>
                  <a:close/>
                  <a:moveTo>
                    <a:pt x="4733082" y="3678964"/>
                  </a:moveTo>
                  <a:lnTo>
                    <a:pt x="4607758" y="3751312"/>
                  </a:lnTo>
                  <a:lnTo>
                    <a:pt x="4607758" y="3606653"/>
                  </a:lnTo>
                  <a:lnTo>
                    <a:pt x="4612827" y="3603719"/>
                  </a:lnTo>
                  <a:lnTo>
                    <a:pt x="4733082" y="3673135"/>
                  </a:lnTo>
                  <a:lnTo>
                    <a:pt x="4733082" y="3678964"/>
                  </a:lnTo>
                  <a:close/>
                  <a:moveTo>
                    <a:pt x="4733082" y="3669224"/>
                  </a:moveTo>
                  <a:lnTo>
                    <a:pt x="4616231" y="3601764"/>
                  </a:lnTo>
                  <a:lnTo>
                    <a:pt x="4733082" y="3534304"/>
                  </a:lnTo>
                  <a:lnTo>
                    <a:pt x="4733082" y="3669224"/>
                  </a:lnTo>
                  <a:close/>
                  <a:moveTo>
                    <a:pt x="4733082" y="3504974"/>
                  </a:moveTo>
                  <a:lnTo>
                    <a:pt x="4616195" y="3437478"/>
                  </a:lnTo>
                  <a:lnTo>
                    <a:pt x="4733082" y="3370018"/>
                  </a:lnTo>
                  <a:lnTo>
                    <a:pt x="4733082" y="3504974"/>
                  </a:lnTo>
                  <a:close/>
                  <a:moveTo>
                    <a:pt x="4733082" y="3366107"/>
                  </a:moveTo>
                  <a:lnTo>
                    <a:pt x="4612791" y="3435523"/>
                  </a:lnTo>
                  <a:lnTo>
                    <a:pt x="4607722" y="3432590"/>
                  </a:lnTo>
                  <a:lnTo>
                    <a:pt x="4607722" y="3287893"/>
                  </a:lnTo>
                  <a:lnTo>
                    <a:pt x="4733045" y="3360278"/>
                  </a:lnTo>
                  <a:lnTo>
                    <a:pt x="4733045" y="3366107"/>
                  </a:lnTo>
                  <a:close/>
                  <a:moveTo>
                    <a:pt x="4733082" y="3356367"/>
                  </a:moveTo>
                  <a:lnTo>
                    <a:pt x="4609460" y="3284997"/>
                  </a:lnTo>
                  <a:lnTo>
                    <a:pt x="4733082" y="3213626"/>
                  </a:lnTo>
                  <a:lnTo>
                    <a:pt x="4733082" y="3356367"/>
                  </a:lnTo>
                  <a:close/>
                  <a:moveTo>
                    <a:pt x="4733082" y="3209679"/>
                  </a:moveTo>
                  <a:lnTo>
                    <a:pt x="4607758" y="3282027"/>
                  </a:lnTo>
                  <a:lnTo>
                    <a:pt x="4607758" y="3131465"/>
                  </a:lnTo>
                  <a:lnTo>
                    <a:pt x="4733082" y="3203849"/>
                  </a:lnTo>
                  <a:lnTo>
                    <a:pt x="4733082" y="3209679"/>
                  </a:lnTo>
                  <a:close/>
                  <a:moveTo>
                    <a:pt x="4733082" y="3199939"/>
                  </a:moveTo>
                  <a:lnTo>
                    <a:pt x="4609460" y="3128532"/>
                  </a:lnTo>
                  <a:lnTo>
                    <a:pt x="4733082" y="3057162"/>
                  </a:lnTo>
                  <a:lnTo>
                    <a:pt x="4733082" y="3199939"/>
                  </a:lnTo>
                  <a:close/>
                  <a:moveTo>
                    <a:pt x="4733082" y="3053251"/>
                  </a:moveTo>
                  <a:lnTo>
                    <a:pt x="4607758" y="3125599"/>
                  </a:lnTo>
                  <a:lnTo>
                    <a:pt x="4607758" y="2975036"/>
                  </a:lnTo>
                  <a:lnTo>
                    <a:pt x="4733082" y="3047421"/>
                  </a:lnTo>
                  <a:lnTo>
                    <a:pt x="4733082" y="3053251"/>
                  </a:lnTo>
                  <a:close/>
                  <a:moveTo>
                    <a:pt x="4733082" y="3043510"/>
                  </a:moveTo>
                  <a:lnTo>
                    <a:pt x="4609460" y="2972103"/>
                  </a:lnTo>
                  <a:lnTo>
                    <a:pt x="4733082" y="2900733"/>
                  </a:lnTo>
                  <a:lnTo>
                    <a:pt x="4733082" y="3043510"/>
                  </a:lnTo>
                  <a:close/>
                  <a:moveTo>
                    <a:pt x="4733082" y="2896822"/>
                  </a:moveTo>
                  <a:lnTo>
                    <a:pt x="4607758" y="2969170"/>
                  </a:lnTo>
                  <a:lnTo>
                    <a:pt x="4607758" y="2824511"/>
                  </a:lnTo>
                  <a:lnTo>
                    <a:pt x="4612864" y="2821577"/>
                  </a:lnTo>
                  <a:lnTo>
                    <a:pt x="4733118" y="2890993"/>
                  </a:lnTo>
                  <a:lnTo>
                    <a:pt x="4733118" y="2896822"/>
                  </a:lnTo>
                  <a:close/>
                  <a:moveTo>
                    <a:pt x="4733082" y="2887082"/>
                  </a:moveTo>
                  <a:lnTo>
                    <a:pt x="4616231" y="2819622"/>
                  </a:lnTo>
                  <a:lnTo>
                    <a:pt x="4733082" y="2752162"/>
                  </a:lnTo>
                  <a:lnTo>
                    <a:pt x="4733082" y="2887082"/>
                  </a:lnTo>
                  <a:close/>
                  <a:moveTo>
                    <a:pt x="4733082" y="2722832"/>
                  </a:moveTo>
                  <a:lnTo>
                    <a:pt x="4616231" y="2655372"/>
                  </a:lnTo>
                  <a:lnTo>
                    <a:pt x="4733082" y="2587912"/>
                  </a:lnTo>
                  <a:lnTo>
                    <a:pt x="4733082" y="2722832"/>
                  </a:lnTo>
                  <a:close/>
                  <a:moveTo>
                    <a:pt x="4733082" y="2583965"/>
                  </a:moveTo>
                  <a:lnTo>
                    <a:pt x="4612827" y="2653417"/>
                  </a:lnTo>
                  <a:lnTo>
                    <a:pt x="4607758" y="2650484"/>
                  </a:lnTo>
                  <a:lnTo>
                    <a:pt x="4607758" y="2505788"/>
                  </a:lnTo>
                  <a:lnTo>
                    <a:pt x="4733082" y="2578172"/>
                  </a:lnTo>
                  <a:lnTo>
                    <a:pt x="4733082" y="2584002"/>
                  </a:lnTo>
                  <a:close/>
                  <a:moveTo>
                    <a:pt x="4733082" y="2574225"/>
                  </a:moveTo>
                  <a:lnTo>
                    <a:pt x="4609460" y="2502818"/>
                  </a:lnTo>
                  <a:lnTo>
                    <a:pt x="4733082" y="2431448"/>
                  </a:lnTo>
                  <a:lnTo>
                    <a:pt x="4733082" y="2574225"/>
                  </a:lnTo>
                  <a:close/>
                  <a:moveTo>
                    <a:pt x="4733082" y="2427537"/>
                  </a:moveTo>
                  <a:lnTo>
                    <a:pt x="4607758" y="2499885"/>
                  </a:lnTo>
                  <a:lnTo>
                    <a:pt x="4607758" y="2349323"/>
                  </a:lnTo>
                  <a:lnTo>
                    <a:pt x="4733082" y="2421707"/>
                  </a:lnTo>
                  <a:lnTo>
                    <a:pt x="4733082" y="2427537"/>
                  </a:lnTo>
                  <a:close/>
                  <a:moveTo>
                    <a:pt x="4733082" y="2417797"/>
                  </a:moveTo>
                  <a:lnTo>
                    <a:pt x="4609460" y="2346390"/>
                  </a:lnTo>
                  <a:lnTo>
                    <a:pt x="4733082" y="2275020"/>
                  </a:lnTo>
                  <a:lnTo>
                    <a:pt x="4733082" y="2417797"/>
                  </a:lnTo>
                  <a:close/>
                  <a:moveTo>
                    <a:pt x="4733082" y="2271109"/>
                  </a:moveTo>
                  <a:lnTo>
                    <a:pt x="4607758" y="2343457"/>
                  </a:lnTo>
                  <a:lnTo>
                    <a:pt x="4607758" y="2192894"/>
                  </a:lnTo>
                  <a:lnTo>
                    <a:pt x="4733082" y="2265279"/>
                  </a:lnTo>
                  <a:lnTo>
                    <a:pt x="4733082" y="2271109"/>
                  </a:lnTo>
                  <a:close/>
                  <a:moveTo>
                    <a:pt x="4733082" y="2261368"/>
                  </a:moveTo>
                  <a:lnTo>
                    <a:pt x="4609460" y="2189961"/>
                  </a:lnTo>
                  <a:lnTo>
                    <a:pt x="4733082" y="2118591"/>
                  </a:lnTo>
                  <a:lnTo>
                    <a:pt x="4733082" y="2261368"/>
                  </a:lnTo>
                  <a:close/>
                  <a:moveTo>
                    <a:pt x="4733082" y="2114680"/>
                  </a:moveTo>
                  <a:lnTo>
                    <a:pt x="4607758" y="2187028"/>
                  </a:lnTo>
                  <a:lnTo>
                    <a:pt x="4607758" y="2042332"/>
                  </a:lnTo>
                  <a:lnTo>
                    <a:pt x="4612827" y="2039399"/>
                  </a:lnTo>
                  <a:lnTo>
                    <a:pt x="4733082" y="2108851"/>
                  </a:lnTo>
                  <a:lnTo>
                    <a:pt x="4733082" y="2114680"/>
                  </a:lnTo>
                  <a:close/>
                  <a:moveTo>
                    <a:pt x="4733082" y="2104940"/>
                  </a:moveTo>
                  <a:lnTo>
                    <a:pt x="4616231" y="2037480"/>
                  </a:lnTo>
                  <a:lnTo>
                    <a:pt x="4733082" y="1970020"/>
                  </a:lnTo>
                  <a:lnTo>
                    <a:pt x="4733082" y="2104976"/>
                  </a:lnTo>
                  <a:close/>
                  <a:moveTo>
                    <a:pt x="4733082" y="1940690"/>
                  </a:moveTo>
                  <a:lnTo>
                    <a:pt x="4616195" y="1873230"/>
                  </a:lnTo>
                  <a:lnTo>
                    <a:pt x="4733082" y="1805770"/>
                  </a:lnTo>
                  <a:lnTo>
                    <a:pt x="4733082" y="1940726"/>
                  </a:lnTo>
                  <a:close/>
                  <a:moveTo>
                    <a:pt x="4733082" y="1801824"/>
                  </a:moveTo>
                  <a:lnTo>
                    <a:pt x="4612827" y="1871275"/>
                  </a:lnTo>
                  <a:lnTo>
                    <a:pt x="4607758" y="1868342"/>
                  </a:lnTo>
                  <a:lnTo>
                    <a:pt x="4607758" y="1723646"/>
                  </a:lnTo>
                  <a:lnTo>
                    <a:pt x="4733082" y="1795994"/>
                  </a:lnTo>
                  <a:lnTo>
                    <a:pt x="4733082" y="1801824"/>
                  </a:lnTo>
                  <a:close/>
                  <a:moveTo>
                    <a:pt x="4733082" y="1792083"/>
                  </a:moveTo>
                  <a:lnTo>
                    <a:pt x="4609460" y="1720713"/>
                  </a:lnTo>
                  <a:lnTo>
                    <a:pt x="4733082" y="1649342"/>
                  </a:lnTo>
                  <a:lnTo>
                    <a:pt x="4733082" y="1792119"/>
                  </a:lnTo>
                  <a:close/>
                  <a:moveTo>
                    <a:pt x="4733082" y="1645395"/>
                  </a:moveTo>
                  <a:lnTo>
                    <a:pt x="4607758" y="1717779"/>
                  </a:lnTo>
                  <a:lnTo>
                    <a:pt x="4607758" y="1567217"/>
                  </a:lnTo>
                  <a:lnTo>
                    <a:pt x="4733082" y="1639565"/>
                  </a:lnTo>
                  <a:lnTo>
                    <a:pt x="4733082" y="1645395"/>
                  </a:lnTo>
                  <a:close/>
                  <a:moveTo>
                    <a:pt x="4733082" y="1635654"/>
                  </a:moveTo>
                  <a:lnTo>
                    <a:pt x="4609460" y="1564284"/>
                  </a:lnTo>
                  <a:lnTo>
                    <a:pt x="4733082" y="1492914"/>
                  </a:lnTo>
                  <a:lnTo>
                    <a:pt x="4733082" y="1635691"/>
                  </a:lnTo>
                  <a:close/>
                  <a:moveTo>
                    <a:pt x="4733082" y="1488967"/>
                  </a:moveTo>
                  <a:lnTo>
                    <a:pt x="4607758" y="1561351"/>
                  </a:lnTo>
                  <a:lnTo>
                    <a:pt x="4607758" y="1410789"/>
                  </a:lnTo>
                  <a:lnTo>
                    <a:pt x="4733082" y="1483137"/>
                  </a:lnTo>
                  <a:lnTo>
                    <a:pt x="4733082" y="1488967"/>
                  </a:lnTo>
                  <a:close/>
                  <a:moveTo>
                    <a:pt x="4733082" y="1479226"/>
                  </a:moveTo>
                  <a:lnTo>
                    <a:pt x="4609460" y="1407856"/>
                  </a:lnTo>
                  <a:lnTo>
                    <a:pt x="4733082" y="1336485"/>
                  </a:lnTo>
                  <a:lnTo>
                    <a:pt x="4733082" y="1479262"/>
                  </a:lnTo>
                  <a:close/>
                  <a:moveTo>
                    <a:pt x="4733082" y="1332538"/>
                  </a:moveTo>
                  <a:lnTo>
                    <a:pt x="4607758" y="1404923"/>
                  </a:lnTo>
                  <a:lnTo>
                    <a:pt x="4607758" y="1260226"/>
                  </a:lnTo>
                  <a:lnTo>
                    <a:pt x="4612827" y="1257293"/>
                  </a:lnTo>
                  <a:lnTo>
                    <a:pt x="4733082" y="1326708"/>
                  </a:lnTo>
                  <a:lnTo>
                    <a:pt x="4733082" y="1332538"/>
                  </a:lnTo>
                  <a:close/>
                  <a:moveTo>
                    <a:pt x="4733082" y="1322798"/>
                  </a:moveTo>
                  <a:lnTo>
                    <a:pt x="4616231" y="1255338"/>
                  </a:lnTo>
                  <a:lnTo>
                    <a:pt x="4733082" y="1187878"/>
                  </a:lnTo>
                  <a:lnTo>
                    <a:pt x="4733082" y="1322834"/>
                  </a:lnTo>
                  <a:close/>
                  <a:moveTo>
                    <a:pt x="4733082" y="1158548"/>
                  </a:moveTo>
                  <a:lnTo>
                    <a:pt x="4616231" y="1091088"/>
                  </a:lnTo>
                  <a:lnTo>
                    <a:pt x="4733082" y="1023628"/>
                  </a:lnTo>
                  <a:lnTo>
                    <a:pt x="4733082" y="1158584"/>
                  </a:lnTo>
                  <a:close/>
                  <a:moveTo>
                    <a:pt x="4733082" y="1019681"/>
                  </a:moveTo>
                  <a:lnTo>
                    <a:pt x="4612827" y="1089133"/>
                  </a:lnTo>
                  <a:lnTo>
                    <a:pt x="4607758" y="1086200"/>
                  </a:lnTo>
                  <a:lnTo>
                    <a:pt x="4607758" y="941503"/>
                  </a:lnTo>
                  <a:lnTo>
                    <a:pt x="4733082" y="1013888"/>
                  </a:lnTo>
                  <a:lnTo>
                    <a:pt x="4733082" y="1019718"/>
                  </a:lnTo>
                  <a:close/>
                  <a:moveTo>
                    <a:pt x="4733082" y="1009941"/>
                  </a:moveTo>
                  <a:lnTo>
                    <a:pt x="4609460" y="938570"/>
                  </a:lnTo>
                  <a:lnTo>
                    <a:pt x="4733082" y="867200"/>
                  </a:lnTo>
                  <a:lnTo>
                    <a:pt x="4733082" y="1009977"/>
                  </a:lnTo>
                  <a:close/>
                  <a:moveTo>
                    <a:pt x="4733082" y="863253"/>
                  </a:moveTo>
                  <a:lnTo>
                    <a:pt x="4607758" y="935637"/>
                  </a:lnTo>
                  <a:lnTo>
                    <a:pt x="4607758" y="785075"/>
                  </a:lnTo>
                  <a:lnTo>
                    <a:pt x="4733082" y="857459"/>
                  </a:lnTo>
                  <a:lnTo>
                    <a:pt x="4733082" y="863289"/>
                  </a:lnTo>
                  <a:close/>
                  <a:moveTo>
                    <a:pt x="4733082" y="853513"/>
                  </a:moveTo>
                  <a:lnTo>
                    <a:pt x="4609460" y="782142"/>
                  </a:lnTo>
                  <a:lnTo>
                    <a:pt x="4733082" y="710772"/>
                  </a:lnTo>
                  <a:lnTo>
                    <a:pt x="4733082" y="853549"/>
                  </a:lnTo>
                  <a:close/>
                  <a:moveTo>
                    <a:pt x="4733082" y="706825"/>
                  </a:moveTo>
                  <a:lnTo>
                    <a:pt x="4607758" y="779209"/>
                  </a:lnTo>
                  <a:lnTo>
                    <a:pt x="4607758" y="628647"/>
                  </a:lnTo>
                  <a:lnTo>
                    <a:pt x="4733082" y="701031"/>
                  </a:lnTo>
                  <a:lnTo>
                    <a:pt x="4733082" y="706861"/>
                  </a:lnTo>
                  <a:close/>
                  <a:moveTo>
                    <a:pt x="4733082" y="697084"/>
                  </a:moveTo>
                  <a:lnTo>
                    <a:pt x="4609460" y="625714"/>
                  </a:lnTo>
                  <a:lnTo>
                    <a:pt x="4733082" y="554343"/>
                  </a:lnTo>
                  <a:lnTo>
                    <a:pt x="4733082" y="697120"/>
                  </a:lnTo>
                  <a:close/>
                  <a:moveTo>
                    <a:pt x="4733082" y="550396"/>
                  </a:moveTo>
                  <a:lnTo>
                    <a:pt x="4607758" y="622781"/>
                  </a:lnTo>
                  <a:lnTo>
                    <a:pt x="4607758" y="478084"/>
                  </a:lnTo>
                  <a:lnTo>
                    <a:pt x="4612827" y="475151"/>
                  </a:lnTo>
                  <a:lnTo>
                    <a:pt x="4733118" y="544603"/>
                  </a:lnTo>
                  <a:lnTo>
                    <a:pt x="4733118" y="550432"/>
                  </a:lnTo>
                  <a:close/>
                  <a:moveTo>
                    <a:pt x="4733082" y="540656"/>
                  </a:moveTo>
                  <a:lnTo>
                    <a:pt x="4616195" y="473196"/>
                  </a:lnTo>
                  <a:lnTo>
                    <a:pt x="4733082" y="405700"/>
                  </a:lnTo>
                  <a:lnTo>
                    <a:pt x="4733082" y="540656"/>
                  </a:lnTo>
                  <a:close/>
                  <a:moveTo>
                    <a:pt x="4733082" y="376406"/>
                  </a:moveTo>
                  <a:lnTo>
                    <a:pt x="4616231" y="308910"/>
                  </a:lnTo>
                  <a:lnTo>
                    <a:pt x="4733082" y="241450"/>
                  </a:lnTo>
                  <a:lnTo>
                    <a:pt x="4733082" y="376406"/>
                  </a:lnTo>
                  <a:close/>
                  <a:moveTo>
                    <a:pt x="4733082" y="237539"/>
                  </a:moveTo>
                  <a:lnTo>
                    <a:pt x="4612827" y="306991"/>
                  </a:lnTo>
                  <a:lnTo>
                    <a:pt x="4607758" y="304058"/>
                  </a:lnTo>
                  <a:lnTo>
                    <a:pt x="4607758" y="159361"/>
                  </a:lnTo>
                  <a:lnTo>
                    <a:pt x="4733082" y="231746"/>
                  </a:lnTo>
                  <a:lnTo>
                    <a:pt x="4733082" y="237576"/>
                  </a:lnTo>
                  <a:close/>
                  <a:moveTo>
                    <a:pt x="4733082" y="227799"/>
                  </a:moveTo>
                  <a:lnTo>
                    <a:pt x="4609460" y="156428"/>
                  </a:lnTo>
                  <a:lnTo>
                    <a:pt x="4733082" y="85058"/>
                  </a:lnTo>
                  <a:lnTo>
                    <a:pt x="4733082" y="227835"/>
                  </a:lnTo>
                  <a:close/>
                  <a:moveTo>
                    <a:pt x="4733082" y="81111"/>
                  </a:moveTo>
                  <a:lnTo>
                    <a:pt x="4607758" y="153459"/>
                  </a:lnTo>
                  <a:lnTo>
                    <a:pt x="4607758" y="2933"/>
                  </a:lnTo>
                  <a:lnTo>
                    <a:pt x="4733082" y="75281"/>
                  </a:lnTo>
                  <a:lnTo>
                    <a:pt x="4733082" y="81111"/>
                  </a:lnTo>
                  <a:close/>
                  <a:moveTo>
                    <a:pt x="5959053" y="2933"/>
                  </a:moveTo>
                  <a:lnTo>
                    <a:pt x="5959053" y="153459"/>
                  </a:lnTo>
                  <a:lnTo>
                    <a:pt x="5828696" y="78178"/>
                  </a:lnTo>
                  <a:lnTo>
                    <a:pt x="5959053" y="2897"/>
                  </a:lnTo>
                  <a:close/>
                  <a:moveTo>
                    <a:pt x="5688128" y="3444358"/>
                  </a:moveTo>
                  <a:lnTo>
                    <a:pt x="5688128" y="3594884"/>
                  </a:lnTo>
                  <a:lnTo>
                    <a:pt x="5584277" y="3534956"/>
                  </a:lnTo>
                  <a:lnTo>
                    <a:pt x="5557734" y="3519603"/>
                  </a:lnTo>
                  <a:lnTo>
                    <a:pt x="5688091" y="3444358"/>
                  </a:lnTo>
                  <a:close/>
                  <a:moveTo>
                    <a:pt x="5556069" y="3516706"/>
                  </a:moveTo>
                  <a:lnTo>
                    <a:pt x="5556069" y="3366144"/>
                  </a:lnTo>
                  <a:lnTo>
                    <a:pt x="5582611" y="3381461"/>
                  </a:lnTo>
                  <a:lnTo>
                    <a:pt x="5686462" y="3441425"/>
                  </a:lnTo>
                  <a:lnTo>
                    <a:pt x="5556069" y="3516706"/>
                  </a:lnTo>
                  <a:close/>
                  <a:moveTo>
                    <a:pt x="5584277" y="3378528"/>
                  </a:moveTo>
                  <a:lnTo>
                    <a:pt x="5557734" y="3363211"/>
                  </a:lnTo>
                  <a:lnTo>
                    <a:pt x="5683058" y="3290863"/>
                  </a:lnTo>
                  <a:lnTo>
                    <a:pt x="5688128" y="3293796"/>
                  </a:lnTo>
                  <a:lnTo>
                    <a:pt x="5688128" y="3438492"/>
                  </a:lnTo>
                  <a:lnTo>
                    <a:pt x="5584277" y="3378528"/>
                  </a:lnTo>
                  <a:close/>
                  <a:moveTo>
                    <a:pt x="5823590" y="538700"/>
                  </a:moveTo>
                  <a:lnTo>
                    <a:pt x="5818521" y="541633"/>
                  </a:lnTo>
                  <a:lnTo>
                    <a:pt x="5693197" y="469285"/>
                  </a:lnTo>
                  <a:lnTo>
                    <a:pt x="5823590" y="394004"/>
                  </a:lnTo>
                  <a:lnTo>
                    <a:pt x="5823590" y="538700"/>
                  </a:lnTo>
                  <a:close/>
                  <a:moveTo>
                    <a:pt x="5826994" y="706861"/>
                  </a:moveTo>
                  <a:lnTo>
                    <a:pt x="5957387" y="782142"/>
                  </a:lnTo>
                  <a:lnTo>
                    <a:pt x="5826994" y="857423"/>
                  </a:lnTo>
                  <a:lnTo>
                    <a:pt x="5826994" y="706861"/>
                  </a:lnTo>
                  <a:close/>
                  <a:moveTo>
                    <a:pt x="5826994" y="1489003"/>
                  </a:moveTo>
                  <a:lnTo>
                    <a:pt x="5957387" y="1564284"/>
                  </a:lnTo>
                  <a:lnTo>
                    <a:pt x="5826994" y="1639565"/>
                  </a:lnTo>
                  <a:lnTo>
                    <a:pt x="5826994" y="1489003"/>
                  </a:lnTo>
                  <a:close/>
                  <a:moveTo>
                    <a:pt x="5826994" y="2271145"/>
                  </a:moveTo>
                  <a:lnTo>
                    <a:pt x="5957387" y="2346426"/>
                  </a:lnTo>
                  <a:lnTo>
                    <a:pt x="5826994" y="2421707"/>
                  </a:lnTo>
                  <a:lnTo>
                    <a:pt x="5826994" y="2271145"/>
                  </a:lnTo>
                  <a:close/>
                  <a:moveTo>
                    <a:pt x="5826994" y="3053287"/>
                  </a:moveTo>
                  <a:lnTo>
                    <a:pt x="5957387" y="3128568"/>
                  </a:lnTo>
                  <a:lnTo>
                    <a:pt x="5826994" y="3203849"/>
                  </a:lnTo>
                  <a:lnTo>
                    <a:pt x="5826994" y="3053287"/>
                  </a:lnTo>
                  <a:close/>
                  <a:moveTo>
                    <a:pt x="5688128" y="2812742"/>
                  </a:moveTo>
                  <a:lnTo>
                    <a:pt x="5584277" y="2752814"/>
                  </a:lnTo>
                  <a:lnTo>
                    <a:pt x="5557734" y="2737497"/>
                  </a:lnTo>
                  <a:lnTo>
                    <a:pt x="5688091" y="2662252"/>
                  </a:lnTo>
                  <a:lnTo>
                    <a:pt x="5688091" y="2812778"/>
                  </a:lnTo>
                  <a:close/>
                  <a:moveTo>
                    <a:pt x="5688128" y="2030600"/>
                  </a:moveTo>
                  <a:lnTo>
                    <a:pt x="5584277" y="1970636"/>
                  </a:lnTo>
                  <a:lnTo>
                    <a:pt x="5557734" y="1955319"/>
                  </a:lnTo>
                  <a:lnTo>
                    <a:pt x="5688091" y="1880038"/>
                  </a:lnTo>
                  <a:lnTo>
                    <a:pt x="5688091" y="2030600"/>
                  </a:lnTo>
                  <a:close/>
                  <a:moveTo>
                    <a:pt x="5688128" y="1248494"/>
                  </a:moveTo>
                  <a:lnTo>
                    <a:pt x="5584277" y="1188530"/>
                  </a:lnTo>
                  <a:lnTo>
                    <a:pt x="5557734" y="1173213"/>
                  </a:lnTo>
                  <a:lnTo>
                    <a:pt x="5688128" y="1097932"/>
                  </a:lnTo>
                  <a:lnTo>
                    <a:pt x="5688128" y="1248458"/>
                  </a:lnTo>
                  <a:close/>
                  <a:moveTo>
                    <a:pt x="5691532" y="779209"/>
                  </a:moveTo>
                  <a:lnTo>
                    <a:pt x="5691532" y="634513"/>
                  </a:lnTo>
                  <a:lnTo>
                    <a:pt x="5696601" y="631580"/>
                  </a:lnTo>
                  <a:lnTo>
                    <a:pt x="5821889" y="703928"/>
                  </a:lnTo>
                  <a:lnTo>
                    <a:pt x="5691495" y="779209"/>
                  </a:lnTo>
                  <a:close/>
                  <a:moveTo>
                    <a:pt x="5823590" y="706861"/>
                  </a:moveTo>
                  <a:lnTo>
                    <a:pt x="5823590" y="857387"/>
                  </a:lnTo>
                  <a:lnTo>
                    <a:pt x="5693197" y="782106"/>
                  </a:lnTo>
                  <a:lnTo>
                    <a:pt x="5823590" y="706825"/>
                  </a:lnTo>
                  <a:close/>
                  <a:moveTo>
                    <a:pt x="5691532" y="785075"/>
                  </a:moveTo>
                  <a:lnTo>
                    <a:pt x="5821925" y="860356"/>
                  </a:lnTo>
                  <a:lnTo>
                    <a:pt x="5696601" y="932704"/>
                  </a:lnTo>
                  <a:lnTo>
                    <a:pt x="5691532" y="929771"/>
                  </a:lnTo>
                  <a:lnTo>
                    <a:pt x="5691532" y="785075"/>
                  </a:lnTo>
                  <a:close/>
                  <a:moveTo>
                    <a:pt x="5815117" y="1020695"/>
                  </a:moveTo>
                  <a:lnTo>
                    <a:pt x="5691495" y="1092066"/>
                  </a:lnTo>
                  <a:lnTo>
                    <a:pt x="5691495" y="949325"/>
                  </a:lnTo>
                  <a:lnTo>
                    <a:pt x="5815117" y="1020695"/>
                  </a:lnTo>
                  <a:close/>
                  <a:moveTo>
                    <a:pt x="5821889" y="1173213"/>
                  </a:moveTo>
                  <a:lnTo>
                    <a:pt x="5691495" y="1248494"/>
                  </a:lnTo>
                  <a:lnTo>
                    <a:pt x="5691495" y="1097932"/>
                  </a:lnTo>
                  <a:lnTo>
                    <a:pt x="5821889" y="1173213"/>
                  </a:lnTo>
                  <a:close/>
                  <a:moveTo>
                    <a:pt x="5691532" y="1254360"/>
                  </a:moveTo>
                  <a:lnTo>
                    <a:pt x="5815154" y="1325731"/>
                  </a:lnTo>
                  <a:lnTo>
                    <a:pt x="5691532" y="1397101"/>
                  </a:lnTo>
                  <a:lnTo>
                    <a:pt x="5691532" y="1254360"/>
                  </a:lnTo>
                  <a:close/>
                  <a:moveTo>
                    <a:pt x="5696601" y="1413722"/>
                  </a:moveTo>
                  <a:lnTo>
                    <a:pt x="5821925" y="1486070"/>
                  </a:lnTo>
                  <a:lnTo>
                    <a:pt x="5691532" y="1561351"/>
                  </a:lnTo>
                  <a:lnTo>
                    <a:pt x="5691532" y="1416655"/>
                  </a:lnTo>
                  <a:lnTo>
                    <a:pt x="5696601" y="1413722"/>
                  </a:lnTo>
                  <a:close/>
                  <a:moveTo>
                    <a:pt x="5823590" y="1489003"/>
                  </a:moveTo>
                  <a:lnTo>
                    <a:pt x="5823590" y="1639529"/>
                  </a:lnTo>
                  <a:lnTo>
                    <a:pt x="5693197" y="1564248"/>
                  </a:lnTo>
                  <a:lnTo>
                    <a:pt x="5823590" y="1488967"/>
                  </a:lnTo>
                  <a:close/>
                  <a:moveTo>
                    <a:pt x="5691532" y="1567217"/>
                  </a:moveTo>
                  <a:lnTo>
                    <a:pt x="5821925" y="1642498"/>
                  </a:lnTo>
                  <a:lnTo>
                    <a:pt x="5696601" y="1714846"/>
                  </a:lnTo>
                  <a:lnTo>
                    <a:pt x="5691532" y="1711913"/>
                  </a:lnTo>
                  <a:lnTo>
                    <a:pt x="5691532" y="1567217"/>
                  </a:lnTo>
                  <a:close/>
                  <a:moveTo>
                    <a:pt x="5815117" y="1802837"/>
                  </a:moveTo>
                  <a:lnTo>
                    <a:pt x="5691532" y="1874208"/>
                  </a:lnTo>
                  <a:lnTo>
                    <a:pt x="5691532" y="1731467"/>
                  </a:lnTo>
                  <a:lnTo>
                    <a:pt x="5815117" y="1802837"/>
                  </a:lnTo>
                  <a:close/>
                  <a:moveTo>
                    <a:pt x="5821889" y="1955355"/>
                  </a:moveTo>
                  <a:lnTo>
                    <a:pt x="5691495" y="2030636"/>
                  </a:lnTo>
                  <a:lnTo>
                    <a:pt x="5691495" y="1880074"/>
                  </a:lnTo>
                  <a:lnTo>
                    <a:pt x="5821889" y="1955355"/>
                  </a:lnTo>
                  <a:close/>
                  <a:moveTo>
                    <a:pt x="5691532" y="2036502"/>
                  </a:moveTo>
                  <a:lnTo>
                    <a:pt x="5815154" y="2107909"/>
                  </a:lnTo>
                  <a:lnTo>
                    <a:pt x="5691532" y="2179280"/>
                  </a:lnTo>
                  <a:lnTo>
                    <a:pt x="5691532" y="2036502"/>
                  </a:lnTo>
                  <a:close/>
                  <a:moveTo>
                    <a:pt x="5696601" y="2195864"/>
                  </a:moveTo>
                  <a:lnTo>
                    <a:pt x="5821889" y="2268176"/>
                  </a:lnTo>
                  <a:lnTo>
                    <a:pt x="5691495" y="2343457"/>
                  </a:lnTo>
                  <a:lnTo>
                    <a:pt x="5691495" y="2198761"/>
                  </a:lnTo>
                  <a:lnTo>
                    <a:pt x="5696565" y="2195827"/>
                  </a:lnTo>
                  <a:close/>
                  <a:moveTo>
                    <a:pt x="5823590" y="2271145"/>
                  </a:moveTo>
                  <a:lnTo>
                    <a:pt x="5823590" y="2421671"/>
                  </a:lnTo>
                  <a:lnTo>
                    <a:pt x="5693197" y="2346390"/>
                  </a:lnTo>
                  <a:lnTo>
                    <a:pt x="5823590" y="2271145"/>
                  </a:lnTo>
                  <a:close/>
                  <a:moveTo>
                    <a:pt x="5691532" y="2349359"/>
                  </a:moveTo>
                  <a:lnTo>
                    <a:pt x="5821925" y="2424640"/>
                  </a:lnTo>
                  <a:lnTo>
                    <a:pt x="5696601" y="2496989"/>
                  </a:lnTo>
                  <a:lnTo>
                    <a:pt x="5691532" y="2494055"/>
                  </a:lnTo>
                  <a:lnTo>
                    <a:pt x="5691532" y="2349359"/>
                  </a:lnTo>
                  <a:close/>
                  <a:moveTo>
                    <a:pt x="5815117" y="2584979"/>
                  </a:moveTo>
                  <a:lnTo>
                    <a:pt x="5691495" y="2656350"/>
                  </a:lnTo>
                  <a:lnTo>
                    <a:pt x="5691495" y="2513609"/>
                  </a:lnTo>
                  <a:lnTo>
                    <a:pt x="5815117" y="2584979"/>
                  </a:lnTo>
                  <a:close/>
                  <a:moveTo>
                    <a:pt x="5821925" y="2737497"/>
                  </a:moveTo>
                  <a:lnTo>
                    <a:pt x="5691532" y="2812778"/>
                  </a:lnTo>
                  <a:lnTo>
                    <a:pt x="5691532" y="2662216"/>
                  </a:lnTo>
                  <a:lnTo>
                    <a:pt x="5821925" y="2737497"/>
                  </a:lnTo>
                  <a:close/>
                  <a:moveTo>
                    <a:pt x="5691532" y="2818644"/>
                  </a:moveTo>
                  <a:lnTo>
                    <a:pt x="5815154" y="2890015"/>
                  </a:lnTo>
                  <a:lnTo>
                    <a:pt x="5691532" y="2961385"/>
                  </a:lnTo>
                  <a:lnTo>
                    <a:pt x="5691532" y="2818644"/>
                  </a:lnTo>
                  <a:close/>
                  <a:moveTo>
                    <a:pt x="5696601" y="2978006"/>
                  </a:moveTo>
                  <a:lnTo>
                    <a:pt x="5821925" y="3050354"/>
                  </a:lnTo>
                  <a:lnTo>
                    <a:pt x="5691532" y="3125671"/>
                  </a:lnTo>
                  <a:lnTo>
                    <a:pt x="5691532" y="2980975"/>
                  </a:lnTo>
                  <a:lnTo>
                    <a:pt x="5696601" y="2978042"/>
                  </a:lnTo>
                  <a:close/>
                  <a:moveTo>
                    <a:pt x="5823590" y="3053287"/>
                  </a:moveTo>
                  <a:lnTo>
                    <a:pt x="5823590" y="3203849"/>
                  </a:lnTo>
                  <a:lnTo>
                    <a:pt x="5693197" y="3128568"/>
                  </a:lnTo>
                  <a:lnTo>
                    <a:pt x="5823590" y="3053287"/>
                  </a:lnTo>
                  <a:close/>
                  <a:moveTo>
                    <a:pt x="5691532" y="3131501"/>
                  </a:moveTo>
                  <a:lnTo>
                    <a:pt x="5821925" y="3206782"/>
                  </a:lnTo>
                  <a:lnTo>
                    <a:pt x="5696637" y="3279131"/>
                  </a:lnTo>
                  <a:lnTo>
                    <a:pt x="5691568" y="3276197"/>
                  </a:lnTo>
                  <a:lnTo>
                    <a:pt x="5691568" y="3131501"/>
                  </a:lnTo>
                  <a:close/>
                  <a:moveTo>
                    <a:pt x="5823590" y="3209715"/>
                  </a:moveTo>
                  <a:lnTo>
                    <a:pt x="5823590" y="3352420"/>
                  </a:lnTo>
                  <a:lnTo>
                    <a:pt x="5700005" y="3281050"/>
                  </a:lnTo>
                  <a:lnTo>
                    <a:pt x="5823590" y="3209679"/>
                  </a:lnTo>
                  <a:close/>
                  <a:moveTo>
                    <a:pt x="5823590" y="3047421"/>
                  </a:moveTo>
                  <a:lnTo>
                    <a:pt x="5699968" y="2976050"/>
                  </a:lnTo>
                  <a:lnTo>
                    <a:pt x="5823590" y="2904680"/>
                  </a:lnTo>
                  <a:lnTo>
                    <a:pt x="5823590" y="3047421"/>
                  </a:lnTo>
                  <a:close/>
                  <a:moveTo>
                    <a:pt x="5818521" y="2888060"/>
                  </a:moveTo>
                  <a:lnTo>
                    <a:pt x="5693197" y="2815711"/>
                  </a:lnTo>
                  <a:lnTo>
                    <a:pt x="5823590" y="2740430"/>
                  </a:lnTo>
                  <a:lnTo>
                    <a:pt x="5823590" y="2885126"/>
                  </a:lnTo>
                  <a:lnTo>
                    <a:pt x="5818521" y="2888060"/>
                  </a:lnTo>
                  <a:close/>
                  <a:moveTo>
                    <a:pt x="5823590" y="2734564"/>
                  </a:moveTo>
                  <a:lnTo>
                    <a:pt x="5693197" y="2659283"/>
                  </a:lnTo>
                  <a:lnTo>
                    <a:pt x="5818485" y="2586935"/>
                  </a:lnTo>
                  <a:lnTo>
                    <a:pt x="5823554" y="2589868"/>
                  </a:lnTo>
                  <a:lnTo>
                    <a:pt x="5823554" y="2734564"/>
                  </a:lnTo>
                  <a:close/>
                  <a:moveTo>
                    <a:pt x="5700005" y="2498944"/>
                  </a:moveTo>
                  <a:lnTo>
                    <a:pt x="5823627" y="2427573"/>
                  </a:lnTo>
                  <a:lnTo>
                    <a:pt x="5823627" y="2570314"/>
                  </a:lnTo>
                  <a:lnTo>
                    <a:pt x="5700005" y="2498944"/>
                  </a:lnTo>
                  <a:close/>
                  <a:moveTo>
                    <a:pt x="5823590" y="2265279"/>
                  </a:moveTo>
                  <a:lnTo>
                    <a:pt x="5700005" y="2193908"/>
                  </a:lnTo>
                  <a:lnTo>
                    <a:pt x="5823590" y="2122538"/>
                  </a:lnTo>
                  <a:lnTo>
                    <a:pt x="5823590" y="2265243"/>
                  </a:lnTo>
                  <a:close/>
                  <a:moveTo>
                    <a:pt x="5818557" y="2105918"/>
                  </a:moveTo>
                  <a:lnTo>
                    <a:pt x="5693233" y="2033569"/>
                  </a:lnTo>
                  <a:lnTo>
                    <a:pt x="5823627" y="1958288"/>
                  </a:lnTo>
                  <a:lnTo>
                    <a:pt x="5823627" y="2102984"/>
                  </a:lnTo>
                  <a:lnTo>
                    <a:pt x="5818593" y="2105918"/>
                  </a:lnTo>
                  <a:close/>
                  <a:moveTo>
                    <a:pt x="5823590" y="1952386"/>
                  </a:moveTo>
                  <a:lnTo>
                    <a:pt x="5693197" y="1877105"/>
                  </a:lnTo>
                  <a:lnTo>
                    <a:pt x="5818485" y="1804757"/>
                  </a:lnTo>
                  <a:lnTo>
                    <a:pt x="5823554" y="1807690"/>
                  </a:lnTo>
                  <a:lnTo>
                    <a:pt x="5823554" y="1952386"/>
                  </a:lnTo>
                  <a:close/>
                  <a:moveTo>
                    <a:pt x="5700005" y="1716802"/>
                  </a:moveTo>
                  <a:lnTo>
                    <a:pt x="5823627" y="1645431"/>
                  </a:lnTo>
                  <a:lnTo>
                    <a:pt x="5823627" y="1788172"/>
                  </a:lnTo>
                  <a:lnTo>
                    <a:pt x="5700005" y="1716802"/>
                  </a:lnTo>
                  <a:close/>
                  <a:moveTo>
                    <a:pt x="5823590" y="1483137"/>
                  </a:moveTo>
                  <a:lnTo>
                    <a:pt x="5699968" y="1411766"/>
                  </a:lnTo>
                  <a:lnTo>
                    <a:pt x="5823590" y="1340396"/>
                  </a:lnTo>
                  <a:lnTo>
                    <a:pt x="5823590" y="1483137"/>
                  </a:lnTo>
                  <a:close/>
                  <a:moveTo>
                    <a:pt x="5818521" y="1323775"/>
                  </a:moveTo>
                  <a:lnTo>
                    <a:pt x="5693233" y="1251427"/>
                  </a:lnTo>
                  <a:lnTo>
                    <a:pt x="5823627" y="1176146"/>
                  </a:lnTo>
                  <a:lnTo>
                    <a:pt x="5823627" y="1320842"/>
                  </a:lnTo>
                  <a:lnTo>
                    <a:pt x="5818557" y="1323775"/>
                  </a:lnTo>
                  <a:close/>
                  <a:moveTo>
                    <a:pt x="5823590" y="1170244"/>
                  </a:moveTo>
                  <a:lnTo>
                    <a:pt x="5693197" y="1094963"/>
                  </a:lnTo>
                  <a:lnTo>
                    <a:pt x="5818485" y="1022614"/>
                  </a:lnTo>
                  <a:lnTo>
                    <a:pt x="5823554" y="1025548"/>
                  </a:lnTo>
                  <a:lnTo>
                    <a:pt x="5823554" y="1170244"/>
                  </a:lnTo>
                  <a:close/>
                  <a:moveTo>
                    <a:pt x="5700005" y="934660"/>
                  </a:moveTo>
                  <a:lnTo>
                    <a:pt x="5823627" y="863289"/>
                  </a:lnTo>
                  <a:lnTo>
                    <a:pt x="5823627" y="1006030"/>
                  </a:lnTo>
                  <a:lnTo>
                    <a:pt x="5700005" y="934660"/>
                  </a:lnTo>
                  <a:close/>
                  <a:moveTo>
                    <a:pt x="5823590" y="700995"/>
                  </a:moveTo>
                  <a:lnTo>
                    <a:pt x="5700005" y="629624"/>
                  </a:lnTo>
                  <a:lnTo>
                    <a:pt x="5823590" y="558254"/>
                  </a:lnTo>
                  <a:lnTo>
                    <a:pt x="5823590" y="700959"/>
                  </a:lnTo>
                  <a:close/>
                  <a:moveTo>
                    <a:pt x="5691532" y="466352"/>
                  </a:moveTo>
                  <a:lnTo>
                    <a:pt x="5691532" y="315790"/>
                  </a:lnTo>
                  <a:lnTo>
                    <a:pt x="5821925" y="391071"/>
                  </a:lnTo>
                  <a:lnTo>
                    <a:pt x="5691532" y="466352"/>
                  </a:lnTo>
                  <a:close/>
                  <a:moveTo>
                    <a:pt x="5815154" y="543589"/>
                  </a:moveTo>
                  <a:lnTo>
                    <a:pt x="5691532" y="614959"/>
                  </a:lnTo>
                  <a:lnTo>
                    <a:pt x="5691532" y="472218"/>
                  </a:lnTo>
                  <a:lnTo>
                    <a:pt x="5815154" y="543589"/>
                  </a:lnTo>
                  <a:close/>
                  <a:moveTo>
                    <a:pt x="5688128" y="466352"/>
                  </a:moveTo>
                  <a:lnTo>
                    <a:pt x="5584277" y="406388"/>
                  </a:lnTo>
                  <a:lnTo>
                    <a:pt x="5557734" y="391071"/>
                  </a:lnTo>
                  <a:lnTo>
                    <a:pt x="5688128" y="315790"/>
                  </a:lnTo>
                  <a:lnTo>
                    <a:pt x="5688128" y="466316"/>
                  </a:lnTo>
                  <a:close/>
                  <a:moveTo>
                    <a:pt x="5582575" y="409321"/>
                  </a:moveTo>
                  <a:lnTo>
                    <a:pt x="5686426" y="469285"/>
                  </a:lnTo>
                  <a:lnTo>
                    <a:pt x="5556069" y="544566"/>
                  </a:lnTo>
                  <a:lnTo>
                    <a:pt x="5556069" y="394004"/>
                  </a:lnTo>
                  <a:lnTo>
                    <a:pt x="5582611" y="409321"/>
                  </a:lnTo>
                  <a:close/>
                  <a:moveTo>
                    <a:pt x="5688128" y="472218"/>
                  </a:moveTo>
                  <a:lnTo>
                    <a:pt x="5688128" y="616915"/>
                  </a:lnTo>
                  <a:lnTo>
                    <a:pt x="5683058" y="619848"/>
                  </a:lnTo>
                  <a:lnTo>
                    <a:pt x="5584277" y="562816"/>
                  </a:lnTo>
                  <a:lnTo>
                    <a:pt x="5557734" y="547499"/>
                  </a:lnTo>
                  <a:lnTo>
                    <a:pt x="5688128" y="472218"/>
                  </a:lnTo>
                  <a:close/>
                  <a:moveTo>
                    <a:pt x="5688128" y="636468"/>
                  </a:moveTo>
                  <a:lnTo>
                    <a:pt x="5688128" y="779173"/>
                  </a:lnTo>
                  <a:lnTo>
                    <a:pt x="5584277" y="719209"/>
                  </a:lnTo>
                  <a:lnTo>
                    <a:pt x="5564506" y="707802"/>
                  </a:lnTo>
                  <a:lnTo>
                    <a:pt x="5688091" y="636432"/>
                  </a:lnTo>
                  <a:close/>
                  <a:moveTo>
                    <a:pt x="5688128" y="927816"/>
                  </a:moveTo>
                  <a:lnTo>
                    <a:pt x="5564506" y="856446"/>
                  </a:lnTo>
                  <a:lnTo>
                    <a:pt x="5688128" y="785075"/>
                  </a:lnTo>
                  <a:lnTo>
                    <a:pt x="5688128" y="927816"/>
                  </a:lnTo>
                  <a:close/>
                  <a:moveTo>
                    <a:pt x="5688128" y="947370"/>
                  </a:moveTo>
                  <a:lnTo>
                    <a:pt x="5688128" y="1092066"/>
                  </a:lnTo>
                  <a:lnTo>
                    <a:pt x="5584277" y="1032102"/>
                  </a:lnTo>
                  <a:lnTo>
                    <a:pt x="5557734" y="1016785"/>
                  </a:lnTo>
                  <a:lnTo>
                    <a:pt x="5683058" y="944437"/>
                  </a:lnTo>
                  <a:lnTo>
                    <a:pt x="5688128" y="947370"/>
                  </a:lnTo>
                  <a:close/>
                  <a:moveTo>
                    <a:pt x="5582575" y="1035035"/>
                  </a:moveTo>
                  <a:lnTo>
                    <a:pt x="5686426" y="1094999"/>
                  </a:lnTo>
                  <a:lnTo>
                    <a:pt x="5556069" y="1170280"/>
                  </a:lnTo>
                  <a:lnTo>
                    <a:pt x="5556069" y="1019718"/>
                  </a:lnTo>
                  <a:lnTo>
                    <a:pt x="5582611" y="1035035"/>
                  </a:lnTo>
                  <a:close/>
                  <a:moveTo>
                    <a:pt x="5582575" y="1191463"/>
                  </a:moveTo>
                  <a:lnTo>
                    <a:pt x="5686426" y="1251427"/>
                  </a:lnTo>
                  <a:lnTo>
                    <a:pt x="5556069" y="1326708"/>
                  </a:lnTo>
                  <a:lnTo>
                    <a:pt x="5556069" y="1176146"/>
                  </a:lnTo>
                  <a:lnTo>
                    <a:pt x="5582611" y="1191463"/>
                  </a:lnTo>
                  <a:close/>
                  <a:moveTo>
                    <a:pt x="5688128" y="1254360"/>
                  </a:moveTo>
                  <a:lnTo>
                    <a:pt x="5688128" y="1399057"/>
                  </a:lnTo>
                  <a:lnTo>
                    <a:pt x="5683058" y="1401990"/>
                  </a:lnTo>
                  <a:lnTo>
                    <a:pt x="5584277" y="1344958"/>
                  </a:lnTo>
                  <a:lnTo>
                    <a:pt x="5557734" y="1329642"/>
                  </a:lnTo>
                  <a:lnTo>
                    <a:pt x="5688128" y="1254360"/>
                  </a:lnTo>
                  <a:close/>
                  <a:moveTo>
                    <a:pt x="5688128" y="1418610"/>
                  </a:moveTo>
                  <a:lnTo>
                    <a:pt x="5688128" y="1561351"/>
                  </a:lnTo>
                  <a:lnTo>
                    <a:pt x="5584277" y="1501423"/>
                  </a:lnTo>
                  <a:lnTo>
                    <a:pt x="5564506" y="1490017"/>
                  </a:lnTo>
                  <a:lnTo>
                    <a:pt x="5688128" y="1418646"/>
                  </a:lnTo>
                  <a:close/>
                  <a:moveTo>
                    <a:pt x="5688128" y="1709958"/>
                  </a:moveTo>
                  <a:lnTo>
                    <a:pt x="5564506" y="1638588"/>
                  </a:lnTo>
                  <a:lnTo>
                    <a:pt x="5688128" y="1567217"/>
                  </a:lnTo>
                  <a:lnTo>
                    <a:pt x="5688128" y="1709958"/>
                  </a:lnTo>
                  <a:close/>
                  <a:moveTo>
                    <a:pt x="5688128" y="1729512"/>
                  </a:moveTo>
                  <a:lnTo>
                    <a:pt x="5688128" y="1874208"/>
                  </a:lnTo>
                  <a:lnTo>
                    <a:pt x="5584277" y="1814244"/>
                  </a:lnTo>
                  <a:lnTo>
                    <a:pt x="5557734" y="1798927"/>
                  </a:lnTo>
                  <a:lnTo>
                    <a:pt x="5683058" y="1726579"/>
                  </a:lnTo>
                  <a:lnTo>
                    <a:pt x="5688128" y="1729512"/>
                  </a:lnTo>
                  <a:close/>
                  <a:moveTo>
                    <a:pt x="5582575" y="1817177"/>
                  </a:moveTo>
                  <a:lnTo>
                    <a:pt x="5686426" y="1877141"/>
                  </a:lnTo>
                  <a:lnTo>
                    <a:pt x="5556069" y="1952422"/>
                  </a:lnTo>
                  <a:lnTo>
                    <a:pt x="5556069" y="1801860"/>
                  </a:lnTo>
                  <a:lnTo>
                    <a:pt x="5582611" y="1817177"/>
                  </a:lnTo>
                  <a:close/>
                  <a:moveTo>
                    <a:pt x="5582575" y="1973605"/>
                  </a:moveTo>
                  <a:lnTo>
                    <a:pt x="5686426" y="2033569"/>
                  </a:lnTo>
                  <a:lnTo>
                    <a:pt x="5556033" y="2108851"/>
                  </a:lnTo>
                  <a:lnTo>
                    <a:pt x="5556033" y="1958288"/>
                  </a:lnTo>
                  <a:lnTo>
                    <a:pt x="5582575" y="1973605"/>
                  </a:lnTo>
                  <a:close/>
                  <a:moveTo>
                    <a:pt x="5688128" y="2036502"/>
                  </a:moveTo>
                  <a:lnTo>
                    <a:pt x="5688128" y="2181235"/>
                  </a:lnTo>
                  <a:lnTo>
                    <a:pt x="5683058" y="2184132"/>
                  </a:lnTo>
                  <a:lnTo>
                    <a:pt x="5584277" y="2127100"/>
                  </a:lnTo>
                  <a:lnTo>
                    <a:pt x="5557734" y="2111784"/>
                  </a:lnTo>
                  <a:lnTo>
                    <a:pt x="5688091" y="2036538"/>
                  </a:lnTo>
                  <a:close/>
                  <a:moveTo>
                    <a:pt x="5688128" y="2200788"/>
                  </a:moveTo>
                  <a:lnTo>
                    <a:pt x="5688128" y="2343493"/>
                  </a:lnTo>
                  <a:lnTo>
                    <a:pt x="5584277" y="2283565"/>
                  </a:lnTo>
                  <a:lnTo>
                    <a:pt x="5564542" y="2272159"/>
                  </a:lnTo>
                  <a:lnTo>
                    <a:pt x="5688128" y="2200825"/>
                  </a:lnTo>
                  <a:close/>
                  <a:moveTo>
                    <a:pt x="5688128" y="2492100"/>
                  </a:moveTo>
                  <a:lnTo>
                    <a:pt x="5564506" y="2420730"/>
                  </a:lnTo>
                  <a:lnTo>
                    <a:pt x="5688128" y="2349359"/>
                  </a:lnTo>
                  <a:lnTo>
                    <a:pt x="5688128" y="2492100"/>
                  </a:lnTo>
                  <a:close/>
                  <a:moveTo>
                    <a:pt x="5688128" y="2511654"/>
                  </a:moveTo>
                  <a:lnTo>
                    <a:pt x="5688128" y="2656350"/>
                  </a:lnTo>
                  <a:lnTo>
                    <a:pt x="5584277" y="2596386"/>
                  </a:lnTo>
                  <a:lnTo>
                    <a:pt x="5557734" y="2581069"/>
                  </a:lnTo>
                  <a:lnTo>
                    <a:pt x="5683022" y="2508721"/>
                  </a:lnTo>
                  <a:lnTo>
                    <a:pt x="5688091" y="2511654"/>
                  </a:lnTo>
                  <a:close/>
                  <a:moveTo>
                    <a:pt x="5582575" y="2599319"/>
                  </a:moveTo>
                  <a:lnTo>
                    <a:pt x="5686426" y="2659247"/>
                  </a:lnTo>
                  <a:lnTo>
                    <a:pt x="5556033" y="2734528"/>
                  </a:lnTo>
                  <a:lnTo>
                    <a:pt x="5556033" y="2583965"/>
                  </a:lnTo>
                  <a:lnTo>
                    <a:pt x="5582575" y="2599319"/>
                  </a:lnTo>
                  <a:close/>
                  <a:moveTo>
                    <a:pt x="5582575" y="2755747"/>
                  </a:moveTo>
                  <a:lnTo>
                    <a:pt x="5686426" y="2815711"/>
                  </a:lnTo>
                  <a:lnTo>
                    <a:pt x="5556033" y="2890993"/>
                  </a:lnTo>
                  <a:lnTo>
                    <a:pt x="5556033" y="2740430"/>
                  </a:lnTo>
                  <a:lnTo>
                    <a:pt x="5582575" y="2755783"/>
                  </a:lnTo>
                  <a:close/>
                  <a:moveTo>
                    <a:pt x="5688128" y="2818644"/>
                  </a:moveTo>
                  <a:lnTo>
                    <a:pt x="5688128" y="2963304"/>
                  </a:lnTo>
                  <a:lnTo>
                    <a:pt x="5683058" y="2966237"/>
                  </a:lnTo>
                  <a:lnTo>
                    <a:pt x="5584277" y="2909206"/>
                  </a:lnTo>
                  <a:lnTo>
                    <a:pt x="5557734" y="2893889"/>
                  </a:lnTo>
                  <a:lnTo>
                    <a:pt x="5688091" y="2818644"/>
                  </a:lnTo>
                  <a:close/>
                  <a:moveTo>
                    <a:pt x="5688128" y="2982894"/>
                  </a:moveTo>
                  <a:lnTo>
                    <a:pt x="5688128" y="3125635"/>
                  </a:lnTo>
                  <a:lnTo>
                    <a:pt x="5584277" y="3065671"/>
                  </a:lnTo>
                  <a:lnTo>
                    <a:pt x="5564506" y="3054265"/>
                  </a:lnTo>
                  <a:lnTo>
                    <a:pt x="5688091" y="2982894"/>
                  </a:lnTo>
                  <a:close/>
                  <a:moveTo>
                    <a:pt x="5688128" y="3274242"/>
                  </a:moveTo>
                  <a:lnTo>
                    <a:pt x="5564542" y="3202872"/>
                  </a:lnTo>
                  <a:lnTo>
                    <a:pt x="5688128" y="3131501"/>
                  </a:lnTo>
                  <a:lnTo>
                    <a:pt x="5688128" y="3274206"/>
                  </a:lnTo>
                  <a:close/>
                  <a:moveTo>
                    <a:pt x="5815154" y="3367121"/>
                  </a:moveTo>
                  <a:lnTo>
                    <a:pt x="5691532" y="3438492"/>
                  </a:lnTo>
                  <a:lnTo>
                    <a:pt x="5691532" y="3295715"/>
                  </a:lnTo>
                  <a:lnTo>
                    <a:pt x="5815154" y="3367085"/>
                  </a:lnTo>
                  <a:close/>
                  <a:moveTo>
                    <a:pt x="5691532" y="3444358"/>
                  </a:moveTo>
                  <a:lnTo>
                    <a:pt x="5821925" y="3519639"/>
                  </a:lnTo>
                  <a:lnTo>
                    <a:pt x="5691532" y="3594920"/>
                  </a:lnTo>
                  <a:lnTo>
                    <a:pt x="5691532" y="3444358"/>
                  </a:lnTo>
                  <a:close/>
                  <a:moveTo>
                    <a:pt x="5693197" y="3441425"/>
                  </a:moveTo>
                  <a:lnTo>
                    <a:pt x="5818521" y="3369077"/>
                  </a:lnTo>
                  <a:lnTo>
                    <a:pt x="5823590" y="3372010"/>
                  </a:lnTo>
                  <a:lnTo>
                    <a:pt x="5823590" y="3516706"/>
                  </a:lnTo>
                  <a:lnTo>
                    <a:pt x="5693197" y="3441425"/>
                  </a:lnTo>
                  <a:close/>
                  <a:moveTo>
                    <a:pt x="5826994" y="3373929"/>
                  </a:moveTo>
                  <a:lnTo>
                    <a:pt x="5950616" y="3445299"/>
                  </a:lnTo>
                  <a:lnTo>
                    <a:pt x="5826994" y="3516706"/>
                  </a:lnTo>
                  <a:lnTo>
                    <a:pt x="5826994" y="3373929"/>
                  </a:lnTo>
                  <a:close/>
                  <a:moveTo>
                    <a:pt x="5826994" y="3354375"/>
                  </a:moveTo>
                  <a:lnTo>
                    <a:pt x="5826994" y="3209679"/>
                  </a:lnTo>
                  <a:lnTo>
                    <a:pt x="5957387" y="3284960"/>
                  </a:lnTo>
                  <a:lnTo>
                    <a:pt x="5832100" y="3357308"/>
                  </a:lnTo>
                  <a:lnTo>
                    <a:pt x="5826994" y="3354375"/>
                  </a:lnTo>
                  <a:close/>
                  <a:moveTo>
                    <a:pt x="5828696" y="3206782"/>
                  </a:moveTo>
                  <a:lnTo>
                    <a:pt x="5959053" y="3131501"/>
                  </a:lnTo>
                  <a:lnTo>
                    <a:pt x="5959053" y="3282027"/>
                  </a:lnTo>
                  <a:lnTo>
                    <a:pt x="5828696" y="3206746"/>
                  </a:lnTo>
                  <a:close/>
                  <a:moveTo>
                    <a:pt x="5828696" y="3050318"/>
                  </a:moveTo>
                  <a:lnTo>
                    <a:pt x="5959053" y="2975073"/>
                  </a:lnTo>
                  <a:lnTo>
                    <a:pt x="5959053" y="3125599"/>
                  </a:lnTo>
                  <a:lnTo>
                    <a:pt x="5828696" y="3050318"/>
                  </a:lnTo>
                  <a:close/>
                  <a:moveTo>
                    <a:pt x="5826994" y="3047421"/>
                  </a:moveTo>
                  <a:lnTo>
                    <a:pt x="5826994" y="2902725"/>
                  </a:lnTo>
                  <a:lnTo>
                    <a:pt x="5832063" y="2899792"/>
                  </a:lnTo>
                  <a:lnTo>
                    <a:pt x="5957351" y="2972140"/>
                  </a:lnTo>
                  <a:lnTo>
                    <a:pt x="5826958" y="3047457"/>
                  </a:lnTo>
                  <a:close/>
                  <a:moveTo>
                    <a:pt x="5826994" y="2883171"/>
                  </a:moveTo>
                  <a:lnTo>
                    <a:pt x="5826994" y="2740430"/>
                  </a:lnTo>
                  <a:lnTo>
                    <a:pt x="5950616" y="2811801"/>
                  </a:lnTo>
                  <a:lnTo>
                    <a:pt x="5826994" y="2883171"/>
                  </a:lnTo>
                  <a:close/>
                  <a:moveTo>
                    <a:pt x="5826994" y="2591823"/>
                  </a:moveTo>
                  <a:lnTo>
                    <a:pt x="5950616" y="2663194"/>
                  </a:lnTo>
                  <a:lnTo>
                    <a:pt x="5826994" y="2734564"/>
                  </a:lnTo>
                  <a:lnTo>
                    <a:pt x="5826994" y="2591823"/>
                  </a:lnTo>
                  <a:close/>
                  <a:moveTo>
                    <a:pt x="5826994" y="2572270"/>
                  </a:moveTo>
                  <a:lnTo>
                    <a:pt x="5826994" y="2427573"/>
                  </a:lnTo>
                  <a:lnTo>
                    <a:pt x="5957387" y="2502855"/>
                  </a:lnTo>
                  <a:lnTo>
                    <a:pt x="5832063" y="2575203"/>
                  </a:lnTo>
                  <a:lnTo>
                    <a:pt x="5826994" y="2572270"/>
                  </a:lnTo>
                  <a:close/>
                  <a:moveTo>
                    <a:pt x="5828696" y="2424640"/>
                  </a:moveTo>
                  <a:lnTo>
                    <a:pt x="5959053" y="2349359"/>
                  </a:lnTo>
                  <a:lnTo>
                    <a:pt x="5959053" y="2499885"/>
                  </a:lnTo>
                  <a:lnTo>
                    <a:pt x="5828696" y="2424604"/>
                  </a:lnTo>
                  <a:close/>
                  <a:moveTo>
                    <a:pt x="5828696" y="2268212"/>
                  </a:moveTo>
                  <a:lnTo>
                    <a:pt x="5959053" y="2192967"/>
                  </a:lnTo>
                  <a:lnTo>
                    <a:pt x="5959053" y="2343493"/>
                  </a:lnTo>
                  <a:lnTo>
                    <a:pt x="5828696" y="2268212"/>
                  </a:lnTo>
                  <a:close/>
                  <a:moveTo>
                    <a:pt x="5826994" y="2265279"/>
                  </a:moveTo>
                  <a:lnTo>
                    <a:pt x="5826994" y="2120583"/>
                  </a:lnTo>
                  <a:lnTo>
                    <a:pt x="5832100" y="2117650"/>
                  </a:lnTo>
                  <a:lnTo>
                    <a:pt x="5957387" y="2189961"/>
                  </a:lnTo>
                  <a:lnTo>
                    <a:pt x="5826994" y="2265279"/>
                  </a:lnTo>
                  <a:close/>
                  <a:moveTo>
                    <a:pt x="5826994" y="2101029"/>
                  </a:moveTo>
                  <a:lnTo>
                    <a:pt x="5826994" y="1958288"/>
                  </a:lnTo>
                  <a:lnTo>
                    <a:pt x="5950616" y="2029659"/>
                  </a:lnTo>
                  <a:lnTo>
                    <a:pt x="5826994" y="2101029"/>
                  </a:lnTo>
                  <a:close/>
                  <a:moveTo>
                    <a:pt x="5826994" y="1809681"/>
                  </a:moveTo>
                  <a:lnTo>
                    <a:pt x="5950616" y="1881052"/>
                  </a:lnTo>
                  <a:lnTo>
                    <a:pt x="5826994" y="1952422"/>
                  </a:lnTo>
                  <a:lnTo>
                    <a:pt x="5826994" y="1809681"/>
                  </a:lnTo>
                  <a:close/>
                  <a:moveTo>
                    <a:pt x="5826994" y="1790128"/>
                  </a:moveTo>
                  <a:lnTo>
                    <a:pt x="5826994" y="1645431"/>
                  </a:lnTo>
                  <a:lnTo>
                    <a:pt x="5957387" y="1720713"/>
                  </a:lnTo>
                  <a:lnTo>
                    <a:pt x="5832063" y="1793061"/>
                  </a:lnTo>
                  <a:lnTo>
                    <a:pt x="5826994" y="1790128"/>
                  </a:lnTo>
                  <a:close/>
                  <a:moveTo>
                    <a:pt x="5828696" y="1642498"/>
                  </a:moveTo>
                  <a:lnTo>
                    <a:pt x="5959053" y="1567217"/>
                  </a:lnTo>
                  <a:lnTo>
                    <a:pt x="5959053" y="1717743"/>
                  </a:lnTo>
                  <a:lnTo>
                    <a:pt x="5828696" y="1642462"/>
                  </a:lnTo>
                  <a:close/>
                  <a:moveTo>
                    <a:pt x="5828696" y="1486070"/>
                  </a:moveTo>
                  <a:lnTo>
                    <a:pt x="5959053" y="1410789"/>
                  </a:lnTo>
                  <a:lnTo>
                    <a:pt x="5959053" y="1561315"/>
                  </a:lnTo>
                  <a:lnTo>
                    <a:pt x="5828696" y="1486034"/>
                  </a:lnTo>
                  <a:close/>
                  <a:moveTo>
                    <a:pt x="5826994" y="1483137"/>
                  </a:moveTo>
                  <a:lnTo>
                    <a:pt x="5826994" y="1338441"/>
                  </a:lnTo>
                  <a:lnTo>
                    <a:pt x="5832063" y="1335508"/>
                  </a:lnTo>
                  <a:lnTo>
                    <a:pt x="5957387" y="1407856"/>
                  </a:lnTo>
                  <a:lnTo>
                    <a:pt x="5826994" y="1483137"/>
                  </a:lnTo>
                  <a:close/>
                  <a:moveTo>
                    <a:pt x="5826994" y="1318887"/>
                  </a:moveTo>
                  <a:lnTo>
                    <a:pt x="5826994" y="1176146"/>
                  </a:lnTo>
                  <a:lnTo>
                    <a:pt x="5950616" y="1247517"/>
                  </a:lnTo>
                  <a:lnTo>
                    <a:pt x="5826994" y="1318887"/>
                  </a:lnTo>
                  <a:close/>
                  <a:moveTo>
                    <a:pt x="5826994" y="1027539"/>
                  </a:moveTo>
                  <a:lnTo>
                    <a:pt x="5950616" y="1098910"/>
                  </a:lnTo>
                  <a:lnTo>
                    <a:pt x="5826994" y="1170280"/>
                  </a:lnTo>
                  <a:lnTo>
                    <a:pt x="5826994" y="1027539"/>
                  </a:lnTo>
                  <a:close/>
                  <a:moveTo>
                    <a:pt x="5826994" y="1007986"/>
                  </a:moveTo>
                  <a:lnTo>
                    <a:pt x="5826994" y="863289"/>
                  </a:lnTo>
                  <a:lnTo>
                    <a:pt x="5957387" y="938570"/>
                  </a:lnTo>
                  <a:lnTo>
                    <a:pt x="5832063" y="1010919"/>
                  </a:lnTo>
                  <a:lnTo>
                    <a:pt x="5826994" y="1007986"/>
                  </a:lnTo>
                  <a:close/>
                  <a:moveTo>
                    <a:pt x="5828696" y="860356"/>
                  </a:moveTo>
                  <a:lnTo>
                    <a:pt x="5959053" y="785075"/>
                  </a:lnTo>
                  <a:lnTo>
                    <a:pt x="5959053" y="935601"/>
                  </a:lnTo>
                  <a:lnTo>
                    <a:pt x="5828696" y="860320"/>
                  </a:lnTo>
                  <a:close/>
                  <a:moveTo>
                    <a:pt x="5828696" y="703928"/>
                  </a:moveTo>
                  <a:lnTo>
                    <a:pt x="5959053" y="628647"/>
                  </a:lnTo>
                  <a:lnTo>
                    <a:pt x="5959053" y="779173"/>
                  </a:lnTo>
                  <a:lnTo>
                    <a:pt x="5828696" y="703892"/>
                  </a:lnTo>
                  <a:close/>
                  <a:moveTo>
                    <a:pt x="5826994" y="700995"/>
                  </a:moveTo>
                  <a:lnTo>
                    <a:pt x="5826994" y="556299"/>
                  </a:lnTo>
                  <a:lnTo>
                    <a:pt x="5832100" y="553366"/>
                  </a:lnTo>
                  <a:lnTo>
                    <a:pt x="5957387" y="625714"/>
                  </a:lnTo>
                  <a:lnTo>
                    <a:pt x="5826994" y="700995"/>
                  </a:lnTo>
                  <a:close/>
                  <a:moveTo>
                    <a:pt x="5826994" y="536745"/>
                  </a:moveTo>
                  <a:lnTo>
                    <a:pt x="5826994" y="394004"/>
                  </a:lnTo>
                  <a:lnTo>
                    <a:pt x="5950616" y="465375"/>
                  </a:lnTo>
                  <a:lnTo>
                    <a:pt x="5826994" y="536745"/>
                  </a:lnTo>
                  <a:close/>
                  <a:moveTo>
                    <a:pt x="5826994" y="245397"/>
                  </a:moveTo>
                  <a:lnTo>
                    <a:pt x="5950580" y="316768"/>
                  </a:lnTo>
                  <a:lnTo>
                    <a:pt x="5826994" y="388138"/>
                  </a:lnTo>
                  <a:lnTo>
                    <a:pt x="5826994" y="245397"/>
                  </a:lnTo>
                  <a:close/>
                  <a:moveTo>
                    <a:pt x="5823590" y="388102"/>
                  </a:moveTo>
                  <a:lnTo>
                    <a:pt x="5693197" y="312821"/>
                  </a:lnTo>
                  <a:lnTo>
                    <a:pt x="5818485" y="240509"/>
                  </a:lnTo>
                  <a:lnTo>
                    <a:pt x="5823590" y="243442"/>
                  </a:lnTo>
                  <a:lnTo>
                    <a:pt x="5823590" y="388102"/>
                  </a:lnTo>
                  <a:close/>
                  <a:moveTo>
                    <a:pt x="5691532" y="309924"/>
                  </a:moveTo>
                  <a:lnTo>
                    <a:pt x="5691532" y="167183"/>
                  </a:lnTo>
                  <a:lnTo>
                    <a:pt x="5815117" y="238553"/>
                  </a:lnTo>
                  <a:lnTo>
                    <a:pt x="5691532" y="309924"/>
                  </a:lnTo>
                  <a:close/>
                  <a:moveTo>
                    <a:pt x="5688128" y="309888"/>
                  </a:moveTo>
                  <a:lnTo>
                    <a:pt x="5584277" y="249960"/>
                  </a:lnTo>
                  <a:lnTo>
                    <a:pt x="5557734" y="234643"/>
                  </a:lnTo>
                  <a:lnTo>
                    <a:pt x="5683022" y="162294"/>
                  </a:lnTo>
                  <a:lnTo>
                    <a:pt x="5688128" y="165228"/>
                  </a:lnTo>
                  <a:lnTo>
                    <a:pt x="5688128" y="309888"/>
                  </a:lnTo>
                  <a:close/>
                  <a:moveTo>
                    <a:pt x="5582575" y="252893"/>
                  </a:moveTo>
                  <a:lnTo>
                    <a:pt x="5686426" y="312857"/>
                  </a:lnTo>
                  <a:lnTo>
                    <a:pt x="5556069" y="388138"/>
                  </a:lnTo>
                  <a:lnTo>
                    <a:pt x="5556069" y="237576"/>
                  </a:lnTo>
                  <a:lnTo>
                    <a:pt x="5582611" y="252893"/>
                  </a:lnTo>
                  <a:close/>
                  <a:moveTo>
                    <a:pt x="5556069" y="550432"/>
                  </a:moveTo>
                  <a:lnTo>
                    <a:pt x="5582611" y="565749"/>
                  </a:lnTo>
                  <a:lnTo>
                    <a:pt x="5679691" y="621803"/>
                  </a:lnTo>
                  <a:lnTo>
                    <a:pt x="5556069" y="693173"/>
                  </a:lnTo>
                  <a:lnTo>
                    <a:pt x="5556069" y="550432"/>
                  </a:lnTo>
                  <a:close/>
                  <a:moveTo>
                    <a:pt x="5561138" y="709794"/>
                  </a:moveTo>
                  <a:lnTo>
                    <a:pt x="5582575" y="722178"/>
                  </a:lnTo>
                  <a:lnTo>
                    <a:pt x="5686426" y="782142"/>
                  </a:lnTo>
                  <a:lnTo>
                    <a:pt x="5561138" y="854490"/>
                  </a:lnTo>
                  <a:lnTo>
                    <a:pt x="5556069" y="851557"/>
                  </a:lnTo>
                  <a:lnTo>
                    <a:pt x="5556069" y="712727"/>
                  </a:lnTo>
                  <a:lnTo>
                    <a:pt x="5561138" y="709794"/>
                  </a:lnTo>
                  <a:close/>
                  <a:moveTo>
                    <a:pt x="5552665" y="849602"/>
                  </a:moveTo>
                  <a:lnTo>
                    <a:pt x="5435851" y="782142"/>
                  </a:lnTo>
                  <a:lnTo>
                    <a:pt x="5552665" y="714682"/>
                  </a:lnTo>
                  <a:lnTo>
                    <a:pt x="5552665" y="849602"/>
                  </a:lnTo>
                  <a:close/>
                  <a:moveTo>
                    <a:pt x="5679655" y="942481"/>
                  </a:moveTo>
                  <a:lnTo>
                    <a:pt x="5556069" y="1013852"/>
                  </a:lnTo>
                  <a:lnTo>
                    <a:pt x="5556069" y="871111"/>
                  </a:lnTo>
                  <a:lnTo>
                    <a:pt x="5679655" y="942481"/>
                  </a:lnTo>
                  <a:close/>
                  <a:moveTo>
                    <a:pt x="5556069" y="1332575"/>
                  </a:moveTo>
                  <a:lnTo>
                    <a:pt x="5582611" y="1347891"/>
                  </a:lnTo>
                  <a:lnTo>
                    <a:pt x="5679691" y="1403945"/>
                  </a:lnTo>
                  <a:lnTo>
                    <a:pt x="5556105" y="1475315"/>
                  </a:lnTo>
                  <a:lnTo>
                    <a:pt x="5556105" y="1332575"/>
                  </a:lnTo>
                  <a:close/>
                  <a:moveTo>
                    <a:pt x="5561138" y="1491936"/>
                  </a:moveTo>
                  <a:lnTo>
                    <a:pt x="5582575" y="1504320"/>
                  </a:lnTo>
                  <a:lnTo>
                    <a:pt x="5686426" y="1564284"/>
                  </a:lnTo>
                  <a:lnTo>
                    <a:pt x="5561138" y="1636632"/>
                  </a:lnTo>
                  <a:lnTo>
                    <a:pt x="5556069" y="1633699"/>
                  </a:lnTo>
                  <a:lnTo>
                    <a:pt x="5556069" y="1494869"/>
                  </a:lnTo>
                  <a:lnTo>
                    <a:pt x="5561138" y="1491936"/>
                  </a:lnTo>
                  <a:close/>
                  <a:moveTo>
                    <a:pt x="5552665" y="1631744"/>
                  </a:moveTo>
                  <a:lnTo>
                    <a:pt x="5435815" y="1564284"/>
                  </a:lnTo>
                  <a:lnTo>
                    <a:pt x="5552665" y="1496824"/>
                  </a:lnTo>
                  <a:lnTo>
                    <a:pt x="5552665" y="1631744"/>
                  </a:lnTo>
                  <a:close/>
                  <a:moveTo>
                    <a:pt x="5679655" y="1724623"/>
                  </a:moveTo>
                  <a:lnTo>
                    <a:pt x="5556069" y="1795994"/>
                  </a:lnTo>
                  <a:lnTo>
                    <a:pt x="5556069" y="1653253"/>
                  </a:lnTo>
                  <a:lnTo>
                    <a:pt x="5679655" y="1724623"/>
                  </a:lnTo>
                  <a:close/>
                  <a:moveTo>
                    <a:pt x="5556069" y="2114717"/>
                  </a:moveTo>
                  <a:lnTo>
                    <a:pt x="5582611" y="2130033"/>
                  </a:lnTo>
                  <a:lnTo>
                    <a:pt x="5679691" y="2186087"/>
                  </a:lnTo>
                  <a:lnTo>
                    <a:pt x="5556069" y="2257457"/>
                  </a:lnTo>
                  <a:lnTo>
                    <a:pt x="5556069" y="2114680"/>
                  </a:lnTo>
                  <a:close/>
                  <a:moveTo>
                    <a:pt x="5561138" y="2274078"/>
                  </a:moveTo>
                  <a:lnTo>
                    <a:pt x="5582575" y="2286462"/>
                  </a:lnTo>
                  <a:lnTo>
                    <a:pt x="5686426" y="2346426"/>
                  </a:lnTo>
                  <a:lnTo>
                    <a:pt x="5561102" y="2418774"/>
                  </a:lnTo>
                  <a:lnTo>
                    <a:pt x="5556033" y="2415841"/>
                  </a:lnTo>
                  <a:lnTo>
                    <a:pt x="5556033" y="2277047"/>
                  </a:lnTo>
                  <a:lnTo>
                    <a:pt x="5561138" y="2274114"/>
                  </a:lnTo>
                  <a:close/>
                  <a:moveTo>
                    <a:pt x="5552665" y="2413886"/>
                  </a:moveTo>
                  <a:lnTo>
                    <a:pt x="5435851" y="2346426"/>
                  </a:lnTo>
                  <a:lnTo>
                    <a:pt x="5552665" y="2278966"/>
                  </a:lnTo>
                  <a:lnTo>
                    <a:pt x="5552665" y="2413886"/>
                  </a:lnTo>
                  <a:close/>
                  <a:moveTo>
                    <a:pt x="5679655" y="2506765"/>
                  </a:moveTo>
                  <a:lnTo>
                    <a:pt x="5556069" y="2578099"/>
                  </a:lnTo>
                  <a:lnTo>
                    <a:pt x="5556069" y="2435395"/>
                  </a:lnTo>
                  <a:lnTo>
                    <a:pt x="5679655" y="2506765"/>
                  </a:lnTo>
                  <a:close/>
                  <a:moveTo>
                    <a:pt x="5556069" y="2896859"/>
                  </a:moveTo>
                  <a:lnTo>
                    <a:pt x="5582611" y="2912175"/>
                  </a:lnTo>
                  <a:lnTo>
                    <a:pt x="5679691" y="2968229"/>
                  </a:lnTo>
                  <a:lnTo>
                    <a:pt x="5556069" y="3039599"/>
                  </a:lnTo>
                  <a:lnTo>
                    <a:pt x="5556069" y="2896859"/>
                  </a:lnTo>
                  <a:close/>
                  <a:moveTo>
                    <a:pt x="5561138" y="3056220"/>
                  </a:moveTo>
                  <a:lnTo>
                    <a:pt x="5582575" y="3068604"/>
                  </a:lnTo>
                  <a:lnTo>
                    <a:pt x="5686426" y="3128568"/>
                  </a:lnTo>
                  <a:lnTo>
                    <a:pt x="5561102" y="3200916"/>
                  </a:lnTo>
                  <a:lnTo>
                    <a:pt x="5556033" y="3197983"/>
                  </a:lnTo>
                  <a:lnTo>
                    <a:pt x="5556033" y="3059153"/>
                  </a:lnTo>
                  <a:lnTo>
                    <a:pt x="5561102" y="3056220"/>
                  </a:lnTo>
                  <a:close/>
                  <a:moveTo>
                    <a:pt x="5552665" y="3196028"/>
                  </a:moveTo>
                  <a:lnTo>
                    <a:pt x="5435851" y="3128568"/>
                  </a:lnTo>
                  <a:lnTo>
                    <a:pt x="5552665" y="3061108"/>
                  </a:lnTo>
                  <a:lnTo>
                    <a:pt x="5552665" y="3196028"/>
                  </a:lnTo>
                  <a:close/>
                  <a:moveTo>
                    <a:pt x="5679655" y="3288907"/>
                  </a:moveTo>
                  <a:lnTo>
                    <a:pt x="5556033" y="3360278"/>
                  </a:lnTo>
                  <a:lnTo>
                    <a:pt x="5556033" y="3217573"/>
                  </a:lnTo>
                  <a:lnTo>
                    <a:pt x="5679655" y="3288943"/>
                  </a:lnTo>
                  <a:close/>
                  <a:moveTo>
                    <a:pt x="5556069" y="3522572"/>
                  </a:moveTo>
                  <a:lnTo>
                    <a:pt x="5582611" y="3537889"/>
                  </a:lnTo>
                  <a:lnTo>
                    <a:pt x="5686462" y="3597853"/>
                  </a:lnTo>
                  <a:lnTo>
                    <a:pt x="5556069" y="3673135"/>
                  </a:lnTo>
                  <a:lnTo>
                    <a:pt x="5556069" y="3522572"/>
                  </a:lnTo>
                  <a:close/>
                  <a:moveTo>
                    <a:pt x="5688128" y="3600786"/>
                  </a:moveTo>
                  <a:lnTo>
                    <a:pt x="5688128" y="3745483"/>
                  </a:lnTo>
                  <a:lnTo>
                    <a:pt x="5683058" y="3748416"/>
                  </a:lnTo>
                  <a:lnTo>
                    <a:pt x="5584277" y="3691384"/>
                  </a:lnTo>
                  <a:lnTo>
                    <a:pt x="5557734" y="3676068"/>
                  </a:lnTo>
                  <a:lnTo>
                    <a:pt x="5688091" y="3600786"/>
                  </a:lnTo>
                  <a:close/>
                  <a:moveTo>
                    <a:pt x="5691532" y="3600786"/>
                  </a:moveTo>
                  <a:lnTo>
                    <a:pt x="5815154" y="3672193"/>
                  </a:lnTo>
                  <a:lnTo>
                    <a:pt x="5691532" y="3743563"/>
                  </a:lnTo>
                  <a:lnTo>
                    <a:pt x="5691532" y="3600786"/>
                  </a:lnTo>
                  <a:close/>
                  <a:moveTo>
                    <a:pt x="5693197" y="3597853"/>
                  </a:moveTo>
                  <a:lnTo>
                    <a:pt x="5823590" y="3522572"/>
                  </a:lnTo>
                  <a:lnTo>
                    <a:pt x="5823590" y="3667268"/>
                  </a:lnTo>
                  <a:lnTo>
                    <a:pt x="5818557" y="3670202"/>
                  </a:lnTo>
                  <a:lnTo>
                    <a:pt x="5693233" y="3597853"/>
                  </a:lnTo>
                  <a:close/>
                  <a:moveTo>
                    <a:pt x="5826994" y="3522572"/>
                  </a:moveTo>
                  <a:lnTo>
                    <a:pt x="5950616" y="3593979"/>
                  </a:lnTo>
                  <a:lnTo>
                    <a:pt x="5826994" y="3665349"/>
                  </a:lnTo>
                  <a:lnTo>
                    <a:pt x="5826994" y="3522572"/>
                  </a:lnTo>
                  <a:close/>
                  <a:moveTo>
                    <a:pt x="5828696" y="3519639"/>
                  </a:moveTo>
                  <a:lnTo>
                    <a:pt x="5954020" y="3447291"/>
                  </a:lnTo>
                  <a:lnTo>
                    <a:pt x="5959053" y="3450188"/>
                  </a:lnTo>
                  <a:lnTo>
                    <a:pt x="5959053" y="3589090"/>
                  </a:lnTo>
                  <a:lnTo>
                    <a:pt x="5954020" y="3591987"/>
                  </a:lnTo>
                  <a:lnTo>
                    <a:pt x="5828696" y="3519639"/>
                  </a:lnTo>
                  <a:close/>
                  <a:moveTo>
                    <a:pt x="5962457" y="3452143"/>
                  </a:moveTo>
                  <a:lnTo>
                    <a:pt x="6079344" y="3519639"/>
                  </a:lnTo>
                  <a:lnTo>
                    <a:pt x="5962457" y="3587099"/>
                  </a:lnTo>
                  <a:lnTo>
                    <a:pt x="5962457" y="3452143"/>
                  </a:lnTo>
                  <a:close/>
                  <a:moveTo>
                    <a:pt x="5835467" y="3359300"/>
                  </a:moveTo>
                  <a:lnTo>
                    <a:pt x="5959053" y="3287930"/>
                  </a:lnTo>
                  <a:lnTo>
                    <a:pt x="5959053" y="3430634"/>
                  </a:lnTo>
                  <a:lnTo>
                    <a:pt x="5835467" y="3359300"/>
                  </a:lnTo>
                  <a:close/>
                  <a:moveTo>
                    <a:pt x="5959053" y="2969170"/>
                  </a:moveTo>
                  <a:lnTo>
                    <a:pt x="5835467" y="2897800"/>
                  </a:lnTo>
                  <a:lnTo>
                    <a:pt x="5959053" y="2826430"/>
                  </a:lnTo>
                  <a:lnTo>
                    <a:pt x="5959053" y="2969134"/>
                  </a:lnTo>
                  <a:close/>
                  <a:moveTo>
                    <a:pt x="5953984" y="2809845"/>
                  </a:moveTo>
                  <a:lnTo>
                    <a:pt x="5828660" y="2737497"/>
                  </a:lnTo>
                  <a:lnTo>
                    <a:pt x="5953984" y="2665149"/>
                  </a:lnTo>
                  <a:lnTo>
                    <a:pt x="5959053" y="2668082"/>
                  </a:lnTo>
                  <a:lnTo>
                    <a:pt x="5959053" y="2806912"/>
                  </a:lnTo>
                  <a:lnTo>
                    <a:pt x="5953984" y="2809845"/>
                  </a:lnTo>
                  <a:close/>
                  <a:moveTo>
                    <a:pt x="5962457" y="2670037"/>
                  </a:moveTo>
                  <a:lnTo>
                    <a:pt x="6079307" y="2737533"/>
                  </a:lnTo>
                  <a:lnTo>
                    <a:pt x="5962457" y="2804993"/>
                  </a:lnTo>
                  <a:lnTo>
                    <a:pt x="5962457" y="2670074"/>
                  </a:lnTo>
                  <a:close/>
                  <a:moveTo>
                    <a:pt x="5835467" y="2577158"/>
                  </a:moveTo>
                  <a:lnTo>
                    <a:pt x="5959053" y="2505788"/>
                  </a:lnTo>
                  <a:lnTo>
                    <a:pt x="5959053" y="2648528"/>
                  </a:lnTo>
                  <a:lnTo>
                    <a:pt x="5835467" y="2577158"/>
                  </a:lnTo>
                  <a:close/>
                  <a:moveTo>
                    <a:pt x="5959053" y="2187028"/>
                  </a:moveTo>
                  <a:lnTo>
                    <a:pt x="5835467" y="2115694"/>
                  </a:lnTo>
                  <a:lnTo>
                    <a:pt x="5959053" y="2044360"/>
                  </a:lnTo>
                  <a:lnTo>
                    <a:pt x="5959053" y="2187065"/>
                  </a:lnTo>
                  <a:close/>
                  <a:moveTo>
                    <a:pt x="5954020" y="2027703"/>
                  </a:moveTo>
                  <a:lnTo>
                    <a:pt x="5828696" y="1955355"/>
                  </a:lnTo>
                  <a:lnTo>
                    <a:pt x="5954020" y="1883007"/>
                  </a:lnTo>
                  <a:lnTo>
                    <a:pt x="5959089" y="1885940"/>
                  </a:lnTo>
                  <a:lnTo>
                    <a:pt x="5959089" y="2024806"/>
                  </a:lnTo>
                  <a:lnTo>
                    <a:pt x="5954056" y="2027703"/>
                  </a:lnTo>
                  <a:close/>
                  <a:moveTo>
                    <a:pt x="5962457" y="1887895"/>
                  </a:moveTo>
                  <a:lnTo>
                    <a:pt x="6079307" y="1955355"/>
                  </a:lnTo>
                  <a:lnTo>
                    <a:pt x="5962457" y="2022815"/>
                  </a:lnTo>
                  <a:lnTo>
                    <a:pt x="5962457" y="1887859"/>
                  </a:lnTo>
                  <a:close/>
                  <a:moveTo>
                    <a:pt x="5835467" y="1795016"/>
                  </a:moveTo>
                  <a:lnTo>
                    <a:pt x="5959053" y="1723646"/>
                  </a:lnTo>
                  <a:lnTo>
                    <a:pt x="5959053" y="1866386"/>
                  </a:lnTo>
                  <a:lnTo>
                    <a:pt x="5835467" y="1795016"/>
                  </a:lnTo>
                  <a:close/>
                  <a:moveTo>
                    <a:pt x="5959053" y="1404886"/>
                  </a:moveTo>
                  <a:lnTo>
                    <a:pt x="5835467" y="1333552"/>
                  </a:lnTo>
                  <a:lnTo>
                    <a:pt x="5959053" y="1262182"/>
                  </a:lnTo>
                  <a:lnTo>
                    <a:pt x="5959053" y="1404923"/>
                  </a:lnTo>
                  <a:close/>
                  <a:moveTo>
                    <a:pt x="5953984" y="1245561"/>
                  </a:moveTo>
                  <a:lnTo>
                    <a:pt x="5828660" y="1173213"/>
                  </a:lnTo>
                  <a:lnTo>
                    <a:pt x="5953984" y="1100865"/>
                  </a:lnTo>
                  <a:lnTo>
                    <a:pt x="5959053" y="1103798"/>
                  </a:lnTo>
                  <a:lnTo>
                    <a:pt x="5959053" y="1242628"/>
                  </a:lnTo>
                  <a:lnTo>
                    <a:pt x="5953984" y="1245561"/>
                  </a:lnTo>
                  <a:close/>
                  <a:moveTo>
                    <a:pt x="5962457" y="1105753"/>
                  </a:moveTo>
                  <a:lnTo>
                    <a:pt x="6079307" y="1173213"/>
                  </a:lnTo>
                  <a:lnTo>
                    <a:pt x="5962457" y="1240673"/>
                  </a:lnTo>
                  <a:lnTo>
                    <a:pt x="5962457" y="1105753"/>
                  </a:lnTo>
                  <a:close/>
                  <a:moveTo>
                    <a:pt x="5835467" y="1012874"/>
                  </a:moveTo>
                  <a:lnTo>
                    <a:pt x="5959053" y="941503"/>
                  </a:lnTo>
                  <a:lnTo>
                    <a:pt x="5959053" y="1084244"/>
                  </a:lnTo>
                  <a:lnTo>
                    <a:pt x="5835467" y="1012874"/>
                  </a:lnTo>
                  <a:close/>
                  <a:moveTo>
                    <a:pt x="5959053" y="622781"/>
                  </a:moveTo>
                  <a:lnTo>
                    <a:pt x="5835467" y="551410"/>
                  </a:lnTo>
                  <a:lnTo>
                    <a:pt x="5959053" y="480040"/>
                  </a:lnTo>
                  <a:lnTo>
                    <a:pt x="5959053" y="622744"/>
                  </a:lnTo>
                  <a:close/>
                  <a:moveTo>
                    <a:pt x="5953984" y="463419"/>
                  </a:moveTo>
                  <a:lnTo>
                    <a:pt x="5828660" y="391071"/>
                  </a:lnTo>
                  <a:lnTo>
                    <a:pt x="5953947" y="318723"/>
                  </a:lnTo>
                  <a:lnTo>
                    <a:pt x="5959017" y="321656"/>
                  </a:lnTo>
                  <a:lnTo>
                    <a:pt x="5959017" y="460486"/>
                  </a:lnTo>
                  <a:lnTo>
                    <a:pt x="5953947" y="463419"/>
                  </a:lnTo>
                  <a:close/>
                  <a:moveTo>
                    <a:pt x="5962457" y="323611"/>
                  </a:moveTo>
                  <a:lnTo>
                    <a:pt x="6079307" y="391071"/>
                  </a:lnTo>
                  <a:lnTo>
                    <a:pt x="5962457" y="458531"/>
                  </a:lnTo>
                  <a:lnTo>
                    <a:pt x="5962457" y="323611"/>
                  </a:lnTo>
                  <a:close/>
                  <a:moveTo>
                    <a:pt x="5835431" y="230732"/>
                  </a:moveTo>
                  <a:lnTo>
                    <a:pt x="5959053" y="159361"/>
                  </a:lnTo>
                  <a:lnTo>
                    <a:pt x="5959053" y="302102"/>
                  </a:lnTo>
                  <a:lnTo>
                    <a:pt x="5835431" y="230732"/>
                  </a:lnTo>
                  <a:close/>
                  <a:moveTo>
                    <a:pt x="5826994" y="81147"/>
                  </a:moveTo>
                  <a:lnTo>
                    <a:pt x="5957387" y="156428"/>
                  </a:lnTo>
                  <a:lnTo>
                    <a:pt x="5832063" y="228777"/>
                  </a:lnTo>
                  <a:lnTo>
                    <a:pt x="5826994" y="225844"/>
                  </a:lnTo>
                  <a:lnTo>
                    <a:pt x="5826994" y="81147"/>
                  </a:lnTo>
                  <a:close/>
                  <a:moveTo>
                    <a:pt x="5823590" y="223888"/>
                  </a:moveTo>
                  <a:lnTo>
                    <a:pt x="5699968" y="152518"/>
                  </a:lnTo>
                  <a:lnTo>
                    <a:pt x="5823590" y="81147"/>
                  </a:lnTo>
                  <a:lnTo>
                    <a:pt x="5823590" y="223888"/>
                  </a:lnTo>
                  <a:close/>
                  <a:moveTo>
                    <a:pt x="5691532" y="2933"/>
                  </a:moveTo>
                  <a:lnTo>
                    <a:pt x="5821925" y="78214"/>
                  </a:lnTo>
                  <a:lnTo>
                    <a:pt x="5696601" y="150562"/>
                  </a:lnTo>
                  <a:lnTo>
                    <a:pt x="5691532" y="147629"/>
                  </a:lnTo>
                  <a:lnTo>
                    <a:pt x="5691532" y="2933"/>
                  </a:lnTo>
                  <a:close/>
                  <a:moveTo>
                    <a:pt x="5688128" y="2933"/>
                  </a:moveTo>
                  <a:lnTo>
                    <a:pt x="5688128" y="145674"/>
                  </a:lnTo>
                  <a:lnTo>
                    <a:pt x="5564506" y="74303"/>
                  </a:lnTo>
                  <a:lnTo>
                    <a:pt x="5688128" y="2933"/>
                  </a:lnTo>
                  <a:close/>
                  <a:moveTo>
                    <a:pt x="5679618" y="160339"/>
                  </a:moveTo>
                  <a:lnTo>
                    <a:pt x="5556033" y="231710"/>
                  </a:lnTo>
                  <a:lnTo>
                    <a:pt x="5556033" y="88969"/>
                  </a:lnTo>
                  <a:lnTo>
                    <a:pt x="5679618" y="160339"/>
                  </a:lnTo>
                  <a:close/>
                  <a:moveTo>
                    <a:pt x="5427377" y="14701"/>
                  </a:moveTo>
                  <a:lnTo>
                    <a:pt x="5544192" y="82125"/>
                  </a:lnTo>
                  <a:lnTo>
                    <a:pt x="5427377" y="149585"/>
                  </a:lnTo>
                  <a:lnTo>
                    <a:pt x="5427377" y="14701"/>
                  </a:lnTo>
                  <a:close/>
                  <a:moveTo>
                    <a:pt x="5427377" y="153495"/>
                  </a:moveTo>
                  <a:lnTo>
                    <a:pt x="5547596" y="84080"/>
                  </a:lnTo>
                  <a:lnTo>
                    <a:pt x="5552701" y="87013"/>
                  </a:lnTo>
                  <a:lnTo>
                    <a:pt x="5552701" y="231710"/>
                  </a:lnTo>
                  <a:lnTo>
                    <a:pt x="5427414" y="159361"/>
                  </a:lnTo>
                  <a:lnTo>
                    <a:pt x="5427414" y="153495"/>
                  </a:lnTo>
                  <a:close/>
                  <a:moveTo>
                    <a:pt x="5427377" y="163272"/>
                  </a:moveTo>
                  <a:lnTo>
                    <a:pt x="5550963" y="234643"/>
                  </a:lnTo>
                  <a:lnTo>
                    <a:pt x="5427377" y="306013"/>
                  </a:lnTo>
                  <a:lnTo>
                    <a:pt x="5427377" y="163272"/>
                  </a:lnTo>
                  <a:close/>
                  <a:moveTo>
                    <a:pt x="5427377" y="309924"/>
                  </a:moveTo>
                  <a:lnTo>
                    <a:pt x="5552665" y="237612"/>
                  </a:lnTo>
                  <a:lnTo>
                    <a:pt x="5552665" y="388138"/>
                  </a:lnTo>
                  <a:lnTo>
                    <a:pt x="5427377" y="315826"/>
                  </a:lnTo>
                  <a:lnTo>
                    <a:pt x="5427377" y="309924"/>
                  </a:lnTo>
                  <a:close/>
                  <a:moveTo>
                    <a:pt x="5427377" y="319701"/>
                  </a:moveTo>
                  <a:lnTo>
                    <a:pt x="5550963" y="391071"/>
                  </a:lnTo>
                  <a:lnTo>
                    <a:pt x="5427377" y="462441"/>
                  </a:lnTo>
                  <a:lnTo>
                    <a:pt x="5427377" y="319701"/>
                  </a:lnTo>
                  <a:close/>
                  <a:moveTo>
                    <a:pt x="5427377" y="466352"/>
                  </a:moveTo>
                  <a:lnTo>
                    <a:pt x="5552665" y="394004"/>
                  </a:lnTo>
                  <a:lnTo>
                    <a:pt x="5552665" y="544566"/>
                  </a:lnTo>
                  <a:lnTo>
                    <a:pt x="5427377" y="472254"/>
                  </a:lnTo>
                  <a:lnTo>
                    <a:pt x="5427377" y="466388"/>
                  </a:lnTo>
                  <a:close/>
                  <a:moveTo>
                    <a:pt x="5427377" y="476129"/>
                  </a:moveTo>
                  <a:lnTo>
                    <a:pt x="5550963" y="547499"/>
                  </a:lnTo>
                  <a:lnTo>
                    <a:pt x="5427377" y="618870"/>
                  </a:lnTo>
                  <a:lnTo>
                    <a:pt x="5427377" y="476129"/>
                  </a:lnTo>
                  <a:close/>
                  <a:moveTo>
                    <a:pt x="5427377" y="622781"/>
                  </a:moveTo>
                  <a:lnTo>
                    <a:pt x="5552665" y="550432"/>
                  </a:lnTo>
                  <a:lnTo>
                    <a:pt x="5552665" y="695129"/>
                  </a:lnTo>
                  <a:lnTo>
                    <a:pt x="5547596" y="698062"/>
                  </a:lnTo>
                  <a:lnTo>
                    <a:pt x="5427377" y="628647"/>
                  </a:lnTo>
                  <a:lnTo>
                    <a:pt x="5427377" y="622781"/>
                  </a:lnTo>
                  <a:close/>
                  <a:moveTo>
                    <a:pt x="5427377" y="632557"/>
                  </a:moveTo>
                  <a:lnTo>
                    <a:pt x="5544228" y="700017"/>
                  </a:lnTo>
                  <a:lnTo>
                    <a:pt x="5427377" y="767477"/>
                  </a:lnTo>
                  <a:lnTo>
                    <a:pt x="5427377" y="632557"/>
                  </a:lnTo>
                  <a:close/>
                  <a:moveTo>
                    <a:pt x="5427377" y="796807"/>
                  </a:moveTo>
                  <a:lnTo>
                    <a:pt x="5544192" y="864267"/>
                  </a:lnTo>
                  <a:lnTo>
                    <a:pt x="5427377" y="931727"/>
                  </a:lnTo>
                  <a:lnTo>
                    <a:pt x="5427377" y="796807"/>
                  </a:lnTo>
                  <a:close/>
                  <a:moveTo>
                    <a:pt x="5427377" y="935637"/>
                  </a:moveTo>
                  <a:lnTo>
                    <a:pt x="5547596" y="866222"/>
                  </a:lnTo>
                  <a:lnTo>
                    <a:pt x="5552665" y="869155"/>
                  </a:lnTo>
                  <a:lnTo>
                    <a:pt x="5552665" y="1013852"/>
                  </a:lnTo>
                  <a:lnTo>
                    <a:pt x="5427377" y="941503"/>
                  </a:lnTo>
                  <a:lnTo>
                    <a:pt x="5427377" y="935637"/>
                  </a:lnTo>
                  <a:close/>
                  <a:moveTo>
                    <a:pt x="5427377" y="945414"/>
                  </a:moveTo>
                  <a:lnTo>
                    <a:pt x="5550963" y="1016785"/>
                  </a:lnTo>
                  <a:lnTo>
                    <a:pt x="5427377" y="1088155"/>
                  </a:lnTo>
                  <a:lnTo>
                    <a:pt x="5427377" y="945414"/>
                  </a:lnTo>
                  <a:close/>
                  <a:moveTo>
                    <a:pt x="5427377" y="1092066"/>
                  </a:moveTo>
                  <a:lnTo>
                    <a:pt x="5552665" y="1019718"/>
                  </a:lnTo>
                  <a:lnTo>
                    <a:pt x="5552665" y="1170280"/>
                  </a:lnTo>
                  <a:lnTo>
                    <a:pt x="5427377" y="1097968"/>
                  </a:lnTo>
                  <a:lnTo>
                    <a:pt x="5427377" y="1092066"/>
                  </a:lnTo>
                  <a:close/>
                  <a:moveTo>
                    <a:pt x="5427377" y="1101843"/>
                  </a:moveTo>
                  <a:lnTo>
                    <a:pt x="5550963" y="1173213"/>
                  </a:lnTo>
                  <a:lnTo>
                    <a:pt x="5427377" y="1244583"/>
                  </a:lnTo>
                  <a:lnTo>
                    <a:pt x="5427377" y="1101843"/>
                  </a:lnTo>
                  <a:close/>
                  <a:moveTo>
                    <a:pt x="5427377" y="1248494"/>
                  </a:moveTo>
                  <a:lnTo>
                    <a:pt x="5552665" y="1176146"/>
                  </a:lnTo>
                  <a:lnTo>
                    <a:pt x="5552665" y="1326708"/>
                  </a:lnTo>
                  <a:lnTo>
                    <a:pt x="5427377" y="1254360"/>
                  </a:lnTo>
                  <a:lnTo>
                    <a:pt x="5427377" y="1248494"/>
                  </a:lnTo>
                  <a:close/>
                  <a:moveTo>
                    <a:pt x="5427377" y="1258271"/>
                  </a:moveTo>
                  <a:lnTo>
                    <a:pt x="5550963" y="1329642"/>
                  </a:lnTo>
                  <a:lnTo>
                    <a:pt x="5427377" y="1401012"/>
                  </a:lnTo>
                  <a:lnTo>
                    <a:pt x="5427377" y="1258271"/>
                  </a:lnTo>
                  <a:close/>
                  <a:moveTo>
                    <a:pt x="5427377" y="1404923"/>
                  </a:moveTo>
                  <a:lnTo>
                    <a:pt x="5552665" y="1332611"/>
                  </a:lnTo>
                  <a:lnTo>
                    <a:pt x="5552665" y="1477307"/>
                  </a:lnTo>
                  <a:lnTo>
                    <a:pt x="5547596" y="1480240"/>
                  </a:lnTo>
                  <a:lnTo>
                    <a:pt x="5427377" y="1410825"/>
                  </a:lnTo>
                  <a:lnTo>
                    <a:pt x="5427377" y="1404959"/>
                  </a:lnTo>
                  <a:close/>
                  <a:moveTo>
                    <a:pt x="5427377" y="1414699"/>
                  </a:moveTo>
                  <a:lnTo>
                    <a:pt x="5544192" y="1482159"/>
                  </a:lnTo>
                  <a:lnTo>
                    <a:pt x="5427377" y="1549619"/>
                  </a:lnTo>
                  <a:lnTo>
                    <a:pt x="5427377" y="1414736"/>
                  </a:lnTo>
                  <a:close/>
                  <a:moveTo>
                    <a:pt x="5427377" y="1578949"/>
                  </a:moveTo>
                  <a:lnTo>
                    <a:pt x="5544192" y="1646409"/>
                  </a:lnTo>
                  <a:lnTo>
                    <a:pt x="5427377" y="1713869"/>
                  </a:lnTo>
                  <a:lnTo>
                    <a:pt x="5427377" y="1578949"/>
                  </a:lnTo>
                  <a:close/>
                  <a:moveTo>
                    <a:pt x="5427377" y="1717779"/>
                  </a:moveTo>
                  <a:lnTo>
                    <a:pt x="5547596" y="1648364"/>
                  </a:lnTo>
                  <a:lnTo>
                    <a:pt x="5552665" y="1651297"/>
                  </a:lnTo>
                  <a:lnTo>
                    <a:pt x="5552665" y="1795994"/>
                  </a:lnTo>
                  <a:lnTo>
                    <a:pt x="5427377" y="1723682"/>
                  </a:lnTo>
                  <a:lnTo>
                    <a:pt x="5427377" y="1717779"/>
                  </a:lnTo>
                  <a:close/>
                  <a:moveTo>
                    <a:pt x="5427377" y="1727556"/>
                  </a:moveTo>
                  <a:lnTo>
                    <a:pt x="5550963" y="1798927"/>
                  </a:lnTo>
                  <a:lnTo>
                    <a:pt x="5427377" y="1870297"/>
                  </a:lnTo>
                  <a:lnTo>
                    <a:pt x="5427377" y="1727556"/>
                  </a:lnTo>
                  <a:close/>
                  <a:moveTo>
                    <a:pt x="5427377" y="1874208"/>
                  </a:moveTo>
                  <a:lnTo>
                    <a:pt x="5552665" y="1801860"/>
                  </a:lnTo>
                  <a:lnTo>
                    <a:pt x="5552665" y="1952386"/>
                  </a:lnTo>
                  <a:lnTo>
                    <a:pt x="5427377" y="1880038"/>
                  </a:lnTo>
                  <a:lnTo>
                    <a:pt x="5427377" y="1874172"/>
                  </a:lnTo>
                  <a:close/>
                  <a:moveTo>
                    <a:pt x="5427377" y="1883985"/>
                  </a:moveTo>
                  <a:lnTo>
                    <a:pt x="5550963" y="1955355"/>
                  </a:lnTo>
                  <a:lnTo>
                    <a:pt x="5427377" y="2026726"/>
                  </a:lnTo>
                  <a:lnTo>
                    <a:pt x="5427377" y="1884021"/>
                  </a:lnTo>
                  <a:close/>
                  <a:moveTo>
                    <a:pt x="5427377" y="2030600"/>
                  </a:moveTo>
                  <a:lnTo>
                    <a:pt x="5552665" y="1958252"/>
                  </a:lnTo>
                  <a:lnTo>
                    <a:pt x="5552665" y="2108814"/>
                  </a:lnTo>
                  <a:lnTo>
                    <a:pt x="5427377" y="2036466"/>
                  </a:lnTo>
                  <a:lnTo>
                    <a:pt x="5427377" y="2030600"/>
                  </a:lnTo>
                  <a:close/>
                  <a:moveTo>
                    <a:pt x="5427377" y="2040413"/>
                  </a:moveTo>
                  <a:lnTo>
                    <a:pt x="5550963" y="2111747"/>
                  </a:lnTo>
                  <a:lnTo>
                    <a:pt x="5427377" y="2183118"/>
                  </a:lnTo>
                  <a:lnTo>
                    <a:pt x="5427377" y="2040377"/>
                  </a:lnTo>
                  <a:close/>
                  <a:moveTo>
                    <a:pt x="5427377" y="2187028"/>
                  </a:moveTo>
                  <a:lnTo>
                    <a:pt x="5552665" y="2114717"/>
                  </a:lnTo>
                  <a:lnTo>
                    <a:pt x="5552665" y="2259413"/>
                  </a:lnTo>
                  <a:lnTo>
                    <a:pt x="5547596" y="2262346"/>
                  </a:lnTo>
                  <a:lnTo>
                    <a:pt x="5427341" y="2192931"/>
                  </a:lnTo>
                  <a:lnTo>
                    <a:pt x="5427341" y="2187065"/>
                  </a:lnTo>
                  <a:close/>
                  <a:moveTo>
                    <a:pt x="5427377" y="2196841"/>
                  </a:moveTo>
                  <a:lnTo>
                    <a:pt x="5544228" y="2264301"/>
                  </a:lnTo>
                  <a:lnTo>
                    <a:pt x="5427377" y="2331761"/>
                  </a:lnTo>
                  <a:lnTo>
                    <a:pt x="5427377" y="2196841"/>
                  </a:lnTo>
                  <a:close/>
                  <a:moveTo>
                    <a:pt x="5427377" y="2361091"/>
                  </a:moveTo>
                  <a:lnTo>
                    <a:pt x="5544192" y="2428551"/>
                  </a:lnTo>
                  <a:lnTo>
                    <a:pt x="5427377" y="2496011"/>
                  </a:lnTo>
                  <a:lnTo>
                    <a:pt x="5427377" y="2361091"/>
                  </a:lnTo>
                  <a:close/>
                  <a:moveTo>
                    <a:pt x="5427377" y="2499885"/>
                  </a:moveTo>
                  <a:lnTo>
                    <a:pt x="5547596" y="2430470"/>
                  </a:lnTo>
                  <a:lnTo>
                    <a:pt x="5552665" y="2433403"/>
                  </a:lnTo>
                  <a:lnTo>
                    <a:pt x="5552665" y="2578099"/>
                  </a:lnTo>
                  <a:lnTo>
                    <a:pt x="5427377" y="2505751"/>
                  </a:lnTo>
                  <a:lnTo>
                    <a:pt x="5427377" y="2499885"/>
                  </a:lnTo>
                  <a:close/>
                  <a:moveTo>
                    <a:pt x="5427377" y="2509698"/>
                  </a:moveTo>
                  <a:lnTo>
                    <a:pt x="5550963" y="2581069"/>
                  </a:lnTo>
                  <a:lnTo>
                    <a:pt x="5427377" y="2652439"/>
                  </a:lnTo>
                  <a:lnTo>
                    <a:pt x="5427377" y="2509698"/>
                  </a:lnTo>
                  <a:close/>
                  <a:moveTo>
                    <a:pt x="5427377" y="2656350"/>
                  </a:moveTo>
                  <a:lnTo>
                    <a:pt x="5552665" y="2584002"/>
                  </a:lnTo>
                  <a:lnTo>
                    <a:pt x="5552665" y="2734564"/>
                  </a:lnTo>
                  <a:lnTo>
                    <a:pt x="5427377" y="2662216"/>
                  </a:lnTo>
                  <a:lnTo>
                    <a:pt x="5427377" y="2656350"/>
                  </a:lnTo>
                  <a:close/>
                  <a:moveTo>
                    <a:pt x="5427377" y="2666127"/>
                  </a:moveTo>
                  <a:lnTo>
                    <a:pt x="5550963" y="2737497"/>
                  </a:lnTo>
                  <a:lnTo>
                    <a:pt x="5427377" y="2808868"/>
                  </a:lnTo>
                  <a:lnTo>
                    <a:pt x="5427377" y="2666127"/>
                  </a:lnTo>
                  <a:close/>
                  <a:moveTo>
                    <a:pt x="5427377" y="2812742"/>
                  </a:moveTo>
                  <a:lnTo>
                    <a:pt x="5552665" y="2740430"/>
                  </a:lnTo>
                  <a:lnTo>
                    <a:pt x="5552665" y="2890956"/>
                  </a:lnTo>
                  <a:lnTo>
                    <a:pt x="5427377" y="2818608"/>
                  </a:lnTo>
                  <a:lnTo>
                    <a:pt x="5427377" y="2812742"/>
                  </a:lnTo>
                  <a:close/>
                  <a:moveTo>
                    <a:pt x="5427377" y="2822555"/>
                  </a:moveTo>
                  <a:lnTo>
                    <a:pt x="5550963" y="2893926"/>
                  </a:lnTo>
                  <a:lnTo>
                    <a:pt x="5427377" y="2965296"/>
                  </a:lnTo>
                  <a:lnTo>
                    <a:pt x="5427377" y="2822591"/>
                  </a:lnTo>
                  <a:close/>
                  <a:moveTo>
                    <a:pt x="5427377" y="2969170"/>
                  </a:moveTo>
                  <a:lnTo>
                    <a:pt x="5552665" y="2896859"/>
                  </a:lnTo>
                  <a:lnTo>
                    <a:pt x="5552665" y="3041519"/>
                  </a:lnTo>
                  <a:lnTo>
                    <a:pt x="5547596" y="3044452"/>
                  </a:lnTo>
                  <a:lnTo>
                    <a:pt x="5427377" y="2975036"/>
                  </a:lnTo>
                  <a:lnTo>
                    <a:pt x="5427377" y="2969170"/>
                  </a:lnTo>
                  <a:close/>
                  <a:moveTo>
                    <a:pt x="5427377" y="2978983"/>
                  </a:moveTo>
                  <a:lnTo>
                    <a:pt x="5544192" y="3046443"/>
                  </a:lnTo>
                  <a:lnTo>
                    <a:pt x="5427377" y="3113903"/>
                  </a:lnTo>
                  <a:lnTo>
                    <a:pt x="5427377" y="2978983"/>
                  </a:lnTo>
                  <a:close/>
                  <a:moveTo>
                    <a:pt x="5427377" y="3143233"/>
                  </a:moveTo>
                  <a:lnTo>
                    <a:pt x="5544228" y="3210693"/>
                  </a:lnTo>
                  <a:lnTo>
                    <a:pt x="5427377" y="3278153"/>
                  </a:lnTo>
                  <a:lnTo>
                    <a:pt x="5427377" y="3143269"/>
                  </a:lnTo>
                  <a:close/>
                  <a:moveTo>
                    <a:pt x="5427377" y="3282027"/>
                  </a:moveTo>
                  <a:lnTo>
                    <a:pt x="5547596" y="3212612"/>
                  </a:lnTo>
                  <a:lnTo>
                    <a:pt x="5552665" y="3215545"/>
                  </a:lnTo>
                  <a:lnTo>
                    <a:pt x="5552665" y="3360241"/>
                  </a:lnTo>
                  <a:lnTo>
                    <a:pt x="5427377" y="3287893"/>
                  </a:lnTo>
                  <a:lnTo>
                    <a:pt x="5427377" y="3282027"/>
                  </a:lnTo>
                  <a:close/>
                  <a:moveTo>
                    <a:pt x="5427377" y="3291840"/>
                  </a:moveTo>
                  <a:lnTo>
                    <a:pt x="5550963" y="3363174"/>
                  </a:lnTo>
                  <a:lnTo>
                    <a:pt x="5427377" y="3434545"/>
                  </a:lnTo>
                  <a:lnTo>
                    <a:pt x="5427377" y="3291840"/>
                  </a:lnTo>
                  <a:close/>
                  <a:moveTo>
                    <a:pt x="5427377" y="3438492"/>
                  </a:moveTo>
                  <a:lnTo>
                    <a:pt x="5552665" y="3366180"/>
                  </a:lnTo>
                  <a:lnTo>
                    <a:pt x="5552665" y="3516706"/>
                  </a:lnTo>
                  <a:lnTo>
                    <a:pt x="5427377" y="3444358"/>
                  </a:lnTo>
                  <a:lnTo>
                    <a:pt x="5427377" y="3438492"/>
                  </a:lnTo>
                  <a:close/>
                  <a:moveTo>
                    <a:pt x="5427377" y="3448269"/>
                  </a:moveTo>
                  <a:lnTo>
                    <a:pt x="5550963" y="3519639"/>
                  </a:lnTo>
                  <a:lnTo>
                    <a:pt x="5427377" y="3591010"/>
                  </a:lnTo>
                  <a:lnTo>
                    <a:pt x="5427377" y="3448269"/>
                  </a:lnTo>
                  <a:close/>
                  <a:moveTo>
                    <a:pt x="5427377" y="3594884"/>
                  </a:moveTo>
                  <a:lnTo>
                    <a:pt x="5552665" y="3522572"/>
                  </a:lnTo>
                  <a:lnTo>
                    <a:pt x="5552665" y="3673098"/>
                  </a:lnTo>
                  <a:lnTo>
                    <a:pt x="5427377" y="3600750"/>
                  </a:lnTo>
                  <a:lnTo>
                    <a:pt x="5427377" y="3594884"/>
                  </a:lnTo>
                  <a:close/>
                  <a:moveTo>
                    <a:pt x="5427377" y="3604697"/>
                  </a:moveTo>
                  <a:lnTo>
                    <a:pt x="5550963" y="3676068"/>
                  </a:lnTo>
                  <a:lnTo>
                    <a:pt x="5427377" y="3747438"/>
                  </a:lnTo>
                  <a:lnTo>
                    <a:pt x="5427377" y="3604733"/>
                  </a:lnTo>
                  <a:close/>
                  <a:moveTo>
                    <a:pt x="5281704" y="88969"/>
                  </a:moveTo>
                  <a:lnTo>
                    <a:pt x="5281704" y="231710"/>
                  </a:lnTo>
                  <a:lnTo>
                    <a:pt x="5158082" y="160339"/>
                  </a:lnTo>
                  <a:lnTo>
                    <a:pt x="5281704" y="88969"/>
                  </a:lnTo>
                  <a:close/>
                  <a:moveTo>
                    <a:pt x="5149645" y="1097932"/>
                  </a:moveTo>
                  <a:lnTo>
                    <a:pt x="5280038" y="1173213"/>
                  </a:lnTo>
                  <a:lnTo>
                    <a:pt x="5149645" y="1248494"/>
                  </a:lnTo>
                  <a:lnTo>
                    <a:pt x="5149645" y="1097932"/>
                  </a:lnTo>
                  <a:close/>
                  <a:moveTo>
                    <a:pt x="5149645" y="1880074"/>
                  </a:moveTo>
                  <a:lnTo>
                    <a:pt x="5280038" y="1955355"/>
                  </a:lnTo>
                  <a:lnTo>
                    <a:pt x="5149645" y="2030636"/>
                  </a:lnTo>
                  <a:lnTo>
                    <a:pt x="5149645" y="1880074"/>
                  </a:lnTo>
                  <a:close/>
                  <a:moveTo>
                    <a:pt x="5149645" y="2662216"/>
                  </a:moveTo>
                  <a:lnTo>
                    <a:pt x="5280038" y="2737497"/>
                  </a:lnTo>
                  <a:lnTo>
                    <a:pt x="5149645" y="2812778"/>
                  </a:lnTo>
                  <a:lnTo>
                    <a:pt x="5149645" y="2662216"/>
                  </a:lnTo>
                  <a:close/>
                  <a:moveTo>
                    <a:pt x="5010742" y="3203849"/>
                  </a:moveTo>
                  <a:lnTo>
                    <a:pt x="4880385" y="3128568"/>
                  </a:lnTo>
                  <a:lnTo>
                    <a:pt x="5010742" y="3053287"/>
                  </a:lnTo>
                  <a:lnTo>
                    <a:pt x="5010742" y="3203849"/>
                  </a:lnTo>
                  <a:close/>
                  <a:moveTo>
                    <a:pt x="5010742" y="2421671"/>
                  </a:moveTo>
                  <a:lnTo>
                    <a:pt x="4880385" y="2346390"/>
                  </a:lnTo>
                  <a:lnTo>
                    <a:pt x="5010742" y="2271145"/>
                  </a:lnTo>
                  <a:lnTo>
                    <a:pt x="5010742" y="2421671"/>
                  </a:lnTo>
                  <a:close/>
                  <a:moveTo>
                    <a:pt x="5010742" y="1639529"/>
                  </a:moveTo>
                  <a:lnTo>
                    <a:pt x="4880385" y="1564248"/>
                  </a:lnTo>
                  <a:lnTo>
                    <a:pt x="5010742" y="1488967"/>
                  </a:lnTo>
                  <a:lnTo>
                    <a:pt x="5010742" y="1639493"/>
                  </a:lnTo>
                  <a:close/>
                  <a:moveTo>
                    <a:pt x="5010742" y="857423"/>
                  </a:moveTo>
                  <a:lnTo>
                    <a:pt x="4880385" y="782142"/>
                  </a:lnTo>
                  <a:lnTo>
                    <a:pt x="5010742" y="706861"/>
                  </a:lnTo>
                  <a:lnTo>
                    <a:pt x="5010742" y="857387"/>
                  </a:lnTo>
                  <a:close/>
                  <a:moveTo>
                    <a:pt x="5014146" y="558254"/>
                  </a:moveTo>
                  <a:lnTo>
                    <a:pt x="5137768" y="629624"/>
                  </a:lnTo>
                  <a:lnTo>
                    <a:pt x="5014146" y="700995"/>
                  </a:lnTo>
                  <a:lnTo>
                    <a:pt x="5014146" y="558254"/>
                  </a:lnTo>
                  <a:close/>
                  <a:moveTo>
                    <a:pt x="5144539" y="782142"/>
                  </a:moveTo>
                  <a:lnTo>
                    <a:pt x="5014146" y="857423"/>
                  </a:lnTo>
                  <a:lnTo>
                    <a:pt x="5014146" y="706861"/>
                  </a:lnTo>
                  <a:lnTo>
                    <a:pt x="5144539" y="782142"/>
                  </a:lnTo>
                  <a:close/>
                  <a:moveTo>
                    <a:pt x="5014146" y="863289"/>
                  </a:moveTo>
                  <a:lnTo>
                    <a:pt x="5137768" y="934660"/>
                  </a:lnTo>
                  <a:lnTo>
                    <a:pt x="5014146" y="1006030"/>
                  </a:lnTo>
                  <a:lnTo>
                    <a:pt x="5014146" y="863289"/>
                  </a:lnTo>
                  <a:close/>
                  <a:moveTo>
                    <a:pt x="5019251" y="1022651"/>
                  </a:moveTo>
                  <a:lnTo>
                    <a:pt x="5144539" y="1094999"/>
                  </a:lnTo>
                  <a:lnTo>
                    <a:pt x="5014146" y="1170280"/>
                  </a:lnTo>
                  <a:lnTo>
                    <a:pt x="5014146" y="1025584"/>
                  </a:lnTo>
                  <a:lnTo>
                    <a:pt x="5019251" y="1022651"/>
                  </a:lnTo>
                  <a:close/>
                  <a:moveTo>
                    <a:pt x="5146241" y="1097932"/>
                  </a:moveTo>
                  <a:lnTo>
                    <a:pt x="5146241" y="1248458"/>
                  </a:lnTo>
                  <a:lnTo>
                    <a:pt x="5015847" y="1173177"/>
                  </a:lnTo>
                  <a:lnTo>
                    <a:pt x="5146241" y="1097896"/>
                  </a:lnTo>
                  <a:close/>
                  <a:moveTo>
                    <a:pt x="5014146" y="1176146"/>
                  </a:moveTo>
                  <a:lnTo>
                    <a:pt x="5144539" y="1251427"/>
                  </a:lnTo>
                  <a:lnTo>
                    <a:pt x="5019251" y="1323775"/>
                  </a:lnTo>
                  <a:lnTo>
                    <a:pt x="5014146" y="1320842"/>
                  </a:lnTo>
                  <a:lnTo>
                    <a:pt x="5014146" y="1176146"/>
                  </a:lnTo>
                  <a:close/>
                  <a:moveTo>
                    <a:pt x="5137768" y="1411766"/>
                  </a:moveTo>
                  <a:lnTo>
                    <a:pt x="5014146" y="1483137"/>
                  </a:lnTo>
                  <a:lnTo>
                    <a:pt x="5014146" y="1340396"/>
                  </a:lnTo>
                  <a:lnTo>
                    <a:pt x="5137768" y="1411766"/>
                  </a:lnTo>
                  <a:close/>
                  <a:moveTo>
                    <a:pt x="5144539" y="1564284"/>
                  </a:moveTo>
                  <a:lnTo>
                    <a:pt x="5014146" y="1639565"/>
                  </a:lnTo>
                  <a:lnTo>
                    <a:pt x="5014146" y="1489003"/>
                  </a:lnTo>
                  <a:lnTo>
                    <a:pt x="5144539" y="1564284"/>
                  </a:lnTo>
                  <a:close/>
                  <a:moveTo>
                    <a:pt x="5014146" y="1645431"/>
                  </a:moveTo>
                  <a:lnTo>
                    <a:pt x="5137768" y="1716802"/>
                  </a:lnTo>
                  <a:lnTo>
                    <a:pt x="5014146" y="1788172"/>
                  </a:lnTo>
                  <a:lnTo>
                    <a:pt x="5014146" y="1645431"/>
                  </a:lnTo>
                  <a:close/>
                  <a:moveTo>
                    <a:pt x="5019251" y="1804793"/>
                  </a:moveTo>
                  <a:lnTo>
                    <a:pt x="5144539" y="1877141"/>
                  </a:lnTo>
                  <a:lnTo>
                    <a:pt x="5014146" y="1952422"/>
                  </a:lnTo>
                  <a:lnTo>
                    <a:pt x="5014146" y="1807726"/>
                  </a:lnTo>
                  <a:lnTo>
                    <a:pt x="5019251" y="1804793"/>
                  </a:lnTo>
                  <a:close/>
                  <a:moveTo>
                    <a:pt x="5146241" y="1880074"/>
                  </a:moveTo>
                  <a:lnTo>
                    <a:pt x="5146241" y="2030600"/>
                  </a:lnTo>
                  <a:lnTo>
                    <a:pt x="5015884" y="1955319"/>
                  </a:lnTo>
                  <a:lnTo>
                    <a:pt x="5146241" y="1880038"/>
                  </a:lnTo>
                  <a:close/>
                  <a:moveTo>
                    <a:pt x="5014146" y="1958288"/>
                  </a:moveTo>
                  <a:lnTo>
                    <a:pt x="5144539" y="2033569"/>
                  </a:lnTo>
                  <a:lnTo>
                    <a:pt x="5019215" y="2105918"/>
                  </a:lnTo>
                  <a:lnTo>
                    <a:pt x="5014146" y="2102984"/>
                  </a:lnTo>
                  <a:lnTo>
                    <a:pt x="5014146" y="1958288"/>
                  </a:lnTo>
                  <a:close/>
                  <a:moveTo>
                    <a:pt x="5137768" y="2193908"/>
                  </a:moveTo>
                  <a:lnTo>
                    <a:pt x="5014146" y="2265279"/>
                  </a:lnTo>
                  <a:lnTo>
                    <a:pt x="5014146" y="2122538"/>
                  </a:lnTo>
                  <a:lnTo>
                    <a:pt x="5137768" y="2193908"/>
                  </a:lnTo>
                  <a:close/>
                  <a:moveTo>
                    <a:pt x="5144539" y="2346426"/>
                  </a:moveTo>
                  <a:lnTo>
                    <a:pt x="5014146" y="2421707"/>
                  </a:lnTo>
                  <a:lnTo>
                    <a:pt x="5014146" y="2271145"/>
                  </a:lnTo>
                  <a:lnTo>
                    <a:pt x="5144539" y="2346426"/>
                  </a:lnTo>
                  <a:close/>
                  <a:moveTo>
                    <a:pt x="5014146" y="2427573"/>
                  </a:moveTo>
                  <a:lnTo>
                    <a:pt x="5137768" y="2498980"/>
                  </a:lnTo>
                  <a:lnTo>
                    <a:pt x="5014146" y="2570351"/>
                  </a:lnTo>
                  <a:lnTo>
                    <a:pt x="5014146" y="2427573"/>
                  </a:lnTo>
                  <a:close/>
                  <a:moveTo>
                    <a:pt x="5019251" y="2586935"/>
                  </a:moveTo>
                  <a:lnTo>
                    <a:pt x="5144539" y="2659247"/>
                  </a:lnTo>
                  <a:lnTo>
                    <a:pt x="5014146" y="2734564"/>
                  </a:lnTo>
                  <a:lnTo>
                    <a:pt x="5014146" y="2589868"/>
                  </a:lnTo>
                  <a:lnTo>
                    <a:pt x="5019251" y="2586935"/>
                  </a:lnTo>
                  <a:close/>
                  <a:moveTo>
                    <a:pt x="5146241" y="2662216"/>
                  </a:moveTo>
                  <a:lnTo>
                    <a:pt x="5146241" y="2812742"/>
                  </a:lnTo>
                  <a:lnTo>
                    <a:pt x="5015884" y="2737461"/>
                  </a:lnTo>
                  <a:lnTo>
                    <a:pt x="5146241" y="2662216"/>
                  </a:lnTo>
                  <a:close/>
                  <a:moveTo>
                    <a:pt x="5014146" y="2740430"/>
                  </a:moveTo>
                  <a:lnTo>
                    <a:pt x="5144539" y="2815711"/>
                  </a:lnTo>
                  <a:lnTo>
                    <a:pt x="5019251" y="2888060"/>
                  </a:lnTo>
                  <a:lnTo>
                    <a:pt x="5014146" y="2885090"/>
                  </a:lnTo>
                  <a:lnTo>
                    <a:pt x="5014146" y="2740394"/>
                  </a:lnTo>
                  <a:close/>
                  <a:moveTo>
                    <a:pt x="5137804" y="2976050"/>
                  </a:moveTo>
                  <a:lnTo>
                    <a:pt x="5014182" y="3047421"/>
                  </a:lnTo>
                  <a:lnTo>
                    <a:pt x="5014182" y="2904680"/>
                  </a:lnTo>
                  <a:lnTo>
                    <a:pt x="5137804" y="2976050"/>
                  </a:lnTo>
                  <a:close/>
                  <a:moveTo>
                    <a:pt x="5144539" y="3128568"/>
                  </a:moveTo>
                  <a:lnTo>
                    <a:pt x="5014146" y="3203849"/>
                  </a:lnTo>
                  <a:lnTo>
                    <a:pt x="5014146" y="3053287"/>
                  </a:lnTo>
                  <a:lnTo>
                    <a:pt x="5144539" y="3128568"/>
                  </a:lnTo>
                  <a:close/>
                  <a:moveTo>
                    <a:pt x="5014146" y="3209715"/>
                  </a:moveTo>
                  <a:lnTo>
                    <a:pt x="5137768" y="3281086"/>
                  </a:lnTo>
                  <a:lnTo>
                    <a:pt x="5014146" y="3352456"/>
                  </a:lnTo>
                  <a:lnTo>
                    <a:pt x="5014146" y="3209715"/>
                  </a:lnTo>
                  <a:close/>
                  <a:moveTo>
                    <a:pt x="5015884" y="3206782"/>
                  </a:moveTo>
                  <a:lnTo>
                    <a:pt x="5146241" y="3131501"/>
                  </a:lnTo>
                  <a:lnTo>
                    <a:pt x="5146241" y="3276197"/>
                  </a:lnTo>
                  <a:lnTo>
                    <a:pt x="5141172" y="3279131"/>
                  </a:lnTo>
                  <a:lnTo>
                    <a:pt x="5015884" y="3206782"/>
                  </a:lnTo>
                  <a:close/>
                  <a:moveTo>
                    <a:pt x="5146241" y="3125635"/>
                  </a:moveTo>
                  <a:lnTo>
                    <a:pt x="5015884" y="3050354"/>
                  </a:lnTo>
                  <a:lnTo>
                    <a:pt x="5141172" y="2978006"/>
                  </a:lnTo>
                  <a:lnTo>
                    <a:pt x="5146241" y="2980939"/>
                  </a:lnTo>
                  <a:lnTo>
                    <a:pt x="5146241" y="3125635"/>
                  </a:lnTo>
                  <a:close/>
                  <a:moveTo>
                    <a:pt x="5022655" y="2890015"/>
                  </a:moveTo>
                  <a:lnTo>
                    <a:pt x="5146241" y="2818644"/>
                  </a:lnTo>
                  <a:lnTo>
                    <a:pt x="5146241" y="2961349"/>
                  </a:lnTo>
                  <a:lnTo>
                    <a:pt x="5022655" y="2890015"/>
                  </a:lnTo>
                  <a:close/>
                  <a:moveTo>
                    <a:pt x="5146241" y="2656350"/>
                  </a:moveTo>
                  <a:lnTo>
                    <a:pt x="5022655" y="2584979"/>
                  </a:lnTo>
                  <a:lnTo>
                    <a:pt x="5146241" y="2513645"/>
                  </a:lnTo>
                  <a:lnTo>
                    <a:pt x="5146241" y="2656350"/>
                  </a:lnTo>
                  <a:close/>
                  <a:moveTo>
                    <a:pt x="5141172" y="2496989"/>
                  </a:moveTo>
                  <a:lnTo>
                    <a:pt x="5015847" y="2424640"/>
                  </a:lnTo>
                  <a:lnTo>
                    <a:pt x="5146204" y="2349359"/>
                  </a:lnTo>
                  <a:lnTo>
                    <a:pt x="5146204" y="2494055"/>
                  </a:lnTo>
                  <a:lnTo>
                    <a:pt x="5141135" y="2496989"/>
                  </a:lnTo>
                  <a:close/>
                  <a:moveTo>
                    <a:pt x="5146241" y="2343457"/>
                  </a:moveTo>
                  <a:lnTo>
                    <a:pt x="5015847" y="2268176"/>
                  </a:lnTo>
                  <a:lnTo>
                    <a:pt x="5141135" y="2195827"/>
                  </a:lnTo>
                  <a:lnTo>
                    <a:pt x="5146204" y="2198761"/>
                  </a:lnTo>
                  <a:lnTo>
                    <a:pt x="5146204" y="2343457"/>
                  </a:lnTo>
                  <a:close/>
                  <a:moveTo>
                    <a:pt x="5022619" y="2107873"/>
                  </a:moveTo>
                  <a:lnTo>
                    <a:pt x="5146241" y="2036502"/>
                  </a:lnTo>
                  <a:lnTo>
                    <a:pt x="5146241" y="2179243"/>
                  </a:lnTo>
                  <a:lnTo>
                    <a:pt x="5022619" y="2107873"/>
                  </a:lnTo>
                  <a:close/>
                  <a:moveTo>
                    <a:pt x="5146241" y="1874208"/>
                  </a:moveTo>
                  <a:lnTo>
                    <a:pt x="5022619" y="1802837"/>
                  </a:lnTo>
                  <a:lnTo>
                    <a:pt x="5146241" y="1731467"/>
                  </a:lnTo>
                  <a:lnTo>
                    <a:pt x="5146241" y="1874208"/>
                  </a:lnTo>
                  <a:close/>
                  <a:moveTo>
                    <a:pt x="5141172" y="1714846"/>
                  </a:moveTo>
                  <a:lnTo>
                    <a:pt x="5015884" y="1642498"/>
                  </a:lnTo>
                  <a:lnTo>
                    <a:pt x="5146241" y="1567217"/>
                  </a:lnTo>
                  <a:lnTo>
                    <a:pt x="5146241" y="1711913"/>
                  </a:lnTo>
                  <a:lnTo>
                    <a:pt x="5141172" y="1714846"/>
                  </a:lnTo>
                  <a:close/>
                  <a:moveTo>
                    <a:pt x="5146241" y="1561315"/>
                  </a:moveTo>
                  <a:lnTo>
                    <a:pt x="5015847" y="1486034"/>
                  </a:lnTo>
                  <a:lnTo>
                    <a:pt x="5141172" y="1413686"/>
                  </a:lnTo>
                  <a:lnTo>
                    <a:pt x="5146241" y="1416619"/>
                  </a:lnTo>
                  <a:lnTo>
                    <a:pt x="5146241" y="1561315"/>
                  </a:lnTo>
                  <a:close/>
                  <a:moveTo>
                    <a:pt x="5022619" y="1325731"/>
                  </a:moveTo>
                  <a:lnTo>
                    <a:pt x="5146241" y="1254360"/>
                  </a:lnTo>
                  <a:lnTo>
                    <a:pt x="5146241" y="1397101"/>
                  </a:lnTo>
                  <a:lnTo>
                    <a:pt x="5022619" y="1325731"/>
                  </a:lnTo>
                  <a:close/>
                  <a:moveTo>
                    <a:pt x="5146241" y="1092066"/>
                  </a:moveTo>
                  <a:lnTo>
                    <a:pt x="5022655" y="1020695"/>
                  </a:lnTo>
                  <a:lnTo>
                    <a:pt x="5146241" y="949325"/>
                  </a:lnTo>
                  <a:lnTo>
                    <a:pt x="5146241" y="1092030"/>
                  </a:lnTo>
                  <a:close/>
                  <a:moveTo>
                    <a:pt x="5141172" y="932704"/>
                  </a:moveTo>
                  <a:lnTo>
                    <a:pt x="5015847" y="860356"/>
                  </a:lnTo>
                  <a:lnTo>
                    <a:pt x="5146241" y="785075"/>
                  </a:lnTo>
                  <a:lnTo>
                    <a:pt x="5146241" y="929771"/>
                  </a:lnTo>
                  <a:lnTo>
                    <a:pt x="5141172" y="932704"/>
                  </a:lnTo>
                  <a:close/>
                  <a:moveTo>
                    <a:pt x="5146241" y="779173"/>
                  </a:moveTo>
                  <a:lnTo>
                    <a:pt x="5015847" y="703892"/>
                  </a:lnTo>
                  <a:lnTo>
                    <a:pt x="5141172" y="631543"/>
                  </a:lnTo>
                  <a:lnTo>
                    <a:pt x="5146241" y="634477"/>
                  </a:lnTo>
                  <a:lnTo>
                    <a:pt x="5146241" y="779173"/>
                  </a:lnTo>
                  <a:close/>
                  <a:moveTo>
                    <a:pt x="5022619" y="543589"/>
                  </a:moveTo>
                  <a:lnTo>
                    <a:pt x="5146241" y="472218"/>
                  </a:lnTo>
                  <a:lnTo>
                    <a:pt x="5146241" y="614959"/>
                  </a:lnTo>
                  <a:lnTo>
                    <a:pt x="5022619" y="543589"/>
                  </a:lnTo>
                  <a:close/>
                  <a:moveTo>
                    <a:pt x="5146241" y="466352"/>
                  </a:moveTo>
                  <a:lnTo>
                    <a:pt x="5015847" y="391071"/>
                  </a:lnTo>
                  <a:lnTo>
                    <a:pt x="5146241" y="315790"/>
                  </a:lnTo>
                  <a:lnTo>
                    <a:pt x="5146241" y="466316"/>
                  </a:lnTo>
                  <a:close/>
                  <a:moveTo>
                    <a:pt x="5144539" y="469285"/>
                  </a:moveTo>
                  <a:lnTo>
                    <a:pt x="5019215" y="541633"/>
                  </a:lnTo>
                  <a:lnTo>
                    <a:pt x="5014146" y="538700"/>
                  </a:lnTo>
                  <a:lnTo>
                    <a:pt x="5014146" y="394004"/>
                  </a:lnTo>
                  <a:lnTo>
                    <a:pt x="5144539" y="469285"/>
                  </a:lnTo>
                  <a:close/>
                  <a:moveTo>
                    <a:pt x="5010742" y="536745"/>
                  </a:moveTo>
                  <a:lnTo>
                    <a:pt x="4887156" y="465375"/>
                  </a:lnTo>
                  <a:lnTo>
                    <a:pt x="5010742" y="394004"/>
                  </a:lnTo>
                  <a:lnTo>
                    <a:pt x="5010742" y="536745"/>
                  </a:lnTo>
                  <a:close/>
                  <a:moveTo>
                    <a:pt x="5010742" y="556299"/>
                  </a:moveTo>
                  <a:lnTo>
                    <a:pt x="5010742" y="700995"/>
                  </a:lnTo>
                  <a:lnTo>
                    <a:pt x="4880385" y="625714"/>
                  </a:lnTo>
                  <a:lnTo>
                    <a:pt x="5005709" y="553366"/>
                  </a:lnTo>
                  <a:lnTo>
                    <a:pt x="5010778" y="556299"/>
                  </a:lnTo>
                  <a:close/>
                  <a:moveTo>
                    <a:pt x="5009076" y="703928"/>
                  </a:moveTo>
                  <a:lnTo>
                    <a:pt x="4878683" y="779209"/>
                  </a:lnTo>
                  <a:lnTo>
                    <a:pt x="4878683" y="628647"/>
                  </a:lnTo>
                  <a:lnTo>
                    <a:pt x="5009076" y="703928"/>
                  </a:lnTo>
                  <a:close/>
                  <a:moveTo>
                    <a:pt x="5009076" y="860356"/>
                  </a:moveTo>
                  <a:lnTo>
                    <a:pt x="4878683" y="935637"/>
                  </a:lnTo>
                  <a:lnTo>
                    <a:pt x="4878683" y="785075"/>
                  </a:lnTo>
                  <a:lnTo>
                    <a:pt x="5009076" y="860356"/>
                  </a:lnTo>
                  <a:close/>
                  <a:moveTo>
                    <a:pt x="5010742" y="863289"/>
                  </a:moveTo>
                  <a:lnTo>
                    <a:pt x="5010742" y="1007986"/>
                  </a:lnTo>
                  <a:lnTo>
                    <a:pt x="5005673" y="1010919"/>
                  </a:lnTo>
                  <a:lnTo>
                    <a:pt x="4880349" y="938570"/>
                  </a:lnTo>
                  <a:lnTo>
                    <a:pt x="5010706" y="863289"/>
                  </a:lnTo>
                  <a:close/>
                  <a:moveTo>
                    <a:pt x="5010742" y="1027539"/>
                  </a:moveTo>
                  <a:lnTo>
                    <a:pt x="5010742" y="1170244"/>
                  </a:lnTo>
                  <a:lnTo>
                    <a:pt x="4887156" y="1098910"/>
                  </a:lnTo>
                  <a:lnTo>
                    <a:pt x="5010742" y="1027539"/>
                  </a:lnTo>
                  <a:close/>
                  <a:moveTo>
                    <a:pt x="5010742" y="1318887"/>
                  </a:moveTo>
                  <a:lnTo>
                    <a:pt x="4887156" y="1247517"/>
                  </a:lnTo>
                  <a:lnTo>
                    <a:pt x="5010742" y="1176146"/>
                  </a:lnTo>
                  <a:lnTo>
                    <a:pt x="5010742" y="1318851"/>
                  </a:lnTo>
                  <a:close/>
                  <a:moveTo>
                    <a:pt x="5010742" y="1338441"/>
                  </a:moveTo>
                  <a:lnTo>
                    <a:pt x="5010742" y="1483137"/>
                  </a:lnTo>
                  <a:lnTo>
                    <a:pt x="4880385" y="1407856"/>
                  </a:lnTo>
                  <a:lnTo>
                    <a:pt x="5005709" y="1335508"/>
                  </a:lnTo>
                  <a:lnTo>
                    <a:pt x="5010778" y="1338441"/>
                  </a:lnTo>
                  <a:close/>
                  <a:moveTo>
                    <a:pt x="5009076" y="1486070"/>
                  </a:moveTo>
                  <a:lnTo>
                    <a:pt x="4878683" y="1561351"/>
                  </a:lnTo>
                  <a:lnTo>
                    <a:pt x="4878683" y="1410789"/>
                  </a:lnTo>
                  <a:lnTo>
                    <a:pt x="5009076" y="1486070"/>
                  </a:lnTo>
                  <a:close/>
                  <a:moveTo>
                    <a:pt x="5009076" y="1642498"/>
                  </a:moveTo>
                  <a:lnTo>
                    <a:pt x="4878683" y="1717779"/>
                  </a:lnTo>
                  <a:lnTo>
                    <a:pt x="4878683" y="1567217"/>
                  </a:lnTo>
                  <a:lnTo>
                    <a:pt x="5009076" y="1642498"/>
                  </a:lnTo>
                  <a:close/>
                  <a:moveTo>
                    <a:pt x="5010742" y="1645431"/>
                  </a:moveTo>
                  <a:lnTo>
                    <a:pt x="5010742" y="1790128"/>
                  </a:lnTo>
                  <a:lnTo>
                    <a:pt x="5005673" y="1793061"/>
                  </a:lnTo>
                  <a:lnTo>
                    <a:pt x="4880349" y="1720713"/>
                  </a:lnTo>
                  <a:lnTo>
                    <a:pt x="5010706" y="1645431"/>
                  </a:lnTo>
                  <a:close/>
                  <a:moveTo>
                    <a:pt x="5010742" y="1809681"/>
                  </a:moveTo>
                  <a:lnTo>
                    <a:pt x="5010742" y="1952386"/>
                  </a:lnTo>
                  <a:lnTo>
                    <a:pt x="4887156" y="1881015"/>
                  </a:lnTo>
                  <a:lnTo>
                    <a:pt x="5010742" y="1809645"/>
                  </a:lnTo>
                  <a:close/>
                  <a:moveTo>
                    <a:pt x="5010742" y="2101029"/>
                  </a:moveTo>
                  <a:lnTo>
                    <a:pt x="4887156" y="2029659"/>
                  </a:lnTo>
                  <a:lnTo>
                    <a:pt x="5010742" y="1958288"/>
                  </a:lnTo>
                  <a:lnTo>
                    <a:pt x="5010742" y="2101029"/>
                  </a:lnTo>
                  <a:close/>
                  <a:moveTo>
                    <a:pt x="5010742" y="2120583"/>
                  </a:moveTo>
                  <a:lnTo>
                    <a:pt x="5010742" y="2265279"/>
                  </a:lnTo>
                  <a:lnTo>
                    <a:pt x="4880385" y="2189998"/>
                  </a:lnTo>
                  <a:lnTo>
                    <a:pt x="5005709" y="2117650"/>
                  </a:lnTo>
                  <a:lnTo>
                    <a:pt x="5010778" y="2120583"/>
                  </a:lnTo>
                  <a:close/>
                  <a:moveTo>
                    <a:pt x="5009076" y="2268212"/>
                  </a:moveTo>
                  <a:lnTo>
                    <a:pt x="4878683" y="2343493"/>
                  </a:lnTo>
                  <a:lnTo>
                    <a:pt x="4878683" y="2192931"/>
                  </a:lnTo>
                  <a:lnTo>
                    <a:pt x="5009076" y="2268212"/>
                  </a:lnTo>
                  <a:close/>
                  <a:moveTo>
                    <a:pt x="5009076" y="2424640"/>
                  </a:moveTo>
                  <a:lnTo>
                    <a:pt x="4878683" y="2499922"/>
                  </a:lnTo>
                  <a:lnTo>
                    <a:pt x="4878683" y="2349359"/>
                  </a:lnTo>
                  <a:lnTo>
                    <a:pt x="5009076" y="2424640"/>
                  </a:lnTo>
                  <a:close/>
                  <a:moveTo>
                    <a:pt x="5010742" y="2427573"/>
                  </a:moveTo>
                  <a:lnTo>
                    <a:pt x="5010742" y="2572306"/>
                  </a:lnTo>
                  <a:lnTo>
                    <a:pt x="5005709" y="2575203"/>
                  </a:lnTo>
                  <a:lnTo>
                    <a:pt x="4880385" y="2502855"/>
                  </a:lnTo>
                  <a:lnTo>
                    <a:pt x="5010742" y="2427610"/>
                  </a:lnTo>
                  <a:close/>
                  <a:moveTo>
                    <a:pt x="5010742" y="2591859"/>
                  </a:moveTo>
                  <a:lnTo>
                    <a:pt x="5010742" y="2734564"/>
                  </a:lnTo>
                  <a:lnTo>
                    <a:pt x="4887156" y="2663194"/>
                  </a:lnTo>
                  <a:lnTo>
                    <a:pt x="5010742" y="2591859"/>
                  </a:lnTo>
                  <a:close/>
                  <a:moveTo>
                    <a:pt x="5010742" y="2883171"/>
                  </a:moveTo>
                  <a:lnTo>
                    <a:pt x="4887156" y="2811801"/>
                  </a:lnTo>
                  <a:lnTo>
                    <a:pt x="5010742" y="2740430"/>
                  </a:lnTo>
                  <a:lnTo>
                    <a:pt x="5010742" y="2883135"/>
                  </a:lnTo>
                  <a:close/>
                  <a:moveTo>
                    <a:pt x="5010742" y="2902725"/>
                  </a:moveTo>
                  <a:lnTo>
                    <a:pt x="5010742" y="3047421"/>
                  </a:lnTo>
                  <a:lnTo>
                    <a:pt x="4880385" y="2972140"/>
                  </a:lnTo>
                  <a:lnTo>
                    <a:pt x="5005709" y="2899792"/>
                  </a:lnTo>
                  <a:lnTo>
                    <a:pt x="5010778" y="2902725"/>
                  </a:lnTo>
                  <a:close/>
                  <a:moveTo>
                    <a:pt x="5009076" y="3050318"/>
                  </a:moveTo>
                  <a:lnTo>
                    <a:pt x="4878683" y="3125599"/>
                  </a:lnTo>
                  <a:lnTo>
                    <a:pt x="4878683" y="2975036"/>
                  </a:lnTo>
                  <a:lnTo>
                    <a:pt x="5009076" y="3050318"/>
                  </a:lnTo>
                  <a:close/>
                  <a:moveTo>
                    <a:pt x="5009076" y="3206782"/>
                  </a:moveTo>
                  <a:lnTo>
                    <a:pt x="4878683" y="3282064"/>
                  </a:lnTo>
                  <a:lnTo>
                    <a:pt x="4878683" y="3131501"/>
                  </a:lnTo>
                  <a:lnTo>
                    <a:pt x="5009076" y="3206782"/>
                  </a:lnTo>
                  <a:close/>
                  <a:moveTo>
                    <a:pt x="5010742" y="3209715"/>
                  </a:moveTo>
                  <a:lnTo>
                    <a:pt x="5010742" y="3354412"/>
                  </a:lnTo>
                  <a:lnTo>
                    <a:pt x="5005673" y="3357345"/>
                  </a:lnTo>
                  <a:lnTo>
                    <a:pt x="4880349" y="3284997"/>
                  </a:lnTo>
                  <a:lnTo>
                    <a:pt x="5010706" y="3209715"/>
                  </a:lnTo>
                  <a:close/>
                  <a:moveTo>
                    <a:pt x="5010742" y="3373965"/>
                  </a:moveTo>
                  <a:lnTo>
                    <a:pt x="5010742" y="3516706"/>
                  </a:lnTo>
                  <a:lnTo>
                    <a:pt x="4887156" y="3445336"/>
                  </a:lnTo>
                  <a:lnTo>
                    <a:pt x="5010742" y="3373965"/>
                  </a:lnTo>
                  <a:close/>
                  <a:moveTo>
                    <a:pt x="5014146" y="3372010"/>
                  </a:moveTo>
                  <a:lnTo>
                    <a:pt x="5019251" y="3369077"/>
                  </a:lnTo>
                  <a:lnTo>
                    <a:pt x="5144539" y="3441425"/>
                  </a:lnTo>
                  <a:lnTo>
                    <a:pt x="5014146" y="3516742"/>
                  </a:lnTo>
                  <a:lnTo>
                    <a:pt x="5014146" y="3372046"/>
                  </a:lnTo>
                  <a:close/>
                  <a:moveTo>
                    <a:pt x="5146241" y="3444358"/>
                  </a:moveTo>
                  <a:lnTo>
                    <a:pt x="5146241" y="3594884"/>
                  </a:lnTo>
                  <a:lnTo>
                    <a:pt x="5015884" y="3519603"/>
                  </a:lnTo>
                  <a:lnTo>
                    <a:pt x="5146241" y="3444358"/>
                  </a:lnTo>
                  <a:close/>
                  <a:moveTo>
                    <a:pt x="5022619" y="3367121"/>
                  </a:moveTo>
                  <a:lnTo>
                    <a:pt x="5146241" y="3295751"/>
                  </a:lnTo>
                  <a:lnTo>
                    <a:pt x="5146241" y="3438492"/>
                  </a:lnTo>
                  <a:lnTo>
                    <a:pt x="5022619" y="3367121"/>
                  </a:lnTo>
                  <a:close/>
                  <a:moveTo>
                    <a:pt x="5149645" y="3444358"/>
                  </a:moveTo>
                  <a:lnTo>
                    <a:pt x="5280038" y="3519639"/>
                  </a:lnTo>
                  <a:lnTo>
                    <a:pt x="5149645" y="3594920"/>
                  </a:lnTo>
                  <a:lnTo>
                    <a:pt x="5149645" y="3444358"/>
                  </a:lnTo>
                  <a:close/>
                  <a:moveTo>
                    <a:pt x="5151347" y="3441425"/>
                  </a:moveTo>
                  <a:lnTo>
                    <a:pt x="5281704" y="3366180"/>
                  </a:lnTo>
                  <a:lnTo>
                    <a:pt x="5281704" y="3516706"/>
                  </a:lnTo>
                  <a:lnTo>
                    <a:pt x="5151347" y="3441425"/>
                  </a:lnTo>
                  <a:close/>
                  <a:moveTo>
                    <a:pt x="5149645" y="3438492"/>
                  </a:moveTo>
                  <a:lnTo>
                    <a:pt x="5149645" y="3293796"/>
                  </a:lnTo>
                  <a:lnTo>
                    <a:pt x="5154714" y="3290863"/>
                  </a:lnTo>
                  <a:lnTo>
                    <a:pt x="5280002" y="3363211"/>
                  </a:lnTo>
                  <a:lnTo>
                    <a:pt x="5149608" y="3438528"/>
                  </a:lnTo>
                  <a:close/>
                  <a:moveTo>
                    <a:pt x="5149645" y="3274242"/>
                  </a:moveTo>
                  <a:lnTo>
                    <a:pt x="5149645" y="3131501"/>
                  </a:lnTo>
                  <a:lnTo>
                    <a:pt x="5273267" y="3202872"/>
                  </a:lnTo>
                  <a:lnTo>
                    <a:pt x="5149645" y="3274242"/>
                  </a:lnTo>
                  <a:close/>
                  <a:moveTo>
                    <a:pt x="5149645" y="2982894"/>
                  </a:moveTo>
                  <a:lnTo>
                    <a:pt x="5273267" y="3054265"/>
                  </a:lnTo>
                  <a:lnTo>
                    <a:pt x="5149645" y="3125635"/>
                  </a:lnTo>
                  <a:lnTo>
                    <a:pt x="5149645" y="2982894"/>
                  </a:lnTo>
                  <a:close/>
                  <a:moveTo>
                    <a:pt x="5149645" y="2963341"/>
                  </a:moveTo>
                  <a:lnTo>
                    <a:pt x="5149645" y="2818644"/>
                  </a:lnTo>
                  <a:lnTo>
                    <a:pt x="5280038" y="2893926"/>
                  </a:lnTo>
                  <a:lnTo>
                    <a:pt x="5154751" y="2966274"/>
                  </a:lnTo>
                  <a:lnTo>
                    <a:pt x="5149681" y="2963341"/>
                  </a:lnTo>
                  <a:close/>
                  <a:moveTo>
                    <a:pt x="5151347" y="2815711"/>
                  </a:moveTo>
                  <a:lnTo>
                    <a:pt x="5281704" y="2740430"/>
                  </a:lnTo>
                  <a:lnTo>
                    <a:pt x="5281704" y="2890956"/>
                  </a:lnTo>
                  <a:lnTo>
                    <a:pt x="5151347" y="2815675"/>
                  </a:lnTo>
                  <a:close/>
                  <a:moveTo>
                    <a:pt x="5151347" y="2659247"/>
                  </a:moveTo>
                  <a:lnTo>
                    <a:pt x="5281704" y="2584002"/>
                  </a:lnTo>
                  <a:lnTo>
                    <a:pt x="5281704" y="2734564"/>
                  </a:lnTo>
                  <a:lnTo>
                    <a:pt x="5151347" y="2659283"/>
                  </a:lnTo>
                  <a:close/>
                  <a:moveTo>
                    <a:pt x="5149645" y="2656350"/>
                  </a:moveTo>
                  <a:lnTo>
                    <a:pt x="5149645" y="2511654"/>
                  </a:lnTo>
                  <a:lnTo>
                    <a:pt x="5154751" y="2508721"/>
                  </a:lnTo>
                  <a:lnTo>
                    <a:pt x="5280038" y="2581032"/>
                  </a:lnTo>
                  <a:lnTo>
                    <a:pt x="5149645" y="2656314"/>
                  </a:lnTo>
                  <a:close/>
                  <a:moveTo>
                    <a:pt x="5149645" y="2492100"/>
                  </a:moveTo>
                  <a:lnTo>
                    <a:pt x="5149645" y="2349323"/>
                  </a:lnTo>
                  <a:lnTo>
                    <a:pt x="5273267" y="2420693"/>
                  </a:lnTo>
                  <a:lnTo>
                    <a:pt x="5149645" y="2492064"/>
                  </a:lnTo>
                  <a:close/>
                  <a:moveTo>
                    <a:pt x="5149645" y="2200752"/>
                  </a:moveTo>
                  <a:lnTo>
                    <a:pt x="5273230" y="2272123"/>
                  </a:lnTo>
                  <a:lnTo>
                    <a:pt x="5149645" y="2343493"/>
                  </a:lnTo>
                  <a:lnTo>
                    <a:pt x="5149645" y="2200752"/>
                  </a:lnTo>
                  <a:close/>
                  <a:moveTo>
                    <a:pt x="5149645" y="2181199"/>
                  </a:moveTo>
                  <a:lnTo>
                    <a:pt x="5149645" y="2036502"/>
                  </a:lnTo>
                  <a:lnTo>
                    <a:pt x="5280038" y="2111784"/>
                  </a:lnTo>
                  <a:lnTo>
                    <a:pt x="5154714" y="2184132"/>
                  </a:lnTo>
                  <a:lnTo>
                    <a:pt x="5149645" y="2181199"/>
                  </a:lnTo>
                  <a:close/>
                  <a:moveTo>
                    <a:pt x="5151347" y="2033569"/>
                  </a:moveTo>
                  <a:lnTo>
                    <a:pt x="5281704" y="1958288"/>
                  </a:lnTo>
                  <a:lnTo>
                    <a:pt x="5281704" y="2108851"/>
                  </a:lnTo>
                  <a:lnTo>
                    <a:pt x="5151347" y="2033569"/>
                  </a:lnTo>
                  <a:close/>
                  <a:moveTo>
                    <a:pt x="5151347" y="1877141"/>
                  </a:moveTo>
                  <a:lnTo>
                    <a:pt x="5281704" y="1801860"/>
                  </a:lnTo>
                  <a:lnTo>
                    <a:pt x="5281704" y="1952422"/>
                  </a:lnTo>
                  <a:lnTo>
                    <a:pt x="5151347" y="1877141"/>
                  </a:lnTo>
                  <a:close/>
                  <a:moveTo>
                    <a:pt x="5149645" y="1874208"/>
                  </a:moveTo>
                  <a:lnTo>
                    <a:pt x="5149645" y="1729512"/>
                  </a:lnTo>
                  <a:lnTo>
                    <a:pt x="5154714" y="1726579"/>
                  </a:lnTo>
                  <a:lnTo>
                    <a:pt x="5280002" y="1798927"/>
                  </a:lnTo>
                  <a:lnTo>
                    <a:pt x="5149608" y="1874208"/>
                  </a:lnTo>
                  <a:close/>
                  <a:moveTo>
                    <a:pt x="5149645" y="1709958"/>
                  </a:moveTo>
                  <a:lnTo>
                    <a:pt x="5149645" y="1567217"/>
                  </a:lnTo>
                  <a:lnTo>
                    <a:pt x="5273230" y="1638588"/>
                  </a:lnTo>
                  <a:lnTo>
                    <a:pt x="5149645" y="1709958"/>
                  </a:lnTo>
                  <a:close/>
                  <a:moveTo>
                    <a:pt x="5149645" y="1418610"/>
                  </a:moveTo>
                  <a:lnTo>
                    <a:pt x="5273267" y="1489981"/>
                  </a:lnTo>
                  <a:lnTo>
                    <a:pt x="5149645" y="1561351"/>
                  </a:lnTo>
                  <a:lnTo>
                    <a:pt x="5149645" y="1418610"/>
                  </a:lnTo>
                  <a:close/>
                  <a:moveTo>
                    <a:pt x="5149645" y="1399057"/>
                  </a:moveTo>
                  <a:lnTo>
                    <a:pt x="5149645" y="1254360"/>
                  </a:lnTo>
                  <a:lnTo>
                    <a:pt x="5280038" y="1329642"/>
                  </a:lnTo>
                  <a:lnTo>
                    <a:pt x="5154751" y="1401990"/>
                  </a:lnTo>
                  <a:lnTo>
                    <a:pt x="5149681" y="1399057"/>
                  </a:lnTo>
                  <a:close/>
                  <a:moveTo>
                    <a:pt x="5151347" y="1251427"/>
                  </a:moveTo>
                  <a:lnTo>
                    <a:pt x="5281704" y="1176146"/>
                  </a:lnTo>
                  <a:lnTo>
                    <a:pt x="5281704" y="1326708"/>
                  </a:lnTo>
                  <a:lnTo>
                    <a:pt x="5151347" y="1251427"/>
                  </a:lnTo>
                  <a:close/>
                  <a:moveTo>
                    <a:pt x="5151347" y="1094999"/>
                  </a:moveTo>
                  <a:lnTo>
                    <a:pt x="5281704" y="1019718"/>
                  </a:lnTo>
                  <a:lnTo>
                    <a:pt x="5281704" y="1170280"/>
                  </a:lnTo>
                  <a:lnTo>
                    <a:pt x="5151347" y="1094999"/>
                  </a:lnTo>
                  <a:close/>
                  <a:moveTo>
                    <a:pt x="5149645" y="1092066"/>
                  </a:moveTo>
                  <a:lnTo>
                    <a:pt x="5149645" y="947370"/>
                  </a:lnTo>
                  <a:lnTo>
                    <a:pt x="5154714" y="944437"/>
                  </a:lnTo>
                  <a:lnTo>
                    <a:pt x="5280002" y="1016785"/>
                  </a:lnTo>
                  <a:lnTo>
                    <a:pt x="5149608" y="1092066"/>
                  </a:lnTo>
                  <a:close/>
                  <a:moveTo>
                    <a:pt x="5149645" y="927816"/>
                  </a:moveTo>
                  <a:lnTo>
                    <a:pt x="5149645" y="785075"/>
                  </a:lnTo>
                  <a:lnTo>
                    <a:pt x="5273267" y="856446"/>
                  </a:lnTo>
                  <a:lnTo>
                    <a:pt x="5149645" y="927816"/>
                  </a:lnTo>
                  <a:close/>
                  <a:moveTo>
                    <a:pt x="5149645" y="636468"/>
                  </a:moveTo>
                  <a:lnTo>
                    <a:pt x="5273230" y="707839"/>
                  </a:lnTo>
                  <a:lnTo>
                    <a:pt x="5149645" y="779209"/>
                  </a:lnTo>
                  <a:lnTo>
                    <a:pt x="5149645" y="636468"/>
                  </a:lnTo>
                  <a:close/>
                  <a:moveTo>
                    <a:pt x="5149645" y="616915"/>
                  </a:moveTo>
                  <a:lnTo>
                    <a:pt x="5149645" y="472218"/>
                  </a:lnTo>
                  <a:lnTo>
                    <a:pt x="5280038" y="547499"/>
                  </a:lnTo>
                  <a:lnTo>
                    <a:pt x="5154751" y="619848"/>
                  </a:lnTo>
                  <a:lnTo>
                    <a:pt x="5149681" y="616915"/>
                  </a:lnTo>
                  <a:close/>
                  <a:moveTo>
                    <a:pt x="5151347" y="469285"/>
                  </a:moveTo>
                  <a:lnTo>
                    <a:pt x="5281704" y="394004"/>
                  </a:lnTo>
                  <a:lnTo>
                    <a:pt x="5281704" y="544566"/>
                  </a:lnTo>
                  <a:lnTo>
                    <a:pt x="5151347" y="469285"/>
                  </a:lnTo>
                  <a:close/>
                  <a:moveTo>
                    <a:pt x="5149645" y="466352"/>
                  </a:moveTo>
                  <a:lnTo>
                    <a:pt x="5149645" y="315790"/>
                  </a:lnTo>
                  <a:lnTo>
                    <a:pt x="5280038" y="391071"/>
                  </a:lnTo>
                  <a:lnTo>
                    <a:pt x="5149645" y="466352"/>
                  </a:lnTo>
                  <a:close/>
                  <a:moveTo>
                    <a:pt x="5151347" y="312857"/>
                  </a:moveTo>
                  <a:lnTo>
                    <a:pt x="5281704" y="237576"/>
                  </a:lnTo>
                  <a:lnTo>
                    <a:pt x="5281704" y="388102"/>
                  </a:lnTo>
                  <a:lnTo>
                    <a:pt x="5151347" y="312821"/>
                  </a:lnTo>
                  <a:close/>
                  <a:moveTo>
                    <a:pt x="5149645" y="309924"/>
                  </a:moveTo>
                  <a:lnTo>
                    <a:pt x="5149645" y="165228"/>
                  </a:lnTo>
                  <a:lnTo>
                    <a:pt x="5154714" y="162294"/>
                  </a:lnTo>
                  <a:lnTo>
                    <a:pt x="5280038" y="234643"/>
                  </a:lnTo>
                  <a:lnTo>
                    <a:pt x="5149645" y="309924"/>
                  </a:lnTo>
                  <a:close/>
                  <a:moveTo>
                    <a:pt x="5146241" y="309888"/>
                  </a:moveTo>
                  <a:lnTo>
                    <a:pt x="5022619" y="238517"/>
                  </a:lnTo>
                  <a:lnTo>
                    <a:pt x="5146241" y="167147"/>
                  </a:lnTo>
                  <a:lnTo>
                    <a:pt x="5146241" y="309888"/>
                  </a:lnTo>
                  <a:close/>
                  <a:moveTo>
                    <a:pt x="5144539" y="312857"/>
                  </a:moveTo>
                  <a:lnTo>
                    <a:pt x="5014146" y="388138"/>
                  </a:lnTo>
                  <a:lnTo>
                    <a:pt x="5014146" y="243442"/>
                  </a:lnTo>
                  <a:lnTo>
                    <a:pt x="5019215" y="240509"/>
                  </a:lnTo>
                  <a:lnTo>
                    <a:pt x="5144539" y="312857"/>
                  </a:lnTo>
                  <a:close/>
                  <a:moveTo>
                    <a:pt x="5010742" y="388102"/>
                  </a:moveTo>
                  <a:lnTo>
                    <a:pt x="4887156" y="316768"/>
                  </a:lnTo>
                  <a:lnTo>
                    <a:pt x="5010742" y="245397"/>
                  </a:lnTo>
                  <a:lnTo>
                    <a:pt x="5010742" y="388138"/>
                  </a:lnTo>
                  <a:close/>
                  <a:moveTo>
                    <a:pt x="5009076" y="391071"/>
                  </a:moveTo>
                  <a:lnTo>
                    <a:pt x="4883752" y="463419"/>
                  </a:lnTo>
                  <a:lnTo>
                    <a:pt x="4878683" y="460486"/>
                  </a:lnTo>
                  <a:lnTo>
                    <a:pt x="4878683" y="321656"/>
                  </a:lnTo>
                  <a:lnTo>
                    <a:pt x="4883752" y="318723"/>
                  </a:lnTo>
                  <a:lnTo>
                    <a:pt x="5009076" y="391071"/>
                  </a:lnTo>
                  <a:close/>
                  <a:moveTo>
                    <a:pt x="4875279" y="458531"/>
                  </a:moveTo>
                  <a:lnTo>
                    <a:pt x="4758429" y="391071"/>
                  </a:lnTo>
                  <a:lnTo>
                    <a:pt x="4875279" y="323611"/>
                  </a:lnTo>
                  <a:lnTo>
                    <a:pt x="4875279" y="458531"/>
                  </a:lnTo>
                  <a:close/>
                  <a:moveTo>
                    <a:pt x="5002305" y="551410"/>
                  </a:moveTo>
                  <a:lnTo>
                    <a:pt x="4878683" y="622781"/>
                  </a:lnTo>
                  <a:lnTo>
                    <a:pt x="4878683" y="480040"/>
                  </a:lnTo>
                  <a:lnTo>
                    <a:pt x="5002305" y="551410"/>
                  </a:lnTo>
                  <a:close/>
                  <a:moveTo>
                    <a:pt x="4878683" y="941503"/>
                  </a:moveTo>
                  <a:lnTo>
                    <a:pt x="5002305" y="1012874"/>
                  </a:lnTo>
                  <a:lnTo>
                    <a:pt x="4878683" y="1084244"/>
                  </a:lnTo>
                  <a:lnTo>
                    <a:pt x="4878683" y="941503"/>
                  </a:lnTo>
                  <a:close/>
                  <a:moveTo>
                    <a:pt x="4883789" y="1100865"/>
                  </a:moveTo>
                  <a:lnTo>
                    <a:pt x="5009076" y="1173213"/>
                  </a:lnTo>
                  <a:lnTo>
                    <a:pt x="4883752" y="1245561"/>
                  </a:lnTo>
                  <a:lnTo>
                    <a:pt x="4878683" y="1242628"/>
                  </a:lnTo>
                  <a:lnTo>
                    <a:pt x="4878683" y="1103798"/>
                  </a:lnTo>
                  <a:lnTo>
                    <a:pt x="4883789" y="1100865"/>
                  </a:lnTo>
                  <a:close/>
                  <a:moveTo>
                    <a:pt x="4875279" y="1240673"/>
                  </a:moveTo>
                  <a:lnTo>
                    <a:pt x="4758465" y="1173213"/>
                  </a:lnTo>
                  <a:lnTo>
                    <a:pt x="4875279" y="1105753"/>
                  </a:lnTo>
                  <a:lnTo>
                    <a:pt x="4875279" y="1240637"/>
                  </a:lnTo>
                  <a:close/>
                  <a:moveTo>
                    <a:pt x="5002305" y="1333552"/>
                  </a:moveTo>
                  <a:lnTo>
                    <a:pt x="4878683" y="1404923"/>
                  </a:lnTo>
                  <a:lnTo>
                    <a:pt x="4878683" y="1262182"/>
                  </a:lnTo>
                  <a:lnTo>
                    <a:pt x="5002305" y="1333552"/>
                  </a:lnTo>
                  <a:close/>
                  <a:moveTo>
                    <a:pt x="4878683" y="1723646"/>
                  </a:moveTo>
                  <a:lnTo>
                    <a:pt x="5002305" y="1795016"/>
                  </a:lnTo>
                  <a:lnTo>
                    <a:pt x="4878683" y="1866386"/>
                  </a:lnTo>
                  <a:lnTo>
                    <a:pt x="4878683" y="1723646"/>
                  </a:lnTo>
                  <a:close/>
                  <a:moveTo>
                    <a:pt x="4883752" y="1883007"/>
                  </a:moveTo>
                  <a:lnTo>
                    <a:pt x="5009076" y="1955355"/>
                  </a:lnTo>
                  <a:lnTo>
                    <a:pt x="4883752" y="2027703"/>
                  </a:lnTo>
                  <a:lnTo>
                    <a:pt x="4878683" y="2024770"/>
                  </a:lnTo>
                  <a:lnTo>
                    <a:pt x="4878683" y="1885940"/>
                  </a:lnTo>
                  <a:lnTo>
                    <a:pt x="4883752" y="1883007"/>
                  </a:lnTo>
                  <a:close/>
                  <a:moveTo>
                    <a:pt x="4875279" y="2022815"/>
                  </a:moveTo>
                  <a:lnTo>
                    <a:pt x="4758429" y="1955355"/>
                  </a:lnTo>
                  <a:lnTo>
                    <a:pt x="4875279" y="1887895"/>
                  </a:lnTo>
                  <a:lnTo>
                    <a:pt x="4875279" y="2022815"/>
                  </a:lnTo>
                  <a:close/>
                  <a:moveTo>
                    <a:pt x="5002305" y="2115694"/>
                  </a:moveTo>
                  <a:lnTo>
                    <a:pt x="4878683" y="2187028"/>
                  </a:lnTo>
                  <a:lnTo>
                    <a:pt x="4878683" y="2044324"/>
                  </a:lnTo>
                  <a:lnTo>
                    <a:pt x="5002305" y="2115694"/>
                  </a:lnTo>
                  <a:close/>
                  <a:moveTo>
                    <a:pt x="4878683" y="2505788"/>
                  </a:moveTo>
                  <a:lnTo>
                    <a:pt x="5002305" y="2577194"/>
                  </a:lnTo>
                  <a:lnTo>
                    <a:pt x="4878683" y="2648565"/>
                  </a:lnTo>
                  <a:lnTo>
                    <a:pt x="4878683" y="2505788"/>
                  </a:lnTo>
                  <a:close/>
                  <a:moveTo>
                    <a:pt x="4883789" y="2665149"/>
                  </a:moveTo>
                  <a:lnTo>
                    <a:pt x="5009076" y="2737461"/>
                  </a:lnTo>
                  <a:lnTo>
                    <a:pt x="4883789" y="2809809"/>
                  </a:lnTo>
                  <a:lnTo>
                    <a:pt x="4878683" y="2806876"/>
                  </a:lnTo>
                  <a:lnTo>
                    <a:pt x="4878683" y="2668046"/>
                  </a:lnTo>
                  <a:lnTo>
                    <a:pt x="4883789" y="2665113"/>
                  </a:lnTo>
                  <a:close/>
                  <a:moveTo>
                    <a:pt x="4875279" y="2804957"/>
                  </a:moveTo>
                  <a:lnTo>
                    <a:pt x="4758465" y="2737533"/>
                  </a:lnTo>
                  <a:lnTo>
                    <a:pt x="4875279" y="2670074"/>
                  </a:lnTo>
                  <a:lnTo>
                    <a:pt x="4875279" y="2804957"/>
                  </a:lnTo>
                  <a:close/>
                  <a:moveTo>
                    <a:pt x="5002305" y="2897836"/>
                  </a:moveTo>
                  <a:lnTo>
                    <a:pt x="4878683" y="2969207"/>
                  </a:lnTo>
                  <a:lnTo>
                    <a:pt x="4878683" y="2826502"/>
                  </a:lnTo>
                  <a:lnTo>
                    <a:pt x="5002305" y="2897872"/>
                  </a:lnTo>
                  <a:close/>
                  <a:moveTo>
                    <a:pt x="4878683" y="3287930"/>
                  </a:moveTo>
                  <a:lnTo>
                    <a:pt x="5002305" y="3359300"/>
                  </a:lnTo>
                  <a:lnTo>
                    <a:pt x="4878683" y="3430670"/>
                  </a:lnTo>
                  <a:lnTo>
                    <a:pt x="4878683" y="3287930"/>
                  </a:lnTo>
                  <a:close/>
                  <a:moveTo>
                    <a:pt x="4883752" y="3447291"/>
                  </a:moveTo>
                  <a:lnTo>
                    <a:pt x="5009076" y="3519639"/>
                  </a:lnTo>
                  <a:lnTo>
                    <a:pt x="4883752" y="3591987"/>
                  </a:lnTo>
                  <a:lnTo>
                    <a:pt x="4878683" y="3589090"/>
                  </a:lnTo>
                  <a:lnTo>
                    <a:pt x="4878683" y="3450224"/>
                  </a:lnTo>
                  <a:lnTo>
                    <a:pt x="4883752" y="3447291"/>
                  </a:lnTo>
                  <a:close/>
                  <a:moveTo>
                    <a:pt x="4875279" y="3587099"/>
                  </a:moveTo>
                  <a:lnTo>
                    <a:pt x="4758429" y="3519639"/>
                  </a:lnTo>
                  <a:lnTo>
                    <a:pt x="4875279" y="3452143"/>
                  </a:lnTo>
                  <a:lnTo>
                    <a:pt x="4875279" y="3587063"/>
                  </a:lnTo>
                  <a:close/>
                  <a:moveTo>
                    <a:pt x="4878683" y="3608608"/>
                  </a:moveTo>
                  <a:lnTo>
                    <a:pt x="5002305" y="3679942"/>
                  </a:lnTo>
                  <a:lnTo>
                    <a:pt x="4878683" y="3751312"/>
                  </a:lnTo>
                  <a:lnTo>
                    <a:pt x="4878683" y="3608608"/>
                  </a:lnTo>
                  <a:close/>
                  <a:moveTo>
                    <a:pt x="4887156" y="3593943"/>
                  </a:moveTo>
                  <a:lnTo>
                    <a:pt x="5010742" y="3522572"/>
                  </a:lnTo>
                  <a:lnTo>
                    <a:pt x="5010742" y="3665313"/>
                  </a:lnTo>
                  <a:lnTo>
                    <a:pt x="4887156" y="3593943"/>
                  </a:lnTo>
                  <a:close/>
                  <a:moveTo>
                    <a:pt x="5014146" y="3522572"/>
                  </a:moveTo>
                  <a:lnTo>
                    <a:pt x="5144539" y="3597853"/>
                  </a:lnTo>
                  <a:lnTo>
                    <a:pt x="5019215" y="3670202"/>
                  </a:lnTo>
                  <a:lnTo>
                    <a:pt x="5014146" y="3667268"/>
                  </a:lnTo>
                  <a:lnTo>
                    <a:pt x="5014146" y="3522572"/>
                  </a:lnTo>
                  <a:close/>
                  <a:moveTo>
                    <a:pt x="5146241" y="3600786"/>
                  </a:moveTo>
                  <a:lnTo>
                    <a:pt x="5146241" y="3743527"/>
                  </a:lnTo>
                  <a:lnTo>
                    <a:pt x="5022619" y="3672157"/>
                  </a:lnTo>
                  <a:lnTo>
                    <a:pt x="5146241" y="3600786"/>
                  </a:lnTo>
                  <a:close/>
                  <a:moveTo>
                    <a:pt x="5149645" y="3600786"/>
                  </a:moveTo>
                  <a:lnTo>
                    <a:pt x="5280038" y="3676068"/>
                  </a:lnTo>
                  <a:lnTo>
                    <a:pt x="5154714" y="3748416"/>
                  </a:lnTo>
                  <a:lnTo>
                    <a:pt x="5149645" y="3745483"/>
                  </a:lnTo>
                  <a:lnTo>
                    <a:pt x="5149645" y="3600750"/>
                  </a:lnTo>
                  <a:close/>
                  <a:moveTo>
                    <a:pt x="5151347" y="3597853"/>
                  </a:moveTo>
                  <a:lnTo>
                    <a:pt x="5281704" y="3522572"/>
                  </a:lnTo>
                  <a:lnTo>
                    <a:pt x="5281704" y="3673098"/>
                  </a:lnTo>
                  <a:lnTo>
                    <a:pt x="5151347" y="3597817"/>
                  </a:lnTo>
                  <a:close/>
                  <a:moveTo>
                    <a:pt x="5281704" y="3360241"/>
                  </a:moveTo>
                  <a:lnTo>
                    <a:pt x="5158118" y="3288871"/>
                  </a:lnTo>
                  <a:lnTo>
                    <a:pt x="5281704" y="3217501"/>
                  </a:lnTo>
                  <a:lnTo>
                    <a:pt x="5281704" y="3360205"/>
                  </a:lnTo>
                  <a:close/>
                  <a:moveTo>
                    <a:pt x="5276634" y="3200916"/>
                  </a:moveTo>
                  <a:lnTo>
                    <a:pt x="5151347" y="3128568"/>
                  </a:lnTo>
                  <a:lnTo>
                    <a:pt x="5276670" y="3056220"/>
                  </a:lnTo>
                  <a:lnTo>
                    <a:pt x="5281740" y="3059117"/>
                  </a:lnTo>
                  <a:lnTo>
                    <a:pt x="5281740" y="3197983"/>
                  </a:lnTo>
                  <a:lnTo>
                    <a:pt x="5276670" y="3200916"/>
                  </a:lnTo>
                  <a:close/>
                  <a:moveTo>
                    <a:pt x="5285108" y="3061108"/>
                  </a:moveTo>
                  <a:lnTo>
                    <a:pt x="5401958" y="3128568"/>
                  </a:lnTo>
                  <a:lnTo>
                    <a:pt x="5285108" y="3196028"/>
                  </a:lnTo>
                  <a:lnTo>
                    <a:pt x="5285108" y="3061108"/>
                  </a:lnTo>
                  <a:close/>
                  <a:moveTo>
                    <a:pt x="5158118" y="2968229"/>
                  </a:moveTo>
                  <a:lnTo>
                    <a:pt x="5281704" y="2896859"/>
                  </a:lnTo>
                  <a:lnTo>
                    <a:pt x="5281704" y="3039563"/>
                  </a:lnTo>
                  <a:lnTo>
                    <a:pt x="5158118" y="2968229"/>
                  </a:lnTo>
                  <a:close/>
                  <a:moveTo>
                    <a:pt x="5281704" y="2578099"/>
                  </a:moveTo>
                  <a:lnTo>
                    <a:pt x="5158118" y="2506765"/>
                  </a:lnTo>
                  <a:lnTo>
                    <a:pt x="5281704" y="2435395"/>
                  </a:lnTo>
                  <a:lnTo>
                    <a:pt x="5281704" y="2578099"/>
                  </a:lnTo>
                  <a:close/>
                  <a:moveTo>
                    <a:pt x="5276670" y="2418774"/>
                  </a:moveTo>
                  <a:lnTo>
                    <a:pt x="5151347" y="2346426"/>
                  </a:lnTo>
                  <a:lnTo>
                    <a:pt x="5276634" y="2274078"/>
                  </a:lnTo>
                  <a:lnTo>
                    <a:pt x="5281704" y="2277011"/>
                  </a:lnTo>
                  <a:lnTo>
                    <a:pt x="5281704" y="2415841"/>
                  </a:lnTo>
                  <a:lnTo>
                    <a:pt x="5276670" y="2418774"/>
                  </a:lnTo>
                  <a:close/>
                  <a:moveTo>
                    <a:pt x="5285108" y="2278966"/>
                  </a:moveTo>
                  <a:lnTo>
                    <a:pt x="5401958" y="2346426"/>
                  </a:lnTo>
                  <a:lnTo>
                    <a:pt x="5285108" y="2413886"/>
                  </a:lnTo>
                  <a:lnTo>
                    <a:pt x="5285108" y="2278966"/>
                  </a:lnTo>
                  <a:close/>
                  <a:moveTo>
                    <a:pt x="5158082" y="2186087"/>
                  </a:moveTo>
                  <a:lnTo>
                    <a:pt x="5281704" y="2114717"/>
                  </a:lnTo>
                  <a:lnTo>
                    <a:pt x="5281704" y="2257457"/>
                  </a:lnTo>
                  <a:lnTo>
                    <a:pt x="5158082" y="2186087"/>
                  </a:lnTo>
                  <a:close/>
                  <a:moveTo>
                    <a:pt x="5281704" y="1795957"/>
                  </a:moveTo>
                  <a:lnTo>
                    <a:pt x="5158118" y="1724623"/>
                  </a:lnTo>
                  <a:lnTo>
                    <a:pt x="5281704" y="1653253"/>
                  </a:lnTo>
                  <a:lnTo>
                    <a:pt x="5281704" y="1795994"/>
                  </a:lnTo>
                  <a:close/>
                  <a:moveTo>
                    <a:pt x="5276634" y="1636632"/>
                  </a:moveTo>
                  <a:lnTo>
                    <a:pt x="5151347" y="1564284"/>
                  </a:lnTo>
                  <a:lnTo>
                    <a:pt x="5276634" y="1491936"/>
                  </a:lnTo>
                  <a:lnTo>
                    <a:pt x="5281704" y="1494869"/>
                  </a:lnTo>
                  <a:lnTo>
                    <a:pt x="5281704" y="1633699"/>
                  </a:lnTo>
                  <a:lnTo>
                    <a:pt x="5276634" y="1636632"/>
                  </a:lnTo>
                  <a:close/>
                  <a:moveTo>
                    <a:pt x="5285108" y="1496824"/>
                  </a:moveTo>
                  <a:lnTo>
                    <a:pt x="5401958" y="1564284"/>
                  </a:lnTo>
                  <a:lnTo>
                    <a:pt x="5285108" y="1631744"/>
                  </a:lnTo>
                  <a:lnTo>
                    <a:pt x="5285108" y="1496824"/>
                  </a:lnTo>
                  <a:close/>
                  <a:moveTo>
                    <a:pt x="5158118" y="1403945"/>
                  </a:moveTo>
                  <a:lnTo>
                    <a:pt x="5281704" y="1332575"/>
                  </a:lnTo>
                  <a:lnTo>
                    <a:pt x="5281704" y="1475315"/>
                  </a:lnTo>
                  <a:lnTo>
                    <a:pt x="5158118" y="1403945"/>
                  </a:lnTo>
                  <a:close/>
                  <a:moveTo>
                    <a:pt x="5281704" y="1013852"/>
                  </a:moveTo>
                  <a:lnTo>
                    <a:pt x="5158118" y="942481"/>
                  </a:lnTo>
                  <a:lnTo>
                    <a:pt x="5281704" y="871111"/>
                  </a:lnTo>
                  <a:lnTo>
                    <a:pt x="5281704" y="1013852"/>
                  </a:lnTo>
                  <a:close/>
                  <a:moveTo>
                    <a:pt x="5276634" y="854490"/>
                  </a:moveTo>
                  <a:lnTo>
                    <a:pt x="5151310" y="782142"/>
                  </a:lnTo>
                  <a:lnTo>
                    <a:pt x="5276598" y="709794"/>
                  </a:lnTo>
                  <a:lnTo>
                    <a:pt x="5281667" y="712727"/>
                  </a:lnTo>
                  <a:lnTo>
                    <a:pt x="5281667" y="851557"/>
                  </a:lnTo>
                  <a:lnTo>
                    <a:pt x="5276598" y="854490"/>
                  </a:lnTo>
                  <a:close/>
                  <a:moveTo>
                    <a:pt x="5285108" y="714682"/>
                  </a:moveTo>
                  <a:lnTo>
                    <a:pt x="5401958" y="782142"/>
                  </a:lnTo>
                  <a:lnTo>
                    <a:pt x="5285108" y="849602"/>
                  </a:lnTo>
                  <a:lnTo>
                    <a:pt x="5285108" y="714682"/>
                  </a:lnTo>
                  <a:close/>
                  <a:moveTo>
                    <a:pt x="5158082" y="621803"/>
                  </a:moveTo>
                  <a:lnTo>
                    <a:pt x="5281704" y="550432"/>
                  </a:lnTo>
                  <a:lnTo>
                    <a:pt x="5281704" y="693173"/>
                  </a:lnTo>
                  <a:lnTo>
                    <a:pt x="5158082" y="621803"/>
                  </a:lnTo>
                  <a:close/>
                  <a:moveTo>
                    <a:pt x="5149645" y="2933"/>
                  </a:moveTo>
                  <a:lnTo>
                    <a:pt x="5273230" y="74303"/>
                  </a:lnTo>
                  <a:lnTo>
                    <a:pt x="5149645" y="145638"/>
                  </a:lnTo>
                  <a:lnTo>
                    <a:pt x="5149645" y="2933"/>
                  </a:lnTo>
                  <a:close/>
                  <a:moveTo>
                    <a:pt x="5146241" y="2933"/>
                  </a:moveTo>
                  <a:lnTo>
                    <a:pt x="5146241" y="147629"/>
                  </a:lnTo>
                  <a:lnTo>
                    <a:pt x="5141172" y="150562"/>
                  </a:lnTo>
                  <a:lnTo>
                    <a:pt x="5015884" y="78214"/>
                  </a:lnTo>
                  <a:lnTo>
                    <a:pt x="5146277" y="2933"/>
                  </a:lnTo>
                  <a:close/>
                  <a:moveTo>
                    <a:pt x="5014146" y="81147"/>
                  </a:moveTo>
                  <a:lnTo>
                    <a:pt x="5137768" y="152518"/>
                  </a:lnTo>
                  <a:lnTo>
                    <a:pt x="5014146" y="223888"/>
                  </a:lnTo>
                  <a:lnTo>
                    <a:pt x="5014146" y="81147"/>
                  </a:lnTo>
                  <a:close/>
                  <a:moveTo>
                    <a:pt x="5010742" y="225844"/>
                  </a:moveTo>
                  <a:lnTo>
                    <a:pt x="5005673" y="228777"/>
                  </a:lnTo>
                  <a:lnTo>
                    <a:pt x="4880385" y="156428"/>
                  </a:lnTo>
                  <a:lnTo>
                    <a:pt x="5010742" y="81147"/>
                  </a:lnTo>
                  <a:lnTo>
                    <a:pt x="5010742" y="225844"/>
                  </a:lnTo>
                  <a:close/>
                  <a:moveTo>
                    <a:pt x="4878683" y="2933"/>
                  </a:moveTo>
                  <a:lnTo>
                    <a:pt x="5009076" y="78214"/>
                  </a:lnTo>
                  <a:lnTo>
                    <a:pt x="4878683" y="153495"/>
                  </a:lnTo>
                  <a:lnTo>
                    <a:pt x="4878683" y="2933"/>
                  </a:lnTo>
                  <a:close/>
                  <a:moveTo>
                    <a:pt x="4878683" y="159361"/>
                  </a:moveTo>
                  <a:lnTo>
                    <a:pt x="5002305" y="230732"/>
                  </a:lnTo>
                  <a:lnTo>
                    <a:pt x="4878683" y="302066"/>
                  </a:lnTo>
                  <a:lnTo>
                    <a:pt x="4878683" y="159361"/>
                  </a:lnTo>
                  <a:close/>
                  <a:moveTo>
                    <a:pt x="4750028" y="75245"/>
                  </a:moveTo>
                  <a:lnTo>
                    <a:pt x="4875279" y="2933"/>
                  </a:lnTo>
                  <a:lnTo>
                    <a:pt x="4875279" y="153459"/>
                  </a:lnTo>
                  <a:lnTo>
                    <a:pt x="4750028" y="81147"/>
                  </a:lnTo>
                  <a:lnTo>
                    <a:pt x="4750028" y="75245"/>
                  </a:lnTo>
                  <a:close/>
                  <a:moveTo>
                    <a:pt x="4750028" y="85058"/>
                  </a:moveTo>
                  <a:lnTo>
                    <a:pt x="4873614" y="156428"/>
                  </a:lnTo>
                  <a:lnTo>
                    <a:pt x="4750028" y="227763"/>
                  </a:lnTo>
                  <a:lnTo>
                    <a:pt x="4750028" y="85058"/>
                  </a:lnTo>
                  <a:close/>
                  <a:moveTo>
                    <a:pt x="4750028" y="231710"/>
                  </a:moveTo>
                  <a:lnTo>
                    <a:pt x="4875279" y="159398"/>
                  </a:lnTo>
                  <a:lnTo>
                    <a:pt x="4875279" y="304094"/>
                  </a:lnTo>
                  <a:lnTo>
                    <a:pt x="4870210" y="307027"/>
                  </a:lnTo>
                  <a:lnTo>
                    <a:pt x="4750028" y="237648"/>
                  </a:lnTo>
                  <a:lnTo>
                    <a:pt x="4750028" y="231746"/>
                  </a:lnTo>
                  <a:close/>
                  <a:moveTo>
                    <a:pt x="4750028" y="241486"/>
                  </a:moveTo>
                  <a:lnTo>
                    <a:pt x="4866843" y="308910"/>
                  </a:lnTo>
                  <a:lnTo>
                    <a:pt x="4750028" y="376333"/>
                  </a:lnTo>
                  <a:lnTo>
                    <a:pt x="4750028" y="241450"/>
                  </a:lnTo>
                  <a:close/>
                  <a:moveTo>
                    <a:pt x="4750028" y="405772"/>
                  </a:moveTo>
                  <a:lnTo>
                    <a:pt x="4866843" y="473196"/>
                  </a:lnTo>
                  <a:lnTo>
                    <a:pt x="4750028" y="540619"/>
                  </a:lnTo>
                  <a:lnTo>
                    <a:pt x="4750028" y="405736"/>
                  </a:lnTo>
                  <a:close/>
                  <a:moveTo>
                    <a:pt x="4750028" y="544530"/>
                  </a:moveTo>
                  <a:lnTo>
                    <a:pt x="4870210" y="475115"/>
                  </a:lnTo>
                  <a:lnTo>
                    <a:pt x="4875279" y="478048"/>
                  </a:lnTo>
                  <a:lnTo>
                    <a:pt x="4875279" y="622744"/>
                  </a:lnTo>
                  <a:lnTo>
                    <a:pt x="4750028" y="550432"/>
                  </a:lnTo>
                  <a:lnTo>
                    <a:pt x="4750028" y="544530"/>
                  </a:lnTo>
                  <a:close/>
                  <a:moveTo>
                    <a:pt x="4750028" y="554343"/>
                  </a:moveTo>
                  <a:lnTo>
                    <a:pt x="4873614" y="625677"/>
                  </a:lnTo>
                  <a:lnTo>
                    <a:pt x="4750028" y="697012"/>
                  </a:lnTo>
                  <a:lnTo>
                    <a:pt x="4750028" y="554307"/>
                  </a:lnTo>
                  <a:close/>
                  <a:moveTo>
                    <a:pt x="4750028" y="700995"/>
                  </a:moveTo>
                  <a:lnTo>
                    <a:pt x="4875279" y="628683"/>
                  </a:lnTo>
                  <a:lnTo>
                    <a:pt x="4875279" y="779209"/>
                  </a:lnTo>
                  <a:lnTo>
                    <a:pt x="4750028" y="706897"/>
                  </a:lnTo>
                  <a:lnTo>
                    <a:pt x="4750028" y="700995"/>
                  </a:lnTo>
                  <a:close/>
                  <a:moveTo>
                    <a:pt x="4750028" y="710772"/>
                  </a:moveTo>
                  <a:lnTo>
                    <a:pt x="4873614" y="782142"/>
                  </a:lnTo>
                  <a:lnTo>
                    <a:pt x="4750028" y="853476"/>
                  </a:lnTo>
                  <a:lnTo>
                    <a:pt x="4750028" y="710772"/>
                  </a:lnTo>
                  <a:close/>
                  <a:moveTo>
                    <a:pt x="4750028" y="857423"/>
                  </a:moveTo>
                  <a:lnTo>
                    <a:pt x="4875279" y="785111"/>
                  </a:lnTo>
                  <a:lnTo>
                    <a:pt x="4875279" y="935637"/>
                  </a:lnTo>
                  <a:lnTo>
                    <a:pt x="4750028" y="863325"/>
                  </a:lnTo>
                  <a:lnTo>
                    <a:pt x="4750028" y="857423"/>
                  </a:lnTo>
                  <a:close/>
                  <a:moveTo>
                    <a:pt x="4750028" y="867200"/>
                  </a:moveTo>
                  <a:lnTo>
                    <a:pt x="4873614" y="938570"/>
                  </a:lnTo>
                  <a:lnTo>
                    <a:pt x="4750028" y="1009905"/>
                  </a:lnTo>
                  <a:lnTo>
                    <a:pt x="4750028" y="867200"/>
                  </a:lnTo>
                  <a:close/>
                  <a:moveTo>
                    <a:pt x="4750028" y="1013815"/>
                  </a:moveTo>
                  <a:lnTo>
                    <a:pt x="4875279" y="941503"/>
                  </a:lnTo>
                  <a:lnTo>
                    <a:pt x="4875279" y="1086200"/>
                  </a:lnTo>
                  <a:lnTo>
                    <a:pt x="4870210" y="1089133"/>
                  </a:lnTo>
                  <a:lnTo>
                    <a:pt x="4749992" y="1019718"/>
                  </a:lnTo>
                  <a:lnTo>
                    <a:pt x="4749992" y="1013815"/>
                  </a:lnTo>
                  <a:close/>
                  <a:moveTo>
                    <a:pt x="4750028" y="1023665"/>
                  </a:moveTo>
                  <a:lnTo>
                    <a:pt x="4866843" y="1091088"/>
                  </a:lnTo>
                  <a:lnTo>
                    <a:pt x="4750028" y="1158548"/>
                  </a:lnTo>
                  <a:lnTo>
                    <a:pt x="4750028" y="1023665"/>
                  </a:lnTo>
                  <a:close/>
                  <a:moveTo>
                    <a:pt x="4750028" y="1187878"/>
                  </a:moveTo>
                  <a:lnTo>
                    <a:pt x="4866843" y="1255338"/>
                  </a:lnTo>
                  <a:lnTo>
                    <a:pt x="4750028" y="1322761"/>
                  </a:lnTo>
                  <a:lnTo>
                    <a:pt x="4750028" y="1187878"/>
                  </a:lnTo>
                  <a:close/>
                  <a:moveTo>
                    <a:pt x="4750028" y="1326672"/>
                  </a:moveTo>
                  <a:lnTo>
                    <a:pt x="4870210" y="1257257"/>
                  </a:lnTo>
                  <a:lnTo>
                    <a:pt x="4875279" y="1260190"/>
                  </a:lnTo>
                  <a:lnTo>
                    <a:pt x="4875279" y="1404886"/>
                  </a:lnTo>
                  <a:lnTo>
                    <a:pt x="4750028" y="1332575"/>
                  </a:lnTo>
                  <a:lnTo>
                    <a:pt x="4750028" y="1326672"/>
                  </a:lnTo>
                  <a:close/>
                  <a:moveTo>
                    <a:pt x="4750028" y="1336485"/>
                  </a:moveTo>
                  <a:lnTo>
                    <a:pt x="4873614" y="1407856"/>
                  </a:lnTo>
                  <a:lnTo>
                    <a:pt x="4750028" y="1479190"/>
                  </a:lnTo>
                  <a:lnTo>
                    <a:pt x="4750028" y="1336485"/>
                  </a:lnTo>
                  <a:close/>
                  <a:moveTo>
                    <a:pt x="4750028" y="1483137"/>
                  </a:moveTo>
                  <a:lnTo>
                    <a:pt x="4875279" y="1410825"/>
                  </a:lnTo>
                  <a:lnTo>
                    <a:pt x="4875279" y="1561351"/>
                  </a:lnTo>
                  <a:lnTo>
                    <a:pt x="4750028" y="1489039"/>
                  </a:lnTo>
                  <a:lnTo>
                    <a:pt x="4750028" y="1483137"/>
                  </a:lnTo>
                  <a:close/>
                  <a:moveTo>
                    <a:pt x="4750028" y="1492914"/>
                  </a:moveTo>
                  <a:lnTo>
                    <a:pt x="4873614" y="1564284"/>
                  </a:lnTo>
                  <a:lnTo>
                    <a:pt x="4750028" y="1635618"/>
                  </a:lnTo>
                  <a:lnTo>
                    <a:pt x="4750028" y="1492914"/>
                  </a:lnTo>
                  <a:close/>
                  <a:moveTo>
                    <a:pt x="4750028" y="1639529"/>
                  </a:moveTo>
                  <a:lnTo>
                    <a:pt x="4875279" y="1567217"/>
                  </a:lnTo>
                  <a:lnTo>
                    <a:pt x="4875279" y="1717743"/>
                  </a:lnTo>
                  <a:lnTo>
                    <a:pt x="4750028" y="1645431"/>
                  </a:lnTo>
                  <a:lnTo>
                    <a:pt x="4750028" y="1639529"/>
                  </a:lnTo>
                  <a:close/>
                  <a:moveTo>
                    <a:pt x="4750028" y="1649342"/>
                  </a:moveTo>
                  <a:lnTo>
                    <a:pt x="4873614" y="1720676"/>
                  </a:lnTo>
                  <a:lnTo>
                    <a:pt x="4750028" y="1792011"/>
                  </a:lnTo>
                  <a:lnTo>
                    <a:pt x="4750028" y="1649306"/>
                  </a:lnTo>
                  <a:close/>
                  <a:moveTo>
                    <a:pt x="4750028" y="1795957"/>
                  </a:moveTo>
                  <a:lnTo>
                    <a:pt x="4875279" y="1723646"/>
                  </a:lnTo>
                  <a:lnTo>
                    <a:pt x="4875279" y="1868342"/>
                  </a:lnTo>
                  <a:lnTo>
                    <a:pt x="4870210" y="1871275"/>
                  </a:lnTo>
                  <a:lnTo>
                    <a:pt x="4750028" y="1801860"/>
                  </a:lnTo>
                  <a:lnTo>
                    <a:pt x="4750028" y="1795957"/>
                  </a:lnTo>
                  <a:close/>
                  <a:moveTo>
                    <a:pt x="4750028" y="1805807"/>
                  </a:moveTo>
                  <a:lnTo>
                    <a:pt x="4866843" y="1873230"/>
                  </a:lnTo>
                  <a:lnTo>
                    <a:pt x="4750028" y="1940654"/>
                  </a:lnTo>
                  <a:lnTo>
                    <a:pt x="4750028" y="1805770"/>
                  </a:lnTo>
                  <a:close/>
                  <a:moveTo>
                    <a:pt x="4750028" y="1970056"/>
                  </a:moveTo>
                  <a:lnTo>
                    <a:pt x="4866843" y="2037480"/>
                  </a:lnTo>
                  <a:lnTo>
                    <a:pt x="4750028" y="2104904"/>
                  </a:lnTo>
                  <a:lnTo>
                    <a:pt x="4750028" y="1970020"/>
                  </a:lnTo>
                  <a:close/>
                  <a:moveTo>
                    <a:pt x="4750028" y="2108814"/>
                  </a:moveTo>
                  <a:lnTo>
                    <a:pt x="4870210" y="2039399"/>
                  </a:lnTo>
                  <a:lnTo>
                    <a:pt x="4875279" y="2042332"/>
                  </a:lnTo>
                  <a:lnTo>
                    <a:pt x="4875279" y="2187028"/>
                  </a:lnTo>
                  <a:lnTo>
                    <a:pt x="4750028" y="2114717"/>
                  </a:lnTo>
                  <a:lnTo>
                    <a:pt x="4750028" y="2108814"/>
                  </a:lnTo>
                  <a:close/>
                  <a:moveTo>
                    <a:pt x="4750028" y="2118627"/>
                  </a:moveTo>
                  <a:lnTo>
                    <a:pt x="4873614" y="2189961"/>
                  </a:lnTo>
                  <a:lnTo>
                    <a:pt x="4750028" y="2261332"/>
                  </a:lnTo>
                  <a:lnTo>
                    <a:pt x="4750028" y="2118627"/>
                  </a:lnTo>
                  <a:close/>
                  <a:moveTo>
                    <a:pt x="4750028" y="2265279"/>
                  </a:moveTo>
                  <a:lnTo>
                    <a:pt x="4875279" y="2192967"/>
                  </a:lnTo>
                  <a:lnTo>
                    <a:pt x="4875279" y="2343493"/>
                  </a:lnTo>
                  <a:lnTo>
                    <a:pt x="4750028" y="2271181"/>
                  </a:lnTo>
                  <a:lnTo>
                    <a:pt x="4750028" y="2265279"/>
                  </a:lnTo>
                  <a:close/>
                  <a:moveTo>
                    <a:pt x="4750028" y="2275056"/>
                  </a:moveTo>
                  <a:lnTo>
                    <a:pt x="4873614" y="2346390"/>
                  </a:lnTo>
                  <a:lnTo>
                    <a:pt x="4750028" y="2417760"/>
                  </a:lnTo>
                  <a:lnTo>
                    <a:pt x="4750028" y="2275056"/>
                  </a:lnTo>
                  <a:close/>
                  <a:moveTo>
                    <a:pt x="4750028" y="2421671"/>
                  </a:moveTo>
                  <a:lnTo>
                    <a:pt x="4875279" y="2349359"/>
                  </a:lnTo>
                  <a:lnTo>
                    <a:pt x="4875279" y="2499885"/>
                  </a:lnTo>
                  <a:lnTo>
                    <a:pt x="4750028" y="2427573"/>
                  </a:lnTo>
                  <a:lnTo>
                    <a:pt x="4750028" y="2421671"/>
                  </a:lnTo>
                  <a:close/>
                  <a:moveTo>
                    <a:pt x="4750028" y="2431520"/>
                  </a:moveTo>
                  <a:lnTo>
                    <a:pt x="4873614" y="2502855"/>
                  </a:lnTo>
                  <a:lnTo>
                    <a:pt x="4750028" y="2574225"/>
                  </a:lnTo>
                  <a:lnTo>
                    <a:pt x="4750028" y="2431520"/>
                  </a:lnTo>
                  <a:close/>
                  <a:moveTo>
                    <a:pt x="4750028" y="2578099"/>
                  </a:moveTo>
                  <a:lnTo>
                    <a:pt x="4875279" y="2505788"/>
                  </a:lnTo>
                  <a:lnTo>
                    <a:pt x="4875279" y="2650484"/>
                  </a:lnTo>
                  <a:lnTo>
                    <a:pt x="4870246" y="2653417"/>
                  </a:lnTo>
                  <a:lnTo>
                    <a:pt x="4750028" y="2584002"/>
                  </a:lnTo>
                  <a:lnTo>
                    <a:pt x="4750028" y="2578099"/>
                  </a:lnTo>
                  <a:close/>
                  <a:moveTo>
                    <a:pt x="4750028" y="2587949"/>
                  </a:moveTo>
                  <a:lnTo>
                    <a:pt x="4866843" y="2655408"/>
                  </a:lnTo>
                  <a:lnTo>
                    <a:pt x="4750028" y="2722868"/>
                  </a:lnTo>
                  <a:lnTo>
                    <a:pt x="4750028" y="2587985"/>
                  </a:lnTo>
                  <a:close/>
                  <a:moveTo>
                    <a:pt x="4750028" y="2752162"/>
                  </a:moveTo>
                  <a:lnTo>
                    <a:pt x="4866843" y="2819622"/>
                  </a:lnTo>
                  <a:lnTo>
                    <a:pt x="4750028" y="2887046"/>
                  </a:lnTo>
                  <a:lnTo>
                    <a:pt x="4750028" y="2752162"/>
                  </a:lnTo>
                  <a:close/>
                  <a:moveTo>
                    <a:pt x="4750028" y="2890956"/>
                  </a:moveTo>
                  <a:lnTo>
                    <a:pt x="4870246" y="2821541"/>
                  </a:lnTo>
                  <a:lnTo>
                    <a:pt x="4875316" y="2824474"/>
                  </a:lnTo>
                  <a:lnTo>
                    <a:pt x="4875316" y="2969170"/>
                  </a:lnTo>
                  <a:lnTo>
                    <a:pt x="4750064" y="2896859"/>
                  </a:lnTo>
                  <a:lnTo>
                    <a:pt x="4750064" y="2890956"/>
                  </a:lnTo>
                  <a:close/>
                  <a:moveTo>
                    <a:pt x="4750028" y="2900805"/>
                  </a:moveTo>
                  <a:lnTo>
                    <a:pt x="4873614" y="2972140"/>
                  </a:lnTo>
                  <a:lnTo>
                    <a:pt x="4750028" y="3043510"/>
                  </a:lnTo>
                  <a:lnTo>
                    <a:pt x="4750028" y="2900805"/>
                  </a:lnTo>
                  <a:close/>
                  <a:moveTo>
                    <a:pt x="4750028" y="3047421"/>
                  </a:moveTo>
                  <a:lnTo>
                    <a:pt x="4875279" y="2975109"/>
                  </a:lnTo>
                  <a:lnTo>
                    <a:pt x="4875279" y="3125635"/>
                  </a:lnTo>
                  <a:lnTo>
                    <a:pt x="4750028" y="3053287"/>
                  </a:lnTo>
                  <a:lnTo>
                    <a:pt x="4750028" y="3047421"/>
                  </a:lnTo>
                  <a:close/>
                  <a:moveTo>
                    <a:pt x="4750028" y="3057198"/>
                  </a:moveTo>
                  <a:lnTo>
                    <a:pt x="4873614" y="3128532"/>
                  </a:lnTo>
                  <a:lnTo>
                    <a:pt x="4750028" y="3199902"/>
                  </a:lnTo>
                  <a:lnTo>
                    <a:pt x="4750028" y="3057198"/>
                  </a:lnTo>
                  <a:close/>
                  <a:moveTo>
                    <a:pt x="4750028" y="3203849"/>
                  </a:moveTo>
                  <a:lnTo>
                    <a:pt x="4875279" y="3131501"/>
                  </a:lnTo>
                  <a:lnTo>
                    <a:pt x="4875279" y="3282027"/>
                  </a:lnTo>
                  <a:lnTo>
                    <a:pt x="4750028" y="3209715"/>
                  </a:lnTo>
                  <a:lnTo>
                    <a:pt x="4750028" y="3203849"/>
                  </a:lnTo>
                  <a:close/>
                  <a:moveTo>
                    <a:pt x="4750028" y="3213662"/>
                  </a:moveTo>
                  <a:lnTo>
                    <a:pt x="4873614" y="3284997"/>
                  </a:lnTo>
                  <a:lnTo>
                    <a:pt x="4750028" y="3356331"/>
                  </a:lnTo>
                  <a:lnTo>
                    <a:pt x="4750028" y="3213626"/>
                  </a:lnTo>
                  <a:close/>
                  <a:moveTo>
                    <a:pt x="4750028" y="3360241"/>
                  </a:moveTo>
                  <a:lnTo>
                    <a:pt x="4875279" y="3287930"/>
                  </a:lnTo>
                  <a:lnTo>
                    <a:pt x="4875279" y="3432590"/>
                  </a:lnTo>
                  <a:lnTo>
                    <a:pt x="4870210" y="3435523"/>
                  </a:lnTo>
                  <a:lnTo>
                    <a:pt x="4750028" y="3366144"/>
                  </a:lnTo>
                  <a:lnTo>
                    <a:pt x="4750028" y="3360241"/>
                  </a:lnTo>
                  <a:close/>
                  <a:moveTo>
                    <a:pt x="4750028" y="3370054"/>
                  </a:moveTo>
                  <a:lnTo>
                    <a:pt x="4866843" y="3437478"/>
                  </a:lnTo>
                  <a:lnTo>
                    <a:pt x="4750028" y="3504902"/>
                  </a:lnTo>
                  <a:lnTo>
                    <a:pt x="4750028" y="3370018"/>
                  </a:lnTo>
                  <a:close/>
                  <a:moveTo>
                    <a:pt x="4750028" y="3534340"/>
                  </a:moveTo>
                  <a:lnTo>
                    <a:pt x="4866843" y="3601764"/>
                  </a:lnTo>
                  <a:lnTo>
                    <a:pt x="4750028" y="3669188"/>
                  </a:lnTo>
                  <a:lnTo>
                    <a:pt x="4750028" y="3534304"/>
                  </a:lnTo>
                  <a:close/>
                  <a:moveTo>
                    <a:pt x="4750028" y="3682947"/>
                  </a:moveTo>
                  <a:lnTo>
                    <a:pt x="4873614" y="3754282"/>
                  </a:lnTo>
                  <a:lnTo>
                    <a:pt x="4750028" y="3825652"/>
                  </a:lnTo>
                  <a:lnTo>
                    <a:pt x="4750028" y="3682947"/>
                  </a:lnTo>
                  <a:close/>
                  <a:moveTo>
                    <a:pt x="4875279" y="3907777"/>
                  </a:moveTo>
                  <a:lnTo>
                    <a:pt x="4750028" y="3835429"/>
                  </a:lnTo>
                  <a:lnTo>
                    <a:pt x="4750028" y="3829563"/>
                  </a:lnTo>
                  <a:lnTo>
                    <a:pt x="4875279" y="3757251"/>
                  </a:lnTo>
                  <a:lnTo>
                    <a:pt x="4875279" y="3907777"/>
                  </a:lnTo>
                  <a:close/>
                  <a:moveTo>
                    <a:pt x="4875279" y="3751312"/>
                  </a:moveTo>
                  <a:lnTo>
                    <a:pt x="4750028" y="3679001"/>
                  </a:lnTo>
                  <a:lnTo>
                    <a:pt x="4750028" y="3673098"/>
                  </a:lnTo>
                  <a:lnTo>
                    <a:pt x="4870210" y="3603719"/>
                  </a:lnTo>
                  <a:lnTo>
                    <a:pt x="4875279" y="3606653"/>
                  </a:lnTo>
                  <a:lnTo>
                    <a:pt x="4875279" y="3751312"/>
                  </a:lnTo>
                  <a:close/>
                  <a:moveTo>
                    <a:pt x="4878683" y="3907777"/>
                  </a:moveTo>
                  <a:lnTo>
                    <a:pt x="4878683" y="3757215"/>
                  </a:lnTo>
                  <a:lnTo>
                    <a:pt x="5009076" y="3832496"/>
                  </a:lnTo>
                  <a:lnTo>
                    <a:pt x="4878683" y="3907777"/>
                  </a:lnTo>
                  <a:close/>
                  <a:moveTo>
                    <a:pt x="5010742" y="3829563"/>
                  </a:moveTo>
                  <a:lnTo>
                    <a:pt x="4880385" y="3754282"/>
                  </a:lnTo>
                  <a:lnTo>
                    <a:pt x="5005673" y="3681934"/>
                  </a:lnTo>
                  <a:lnTo>
                    <a:pt x="5010742" y="3684867"/>
                  </a:lnTo>
                  <a:lnTo>
                    <a:pt x="5010742" y="3829563"/>
                  </a:lnTo>
                  <a:close/>
                  <a:moveTo>
                    <a:pt x="5014146" y="3686822"/>
                  </a:moveTo>
                  <a:lnTo>
                    <a:pt x="5137768" y="3758192"/>
                  </a:lnTo>
                  <a:lnTo>
                    <a:pt x="5014146" y="3829563"/>
                  </a:lnTo>
                  <a:lnTo>
                    <a:pt x="5014146" y="3686822"/>
                  </a:lnTo>
                  <a:close/>
                  <a:moveTo>
                    <a:pt x="5146241" y="3907777"/>
                  </a:moveTo>
                  <a:lnTo>
                    <a:pt x="5015884" y="3832496"/>
                  </a:lnTo>
                  <a:lnTo>
                    <a:pt x="5141172" y="3760148"/>
                  </a:lnTo>
                  <a:lnTo>
                    <a:pt x="5146241" y="3763081"/>
                  </a:lnTo>
                  <a:lnTo>
                    <a:pt x="5146241" y="3907777"/>
                  </a:lnTo>
                  <a:close/>
                  <a:moveTo>
                    <a:pt x="5149645" y="3907777"/>
                  </a:moveTo>
                  <a:lnTo>
                    <a:pt x="5149645" y="3765036"/>
                  </a:lnTo>
                  <a:lnTo>
                    <a:pt x="5273230" y="3836407"/>
                  </a:lnTo>
                  <a:lnTo>
                    <a:pt x="5149645" y="3907777"/>
                  </a:lnTo>
                  <a:close/>
                  <a:moveTo>
                    <a:pt x="5158082" y="3750371"/>
                  </a:moveTo>
                  <a:lnTo>
                    <a:pt x="5281704" y="3679001"/>
                  </a:lnTo>
                  <a:lnTo>
                    <a:pt x="5281704" y="3821742"/>
                  </a:lnTo>
                  <a:lnTo>
                    <a:pt x="5158082" y="3750371"/>
                  </a:lnTo>
                  <a:close/>
                  <a:moveTo>
                    <a:pt x="5410431" y="3896045"/>
                  </a:moveTo>
                  <a:lnTo>
                    <a:pt x="5293581" y="3828585"/>
                  </a:lnTo>
                  <a:lnTo>
                    <a:pt x="5410431" y="3761125"/>
                  </a:lnTo>
                  <a:lnTo>
                    <a:pt x="5410431" y="3896045"/>
                  </a:lnTo>
                  <a:close/>
                  <a:moveTo>
                    <a:pt x="5410431" y="3757215"/>
                  </a:moveTo>
                  <a:lnTo>
                    <a:pt x="5290177" y="3826630"/>
                  </a:lnTo>
                  <a:lnTo>
                    <a:pt x="5285108" y="3823697"/>
                  </a:lnTo>
                  <a:lnTo>
                    <a:pt x="5285108" y="3679001"/>
                  </a:lnTo>
                  <a:lnTo>
                    <a:pt x="5410431" y="3751349"/>
                  </a:lnTo>
                  <a:lnTo>
                    <a:pt x="5410431" y="3757215"/>
                  </a:lnTo>
                  <a:close/>
                  <a:moveTo>
                    <a:pt x="5410431" y="3747438"/>
                  </a:moveTo>
                  <a:lnTo>
                    <a:pt x="5286809" y="3676068"/>
                  </a:lnTo>
                  <a:lnTo>
                    <a:pt x="5410431" y="3604697"/>
                  </a:lnTo>
                  <a:lnTo>
                    <a:pt x="5410431" y="3747402"/>
                  </a:lnTo>
                  <a:close/>
                  <a:moveTo>
                    <a:pt x="5410431" y="3600786"/>
                  </a:moveTo>
                  <a:lnTo>
                    <a:pt x="5285108" y="3673135"/>
                  </a:lnTo>
                  <a:lnTo>
                    <a:pt x="5285108" y="3522572"/>
                  </a:lnTo>
                  <a:lnTo>
                    <a:pt x="5410431" y="3594920"/>
                  </a:lnTo>
                  <a:lnTo>
                    <a:pt x="5410431" y="3600786"/>
                  </a:lnTo>
                  <a:close/>
                  <a:moveTo>
                    <a:pt x="5410431" y="3591010"/>
                  </a:moveTo>
                  <a:lnTo>
                    <a:pt x="5286809" y="3519639"/>
                  </a:lnTo>
                  <a:lnTo>
                    <a:pt x="5410431" y="3448269"/>
                  </a:lnTo>
                  <a:lnTo>
                    <a:pt x="5410431" y="3591010"/>
                  </a:lnTo>
                  <a:close/>
                  <a:moveTo>
                    <a:pt x="5410431" y="3444358"/>
                  </a:moveTo>
                  <a:lnTo>
                    <a:pt x="5285108" y="3516706"/>
                  </a:lnTo>
                  <a:lnTo>
                    <a:pt x="5285108" y="3366144"/>
                  </a:lnTo>
                  <a:lnTo>
                    <a:pt x="5410431" y="3438492"/>
                  </a:lnTo>
                  <a:lnTo>
                    <a:pt x="5410431" y="3444358"/>
                  </a:lnTo>
                  <a:close/>
                  <a:moveTo>
                    <a:pt x="5410431" y="3434581"/>
                  </a:moveTo>
                  <a:lnTo>
                    <a:pt x="5286809" y="3363211"/>
                  </a:lnTo>
                  <a:lnTo>
                    <a:pt x="5410431" y="3291876"/>
                  </a:lnTo>
                  <a:lnTo>
                    <a:pt x="5410431" y="3434581"/>
                  </a:lnTo>
                  <a:close/>
                  <a:moveTo>
                    <a:pt x="5410431" y="3287930"/>
                  </a:moveTo>
                  <a:lnTo>
                    <a:pt x="5285108" y="3360278"/>
                  </a:lnTo>
                  <a:lnTo>
                    <a:pt x="5285108" y="3215618"/>
                  </a:lnTo>
                  <a:lnTo>
                    <a:pt x="5290177" y="3212685"/>
                  </a:lnTo>
                  <a:lnTo>
                    <a:pt x="5410431" y="3282100"/>
                  </a:lnTo>
                  <a:lnTo>
                    <a:pt x="5410431" y="3287966"/>
                  </a:lnTo>
                  <a:close/>
                  <a:moveTo>
                    <a:pt x="5410431" y="3278153"/>
                  </a:moveTo>
                  <a:lnTo>
                    <a:pt x="5293581" y="3210693"/>
                  </a:lnTo>
                  <a:lnTo>
                    <a:pt x="5410431" y="3143233"/>
                  </a:lnTo>
                  <a:lnTo>
                    <a:pt x="5410431" y="3278153"/>
                  </a:lnTo>
                  <a:close/>
                  <a:moveTo>
                    <a:pt x="5410431" y="3113867"/>
                  </a:moveTo>
                  <a:lnTo>
                    <a:pt x="5293581" y="3046407"/>
                  </a:lnTo>
                  <a:lnTo>
                    <a:pt x="5410431" y="2978947"/>
                  </a:lnTo>
                  <a:lnTo>
                    <a:pt x="5410431" y="3113867"/>
                  </a:lnTo>
                  <a:close/>
                  <a:moveTo>
                    <a:pt x="5410431" y="2975073"/>
                  </a:moveTo>
                  <a:lnTo>
                    <a:pt x="5290213" y="3044488"/>
                  </a:lnTo>
                  <a:lnTo>
                    <a:pt x="5285108" y="3041555"/>
                  </a:lnTo>
                  <a:lnTo>
                    <a:pt x="5285108" y="2896859"/>
                  </a:lnTo>
                  <a:lnTo>
                    <a:pt x="5410431" y="2969207"/>
                  </a:lnTo>
                  <a:lnTo>
                    <a:pt x="5410431" y="2975073"/>
                  </a:lnTo>
                  <a:close/>
                  <a:moveTo>
                    <a:pt x="5410431" y="2965296"/>
                  </a:moveTo>
                  <a:lnTo>
                    <a:pt x="5286809" y="2893926"/>
                  </a:lnTo>
                  <a:lnTo>
                    <a:pt x="5410431" y="2822555"/>
                  </a:lnTo>
                  <a:lnTo>
                    <a:pt x="5410431" y="2965260"/>
                  </a:lnTo>
                  <a:close/>
                  <a:moveTo>
                    <a:pt x="5410431" y="2818644"/>
                  </a:moveTo>
                  <a:lnTo>
                    <a:pt x="5285108" y="2890993"/>
                  </a:lnTo>
                  <a:lnTo>
                    <a:pt x="5285108" y="2740430"/>
                  </a:lnTo>
                  <a:lnTo>
                    <a:pt x="5410431" y="2812778"/>
                  </a:lnTo>
                  <a:lnTo>
                    <a:pt x="5410431" y="2818644"/>
                  </a:lnTo>
                  <a:close/>
                  <a:moveTo>
                    <a:pt x="5410431" y="2808868"/>
                  </a:moveTo>
                  <a:lnTo>
                    <a:pt x="5286809" y="2737497"/>
                  </a:lnTo>
                  <a:lnTo>
                    <a:pt x="5410431" y="2666127"/>
                  </a:lnTo>
                  <a:lnTo>
                    <a:pt x="5410431" y="2808868"/>
                  </a:lnTo>
                  <a:close/>
                  <a:moveTo>
                    <a:pt x="5410431" y="2662216"/>
                  </a:moveTo>
                  <a:lnTo>
                    <a:pt x="5285108" y="2734564"/>
                  </a:lnTo>
                  <a:lnTo>
                    <a:pt x="5285108" y="2584002"/>
                  </a:lnTo>
                  <a:lnTo>
                    <a:pt x="5410431" y="2656386"/>
                  </a:lnTo>
                  <a:lnTo>
                    <a:pt x="5410431" y="2662252"/>
                  </a:lnTo>
                  <a:close/>
                  <a:moveTo>
                    <a:pt x="5410431" y="2652439"/>
                  </a:moveTo>
                  <a:lnTo>
                    <a:pt x="5286809" y="2581069"/>
                  </a:lnTo>
                  <a:lnTo>
                    <a:pt x="5410431" y="2509698"/>
                  </a:lnTo>
                  <a:lnTo>
                    <a:pt x="5410431" y="2652439"/>
                  </a:lnTo>
                  <a:close/>
                  <a:moveTo>
                    <a:pt x="5410431" y="2505788"/>
                  </a:moveTo>
                  <a:lnTo>
                    <a:pt x="5285108" y="2578136"/>
                  </a:lnTo>
                  <a:lnTo>
                    <a:pt x="5285108" y="2433476"/>
                  </a:lnTo>
                  <a:lnTo>
                    <a:pt x="5290213" y="2430543"/>
                  </a:lnTo>
                  <a:lnTo>
                    <a:pt x="5410431" y="2499958"/>
                  </a:lnTo>
                  <a:lnTo>
                    <a:pt x="5410431" y="2505824"/>
                  </a:lnTo>
                  <a:close/>
                  <a:moveTo>
                    <a:pt x="5410431" y="2496011"/>
                  </a:moveTo>
                  <a:lnTo>
                    <a:pt x="5293617" y="2428551"/>
                  </a:lnTo>
                  <a:lnTo>
                    <a:pt x="5410431" y="2361091"/>
                  </a:lnTo>
                  <a:lnTo>
                    <a:pt x="5410431" y="2496011"/>
                  </a:lnTo>
                  <a:close/>
                  <a:moveTo>
                    <a:pt x="5410431" y="2331761"/>
                  </a:moveTo>
                  <a:lnTo>
                    <a:pt x="5293581" y="2264301"/>
                  </a:lnTo>
                  <a:lnTo>
                    <a:pt x="5410431" y="2196841"/>
                  </a:lnTo>
                  <a:lnTo>
                    <a:pt x="5410431" y="2331761"/>
                  </a:lnTo>
                  <a:close/>
                  <a:moveTo>
                    <a:pt x="5410431" y="2192931"/>
                  </a:moveTo>
                  <a:lnTo>
                    <a:pt x="5290177" y="2262346"/>
                  </a:lnTo>
                  <a:lnTo>
                    <a:pt x="5285108" y="2259413"/>
                  </a:lnTo>
                  <a:lnTo>
                    <a:pt x="5285108" y="2114680"/>
                  </a:lnTo>
                  <a:lnTo>
                    <a:pt x="5410431" y="2187028"/>
                  </a:lnTo>
                  <a:lnTo>
                    <a:pt x="5410431" y="2192894"/>
                  </a:lnTo>
                  <a:close/>
                  <a:moveTo>
                    <a:pt x="5410431" y="2183154"/>
                  </a:moveTo>
                  <a:lnTo>
                    <a:pt x="5286809" y="2111784"/>
                  </a:lnTo>
                  <a:lnTo>
                    <a:pt x="5410431" y="2040413"/>
                  </a:lnTo>
                  <a:lnTo>
                    <a:pt x="5410431" y="2183154"/>
                  </a:lnTo>
                  <a:close/>
                  <a:moveTo>
                    <a:pt x="5410431" y="2036502"/>
                  </a:moveTo>
                  <a:lnTo>
                    <a:pt x="5285108" y="2108851"/>
                  </a:lnTo>
                  <a:lnTo>
                    <a:pt x="5285108" y="1958288"/>
                  </a:lnTo>
                  <a:lnTo>
                    <a:pt x="5410431" y="2030636"/>
                  </a:lnTo>
                  <a:lnTo>
                    <a:pt x="5410431" y="2036502"/>
                  </a:lnTo>
                  <a:close/>
                  <a:moveTo>
                    <a:pt x="5410431" y="2026726"/>
                  </a:moveTo>
                  <a:lnTo>
                    <a:pt x="5286809" y="1955355"/>
                  </a:lnTo>
                  <a:lnTo>
                    <a:pt x="5410431" y="1883985"/>
                  </a:lnTo>
                  <a:lnTo>
                    <a:pt x="5410431" y="2026726"/>
                  </a:lnTo>
                  <a:close/>
                  <a:moveTo>
                    <a:pt x="5410431" y="1880074"/>
                  </a:moveTo>
                  <a:lnTo>
                    <a:pt x="5285108" y="1952422"/>
                  </a:lnTo>
                  <a:lnTo>
                    <a:pt x="5285108" y="1801860"/>
                  </a:lnTo>
                  <a:lnTo>
                    <a:pt x="5410431" y="1874208"/>
                  </a:lnTo>
                  <a:lnTo>
                    <a:pt x="5410431" y="1880074"/>
                  </a:lnTo>
                  <a:close/>
                  <a:moveTo>
                    <a:pt x="5410431" y="1870297"/>
                  </a:moveTo>
                  <a:lnTo>
                    <a:pt x="5286809" y="1798927"/>
                  </a:lnTo>
                  <a:lnTo>
                    <a:pt x="5410431" y="1727556"/>
                  </a:lnTo>
                  <a:lnTo>
                    <a:pt x="5410431" y="1870297"/>
                  </a:lnTo>
                  <a:close/>
                  <a:moveTo>
                    <a:pt x="5410431" y="1723646"/>
                  </a:moveTo>
                  <a:lnTo>
                    <a:pt x="5285108" y="1795994"/>
                  </a:lnTo>
                  <a:lnTo>
                    <a:pt x="5285108" y="1651297"/>
                  </a:lnTo>
                  <a:lnTo>
                    <a:pt x="5290177" y="1648364"/>
                  </a:lnTo>
                  <a:lnTo>
                    <a:pt x="5410431" y="1717779"/>
                  </a:lnTo>
                  <a:lnTo>
                    <a:pt x="5410431" y="1723646"/>
                  </a:lnTo>
                  <a:close/>
                  <a:moveTo>
                    <a:pt x="5410431" y="1713869"/>
                  </a:moveTo>
                  <a:lnTo>
                    <a:pt x="5293581" y="1646409"/>
                  </a:lnTo>
                  <a:lnTo>
                    <a:pt x="5410431" y="1578949"/>
                  </a:lnTo>
                  <a:lnTo>
                    <a:pt x="5410431" y="1713869"/>
                  </a:lnTo>
                  <a:close/>
                  <a:moveTo>
                    <a:pt x="5410431" y="1549619"/>
                  </a:moveTo>
                  <a:lnTo>
                    <a:pt x="5293581" y="1482159"/>
                  </a:lnTo>
                  <a:lnTo>
                    <a:pt x="5410431" y="1414699"/>
                  </a:lnTo>
                  <a:lnTo>
                    <a:pt x="5410431" y="1549619"/>
                  </a:lnTo>
                  <a:close/>
                  <a:moveTo>
                    <a:pt x="5410431" y="1410789"/>
                  </a:moveTo>
                  <a:lnTo>
                    <a:pt x="5290177" y="1480204"/>
                  </a:lnTo>
                  <a:lnTo>
                    <a:pt x="5285108" y="1477271"/>
                  </a:lnTo>
                  <a:lnTo>
                    <a:pt x="5285108" y="1332575"/>
                  </a:lnTo>
                  <a:lnTo>
                    <a:pt x="5410431" y="1404923"/>
                  </a:lnTo>
                  <a:lnTo>
                    <a:pt x="5410431" y="1410789"/>
                  </a:lnTo>
                  <a:close/>
                  <a:moveTo>
                    <a:pt x="5410431" y="1401012"/>
                  </a:moveTo>
                  <a:lnTo>
                    <a:pt x="5286809" y="1329642"/>
                  </a:lnTo>
                  <a:lnTo>
                    <a:pt x="5410431" y="1258271"/>
                  </a:lnTo>
                  <a:lnTo>
                    <a:pt x="5410431" y="1401012"/>
                  </a:lnTo>
                  <a:close/>
                  <a:moveTo>
                    <a:pt x="5410431" y="1254360"/>
                  </a:moveTo>
                  <a:lnTo>
                    <a:pt x="5285108" y="1326708"/>
                  </a:lnTo>
                  <a:lnTo>
                    <a:pt x="5285108" y="1176146"/>
                  </a:lnTo>
                  <a:lnTo>
                    <a:pt x="5410431" y="1248494"/>
                  </a:lnTo>
                  <a:lnTo>
                    <a:pt x="5410431" y="1254360"/>
                  </a:lnTo>
                  <a:close/>
                  <a:moveTo>
                    <a:pt x="5410431" y="1244583"/>
                  </a:moveTo>
                  <a:lnTo>
                    <a:pt x="5286809" y="1173213"/>
                  </a:lnTo>
                  <a:lnTo>
                    <a:pt x="5410431" y="1101843"/>
                  </a:lnTo>
                  <a:lnTo>
                    <a:pt x="5410431" y="1244583"/>
                  </a:lnTo>
                  <a:close/>
                  <a:moveTo>
                    <a:pt x="5410431" y="1097932"/>
                  </a:moveTo>
                  <a:lnTo>
                    <a:pt x="5285108" y="1170280"/>
                  </a:lnTo>
                  <a:lnTo>
                    <a:pt x="5285108" y="1019718"/>
                  </a:lnTo>
                  <a:lnTo>
                    <a:pt x="5410431" y="1092066"/>
                  </a:lnTo>
                  <a:lnTo>
                    <a:pt x="5410431" y="1097932"/>
                  </a:lnTo>
                  <a:close/>
                  <a:moveTo>
                    <a:pt x="5410431" y="1088155"/>
                  </a:moveTo>
                  <a:lnTo>
                    <a:pt x="5286809" y="1016785"/>
                  </a:lnTo>
                  <a:lnTo>
                    <a:pt x="5410431" y="945414"/>
                  </a:lnTo>
                  <a:lnTo>
                    <a:pt x="5410431" y="1088155"/>
                  </a:lnTo>
                  <a:close/>
                  <a:moveTo>
                    <a:pt x="5410431" y="941503"/>
                  </a:moveTo>
                  <a:lnTo>
                    <a:pt x="5285108" y="1013852"/>
                  </a:lnTo>
                  <a:lnTo>
                    <a:pt x="5285108" y="869155"/>
                  </a:lnTo>
                  <a:lnTo>
                    <a:pt x="5290213" y="866222"/>
                  </a:lnTo>
                  <a:lnTo>
                    <a:pt x="5410431" y="935637"/>
                  </a:lnTo>
                  <a:lnTo>
                    <a:pt x="5410431" y="941503"/>
                  </a:lnTo>
                  <a:close/>
                  <a:moveTo>
                    <a:pt x="5410431" y="931727"/>
                  </a:moveTo>
                  <a:lnTo>
                    <a:pt x="5293581" y="864267"/>
                  </a:lnTo>
                  <a:lnTo>
                    <a:pt x="5410431" y="796807"/>
                  </a:lnTo>
                  <a:lnTo>
                    <a:pt x="5410431" y="931727"/>
                  </a:lnTo>
                  <a:close/>
                  <a:moveTo>
                    <a:pt x="5410431" y="767477"/>
                  </a:moveTo>
                  <a:lnTo>
                    <a:pt x="5293581" y="700017"/>
                  </a:lnTo>
                  <a:lnTo>
                    <a:pt x="5410431" y="632557"/>
                  </a:lnTo>
                  <a:lnTo>
                    <a:pt x="5410431" y="767477"/>
                  </a:lnTo>
                  <a:close/>
                  <a:moveTo>
                    <a:pt x="5410431" y="628647"/>
                  </a:moveTo>
                  <a:lnTo>
                    <a:pt x="5290177" y="698062"/>
                  </a:lnTo>
                  <a:lnTo>
                    <a:pt x="5285108" y="695129"/>
                  </a:lnTo>
                  <a:lnTo>
                    <a:pt x="5285108" y="550432"/>
                  </a:lnTo>
                  <a:lnTo>
                    <a:pt x="5410431" y="622781"/>
                  </a:lnTo>
                  <a:lnTo>
                    <a:pt x="5410431" y="628647"/>
                  </a:lnTo>
                  <a:close/>
                  <a:moveTo>
                    <a:pt x="5410431" y="618870"/>
                  </a:moveTo>
                  <a:lnTo>
                    <a:pt x="5286809" y="547499"/>
                  </a:lnTo>
                  <a:lnTo>
                    <a:pt x="5410431" y="476129"/>
                  </a:lnTo>
                  <a:lnTo>
                    <a:pt x="5410431" y="618870"/>
                  </a:lnTo>
                  <a:close/>
                  <a:moveTo>
                    <a:pt x="5410431" y="472218"/>
                  </a:moveTo>
                  <a:lnTo>
                    <a:pt x="5285108" y="544566"/>
                  </a:lnTo>
                  <a:lnTo>
                    <a:pt x="5285108" y="394004"/>
                  </a:lnTo>
                  <a:lnTo>
                    <a:pt x="5410431" y="466352"/>
                  </a:lnTo>
                  <a:lnTo>
                    <a:pt x="5410431" y="472218"/>
                  </a:lnTo>
                  <a:close/>
                  <a:moveTo>
                    <a:pt x="5410431" y="462441"/>
                  </a:moveTo>
                  <a:lnTo>
                    <a:pt x="5286809" y="391071"/>
                  </a:lnTo>
                  <a:lnTo>
                    <a:pt x="5410431" y="319701"/>
                  </a:lnTo>
                  <a:lnTo>
                    <a:pt x="5410431" y="462441"/>
                  </a:lnTo>
                  <a:close/>
                  <a:moveTo>
                    <a:pt x="5410431" y="315790"/>
                  </a:moveTo>
                  <a:lnTo>
                    <a:pt x="5285108" y="388138"/>
                  </a:lnTo>
                  <a:lnTo>
                    <a:pt x="5285108" y="237612"/>
                  </a:lnTo>
                  <a:lnTo>
                    <a:pt x="5410431" y="309960"/>
                  </a:lnTo>
                  <a:lnTo>
                    <a:pt x="5410431" y="315826"/>
                  </a:lnTo>
                  <a:close/>
                  <a:moveTo>
                    <a:pt x="5410431" y="306013"/>
                  </a:moveTo>
                  <a:lnTo>
                    <a:pt x="5286809" y="234643"/>
                  </a:lnTo>
                  <a:lnTo>
                    <a:pt x="5410431" y="163272"/>
                  </a:lnTo>
                  <a:lnTo>
                    <a:pt x="5410431" y="306013"/>
                  </a:lnTo>
                  <a:close/>
                  <a:moveTo>
                    <a:pt x="5410431" y="159361"/>
                  </a:moveTo>
                  <a:lnTo>
                    <a:pt x="5285108" y="231710"/>
                  </a:lnTo>
                  <a:lnTo>
                    <a:pt x="5285108" y="86977"/>
                  </a:lnTo>
                  <a:lnTo>
                    <a:pt x="5290177" y="84044"/>
                  </a:lnTo>
                  <a:lnTo>
                    <a:pt x="5410431" y="153459"/>
                  </a:lnTo>
                  <a:lnTo>
                    <a:pt x="5410431" y="159325"/>
                  </a:lnTo>
                  <a:close/>
                  <a:moveTo>
                    <a:pt x="5410431" y="149585"/>
                  </a:moveTo>
                  <a:lnTo>
                    <a:pt x="5293581" y="82125"/>
                  </a:lnTo>
                  <a:lnTo>
                    <a:pt x="5410431" y="14665"/>
                  </a:lnTo>
                  <a:lnTo>
                    <a:pt x="5410431" y="149621"/>
                  </a:lnTo>
                  <a:close/>
                  <a:moveTo>
                    <a:pt x="5427377" y="3896045"/>
                  </a:moveTo>
                  <a:lnTo>
                    <a:pt x="5427377" y="3761125"/>
                  </a:lnTo>
                  <a:lnTo>
                    <a:pt x="5544228" y="3828585"/>
                  </a:lnTo>
                  <a:lnTo>
                    <a:pt x="5427377" y="3896045"/>
                  </a:lnTo>
                  <a:close/>
                  <a:moveTo>
                    <a:pt x="5547596" y="3826630"/>
                  </a:moveTo>
                  <a:lnTo>
                    <a:pt x="5427341" y="3757215"/>
                  </a:lnTo>
                  <a:lnTo>
                    <a:pt x="5427341" y="3751349"/>
                  </a:lnTo>
                  <a:lnTo>
                    <a:pt x="5552629" y="3679037"/>
                  </a:lnTo>
                  <a:lnTo>
                    <a:pt x="5552629" y="3823733"/>
                  </a:lnTo>
                  <a:lnTo>
                    <a:pt x="5547560" y="3826666"/>
                  </a:lnTo>
                  <a:close/>
                  <a:moveTo>
                    <a:pt x="5556069" y="3821742"/>
                  </a:moveTo>
                  <a:lnTo>
                    <a:pt x="5556069" y="3679001"/>
                  </a:lnTo>
                  <a:lnTo>
                    <a:pt x="5582611" y="3694317"/>
                  </a:lnTo>
                  <a:lnTo>
                    <a:pt x="5679691" y="3750371"/>
                  </a:lnTo>
                  <a:lnTo>
                    <a:pt x="5556069" y="3821742"/>
                  </a:lnTo>
                  <a:close/>
                  <a:moveTo>
                    <a:pt x="5688128" y="3907777"/>
                  </a:moveTo>
                  <a:lnTo>
                    <a:pt x="5584277" y="3847813"/>
                  </a:lnTo>
                  <a:lnTo>
                    <a:pt x="5564542" y="3836407"/>
                  </a:lnTo>
                  <a:lnTo>
                    <a:pt x="5688128" y="3765072"/>
                  </a:lnTo>
                  <a:lnTo>
                    <a:pt x="5688128" y="3907777"/>
                  </a:lnTo>
                  <a:close/>
                  <a:moveTo>
                    <a:pt x="5691532" y="3907777"/>
                  </a:moveTo>
                  <a:lnTo>
                    <a:pt x="5691532" y="3763081"/>
                  </a:lnTo>
                  <a:lnTo>
                    <a:pt x="5696601" y="3760148"/>
                  </a:lnTo>
                  <a:lnTo>
                    <a:pt x="5821889" y="3832460"/>
                  </a:lnTo>
                  <a:lnTo>
                    <a:pt x="5691495" y="3907777"/>
                  </a:lnTo>
                  <a:close/>
                  <a:moveTo>
                    <a:pt x="5823590" y="3829563"/>
                  </a:moveTo>
                  <a:lnTo>
                    <a:pt x="5700005" y="3758192"/>
                  </a:lnTo>
                  <a:lnTo>
                    <a:pt x="5823590" y="3686822"/>
                  </a:lnTo>
                  <a:lnTo>
                    <a:pt x="5823590" y="3829527"/>
                  </a:lnTo>
                  <a:close/>
                  <a:moveTo>
                    <a:pt x="5826994" y="3684867"/>
                  </a:moveTo>
                  <a:lnTo>
                    <a:pt x="5832100" y="3681934"/>
                  </a:lnTo>
                  <a:lnTo>
                    <a:pt x="5957387" y="3754246"/>
                  </a:lnTo>
                  <a:lnTo>
                    <a:pt x="5826994" y="3829563"/>
                  </a:lnTo>
                  <a:lnTo>
                    <a:pt x="5826994" y="3684867"/>
                  </a:lnTo>
                  <a:close/>
                  <a:moveTo>
                    <a:pt x="5959053" y="3907777"/>
                  </a:moveTo>
                  <a:lnTo>
                    <a:pt x="5828696" y="3832496"/>
                  </a:lnTo>
                  <a:lnTo>
                    <a:pt x="5959053" y="3757251"/>
                  </a:lnTo>
                  <a:lnTo>
                    <a:pt x="5959053" y="3907777"/>
                  </a:lnTo>
                  <a:close/>
                  <a:moveTo>
                    <a:pt x="5959053" y="3751312"/>
                  </a:moveTo>
                  <a:lnTo>
                    <a:pt x="5835467" y="3679942"/>
                  </a:lnTo>
                  <a:lnTo>
                    <a:pt x="5959053" y="3608608"/>
                  </a:lnTo>
                  <a:lnTo>
                    <a:pt x="5959053" y="3751312"/>
                  </a:lnTo>
                  <a:close/>
                  <a:moveTo>
                    <a:pt x="6087780" y="3835429"/>
                  </a:moveTo>
                  <a:lnTo>
                    <a:pt x="5962457" y="3907777"/>
                  </a:lnTo>
                  <a:lnTo>
                    <a:pt x="5962457" y="3757215"/>
                  </a:lnTo>
                  <a:lnTo>
                    <a:pt x="6087780" y="3829563"/>
                  </a:lnTo>
                  <a:lnTo>
                    <a:pt x="6087780" y="3835429"/>
                  </a:lnTo>
                  <a:close/>
                  <a:moveTo>
                    <a:pt x="6087780" y="3825652"/>
                  </a:moveTo>
                  <a:lnTo>
                    <a:pt x="5964195" y="3754282"/>
                  </a:lnTo>
                  <a:lnTo>
                    <a:pt x="6087780" y="3682947"/>
                  </a:lnTo>
                  <a:lnTo>
                    <a:pt x="6087780" y="3825652"/>
                  </a:lnTo>
                  <a:close/>
                  <a:moveTo>
                    <a:pt x="6087780" y="3679001"/>
                  </a:moveTo>
                  <a:lnTo>
                    <a:pt x="5962457" y="3751349"/>
                  </a:lnTo>
                  <a:lnTo>
                    <a:pt x="5962457" y="3606689"/>
                  </a:lnTo>
                  <a:lnTo>
                    <a:pt x="5967562" y="3603756"/>
                  </a:lnTo>
                  <a:lnTo>
                    <a:pt x="6087780" y="3673135"/>
                  </a:lnTo>
                  <a:lnTo>
                    <a:pt x="6087780" y="3679001"/>
                  </a:lnTo>
                  <a:close/>
                  <a:moveTo>
                    <a:pt x="6087780" y="3669224"/>
                  </a:moveTo>
                  <a:lnTo>
                    <a:pt x="5970966" y="3601764"/>
                  </a:lnTo>
                  <a:lnTo>
                    <a:pt x="6087780" y="3534340"/>
                  </a:lnTo>
                  <a:lnTo>
                    <a:pt x="6087780" y="3669224"/>
                  </a:lnTo>
                  <a:close/>
                  <a:moveTo>
                    <a:pt x="6087780" y="3504938"/>
                  </a:moveTo>
                  <a:lnTo>
                    <a:pt x="5970966" y="3437514"/>
                  </a:lnTo>
                  <a:lnTo>
                    <a:pt x="6087780" y="3370054"/>
                  </a:lnTo>
                  <a:lnTo>
                    <a:pt x="6087780" y="3504938"/>
                  </a:lnTo>
                  <a:close/>
                  <a:moveTo>
                    <a:pt x="6087780" y="3366144"/>
                  </a:moveTo>
                  <a:lnTo>
                    <a:pt x="5967562" y="3435559"/>
                  </a:lnTo>
                  <a:lnTo>
                    <a:pt x="5962457" y="3432626"/>
                  </a:lnTo>
                  <a:lnTo>
                    <a:pt x="5962457" y="3287966"/>
                  </a:lnTo>
                  <a:lnTo>
                    <a:pt x="6087780" y="3360314"/>
                  </a:lnTo>
                  <a:lnTo>
                    <a:pt x="6087780" y="3366180"/>
                  </a:lnTo>
                  <a:close/>
                  <a:moveTo>
                    <a:pt x="6087780" y="3356367"/>
                  </a:moveTo>
                  <a:lnTo>
                    <a:pt x="5964195" y="3284997"/>
                  </a:lnTo>
                  <a:lnTo>
                    <a:pt x="6087780" y="3213626"/>
                  </a:lnTo>
                  <a:lnTo>
                    <a:pt x="6087780" y="3356331"/>
                  </a:lnTo>
                  <a:close/>
                  <a:moveTo>
                    <a:pt x="6087780" y="3209715"/>
                  </a:moveTo>
                  <a:lnTo>
                    <a:pt x="5962457" y="3282064"/>
                  </a:lnTo>
                  <a:lnTo>
                    <a:pt x="5962457" y="3131501"/>
                  </a:lnTo>
                  <a:lnTo>
                    <a:pt x="6087780" y="3203849"/>
                  </a:lnTo>
                  <a:lnTo>
                    <a:pt x="6087780" y="3209715"/>
                  </a:lnTo>
                  <a:close/>
                  <a:moveTo>
                    <a:pt x="6087780" y="3199939"/>
                  </a:moveTo>
                  <a:lnTo>
                    <a:pt x="5964195" y="3128568"/>
                  </a:lnTo>
                  <a:lnTo>
                    <a:pt x="6087780" y="3057198"/>
                  </a:lnTo>
                  <a:lnTo>
                    <a:pt x="6087780" y="3199939"/>
                  </a:lnTo>
                  <a:close/>
                  <a:moveTo>
                    <a:pt x="6087780" y="3053287"/>
                  </a:moveTo>
                  <a:lnTo>
                    <a:pt x="5962457" y="3125635"/>
                  </a:lnTo>
                  <a:lnTo>
                    <a:pt x="5962457" y="2975073"/>
                  </a:lnTo>
                  <a:lnTo>
                    <a:pt x="6087780" y="3047421"/>
                  </a:lnTo>
                  <a:lnTo>
                    <a:pt x="6087780" y="3053287"/>
                  </a:lnTo>
                  <a:close/>
                  <a:moveTo>
                    <a:pt x="6087780" y="3043510"/>
                  </a:moveTo>
                  <a:lnTo>
                    <a:pt x="5964195" y="2972140"/>
                  </a:lnTo>
                  <a:lnTo>
                    <a:pt x="6087780" y="2900805"/>
                  </a:lnTo>
                  <a:lnTo>
                    <a:pt x="6087780" y="3043510"/>
                  </a:lnTo>
                  <a:close/>
                  <a:moveTo>
                    <a:pt x="6087780" y="2896859"/>
                  </a:moveTo>
                  <a:lnTo>
                    <a:pt x="5962457" y="2969207"/>
                  </a:lnTo>
                  <a:lnTo>
                    <a:pt x="5962457" y="2824511"/>
                  </a:lnTo>
                  <a:lnTo>
                    <a:pt x="5967562" y="2821577"/>
                  </a:lnTo>
                  <a:lnTo>
                    <a:pt x="6087780" y="2890993"/>
                  </a:lnTo>
                  <a:lnTo>
                    <a:pt x="6087780" y="2896859"/>
                  </a:lnTo>
                  <a:close/>
                  <a:moveTo>
                    <a:pt x="6087780" y="2887082"/>
                  </a:moveTo>
                  <a:lnTo>
                    <a:pt x="5970930" y="2819622"/>
                  </a:lnTo>
                  <a:lnTo>
                    <a:pt x="6087780" y="2752162"/>
                  </a:lnTo>
                  <a:lnTo>
                    <a:pt x="6087780" y="2887046"/>
                  </a:lnTo>
                  <a:close/>
                  <a:moveTo>
                    <a:pt x="6087780" y="2722832"/>
                  </a:moveTo>
                  <a:lnTo>
                    <a:pt x="5970930" y="2655372"/>
                  </a:lnTo>
                  <a:lnTo>
                    <a:pt x="6087780" y="2587912"/>
                  </a:lnTo>
                  <a:lnTo>
                    <a:pt x="6087780" y="2722832"/>
                  </a:lnTo>
                  <a:close/>
                  <a:moveTo>
                    <a:pt x="6087780" y="2584002"/>
                  </a:moveTo>
                  <a:lnTo>
                    <a:pt x="5967562" y="2653417"/>
                  </a:lnTo>
                  <a:lnTo>
                    <a:pt x="5962493" y="2650484"/>
                  </a:lnTo>
                  <a:lnTo>
                    <a:pt x="5962493" y="2505788"/>
                  </a:lnTo>
                  <a:lnTo>
                    <a:pt x="6087817" y="2578136"/>
                  </a:lnTo>
                  <a:lnTo>
                    <a:pt x="6087817" y="2584002"/>
                  </a:lnTo>
                  <a:close/>
                  <a:moveTo>
                    <a:pt x="6087780" y="2574225"/>
                  </a:moveTo>
                  <a:lnTo>
                    <a:pt x="5964195" y="2502855"/>
                  </a:lnTo>
                  <a:lnTo>
                    <a:pt x="6087780" y="2431484"/>
                  </a:lnTo>
                  <a:lnTo>
                    <a:pt x="6087780" y="2574225"/>
                  </a:lnTo>
                  <a:close/>
                  <a:moveTo>
                    <a:pt x="6087780" y="2427573"/>
                  </a:moveTo>
                  <a:lnTo>
                    <a:pt x="5962457" y="2499922"/>
                  </a:lnTo>
                  <a:lnTo>
                    <a:pt x="5962457" y="2349359"/>
                  </a:lnTo>
                  <a:lnTo>
                    <a:pt x="6087780" y="2421707"/>
                  </a:lnTo>
                  <a:lnTo>
                    <a:pt x="6087780" y="2427573"/>
                  </a:lnTo>
                  <a:close/>
                  <a:moveTo>
                    <a:pt x="6087780" y="2417797"/>
                  </a:moveTo>
                  <a:lnTo>
                    <a:pt x="5964195" y="2346426"/>
                  </a:lnTo>
                  <a:lnTo>
                    <a:pt x="6087780" y="2275056"/>
                  </a:lnTo>
                  <a:lnTo>
                    <a:pt x="6087780" y="2417797"/>
                  </a:lnTo>
                  <a:close/>
                  <a:moveTo>
                    <a:pt x="6087780" y="2271145"/>
                  </a:moveTo>
                  <a:lnTo>
                    <a:pt x="5962457" y="2343493"/>
                  </a:lnTo>
                  <a:lnTo>
                    <a:pt x="5962457" y="2192931"/>
                  </a:lnTo>
                  <a:lnTo>
                    <a:pt x="6087780" y="2265279"/>
                  </a:lnTo>
                  <a:lnTo>
                    <a:pt x="6087780" y="2271145"/>
                  </a:lnTo>
                  <a:close/>
                  <a:moveTo>
                    <a:pt x="6087780" y="2261368"/>
                  </a:moveTo>
                  <a:lnTo>
                    <a:pt x="5964195" y="2189998"/>
                  </a:lnTo>
                  <a:lnTo>
                    <a:pt x="6087780" y="2118627"/>
                  </a:lnTo>
                  <a:lnTo>
                    <a:pt x="6087780" y="2261368"/>
                  </a:lnTo>
                  <a:close/>
                  <a:moveTo>
                    <a:pt x="6087780" y="2114717"/>
                  </a:moveTo>
                  <a:lnTo>
                    <a:pt x="5962457" y="2187065"/>
                  </a:lnTo>
                  <a:lnTo>
                    <a:pt x="5962457" y="2042368"/>
                  </a:lnTo>
                  <a:lnTo>
                    <a:pt x="5967562" y="2039435"/>
                  </a:lnTo>
                  <a:lnTo>
                    <a:pt x="6087780" y="2108851"/>
                  </a:lnTo>
                  <a:lnTo>
                    <a:pt x="6087780" y="2114717"/>
                  </a:lnTo>
                  <a:close/>
                  <a:moveTo>
                    <a:pt x="6087780" y="2104940"/>
                  </a:moveTo>
                  <a:lnTo>
                    <a:pt x="5970966" y="2037480"/>
                  </a:lnTo>
                  <a:lnTo>
                    <a:pt x="6087780" y="1970056"/>
                  </a:lnTo>
                  <a:lnTo>
                    <a:pt x="6087780" y="2104940"/>
                  </a:lnTo>
                  <a:close/>
                  <a:moveTo>
                    <a:pt x="6087780" y="1940690"/>
                  </a:moveTo>
                  <a:lnTo>
                    <a:pt x="5970930" y="1873230"/>
                  </a:lnTo>
                  <a:lnTo>
                    <a:pt x="6087780" y="1805770"/>
                  </a:lnTo>
                  <a:lnTo>
                    <a:pt x="6087780" y="1940690"/>
                  </a:lnTo>
                  <a:close/>
                  <a:moveTo>
                    <a:pt x="6087780" y="1801860"/>
                  </a:moveTo>
                  <a:lnTo>
                    <a:pt x="5967562" y="1871275"/>
                  </a:lnTo>
                  <a:lnTo>
                    <a:pt x="5962493" y="1868342"/>
                  </a:lnTo>
                  <a:lnTo>
                    <a:pt x="5962493" y="1723646"/>
                  </a:lnTo>
                  <a:lnTo>
                    <a:pt x="6087817" y="1795994"/>
                  </a:lnTo>
                  <a:lnTo>
                    <a:pt x="6087817" y="1801860"/>
                  </a:lnTo>
                  <a:close/>
                  <a:moveTo>
                    <a:pt x="6087780" y="1792083"/>
                  </a:moveTo>
                  <a:lnTo>
                    <a:pt x="5964158" y="1720713"/>
                  </a:lnTo>
                  <a:lnTo>
                    <a:pt x="6087780" y="1649342"/>
                  </a:lnTo>
                  <a:lnTo>
                    <a:pt x="6087780" y="1792083"/>
                  </a:lnTo>
                  <a:close/>
                  <a:moveTo>
                    <a:pt x="6087780" y="1645431"/>
                  </a:moveTo>
                  <a:lnTo>
                    <a:pt x="5962457" y="1717779"/>
                  </a:lnTo>
                  <a:lnTo>
                    <a:pt x="5962457" y="1567217"/>
                  </a:lnTo>
                  <a:lnTo>
                    <a:pt x="6087780" y="1639565"/>
                  </a:lnTo>
                  <a:lnTo>
                    <a:pt x="6087780" y="1645431"/>
                  </a:lnTo>
                  <a:close/>
                  <a:moveTo>
                    <a:pt x="6087780" y="1635654"/>
                  </a:moveTo>
                  <a:lnTo>
                    <a:pt x="5964158" y="1564284"/>
                  </a:lnTo>
                  <a:lnTo>
                    <a:pt x="6087780" y="1492914"/>
                  </a:lnTo>
                  <a:lnTo>
                    <a:pt x="6087780" y="1635654"/>
                  </a:lnTo>
                  <a:close/>
                  <a:moveTo>
                    <a:pt x="6087780" y="1489003"/>
                  </a:moveTo>
                  <a:lnTo>
                    <a:pt x="5962457" y="1561351"/>
                  </a:lnTo>
                  <a:lnTo>
                    <a:pt x="5962457" y="1410789"/>
                  </a:lnTo>
                  <a:lnTo>
                    <a:pt x="6087780" y="1483137"/>
                  </a:lnTo>
                  <a:lnTo>
                    <a:pt x="6087780" y="1489003"/>
                  </a:lnTo>
                  <a:close/>
                  <a:moveTo>
                    <a:pt x="6087780" y="1479226"/>
                  </a:moveTo>
                  <a:lnTo>
                    <a:pt x="5964158" y="1407856"/>
                  </a:lnTo>
                  <a:lnTo>
                    <a:pt x="6087780" y="1336485"/>
                  </a:lnTo>
                  <a:lnTo>
                    <a:pt x="6087780" y="1479226"/>
                  </a:lnTo>
                  <a:close/>
                  <a:moveTo>
                    <a:pt x="6087780" y="1332575"/>
                  </a:moveTo>
                  <a:lnTo>
                    <a:pt x="5962457" y="1404923"/>
                  </a:lnTo>
                  <a:lnTo>
                    <a:pt x="5962457" y="1260226"/>
                  </a:lnTo>
                  <a:lnTo>
                    <a:pt x="5967526" y="1257293"/>
                  </a:lnTo>
                  <a:lnTo>
                    <a:pt x="6087744" y="1326708"/>
                  </a:lnTo>
                  <a:lnTo>
                    <a:pt x="6087744" y="1332575"/>
                  </a:lnTo>
                  <a:close/>
                  <a:moveTo>
                    <a:pt x="6087780" y="1322798"/>
                  </a:moveTo>
                  <a:lnTo>
                    <a:pt x="5970930" y="1255338"/>
                  </a:lnTo>
                  <a:lnTo>
                    <a:pt x="6087780" y="1187878"/>
                  </a:lnTo>
                  <a:lnTo>
                    <a:pt x="6087780" y="1322798"/>
                  </a:lnTo>
                  <a:close/>
                  <a:moveTo>
                    <a:pt x="6087780" y="1158548"/>
                  </a:moveTo>
                  <a:lnTo>
                    <a:pt x="5970930" y="1091088"/>
                  </a:lnTo>
                  <a:lnTo>
                    <a:pt x="6087780" y="1023628"/>
                  </a:lnTo>
                  <a:lnTo>
                    <a:pt x="6087780" y="1158548"/>
                  </a:lnTo>
                  <a:close/>
                  <a:moveTo>
                    <a:pt x="6087780" y="1019718"/>
                  </a:moveTo>
                  <a:lnTo>
                    <a:pt x="5967562" y="1089133"/>
                  </a:lnTo>
                  <a:lnTo>
                    <a:pt x="5962493" y="1086200"/>
                  </a:lnTo>
                  <a:lnTo>
                    <a:pt x="5962493" y="941503"/>
                  </a:lnTo>
                  <a:lnTo>
                    <a:pt x="6087817" y="1013852"/>
                  </a:lnTo>
                  <a:lnTo>
                    <a:pt x="6087817" y="1019718"/>
                  </a:lnTo>
                  <a:close/>
                  <a:moveTo>
                    <a:pt x="6087780" y="1009941"/>
                  </a:moveTo>
                  <a:lnTo>
                    <a:pt x="5964158" y="938570"/>
                  </a:lnTo>
                  <a:lnTo>
                    <a:pt x="6087780" y="867200"/>
                  </a:lnTo>
                  <a:lnTo>
                    <a:pt x="6087780" y="1009941"/>
                  </a:lnTo>
                  <a:close/>
                  <a:moveTo>
                    <a:pt x="6087780" y="863289"/>
                  </a:moveTo>
                  <a:lnTo>
                    <a:pt x="5962457" y="935637"/>
                  </a:lnTo>
                  <a:lnTo>
                    <a:pt x="5962457" y="785075"/>
                  </a:lnTo>
                  <a:lnTo>
                    <a:pt x="6087780" y="857423"/>
                  </a:lnTo>
                  <a:lnTo>
                    <a:pt x="6087780" y="863289"/>
                  </a:lnTo>
                  <a:close/>
                  <a:moveTo>
                    <a:pt x="6087780" y="853513"/>
                  </a:moveTo>
                  <a:lnTo>
                    <a:pt x="5964158" y="782142"/>
                  </a:lnTo>
                  <a:lnTo>
                    <a:pt x="6087780" y="710772"/>
                  </a:lnTo>
                  <a:lnTo>
                    <a:pt x="6087780" y="853513"/>
                  </a:lnTo>
                  <a:close/>
                  <a:moveTo>
                    <a:pt x="6087780" y="706861"/>
                  </a:moveTo>
                  <a:lnTo>
                    <a:pt x="5962457" y="779209"/>
                  </a:lnTo>
                  <a:lnTo>
                    <a:pt x="5962457" y="628647"/>
                  </a:lnTo>
                  <a:lnTo>
                    <a:pt x="6087780" y="700995"/>
                  </a:lnTo>
                  <a:lnTo>
                    <a:pt x="6087780" y="706861"/>
                  </a:lnTo>
                  <a:close/>
                  <a:moveTo>
                    <a:pt x="6087780" y="697084"/>
                  </a:moveTo>
                  <a:lnTo>
                    <a:pt x="5964158" y="625714"/>
                  </a:lnTo>
                  <a:lnTo>
                    <a:pt x="6087780" y="554343"/>
                  </a:lnTo>
                  <a:lnTo>
                    <a:pt x="6087780" y="697084"/>
                  </a:lnTo>
                  <a:close/>
                  <a:moveTo>
                    <a:pt x="6087780" y="550432"/>
                  </a:moveTo>
                  <a:lnTo>
                    <a:pt x="5962457" y="622781"/>
                  </a:lnTo>
                  <a:lnTo>
                    <a:pt x="5962457" y="478084"/>
                  </a:lnTo>
                  <a:lnTo>
                    <a:pt x="5967562" y="475151"/>
                  </a:lnTo>
                  <a:lnTo>
                    <a:pt x="6087780" y="544566"/>
                  </a:lnTo>
                  <a:lnTo>
                    <a:pt x="6087780" y="550432"/>
                  </a:lnTo>
                  <a:close/>
                  <a:moveTo>
                    <a:pt x="6087780" y="540656"/>
                  </a:moveTo>
                  <a:lnTo>
                    <a:pt x="5970966" y="473196"/>
                  </a:lnTo>
                  <a:lnTo>
                    <a:pt x="6087780" y="405736"/>
                  </a:lnTo>
                  <a:lnTo>
                    <a:pt x="6087780" y="540619"/>
                  </a:lnTo>
                  <a:close/>
                  <a:moveTo>
                    <a:pt x="6087780" y="376406"/>
                  </a:moveTo>
                  <a:lnTo>
                    <a:pt x="5970930" y="308946"/>
                  </a:lnTo>
                  <a:lnTo>
                    <a:pt x="6087780" y="241486"/>
                  </a:lnTo>
                  <a:lnTo>
                    <a:pt x="6087780" y="376406"/>
                  </a:lnTo>
                  <a:close/>
                  <a:moveTo>
                    <a:pt x="6087780" y="237576"/>
                  </a:moveTo>
                  <a:lnTo>
                    <a:pt x="5967526" y="306991"/>
                  </a:lnTo>
                  <a:lnTo>
                    <a:pt x="5962457" y="304058"/>
                  </a:lnTo>
                  <a:lnTo>
                    <a:pt x="5962457" y="159361"/>
                  </a:lnTo>
                  <a:lnTo>
                    <a:pt x="6087780" y="231710"/>
                  </a:lnTo>
                  <a:lnTo>
                    <a:pt x="6087780" y="237576"/>
                  </a:lnTo>
                  <a:close/>
                  <a:moveTo>
                    <a:pt x="6087780" y="227799"/>
                  </a:moveTo>
                  <a:lnTo>
                    <a:pt x="5964158" y="156428"/>
                  </a:lnTo>
                  <a:lnTo>
                    <a:pt x="6087780" y="85058"/>
                  </a:lnTo>
                  <a:lnTo>
                    <a:pt x="6087780" y="227799"/>
                  </a:lnTo>
                  <a:close/>
                  <a:moveTo>
                    <a:pt x="6087780" y="81147"/>
                  </a:moveTo>
                  <a:lnTo>
                    <a:pt x="5962457" y="153495"/>
                  </a:lnTo>
                  <a:lnTo>
                    <a:pt x="5962457" y="2933"/>
                  </a:lnTo>
                  <a:lnTo>
                    <a:pt x="6087780" y="75281"/>
                  </a:lnTo>
                  <a:lnTo>
                    <a:pt x="6087780" y="81147"/>
                  </a:lnTo>
                  <a:close/>
                  <a:moveTo>
                    <a:pt x="7313752" y="2933"/>
                  </a:moveTo>
                  <a:lnTo>
                    <a:pt x="7313752" y="153459"/>
                  </a:lnTo>
                  <a:lnTo>
                    <a:pt x="7183395" y="78178"/>
                  </a:lnTo>
                  <a:lnTo>
                    <a:pt x="7313752" y="2897"/>
                  </a:lnTo>
                  <a:close/>
                  <a:moveTo>
                    <a:pt x="7042826" y="3444358"/>
                  </a:moveTo>
                  <a:lnTo>
                    <a:pt x="7042826" y="3594884"/>
                  </a:lnTo>
                  <a:lnTo>
                    <a:pt x="6912469" y="3519603"/>
                  </a:lnTo>
                  <a:lnTo>
                    <a:pt x="7042826" y="3444358"/>
                  </a:lnTo>
                  <a:close/>
                  <a:moveTo>
                    <a:pt x="6910768" y="3516706"/>
                  </a:moveTo>
                  <a:lnTo>
                    <a:pt x="6910768" y="3366180"/>
                  </a:lnTo>
                  <a:lnTo>
                    <a:pt x="7041161" y="3441425"/>
                  </a:lnTo>
                  <a:lnTo>
                    <a:pt x="6910768" y="3516706"/>
                  </a:lnTo>
                  <a:close/>
                  <a:moveTo>
                    <a:pt x="6912469" y="3363211"/>
                  </a:moveTo>
                  <a:lnTo>
                    <a:pt x="7037793" y="3290863"/>
                  </a:lnTo>
                  <a:lnTo>
                    <a:pt x="7042863" y="3293796"/>
                  </a:lnTo>
                  <a:lnTo>
                    <a:pt x="7042863" y="3438492"/>
                  </a:lnTo>
                  <a:lnTo>
                    <a:pt x="6912506" y="3363211"/>
                  </a:lnTo>
                  <a:close/>
                  <a:moveTo>
                    <a:pt x="7178289" y="538700"/>
                  </a:moveTo>
                  <a:lnTo>
                    <a:pt x="7173220" y="541633"/>
                  </a:lnTo>
                  <a:lnTo>
                    <a:pt x="7047896" y="469285"/>
                  </a:lnTo>
                  <a:lnTo>
                    <a:pt x="7178253" y="394004"/>
                  </a:lnTo>
                  <a:lnTo>
                    <a:pt x="7178253" y="538700"/>
                  </a:lnTo>
                  <a:close/>
                  <a:moveTo>
                    <a:pt x="7181693" y="706861"/>
                  </a:moveTo>
                  <a:lnTo>
                    <a:pt x="7312086" y="782142"/>
                  </a:lnTo>
                  <a:lnTo>
                    <a:pt x="7181693" y="857423"/>
                  </a:lnTo>
                  <a:lnTo>
                    <a:pt x="7181693" y="706861"/>
                  </a:lnTo>
                  <a:close/>
                  <a:moveTo>
                    <a:pt x="7181693" y="1489003"/>
                  </a:moveTo>
                  <a:lnTo>
                    <a:pt x="7312086" y="1564284"/>
                  </a:lnTo>
                  <a:lnTo>
                    <a:pt x="7181693" y="1639565"/>
                  </a:lnTo>
                  <a:lnTo>
                    <a:pt x="7181693" y="1489003"/>
                  </a:lnTo>
                  <a:close/>
                  <a:moveTo>
                    <a:pt x="7181693" y="2271145"/>
                  </a:moveTo>
                  <a:lnTo>
                    <a:pt x="7312086" y="2346426"/>
                  </a:lnTo>
                  <a:lnTo>
                    <a:pt x="7181693" y="2421671"/>
                  </a:lnTo>
                  <a:lnTo>
                    <a:pt x="7181693" y="2271145"/>
                  </a:lnTo>
                  <a:close/>
                  <a:moveTo>
                    <a:pt x="7181693" y="3053287"/>
                  </a:moveTo>
                  <a:lnTo>
                    <a:pt x="7312086" y="3128568"/>
                  </a:lnTo>
                  <a:lnTo>
                    <a:pt x="7181693" y="3203849"/>
                  </a:lnTo>
                  <a:lnTo>
                    <a:pt x="7181693" y="3053287"/>
                  </a:lnTo>
                  <a:close/>
                  <a:moveTo>
                    <a:pt x="7042826" y="2812742"/>
                  </a:moveTo>
                  <a:lnTo>
                    <a:pt x="6912469" y="2737461"/>
                  </a:lnTo>
                  <a:lnTo>
                    <a:pt x="7042826" y="2662216"/>
                  </a:lnTo>
                  <a:lnTo>
                    <a:pt x="7042826" y="2812742"/>
                  </a:lnTo>
                  <a:close/>
                  <a:moveTo>
                    <a:pt x="7042826" y="2030600"/>
                  </a:moveTo>
                  <a:lnTo>
                    <a:pt x="6912469" y="1955319"/>
                  </a:lnTo>
                  <a:lnTo>
                    <a:pt x="7042826" y="1880038"/>
                  </a:lnTo>
                  <a:lnTo>
                    <a:pt x="7042826" y="2030564"/>
                  </a:lnTo>
                  <a:close/>
                  <a:moveTo>
                    <a:pt x="7042826" y="1248494"/>
                  </a:moveTo>
                  <a:lnTo>
                    <a:pt x="6912433" y="1173213"/>
                  </a:lnTo>
                  <a:lnTo>
                    <a:pt x="7042826" y="1097932"/>
                  </a:lnTo>
                  <a:lnTo>
                    <a:pt x="7042826" y="1248494"/>
                  </a:lnTo>
                  <a:close/>
                  <a:moveTo>
                    <a:pt x="7046230" y="779209"/>
                  </a:moveTo>
                  <a:lnTo>
                    <a:pt x="7046230" y="634513"/>
                  </a:lnTo>
                  <a:lnTo>
                    <a:pt x="7051300" y="631580"/>
                  </a:lnTo>
                  <a:lnTo>
                    <a:pt x="7176587" y="703928"/>
                  </a:lnTo>
                  <a:lnTo>
                    <a:pt x="7046230" y="779209"/>
                  </a:lnTo>
                  <a:close/>
                  <a:moveTo>
                    <a:pt x="7178289" y="706861"/>
                  </a:moveTo>
                  <a:lnTo>
                    <a:pt x="7178289" y="857423"/>
                  </a:lnTo>
                  <a:lnTo>
                    <a:pt x="7047932" y="782142"/>
                  </a:lnTo>
                  <a:lnTo>
                    <a:pt x="7178289" y="706861"/>
                  </a:lnTo>
                  <a:close/>
                  <a:moveTo>
                    <a:pt x="7046230" y="785075"/>
                  </a:moveTo>
                  <a:lnTo>
                    <a:pt x="7176587" y="860356"/>
                  </a:lnTo>
                  <a:lnTo>
                    <a:pt x="7051264" y="932704"/>
                  </a:lnTo>
                  <a:lnTo>
                    <a:pt x="7046194" y="929771"/>
                  </a:lnTo>
                  <a:lnTo>
                    <a:pt x="7046194" y="785075"/>
                  </a:lnTo>
                  <a:close/>
                  <a:moveTo>
                    <a:pt x="7169852" y="1020695"/>
                  </a:moveTo>
                  <a:lnTo>
                    <a:pt x="7046230" y="1092066"/>
                  </a:lnTo>
                  <a:lnTo>
                    <a:pt x="7046230" y="949361"/>
                  </a:lnTo>
                  <a:lnTo>
                    <a:pt x="7169852" y="1020732"/>
                  </a:lnTo>
                  <a:close/>
                  <a:moveTo>
                    <a:pt x="7176587" y="1173213"/>
                  </a:moveTo>
                  <a:lnTo>
                    <a:pt x="7046230" y="1248494"/>
                  </a:lnTo>
                  <a:lnTo>
                    <a:pt x="7046230" y="1097932"/>
                  </a:lnTo>
                  <a:lnTo>
                    <a:pt x="7176587" y="1173213"/>
                  </a:lnTo>
                  <a:close/>
                  <a:moveTo>
                    <a:pt x="7046230" y="1254360"/>
                  </a:moveTo>
                  <a:lnTo>
                    <a:pt x="7169852" y="1325731"/>
                  </a:lnTo>
                  <a:lnTo>
                    <a:pt x="7046230" y="1397101"/>
                  </a:lnTo>
                  <a:lnTo>
                    <a:pt x="7046230" y="1254324"/>
                  </a:lnTo>
                  <a:close/>
                  <a:moveTo>
                    <a:pt x="7051336" y="1413722"/>
                  </a:moveTo>
                  <a:lnTo>
                    <a:pt x="7176624" y="1486034"/>
                  </a:lnTo>
                  <a:lnTo>
                    <a:pt x="7046267" y="1561315"/>
                  </a:lnTo>
                  <a:lnTo>
                    <a:pt x="7046267" y="1416655"/>
                  </a:lnTo>
                  <a:lnTo>
                    <a:pt x="7051372" y="1413722"/>
                  </a:lnTo>
                  <a:close/>
                  <a:moveTo>
                    <a:pt x="7178289" y="1489003"/>
                  </a:moveTo>
                  <a:lnTo>
                    <a:pt x="7178289" y="1639565"/>
                  </a:lnTo>
                  <a:lnTo>
                    <a:pt x="7047932" y="1564284"/>
                  </a:lnTo>
                  <a:lnTo>
                    <a:pt x="7178289" y="1489003"/>
                  </a:lnTo>
                  <a:close/>
                  <a:moveTo>
                    <a:pt x="7046230" y="1567217"/>
                  </a:moveTo>
                  <a:lnTo>
                    <a:pt x="7176587" y="1642498"/>
                  </a:lnTo>
                  <a:lnTo>
                    <a:pt x="7051300" y="1714846"/>
                  </a:lnTo>
                  <a:lnTo>
                    <a:pt x="7046230" y="1711913"/>
                  </a:lnTo>
                  <a:lnTo>
                    <a:pt x="7046230" y="1567217"/>
                  </a:lnTo>
                  <a:close/>
                  <a:moveTo>
                    <a:pt x="7169852" y="1802837"/>
                  </a:moveTo>
                  <a:lnTo>
                    <a:pt x="7046230" y="1874208"/>
                  </a:lnTo>
                  <a:lnTo>
                    <a:pt x="7046230" y="1731467"/>
                  </a:lnTo>
                  <a:lnTo>
                    <a:pt x="7169852" y="1802837"/>
                  </a:lnTo>
                  <a:close/>
                  <a:moveTo>
                    <a:pt x="7176587" y="1955355"/>
                  </a:moveTo>
                  <a:lnTo>
                    <a:pt x="7046230" y="2030636"/>
                  </a:lnTo>
                  <a:lnTo>
                    <a:pt x="7046230" y="1880074"/>
                  </a:lnTo>
                  <a:lnTo>
                    <a:pt x="7176587" y="1955355"/>
                  </a:lnTo>
                  <a:close/>
                  <a:moveTo>
                    <a:pt x="7046230" y="2036502"/>
                  </a:moveTo>
                  <a:lnTo>
                    <a:pt x="7169852" y="2107873"/>
                  </a:lnTo>
                  <a:lnTo>
                    <a:pt x="7046230" y="2179243"/>
                  </a:lnTo>
                  <a:lnTo>
                    <a:pt x="7046230" y="2036502"/>
                  </a:lnTo>
                  <a:close/>
                  <a:moveTo>
                    <a:pt x="7051300" y="2195864"/>
                  </a:moveTo>
                  <a:lnTo>
                    <a:pt x="7176587" y="2268212"/>
                  </a:lnTo>
                  <a:lnTo>
                    <a:pt x="7046230" y="2343493"/>
                  </a:lnTo>
                  <a:lnTo>
                    <a:pt x="7046230" y="2198797"/>
                  </a:lnTo>
                  <a:lnTo>
                    <a:pt x="7051300" y="2195864"/>
                  </a:lnTo>
                  <a:close/>
                  <a:moveTo>
                    <a:pt x="7178289" y="2271145"/>
                  </a:moveTo>
                  <a:lnTo>
                    <a:pt x="7178289" y="2421671"/>
                  </a:lnTo>
                  <a:lnTo>
                    <a:pt x="7047932" y="2346426"/>
                  </a:lnTo>
                  <a:lnTo>
                    <a:pt x="7178289" y="2271145"/>
                  </a:lnTo>
                  <a:close/>
                  <a:moveTo>
                    <a:pt x="7046230" y="2349359"/>
                  </a:moveTo>
                  <a:lnTo>
                    <a:pt x="7176587" y="2424640"/>
                  </a:lnTo>
                  <a:lnTo>
                    <a:pt x="7051264" y="2496989"/>
                  </a:lnTo>
                  <a:lnTo>
                    <a:pt x="7046194" y="2494055"/>
                  </a:lnTo>
                  <a:lnTo>
                    <a:pt x="7046194" y="2349359"/>
                  </a:lnTo>
                  <a:close/>
                  <a:moveTo>
                    <a:pt x="7169852" y="2584979"/>
                  </a:moveTo>
                  <a:lnTo>
                    <a:pt x="7046230" y="2656350"/>
                  </a:lnTo>
                  <a:lnTo>
                    <a:pt x="7046230" y="2513609"/>
                  </a:lnTo>
                  <a:lnTo>
                    <a:pt x="7169852" y="2584979"/>
                  </a:lnTo>
                  <a:close/>
                  <a:moveTo>
                    <a:pt x="7176587" y="2737497"/>
                  </a:moveTo>
                  <a:lnTo>
                    <a:pt x="7046230" y="2812778"/>
                  </a:lnTo>
                  <a:lnTo>
                    <a:pt x="7046230" y="2662216"/>
                  </a:lnTo>
                  <a:lnTo>
                    <a:pt x="7176587" y="2737497"/>
                  </a:lnTo>
                  <a:close/>
                  <a:moveTo>
                    <a:pt x="7046230" y="2818644"/>
                  </a:moveTo>
                  <a:lnTo>
                    <a:pt x="7169852" y="2890051"/>
                  </a:lnTo>
                  <a:lnTo>
                    <a:pt x="7046230" y="2961422"/>
                  </a:lnTo>
                  <a:lnTo>
                    <a:pt x="7046230" y="2818644"/>
                  </a:lnTo>
                  <a:close/>
                  <a:moveTo>
                    <a:pt x="7051336" y="2978006"/>
                  </a:moveTo>
                  <a:lnTo>
                    <a:pt x="7176624" y="3050318"/>
                  </a:lnTo>
                  <a:lnTo>
                    <a:pt x="7046230" y="3125635"/>
                  </a:lnTo>
                  <a:lnTo>
                    <a:pt x="7046230" y="2980939"/>
                  </a:lnTo>
                  <a:lnTo>
                    <a:pt x="7051336" y="2978006"/>
                  </a:lnTo>
                  <a:close/>
                  <a:moveTo>
                    <a:pt x="7178289" y="3053287"/>
                  </a:moveTo>
                  <a:lnTo>
                    <a:pt x="7178289" y="3203849"/>
                  </a:lnTo>
                  <a:lnTo>
                    <a:pt x="7047932" y="3128568"/>
                  </a:lnTo>
                  <a:lnTo>
                    <a:pt x="7178289" y="3053287"/>
                  </a:lnTo>
                  <a:close/>
                  <a:moveTo>
                    <a:pt x="7046230" y="3131501"/>
                  </a:moveTo>
                  <a:lnTo>
                    <a:pt x="7176624" y="3206782"/>
                  </a:lnTo>
                  <a:lnTo>
                    <a:pt x="7051300" y="3279131"/>
                  </a:lnTo>
                  <a:lnTo>
                    <a:pt x="7046230" y="3276197"/>
                  </a:lnTo>
                  <a:lnTo>
                    <a:pt x="7046230" y="3131501"/>
                  </a:lnTo>
                  <a:close/>
                  <a:moveTo>
                    <a:pt x="7178289" y="3209715"/>
                  </a:moveTo>
                  <a:lnTo>
                    <a:pt x="7178289" y="3352456"/>
                  </a:lnTo>
                  <a:lnTo>
                    <a:pt x="7054704" y="3281086"/>
                  </a:lnTo>
                  <a:lnTo>
                    <a:pt x="7178289" y="3209715"/>
                  </a:lnTo>
                  <a:close/>
                  <a:moveTo>
                    <a:pt x="7178289" y="3047421"/>
                  </a:moveTo>
                  <a:lnTo>
                    <a:pt x="7054704" y="2976050"/>
                  </a:lnTo>
                  <a:lnTo>
                    <a:pt x="7178289" y="2904680"/>
                  </a:lnTo>
                  <a:lnTo>
                    <a:pt x="7178289" y="3047385"/>
                  </a:lnTo>
                  <a:close/>
                  <a:moveTo>
                    <a:pt x="7173256" y="2888060"/>
                  </a:moveTo>
                  <a:lnTo>
                    <a:pt x="7047932" y="2815711"/>
                  </a:lnTo>
                  <a:lnTo>
                    <a:pt x="7178289" y="2740430"/>
                  </a:lnTo>
                  <a:lnTo>
                    <a:pt x="7178289" y="2885126"/>
                  </a:lnTo>
                  <a:lnTo>
                    <a:pt x="7173256" y="2888060"/>
                  </a:lnTo>
                  <a:close/>
                  <a:moveTo>
                    <a:pt x="7178289" y="2734564"/>
                  </a:moveTo>
                  <a:lnTo>
                    <a:pt x="7047932" y="2659283"/>
                  </a:lnTo>
                  <a:lnTo>
                    <a:pt x="7173256" y="2586935"/>
                  </a:lnTo>
                  <a:lnTo>
                    <a:pt x="7178325" y="2589868"/>
                  </a:lnTo>
                  <a:lnTo>
                    <a:pt x="7178325" y="2734564"/>
                  </a:lnTo>
                  <a:close/>
                  <a:moveTo>
                    <a:pt x="7054704" y="2498944"/>
                  </a:moveTo>
                  <a:lnTo>
                    <a:pt x="7178325" y="2427573"/>
                  </a:lnTo>
                  <a:lnTo>
                    <a:pt x="7178325" y="2570314"/>
                  </a:lnTo>
                  <a:lnTo>
                    <a:pt x="7054704" y="2498944"/>
                  </a:lnTo>
                  <a:close/>
                  <a:moveTo>
                    <a:pt x="7178289" y="2265279"/>
                  </a:moveTo>
                  <a:lnTo>
                    <a:pt x="7054704" y="2193908"/>
                  </a:lnTo>
                  <a:lnTo>
                    <a:pt x="7178289" y="2122538"/>
                  </a:lnTo>
                  <a:lnTo>
                    <a:pt x="7178289" y="2265279"/>
                  </a:lnTo>
                  <a:close/>
                  <a:moveTo>
                    <a:pt x="7173220" y="2105918"/>
                  </a:moveTo>
                  <a:lnTo>
                    <a:pt x="7047896" y="2033569"/>
                  </a:lnTo>
                  <a:lnTo>
                    <a:pt x="7178253" y="1958288"/>
                  </a:lnTo>
                  <a:lnTo>
                    <a:pt x="7178253" y="2102984"/>
                  </a:lnTo>
                  <a:lnTo>
                    <a:pt x="7173183" y="2105918"/>
                  </a:lnTo>
                  <a:close/>
                  <a:moveTo>
                    <a:pt x="7178289" y="1952422"/>
                  </a:moveTo>
                  <a:lnTo>
                    <a:pt x="7047932" y="1877141"/>
                  </a:lnTo>
                  <a:lnTo>
                    <a:pt x="7173256" y="1804793"/>
                  </a:lnTo>
                  <a:lnTo>
                    <a:pt x="7178325" y="1807726"/>
                  </a:lnTo>
                  <a:lnTo>
                    <a:pt x="7178325" y="1952422"/>
                  </a:lnTo>
                  <a:close/>
                  <a:moveTo>
                    <a:pt x="7054704" y="1716802"/>
                  </a:moveTo>
                  <a:lnTo>
                    <a:pt x="7178289" y="1645431"/>
                  </a:lnTo>
                  <a:lnTo>
                    <a:pt x="7178289" y="1788172"/>
                  </a:lnTo>
                  <a:lnTo>
                    <a:pt x="7054704" y="1716802"/>
                  </a:lnTo>
                  <a:close/>
                  <a:moveTo>
                    <a:pt x="7178289" y="1483137"/>
                  </a:moveTo>
                  <a:lnTo>
                    <a:pt x="7054704" y="1411766"/>
                  </a:lnTo>
                  <a:lnTo>
                    <a:pt x="7178289" y="1340396"/>
                  </a:lnTo>
                  <a:lnTo>
                    <a:pt x="7178289" y="1483101"/>
                  </a:lnTo>
                  <a:close/>
                  <a:moveTo>
                    <a:pt x="7173256" y="1323775"/>
                  </a:moveTo>
                  <a:lnTo>
                    <a:pt x="7047932" y="1251427"/>
                  </a:lnTo>
                  <a:lnTo>
                    <a:pt x="7178289" y="1176146"/>
                  </a:lnTo>
                  <a:lnTo>
                    <a:pt x="7178289" y="1320842"/>
                  </a:lnTo>
                  <a:lnTo>
                    <a:pt x="7173256" y="1323775"/>
                  </a:lnTo>
                  <a:close/>
                  <a:moveTo>
                    <a:pt x="7178289" y="1170280"/>
                  </a:moveTo>
                  <a:lnTo>
                    <a:pt x="7047932" y="1094999"/>
                  </a:lnTo>
                  <a:lnTo>
                    <a:pt x="7173220" y="1022651"/>
                  </a:lnTo>
                  <a:lnTo>
                    <a:pt x="7178289" y="1025584"/>
                  </a:lnTo>
                  <a:lnTo>
                    <a:pt x="7178289" y="1170244"/>
                  </a:lnTo>
                  <a:close/>
                  <a:moveTo>
                    <a:pt x="7054704" y="934660"/>
                  </a:moveTo>
                  <a:lnTo>
                    <a:pt x="7178325" y="863289"/>
                  </a:lnTo>
                  <a:lnTo>
                    <a:pt x="7178325" y="1006030"/>
                  </a:lnTo>
                  <a:lnTo>
                    <a:pt x="7054704" y="934660"/>
                  </a:lnTo>
                  <a:close/>
                  <a:moveTo>
                    <a:pt x="7178289" y="700995"/>
                  </a:moveTo>
                  <a:lnTo>
                    <a:pt x="7054704" y="629624"/>
                  </a:lnTo>
                  <a:lnTo>
                    <a:pt x="7178289" y="558254"/>
                  </a:lnTo>
                  <a:lnTo>
                    <a:pt x="7178289" y="700995"/>
                  </a:lnTo>
                  <a:close/>
                  <a:moveTo>
                    <a:pt x="7046230" y="466352"/>
                  </a:moveTo>
                  <a:lnTo>
                    <a:pt x="7046230" y="315790"/>
                  </a:lnTo>
                  <a:lnTo>
                    <a:pt x="7176587" y="391071"/>
                  </a:lnTo>
                  <a:lnTo>
                    <a:pt x="7046230" y="466352"/>
                  </a:lnTo>
                  <a:close/>
                  <a:moveTo>
                    <a:pt x="7169852" y="543589"/>
                  </a:moveTo>
                  <a:lnTo>
                    <a:pt x="7046230" y="614959"/>
                  </a:lnTo>
                  <a:lnTo>
                    <a:pt x="7046230" y="472218"/>
                  </a:lnTo>
                  <a:lnTo>
                    <a:pt x="7169852" y="543589"/>
                  </a:lnTo>
                  <a:close/>
                  <a:moveTo>
                    <a:pt x="7042826" y="466352"/>
                  </a:moveTo>
                  <a:lnTo>
                    <a:pt x="6912469" y="391071"/>
                  </a:lnTo>
                  <a:lnTo>
                    <a:pt x="7042826" y="315790"/>
                  </a:lnTo>
                  <a:lnTo>
                    <a:pt x="7042826" y="466316"/>
                  </a:lnTo>
                  <a:close/>
                  <a:moveTo>
                    <a:pt x="7041125" y="469285"/>
                  </a:moveTo>
                  <a:lnTo>
                    <a:pt x="6910731" y="544566"/>
                  </a:lnTo>
                  <a:lnTo>
                    <a:pt x="6910731" y="394004"/>
                  </a:lnTo>
                  <a:lnTo>
                    <a:pt x="7041125" y="469285"/>
                  </a:lnTo>
                  <a:close/>
                  <a:moveTo>
                    <a:pt x="7042826" y="472218"/>
                  </a:moveTo>
                  <a:lnTo>
                    <a:pt x="7042826" y="616915"/>
                  </a:lnTo>
                  <a:lnTo>
                    <a:pt x="7037757" y="619848"/>
                  </a:lnTo>
                  <a:lnTo>
                    <a:pt x="6912433" y="547499"/>
                  </a:lnTo>
                  <a:lnTo>
                    <a:pt x="7042790" y="472218"/>
                  </a:lnTo>
                  <a:close/>
                  <a:moveTo>
                    <a:pt x="7042826" y="636468"/>
                  </a:moveTo>
                  <a:lnTo>
                    <a:pt x="7042826" y="779209"/>
                  </a:lnTo>
                  <a:lnTo>
                    <a:pt x="6919205" y="707875"/>
                  </a:lnTo>
                  <a:lnTo>
                    <a:pt x="7042826" y="636504"/>
                  </a:lnTo>
                  <a:close/>
                  <a:moveTo>
                    <a:pt x="7042826" y="927816"/>
                  </a:moveTo>
                  <a:lnTo>
                    <a:pt x="6919205" y="856446"/>
                  </a:lnTo>
                  <a:lnTo>
                    <a:pt x="7042826" y="785075"/>
                  </a:lnTo>
                  <a:lnTo>
                    <a:pt x="7042826" y="927816"/>
                  </a:lnTo>
                  <a:close/>
                  <a:moveTo>
                    <a:pt x="7042826" y="947370"/>
                  </a:moveTo>
                  <a:lnTo>
                    <a:pt x="7042826" y="1092030"/>
                  </a:lnTo>
                  <a:lnTo>
                    <a:pt x="6912469" y="1016748"/>
                  </a:lnTo>
                  <a:lnTo>
                    <a:pt x="7037757" y="944400"/>
                  </a:lnTo>
                  <a:lnTo>
                    <a:pt x="7042826" y="947333"/>
                  </a:lnTo>
                  <a:close/>
                  <a:moveTo>
                    <a:pt x="7041125" y="1094999"/>
                  </a:moveTo>
                  <a:lnTo>
                    <a:pt x="6910731" y="1170280"/>
                  </a:lnTo>
                  <a:lnTo>
                    <a:pt x="6910731" y="1019754"/>
                  </a:lnTo>
                  <a:lnTo>
                    <a:pt x="7041125" y="1095035"/>
                  </a:lnTo>
                  <a:close/>
                  <a:moveTo>
                    <a:pt x="7041125" y="1251427"/>
                  </a:moveTo>
                  <a:lnTo>
                    <a:pt x="6910731" y="1326708"/>
                  </a:lnTo>
                  <a:lnTo>
                    <a:pt x="6910731" y="1176146"/>
                  </a:lnTo>
                  <a:lnTo>
                    <a:pt x="7041125" y="1251427"/>
                  </a:lnTo>
                  <a:close/>
                  <a:moveTo>
                    <a:pt x="7042826" y="1254360"/>
                  </a:moveTo>
                  <a:lnTo>
                    <a:pt x="7042826" y="1399057"/>
                  </a:lnTo>
                  <a:lnTo>
                    <a:pt x="7037793" y="1401990"/>
                  </a:lnTo>
                  <a:lnTo>
                    <a:pt x="6912469" y="1329642"/>
                  </a:lnTo>
                  <a:lnTo>
                    <a:pt x="7042826" y="1254360"/>
                  </a:lnTo>
                  <a:close/>
                  <a:moveTo>
                    <a:pt x="7042826" y="1418610"/>
                  </a:moveTo>
                  <a:lnTo>
                    <a:pt x="7042826" y="1561315"/>
                  </a:lnTo>
                  <a:lnTo>
                    <a:pt x="6919241" y="1489981"/>
                  </a:lnTo>
                  <a:lnTo>
                    <a:pt x="7042826" y="1418610"/>
                  </a:lnTo>
                  <a:close/>
                  <a:moveTo>
                    <a:pt x="7042826" y="1709958"/>
                  </a:moveTo>
                  <a:lnTo>
                    <a:pt x="6919205" y="1638588"/>
                  </a:lnTo>
                  <a:lnTo>
                    <a:pt x="7042826" y="1567217"/>
                  </a:lnTo>
                  <a:lnTo>
                    <a:pt x="7042826" y="1709958"/>
                  </a:lnTo>
                  <a:close/>
                  <a:moveTo>
                    <a:pt x="7042826" y="1729512"/>
                  </a:moveTo>
                  <a:lnTo>
                    <a:pt x="7042826" y="1874208"/>
                  </a:lnTo>
                  <a:lnTo>
                    <a:pt x="6912469" y="1798927"/>
                  </a:lnTo>
                  <a:lnTo>
                    <a:pt x="7037793" y="1726579"/>
                  </a:lnTo>
                  <a:lnTo>
                    <a:pt x="7042863" y="1729512"/>
                  </a:lnTo>
                  <a:close/>
                  <a:moveTo>
                    <a:pt x="7041125" y="1877141"/>
                  </a:moveTo>
                  <a:lnTo>
                    <a:pt x="6910731" y="1952422"/>
                  </a:lnTo>
                  <a:lnTo>
                    <a:pt x="6910731" y="1801860"/>
                  </a:lnTo>
                  <a:lnTo>
                    <a:pt x="7041125" y="1877141"/>
                  </a:lnTo>
                  <a:close/>
                  <a:moveTo>
                    <a:pt x="7041125" y="2033569"/>
                  </a:moveTo>
                  <a:lnTo>
                    <a:pt x="6910731" y="2108814"/>
                  </a:lnTo>
                  <a:lnTo>
                    <a:pt x="6910731" y="1958288"/>
                  </a:lnTo>
                  <a:lnTo>
                    <a:pt x="7041125" y="2033569"/>
                  </a:lnTo>
                  <a:close/>
                  <a:moveTo>
                    <a:pt x="7042826" y="2036502"/>
                  </a:moveTo>
                  <a:lnTo>
                    <a:pt x="7042826" y="2181199"/>
                  </a:lnTo>
                  <a:lnTo>
                    <a:pt x="7037757" y="2184132"/>
                  </a:lnTo>
                  <a:lnTo>
                    <a:pt x="6912433" y="2111784"/>
                  </a:lnTo>
                  <a:lnTo>
                    <a:pt x="7042790" y="2036502"/>
                  </a:lnTo>
                  <a:close/>
                  <a:moveTo>
                    <a:pt x="7042826" y="2200752"/>
                  </a:moveTo>
                  <a:lnTo>
                    <a:pt x="7042826" y="2343493"/>
                  </a:lnTo>
                  <a:lnTo>
                    <a:pt x="6919205" y="2272123"/>
                  </a:lnTo>
                  <a:lnTo>
                    <a:pt x="7042826" y="2200752"/>
                  </a:lnTo>
                  <a:close/>
                  <a:moveTo>
                    <a:pt x="7042826" y="2492100"/>
                  </a:moveTo>
                  <a:lnTo>
                    <a:pt x="6919205" y="2420730"/>
                  </a:lnTo>
                  <a:lnTo>
                    <a:pt x="7042826" y="2349359"/>
                  </a:lnTo>
                  <a:lnTo>
                    <a:pt x="7042826" y="2492100"/>
                  </a:lnTo>
                  <a:close/>
                  <a:moveTo>
                    <a:pt x="7042826" y="2511654"/>
                  </a:moveTo>
                  <a:lnTo>
                    <a:pt x="7042826" y="2656350"/>
                  </a:lnTo>
                  <a:lnTo>
                    <a:pt x="6912469" y="2581105"/>
                  </a:lnTo>
                  <a:lnTo>
                    <a:pt x="7037793" y="2508757"/>
                  </a:lnTo>
                  <a:lnTo>
                    <a:pt x="7042863" y="2511690"/>
                  </a:lnTo>
                  <a:close/>
                  <a:moveTo>
                    <a:pt x="7041125" y="2659283"/>
                  </a:moveTo>
                  <a:lnTo>
                    <a:pt x="6910731" y="2734564"/>
                  </a:lnTo>
                  <a:lnTo>
                    <a:pt x="6910731" y="2584002"/>
                  </a:lnTo>
                  <a:lnTo>
                    <a:pt x="7041125" y="2659283"/>
                  </a:lnTo>
                  <a:close/>
                  <a:moveTo>
                    <a:pt x="7041125" y="2815711"/>
                  </a:moveTo>
                  <a:lnTo>
                    <a:pt x="6910731" y="2890993"/>
                  </a:lnTo>
                  <a:lnTo>
                    <a:pt x="6910731" y="2740466"/>
                  </a:lnTo>
                  <a:lnTo>
                    <a:pt x="7041125" y="2815747"/>
                  </a:lnTo>
                  <a:close/>
                  <a:moveTo>
                    <a:pt x="7042826" y="2818644"/>
                  </a:moveTo>
                  <a:lnTo>
                    <a:pt x="7042826" y="2963341"/>
                  </a:lnTo>
                  <a:lnTo>
                    <a:pt x="7037793" y="2966274"/>
                  </a:lnTo>
                  <a:lnTo>
                    <a:pt x="6912469" y="2893926"/>
                  </a:lnTo>
                  <a:lnTo>
                    <a:pt x="7042826" y="2818681"/>
                  </a:lnTo>
                  <a:close/>
                  <a:moveTo>
                    <a:pt x="7042826" y="2982894"/>
                  </a:moveTo>
                  <a:lnTo>
                    <a:pt x="7042826" y="3125599"/>
                  </a:lnTo>
                  <a:lnTo>
                    <a:pt x="6919241" y="3054228"/>
                  </a:lnTo>
                  <a:lnTo>
                    <a:pt x="7042826" y="2982858"/>
                  </a:lnTo>
                  <a:close/>
                  <a:moveTo>
                    <a:pt x="7042826" y="3274242"/>
                  </a:moveTo>
                  <a:lnTo>
                    <a:pt x="6919205" y="3202872"/>
                  </a:lnTo>
                  <a:lnTo>
                    <a:pt x="7042826" y="3131501"/>
                  </a:lnTo>
                  <a:lnTo>
                    <a:pt x="7042826" y="3274242"/>
                  </a:lnTo>
                  <a:close/>
                  <a:moveTo>
                    <a:pt x="7169852" y="3367121"/>
                  </a:moveTo>
                  <a:lnTo>
                    <a:pt x="7046230" y="3438492"/>
                  </a:lnTo>
                  <a:lnTo>
                    <a:pt x="7046230" y="3295751"/>
                  </a:lnTo>
                  <a:lnTo>
                    <a:pt x="7169852" y="3367121"/>
                  </a:lnTo>
                  <a:close/>
                  <a:moveTo>
                    <a:pt x="7046230" y="3444358"/>
                  </a:moveTo>
                  <a:lnTo>
                    <a:pt x="7176624" y="3519639"/>
                  </a:lnTo>
                  <a:lnTo>
                    <a:pt x="7046230" y="3594920"/>
                  </a:lnTo>
                  <a:lnTo>
                    <a:pt x="7046230" y="3444358"/>
                  </a:lnTo>
                  <a:close/>
                  <a:moveTo>
                    <a:pt x="7047932" y="3441425"/>
                  </a:moveTo>
                  <a:lnTo>
                    <a:pt x="7173256" y="3369077"/>
                  </a:lnTo>
                  <a:lnTo>
                    <a:pt x="7178325" y="3372010"/>
                  </a:lnTo>
                  <a:lnTo>
                    <a:pt x="7178325" y="3516706"/>
                  </a:lnTo>
                  <a:lnTo>
                    <a:pt x="7047968" y="3441425"/>
                  </a:lnTo>
                  <a:close/>
                  <a:moveTo>
                    <a:pt x="7181693" y="3373965"/>
                  </a:moveTo>
                  <a:lnTo>
                    <a:pt x="7305315" y="3445336"/>
                  </a:lnTo>
                  <a:lnTo>
                    <a:pt x="7181693" y="3516706"/>
                  </a:lnTo>
                  <a:lnTo>
                    <a:pt x="7181693" y="3374001"/>
                  </a:lnTo>
                  <a:close/>
                  <a:moveTo>
                    <a:pt x="7181693" y="3354412"/>
                  </a:moveTo>
                  <a:lnTo>
                    <a:pt x="7181693" y="3209715"/>
                  </a:lnTo>
                  <a:lnTo>
                    <a:pt x="7312086" y="3284997"/>
                  </a:lnTo>
                  <a:lnTo>
                    <a:pt x="7186762" y="3357345"/>
                  </a:lnTo>
                  <a:lnTo>
                    <a:pt x="7181693" y="3354412"/>
                  </a:lnTo>
                  <a:close/>
                  <a:moveTo>
                    <a:pt x="7183395" y="3206782"/>
                  </a:moveTo>
                  <a:lnTo>
                    <a:pt x="7313752" y="3131501"/>
                  </a:lnTo>
                  <a:lnTo>
                    <a:pt x="7313752" y="3282027"/>
                  </a:lnTo>
                  <a:lnTo>
                    <a:pt x="7183395" y="3206746"/>
                  </a:lnTo>
                  <a:close/>
                  <a:moveTo>
                    <a:pt x="7183395" y="3050318"/>
                  </a:moveTo>
                  <a:lnTo>
                    <a:pt x="7313752" y="2975073"/>
                  </a:lnTo>
                  <a:lnTo>
                    <a:pt x="7313752" y="3125599"/>
                  </a:lnTo>
                  <a:lnTo>
                    <a:pt x="7183395" y="3050318"/>
                  </a:lnTo>
                  <a:close/>
                  <a:moveTo>
                    <a:pt x="7181693" y="3047421"/>
                  </a:moveTo>
                  <a:lnTo>
                    <a:pt x="7181693" y="2902761"/>
                  </a:lnTo>
                  <a:lnTo>
                    <a:pt x="7186799" y="2899828"/>
                  </a:lnTo>
                  <a:lnTo>
                    <a:pt x="7312086" y="2972140"/>
                  </a:lnTo>
                  <a:lnTo>
                    <a:pt x="7181693" y="3047421"/>
                  </a:lnTo>
                  <a:close/>
                  <a:moveTo>
                    <a:pt x="7181693" y="2883171"/>
                  </a:moveTo>
                  <a:lnTo>
                    <a:pt x="7181693" y="2740430"/>
                  </a:lnTo>
                  <a:lnTo>
                    <a:pt x="7305351" y="2811801"/>
                  </a:lnTo>
                  <a:lnTo>
                    <a:pt x="7181693" y="2883171"/>
                  </a:lnTo>
                  <a:close/>
                  <a:moveTo>
                    <a:pt x="7181693" y="2591823"/>
                  </a:moveTo>
                  <a:lnTo>
                    <a:pt x="7305315" y="2663194"/>
                  </a:lnTo>
                  <a:lnTo>
                    <a:pt x="7181693" y="2734564"/>
                  </a:lnTo>
                  <a:lnTo>
                    <a:pt x="7181693" y="2591859"/>
                  </a:lnTo>
                  <a:close/>
                  <a:moveTo>
                    <a:pt x="7181693" y="2572270"/>
                  </a:moveTo>
                  <a:lnTo>
                    <a:pt x="7181693" y="2427573"/>
                  </a:lnTo>
                  <a:lnTo>
                    <a:pt x="7312086" y="2502855"/>
                  </a:lnTo>
                  <a:lnTo>
                    <a:pt x="7186762" y="2575203"/>
                  </a:lnTo>
                  <a:lnTo>
                    <a:pt x="7181693" y="2572270"/>
                  </a:lnTo>
                  <a:close/>
                  <a:moveTo>
                    <a:pt x="7183395" y="2424640"/>
                  </a:moveTo>
                  <a:lnTo>
                    <a:pt x="7313752" y="2349359"/>
                  </a:lnTo>
                  <a:lnTo>
                    <a:pt x="7313752" y="2499885"/>
                  </a:lnTo>
                  <a:lnTo>
                    <a:pt x="7183395" y="2424640"/>
                  </a:lnTo>
                  <a:close/>
                  <a:moveTo>
                    <a:pt x="7183395" y="2268212"/>
                  </a:moveTo>
                  <a:lnTo>
                    <a:pt x="7313752" y="2192931"/>
                  </a:lnTo>
                  <a:lnTo>
                    <a:pt x="7313752" y="2343457"/>
                  </a:lnTo>
                  <a:lnTo>
                    <a:pt x="7183395" y="2268212"/>
                  </a:lnTo>
                  <a:close/>
                  <a:moveTo>
                    <a:pt x="7181693" y="2265279"/>
                  </a:moveTo>
                  <a:lnTo>
                    <a:pt x="7181693" y="2120583"/>
                  </a:lnTo>
                  <a:lnTo>
                    <a:pt x="7186762" y="2117650"/>
                  </a:lnTo>
                  <a:lnTo>
                    <a:pt x="7312086" y="2189998"/>
                  </a:lnTo>
                  <a:lnTo>
                    <a:pt x="7181693" y="2265243"/>
                  </a:lnTo>
                  <a:close/>
                  <a:moveTo>
                    <a:pt x="7181693" y="2101029"/>
                  </a:moveTo>
                  <a:lnTo>
                    <a:pt x="7181693" y="1958288"/>
                  </a:lnTo>
                  <a:lnTo>
                    <a:pt x="7305315" y="2029659"/>
                  </a:lnTo>
                  <a:lnTo>
                    <a:pt x="7181693" y="2101029"/>
                  </a:lnTo>
                  <a:close/>
                  <a:moveTo>
                    <a:pt x="7181693" y="1809681"/>
                  </a:moveTo>
                  <a:lnTo>
                    <a:pt x="7305315" y="1881052"/>
                  </a:lnTo>
                  <a:lnTo>
                    <a:pt x="7181693" y="1952422"/>
                  </a:lnTo>
                  <a:lnTo>
                    <a:pt x="7181693" y="1809681"/>
                  </a:lnTo>
                  <a:close/>
                  <a:moveTo>
                    <a:pt x="7181693" y="1790128"/>
                  </a:moveTo>
                  <a:lnTo>
                    <a:pt x="7181693" y="1645431"/>
                  </a:lnTo>
                  <a:lnTo>
                    <a:pt x="7312086" y="1720713"/>
                  </a:lnTo>
                  <a:lnTo>
                    <a:pt x="7186762" y="1793061"/>
                  </a:lnTo>
                  <a:lnTo>
                    <a:pt x="7181693" y="1790128"/>
                  </a:lnTo>
                  <a:close/>
                  <a:moveTo>
                    <a:pt x="7183395" y="1642498"/>
                  </a:moveTo>
                  <a:lnTo>
                    <a:pt x="7313752" y="1567217"/>
                  </a:lnTo>
                  <a:lnTo>
                    <a:pt x="7313752" y="1717743"/>
                  </a:lnTo>
                  <a:lnTo>
                    <a:pt x="7183395" y="1642462"/>
                  </a:lnTo>
                  <a:close/>
                  <a:moveTo>
                    <a:pt x="7183395" y="1486070"/>
                  </a:moveTo>
                  <a:lnTo>
                    <a:pt x="7313752" y="1410789"/>
                  </a:lnTo>
                  <a:lnTo>
                    <a:pt x="7313752" y="1561315"/>
                  </a:lnTo>
                  <a:lnTo>
                    <a:pt x="7183395" y="1486034"/>
                  </a:lnTo>
                  <a:close/>
                  <a:moveTo>
                    <a:pt x="7181693" y="1483137"/>
                  </a:moveTo>
                  <a:lnTo>
                    <a:pt x="7181693" y="1338477"/>
                  </a:lnTo>
                  <a:lnTo>
                    <a:pt x="7186799" y="1335544"/>
                  </a:lnTo>
                  <a:lnTo>
                    <a:pt x="7312086" y="1407892"/>
                  </a:lnTo>
                  <a:lnTo>
                    <a:pt x="7181693" y="1483173"/>
                  </a:lnTo>
                  <a:close/>
                  <a:moveTo>
                    <a:pt x="7181693" y="1318887"/>
                  </a:moveTo>
                  <a:lnTo>
                    <a:pt x="7181693" y="1176146"/>
                  </a:lnTo>
                  <a:lnTo>
                    <a:pt x="7305351" y="1247517"/>
                  </a:lnTo>
                  <a:lnTo>
                    <a:pt x="7181693" y="1318887"/>
                  </a:lnTo>
                  <a:close/>
                  <a:moveTo>
                    <a:pt x="7181693" y="1027539"/>
                  </a:moveTo>
                  <a:lnTo>
                    <a:pt x="7305315" y="1098910"/>
                  </a:lnTo>
                  <a:lnTo>
                    <a:pt x="7181693" y="1170280"/>
                  </a:lnTo>
                  <a:lnTo>
                    <a:pt x="7181693" y="1027539"/>
                  </a:lnTo>
                  <a:close/>
                  <a:moveTo>
                    <a:pt x="7181693" y="1007986"/>
                  </a:moveTo>
                  <a:lnTo>
                    <a:pt x="7181693" y="863289"/>
                  </a:lnTo>
                  <a:lnTo>
                    <a:pt x="7312086" y="938570"/>
                  </a:lnTo>
                  <a:lnTo>
                    <a:pt x="7186762" y="1010919"/>
                  </a:lnTo>
                  <a:lnTo>
                    <a:pt x="7181693" y="1007986"/>
                  </a:lnTo>
                  <a:close/>
                  <a:moveTo>
                    <a:pt x="7183395" y="860356"/>
                  </a:moveTo>
                  <a:lnTo>
                    <a:pt x="7313752" y="785075"/>
                  </a:lnTo>
                  <a:lnTo>
                    <a:pt x="7313752" y="935601"/>
                  </a:lnTo>
                  <a:lnTo>
                    <a:pt x="7183395" y="860320"/>
                  </a:lnTo>
                  <a:close/>
                  <a:moveTo>
                    <a:pt x="7183395" y="703928"/>
                  </a:moveTo>
                  <a:lnTo>
                    <a:pt x="7313752" y="628647"/>
                  </a:lnTo>
                  <a:lnTo>
                    <a:pt x="7313752" y="779173"/>
                  </a:lnTo>
                  <a:lnTo>
                    <a:pt x="7183395" y="703892"/>
                  </a:lnTo>
                  <a:close/>
                  <a:moveTo>
                    <a:pt x="7181693" y="700995"/>
                  </a:moveTo>
                  <a:lnTo>
                    <a:pt x="7181693" y="556299"/>
                  </a:lnTo>
                  <a:lnTo>
                    <a:pt x="7186762" y="553366"/>
                  </a:lnTo>
                  <a:lnTo>
                    <a:pt x="7312086" y="625714"/>
                  </a:lnTo>
                  <a:lnTo>
                    <a:pt x="7181693" y="700995"/>
                  </a:lnTo>
                  <a:close/>
                  <a:moveTo>
                    <a:pt x="7181693" y="536745"/>
                  </a:moveTo>
                  <a:lnTo>
                    <a:pt x="7181693" y="394040"/>
                  </a:lnTo>
                  <a:lnTo>
                    <a:pt x="7305315" y="465411"/>
                  </a:lnTo>
                  <a:lnTo>
                    <a:pt x="7181693" y="536781"/>
                  </a:lnTo>
                  <a:close/>
                  <a:moveTo>
                    <a:pt x="7181693" y="245397"/>
                  </a:moveTo>
                  <a:lnTo>
                    <a:pt x="7305315" y="316768"/>
                  </a:lnTo>
                  <a:lnTo>
                    <a:pt x="7181693" y="388138"/>
                  </a:lnTo>
                  <a:lnTo>
                    <a:pt x="7181693" y="245397"/>
                  </a:lnTo>
                  <a:close/>
                  <a:moveTo>
                    <a:pt x="7178289" y="388138"/>
                  </a:moveTo>
                  <a:lnTo>
                    <a:pt x="7047932" y="312857"/>
                  </a:lnTo>
                  <a:lnTo>
                    <a:pt x="7173256" y="240509"/>
                  </a:lnTo>
                  <a:lnTo>
                    <a:pt x="7178325" y="243442"/>
                  </a:lnTo>
                  <a:lnTo>
                    <a:pt x="7178325" y="388138"/>
                  </a:lnTo>
                  <a:close/>
                  <a:moveTo>
                    <a:pt x="7046230" y="309924"/>
                  </a:moveTo>
                  <a:lnTo>
                    <a:pt x="7046230" y="167183"/>
                  </a:lnTo>
                  <a:lnTo>
                    <a:pt x="7169852" y="238553"/>
                  </a:lnTo>
                  <a:lnTo>
                    <a:pt x="7046230" y="309924"/>
                  </a:lnTo>
                  <a:close/>
                  <a:moveTo>
                    <a:pt x="7042826" y="309888"/>
                  </a:moveTo>
                  <a:lnTo>
                    <a:pt x="6912469" y="234606"/>
                  </a:lnTo>
                  <a:lnTo>
                    <a:pt x="7037793" y="162258"/>
                  </a:lnTo>
                  <a:lnTo>
                    <a:pt x="7042863" y="165191"/>
                  </a:lnTo>
                  <a:lnTo>
                    <a:pt x="7042863" y="309888"/>
                  </a:lnTo>
                  <a:close/>
                  <a:moveTo>
                    <a:pt x="7041125" y="312857"/>
                  </a:moveTo>
                  <a:lnTo>
                    <a:pt x="6910731" y="388138"/>
                  </a:lnTo>
                  <a:lnTo>
                    <a:pt x="6910731" y="237612"/>
                  </a:lnTo>
                  <a:lnTo>
                    <a:pt x="7041125" y="312893"/>
                  </a:lnTo>
                  <a:close/>
                  <a:moveTo>
                    <a:pt x="6910768" y="550432"/>
                  </a:moveTo>
                  <a:lnTo>
                    <a:pt x="7034353" y="621803"/>
                  </a:lnTo>
                  <a:lnTo>
                    <a:pt x="6910768" y="693173"/>
                  </a:lnTo>
                  <a:lnTo>
                    <a:pt x="6910768" y="550469"/>
                  </a:lnTo>
                  <a:close/>
                  <a:moveTo>
                    <a:pt x="6915801" y="709794"/>
                  </a:moveTo>
                  <a:lnTo>
                    <a:pt x="7041125" y="782142"/>
                  </a:lnTo>
                  <a:lnTo>
                    <a:pt x="6915801" y="854490"/>
                  </a:lnTo>
                  <a:lnTo>
                    <a:pt x="6910731" y="851557"/>
                  </a:lnTo>
                  <a:lnTo>
                    <a:pt x="6910731" y="712691"/>
                  </a:lnTo>
                  <a:lnTo>
                    <a:pt x="6915801" y="709758"/>
                  </a:lnTo>
                  <a:close/>
                  <a:moveTo>
                    <a:pt x="6907364" y="849602"/>
                  </a:moveTo>
                  <a:lnTo>
                    <a:pt x="6790513" y="782142"/>
                  </a:lnTo>
                  <a:lnTo>
                    <a:pt x="6907364" y="714682"/>
                  </a:lnTo>
                  <a:lnTo>
                    <a:pt x="6907364" y="849638"/>
                  </a:lnTo>
                  <a:close/>
                  <a:moveTo>
                    <a:pt x="7034353" y="942481"/>
                  </a:moveTo>
                  <a:lnTo>
                    <a:pt x="6910768" y="1013852"/>
                  </a:lnTo>
                  <a:lnTo>
                    <a:pt x="6910768" y="871111"/>
                  </a:lnTo>
                  <a:lnTo>
                    <a:pt x="7034353" y="942481"/>
                  </a:lnTo>
                  <a:close/>
                  <a:moveTo>
                    <a:pt x="6910768" y="1332575"/>
                  </a:moveTo>
                  <a:lnTo>
                    <a:pt x="7034390" y="1403945"/>
                  </a:lnTo>
                  <a:lnTo>
                    <a:pt x="6910768" y="1475315"/>
                  </a:lnTo>
                  <a:lnTo>
                    <a:pt x="6910768" y="1332575"/>
                  </a:lnTo>
                  <a:close/>
                  <a:moveTo>
                    <a:pt x="6915837" y="1491936"/>
                  </a:moveTo>
                  <a:lnTo>
                    <a:pt x="7041125" y="1564284"/>
                  </a:lnTo>
                  <a:lnTo>
                    <a:pt x="6915801" y="1636632"/>
                  </a:lnTo>
                  <a:lnTo>
                    <a:pt x="6910731" y="1633699"/>
                  </a:lnTo>
                  <a:lnTo>
                    <a:pt x="6910731" y="1494869"/>
                  </a:lnTo>
                  <a:lnTo>
                    <a:pt x="6915837" y="1491936"/>
                  </a:lnTo>
                  <a:close/>
                  <a:moveTo>
                    <a:pt x="6907364" y="1631744"/>
                  </a:moveTo>
                  <a:lnTo>
                    <a:pt x="6790550" y="1564284"/>
                  </a:lnTo>
                  <a:lnTo>
                    <a:pt x="6907364" y="1496824"/>
                  </a:lnTo>
                  <a:lnTo>
                    <a:pt x="6907364" y="1631708"/>
                  </a:lnTo>
                  <a:close/>
                  <a:moveTo>
                    <a:pt x="7034353" y="1724623"/>
                  </a:moveTo>
                  <a:lnTo>
                    <a:pt x="6910768" y="1795994"/>
                  </a:lnTo>
                  <a:lnTo>
                    <a:pt x="6910768" y="1653253"/>
                  </a:lnTo>
                  <a:lnTo>
                    <a:pt x="7034353" y="1724623"/>
                  </a:lnTo>
                  <a:close/>
                  <a:moveTo>
                    <a:pt x="6910768" y="2114717"/>
                  </a:moveTo>
                  <a:lnTo>
                    <a:pt x="7034353" y="2186087"/>
                  </a:lnTo>
                  <a:lnTo>
                    <a:pt x="6910768" y="2257457"/>
                  </a:lnTo>
                  <a:lnTo>
                    <a:pt x="6910768" y="2114717"/>
                  </a:lnTo>
                  <a:close/>
                  <a:moveTo>
                    <a:pt x="6915837" y="2274078"/>
                  </a:moveTo>
                  <a:lnTo>
                    <a:pt x="7041161" y="2346426"/>
                  </a:lnTo>
                  <a:lnTo>
                    <a:pt x="6915837" y="2418774"/>
                  </a:lnTo>
                  <a:lnTo>
                    <a:pt x="6910768" y="2415841"/>
                  </a:lnTo>
                  <a:lnTo>
                    <a:pt x="6910768" y="2277011"/>
                  </a:lnTo>
                  <a:lnTo>
                    <a:pt x="6915837" y="2274078"/>
                  </a:lnTo>
                  <a:close/>
                  <a:moveTo>
                    <a:pt x="6907364" y="2413886"/>
                  </a:moveTo>
                  <a:lnTo>
                    <a:pt x="6790513" y="2346426"/>
                  </a:lnTo>
                  <a:lnTo>
                    <a:pt x="6907364" y="2278966"/>
                  </a:lnTo>
                  <a:lnTo>
                    <a:pt x="6907364" y="2413886"/>
                  </a:lnTo>
                  <a:close/>
                  <a:moveTo>
                    <a:pt x="7034353" y="2506765"/>
                  </a:moveTo>
                  <a:lnTo>
                    <a:pt x="6910768" y="2578099"/>
                  </a:lnTo>
                  <a:lnTo>
                    <a:pt x="6910768" y="2435395"/>
                  </a:lnTo>
                  <a:lnTo>
                    <a:pt x="7034353" y="2506765"/>
                  </a:lnTo>
                  <a:close/>
                  <a:moveTo>
                    <a:pt x="6910768" y="2896859"/>
                  </a:moveTo>
                  <a:lnTo>
                    <a:pt x="7034390" y="2968229"/>
                  </a:lnTo>
                  <a:lnTo>
                    <a:pt x="6910768" y="3039599"/>
                  </a:lnTo>
                  <a:lnTo>
                    <a:pt x="6910768" y="2896859"/>
                  </a:lnTo>
                  <a:close/>
                  <a:moveTo>
                    <a:pt x="6915837" y="3056220"/>
                  </a:moveTo>
                  <a:lnTo>
                    <a:pt x="7041125" y="3128532"/>
                  </a:lnTo>
                  <a:lnTo>
                    <a:pt x="6915801" y="3200880"/>
                  </a:lnTo>
                  <a:lnTo>
                    <a:pt x="6910731" y="3197947"/>
                  </a:lnTo>
                  <a:lnTo>
                    <a:pt x="6910731" y="3059117"/>
                  </a:lnTo>
                  <a:lnTo>
                    <a:pt x="6915837" y="3056184"/>
                  </a:lnTo>
                  <a:close/>
                  <a:moveTo>
                    <a:pt x="6907364" y="3196028"/>
                  </a:moveTo>
                  <a:lnTo>
                    <a:pt x="6790550" y="3128568"/>
                  </a:lnTo>
                  <a:lnTo>
                    <a:pt x="6907364" y="3061108"/>
                  </a:lnTo>
                  <a:lnTo>
                    <a:pt x="6907364" y="3196028"/>
                  </a:lnTo>
                  <a:close/>
                  <a:moveTo>
                    <a:pt x="7034353" y="3288907"/>
                  </a:moveTo>
                  <a:lnTo>
                    <a:pt x="6910768" y="3360278"/>
                  </a:lnTo>
                  <a:lnTo>
                    <a:pt x="6910768" y="3217573"/>
                  </a:lnTo>
                  <a:lnTo>
                    <a:pt x="7034353" y="3288907"/>
                  </a:lnTo>
                  <a:close/>
                  <a:moveTo>
                    <a:pt x="6910768" y="3522572"/>
                  </a:moveTo>
                  <a:lnTo>
                    <a:pt x="7041161" y="3597853"/>
                  </a:lnTo>
                  <a:lnTo>
                    <a:pt x="6910768" y="3673135"/>
                  </a:lnTo>
                  <a:lnTo>
                    <a:pt x="6910768" y="3522608"/>
                  </a:lnTo>
                  <a:close/>
                  <a:moveTo>
                    <a:pt x="7042826" y="3600786"/>
                  </a:moveTo>
                  <a:lnTo>
                    <a:pt x="7042826" y="3745483"/>
                  </a:lnTo>
                  <a:lnTo>
                    <a:pt x="7037757" y="3748416"/>
                  </a:lnTo>
                  <a:lnTo>
                    <a:pt x="6912433" y="3676068"/>
                  </a:lnTo>
                  <a:lnTo>
                    <a:pt x="7042790" y="3600786"/>
                  </a:lnTo>
                  <a:close/>
                  <a:moveTo>
                    <a:pt x="7046230" y="3600786"/>
                  </a:moveTo>
                  <a:lnTo>
                    <a:pt x="7169852" y="3672157"/>
                  </a:lnTo>
                  <a:lnTo>
                    <a:pt x="7046230" y="3743527"/>
                  </a:lnTo>
                  <a:lnTo>
                    <a:pt x="7046230" y="3600786"/>
                  </a:lnTo>
                  <a:close/>
                  <a:moveTo>
                    <a:pt x="7047932" y="3597853"/>
                  </a:moveTo>
                  <a:lnTo>
                    <a:pt x="7178289" y="3522572"/>
                  </a:lnTo>
                  <a:lnTo>
                    <a:pt x="7178289" y="3667268"/>
                  </a:lnTo>
                  <a:lnTo>
                    <a:pt x="7173256" y="3670202"/>
                  </a:lnTo>
                  <a:lnTo>
                    <a:pt x="7047932" y="3597853"/>
                  </a:lnTo>
                  <a:close/>
                  <a:moveTo>
                    <a:pt x="7181693" y="3522572"/>
                  </a:moveTo>
                  <a:lnTo>
                    <a:pt x="7305315" y="3593943"/>
                  </a:lnTo>
                  <a:lnTo>
                    <a:pt x="7181693" y="3665313"/>
                  </a:lnTo>
                  <a:lnTo>
                    <a:pt x="7181693" y="3522572"/>
                  </a:lnTo>
                  <a:close/>
                  <a:moveTo>
                    <a:pt x="7183395" y="3519639"/>
                  </a:moveTo>
                  <a:lnTo>
                    <a:pt x="7308682" y="3447291"/>
                  </a:lnTo>
                  <a:lnTo>
                    <a:pt x="7313752" y="3450224"/>
                  </a:lnTo>
                  <a:lnTo>
                    <a:pt x="7313752" y="3589090"/>
                  </a:lnTo>
                  <a:lnTo>
                    <a:pt x="7308682" y="3591987"/>
                  </a:lnTo>
                  <a:lnTo>
                    <a:pt x="7183359" y="3519639"/>
                  </a:lnTo>
                  <a:close/>
                  <a:moveTo>
                    <a:pt x="7317156" y="3452179"/>
                  </a:moveTo>
                  <a:lnTo>
                    <a:pt x="7434006" y="3519675"/>
                  </a:lnTo>
                  <a:lnTo>
                    <a:pt x="7317156" y="3587135"/>
                  </a:lnTo>
                  <a:lnTo>
                    <a:pt x="7317156" y="3452216"/>
                  </a:lnTo>
                  <a:close/>
                  <a:moveTo>
                    <a:pt x="7190166" y="3359300"/>
                  </a:moveTo>
                  <a:lnTo>
                    <a:pt x="7313752" y="3287930"/>
                  </a:lnTo>
                  <a:lnTo>
                    <a:pt x="7313752" y="3430670"/>
                  </a:lnTo>
                  <a:lnTo>
                    <a:pt x="7190166" y="3359300"/>
                  </a:lnTo>
                  <a:close/>
                  <a:moveTo>
                    <a:pt x="7313752" y="2969170"/>
                  </a:moveTo>
                  <a:lnTo>
                    <a:pt x="7190166" y="2897800"/>
                  </a:lnTo>
                  <a:lnTo>
                    <a:pt x="7313752" y="2826466"/>
                  </a:lnTo>
                  <a:lnTo>
                    <a:pt x="7313752" y="2969170"/>
                  </a:lnTo>
                  <a:close/>
                  <a:moveTo>
                    <a:pt x="7308719" y="2809845"/>
                  </a:moveTo>
                  <a:lnTo>
                    <a:pt x="7183395" y="2737497"/>
                  </a:lnTo>
                  <a:lnTo>
                    <a:pt x="7308682" y="2665149"/>
                  </a:lnTo>
                  <a:lnTo>
                    <a:pt x="7313752" y="2668046"/>
                  </a:lnTo>
                  <a:lnTo>
                    <a:pt x="7313752" y="2806912"/>
                  </a:lnTo>
                  <a:lnTo>
                    <a:pt x="7308682" y="2809809"/>
                  </a:lnTo>
                  <a:close/>
                  <a:moveTo>
                    <a:pt x="7317156" y="2670037"/>
                  </a:moveTo>
                  <a:lnTo>
                    <a:pt x="7434006" y="2737497"/>
                  </a:lnTo>
                  <a:lnTo>
                    <a:pt x="7317156" y="2804957"/>
                  </a:lnTo>
                  <a:lnTo>
                    <a:pt x="7317156" y="2670037"/>
                  </a:lnTo>
                  <a:close/>
                  <a:moveTo>
                    <a:pt x="7190130" y="2577158"/>
                  </a:moveTo>
                  <a:lnTo>
                    <a:pt x="7313752" y="2505788"/>
                  </a:lnTo>
                  <a:lnTo>
                    <a:pt x="7313752" y="2648528"/>
                  </a:lnTo>
                  <a:lnTo>
                    <a:pt x="7190130" y="2577158"/>
                  </a:lnTo>
                  <a:close/>
                  <a:moveTo>
                    <a:pt x="7313752" y="2187028"/>
                  </a:moveTo>
                  <a:lnTo>
                    <a:pt x="7190166" y="2115694"/>
                  </a:lnTo>
                  <a:lnTo>
                    <a:pt x="7313752" y="2044324"/>
                  </a:lnTo>
                  <a:lnTo>
                    <a:pt x="7313752" y="2187028"/>
                  </a:lnTo>
                  <a:close/>
                  <a:moveTo>
                    <a:pt x="7308719" y="2027703"/>
                  </a:moveTo>
                  <a:lnTo>
                    <a:pt x="7183395" y="1955355"/>
                  </a:lnTo>
                  <a:lnTo>
                    <a:pt x="7308682" y="1883007"/>
                  </a:lnTo>
                  <a:lnTo>
                    <a:pt x="7313752" y="1885940"/>
                  </a:lnTo>
                  <a:lnTo>
                    <a:pt x="7313752" y="2024770"/>
                  </a:lnTo>
                  <a:lnTo>
                    <a:pt x="7308682" y="2027703"/>
                  </a:lnTo>
                  <a:close/>
                  <a:moveTo>
                    <a:pt x="7317156" y="1887895"/>
                  </a:moveTo>
                  <a:lnTo>
                    <a:pt x="7434006" y="1955355"/>
                  </a:lnTo>
                  <a:lnTo>
                    <a:pt x="7317156" y="2022815"/>
                  </a:lnTo>
                  <a:lnTo>
                    <a:pt x="7317156" y="1887895"/>
                  </a:lnTo>
                  <a:close/>
                  <a:moveTo>
                    <a:pt x="7190166" y="1795016"/>
                  </a:moveTo>
                  <a:lnTo>
                    <a:pt x="7313752" y="1723646"/>
                  </a:lnTo>
                  <a:lnTo>
                    <a:pt x="7313752" y="1866386"/>
                  </a:lnTo>
                  <a:lnTo>
                    <a:pt x="7190166" y="1795016"/>
                  </a:lnTo>
                  <a:close/>
                  <a:moveTo>
                    <a:pt x="7313752" y="1404886"/>
                  </a:moveTo>
                  <a:lnTo>
                    <a:pt x="7190166" y="1333552"/>
                  </a:lnTo>
                  <a:lnTo>
                    <a:pt x="7313752" y="1262218"/>
                  </a:lnTo>
                  <a:lnTo>
                    <a:pt x="7313752" y="1404923"/>
                  </a:lnTo>
                  <a:close/>
                  <a:moveTo>
                    <a:pt x="7308719" y="1245561"/>
                  </a:moveTo>
                  <a:lnTo>
                    <a:pt x="7183395" y="1173213"/>
                  </a:lnTo>
                  <a:lnTo>
                    <a:pt x="7308682" y="1100865"/>
                  </a:lnTo>
                  <a:lnTo>
                    <a:pt x="7313752" y="1103798"/>
                  </a:lnTo>
                  <a:lnTo>
                    <a:pt x="7313752" y="1242628"/>
                  </a:lnTo>
                  <a:lnTo>
                    <a:pt x="7308719" y="1245561"/>
                  </a:lnTo>
                  <a:close/>
                  <a:moveTo>
                    <a:pt x="7317156" y="1105753"/>
                  </a:moveTo>
                  <a:lnTo>
                    <a:pt x="7434006" y="1173213"/>
                  </a:lnTo>
                  <a:lnTo>
                    <a:pt x="7317156" y="1240673"/>
                  </a:lnTo>
                  <a:lnTo>
                    <a:pt x="7317156" y="1105753"/>
                  </a:lnTo>
                  <a:close/>
                  <a:moveTo>
                    <a:pt x="7190130" y="1012874"/>
                  </a:moveTo>
                  <a:lnTo>
                    <a:pt x="7313752" y="941503"/>
                  </a:lnTo>
                  <a:lnTo>
                    <a:pt x="7313752" y="1084244"/>
                  </a:lnTo>
                  <a:lnTo>
                    <a:pt x="7190130" y="1012874"/>
                  </a:lnTo>
                  <a:close/>
                  <a:moveTo>
                    <a:pt x="7313752" y="622781"/>
                  </a:moveTo>
                  <a:lnTo>
                    <a:pt x="7190166" y="551410"/>
                  </a:lnTo>
                  <a:lnTo>
                    <a:pt x="7313752" y="480040"/>
                  </a:lnTo>
                  <a:lnTo>
                    <a:pt x="7313752" y="622781"/>
                  </a:lnTo>
                  <a:close/>
                  <a:moveTo>
                    <a:pt x="7308682" y="463419"/>
                  </a:moveTo>
                  <a:lnTo>
                    <a:pt x="7183395" y="391071"/>
                  </a:lnTo>
                  <a:lnTo>
                    <a:pt x="7308719" y="318723"/>
                  </a:lnTo>
                  <a:lnTo>
                    <a:pt x="7313788" y="321656"/>
                  </a:lnTo>
                  <a:lnTo>
                    <a:pt x="7313788" y="460486"/>
                  </a:lnTo>
                  <a:lnTo>
                    <a:pt x="7308719" y="463419"/>
                  </a:lnTo>
                  <a:close/>
                  <a:moveTo>
                    <a:pt x="7317156" y="323611"/>
                  </a:moveTo>
                  <a:lnTo>
                    <a:pt x="7434006" y="391071"/>
                  </a:lnTo>
                  <a:lnTo>
                    <a:pt x="7317156" y="458531"/>
                  </a:lnTo>
                  <a:lnTo>
                    <a:pt x="7317156" y="323611"/>
                  </a:lnTo>
                  <a:close/>
                  <a:moveTo>
                    <a:pt x="7190166" y="230732"/>
                  </a:moveTo>
                  <a:lnTo>
                    <a:pt x="7313752" y="159361"/>
                  </a:lnTo>
                  <a:lnTo>
                    <a:pt x="7313752" y="302066"/>
                  </a:lnTo>
                  <a:lnTo>
                    <a:pt x="7190166" y="230696"/>
                  </a:lnTo>
                  <a:close/>
                  <a:moveTo>
                    <a:pt x="7181693" y="81147"/>
                  </a:moveTo>
                  <a:lnTo>
                    <a:pt x="7312086" y="156428"/>
                  </a:lnTo>
                  <a:lnTo>
                    <a:pt x="7186762" y="228777"/>
                  </a:lnTo>
                  <a:lnTo>
                    <a:pt x="7181693" y="225844"/>
                  </a:lnTo>
                  <a:lnTo>
                    <a:pt x="7181693" y="81147"/>
                  </a:lnTo>
                  <a:close/>
                  <a:moveTo>
                    <a:pt x="7178289" y="223888"/>
                  </a:moveTo>
                  <a:lnTo>
                    <a:pt x="7054704" y="152518"/>
                  </a:lnTo>
                  <a:lnTo>
                    <a:pt x="7178289" y="81147"/>
                  </a:lnTo>
                  <a:lnTo>
                    <a:pt x="7178289" y="223888"/>
                  </a:lnTo>
                  <a:close/>
                  <a:moveTo>
                    <a:pt x="7046230" y="2933"/>
                  </a:moveTo>
                  <a:lnTo>
                    <a:pt x="7176587" y="78214"/>
                  </a:lnTo>
                  <a:lnTo>
                    <a:pt x="7051300" y="150562"/>
                  </a:lnTo>
                  <a:lnTo>
                    <a:pt x="7046230" y="147629"/>
                  </a:lnTo>
                  <a:lnTo>
                    <a:pt x="7046230" y="2933"/>
                  </a:lnTo>
                  <a:close/>
                  <a:moveTo>
                    <a:pt x="7042826" y="2933"/>
                  </a:moveTo>
                  <a:lnTo>
                    <a:pt x="7042826" y="145674"/>
                  </a:lnTo>
                  <a:lnTo>
                    <a:pt x="6919241" y="74303"/>
                  </a:lnTo>
                  <a:lnTo>
                    <a:pt x="7042826" y="2933"/>
                  </a:lnTo>
                  <a:close/>
                  <a:moveTo>
                    <a:pt x="7034353" y="160339"/>
                  </a:moveTo>
                  <a:lnTo>
                    <a:pt x="6910768" y="231710"/>
                  </a:lnTo>
                  <a:lnTo>
                    <a:pt x="6910768" y="88969"/>
                  </a:lnTo>
                  <a:lnTo>
                    <a:pt x="7034353" y="160339"/>
                  </a:lnTo>
                  <a:close/>
                  <a:moveTo>
                    <a:pt x="6782040" y="14629"/>
                  </a:moveTo>
                  <a:lnTo>
                    <a:pt x="6898891" y="82125"/>
                  </a:lnTo>
                  <a:lnTo>
                    <a:pt x="6782040" y="149585"/>
                  </a:lnTo>
                  <a:lnTo>
                    <a:pt x="6782040" y="14629"/>
                  </a:lnTo>
                  <a:close/>
                  <a:moveTo>
                    <a:pt x="6782040" y="153495"/>
                  </a:moveTo>
                  <a:lnTo>
                    <a:pt x="6902295" y="84044"/>
                  </a:lnTo>
                  <a:lnTo>
                    <a:pt x="6907364" y="86977"/>
                  </a:lnTo>
                  <a:lnTo>
                    <a:pt x="6907364" y="231673"/>
                  </a:lnTo>
                  <a:lnTo>
                    <a:pt x="6782040" y="159289"/>
                  </a:lnTo>
                  <a:lnTo>
                    <a:pt x="6782040" y="153459"/>
                  </a:lnTo>
                  <a:close/>
                  <a:moveTo>
                    <a:pt x="6782040" y="163236"/>
                  </a:moveTo>
                  <a:lnTo>
                    <a:pt x="6905698" y="234606"/>
                  </a:lnTo>
                  <a:lnTo>
                    <a:pt x="6782040" y="305977"/>
                  </a:lnTo>
                  <a:lnTo>
                    <a:pt x="6782040" y="163200"/>
                  </a:lnTo>
                  <a:close/>
                  <a:moveTo>
                    <a:pt x="6782040" y="309924"/>
                  </a:moveTo>
                  <a:lnTo>
                    <a:pt x="6907364" y="237539"/>
                  </a:lnTo>
                  <a:lnTo>
                    <a:pt x="6907364" y="388102"/>
                  </a:lnTo>
                  <a:lnTo>
                    <a:pt x="6782040" y="315754"/>
                  </a:lnTo>
                  <a:lnTo>
                    <a:pt x="6782040" y="309924"/>
                  </a:lnTo>
                  <a:close/>
                  <a:moveTo>
                    <a:pt x="6782040" y="319664"/>
                  </a:moveTo>
                  <a:lnTo>
                    <a:pt x="6905698" y="391035"/>
                  </a:lnTo>
                  <a:lnTo>
                    <a:pt x="6782040" y="462405"/>
                  </a:lnTo>
                  <a:lnTo>
                    <a:pt x="6782040" y="319628"/>
                  </a:lnTo>
                  <a:close/>
                  <a:moveTo>
                    <a:pt x="6782040" y="466352"/>
                  </a:moveTo>
                  <a:lnTo>
                    <a:pt x="6907364" y="393968"/>
                  </a:lnTo>
                  <a:lnTo>
                    <a:pt x="6907364" y="544530"/>
                  </a:lnTo>
                  <a:lnTo>
                    <a:pt x="6782040" y="472146"/>
                  </a:lnTo>
                  <a:lnTo>
                    <a:pt x="6782040" y="466316"/>
                  </a:lnTo>
                  <a:close/>
                  <a:moveTo>
                    <a:pt x="6782040" y="476129"/>
                  </a:moveTo>
                  <a:lnTo>
                    <a:pt x="6905698" y="547499"/>
                  </a:lnTo>
                  <a:lnTo>
                    <a:pt x="6782040" y="618870"/>
                  </a:lnTo>
                  <a:lnTo>
                    <a:pt x="6782040" y="476093"/>
                  </a:lnTo>
                  <a:close/>
                  <a:moveTo>
                    <a:pt x="6782040" y="622781"/>
                  </a:moveTo>
                  <a:lnTo>
                    <a:pt x="6907364" y="550396"/>
                  </a:lnTo>
                  <a:lnTo>
                    <a:pt x="6907364" y="695093"/>
                  </a:lnTo>
                  <a:lnTo>
                    <a:pt x="6902258" y="698026"/>
                  </a:lnTo>
                  <a:lnTo>
                    <a:pt x="6782004" y="628574"/>
                  </a:lnTo>
                  <a:lnTo>
                    <a:pt x="6782004" y="622744"/>
                  </a:lnTo>
                  <a:close/>
                  <a:moveTo>
                    <a:pt x="6782040" y="632557"/>
                  </a:moveTo>
                  <a:lnTo>
                    <a:pt x="6898891" y="700017"/>
                  </a:lnTo>
                  <a:lnTo>
                    <a:pt x="6782040" y="767477"/>
                  </a:lnTo>
                  <a:lnTo>
                    <a:pt x="6782040" y="632557"/>
                  </a:lnTo>
                  <a:close/>
                  <a:moveTo>
                    <a:pt x="6782040" y="796807"/>
                  </a:moveTo>
                  <a:lnTo>
                    <a:pt x="6898891" y="864267"/>
                  </a:lnTo>
                  <a:lnTo>
                    <a:pt x="6782040" y="931727"/>
                  </a:lnTo>
                  <a:lnTo>
                    <a:pt x="6782040" y="796807"/>
                  </a:lnTo>
                  <a:close/>
                  <a:moveTo>
                    <a:pt x="6782040" y="935637"/>
                  </a:moveTo>
                  <a:lnTo>
                    <a:pt x="6902295" y="866222"/>
                  </a:lnTo>
                  <a:lnTo>
                    <a:pt x="6907400" y="869155"/>
                  </a:lnTo>
                  <a:lnTo>
                    <a:pt x="6907400" y="1013852"/>
                  </a:lnTo>
                  <a:lnTo>
                    <a:pt x="6782076" y="941467"/>
                  </a:lnTo>
                  <a:lnTo>
                    <a:pt x="6782076" y="935637"/>
                  </a:lnTo>
                  <a:close/>
                  <a:moveTo>
                    <a:pt x="6782040" y="945378"/>
                  </a:moveTo>
                  <a:lnTo>
                    <a:pt x="6905698" y="1016748"/>
                  </a:lnTo>
                  <a:lnTo>
                    <a:pt x="6782040" y="1088119"/>
                  </a:lnTo>
                  <a:lnTo>
                    <a:pt x="6782040" y="945342"/>
                  </a:lnTo>
                  <a:close/>
                  <a:moveTo>
                    <a:pt x="6782040" y="1092066"/>
                  </a:moveTo>
                  <a:lnTo>
                    <a:pt x="6907364" y="1019681"/>
                  </a:lnTo>
                  <a:lnTo>
                    <a:pt x="6907364" y="1170244"/>
                  </a:lnTo>
                  <a:lnTo>
                    <a:pt x="6782040" y="1097859"/>
                  </a:lnTo>
                  <a:lnTo>
                    <a:pt x="6782040" y="1092030"/>
                  </a:lnTo>
                  <a:close/>
                  <a:moveTo>
                    <a:pt x="6782040" y="1101806"/>
                  </a:moveTo>
                  <a:lnTo>
                    <a:pt x="6905698" y="1173177"/>
                  </a:lnTo>
                  <a:lnTo>
                    <a:pt x="6782040" y="1244547"/>
                  </a:lnTo>
                  <a:lnTo>
                    <a:pt x="6782040" y="1101770"/>
                  </a:lnTo>
                  <a:close/>
                  <a:moveTo>
                    <a:pt x="6782040" y="1248494"/>
                  </a:moveTo>
                  <a:lnTo>
                    <a:pt x="6907364" y="1176146"/>
                  </a:lnTo>
                  <a:lnTo>
                    <a:pt x="6907364" y="1326708"/>
                  </a:lnTo>
                  <a:lnTo>
                    <a:pt x="6782040" y="1254324"/>
                  </a:lnTo>
                  <a:lnTo>
                    <a:pt x="6782040" y="1248494"/>
                  </a:lnTo>
                  <a:close/>
                  <a:moveTo>
                    <a:pt x="6782040" y="1258271"/>
                  </a:moveTo>
                  <a:lnTo>
                    <a:pt x="6905698" y="1329642"/>
                  </a:lnTo>
                  <a:lnTo>
                    <a:pt x="6782040" y="1401012"/>
                  </a:lnTo>
                  <a:lnTo>
                    <a:pt x="6782040" y="1258235"/>
                  </a:lnTo>
                  <a:close/>
                  <a:moveTo>
                    <a:pt x="6782040" y="1404959"/>
                  </a:moveTo>
                  <a:lnTo>
                    <a:pt x="6907364" y="1332575"/>
                  </a:lnTo>
                  <a:lnTo>
                    <a:pt x="6907364" y="1477271"/>
                  </a:lnTo>
                  <a:lnTo>
                    <a:pt x="6902295" y="1480204"/>
                  </a:lnTo>
                  <a:lnTo>
                    <a:pt x="6782004" y="1410753"/>
                  </a:lnTo>
                  <a:lnTo>
                    <a:pt x="6782004" y="1404923"/>
                  </a:lnTo>
                  <a:close/>
                  <a:moveTo>
                    <a:pt x="6782040" y="1414663"/>
                  </a:moveTo>
                  <a:lnTo>
                    <a:pt x="6898927" y="1482159"/>
                  </a:lnTo>
                  <a:lnTo>
                    <a:pt x="6782040" y="1549655"/>
                  </a:lnTo>
                  <a:lnTo>
                    <a:pt x="6782040" y="1414699"/>
                  </a:lnTo>
                  <a:close/>
                  <a:moveTo>
                    <a:pt x="6782040" y="1578949"/>
                  </a:moveTo>
                  <a:lnTo>
                    <a:pt x="6898891" y="1646409"/>
                  </a:lnTo>
                  <a:lnTo>
                    <a:pt x="6782040" y="1713869"/>
                  </a:lnTo>
                  <a:lnTo>
                    <a:pt x="6782040" y="1578913"/>
                  </a:lnTo>
                  <a:close/>
                  <a:moveTo>
                    <a:pt x="6782040" y="1717779"/>
                  </a:moveTo>
                  <a:lnTo>
                    <a:pt x="6902295" y="1648328"/>
                  </a:lnTo>
                  <a:lnTo>
                    <a:pt x="6907364" y="1651261"/>
                  </a:lnTo>
                  <a:lnTo>
                    <a:pt x="6907364" y="1795957"/>
                  </a:lnTo>
                  <a:lnTo>
                    <a:pt x="6782040" y="1723573"/>
                  </a:lnTo>
                  <a:lnTo>
                    <a:pt x="6782040" y="1717743"/>
                  </a:lnTo>
                  <a:close/>
                  <a:moveTo>
                    <a:pt x="6782040" y="1727520"/>
                  </a:moveTo>
                  <a:lnTo>
                    <a:pt x="6905698" y="1798890"/>
                  </a:lnTo>
                  <a:lnTo>
                    <a:pt x="6782040" y="1870261"/>
                  </a:lnTo>
                  <a:lnTo>
                    <a:pt x="6782040" y="1727484"/>
                  </a:lnTo>
                  <a:close/>
                  <a:moveTo>
                    <a:pt x="6782040" y="1874208"/>
                  </a:moveTo>
                  <a:lnTo>
                    <a:pt x="6907364" y="1801824"/>
                  </a:lnTo>
                  <a:lnTo>
                    <a:pt x="6907364" y="1952386"/>
                  </a:lnTo>
                  <a:lnTo>
                    <a:pt x="6782040" y="1880001"/>
                  </a:lnTo>
                  <a:lnTo>
                    <a:pt x="6782040" y="1874172"/>
                  </a:lnTo>
                  <a:close/>
                  <a:moveTo>
                    <a:pt x="6782040" y="1883985"/>
                  </a:moveTo>
                  <a:lnTo>
                    <a:pt x="6905698" y="1955355"/>
                  </a:lnTo>
                  <a:lnTo>
                    <a:pt x="6782040" y="2026726"/>
                  </a:lnTo>
                  <a:lnTo>
                    <a:pt x="6782040" y="1883949"/>
                  </a:lnTo>
                  <a:close/>
                  <a:moveTo>
                    <a:pt x="6782040" y="2030672"/>
                  </a:moveTo>
                  <a:lnTo>
                    <a:pt x="6907364" y="1958288"/>
                  </a:lnTo>
                  <a:lnTo>
                    <a:pt x="6907364" y="2108851"/>
                  </a:lnTo>
                  <a:lnTo>
                    <a:pt x="6782040" y="2036502"/>
                  </a:lnTo>
                  <a:lnTo>
                    <a:pt x="6782040" y="2030672"/>
                  </a:lnTo>
                  <a:close/>
                  <a:moveTo>
                    <a:pt x="6782040" y="2040377"/>
                  </a:moveTo>
                  <a:lnTo>
                    <a:pt x="6905698" y="2111784"/>
                  </a:lnTo>
                  <a:lnTo>
                    <a:pt x="6782040" y="2183154"/>
                  </a:lnTo>
                  <a:lnTo>
                    <a:pt x="6782040" y="2040377"/>
                  </a:lnTo>
                  <a:close/>
                  <a:moveTo>
                    <a:pt x="6782040" y="2187065"/>
                  </a:moveTo>
                  <a:lnTo>
                    <a:pt x="6907364" y="2114717"/>
                  </a:lnTo>
                  <a:lnTo>
                    <a:pt x="6907364" y="2259413"/>
                  </a:lnTo>
                  <a:lnTo>
                    <a:pt x="6902295" y="2262346"/>
                  </a:lnTo>
                  <a:lnTo>
                    <a:pt x="6782040" y="2192894"/>
                  </a:lnTo>
                  <a:lnTo>
                    <a:pt x="6782040" y="2187065"/>
                  </a:lnTo>
                  <a:close/>
                  <a:moveTo>
                    <a:pt x="6782040" y="2196805"/>
                  </a:moveTo>
                  <a:lnTo>
                    <a:pt x="6898891" y="2264265"/>
                  </a:lnTo>
                  <a:lnTo>
                    <a:pt x="6782040" y="2331725"/>
                  </a:lnTo>
                  <a:lnTo>
                    <a:pt x="6782040" y="2196769"/>
                  </a:lnTo>
                  <a:close/>
                  <a:moveTo>
                    <a:pt x="6782040" y="2361091"/>
                  </a:moveTo>
                  <a:lnTo>
                    <a:pt x="6898891" y="2428551"/>
                  </a:lnTo>
                  <a:lnTo>
                    <a:pt x="6782040" y="2496011"/>
                  </a:lnTo>
                  <a:lnTo>
                    <a:pt x="6782040" y="2361055"/>
                  </a:lnTo>
                  <a:close/>
                  <a:moveTo>
                    <a:pt x="6782040" y="2499922"/>
                  </a:moveTo>
                  <a:lnTo>
                    <a:pt x="6902295" y="2430506"/>
                  </a:lnTo>
                  <a:lnTo>
                    <a:pt x="6907400" y="2433440"/>
                  </a:lnTo>
                  <a:lnTo>
                    <a:pt x="6907400" y="2578136"/>
                  </a:lnTo>
                  <a:lnTo>
                    <a:pt x="6782076" y="2505788"/>
                  </a:lnTo>
                  <a:lnTo>
                    <a:pt x="6782076" y="2499958"/>
                  </a:lnTo>
                  <a:close/>
                  <a:moveTo>
                    <a:pt x="6782040" y="2509662"/>
                  </a:moveTo>
                  <a:lnTo>
                    <a:pt x="6905698" y="2581069"/>
                  </a:lnTo>
                  <a:lnTo>
                    <a:pt x="6782040" y="2652439"/>
                  </a:lnTo>
                  <a:lnTo>
                    <a:pt x="6782040" y="2509662"/>
                  </a:lnTo>
                  <a:close/>
                  <a:moveTo>
                    <a:pt x="6782040" y="2656350"/>
                  </a:moveTo>
                  <a:lnTo>
                    <a:pt x="6907364" y="2584002"/>
                  </a:lnTo>
                  <a:lnTo>
                    <a:pt x="6907364" y="2734564"/>
                  </a:lnTo>
                  <a:lnTo>
                    <a:pt x="6782040" y="2662180"/>
                  </a:lnTo>
                  <a:lnTo>
                    <a:pt x="6782040" y="2656350"/>
                  </a:lnTo>
                  <a:close/>
                  <a:moveTo>
                    <a:pt x="6782040" y="2666127"/>
                  </a:moveTo>
                  <a:lnTo>
                    <a:pt x="6905698" y="2737497"/>
                  </a:lnTo>
                  <a:lnTo>
                    <a:pt x="6782040" y="2808904"/>
                  </a:lnTo>
                  <a:lnTo>
                    <a:pt x="6782040" y="2666127"/>
                  </a:lnTo>
                  <a:close/>
                  <a:moveTo>
                    <a:pt x="6782040" y="2812778"/>
                  </a:moveTo>
                  <a:lnTo>
                    <a:pt x="6907364" y="2740430"/>
                  </a:lnTo>
                  <a:lnTo>
                    <a:pt x="6907364" y="2890956"/>
                  </a:lnTo>
                  <a:lnTo>
                    <a:pt x="6782040" y="2818608"/>
                  </a:lnTo>
                  <a:lnTo>
                    <a:pt x="6782040" y="2812778"/>
                  </a:lnTo>
                  <a:close/>
                  <a:moveTo>
                    <a:pt x="6782040" y="2822555"/>
                  </a:moveTo>
                  <a:lnTo>
                    <a:pt x="6905698" y="2893926"/>
                  </a:lnTo>
                  <a:lnTo>
                    <a:pt x="6782040" y="2965296"/>
                  </a:lnTo>
                  <a:lnTo>
                    <a:pt x="6782040" y="2822555"/>
                  </a:lnTo>
                  <a:close/>
                  <a:moveTo>
                    <a:pt x="6782040" y="2969243"/>
                  </a:moveTo>
                  <a:lnTo>
                    <a:pt x="6907364" y="2896895"/>
                  </a:lnTo>
                  <a:lnTo>
                    <a:pt x="6907364" y="3041591"/>
                  </a:lnTo>
                  <a:lnTo>
                    <a:pt x="6902295" y="3044524"/>
                  </a:lnTo>
                  <a:lnTo>
                    <a:pt x="6782004" y="2975109"/>
                  </a:lnTo>
                  <a:lnTo>
                    <a:pt x="6782004" y="2969279"/>
                  </a:lnTo>
                  <a:close/>
                  <a:moveTo>
                    <a:pt x="6782040" y="2978983"/>
                  </a:moveTo>
                  <a:lnTo>
                    <a:pt x="6898927" y="3046479"/>
                  </a:lnTo>
                  <a:lnTo>
                    <a:pt x="6782040" y="3113939"/>
                  </a:lnTo>
                  <a:lnTo>
                    <a:pt x="6782040" y="2978983"/>
                  </a:lnTo>
                  <a:close/>
                  <a:moveTo>
                    <a:pt x="6782040" y="3143233"/>
                  </a:moveTo>
                  <a:lnTo>
                    <a:pt x="6898891" y="3210693"/>
                  </a:lnTo>
                  <a:lnTo>
                    <a:pt x="6782040" y="3278153"/>
                  </a:lnTo>
                  <a:lnTo>
                    <a:pt x="6782040" y="3143233"/>
                  </a:lnTo>
                  <a:close/>
                  <a:moveTo>
                    <a:pt x="6782040" y="3282064"/>
                  </a:moveTo>
                  <a:lnTo>
                    <a:pt x="6902295" y="3212612"/>
                  </a:lnTo>
                  <a:lnTo>
                    <a:pt x="6907400" y="3215545"/>
                  </a:lnTo>
                  <a:lnTo>
                    <a:pt x="6907400" y="3360205"/>
                  </a:lnTo>
                  <a:lnTo>
                    <a:pt x="6782076" y="3287857"/>
                  </a:lnTo>
                  <a:lnTo>
                    <a:pt x="6782076" y="3282027"/>
                  </a:lnTo>
                  <a:close/>
                  <a:moveTo>
                    <a:pt x="6782040" y="3291840"/>
                  </a:moveTo>
                  <a:lnTo>
                    <a:pt x="6905698" y="3363211"/>
                  </a:lnTo>
                  <a:lnTo>
                    <a:pt x="6782040" y="3434617"/>
                  </a:lnTo>
                  <a:lnTo>
                    <a:pt x="6782040" y="3291876"/>
                  </a:lnTo>
                  <a:close/>
                  <a:moveTo>
                    <a:pt x="6782040" y="3438528"/>
                  </a:moveTo>
                  <a:lnTo>
                    <a:pt x="6907364" y="3366180"/>
                  </a:lnTo>
                  <a:lnTo>
                    <a:pt x="6907364" y="3516706"/>
                  </a:lnTo>
                  <a:lnTo>
                    <a:pt x="6782040" y="3444358"/>
                  </a:lnTo>
                  <a:lnTo>
                    <a:pt x="6782040" y="3438528"/>
                  </a:lnTo>
                  <a:close/>
                  <a:moveTo>
                    <a:pt x="6782040" y="3448233"/>
                  </a:moveTo>
                  <a:lnTo>
                    <a:pt x="6905698" y="3519603"/>
                  </a:lnTo>
                  <a:lnTo>
                    <a:pt x="6782040" y="3591010"/>
                  </a:lnTo>
                  <a:lnTo>
                    <a:pt x="6782040" y="3448233"/>
                  </a:lnTo>
                  <a:close/>
                  <a:moveTo>
                    <a:pt x="6782040" y="3594920"/>
                  </a:moveTo>
                  <a:lnTo>
                    <a:pt x="6907364" y="3522572"/>
                  </a:lnTo>
                  <a:lnTo>
                    <a:pt x="6907364" y="3673098"/>
                  </a:lnTo>
                  <a:lnTo>
                    <a:pt x="6782040" y="3600750"/>
                  </a:lnTo>
                  <a:lnTo>
                    <a:pt x="6782040" y="3594920"/>
                  </a:lnTo>
                  <a:close/>
                  <a:moveTo>
                    <a:pt x="6782040" y="3604661"/>
                  </a:moveTo>
                  <a:lnTo>
                    <a:pt x="6905698" y="3676031"/>
                  </a:lnTo>
                  <a:lnTo>
                    <a:pt x="6782040" y="3747402"/>
                  </a:lnTo>
                  <a:lnTo>
                    <a:pt x="6782040" y="3604625"/>
                  </a:lnTo>
                  <a:close/>
                  <a:moveTo>
                    <a:pt x="6636439" y="88969"/>
                  </a:moveTo>
                  <a:lnTo>
                    <a:pt x="6636439" y="231673"/>
                  </a:lnTo>
                  <a:lnTo>
                    <a:pt x="6512853" y="160303"/>
                  </a:lnTo>
                  <a:lnTo>
                    <a:pt x="6636439" y="88969"/>
                  </a:lnTo>
                  <a:close/>
                  <a:moveTo>
                    <a:pt x="6504344" y="1097932"/>
                  </a:moveTo>
                  <a:lnTo>
                    <a:pt x="6634701" y="1173213"/>
                  </a:lnTo>
                  <a:lnTo>
                    <a:pt x="6504344" y="1248494"/>
                  </a:lnTo>
                  <a:lnTo>
                    <a:pt x="6504344" y="1097932"/>
                  </a:lnTo>
                  <a:close/>
                  <a:moveTo>
                    <a:pt x="6504344" y="1880074"/>
                  </a:moveTo>
                  <a:lnTo>
                    <a:pt x="6634701" y="1955355"/>
                  </a:lnTo>
                  <a:lnTo>
                    <a:pt x="6504344" y="2030636"/>
                  </a:lnTo>
                  <a:lnTo>
                    <a:pt x="6504344" y="1880074"/>
                  </a:lnTo>
                  <a:close/>
                  <a:moveTo>
                    <a:pt x="6504344" y="2662216"/>
                  </a:moveTo>
                  <a:lnTo>
                    <a:pt x="6634701" y="2737497"/>
                  </a:lnTo>
                  <a:lnTo>
                    <a:pt x="6504344" y="2812778"/>
                  </a:lnTo>
                  <a:lnTo>
                    <a:pt x="6504344" y="2662216"/>
                  </a:lnTo>
                  <a:close/>
                  <a:moveTo>
                    <a:pt x="6365477" y="3203849"/>
                  </a:moveTo>
                  <a:lnTo>
                    <a:pt x="6235120" y="3128568"/>
                  </a:lnTo>
                  <a:lnTo>
                    <a:pt x="6365477" y="3053287"/>
                  </a:lnTo>
                  <a:lnTo>
                    <a:pt x="6365477" y="3203849"/>
                  </a:lnTo>
                  <a:close/>
                  <a:moveTo>
                    <a:pt x="6365477" y="2421671"/>
                  </a:moveTo>
                  <a:lnTo>
                    <a:pt x="6235120" y="2346390"/>
                  </a:lnTo>
                  <a:lnTo>
                    <a:pt x="6365477" y="2271145"/>
                  </a:lnTo>
                  <a:lnTo>
                    <a:pt x="6365477" y="2421671"/>
                  </a:lnTo>
                  <a:close/>
                  <a:moveTo>
                    <a:pt x="6365477" y="1639529"/>
                  </a:moveTo>
                  <a:lnTo>
                    <a:pt x="6235120" y="1564248"/>
                  </a:lnTo>
                  <a:lnTo>
                    <a:pt x="6365477" y="1488967"/>
                  </a:lnTo>
                  <a:lnTo>
                    <a:pt x="6365477" y="1639529"/>
                  </a:lnTo>
                  <a:close/>
                  <a:moveTo>
                    <a:pt x="6365477" y="857423"/>
                  </a:moveTo>
                  <a:lnTo>
                    <a:pt x="6235120" y="782142"/>
                  </a:lnTo>
                  <a:lnTo>
                    <a:pt x="6365477" y="706861"/>
                  </a:lnTo>
                  <a:lnTo>
                    <a:pt x="6365477" y="857387"/>
                  </a:lnTo>
                  <a:close/>
                  <a:moveTo>
                    <a:pt x="6368881" y="558254"/>
                  </a:moveTo>
                  <a:lnTo>
                    <a:pt x="6492503" y="629624"/>
                  </a:lnTo>
                  <a:lnTo>
                    <a:pt x="6368881" y="700995"/>
                  </a:lnTo>
                  <a:lnTo>
                    <a:pt x="6368881" y="558290"/>
                  </a:lnTo>
                  <a:close/>
                  <a:moveTo>
                    <a:pt x="6499238" y="782142"/>
                  </a:moveTo>
                  <a:lnTo>
                    <a:pt x="6368845" y="857423"/>
                  </a:lnTo>
                  <a:lnTo>
                    <a:pt x="6368845" y="706861"/>
                  </a:lnTo>
                  <a:lnTo>
                    <a:pt x="6499238" y="782142"/>
                  </a:lnTo>
                  <a:close/>
                  <a:moveTo>
                    <a:pt x="6368881" y="863289"/>
                  </a:moveTo>
                  <a:lnTo>
                    <a:pt x="6492503" y="934660"/>
                  </a:lnTo>
                  <a:lnTo>
                    <a:pt x="6368881" y="1006030"/>
                  </a:lnTo>
                  <a:lnTo>
                    <a:pt x="6368881" y="863289"/>
                  </a:lnTo>
                  <a:close/>
                  <a:moveTo>
                    <a:pt x="6373950" y="1022651"/>
                  </a:moveTo>
                  <a:lnTo>
                    <a:pt x="6499274" y="1094999"/>
                  </a:lnTo>
                  <a:lnTo>
                    <a:pt x="6368881" y="1170280"/>
                  </a:lnTo>
                  <a:lnTo>
                    <a:pt x="6368881" y="1025584"/>
                  </a:lnTo>
                  <a:lnTo>
                    <a:pt x="6373950" y="1022651"/>
                  </a:lnTo>
                  <a:close/>
                  <a:moveTo>
                    <a:pt x="6500940" y="1097932"/>
                  </a:moveTo>
                  <a:lnTo>
                    <a:pt x="6500940" y="1248494"/>
                  </a:lnTo>
                  <a:lnTo>
                    <a:pt x="6370547" y="1173213"/>
                  </a:lnTo>
                  <a:lnTo>
                    <a:pt x="6500940" y="1097932"/>
                  </a:lnTo>
                  <a:close/>
                  <a:moveTo>
                    <a:pt x="6368881" y="1176146"/>
                  </a:moveTo>
                  <a:lnTo>
                    <a:pt x="6499274" y="1251427"/>
                  </a:lnTo>
                  <a:lnTo>
                    <a:pt x="6373950" y="1323775"/>
                  </a:lnTo>
                  <a:lnTo>
                    <a:pt x="6368881" y="1320842"/>
                  </a:lnTo>
                  <a:lnTo>
                    <a:pt x="6368881" y="1176146"/>
                  </a:lnTo>
                  <a:close/>
                  <a:moveTo>
                    <a:pt x="6492466" y="1411766"/>
                  </a:moveTo>
                  <a:lnTo>
                    <a:pt x="6368845" y="1483137"/>
                  </a:lnTo>
                  <a:lnTo>
                    <a:pt x="6368845" y="1340396"/>
                  </a:lnTo>
                  <a:lnTo>
                    <a:pt x="6492466" y="1411766"/>
                  </a:lnTo>
                  <a:close/>
                  <a:moveTo>
                    <a:pt x="6499238" y="1564284"/>
                  </a:moveTo>
                  <a:lnTo>
                    <a:pt x="6368845" y="1639565"/>
                  </a:lnTo>
                  <a:lnTo>
                    <a:pt x="6368845" y="1489003"/>
                  </a:lnTo>
                  <a:lnTo>
                    <a:pt x="6499238" y="1564284"/>
                  </a:lnTo>
                  <a:close/>
                  <a:moveTo>
                    <a:pt x="6368881" y="1645431"/>
                  </a:moveTo>
                  <a:lnTo>
                    <a:pt x="6492503" y="1716802"/>
                  </a:lnTo>
                  <a:lnTo>
                    <a:pt x="6368881" y="1788172"/>
                  </a:lnTo>
                  <a:lnTo>
                    <a:pt x="6368881" y="1645395"/>
                  </a:lnTo>
                  <a:close/>
                  <a:moveTo>
                    <a:pt x="6373950" y="1804793"/>
                  </a:moveTo>
                  <a:lnTo>
                    <a:pt x="6499238" y="1877141"/>
                  </a:lnTo>
                  <a:lnTo>
                    <a:pt x="6368845" y="1952422"/>
                  </a:lnTo>
                  <a:lnTo>
                    <a:pt x="6368845" y="1807762"/>
                  </a:lnTo>
                  <a:lnTo>
                    <a:pt x="6373950" y="1804829"/>
                  </a:lnTo>
                  <a:close/>
                  <a:moveTo>
                    <a:pt x="6500940" y="1880074"/>
                  </a:moveTo>
                  <a:lnTo>
                    <a:pt x="6500940" y="2030600"/>
                  </a:lnTo>
                  <a:lnTo>
                    <a:pt x="6370547" y="1955319"/>
                  </a:lnTo>
                  <a:lnTo>
                    <a:pt x="6500940" y="1880038"/>
                  </a:lnTo>
                  <a:close/>
                  <a:moveTo>
                    <a:pt x="6368881" y="1958288"/>
                  </a:moveTo>
                  <a:lnTo>
                    <a:pt x="6499274" y="2033569"/>
                  </a:lnTo>
                  <a:lnTo>
                    <a:pt x="6373950" y="2105918"/>
                  </a:lnTo>
                  <a:lnTo>
                    <a:pt x="6368881" y="2102984"/>
                  </a:lnTo>
                  <a:lnTo>
                    <a:pt x="6368881" y="1958288"/>
                  </a:lnTo>
                  <a:close/>
                  <a:moveTo>
                    <a:pt x="6492466" y="2193908"/>
                  </a:moveTo>
                  <a:lnTo>
                    <a:pt x="6368845" y="2265279"/>
                  </a:lnTo>
                  <a:lnTo>
                    <a:pt x="6368845" y="2122538"/>
                  </a:lnTo>
                  <a:lnTo>
                    <a:pt x="6492466" y="2193908"/>
                  </a:lnTo>
                  <a:close/>
                  <a:moveTo>
                    <a:pt x="6499238" y="2346426"/>
                  </a:moveTo>
                  <a:lnTo>
                    <a:pt x="6368845" y="2421707"/>
                  </a:lnTo>
                  <a:lnTo>
                    <a:pt x="6368845" y="2271145"/>
                  </a:lnTo>
                  <a:lnTo>
                    <a:pt x="6499238" y="2346426"/>
                  </a:lnTo>
                  <a:close/>
                  <a:moveTo>
                    <a:pt x="6368881" y="2427573"/>
                  </a:moveTo>
                  <a:lnTo>
                    <a:pt x="6492503" y="2498944"/>
                  </a:lnTo>
                  <a:lnTo>
                    <a:pt x="6368881" y="2570314"/>
                  </a:lnTo>
                  <a:lnTo>
                    <a:pt x="6368881" y="2427573"/>
                  </a:lnTo>
                  <a:close/>
                  <a:moveTo>
                    <a:pt x="6373950" y="2586935"/>
                  </a:moveTo>
                  <a:lnTo>
                    <a:pt x="6499238" y="2659283"/>
                  </a:lnTo>
                  <a:lnTo>
                    <a:pt x="6368845" y="2734600"/>
                  </a:lnTo>
                  <a:lnTo>
                    <a:pt x="6368845" y="2589904"/>
                  </a:lnTo>
                  <a:lnTo>
                    <a:pt x="6373950" y="2586971"/>
                  </a:lnTo>
                  <a:close/>
                  <a:moveTo>
                    <a:pt x="6500940" y="2662216"/>
                  </a:moveTo>
                  <a:lnTo>
                    <a:pt x="6500940" y="2812742"/>
                  </a:lnTo>
                  <a:lnTo>
                    <a:pt x="6370583" y="2737461"/>
                  </a:lnTo>
                  <a:lnTo>
                    <a:pt x="6500940" y="2662216"/>
                  </a:lnTo>
                  <a:close/>
                  <a:moveTo>
                    <a:pt x="6368881" y="2740430"/>
                  </a:moveTo>
                  <a:lnTo>
                    <a:pt x="6499274" y="2815711"/>
                  </a:lnTo>
                  <a:lnTo>
                    <a:pt x="6373950" y="2888060"/>
                  </a:lnTo>
                  <a:lnTo>
                    <a:pt x="6368881" y="2885126"/>
                  </a:lnTo>
                  <a:lnTo>
                    <a:pt x="6368881" y="2740430"/>
                  </a:lnTo>
                  <a:close/>
                  <a:moveTo>
                    <a:pt x="6492466" y="2976050"/>
                  </a:moveTo>
                  <a:lnTo>
                    <a:pt x="6368845" y="3047421"/>
                  </a:lnTo>
                  <a:lnTo>
                    <a:pt x="6368845" y="2904680"/>
                  </a:lnTo>
                  <a:lnTo>
                    <a:pt x="6492466" y="2976050"/>
                  </a:lnTo>
                  <a:close/>
                  <a:moveTo>
                    <a:pt x="6499238" y="3128568"/>
                  </a:moveTo>
                  <a:lnTo>
                    <a:pt x="6368845" y="3203849"/>
                  </a:lnTo>
                  <a:lnTo>
                    <a:pt x="6368845" y="3053287"/>
                  </a:lnTo>
                  <a:lnTo>
                    <a:pt x="6499238" y="3128568"/>
                  </a:lnTo>
                  <a:close/>
                  <a:moveTo>
                    <a:pt x="6368881" y="3209715"/>
                  </a:moveTo>
                  <a:lnTo>
                    <a:pt x="6492503" y="3281122"/>
                  </a:lnTo>
                  <a:lnTo>
                    <a:pt x="6368881" y="3352493"/>
                  </a:lnTo>
                  <a:lnTo>
                    <a:pt x="6368881" y="3209715"/>
                  </a:lnTo>
                  <a:close/>
                  <a:moveTo>
                    <a:pt x="6370583" y="3206782"/>
                  </a:moveTo>
                  <a:lnTo>
                    <a:pt x="6500940" y="3131501"/>
                  </a:lnTo>
                  <a:lnTo>
                    <a:pt x="6500940" y="3276197"/>
                  </a:lnTo>
                  <a:lnTo>
                    <a:pt x="6495907" y="3279131"/>
                  </a:lnTo>
                  <a:lnTo>
                    <a:pt x="6370583" y="3206782"/>
                  </a:lnTo>
                  <a:close/>
                  <a:moveTo>
                    <a:pt x="6500940" y="3125635"/>
                  </a:moveTo>
                  <a:lnTo>
                    <a:pt x="6370583" y="3050354"/>
                  </a:lnTo>
                  <a:lnTo>
                    <a:pt x="6495870" y="2978006"/>
                  </a:lnTo>
                  <a:lnTo>
                    <a:pt x="6500940" y="2980939"/>
                  </a:lnTo>
                  <a:lnTo>
                    <a:pt x="6500940" y="3125635"/>
                  </a:lnTo>
                  <a:close/>
                  <a:moveTo>
                    <a:pt x="6377318" y="2890015"/>
                  </a:moveTo>
                  <a:lnTo>
                    <a:pt x="6500940" y="2818644"/>
                  </a:lnTo>
                  <a:lnTo>
                    <a:pt x="6500940" y="2961385"/>
                  </a:lnTo>
                  <a:lnTo>
                    <a:pt x="6377318" y="2890015"/>
                  </a:lnTo>
                  <a:close/>
                  <a:moveTo>
                    <a:pt x="6500940" y="2656350"/>
                  </a:moveTo>
                  <a:lnTo>
                    <a:pt x="6377318" y="2584979"/>
                  </a:lnTo>
                  <a:lnTo>
                    <a:pt x="6500940" y="2513609"/>
                  </a:lnTo>
                  <a:lnTo>
                    <a:pt x="6500940" y="2656350"/>
                  </a:lnTo>
                  <a:close/>
                  <a:moveTo>
                    <a:pt x="6495870" y="2496989"/>
                  </a:moveTo>
                  <a:lnTo>
                    <a:pt x="6370583" y="2424640"/>
                  </a:lnTo>
                  <a:lnTo>
                    <a:pt x="6500940" y="2349359"/>
                  </a:lnTo>
                  <a:lnTo>
                    <a:pt x="6500940" y="2494055"/>
                  </a:lnTo>
                  <a:lnTo>
                    <a:pt x="6495870" y="2496989"/>
                  </a:lnTo>
                  <a:close/>
                  <a:moveTo>
                    <a:pt x="6500940" y="2343457"/>
                  </a:moveTo>
                  <a:lnTo>
                    <a:pt x="6370547" y="2268212"/>
                  </a:lnTo>
                  <a:lnTo>
                    <a:pt x="6495870" y="2195864"/>
                  </a:lnTo>
                  <a:lnTo>
                    <a:pt x="6500940" y="2198797"/>
                  </a:lnTo>
                  <a:lnTo>
                    <a:pt x="6500940" y="2343493"/>
                  </a:lnTo>
                  <a:close/>
                  <a:moveTo>
                    <a:pt x="6377318" y="2107873"/>
                  </a:moveTo>
                  <a:lnTo>
                    <a:pt x="6500940" y="2036502"/>
                  </a:lnTo>
                  <a:lnTo>
                    <a:pt x="6500940" y="2179243"/>
                  </a:lnTo>
                  <a:lnTo>
                    <a:pt x="6377318" y="2107873"/>
                  </a:lnTo>
                  <a:close/>
                  <a:moveTo>
                    <a:pt x="6500940" y="1874208"/>
                  </a:moveTo>
                  <a:lnTo>
                    <a:pt x="6377354" y="1802837"/>
                  </a:lnTo>
                  <a:lnTo>
                    <a:pt x="6500940" y="1731467"/>
                  </a:lnTo>
                  <a:lnTo>
                    <a:pt x="6500940" y="1874172"/>
                  </a:lnTo>
                  <a:close/>
                  <a:moveTo>
                    <a:pt x="6495907" y="1714846"/>
                  </a:moveTo>
                  <a:lnTo>
                    <a:pt x="6370583" y="1642498"/>
                  </a:lnTo>
                  <a:lnTo>
                    <a:pt x="6500976" y="1567217"/>
                  </a:lnTo>
                  <a:lnTo>
                    <a:pt x="6500976" y="1711913"/>
                  </a:lnTo>
                  <a:lnTo>
                    <a:pt x="6495943" y="1714846"/>
                  </a:lnTo>
                  <a:close/>
                  <a:moveTo>
                    <a:pt x="6500940" y="1561351"/>
                  </a:moveTo>
                  <a:lnTo>
                    <a:pt x="6370547" y="1486070"/>
                  </a:lnTo>
                  <a:lnTo>
                    <a:pt x="6495870" y="1413722"/>
                  </a:lnTo>
                  <a:lnTo>
                    <a:pt x="6500940" y="1416655"/>
                  </a:lnTo>
                  <a:lnTo>
                    <a:pt x="6500940" y="1561351"/>
                  </a:lnTo>
                  <a:close/>
                  <a:moveTo>
                    <a:pt x="6377318" y="1325731"/>
                  </a:moveTo>
                  <a:lnTo>
                    <a:pt x="6500940" y="1254360"/>
                  </a:lnTo>
                  <a:lnTo>
                    <a:pt x="6500940" y="1397101"/>
                  </a:lnTo>
                  <a:lnTo>
                    <a:pt x="6377318" y="1325731"/>
                  </a:lnTo>
                  <a:close/>
                  <a:moveTo>
                    <a:pt x="6500940" y="1092066"/>
                  </a:moveTo>
                  <a:lnTo>
                    <a:pt x="6377318" y="1020695"/>
                  </a:lnTo>
                  <a:lnTo>
                    <a:pt x="6500940" y="949325"/>
                  </a:lnTo>
                  <a:lnTo>
                    <a:pt x="6500940" y="1092066"/>
                  </a:lnTo>
                  <a:close/>
                  <a:moveTo>
                    <a:pt x="6495870" y="932704"/>
                  </a:moveTo>
                  <a:lnTo>
                    <a:pt x="6370547" y="860356"/>
                  </a:lnTo>
                  <a:lnTo>
                    <a:pt x="6500940" y="785075"/>
                  </a:lnTo>
                  <a:lnTo>
                    <a:pt x="6500940" y="929771"/>
                  </a:lnTo>
                  <a:lnTo>
                    <a:pt x="6495870" y="932704"/>
                  </a:lnTo>
                  <a:close/>
                  <a:moveTo>
                    <a:pt x="6500940" y="779209"/>
                  </a:moveTo>
                  <a:lnTo>
                    <a:pt x="6370547" y="703928"/>
                  </a:lnTo>
                  <a:lnTo>
                    <a:pt x="6495834" y="631616"/>
                  </a:lnTo>
                  <a:lnTo>
                    <a:pt x="6500904" y="634549"/>
                  </a:lnTo>
                  <a:lnTo>
                    <a:pt x="6500904" y="779209"/>
                  </a:lnTo>
                  <a:close/>
                  <a:moveTo>
                    <a:pt x="6377318" y="543589"/>
                  </a:moveTo>
                  <a:lnTo>
                    <a:pt x="6500940" y="472218"/>
                  </a:lnTo>
                  <a:lnTo>
                    <a:pt x="6500940" y="614959"/>
                  </a:lnTo>
                  <a:lnTo>
                    <a:pt x="6377318" y="543589"/>
                  </a:lnTo>
                  <a:close/>
                  <a:moveTo>
                    <a:pt x="6500940" y="466352"/>
                  </a:moveTo>
                  <a:lnTo>
                    <a:pt x="6370547" y="391071"/>
                  </a:lnTo>
                  <a:lnTo>
                    <a:pt x="6500940" y="315790"/>
                  </a:lnTo>
                  <a:lnTo>
                    <a:pt x="6500940" y="466352"/>
                  </a:lnTo>
                  <a:close/>
                  <a:moveTo>
                    <a:pt x="6499238" y="469285"/>
                  </a:moveTo>
                  <a:lnTo>
                    <a:pt x="6373914" y="541633"/>
                  </a:lnTo>
                  <a:lnTo>
                    <a:pt x="6368845" y="538700"/>
                  </a:lnTo>
                  <a:lnTo>
                    <a:pt x="6368845" y="394004"/>
                  </a:lnTo>
                  <a:lnTo>
                    <a:pt x="6499238" y="469285"/>
                  </a:lnTo>
                  <a:close/>
                  <a:moveTo>
                    <a:pt x="6365477" y="536745"/>
                  </a:moveTo>
                  <a:lnTo>
                    <a:pt x="6241855" y="465375"/>
                  </a:lnTo>
                  <a:lnTo>
                    <a:pt x="6365477" y="394004"/>
                  </a:lnTo>
                  <a:lnTo>
                    <a:pt x="6365477" y="536745"/>
                  </a:lnTo>
                  <a:close/>
                  <a:moveTo>
                    <a:pt x="6365477" y="556299"/>
                  </a:moveTo>
                  <a:lnTo>
                    <a:pt x="6365477" y="700959"/>
                  </a:lnTo>
                  <a:lnTo>
                    <a:pt x="6235120" y="625677"/>
                  </a:lnTo>
                  <a:lnTo>
                    <a:pt x="6360408" y="553329"/>
                  </a:lnTo>
                  <a:lnTo>
                    <a:pt x="6365477" y="556262"/>
                  </a:lnTo>
                  <a:close/>
                  <a:moveTo>
                    <a:pt x="6363775" y="703928"/>
                  </a:moveTo>
                  <a:lnTo>
                    <a:pt x="6233382" y="779209"/>
                  </a:lnTo>
                  <a:lnTo>
                    <a:pt x="6233382" y="628647"/>
                  </a:lnTo>
                  <a:lnTo>
                    <a:pt x="6363775" y="703928"/>
                  </a:lnTo>
                  <a:close/>
                  <a:moveTo>
                    <a:pt x="6363775" y="860356"/>
                  </a:moveTo>
                  <a:lnTo>
                    <a:pt x="6233382" y="935637"/>
                  </a:lnTo>
                  <a:lnTo>
                    <a:pt x="6233382" y="785075"/>
                  </a:lnTo>
                  <a:lnTo>
                    <a:pt x="6363775" y="860356"/>
                  </a:lnTo>
                  <a:close/>
                  <a:moveTo>
                    <a:pt x="6365477" y="863289"/>
                  </a:moveTo>
                  <a:lnTo>
                    <a:pt x="6365477" y="1007986"/>
                  </a:lnTo>
                  <a:lnTo>
                    <a:pt x="6360408" y="1010919"/>
                  </a:lnTo>
                  <a:lnTo>
                    <a:pt x="6235120" y="938570"/>
                  </a:lnTo>
                  <a:lnTo>
                    <a:pt x="6365477" y="863289"/>
                  </a:lnTo>
                  <a:close/>
                  <a:moveTo>
                    <a:pt x="6365477" y="1027539"/>
                  </a:moveTo>
                  <a:lnTo>
                    <a:pt x="6365477" y="1170280"/>
                  </a:lnTo>
                  <a:lnTo>
                    <a:pt x="6241892" y="1098946"/>
                  </a:lnTo>
                  <a:lnTo>
                    <a:pt x="6365477" y="1027575"/>
                  </a:lnTo>
                  <a:close/>
                  <a:moveTo>
                    <a:pt x="6365477" y="1318887"/>
                  </a:moveTo>
                  <a:lnTo>
                    <a:pt x="6241892" y="1247517"/>
                  </a:lnTo>
                  <a:lnTo>
                    <a:pt x="6365477" y="1176146"/>
                  </a:lnTo>
                  <a:lnTo>
                    <a:pt x="6365477" y="1318887"/>
                  </a:lnTo>
                  <a:close/>
                  <a:moveTo>
                    <a:pt x="6365477" y="1338441"/>
                  </a:moveTo>
                  <a:lnTo>
                    <a:pt x="6365477" y="1483137"/>
                  </a:lnTo>
                  <a:lnTo>
                    <a:pt x="6235120" y="1407856"/>
                  </a:lnTo>
                  <a:lnTo>
                    <a:pt x="6360408" y="1335508"/>
                  </a:lnTo>
                  <a:lnTo>
                    <a:pt x="6365477" y="1338441"/>
                  </a:lnTo>
                  <a:close/>
                  <a:moveTo>
                    <a:pt x="6363775" y="1486070"/>
                  </a:moveTo>
                  <a:lnTo>
                    <a:pt x="6233382" y="1561351"/>
                  </a:lnTo>
                  <a:lnTo>
                    <a:pt x="6233382" y="1410825"/>
                  </a:lnTo>
                  <a:lnTo>
                    <a:pt x="6363775" y="1486106"/>
                  </a:lnTo>
                  <a:close/>
                  <a:moveTo>
                    <a:pt x="6363775" y="1642498"/>
                  </a:moveTo>
                  <a:lnTo>
                    <a:pt x="6233382" y="1717779"/>
                  </a:lnTo>
                  <a:lnTo>
                    <a:pt x="6233382" y="1567217"/>
                  </a:lnTo>
                  <a:lnTo>
                    <a:pt x="6363775" y="1642498"/>
                  </a:lnTo>
                  <a:close/>
                  <a:moveTo>
                    <a:pt x="6365477" y="1645431"/>
                  </a:moveTo>
                  <a:lnTo>
                    <a:pt x="6365477" y="1790128"/>
                  </a:lnTo>
                  <a:lnTo>
                    <a:pt x="6360444" y="1793061"/>
                  </a:lnTo>
                  <a:lnTo>
                    <a:pt x="6235120" y="1720713"/>
                  </a:lnTo>
                  <a:lnTo>
                    <a:pt x="6365477" y="1645431"/>
                  </a:lnTo>
                  <a:close/>
                  <a:moveTo>
                    <a:pt x="6365477" y="1809717"/>
                  </a:moveTo>
                  <a:lnTo>
                    <a:pt x="6365477" y="1952422"/>
                  </a:lnTo>
                  <a:lnTo>
                    <a:pt x="6241892" y="1881088"/>
                  </a:lnTo>
                  <a:lnTo>
                    <a:pt x="6365477" y="1809754"/>
                  </a:lnTo>
                  <a:close/>
                  <a:moveTo>
                    <a:pt x="6365477" y="2101029"/>
                  </a:moveTo>
                  <a:lnTo>
                    <a:pt x="6241892" y="2029659"/>
                  </a:lnTo>
                  <a:lnTo>
                    <a:pt x="6365477" y="1958288"/>
                  </a:lnTo>
                  <a:lnTo>
                    <a:pt x="6365477" y="2101029"/>
                  </a:lnTo>
                  <a:close/>
                  <a:moveTo>
                    <a:pt x="6365477" y="2120583"/>
                  </a:moveTo>
                  <a:lnTo>
                    <a:pt x="6365477" y="2265279"/>
                  </a:lnTo>
                  <a:lnTo>
                    <a:pt x="6235120" y="2190034"/>
                  </a:lnTo>
                  <a:lnTo>
                    <a:pt x="6360408" y="2117686"/>
                  </a:lnTo>
                  <a:lnTo>
                    <a:pt x="6365477" y="2120619"/>
                  </a:lnTo>
                  <a:close/>
                  <a:moveTo>
                    <a:pt x="6363775" y="2268212"/>
                  </a:moveTo>
                  <a:lnTo>
                    <a:pt x="6233382" y="2343457"/>
                  </a:lnTo>
                  <a:lnTo>
                    <a:pt x="6233382" y="2192931"/>
                  </a:lnTo>
                  <a:lnTo>
                    <a:pt x="6363775" y="2268212"/>
                  </a:lnTo>
                  <a:close/>
                  <a:moveTo>
                    <a:pt x="6363775" y="2424640"/>
                  </a:moveTo>
                  <a:lnTo>
                    <a:pt x="6233382" y="2499922"/>
                  </a:lnTo>
                  <a:lnTo>
                    <a:pt x="6233382" y="2349359"/>
                  </a:lnTo>
                  <a:lnTo>
                    <a:pt x="6363775" y="2424640"/>
                  </a:lnTo>
                  <a:close/>
                  <a:moveTo>
                    <a:pt x="6365477" y="2427573"/>
                  </a:moveTo>
                  <a:lnTo>
                    <a:pt x="6365477" y="2572270"/>
                  </a:lnTo>
                  <a:lnTo>
                    <a:pt x="6360408" y="2575203"/>
                  </a:lnTo>
                  <a:lnTo>
                    <a:pt x="6235084" y="2502855"/>
                  </a:lnTo>
                  <a:lnTo>
                    <a:pt x="6365441" y="2427610"/>
                  </a:lnTo>
                  <a:close/>
                  <a:moveTo>
                    <a:pt x="6365477" y="2591823"/>
                  </a:moveTo>
                  <a:lnTo>
                    <a:pt x="6365477" y="2734564"/>
                  </a:lnTo>
                  <a:lnTo>
                    <a:pt x="6241892" y="2663194"/>
                  </a:lnTo>
                  <a:lnTo>
                    <a:pt x="6365477" y="2591823"/>
                  </a:lnTo>
                  <a:close/>
                  <a:moveTo>
                    <a:pt x="6365477" y="2883171"/>
                  </a:moveTo>
                  <a:lnTo>
                    <a:pt x="6241892" y="2811801"/>
                  </a:lnTo>
                  <a:lnTo>
                    <a:pt x="6365477" y="2740430"/>
                  </a:lnTo>
                  <a:lnTo>
                    <a:pt x="6365477" y="2883171"/>
                  </a:lnTo>
                  <a:close/>
                  <a:moveTo>
                    <a:pt x="6365477" y="2902725"/>
                  </a:moveTo>
                  <a:lnTo>
                    <a:pt x="6365477" y="3047421"/>
                  </a:lnTo>
                  <a:lnTo>
                    <a:pt x="6235120" y="2972140"/>
                  </a:lnTo>
                  <a:lnTo>
                    <a:pt x="6360408" y="2899792"/>
                  </a:lnTo>
                  <a:lnTo>
                    <a:pt x="6365477" y="2902725"/>
                  </a:lnTo>
                  <a:close/>
                  <a:moveTo>
                    <a:pt x="6363775" y="3050318"/>
                  </a:moveTo>
                  <a:lnTo>
                    <a:pt x="6233382" y="3125599"/>
                  </a:lnTo>
                  <a:lnTo>
                    <a:pt x="6233382" y="2975036"/>
                  </a:lnTo>
                  <a:lnTo>
                    <a:pt x="6363775" y="3050318"/>
                  </a:lnTo>
                  <a:close/>
                  <a:moveTo>
                    <a:pt x="6363775" y="3206782"/>
                  </a:moveTo>
                  <a:lnTo>
                    <a:pt x="6233382" y="3282064"/>
                  </a:lnTo>
                  <a:lnTo>
                    <a:pt x="6233382" y="3131501"/>
                  </a:lnTo>
                  <a:lnTo>
                    <a:pt x="6363775" y="3206782"/>
                  </a:lnTo>
                  <a:close/>
                  <a:moveTo>
                    <a:pt x="6365477" y="3209715"/>
                  </a:moveTo>
                  <a:lnTo>
                    <a:pt x="6365477" y="3354412"/>
                  </a:lnTo>
                  <a:lnTo>
                    <a:pt x="6360444" y="3357345"/>
                  </a:lnTo>
                  <a:lnTo>
                    <a:pt x="6235120" y="3284997"/>
                  </a:lnTo>
                  <a:lnTo>
                    <a:pt x="6365477" y="3209715"/>
                  </a:lnTo>
                  <a:close/>
                  <a:moveTo>
                    <a:pt x="6365477" y="3373965"/>
                  </a:moveTo>
                  <a:lnTo>
                    <a:pt x="6365477" y="3516670"/>
                  </a:lnTo>
                  <a:lnTo>
                    <a:pt x="6241892" y="3445299"/>
                  </a:lnTo>
                  <a:lnTo>
                    <a:pt x="6365477" y="3373929"/>
                  </a:lnTo>
                  <a:close/>
                  <a:moveTo>
                    <a:pt x="6368881" y="3372010"/>
                  </a:moveTo>
                  <a:lnTo>
                    <a:pt x="6373987" y="3369077"/>
                  </a:lnTo>
                  <a:lnTo>
                    <a:pt x="6499274" y="3441389"/>
                  </a:lnTo>
                  <a:lnTo>
                    <a:pt x="6368881" y="3516706"/>
                  </a:lnTo>
                  <a:lnTo>
                    <a:pt x="6368881" y="3372010"/>
                  </a:lnTo>
                  <a:close/>
                  <a:moveTo>
                    <a:pt x="6500940" y="3444358"/>
                  </a:moveTo>
                  <a:lnTo>
                    <a:pt x="6500940" y="3594884"/>
                  </a:lnTo>
                  <a:lnTo>
                    <a:pt x="6370583" y="3519603"/>
                  </a:lnTo>
                  <a:lnTo>
                    <a:pt x="6500940" y="3444358"/>
                  </a:lnTo>
                  <a:close/>
                  <a:moveTo>
                    <a:pt x="6377354" y="3367121"/>
                  </a:moveTo>
                  <a:lnTo>
                    <a:pt x="6500940" y="3295751"/>
                  </a:lnTo>
                  <a:lnTo>
                    <a:pt x="6500940" y="3438456"/>
                  </a:lnTo>
                  <a:lnTo>
                    <a:pt x="6377354" y="3367085"/>
                  </a:lnTo>
                  <a:close/>
                  <a:moveTo>
                    <a:pt x="6504344" y="3444358"/>
                  </a:moveTo>
                  <a:lnTo>
                    <a:pt x="6634701" y="3519639"/>
                  </a:lnTo>
                  <a:lnTo>
                    <a:pt x="6504344" y="3594920"/>
                  </a:lnTo>
                  <a:lnTo>
                    <a:pt x="6504344" y="3444358"/>
                  </a:lnTo>
                  <a:close/>
                  <a:moveTo>
                    <a:pt x="6506045" y="3441425"/>
                  </a:moveTo>
                  <a:lnTo>
                    <a:pt x="6636439" y="3366180"/>
                  </a:lnTo>
                  <a:lnTo>
                    <a:pt x="6636439" y="3516706"/>
                  </a:lnTo>
                  <a:lnTo>
                    <a:pt x="6506045" y="3441425"/>
                  </a:lnTo>
                  <a:close/>
                  <a:moveTo>
                    <a:pt x="6504344" y="3438492"/>
                  </a:moveTo>
                  <a:lnTo>
                    <a:pt x="6504344" y="3293832"/>
                  </a:lnTo>
                  <a:lnTo>
                    <a:pt x="6509413" y="3290899"/>
                  </a:lnTo>
                  <a:lnTo>
                    <a:pt x="6634701" y="3363211"/>
                  </a:lnTo>
                  <a:lnTo>
                    <a:pt x="6504344" y="3438492"/>
                  </a:lnTo>
                  <a:close/>
                  <a:moveTo>
                    <a:pt x="6504344" y="3274242"/>
                  </a:moveTo>
                  <a:lnTo>
                    <a:pt x="6504344" y="3131465"/>
                  </a:lnTo>
                  <a:lnTo>
                    <a:pt x="6627966" y="3202872"/>
                  </a:lnTo>
                  <a:lnTo>
                    <a:pt x="6504344" y="3274242"/>
                  </a:lnTo>
                  <a:close/>
                  <a:moveTo>
                    <a:pt x="6504344" y="2982894"/>
                  </a:moveTo>
                  <a:lnTo>
                    <a:pt x="6627929" y="3054265"/>
                  </a:lnTo>
                  <a:lnTo>
                    <a:pt x="6504344" y="3125635"/>
                  </a:lnTo>
                  <a:lnTo>
                    <a:pt x="6504344" y="2982930"/>
                  </a:lnTo>
                  <a:close/>
                  <a:moveTo>
                    <a:pt x="6504344" y="2963341"/>
                  </a:moveTo>
                  <a:lnTo>
                    <a:pt x="6504344" y="2818644"/>
                  </a:lnTo>
                  <a:lnTo>
                    <a:pt x="6634701" y="2893926"/>
                  </a:lnTo>
                  <a:lnTo>
                    <a:pt x="6509413" y="2966274"/>
                  </a:lnTo>
                  <a:lnTo>
                    <a:pt x="6504344" y="2963341"/>
                  </a:lnTo>
                  <a:close/>
                  <a:moveTo>
                    <a:pt x="6506045" y="2815711"/>
                  </a:moveTo>
                  <a:lnTo>
                    <a:pt x="6636439" y="2740430"/>
                  </a:lnTo>
                  <a:lnTo>
                    <a:pt x="6636439" y="2890956"/>
                  </a:lnTo>
                  <a:lnTo>
                    <a:pt x="6506045" y="2815675"/>
                  </a:lnTo>
                  <a:close/>
                  <a:moveTo>
                    <a:pt x="6506045" y="2659247"/>
                  </a:moveTo>
                  <a:lnTo>
                    <a:pt x="6636439" y="2584002"/>
                  </a:lnTo>
                  <a:lnTo>
                    <a:pt x="6636439" y="2734564"/>
                  </a:lnTo>
                  <a:lnTo>
                    <a:pt x="6506045" y="2659283"/>
                  </a:lnTo>
                  <a:close/>
                  <a:moveTo>
                    <a:pt x="6504344" y="2656350"/>
                  </a:moveTo>
                  <a:lnTo>
                    <a:pt x="6504344" y="2511654"/>
                  </a:lnTo>
                  <a:lnTo>
                    <a:pt x="6509413" y="2508721"/>
                  </a:lnTo>
                  <a:lnTo>
                    <a:pt x="6634701" y="2581069"/>
                  </a:lnTo>
                  <a:lnTo>
                    <a:pt x="6504344" y="2656350"/>
                  </a:lnTo>
                  <a:close/>
                  <a:moveTo>
                    <a:pt x="6504344" y="2492100"/>
                  </a:moveTo>
                  <a:lnTo>
                    <a:pt x="6504344" y="2349359"/>
                  </a:lnTo>
                  <a:lnTo>
                    <a:pt x="6627929" y="2420730"/>
                  </a:lnTo>
                  <a:lnTo>
                    <a:pt x="6504344" y="2492100"/>
                  </a:lnTo>
                  <a:close/>
                  <a:moveTo>
                    <a:pt x="6504344" y="2200752"/>
                  </a:moveTo>
                  <a:lnTo>
                    <a:pt x="6627929" y="2272123"/>
                  </a:lnTo>
                  <a:lnTo>
                    <a:pt x="6504344" y="2343493"/>
                  </a:lnTo>
                  <a:lnTo>
                    <a:pt x="6504344" y="2200788"/>
                  </a:lnTo>
                  <a:close/>
                  <a:moveTo>
                    <a:pt x="6504344" y="2181199"/>
                  </a:moveTo>
                  <a:lnTo>
                    <a:pt x="6504344" y="2036502"/>
                  </a:lnTo>
                  <a:lnTo>
                    <a:pt x="6634701" y="2111784"/>
                  </a:lnTo>
                  <a:lnTo>
                    <a:pt x="6509377" y="2184132"/>
                  </a:lnTo>
                  <a:lnTo>
                    <a:pt x="6504307" y="2181199"/>
                  </a:lnTo>
                  <a:close/>
                  <a:moveTo>
                    <a:pt x="6506045" y="2033569"/>
                  </a:moveTo>
                  <a:lnTo>
                    <a:pt x="6636439" y="1958288"/>
                  </a:lnTo>
                  <a:lnTo>
                    <a:pt x="6636439" y="2108814"/>
                  </a:lnTo>
                  <a:lnTo>
                    <a:pt x="6506045" y="2033569"/>
                  </a:lnTo>
                  <a:close/>
                  <a:moveTo>
                    <a:pt x="6506045" y="1877141"/>
                  </a:moveTo>
                  <a:lnTo>
                    <a:pt x="6636439" y="1801860"/>
                  </a:lnTo>
                  <a:lnTo>
                    <a:pt x="6636439" y="1952386"/>
                  </a:lnTo>
                  <a:lnTo>
                    <a:pt x="6506045" y="1877105"/>
                  </a:lnTo>
                  <a:close/>
                  <a:moveTo>
                    <a:pt x="6504344" y="1874208"/>
                  </a:moveTo>
                  <a:lnTo>
                    <a:pt x="6504344" y="1729512"/>
                  </a:lnTo>
                  <a:lnTo>
                    <a:pt x="6509413" y="1726579"/>
                  </a:lnTo>
                  <a:lnTo>
                    <a:pt x="6634701" y="1798927"/>
                  </a:lnTo>
                  <a:lnTo>
                    <a:pt x="6504344" y="1874208"/>
                  </a:lnTo>
                  <a:close/>
                  <a:moveTo>
                    <a:pt x="6504344" y="1709958"/>
                  </a:moveTo>
                  <a:lnTo>
                    <a:pt x="6504344" y="1567217"/>
                  </a:lnTo>
                  <a:lnTo>
                    <a:pt x="6627966" y="1638588"/>
                  </a:lnTo>
                  <a:lnTo>
                    <a:pt x="6504344" y="1709958"/>
                  </a:lnTo>
                  <a:close/>
                  <a:moveTo>
                    <a:pt x="6504344" y="1418610"/>
                  </a:moveTo>
                  <a:lnTo>
                    <a:pt x="6627929" y="1489981"/>
                  </a:lnTo>
                  <a:lnTo>
                    <a:pt x="6504344" y="1561351"/>
                  </a:lnTo>
                  <a:lnTo>
                    <a:pt x="6504344" y="1418610"/>
                  </a:lnTo>
                  <a:close/>
                  <a:moveTo>
                    <a:pt x="6504344" y="1399057"/>
                  </a:moveTo>
                  <a:lnTo>
                    <a:pt x="6504344" y="1254360"/>
                  </a:lnTo>
                  <a:lnTo>
                    <a:pt x="6634701" y="1329642"/>
                  </a:lnTo>
                  <a:lnTo>
                    <a:pt x="6509377" y="1401990"/>
                  </a:lnTo>
                  <a:lnTo>
                    <a:pt x="6504307" y="1399057"/>
                  </a:lnTo>
                  <a:close/>
                  <a:moveTo>
                    <a:pt x="6506045" y="1251427"/>
                  </a:moveTo>
                  <a:lnTo>
                    <a:pt x="6636439" y="1176146"/>
                  </a:lnTo>
                  <a:lnTo>
                    <a:pt x="6636439" y="1326672"/>
                  </a:lnTo>
                  <a:lnTo>
                    <a:pt x="6506045" y="1251391"/>
                  </a:lnTo>
                  <a:close/>
                  <a:moveTo>
                    <a:pt x="6506045" y="1094999"/>
                  </a:moveTo>
                  <a:lnTo>
                    <a:pt x="6636439" y="1019718"/>
                  </a:lnTo>
                  <a:lnTo>
                    <a:pt x="6636439" y="1170244"/>
                  </a:lnTo>
                  <a:lnTo>
                    <a:pt x="6506045" y="1094963"/>
                  </a:lnTo>
                  <a:close/>
                  <a:moveTo>
                    <a:pt x="6504344" y="1092066"/>
                  </a:moveTo>
                  <a:lnTo>
                    <a:pt x="6504344" y="947370"/>
                  </a:lnTo>
                  <a:lnTo>
                    <a:pt x="6509413" y="944437"/>
                  </a:lnTo>
                  <a:lnTo>
                    <a:pt x="6634701" y="1016785"/>
                  </a:lnTo>
                  <a:lnTo>
                    <a:pt x="6504344" y="1092066"/>
                  </a:lnTo>
                  <a:close/>
                  <a:moveTo>
                    <a:pt x="6504344" y="927816"/>
                  </a:moveTo>
                  <a:lnTo>
                    <a:pt x="6504344" y="785075"/>
                  </a:lnTo>
                  <a:lnTo>
                    <a:pt x="6627929" y="856446"/>
                  </a:lnTo>
                  <a:lnTo>
                    <a:pt x="6504344" y="927816"/>
                  </a:lnTo>
                  <a:close/>
                  <a:moveTo>
                    <a:pt x="6504344" y="636468"/>
                  </a:moveTo>
                  <a:lnTo>
                    <a:pt x="6627929" y="707839"/>
                  </a:lnTo>
                  <a:lnTo>
                    <a:pt x="6504344" y="779209"/>
                  </a:lnTo>
                  <a:lnTo>
                    <a:pt x="6504344" y="636468"/>
                  </a:lnTo>
                  <a:close/>
                  <a:moveTo>
                    <a:pt x="6504344" y="616915"/>
                  </a:moveTo>
                  <a:lnTo>
                    <a:pt x="6504344" y="472218"/>
                  </a:lnTo>
                  <a:lnTo>
                    <a:pt x="6634701" y="547499"/>
                  </a:lnTo>
                  <a:lnTo>
                    <a:pt x="6509377" y="619848"/>
                  </a:lnTo>
                  <a:lnTo>
                    <a:pt x="6504307" y="616915"/>
                  </a:lnTo>
                  <a:close/>
                  <a:moveTo>
                    <a:pt x="6506045" y="469285"/>
                  </a:moveTo>
                  <a:lnTo>
                    <a:pt x="6636439" y="394004"/>
                  </a:lnTo>
                  <a:lnTo>
                    <a:pt x="6636439" y="544530"/>
                  </a:lnTo>
                  <a:lnTo>
                    <a:pt x="6506045" y="469249"/>
                  </a:lnTo>
                  <a:close/>
                  <a:moveTo>
                    <a:pt x="6504344" y="466352"/>
                  </a:moveTo>
                  <a:lnTo>
                    <a:pt x="6504344" y="315790"/>
                  </a:lnTo>
                  <a:lnTo>
                    <a:pt x="6634701" y="391071"/>
                  </a:lnTo>
                  <a:lnTo>
                    <a:pt x="6504344" y="466352"/>
                  </a:lnTo>
                  <a:close/>
                  <a:moveTo>
                    <a:pt x="6506045" y="312857"/>
                  </a:moveTo>
                  <a:lnTo>
                    <a:pt x="6636439" y="237576"/>
                  </a:lnTo>
                  <a:lnTo>
                    <a:pt x="6636439" y="388102"/>
                  </a:lnTo>
                  <a:lnTo>
                    <a:pt x="6506045" y="312821"/>
                  </a:lnTo>
                  <a:close/>
                  <a:moveTo>
                    <a:pt x="6504344" y="309924"/>
                  </a:moveTo>
                  <a:lnTo>
                    <a:pt x="6504344" y="165228"/>
                  </a:lnTo>
                  <a:lnTo>
                    <a:pt x="6509413" y="162294"/>
                  </a:lnTo>
                  <a:lnTo>
                    <a:pt x="6634701" y="234643"/>
                  </a:lnTo>
                  <a:lnTo>
                    <a:pt x="6504344" y="309924"/>
                  </a:lnTo>
                  <a:close/>
                  <a:moveTo>
                    <a:pt x="6500940" y="309924"/>
                  </a:moveTo>
                  <a:lnTo>
                    <a:pt x="6377354" y="238553"/>
                  </a:lnTo>
                  <a:lnTo>
                    <a:pt x="6500940" y="167183"/>
                  </a:lnTo>
                  <a:lnTo>
                    <a:pt x="6500940" y="309888"/>
                  </a:lnTo>
                  <a:close/>
                  <a:moveTo>
                    <a:pt x="6499238" y="312857"/>
                  </a:moveTo>
                  <a:lnTo>
                    <a:pt x="6368845" y="388138"/>
                  </a:lnTo>
                  <a:lnTo>
                    <a:pt x="6368845" y="243442"/>
                  </a:lnTo>
                  <a:lnTo>
                    <a:pt x="6373950" y="240509"/>
                  </a:lnTo>
                  <a:lnTo>
                    <a:pt x="6499238" y="312857"/>
                  </a:lnTo>
                  <a:close/>
                  <a:moveTo>
                    <a:pt x="6365477" y="388102"/>
                  </a:moveTo>
                  <a:lnTo>
                    <a:pt x="6241892" y="316768"/>
                  </a:lnTo>
                  <a:lnTo>
                    <a:pt x="6365477" y="245397"/>
                  </a:lnTo>
                  <a:lnTo>
                    <a:pt x="6365477" y="388102"/>
                  </a:lnTo>
                  <a:close/>
                  <a:moveTo>
                    <a:pt x="6363775" y="391071"/>
                  </a:moveTo>
                  <a:lnTo>
                    <a:pt x="6238451" y="463419"/>
                  </a:lnTo>
                  <a:lnTo>
                    <a:pt x="6233382" y="460486"/>
                  </a:lnTo>
                  <a:lnTo>
                    <a:pt x="6233382" y="321656"/>
                  </a:lnTo>
                  <a:lnTo>
                    <a:pt x="6238488" y="318723"/>
                  </a:lnTo>
                  <a:lnTo>
                    <a:pt x="6363775" y="391071"/>
                  </a:lnTo>
                  <a:close/>
                  <a:moveTo>
                    <a:pt x="6230014" y="458531"/>
                  </a:moveTo>
                  <a:lnTo>
                    <a:pt x="6113164" y="391071"/>
                  </a:lnTo>
                  <a:lnTo>
                    <a:pt x="6230014" y="323611"/>
                  </a:lnTo>
                  <a:lnTo>
                    <a:pt x="6230014" y="458531"/>
                  </a:lnTo>
                  <a:close/>
                  <a:moveTo>
                    <a:pt x="6357004" y="551410"/>
                  </a:moveTo>
                  <a:lnTo>
                    <a:pt x="6233418" y="622781"/>
                  </a:lnTo>
                  <a:lnTo>
                    <a:pt x="6233418" y="480040"/>
                  </a:lnTo>
                  <a:lnTo>
                    <a:pt x="6357004" y="551410"/>
                  </a:lnTo>
                  <a:close/>
                  <a:moveTo>
                    <a:pt x="6233382" y="941503"/>
                  </a:moveTo>
                  <a:lnTo>
                    <a:pt x="6357004" y="1012874"/>
                  </a:lnTo>
                  <a:lnTo>
                    <a:pt x="6233382" y="1084244"/>
                  </a:lnTo>
                  <a:lnTo>
                    <a:pt x="6233382" y="941540"/>
                  </a:lnTo>
                  <a:close/>
                  <a:moveTo>
                    <a:pt x="6238488" y="1100865"/>
                  </a:moveTo>
                  <a:lnTo>
                    <a:pt x="6363811" y="1173213"/>
                  </a:lnTo>
                  <a:lnTo>
                    <a:pt x="6238488" y="1245561"/>
                  </a:lnTo>
                  <a:lnTo>
                    <a:pt x="6233418" y="1242628"/>
                  </a:lnTo>
                  <a:lnTo>
                    <a:pt x="6233418" y="1103798"/>
                  </a:lnTo>
                  <a:lnTo>
                    <a:pt x="6238488" y="1100865"/>
                  </a:lnTo>
                  <a:close/>
                  <a:moveTo>
                    <a:pt x="6230014" y="1240673"/>
                  </a:moveTo>
                  <a:lnTo>
                    <a:pt x="6113164" y="1173213"/>
                  </a:lnTo>
                  <a:lnTo>
                    <a:pt x="6230014" y="1105753"/>
                  </a:lnTo>
                  <a:lnTo>
                    <a:pt x="6230014" y="1240673"/>
                  </a:lnTo>
                  <a:close/>
                  <a:moveTo>
                    <a:pt x="6357004" y="1333552"/>
                  </a:moveTo>
                  <a:lnTo>
                    <a:pt x="6233382" y="1404923"/>
                  </a:lnTo>
                  <a:lnTo>
                    <a:pt x="6233382" y="1262182"/>
                  </a:lnTo>
                  <a:lnTo>
                    <a:pt x="6357004" y="1333552"/>
                  </a:lnTo>
                  <a:close/>
                  <a:moveTo>
                    <a:pt x="6233382" y="1723646"/>
                  </a:moveTo>
                  <a:lnTo>
                    <a:pt x="6357004" y="1795016"/>
                  </a:lnTo>
                  <a:lnTo>
                    <a:pt x="6233382" y="1866386"/>
                  </a:lnTo>
                  <a:lnTo>
                    <a:pt x="6233382" y="1723646"/>
                  </a:lnTo>
                  <a:close/>
                  <a:moveTo>
                    <a:pt x="6238488" y="1883007"/>
                  </a:moveTo>
                  <a:lnTo>
                    <a:pt x="6363775" y="1955355"/>
                  </a:lnTo>
                  <a:lnTo>
                    <a:pt x="6238451" y="2027703"/>
                  </a:lnTo>
                  <a:lnTo>
                    <a:pt x="6233382" y="2024770"/>
                  </a:lnTo>
                  <a:lnTo>
                    <a:pt x="6233382" y="1885940"/>
                  </a:lnTo>
                  <a:lnTo>
                    <a:pt x="6238488" y="1883007"/>
                  </a:lnTo>
                  <a:close/>
                  <a:moveTo>
                    <a:pt x="6230014" y="2022815"/>
                  </a:moveTo>
                  <a:lnTo>
                    <a:pt x="6113200" y="1955355"/>
                  </a:lnTo>
                  <a:lnTo>
                    <a:pt x="6230014" y="1887895"/>
                  </a:lnTo>
                  <a:lnTo>
                    <a:pt x="6230014" y="2022815"/>
                  </a:lnTo>
                  <a:close/>
                  <a:moveTo>
                    <a:pt x="6357004" y="2115694"/>
                  </a:moveTo>
                  <a:lnTo>
                    <a:pt x="6233418" y="2187028"/>
                  </a:lnTo>
                  <a:lnTo>
                    <a:pt x="6233418" y="2044324"/>
                  </a:lnTo>
                  <a:lnTo>
                    <a:pt x="6357004" y="2115694"/>
                  </a:lnTo>
                  <a:close/>
                  <a:moveTo>
                    <a:pt x="6233382" y="2505788"/>
                  </a:moveTo>
                  <a:lnTo>
                    <a:pt x="6357004" y="2577158"/>
                  </a:lnTo>
                  <a:lnTo>
                    <a:pt x="6233382" y="2648528"/>
                  </a:lnTo>
                  <a:lnTo>
                    <a:pt x="6233382" y="2505788"/>
                  </a:lnTo>
                  <a:close/>
                  <a:moveTo>
                    <a:pt x="6238488" y="2665149"/>
                  </a:moveTo>
                  <a:lnTo>
                    <a:pt x="6363811" y="2737497"/>
                  </a:lnTo>
                  <a:lnTo>
                    <a:pt x="6238488" y="2809845"/>
                  </a:lnTo>
                  <a:lnTo>
                    <a:pt x="6233418" y="2806912"/>
                  </a:lnTo>
                  <a:lnTo>
                    <a:pt x="6233418" y="2668082"/>
                  </a:lnTo>
                  <a:lnTo>
                    <a:pt x="6238488" y="2665149"/>
                  </a:lnTo>
                  <a:close/>
                  <a:moveTo>
                    <a:pt x="6230014" y="2804957"/>
                  </a:moveTo>
                  <a:lnTo>
                    <a:pt x="6113164" y="2737497"/>
                  </a:lnTo>
                  <a:lnTo>
                    <a:pt x="6230014" y="2670001"/>
                  </a:lnTo>
                  <a:lnTo>
                    <a:pt x="6230014" y="2804921"/>
                  </a:lnTo>
                  <a:close/>
                  <a:moveTo>
                    <a:pt x="6357004" y="2897836"/>
                  </a:moveTo>
                  <a:lnTo>
                    <a:pt x="6233382" y="2969207"/>
                  </a:lnTo>
                  <a:lnTo>
                    <a:pt x="6233382" y="2826502"/>
                  </a:lnTo>
                  <a:lnTo>
                    <a:pt x="6357004" y="2897836"/>
                  </a:lnTo>
                  <a:close/>
                  <a:moveTo>
                    <a:pt x="6233382" y="3287930"/>
                  </a:moveTo>
                  <a:lnTo>
                    <a:pt x="6357004" y="3359336"/>
                  </a:lnTo>
                  <a:lnTo>
                    <a:pt x="6233382" y="3430707"/>
                  </a:lnTo>
                  <a:lnTo>
                    <a:pt x="6233382" y="3287966"/>
                  </a:lnTo>
                  <a:close/>
                  <a:moveTo>
                    <a:pt x="6238488" y="3447291"/>
                  </a:moveTo>
                  <a:lnTo>
                    <a:pt x="6363775" y="3519603"/>
                  </a:lnTo>
                  <a:lnTo>
                    <a:pt x="6238488" y="3591951"/>
                  </a:lnTo>
                  <a:lnTo>
                    <a:pt x="6233382" y="3589018"/>
                  </a:lnTo>
                  <a:lnTo>
                    <a:pt x="6233382" y="3450224"/>
                  </a:lnTo>
                  <a:lnTo>
                    <a:pt x="6238488" y="3447291"/>
                  </a:lnTo>
                  <a:close/>
                  <a:moveTo>
                    <a:pt x="6230014" y="3587099"/>
                  </a:moveTo>
                  <a:lnTo>
                    <a:pt x="6113200" y="3519675"/>
                  </a:lnTo>
                  <a:lnTo>
                    <a:pt x="6230014" y="3452216"/>
                  </a:lnTo>
                  <a:lnTo>
                    <a:pt x="6230014" y="3587099"/>
                  </a:lnTo>
                  <a:close/>
                  <a:moveTo>
                    <a:pt x="6233382" y="3608572"/>
                  </a:moveTo>
                  <a:lnTo>
                    <a:pt x="6357004" y="3679942"/>
                  </a:lnTo>
                  <a:lnTo>
                    <a:pt x="6233382" y="3751312"/>
                  </a:lnTo>
                  <a:lnTo>
                    <a:pt x="6233382" y="3608572"/>
                  </a:lnTo>
                  <a:close/>
                  <a:moveTo>
                    <a:pt x="6241892" y="3593943"/>
                  </a:moveTo>
                  <a:lnTo>
                    <a:pt x="6365477" y="3522572"/>
                  </a:lnTo>
                  <a:lnTo>
                    <a:pt x="6365477" y="3665277"/>
                  </a:lnTo>
                  <a:lnTo>
                    <a:pt x="6241892" y="3593906"/>
                  </a:lnTo>
                  <a:close/>
                  <a:moveTo>
                    <a:pt x="6368881" y="3522572"/>
                  </a:moveTo>
                  <a:lnTo>
                    <a:pt x="6499274" y="3597853"/>
                  </a:lnTo>
                  <a:lnTo>
                    <a:pt x="6373987" y="3670202"/>
                  </a:lnTo>
                  <a:lnTo>
                    <a:pt x="6368881" y="3667268"/>
                  </a:lnTo>
                  <a:lnTo>
                    <a:pt x="6368881" y="3522572"/>
                  </a:lnTo>
                  <a:close/>
                  <a:moveTo>
                    <a:pt x="6500940" y="3600786"/>
                  </a:moveTo>
                  <a:lnTo>
                    <a:pt x="6500940" y="3743491"/>
                  </a:lnTo>
                  <a:lnTo>
                    <a:pt x="6377354" y="3672121"/>
                  </a:lnTo>
                  <a:lnTo>
                    <a:pt x="6500940" y="3600750"/>
                  </a:lnTo>
                  <a:close/>
                  <a:moveTo>
                    <a:pt x="6504344" y="3600786"/>
                  </a:moveTo>
                  <a:lnTo>
                    <a:pt x="6634701" y="3676068"/>
                  </a:lnTo>
                  <a:lnTo>
                    <a:pt x="6509413" y="3748416"/>
                  </a:lnTo>
                  <a:lnTo>
                    <a:pt x="6504344" y="3745483"/>
                  </a:lnTo>
                  <a:lnTo>
                    <a:pt x="6504344" y="3600786"/>
                  </a:lnTo>
                  <a:close/>
                  <a:moveTo>
                    <a:pt x="6506045" y="3597853"/>
                  </a:moveTo>
                  <a:lnTo>
                    <a:pt x="6636439" y="3522572"/>
                  </a:lnTo>
                  <a:lnTo>
                    <a:pt x="6636439" y="3673098"/>
                  </a:lnTo>
                  <a:lnTo>
                    <a:pt x="6506045" y="3597817"/>
                  </a:lnTo>
                  <a:close/>
                  <a:moveTo>
                    <a:pt x="6636439" y="3360241"/>
                  </a:moveTo>
                  <a:lnTo>
                    <a:pt x="6512853" y="3288871"/>
                  </a:lnTo>
                  <a:lnTo>
                    <a:pt x="6636439" y="3217537"/>
                  </a:lnTo>
                  <a:lnTo>
                    <a:pt x="6636439" y="3360241"/>
                  </a:lnTo>
                  <a:close/>
                  <a:moveTo>
                    <a:pt x="6631369" y="3200916"/>
                  </a:moveTo>
                  <a:lnTo>
                    <a:pt x="6506045" y="3128568"/>
                  </a:lnTo>
                  <a:lnTo>
                    <a:pt x="6631333" y="3056220"/>
                  </a:lnTo>
                  <a:lnTo>
                    <a:pt x="6636402" y="3059153"/>
                  </a:lnTo>
                  <a:lnTo>
                    <a:pt x="6636402" y="3198019"/>
                  </a:lnTo>
                  <a:lnTo>
                    <a:pt x="6631333" y="3200916"/>
                  </a:lnTo>
                  <a:close/>
                  <a:moveTo>
                    <a:pt x="6639806" y="3061108"/>
                  </a:moveTo>
                  <a:lnTo>
                    <a:pt x="6756657" y="3128604"/>
                  </a:lnTo>
                  <a:lnTo>
                    <a:pt x="6639806" y="3196064"/>
                  </a:lnTo>
                  <a:lnTo>
                    <a:pt x="6639806" y="3061108"/>
                  </a:lnTo>
                  <a:close/>
                  <a:moveTo>
                    <a:pt x="6512780" y="2968229"/>
                  </a:moveTo>
                  <a:lnTo>
                    <a:pt x="6636402" y="2896859"/>
                  </a:lnTo>
                  <a:lnTo>
                    <a:pt x="6636402" y="3039599"/>
                  </a:lnTo>
                  <a:lnTo>
                    <a:pt x="6512780" y="2968229"/>
                  </a:lnTo>
                  <a:close/>
                  <a:moveTo>
                    <a:pt x="6636439" y="2578099"/>
                  </a:moveTo>
                  <a:lnTo>
                    <a:pt x="6512853" y="2506765"/>
                  </a:lnTo>
                  <a:lnTo>
                    <a:pt x="6636439" y="2435395"/>
                  </a:lnTo>
                  <a:lnTo>
                    <a:pt x="6636439" y="2578136"/>
                  </a:lnTo>
                  <a:close/>
                  <a:moveTo>
                    <a:pt x="6631333" y="2418774"/>
                  </a:moveTo>
                  <a:lnTo>
                    <a:pt x="6506045" y="2346426"/>
                  </a:lnTo>
                  <a:lnTo>
                    <a:pt x="6631333" y="2274078"/>
                  </a:lnTo>
                  <a:lnTo>
                    <a:pt x="6636402" y="2277011"/>
                  </a:lnTo>
                  <a:lnTo>
                    <a:pt x="6636402" y="2415841"/>
                  </a:lnTo>
                  <a:lnTo>
                    <a:pt x="6631333" y="2418774"/>
                  </a:lnTo>
                  <a:close/>
                  <a:moveTo>
                    <a:pt x="6639806" y="2278966"/>
                  </a:moveTo>
                  <a:lnTo>
                    <a:pt x="6756657" y="2346426"/>
                  </a:lnTo>
                  <a:lnTo>
                    <a:pt x="6639806" y="2413886"/>
                  </a:lnTo>
                  <a:lnTo>
                    <a:pt x="6639806" y="2278966"/>
                  </a:lnTo>
                  <a:close/>
                  <a:moveTo>
                    <a:pt x="6512780" y="2186087"/>
                  </a:moveTo>
                  <a:lnTo>
                    <a:pt x="6636402" y="2114717"/>
                  </a:lnTo>
                  <a:lnTo>
                    <a:pt x="6636402" y="2257457"/>
                  </a:lnTo>
                  <a:lnTo>
                    <a:pt x="6512780" y="2186087"/>
                  </a:lnTo>
                  <a:close/>
                  <a:moveTo>
                    <a:pt x="6636439" y="1795957"/>
                  </a:moveTo>
                  <a:lnTo>
                    <a:pt x="6512853" y="1724623"/>
                  </a:lnTo>
                  <a:lnTo>
                    <a:pt x="6636439" y="1653289"/>
                  </a:lnTo>
                  <a:lnTo>
                    <a:pt x="6636439" y="1795994"/>
                  </a:lnTo>
                  <a:close/>
                  <a:moveTo>
                    <a:pt x="6631369" y="1636632"/>
                  </a:moveTo>
                  <a:lnTo>
                    <a:pt x="6506045" y="1564284"/>
                  </a:lnTo>
                  <a:lnTo>
                    <a:pt x="6631333" y="1491936"/>
                  </a:lnTo>
                  <a:lnTo>
                    <a:pt x="6636402" y="1494869"/>
                  </a:lnTo>
                  <a:lnTo>
                    <a:pt x="6636402" y="1633735"/>
                  </a:lnTo>
                  <a:lnTo>
                    <a:pt x="6631333" y="1636668"/>
                  </a:lnTo>
                  <a:close/>
                  <a:moveTo>
                    <a:pt x="6639806" y="1496824"/>
                  </a:moveTo>
                  <a:lnTo>
                    <a:pt x="6756657" y="1564284"/>
                  </a:lnTo>
                  <a:lnTo>
                    <a:pt x="6639806" y="1631744"/>
                  </a:lnTo>
                  <a:lnTo>
                    <a:pt x="6639806" y="1496788"/>
                  </a:lnTo>
                  <a:close/>
                  <a:moveTo>
                    <a:pt x="6512780" y="1403945"/>
                  </a:moveTo>
                  <a:lnTo>
                    <a:pt x="6636402" y="1332575"/>
                  </a:lnTo>
                  <a:lnTo>
                    <a:pt x="6636402" y="1475315"/>
                  </a:lnTo>
                  <a:lnTo>
                    <a:pt x="6512780" y="1403945"/>
                  </a:lnTo>
                  <a:close/>
                  <a:moveTo>
                    <a:pt x="6636439" y="1013815"/>
                  </a:moveTo>
                  <a:lnTo>
                    <a:pt x="6512817" y="942445"/>
                  </a:lnTo>
                  <a:lnTo>
                    <a:pt x="6636439" y="871074"/>
                  </a:lnTo>
                  <a:lnTo>
                    <a:pt x="6636439" y="1013815"/>
                  </a:lnTo>
                  <a:close/>
                  <a:moveTo>
                    <a:pt x="6631333" y="854490"/>
                  </a:moveTo>
                  <a:lnTo>
                    <a:pt x="6506045" y="782142"/>
                  </a:lnTo>
                  <a:lnTo>
                    <a:pt x="6631333" y="709794"/>
                  </a:lnTo>
                  <a:lnTo>
                    <a:pt x="6636439" y="712727"/>
                  </a:lnTo>
                  <a:lnTo>
                    <a:pt x="6636439" y="851557"/>
                  </a:lnTo>
                  <a:lnTo>
                    <a:pt x="6631369" y="854490"/>
                  </a:lnTo>
                  <a:close/>
                  <a:moveTo>
                    <a:pt x="6639806" y="714682"/>
                  </a:moveTo>
                  <a:lnTo>
                    <a:pt x="6756657" y="782142"/>
                  </a:lnTo>
                  <a:lnTo>
                    <a:pt x="6639806" y="849602"/>
                  </a:lnTo>
                  <a:lnTo>
                    <a:pt x="6639806" y="714682"/>
                  </a:lnTo>
                  <a:close/>
                  <a:moveTo>
                    <a:pt x="6512780" y="621803"/>
                  </a:moveTo>
                  <a:lnTo>
                    <a:pt x="6636402" y="550432"/>
                  </a:lnTo>
                  <a:lnTo>
                    <a:pt x="6636402" y="693173"/>
                  </a:lnTo>
                  <a:lnTo>
                    <a:pt x="6512780" y="621803"/>
                  </a:lnTo>
                  <a:close/>
                  <a:moveTo>
                    <a:pt x="6504344" y="2933"/>
                  </a:moveTo>
                  <a:lnTo>
                    <a:pt x="6627966" y="74303"/>
                  </a:lnTo>
                  <a:lnTo>
                    <a:pt x="6504344" y="145674"/>
                  </a:lnTo>
                  <a:lnTo>
                    <a:pt x="6504344" y="2933"/>
                  </a:lnTo>
                  <a:close/>
                  <a:moveTo>
                    <a:pt x="6500940" y="2933"/>
                  </a:moveTo>
                  <a:lnTo>
                    <a:pt x="6500940" y="147629"/>
                  </a:lnTo>
                  <a:lnTo>
                    <a:pt x="6495870" y="150562"/>
                  </a:lnTo>
                  <a:lnTo>
                    <a:pt x="6370547" y="78214"/>
                  </a:lnTo>
                  <a:lnTo>
                    <a:pt x="6500940" y="2933"/>
                  </a:lnTo>
                  <a:close/>
                  <a:moveTo>
                    <a:pt x="6368881" y="81147"/>
                  </a:moveTo>
                  <a:lnTo>
                    <a:pt x="6492503" y="152518"/>
                  </a:lnTo>
                  <a:lnTo>
                    <a:pt x="6368881" y="223888"/>
                  </a:lnTo>
                  <a:lnTo>
                    <a:pt x="6368881" y="81147"/>
                  </a:lnTo>
                  <a:close/>
                  <a:moveTo>
                    <a:pt x="6365477" y="225844"/>
                  </a:moveTo>
                  <a:lnTo>
                    <a:pt x="6360408" y="228777"/>
                  </a:lnTo>
                  <a:lnTo>
                    <a:pt x="6235084" y="156428"/>
                  </a:lnTo>
                  <a:lnTo>
                    <a:pt x="6365441" y="81147"/>
                  </a:lnTo>
                  <a:lnTo>
                    <a:pt x="6365441" y="225844"/>
                  </a:lnTo>
                  <a:close/>
                  <a:moveTo>
                    <a:pt x="6233382" y="2933"/>
                  </a:moveTo>
                  <a:lnTo>
                    <a:pt x="6363775" y="78214"/>
                  </a:lnTo>
                  <a:lnTo>
                    <a:pt x="6233382" y="153495"/>
                  </a:lnTo>
                  <a:lnTo>
                    <a:pt x="6233382" y="2933"/>
                  </a:lnTo>
                  <a:close/>
                  <a:moveTo>
                    <a:pt x="6233382" y="159361"/>
                  </a:moveTo>
                  <a:lnTo>
                    <a:pt x="6357004" y="230732"/>
                  </a:lnTo>
                  <a:lnTo>
                    <a:pt x="6233382" y="302102"/>
                  </a:lnTo>
                  <a:lnTo>
                    <a:pt x="6233382" y="159361"/>
                  </a:lnTo>
                  <a:close/>
                  <a:moveTo>
                    <a:pt x="6104691" y="75281"/>
                  </a:moveTo>
                  <a:lnTo>
                    <a:pt x="6229978" y="2933"/>
                  </a:lnTo>
                  <a:lnTo>
                    <a:pt x="6229978" y="153495"/>
                  </a:lnTo>
                  <a:lnTo>
                    <a:pt x="6104691" y="81147"/>
                  </a:lnTo>
                  <a:lnTo>
                    <a:pt x="6104691" y="75281"/>
                  </a:lnTo>
                  <a:close/>
                  <a:moveTo>
                    <a:pt x="6104691" y="85058"/>
                  </a:moveTo>
                  <a:lnTo>
                    <a:pt x="6228313" y="156428"/>
                  </a:lnTo>
                  <a:lnTo>
                    <a:pt x="6104691" y="227799"/>
                  </a:lnTo>
                  <a:lnTo>
                    <a:pt x="6104691" y="85058"/>
                  </a:lnTo>
                  <a:close/>
                  <a:moveTo>
                    <a:pt x="6104691" y="231710"/>
                  </a:moveTo>
                  <a:lnTo>
                    <a:pt x="6229978" y="159361"/>
                  </a:lnTo>
                  <a:lnTo>
                    <a:pt x="6229978" y="304058"/>
                  </a:lnTo>
                  <a:lnTo>
                    <a:pt x="6224909" y="306991"/>
                  </a:lnTo>
                  <a:lnTo>
                    <a:pt x="6104655" y="237576"/>
                  </a:lnTo>
                  <a:lnTo>
                    <a:pt x="6104655" y="231710"/>
                  </a:lnTo>
                  <a:close/>
                  <a:moveTo>
                    <a:pt x="6104691" y="241486"/>
                  </a:moveTo>
                  <a:lnTo>
                    <a:pt x="6221541" y="308946"/>
                  </a:lnTo>
                  <a:lnTo>
                    <a:pt x="6104691" y="376406"/>
                  </a:lnTo>
                  <a:lnTo>
                    <a:pt x="6104691" y="241486"/>
                  </a:lnTo>
                  <a:close/>
                  <a:moveTo>
                    <a:pt x="6104691" y="405736"/>
                  </a:moveTo>
                  <a:lnTo>
                    <a:pt x="6221505" y="473196"/>
                  </a:lnTo>
                  <a:lnTo>
                    <a:pt x="6104691" y="540656"/>
                  </a:lnTo>
                  <a:lnTo>
                    <a:pt x="6104691" y="405772"/>
                  </a:lnTo>
                  <a:close/>
                  <a:moveTo>
                    <a:pt x="6104691" y="544566"/>
                  </a:moveTo>
                  <a:lnTo>
                    <a:pt x="6224909" y="475151"/>
                  </a:lnTo>
                  <a:lnTo>
                    <a:pt x="6230014" y="478084"/>
                  </a:lnTo>
                  <a:lnTo>
                    <a:pt x="6230014" y="622781"/>
                  </a:lnTo>
                  <a:lnTo>
                    <a:pt x="6104727" y="550432"/>
                  </a:lnTo>
                  <a:lnTo>
                    <a:pt x="6104727" y="544566"/>
                  </a:lnTo>
                  <a:close/>
                  <a:moveTo>
                    <a:pt x="6104691" y="554343"/>
                  </a:moveTo>
                  <a:lnTo>
                    <a:pt x="6228313" y="625714"/>
                  </a:lnTo>
                  <a:lnTo>
                    <a:pt x="6104691" y="697084"/>
                  </a:lnTo>
                  <a:lnTo>
                    <a:pt x="6104691" y="554343"/>
                  </a:lnTo>
                  <a:close/>
                  <a:moveTo>
                    <a:pt x="6104691" y="700995"/>
                  </a:moveTo>
                  <a:lnTo>
                    <a:pt x="6229978" y="628647"/>
                  </a:lnTo>
                  <a:lnTo>
                    <a:pt x="6229978" y="779209"/>
                  </a:lnTo>
                  <a:lnTo>
                    <a:pt x="6104691" y="706861"/>
                  </a:lnTo>
                  <a:lnTo>
                    <a:pt x="6104691" y="700995"/>
                  </a:lnTo>
                  <a:close/>
                  <a:moveTo>
                    <a:pt x="6104691" y="710772"/>
                  </a:moveTo>
                  <a:lnTo>
                    <a:pt x="6228313" y="782142"/>
                  </a:lnTo>
                  <a:lnTo>
                    <a:pt x="6104691" y="853513"/>
                  </a:lnTo>
                  <a:lnTo>
                    <a:pt x="6104691" y="710772"/>
                  </a:lnTo>
                  <a:close/>
                  <a:moveTo>
                    <a:pt x="6104691" y="857423"/>
                  </a:moveTo>
                  <a:lnTo>
                    <a:pt x="6229978" y="785075"/>
                  </a:lnTo>
                  <a:lnTo>
                    <a:pt x="6229978" y="935637"/>
                  </a:lnTo>
                  <a:lnTo>
                    <a:pt x="6104691" y="863289"/>
                  </a:lnTo>
                  <a:lnTo>
                    <a:pt x="6104691" y="857423"/>
                  </a:lnTo>
                  <a:close/>
                  <a:moveTo>
                    <a:pt x="6104691" y="867200"/>
                  </a:moveTo>
                  <a:lnTo>
                    <a:pt x="6228313" y="938570"/>
                  </a:lnTo>
                  <a:lnTo>
                    <a:pt x="6104691" y="1009941"/>
                  </a:lnTo>
                  <a:lnTo>
                    <a:pt x="6104691" y="867200"/>
                  </a:lnTo>
                  <a:close/>
                  <a:moveTo>
                    <a:pt x="6104691" y="1013852"/>
                  </a:moveTo>
                  <a:lnTo>
                    <a:pt x="6229978" y="941503"/>
                  </a:lnTo>
                  <a:lnTo>
                    <a:pt x="6229978" y="1086200"/>
                  </a:lnTo>
                  <a:lnTo>
                    <a:pt x="6224909" y="1089133"/>
                  </a:lnTo>
                  <a:lnTo>
                    <a:pt x="6104691" y="1019718"/>
                  </a:lnTo>
                  <a:lnTo>
                    <a:pt x="6104691" y="1013852"/>
                  </a:lnTo>
                  <a:close/>
                  <a:moveTo>
                    <a:pt x="6104691" y="1023628"/>
                  </a:moveTo>
                  <a:lnTo>
                    <a:pt x="6221505" y="1091088"/>
                  </a:lnTo>
                  <a:lnTo>
                    <a:pt x="6104691" y="1158548"/>
                  </a:lnTo>
                  <a:lnTo>
                    <a:pt x="6104691" y="1023665"/>
                  </a:lnTo>
                  <a:close/>
                  <a:moveTo>
                    <a:pt x="6104691" y="1187878"/>
                  </a:moveTo>
                  <a:lnTo>
                    <a:pt x="6221505" y="1255338"/>
                  </a:lnTo>
                  <a:lnTo>
                    <a:pt x="6104691" y="1322798"/>
                  </a:lnTo>
                  <a:lnTo>
                    <a:pt x="6104691" y="1187878"/>
                  </a:lnTo>
                  <a:close/>
                  <a:moveTo>
                    <a:pt x="6104691" y="1326708"/>
                  </a:moveTo>
                  <a:lnTo>
                    <a:pt x="6224909" y="1257293"/>
                  </a:lnTo>
                  <a:lnTo>
                    <a:pt x="6229978" y="1260226"/>
                  </a:lnTo>
                  <a:lnTo>
                    <a:pt x="6229978" y="1404923"/>
                  </a:lnTo>
                  <a:lnTo>
                    <a:pt x="6104691" y="1332575"/>
                  </a:lnTo>
                  <a:lnTo>
                    <a:pt x="6104691" y="1326708"/>
                  </a:lnTo>
                  <a:close/>
                  <a:moveTo>
                    <a:pt x="6104691" y="1336485"/>
                  </a:moveTo>
                  <a:lnTo>
                    <a:pt x="6228313" y="1407856"/>
                  </a:lnTo>
                  <a:lnTo>
                    <a:pt x="6104691" y="1479226"/>
                  </a:lnTo>
                  <a:lnTo>
                    <a:pt x="6104691" y="1336485"/>
                  </a:lnTo>
                  <a:close/>
                  <a:moveTo>
                    <a:pt x="6104691" y="1483137"/>
                  </a:moveTo>
                  <a:lnTo>
                    <a:pt x="6229978" y="1410789"/>
                  </a:lnTo>
                  <a:lnTo>
                    <a:pt x="6229978" y="1561351"/>
                  </a:lnTo>
                  <a:lnTo>
                    <a:pt x="6104691" y="1489003"/>
                  </a:lnTo>
                  <a:lnTo>
                    <a:pt x="6104691" y="1483137"/>
                  </a:lnTo>
                  <a:close/>
                  <a:moveTo>
                    <a:pt x="6104691" y="1492914"/>
                  </a:moveTo>
                  <a:lnTo>
                    <a:pt x="6228313" y="1564284"/>
                  </a:lnTo>
                  <a:lnTo>
                    <a:pt x="6104691" y="1635654"/>
                  </a:lnTo>
                  <a:lnTo>
                    <a:pt x="6104691" y="1492914"/>
                  </a:lnTo>
                  <a:close/>
                  <a:moveTo>
                    <a:pt x="6104691" y="1639565"/>
                  </a:moveTo>
                  <a:lnTo>
                    <a:pt x="6229978" y="1567217"/>
                  </a:lnTo>
                  <a:lnTo>
                    <a:pt x="6229978" y="1717779"/>
                  </a:lnTo>
                  <a:lnTo>
                    <a:pt x="6104691" y="1645431"/>
                  </a:lnTo>
                  <a:lnTo>
                    <a:pt x="6104691" y="1639565"/>
                  </a:lnTo>
                  <a:close/>
                  <a:moveTo>
                    <a:pt x="6104691" y="1649342"/>
                  </a:moveTo>
                  <a:lnTo>
                    <a:pt x="6228313" y="1720713"/>
                  </a:lnTo>
                  <a:lnTo>
                    <a:pt x="6104691" y="1792083"/>
                  </a:lnTo>
                  <a:lnTo>
                    <a:pt x="6104691" y="1649342"/>
                  </a:lnTo>
                  <a:close/>
                  <a:moveTo>
                    <a:pt x="6104691" y="1795994"/>
                  </a:moveTo>
                  <a:lnTo>
                    <a:pt x="6229978" y="1723646"/>
                  </a:lnTo>
                  <a:lnTo>
                    <a:pt x="6229978" y="1868342"/>
                  </a:lnTo>
                  <a:lnTo>
                    <a:pt x="6224909" y="1871275"/>
                  </a:lnTo>
                  <a:lnTo>
                    <a:pt x="6104655" y="1801860"/>
                  </a:lnTo>
                  <a:lnTo>
                    <a:pt x="6104655" y="1795994"/>
                  </a:lnTo>
                  <a:close/>
                  <a:moveTo>
                    <a:pt x="6104691" y="1805770"/>
                  </a:moveTo>
                  <a:lnTo>
                    <a:pt x="6221541" y="1873230"/>
                  </a:lnTo>
                  <a:lnTo>
                    <a:pt x="6104691" y="1940690"/>
                  </a:lnTo>
                  <a:lnTo>
                    <a:pt x="6104691" y="1805770"/>
                  </a:lnTo>
                  <a:close/>
                  <a:moveTo>
                    <a:pt x="6104691" y="1970020"/>
                  </a:moveTo>
                  <a:lnTo>
                    <a:pt x="6221505" y="2037480"/>
                  </a:lnTo>
                  <a:lnTo>
                    <a:pt x="6104691" y="2104940"/>
                  </a:lnTo>
                  <a:lnTo>
                    <a:pt x="6104691" y="1970020"/>
                  </a:lnTo>
                  <a:close/>
                  <a:moveTo>
                    <a:pt x="6104691" y="2108851"/>
                  </a:moveTo>
                  <a:lnTo>
                    <a:pt x="6224909" y="2039435"/>
                  </a:lnTo>
                  <a:lnTo>
                    <a:pt x="6229978" y="2042368"/>
                  </a:lnTo>
                  <a:lnTo>
                    <a:pt x="6229978" y="2187065"/>
                  </a:lnTo>
                  <a:lnTo>
                    <a:pt x="6104691" y="2114717"/>
                  </a:lnTo>
                  <a:lnTo>
                    <a:pt x="6104691" y="2108851"/>
                  </a:lnTo>
                  <a:close/>
                  <a:moveTo>
                    <a:pt x="6104691" y="2118627"/>
                  </a:moveTo>
                  <a:lnTo>
                    <a:pt x="6228313" y="2189998"/>
                  </a:lnTo>
                  <a:lnTo>
                    <a:pt x="6104691" y="2261368"/>
                  </a:lnTo>
                  <a:lnTo>
                    <a:pt x="6104691" y="2118627"/>
                  </a:lnTo>
                  <a:close/>
                  <a:moveTo>
                    <a:pt x="6104691" y="2265279"/>
                  </a:moveTo>
                  <a:lnTo>
                    <a:pt x="6229978" y="2192931"/>
                  </a:lnTo>
                  <a:lnTo>
                    <a:pt x="6229978" y="2343457"/>
                  </a:lnTo>
                  <a:lnTo>
                    <a:pt x="6104691" y="2271109"/>
                  </a:lnTo>
                  <a:lnTo>
                    <a:pt x="6104691" y="2265243"/>
                  </a:lnTo>
                  <a:close/>
                  <a:moveTo>
                    <a:pt x="6104691" y="2275056"/>
                  </a:moveTo>
                  <a:lnTo>
                    <a:pt x="6228313" y="2346426"/>
                  </a:lnTo>
                  <a:lnTo>
                    <a:pt x="6104691" y="2417797"/>
                  </a:lnTo>
                  <a:lnTo>
                    <a:pt x="6104691" y="2275056"/>
                  </a:lnTo>
                  <a:close/>
                  <a:moveTo>
                    <a:pt x="6104691" y="2421707"/>
                  </a:moveTo>
                  <a:lnTo>
                    <a:pt x="6229978" y="2349359"/>
                  </a:lnTo>
                  <a:lnTo>
                    <a:pt x="6229978" y="2499885"/>
                  </a:lnTo>
                  <a:lnTo>
                    <a:pt x="6104691" y="2427537"/>
                  </a:lnTo>
                  <a:lnTo>
                    <a:pt x="6104691" y="2421671"/>
                  </a:lnTo>
                  <a:close/>
                  <a:moveTo>
                    <a:pt x="6104691" y="2431484"/>
                  </a:moveTo>
                  <a:lnTo>
                    <a:pt x="6228313" y="2502855"/>
                  </a:lnTo>
                  <a:lnTo>
                    <a:pt x="6104691" y="2574225"/>
                  </a:lnTo>
                  <a:lnTo>
                    <a:pt x="6104691" y="2431484"/>
                  </a:lnTo>
                  <a:close/>
                  <a:moveTo>
                    <a:pt x="6104691" y="2578136"/>
                  </a:moveTo>
                  <a:lnTo>
                    <a:pt x="6229978" y="2505788"/>
                  </a:lnTo>
                  <a:lnTo>
                    <a:pt x="6229978" y="2650448"/>
                  </a:lnTo>
                  <a:lnTo>
                    <a:pt x="6224909" y="2653381"/>
                  </a:lnTo>
                  <a:lnTo>
                    <a:pt x="6104691" y="2583965"/>
                  </a:lnTo>
                  <a:lnTo>
                    <a:pt x="6104691" y="2578099"/>
                  </a:lnTo>
                  <a:close/>
                  <a:moveTo>
                    <a:pt x="6104691" y="2587912"/>
                  </a:moveTo>
                  <a:lnTo>
                    <a:pt x="6221541" y="2655372"/>
                  </a:lnTo>
                  <a:lnTo>
                    <a:pt x="6104691" y="2722832"/>
                  </a:lnTo>
                  <a:lnTo>
                    <a:pt x="6104691" y="2587949"/>
                  </a:lnTo>
                  <a:close/>
                  <a:moveTo>
                    <a:pt x="6104691" y="2752162"/>
                  </a:moveTo>
                  <a:lnTo>
                    <a:pt x="6221505" y="2819622"/>
                  </a:lnTo>
                  <a:lnTo>
                    <a:pt x="6104691" y="2887082"/>
                  </a:lnTo>
                  <a:lnTo>
                    <a:pt x="6104691" y="2752198"/>
                  </a:lnTo>
                  <a:close/>
                  <a:moveTo>
                    <a:pt x="6104691" y="2890993"/>
                  </a:moveTo>
                  <a:lnTo>
                    <a:pt x="6224909" y="2821577"/>
                  </a:lnTo>
                  <a:lnTo>
                    <a:pt x="6229978" y="2824511"/>
                  </a:lnTo>
                  <a:lnTo>
                    <a:pt x="6229978" y="2969170"/>
                  </a:lnTo>
                  <a:lnTo>
                    <a:pt x="6104691" y="2896822"/>
                  </a:lnTo>
                  <a:lnTo>
                    <a:pt x="6104691" y="2890956"/>
                  </a:lnTo>
                  <a:close/>
                  <a:moveTo>
                    <a:pt x="6104691" y="2900769"/>
                  </a:moveTo>
                  <a:lnTo>
                    <a:pt x="6228313" y="2972103"/>
                  </a:lnTo>
                  <a:lnTo>
                    <a:pt x="6104691" y="3043474"/>
                  </a:lnTo>
                  <a:lnTo>
                    <a:pt x="6104691" y="2900769"/>
                  </a:lnTo>
                  <a:close/>
                  <a:moveTo>
                    <a:pt x="6104691" y="3047421"/>
                  </a:moveTo>
                  <a:lnTo>
                    <a:pt x="6229978" y="2975073"/>
                  </a:lnTo>
                  <a:lnTo>
                    <a:pt x="6229978" y="3125599"/>
                  </a:lnTo>
                  <a:lnTo>
                    <a:pt x="6104691" y="3053251"/>
                  </a:lnTo>
                  <a:lnTo>
                    <a:pt x="6104691" y="3047385"/>
                  </a:lnTo>
                  <a:close/>
                  <a:moveTo>
                    <a:pt x="6104691" y="3057198"/>
                  </a:moveTo>
                  <a:lnTo>
                    <a:pt x="6228313" y="3128568"/>
                  </a:lnTo>
                  <a:lnTo>
                    <a:pt x="6104691" y="3199939"/>
                  </a:lnTo>
                  <a:lnTo>
                    <a:pt x="6104691" y="3057198"/>
                  </a:lnTo>
                  <a:close/>
                  <a:moveTo>
                    <a:pt x="6104691" y="3203849"/>
                  </a:moveTo>
                  <a:lnTo>
                    <a:pt x="6229978" y="3131501"/>
                  </a:lnTo>
                  <a:lnTo>
                    <a:pt x="6229978" y="3282027"/>
                  </a:lnTo>
                  <a:lnTo>
                    <a:pt x="6104691" y="3209679"/>
                  </a:lnTo>
                  <a:lnTo>
                    <a:pt x="6104691" y="3203813"/>
                  </a:lnTo>
                  <a:close/>
                  <a:moveTo>
                    <a:pt x="6104691" y="3213626"/>
                  </a:moveTo>
                  <a:lnTo>
                    <a:pt x="6228313" y="3284997"/>
                  </a:lnTo>
                  <a:lnTo>
                    <a:pt x="6104691" y="3356367"/>
                  </a:lnTo>
                  <a:lnTo>
                    <a:pt x="6104691" y="3213662"/>
                  </a:lnTo>
                  <a:close/>
                  <a:moveTo>
                    <a:pt x="6104691" y="3360278"/>
                  </a:moveTo>
                  <a:lnTo>
                    <a:pt x="6229978" y="3287930"/>
                  </a:lnTo>
                  <a:lnTo>
                    <a:pt x="6229978" y="3432626"/>
                  </a:lnTo>
                  <a:lnTo>
                    <a:pt x="6224909" y="3435559"/>
                  </a:lnTo>
                  <a:lnTo>
                    <a:pt x="6104655" y="3366144"/>
                  </a:lnTo>
                  <a:lnTo>
                    <a:pt x="6104655" y="3360278"/>
                  </a:lnTo>
                  <a:close/>
                  <a:moveTo>
                    <a:pt x="6104691" y="3370054"/>
                  </a:moveTo>
                  <a:lnTo>
                    <a:pt x="6221541" y="3437514"/>
                  </a:lnTo>
                  <a:lnTo>
                    <a:pt x="6104691" y="3504974"/>
                  </a:lnTo>
                  <a:lnTo>
                    <a:pt x="6104691" y="3370054"/>
                  </a:lnTo>
                  <a:close/>
                  <a:moveTo>
                    <a:pt x="6104691" y="3534304"/>
                  </a:moveTo>
                  <a:lnTo>
                    <a:pt x="6221541" y="3601764"/>
                  </a:lnTo>
                  <a:lnTo>
                    <a:pt x="6104691" y="3669224"/>
                  </a:lnTo>
                  <a:lnTo>
                    <a:pt x="6104691" y="3534304"/>
                  </a:lnTo>
                  <a:close/>
                  <a:moveTo>
                    <a:pt x="6104691" y="3682911"/>
                  </a:moveTo>
                  <a:lnTo>
                    <a:pt x="6228313" y="3754246"/>
                  </a:lnTo>
                  <a:lnTo>
                    <a:pt x="6104691" y="3825616"/>
                  </a:lnTo>
                  <a:lnTo>
                    <a:pt x="6104691" y="3682911"/>
                  </a:lnTo>
                  <a:close/>
                  <a:moveTo>
                    <a:pt x="6230014" y="3907777"/>
                  </a:moveTo>
                  <a:lnTo>
                    <a:pt x="6104727" y="3835429"/>
                  </a:lnTo>
                  <a:lnTo>
                    <a:pt x="6104727" y="3829563"/>
                  </a:lnTo>
                  <a:lnTo>
                    <a:pt x="6230014" y="3757215"/>
                  </a:lnTo>
                  <a:lnTo>
                    <a:pt x="6230014" y="3907741"/>
                  </a:lnTo>
                  <a:close/>
                  <a:moveTo>
                    <a:pt x="6230014" y="3751312"/>
                  </a:moveTo>
                  <a:lnTo>
                    <a:pt x="6104727" y="3678964"/>
                  </a:lnTo>
                  <a:lnTo>
                    <a:pt x="6104727" y="3673098"/>
                  </a:lnTo>
                  <a:lnTo>
                    <a:pt x="6224981" y="3603683"/>
                  </a:lnTo>
                  <a:lnTo>
                    <a:pt x="6230051" y="3606616"/>
                  </a:lnTo>
                  <a:lnTo>
                    <a:pt x="6230051" y="3751312"/>
                  </a:lnTo>
                  <a:close/>
                  <a:moveTo>
                    <a:pt x="6233382" y="3907777"/>
                  </a:moveTo>
                  <a:lnTo>
                    <a:pt x="6233382" y="3757215"/>
                  </a:lnTo>
                  <a:lnTo>
                    <a:pt x="6363775" y="3832496"/>
                  </a:lnTo>
                  <a:lnTo>
                    <a:pt x="6233382" y="3907777"/>
                  </a:lnTo>
                  <a:close/>
                  <a:moveTo>
                    <a:pt x="6365477" y="3829563"/>
                  </a:moveTo>
                  <a:lnTo>
                    <a:pt x="6235120" y="3754282"/>
                  </a:lnTo>
                  <a:lnTo>
                    <a:pt x="6360444" y="3681934"/>
                  </a:lnTo>
                  <a:lnTo>
                    <a:pt x="6365513" y="3684867"/>
                  </a:lnTo>
                  <a:lnTo>
                    <a:pt x="6365513" y="3829563"/>
                  </a:lnTo>
                  <a:close/>
                  <a:moveTo>
                    <a:pt x="6368881" y="3686786"/>
                  </a:moveTo>
                  <a:lnTo>
                    <a:pt x="6492503" y="3758156"/>
                  </a:lnTo>
                  <a:lnTo>
                    <a:pt x="6368881" y="3829563"/>
                  </a:lnTo>
                  <a:lnTo>
                    <a:pt x="6368881" y="3686786"/>
                  </a:lnTo>
                  <a:close/>
                  <a:moveTo>
                    <a:pt x="6500940" y="3907777"/>
                  </a:moveTo>
                  <a:lnTo>
                    <a:pt x="6370583" y="3832496"/>
                  </a:lnTo>
                  <a:lnTo>
                    <a:pt x="6495907" y="3760148"/>
                  </a:lnTo>
                  <a:lnTo>
                    <a:pt x="6500940" y="3763081"/>
                  </a:lnTo>
                  <a:lnTo>
                    <a:pt x="6500940" y="3907777"/>
                  </a:lnTo>
                  <a:close/>
                  <a:moveTo>
                    <a:pt x="6504344" y="3907777"/>
                  </a:moveTo>
                  <a:lnTo>
                    <a:pt x="6504344" y="3765036"/>
                  </a:lnTo>
                  <a:lnTo>
                    <a:pt x="6627966" y="3836407"/>
                  </a:lnTo>
                  <a:lnTo>
                    <a:pt x="6504344" y="3907777"/>
                  </a:lnTo>
                  <a:close/>
                  <a:moveTo>
                    <a:pt x="6512817" y="3750371"/>
                  </a:moveTo>
                  <a:lnTo>
                    <a:pt x="6636402" y="3679001"/>
                  </a:lnTo>
                  <a:lnTo>
                    <a:pt x="6636402" y="3821705"/>
                  </a:lnTo>
                  <a:lnTo>
                    <a:pt x="6512817" y="3750371"/>
                  </a:lnTo>
                  <a:close/>
                  <a:moveTo>
                    <a:pt x="6765094" y="3896009"/>
                  </a:moveTo>
                  <a:lnTo>
                    <a:pt x="6648316" y="3828585"/>
                  </a:lnTo>
                  <a:lnTo>
                    <a:pt x="6765094" y="3761162"/>
                  </a:lnTo>
                  <a:lnTo>
                    <a:pt x="6765094" y="3896009"/>
                  </a:lnTo>
                  <a:close/>
                  <a:moveTo>
                    <a:pt x="6765094" y="3757215"/>
                  </a:moveTo>
                  <a:lnTo>
                    <a:pt x="6644912" y="3826594"/>
                  </a:lnTo>
                  <a:lnTo>
                    <a:pt x="6639806" y="3823660"/>
                  </a:lnTo>
                  <a:lnTo>
                    <a:pt x="6639806" y="3679001"/>
                  </a:lnTo>
                  <a:lnTo>
                    <a:pt x="6765094" y="3751349"/>
                  </a:lnTo>
                  <a:lnTo>
                    <a:pt x="6765094" y="3757251"/>
                  </a:lnTo>
                  <a:close/>
                  <a:moveTo>
                    <a:pt x="6765094" y="3747402"/>
                  </a:moveTo>
                  <a:lnTo>
                    <a:pt x="6641508" y="3676068"/>
                  </a:lnTo>
                  <a:lnTo>
                    <a:pt x="6765094" y="3604733"/>
                  </a:lnTo>
                  <a:lnTo>
                    <a:pt x="6765094" y="3747438"/>
                  </a:lnTo>
                  <a:close/>
                  <a:moveTo>
                    <a:pt x="6765094" y="3600786"/>
                  </a:moveTo>
                  <a:lnTo>
                    <a:pt x="6639806" y="3673135"/>
                  </a:lnTo>
                  <a:lnTo>
                    <a:pt x="6639806" y="3522572"/>
                  </a:lnTo>
                  <a:lnTo>
                    <a:pt x="6765094" y="3594920"/>
                  </a:lnTo>
                  <a:lnTo>
                    <a:pt x="6765094" y="3600823"/>
                  </a:lnTo>
                  <a:close/>
                  <a:moveTo>
                    <a:pt x="6765094" y="3590973"/>
                  </a:moveTo>
                  <a:lnTo>
                    <a:pt x="6641508" y="3519603"/>
                  </a:lnTo>
                  <a:lnTo>
                    <a:pt x="6765094" y="3448269"/>
                  </a:lnTo>
                  <a:lnTo>
                    <a:pt x="6765094" y="3590973"/>
                  </a:lnTo>
                  <a:close/>
                  <a:moveTo>
                    <a:pt x="6765094" y="3444358"/>
                  </a:moveTo>
                  <a:lnTo>
                    <a:pt x="6639806" y="3516706"/>
                  </a:lnTo>
                  <a:lnTo>
                    <a:pt x="6639806" y="3366144"/>
                  </a:lnTo>
                  <a:lnTo>
                    <a:pt x="6765094" y="3438492"/>
                  </a:lnTo>
                  <a:lnTo>
                    <a:pt x="6765094" y="3444358"/>
                  </a:lnTo>
                  <a:close/>
                  <a:moveTo>
                    <a:pt x="6765094" y="3434545"/>
                  </a:moveTo>
                  <a:lnTo>
                    <a:pt x="6641508" y="3363174"/>
                  </a:lnTo>
                  <a:lnTo>
                    <a:pt x="6765094" y="3291840"/>
                  </a:lnTo>
                  <a:lnTo>
                    <a:pt x="6765094" y="3434545"/>
                  </a:lnTo>
                  <a:close/>
                  <a:moveTo>
                    <a:pt x="6765094" y="3287930"/>
                  </a:moveTo>
                  <a:lnTo>
                    <a:pt x="6639806" y="3360278"/>
                  </a:lnTo>
                  <a:lnTo>
                    <a:pt x="6639806" y="3215618"/>
                  </a:lnTo>
                  <a:lnTo>
                    <a:pt x="6644912" y="3212685"/>
                  </a:lnTo>
                  <a:lnTo>
                    <a:pt x="6765094" y="3282064"/>
                  </a:lnTo>
                  <a:lnTo>
                    <a:pt x="6765094" y="3287966"/>
                  </a:lnTo>
                  <a:close/>
                  <a:moveTo>
                    <a:pt x="6765094" y="3278117"/>
                  </a:moveTo>
                  <a:lnTo>
                    <a:pt x="6648316" y="3210693"/>
                  </a:lnTo>
                  <a:lnTo>
                    <a:pt x="6765094" y="3143269"/>
                  </a:lnTo>
                  <a:lnTo>
                    <a:pt x="6765094" y="3278117"/>
                  </a:lnTo>
                  <a:close/>
                  <a:moveTo>
                    <a:pt x="6765094" y="3113867"/>
                  </a:moveTo>
                  <a:lnTo>
                    <a:pt x="6648279" y="3046407"/>
                  </a:lnTo>
                  <a:lnTo>
                    <a:pt x="6765094" y="2978983"/>
                  </a:lnTo>
                  <a:lnTo>
                    <a:pt x="6765094" y="3113867"/>
                  </a:lnTo>
                  <a:close/>
                  <a:moveTo>
                    <a:pt x="6765094" y="2975073"/>
                  </a:moveTo>
                  <a:lnTo>
                    <a:pt x="6644875" y="3044452"/>
                  </a:lnTo>
                  <a:lnTo>
                    <a:pt x="6639806" y="3041519"/>
                  </a:lnTo>
                  <a:lnTo>
                    <a:pt x="6639806" y="2896822"/>
                  </a:lnTo>
                  <a:lnTo>
                    <a:pt x="6765094" y="2969170"/>
                  </a:lnTo>
                  <a:lnTo>
                    <a:pt x="6765094" y="2975073"/>
                  </a:lnTo>
                  <a:close/>
                  <a:moveTo>
                    <a:pt x="6765094" y="2965260"/>
                  </a:moveTo>
                  <a:lnTo>
                    <a:pt x="6641508" y="2893926"/>
                  </a:lnTo>
                  <a:lnTo>
                    <a:pt x="6765094" y="2822591"/>
                  </a:lnTo>
                  <a:lnTo>
                    <a:pt x="6765094" y="2965296"/>
                  </a:lnTo>
                  <a:close/>
                  <a:moveTo>
                    <a:pt x="6765094" y="2818644"/>
                  </a:moveTo>
                  <a:lnTo>
                    <a:pt x="6639806" y="2890993"/>
                  </a:lnTo>
                  <a:lnTo>
                    <a:pt x="6639806" y="2740430"/>
                  </a:lnTo>
                  <a:lnTo>
                    <a:pt x="6765094" y="2812778"/>
                  </a:lnTo>
                  <a:lnTo>
                    <a:pt x="6765094" y="2818681"/>
                  </a:lnTo>
                  <a:close/>
                  <a:moveTo>
                    <a:pt x="6765094" y="2808831"/>
                  </a:moveTo>
                  <a:lnTo>
                    <a:pt x="6641508" y="2737461"/>
                  </a:lnTo>
                  <a:lnTo>
                    <a:pt x="6765094" y="2666127"/>
                  </a:lnTo>
                  <a:lnTo>
                    <a:pt x="6765094" y="2808831"/>
                  </a:lnTo>
                  <a:close/>
                  <a:moveTo>
                    <a:pt x="6765094" y="2662216"/>
                  </a:moveTo>
                  <a:lnTo>
                    <a:pt x="6639806" y="2734564"/>
                  </a:lnTo>
                  <a:lnTo>
                    <a:pt x="6639806" y="2583965"/>
                  </a:lnTo>
                  <a:lnTo>
                    <a:pt x="6765094" y="2656314"/>
                  </a:lnTo>
                  <a:lnTo>
                    <a:pt x="6765094" y="2662216"/>
                  </a:lnTo>
                  <a:close/>
                  <a:moveTo>
                    <a:pt x="6765094" y="2652403"/>
                  </a:moveTo>
                  <a:lnTo>
                    <a:pt x="6641508" y="2581069"/>
                  </a:lnTo>
                  <a:lnTo>
                    <a:pt x="6765094" y="2509734"/>
                  </a:lnTo>
                  <a:lnTo>
                    <a:pt x="6765094" y="2652439"/>
                  </a:lnTo>
                  <a:close/>
                  <a:moveTo>
                    <a:pt x="6765094" y="2505788"/>
                  </a:moveTo>
                  <a:lnTo>
                    <a:pt x="6639806" y="2578136"/>
                  </a:lnTo>
                  <a:lnTo>
                    <a:pt x="6639806" y="2433440"/>
                  </a:lnTo>
                  <a:lnTo>
                    <a:pt x="6644875" y="2430506"/>
                  </a:lnTo>
                  <a:lnTo>
                    <a:pt x="6765094" y="2499922"/>
                  </a:lnTo>
                  <a:lnTo>
                    <a:pt x="6765094" y="2505824"/>
                  </a:lnTo>
                  <a:close/>
                  <a:moveTo>
                    <a:pt x="6765094" y="2495975"/>
                  </a:moveTo>
                  <a:lnTo>
                    <a:pt x="6648279" y="2428551"/>
                  </a:lnTo>
                  <a:lnTo>
                    <a:pt x="6765094" y="2361127"/>
                  </a:lnTo>
                  <a:lnTo>
                    <a:pt x="6765094" y="2496011"/>
                  </a:lnTo>
                  <a:close/>
                  <a:moveTo>
                    <a:pt x="6765094" y="2331761"/>
                  </a:moveTo>
                  <a:lnTo>
                    <a:pt x="6648279" y="2264301"/>
                  </a:lnTo>
                  <a:lnTo>
                    <a:pt x="6765094" y="2196878"/>
                  </a:lnTo>
                  <a:lnTo>
                    <a:pt x="6765094" y="2331761"/>
                  </a:lnTo>
                  <a:close/>
                  <a:moveTo>
                    <a:pt x="6765094" y="2192931"/>
                  </a:moveTo>
                  <a:lnTo>
                    <a:pt x="6644875" y="2262346"/>
                  </a:lnTo>
                  <a:lnTo>
                    <a:pt x="6639806" y="2259413"/>
                  </a:lnTo>
                  <a:lnTo>
                    <a:pt x="6639806" y="2114717"/>
                  </a:lnTo>
                  <a:lnTo>
                    <a:pt x="6765094" y="2187065"/>
                  </a:lnTo>
                  <a:lnTo>
                    <a:pt x="6765094" y="2192967"/>
                  </a:lnTo>
                  <a:close/>
                  <a:moveTo>
                    <a:pt x="6765094" y="2183118"/>
                  </a:moveTo>
                  <a:lnTo>
                    <a:pt x="6641508" y="2111784"/>
                  </a:lnTo>
                  <a:lnTo>
                    <a:pt x="6765094" y="2040413"/>
                  </a:lnTo>
                  <a:lnTo>
                    <a:pt x="6765094" y="2183118"/>
                  </a:lnTo>
                  <a:close/>
                  <a:moveTo>
                    <a:pt x="6765094" y="2036502"/>
                  </a:moveTo>
                  <a:lnTo>
                    <a:pt x="6639806" y="2108851"/>
                  </a:lnTo>
                  <a:lnTo>
                    <a:pt x="6639806" y="1958288"/>
                  </a:lnTo>
                  <a:lnTo>
                    <a:pt x="6765094" y="2030636"/>
                  </a:lnTo>
                  <a:lnTo>
                    <a:pt x="6765094" y="2036538"/>
                  </a:lnTo>
                  <a:close/>
                  <a:moveTo>
                    <a:pt x="6765094" y="2026689"/>
                  </a:moveTo>
                  <a:lnTo>
                    <a:pt x="6641508" y="1955355"/>
                  </a:lnTo>
                  <a:lnTo>
                    <a:pt x="6765094" y="1884021"/>
                  </a:lnTo>
                  <a:lnTo>
                    <a:pt x="6765094" y="2026726"/>
                  </a:lnTo>
                  <a:close/>
                  <a:moveTo>
                    <a:pt x="6765094" y="1880074"/>
                  </a:moveTo>
                  <a:lnTo>
                    <a:pt x="6639806" y="1952422"/>
                  </a:lnTo>
                  <a:lnTo>
                    <a:pt x="6639806" y="1801860"/>
                  </a:lnTo>
                  <a:lnTo>
                    <a:pt x="6765094" y="1874208"/>
                  </a:lnTo>
                  <a:lnTo>
                    <a:pt x="6765094" y="1880110"/>
                  </a:lnTo>
                  <a:close/>
                  <a:moveTo>
                    <a:pt x="6765094" y="1870261"/>
                  </a:moveTo>
                  <a:lnTo>
                    <a:pt x="6641508" y="1798927"/>
                  </a:lnTo>
                  <a:lnTo>
                    <a:pt x="6765094" y="1727556"/>
                  </a:lnTo>
                  <a:lnTo>
                    <a:pt x="6765094" y="1870261"/>
                  </a:lnTo>
                  <a:close/>
                  <a:moveTo>
                    <a:pt x="6765094" y="1723646"/>
                  </a:moveTo>
                  <a:lnTo>
                    <a:pt x="6639806" y="1795994"/>
                  </a:lnTo>
                  <a:lnTo>
                    <a:pt x="6639806" y="1651297"/>
                  </a:lnTo>
                  <a:lnTo>
                    <a:pt x="6644912" y="1648364"/>
                  </a:lnTo>
                  <a:lnTo>
                    <a:pt x="6765094" y="1717743"/>
                  </a:lnTo>
                  <a:lnTo>
                    <a:pt x="6765094" y="1723646"/>
                  </a:lnTo>
                  <a:close/>
                  <a:moveTo>
                    <a:pt x="6765094" y="1713832"/>
                  </a:moveTo>
                  <a:lnTo>
                    <a:pt x="6648316" y="1646409"/>
                  </a:lnTo>
                  <a:lnTo>
                    <a:pt x="6765094" y="1578985"/>
                  </a:lnTo>
                  <a:lnTo>
                    <a:pt x="6765094" y="1713832"/>
                  </a:lnTo>
                  <a:close/>
                  <a:moveTo>
                    <a:pt x="6765094" y="1549583"/>
                  </a:moveTo>
                  <a:lnTo>
                    <a:pt x="6648279" y="1482159"/>
                  </a:lnTo>
                  <a:lnTo>
                    <a:pt x="6765094" y="1414736"/>
                  </a:lnTo>
                  <a:lnTo>
                    <a:pt x="6765094" y="1549619"/>
                  </a:lnTo>
                  <a:close/>
                  <a:moveTo>
                    <a:pt x="6765094" y="1410789"/>
                  </a:moveTo>
                  <a:lnTo>
                    <a:pt x="6644875" y="1480204"/>
                  </a:lnTo>
                  <a:lnTo>
                    <a:pt x="6639806" y="1477271"/>
                  </a:lnTo>
                  <a:lnTo>
                    <a:pt x="6639806" y="1332575"/>
                  </a:lnTo>
                  <a:lnTo>
                    <a:pt x="6765094" y="1404886"/>
                  </a:lnTo>
                  <a:lnTo>
                    <a:pt x="6765094" y="1410789"/>
                  </a:lnTo>
                  <a:close/>
                  <a:moveTo>
                    <a:pt x="6765094" y="1400976"/>
                  </a:moveTo>
                  <a:lnTo>
                    <a:pt x="6641508" y="1329642"/>
                  </a:lnTo>
                  <a:lnTo>
                    <a:pt x="6765094" y="1258307"/>
                  </a:lnTo>
                  <a:lnTo>
                    <a:pt x="6765094" y="1401012"/>
                  </a:lnTo>
                  <a:close/>
                  <a:moveTo>
                    <a:pt x="6765094" y="1254360"/>
                  </a:moveTo>
                  <a:lnTo>
                    <a:pt x="6639806" y="1326708"/>
                  </a:lnTo>
                  <a:lnTo>
                    <a:pt x="6639806" y="1176146"/>
                  </a:lnTo>
                  <a:lnTo>
                    <a:pt x="6765094" y="1248494"/>
                  </a:lnTo>
                  <a:lnTo>
                    <a:pt x="6765094" y="1254397"/>
                  </a:lnTo>
                  <a:close/>
                  <a:moveTo>
                    <a:pt x="6765094" y="1244547"/>
                  </a:moveTo>
                  <a:lnTo>
                    <a:pt x="6641508" y="1173213"/>
                  </a:lnTo>
                  <a:lnTo>
                    <a:pt x="6765094" y="1101843"/>
                  </a:lnTo>
                  <a:lnTo>
                    <a:pt x="6765094" y="1244547"/>
                  </a:lnTo>
                  <a:close/>
                  <a:moveTo>
                    <a:pt x="6765094" y="1097932"/>
                  </a:moveTo>
                  <a:lnTo>
                    <a:pt x="6639806" y="1170280"/>
                  </a:lnTo>
                  <a:lnTo>
                    <a:pt x="6639806" y="1019718"/>
                  </a:lnTo>
                  <a:lnTo>
                    <a:pt x="6765094" y="1092066"/>
                  </a:lnTo>
                  <a:lnTo>
                    <a:pt x="6765094" y="1097968"/>
                  </a:lnTo>
                  <a:close/>
                  <a:moveTo>
                    <a:pt x="6765094" y="1088119"/>
                  </a:moveTo>
                  <a:lnTo>
                    <a:pt x="6641508" y="1016785"/>
                  </a:lnTo>
                  <a:lnTo>
                    <a:pt x="6765094" y="945414"/>
                  </a:lnTo>
                  <a:lnTo>
                    <a:pt x="6765094" y="1088119"/>
                  </a:lnTo>
                  <a:close/>
                  <a:moveTo>
                    <a:pt x="6765094" y="941503"/>
                  </a:moveTo>
                  <a:lnTo>
                    <a:pt x="6639806" y="1013852"/>
                  </a:lnTo>
                  <a:lnTo>
                    <a:pt x="6639806" y="869155"/>
                  </a:lnTo>
                  <a:lnTo>
                    <a:pt x="6644875" y="866222"/>
                  </a:lnTo>
                  <a:lnTo>
                    <a:pt x="6765094" y="935637"/>
                  </a:lnTo>
                  <a:lnTo>
                    <a:pt x="6765094" y="941540"/>
                  </a:lnTo>
                  <a:close/>
                  <a:moveTo>
                    <a:pt x="6765094" y="931690"/>
                  </a:moveTo>
                  <a:lnTo>
                    <a:pt x="6648279" y="864267"/>
                  </a:lnTo>
                  <a:lnTo>
                    <a:pt x="6765094" y="796807"/>
                  </a:lnTo>
                  <a:lnTo>
                    <a:pt x="6765094" y="931690"/>
                  </a:lnTo>
                  <a:close/>
                  <a:moveTo>
                    <a:pt x="6765094" y="767477"/>
                  </a:moveTo>
                  <a:lnTo>
                    <a:pt x="6648279" y="700053"/>
                  </a:lnTo>
                  <a:lnTo>
                    <a:pt x="6765094" y="632594"/>
                  </a:lnTo>
                  <a:lnTo>
                    <a:pt x="6765094" y="767477"/>
                  </a:lnTo>
                  <a:close/>
                  <a:moveTo>
                    <a:pt x="6765094" y="628647"/>
                  </a:moveTo>
                  <a:lnTo>
                    <a:pt x="6644875" y="698062"/>
                  </a:lnTo>
                  <a:lnTo>
                    <a:pt x="6639806" y="695129"/>
                  </a:lnTo>
                  <a:lnTo>
                    <a:pt x="6639806" y="550432"/>
                  </a:lnTo>
                  <a:lnTo>
                    <a:pt x="6765094" y="622781"/>
                  </a:lnTo>
                  <a:lnTo>
                    <a:pt x="6765094" y="628683"/>
                  </a:lnTo>
                  <a:close/>
                  <a:moveTo>
                    <a:pt x="6765094" y="618834"/>
                  </a:moveTo>
                  <a:lnTo>
                    <a:pt x="6641508" y="547499"/>
                  </a:lnTo>
                  <a:lnTo>
                    <a:pt x="6765094" y="476129"/>
                  </a:lnTo>
                  <a:lnTo>
                    <a:pt x="6765094" y="618834"/>
                  </a:lnTo>
                  <a:close/>
                  <a:moveTo>
                    <a:pt x="6765094" y="472218"/>
                  </a:moveTo>
                  <a:lnTo>
                    <a:pt x="6639806" y="544566"/>
                  </a:lnTo>
                  <a:lnTo>
                    <a:pt x="6639806" y="394004"/>
                  </a:lnTo>
                  <a:lnTo>
                    <a:pt x="6765094" y="466352"/>
                  </a:lnTo>
                  <a:lnTo>
                    <a:pt x="6765094" y="472254"/>
                  </a:lnTo>
                  <a:close/>
                  <a:moveTo>
                    <a:pt x="6765094" y="462405"/>
                  </a:moveTo>
                  <a:lnTo>
                    <a:pt x="6641508" y="391071"/>
                  </a:lnTo>
                  <a:lnTo>
                    <a:pt x="6765094" y="319701"/>
                  </a:lnTo>
                  <a:lnTo>
                    <a:pt x="6765094" y="462405"/>
                  </a:lnTo>
                  <a:close/>
                  <a:moveTo>
                    <a:pt x="6765094" y="315790"/>
                  </a:moveTo>
                  <a:lnTo>
                    <a:pt x="6639806" y="388138"/>
                  </a:lnTo>
                  <a:lnTo>
                    <a:pt x="6639806" y="237576"/>
                  </a:lnTo>
                  <a:lnTo>
                    <a:pt x="6765094" y="309924"/>
                  </a:lnTo>
                  <a:lnTo>
                    <a:pt x="6765094" y="315826"/>
                  </a:lnTo>
                  <a:close/>
                  <a:moveTo>
                    <a:pt x="6765094" y="305977"/>
                  </a:moveTo>
                  <a:lnTo>
                    <a:pt x="6641508" y="234643"/>
                  </a:lnTo>
                  <a:lnTo>
                    <a:pt x="6765094" y="163308"/>
                  </a:lnTo>
                  <a:lnTo>
                    <a:pt x="6765094" y="306013"/>
                  </a:lnTo>
                  <a:close/>
                  <a:moveTo>
                    <a:pt x="6765094" y="159361"/>
                  </a:moveTo>
                  <a:lnTo>
                    <a:pt x="6639806" y="231710"/>
                  </a:lnTo>
                  <a:lnTo>
                    <a:pt x="6639806" y="87013"/>
                  </a:lnTo>
                  <a:lnTo>
                    <a:pt x="6644912" y="84080"/>
                  </a:lnTo>
                  <a:lnTo>
                    <a:pt x="6765094" y="153459"/>
                  </a:lnTo>
                  <a:lnTo>
                    <a:pt x="6765094" y="159361"/>
                  </a:lnTo>
                  <a:close/>
                  <a:moveTo>
                    <a:pt x="6765094" y="149548"/>
                  </a:moveTo>
                  <a:lnTo>
                    <a:pt x="6648279" y="82125"/>
                  </a:lnTo>
                  <a:lnTo>
                    <a:pt x="6765094" y="14701"/>
                  </a:lnTo>
                  <a:lnTo>
                    <a:pt x="6765094" y="149585"/>
                  </a:lnTo>
                  <a:close/>
                  <a:moveTo>
                    <a:pt x="6782040" y="3896045"/>
                  </a:moveTo>
                  <a:lnTo>
                    <a:pt x="6782040" y="3761125"/>
                  </a:lnTo>
                  <a:lnTo>
                    <a:pt x="6898891" y="3828585"/>
                  </a:lnTo>
                  <a:lnTo>
                    <a:pt x="6782040" y="3896045"/>
                  </a:lnTo>
                  <a:close/>
                  <a:moveTo>
                    <a:pt x="6902295" y="3826630"/>
                  </a:moveTo>
                  <a:lnTo>
                    <a:pt x="6782040" y="3757178"/>
                  </a:lnTo>
                  <a:lnTo>
                    <a:pt x="6782040" y="3751349"/>
                  </a:lnTo>
                  <a:lnTo>
                    <a:pt x="6907364" y="3679001"/>
                  </a:lnTo>
                  <a:lnTo>
                    <a:pt x="6907364" y="3823660"/>
                  </a:lnTo>
                  <a:lnTo>
                    <a:pt x="6902295" y="3826594"/>
                  </a:lnTo>
                  <a:close/>
                  <a:moveTo>
                    <a:pt x="6910768" y="3821742"/>
                  </a:moveTo>
                  <a:lnTo>
                    <a:pt x="6910768" y="3679001"/>
                  </a:lnTo>
                  <a:lnTo>
                    <a:pt x="7034353" y="3750371"/>
                  </a:lnTo>
                  <a:lnTo>
                    <a:pt x="6910768" y="3821742"/>
                  </a:lnTo>
                  <a:close/>
                  <a:moveTo>
                    <a:pt x="7042826" y="3907777"/>
                  </a:moveTo>
                  <a:lnTo>
                    <a:pt x="6919241" y="3836407"/>
                  </a:lnTo>
                  <a:lnTo>
                    <a:pt x="7042826" y="3765036"/>
                  </a:lnTo>
                  <a:lnTo>
                    <a:pt x="7042826" y="3907741"/>
                  </a:lnTo>
                  <a:close/>
                  <a:moveTo>
                    <a:pt x="7046230" y="3907777"/>
                  </a:moveTo>
                  <a:lnTo>
                    <a:pt x="7046230" y="3763081"/>
                  </a:lnTo>
                  <a:lnTo>
                    <a:pt x="7051300" y="3760148"/>
                  </a:lnTo>
                  <a:lnTo>
                    <a:pt x="7176624" y="3832496"/>
                  </a:lnTo>
                  <a:lnTo>
                    <a:pt x="7046230" y="3907813"/>
                  </a:lnTo>
                  <a:close/>
                  <a:moveTo>
                    <a:pt x="7178289" y="3829563"/>
                  </a:moveTo>
                  <a:lnTo>
                    <a:pt x="7054704" y="3758192"/>
                  </a:lnTo>
                  <a:lnTo>
                    <a:pt x="7178289" y="3686822"/>
                  </a:lnTo>
                  <a:lnTo>
                    <a:pt x="7178289" y="3829563"/>
                  </a:lnTo>
                  <a:close/>
                  <a:moveTo>
                    <a:pt x="7181693" y="3684867"/>
                  </a:moveTo>
                  <a:lnTo>
                    <a:pt x="7186762" y="3681934"/>
                  </a:lnTo>
                  <a:lnTo>
                    <a:pt x="7312086" y="3754282"/>
                  </a:lnTo>
                  <a:lnTo>
                    <a:pt x="7181693" y="3829563"/>
                  </a:lnTo>
                  <a:lnTo>
                    <a:pt x="7181693" y="3684867"/>
                  </a:lnTo>
                  <a:close/>
                  <a:moveTo>
                    <a:pt x="7313752" y="3907777"/>
                  </a:moveTo>
                  <a:lnTo>
                    <a:pt x="7183395" y="3832496"/>
                  </a:lnTo>
                  <a:lnTo>
                    <a:pt x="7313752" y="3757251"/>
                  </a:lnTo>
                  <a:lnTo>
                    <a:pt x="7313752" y="3907777"/>
                  </a:lnTo>
                  <a:close/>
                  <a:moveTo>
                    <a:pt x="7313752" y="3751312"/>
                  </a:moveTo>
                  <a:lnTo>
                    <a:pt x="7190166" y="3679942"/>
                  </a:lnTo>
                  <a:lnTo>
                    <a:pt x="7313752" y="3608608"/>
                  </a:lnTo>
                  <a:lnTo>
                    <a:pt x="7313752" y="3751312"/>
                  </a:lnTo>
                  <a:close/>
                  <a:moveTo>
                    <a:pt x="7442516" y="3835393"/>
                  </a:moveTo>
                  <a:lnTo>
                    <a:pt x="7317192" y="3907777"/>
                  </a:lnTo>
                  <a:lnTo>
                    <a:pt x="7317192" y="3757215"/>
                  </a:lnTo>
                  <a:lnTo>
                    <a:pt x="7442516" y="3829599"/>
                  </a:lnTo>
                  <a:lnTo>
                    <a:pt x="7442516" y="3835429"/>
                  </a:lnTo>
                  <a:close/>
                  <a:moveTo>
                    <a:pt x="7442516" y="3825652"/>
                  </a:moveTo>
                  <a:lnTo>
                    <a:pt x="7318857" y="3754246"/>
                  </a:lnTo>
                  <a:lnTo>
                    <a:pt x="7442516" y="3682875"/>
                  </a:lnTo>
                  <a:lnTo>
                    <a:pt x="7442516" y="3825616"/>
                  </a:lnTo>
                  <a:close/>
                  <a:moveTo>
                    <a:pt x="7442516" y="3678964"/>
                  </a:moveTo>
                  <a:lnTo>
                    <a:pt x="7317192" y="3751349"/>
                  </a:lnTo>
                  <a:lnTo>
                    <a:pt x="7317192" y="3606653"/>
                  </a:lnTo>
                  <a:lnTo>
                    <a:pt x="7322298" y="3603719"/>
                  </a:lnTo>
                  <a:lnTo>
                    <a:pt x="7442552" y="3673135"/>
                  </a:lnTo>
                  <a:lnTo>
                    <a:pt x="7442552" y="3678964"/>
                  </a:lnTo>
                  <a:close/>
                  <a:moveTo>
                    <a:pt x="7442516" y="3669224"/>
                  </a:moveTo>
                  <a:lnTo>
                    <a:pt x="7325665" y="3601764"/>
                  </a:lnTo>
                  <a:lnTo>
                    <a:pt x="7442516" y="3534268"/>
                  </a:lnTo>
                  <a:lnTo>
                    <a:pt x="7442516" y="3669224"/>
                  </a:lnTo>
                  <a:close/>
                  <a:moveTo>
                    <a:pt x="7442516" y="3504974"/>
                  </a:moveTo>
                  <a:lnTo>
                    <a:pt x="7325629" y="3437478"/>
                  </a:lnTo>
                  <a:lnTo>
                    <a:pt x="7442516" y="3370018"/>
                  </a:lnTo>
                  <a:lnTo>
                    <a:pt x="7442516" y="3504974"/>
                  </a:lnTo>
                  <a:close/>
                  <a:moveTo>
                    <a:pt x="7442516" y="3366107"/>
                  </a:moveTo>
                  <a:lnTo>
                    <a:pt x="7322225" y="3435523"/>
                  </a:lnTo>
                  <a:lnTo>
                    <a:pt x="7317156" y="3432590"/>
                  </a:lnTo>
                  <a:lnTo>
                    <a:pt x="7317156" y="3287893"/>
                  </a:lnTo>
                  <a:lnTo>
                    <a:pt x="7442480" y="3360278"/>
                  </a:lnTo>
                  <a:lnTo>
                    <a:pt x="7442480" y="3366107"/>
                  </a:lnTo>
                  <a:close/>
                  <a:moveTo>
                    <a:pt x="7442516" y="3356367"/>
                  </a:moveTo>
                  <a:lnTo>
                    <a:pt x="7318857" y="3284997"/>
                  </a:lnTo>
                  <a:lnTo>
                    <a:pt x="7442516" y="3213626"/>
                  </a:lnTo>
                  <a:lnTo>
                    <a:pt x="7442516" y="3356367"/>
                  </a:lnTo>
                  <a:close/>
                  <a:moveTo>
                    <a:pt x="7442516" y="3209679"/>
                  </a:moveTo>
                  <a:lnTo>
                    <a:pt x="7317192" y="3282064"/>
                  </a:lnTo>
                  <a:lnTo>
                    <a:pt x="7317192" y="3131501"/>
                  </a:lnTo>
                  <a:lnTo>
                    <a:pt x="7442516" y="3203885"/>
                  </a:lnTo>
                  <a:lnTo>
                    <a:pt x="7442516" y="3209715"/>
                  </a:lnTo>
                  <a:close/>
                  <a:moveTo>
                    <a:pt x="7442516" y="3199939"/>
                  </a:moveTo>
                  <a:lnTo>
                    <a:pt x="7318857" y="3128532"/>
                  </a:lnTo>
                  <a:lnTo>
                    <a:pt x="7442516" y="3057162"/>
                  </a:lnTo>
                  <a:lnTo>
                    <a:pt x="7442516" y="3199939"/>
                  </a:lnTo>
                  <a:close/>
                  <a:moveTo>
                    <a:pt x="7442516" y="3053251"/>
                  </a:moveTo>
                  <a:lnTo>
                    <a:pt x="7317192" y="3125635"/>
                  </a:lnTo>
                  <a:lnTo>
                    <a:pt x="7317192" y="2975073"/>
                  </a:lnTo>
                  <a:lnTo>
                    <a:pt x="7442516" y="3047457"/>
                  </a:lnTo>
                  <a:lnTo>
                    <a:pt x="7442516" y="3053287"/>
                  </a:lnTo>
                  <a:close/>
                  <a:moveTo>
                    <a:pt x="7442516" y="3043510"/>
                  </a:moveTo>
                  <a:lnTo>
                    <a:pt x="7318857" y="2972103"/>
                  </a:lnTo>
                  <a:lnTo>
                    <a:pt x="7442516" y="2900733"/>
                  </a:lnTo>
                  <a:lnTo>
                    <a:pt x="7442516" y="3043510"/>
                  </a:lnTo>
                  <a:close/>
                  <a:moveTo>
                    <a:pt x="7442516" y="2896822"/>
                  </a:moveTo>
                  <a:lnTo>
                    <a:pt x="7317192" y="2969207"/>
                  </a:lnTo>
                  <a:lnTo>
                    <a:pt x="7317192" y="2824511"/>
                  </a:lnTo>
                  <a:lnTo>
                    <a:pt x="7322298" y="2821577"/>
                  </a:lnTo>
                  <a:lnTo>
                    <a:pt x="7442552" y="2890993"/>
                  </a:lnTo>
                  <a:lnTo>
                    <a:pt x="7442552" y="2896822"/>
                  </a:lnTo>
                  <a:close/>
                  <a:moveTo>
                    <a:pt x="7442516" y="2887118"/>
                  </a:moveTo>
                  <a:lnTo>
                    <a:pt x="7325665" y="2819622"/>
                  </a:lnTo>
                  <a:lnTo>
                    <a:pt x="7442516" y="2752162"/>
                  </a:lnTo>
                  <a:lnTo>
                    <a:pt x="7442516" y="2887118"/>
                  </a:lnTo>
                  <a:close/>
                  <a:moveTo>
                    <a:pt x="7442516" y="2722832"/>
                  </a:moveTo>
                  <a:lnTo>
                    <a:pt x="7325629" y="2655372"/>
                  </a:lnTo>
                  <a:lnTo>
                    <a:pt x="7442516" y="2587876"/>
                  </a:lnTo>
                  <a:lnTo>
                    <a:pt x="7442516" y="2722832"/>
                  </a:lnTo>
                  <a:close/>
                  <a:moveTo>
                    <a:pt x="7442516" y="2583965"/>
                  </a:moveTo>
                  <a:lnTo>
                    <a:pt x="7322225" y="2653417"/>
                  </a:lnTo>
                  <a:lnTo>
                    <a:pt x="7317156" y="2650484"/>
                  </a:lnTo>
                  <a:lnTo>
                    <a:pt x="7317156" y="2505788"/>
                  </a:lnTo>
                  <a:lnTo>
                    <a:pt x="7442480" y="2578136"/>
                  </a:lnTo>
                  <a:lnTo>
                    <a:pt x="7442480" y="2583965"/>
                  </a:lnTo>
                  <a:close/>
                  <a:moveTo>
                    <a:pt x="7442516" y="2574261"/>
                  </a:moveTo>
                  <a:lnTo>
                    <a:pt x="7318857" y="2502855"/>
                  </a:lnTo>
                  <a:lnTo>
                    <a:pt x="7442516" y="2431448"/>
                  </a:lnTo>
                  <a:lnTo>
                    <a:pt x="7442516" y="2574225"/>
                  </a:lnTo>
                  <a:close/>
                  <a:moveTo>
                    <a:pt x="7442516" y="2427537"/>
                  </a:moveTo>
                  <a:lnTo>
                    <a:pt x="7317192" y="2499922"/>
                  </a:lnTo>
                  <a:lnTo>
                    <a:pt x="7317192" y="2349359"/>
                  </a:lnTo>
                  <a:lnTo>
                    <a:pt x="7442516" y="2421707"/>
                  </a:lnTo>
                  <a:lnTo>
                    <a:pt x="7442516" y="2427537"/>
                  </a:lnTo>
                  <a:close/>
                  <a:moveTo>
                    <a:pt x="7442516" y="2417833"/>
                  </a:moveTo>
                  <a:lnTo>
                    <a:pt x="7318857" y="2346426"/>
                  </a:lnTo>
                  <a:lnTo>
                    <a:pt x="7442516" y="2275056"/>
                  </a:lnTo>
                  <a:lnTo>
                    <a:pt x="7442516" y="2417833"/>
                  </a:lnTo>
                  <a:close/>
                  <a:moveTo>
                    <a:pt x="7442516" y="2271109"/>
                  </a:moveTo>
                  <a:lnTo>
                    <a:pt x="7317192" y="2343493"/>
                  </a:lnTo>
                  <a:lnTo>
                    <a:pt x="7317192" y="2192931"/>
                  </a:lnTo>
                  <a:lnTo>
                    <a:pt x="7442516" y="2265315"/>
                  </a:lnTo>
                  <a:lnTo>
                    <a:pt x="7442516" y="2271145"/>
                  </a:lnTo>
                  <a:close/>
                  <a:moveTo>
                    <a:pt x="7442516" y="2261404"/>
                  </a:moveTo>
                  <a:lnTo>
                    <a:pt x="7318857" y="2190034"/>
                  </a:lnTo>
                  <a:lnTo>
                    <a:pt x="7442516" y="2118627"/>
                  </a:lnTo>
                  <a:lnTo>
                    <a:pt x="7442516" y="2261404"/>
                  </a:lnTo>
                  <a:close/>
                  <a:moveTo>
                    <a:pt x="7442516" y="2114680"/>
                  </a:moveTo>
                  <a:lnTo>
                    <a:pt x="7317192" y="2187065"/>
                  </a:lnTo>
                  <a:lnTo>
                    <a:pt x="7317192" y="2042368"/>
                  </a:lnTo>
                  <a:lnTo>
                    <a:pt x="7322298" y="2039435"/>
                  </a:lnTo>
                  <a:lnTo>
                    <a:pt x="7442552" y="2108887"/>
                  </a:lnTo>
                  <a:lnTo>
                    <a:pt x="7442552" y="2114717"/>
                  </a:lnTo>
                  <a:close/>
                  <a:moveTo>
                    <a:pt x="7442516" y="2104976"/>
                  </a:moveTo>
                  <a:lnTo>
                    <a:pt x="7325629" y="2037480"/>
                  </a:lnTo>
                  <a:lnTo>
                    <a:pt x="7442516" y="1969984"/>
                  </a:lnTo>
                  <a:lnTo>
                    <a:pt x="7442516" y="2104940"/>
                  </a:lnTo>
                  <a:close/>
                  <a:moveTo>
                    <a:pt x="7442516" y="1940726"/>
                  </a:moveTo>
                  <a:lnTo>
                    <a:pt x="7325629" y="1873230"/>
                  </a:lnTo>
                  <a:lnTo>
                    <a:pt x="7442516" y="1805734"/>
                  </a:lnTo>
                  <a:lnTo>
                    <a:pt x="7442516" y="1940690"/>
                  </a:lnTo>
                  <a:close/>
                  <a:moveTo>
                    <a:pt x="7442516" y="1801824"/>
                  </a:moveTo>
                  <a:lnTo>
                    <a:pt x="7322225" y="1871275"/>
                  </a:lnTo>
                  <a:lnTo>
                    <a:pt x="7317156" y="1868342"/>
                  </a:lnTo>
                  <a:lnTo>
                    <a:pt x="7317156" y="1723646"/>
                  </a:lnTo>
                  <a:lnTo>
                    <a:pt x="7442480" y="1796030"/>
                  </a:lnTo>
                  <a:lnTo>
                    <a:pt x="7442480" y="1801860"/>
                  </a:lnTo>
                  <a:close/>
                  <a:moveTo>
                    <a:pt x="7442516" y="1792083"/>
                  </a:moveTo>
                  <a:lnTo>
                    <a:pt x="7318857" y="1720676"/>
                  </a:lnTo>
                  <a:lnTo>
                    <a:pt x="7442516" y="1649270"/>
                  </a:lnTo>
                  <a:lnTo>
                    <a:pt x="7442516" y="1792047"/>
                  </a:lnTo>
                  <a:close/>
                  <a:moveTo>
                    <a:pt x="7442516" y="1645395"/>
                  </a:moveTo>
                  <a:lnTo>
                    <a:pt x="7317192" y="1717779"/>
                  </a:lnTo>
                  <a:lnTo>
                    <a:pt x="7317192" y="1567217"/>
                  </a:lnTo>
                  <a:lnTo>
                    <a:pt x="7442516" y="1639601"/>
                  </a:lnTo>
                  <a:lnTo>
                    <a:pt x="7442516" y="1645431"/>
                  </a:lnTo>
                  <a:close/>
                  <a:moveTo>
                    <a:pt x="7442516" y="1635654"/>
                  </a:moveTo>
                  <a:lnTo>
                    <a:pt x="7318857" y="1564284"/>
                  </a:lnTo>
                  <a:lnTo>
                    <a:pt x="7442516" y="1492877"/>
                  </a:lnTo>
                  <a:lnTo>
                    <a:pt x="7442516" y="1635654"/>
                  </a:lnTo>
                  <a:close/>
                  <a:moveTo>
                    <a:pt x="7442516" y="1488967"/>
                  </a:moveTo>
                  <a:lnTo>
                    <a:pt x="7317192" y="1561351"/>
                  </a:lnTo>
                  <a:lnTo>
                    <a:pt x="7317192" y="1410789"/>
                  </a:lnTo>
                  <a:lnTo>
                    <a:pt x="7442516" y="1483173"/>
                  </a:lnTo>
                  <a:lnTo>
                    <a:pt x="7442516" y="1489003"/>
                  </a:lnTo>
                  <a:close/>
                  <a:moveTo>
                    <a:pt x="7442516" y="1479226"/>
                  </a:moveTo>
                  <a:lnTo>
                    <a:pt x="7318857" y="1407819"/>
                  </a:lnTo>
                  <a:lnTo>
                    <a:pt x="7442516" y="1336413"/>
                  </a:lnTo>
                  <a:lnTo>
                    <a:pt x="7442516" y="1479190"/>
                  </a:lnTo>
                  <a:close/>
                  <a:moveTo>
                    <a:pt x="7442516" y="1332538"/>
                  </a:moveTo>
                  <a:lnTo>
                    <a:pt x="7317192" y="1404923"/>
                  </a:lnTo>
                  <a:lnTo>
                    <a:pt x="7317192" y="1260263"/>
                  </a:lnTo>
                  <a:lnTo>
                    <a:pt x="7322298" y="1257330"/>
                  </a:lnTo>
                  <a:lnTo>
                    <a:pt x="7442552" y="1326745"/>
                  </a:lnTo>
                  <a:lnTo>
                    <a:pt x="7442552" y="1332575"/>
                  </a:lnTo>
                  <a:close/>
                  <a:moveTo>
                    <a:pt x="7442516" y="1322798"/>
                  </a:moveTo>
                  <a:lnTo>
                    <a:pt x="7325665" y="1255338"/>
                  </a:lnTo>
                  <a:lnTo>
                    <a:pt x="7442516" y="1187878"/>
                  </a:lnTo>
                  <a:lnTo>
                    <a:pt x="7442516" y="1322834"/>
                  </a:lnTo>
                  <a:close/>
                  <a:moveTo>
                    <a:pt x="7442516" y="1158584"/>
                  </a:moveTo>
                  <a:lnTo>
                    <a:pt x="7325629" y="1091088"/>
                  </a:lnTo>
                  <a:lnTo>
                    <a:pt x="7442516" y="1023592"/>
                  </a:lnTo>
                  <a:lnTo>
                    <a:pt x="7442516" y="1158584"/>
                  </a:lnTo>
                  <a:close/>
                  <a:moveTo>
                    <a:pt x="7442516" y="1019681"/>
                  </a:moveTo>
                  <a:lnTo>
                    <a:pt x="7322225" y="1089133"/>
                  </a:lnTo>
                  <a:lnTo>
                    <a:pt x="7317156" y="1086200"/>
                  </a:lnTo>
                  <a:lnTo>
                    <a:pt x="7317156" y="941503"/>
                  </a:lnTo>
                  <a:lnTo>
                    <a:pt x="7442480" y="1013888"/>
                  </a:lnTo>
                  <a:lnTo>
                    <a:pt x="7442480" y="1019718"/>
                  </a:lnTo>
                  <a:close/>
                  <a:moveTo>
                    <a:pt x="7442516" y="1009941"/>
                  </a:moveTo>
                  <a:lnTo>
                    <a:pt x="7318857" y="938570"/>
                  </a:lnTo>
                  <a:lnTo>
                    <a:pt x="7442516" y="867164"/>
                  </a:lnTo>
                  <a:lnTo>
                    <a:pt x="7442516" y="1009941"/>
                  </a:lnTo>
                  <a:close/>
                  <a:moveTo>
                    <a:pt x="7442516" y="863253"/>
                  </a:moveTo>
                  <a:lnTo>
                    <a:pt x="7317192" y="935637"/>
                  </a:lnTo>
                  <a:lnTo>
                    <a:pt x="7317192" y="785075"/>
                  </a:lnTo>
                  <a:lnTo>
                    <a:pt x="7442516" y="857459"/>
                  </a:lnTo>
                  <a:lnTo>
                    <a:pt x="7442516" y="863289"/>
                  </a:lnTo>
                  <a:close/>
                  <a:moveTo>
                    <a:pt x="7442516" y="853513"/>
                  </a:moveTo>
                  <a:lnTo>
                    <a:pt x="7318857" y="782106"/>
                  </a:lnTo>
                  <a:lnTo>
                    <a:pt x="7442516" y="710699"/>
                  </a:lnTo>
                  <a:lnTo>
                    <a:pt x="7442516" y="853476"/>
                  </a:lnTo>
                  <a:close/>
                  <a:moveTo>
                    <a:pt x="7442516" y="706825"/>
                  </a:moveTo>
                  <a:lnTo>
                    <a:pt x="7317192" y="779209"/>
                  </a:lnTo>
                  <a:lnTo>
                    <a:pt x="7317192" y="628647"/>
                  </a:lnTo>
                  <a:lnTo>
                    <a:pt x="7442516" y="701031"/>
                  </a:lnTo>
                  <a:lnTo>
                    <a:pt x="7442516" y="706861"/>
                  </a:lnTo>
                  <a:close/>
                  <a:moveTo>
                    <a:pt x="7442516" y="697084"/>
                  </a:moveTo>
                  <a:lnTo>
                    <a:pt x="7318857" y="625677"/>
                  </a:lnTo>
                  <a:lnTo>
                    <a:pt x="7442516" y="554271"/>
                  </a:lnTo>
                  <a:lnTo>
                    <a:pt x="7442516" y="697048"/>
                  </a:lnTo>
                  <a:close/>
                  <a:moveTo>
                    <a:pt x="7442516" y="550396"/>
                  </a:moveTo>
                  <a:lnTo>
                    <a:pt x="7317192" y="622781"/>
                  </a:lnTo>
                  <a:lnTo>
                    <a:pt x="7317192" y="478084"/>
                  </a:lnTo>
                  <a:lnTo>
                    <a:pt x="7322261" y="475151"/>
                  </a:lnTo>
                  <a:lnTo>
                    <a:pt x="7442552" y="544603"/>
                  </a:lnTo>
                  <a:lnTo>
                    <a:pt x="7442552" y="550432"/>
                  </a:lnTo>
                  <a:close/>
                  <a:moveTo>
                    <a:pt x="7442516" y="540656"/>
                  </a:moveTo>
                  <a:lnTo>
                    <a:pt x="7325629" y="473196"/>
                  </a:lnTo>
                  <a:lnTo>
                    <a:pt x="7442516" y="405700"/>
                  </a:lnTo>
                  <a:lnTo>
                    <a:pt x="7442516" y="540656"/>
                  </a:lnTo>
                  <a:close/>
                  <a:moveTo>
                    <a:pt x="7442516" y="376442"/>
                  </a:moveTo>
                  <a:lnTo>
                    <a:pt x="7325629" y="308946"/>
                  </a:lnTo>
                  <a:lnTo>
                    <a:pt x="7442516" y="241486"/>
                  </a:lnTo>
                  <a:lnTo>
                    <a:pt x="7442516" y="376442"/>
                  </a:lnTo>
                  <a:close/>
                  <a:moveTo>
                    <a:pt x="7442516" y="237539"/>
                  </a:moveTo>
                  <a:lnTo>
                    <a:pt x="7322261" y="306991"/>
                  </a:lnTo>
                  <a:lnTo>
                    <a:pt x="7317156" y="304058"/>
                  </a:lnTo>
                  <a:lnTo>
                    <a:pt x="7317156" y="159361"/>
                  </a:lnTo>
                  <a:lnTo>
                    <a:pt x="7442480" y="231746"/>
                  </a:lnTo>
                  <a:lnTo>
                    <a:pt x="7442480" y="237576"/>
                  </a:lnTo>
                  <a:close/>
                  <a:moveTo>
                    <a:pt x="7442516" y="227799"/>
                  </a:moveTo>
                  <a:lnTo>
                    <a:pt x="7318857" y="156392"/>
                  </a:lnTo>
                  <a:lnTo>
                    <a:pt x="7442516" y="84986"/>
                  </a:lnTo>
                  <a:lnTo>
                    <a:pt x="7442516" y="227763"/>
                  </a:lnTo>
                  <a:close/>
                  <a:moveTo>
                    <a:pt x="7442516" y="81111"/>
                  </a:moveTo>
                  <a:lnTo>
                    <a:pt x="7317192" y="153495"/>
                  </a:lnTo>
                  <a:lnTo>
                    <a:pt x="7317192" y="2933"/>
                  </a:lnTo>
                  <a:lnTo>
                    <a:pt x="7442516" y="75317"/>
                  </a:lnTo>
                  <a:lnTo>
                    <a:pt x="7442516" y="81147"/>
                  </a:lnTo>
                  <a:close/>
                  <a:moveTo>
                    <a:pt x="8668486" y="2933"/>
                  </a:moveTo>
                  <a:lnTo>
                    <a:pt x="8668486" y="153495"/>
                  </a:lnTo>
                  <a:lnTo>
                    <a:pt x="8538129" y="78214"/>
                  </a:lnTo>
                  <a:lnTo>
                    <a:pt x="8668486" y="2933"/>
                  </a:lnTo>
                  <a:close/>
                  <a:moveTo>
                    <a:pt x="8397562" y="3444358"/>
                  </a:moveTo>
                  <a:lnTo>
                    <a:pt x="8397562" y="3594884"/>
                  </a:lnTo>
                  <a:lnTo>
                    <a:pt x="8267169" y="3519639"/>
                  </a:lnTo>
                  <a:lnTo>
                    <a:pt x="8397562" y="3444358"/>
                  </a:lnTo>
                  <a:close/>
                  <a:moveTo>
                    <a:pt x="8265467" y="3516706"/>
                  </a:moveTo>
                  <a:lnTo>
                    <a:pt x="8265467" y="3366144"/>
                  </a:lnTo>
                  <a:lnTo>
                    <a:pt x="8395859" y="3441425"/>
                  </a:lnTo>
                  <a:lnTo>
                    <a:pt x="8265467" y="3516706"/>
                  </a:lnTo>
                  <a:close/>
                  <a:moveTo>
                    <a:pt x="8267169" y="3363211"/>
                  </a:moveTo>
                  <a:lnTo>
                    <a:pt x="8392492" y="3290863"/>
                  </a:lnTo>
                  <a:lnTo>
                    <a:pt x="8397562" y="3293796"/>
                  </a:lnTo>
                  <a:lnTo>
                    <a:pt x="8397562" y="3438456"/>
                  </a:lnTo>
                  <a:lnTo>
                    <a:pt x="8267169" y="3363174"/>
                  </a:lnTo>
                  <a:close/>
                  <a:moveTo>
                    <a:pt x="8533024" y="538737"/>
                  </a:moveTo>
                  <a:lnTo>
                    <a:pt x="8527991" y="541670"/>
                  </a:lnTo>
                  <a:lnTo>
                    <a:pt x="8402667" y="469321"/>
                  </a:lnTo>
                  <a:lnTo>
                    <a:pt x="8533024" y="394040"/>
                  </a:lnTo>
                  <a:lnTo>
                    <a:pt x="8533024" y="538737"/>
                  </a:lnTo>
                  <a:close/>
                  <a:moveTo>
                    <a:pt x="8536391" y="706861"/>
                  </a:moveTo>
                  <a:lnTo>
                    <a:pt x="8666785" y="782142"/>
                  </a:lnTo>
                  <a:lnTo>
                    <a:pt x="8536391" y="857423"/>
                  </a:lnTo>
                  <a:lnTo>
                    <a:pt x="8536391" y="706861"/>
                  </a:lnTo>
                  <a:close/>
                  <a:moveTo>
                    <a:pt x="8536391" y="1489003"/>
                  </a:moveTo>
                  <a:lnTo>
                    <a:pt x="8666785" y="1564284"/>
                  </a:lnTo>
                  <a:lnTo>
                    <a:pt x="8536391" y="1639565"/>
                  </a:lnTo>
                  <a:lnTo>
                    <a:pt x="8536391" y="1489003"/>
                  </a:lnTo>
                  <a:close/>
                  <a:moveTo>
                    <a:pt x="8536391" y="2271145"/>
                  </a:moveTo>
                  <a:lnTo>
                    <a:pt x="8666785" y="2346426"/>
                  </a:lnTo>
                  <a:lnTo>
                    <a:pt x="8536391" y="2421707"/>
                  </a:lnTo>
                  <a:lnTo>
                    <a:pt x="8536391" y="2271145"/>
                  </a:lnTo>
                  <a:close/>
                  <a:moveTo>
                    <a:pt x="8536391" y="3053287"/>
                  </a:moveTo>
                  <a:lnTo>
                    <a:pt x="8666785" y="3128568"/>
                  </a:lnTo>
                  <a:lnTo>
                    <a:pt x="8536391" y="3203849"/>
                  </a:lnTo>
                  <a:lnTo>
                    <a:pt x="8536391" y="3053287"/>
                  </a:lnTo>
                  <a:close/>
                  <a:moveTo>
                    <a:pt x="8397562" y="2812742"/>
                  </a:moveTo>
                  <a:lnTo>
                    <a:pt x="8267169" y="2737497"/>
                  </a:lnTo>
                  <a:lnTo>
                    <a:pt x="8397562" y="2662216"/>
                  </a:lnTo>
                  <a:lnTo>
                    <a:pt x="8397562" y="2812742"/>
                  </a:lnTo>
                  <a:close/>
                  <a:moveTo>
                    <a:pt x="8397562" y="2030600"/>
                  </a:moveTo>
                  <a:lnTo>
                    <a:pt x="8267169" y="1955319"/>
                  </a:lnTo>
                  <a:lnTo>
                    <a:pt x="8397562" y="1880038"/>
                  </a:lnTo>
                  <a:lnTo>
                    <a:pt x="8397562" y="2030564"/>
                  </a:lnTo>
                  <a:close/>
                  <a:moveTo>
                    <a:pt x="8397562" y="1248494"/>
                  </a:moveTo>
                  <a:lnTo>
                    <a:pt x="8267169" y="1173213"/>
                  </a:lnTo>
                  <a:lnTo>
                    <a:pt x="8397562" y="1097932"/>
                  </a:lnTo>
                  <a:lnTo>
                    <a:pt x="8397562" y="1248494"/>
                  </a:lnTo>
                  <a:close/>
                  <a:moveTo>
                    <a:pt x="8400929" y="779209"/>
                  </a:moveTo>
                  <a:lnTo>
                    <a:pt x="8400929" y="634549"/>
                  </a:lnTo>
                  <a:lnTo>
                    <a:pt x="8406034" y="631616"/>
                  </a:lnTo>
                  <a:lnTo>
                    <a:pt x="8531322" y="703928"/>
                  </a:lnTo>
                  <a:lnTo>
                    <a:pt x="8400965" y="779209"/>
                  </a:lnTo>
                  <a:close/>
                  <a:moveTo>
                    <a:pt x="8533024" y="706861"/>
                  </a:moveTo>
                  <a:lnTo>
                    <a:pt x="8533024" y="857387"/>
                  </a:lnTo>
                  <a:lnTo>
                    <a:pt x="8402667" y="782106"/>
                  </a:lnTo>
                  <a:lnTo>
                    <a:pt x="8533024" y="706825"/>
                  </a:lnTo>
                  <a:close/>
                  <a:moveTo>
                    <a:pt x="8400929" y="785075"/>
                  </a:moveTo>
                  <a:lnTo>
                    <a:pt x="8531286" y="860356"/>
                  </a:lnTo>
                  <a:lnTo>
                    <a:pt x="8405998" y="932704"/>
                  </a:lnTo>
                  <a:lnTo>
                    <a:pt x="8400929" y="929771"/>
                  </a:lnTo>
                  <a:lnTo>
                    <a:pt x="8400929" y="785075"/>
                  </a:lnTo>
                  <a:close/>
                  <a:moveTo>
                    <a:pt x="8524551" y="1020695"/>
                  </a:moveTo>
                  <a:lnTo>
                    <a:pt x="8400929" y="1092066"/>
                  </a:lnTo>
                  <a:lnTo>
                    <a:pt x="8400929" y="949325"/>
                  </a:lnTo>
                  <a:lnTo>
                    <a:pt x="8524551" y="1020695"/>
                  </a:lnTo>
                  <a:close/>
                  <a:moveTo>
                    <a:pt x="8531322" y="1173213"/>
                  </a:moveTo>
                  <a:lnTo>
                    <a:pt x="8400965" y="1248494"/>
                  </a:lnTo>
                  <a:lnTo>
                    <a:pt x="8400965" y="1097932"/>
                  </a:lnTo>
                  <a:lnTo>
                    <a:pt x="8531322" y="1173213"/>
                  </a:lnTo>
                  <a:close/>
                  <a:moveTo>
                    <a:pt x="8400929" y="1254360"/>
                  </a:moveTo>
                  <a:lnTo>
                    <a:pt x="8524551" y="1325731"/>
                  </a:lnTo>
                  <a:lnTo>
                    <a:pt x="8400929" y="1397101"/>
                  </a:lnTo>
                  <a:lnTo>
                    <a:pt x="8400929" y="1254360"/>
                  </a:lnTo>
                  <a:close/>
                  <a:moveTo>
                    <a:pt x="8405998" y="1413722"/>
                  </a:moveTo>
                  <a:lnTo>
                    <a:pt x="8531286" y="1486070"/>
                  </a:lnTo>
                  <a:lnTo>
                    <a:pt x="8400929" y="1561351"/>
                  </a:lnTo>
                  <a:lnTo>
                    <a:pt x="8400929" y="1416655"/>
                  </a:lnTo>
                  <a:lnTo>
                    <a:pt x="8405998" y="1413722"/>
                  </a:lnTo>
                  <a:close/>
                  <a:moveTo>
                    <a:pt x="8533024" y="1489003"/>
                  </a:moveTo>
                  <a:lnTo>
                    <a:pt x="8533024" y="1639529"/>
                  </a:lnTo>
                  <a:lnTo>
                    <a:pt x="8402667" y="1564248"/>
                  </a:lnTo>
                  <a:lnTo>
                    <a:pt x="8533024" y="1488967"/>
                  </a:lnTo>
                  <a:close/>
                  <a:moveTo>
                    <a:pt x="8400929" y="1567217"/>
                  </a:moveTo>
                  <a:lnTo>
                    <a:pt x="8531286" y="1642498"/>
                  </a:lnTo>
                  <a:lnTo>
                    <a:pt x="8405962" y="1714846"/>
                  </a:lnTo>
                  <a:lnTo>
                    <a:pt x="8400893" y="1711913"/>
                  </a:lnTo>
                  <a:lnTo>
                    <a:pt x="8400893" y="1567217"/>
                  </a:lnTo>
                  <a:close/>
                  <a:moveTo>
                    <a:pt x="8524551" y="1802837"/>
                  </a:moveTo>
                  <a:lnTo>
                    <a:pt x="8400929" y="1874208"/>
                  </a:lnTo>
                  <a:lnTo>
                    <a:pt x="8400929" y="1731467"/>
                  </a:lnTo>
                  <a:lnTo>
                    <a:pt x="8524551" y="1802837"/>
                  </a:lnTo>
                  <a:close/>
                  <a:moveTo>
                    <a:pt x="8531322" y="1955355"/>
                  </a:moveTo>
                  <a:lnTo>
                    <a:pt x="8400965" y="2030636"/>
                  </a:lnTo>
                  <a:lnTo>
                    <a:pt x="8400965" y="1880074"/>
                  </a:lnTo>
                  <a:lnTo>
                    <a:pt x="8531322" y="1955355"/>
                  </a:lnTo>
                  <a:close/>
                  <a:moveTo>
                    <a:pt x="8400929" y="2036502"/>
                  </a:moveTo>
                  <a:lnTo>
                    <a:pt x="8524551" y="2107873"/>
                  </a:lnTo>
                  <a:lnTo>
                    <a:pt x="8400929" y="2179243"/>
                  </a:lnTo>
                  <a:lnTo>
                    <a:pt x="8400929" y="2036502"/>
                  </a:lnTo>
                  <a:close/>
                  <a:moveTo>
                    <a:pt x="8405998" y="2195864"/>
                  </a:moveTo>
                  <a:lnTo>
                    <a:pt x="8531286" y="2268212"/>
                  </a:lnTo>
                  <a:lnTo>
                    <a:pt x="8400929" y="2343457"/>
                  </a:lnTo>
                  <a:lnTo>
                    <a:pt x="8400929" y="2198797"/>
                  </a:lnTo>
                  <a:lnTo>
                    <a:pt x="8405998" y="2195864"/>
                  </a:lnTo>
                  <a:close/>
                  <a:moveTo>
                    <a:pt x="8533024" y="2271145"/>
                  </a:moveTo>
                  <a:lnTo>
                    <a:pt x="8533024" y="2421671"/>
                  </a:lnTo>
                  <a:lnTo>
                    <a:pt x="8402667" y="2346426"/>
                  </a:lnTo>
                  <a:lnTo>
                    <a:pt x="8533024" y="2271145"/>
                  </a:lnTo>
                  <a:close/>
                  <a:moveTo>
                    <a:pt x="8400929" y="2349359"/>
                  </a:moveTo>
                  <a:lnTo>
                    <a:pt x="8531286" y="2424640"/>
                  </a:lnTo>
                  <a:lnTo>
                    <a:pt x="8405998" y="2496989"/>
                  </a:lnTo>
                  <a:lnTo>
                    <a:pt x="8400929" y="2494055"/>
                  </a:lnTo>
                  <a:lnTo>
                    <a:pt x="8400929" y="2349359"/>
                  </a:lnTo>
                  <a:close/>
                  <a:moveTo>
                    <a:pt x="8524551" y="2584979"/>
                  </a:moveTo>
                  <a:lnTo>
                    <a:pt x="8400929" y="2656350"/>
                  </a:lnTo>
                  <a:lnTo>
                    <a:pt x="8400929" y="2513609"/>
                  </a:lnTo>
                  <a:lnTo>
                    <a:pt x="8524551" y="2584979"/>
                  </a:lnTo>
                  <a:close/>
                  <a:moveTo>
                    <a:pt x="8531322" y="2737497"/>
                  </a:moveTo>
                  <a:lnTo>
                    <a:pt x="8400965" y="2812742"/>
                  </a:lnTo>
                  <a:lnTo>
                    <a:pt x="8400965" y="2662216"/>
                  </a:lnTo>
                  <a:lnTo>
                    <a:pt x="8531322" y="2737497"/>
                  </a:lnTo>
                  <a:close/>
                  <a:moveTo>
                    <a:pt x="8400929" y="2818644"/>
                  </a:moveTo>
                  <a:lnTo>
                    <a:pt x="8524551" y="2890015"/>
                  </a:lnTo>
                  <a:lnTo>
                    <a:pt x="8400929" y="2961385"/>
                  </a:lnTo>
                  <a:lnTo>
                    <a:pt x="8400929" y="2818644"/>
                  </a:lnTo>
                  <a:close/>
                  <a:moveTo>
                    <a:pt x="8405998" y="2978006"/>
                  </a:moveTo>
                  <a:lnTo>
                    <a:pt x="8531286" y="3050354"/>
                  </a:lnTo>
                  <a:lnTo>
                    <a:pt x="8400929" y="3125635"/>
                  </a:lnTo>
                  <a:lnTo>
                    <a:pt x="8400929" y="2980939"/>
                  </a:lnTo>
                  <a:lnTo>
                    <a:pt x="8405998" y="2978006"/>
                  </a:lnTo>
                  <a:close/>
                  <a:moveTo>
                    <a:pt x="8533024" y="3053287"/>
                  </a:moveTo>
                  <a:lnTo>
                    <a:pt x="8533024" y="3203849"/>
                  </a:lnTo>
                  <a:lnTo>
                    <a:pt x="8402667" y="3128604"/>
                  </a:lnTo>
                  <a:lnTo>
                    <a:pt x="8533024" y="3053323"/>
                  </a:lnTo>
                  <a:close/>
                  <a:moveTo>
                    <a:pt x="8400929" y="3131501"/>
                  </a:moveTo>
                  <a:lnTo>
                    <a:pt x="8531286" y="3206782"/>
                  </a:lnTo>
                  <a:lnTo>
                    <a:pt x="8405962" y="3279131"/>
                  </a:lnTo>
                  <a:lnTo>
                    <a:pt x="8400893" y="3276197"/>
                  </a:lnTo>
                  <a:lnTo>
                    <a:pt x="8400893" y="3131501"/>
                  </a:lnTo>
                  <a:close/>
                  <a:moveTo>
                    <a:pt x="8533024" y="3209715"/>
                  </a:moveTo>
                  <a:lnTo>
                    <a:pt x="8533024" y="3352456"/>
                  </a:lnTo>
                  <a:lnTo>
                    <a:pt x="8409403" y="3281086"/>
                  </a:lnTo>
                  <a:lnTo>
                    <a:pt x="8533024" y="3209715"/>
                  </a:lnTo>
                  <a:close/>
                  <a:moveTo>
                    <a:pt x="8533024" y="3047421"/>
                  </a:moveTo>
                  <a:lnTo>
                    <a:pt x="8409438" y="2976050"/>
                  </a:lnTo>
                  <a:lnTo>
                    <a:pt x="8533024" y="2904680"/>
                  </a:lnTo>
                  <a:lnTo>
                    <a:pt x="8533024" y="3047385"/>
                  </a:lnTo>
                  <a:close/>
                  <a:moveTo>
                    <a:pt x="8527955" y="2888060"/>
                  </a:moveTo>
                  <a:lnTo>
                    <a:pt x="8402631" y="2815711"/>
                  </a:lnTo>
                  <a:lnTo>
                    <a:pt x="8532988" y="2740430"/>
                  </a:lnTo>
                  <a:lnTo>
                    <a:pt x="8532988" y="2885126"/>
                  </a:lnTo>
                  <a:lnTo>
                    <a:pt x="8527919" y="2888060"/>
                  </a:lnTo>
                  <a:close/>
                  <a:moveTo>
                    <a:pt x="8533024" y="2734564"/>
                  </a:moveTo>
                  <a:lnTo>
                    <a:pt x="8402667" y="2659283"/>
                  </a:lnTo>
                  <a:lnTo>
                    <a:pt x="8527991" y="2586935"/>
                  </a:lnTo>
                  <a:lnTo>
                    <a:pt x="8533060" y="2589868"/>
                  </a:lnTo>
                  <a:lnTo>
                    <a:pt x="8533060" y="2734564"/>
                  </a:lnTo>
                  <a:close/>
                  <a:moveTo>
                    <a:pt x="8409403" y="2498944"/>
                  </a:moveTo>
                  <a:lnTo>
                    <a:pt x="8532988" y="2427573"/>
                  </a:lnTo>
                  <a:lnTo>
                    <a:pt x="8532988" y="2570314"/>
                  </a:lnTo>
                  <a:lnTo>
                    <a:pt x="8409403" y="2498944"/>
                  </a:lnTo>
                  <a:close/>
                  <a:moveTo>
                    <a:pt x="8533024" y="2265279"/>
                  </a:moveTo>
                  <a:lnTo>
                    <a:pt x="8409438" y="2193908"/>
                  </a:lnTo>
                  <a:lnTo>
                    <a:pt x="8533024" y="2122538"/>
                  </a:lnTo>
                  <a:lnTo>
                    <a:pt x="8533024" y="2265243"/>
                  </a:lnTo>
                  <a:close/>
                  <a:moveTo>
                    <a:pt x="8527955" y="2105918"/>
                  </a:moveTo>
                  <a:lnTo>
                    <a:pt x="8402631" y="2033569"/>
                  </a:lnTo>
                  <a:lnTo>
                    <a:pt x="8532988" y="1958288"/>
                  </a:lnTo>
                  <a:lnTo>
                    <a:pt x="8532988" y="2102984"/>
                  </a:lnTo>
                  <a:lnTo>
                    <a:pt x="8527955" y="2105918"/>
                  </a:lnTo>
                  <a:close/>
                  <a:moveTo>
                    <a:pt x="8533024" y="1952386"/>
                  </a:moveTo>
                  <a:lnTo>
                    <a:pt x="8402667" y="1877105"/>
                  </a:lnTo>
                  <a:lnTo>
                    <a:pt x="8527991" y="1804757"/>
                  </a:lnTo>
                  <a:lnTo>
                    <a:pt x="8533060" y="1807690"/>
                  </a:lnTo>
                  <a:lnTo>
                    <a:pt x="8533060" y="1952386"/>
                  </a:lnTo>
                  <a:close/>
                  <a:moveTo>
                    <a:pt x="8409403" y="1716802"/>
                  </a:moveTo>
                  <a:lnTo>
                    <a:pt x="8533024" y="1645431"/>
                  </a:lnTo>
                  <a:lnTo>
                    <a:pt x="8533024" y="1788172"/>
                  </a:lnTo>
                  <a:lnTo>
                    <a:pt x="8409403" y="1716802"/>
                  </a:lnTo>
                  <a:close/>
                  <a:moveTo>
                    <a:pt x="8533024" y="1483137"/>
                  </a:moveTo>
                  <a:lnTo>
                    <a:pt x="8409438" y="1411766"/>
                  </a:lnTo>
                  <a:lnTo>
                    <a:pt x="8533024" y="1340396"/>
                  </a:lnTo>
                  <a:lnTo>
                    <a:pt x="8533024" y="1483101"/>
                  </a:lnTo>
                  <a:close/>
                  <a:moveTo>
                    <a:pt x="8527955" y="1323775"/>
                  </a:moveTo>
                  <a:lnTo>
                    <a:pt x="8402631" y="1251427"/>
                  </a:lnTo>
                  <a:lnTo>
                    <a:pt x="8532988" y="1176146"/>
                  </a:lnTo>
                  <a:lnTo>
                    <a:pt x="8532988" y="1320842"/>
                  </a:lnTo>
                  <a:lnTo>
                    <a:pt x="8527919" y="1323775"/>
                  </a:lnTo>
                  <a:close/>
                  <a:moveTo>
                    <a:pt x="8533024" y="1170244"/>
                  </a:moveTo>
                  <a:lnTo>
                    <a:pt x="8402667" y="1094963"/>
                  </a:lnTo>
                  <a:lnTo>
                    <a:pt x="8527991" y="1022614"/>
                  </a:lnTo>
                  <a:lnTo>
                    <a:pt x="8533060" y="1025548"/>
                  </a:lnTo>
                  <a:lnTo>
                    <a:pt x="8533060" y="1170244"/>
                  </a:lnTo>
                  <a:close/>
                  <a:moveTo>
                    <a:pt x="8409403" y="934660"/>
                  </a:moveTo>
                  <a:lnTo>
                    <a:pt x="8532988" y="863289"/>
                  </a:lnTo>
                  <a:lnTo>
                    <a:pt x="8532988" y="1006030"/>
                  </a:lnTo>
                  <a:lnTo>
                    <a:pt x="8409403" y="934660"/>
                  </a:lnTo>
                  <a:close/>
                  <a:moveTo>
                    <a:pt x="8533024" y="700995"/>
                  </a:moveTo>
                  <a:lnTo>
                    <a:pt x="8409438" y="629661"/>
                  </a:lnTo>
                  <a:lnTo>
                    <a:pt x="8533024" y="558326"/>
                  </a:lnTo>
                  <a:lnTo>
                    <a:pt x="8533024" y="701031"/>
                  </a:lnTo>
                  <a:close/>
                  <a:moveTo>
                    <a:pt x="8400929" y="466352"/>
                  </a:moveTo>
                  <a:lnTo>
                    <a:pt x="8400929" y="315790"/>
                  </a:lnTo>
                  <a:lnTo>
                    <a:pt x="8531286" y="391071"/>
                  </a:lnTo>
                  <a:lnTo>
                    <a:pt x="8400929" y="466352"/>
                  </a:lnTo>
                  <a:close/>
                  <a:moveTo>
                    <a:pt x="8524551" y="543589"/>
                  </a:moveTo>
                  <a:lnTo>
                    <a:pt x="8400929" y="614959"/>
                  </a:lnTo>
                  <a:lnTo>
                    <a:pt x="8400929" y="472218"/>
                  </a:lnTo>
                  <a:lnTo>
                    <a:pt x="8524551" y="543589"/>
                  </a:lnTo>
                  <a:close/>
                  <a:moveTo>
                    <a:pt x="8397562" y="466352"/>
                  </a:moveTo>
                  <a:lnTo>
                    <a:pt x="8267169" y="391071"/>
                  </a:lnTo>
                  <a:lnTo>
                    <a:pt x="8397562" y="315790"/>
                  </a:lnTo>
                  <a:lnTo>
                    <a:pt x="8397562" y="466352"/>
                  </a:lnTo>
                  <a:close/>
                  <a:moveTo>
                    <a:pt x="8395859" y="469285"/>
                  </a:moveTo>
                  <a:lnTo>
                    <a:pt x="8265467" y="544566"/>
                  </a:lnTo>
                  <a:lnTo>
                    <a:pt x="8265467" y="394004"/>
                  </a:lnTo>
                  <a:lnTo>
                    <a:pt x="8395859" y="469285"/>
                  </a:lnTo>
                  <a:close/>
                  <a:moveTo>
                    <a:pt x="8397562" y="472218"/>
                  </a:moveTo>
                  <a:lnTo>
                    <a:pt x="8397562" y="616915"/>
                  </a:lnTo>
                  <a:lnTo>
                    <a:pt x="8392528" y="619848"/>
                  </a:lnTo>
                  <a:lnTo>
                    <a:pt x="8267205" y="547499"/>
                  </a:lnTo>
                  <a:lnTo>
                    <a:pt x="8397598" y="472218"/>
                  </a:lnTo>
                  <a:close/>
                  <a:moveTo>
                    <a:pt x="8397562" y="636468"/>
                  </a:moveTo>
                  <a:lnTo>
                    <a:pt x="8397562" y="779173"/>
                  </a:lnTo>
                  <a:lnTo>
                    <a:pt x="8273976" y="707802"/>
                  </a:lnTo>
                  <a:lnTo>
                    <a:pt x="8397562" y="636432"/>
                  </a:lnTo>
                  <a:close/>
                  <a:moveTo>
                    <a:pt x="8397562" y="927816"/>
                  </a:moveTo>
                  <a:lnTo>
                    <a:pt x="8273940" y="856446"/>
                  </a:lnTo>
                  <a:lnTo>
                    <a:pt x="8397562" y="785075"/>
                  </a:lnTo>
                  <a:lnTo>
                    <a:pt x="8397562" y="927780"/>
                  </a:lnTo>
                  <a:close/>
                  <a:moveTo>
                    <a:pt x="8397562" y="947370"/>
                  </a:moveTo>
                  <a:lnTo>
                    <a:pt x="8397562" y="1092066"/>
                  </a:lnTo>
                  <a:lnTo>
                    <a:pt x="8267169" y="1016785"/>
                  </a:lnTo>
                  <a:lnTo>
                    <a:pt x="8392492" y="944437"/>
                  </a:lnTo>
                  <a:lnTo>
                    <a:pt x="8397562" y="947370"/>
                  </a:lnTo>
                  <a:close/>
                  <a:moveTo>
                    <a:pt x="8395859" y="1094999"/>
                  </a:moveTo>
                  <a:lnTo>
                    <a:pt x="8265467" y="1170280"/>
                  </a:lnTo>
                  <a:lnTo>
                    <a:pt x="8265467" y="1019718"/>
                  </a:lnTo>
                  <a:lnTo>
                    <a:pt x="8395859" y="1094999"/>
                  </a:lnTo>
                  <a:close/>
                  <a:moveTo>
                    <a:pt x="8395859" y="1251427"/>
                  </a:moveTo>
                  <a:lnTo>
                    <a:pt x="8265467" y="1326708"/>
                  </a:lnTo>
                  <a:lnTo>
                    <a:pt x="8265467" y="1176146"/>
                  </a:lnTo>
                  <a:lnTo>
                    <a:pt x="8395859" y="1251427"/>
                  </a:lnTo>
                  <a:close/>
                  <a:moveTo>
                    <a:pt x="8397562" y="1254360"/>
                  </a:moveTo>
                  <a:lnTo>
                    <a:pt x="8397562" y="1399057"/>
                  </a:lnTo>
                  <a:lnTo>
                    <a:pt x="8392492" y="1401990"/>
                  </a:lnTo>
                  <a:lnTo>
                    <a:pt x="8267169" y="1329642"/>
                  </a:lnTo>
                  <a:lnTo>
                    <a:pt x="8397562" y="1254360"/>
                  </a:lnTo>
                  <a:close/>
                  <a:moveTo>
                    <a:pt x="8397562" y="1418610"/>
                  </a:moveTo>
                  <a:lnTo>
                    <a:pt x="8397562" y="1561351"/>
                  </a:lnTo>
                  <a:lnTo>
                    <a:pt x="8273940" y="1489981"/>
                  </a:lnTo>
                  <a:lnTo>
                    <a:pt x="8397562" y="1418610"/>
                  </a:lnTo>
                  <a:close/>
                  <a:moveTo>
                    <a:pt x="8397562" y="1709958"/>
                  </a:moveTo>
                  <a:lnTo>
                    <a:pt x="8273940" y="1638588"/>
                  </a:lnTo>
                  <a:lnTo>
                    <a:pt x="8397562" y="1567217"/>
                  </a:lnTo>
                  <a:lnTo>
                    <a:pt x="8397562" y="1709958"/>
                  </a:lnTo>
                  <a:close/>
                  <a:moveTo>
                    <a:pt x="8397562" y="1729512"/>
                  </a:moveTo>
                  <a:lnTo>
                    <a:pt x="8397562" y="1874208"/>
                  </a:lnTo>
                  <a:lnTo>
                    <a:pt x="8267169" y="1798927"/>
                  </a:lnTo>
                  <a:lnTo>
                    <a:pt x="8392492" y="1726579"/>
                  </a:lnTo>
                  <a:lnTo>
                    <a:pt x="8397562" y="1729512"/>
                  </a:lnTo>
                  <a:close/>
                  <a:moveTo>
                    <a:pt x="8395859" y="1877141"/>
                  </a:moveTo>
                  <a:lnTo>
                    <a:pt x="8265467" y="1952422"/>
                  </a:lnTo>
                  <a:lnTo>
                    <a:pt x="8265467" y="1801860"/>
                  </a:lnTo>
                  <a:lnTo>
                    <a:pt x="8395859" y="1877141"/>
                  </a:lnTo>
                  <a:close/>
                  <a:moveTo>
                    <a:pt x="8395859" y="2033569"/>
                  </a:moveTo>
                  <a:lnTo>
                    <a:pt x="8265467" y="2108851"/>
                  </a:lnTo>
                  <a:lnTo>
                    <a:pt x="8265467" y="1958288"/>
                  </a:lnTo>
                  <a:lnTo>
                    <a:pt x="8395859" y="2033569"/>
                  </a:lnTo>
                  <a:close/>
                  <a:moveTo>
                    <a:pt x="8397562" y="2036502"/>
                  </a:moveTo>
                  <a:lnTo>
                    <a:pt x="8397562" y="2181199"/>
                  </a:lnTo>
                  <a:lnTo>
                    <a:pt x="8392528" y="2184132"/>
                  </a:lnTo>
                  <a:lnTo>
                    <a:pt x="8267205" y="2111784"/>
                  </a:lnTo>
                  <a:lnTo>
                    <a:pt x="8397598" y="2036502"/>
                  </a:lnTo>
                  <a:close/>
                  <a:moveTo>
                    <a:pt x="8397562" y="2200752"/>
                  </a:moveTo>
                  <a:lnTo>
                    <a:pt x="8397562" y="2343457"/>
                  </a:lnTo>
                  <a:lnTo>
                    <a:pt x="8273976" y="2272086"/>
                  </a:lnTo>
                  <a:lnTo>
                    <a:pt x="8397562" y="2200716"/>
                  </a:lnTo>
                  <a:close/>
                  <a:moveTo>
                    <a:pt x="8397562" y="2492100"/>
                  </a:moveTo>
                  <a:lnTo>
                    <a:pt x="8273940" y="2420730"/>
                  </a:lnTo>
                  <a:lnTo>
                    <a:pt x="8397562" y="2349359"/>
                  </a:lnTo>
                  <a:lnTo>
                    <a:pt x="8397562" y="2492100"/>
                  </a:lnTo>
                  <a:close/>
                  <a:moveTo>
                    <a:pt x="8397562" y="2511654"/>
                  </a:moveTo>
                  <a:lnTo>
                    <a:pt x="8397562" y="2656350"/>
                  </a:lnTo>
                  <a:lnTo>
                    <a:pt x="8267169" y="2581105"/>
                  </a:lnTo>
                  <a:lnTo>
                    <a:pt x="8392492" y="2508757"/>
                  </a:lnTo>
                  <a:lnTo>
                    <a:pt x="8397562" y="2511690"/>
                  </a:lnTo>
                  <a:close/>
                  <a:moveTo>
                    <a:pt x="8395859" y="2659283"/>
                  </a:moveTo>
                  <a:lnTo>
                    <a:pt x="8265467" y="2734564"/>
                  </a:lnTo>
                  <a:lnTo>
                    <a:pt x="8265467" y="2584002"/>
                  </a:lnTo>
                  <a:lnTo>
                    <a:pt x="8395859" y="2659283"/>
                  </a:lnTo>
                  <a:close/>
                  <a:moveTo>
                    <a:pt x="8395859" y="2815711"/>
                  </a:moveTo>
                  <a:lnTo>
                    <a:pt x="8265467" y="2890993"/>
                  </a:lnTo>
                  <a:lnTo>
                    <a:pt x="8265467" y="2740430"/>
                  </a:lnTo>
                  <a:lnTo>
                    <a:pt x="8395859" y="2815711"/>
                  </a:lnTo>
                  <a:close/>
                  <a:moveTo>
                    <a:pt x="8397562" y="2818644"/>
                  </a:moveTo>
                  <a:lnTo>
                    <a:pt x="8397562" y="2963304"/>
                  </a:lnTo>
                  <a:lnTo>
                    <a:pt x="8392492" y="2966237"/>
                  </a:lnTo>
                  <a:lnTo>
                    <a:pt x="8267169" y="2893889"/>
                  </a:lnTo>
                  <a:lnTo>
                    <a:pt x="8397562" y="2818608"/>
                  </a:lnTo>
                  <a:close/>
                  <a:moveTo>
                    <a:pt x="8397562" y="2982894"/>
                  </a:moveTo>
                  <a:lnTo>
                    <a:pt x="8397562" y="3125599"/>
                  </a:lnTo>
                  <a:lnTo>
                    <a:pt x="8273940" y="3054228"/>
                  </a:lnTo>
                  <a:lnTo>
                    <a:pt x="8397562" y="2982858"/>
                  </a:lnTo>
                  <a:close/>
                  <a:moveTo>
                    <a:pt x="8397562" y="3274242"/>
                  </a:moveTo>
                  <a:lnTo>
                    <a:pt x="8273940" y="3202872"/>
                  </a:lnTo>
                  <a:lnTo>
                    <a:pt x="8397562" y="3131501"/>
                  </a:lnTo>
                  <a:lnTo>
                    <a:pt x="8397562" y="3274242"/>
                  </a:lnTo>
                  <a:close/>
                  <a:moveTo>
                    <a:pt x="8524514" y="3367121"/>
                  </a:moveTo>
                  <a:lnTo>
                    <a:pt x="8400929" y="3438492"/>
                  </a:lnTo>
                  <a:lnTo>
                    <a:pt x="8400929" y="3295787"/>
                  </a:lnTo>
                  <a:lnTo>
                    <a:pt x="8524514" y="3367158"/>
                  </a:lnTo>
                  <a:close/>
                  <a:moveTo>
                    <a:pt x="8400929" y="3444358"/>
                  </a:moveTo>
                  <a:lnTo>
                    <a:pt x="8531286" y="3519639"/>
                  </a:lnTo>
                  <a:lnTo>
                    <a:pt x="8400929" y="3594884"/>
                  </a:lnTo>
                  <a:lnTo>
                    <a:pt x="8400929" y="3444358"/>
                  </a:lnTo>
                  <a:close/>
                  <a:moveTo>
                    <a:pt x="8402631" y="3441425"/>
                  </a:moveTo>
                  <a:lnTo>
                    <a:pt x="8527919" y="3369077"/>
                  </a:lnTo>
                  <a:lnTo>
                    <a:pt x="8533024" y="3372010"/>
                  </a:lnTo>
                  <a:lnTo>
                    <a:pt x="8533024" y="3516670"/>
                  </a:lnTo>
                  <a:lnTo>
                    <a:pt x="8402667" y="3441389"/>
                  </a:lnTo>
                  <a:close/>
                  <a:moveTo>
                    <a:pt x="8536391" y="3373965"/>
                  </a:moveTo>
                  <a:lnTo>
                    <a:pt x="8660014" y="3445336"/>
                  </a:lnTo>
                  <a:lnTo>
                    <a:pt x="8536391" y="3516706"/>
                  </a:lnTo>
                  <a:lnTo>
                    <a:pt x="8536391" y="3373965"/>
                  </a:lnTo>
                  <a:close/>
                  <a:moveTo>
                    <a:pt x="8536391" y="3354412"/>
                  </a:moveTo>
                  <a:lnTo>
                    <a:pt x="8536391" y="3209679"/>
                  </a:lnTo>
                  <a:lnTo>
                    <a:pt x="8666785" y="3284997"/>
                  </a:lnTo>
                  <a:lnTo>
                    <a:pt x="8541461" y="3357345"/>
                  </a:lnTo>
                  <a:lnTo>
                    <a:pt x="8536391" y="3354412"/>
                  </a:lnTo>
                  <a:close/>
                  <a:moveTo>
                    <a:pt x="8538093" y="3206782"/>
                  </a:moveTo>
                  <a:lnTo>
                    <a:pt x="8668450" y="3131501"/>
                  </a:lnTo>
                  <a:lnTo>
                    <a:pt x="8668450" y="3282027"/>
                  </a:lnTo>
                  <a:lnTo>
                    <a:pt x="8538093" y="3206782"/>
                  </a:lnTo>
                  <a:close/>
                  <a:moveTo>
                    <a:pt x="8538093" y="3050354"/>
                  </a:moveTo>
                  <a:lnTo>
                    <a:pt x="8668450" y="2975073"/>
                  </a:lnTo>
                  <a:lnTo>
                    <a:pt x="8668450" y="3125599"/>
                  </a:lnTo>
                  <a:lnTo>
                    <a:pt x="8538093" y="3050318"/>
                  </a:lnTo>
                  <a:close/>
                  <a:moveTo>
                    <a:pt x="8536391" y="3047421"/>
                  </a:moveTo>
                  <a:lnTo>
                    <a:pt x="8536391" y="2902725"/>
                  </a:lnTo>
                  <a:lnTo>
                    <a:pt x="8541461" y="2899792"/>
                  </a:lnTo>
                  <a:lnTo>
                    <a:pt x="8666785" y="2972140"/>
                  </a:lnTo>
                  <a:lnTo>
                    <a:pt x="8536391" y="3047421"/>
                  </a:lnTo>
                  <a:close/>
                  <a:moveTo>
                    <a:pt x="8536391" y="2883171"/>
                  </a:moveTo>
                  <a:lnTo>
                    <a:pt x="8536391" y="2740430"/>
                  </a:lnTo>
                  <a:lnTo>
                    <a:pt x="8660014" y="2811801"/>
                  </a:lnTo>
                  <a:lnTo>
                    <a:pt x="8536391" y="2883171"/>
                  </a:lnTo>
                  <a:close/>
                  <a:moveTo>
                    <a:pt x="8536391" y="2591823"/>
                  </a:moveTo>
                  <a:lnTo>
                    <a:pt x="8660014" y="2663194"/>
                  </a:lnTo>
                  <a:lnTo>
                    <a:pt x="8536391" y="2734564"/>
                  </a:lnTo>
                  <a:lnTo>
                    <a:pt x="8536391" y="2591823"/>
                  </a:lnTo>
                  <a:close/>
                  <a:moveTo>
                    <a:pt x="8536391" y="2572270"/>
                  </a:moveTo>
                  <a:lnTo>
                    <a:pt x="8536391" y="2427573"/>
                  </a:lnTo>
                  <a:lnTo>
                    <a:pt x="8666785" y="2502855"/>
                  </a:lnTo>
                  <a:lnTo>
                    <a:pt x="8541461" y="2575203"/>
                  </a:lnTo>
                  <a:lnTo>
                    <a:pt x="8536391" y="2572270"/>
                  </a:lnTo>
                  <a:close/>
                  <a:moveTo>
                    <a:pt x="8538093" y="2424640"/>
                  </a:moveTo>
                  <a:lnTo>
                    <a:pt x="8668450" y="2349359"/>
                  </a:lnTo>
                  <a:lnTo>
                    <a:pt x="8668450" y="2499885"/>
                  </a:lnTo>
                  <a:lnTo>
                    <a:pt x="8538093" y="2424640"/>
                  </a:lnTo>
                  <a:close/>
                  <a:moveTo>
                    <a:pt x="8538093" y="2268212"/>
                  </a:moveTo>
                  <a:lnTo>
                    <a:pt x="8668450" y="2192931"/>
                  </a:lnTo>
                  <a:lnTo>
                    <a:pt x="8668450" y="2343457"/>
                  </a:lnTo>
                  <a:lnTo>
                    <a:pt x="8538093" y="2268212"/>
                  </a:lnTo>
                  <a:close/>
                  <a:moveTo>
                    <a:pt x="8536391" y="2265279"/>
                  </a:moveTo>
                  <a:lnTo>
                    <a:pt x="8536391" y="2120583"/>
                  </a:lnTo>
                  <a:lnTo>
                    <a:pt x="8541498" y="2117650"/>
                  </a:lnTo>
                  <a:lnTo>
                    <a:pt x="8666785" y="2189998"/>
                  </a:lnTo>
                  <a:lnTo>
                    <a:pt x="8536391" y="2265279"/>
                  </a:lnTo>
                  <a:close/>
                  <a:moveTo>
                    <a:pt x="8536391" y="2101029"/>
                  </a:moveTo>
                  <a:lnTo>
                    <a:pt x="8536391" y="1958288"/>
                  </a:lnTo>
                  <a:lnTo>
                    <a:pt x="8660014" y="2029659"/>
                  </a:lnTo>
                  <a:lnTo>
                    <a:pt x="8536391" y="2101029"/>
                  </a:lnTo>
                  <a:close/>
                  <a:moveTo>
                    <a:pt x="8536391" y="1809681"/>
                  </a:moveTo>
                  <a:lnTo>
                    <a:pt x="8660014" y="1881052"/>
                  </a:lnTo>
                  <a:lnTo>
                    <a:pt x="8536391" y="1952422"/>
                  </a:lnTo>
                  <a:lnTo>
                    <a:pt x="8536391" y="1809681"/>
                  </a:lnTo>
                  <a:close/>
                  <a:moveTo>
                    <a:pt x="8536391" y="1790128"/>
                  </a:moveTo>
                  <a:lnTo>
                    <a:pt x="8536391" y="1645431"/>
                  </a:lnTo>
                  <a:lnTo>
                    <a:pt x="8666785" y="1720713"/>
                  </a:lnTo>
                  <a:lnTo>
                    <a:pt x="8541461" y="1793061"/>
                  </a:lnTo>
                  <a:lnTo>
                    <a:pt x="8536391" y="1790128"/>
                  </a:lnTo>
                  <a:close/>
                  <a:moveTo>
                    <a:pt x="8538093" y="1642498"/>
                  </a:moveTo>
                  <a:lnTo>
                    <a:pt x="8668450" y="1567217"/>
                  </a:lnTo>
                  <a:lnTo>
                    <a:pt x="8668450" y="1717779"/>
                  </a:lnTo>
                  <a:lnTo>
                    <a:pt x="8538093" y="1642498"/>
                  </a:lnTo>
                  <a:close/>
                  <a:moveTo>
                    <a:pt x="8538093" y="1486070"/>
                  </a:moveTo>
                  <a:lnTo>
                    <a:pt x="8668450" y="1410789"/>
                  </a:lnTo>
                  <a:lnTo>
                    <a:pt x="8668450" y="1561351"/>
                  </a:lnTo>
                  <a:lnTo>
                    <a:pt x="8538093" y="1486070"/>
                  </a:lnTo>
                  <a:close/>
                  <a:moveTo>
                    <a:pt x="8536391" y="1483137"/>
                  </a:moveTo>
                  <a:lnTo>
                    <a:pt x="8536391" y="1338441"/>
                  </a:lnTo>
                  <a:lnTo>
                    <a:pt x="8541461" y="1335508"/>
                  </a:lnTo>
                  <a:lnTo>
                    <a:pt x="8666785" y="1407856"/>
                  </a:lnTo>
                  <a:lnTo>
                    <a:pt x="8536391" y="1483137"/>
                  </a:lnTo>
                  <a:close/>
                  <a:moveTo>
                    <a:pt x="8536391" y="1318887"/>
                  </a:moveTo>
                  <a:lnTo>
                    <a:pt x="8536391" y="1176146"/>
                  </a:lnTo>
                  <a:lnTo>
                    <a:pt x="8660014" y="1247517"/>
                  </a:lnTo>
                  <a:lnTo>
                    <a:pt x="8536391" y="1318887"/>
                  </a:lnTo>
                  <a:close/>
                  <a:moveTo>
                    <a:pt x="8536391" y="1027539"/>
                  </a:moveTo>
                  <a:lnTo>
                    <a:pt x="8660014" y="1098910"/>
                  </a:lnTo>
                  <a:lnTo>
                    <a:pt x="8536391" y="1170280"/>
                  </a:lnTo>
                  <a:lnTo>
                    <a:pt x="8536391" y="1027539"/>
                  </a:lnTo>
                  <a:close/>
                  <a:moveTo>
                    <a:pt x="8536391" y="1007986"/>
                  </a:moveTo>
                  <a:lnTo>
                    <a:pt x="8536391" y="863289"/>
                  </a:lnTo>
                  <a:lnTo>
                    <a:pt x="8666785" y="938570"/>
                  </a:lnTo>
                  <a:lnTo>
                    <a:pt x="8541461" y="1010919"/>
                  </a:lnTo>
                  <a:lnTo>
                    <a:pt x="8536391" y="1007986"/>
                  </a:lnTo>
                  <a:close/>
                  <a:moveTo>
                    <a:pt x="8538093" y="860356"/>
                  </a:moveTo>
                  <a:lnTo>
                    <a:pt x="8668450" y="785075"/>
                  </a:lnTo>
                  <a:lnTo>
                    <a:pt x="8668450" y="935637"/>
                  </a:lnTo>
                  <a:lnTo>
                    <a:pt x="8538093" y="860356"/>
                  </a:lnTo>
                  <a:close/>
                  <a:moveTo>
                    <a:pt x="8538093" y="703928"/>
                  </a:moveTo>
                  <a:lnTo>
                    <a:pt x="8668450" y="628647"/>
                  </a:lnTo>
                  <a:lnTo>
                    <a:pt x="8668450" y="779209"/>
                  </a:lnTo>
                  <a:lnTo>
                    <a:pt x="8538093" y="703928"/>
                  </a:lnTo>
                  <a:close/>
                  <a:moveTo>
                    <a:pt x="8536391" y="700995"/>
                  </a:moveTo>
                  <a:lnTo>
                    <a:pt x="8536391" y="556299"/>
                  </a:lnTo>
                  <a:lnTo>
                    <a:pt x="8541498" y="553366"/>
                  </a:lnTo>
                  <a:lnTo>
                    <a:pt x="8666785" y="625714"/>
                  </a:lnTo>
                  <a:lnTo>
                    <a:pt x="8536391" y="700995"/>
                  </a:lnTo>
                  <a:close/>
                  <a:moveTo>
                    <a:pt x="8536391" y="536745"/>
                  </a:moveTo>
                  <a:lnTo>
                    <a:pt x="8536391" y="393968"/>
                  </a:lnTo>
                  <a:lnTo>
                    <a:pt x="8660050" y="465338"/>
                  </a:lnTo>
                  <a:lnTo>
                    <a:pt x="8536391" y="536709"/>
                  </a:lnTo>
                  <a:close/>
                  <a:moveTo>
                    <a:pt x="8536391" y="245397"/>
                  </a:moveTo>
                  <a:lnTo>
                    <a:pt x="8660014" y="316768"/>
                  </a:lnTo>
                  <a:lnTo>
                    <a:pt x="8536391" y="388138"/>
                  </a:lnTo>
                  <a:lnTo>
                    <a:pt x="8536391" y="245397"/>
                  </a:lnTo>
                  <a:close/>
                  <a:moveTo>
                    <a:pt x="8533024" y="388102"/>
                  </a:moveTo>
                  <a:lnTo>
                    <a:pt x="8402667" y="312821"/>
                  </a:lnTo>
                  <a:lnTo>
                    <a:pt x="8527955" y="240472"/>
                  </a:lnTo>
                  <a:lnTo>
                    <a:pt x="8533060" y="243405"/>
                  </a:lnTo>
                  <a:lnTo>
                    <a:pt x="8533060" y="388066"/>
                  </a:lnTo>
                  <a:close/>
                  <a:moveTo>
                    <a:pt x="8400929" y="309924"/>
                  </a:moveTo>
                  <a:lnTo>
                    <a:pt x="8400929" y="167219"/>
                  </a:lnTo>
                  <a:lnTo>
                    <a:pt x="8524551" y="238590"/>
                  </a:lnTo>
                  <a:lnTo>
                    <a:pt x="8400929" y="309960"/>
                  </a:lnTo>
                  <a:close/>
                  <a:moveTo>
                    <a:pt x="8397562" y="309924"/>
                  </a:moveTo>
                  <a:lnTo>
                    <a:pt x="8267169" y="234643"/>
                  </a:lnTo>
                  <a:lnTo>
                    <a:pt x="8392492" y="162294"/>
                  </a:lnTo>
                  <a:lnTo>
                    <a:pt x="8397562" y="165228"/>
                  </a:lnTo>
                  <a:lnTo>
                    <a:pt x="8397562" y="309888"/>
                  </a:lnTo>
                  <a:close/>
                  <a:moveTo>
                    <a:pt x="8395859" y="312857"/>
                  </a:moveTo>
                  <a:lnTo>
                    <a:pt x="8265467" y="388138"/>
                  </a:lnTo>
                  <a:lnTo>
                    <a:pt x="8265467" y="237576"/>
                  </a:lnTo>
                  <a:lnTo>
                    <a:pt x="8395859" y="312857"/>
                  </a:lnTo>
                  <a:close/>
                  <a:moveTo>
                    <a:pt x="8265467" y="550432"/>
                  </a:moveTo>
                  <a:lnTo>
                    <a:pt x="8389088" y="621803"/>
                  </a:lnTo>
                  <a:lnTo>
                    <a:pt x="8265467" y="693173"/>
                  </a:lnTo>
                  <a:lnTo>
                    <a:pt x="8265467" y="550432"/>
                  </a:lnTo>
                  <a:close/>
                  <a:moveTo>
                    <a:pt x="8270536" y="709794"/>
                  </a:moveTo>
                  <a:lnTo>
                    <a:pt x="8395824" y="782142"/>
                  </a:lnTo>
                  <a:lnTo>
                    <a:pt x="8270536" y="854490"/>
                  </a:lnTo>
                  <a:lnTo>
                    <a:pt x="8265431" y="851557"/>
                  </a:lnTo>
                  <a:lnTo>
                    <a:pt x="8265431" y="712763"/>
                  </a:lnTo>
                  <a:lnTo>
                    <a:pt x="8270536" y="709830"/>
                  </a:lnTo>
                  <a:close/>
                  <a:moveTo>
                    <a:pt x="8262063" y="849602"/>
                  </a:moveTo>
                  <a:lnTo>
                    <a:pt x="8145248" y="782142"/>
                  </a:lnTo>
                  <a:lnTo>
                    <a:pt x="8262063" y="714719"/>
                  </a:lnTo>
                  <a:lnTo>
                    <a:pt x="8262063" y="849602"/>
                  </a:lnTo>
                  <a:close/>
                  <a:moveTo>
                    <a:pt x="8389088" y="942481"/>
                  </a:moveTo>
                  <a:lnTo>
                    <a:pt x="8265467" y="1013852"/>
                  </a:lnTo>
                  <a:lnTo>
                    <a:pt x="8265467" y="871111"/>
                  </a:lnTo>
                  <a:lnTo>
                    <a:pt x="8389088" y="942481"/>
                  </a:lnTo>
                  <a:close/>
                  <a:moveTo>
                    <a:pt x="8265467" y="1332575"/>
                  </a:moveTo>
                  <a:lnTo>
                    <a:pt x="8389088" y="1403945"/>
                  </a:lnTo>
                  <a:lnTo>
                    <a:pt x="8265467" y="1475315"/>
                  </a:lnTo>
                  <a:lnTo>
                    <a:pt x="8265467" y="1332575"/>
                  </a:lnTo>
                  <a:close/>
                  <a:moveTo>
                    <a:pt x="8270536" y="1491936"/>
                  </a:moveTo>
                  <a:lnTo>
                    <a:pt x="8395824" y="1564284"/>
                  </a:lnTo>
                  <a:lnTo>
                    <a:pt x="8270500" y="1636632"/>
                  </a:lnTo>
                  <a:lnTo>
                    <a:pt x="8265431" y="1633699"/>
                  </a:lnTo>
                  <a:lnTo>
                    <a:pt x="8265431" y="1494869"/>
                  </a:lnTo>
                  <a:lnTo>
                    <a:pt x="8270536" y="1491936"/>
                  </a:lnTo>
                  <a:close/>
                  <a:moveTo>
                    <a:pt x="8262063" y="1631744"/>
                  </a:moveTo>
                  <a:lnTo>
                    <a:pt x="8145248" y="1564284"/>
                  </a:lnTo>
                  <a:lnTo>
                    <a:pt x="8262063" y="1496824"/>
                  </a:lnTo>
                  <a:lnTo>
                    <a:pt x="8262063" y="1631744"/>
                  </a:lnTo>
                  <a:close/>
                  <a:moveTo>
                    <a:pt x="8389088" y="1724623"/>
                  </a:moveTo>
                  <a:lnTo>
                    <a:pt x="8265467" y="1795994"/>
                  </a:lnTo>
                  <a:lnTo>
                    <a:pt x="8265467" y="1653253"/>
                  </a:lnTo>
                  <a:lnTo>
                    <a:pt x="8389088" y="1724623"/>
                  </a:lnTo>
                  <a:close/>
                  <a:moveTo>
                    <a:pt x="8265467" y="2114717"/>
                  </a:moveTo>
                  <a:lnTo>
                    <a:pt x="8389088" y="2186123"/>
                  </a:lnTo>
                  <a:lnTo>
                    <a:pt x="8265467" y="2257494"/>
                  </a:lnTo>
                  <a:lnTo>
                    <a:pt x="8265467" y="2114717"/>
                  </a:lnTo>
                  <a:close/>
                  <a:moveTo>
                    <a:pt x="8270536" y="2274078"/>
                  </a:moveTo>
                  <a:lnTo>
                    <a:pt x="8395824" y="2346426"/>
                  </a:lnTo>
                  <a:lnTo>
                    <a:pt x="8270500" y="2418774"/>
                  </a:lnTo>
                  <a:lnTo>
                    <a:pt x="8265431" y="2415841"/>
                  </a:lnTo>
                  <a:lnTo>
                    <a:pt x="8265431" y="2277047"/>
                  </a:lnTo>
                  <a:lnTo>
                    <a:pt x="8270536" y="2274114"/>
                  </a:lnTo>
                  <a:close/>
                  <a:moveTo>
                    <a:pt x="8262063" y="2413886"/>
                  </a:moveTo>
                  <a:lnTo>
                    <a:pt x="8145248" y="2346426"/>
                  </a:lnTo>
                  <a:lnTo>
                    <a:pt x="8262063" y="2278966"/>
                  </a:lnTo>
                  <a:lnTo>
                    <a:pt x="8262063" y="2413886"/>
                  </a:lnTo>
                  <a:close/>
                  <a:moveTo>
                    <a:pt x="8389088" y="2506765"/>
                  </a:moveTo>
                  <a:lnTo>
                    <a:pt x="8265467" y="2578136"/>
                  </a:lnTo>
                  <a:lnTo>
                    <a:pt x="8265467" y="2435395"/>
                  </a:lnTo>
                  <a:lnTo>
                    <a:pt x="8389088" y="2506765"/>
                  </a:lnTo>
                  <a:close/>
                  <a:moveTo>
                    <a:pt x="8265467" y="2896859"/>
                  </a:moveTo>
                  <a:lnTo>
                    <a:pt x="8389088" y="2968229"/>
                  </a:lnTo>
                  <a:lnTo>
                    <a:pt x="8265467" y="3039599"/>
                  </a:lnTo>
                  <a:lnTo>
                    <a:pt x="8265467" y="2896859"/>
                  </a:lnTo>
                  <a:close/>
                  <a:moveTo>
                    <a:pt x="8270536" y="3056220"/>
                  </a:moveTo>
                  <a:lnTo>
                    <a:pt x="8395824" y="3128568"/>
                  </a:lnTo>
                  <a:lnTo>
                    <a:pt x="8270500" y="3200916"/>
                  </a:lnTo>
                  <a:lnTo>
                    <a:pt x="8265431" y="3198019"/>
                  </a:lnTo>
                  <a:lnTo>
                    <a:pt x="8265431" y="3059153"/>
                  </a:lnTo>
                  <a:lnTo>
                    <a:pt x="8270536" y="3056220"/>
                  </a:lnTo>
                  <a:close/>
                  <a:moveTo>
                    <a:pt x="8262063" y="3196028"/>
                  </a:moveTo>
                  <a:lnTo>
                    <a:pt x="8145212" y="3128568"/>
                  </a:lnTo>
                  <a:lnTo>
                    <a:pt x="8262063" y="3061108"/>
                  </a:lnTo>
                  <a:lnTo>
                    <a:pt x="8262063" y="3196028"/>
                  </a:lnTo>
                  <a:close/>
                  <a:moveTo>
                    <a:pt x="8389052" y="3288907"/>
                  </a:moveTo>
                  <a:lnTo>
                    <a:pt x="8265431" y="3360278"/>
                  </a:lnTo>
                  <a:lnTo>
                    <a:pt x="8265431" y="3217537"/>
                  </a:lnTo>
                  <a:lnTo>
                    <a:pt x="8389052" y="3288871"/>
                  </a:lnTo>
                  <a:close/>
                  <a:moveTo>
                    <a:pt x="8265467" y="3522572"/>
                  </a:moveTo>
                  <a:lnTo>
                    <a:pt x="8395859" y="3597889"/>
                  </a:lnTo>
                  <a:lnTo>
                    <a:pt x="8265467" y="3673171"/>
                  </a:lnTo>
                  <a:lnTo>
                    <a:pt x="8265467" y="3522608"/>
                  </a:lnTo>
                  <a:close/>
                  <a:moveTo>
                    <a:pt x="8397562" y="3600786"/>
                  </a:moveTo>
                  <a:lnTo>
                    <a:pt x="8397562" y="3745519"/>
                  </a:lnTo>
                  <a:lnTo>
                    <a:pt x="8392528" y="3748452"/>
                  </a:lnTo>
                  <a:lnTo>
                    <a:pt x="8267205" y="3676104"/>
                  </a:lnTo>
                  <a:lnTo>
                    <a:pt x="8397598" y="3600823"/>
                  </a:lnTo>
                  <a:close/>
                  <a:moveTo>
                    <a:pt x="8400929" y="3600786"/>
                  </a:moveTo>
                  <a:lnTo>
                    <a:pt x="8524551" y="3672157"/>
                  </a:lnTo>
                  <a:lnTo>
                    <a:pt x="8400929" y="3743527"/>
                  </a:lnTo>
                  <a:lnTo>
                    <a:pt x="8400929" y="3600786"/>
                  </a:lnTo>
                  <a:close/>
                  <a:moveTo>
                    <a:pt x="8402631" y="3597853"/>
                  </a:moveTo>
                  <a:lnTo>
                    <a:pt x="8532988" y="3522572"/>
                  </a:lnTo>
                  <a:lnTo>
                    <a:pt x="8532988" y="3667305"/>
                  </a:lnTo>
                  <a:lnTo>
                    <a:pt x="8527955" y="3670238"/>
                  </a:lnTo>
                  <a:lnTo>
                    <a:pt x="8402631" y="3597889"/>
                  </a:lnTo>
                  <a:close/>
                  <a:moveTo>
                    <a:pt x="8536391" y="3522572"/>
                  </a:moveTo>
                  <a:lnTo>
                    <a:pt x="8660050" y="3593979"/>
                  </a:lnTo>
                  <a:lnTo>
                    <a:pt x="8536391" y="3665349"/>
                  </a:lnTo>
                  <a:lnTo>
                    <a:pt x="8536391" y="3522572"/>
                  </a:lnTo>
                  <a:close/>
                  <a:moveTo>
                    <a:pt x="8538093" y="3519639"/>
                  </a:moveTo>
                  <a:lnTo>
                    <a:pt x="8663381" y="3447291"/>
                  </a:lnTo>
                  <a:lnTo>
                    <a:pt x="8668450" y="3450224"/>
                  </a:lnTo>
                  <a:lnTo>
                    <a:pt x="8668450" y="3589090"/>
                  </a:lnTo>
                  <a:lnTo>
                    <a:pt x="8663417" y="3591987"/>
                  </a:lnTo>
                  <a:lnTo>
                    <a:pt x="8538093" y="3519639"/>
                  </a:lnTo>
                  <a:close/>
                  <a:moveTo>
                    <a:pt x="8671891" y="3452179"/>
                  </a:moveTo>
                  <a:lnTo>
                    <a:pt x="8788741" y="3519675"/>
                  </a:lnTo>
                  <a:lnTo>
                    <a:pt x="8671891" y="3587135"/>
                  </a:lnTo>
                  <a:lnTo>
                    <a:pt x="8671891" y="3452216"/>
                  </a:lnTo>
                  <a:close/>
                  <a:moveTo>
                    <a:pt x="8544865" y="3359300"/>
                  </a:moveTo>
                  <a:lnTo>
                    <a:pt x="8668486" y="3287930"/>
                  </a:lnTo>
                  <a:lnTo>
                    <a:pt x="8668486" y="3430670"/>
                  </a:lnTo>
                  <a:lnTo>
                    <a:pt x="8544865" y="3359300"/>
                  </a:lnTo>
                  <a:close/>
                  <a:moveTo>
                    <a:pt x="8668486" y="2969170"/>
                  </a:moveTo>
                  <a:lnTo>
                    <a:pt x="8544901" y="2897800"/>
                  </a:lnTo>
                  <a:lnTo>
                    <a:pt x="8668486" y="2826466"/>
                  </a:lnTo>
                  <a:lnTo>
                    <a:pt x="8668486" y="2969170"/>
                  </a:lnTo>
                  <a:close/>
                  <a:moveTo>
                    <a:pt x="8663417" y="2809845"/>
                  </a:moveTo>
                  <a:lnTo>
                    <a:pt x="8538093" y="2737497"/>
                  </a:lnTo>
                  <a:lnTo>
                    <a:pt x="8663381" y="2665149"/>
                  </a:lnTo>
                  <a:lnTo>
                    <a:pt x="8668450" y="2668082"/>
                  </a:lnTo>
                  <a:lnTo>
                    <a:pt x="8668450" y="2806948"/>
                  </a:lnTo>
                  <a:lnTo>
                    <a:pt x="8663381" y="2809845"/>
                  </a:lnTo>
                  <a:close/>
                  <a:moveTo>
                    <a:pt x="8671891" y="2670037"/>
                  </a:moveTo>
                  <a:lnTo>
                    <a:pt x="8788741" y="2737533"/>
                  </a:lnTo>
                  <a:lnTo>
                    <a:pt x="8671891" y="2804993"/>
                  </a:lnTo>
                  <a:lnTo>
                    <a:pt x="8671891" y="2670074"/>
                  </a:lnTo>
                  <a:close/>
                  <a:moveTo>
                    <a:pt x="8544865" y="2577158"/>
                  </a:moveTo>
                  <a:lnTo>
                    <a:pt x="8668450" y="2505788"/>
                  </a:lnTo>
                  <a:lnTo>
                    <a:pt x="8668450" y="2648528"/>
                  </a:lnTo>
                  <a:lnTo>
                    <a:pt x="8544865" y="2577158"/>
                  </a:lnTo>
                  <a:close/>
                  <a:moveTo>
                    <a:pt x="8668486" y="2187028"/>
                  </a:moveTo>
                  <a:lnTo>
                    <a:pt x="8544901" y="2115694"/>
                  </a:lnTo>
                  <a:lnTo>
                    <a:pt x="8668486" y="2044324"/>
                  </a:lnTo>
                  <a:lnTo>
                    <a:pt x="8668486" y="2187028"/>
                  </a:lnTo>
                  <a:close/>
                  <a:moveTo>
                    <a:pt x="8663417" y="2027703"/>
                  </a:moveTo>
                  <a:lnTo>
                    <a:pt x="8538093" y="1955355"/>
                  </a:lnTo>
                  <a:lnTo>
                    <a:pt x="8663381" y="1883007"/>
                  </a:lnTo>
                  <a:lnTo>
                    <a:pt x="8668450" y="1885940"/>
                  </a:lnTo>
                  <a:lnTo>
                    <a:pt x="8668450" y="2024770"/>
                  </a:lnTo>
                  <a:lnTo>
                    <a:pt x="8663381" y="2027703"/>
                  </a:lnTo>
                  <a:close/>
                  <a:moveTo>
                    <a:pt x="8671891" y="1887895"/>
                  </a:moveTo>
                  <a:lnTo>
                    <a:pt x="8788741" y="1955355"/>
                  </a:lnTo>
                  <a:lnTo>
                    <a:pt x="8671891" y="2022815"/>
                  </a:lnTo>
                  <a:lnTo>
                    <a:pt x="8671891" y="1887895"/>
                  </a:lnTo>
                  <a:close/>
                  <a:moveTo>
                    <a:pt x="8544865" y="1795016"/>
                  </a:moveTo>
                  <a:lnTo>
                    <a:pt x="8668486" y="1723646"/>
                  </a:lnTo>
                  <a:lnTo>
                    <a:pt x="8668486" y="1866386"/>
                  </a:lnTo>
                  <a:lnTo>
                    <a:pt x="8544865" y="1795016"/>
                  </a:lnTo>
                  <a:close/>
                  <a:moveTo>
                    <a:pt x="8668486" y="1404923"/>
                  </a:moveTo>
                  <a:lnTo>
                    <a:pt x="8544901" y="1333552"/>
                  </a:lnTo>
                  <a:lnTo>
                    <a:pt x="8668486" y="1262182"/>
                  </a:lnTo>
                  <a:lnTo>
                    <a:pt x="8668486" y="1404923"/>
                  </a:lnTo>
                  <a:close/>
                  <a:moveTo>
                    <a:pt x="8663417" y="1245561"/>
                  </a:moveTo>
                  <a:lnTo>
                    <a:pt x="8538129" y="1173213"/>
                  </a:lnTo>
                  <a:lnTo>
                    <a:pt x="8663454" y="1100865"/>
                  </a:lnTo>
                  <a:lnTo>
                    <a:pt x="8668523" y="1103798"/>
                  </a:lnTo>
                  <a:lnTo>
                    <a:pt x="8668523" y="1242628"/>
                  </a:lnTo>
                  <a:lnTo>
                    <a:pt x="8663454" y="1245561"/>
                  </a:lnTo>
                  <a:close/>
                  <a:moveTo>
                    <a:pt x="8671891" y="1105753"/>
                  </a:moveTo>
                  <a:lnTo>
                    <a:pt x="8788741" y="1173213"/>
                  </a:lnTo>
                  <a:lnTo>
                    <a:pt x="8671891" y="1240673"/>
                  </a:lnTo>
                  <a:lnTo>
                    <a:pt x="8671891" y="1105753"/>
                  </a:lnTo>
                  <a:close/>
                  <a:moveTo>
                    <a:pt x="8544865" y="1012874"/>
                  </a:moveTo>
                  <a:lnTo>
                    <a:pt x="8668450" y="941503"/>
                  </a:lnTo>
                  <a:lnTo>
                    <a:pt x="8668450" y="1084208"/>
                  </a:lnTo>
                  <a:lnTo>
                    <a:pt x="8544865" y="1012838"/>
                  </a:lnTo>
                  <a:close/>
                  <a:moveTo>
                    <a:pt x="8668486" y="622781"/>
                  </a:moveTo>
                  <a:lnTo>
                    <a:pt x="8544901" y="551410"/>
                  </a:lnTo>
                  <a:lnTo>
                    <a:pt x="8668486" y="480040"/>
                  </a:lnTo>
                  <a:lnTo>
                    <a:pt x="8668486" y="622744"/>
                  </a:lnTo>
                  <a:close/>
                  <a:moveTo>
                    <a:pt x="8663417" y="463419"/>
                  </a:moveTo>
                  <a:lnTo>
                    <a:pt x="8538093" y="391071"/>
                  </a:lnTo>
                  <a:lnTo>
                    <a:pt x="8663381" y="318723"/>
                  </a:lnTo>
                  <a:lnTo>
                    <a:pt x="8668450" y="321656"/>
                  </a:lnTo>
                  <a:lnTo>
                    <a:pt x="8668450" y="460486"/>
                  </a:lnTo>
                  <a:lnTo>
                    <a:pt x="8663381" y="463419"/>
                  </a:lnTo>
                  <a:close/>
                  <a:moveTo>
                    <a:pt x="8671891" y="323611"/>
                  </a:moveTo>
                  <a:lnTo>
                    <a:pt x="8788741" y="391071"/>
                  </a:lnTo>
                  <a:lnTo>
                    <a:pt x="8671891" y="458531"/>
                  </a:lnTo>
                  <a:lnTo>
                    <a:pt x="8671891" y="323611"/>
                  </a:lnTo>
                  <a:close/>
                  <a:moveTo>
                    <a:pt x="8544865" y="230732"/>
                  </a:moveTo>
                  <a:lnTo>
                    <a:pt x="8668486" y="159361"/>
                  </a:lnTo>
                  <a:lnTo>
                    <a:pt x="8668486" y="302102"/>
                  </a:lnTo>
                  <a:lnTo>
                    <a:pt x="8544865" y="230732"/>
                  </a:lnTo>
                  <a:close/>
                  <a:moveTo>
                    <a:pt x="8536391" y="81147"/>
                  </a:moveTo>
                  <a:lnTo>
                    <a:pt x="8666785" y="156428"/>
                  </a:lnTo>
                  <a:lnTo>
                    <a:pt x="8541461" y="228777"/>
                  </a:lnTo>
                  <a:lnTo>
                    <a:pt x="8536391" y="225844"/>
                  </a:lnTo>
                  <a:lnTo>
                    <a:pt x="8536391" y="81147"/>
                  </a:lnTo>
                  <a:close/>
                  <a:moveTo>
                    <a:pt x="8533024" y="223888"/>
                  </a:moveTo>
                  <a:lnTo>
                    <a:pt x="8409403" y="152518"/>
                  </a:lnTo>
                  <a:lnTo>
                    <a:pt x="8533024" y="81147"/>
                  </a:lnTo>
                  <a:lnTo>
                    <a:pt x="8533024" y="223888"/>
                  </a:lnTo>
                  <a:close/>
                  <a:moveTo>
                    <a:pt x="8400929" y="2933"/>
                  </a:moveTo>
                  <a:lnTo>
                    <a:pt x="8531286" y="78214"/>
                  </a:lnTo>
                  <a:lnTo>
                    <a:pt x="8405962" y="150562"/>
                  </a:lnTo>
                  <a:lnTo>
                    <a:pt x="8400893" y="147629"/>
                  </a:lnTo>
                  <a:lnTo>
                    <a:pt x="8400893" y="2933"/>
                  </a:lnTo>
                  <a:close/>
                  <a:moveTo>
                    <a:pt x="8397562" y="2933"/>
                  </a:moveTo>
                  <a:lnTo>
                    <a:pt x="8397562" y="145674"/>
                  </a:lnTo>
                  <a:lnTo>
                    <a:pt x="8273940" y="74303"/>
                  </a:lnTo>
                  <a:lnTo>
                    <a:pt x="8397562" y="2933"/>
                  </a:lnTo>
                  <a:close/>
                  <a:moveTo>
                    <a:pt x="8389052" y="160339"/>
                  </a:moveTo>
                  <a:lnTo>
                    <a:pt x="8265431" y="231710"/>
                  </a:lnTo>
                  <a:lnTo>
                    <a:pt x="8265431" y="88969"/>
                  </a:lnTo>
                  <a:lnTo>
                    <a:pt x="8389052" y="160339"/>
                  </a:lnTo>
                  <a:close/>
                  <a:moveTo>
                    <a:pt x="8136775" y="14701"/>
                  </a:moveTo>
                  <a:lnTo>
                    <a:pt x="8253590" y="82125"/>
                  </a:lnTo>
                  <a:lnTo>
                    <a:pt x="8136775" y="149548"/>
                  </a:lnTo>
                  <a:lnTo>
                    <a:pt x="8136775" y="14701"/>
                  </a:lnTo>
                  <a:close/>
                  <a:moveTo>
                    <a:pt x="8136775" y="153459"/>
                  </a:moveTo>
                  <a:lnTo>
                    <a:pt x="8256993" y="84080"/>
                  </a:lnTo>
                  <a:lnTo>
                    <a:pt x="8262063" y="87013"/>
                  </a:lnTo>
                  <a:lnTo>
                    <a:pt x="8262063" y="231710"/>
                  </a:lnTo>
                  <a:lnTo>
                    <a:pt x="8136775" y="159398"/>
                  </a:lnTo>
                  <a:lnTo>
                    <a:pt x="8136775" y="153495"/>
                  </a:lnTo>
                  <a:close/>
                  <a:moveTo>
                    <a:pt x="8136775" y="163272"/>
                  </a:moveTo>
                  <a:lnTo>
                    <a:pt x="8260397" y="234643"/>
                  </a:lnTo>
                  <a:lnTo>
                    <a:pt x="8136775" y="306013"/>
                  </a:lnTo>
                  <a:lnTo>
                    <a:pt x="8136775" y="163308"/>
                  </a:lnTo>
                  <a:close/>
                  <a:moveTo>
                    <a:pt x="8136775" y="309888"/>
                  </a:moveTo>
                  <a:lnTo>
                    <a:pt x="8262063" y="237576"/>
                  </a:lnTo>
                  <a:lnTo>
                    <a:pt x="8262063" y="388102"/>
                  </a:lnTo>
                  <a:lnTo>
                    <a:pt x="8136775" y="315790"/>
                  </a:lnTo>
                  <a:lnTo>
                    <a:pt x="8136775" y="309888"/>
                  </a:lnTo>
                  <a:close/>
                  <a:moveTo>
                    <a:pt x="8136775" y="319701"/>
                  </a:moveTo>
                  <a:lnTo>
                    <a:pt x="8260397" y="391071"/>
                  </a:lnTo>
                  <a:lnTo>
                    <a:pt x="8136775" y="462405"/>
                  </a:lnTo>
                  <a:lnTo>
                    <a:pt x="8136775" y="319701"/>
                  </a:lnTo>
                  <a:close/>
                  <a:moveTo>
                    <a:pt x="8136775" y="466352"/>
                  </a:moveTo>
                  <a:lnTo>
                    <a:pt x="8262063" y="394040"/>
                  </a:lnTo>
                  <a:lnTo>
                    <a:pt x="8262063" y="544566"/>
                  </a:lnTo>
                  <a:lnTo>
                    <a:pt x="8136775" y="472254"/>
                  </a:lnTo>
                  <a:lnTo>
                    <a:pt x="8136775" y="466352"/>
                  </a:lnTo>
                  <a:close/>
                  <a:moveTo>
                    <a:pt x="8136775" y="476129"/>
                  </a:moveTo>
                  <a:lnTo>
                    <a:pt x="8260397" y="547499"/>
                  </a:lnTo>
                  <a:lnTo>
                    <a:pt x="8136775" y="618834"/>
                  </a:lnTo>
                  <a:lnTo>
                    <a:pt x="8136775" y="476129"/>
                  </a:lnTo>
                  <a:close/>
                  <a:moveTo>
                    <a:pt x="8136775" y="622781"/>
                  </a:moveTo>
                  <a:lnTo>
                    <a:pt x="8262063" y="550469"/>
                  </a:lnTo>
                  <a:lnTo>
                    <a:pt x="8262063" y="695165"/>
                  </a:lnTo>
                  <a:lnTo>
                    <a:pt x="8257030" y="698098"/>
                  </a:lnTo>
                  <a:lnTo>
                    <a:pt x="8136775" y="628683"/>
                  </a:lnTo>
                  <a:lnTo>
                    <a:pt x="8136775" y="622781"/>
                  </a:lnTo>
                  <a:close/>
                  <a:moveTo>
                    <a:pt x="8136775" y="632557"/>
                  </a:moveTo>
                  <a:lnTo>
                    <a:pt x="8253626" y="700017"/>
                  </a:lnTo>
                  <a:lnTo>
                    <a:pt x="8136775" y="767477"/>
                  </a:lnTo>
                  <a:lnTo>
                    <a:pt x="8136775" y="632557"/>
                  </a:lnTo>
                  <a:close/>
                  <a:moveTo>
                    <a:pt x="8136775" y="796807"/>
                  </a:moveTo>
                  <a:lnTo>
                    <a:pt x="8253590" y="864267"/>
                  </a:lnTo>
                  <a:lnTo>
                    <a:pt x="8136775" y="931727"/>
                  </a:lnTo>
                  <a:lnTo>
                    <a:pt x="8136775" y="796843"/>
                  </a:lnTo>
                  <a:close/>
                  <a:moveTo>
                    <a:pt x="8136775" y="935601"/>
                  </a:moveTo>
                  <a:lnTo>
                    <a:pt x="8256993" y="866186"/>
                  </a:lnTo>
                  <a:lnTo>
                    <a:pt x="8262063" y="869119"/>
                  </a:lnTo>
                  <a:lnTo>
                    <a:pt x="8262063" y="1013815"/>
                  </a:lnTo>
                  <a:lnTo>
                    <a:pt x="8136775" y="941503"/>
                  </a:lnTo>
                  <a:lnTo>
                    <a:pt x="8136775" y="935601"/>
                  </a:lnTo>
                  <a:close/>
                  <a:moveTo>
                    <a:pt x="8136775" y="945414"/>
                  </a:moveTo>
                  <a:lnTo>
                    <a:pt x="8260397" y="1016785"/>
                  </a:lnTo>
                  <a:lnTo>
                    <a:pt x="8136775" y="1088119"/>
                  </a:lnTo>
                  <a:lnTo>
                    <a:pt x="8136775" y="945414"/>
                  </a:lnTo>
                  <a:close/>
                  <a:moveTo>
                    <a:pt x="8136775" y="1092066"/>
                  </a:moveTo>
                  <a:lnTo>
                    <a:pt x="8262063" y="1019754"/>
                  </a:lnTo>
                  <a:lnTo>
                    <a:pt x="8262063" y="1170280"/>
                  </a:lnTo>
                  <a:lnTo>
                    <a:pt x="8136775" y="1097968"/>
                  </a:lnTo>
                  <a:lnTo>
                    <a:pt x="8136775" y="1092066"/>
                  </a:lnTo>
                  <a:close/>
                  <a:moveTo>
                    <a:pt x="8136775" y="1101843"/>
                  </a:moveTo>
                  <a:lnTo>
                    <a:pt x="8260397" y="1173213"/>
                  </a:lnTo>
                  <a:lnTo>
                    <a:pt x="8136775" y="1244547"/>
                  </a:lnTo>
                  <a:lnTo>
                    <a:pt x="8136775" y="1101843"/>
                  </a:lnTo>
                  <a:close/>
                  <a:moveTo>
                    <a:pt x="8136775" y="1248494"/>
                  </a:moveTo>
                  <a:lnTo>
                    <a:pt x="8262063" y="1176182"/>
                  </a:lnTo>
                  <a:lnTo>
                    <a:pt x="8262063" y="1326708"/>
                  </a:lnTo>
                  <a:lnTo>
                    <a:pt x="8136775" y="1254397"/>
                  </a:lnTo>
                  <a:lnTo>
                    <a:pt x="8136775" y="1248494"/>
                  </a:lnTo>
                  <a:close/>
                  <a:moveTo>
                    <a:pt x="8136775" y="1258271"/>
                  </a:moveTo>
                  <a:lnTo>
                    <a:pt x="8260397" y="1329642"/>
                  </a:lnTo>
                  <a:lnTo>
                    <a:pt x="8136775" y="1401012"/>
                  </a:lnTo>
                  <a:lnTo>
                    <a:pt x="8136775" y="1258307"/>
                  </a:lnTo>
                  <a:close/>
                  <a:moveTo>
                    <a:pt x="8136775" y="1404886"/>
                  </a:moveTo>
                  <a:lnTo>
                    <a:pt x="8262063" y="1332575"/>
                  </a:lnTo>
                  <a:lnTo>
                    <a:pt x="8262063" y="1477271"/>
                  </a:lnTo>
                  <a:lnTo>
                    <a:pt x="8256993" y="1480204"/>
                  </a:lnTo>
                  <a:lnTo>
                    <a:pt x="8136775" y="1410789"/>
                  </a:lnTo>
                  <a:lnTo>
                    <a:pt x="8136775" y="1404886"/>
                  </a:lnTo>
                  <a:close/>
                  <a:moveTo>
                    <a:pt x="8136775" y="1414699"/>
                  </a:moveTo>
                  <a:lnTo>
                    <a:pt x="8253590" y="1482159"/>
                  </a:lnTo>
                  <a:lnTo>
                    <a:pt x="8136775" y="1549619"/>
                  </a:lnTo>
                  <a:lnTo>
                    <a:pt x="8136775" y="1414736"/>
                  </a:lnTo>
                  <a:close/>
                  <a:moveTo>
                    <a:pt x="8136775" y="1578985"/>
                  </a:moveTo>
                  <a:lnTo>
                    <a:pt x="8253590" y="1646409"/>
                  </a:lnTo>
                  <a:lnTo>
                    <a:pt x="8136775" y="1713869"/>
                  </a:lnTo>
                  <a:lnTo>
                    <a:pt x="8136775" y="1578985"/>
                  </a:lnTo>
                  <a:close/>
                  <a:moveTo>
                    <a:pt x="8136775" y="1717743"/>
                  </a:moveTo>
                  <a:lnTo>
                    <a:pt x="8256993" y="1648364"/>
                  </a:lnTo>
                  <a:lnTo>
                    <a:pt x="8262063" y="1651297"/>
                  </a:lnTo>
                  <a:lnTo>
                    <a:pt x="8262063" y="1795994"/>
                  </a:lnTo>
                  <a:lnTo>
                    <a:pt x="8136775" y="1723682"/>
                  </a:lnTo>
                  <a:lnTo>
                    <a:pt x="8136775" y="1717779"/>
                  </a:lnTo>
                  <a:close/>
                  <a:moveTo>
                    <a:pt x="8136775" y="1727556"/>
                  </a:moveTo>
                  <a:lnTo>
                    <a:pt x="8260397" y="1798927"/>
                  </a:lnTo>
                  <a:lnTo>
                    <a:pt x="8136775" y="1870261"/>
                  </a:lnTo>
                  <a:lnTo>
                    <a:pt x="8136775" y="1727556"/>
                  </a:lnTo>
                  <a:close/>
                  <a:moveTo>
                    <a:pt x="8136775" y="1874208"/>
                  </a:moveTo>
                  <a:lnTo>
                    <a:pt x="8262063" y="1801896"/>
                  </a:lnTo>
                  <a:lnTo>
                    <a:pt x="8262063" y="1952422"/>
                  </a:lnTo>
                  <a:lnTo>
                    <a:pt x="8136775" y="1880110"/>
                  </a:lnTo>
                  <a:lnTo>
                    <a:pt x="8136775" y="1874208"/>
                  </a:lnTo>
                  <a:close/>
                  <a:moveTo>
                    <a:pt x="8136775" y="1883985"/>
                  </a:moveTo>
                  <a:lnTo>
                    <a:pt x="8260397" y="1955355"/>
                  </a:lnTo>
                  <a:lnTo>
                    <a:pt x="8136775" y="2026689"/>
                  </a:lnTo>
                  <a:lnTo>
                    <a:pt x="8136775" y="1883985"/>
                  </a:lnTo>
                  <a:close/>
                  <a:moveTo>
                    <a:pt x="8136775" y="2030600"/>
                  </a:moveTo>
                  <a:lnTo>
                    <a:pt x="8262063" y="1958288"/>
                  </a:lnTo>
                  <a:lnTo>
                    <a:pt x="8262063" y="2108814"/>
                  </a:lnTo>
                  <a:lnTo>
                    <a:pt x="8136775" y="2036502"/>
                  </a:lnTo>
                  <a:lnTo>
                    <a:pt x="8136775" y="2030600"/>
                  </a:lnTo>
                  <a:close/>
                  <a:moveTo>
                    <a:pt x="8136775" y="2040449"/>
                  </a:moveTo>
                  <a:lnTo>
                    <a:pt x="8260397" y="2111820"/>
                  </a:lnTo>
                  <a:lnTo>
                    <a:pt x="8136775" y="2183154"/>
                  </a:lnTo>
                  <a:lnTo>
                    <a:pt x="8136775" y="2040449"/>
                  </a:lnTo>
                  <a:close/>
                  <a:moveTo>
                    <a:pt x="8136775" y="2187028"/>
                  </a:moveTo>
                  <a:lnTo>
                    <a:pt x="8262063" y="2114717"/>
                  </a:lnTo>
                  <a:lnTo>
                    <a:pt x="8262063" y="2259413"/>
                  </a:lnTo>
                  <a:lnTo>
                    <a:pt x="8256993" y="2262346"/>
                  </a:lnTo>
                  <a:lnTo>
                    <a:pt x="8136775" y="2192931"/>
                  </a:lnTo>
                  <a:lnTo>
                    <a:pt x="8136775" y="2187028"/>
                  </a:lnTo>
                  <a:close/>
                  <a:moveTo>
                    <a:pt x="8136775" y="2196878"/>
                  </a:moveTo>
                  <a:lnTo>
                    <a:pt x="8253590" y="2264337"/>
                  </a:lnTo>
                  <a:lnTo>
                    <a:pt x="8136775" y="2331797"/>
                  </a:lnTo>
                  <a:lnTo>
                    <a:pt x="8136775" y="2196878"/>
                  </a:lnTo>
                  <a:close/>
                  <a:moveTo>
                    <a:pt x="8136775" y="2361091"/>
                  </a:moveTo>
                  <a:lnTo>
                    <a:pt x="8253590" y="2428551"/>
                  </a:lnTo>
                  <a:lnTo>
                    <a:pt x="8136775" y="2495975"/>
                  </a:lnTo>
                  <a:lnTo>
                    <a:pt x="8136775" y="2361091"/>
                  </a:lnTo>
                  <a:close/>
                  <a:moveTo>
                    <a:pt x="8136775" y="2499885"/>
                  </a:moveTo>
                  <a:lnTo>
                    <a:pt x="8256993" y="2430470"/>
                  </a:lnTo>
                  <a:lnTo>
                    <a:pt x="8262063" y="2433403"/>
                  </a:lnTo>
                  <a:lnTo>
                    <a:pt x="8262063" y="2578099"/>
                  </a:lnTo>
                  <a:lnTo>
                    <a:pt x="8136775" y="2505788"/>
                  </a:lnTo>
                  <a:lnTo>
                    <a:pt x="8136775" y="2499885"/>
                  </a:lnTo>
                  <a:close/>
                  <a:moveTo>
                    <a:pt x="8136775" y="2509698"/>
                  </a:moveTo>
                  <a:lnTo>
                    <a:pt x="8260397" y="2581069"/>
                  </a:lnTo>
                  <a:lnTo>
                    <a:pt x="8136775" y="2652403"/>
                  </a:lnTo>
                  <a:lnTo>
                    <a:pt x="8136775" y="2509698"/>
                  </a:lnTo>
                  <a:close/>
                  <a:moveTo>
                    <a:pt x="8136775" y="2656350"/>
                  </a:moveTo>
                  <a:lnTo>
                    <a:pt x="8262063" y="2584002"/>
                  </a:lnTo>
                  <a:lnTo>
                    <a:pt x="8262063" y="2734564"/>
                  </a:lnTo>
                  <a:lnTo>
                    <a:pt x="8136775" y="2662252"/>
                  </a:lnTo>
                  <a:lnTo>
                    <a:pt x="8136775" y="2656350"/>
                  </a:lnTo>
                  <a:close/>
                  <a:moveTo>
                    <a:pt x="8136775" y="2666127"/>
                  </a:moveTo>
                  <a:lnTo>
                    <a:pt x="8260397" y="2737497"/>
                  </a:lnTo>
                  <a:lnTo>
                    <a:pt x="8136775" y="2808831"/>
                  </a:lnTo>
                  <a:lnTo>
                    <a:pt x="8136775" y="2666127"/>
                  </a:lnTo>
                  <a:close/>
                  <a:moveTo>
                    <a:pt x="8136775" y="2812742"/>
                  </a:moveTo>
                  <a:lnTo>
                    <a:pt x="8262063" y="2740430"/>
                  </a:lnTo>
                  <a:lnTo>
                    <a:pt x="8262063" y="2890956"/>
                  </a:lnTo>
                  <a:lnTo>
                    <a:pt x="8136775" y="2818644"/>
                  </a:lnTo>
                  <a:lnTo>
                    <a:pt x="8136775" y="2812742"/>
                  </a:lnTo>
                  <a:close/>
                  <a:moveTo>
                    <a:pt x="8136775" y="2822591"/>
                  </a:moveTo>
                  <a:lnTo>
                    <a:pt x="8260397" y="2893962"/>
                  </a:lnTo>
                  <a:lnTo>
                    <a:pt x="8136775" y="2965296"/>
                  </a:lnTo>
                  <a:lnTo>
                    <a:pt x="8136775" y="2822591"/>
                  </a:lnTo>
                  <a:close/>
                  <a:moveTo>
                    <a:pt x="8136775" y="2969170"/>
                  </a:moveTo>
                  <a:lnTo>
                    <a:pt x="8262063" y="2896859"/>
                  </a:lnTo>
                  <a:lnTo>
                    <a:pt x="8262063" y="3041555"/>
                  </a:lnTo>
                  <a:lnTo>
                    <a:pt x="8256993" y="3044488"/>
                  </a:lnTo>
                  <a:lnTo>
                    <a:pt x="8136775" y="2975109"/>
                  </a:lnTo>
                  <a:lnTo>
                    <a:pt x="8136775" y="2969207"/>
                  </a:lnTo>
                  <a:close/>
                  <a:moveTo>
                    <a:pt x="8136775" y="2978983"/>
                  </a:moveTo>
                  <a:lnTo>
                    <a:pt x="8253590" y="3046407"/>
                  </a:lnTo>
                  <a:lnTo>
                    <a:pt x="8136775" y="3113867"/>
                  </a:lnTo>
                  <a:lnTo>
                    <a:pt x="8136775" y="2978983"/>
                  </a:lnTo>
                  <a:close/>
                  <a:moveTo>
                    <a:pt x="8136775" y="3143269"/>
                  </a:moveTo>
                  <a:lnTo>
                    <a:pt x="8253590" y="3210693"/>
                  </a:lnTo>
                  <a:lnTo>
                    <a:pt x="8136775" y="3278117"/>
                  </a:lnTo>
                  <a:lnTo>
                    <a:pt x="8136775" y="3143233"/>
                  </a:lnTo>
                  <a:close/>
                  <a:moveTo>
                    <a:pt x="8136775" y="3282027"/>
                  </a:moveTo>
                  <a:lnTo>
                    <a:pt x="8256993" y="3212648"/>
                  </a:lnTo>
                  <a:lnTo>
                    <a:pt x="8262063" y="3215582"/>
                  </a:lnTo>
                  <a:lnTo>
                    <a:pt x="8262063" y="3360241"/>
                  </a:lnTo>
                  <a:lnTo>
                    <a:pt x="8136775" y="3287930"/>
                  </a:lnTo>
                  <a:lnTo>
                    <a:pt x="8136775" y="3282027"/>
                  </a:lnTo>
                  <a:close/>
                  <a:moveTo>
                    <a:pt x="8136775" y="3291876"/>
                  </a:moveTo>
                  <a:lnTo>
                    <a:pt x="8260397" y="3363211"/>
                  </a:lnTo>
                  <a:lnTo>
                    <a:pt x="8136775" y="3434545"/>
                  </a:lnTo>
                  <a:lnTo>
                    <a:pt x="8136775" y="3291840"/>
                  </a:lnTo>
                  <a:close/>
                  <a:moveTo>
                    <a:pt x="8136775" y="3438492"/>
                  </a:moveTo>
                  <a:lnTo>
                    <a:pt x="8262063" y="3366180"/>
                  </a:lnTo>
                  <a:lnTo>
                    <a:pt x="8262063" y="3516706"/>
                  </a:lnTo>
                  <a:lnTo>
                    <a:pt x="8136775" y="3444358"/>
                  </a:lnTo>
                  <a:lnTo>
                    <a:pt x="8136775" y="3438492"/>
                  </a:lnTo>
                  <a:close/>
                  <a:moveTo>
                    <a:pt x="8136775" y="3448269"/>
                  </a:moveTo>
                  <a:lnTo>
                    <a:pt x="8260397" y="3519639"/>
                  </a:lnTo>
                  <a:lnTo>
                    <a:pt x="8136775" y="3590973"/>
                  </a:lnTo>
                  <a:lnTo>
                    <a:pt x="8136775" y="3448269"/>
                  </a:lnTo>
                  <a:close/>
                  <a:moveTo>
                    <a:pt x="8136775" y="3594884"/>
                  </a:moveTo>
                  <a:lnTo>
                    <a:pt x="8262063" y="3522572"/>
                  </a:lnTo>
                  <a:lnTo>
                    <a:pt x="8262063" y="3673098"/>
                  </a:lnTo>
                  <a:lnTo>
                    <a:pt x="8136775" y="3600786"/>
                  </a:lnTo>
                  <a:lnTo>
                    <a:pt x="8136775" y="3594884"/>
                  </a:lnTo>
                  <a:close/>
                  <a:moveTo>
                    <a:pt x="8136775" y="3604733"/>
                  </a:moveTo>
                  <a:lnTo>
                    <a:pt x="8260397" y="3676104"/>
                  </a:lnTo>
                  <a:lnTo>
                    <a:pt x="8136775" y="3747438"/>
                  </a:lnTo>
                  <a:lnTo>
                    <a:pt x="8136775" y="3604733"/>
                  </a:lnTo>
                  <a:close/>
                  <a:moveTo>
                    <a:pt x="7991138" y="88969"/>
                  </a:moveTo>
                  <a:lnTo>
                    <a:pt x="7991138" y="231710"/>
                  </a:lnTo>
                  <a:lnTo>
                    <a:pt x="7867515" y="160339"/>
                  </a:lnTo>
                  <a:lnTo>
                    <a:pt x="7991138" y="88969"/>
                  </a:lnTo>
                  <a:close/>
                  <a:moveTo>
                    <a:pt x="7859042" y="1097932"/>
                  </a:moveTo>
                  <a:lnTo>
                    <a:pt x="7989399" y="1173213"/>
                  </a:lnTo>
                  <a:lnTo>
                    <a:pt x="7859042" y="1248494"/>
                  </a:lnTo>
                  <a:lnTo>
                    <a:pt x="7859042" y="1097932"/>
                  </a:lnTo>
                  <a:close/>
                  <a:moveTo>
                    <a:pt x="7859042" y="1880074"/>
                  </a:moveTo>
                  <a:lnTo>
                    <a:pt x="7989399" y="1955355"/>
                  </a:lnTo>
                  <a:lnTo>
                    <a:pt x="7859042" y="2030636"/>
                  </a:lnTo>
                  <a:lnTo>
                    <a:pt x="7859042" y="1880110"/>
                  </a:lnTo>
                  <a:close/>
                  <a:moveTo>
                    <a:pt x="7859042" y="2662216"/>
                  </a:moveTo>
                  <a:lnTo>
                    <a:pt x="7989399" y="2737497"/>
                  </a:lnTo>
                  <a:lnTo>
                    <a:pt x="7859042" y="2812742"/>
                  </a:lnTo>
                  <a:lnTo>
                    <a:pt x="7859042" y="2662216"/>
                  </a:lnTo>
                  <a:close/>
                  <a:moveTo>
                    <a:pt x="7720176" y="3203849"/>
                  </a:moveTo>
                  <a:lnTo>
                    <a:pt x="7589819" y="3128568"/>
                  </a:lnTo>
                  <a:lnTo>
                    <a:pt x="7720176" y="3053287"/>
                  </a:lnTo>
                  <a:lnTo>
                    <a:pt x="7720176" y="3203849"/>
                  </a:lnTo>
                  <a:close/>
                  <a:moveTo>
                    <a:pt x="7720176" y="2421671"/>
                  </a:moveTo>
                  <a:lnTo>
                    <a:pt x="7589819" y="2346426"/>
                  </a:lnTo>
                  <a:lnTo>
                    <a:pt x="7720176" y="2271145"/>
                  </a:lnTo>
                  <a:lnTo>
                    <a:pt x="7720176" y="2421671"/>
                  </a:lnTo>
                  <a:close/>
                  <a:moveTo>
                    <a:pt x="7720176" y="1639565"/>
                  </a:moveTo>
                  <a:lnTo>
                    <a:pt x="7589819" y="1564284"/>
                  </a:lnTo>
                  <a:lnTo>
                    <a:pt x="7720176" y="1489003"/>
                  </a:lnTo>
                  <a:lnTo>
                    <a:pt x="7720176" y="1639565"/>
                  </a:lnTo>
                  <a:close/>
                  <a:moveTo>
                    <a:pt x="7720176" y="857423"/>
                  </a:moveTo>
                  <a:lnTo>
                    <a:pt x="7589819" y="782142"/>
                  </a:lnTo>
                  <a:lnTo>
                    <a:pt x="7720176" y="706861"/>
                  </a:lnTo>
                  <a:lnTo>
                    <a:pt x="7720176" y="857423"/>
                  </a:lnTo>
                  <a:close/>
                  <a:moveTo>
                    <a:pt x="7723580" y="558254"/>
                  </a:moveTo>
                  <a:lnTo>
                    <a:pt x="7847202" y="629624"/>
                  </a:lnTo>
                  <a:lnTo>
                    <a:pt x="7723580" y="700995"/>
                  </a:lnTo>
                  <a:lnTo>
                    <a:pt x="7723580" y="558254"/>
                  </a:lnTo>
                  <a:close/>
                  <a:moveTo>
                    <a:pt x="7853973" y="782142"/>
                  </a:moveTo>
                  <a:lnTo>
                    <a:pt x="7723580" y="857423"/>
                  </a:lnTo>
                  <a:lnTo>
                    <a:pt x="7723580" y="706861"/>
                  </a:lnTo>
                  <a:lnTo>
                    <a:pt x="7853973" y="782142"/>
                  </a:lnTo>
                  <a:close/>
                  <a:moveTo>
                    <a:pt x="7723580" y="863289"/>
                  </a:moveTo>
                  <a:lnTo>
                    <a:pt x="7847202" y="934660"/>
                  </a:lnTo>
                  <a:lnTo>
                    <a:pt x="7723580" y="1006030"/>
                  </a:lnTo>
                  <a:lnTo>
                    <a:pt x="7723580" y="863289"/>
                  </a:lnTo>
                  <a:close/>
                  <a:moveTo>
                    <a:pt x="7728650" y="1022651"/>
                  </a:moveTo>
                  <a:lnTo>
                    <a:pt x="7853937" y="1094963"/>
                  </a:lnTo>
                  <a:lnTo>
                    <a:pt x="7723543" y="1170244"/>
                  </a:lnTo>
                  <a:lnTo>
                    <a:pt x="7723543" y="1025584"/>
                  </a:lnTo>
                  <a:lnTo>
                    <a:pt x="7728650" y="1022651"/>
                  </a:lnTo>
                  <a:close/>
                  <a:moveTo>
                    <a:pt x="7855675" y="1097932"/>
                  </a:moveTo>
                  <a:lnTo>
                    <a:pt x="7855675" y="1248494"/>
                  </a:lnTo>
                  <a:lnTo>
                    <a:pt x="7725281" y="1173213"/>
                  </a:lnTo>
                  <a:lnTo>
                    <a:pt x="7855675" y="1097932"/>
                  </a:lnTo>
                  <a:close/>
                  <a:moveTo>
                    <a:pt x="7723580" y="1176146"/>
                  </a:moveTo>
                  <a:lnTo>
                    <a:pt x="7853973" y="1251427"/>
                  </a:lnTo>
                  <a:lnTo>
                    <a:pt x="7728650" y="1323775"/>
                  </a:lnTo>
                  <a:lnTo>
                    <a:pt x="7723580" y="1320842"/>
                  </a:lnTo>
                  <a:lnTo>
                    <a:pt x="7723580" y="1176146"/>
                  </a:lnTo>
                  <a:close/>
                  <a:moveTo>
                    <a:pt x="7847202" y="1411766"/>
                  </a:moveTo>
                  <a:lnTo>
                    <a:pt x="7723580" y="1483137"/>
                  </a:lnTo>
                  <a:lnTo>
                    <a:pt x="7723580" y="1340396"/>
                  </a:lnTo>
                  <a:lnTo>
                    <a:pt x="7847202" y="1411766"/>
                  </a:lnTo>
                  <a:close/>
                  <a:moveTo>
                    <a:pt x="7853973" y="1564284"/>
                  </a:moveTo>
                  <a:lnTo>
                    <a:pt x="7723580" y="1639565"/>
                  </a:lnTo>
                  <a:lnTo>
                    <a:pt x="7723580" y="1489003"/>
                  </a:lnTo>
                  <a:lnTo>
                    <a:pt x="7853973" y="1564284"/>
                  </a:lnTo>
                  <a:close/>
                  <a:moveTo>
                    <a:pt x="7723580" y="1645431"/>
                  </a:moveTo>
                  <a:lnTo>
                    <a:pt x="7847202" y="1716802"/>
                  </a:lnTo>
                  <a:lnTo>
                    <a:pt x="7723580" y="1788172"/>
                  </a:lnTo>
                  <a:lnTo>
                    <a:pt x="7723580" y="1645431"/>
                  </a:lnTo>
                  <a:close/>
                  <a:moveTo>
                    <a:pt x="7728650" y="1804793"/>
                  </a:moveTo>
                  <a:lnTo>
                    <a:pt x="7853973" y="1877141"/>
                  </a:lnTo>
                  <a:lnTo>
                    <a:pt x="7723580" y="1952422"/>
                  </a:lnTo>
                  <a:lnTo>
                    <a:pt x="7723580" y="1807726"/>
                  </a:lnTo>
                  <a:lnTo>
                    <a:pt x="7728650" y="1804793"/>
                  </a:lnTo>
                  <a:close/>
                  <a:moveTo>
                    <a:pt x="7855675" y="1880074"/>
                  </a:moveTo>
                  <a:lnTo>
                    <a:pt x="7855675" y="2030636"/>
                  </a:lnTo>
                  <a:lnTo>
                    <a:pt x="7725281" y="1955355"/>
                  </a:lnTo>
                  <a:lnTo>
                    <a:pt x="7855675" y="1880074"/>
                  </a:lnTo>
                  <a:close/>
                  <a:moveTo>
                    <a:pt x="7723580" y="1958288"/>
                  </a:moveTo>
                  <a:lnTo>
                    <a:pt x="7853973" y="2033569"/>
                  </a:lnTo>
                  <a:lnTo>
                    <a:pt x="7728650" y="2105918"/>
                  </a:lnTo>
                  <a:lnTo>
                    <a:pt x="7723580" y="2102984"/>
                  </a:lnTo>
                  <a:lnTo>
                    <a:pt x="7723580" y="1958288"/>
                  </a:lnTo>
                  <a:close/>
                  <a:moveTo>
                    <a:pt x="7847202" y="2193908"/>
                  </a:moveTo>
                  <a:lnTo>
                    <a:pt x="7723580" y="2265279"/>
                  </a:lnTo>
                  <a:lnTo>
                    <a:pt x="7723580" y="2122538"/>
                  </a:lnTo>
                  <a:lnTo>
                    <a:pt x="7847202" y="2193908"/>
                  </a:lnTo>
                  <a:close/>
                  <a:moveTo>
                    <a:pt x="7853973" y="2346426"/>
                  </a:moveTo>
                  <a:lnTo>
                    <a:pt x="7723580" y="2421707"/>
                  </a:lnTo>
                  <a:lnTo>
                    <a:pt x="7723580" y="2271145"/>
                  </a:lnTo>
                  <a:lnTo>
                    <a:pt x="7853973" y="2346426"/>
                  </a:lnTo>
                  <a:close/>
                  <a:moveTo>
                    <a:pt x="7723580" y="2427573"/>
                  </a:moveTo>
                  <a:lnTo>
                    <a:pt x="7847202" y="2498944"/>
                  </a:lnTo>
                  <a:lnTo>
                    <a:pt x="7723580" y="2570314"/>
                  </a:lnTo>
                  <a:lnTo>
                    <a:pt x="7723580" y="2427573"/>
                  </a:lnTo>
                  <a:close/>
                  <a:moveTo>
                    <a:pt x="7728650" y="2586935"/>
                  </a:moveTo>
                  <a:lnTo>
                    <a:pt x="7853937" y="2659283"/>
                  </a:lnTo>
                  <a:lnTo>
                    <a:pt x="7723543" y="2734564"/>
                  </a:lnTo>
                  <a:lnTo>
                    <a:pt x="7723543" y="2589868"/>
                  </a:lnTo>
                  <a:lnTo>
                    <a:pt x="7728650" y="2586935"/>
                  </a:lnTo>
                  <a:close/>
                  <a:moveTo>
                    <a:pt x="7855675" y="2662216"/>
                  </a:moveTo>
                  <a:lnTo>
                    <a:pt x="7855675" y="2812742"/>
                  </a:lnTo>
                  <a:lnTo>
                    <a:pt x="7725281" y="2737497"/>
                  </a:lnTo>
                  <a:lnTo>
                    <a:pt x="7855675" y="2662216"/>
                  </a:lnTo>
                  <a:close/>
                  <a:moveTo>
                    <a:pt x="7723580" y="2740430"/>
                  </a:moveTo>
                  <a:lnTo>
                    <a:pt x="7853973" y="2815711"/>
                  </a:lnTo>
                  <a:lnTo>
                    <a:pt x="7728650" y="2888060"/>
                  </a:lnTo>
                  <a:lnTo>
                    <a:pt x="7723580" y="2885126"/>
                  </a:lnTo>
                  <a:lnTo>
                    <a:pt x="7723580" y="2740430"/>
                  </a:lnTo>
                  <a:close/>
                  <a:moveTo>
                    <a:pt x="7847202" y="2976050"/>
                  </a:moveTo>
                  <a:lnTo>
                    <a:pt x="7723580" y="3047421"/>
                  </a:lnTo>
                  <a:lnTo>
                    <a:pt x="7723580" y="2904680"/>
                  </a:lnTo>
                  <a:lnTo>
                    <a:pt x="7847202" y="2976050"/>
                  </a:lnTo>
                  <a:close/>
                  <a:moveTo>
                    <a:pt x="7853973" y="3128568"/>
                  </a:moveTo>
                  <a:lnTo>
                    <a:pt x="7723580" y="3203849"/>
                  </a:lnTo>
                  <a:lnTo>
                    <a:pt x="7723580" y="3053287"/>
                  </a:lnTo>
                  <a:lnTo>
                    <a:pt x="7853973" y="3128568"/>
                  </a:lnTo>
                  <a:close/>
                  <a:moveTo>
                    <a:pt x="7723580" y="3209715"/>
                  </a:moveTo>
                  <a:lnTo>
                    <a:pt x="7847202" y="3281086"/>
                  </a:lnTo>
                  <a:lnTo>
                    <a:pt x="7723580" y="3352456"/>
                  </a:lnTo>
                  <a:lnTo>
                    <a:pt x="7723580" y="3209715"/>
                  </a:lnTo>
                  <a:close/>
                  <a:moveTo>
                    <a:pt x="7725281" y="3206782"/>
                  </a:moveTo>
                  <a:lnTo>
                    <a:pt x="7855675" y="3131501"/>
                  </a:lnTo>
                  <a:lnTo>
                    <a:pt x="7855675" y="3276197"/>
                  </a:lnTo>
                  <a:lnTo>
                    <a:pt x="7850606" y="3279131"/>
                  </a:lnTo>
                  <a:lnTo>
                    <a:pt x="7725281" y="3206782"/>
                  </a:lnTo>
                  <a:close/>
                  <a:moveTo>
                    <a:pt x="7855675" y="3125635"/>
                  </a:moveTo>
                  <a:lnTo>
                    <a:pt x="7725281" y="3050354"/>
                  </a:lnTo>
                  <a:lnTo>
                    <a:pt x="7850606" y="2978006"/>
                  </a:lnTo>
                  <a:lnTo>
                    <a:pt x="7855675" y="2980939"/>
                  </a:lnTo>
                  <a:lnTo>
                    <a:pt x="7855675" y="3125599"/>
                  </a:lnTo>
                  <a:close/>
                  <a:moveTo>
                    <a:pt x="7732053" y="2890015"/>
                  </a:moveTo>
                  <a:lnTo>
                    <a:pt x="7855675" y="2818644"/>
                  </a:lnTo>
                  <a:lnTo>
                    <a:pt x="7855675" y="2961385"/>
                  </a:lnTo>
                  <a:lnTo>
                    <a:pt x="7732053" y="2890015"/>
                  </a:lnTo>
                  <a:close/>
                  <a:moveTo>
                    <a:pt x="7855675" y="2656350"/>
                  </a:moveTo>
                  <a:lnTo>
                    <a:pt x="7732089" y="2584979"/>
                  </a:lnTo>
                  <a:lnTo>
                    <a:pt x="7855675" y="2513609"/>
                  </a:lnTo>
                  <a:lnTo>
                    <a:pt x="7855675" y="2656314"/>
                  </a:lnTo>
                  <a:close/>
                  <a:moveTo>
                    <a:pt x="7850606" y="2496989"/>
                  </a:moveTo>
                  <a:lnTo>
                    <a:pt x="7725281" y="2424640"/>
                  </a:lnTo>
                  <a:lnTo>
                    <a:pt x="7855675" y="2349359"/>
                  </a:lnTo>
                  <a:lnTo>
                    <a:pt x="7855675" y="2494055"/>
                  </a:lnTo>
                  <a:lnTo>
                    <a:pt x="7850606" y="2496989"/>
                  </a:lnTo>
                  <a:close/>
                  <a:moveTo>
                    <a:pt x="7855675" y="2343457"/>
                  </a:moveTo>
                  <a:lnTo>
                    <a:pt x="7725281" y="2268212"/>
                  </a:lnTo>
                  <a:lnTo>
                    <a:pt x="7850606" y="2195864"/>
                  </a:lnTo>
                  <a:lnTo>
                    <a:pt x="7855675" y="2198797"/>
                  </a:lnTo>
                  <a:lnTo>
                    <a:pt x="7855675" y="2343493"/>
                  </a:lnTo>
                  <a:close/>
                  <a:moveTo>
                    <a:pt x="7732053" y="2107873"/>
                  </a:moveTo>
                  <a:lnTo>
                    <a:pt x="7855675" y="2036502"/>
                  </a:lnTo>
                  <a:lnTo>
                    <a:pt x="7855675" y="2179243"/>
                  </a:lnTo>
                  <a:lnTo>
                    <a:pt x="7732053" y="2107873"/>
                  </a:lnTo>
                  <a:close/>
                  <a:moveTo>
                    <a:pt x="7855675" y="1874208"/>
                  </a:moveTo>
                  <a:lnTo>
                    <a:pt x="7732053" y="1802837"/>
                  </a:lnTo>
                  <a:lnTo>
                    <a:pt x="7855675" y="1731467"/>
                  </a:lnTo>
                  <a:lnTo>
                    <a:pt x="7855675" y="1874208"/>
                  </a:lnTo>
                  <a:close/>
                  <a:moveTo>
                    <a:pt x="7850606" y="1714846"/>
                  </a:moveTo>
                  <a:lnTo>
                    <a:pt x="7725281" y="1642498"/>
                  </a:lnTo>
                  <a:lnTo>
                    <a:pt x="7855675" y="1567217"/>
                  </a:lnTo>
                  <a:lnTo>
                    <a:pt x="7855675" y="1711913"/>
                  </a:lnTo>
                  <a:lnTo>
                    <a:pt x="7850606" y="1714846"/>
                  </a:lnTo>
                  <a:close/>
                  <a:moveTo>
                    <a:pt x="7855675" y="1561351"/>
                  </a:moveTo>
                  <a:lnTo>
                    <a:pt x="7725281" y="1486070"/>
                  </a:lnTo>
                  <a:lnTo>
                    <a:pt x="7850606" y="1413722"/>
                  </a:lnTo>
                  <a:lnTo>
                    <a:pt x="7855675" y="1416655"/>
                  </a:lnTo>
                  <a:lnTo>
                    <a:pt x="7855675" y="1561351"/>
                  </a:lnTo>
                  <a:close/>
                  <a:moveTo>
                    <a:pt x="7732053" y="1325731"/>
                  </a:moveTo>
                  <a:lnTo>
                    <a:pt x="7855675" y="1254360"/>
                  </a:lnTo>
                  <a:lnTo>
                    <a:pt x="7855675" y="1397101"/>
                  </a:lnTo>
                  <a:lnTo>
                    <a:pt x="7732053" y="1325731"/>
                  </a:lnTo>
                  <a:close/>
                  <a:moveTo>
                    <a:pt x="7855675" y="1092066"/>
                  </a:moveTo>
                  <a:lnTo>
                    <a:pt x="7732089" y="1020695"/>
                  </a:lnTo>
                  <a:lnTo>
                    <a:pt x="7855675" y="949325"/>
                  </a:lnTo>
                  <a:lnTo>
                    <a:pt x="7855675" y="1092030"/>
                  </a:lnTo>
                  <a:close/>
                  <a:moveTo>
                    <a:pt x="7850606" y="932704"/>
                  </a:moveTo>
                  <a:lnTo>
                    <a:pt x="7725281" y="860356"/>
                  </a:lnTo>
                  <a:lnTo>
                    <a:pt x="7855675" y="785075"/>
                  </a:lnTo>
                  <a:lnTo>
                    <a:pt x="7855675" y="929771"/>
                  </a:lnTo>
                  <a:lnTo>
                    <a:pt x="7850642" y="932704"/>
                  </a:lnTo>
                  <a:close/>
                  <a:moveTo>
                    <a:pt x="7855675" y="779209"/>
                  </a:moveTo>
                  <a:lnTo>
                    <a:pt x="7725281" y="703928"/>
                  </a:lnTo>
                  <a:lnTo>
                    <a:pt x="7850606" y="631580"/>
                  </a:lnTo>
                  <a:lnTo>
                    <a:pt x="7855675" y="634513"/>
                  </a:lnTo>
                  <a:lnTo>
                    <a:pt x="7855675" y="779209"/>
                  </a:lnTo>
                  <a:close/>
                  <a:moveTo>
                    <a:pt x="7732053" y="543589"/>
                  </a:moveTo>
                  <a:lnTo>
                    <a:pt x="7855675" y="472218"/>
                  </a:lnTo>
                  <a:lnTo>
                    <a:pt x="7855675" y="614959"/>
                  </a:lnTo>
                  <a:lnTo>
                    <a:pt x="7732053" y="543589"/>
                  </a:lnTo>
                  <a:close/>
                  <a:moveTo>
                    <a:pt x="7855675" y="466352"/>
                  </a:moveTo>
                  <a:lnTo>
                    <a:pt x="7725281" y="391071"/>
                  </a:lnTo>
                  <a:lnTo>
                    <a:pt x="7855675" y="315790"/>
                  </a:lnTo>
                  <a:lnTo>
                    <a:pt x="7855675" y="466352"/>
                  </a:lnTo>
                  <a:close/>
                  <a:moveTo>
                    <a:pt x="7853973" y="469285"/>
                  </a:moveTo>
                  <a:lnTo>
                    <a:pt x="7728685" y="541633"/>
                  </a:lnTo>
                  <a:lnTo>
                    <a:pt x="7723580" y="538700"/>
                  </a:lnTo>
                  <a:lnTo>
                    <a:pt x="7723580" y="394004"/>
                  </a:lnTo>
                  <a:lnTo>
                    <a:pt x="7853973" y="469285"/>
                  </a:lnTo>
                  <a:close/>
                  <a:moveTo>
                    <a:pt x="7720176" y="536745"/>
                  </a:moveTo>
                  <a:lnTo>
                    <a:pt x="7596590" y="465375"/>
                  </a:lnTo>
                  <a:lnTo>
                    <a:pt x="7720176" y="394004"/>
                  </a:lnTo>
                  <a:lnTo>
                    <a:pt x="7720176" y="536709"/>
                  </a:lnTo>
                  <a:close/>
                  <a:moveTo>
                    <a:pt x="7720176" y="556299"/>
                  </a:moveTo>
                  <a:lnTo>
                    <a:pt x="7720176" y="700995"/>
                  </a:lnTo>
                  <a:lnTo>
                    <a:pt x="7589819" y="625714"/>
                  </a:lnTo>
                  <a:lnTo>
                    <a:pt x="7715142" y="553366"/>
                  </a:lnTo>
                  <a:lnTo>
                    <a:pt x="7720176" y="556299"/>
                  </a:lnTo>
                  <a:close/>
                  <a:moveTo>
                    <a:pt x="7718474" y="703928"/>
                  </a:moveTo>
                  <a:lnTo>
                    <a:pt x="7588117" y="779209"/>
                  </a:lnTo>
                  <a:lnTo>
                    <a:pt x="7588117" y="628647"/>
                  </a:lnTo>
                  <a:lnTo>
                    <a:pt x="7718474" y="703928"/>
                  </a:lnTo>
                  <a:close/>
                  <a:moveTo>
                    <a:pt x="7718511" y="860356"/>
                  </a:moveTo>
                  <a:lnTo>
                    <a:pt x="7588117" y="935637"/>
                  </a:lnTo>
                  <a:lnTo>
                    <a:pt x="7588117" y="785075"/>
                  </a:lnTo>
                  <a:lnTo>
                    <a:pt x="7718511" y="860356"/>
                  </a:lnTo>
                  <a:close/>
                  <a:moveTo>
                    <a:pt x="7720176" y="863289"/>
                  </a:moveTo>
                  <a:lnTo>
                    <a:pt x="7720176" y="1007986"/>
                  </a:lnTo>
                  <a:lnTo>
                    <a:pt x="7715142" y="1010919"/>
                  </a:lnTo>
                  <a:lnTo>
                    <a:pt x="7589819" y="938570"/>
                  </a:lnTo>
                  <a:lnTo>
                    <a:pt x="7720176" y="863289"/>
                  </a:lnTo>
                  <a:close/>
                  <a:moveTo>
                    <a:pt x="7720176" y="1027539"/>
                  </a:moveTo>
                  <a:lnTo>
                    <a:pt x="7720176" y="1170244"/>
                  </a:lnTo>
                  <a:lnTo>
                    <a:pt x="7596590" y="1098873"/>
                  </a:lnTo>
                  <a:lnTo>
                    <a:pt x="7720176" y="1027503"/>
                  </a:lnTo>
                  <a:close/>
                  <a:moveTo>
                    <a:pt x="7720176" y="1318887"/>
                  </a:moveTo>
                  <a:lnTo>
                    <a:pt x="7596554" y="1247517"/>
                  </a:lnTo>
                  <a:lnTo>
                    <a:pt x="7720176" y="1176146"/>
                  </a:lnTo>
                  <a:lnTo>
                    <a:pt x="7720176" y="1318887"/>
                  </a:lnTo>
                  <a:close/>
                  <a:moveTo>
                    <a:pt x="7720176" y="1338441"/>
                  </a:moveTo>
                  <a:lnTo>
                    <a:pt x="7720176" y="1483137"/>
                  </a:lnTo>
                  <a:lnTo>
                    <a:pt x="7589819" y="1407856"/>
                  </a:lnTo>
                  <a:lnTo>
                    <a:pt x="7715142" y="1335508"/>
                  </a:lnTo>
                  <a:lnTo>
                    <a:pt x="7720212" y="1338441"/>
                  </a:lnTo>
                  <a:close/>
                  <a:moveTo>
                    <a:pt x="7718511" y="1486070"/>
                  </a:moveTo>
                  <a:lnTo>
                    <a:pt x="7588117" y="1561351"/>
                  </a:lnTo>
                  <a:lnTo>
                    <a:pt x="7588117" y="1410789"/>
                  </a:lnTo>
                  <a:lnTo>
                    <a:pt x="7718511" y="1486070"/>
                  </a:lnTo>
                  <a:close/>
                  <a:moveTo>
                    <a:pt x="7718511" y="1642498"/>
                  </a:moveTo>
                  <a:lnTo>
                    <a:pt x="7588117" y="1717779"/>
                  </a:lnTo>
                  <a:lnTo>
                    <a:pt x="7588117" y="1567217"/>
                  </a:lnTo>
                  <a:lnTo>
                    <a:pt x="7718511" y="1642498"/>
                  </a:lnTo>
                  <a:close/>
                  <a:moveTo>
                    <a:pt x="7720176" y="1645431"/>
                  </a:moveTo>
                  <a:lnTo>
                    <a:pt x="7720176" y="1790128"/>
                  </a:lnTo>
                  <a:lnTo>
                    <a:pt x="7715106" y="1793061"/>
                  </a:lnTo>
                  <a:lnTo>
                    <a:pt x="7589783" y="1720713"/>
                  </a:lnTo>
                  <a:lnTo>
                    <a:pt x="7720140" y="1645431"/>
                  </a:lnTo>
                  <a:close/>
                  <a:moveTo>
                    <a:pt x="7720176" y="1809681"/>
                  </a:moveTo>
                  <a:lnTo>
                    <a:pt x="7720176" y="1952422"/>
                  </a:lnTo>
                  <a:lnTo>
                    <a:pt x="7596590" y="1881052"/>
                  </a:lnTo>
                  <a:lnTo>
                    <a:pt x="7720176" y="1809681"/>
                  </a:lnTo>
                  <a:close/>
                  <a:moveTo>
                    <a:pt x="7720176" y="2101029"/>
                  </a:moveTo>
                  <a:lnTo>
                    <a:pt x="7596590" y="2029659"/>
                  </a:lnTo>
                  <a:lnTo>
                    <a:pt x="7720176" y="1958288"/>
                  </a:lnTo>
                  <a:lnTo>
                    <a:pt x="7720176" y="2101029"/>
                  </a:lnTo>
                  <a:close/>
                  <a:moveTo>
                    <a:pt x="7720176" y="2120583"/>
                  </a:moveTo>
                  <a:lnTo>
                    <a:pt x="7720176" y="2265279"/>
                  </a:lnTo>
                  <a:lnTo>
                    <a:pt x="7589819" y="2190034"/>
                  </a:lnTo>
                  <a:lnTo>
                    <a:pt x="7715142" y="2117686"/>
                  </a:lnTo>
                  <a:lnTo>
                    <a:pt x="7720212" y="2120619"/>
                  </a:lnTo>
                  <a:close/>
                  <a:moveTo>
                    <a:pt x="7718511" y="2268212"/>
                  </a:moveTo>
                  <a:lnTo>
                    <a:pt x="7588117" y="2343493"/>
                  </a:lnTo>
                  <a:lnTo>
                    <a:pt x="7588117" y="2192931"/>
                  </a:lnTo>
                  <a:lnTo>
                    <a:pt x="7718511" y="2268212"/>
                  </a:lnTo>
                  <a:close/>
                  <a:moveTo>
                    <a:pt x="7718511" y="2424640"/>
                  </a:moveTo>
                  <a:lnTo>
                    <a:pt x="7588117" y="2499922"/>
                  </a:lnTo>
                  <a:lnTo>
                    <a:pt x="7588117" y="2349359"/>
                  </a:lnTo>
                  <a:lnTo>
                    <a:pt x="7718511" y="2424640"/>
                  </a:lnTo>
                  <a:close/>
                  <a:moveTo>
                    <a:pt x="7720176" y="2427573"/>
                  </a:moveTo>
                  <a:lnTo>
                    <a:pt x="7720176" y="2572270"/>
                  </a:lnTo>
                  <a:lnTo>
                    <a:pt x="7715142" y="2575203"/>
                  </a:lnTo>
                  <a:lnTo>
                    <a:pt x="7589819" y="2502855"/>
                  </a:lnTo>
                  <a:lnTo>
                    <a:pt x="7720176" y="2427573"/>
                  </a:lnTo>
                  <a:close/>
                  <a:moveTo>
                    <a:pt x="7720176" y="2591823"/>
                  </a:moveTo>
                  <a:lnTo>
                    <a:pt x="7720176" y="2734528"/>
                  </a:lnTo>
                  <a:lnTo>
                    <a:pt x="7596590" y="2663157"/>
                  </a:lnTo>
                  <a:lnTo>
                    <a:pt x="7720176" y="2591787"/>
                  </a:lnTo>
                  <a:close/>
                  <a:moveTo>
                    <a:pt x="7720176" y="2883171"/>
                  </a:moveTo>
                  <a:lnTo>
                    <a:pt x="7596554" y="2811801"/>
                  </a:lnTo>
                  <a:lnTo>
                    <a:pt x="7720176" y="2740430"/>
                  </a:lnTo>
                  <a:lnTo>
                    <a:pt x="7720176" y="2883171"/>
                  </a:lnTo>
                  <a:close/>
                  <a:moveTo>
                    <a:pt x="7720176" y="2902725"/>
                  </a:moveTo>
                  <a:lnTo>
                    <a:pt x="7720176" y="3047385"/>
                  </a:lnTo>
                  <a:lnTo>
                    <a:pt x="7589819" y="2972103"/>
                  </a:lnTo>
                  <a:lnTo>
                    <a:pt x="7715142" y="2899755"/>
                  </a:lnTo>
                  <a:lnTo>
                    <a:pt x="7720212" y="2902688"/>
                  </a:lnTo>
                  <a:close/>
                  <a:moveTo>
                    <a:pt x="7718511" y="3050354"/>
                  </a:moveTo>
                  <a:lnTo>
                    <a:pt x="7588117" y="3125635"/>
                  </a:lnTo>
                  <a:lnTo>
                    <a:pt x="7588117" y="2975073"/>
                  </a:lnTo>
                  <a:lnTo>
                    <a:pt x="7718511" y="3050354"/>
                  </a:lnTo>
                  <a:close/>
                  <a:moveTo>
                    <a:pt x="7718511" y="3206782"/>
                  </a:moveTo>
                  <a:lnTo>
                    <a:pt x="7588117" y="3282064"/>
                  </a:lnTo>
                  <a:lnTo>
                    <a:pt x="7588117" y="3131501"/>
                  </a:lnTo>
                  <a:lnTo>
                    <a:pt x="7718511" y="3206782"/>
                  </a:lnTo>
                  <a:close/>
                  <a:moveTo>
                    <a:pt x="7720176" y="3209715"/>
                  </a:moveTo>
                  <a:lnTo>
                    <a:pt x="7720176" y="3354412"/>
                  </a:lnTo>
                  <a:lnTo>
                    <a:pt x="7715142" y="3357345"/>
                  </a:lnTo>
                  <a:lnTo>
                    <a:pt x="7589819" y="3284997"/>
                  </a:lnTo>
                  <a:lnTo>
                    <a:pt x="7720176" y="3209715"/>
                  </a:lnTo>
                  <a:close/>
                  <a:moveTo>
                    <a:pt x="7720176" y="3373965"/>
                  </a:moveTo>
                  <a:lnTo>
                    <a:pt x="7720176" y="3516670"/>
                  </a:lnTo>
                  <a:lnTo>
                    <a:pt x="7596590" y="3445299"/>
                  </a:lnTo>
                  <a:lnTo>
                    <a:pt x="7720176" y="3373929"/>
                  </a:lnTo>
                  <a:close/>
                  <a:moveTo>
                    <a:pt x="7723580" y="3372010"/>
                  </a:moveTo>
                  <a:lnTo>
                    <a:pt x="7728685" y="3369077"/>
                  </a:lnTo>
                  <a:lnTo>
                    <a:pt x="7853973" y="3441425"/>
                  </a:lnTo>
                  <a:lnTo>
                    <a:pt x="7723580" y="3516742"/>
                  </a:lnTo>
                  <a:lnTo>
                    <a:pt x="7723580" y="3372046"/>
                  </a:lnTo>
                  <a:close/>
                  <a:moveTo>
                    <a:pt x="7855675" y="3444358"/>
                  </a:moveTo>
                  <a:lnTo>
                    <a:pt x="7855675" y="3594884"/>
                  </a:lnTo>
                  <a:lnTo>
                    <a:pt x="7725281" y="3519603"/>
                  </a:lnTo>
                  <a:lnTo>
                    <a:pt x="7855675" y="3444358"/>
                  </a:lnTo>
                  <a:close/>
                  <a:moveTo>
                    <a:pt x="7732053" y="3367121"/>
                  </a:moveTo>
                  <a:lnTo>
                    <a:pt x="7855675" y="3295751"/>
                  </a:lnTo>
                  <a:lnTo>
                    <a:pt x="7855675" y="3438492"/>
                  </a:lnTo>
                  <a:lnTo>
                    <a:pt x="7732053" y="3367121"/>
                  </a:lnTo>
                  <a:close/>
                  <a:moveTo>
                    <a:pt x="7859042" y="3444358"/>
                  </a:moveTo>
                  <a:lnTo>
                    <a:pt x="7989399" y="3519639"/>
                  </a:lnTo>
                  <a:lnTo>
                    <a:pt x="7859042" y="3594884"/>
                  </a:lnTo>
                  <a:lnTo>
                    <a:pt x="7859042" y="3444358"/>
                  </a:lnTo>
                  <a:close/>
                  <a:moveTo>
                    <a:pt x="7860745" y="3441425"/>
                  </a:moveTo>
                  <a:lnTo>
                    <a:pt x="7991102" y="3366180"/>
                  </a:lnTo>
                  <a:lnTo>
                    <a:pt x="7991102" y="3516706"/>
                  </a:lnTo>
                  <a:lnTo>
                    <a:pt x="7860745" y="3441425"/>
                  </a:lnTo>
                  <a:close/>
                  <a:moveTo>
                    <a:pt x="7859042" y="3438492"/>
                  </a:moveTo>
                  <a:lnTo>
                    <a:pt x="7859042" y="3293796"/>
                  </a:lnTo>
                  <a:lnTo>
                    <a:pt x="7864112" y="3290863"/>
                  </a:lnTo>
                  <a:lnTo>
                    <a:pt x="7989399" y="3363211"/>
                  </a:lnTo>
                  <a:lnTo>
                    <a:pt x="7859042" y="3438492"/>
                  </a:lnTo>
                  <a:close/>
                  <a:moveTo>
                    <a:pt x="7859042" y="3274242"/>
                  </a:moveTo>
                  <a:lnTo>
                    <a:pt x="7859042" y="3131501"/>
                  </a:lnTo>
                  <a:lnTo>
                    <a:pt x="7982664" y="3202872"/>
                  </a:lnTo>
                  <a:lnTo>
                    <a:pt x="7859042" y="3274242"/>
                  </a:lnTo>
                  <a:close/>
                  <a:moveTo>
                    <a:pt x="7859042" y="2982894"/>
                  </a:moveTo>
                  <a:lnTo>
                    <a:pt x="7982628" y="3054265"/>
                  </a:lnTo>
                  <a:lnTo>
                    <a:pt x="7859042" y="3125635"/>
                  </a:lnTo>
                  <a:lnTo>
                    <a:pt x="7859042" y="2982930"/>
                  </a:lnTo>
                  <a:close/>
                  <a:moveTo>
                    <a:pt x="7859042" y="2963341"/>
                  </a:moveTo>
                  <a:lnTo>
                    <a:pt x="7859042" y="2818644"/>
                  </a:lnTo>
                  <a:lnTo>
                    <a:pt x="7989399" y="2893926"/>
                  </a:lnTo>
                  <a:lnTo>
                    <a:pt x="7864076" y="2966274"/>
                  </a:lnTo>
                  <a:lnTo>
                    <a:pt x="7859007" y="2963341"/>
                  </a:lnTo>
                  <a:close/>
                  <a:moveTo>
                    <a:pt x="7860745" y="2815711"/>
                  </a:moveTo>
                  <a:lnTo>
                    <a:pt x="7991138" y="2740430"/>
                  </a:lnTo>
                  <a:lnTo>
                    <a:pt x="7991138" y="2890956"/>
                  </a:lnTo>
                  <a:lnTo>
                    <a:pt x="7860745" y="2815711"/>
                  </a:lnTo>
                  <a:close/>
                  <a:moveTo>
                    <a:pt x="7860745" y="2659283"/>
                  </a:moveTo>
                  <a:lnTo>
                    <a:pt x="7991138" y="2584002"/>
                  </a:lnTo>
                  <a:lnTo>
                    <a:pt x="7991138" y="2734564"/>
                  </a:lnTo>
                  <a:lnTo>
                    <a:pt x="7860745" y="2659283"/>
                  </a:lnTo>
                  <a:close/>
                  <a:moveTo>
                    <a:pt x="7859042" y="2656350"/>
                  </a:moveTo>
                  <a:lnTo>
                    <a:pt x="7859042" y="2511690"/>
                  </a:lnTo>
                  <a:lnTo>
                    <a:pt x="7864112" y="2508757"/>
                  </a:lnTo>
                  <a:lnTo>
                    <a:pt x="7989399" y="2581105"/>
                  </a:lnTo>
                  <a:lnTo>
                    <a:pt x="7859042" y="2656350"/>
                  </a:lnTo>
                  <a:close/>
                  <a:moveTo>
                    <a:pt x="7859042" y="2492100"/>
                  </a:moveTo>
                  <a:lnTo>
                    <a:pt x="7859042" y="2349359"/>
                  </a:lnTo>
                  <a:lnTo>
                    <a:pt x="7982664" y="2420730"/>
                  </a:lnTo>
                  <a:lnTo>
                    <a:pt x="7859042" y="2492100"/>
                  </a:lnTo>
                  <a:close/>
                  <a:moveTo>
                    <a:pt x="7859042" y="2200752"/>
                  </a:moveTo>
                  <a:lnTo>
                    <a:pt x="7982664" y="2272123"/>
                  </a:lnTo>
                  <a:lnTo>
                    <a:pt x="7859042" y="2343493"/>
                  </a:lnTo>
                  <a:lnTo>
                    <a:pt x="7859042" y="2200752"/>
                  </a:lnTo>
                  <a:close/>
                  <a:moveTo>
                    <a:pt x="7859042" y="2181199"/>
                  </a:moveTo>
                  <a:lnTo>
                    <a:pt x="7859042" y="2036502"/>
                  </a:lnTo>
                  <a:lnTo>
                    <a:pt x="7989399" y="2111784"/>
                  </a:lnTo>
                  <a:lnTo>
                    <a:pt x="7864112" y="2184132"/>
                  </a:lnTo>
                  <a:lnTo>
                    <a:pt x="7859042" y="2181199"/>
                  </a:lnTo>
                  <a:close/>
                  <a:moveTo>
                    <a:pt x="7860745" y="2033569"/>
                  </a:moveTo>
                  <a:lnTo>
                    <a:pt x="7991138" y="1958288"/>
                  </a:lnTo>
                  <a:lnTo>
                    <a:pt x="7991138" y="2108814"/>
                  </a:lnTo>
                  <a:lnTo>
                    <a:pt x="7860745" y="2033569"/>
                  </a:lnTo>
                  <a:close/>
                  <a:moveTo>
                    <a:pt x="7860745" y="1877141"/>
                  </a:moveTo>
                  <a:lnTo>
                    <a:pt x="7991138" y="1801860"/>
                  </a:lnTo>
                  <a:lnTo>
                    <a:pt x="7991138" y="1952386"/>
                  </a:lnTo>
                  <a:lnTo>
                    <a:pt x="7860745" y="1877105"/>
                  </a:lnTo>
                  <a:close/>
                  <a:moveTo>
                    <a:pt x="7859042" y="1874208"/>
                  </a:moveTo>
                  <a:lnTo>
                    <a:pt x="7859042" y="1729512"/>
                  </a:lnTo>
                  <a:lnTo>
                    <a:pt x="7864112" y="1726579"/>
                  </a:lnTo>
                  <a:lnTo>
                    <a:pt x="7989399" y="1798927"/>
                  </a:lnTo>
                  <a:lnTo>
                    <a:pt x="7859042" y="1874208"/>
                  </a:lnTo>
                  <a:close/>
                  <a:moveTo>
                    <a:pt x="7859042" y="1709958"/>
                  </a:moveTo>
                  <a:lnTo>
                    <a:pt x="7859042" y="1567217"/>
                  </a:lnTo>
                  <a:lnTo>
                    <a:pt x="7982664" y="1638588"/>
                  </a:lnTo>
                  <a:lnTo>
                    <a:pt x="7859042" y="1709958"/>
                  </a:lnTo>
                  <a:close/>
                  <a:moveTo>
                    <a:pt x="7859042" y="1418610"/>
                  </a:moveTo>
                  <a:lnTo>
                    <a:pt x="7982664" y="1489981"/>
                  </a:lnTo>
                  <a:lnTo>
                    <a:pt x="7859042" y="1561351"/>
                  </a:lnTo>
                  <a:lnTo>
                    <a:pt x="7859042" y="1418610"/>
                  </a:lnTo>
                  <a:close/>
                  <a:moveTo>
                    <a:pt x="7859042" y="1399057"/>
                  </a:moveTo>
                  <a:lnTo>
                    <a:pt x="7859042" y="1254360"/>
                  </a:lnTo>
                  <a:lnTo>
                    <a:pt x="7989399" y="1329642"/>
                  </a:lnTo>
                  <a:lnTo>
                    <a:pt x="7864076" y="1401990"/>
                  </a:lnTo>
                  <a:lnTo>
                    <a:pt x="7859007" y="1399057"/>
                  </a:lnTo>
                  <a:close/>
                  <a:moveTo>
                    <a:pt x="7860745" y="1251427"/>
                  </a:moveTo>
                  <a:lnTo>
                    <a:pt x="7991138" y="1176146"/>
                  </a:lnTo>
                  <a:lnTo>
                    <a:pt x="7991138" y="1326672"/>
                  </a:lnTo>
                  <a:lnTo>
                    <a:pt x="7860745" y="1251391"/>
                  </a:lnTo>
                  <a:close/>
                  <a:moveTo>
                    <a:pt x="7860745" y="1094999"/>
                  </a:moveTo>
                  <a:lnTo>
                    <a:pt x="7991138" y="1019718"/>
                  </a:lnTo>
                  <a:lnTo>
                    <a:pt x="7991138" y="1170244"/>
                  </a:lnTo>
                  <a:lnTo>
                    <a:pt x="7860745" y="1094963"/>
                  </a:lnTo>
                  <a:close/>
                  <a:moveTo>
                    <a:pt x="7859042" y="1092066"/>
                  </a:moveTo>
                  <a:lnTo>
                    <a:pt x="7859042" y="947406"/>
                  </a:lnTo>
                  <a:lnTo>
                    <a:pt x="7864148" y="944473"/>
                  </a:lnTo>
                  <a:lnTo>
                    <a:pt x="7989435" y="1016821"/>
                  </a:lnTo>
                  <a:lnTo>
                    <a:pt x="7859078" y="1092102"/>
                  </a:lnTo>
                  <a:close/>
                  <a:moveTo>
                    <a:pt x="7859042" y="927816"/>
                  </a:moveTo>
                  <a:lnTo>
                    <a:pt x="7859042" y="785075"/>
                  </a:lnTo>
                  <a:lnTo>
                    <a:pt x="7982664" y="856446"/>
                  </a:lnTo>
                  <a:lnTo>
                    <a:pt x="7859042" y="927816"/>
                  </a:lnTo>
                  <a:close/>
                  <a:moveTo>
                    <a:pt x="7859042" y="636468"/>
                  </a:moveTo>
                  <a:lnTo>
                    <a:pt x="7982664" y="707839"/>
                  </a:lnTo>
                  <a:lnTo>
                    <a:pt x="7859042" y="779209"/>
                  </a:lnTo>
                  <a:lnTo>
                    <a:pt x="7859042" y="636468"/>
                  </a:lnTo>
                  <a:close/>
                  <a:moveTo>
                    <a:pt x="7859042" y="616915"/>
                  </a:moveTo>
                  <a:lnTo>
                    <a:pt x="7859042" y="472218"/>
                  </a:lnTo>
                  <a:lnTo>
                    <a:pt x="7989399" y="547499"/>
                  </a:lnTo>
                  <a:lnTo>
                    <a:pt x="7864112" y="619848"/>
                  </a:lnTo>
                  <a:lnTo>
                    <a:pt x="7859042" y="616915"/>
                  </a:lnTo>
                  <a:close/>
                  <a:moveTo>
                    <a:pt x="7860745" y="469285"/>
                  </a:moveTo>
                  <a:lnTo>
                    <a:pt x="7991138" y="394004"/>
                  </a:lnTo>
                  <a:lnTo>
                    <a:pt x="7991138" y="544530"/>
                  </a:lnTo>
                  <a:lnTo>
                    <a:pt x="7860745" y="469249"/>
                  </a:lnTo>
                  <a:close/>
                  <a:moveTo>
                    <a:pt x="7859042" y="466352"/>
                  </a:moveTo>
                  <a:lnTo>
                    <a:pt x="7859042" y="315790"/>
                  </a:lnTo>
                  <a:lnTo>
                    <a:pt x="7989399" y="391071"/>
                  </a:lnTo>
                  <a:lnTo>
                    <a:pt x="7859042" y="466352"/>
                  </a:lnTo>
                  <a:close/>
                  <a:moveTo>
                    <a:pt x="7860745" y="312857"/>
                  </a:moveTo>
                  <a:lnTo>
                    <a:pt x="7991138" y="237576"/>
                  </a:lnTo>
                  <a:lnTo>
                    <a:pt x="7991138" y="388102"/>
                  </a:lnTo>
                  <a:lnTo>
                    <a:pt x="7860745" y="312821"/>
                  </a:lnTo>
                  <a:close/>
                  <a:moveTo>
                    <a:pt x="7859042" y="309924"/>
                  </a:moveTo>
                  <a:lnTo>
                    <a:pt x="7859042" y="165228"/>
                  </a:lnTo>
                  <a:lnTo>
                    <a:pt x="7864112" y="162294"/>
                  </a:lnTo>
                  <a:lnTo>
                    <a:pt x="7989435" y="234643"/>
                  </a:lnTo>
                  <a:lnTo>
                    <a:pt x="7859078" y="309924"/>
                  </a:lnTo>
                  <a:close/>
                  <a:moveTo>
                    <a:pt x="7855675" y="309924"/>
                  </a:moveTo>
                  <a:lnTo>
                    <a:pt x="7732053" y="238553"/>
                  </a:lnTo>
                  <a:lnTo>
                    <a:pt x="7855675" y="167183"/>
                  </a:lnTo>
                  <a:lnTo>
                    <a:pt x="7855675" y="309924"/>
                  </a:lnTo>
                  <a:close/>
                  <a:moveTo>
                    <a:pt x="7853973" y="312857"/>
                  </a:moveTo>
                  <a:lnTo>
                    <a:pt x="7723580" y="388138"/>
                  </a:lnTo>
                  <a:lnTo>
                    <a:pt x="7723580" y="243442"/>
                  </a:lnTo>
                  <a:lnTo>
                    <a:pt x="7728650" y="240509"/>
                  </a:lnTo>
                  <a:lnTo>
                    <a:pt x="7853973" y="312857"/>
                  </a:lnTo>
                  <a:close/>
                  <a:moveTo>
                    <a:pt x="7720176" y="388138"/>
                  </a:moveTo>
                  <a:lnTo>
                    <a:pt x="7596590" y="316768"/>
                  </a:lnTo>
                  <a:lnTo>
                    <a:pt x="7720176" y="245397"/>
                  </a:lnTo>
                  <a:lnTo>
                    <a:pt x="7720176" y="388138"/>
                  </a:lnTo>
                  <a:close/>
                  <a:moveTo>
                    <a:pt x="7718511" y="391071"/>
                  </a:moveTo>
                  <a:lnTo>
                    <a:pt x="7593186" y="463419"/>
                  </a:lnTo>
                  <a:lnTo>
                    <a:pt x="7588117" y="460486"/>
                  </a:lnTo>
                  <a:lnTo>
                    <a:pt x="7588117" y="321656"/>
                  </a:lnTo>
                  <a:lnTo>
                    <a:pt x="7593186" y="318723"/>
                  </a:lnTo>
                  <a:lnTo>
                    <a:pt x="7718511" y="391071"/>
                  </a:lnTo>
                  <a:close/>
                  <a:moveTo>
                    <a:pt x="7584714" y="458531"/>
                  </a:moveTo>
                  <a:lnTo>
                    <a:pt x="7467899" y="391071"/>
                  </a:lnTo>
                  <a:lnTo>
                    <a:pt x="7584714" y="323611"/>
                  </a:lnTo>
                  <a:lnTo>
                    <a:pt x="7584714" y="458531"/>
                  </a:lnTo>
                  <a:close/>
                  <a:moveTo>
                    <a:pt x="7711739" y="551410"/>
                  </a:moveTo>
                  <a:lnTo>
                    <a:pt x="7588117" y="622781"/>
                  </a:lnTo>
                  <a:lnTo>
                    <a:pt x="7588117" y="480040"/>
                  </a:lnTo>
                  <a:lnTo>
                    <a:pt x="7711739" y="551410"/>
                  </a:lnTo>
                  <a:close/>
                  <a:moveTo>
                    <a:pt x="7588117" y="941503"/>
                  </a:moveTo>
                  <a:lnTo>
                    <a:pt x="7711739" y="1012874"/>
                  </a:lnTo>
                  <a:lnTo>
                    <a:pt x="7588117" y="1084244"/>
                  </a:lnTo>
                  <a:lnTo>
                    <a:pt x="7588117" y="941503"/>
                  </a:lnTo>
                  <a:close/>
                  <a:moveTo>
                    <a:pt x="7593186" y="1100865"/>
                  </a:moveTo>
                  <a:lnTo>
                    <a:pt x="7718511" y="1173213"/>
                  </a:lnTo>
                  <a:lnTo>
                    <a:pt x="7593186" y="1245561"/>
                  </a:lnTo>
                  <a:lnTo>
                    <a:pt x="7588117" y="1242628"/>
                  </a:lnTo>
                  <a:lnTo>
                    <a:pt x="7588117" y="1103798"/>
                  </a:lnTo>
                  <a:lnTo>
                    <a:pt x="7593223" y="1100865"/>
                  </a:lnTo>
                  <a:close/>
                  <a:moveTo>
                    <a:pt x="7584714" y="1240673"/>
                  </a:moveTo>
                  <a:lnTo>
                    <a:pt x="7467899" y="1173249"/>
                  </a:lnTo>
                  <a:lnTo>
                    <a:pt x="7584714" y="1105790"/>
                  </a:lnTo>
                  <a:lnTo>
                    <a:pt x="7584714" y="1240673"/>
                  </a:lnTo>
                  <a:close/>
                  <a:moveTo>
                    <a:pt x="7711703" y="1333552"/>
                  </a:moveTo>
                  <a:lnTo>
                    <a:pt x="7588117" y="1404923"/>
                  </a:lnTo>
                  <a:lnTo>
                    <a:pt x="7588117" y="1262182"/>
                  </a:lnTo>
                  <a:lnTo>
                    <a:pt x="7711703" y="1333552"/>
                  </a:lnTo>
                  <a:close/>
                  <a:moveTo>
                    <a:pt x="7588117" y="1723646"/>
                  </a:moveTo>
                  <a:lnTo>
                    <a:pt x="7711739" y="1795016"/>
                  </a:lnTo>
                  <a:lnTo>
                    <a:pt x="7588117" y="1866386"/>
                  </a:lnTo>
                  <a:lnTo>
                    <a:pt x="7588117" y="1723646"/>
                  </a:lnTo>
                  <a:close/>
                  <a:moveTo>
                    <a:pt x="7593186" y="1883007"/>
                  </a:moveTo>
                  <a:lnTo>
                    <a:pt x="7718511" y="1955355"/>
                  </a:lnTo>
                  <a:lnTo>
                    <a:pt x="7593186" y="2027703"/>
                  </a:lnTo>
                  <a:lnTo>
                    <a:pt x="7588117" y="2024770"/>
                  </a:lnTo>
                  <a:lnTo>
                    <a:pt x="7588117" y="1885940"/>
                  </a:lnTo>
                  <a:lnTo>
                    <a:pt x="7593186" y="1883007"/>
                  </a:lnTo>
                  <a:close/>
                  <a:moveTo>
                    <a:pt x="7584714" y="2022815"/>
                  </a:moveTo>
                  <a:lnTo>
                    <a:pt x="7467899" y="1955355"/>
                  </a:lnTo>
                  <a:lnTo>
                    <a:pt x="7584714" y="1887895"/>
                  </a:lnTo>
                  <a:lnTo>
                    <a:pt x="7584714" y="2022815"/>
                  </a:lnTo>
                  <a:close/>
                  <a:moveTo>
                    <a:pt x="7711739" y="2115694"/>
                  </a:moveTo>
                  <a:lnTo>
                    <a:pt x="7588117" y="2187065"/>
                  </a:lnTo>
                  <a:lnTo>
                    <a:pt x="7588117" y="2044324"/>
                  </a:lnTo>
                  <a:lnTo>
                    <a:pt x="7711739" y="2115694"/>
                  </a:lnTo>
                  <a:close/>
                  <a:moveTo>
                    <a:pt x="7588117" y="2505788"/>
                  </a:moveTo>
                  <a:lnTo>
                    <a:pt x="7711739" y="2577194"/>
                  </a:lnTo>
                  <a:lnTo>
                    <a:pt x="7588117" y="2648565"/>
                  </a:lnTo>
                  <a:lnTo>
                    <a:pt x="7588117" y="2505788"/>
                  </a:lnTo>
                  <a:close/>
                  <a:moveTo>
                    <a:pt x="7593186" y="2665149"/>
                  </a:moveTo>
                  <a:lnTo>
                    <a:pt x="7718511" y="2737497"/>
                  </a:lnTo>
                  <a:lnTo>
                    <a:pt x="7593186" y="2809845"/>
                  </a:lnTo>
                  <a:lnTo>
                    <a:pt x="7588117" y="2806948"/>
                  </a:lnTo>
                  <a:lnTo>
                    <a:pt x="7588117" y="2668118"/>
                  </a:lnTo>
                  <a:lnTo>
                    <a:pt x="7593223" y="2665185"/>
                  </a:lnTo>
                  <a:close/>
                  <a:moveTo>
                    <a:pt x="7584714" y="2804957"/>
                  </a:moveTo>
                  <a:lnTo>
                    <a:pt x="7467899" y="2737497"/>
                  </a:lnTo>
                  <a:lnTo>
                    <a:pt x="7584714" y="2670037"/>
                  </a:lnTo>
                  <a:lnTo>
                    <a:pt x="7584714" y="2804957"/>
                  </a:lnTo>
                  <a:close/>
                  <a:moveTo>
                    <a:pt x="7711703" y="2897836"/>
                  </a:moveTo>
                  <a:lnTo>
                    <a:pt x="7588117" y="2969207"/>
                  </a:lnTo>
                  <a:lnTo>
                    <a:pt x="7588117" y="2826466"/>
                  </a:lnTo>
                  <a:lnTo>
                    <a:pt x="7711703" y="2897800"/>
                  </a:lnTo>
                  <a:close/>
                  <a:moveTo>
                    <a:pt x="7588117" y="3287930"/>
                  </a:moveTo>
                  <a:lnTo>
                    <a:pt x="7711739" y="3359300"/>
                  </a:lnTo>
                  <a:lnTo>
                    <a:pt x="7588117" y="3430670"/>
                  </a:lnTo>
                  <a:lnTo>
                    <a:pt x="7588117" y="3287930"/>
                  </a:lnTo>
                  <a:close/>
                  <a:moveTo>
                    <a:pt x="7593186" y="3447291"/>
                  </a:moveTo>
                  <a:lnTo>
                    <a:pt x="7718511" y="3519639"/>
                  </a:lnTo>
                  <a:lnTo>
                    <a:pt x="7593186" y="3591987"/>
                  </a:lnTo>
                  <a:lnTo>
                    <a:pt x="7588117" y="3589054"/>
                  </a:lnTo>
                  <a:lnTo>
                    <a:pt x="7588117" y="3450224"/>
                  </a:lnTo>
                  <a:lnTo>
                    <a:pt x="7593186" y="3447291"/>
                  </a:lnTo>
                  <a:close/>
                  <a:moveTo>
                    <a:pt x="7584714" y="3587099"/>
                  </a:moveTo>
                  <a:lnTo>
                    <a:pt x="7467899" y="3519639"/>
                  </a:lnTo>
                  <a:lnTo>
                    <a:pt x="7584714" y="3452179"/>
                  </a:lnTo>
                  <a:lnTo>
                    <a:pt x="7584714" y="3587099"/>
                  </a:lnTo>
                  <a:close/>
                  <a:moveTo>
                    <a:pt x="7588117" y="3608608"/>
                  </a:moveTo>
                  <a:lnTo>
                    <a:pt x="7711703" y="3679978"/>
                  </a:lnTo>
                  <a:lnTo>
                    <a:pt x="7588117" y="3751349"/>
                  </a:lnTo>
                  <a:lnTo>
                    <a:pt x="7588117" y="3608608"/>
                  </a:lnTo>
                  <a:close/>
                  <a:moveTo>
                    <a:pt x="7596590" y="3593943"/>
                  </a:moveTo>
                  <a:lnTo>
                    <a:pt x="7720176" y="3522572"/>
                  </a:lnTo>
                  <a:lnTo>
                    <a:pt x="7720176" y="3665313"/>
                  </a:lnTo>
                  <a:lnTo>
                    <a:pt x="7596590" y="3593943"/>
                  </a:lnTo>
                  <a:close/>
                  <a:moveTo>
                    <a:pt x="7723580" y="3522572"/>
                  </a:moveTo>
                  <a:lnTo>
                    <a:pt x="7853973" y="3597853"/>
                  </a:lnTo>
                  <a:lnTo>
                    <a:pt x="7728650" y="3670202"/>
                  </a:lnTo>
                  <a:lnTo>
                    <a:pt x="7723580" y="3667268"/>
                  </a:lnTo>
                  <a:lnTo>
                    <a:pt x="7723580" y="3522572"/>
                  </a:lnTo>
                  <a:close/>
                  <a:moveTo>
                    <a:pt x="7855675" y="3600786"/>
                  </a:moveTo>
                  <a:lnTo>
                    <a:pt x="7855675" y="3743527"/>
                  </a:lnTo>
                  <a:lnTo>
                    <a:pt x="7732053" y="3672157"/>
                  </a:lnTo>
                  <a:lnTo>
                    <a:pt x="7855675" y="3600786"/>
                  </a:lnTo>
                  <a:close/>
                  <a:moveTo>
                    <a:pt x="7859042" y="3600786"/>
                  </a:moveTo>
                  <a:lnTo>
                    <a:pt x="7989399" y="3676068"/>
                  </a:lnTo>
                  <a:lnTo>
                    <a:pt x="7864076" y="3748416"/>
                  </a:lnTo>
                  <a:lnTo>
                    <a:pt x="7859007" y="3745483"/>
                  </a:lnTo>
                  <a:lnTo>
                    <a:pt x="7859007" y="3600786"/>
                  </a:lnTo>
                  <a:close/>
                  <a:moveTo>
                    <a:pt x="7860745" y="3597853"/>
                  </a:moveTo>
                  <a:lnTo>
                    <a:pt x="7991102" y="3522572"/>
                  </a:lnTo>
                  <a:lnTo>
                    <a:pt x="7991102" y="3673098"/>
                  </a:lnTo>
                  <a:lnTo>
                    <a:pt x="7860745" y="3597817"/>
                  </a:lnTo>
                  <a:close/>
                  <a:moveTo>
                    <a:pt x="7991138" y="3360241"/>
                  </a:moveTo>
                  <a:lnTo>
                    <a:pt x="7867552" y="3288871"/>
                  </a:lnTo>
                  <a:lnTo>
                    <a:pt x="7991138" y="3217537"/>
                  </a:lnTo>
                  <a:lnTo>
                    <a:pt x="7991138" y="3360241"/>
                  </a:lnTo>
                  <a:close/>
                  <a:moveTo>
                    <a:pt x="7986068" y="3200916"/>
                  </a:moveTo>
                  <a:lnTo>
                    <a:pt x="7860745" y="3128568"/>
                  </a:lnTo>
                  <a:lnTo>
                    <a:pt x="7986032" y="3056220"/>
                  </a:lnTo>
                  <a:lnTo>
                    <a:pt x="7991138" y="3059153"/>
                  </a:lnTo>
                  <a:lnTo>
                    <a:pt x="7991138" y="3197983"/>
                  </a:lnTo>
                  <a:lnTo>
                    <a:pt x="7986068" y="3200880"/>
                  </a:lnTo>
                  <a:close/>
                  <a:moveTo>
                    <a:pt x="7994541" y="3061108"/>
                  </a:moveTo>
                  <a:lnTo>
                    <a:pt x="8111356" y="3128568"/>
                  </a:lnTo>
                  <a:lnTo>
                    <a:pt x="7994541" y="3196028"/>
                  </a:lnTo>
                  <a:lnTo>
                    <a:pt x="7994541" y="3061108"/>
                  </a:lnTo>
                  <a:close/>
                  <a:moveTo>
                    <a:pt x="7867515" y="2968229"/>
                  </a:moveTo>
                  <a:lnTo>
                    <a:pt x="7991138" y="2896859"/>
                  </a:lnTo>
                  <a:lnTo>
                    <a:pt x="7991138" y="3039599"/>
                  </a:lnTo>
                  <a:lnTo>
                    <a:pt x="7867515" y="2968229"/>
                  </a:lnTo>
                  <a:close/>
                  <a:moveTo>
                    <a:pt x="7991138" y="2578099"/>
                  </a:moveTo>
                  <a:lnTo>
                    <a:pt x="7867552" y="2506765"/>
                  </a:lnTo>
                  <a:lnTo>
                    <a:pt x="7991138" y="2435395"/>
                  </a:lnTo>
                  <a:lnTo>
                    <a:pt x="7991138" y="2578099"/>
                  </a:lnTo>
                  <a:close/>
                  <a:moveTo>
                    <a:pt x="7986068" y="2418774"/>
                  </a:moveTo>
                  <a:lnTo>
                    <a:pt x="7860745" y="2346426"/>
                  </a:lnTo>
                  <a:lnTo>
                    <a:pt x="7986068" y="2274078"/>
                  </a:lnTo>
                  <a:lnTo>
                    <a:pt x="7991138" y="2277011"/>
                  </a:lnTo>
                  <a:lnTo>
                    <a:pt x="7991138" y="2415841"/>
                  </a:lnTo>
                  <a:lnTo>
                    <a:pt x="7986068" y="2418774"/>
                  </a:lnTo>
                  <a:close/>
                  <a:moveTo>
                    <a:pt x="7994541" y="2278966"/>
                  </a:moveTo>
                  <a:lnTo>
                    <a:pt x="8111392" y="2346426"/>
                  </a:lnTo>
                  <a:lnTo>
                    <a:pt x="7994541" y="2413886"/>
                  </a:lnTo>
                  <a:lnTo>
                    <a:pt x="7994541" y="2278930"/>
                  </a:lnTo>
                  <a:close/>
                  <a:moveTo>
                    <a:pt x="7867515" y="2186087"/>
                  </a:moveTo>
                  <a:lnTo>
                    <a:pt x="7991138" y="2114717"/>
                  </a:lnTo>
                  <a:lnTo>
                    <a:pt x="7991138" y="2257457"/>
                  </a:lnTo>
                  <a:lnTo>
                    <a:pt x="7867515" y="2186087"/>
                  </a:lnTo>
                  <a:close/>
                  <a:moveTo>
                    <a:pt x="7991138" y="1795957"/>
                  </a:moveTo>
                  <a:lnTo>
                    <a:pt x="7867515" y="1724623"/>
                  </a:lnTo>
                  <a:lnTo>
                    <a:pt x="7991138" y="1653253"/>
                  </a:lnTo>
                  <a:lnTo>
                    <a:pt x="7991138" y="1795957"/>
                  </a:lnTo>
                  <a:close/>
                  <a:moveTo>
                    <a:pt x="7986068" y="1636632"/>
                  </a:moveTo>
                  <a:lnTo>
                    <a:pt x="7860745" y="1564284"/>
                  </a:lnTo>
                  <a:lnTo>
                    <a:pt x="7986032" y="1491936"/>
                  </a:lnTo>
                  <a:lnTo>
                    <a:pt x="7991138" y="1494869"/>
                  </a:lnTo>
                  <a:lnTo>
                    <a:pt x="7991138" y="1633699"/>
                  </a:lnTo>
                  <a:lnTo>
                    <a:pt x="7986068" y="1636632"/>
                  </a:lnTo>
                  <a:close/>
                  <a:moveTo>
                    <a:pt x="7994541" y="1496824"/>
                  </a:moveTo>
                  <a:lnTo>
                    <a:pt x="8111356" y="1564284"/>
                  </a:lnTo>
                  <a:lnTo>
                    <a:pt x="7994541" y="1631744"/>
                  </a:lnTo>
                  <a:lnTo>
                    <a:pt x="7994541" y="1496824"/>
                  </a:lnTo>
                  <a:close/>
                  <a:moveTo>
                    <a:pt x="7867515" y="1403945"/>
                  </a:moveTo>
                  <a:lnTo>
                    <a:pt x="7991138" y="1332575"/>
                  </a:lnTo>
                  <a:lnTo>
                    <a:pt x="7991138" y="1475315"/>
                  </a:lnTo>
                  <a:lnTo>
                    <a:pt x="7867515" y="1403945"/>
                  </a:lnTo>
                  <a:close/>
                  <a:moveTo>
                    <a:pt x="7991138" y="1013815"/>
                  </a:moveTo>
                  <a:lnTo>
                    <a:pt x="7867552" y="942481"/>
                  </a:lnTo>
                  <a:lnTo>
                    <a:pt x="7991138" y="871147"/>
                  </a:lnTo>
                  <a:lnTo>
                    <a:pt x="7991138" y="1013852"/>
                  </a:lnTo>
                  <a:close/>
                  <a:moveTo>
                    <a:pt x="7986068" y="854490"/>
                  </a:moveTo>
                  <a:lnTo>
                    <a:pt x="7860745" y="782142"/>
                  </a:lnTo>
                  <a:lnTo>
                    <a:pt x="7986068" y="709794"/>
                  </a:lnTo>
                  <a:lnTo>
                    <a:pt x="7991138" y="712727"/>
                  </a:lnTo>
                  <a:lnTo>
                    <a:pt x="7991138" y="851593"/>
                  </a:lnTo>
                  <a:lnTo>
                    <a:pt x="7986068" y="854526"/>
                  </a:lnTo>
                  <a:close/>
                  <a:moveTo>
                    <a:pt x="7994541" y="714682"/>
                  </a:moveTo>
                  <a:lnTo>
                    <a:pt x="8111392" y="782142"/>
                  </a:lnTo>
                  <a:lnTo>
                    <a:pt x="7994541" y="849602"/>
                  </a:lnTo>
                  <a:lnTo>
                    <a:pt x="7994541" y="714646"/>
                  </a:lnTo>
                  <a:close/>
                  <a:moveTo>
                    <a:pt x="7867515" y="621803"/>
                  </a:moveTo>
                  <a:lnTo>
                    <a:pt x="7991102" y="550432"/>
                  </a:lnTo>
                  <a:lnTo>
                    <a:pt x="7991102" y="693137"/>
                  </a:lnTo>
                  <a:lnTo>
                    <a:pt x="7867515" y="621767"/>
                  </a:lnTo>
                  <a:close/>
                  <a:moveTo>
                    <a:pt x="7859042" y="2933"/>
                  </a:moveTo>
                  <a:lnTo>
                    <a:pt x="7982664" y="74303"/>
                  </a:lnTo>
                  <a:lnTo>
                    <a:pt x="7859042" y="145674"/>
                  </a:lnTo>
                  <a:lnTo>
                    <a:pt x="7859042" y="2933"/>
                  </a:lnTo>
                  <a:close/>
                  <a:moveTo>
                    <a:pt x="7855675" y="2933"/>
                  </a:moveTo>
                  <a:lnTo>
                    <a:pt x="7855675" y="147629"/>
                  </a:lnTo>
                  <a:lnTo>
                    <a:pt x="7850606" y="150562"/>
                  </a:lnTo>
                  <a:lnTo>
                    <a:pt x="7725281" y="78214"/>
                  </a:lnTo>
                  <a:lnTo>
                    <a:pt x="7855675" y="2933"/>
                  </a:lnTo>
                  <a:close/>
                  <a:moveTo>
                    <a:pt x="7723580" y="81147"/>
                  </a:moveTo>
                  <a:lnTo>
                    <a:pt x="7847202" y="152518"/>
                  </a:lnTo>
                  <a:lnTo>
                    <a:pt x="7723580" y="223888"/>
                  </a:lnTo>
                  <a:lnTo>
                    <a:pt x="7723580" y="81147"/>
                  </a:lnTo>
                  <a:close/>
                  <a:moveTo>
                    <a:pt x="7720176" y="225844"/>
                  </a:moveTo>
                  <a:lnTo>
                    <a:pt x="7715106" y="228777"/>
                  </a:lnTo>
                  <a:lnTo>
                    <a:pt x="7589783" y="156428"/>
                  </a:lnTo>
                  <a:lnTo>
                    <a:pt x="7720140" y="81147"/>
                  </a:lnTo>
                  <a:lnTo>
                    <a:pt x="7720140" y="225844"/>
                  </a:lnTo>
                  <a:close/>
                  <a:moveTo>
                    <a:pt x="7588117" y="2933"/>
                  </a:moveTo>
                  <a:lnTo>
                    <a:pt x="7718511" y="78214"/>
                  </a:lnTo>
                  <a:lnTo>
                    <a:pt x="7588117" y="153495"/>
                  </a:lnTo>
                  <a:lnTo>
                    <a:pt x="7588117" y="2933"/>
                  </a:lnTo>
                  <a:close/>
                  <a:moveTo>
                    <a:pt x="7588117" y="159361"/>
                  </a:moveTo>
                  <a:lnTo>
                    <a:pt x="7711703" y="230732"/>
                  </a:lnTo>
                  <a:lnTo>
                    <a:pt x="7588117" y="302102"/>
                  </a:lnTo>
                  <a:lnTo>
                    <a:pt x="7588117" y="159361"/>
                  </a:lnTo>
                  <a:close/>
                  <a:moveTo>
                    <a:pt x="7459462" y="75245"/>
                  </a:moveTo>
                  <a:lnTo>
                    <a:pt x="7584749" y="2933"/>
                  </a:lnTo>
                  <a:lnTo>
                    <a:pt x="7584749" y="153459"/>
                  </a:lnTo>
                  <a:lnTo>
                    <a:pt x="7459462" y="81147"/>
                  </a:lnTo>
                  <a:lnTo>
                    <a:pt x="7459462" y="75245"/>
                  </a:lnTo>
                  <a:close/>
                  <a:moveTo>
                    <a:pt x="7459462" y="85094"/>
                  </a:moveTo>
                  <a:lnTo>
                    <a:pt x="7583047" y="156428"/>
                  </a:lnTo>
                  <a:lnTo>
                    <a:pt x="7459462" y="227763"/>
                  </a:lnTo>
                  <a:lnTo>
                    <a:pt x="7459462" y="85094"/>
                  </a:lnTo>
                  <a:close/>
                  <a:moveTo>
                    <a:pt x="7459462" y="231673"/>
                  </a:moveTo>
                  <a:lnTo>
                    <a:pt x="7584749" y="159361"/>
                  </a:lnTo>
                  <a:lnTo>
                    <a:pt x="7584749" y="304058"/>
                  </a:lnTo>
                  <a:lnTo>
                    <a:pt x="7579680" y="306991"/>
                  </a:lnTo>
                  <a:lnTo>
                    <a:pt x="7459498" y="237612"/>
                  </a:lnTo>
                  <a:lnTo>
                    <a:pt x="7459498" y="231710"/>
                  </a:lnTo>
                  <a:close/>
                  <a:moveTo>
                    <a:pt x="7459462" y="241523"/>
                  </a:moveTo>
                  <a:lnTo>
                    <a:pt x="7576240" y="308946"/>
                  </a:lnTo>
                  <a:lnTo>
                    <a:pt x="7459462" y="376370"/>
                  </a:lnTo>
                  <a:lnTo>
                    <a:pt x="7459462" y="241523"/>
                  </a:lnTo>
                  <a:close/>
                  <a:moveTo>
                    <a:pt x="7459462" y="405772"/>
                  </a:moveTo>
                  <a:lnTo>
                    <a:pt x="7576240" y="473196"/>
                  </a:lnTo>
                  <a:lnTo>
                    <a:pt x="7459462" y="540619"/>
                  </a:lnTo>
                  <a:lnTo>
                    <a:pt x="7459462" y="405736"/>
                  </a:lnTo>
                  <a:close/>
                  <a:moveTo>
                    <a:pt x="7459462" y="544530"/>
                  </a:moveTo>
                  <a:lnTo>
                    <a:pt x="7579644" y="475151"/>
                  </a:lnTo>
                  <a:lnTo>
                    <a:pt x="7584714" y="478084"/>
                  </a:lnTo>
                  <a:lnTo>
                    <a:pt x="7584714" y="622781"/>
                  </a:lnTo>
                  <a:lnTo>
                    <a:pt x="7459426" y="550469"/>
                  </a:lnTo>
                  <a:lnTo>
                    <a:pt x="7459426" y="544566"/>
                  </a:lnTo>
                  <a:close/>
                  <a:moveTo>
                    <a:pt x="7459462" y="554379"/>
                  </a:moveTo>
                  <a:lnTo>
                    <a:pt x="7583047" y="625714"/>
                  </a:lnTo>
                  <a:lnTo>
                    <a:pt x="7459462" y="697048"/>
                  </a:lnTo>
                  <a:lnTo>
                    <a:pt x="7459462" y="554379"/>
                  </a:lnTo>
                  <a:close/>
                  <a:moveTo>
                    <a:pt x="7459462" y="700959"/>
                  </a:moveTo>
                  <a:lnTo>
                    <a:pt x="7584749" y="628647"/>
                  </a:lnTo>
                  <a:lnTo>
                    <a:pt x="7584749" y="779173"/>
                  </a:lnTo>
                  <a:lnTo>
                    <a:pt x="7459462" y="706861"/>
                  </a:lnTo>
                  <a:lnTo>
                    <a:pt x="7459462" y="700959"/>
                  </a:lnTo>
                  <a:close/>
                  <a:moveTo>
                    <a:pt x="7459462" y="710808"/>
                  </a:moveTo>
                  <a:lnTo>
                    <a:pt x="7583047" y="782142"/>
                  </a:lnTo>
                  <a:lnTo>
                    <a:pt x="7459462" y="853476"/>
                  </a:lnTo>
                  <a:lnTo>
                    <a:pt x="7459462" y="710808"/>
                  </a:lnTo>
                  <a:close/>
                  <a:moveTo>
                    <a:pt x="7459462" y="857387"/>
                  </a:moveTo>
                  <a:lnTo>
                    <a:pt x="7584749" y="785075"/>
                  </a:lnTo>
                  <a:lnTo>
                    <a:pt x="7584749" y="935601"/>
                  </a:lnTo>
                  <a:lnTo>
                    <a:pt x="7459462" y="863289"/>
                  </a:lnTo>
                  <a:lnTo>
                    <a:pt x="7459462" y="857351"/>
                  </a:lnTo>
                  <a:close/>
                  <a:moveTo>
                    <a:pt x="7459462" y="867236"/>
                  </a:moveTo>
                  <a:lnTo>
                    <a:pt x="7583047" y="938570"/>
                  </a:lnTo>
                  <a:lnTo>
                    <a:pt x="7459462" y="1009905"/>
                  </a:lnTo>
                  <a:lnTo>
                    <a:pt x="7459462" y="867200"/>
                  </a:lnTo>
                  <a:close/>
                  <a:moveTo>
                    <a:pt x="7459462" y="1013815"/>
                  </a:moveTo>
                  <a:lnTo>
                    <a:pt x="7584749" y="941503"/>
                  </a:lnTo>
                  <a:lnTo>
                    <a:pt x="7584749" y="1086200"/>
                  </a:lnTo>
                  <a:lnTo>
                    <a:pt x="7579680" y="1089133"/>
                  </a:lnTo>
                  <a:lnTo>
                    <a:pt x="7459462" y="1019718"/>
                  </a:lnTo>
                  <a:lnTo>
                    <a:pt x="7459462" y="1013815"/>
                  </a:lnTo>
                  <a:close/>
                  <a:moveTo>
                    <a:pt x="7459462" y="1023665"/>
                  </a:moveTo>
                  <a:lnTo>
                    <a:pt x="7576276" y="1091124"/>
                  </a:lnTo>
                  <a:lnTo>
                    <a:pt x="7459462" y="1158548"/>
                  </a:lnTo>
                  <a:lnTo>
                    <a:pt x="7459462" y="1023665"/>
                  </a:lnTo>
                  <a:close/>
                  <a:moveTo>
                    <a:pt x="7459462" y="1187914"/>
                  </a:moveTo>
                  <a:lnTo>
                    <a:pt x="7576240" y="1255338"/>
                  </a:lnTo>
                  <a:lnTo>
                    <a:pt x="7459462" y="1322761"/>
                  </a:lnTo>
                  <a:lnTo>
                    <a:pt x="7459462" y="1187914"/>
                  </a:lnTo>
                  <a:close/>
                  <a:moveTo>
                    <a:pt x="7459462" y="1326672"/>
                  </a:moveTo>
                  <a:lnTo>
                    <a:pt x="7579644" y="1257293"/>
                  </a:lnTo>
                  <a:lnTo>
                    <a:pt x="7584749" y="1260226"/>
                  </a:lnTo>
                  <a:lnTo>
                    <a:pt x="7584749" y="1404886"/>
                  </a:lnTo>
                  <a:lnTo>
                    <a:pt x="7459462" y="1332575"/>
                  </a:lnTo>
                  <a:lnTo>
                    <a:pt x="7459462" y="1326672"/>
                  </a:lnTo>
                  <a:close/>
                  <a:moveTo>
                    <a:pt x="7459462" y="1336521"/>
                  </a:moveTo>
                  <a:lnTo>
                    <a:pt x="7583047" y="1407856"/>
                  </a:lnTo>
                  <a:lnTo>
                    <a:pt x="7459462" y="1479190"/>
                  </a:lnTo>
                  <a:lnTo>
                    <a:pt x="7459462" y="1336485"/>
                  </a:lnTo>
                  <a:close/>
                  <a:moveTo>
                    <a:pt x="7459462" y="1483101"/>
                  </a:moveTo>
                  <a:lnTo>
                    <a:pt x="7584749" y="1410789"/>
                  </a:lnTo>
                  <a:lnTo>
                    <a:pt x="7584749" y="1561315"/>
                  </a:lnTo>
                  <a:lnTo>
                    <a:pt x="7459462" y="1489003"/>
                  </a:lnTo>
                  <a:lnTo>
                    <a:pt x="7459462" y="1483101"/>
                  </a:lnTo>
                  <a:close/>
                  <a:moveTo>
                    <a:pt x="7459462" y="1492950"/>
                  </a:moveTo>
                  <a:lnTo>
                    <a:pt x="7583047" y="1564284"/>
                  </a:lnTo>
                  <a:lnTo>
                    <a:pt x="7459462" y="1635618"/>
                  </a:lnTo>
                  <a:lnTo>
                    <a:pt x="7459462" y="1492914"/>
                  </a:lnTo>
                  <a:close/>
                  <a:moveTo>
                    <a:pt x="7459462" y="1639529"/>
                  </a:moveTo>
                  <a:lnTo>
                    <a:pt x="7584749" y="1567217"/>
                  </a:lnTo>
                  <a:lnTo>
                    <a:pt x="7584749" y="1717743"/>
                  </a:lnTo>
                  <a:lnTo>
                    <a:pt x="7459462" y="1645431"/>
                  </a:lnTo>
                  <a:lnTo>
                    <a:pt x="7459462" y="1639529"/>
                  </a:lnTo>
                  <a:close/>
                  <a:moveTo>
                    <a:pt x="7459462" y="1649378"/>
                  </a:moveTo>
                  <a:lnTo>
                    <a:pt x="7583047" y="1720713"/>
                  </a:lnTo>
                  <a:lnTo>
                    <a:pt x="7459462" y="1792047"/>
                  </a:lnTo>
                  <a:lnTo>
                    <a:pt x="7459462" y="1649342"/>
                  </a:lnTo>
                  <a:close/>
                  <a:moveTo>
                    <a:pt x="7459462" y="1795957"/>
                  </a:moveTo>
                  <a:lnTo>
                    <a:pt x="7584749" y="1723646"/>
                  </a:lnTo>
                  <a:lnTo>
                    <a:pt x="7584749" y="1868342"/>
                  </a:lnTo>
                  <a:lnTo>
                    <a:pt x="7579680" y="1871275"/>
                  </a:lnTo>
                  <a:lnTo>
                    <a:pt x="7459498" y="1801896"/>
                  </a:lnTo>
                  <a:lnTo>
                    <a:pt x="7459498" y="1795994"/>
                  </a:lnTo>
                  <a:close/>
                  <a:moveTo>
                    <a:pt x="7459462" y="1805807"/>
                  </a:moveTo>
                  <a:lnTo>
                    <a:pt x="7576240" y="1873230"/>
                  </a:lnTo>
                  <a:lnTo>
                    <a:pt x="7459462" y="1940654"/>
                  </a:lnTo>
                  <a:lnTo>
                    <a:pt x="7459462" y="1805807"/>
                  </a:lnTo>
                  <a:close/>
                  <a:moveTo>
                    <a:pt x="7459462" y="1970056"/>
                  </a:moveTo>
                  <a:lnTo>
                    <a:pt x="7576240" y="2037480"/>
                  </a:lnTo>
                  <a:lnTo>
                    <a:pt x="7459462" y="2104904"/>
                  </a:lnTo>
                  <a:lnTo>
                    <a:pt x="7459462" y="1970020"/>
                  </a:lnTo>
                  <a:close/>
                  <a:moveTo>
                    <a:pt x="7459462" y="2108814"/>
                  </a:moveTo>
                  <a:lnTo>
                    <a:pt x="7579644" y="2039435"/>
                  </a:lnTo>
                  <a:lnTo>
                    <a:pt x="7584714" y="2042368"/>
                  </a:lnTo>
                  <a:lnTo>
                    <a:pt x="7584714" y="2187065"/>
                  </a:lnTo>
                  <a:lnTo>
                    <a:pt x="7459426" y="2114753"/>
                  </a:lnTo>
                  <a:lnTo>
                    <a:pt x="7459426" y="2108851"/>
                  </a:lnTo>
                  <a:close/>
                  <a:moveTo>
                    <a:pt x="7459462" y="2118627"/>
                  </a:moveTo>
                  <a:lnTo>
                    <a:pt x="7583047" y="2189998"/>
                  </a:lnTo>
                  <a:lnTo>
                    <a:pt x="7459462" y="2261332"/>
                  </a:lnTo>
                  <a:lnTo>
                    <a:pt x="7459462" y="2118627"/>
                  </a:lnTo>
                  <a:close/>
                  <a:moveTo>
                    <a:pt x="7459462" y="2265243"/>
                  </a:moveTo>
                  <a:lnTo>
                    <a:pt x="7584749" y="2192931"/>
                  </a:lnTo>
                  <a:lnTo>
                    <a:pt x="7584749" y="2343457"/>
                  </a:lnTo>
                  <a:lnTo>
                    <a:pt x="7459462" y="2271145"/>
                  </a:lnTo>
                  <a:lnTo>
                    <a:pt x="7459462" y="2265206"/>
                  </a:lnTo>
                  <a:close/>
                  <a:moveTo>
                    <a:pt x="7459462" y="2275056"/>
                  </a:moveTo>
                  <a:lnTo>
                    <a:pt x="7583047" y="2346426"/>
                  </a:lnTo>
                  <a:lnTo>
                    <a:pt x="7459462" y="2417760"/>
                  </a:lnTo>
                  <a:lnTo>
                    <a:pt x="7459462" y="2275056"/>
                  </a:lnTo>
                  <a:close/>
                  <a:moveTo>
                    <a:pt x="7459462" y="2421671"/>
                  </a:moveTo>
                  <a:lnTo>
                    <a:pt x="7584749" y="2349359"/>
                  </a:lnTo>
                  <a:lnTo>
                    <a:pt x="7584749" y="2499885"/>
                  </a:lnTo>
                  <a:lnTo>
                    <a:pt x="7459462" y="2427573"/>
                  </a:lnTo>
                  <a:lnTo>
                    <a:pt x="7459462" y="2421635"/>
                  </a:lnTo>
                  <a:close/>
                  <a:moveTo>
                    <a:pt x="7459462" y="2431520"/>
                  </a:moveTo>
                  <a:lnTo>
                    <a:pt x="7583047" y="2502891"/>
                  </a:lnTo>
                  <a:lnTo>
                    <a:pt x="7459462" y="2574225"/>
                  </a:lnTo>
                  <a:lnTo>
                    <a:pt x="7459462" y="2431520"/>
                  </a:lnTo>
                  <a:close/>
                  <a:moveTo>
                    <a:pt x="7459462" y="2578099"/>
                  </a:moveTo>
                  <a:lnTo>
                    <a:pt x="7584749" y="2505788"/>
                  </a:lnTo>
                  <a:lnTo>
                    <a:pt x="7584749" y="2650484"/>
                  </a:lnTo>
                  <a:lnTo>
                    <a:pt x="7579680" y="2653417"/>
                  </a:lnTo>
                  <a:lnTo>
                    <a:pt x="7459462" y="2584038"/>
                  </a:lnTo>
                  <a:lnTo>
                    <a:pt x="7459462" y="2578099"/>
                  </a:lnTo>
                  <a:close/>
                  <a:moveTo>
                    <a:pt x="7459462" y="2587949"/>
                  </a:moveTo>
                  <a:lnTo>
                    <a:pt x="7576276" y="2655408"/>
                  </a:lnTo>
                  <a:lnTo>
                    <a:pt x="7459462" y="2722832"/>
                  </a:lnTo>
                  <a:lnTo>
                    <a:pt x="7459462" y="2587949"/>
                  </a:lnTo>
                  <a:close/>
                  <a:moveTo>
                    <a:pt x="7459462" y="2752198"/>
                  </a:moveTo>
                  <a:lnTo>
                    <a:pt x="7576240" y="2819622"/>
                  </a:lnTo>
                  <a:lnTo>
                    <a:pt x="7459462" y="2887046"/>
                  </a:lnTo>
                  <a:lnTo>
                    <a:pt x="7459462" y="2752198"/>
                  </a:lnTo>
                  <a:close/>
                  <a:moveTo>
                    <a:pt x="7459462" y="2890956"/>
                  </a:moveTo>
                  <a:lnTo>
                    <a:pt x="7579644" y="2821577"/>
                  </a:lnTo>
                  <a:lnTo>
                    <a:pt x="7584749" y="2824511"/>
                  </a:lnTo>
                  <a:lnTo>
                    <a:pt x="7584749" y="2969170"/>
                  </a:lnTo>
                  <a:lnTo>
                    <a:pt x="7459462" y="2896859"/>
                  </a:lnTo>
                  <a:lnTo>
                    <a:pt x="7459462" y="2890920"/>
                  </a:lnTo>
                  <a:close/>
                  <a:moveTo>
                    <a:pt x="7459462" y="2900805"/>
                  </a:moveTo>
                  <a:lnTo>
                    <a:pt x="7583047" y="2972140"/>
                  </a:lnTo>
                  <a:lnTo>
                    <a:pt x="7459462" y="3043474"/>
                  </a:lnTo>
                  <a:lnTo>
                    <a:pt x="7459462" y="2900769"/>
                  </a:lnTo>
                  <a:close/>
                  <a:moveTo>
                    <a:pt x="7459462" y="3047385"/>
                  </a:moveTo>
                  <a:lnTo>
                    <a:pt x="7584749" y="2975073"/>
                  </a:lnTo>
                  <a:lnTo>
                    <a:pt x="7584749" y="3125599"/>
                  </a:lnTo>
                  <a:lnTo>
                    <a:pt x="7459462" y="3053287"/>
                  </a:lnTo>
                  <a:lnTo>
                    <a:pt x="7459462" y="3047385"/>
                  </a:lnTo>
                  <a:close/>
                  <a:moveTo>
                    <a:pt x="7459462" y="3057198"/>
                  </a:moveTo>
                  <a:lnTo>
                    <a:pt x="7583047" y="3128532"/>
                  </a:lnTo>
                  <a:lnTo>
                    <a:pt x="7459462" y="3199902"/>
                  </a:lnTo>
                  <a:lnTo>
                    <a:pt x="7459462" y="3057198"/>
                  </a:lnTo>
                  <a:close/>
                  <a:moveTo>
                    <a:pt x="7459462" y="3203813"/>
                  </a:moveTo>
                  <a:lnTo>
                    <a:pt x="7584749" y="3131501"/>
                  </a:lnTo>
                  <a:lnTo>
                    <a:pt x="7584749" y="3282027"/>
                  </a:lnTo>
                  <a:lnTo>
                    <a:pt x="7459462" y="3209715"/>
                  </a:lnTo>
                  <a:lnTo>
                    <a:pt x="7459462" y="3203777"/>
                  </a:lnTo>
                  <a:close/>
                  <a:moveTo>
                    <a:pt x="7459462" y="3213662"/>
                  </a:moveTo>
                  <a:lnTo>
                    <a:pt x="7583047" y="3284997"/>
                  </a:lnTo>
                  <a:lnTo>
                    <a:pt x="7459462" y="3356331"/>
                  </a:lnTo>
                  <a:lnTo>
                    <a:pt x="7459462" y="3213626"/>
                  </a:lnTo>
                  <a:close/>
                  <a:moveTo>
                    <a:pt x="7459462" y="3360241"/>
                  </a:moveTo>
                  <a:lnTo>
                    <a:pt x="7584749" y="3287930"/>
                  </a:lnTo>
                  <a:lnTo>
                    <a:pt x="7584749" y="3432626"/>
                  </a:lnTo>
                  <a:lnTo>
                    <a:pt x="7579680" y="3435559"/>
                  </a:lnTo>
                  <a:lnTo>
                    <a:pt x="7459498" y="3366180"/>
                  </a:lnTo>
                  <a:lnTo>
                    <a:pt x="7459498" y="3360241"/>
                  </a:lnTo>
                  <a:close/>
                  <a:moveTo>
                    <a:pt x="7459462" y="3370054"/>
                  </a:moveTo>
                  <a:lnTo>
                    <a:pt x="7576276" y="3437478"/>
                  </a:lnTo>
                  <a:lnTo>
                    <a:pt x="7459462" y="3504902"/>
                  </a:lnTo>
                  <a:lnTo>
                    <a:pt x="7459462" y="3370018"/>
                  </a:lnTo>
                  <a:close/>
                  <a:moveTo>
                    <a:pt x="7459462" y="3534340"/>
                  </a:moveTo>
                  <a:lnTo>
                    <a:pt x="7576240" y="3601764"/>
                  </a:lnTo>
                  <a:lnTo>
                    <a:pt x="7459462" y="3669188"/>
                  </a:lnTo>
                  <a:lnTo>
                    <a:pt x="7459462" y="3534304"/>
                  </a:lnTo>
                  <a:close/>
                  <a:moveTo>
                    <a:pt x="7459462" y="3682947"/>
                  </a:moveTo>
                  <a:lnTo>
                    <a:pt x="7583047" y="3754282"/>
                  </a:lnTo>
                  <a:lnTo>
                    <a:pt x="7459462" y="3825652"/>
                  </a:lnTo>
                  <a:lnTo>
                    <a:pt x="7459462" y="3682947"/>
                  </a:lnTo>
                  <a:close/>
                  <a:moveTo>
                    <a:pt x="7584714" y="3907777"/>
                  </a:moveTo>
                  <a:lnTo>
                    <a:pt x="7459426" y="3835465"/>
                  </a:lnTo>
                  <a:lnTo>
                    <a:pt x="7459426" y="3829527"/>
                  </a:lnTo>
                  <a:lnTo>
                    <a:pt x="7584714" y="3757215"/>
                  </a:lnTo>
                  <a:lnTo>
                    <a:pt x="7584714" y="3907741"/>
                  </a:lnTo>
                  <a:close/>
                  <a:moveTo>
                    <a:pt x="7584714" y="3751312"/>
                  </a:moveTo>
                  <a:lnTo>
                    <a:pt x="7459426" y="3679001"/>
                  </a:lnTo>
                  <a:lnTo>
                    <a:pt x="7459426" y="3673062"/>
                  </a:lnTo>
                  <a:lnTo>
                    <a:pt x="7579608" y="3603683"/>
                  </a:lnTo>
                  <a:lnTo>
                    <a:pt x="7584678" y="3606616"/>
                  </a:lnTo>
                  <a:lnTo>
                    <a:pt x="7584678" y="3751276"/>
                  </a:lnTo>
                  <a:close/>
                  <a:moveTo>
                    <a:pt x="7588117" y="3907777"/>
                  </a:moveTo>
                  <a:lnTo>
                    <a:pt x="7588117" y="3757215"/>
                  </a:lnTo>
                  <a:lnTo>
                    <a:pt x="7718511" y="3832496"/>
                  </a:lnTo>
                  <a:lnTo>
                    <a:pt x="7588117" y="3907813"/>
                  </a:lnTo>
                  <a:close/>
                  <a:moveTo>
                    <a:pt x="7720176" y="3829563"/>
                  </a:moveTo>
                  <a:lnTo>
                    <a:pt x="7589819" y="3754282"/>
                  </a:lnTo>
                  <a:lnTo>
                    <a:pt x="7715142" y="3681934"/>
                  </a:lnTo>
                  <a:lnTo>
                    <a:pt x="7720212" y="3684867"/>
                  </a:lnTo>
                  <a:lnTo>
                    <a:pt x="7720212" y="3829563"/>
                  </a:lnTo>
                  <a:close/>
                  <a:moveTo>
                    <a:pt x="7723580" y="3686822"/>
                  </a:moveTo>
                  <a:lnTo>
                    <a:pt x="7847202" y="3758192"/>
                  </a:lnTo>
                  <a:lnTo>
                    <a:pt x="7723580" y="3829563"/>
                  </a:lnTo>
                  <a:lnTo>
                    <a:pt x="7723580" y="3686822"/>
                  </a:lnTo>
                  <a:close/>
                  <a:moveTo>
                    <a:pt x="7855675" y="3907777"/>
                  </a:moveTo>
                  <a:lnTo>
                    <a:pt x="7725281" y="3832496"/>
                  </a:lnTo>
                  <a:lnTo>
                    <a:pt x="7850606" y="3760148"/>
                  </a:lnTo>
                  <a:lnTo>
                    <a:pt x="7855675" y="3763081"/>
                  </a:lnTo>
                  <a:lnTo>
                    <a:pt x="7855675" y="3907777"/>
                  </a:lnTo>
                  <a:close/>
                  <a:moveTo>
                    <a:pt x="7859042" y="3907777"/>
                  </a:moveTo>
                  <a:lnTo>
                    <a:pt x="7859042" y="3765072"/>
                  </a:lnTo>
                  <a:lnTo>
                    <a:pt x="7982664" y="3836443"/>
                  </a:lnTo>
                  <a:lnTo>
                    <a:pt x="7859042" y="3907813"/>
                  </a:lnTo>
                  <a:close/>
                  <a:moveTo>
                    <a:pt x="7867515" y="3750371"/>
                  </a:moveTo>
                  <a:lnTo>
                    <a:pt x="7991138" y="3679001"/>
                  </a:lnTo>
                  <a:lnTo>
                    <a:pt x="7991138" y="3821742"/>
                  </a:lnTo>
                  <a:lnTo>
                    <a:pt x="7867515" y="3750371"/>
                  </a:lnTo>
                  <a:close/>
                  <a:moveTo>
                    <a:pt x="8119828" y="3896045"/>
                  </a:moveTo>
                  <a:lnTo>
                    <a:pt x="8002978" y="3828585"/>
                  </a:lnTo>
                  <a:lnTo>
                    <a:pt x="8119828" y="3761125"/>
                  </a:lnTo>
                  <a:lnTo>
                    <a:pt x="8119828" y="3896045"/>
                  </a:lnTo>
                  <a:close/>
                  <a:moveTo>
                    <a:pt x="8119828" y="3757215"/>
                  </a:moveTo>
                  <a:lnTo>
                    <a:pt x="7999574" y="3826630"/>
                  </a:lnTo>
                  <a:lnTo>
                    <a:pt x="7994505" y="3823697"/>
                  </a:lnTo>
                  <a:lnTo>
                    <a:pt x="7994505" y="3679001"/>
                  </a:lnTo>
                  <a:lnTo>
                    <a:pt x="8119828" y="3751349"/>
                  </a:lnTo>
                  <a:lnTo>
                    <a:pt x="8119828" y="3757215"/>
                  </a:lnTo>
                  <a:close/>
                  <a:moveTo>
                    <a:pt x="8119828" y="3747438"/>
                  </a:moveTo>
                  <a:lnTo>
                    <a:pt x="7996207" y="3676068"/>
                  </a:lnTo>
                  <a:lnTo>
                    <a:pt x="8119828" y="3604661"/>
                  </a:lnTo>
                  <a:lnTo>
                    <a:pt x="8119828" y="3747438"/>
                  </a:lnTo>
                  <a:close/>
                  <a:moveTo>
                    <a:pt x="8119828" y="3600786"/>
                  </a:moveTo>
                  <a:lnTo>
                    <a:pt x="7994505" y="3673135"/>
                  </a:lnTo>
                  <a:lnTo>
                    <a:pt x="7994505" y="3522572"/>
                  </a:lnTo>
                  <a:lnTo>
                    <a:pt x="8119828" y="3594920"/>
                  </a:lnTo>
                  <a:lnTo>
                    <a:pt x="8119828" y="3600786"/>
                  </a:lnTo>
                  <a:close/>
                  <a:moveTo>
                    <a:pt x="8119828" y="3591010"/>
                  </a:moveTo>
                  <a:lnTo>
                    <a:pt x="7996207" y="3519639"/>
                  </a:lnTo>
                  <a:lnTo>
                    <a:pt x="8119828" y="3448233"/>
                  </a:lnTo>
                  <a:lnTo>
                    <a:pt x="8119828" y="3591010"/>
                  </a:lnTo>
                  <a:close/>
                  <a:moveTo>
                    <a:pt x="8119828" y="3444358"/>
                  </a:moveTo>
                  <a:lnTo>
                    <a:pt x="7994505" y="3516706"/>
                  </a:lnTo>
                  <a:lnTo>
                    <a:pt x="7994505" y="3366144"/>
                  </a:lnTo>
                  <a:lnTo>
                    <a:pt x="8119828" y="3438492"/>
                  </a:lnTo>
                  <a:lnTo>
                    <a:pt x="8119828" y="3444358"/>
                  </a:lnTo>
                  <a:close/>
                  <a:moveTo>
                    <a:pt x="8119828" y="3434581"/>
                  </a:moveTo>
                  <a:lnTo>
                    <a:pt x="7996207" y="3363211"/>
                  </a:lnTo>
                  <a:lnTo>
                    <a:pt x="8119828" y="3291840"/>
                  </a:lnTo>
                  <a:lnTo>
                    <a:pt x="8119828" y="3434581"/>
                  </a:lnTo>
                  <a:close/>
                  <a:moveTo>
                    <a:pt x="8119828" y="3287930"/>
                  </a:moveTo>
                  <a:lnTo>
                    <a:pt x="7994505" y="3360278"/>
                  </a:lnTo>
                  <a:lnTo>
                    <a:pt x="7994505" y="3215582"/>
                  </a:lnTo>
                  <a:lnTo>
                    <a:pt x="7999574" y="3212648"/>
                  </a:lnTo>
                  <a:lnTo>
                    <a:pt x="8119828" y="3282064"/>
                  </a:lnTo>
                  <a:lnTo>
                    <a:pt x="8119828" y="3287930"/>
                  </a:lnTo>
                  <a:close/>
                  <a:moveTo>
                    <a:pt x="8119828" y="3278153"/>
                  </a:moveTo>
                  <a:lnTo>
                    <a:pt x="8002978" y="3210693"/>
                  </a:lnTo>
                  <a:lnTo>
                    <a:pt x="8119828" y="3143233"/>
                  </a:lnTo>
                  <a:lnTo>
                    <a:pt x="8119828" y="3278153"/>
                  </a:lnTo>
                  <a:close/>
                  <a:moveTo>
                    <a:pt x="8119828" y="3113903"/>
                  </a:moveTo>
                  <a:lnTo>
                    <a:pt x="8002978" y="3046443"/>
                  </a:lnTo>
                  <a:lnTo>
                    <a:pt x="8119828" y="2978947"/>
                  </a:lnTo>
                  <a:lnTo>
                    <a:pt x="8119828" y="3113903"/>
                  </a:lnTo>
                  <a:close/>
                  <a:moveTo>
                    <a:pt x="8119828" y="2975073"/>
                  </a:moveTo>
                  <a:lnTo>
                    <a:pt x="7999574" y="3044488"/>
                  </a:lnTo>
                  <a:lnTo>
                    <a:pt x="7994541" y="3041555"/>
                  </a:lnTo>
                  <a:lnTo>
                    <a:pt x="7994541" y="2896859"/>
                  </a:lnTo>
                  <a:lnTo>
                    <a:pt x="8119865" y="2969207"/>
                  </a:lnTo>
                  <a:lnTo>
                    <a:pt x="8119865" y="2975073"/>
                  </a:lnTo>
                  <a:close/>
                  <a:moveTo>
                    <a:pt x="8119828" y="2965296"/>
                  </a:moveTo>
                  <a:lnTo>
                    <a:pt x="7996207" y="2893926"/>
                  </a:lnTo>
                  <a:lnTo>
                    <a:pt x="8119828" y="2822519"/>
                  </a:lnTo>
                  <a:lnTo>
                    <a:pt x="8119828" y="2965260"/>
                  </a:lnTo>
                  <a:close/>
                  <a:moveTo>
                    <a:pt x="8119828" y="2818644"/>
                  </a:moveTo>
                  <a:lnTo>
                    <a:pt x="7994505" y="2890993"/>
                  </a:lnTo>
                  <a:lnTo>
                    <a:pt x="7994505" y="2740430"/>
                  </a:lnTo>
                  <a:lnTo>
                    <a:pt x="8119828" y="2812778"/>
                  </a:lnTo>
                  <a:lnTo>
                    <a:pt x="8119828" y="2818644"/>
                  </a:lnTo>
                  <a:close/>
                  <a:moveTo>
                    <a:pt x="8119828" y="2808868"/>
                  </a:moveTo>
                  <a:lnTo>
                    <a:pt x="7996207" y="2737497"/>
                  </a:lnTo>
                  <a:lnTo>
                    <a:pt x="8119828" y="2666091"/>
                  </a:lnTo>
                  <a:lnTo>
                    <a:pt x="8119828" y="2808868"/>
                  </a:lnTo>
                  <a:close/>
                  <a:moveTo>
                    <a:pt x="8119828" y="2662216"/>
                  </a:moveTo>
                  <a:lnTo>
                    <a:pt x="7994505" y="2734564"/>
                  </a:lnTo>
                  <a:lnTo>
                    <a:pt x="7994505" y="2584002"/>
                  </a:lnTo>
                  <a:lnTo>
                    <a:pt x="8119828" y="2656350"/>
                  </a:lnTo>
                  <a:lnTo>
                    <a:pt x="8119828" y="2662216"/>
                  </a:lnTo>
                  <a:close/>
                  <a:moveTo>
                    <a:pt x="8119828" y="2652439"/>
                  </a:moveTo>
                  <a:lnTo>
                    <a:pt x="7996207" y="2581069"/>
                  </a:lnTo>
                  <a:lnTo>
                    <a:pt x="8119828" y="2509662"/>
                  </a:lnTo>
                  <a:lnTo>
                    <a:pt x="8119828" y="2652439"/>
                  </a:lnTo>
                  <a:close/>
                  <a:moveTo>
                    <a:pt x="8119828" y="2505788"/>
                  </a:moveTo>
                  <a:lnTo>
                    <a:pt x="7994505" y="2578136"/>
                  </a:lnTo>
                  <a:lnTo>
                    <a:pt x="7994505" y="2433440"/>
                  </a:lnTo>
                  <a:lnTo>
                    <a:pt x="7999611" y="2430506"/>
                  </a:lnTo>
                  <a:lnTo>
                    <a:pt x="8119828" y="2499922"/>
                  </a:lnTo>
                  <a:lnTo>
                    <a:pt x="8119828" y="2505788"/>
                  </a:lnTo>
                  <a:close/>
                  <a:moveTo>
                    <a:pt x="8119828" y="2496011"/>
                  </a:moveTo>
                  <a:lnTo>
                    <a:pt x="8002978" y="2428551"/>
                  </a:lnTo>
                  <a:lnTo>
                    <a:pt x="8119828" y="2361091"/>
                  </a:lnTo>
                  <a:lnTo>
                    <a:pt x="8119828" y="2496011"/>
                  </a:lnTo>
                  <a:close/>
                  <a:moveTo>
                    <a:pt x="8119828" y="2331761"/>
                  </a:moveTo>
                  <a:lnTo>
                    <a:pt x="8002978" y="2264301"/>
                  </a:lnTo>
                  <a:lnTo>
                    <a:pt x="8119828" y="2196841"/>
                  </a:lnTo>
                  <a:lnTo>
                    <a:pt x="8119828" y="2331797"/>
                  </a:lnTo>
                  <a:close/>
                  <a:moveTo>
                    <a:pt x="8119828" y="2192931"/>
                  </a:moveTo>
                  <a:lnTo>
                    <a:pt x="7999574" y="2262346"/>
                  </a:lnTo>
                  <a:lnTo>
                    <a:pt x="7994505" y="2259413"/>
                  </a:lnTo>
                  <a:lnTo>
                    <a:pt x="7994505" y="2114717"/>
                  </a:lnTo>
                  <a:lnTo>
                    <a:pt x="8119828" y="2187065"/>
                  </a:lnTo>
                  <a:lnTo>
                    <a:pt x="8119828" y="2192931"/>
                  </a:lnTo>
                  <a:close/>
                  <a:moveTo>
                    <a:pt x="8119828" y="2183154"/>
                  </a:moveTo>
                  <a:lnTo>
                    <a:pt x="7996207" y="2111784"/>
                  </a:lnTo>
                  <a:lnTo>
                    <a:pt x="8119828" y="2040377"/>
                  </a:lnTo>
                  <a:lnTo>
                    <a:pt x="8119828" y="2183154"/>
                  </a:lnTo>
                  <a:close/>
                  <a:moveTo>
                    <a:pt x="8119828" y="2036502"/>
                  </a:moveTo>
                  <a:lnTo>
                    <a:pt x="7994505" y="2108851"/>
                  </a:lnTo>
                  <a:lnTo>
                    <a:pt x="7994505" y="1958288"/>
                  </a:lnTo>
                  <a:lnTo>
                    <a:pt x="8119828" y="2030636"/>
                  </a:lnTo>
                  <a:lnTo>
                    <a:pt x="8119828" y="2036502"/>
                  </a:lnTo>
                  <a:close/>
                  <a:moveTo>
                    <a:pt x="8119828" y="2026726"/>
                  </a:moveTo>
                  <a:lnTo>
                    <a:pt x="7996207" y="1955355"/>
                  </a:lnTo>
                  <a:lnTo>
                    <a:pt x="8119828" y="1883985"/>
                  </a:lnTo>
                  <a:lnTo>
                    <a:pt x="8119828" y="2026726"/>
                  </a:lnTo>
                  <a:close/>
                  <a:moveTo>
                    <a:pt x="8119828" y="1880074"/>
                  </a:moveTo>
                  <a:lnTo>
                    <a:pt x="7994505" y="1952422"/>
                  </a:lnTo>
                  <a:lnTo>
                    <a:pt x="7994505" y="1801860"/>
                  </a:lnTo>
                  <a:lnTo>
                    <a:pt x="8119828" y="1874208"/>
                  </a:lnTo>
                  <a:lnTo>
                    <a:pt x="8119828" y="1880038"/>
                  </a:lnTo>
                  <a:close/>
                  <a:moveTo>
                    <a:pt x="8119828" y="1870297"/>
                  </a:moveTo>
                  <a:lnTo>
                    <a:pt x="7996207" y="1798927"/>
                  </a:lnTo>
                  <a:lnTo>
                    <a:pt x="8119828" y="1727556"/>
                  </a:lnTo>
                  <a:lnTo>
                    <a:pt x="8119828" y="1870297"/>
                  </a:lnTo>
                  <a:close/>
                  <a:moveTo>
                    <a:pt x="8119828" y="1723646"/>
                  </a:moveTo>
                  <a:lnTo>
                    <a:pt x="7994505" y="1795994"/>
                  </a:lnTo>
                  <a:lnTo>
                    <a:pt x="7994505" y="1651297"/>
                  </a:lnTo>
                  <a:lnTo>
                    <a:pt x="7999574" y="1648364"/>
                  </a:lnTo>
                  <a:lnTo>
                    <a:pt x="8119828" y="1717779"/>
                  </a:lnTo>
                  <a:lnTo>
                    <a:pt x="8119828" y="1723646"/>
                  </a:lnTo>
                  <a:close/>
                  <a:moveTo>
                    <a:pt x="8119828" y="1713869"/>
                  </a:moveTo>
                  <a:lnTo>
                    <a:pt x="8002978" y="1646409"/>
                  </a:lnTo>
                  <a:lnTo>
                    <a:pt x="8119828" y="1578949"/>
                  </a:lnTo>
                  <a:lnTo>
                    <a:pt x="8119828" y="1713905"/>
                  </a:lnTo>
                  <a:close/>
                  <a:moveTo>
                    <a:pt x="8119828" y="1549655"/>
                  </a:moveTo>
                  <a:lnTo>
                    <a:pt x="8002978" y="1482195"/>
                  </a:lnTo>
                  <a:lnTo>
                    <a:pt x="8119828" y="1414736"/>
                  </a:lnTo>
                  <a:lnTo>
                    <a:pt x="8119828" y="1549691"/>
                  </a:lnTo>
                  <a:close/>
                  <a:moveTo>
                    <a:pt x="8119828" y="1410789"/>
                  </a:moveTo>
                  <a:lnTo>
                    <a:pt x="7999574" y="1480204"/>
                  </a:lnTo>
                  <a:lnTo>
                    <a:pt x="7994541" y="1477271"/>
                  </a:lnTo>
                  <a:lnTo>
                    <a:pt x="7994541" y="1332575"/>
                  </a:lnTo>
                  <a:lnTo>
                    <a:pt x="8119865" y="1404923"/>
                  </a:lnTo>
                  <a:lnTo>
                    <a:pt x="8119865" y="1410753"/>
                  </a:lnTo>
                  <a:close/>
                  <a:moveTo>
                    <a:pt x="8119828" y="1401012"/>
                  </a:moveTo>
                  <a:lnTo>
                    <a:pt x="7996207" y="1329642"/>
                  </a:lnTo>
                  <a:lnTo>
                    <a:pt x="8119828" y="1258271"/>
                  </a:lnTo>
                  <a:lnTo>
                    <a:pt x="8119828" y="1401012"/>
                  </a:lnTo>
                  <a:close/>
                  <a:moveTo>
                    <a:pt x="8119828" y="1254360"/>
                  </a:moveTo>
                  <a:lnTo>
                    <a:pt x="7994505" y="1326708"/>
                  </a:lnTo>
                  <a:lnTo>
                    <a:pt x="7994505" y="1176146"/>
                  </a:lnTo>
                  <a:lnTo>
                    <a:pt x="8119828" y="1248494"/>
                  </a:lnTo>
                  <a:lnTo>
                    <a:pt x="8119828" y="1254324"/>
                  </a:lnTo>
                  <a:close/>
                  <a:moveTo>
                    <a:pt x="8119828" y="1244583"/>
                  </a:moveTo>
                  <a:lnTo>
                    <a:pt x="7996207" y="1173213"/>
                  </a:lnTo>
                  <a:lnTo>
                    <a:pt x="8119828" y="1101843"/>
                  </a:lnTo>
                  <a:lnTo>
                    <a:pt x="8119828" y="1244583"/>
                  </a:lnTo>
                  <a:close/>
                  <a:moveTo>
                    <a:pt x="8119828" y="1097932"/>
                  </a:moveTo>
                  <a:lnTo>
                    <a:pt x="7994505" y="1170280"/>
                  </a:lnTo>
                  <a:lnTo>
                    <a:pt x="7994505" y="1019718"/>
                  </a:lnTo>
                  <a:lnTo>
                    <a:pt x="8119828" y="1092066"/>
                  </a:lnTo>
                  <a:lnTo>
                    <a:pt x="8119828" y="1097932"/>
                  </a:lnTo>
                  <a:close/>
                  <a:moveTo>
                    <a:pt x="8119828" y="1088155"/>
                  </a:moveTo>
                  <a:lnTo>
                    <a:pt x="7996207" y="1016785"/>
                  </a:lnTo>
                  <a:lnTo>
                    <a:pt x="8119828" y="945414"/>
                  </a:lnTo>
                  <a:lnTo>
                    <a:pt x="8119828" y="1088191"/>
                  </a:lnTo>
                  <a:close/>
                  <a:moveTo>
                    <a:pt x="8119828" y="941503"/>
                  </a:moveTo>
                  <a:lnTo>
                    <a:pt x="7994505" y="1013852"/>
                  </a:lnTo>
                  <a:lnTo>
                    <a:pt x="7994505" y="869155"/>
                  </a:lnTo>
                  <a:lnTo>
                    <a:pt x="7999611" y="866222"/>
                  </a:lnTo>
                  <a:lnTo>
                    <a:pt x="8119828" y="935637"/>
                  </a:lnTo>
                  <a:lnTo>
                    <a:pt x="8119828" y="941503"/>
                  </a:lnTo>
                  <a:close/>
                  <a:moveTo>
                    <a:pt x="8119828" y="931727"/>
                  </a:moveTo>
                  <a:lnTo>
                    <a:pt x="8003014" y="864267"/>
                  </a:lnTo>
                  <a:lnTo>
                    <a:pt x="8119828" y="796807"/>
                  </a:lnTo>
                  <a:lnTo>
                    <a:pt x="8119828" y="931727"/>
                  </a:lnTo>
                  <a:close/>
                  <a:moveTo>
                    <a:pt x="8119828" y="767477"/>
                  </a:moveTo>
                  <a:lnTo>
                    <a:pt x="8002978" y="700017"/>
                  </a:lnTo>
                  <a:lnTo>
                    <a:pt x="8119828" y="632557"/>
                  </a:lnTo>
                  <a:lnTo>
                    <a:pt x="8119828" y="767477"/>
                  </a:lnTo>
                  <a:close/>
                  <a:moveTo>
                    <a:pt x="8119828" y="628647"/>
                  </a:moveTo>
                  <a:lnTo>
                    <a:pt x="7999574" y="698062"/>
                  </a:lnTo>
                  <a:lnTo>
                    <a:pt x="7994505" y="695129"/>
                  </a:lnTo>
                  <a:lnTo>
                    <a:pt x="7994505" y="550432"/>
                  </a:lnTo>
                  <a:lnTo>
                    <a:pt x="8119828" y="622781"/>
                  </a:lnTo>
                  <a:lnTo>
                    <a:pt x="8119828" y="628610"/>
                  </a:lnTo>
                  <a:close/>
                  <a:moveTo>
                    <a:pt x="8119828" y="618870"/>
                  </a:moveTo>
                  <a:lnTo>
                    <a:pt x="7996207" y="547499"/>
                  </a:lnTo>
                  <a:lnTo>
                    <a:pt x="8119828" y="476129"/>
                  </a:lnTo>
                  <a:lnTo>
                    <a:pt x="8119828" y="618906"/>
                  </a:lnTo>
                  <a:close/>
                  <a:moveTo>
                    <a:pt x="8119828" y="472218"/>
                  </a:moveTo>
                  <a:lnTo>
                    <a:pt x="7994505" y="544566"/>
                  </a:lnTo>
                  <a:lnTo>
                    <a:pt x="7994505" y="394004"/>
                  </a:lnTo>
                  <a:lnTo>
                    <a:pt x="8119828" y="466352"/>
                  </a:lnTo>
                  <a:lnTo>
                    <a:pt x="8119828" y="472182"/>
                  </a:lnTo>
                  <a:close/>
                  <a:moveTo>
                    <a:pt x="8119828" y="462441"/>
                  </a:moveTo>
                  <a:lnTo>
                    <a:pt x="7996207" y="391071"/>
                  </a:lnTo>
                  <a:lnTo>
                    <a:pt x="8119828" y="319701"/>
                  </a:lnTo>
                  <a:lnTo>
                    <a:pt x="8119828" y="462478"/>
                  </a:lnTo>
                  <a:close/>
                  <a:moveTo>
                    <a:pt x="8119828" y="315790"/>
                  </a:moveTo>
                  <a:lnTo>
                    <a:pt x="7994505" y="388138"/>
                  </a:lnTo>
                  <a:lnTo>
                    <a:pt x="7994505" y="237576"/>
                  </a:lnTo>
                  <a:lnTo>
                    <a:pt x="8119828" y="309924"/>
                  </a:lnTo>
                  <a:lnTo>
                    <a:pt x="8119828" y="315790"/>
                  </a:lnTo>
                  <a:close/>
                  <a:moveTo>
                    <a:pt x="8119828" y="306013"/>
                  </a:moveTo>
                  <a:lnTo>
                    <a:pt x="7996207" y="234643"/>
                  </a:lnTo>
                  <a:lnTo>
                    <a:pt x="8119828" y="163272"/>
                  </a:lnTo>
                  <a:lnTo>
                    <a:pt x="8119828" y="306049"/>
                  </a:lnTo>
                  <a:close/>
                  <a:moveTo>
                    <a:pt x="8119828" y="159361"/>
                  </a:moveTo>
                  <a:lnTo>
                    <a:pt x="7994505" y="231710"/>
                  </a:lnTo>
                  <a:lnTo>
                    <a:pt x="7994505" y="87013"/>
                  </a:lnTo>
                  <a:lnTo>
                    <a:pt x="7999574" y="84080"/>
                  </a:lnTo>
                  <a:lnTo>
                    <a:pt x="8119828" y="153495"/>
                  </a:lnTo>
                  <a:lnTo>
                    <a:pt x="8119828" y="159325"/>
                  </a:lnTo>
                  <a:close/>
                  <a:moveTo>
                    <a:pt x="8119828" y="149585"/>
                  </a:moveTo>
                  <a:lnTo>
                    <a:pt x="8002978" y="82125"/>
                  </a:lnTo>
                  <a:lnTo>
                    <a:pt x="8119828" y="14665"/>
                  </a:lnTo>
                  <a:lnTo>
                    <a:pt x="8119828" y="149621"/>
                  </a:lnTo>
                  <a:close/>
                  <a:moveTo>
                    <a:pt x="8136775" y="3896045"/>
                  </a:moveTo>
                  <a:lnTo>
                    <a:pt x="8136775" y="3761125"/>
                  </a:lnTo>
                  <a:lnTo>
                    <a:pt x="8253626" y="3828585"/>
                  </a:lnTo>
                  <a:lnTo>
                    <a:pt x="8136775" y="3896045"/>
                  </a:lnTo>
                  <a:close/>
                  <a:moveTo>
                    <a:pt x="8257030" y="3826630"/>
                  </a:moveTo>
                  <a:lnTo>
                    <a:pt x="8136775" y="3757215"/>
                  </a:lnTo>
                  <a:lnTo>
                    <a:pt x="8136775" y="3751312"/>
                  </a:lnTo>
                  <a:lnTo>
                    <a:pt x="8262063" y="3679001"/>
                  </a:lnTo>
                  <a:lnTo>
                    <a:pt x="8262063" y="3823697"/>
                  </a:lnTo>
                  <a:lnTo>
                    <a:pt x="8257030" y="3826630"/>
                  </a:lnTo>
                  <a:close/>
                  <a:moveTo>
                    <a:pt x="8265467" y="3821742"/>
                  </a:moveTo>
                  <a:lnTo>
                    <a:pt x="8265467" y="3679001"/>
                  </a:lnTo>
                  <a:lnTo>
                    <a:pt x="8389088" y="3750407"/>
                  </a:lnTo>
                  <a:lnTo>
                    <a:pt x="8265467" y="3821777"/>
                  </a:lnTo>
                  <a:close/>
                  <a:moveTo>
                    <a:pt x="8397562" y="3907777"/>
                  </a:moveTo>
                  <a:lnTo>
                    <a:pt x="8273976" y="3836443"/>
                  </a:lnTo>
                  <a:lnTo>
                    <a:pt x="8397562" y="3765072"/>
                  </a:lnTo>
                  <a:lnTo>
                    <a:pt x="8397562" y="3907777"/>
                  </a:lnTo>
                  <a:close/>
                  <a:moveTo>
                    <a:pt x="8400929" y="3907777"/>
                  </a:moveTo>
                  <a:lnTo>
                    <a:pt x="8400929" y="3763117"/>
                  </a:lnTo>
                  <a:lnTo>
                    <a:pt x="8406034" y="3760184"/>
                  </a:lnTo>
                  <a:lnTo>
                    <a:pt x="8531322" y="3832532"/>
                  </a:lnTo>
                  <a:lnTo>
                    <a:pt x="8400965" y="3907813"/>
                  </a:lnTo>
                  <a:close/>
                  <a:moveTo>
                    <a:pt x="8533024" y="3829563"/>
                  </a:moveTo>
                  <a:lnTo>
                    <a:pt x="8409438" y="3758229"/>
                  </a:lnTo>
                  <a:lnTo>
                    <a:pt x="8533024" y="3686858"/>
                  </a:lnTo>
                  <a:lnTo>
                    <a:pt x="8533024" y="3829563"/>
                  </a:lnTo>
                  <a:close/>
                  <a:moveTo>
                    <a:pt x="8536391" y="3684867"/>
                  </a:moveTo>
                  <a:lnTo>
                    <a:pt x="8541498" y="3681934"/>
                  </a:lnTo>
                  <a:lnTo>
                    <a:pt x="8666785" y="3754282"/>
                  </a:lnTo>
                  <a:lnTo>
                    <a:pt x="8536391" y="3829563"/>
                  </a:lnTo>
                  <a:lnTo>
                    <a:pt x="8536391" y="3684867"/>
                  </a:lnTo>
                  <a:close/>
                  <a:moveTo>
                    <a:pt x="8668486" y="3907777"/>
                  </a:moveTo>
                  <a:lnTo>
                    <a:pt x="8538129" y="3832496"/>
                  </a:lnTo>
                  <a:lnTo>
                    <a:pt x="8668486" y="3757215"/>
                  </a:lnTo>
                  <a:lnTo>
                    <a:pt x="8668486" y="3907741"/>
                  </a:lnTo>
                  <a:close/>
                  <a:moveTo>
                    <a:pt x="8668486" y="3751312"/>
                  </a:moveTo>
                  <a:lnTo>
                    <a:pt x="8544901" y="3679978"/>
                  </a:lnTo>
                  <a:lnTo>
                    <a:pt x="8668486" y="3608644"/>
                  </a:lnTo>
                  <a:lnTo>
                    <a:pt x="8668486" y="3751349"/>
                  </a:lnTo>
                  <a:close/>
                  <a:moveTo>
                    <a:pt x="8797178" y="3835429"/>
                  </a:moveTo>
                  <a:lnTo>
                    <a:pt x="8671855" y="3907777"/>
                  </a:lnTo>
                  <a:lnTo>
                    <a:pt x="8671855" y="3757215"/>
                  </a:lnTo>
                  <a:lnTo>
                    <a:pt x="8797178" y="3829563"/>
                  </a:lnTo>
                  <a:lnTo>
                    <a:pt x="8797178" y="3835429"/>
                  </a:lnTo>
                  <a:close/>
                  <a:moveTo>
                    <a:pt x="8797178" y="3825652"/>
                  </a:moveTo>
                  <a:lnTo>
                    <a:pt x="8673556" y="3754282"/>
                  </a:lnTo>
                  <a:lnTo>
                    <a:pt x="8797178" y="3682911"/>
                  </a:lnTo>
                  <a:lnTo>
                    <a:pt x="8797178" y="3825616"/>
                  </a:lnTo>
                  <a:close/>
                  <a:moveTo>
                    <a:pt x="8797178" y="3679001"/>
                  </a:moveTo>
                  <a:lnTo>
                    <a:pt x="8671855" y="3751349"/>
                  </a:lnTo>
                  <a:lnTo>
                    <a:pt x="8671855" y="3606689"/>
                  </a:lnTo>
                  <a:lnTo>
                    <a:pt x="8676924" y="3603756"/>
                  </a:lnTo>
                  <a:lnTo>
                    <a:pt x="8797142" y="3673171"/>
                  </a:lnTo>
                  <a:lnTo>
                    <a:pt x="8797142" y="3679037"/>
                  </a:lnTo>
                  <a:close/>
                  <a:moveTo>
                    <a:pt x="8797178" y="3669224"/>
                  </a:moveTo>
                  <a:lnTo>
                    <a:pt x="8680363" y="3601800"/>
                  </a:lnTo>
                  <a:lnTo>
                    <a:pt x="8797178" y="3534340"/>
                  </a:lnTo>
                  <a:lnTo>
                    <a:pt x="8797178" y="3669224"/>
                  </a:lnTo>
                  <a:close/>
                  <a:moveTo>
                    <a:pt x="8797178" y="3504974"/>
                  </a:moveTo>
                  <a:lnTo>
                    <a:pt x="8680327" y="3437514"/>
                  </a:lnTo>
                  <a:lnTo>
                    <a:pt x="8797178" y="3370054"/>
                  </a:lnTo>
                  <a:lnTo>
                    <a:pt x="8797178" y="3504974"/>
                  </a:lnTo>
                  <a:close/>
                  <a:moveTo>
                    <a:pt x="8797178" y="3366144"/>
                  </a:moveTo>
                  <a:lnTo>
                    <a:pt x="8676924" y="3435559"/>
                  </a:lnTo>
                  <a:lnTo>
                    <a:pt x="8671891" y="3432626"/>
                  </a:lnTo>
                  <a:lnTo>
                    <a:pt x="8671891" y="3287930"/>
                  </a:lnTo>
                  <a:lnTo>
                    <a:pt x="8797214" y="3360278"/>
                  </a:lnTo>
                  <a:lnTo>
                    <a:pt x="8797214" y="3366144"/>
                  </a:lnTo>
                  <a:close/>
                  <a:moveTo>
                    <a:pt x="8797178" y="3356367"/>
                  </a:moveTo>
                  <a:lnTo>
                    <a:pt x="8673556" y="3285033"/>
                  </a:lnTo>
                  <a:lnTo>
                    <a:pt x="8797178" y="3213662"/>
                  </a:lnTo>
                  <a:lnTo>
                    <a:pt x="8797178" y="3356367"/>
                  </a:lnTo>
                  <a:close/>
                  <a:moveTo>
                    <a:pt x="8797178" y="3209715"/>
                  </a:moveTo>
                  <a:lnTo>
                    <a:pt x="8671855" y="3282064"/>
                  </a:lnTo>
                  <a:lnTo>
                    <a:pt x="8671855" y="3131501"/>
                  </a:lnTo>
                  <a:lnTo>
                    <a:pt x="8797178" y="3203849"/>
                  </a:lnTo>
                  <a:lnTo>
                    <a:pt x="8797178" y="3209715"/>
                  </a:lnTo>
                  <a:close/>
                  <a:moveTo>
                    <a:pt x="8797178" y="3199939"/>
                  </a:moveTo>
                  <a:lnTo>
                    <a:pt x="8673556" y="3128568"/>
                  </a:lnTo>
                  <a:lnTo>
                    <a:pt x="8797178" y="3057198"/>
                  </a:lnTo>
                  <a:lnTo>
                    <a:pt x="8797178" y="3199939"/>
                  </a:lnTo>
                  <a:close/>
                  <a:moveTo>
                    <a:pt x="8797178" y="3053287"/>
                  </a:moveTo>
                  <a:lnTo>
                    <a:pt x="8671855" y="3125635"/>
                  </a:lnTo>
                  <a:lnTo>
                    <a:pt x="8671855" y="2975073"/>
                  </a:lnTo>
                  <a:lnTo>
                    <a:pt x="8797178" y="3047421"/>
                  </a:lnTo>
                  <a:lnTo>
                    <a:pt x="8797178" y="3053287"/>
                  </a:lnTo>
                  <a:close/>
                  <a:moveTo>
                    <a:pt x="8797178" y="3043510"/>
                  </a:moveTo>
                  <a:lnTo>
                    <a:pt x="8673556" y="2972140"/>
                  </a:lnTo>
                  <a:lnTo>
                    <a:pt x="8797178" y="2900769"/>
                  </a:lnTo>
                  <a:lnTo>
                    <a:pt x="8797178" y="3043474"/>
                  </a:lnTo>
                  <a:close/>
                  <a:moveTo>
                    <a:pt x="8797178" y="2896859"/>
                  </a:moveTo>
                  <a:lnTo>
                    <a:pt x="8671855" y="2969207"/>
                  </a:lnTo>
                  <a:lnTo>
                    <a:pt x="8671855" y="2824511"/>
                  </a:lnTo>
                  <a:lnTo>
                    <a:pt x="8676924" y="2821577"/>
                  </a:lnTo>
                  <a:lnTo>
                    <a:pt x="8797142" y="2890993"/>
                  </a:lnTo>
                  <a:lnTo>
                    <a:pt x="8797142" y="2896859"/>
                  </a:lnTo>
                  <a:close/>
                  <a:moveTo>
                    <a:pt x="8797178" y="2887082"/>
                  </a:moveTo>
                  <a:lnTo>
                    <a:pt x="8680327" y="2819622"/>
                  </a:lnTo>
                  <a:lnTo>
                    <a:pt x="8797178" y="2752162"/>
                  </a:lnTo>
                  <a:lnTo>
                    <a:pt x="8797178" y="2887046"/>
                  </a:lnTo>
                  <a:close/>
                  <a:moveTo>
                    <a:pt x="8797178" y="2722832"/>
                  </a:moveTo>
                  <a:lnTo>
                    <a:pt x="8680327" y="2655372"/>
                  </a:lnTo>
                  <a:lnTo>
                    <a:pt x="8797178" y="2587912"/>
                  </a:lnTo>
                  <a:lnTo>
                    <a:pt x="8797178" y="2722832"/>
                  </a:lnTo>
                  <a:close/>
                  <a:moveTo>
                    <a:pt x="8797178" y="2584002"/>
                  </a:moveTo>
                  <a:lnTo>
                    <a:pt x="8676924" y="2653417"/>
                  </a:lnTo>
                  <a:lnTo>
                    <a:pt x="8671855" y="2650484"/>
                  </a:lnTo>
                  <a:lnTo>
                    <a:pt x="8671855" y="2505824"/>
                  </a:lnTo>
                  <a:lnTo>
                    <a:pt x="8797178" y="2578172"/>
                  </a:lnTo>
                  <a:lnTo>
                    <a:pt x="8797178" y="2584038"/>
                  </a:lnTo>
                  <a:close/>
                  <a:moveTo>
                    <a:pt x="8797178" y="2574225"/>
                  </a:moveTo>
                  <a:lnTo>
                    <a:pt x="8673556" y="2502855"/>
                  </a:lnTo>
                  <a:lnTo>
                    <a:pt x="8797178" y="2431484"/>
                  </a:lnTo>
                  <a:lnTo>
                    <a:pt x="8797178" y="2574225"/>
                  </a:lnTo>
                  <a:close/>
                  <a:moveTo>
                    <a:pt x="8797178" y="2427573"/>
                  </a:moveTo>
                  <a:lnTo>
                    <a:pt x="8671855" y="2499922"/>
                  </a:lnTo>
                  <a:lnTo>
                    <a:pt x="8671855" y="2349359"/>
                  </a:lnTo>
                  <a:lnTo>
                    <a:pt x="8797178" y="2421707"/>
                  </a:lnTo>
                  <a:lnTo>
                    <a:pt x="8797178" y="2427573"/>
                  </a:lnTo>
                  <a:close/>
                  <a:moveTo>
                    <a:pt x="8797178" y="2417797"/>
                  </a:moveTo>
                  <a:lnTo>
                    <a:pt x="8673556" y="2346426"/>
                  </a:lnTo>
                  <a:lnTo>
                    <a:pt x="8797178" y="2275056"/>
                  </a:lnTo>
                  <a:lnTo>
                    <a:pt x="8797178" y="2417797"/>
                  </a:lnTo>
                  <a:close/>
                  <a:moveTo>
                    <a:pt x="8797178" y="2271145"/>
                  </a:moveTo>
                  <a:lnTo>
                    <a:pt x="8671855" y="2343493"/>
                  </a:lnTo>
                  <a:lnTo>
                    <a:pt x="8671855" y="2192931"/>
                  </a:lnTo>
                  <a:lnTo>
                    <a:pt x="8797178" y="2265279"/>
                  </a:lnTo>
                  <a:lnTo>
                    <a:pt x="8797178" y="2271145"/>
                  </a:lnTo>
                  <a:close/>
                  <a:moveTo>
                    <a:pt x="8797178" y="2261368"/>
                  </a:moveTo>
                  <a:lnTo>
                    <a:pt x="8673556" y="2189998"/>
                  </a:lnTo>
                  <a:lnTo>
                    <a:pt x="8797178" y="2118627"/>
                  </a:lnTo>
                  <a:lnTo>
                    <a:pt x="8797178" y="2261368"/>
                  </a:lnTo>
                  <a:close/>
                  <a:moveTo>
                    <a:pt x="8797178" y="2114717"/>
                  </a:moveTo>
                  <a:lnTo>
                    <a:pt x="8671855" y="2187065"/>
                  </a:lnTo>
                  <a:lnTo>
                    <a:pt x="8671855" y="2042368"/>
                  </a:lnTo>
                  <a:lnTo>
                    <a:pt x="8676924" y="2039435"/>
                  </a:lnTo>
                  <a:lnTo>
                    <a:pt x="8797142" y="2108851"/>
                  </a:lnTo>
                  <a:lnTo>
                    <a:pt x="8797142" y="2114717"/>
                  </a:lnTo>
                  <a:close/>
                  <a:moveTo>
                    <a:pt x="8797178" y="2104940"/>
                  </a:moveTo>
                  <a:lnTo>
                    <a:pt x="8680363" y="2037480"/>
                  </a:lnTo>
                  <a:lnTo>
                    <a:pt x="8797178" y="1970020"/>
                  </a:lnTo>
                  <a:lnTo>
                    <a:pt x="8797178" y="2104940"/>
                  </a:lnTo>
                  <a:close/>
                  <a:moveTo>
                    <a:pt x="8797178" y="1940690"/>
                  </a:moveTo>
                  <a:lnTo>
                    <a:pt x="8680327" y="1873230"/>
                  </a:lnTo>
                  <a:lnTo>
                    <a:pt x="8797178" y="1805770"/>
                  </a:lnTo>
                  <a:lnTo>
                    <a:pt x="8797178" y="1940690"/>
                  </a:lnTo>
                  <a:close/>
                  <a:moveTo>
                    <a:pt x="8797178" y="1801860"/>
                  </a:moveTo>
                  <a:lnTo>
                    <a:pt x="8676924" y="1871275"/>
                  </a:lnTo>
                  <a:lnTo>
                    <a:pt x="8671855" y="1868342"/>
                  </a:lnTo>
                  <a:lnTo>
                    <a:pt x="8671855" y="1723646"/>
                  </a:lnTo>
                  <a:lnTo>
                    <a:pt x="8797178" y="1795994"/>
                  </a:lnTo>
                  <a:lnTo>
                    <a:pt x="8797178" y="1801860"/>
                  </a:lnTo>
                  <a:close/>
                  <a:moveTo>
                    <a:pt x="8797178" y="1792083"/>
                  </a:moveTo>
                  <a:lnTo>
                    <a:pt x="8673556" y="1720713"/>
                  </a:lnTo>
                  <a:lnTo>
                    <a:pt x="8797178" y="1649342"/>
                  </a:lnTo>
                  <a:lnTo>
                    <a:pt x="8797178" y="1792083"/>
                  </a:lnTo>
                  <a:close/>
                  <a:moveTo>
                    <a:pt x="8797178" y="1645431"/>
                  </a:moveTo>
                  <a:lnTo>
                    <a:pt x="8671855" y="1717779"/>
                  </a:lnTo>
                  <a:lnTo>
                    <a:pt x="8671855" y="1567217"/>
                  </a:lnTo>
                  <a:lnTo>
                    <a:pt x="8797178" y="1639565"/>
                  </a:lnTo>
                  <a:lnTo>
                    <a:pt x="8797178" y="1645431"/>
                  </a:lnTo>
                  <a:close/>
                  <a:moveTo>
                    <a:pt x="8797178" y="1635654"/>
                  </a:moveTo>
                  <a:lnTo>
                    <a:pt x="8673556" y="1564284"/>
                  </a:lnTo>
                  <a:lnTo>
                    <a:pt x="8797178" y="1492914"/>
                  </a:lnTo>
                  <a:lnTo>
                    <a:pt x="8797178" y="1635654"/>
                  </a:lnTo>
                  <a:close/>
                  <a:moveTo>
                    <a:pt x="8797178" y="1489003"/>
                  </a:moveTo>
                  <a:lnTo>
                    <a:pt x="8671855" y="1561351"/>
                  </a:lnTo>
                  <a:lnTo>
                    <a:pt x="8671855" y="1410789"/>
                  </a:lnTo>
                  <a:lnTo>
                    <a:pt x="8797178" y="1483137"/>
                  </a:lnTo>
                  <a:lnTo>
                    <a:pt x="8797178" y="1489003"/>
                  </a:lnTo>
                  <a:close/>
                  <a:moveTo>
                    <a:pt x="8797178" y="1479226"/>
                  </a:moveTo>
                  <a:lnTo>
                    <a:pt x="8673556" y="1407856"/>
                  </a:lnTo>
                  <a:lnTo>
                    <a:pt x="8797178" y="1336485"/>
                  </a:lnTo>
                  <a:lnTo>
                    <a:pt x="8797178" y="1479226"/>
                  </a:lnTo>
                  <a:close/>
                  <a:moveTo>
                    <a:pt x="8797178" y="1332575"/>
                  </a:moveTo>
                  <a:lnTo>
                    <a:pt x="8671855" y="1404923"/>
                  </a:lnTo>
                  <a:lnTo>
                    <a:pt x="8671855" y="1260226"/>
                  </a:lnTo>
                  <a:lnTo>
                    <a:pt x="8676924" y="1257293"/>
                  </a:lnTo>
                  <a:lnTo>
                    <a:pt x="8797178" y="1326708"/>
                  </a:lnTo>
                  <a:lnTo>
                    <a:pt x="8797178" y="1332575"/>
                  </a:lnTo>
                  <a:close/>
                  <a:moveTo>
                    <a:pt x="8797178" y="1322798"/>
                  </a:moveTo>
                  <a:lnTo>
                    <a:pt x="8680327" y="1255338"/>
                  </a:lnTo>
                  <a:lnTo>
                    <a:pt x="8797178" y="1187878"/>
                  </a:lnTo>
                  <a:lnTo>
                    <a:pt x="8797178" y="1322798"/>
                  </a:lnTo>
                  <a:close/>
                  <a:moveTo>
                    <a:pt x="8797178" y="1158548"/>
                  </a:moveTo>
                  <a:lnTo>
                    <a:pt x="8680327" y="1091088"/>
                  </a:lnTo>
                  <a:lnTo>
                    <a:pt x="8797178" y="1023628"/>
                  </a:lnTo>
                  <a:lnTo>
                    <a:pt x="8797178" y="1158512"/>
                  </a:lnTo>
                  <a:close/>
                  <a:moveTo>
                    <a:pt x="8797178" y="1019718"/>
                  </a:moveTo>
                  <a:lnTo>
                    <a:pt x="8676924" y="1089133"/>
                  </a:lnTo>
                  <a:lnTo>
                    <a:pt x="8671855" y="1086200"/>
                  </a:lnTo>
                  <a:lnTo>
                    <a:pt x="8671855" y="941503"/>
                  </a:lnTo>
                  <a:lnTo>
                    <a:pt x="8797178" y="1013852"/>
                  </a:lnTo>
                  <a:lnTo>
                    <a:pt x="8797178" y="1019718"/>
                  </a:lnTo>
                  <a:close/>
                  <a:moveTo>
                    <a:pt x="8797178" y="1009941"/>
                  </a:moveTo>
                  <a:lnTo>
                    <a:pt x="8673556" y="938570"/>
                  </a:lnTo>
                  <a:lnTo>
                    <a:pt x="8797178" y="867200"/>
                  </a:lnTo>
                  <a:lnTo>
                    <a:pt x="8797178" y="1009941"/>
                  </a:lnTo>
                  <a:close/>
                  <a:moveTo>
                    <a:pt x="8797178" y="863289"/>
                  </a:moveTo>
                  <a:lnTo>
                    <a:pt x="8671855" y="935637"/>
                  </a:lnTo>
                  <a:lnTo>
                    <a:pt x="8671855" y="785075"/>
                  </a:lnTo>
                  <a:lnTo>
                    <a:pt x="8797178" y="857423"/>
                  </a:lnTo>
                  <a:lnTo>
                    <a:pt x="8797178" y="863289"/>
                  </a:lnTo>
                  <a:close/>
                  <a:moveTo>
                    <a:pt x="8797178" y="853513"/>
                  </a:moveTo>
                  <a:lnTo>
                    <a:pt x="8673556" y="782142"/>
                  </a:lnTo>
                  <a:lnTo>
                    <a:pt x="8797178" y="710772"/>
                  </a:lnTo>
                  <a:lnTo>
                    <a:pt x="8797178" y="853513"/>
                  </a:lnTo>
                  <a:close/>
                  <a:moveTo>
                    <a:pt x="8797178" y="706861"/>
                  </a:moveTo>
                  <a:lnTo>
                    <a:pt x="8671855" y="779209"/>
                  </a:lnTo>
                  <a:lnTo>
                    <a:pt x="8671855" y="628647"/>
                  </a:lnTo>
                  <a:lnTo>
                    <a:pt x="8797178" y="700995"/>
                  </a:lnTo>
                  <a:lnTo>
                    <a:pt x="8797178" y="706861"/>
                  </a:lnTo>
                  <a:close/>
                  <a:moveTo>
                    <a:pt x="8797178" y="697084"/>
                  </a:moveTo>
                  <a:lnTo>
                    <a:pt x="8673556" y="625714"/>
                  </a:lnTo>
                  <a:lnTo>
                    <a:pt x="8797178" y="554343"/>
                  </a:lnTo>
                  <a:lnTo>
                    <a:pt x="8797178" y="697084"/>
                  </a:lnTo>
                  <a:close/>
                  <a:moveTo>
                    <a:pt x="8797178" y="550432"/>
                  </a:moveTo>
                  <a:lnTo>
                    <a:pt x="8671855" y="622781"/>
                  </a:lnTo>
                  <a:lnTo>
                    <a:pt x="8671855" y="478084"/>
                  </a:lnTo>
                  <a:lnTo>
                    <a:pt x="8676924" y="475151"/>
                  </a:lnTo>
                  <a:lnTo>
                    <a:pt x="8797142" y="544566"/>
                  </a:lnTo>
                  <a:lnTo>
                    <a:pt x="8797142" y="550432"/>
                  </a:lnTo>
                  <a:close/>
                  <a:moveTo>
                    <a:pt x="8797178" y="540656"/>
                  </a:moveTo>
                  <a:lnTo>
                    <a:pt x="8680363" y="473196"/>
                  </a:lnTo>
                  <a:lnTo>
                    <a:pt x="8797178" y="405736"/>
                  </a:lnTo>
                  <a:lnTo>
                    <a:pt x="8797178" y="540619"/>
                  </a:lnTo>
                  <a:close/>
                  <a:moveTo>
                    <a:pt x="8797178" y="376406"/>
                  </a:moveTo>
                  <a:lnTo>
                    <a:pt x="8680327" y="308946"/>
                  </a:lnTo>
                  <a:lnTo>
                    <a:pt x="8797178" y="241486"/>
                  </a:lnTo>
                  <a:lnTo>
                    <a:pt x="8797178" y="376406"/>
                  </a:lnTo>
                  <a:close/>
                  <a:moveTo>
                    <a:pt x="8797178" y="237576"/>
                  </a:moveTo>
                  <a:lnTo>
                    <a:pt x="8676924" y="306991"/>
                  </a:lnTo>
                  <a:lnTo>
                    <a:pt x="8671855" y="304058"/>
                  </a:lnTo>
                  <a:lnTo>
                    <a:pt x="8671855" y="159361"/>
                  </a:lnTo>
                  <a:lnTo>
                    <a:pt x="8797178" y="231710"/>
                  </a:lnTo>
                  <a:lnTo>
                    <a:pt x="8797178" y="237576"/>
                  </a:lnTo>
                  <a:close/>
                  <a:moveTo>
                    <a:pt x="8797178" y="227799"/>
                  </a:moveTo>
                  <a:lnTo>
                    <a:pt x="8673556" y="156428"/>
                  </a:lnTo>
                  <a:lnTo>
                    <a:pt x="8797178" y="85058"/>
                  </a:lnTo>
                  <a:lnTo>
                    <a:pt x="8797178" y="227799"/>
                  </a:lnTo>
                  <a:close/>
                  <a:moveTo>
                    <a:pt x="8797178" y="81147"/>
                  </a:moveTo>
                  <a:lnTo>
                    <a:pt x="8671855" y="153495"/>
                  </a:lnTo>
                  <a:lnTo>
                    <a:pt x="8671855" y="2933"/>
                  </a:lnTo>
                  <a:lnTo>
                    <a:pt x="8797178" y="75281"/>
                  </a:lnTo>
                  <a:lnTo>
                    <a:pt x="8797178" y="81147"/>
                  </a:lnTo>
                  <a:close/>
                  <a:moveTo>
                    <a:pt x="10023186" y="2933"/>
                  </a:moveTo>
                  <a:lnTo>
                    <a:pt x="10023186" y="153495"/>
                  </a:lnTo>
                  <a:lnTo>
                    <a:pt x="9892829" y="78214"/>
                  </a:lnTo>
                  <a:lnTo>
                    <a:pt x="10023186" y="2933"/>
                  </a:lnTo>
                  <a:close/>
                  <a:moveTo>
                    <a:pt x="9752260" y="3444358"/>
                  </a:moveTo>
                  <a:lnTo>
                    <a:pt x="9752260" y="3594920"/>
                  </a:lnTo>
                  <a:lnTo>
                    <a:pt x="9621867" y="3519639"/>
                  </a:lnTo>
                  <a:lnTo>
                    <a:pt x="9752260" y="3444358"/>
                  </a:lnTo>
                  <a:close/>
                  <a:moveTo>
                    <a:pt x="9620165" y="3516706"/>
                  </a:moveTo>
                  <a:lnTo>
                    <a:pt x="9620165" y="3366180"/>
                  </a:lnTo>
                  <a:lnTo>
                    <a:pt x="9750558" y="3441461"/>
                  </a:lnTo>
                  <a:lnTo>
                    <a:pt x="9620165" y="3516742"/>
                  </a:lnTo>
                  <a:close/>
                  <a:moveTo>
                    <a:pt x="9621867" y="3363211"/>
                  </a:moveTo>
                  <a:lnTo>
                    <a:pt x="9747191" y="3290863"/>
                  </a:lnTo>
                  <a:lnTo>
                    <a:pt x="9752260" y="3293796"/>
                  </a:lnTo>
                  <a:lnTo>
                    <a:pt x="9752260" y="3438492"/>
                  </a:lnTo>
                  <a:lnTo>
                    <a:pt x="9621867" y="3363211"/>
                  </a:lnTo>
                  <a:close/>
                  <a:moveTo>
                    <a:pt x="9887722" y="538700"/>
                  </a:moveTo>
                  <a:lnTo>
                    <a:pt x="9882653" y="541633"/>
                  </a:lnTo>
                  <a:lnTo>
                    <a:pt x="9757330" y="469285"/>
                  </a:lnTo>
                  <a:lnTo>
                    <a:pt x="9887687" y="394004"/>
                  </a:lnTo>
                  <a:lnTo>
                    <a:pt x="9887687" y="538700"/>
                  </a:lnTo>
                  <a:close/>
                  <a:moveTo>
                    <a:pt x="9891127" y="706861"/>
                  </a:moveTo>
                  <a:lnTo>
                    <a:pt x="10021484" y="782142"/>
                  </a:lnTo>
                  <a:lnTo>
                    <a:pt x="9891127" y="857423"/>
                  </a:lnTo>
                  <a:lnTo>
                    <a:pt x="9891127" y="706861"/>
                  </a:lnTo>
                  <a:close/>
                  <a:moveTo>
                    <a:pt x="9891127" y="1489003"/>
                  </a:moveTo>
                  <a:lnTo>
                    <a:pt x="10021484" y="1564284"/>
                  </a:lnTo>
                  <a:lnTo>
                    <a:pt x="9891127" y="1639565"/>
                  </a:lnTo>
                  <a:lnTo>
                    <a:pt x="9891127" y="1489003"/>
                  </a:lnTo>
                  <a:close/>
                  <a:moveTo>
                    <a:pt x="9891127" y="2271145"/>
                  </a:moveTo>
                  <a:lnTo>
                    <a:pt x="10021484" y="2346426"/>
                  </a:lnTo>
                  <a:lnTo>
                    <a:pt x="9891127" y="2421707"/>
                  </a:lnTo>
                  <a:lnTo>
                    <a:pt x="9891127" y="2271145"/>
                  </a:lnTo>
                  <a:close/>
                  <a:moveTo>
                    <a:pt x="9891127" y="3053287"/>
                  </a:moveTo>
                  <a:lnTo>
                    <a:pt x="10021484" y="3128568"/>
                  </a:lnTo>
                  <a:lnTo>
                    <a:pt x="9891127" y="3203849"/>
                  </a:lnTo>
                  <a:lnTo>
                    <a:pt x="9891127" y="3053287"/>
                  </a:lnTo>
                  <a:close/>
                  <a:moveTo>
                    <a:pt x="9752260" y="2812778"/>
                  </a:moveTo>
                  <a:lnTo>
                    <a:pt x="9621867" y="2737497"/>
                  </a:lnTo>
                  <a:lnTo>
                    <a:pt x="9752260" y="2662216"/>
                  </a:lnTo>
                  <a:lnTo>
                    <a:pt x="9752260" y="2812778"/>
                  </a:lnTo>
                  <a:close/>
                  <a:moveTo>
                    <a:pt x="9752260" y="2030636"/>
                  </a:moveTo>
                  <a:lnTo>
                    <a:pt x="9621867" y="1955355"/>
                  </a:lnTo>
                  <a:lnTo>
                    <a:pt x="9752260" y="1880074"/>
                  </a:lnTo>
                  <a:lnTo>
                    <a:pt x="9752260" y="2030636"/>
                  </a:lnTo>
                  <a:close/>
                  <a:moveTo>
                    <a:pt x="9752260" y="1248494"/>
                  </a:moveTo>
                  <a:lnTo>
                    <a:pt x="9621867" y="1173213"/>
                  </a:lnTo>
                  <a:lnTo>
                    <a:pt x="9752260" y="1097932"/>
                  </a:lnTo>
                  <a:lnTo>
                    <a:pt x="9752260" y="1248494"/>
                  </a:lnTo>
                  <a:close/>
                  <a:moveTo>
                    <a:pt x="9755664" y="779209"/>
                  </a:moveTo>
                  <a:lnTo>
                    <a:pt x="9755664" y="634513"/>
                  </a:lnTo>
                  <a:lnTo>
                    <a:pt x="9760734" y="631580"/>
                  </a:lnTo>
                  <a:lnTo>
                    <a:pt x="9886021" y="703928"/>
                  </a:lnTo>
                  <a:lnTo>
                    <a:pt x="9755664" y="779209"/>
                  </a:lnTo>
                  <a:close/>
                  <a:moveTo>
                    <a:pt x="9887722" y="706861"/>
                  </a:moveTo>
                  <a:lnTo>
                    <a:pt x="9887722" y="857387"/>
                  </a:lnTo>
                  <a:lnTo>
                    <a:pt x="9757365" y="782106"/>
                  </a:lnTo>
                  <a:lnTo>
                    <a:pt x="9887722" y="706825"/>
                  </a:lnTo>
                  <a:close/>
                  <a:moveTo>
                    <a:pt x="9755664" y="785075"/>
                  </a:moveTo>
                  <a:lnTo>
                    <a:pt x="9886021" y="860356"/>
                  </a:lnTo>
                  <a:lnTo>
                    <a:pt x="9760697" y="932704"/>
                  </a:lnTo>
                  <a:lnTo>
                    <a:pt x="9755627" y="929771"/>
                  </a:lnTo>
                  <a:lnTo>
                    <a:pt x="9755627" y="785075"/>
                  </a:lnTo>
                  <a:close/>
                  <a:moveTo>
                    <a:pt x="9879250" y="1020695"/>
                  </a:moveTo>
                  <a:lnTo>
                    <a:pt x="9755627" y="1092066"/>
                  </a:lnTo>
                  <a:lnTo>
                    <a:pt x="9755627" y="949361"/>
                  </a:lnTo>
                  <a:lnTo>
                    <a:pt x="9879250" y="1020732"/>
                  </a:lnTo>
                  <a:close/>
                  <a:moveTo>
                    <a:pt x="9886021" y="1173213"/>
                  </a:moveTo>
                  <a:lnTo>
                    <a:pt x="9755664" y="1248494"/>
                  </a:lnTo>
                  <a:lnTo>
                    <a:pt x="9755664" y="1097932"/>
                  </a:lnTo>
                  <a:lnTo>
                    <a:pt x="9886021" y="1173213"/>
                  </a:lnTo>
                  <a:close/>
                  <a:moveTo>
                    <a:pt x="9755664" y="1254360"/>
                  </a:moveTo>
                  <a:lnTo>
                    <a:pt x="9879286" y="1325731"/>
                  </a:lnTo>
                  <a:lnTo>
                    <a:pt x="9755664" y="1397101"/>
                  </a:lnTo>
                  <a:lnTo>
                    <a:pt x="9755664" y="1254360"/>
                  </a:lnTo>
                  <a:close/>
                  <a:moveTo>
                    <a:pt x="9760734" y="1413722"/>
                  </a:moveTo>
                  <a:lnTo>
                    <a:pt x="9886021" y="1486070"/>
                  </a:lnTo>
                  <a:lnTo>
                    <a:pt x="9755664" y="1561351"/>
                  </a:lnTo>
                  <a:lnTo>
                    <a:pt x="9755664" y="1416655"/>
                  </a:lnTo>
                  <a:lnTo>
                    <a:pt x="9760734" y="1413722"/>
                  </a:lnTo>
                  <a:close/>
                  <a:moveTo>
                    <a:pt x="9887722" y="1489003"/>
                  </a:moveTo>
                  <a:lnTo>
                    <a:pt x="9887722" y="1639529"/>
                  </a:lnTo>
                  <a:lnTo>
                    <a:pt x="9757365" y="1564248"/>
                  </a:lnTo>
                  <a:lnTo>
                    <a:pt x="9887722" y="1488967"/>
                  </a:lnTo>
                  <a:close/>
                  <a:moveTo>
                    <a:pt x="9755664" y="1567217"/>
                  </a:moveTo>
                  <a:lnTo>
                    <a:pt x="9886021" y="1642498"/>
                  </a:lnTo>
                  <a:lnTo>
                    <a:pt x="9760734" y="1714846"/>
                  </a:lnTo>
                  <a:lnTo>
                    <a:pt x="9755664" y="1711913"/>
                  </a:lnTo>
                  <a:lnTo>
                    <a:pt x="9755664" y="1567217"/>
                  </a:lnTo>
                  <a:close/>
                  <a:moveTo>
                    <a:pt x="9879250" y="1802837"/>
                  </a:moveTo>
                  <a:lnTo>
                    <a:pt x="9755627" y="1874208"/>
                  </a:lnTo>
                  <a:lnTo>
                    <a:pt x="9755627" y="1731467"/>
                  </a:lnTo>
                  <a:lnTo>
                    <a:pt x="9879250" y="1802837"/>
                  </a:lnTo>
                  <a:close/>
                  <a:moveTo>
                    <a:pt x="9886021" y="1955355"/>
                  </a:moveTo>
                  <a:lnTo>
                    <a:pt x="9755664" y="2030636"/>
                  </a:lnTo>
                  <a:lnTo>
                    <a:pt x="9755664" y="1880110"/>
                  </a:lnTo>
                  <a:lnTo>
                    <a:pt x="9886021" y="1955391"/>
                  </a:lnTo>
                  <a:close/>
                  <a:moveTo>
                    <a:pt x="9755664" y="2036502"/>
                  </a:moveTo>
                  <a:lnTo>
                    <a:pt x="9879286" y="2107873"/>
                  </a:lnTo>
                  <a:lnTo>
                    <a:pt x="9755664" y="2179243"/>
                  </a:lnTo>
                  <a:lnTo>
                    <a:pt x="9755664" y="2036502"/>
                  </a:lnTo>
                  <a:close/>
                  <a:moveTo>
                    <a:pt x="9760734" y="2195864"/>
                  </a:moveTo>
                  <a:lnTo>
                    <a:pt x="9886021" y="2268212"/>
                  </a:lnTo>
                  <a:lnTo>
                    <a:pt x="9755664" y="2343457"/>
                  </a:lnTo>
                  <a:lnTo>
                    <a:pt x="9755664" y="2198761"/>
                  </a:lnTo>
                  <a:lnTo>
                    <a:pt x="9760734" y="2195827"/>
                  </a:lnTo>
                  <a:close/>
                  <a:moveTo>
                    <a:pt x="9887722" y="2271145"/>
                  </a:moveTo>
                  <a:lnTo>
                    <a:pt x="9887722" y="2421671"/>
                  </a:lnTo>
                  <a:lnTo>
                    <a:pt x="9757365" y="2346426"/>
                  </a:lnTo>
                  <a:lnTo>
                    <a:pt x="9887722" y="2271145"/>
                  </a:lnTo>
                  <a:close/>
                  <a:moveTo>
                    <a:pt x="9755664" y="2349359"/>
                  </a:moveTo>
                  <a:lnTo>
                    <a:pt x="9886021" y="2424640"/>
                  </a:lnTo>
                  <a:lnTo>
                    <a:pt x="9760697" y="2496989"/>
                  </a:lnTo>
                  <a:lnTo>
                    <a:pt x="9755627" y="2494055"/>
                  </a:lnTo>
                  <a:lnTo>
                    <a:pt x="9755627" y="2349359"/>
                  </a:lnTo>
                  <a:close/>
                  <a:moveTo>
                    <a:pt x="9879250" y="2584979"/>
                  </a:moveTo>
                  <a:lnTo>
                    <a:pt x="9755627" y="2656350"/>
                  </a:lnTo>
                  <a:lnTo>
                    <a:pt x="9755627" y="2513645"/>
                  </a:lnTo>
                  <a:lnTo>
                    <a:pt x="9879250" y="2585016"/>
                  </a:lnTo>
                  <a:close/>
                  <a:moveTo>
                    <a:pt x="9886021" y="2737497"/>
                  </a:moveTo>
                  <a:lnTo>
                    <a:pt x="9755664" y="2812742"/>
                  </a:lnTo>
                  <a:lnTo>
                    <a:pt x="9755664" y="2662216"/>
                  </a:lnTo>
                  <a:lnTo>
                    <a:pt x="9886021" y="2737497"/>
                  </a:lnTo>
                  <a:close/>
                  <a:moveTo>
                    <a:pt x="9755664" y="2818644"/>
                  </a:moveTo>
                  <a:lnTo>
                    <a:pt x="9879286" y="2890015"/>
                  </a:lnTo>
                  <a:lnTo>
                    <a:pt x="9755664" y="2961385"/>
                  </a:lnTo>
                  <a:lnTo>
                    <a:pt x="9755664" y="2818644"/>
                  </a:lnTo>
                  <a:close/>
                  <a:moveTo>
                    <a:pt x="9760734" y="2978006"/>
                  </a:moveTo>
                  <a:lnTo>
                    <a:pt x="9886021" y="3050354"/>
                  </a:lnTo>
                  <a:lnTo>
                    <a:pt x="9755664" y="3125635"/>
                  </a:lnTo>
                  <a:lnTo>
                    <a:pt x="9755664" y="2980975"/>
                  </a:lnTo>
                  <a:lnTo>
                    <a:pt x="9760770" y="2978042"/>
                  </a:lnTo>
                  <a:close/>
                  <a:moveTo>
                    <a:pt x="9887722" y="3053287"/>
                  </a:moveTo>
                  <a:lnTo>
                    <a:pt x="9887722" y="3203849"/>
                  </a:lnTo>
                  <a:lnTo>
                    <a:pt x="9757365" y="3128604"/>
                  </a:lnTo>
                  <a:lnTo>
                    <a:pt x="9887722" y="3053323"/>
                  </a:lnTo>
                  <a:close/>
                  <a:moveTo>
                    <a:pt x="9755664" y="3131501"/>
                  </a:moveTo>
                  <a:lnTo>
                    <a:pt x="9886021" y="3206782"/>
                  </a:lnTo>
                  <a:lnTo>
                    <a:pt x="9760734" y="3279131"/>
                  </a:lnTo>
                  <a:lnTo>
                    <a:pt x="9755664" y="3276197"/>
                  </a:lnTo>
                  <a:lnTo>
                    <a:pt x="9755664" y="3131501"/>
                  </a:lnTo>
                  <a:close/>
                  <a:moveTo>
                    <a:pt x="9887722" y="3209715"/>
                  </a:moveTo>
                  <a:lnTo>
                    <a:pt x="9887722" y="3352456"/>
                  </a:lnTo>
                  <a:lnTo>
                    <a:pt x="9764101" y="3281086"/>
                  </a:lnTo>
                  <a:lnTo>
                    <a:pt x="9887722" y="3209715"/>
                  </a:lnTo>
                  <a:close/>
                  <a:moveTo>
                    <a:pt x="9887722" y="3047421"/>
                  </a:moveTo>
                  <a:lnTo>
                    <a:pt x="9764137" y="2976050"/>
                  </a:lnTo>
                  <a:lnTo>
                    <a:pt x="9887722" y="2904680"/>
                  </a:lnTo>
                  <a:lnTo>
                    <a:pt x="9887722" y="3047385"/>
                  </a:lnTo>
                  <a:close/>
                  <a:moveTo>
                    <a:pt x="9882690" y="2888060"/>
                  </a:moveTo>
                  <a:lnTo>
                    <a:pt x="9757365" y="2815711"/>
                  </a:lnTo>
                  <a:lnTo>
                    <a:pt x="9887722" y="2740430"/>
                  </a:lnTo>
                  <a:lnTo>
                    <a:pt x="9887722" y="2885126"/>
                  </a:lnTo>
                  <a:lnTo>
                    <a:pt x="9882690" y="2888060"/>
                  </a:lnTo>
                  <a:close/>
                  <a:moveTo>
                    <a:pt x="9887722" y="2734564"/>
                  </a:moveTo>
                  <a:lnTo>
                    <a:pt x="9757365" y="2659283"/>
                  </a:lnTo>
                  <a:lnTo>
                    <a:pt x="9882690" y="2586935"/>
                  </a:lnTo>
                  <a:lnTo>
                    <a:pt x="9887759" y="2589868"/>
                  </a:lnTo>
                  <a:lnTo>
                    <a:pt x="9887759" y="2734564"/>
                  </a:lnTo>
                  <a:close/>
                  <a:moveTo>
                    <a:pt x="9764101" y="2498944"/>
                  </a:moveTo>
                  <a:lnTo>
                    <a:pt x="9887722" y="2427573"/>
                  </a:lnTo>
                  <a:lnTo>
                    <a:pt x="9887722" y="2570314"/>
                  </a:lnTo>
                  <a:lnTo>
                    <a:pt x="9764101" y="2498944"/>
                  </a:lnTo>
                  <a:close/>
                  <a:moveTo>
                    <a:pt x="9887722" y="2265279"/>
                  </a:moveTo>
                  <a:lnTo>
                    <a:pt x="9764137" y="2193908"/>
                  </a:lnTo>
                  <a:lnTo>
                    <a:pt x="9887722" y="2122538"/>
                  </a:lnTo>
                  <a:lnTo>
                    <a:pt x="9887722" y="2265243"/>
                  </a:lnTo>
                  <a:close/>
                  <a:moveTo>
                    <a:pt x="9882653" y="2105918"/>
                  </a:moveTo>
                  <a:lnTo>
                    <a:pt x="9757330" y="2033569"/>
                  </a:lnTo>
                  <a:lnTo>
                    <a:pt x="9887687" y="1958288"/>
                  </a:lnTo>
                  <a:lnTo>
                    <a:pt x="9887687" y="2102984"/>
                  </a:lnTo>
                  <a:lnTo>
                    <a:pt x="9882617" y="2105918"/>
                  </a:lnTo>
                  <a:close/>
                  <a:moveTo>
                    <a:pt x="9887722" y="1952386"/>
                  </a:moveTo>
                  <a:lnTo>
                    <a:pt x="9757365" y="1877105"/>
                  </a:lnTo>
                  <a:lnTo>
                    <a:pt x="9882690" y="1804757"/>
                  </a:lnTo>
                  <a:lnTo>
                    <a:pt x="9887759" y="1807690"/>
                  </a:lnTo>
                  <a:lnTo>
                    <a:pt x="9887759" y="1952386"/>
                  </a:lnTo>
                  <a:close/>
                  <a:moveTo>
                    <a:pt x="9764137" y="1716802"/>
                  </a:moveTo>
                  <a:lnTo>
                    <a:pt x="9887722" y="1645431"/>
                  </a:lnTo>
                  <a:lnTo>
                    <a:pt x="9887722" y="1788136"/>
                  </a:lnTo>
                  <a:lnTo>
                    <a:pt x="9764137" y="1716765"/>
                  </a:lnTo>
                  <a:close/>
                  <a:moveTo>
                    <a:pt x="9887722" y="1483137"/>
                  </a:moveTo>
                  <a:lnTo>
                    <a:pt x="9764137" y="1411766"/>
                  </a:lnTo>
                  <a:lnTo>
                    <a:pt x="9887722" y="1340396"/>
                  </a:lnTo>
                  <a:lnTo>
                    <a:pt x="9887722" y="1483101"/>
                  </a:lnTo>
                  <a:close/>
                  <a:moveTo>
                    <a:pt x="9882690" y="1323775"/>
                  </a:moveTo>
                  <a:lnTo>
                    <a:pt x="9757365" y="1251427"/>
                  </a:lnTo>
                  <a:lnTo>
                    <a:pt x="9887722" y="1176146"/>
                  </a:lnTo>
                  <a:lnTo>
                    <a:pt x="9887722" y="1320842"/>
                  </a:lnTo>
                  <a:lnTo>
                    <a:pt x="9882690" y="1323775"/>
                  </a:lnTo>
                  <a:close/>
                  <a:moveTo>
                    <a:pt x="9887722" y="1170244"/>
                  </a:moveTo>
                  <a:lnTo>
                    <a:pt x="9757365" y="1094963"/>
                  </a:lnTo>
                  <a:lnTo>
                    <a:pt x="9882653" y="1022614"/>
                  </a:lnTo>
                  <a:lnTo>
                    <a:pt x="9887759" y="1025548"/>
                  </a:lnTo>
                  <a:lnTo>
                    <a:pt x="9887759" y="1170244"/>
                  </a:lnTo>
                  <a:close/>
                  <a:moveTo>
                    <a:pt x="9764101" y="934660"/>
                  </a:moveTo>
                  <a:lnTo>
                    <a:pt x="9887722" y="863289"/>
                  </a:lnTo>
                  <a:lnTo>
                    <a:pt x="9887722" y="1006030"/>
                  </a:lnTo>
                  <a:lnTo>
                    <a:pt x="9764101" y="934660"/>
                  </a:lnTo>
                  <a:close/>
                  <a:moveTo>
                    <a:pt x="9887722" y="700995"/>
                  </a:moveTo>
                  <a:lnTo>
                    <a:pt x="9764137" y="629624"/>
                  </a:lnTo>
                  <a:lnTo>
                    <a:pt x="9887722" y="558254"/>
                  </a:lnTo>
                  <a:lnTo>
                    <a:pt x="9887722" y="700959"/>
                  </a:lnTo>
                  <a:close/>
                  <a:moveTo>
                    <a:pt x="9755664" y="466352"/>
                  </a:moveTo>
                  <a:lnTo>
                    <a:pt x="9755664" y="315790"/>
                  </a:lnTo>
                  <a:lnTo>
                    <a:pt x="9886021" y="391071"/>
                  </a:lnTo>
                  <a:lnTo>
                    <a:pt x="9755664" y="466352"/>
                  </a:lnTo>
                  <a:close/>
                  <a:moveTo>
                    <a:pt x="9879250" y="543589"/>
                  </a:moveTo>
                  <a:lnTo>
                    <a:pt x="9755627" y="614959"/>
                  </a:lnTo>
                  <a:lnTo>
                    <a:pt x="9755627" y="472218"/>
                  </a:lnTo>
                  <a:lnTo>
                    <a:pt x="9879250" y="543589"/>
                  </a:lnTo>
                  <a:close/>
                  <a:moveTo>
                    <a:pt x="9752260" y="466352"/>
                  </a:moveTo>
                  <a:lnTo>
                    <a:pt x="9621867" y="391071"/>
                  </a:lnTo>
                  <a:lnTo>
                    <a:pt x="9752260" y="315790"/>
                  </a:lnTo>
                  <a:lnTo>
                    <a:pt x="9752260" y="466352"/>
                  </a:lnTo>
                  <a:close/>
                  <a:moveTo>
                    <a:pt x="9750558" y="469285"/>
                  </a:moveTo>
                  <a:lnTo>
                    <a:pt x="9620165" y="544566"/>
                  </a:lnTo>
                  <a:lnTo>
                    <a:pt x="9620165" y="394004"/>
                  </a:lnTo>
                  <a:lnTo>
                    <a:pt x="9750558" y="469285"/>
                  </a:lnTo>
                  <a:close/>
                  <a:moveTo>
                    <a:pt x="9752260" y="472218"/>
                  </a:moveTo>
                  <a:lnTo>
                    <a:pt x="9752260" y="616915"/>
                  </a:lnTo>
                  <a:lnTo>
                    <a:pt x="9747191" y="619848"/>
                  </a:lnTo>
                  <a:lnTo>
                    <a:pt x="9621867" y="547499"/>
                  </a:lnTo>
                  <a:lnTo>
                    <a:pt x="9752260" y="472218"/>
                  </a:lnTo>
                  <a:close/>
                  <a:moveTo>
                    <a:pt x="9752260" y="636468"/>
                  </a:moveTo>
                  <a:lnTo>
                    <a:pt x="9752260" y="779209"/>
                  </a:lnTo>
                  <a:lnTo>
                    <a:pt x="9628639" y="707839"/>
                  </a:lnTo>
                  <a:lnTo>
                    <a:pt x="9752260" y="636468"/>
                  </a:lnTo>
                  <a:close/>
                  <a:moveTo>
                    <a:pt x="9752260" y="927816"/>
                  </a:moveTo>
                  <a:lnTo>
                    <a:pt x="9628639" y="856446"/>
                  </a:lnTo>
                  <a:lnTo>
                    <a:pt x="9752260" y="785075"/>
                  </a:lnTo>
                  <a:lnTo>
                    <a:pt x="9752260" y="927816"/>
                  </a:lnTo>
                  <a:close/>
                  <a:moveTo>
                    <a:pt x="9752260" y="947370"/>
                  </a:moveTo>
                  <a:lnTo>
                    <a:pt x="9752260" y="1092066"/>
                  </a:lnTo>
                  <a:lnTo>
                    <a:pt x="9621867" y="1016785"/>
                  </a:lnTo>
                  <a:lnTo>
                    <a:pt x="9747191" y="944437"/>
                  </a:lnTo>
                  <a:lnTo>
                    <a:pt x="9752260" y="947370"/>
                  </a:lnTo>
                  <a:close/>
                  <a:moveTo>
                    <a:pt x="9750558" y="1094999"/>
                  </a:moveTo>
                  <a:lnTo>
                    <a:pt x="9620165" y="1170280"/>
                  </a:lnTo>
                  <a:lnTo>
                    <a:pt x="9620165" y="1019718"/>
                  </a:lnTo>
                  <a:lnTo>
                    <a:pt x="9750558" y="1094999"/>
                  </a:lnTo>
                  <a:close/>
                  <a:moveTo>
                    <a:pt x="9750558" y="1251427"/>
                  </a:moveTo>
                  <a:lnTo>
                    <a:pt x="9620165" y="1326708"/>
                  </a:lnTo>
                  <a:lnTo>
                    <a:pt x="9620165" y="1176146"/>
                  </a:lnTo>
                  <a:lnTo>
                    <a:pt x="9750558" y="1251427"/>
                  </a:lnTo>
                  <a:close/>
                  <a:moveTo>
                    <a:pt x="9752260" y="1254360"/>
                  </a:moveTo>
                  <a:lnTo>
                    <a:pt x="9752260" y="1399057"/>
                  </a:lnTo>
                  <a:lnTo>
                    <a:pt x="9747191" y="1401990"/>
                  </a:lnTo>
                  <a:lnTo>
                    <a:pt x="9621867" y="1329642"/>
                  </a:lnTo>
                  <a:lnTo>
                    <a:pt x="9752260" y="1254360"/>
                  </a:lnTo>
                  <a:close/>
                  <a:moveTo>
                    <a:pt x="9752260" y="1418610"/>
                  </a:moveTo>
                  <a:lnTo>
                    <a:pt x="9752260" y="1561351"/>
                  </a:lnTo>
                  <a:lnTo>
                    <a:pt x="9628675" y="1489981"/>
                  </a:lnTo>
                  <a:lnTo>
                    <a:pt x="9752260" y="1418610"/>
                  </a:lnTo>
                  <a:close/>
                  <a:moveTo>
                    <a:pt x="9752260" y="1709958"/>
                  </a:moveTo>
                  <a:lnTo>
                    <a:pt x="9628639" y="1638588"/>
                  </a:lnTo>
                  <a:lnTo>
                    <a:pt x="9752260" y="1567217"/>
                  </a:lnTo>
                  <a:lnTo>
                    <a:pt x="9752260" y="1709958"/>
                  </a:lnTo>
                  <a:close/>
                  <a:moveTo>
                    <a:pt x="9752260" y="1729512"/>
                  </a:moveTo>
                  <a:lnTo>
                    <a:pt x="9752260" y="1874208"/>
                  </a:lnTo>
                  <a:lnTo>
                    <a:pt x="9621867" y="1798927"/>
                  </a:lnTo>
                  <a:lnTo>
                    <a:pt x="9747191" y="1726579"/>
                  </a:lnTo>
                  <a:lnTo>
                    <a:pt x="9752260" y="1729512"/>
                  </a:lnTo>
                  <a:close/>
                  <a:moveTo>
                    <a:pt x="9750558" y="1877141"/>
                  </a:moveTo>
                  <a:lnTo>
                    <a:pt x="9620165" y="1952422"/>
                  </a:lnTo>
                  <a:lnTo>
                    <a:pt x="9620165" y="1801860"/>
                  </a:lnTo>
                  <a:lnTo>
                    <a:pt x="9750558" y="1877141"/>
                  </a:lnTo>
                  <a:close/>
                  <a:moveTo>
                    <a:pt x="9750558" y="2033569"/>
                  </a:moveTo>
                  <a:lnTo>
                    <a:pt x="9620165" y="2108814"/>
                  </a:lnTo>
                  <a:lnTo>
                    <a:pt x="9620165" y="1958252"/>
                  </a:lnTo>
                  <a:lnTo>
                    <a:pt x="9750558" y="2033533"/>
                  </a:lnTo>
                  <a:close/>
                  <a:moveTo>
                    <a:pt x="9752260" y="2036502"/>
                  </a:moveTo>
                  <a:lnTo>
                    <a:pt x="9752260" y="2181199"/>
                  </a:lnTo>
                  <a:lnTo>
                    <a:pt x="9747191" y="2184132"/>
                  </a:lnTo>
                  <a:lnTo>
                    <a:pt x="9621867" y="2111784"/>
                  </a:lnTo>
                  <a:lnTo>
                    <a:pt x="9752260" y="2036502"/>
                  </a:lnTo>
                  <a:close/>
                  <a:moveTo>
                    <a:pt x="9752260" y="2200752"/>
                  </a:moveTo>
                  <a:lnTo>
                    <a:pt x="9752260" y="2343493"/>
                  </a:lnTo>
                  <a:lnTo>
                    <a:pt x="9628639" y="2272123"/>
                  </a:lnTo>
                  <a:lnTo>
                    <a:pt x="9752260" y="2200752"/>
                  </a:lnTo>
                  <a:close/>
                  <a:moveTo>
                    <a:pt x="9752260" y="2492100"/>
                  </a:moveTo>
                  <a:lnTo>
                    <a:pt x="9628639" y="2420730"/>
                  </a:lnTo>
                  <a:lnTo>
                    <a:pt x="9752260" y="2349359"/>
                  </a:lnTo>
                  <a:lnTo>
                    <a:pt x="9752260" y="2492100"/>
                  </a:lnTo>
                  <a:close/>
                  <a:moveTo>
                    <a:pt x="9752260" y="2511654"/>
                  </a:moveTo>
                  <a:lnTo>
                    <a:pt x="9752260" y="2656350"/>
                  </a:lnTo>
                  <a:lnTo>
                    <a:pt x="9621867" y="2581069"/>
                  </a:lnTo>
                  <a:lnTo>
                    <a:pt x="9747191" y="2508721"/>
                  </a:lnTo>
                  <a:lnTo>
                    <a:pt x="9752260" y="2511654"/>
                  </a:lnTo>
                  <a:close/>
                  <a:moveTo>
                    <a:pt x="9750558" y="2659283"/>
                  </a:moveTo>
                  <a:lnTo>
                    <a:pt x="9620165" y="2734564"/>
                  </a:lnTo>
                  <a:lnTo>
                    <a:pt x="9620165" y="2584002"/>
                  </a:lnTo>
                  <a:lnTo>
                    <a:pt x="9750558" y="2659283"/>
                  </a:lnTo>
                  <a:close/>
                  <a:moveTo>
                    <a:pt x="9750558" y="2815711"/>
                  </a:moveTo>
                  <a:lnTo>
                    <a:pt x="9620165" y="2890956"/>
                  </a:lnTo>
                  <a:lnTo>
                    <a:pt x="9620165" y="2740430"/>
                  </a:lnTo>
                  <a:lnTo>
                    <a:pt x="9750558" y="2815711"/>
                  </a:lnTo>
                  <a:close/>
                  <a:moveTo>
                    <a:pt x="9752260" y="2818644"/>
                  </a:moveTo>
                  <a:lnTo>
                    <a:pt x="9752260" y="2963341"/>
                  </a:lnTo>
                  <a:lnTo>
                    <a:pt x="9747191" y="2966274"/>
                  </a:lnTo>
                  <a:lnTo>
                    <a:pt x="9621867" y="2893926"/>
                  </a:lnTo>
                  <a:lnTo>
                    <a:pt x="9752260" y="2818644"/>
                  </a:lnTo>
                  <a:close/>
                  <a:moveTo>
                    <a:pt x="9752260" y="2982894"/>
                  </a:moveTo>
                  <a:lnTo>
                    <a:pt x="9752260" y="3125635"/>
                  </a:lnTo>
                  <a:lnTo>
                    <a:pt x="9628675" y="3054265"/>
                  </a:lnTo>
                  <a:lnTo>
                    <a:pt x="9752260" y="2982894"/>
                  </a:lnTo>
                  <a:close/>
                  <a:moveTo>
                    <a:pt x="9752260" y="3274242"/>
                  </a:moveTo>
                  <a:lnTo>
                    <a:pt x="9628639" y="3202872"/>
                  </a:lnTo>
                  <a:lnTo>
                    <a:pt x="9752260" y="3131501"/>
                  </a:lnTo>
                  <a:lnTo>
                    <a:pt x="9752260" y="3274242"/>
                  </a:lnTo>
                  <a:close/>
                  <a:moveTo>
                    <a:pt x="9879250" y="3367121"/>
                  </a:moveTo>
                  <a:lnTo>
                    <a:pt x="9755627" y="3438492"/>
                  </a:lnTo>
                  <a:lnTo>
                    <a:pt x="9755627" y="3295751"/>
                  </a:lnTo>
                  <a:lnTo>
                    <a:pt x="9879250" y="3367121"/>
                  </a:lnTo>
                  <a:close/>
                  <a:moveTo>
                    <a:pt x="9755664" y="3444358"/>
                  </a:moveTo>
                  <a:lnTo>
                    <a:pt x="9886021" y="3519639"/>
                  </a:lnTo>
                  <a:lnTo>
                    <a:pt x="9755664" y="3594884"/>
                  </a:lnTo>
                  <a:lnTo>
                    <a:pt x="9755664" y="3444358"/>
                  </a:lnTo>
                  <a:close/>
                  <a:moveTo>
                    <a:pt x="9757365" y="3441425"/>
                  </a:moveTo>
                  <a:lnTo>
                    <a:pt x="9882690" y="3369077"/>
                  </a:lnTo>
                  <a:lnTo>
                    <a:pt x="9887759" y="3372010"/>
                  </a:lnTo>
                  <a:lnTo>
                    <a:pt x="9887759" y="3516706"/>
                  </a:lnTo>
                  <a:lnTo>
                    <a:pt x="9757402" y="3441425"/>
                  </a:lnTo>
                  <a:close/>
                  <a:moveTo>
                    <a:pt x="9891127" y="3373965"/>
                  </a:moveTo>
                  <a:lnTo>
                    <a:pt x="10014712" y="3445336"/>
                  </a:lnTo>
                  <a:lnTo>
                    <a:pt x="9891127" y="3516706"/>
                  </a:lnTo>
                  <a:lnTo>
                    <a:pt x="9891127" y="3373965"/>
                  </a:lnTo>
                  <a:close/>
                  <a:moveTo>
                    <a:pt x="9891127" y="3354412"/>
                  </a:moveTo>
                  <a:lnTo>
                    <a:pt x="9891127" y="3209715"/>
                  </a:lnTo>
                  <a:lnTo>
                    <a:pt x="10021484" y="3284997"/>
                  </a:lnTo>
                  <a:lnTo>
                    <a:pt x="9896196" y="3357345"/>
                  </a:lnTo>
                  <a:lnTo>
                    <a:pt x="9891127" y="3354412"/>
                  </a:lnTo>
                  <a:close/>
                  <a:moveTo>
                    <a:pt x="9892829" y="3206782"/>
                  </a:moveTo>
                  <a:lnTo>
                    <a:pt x="10023186" y="3131501"/>
                  </a:lnTo>
                  <a:lnTo>
                    <a:pt x="10023186" y="3282027"/>
                  </a:lnTo>
                  <a:lnTo>
                    <a:pt x="9892829" y="3206782"/>
                  </a:lnTo>
                  <a:close/>
                  <a:moveTo>
                    <a:pt x="9892829" y="3050354"/>
                  </a:moveTo>
                  <a:lnTo>
                    <a:pt x="10023186" y="2975073"/>
                  </a:lnTo>
                  <a:lnTo>
                    <a:pt x="10023186" y="3125599"/>
                  </a:lnTo>
                  <a:lnTo>
                    <a:pt x="9892829" y="3050318"/>
                  </a:lnTo>
                  <a:close/>
                  <a:moveTo>
                    <a:pt x="9891127" y="3047421"/>
                  </a:moveTo>
                  <a:lnTo>
                    <a:pt x="9891127" y="2902725"/>
                  </a:lnTo>
                  <a:lnTo>
                    <a:pt x="9896232" y="2899792"/>
                  </a:lnTo>
                  <a:lnTo>
                    <a:pt x="10021520" y="2972140"/>
                  </a:lnTo>
                  <a:lnTo>
                    <a:pt x="9891163" y="3047421"/>
                  </a:lnTo>
                  <a:close/>
                  <a:moveTo>
                    <a:pt x="9891127" y="2883171"/>
                  </a:moveTo>
                  <a:lnTo>
                    <a:pt x="9891127" y="2740430"/>
                  </a:lnTo>
                  <a:lnTo>
                    <a:pt x="10014748" y="2811801"/>
                  </a:lnTo>
                  <a:lnTo>
                    <a:pt x="9891127" y="2883171"/>
                  </a:lnTo>
                  <a:close/>
                  <a:moveTo>
                    <a:pt x="9891127" y="2591823"/>
                  </a:moveTo>
                  <a:lnTo>
                    <a:pt x="10014712" y="2663194"/>
                  </a:lnTo>
                  <a:lnTo>
                    <a:pt x="9891127" y="2734564"/>
                  </a:lnTo>
                  <a:lnTo>
                    <a:pt x="9891127" y="2591823"/>
                  </a:lnTo>
                  <a:close/>
                  <a:moveTo>
                    <a:pt x="9891127" y="2572270"/>
                  </a:moveTo>
                  <a:lnTo>
                    <a:pt x="9891127" y="2427573"/>
                  </a:lnTo>
                  <a:lnTo>
                    <a:pt x="10021484" y="2502855"/>
                  </a:lnTo>
                  <a:lnTo>
                    <a:pt x="9896196" y="2575203"/>
                  </a:lnTo>
                  <a:lnTo>
                    <a:pt x="9891127" y="2572270"/>
                  </a:lnTo>
                  <a:close/>
                  <a:moveTo>
                    <a:pt x="9892829" y="2424640"/>
                  </a:moveTo>
                  <a:lnTo>
                    <a:pt x="10023186" y="2349359"/>
                  </a:lnTo>
                  <a:lnTo>
                    <a:pt x="10023186" y="2499885"/>
                  </a:lnTo>
                  <a:lnTo>
                    <a:pt x="9892829" y="2424640"/>
                  </a:lnTo>
                  <a:close/>
                  <a:moveTo>
                    <a:pt x="9892829" y="2268212"/>
                  </a:moveTo>
                  <a:lnTo>
                    <a:pt x="10023186" y="2192931"/>
                  </a:lnTo>
                  <a:lnTo>
                    <a:pt x="10023186" y="2343457"/>
                  </a:lnTo>
                  <a:lnTo>
                    <a:pt x="9892829" y="2268212"/>
                  </a:lnTo>
                  <a:close/>
                  <a:moveTo>
                    <a:pt x="9891127" y="2265279"/>
                  </a:moveTo>
                  <a:lnTo>
                    <a:pt x="9891127" y="2120583"/>
                  </a:lnTo>
                  <a:lnTo>
                    <a:pt x="9896196" y="2117650"/>
                  </a:lnTo>
                  <a:lnTo>
                    <a:pt x="10021484" y="2189998"/>
                  </a:lnTo>
                  <a:lnTo>
                    <a:pt x="9891127" y="2265279"/>
                  </a:lnTo>
                  <a:close/>
                  <a:moveTo>
                    <a:pt x="9891127" y="2101029"/>
                  </a:moveTo>
                  <a:lnTo>
                    <a:pt x="9891127" y="1958288"/>
                  </a:lnTo>
                  <a:lnTo>
                    <a:pt x="10014748" y="2029659"/>
                  </a:lnTo>
                  <a:lnTo>
                    <a:pt x="9891127" y="2101029"/>
                  </a:lnTo>
                  <a:close/>
                  <a:moveTo>
                    <a:pt x="9891127" y="1809681"/>
                  </a:moveTo>
                  <a:lnTo>
                    <a:pt x="10014748" y="1881052"/>
                  </a:lnTo>
                  <a:lnTo>
                    <a:pt x="9891127" y="1952422"/>
                  </a:lnTo>
                  <a:lnTo>
                    <a:pt x="9891127" y="1809681"/>
                  </a:lnTo>
                  <a:close/>
                  <a:moveTo>
                    <a:pt x="9891127" y="1790128"/>
                  </a:moveTo>
                  <a:lnTo>
                    <a:pt x="9891127" y="1645431"/>
                  </a:lnTo>
                  <a:lnTo>
                    <a:pt x="10021484" y="1720713"/>
                  </a:lnTo>
                  <a:lnTo>
                    <a:pt x="9896196" y="1793061"/>
                  </a:lnTo>
                  <a:lnTo>
                    <a:pt x="9891127" y="1790128"/>
                  </a:lnTo>
                  <a:close/>
                  <a:moveTo>
                    <a:pt x="9892829" y="1642498"/>
                  </a:moveTo>
                  <a:lnTo>
                    <a:pt x="10023186" y="1567217"/>
                  </a:lnTo>
                  <a:lnTo>
                    <a:pt x="10023186" y="1717779"/>
                  </a:lnTo>
                  <a:lnTo>
                    <a:pt x="9892829" y="1642498"/>
                  </a:lnTo>
                  <a:close/>
                  <a:moveTo>
                    <a:pt x="9892829" y="1486070"/>
                  </a:moveTo>
                  <a:lnTo>
                    <a:pt x="10023186" y="1410789"/>
                  </a:lnTo>
                  <a:lnTo>
                    <a:pt x="10023186" y="1561351"/>
                  </a:lnTo>
                  <a:lnTo>
                    <a:pt x="9892829" y="1486070"/>
                  </a:lnTo>
                  <a:close/>
                  <a:moveTo>
                    <a:pt x="9891127" y="1483137"/>
                  </a:moveTo>
                  <a:lnTo>
                    <a:pt x="9891127" y="1338441"/>
                  </a:lnTo>
                  <a:lnTo>
                    <a:pt x="9896232" y="1335508"/>
                  </a:lnTo>
                  <a:lnTo>
                    <a:pt x="10021520" y="1407856"/>
                  </a:lnTo>
                  <a:lnTo>
                    <a:pt x="9891163" y="1483137"/>
                  </a:lnTo>
                  <a:close/>
                  <a:moveTo>
                    <a:pt x="9891127" y="1318887"/>
                  </a:moveTo>
                  <a:lnTo>
                    <a:pt x="9891127" y="1176146"/>
                  </a:lnTo>
                  <a:lnTo>
                    <a:pt x="10014748" y="1247517"/>
                  </a:lnTo>
                  <a:lnTo>
                    <a:pt x="9891127" y="1318887"/>
                  </a:lnTo>
                  <a:close/>
                  <a:moveTo>
                    <a:pt x="9891127" y="1027539"/>
                  </a:moveTo>
                  <a:lnTo>
                    <a:pt x="10014712" y="1098910"/>
                  </a:lnTo>
                  <a:lnTo>
                    <a:pt x="9891127" y="1170280"/>
                  </a:lnTo>
                  <a:lnTo>
                    <a:pt x="9891127" y="1027539"/>
                  </a:lnTo>
                  <a:close/>
                  <a:moveTo>
                    <a:pt x="9891127" y="1007986"/>
                  </a:moveTo>
                  <a:lnTo>
                    <a:pt x="9891127" y="863289"/>
                  </a:lnTo>
                  <a:lnTo>
                    <a:pt x="10021484" y="938570"/>
                  </a:lnTo>
                  <a:lnTo>
                    <a:pt x="9896160" y="1010919"/>
                  </a:lnTo>
                  <a:lnTo>
                    <a:pt x="9891091" y="1007986"/>
                  </a:lnTo>
                  <a:close/>
                  <a:moveTo>
                    <a:pt x="9892829" y="860356"/>
                  </a:moveTo>
                  <a:lnTo>
                    <a:pt x="10023186" y="785075"/>
                  </a:lnTo>
                  <a:lnTo>
                    <a:pt x="10023186" y="935637"/>
                  </a:lnTo>
                  <a:lnTo>
                    <a:pt x="9892829" y="860356"/>
                  </a:lnTo>
                  <a:close/>
                  <a:moveTo>
                    <a:pt x="9892829" y="703928"/>
                  </a:moveTo>
                  <a:lnTo>
                    <a:pt x="10023186" y="628647"/>
                  </a:lnTo>
                  <a:lnTo>
                    <a:pt x="10023186" y="779209"/>
                  </a:lnTo>
                  <a:lnTo>
                    <a:pt x="9892829" y="703928"/>
                  </a:lnTo>
                  <a:close/>
                  <a:moveTo>
                    <a:pt x="9891127" y="700995"/>
                  </a:moveTo>
                  <a:lnTo>
                    <a:pt x="9891127" y="556299"/>
                  </a:lnTo>
                  <a:lnTo>
                    <a:pt x="9896196" y="553366"/>
                  </a:lnTo>
                  <a:lnTo>
                    <a:pt x="10021520" y="625714"/>
                  </a:lnTo>
                  <a:lnTo>
                    <a:pt x="9891127" y="700995"/>
                  </a:lnTo>
                  <a:close/>
                  <a:moveTo>
                    <a:pt x="9891127" y="536745"/>
                  </a:moveTo>
                  <a:lnTo>
                    <a:pt x="9891127" y="394004"/>
                  </a:lnTo>
                  <a:lnTo>
                    <a:pt x="10014748" y="465375"/>
                  </a:lnTo>
                  <a:lnTo>
                    <a:pt x="9891127" y="536745"/>
                  </a:lnTo>
                  <a:close/>
                  <a:moveTo>
                    <a:pt x="9891127" y="245397"/>
                  </a:moveTo>
                  <a:lnTo>
                    <a:pt x="10014748" y="316768"/>
                  </a:lnTo>
                  <a:lnTo>
                    <a:pt x="9891127" y="388138"/>
                  </a:lnTo>
                  <a:lnTo>
                    <a:pt x="9891127" y="245397"/>
                  </a:lnTo>
                  <a:close/>
                  <a:moveTo>
                    <a:pt x="9887722" y="388102"/>
                  </a:moveTo>
                  <a:lnTo>
                    <a:pt x="9757365" y="312821"/>
                  </a:lnTo>
                  <a:lnTo>
                    <a:pt x="9882690" y="240472"/>
                  </a:lnTo>
                  <a:lnTo>
                    <a:pt x="9887759" y="243405"/>
                  </a:lnTo>
                  <a:lnTo>
                    <a:pt x="9887759" y="388102"/>
                  </a:lnTo>
                  <a:close/>
                  <a:moveTo>
                    <a:pt x="9755664" y="309924"/>
                  </a:moveTo>
                  <a:lnTo>
                    <a:pt x="9755664" y="167183"/>
                  </a:lnTo>
                  <a:lnTo>
                    <a:pt x="9879286" y="238553"/>
                  </a:lnTo>
                  <a:lnTo>
                    <a:pt x="9755664" y="309924"/>
                  </a:lnTo>
                  <a:close/>
                  <a:moveTo>
                    <a:pt x="9752260" y="309924"/>
                  </a:moveTo>
                  <a:lnTo>
                    <a:pt x="9621867" y="234643"/>
                  </a:lnTo>
                  <a:lnTo>
                    <a:pt x="9747191" y="162294"/>
                  </a:lnTo>
                  <a:lnTo>
                    <a:pt x="9752260" y="165228"/>
                  </a:lnTo>
                  <a:lnTo>
                    <a:pt x="9752260" y="309924"/>
                  </a:lnTo>
                  <a:close/>
                  <a:moveTo>
                    <a:pt x="9750558" y="312857"/>
                  </a:moveTo>
                  <a:lnTo>
                    <a:pt x="9620165" y="388138"/>
                  </a:lnTo>
                  <a:lnTo>
                    <a:pt x="9620165" y="237576"/>
                  </a:lnTo>
                  <a:lnTo>
                    <a:pt x="9750558" y="312857"/>
                  </a:lnTo>
                  <a:close/>
                  <a:moveTo>
                    <a:pt x="9620165" y="550432"/>
                  </a:moveTo>
                  <a:lnTo>
                    <a:pt x="9743787" y="621803"/>
                  </a:lnTo>
                  <a:lnTo>
                    <a:pt x="9620165" y="693173"/>
                  </a:lnTo>
                  <a:lnTo>
                    <a:pt x="9620165" y="550432"/>
                  </a:lnTo>
                  <a:close/>
                  <a:moveTo>
                    <a:pt x="9625270" y="709794"/>
                  </a:moveTo>
                  <a:lnTo>
                    <a:pt x="9750558" y="782142"/>
                  </a:lnTo>
                  <a:lnTo>
                    <a:pt x="9625234" y="854490"/>
                  </a:lnTo>
                  <a:lnTo>
                    <a:pt x="9620165" y="851557"/>
                  </a:lnTo>
                  <a:lnTo>
                    <a:pt x="9620165" y="712727"/>
                  </a:lnTo>
                  <a:lnTo>
                    <a:pt x="9625270" y="709794"/>
                  </a:lnTo>
                  <a:close/>
                  <a:moveTo>
                    <a:pt x="9616798" y="849602"/>
                  </a:moveTo>
                  <a:lnTo>
                    <a:pt x="9499947" y="782142"/>
                  </a:lnTo>
                  <a:lnTo>
                    <a:pt x="9616798" y="714682"/>
                  </a:lnTo>
                  <a:lnTo>
                    <a:pt x="9616798" y="849602"/>
                  </a:lnTo>
                  <a:close/>
                  <a:moveTo>
                    <a:pt x="9743787" y="942481"/>
                  </a:moveTo>
                  <a:lnTo>
                    <a:pt x="9620201" y="1013852"/>
                  </a:lnTo>
                  <a:lnTo>
                    <a:pt x="9620201" y="871111"/>
                  </a:lnTo>
                  <a:lnTo>
                    <a:pt x="9743787" y="942481"/>
                  </a:lnTo>
                  <a:close/>
                  <a:moveTo>
                    <a:pt x="9620165" y="1332575"/>
                  </a:moveTo>
                  <a:lnTo>
                    <a:pt x="9743787" y="1403945"/>
                  </a:lnTo>
                  <a:lnTo>
                    <a:pt x="9620165" y="1475315"/>
                  </a:lnTo>
                  <a:lnTo>
                    <a:pt x="9620165" y="1332575"/>
                  </a:lnTo>
                  <a:close/>
                  <a:moveTo>
                    <a:pt x="9625270" y="1491936"/>
                  </a:moveTo>
                  <a:lnTo>
                    <a:pt x="9750558" y="1564284"/>
                  </a:lnTo>
                  <a:lnTo>
                    <a:pt x="9625234" y="1636632"/>
                  </a:lnTo>
                  <a:lnTo>
                    <a:pt x="9620165" y="1633699"/>
                  </a:lnTo>
                  <a:lnTo>
                    <a:pt x="9620165" y="1494869"/>
                  </a:lnTo>
                  <a:lnTo>
                    <a:pt x="9625270" y="1491936"/>
                  </a:lnTo>
                  <a:close/>
                  <a:moveTo>
                    <a:pt x="9616798" y="1631744"/>
                  </a:moveTo>
                  <a:lnTo>
                    <a:pt x="9499983" y="1564284"/>
                  </a:lnTo>
                  <a:lnTo>
                    <a:pt x="9616798" y="1496824"/>
                  </a:lnTo>
                  <a:lnTo>
                    <a:pt x="9616798" y="1631744"/>
                  </a:lnTo>
                  <a:close/>
                  <a:moveTo>
                    <a:pt x="9743787" y="1724623"/>
                  </a:moveTo>
                  <a:lnTo>
                    <a:pt x="9620165" y="1795994"/>
                  </a:lnTo>
                  <a:lnTo>
                    <a:pt x="9620165" y="1653253"/>
                  </a:lnTo>
                  <a:lnTo>
                    <a:pt x="9743787" y="1724623"/>
                  </a:lnTo>
                  <a:close/>
                  <a:moveTo>
                    <a:pt x="9620165" y="2114717"/>
                  </a:moveTo>
                  <a:lnTo>
                    <a:pt x="9743787" y="2186087"/>
                  </a:lnTo>
                  <a:lnTo>
                    <a:pt x="9620165" y="2257457"/>
                  </a:lnTo>
                  <a:lnTo>
                    <a:pt x="9620165" y="2114717"/>
                  </a:lnTo>
                  <a:close/>
                  <a:moveTo>
                    <a:pt x="9625270" y="2274078"/>
                  </a:moveTo>
                  <a:lnTo>
                    <a:pt x="9750558" y="2346426"/>
                  </a:lnTo>
                  <a:lnTo>
                    <a:pt x="9625234" y="2418774"/>
                  </a:lnTo>
                  <a:lnTo>
                    <a:pt x="9620165" y="2415841"/>
                  </a:lnTo>
                  <a:lnTo>
                    <a:pt x="9620165" y="2277011"/>
                  </a:lnTo>
                  <a:lnTo>
                    <a:pt x="9625270" y="2274078"/>
                  </a:lnTo>
                  <a:close/>
                  <a:moveTo>
                    <a:pt x="9616798" y="2413886"/>
                  </a:moveTo>
                  <a:lnTo>
                    <a:pt x="9499983" y="2346426"/>
                  </a:lnTo>
                  <a:lnTo>
                    <a:pt x="9616798" y="2278966"/>
                  </a:lnTo>
                  <a:lnTo>
                    <a:pt x="9616798" y="2413886"/>
                  </a:lnTo>
                  <a:close/>
                  <a:moveTo>
                    <a:pt x="9743787" y="2506765"/>
                  </a:moveTo>
                  <a:lnTo>
                    <a:pt x="9620165" y="2578099"/>
                  </a:lnTo>
                  <a:lnTo>
                    <a:pt x="9620165" y="2435395"/>
                  </a:lnTo>
                  <a:lnTo>
                    <a:pt x="9743787" y="2506765"/>
                  </a:lnTo>
                  <a:close/>
                  <a:moveTo>
                    <a:pt x="9620165" y="2896859"/>
                  </a:moveTo>
                  <a:lnTo>
                    <a:pt x="9743787" y="2968229"/>
                  </a:lnTo>
                  <a:lnTo>
                    <a:pt x="9620165" y="3039599"/>
                  </a:lnTo>
                  <a:lnTo>
                    <a:pt x="9620165" y="2896859"/>
                  </a:lnTo>
                  <a:close/>
                  <a:moveTo>
                    <a:pt x="9625270" y="3056220"/>
                  </a:moveTo>
                  <a:lnTo>
                    <a:pt x="9750558" y="3128568"/>
                  </a:lnTo>
                  <a:lnTo>
                    <a:pt x="9625234" y="3200916"/>
                  </a:lnTo>
                  <a:lnTo>
                    <a:pt x="9620165" y="3197983"/>
                  </a:lnTo>
                  <a:lnTo>
                    <a:pt x="9620165" y="3059153"/>
                  </a:lnTo>
                  <a:lnTo>
                    <a:pt x="9625270" y="3056220"/>
                  </a:lnTo>
                  <a:close/>
                  <a:moveTo>
                    <a:pt x="9616798" y="3196028"/>
                  </a:moveTo>
                  <a:lnTo>
                    <a:pt x="9499983" y="3128568"/>
                  </a:lnTo>
                  <a:lnTo>
                    <a:pt x="9616798" y="3061108"/>
                  </a:lnTo>
                  <a:lnTo>
                    <a:pt x="9616798" y="3196028"/>
                  </a:lnTo>
                  <a:close/>
                  <a:moveTo>
                    <a:pt x="9743787" y="3288907"/>
                  </a:moveTo>
                  <a:lnTo>
                    <a:pt x="9620165" y="3360278"/>
                  </a:lnTo>
                  <a:lnTo>
                    <a:pt x="9620165" y="3217573"/>
                  </a:lnTo>
                  <a:lnTo>
                    <a:pt x="9743787" y="3288943"/>
                  </a:lnTo>
                  <a:close/>
                  <a:moveTo>
                    <a:pt x="9620165" y="3522572"/>
                  </a:moveTo>
                  <a:lnTo>
                    <a:pt x="9750558" y="3597853"/>
                  </a:lnTo>
                  <a:lnTo>
                    <a:pt x="9620165" y="3673098"/>
                  </a:lnTo>
                  <a:lnTo>
                    <a:pt x="9620165" y="3522572"/>
                  </a:lnTo>
                  <a:close/>
                  <a:moveTo>
                    <a:pt x="9752260" y="3600786"/>
                  </a:moveTo>
                  <a:lnTo>
                    <a:pt x="9752260" y="3745483"/>
                  </a:lnTo>
                  <a:lnTo>
                    <a:pt x="9747191" y="3748416"/>
                  </a:lnTo>
                  <a:lnTo>
                    <a:pt x="9621867" y="3676068"/>
                  </a:lnTo>
                  <a:lnTo>
                    <a:pt x="9752260" y="3600786"/>
                  </a:lnTo>
                  <a:close/>
                  <a:moveTo>
                    <a:pt x="9755664" y="3600786"/>
                  </a:moveTo>
                  <a:lnTo>
                    <a:pt x="9879286" y="3672157"/>
                  </a:lnTo>
                  <a:lnTo>
                    <a:pt x="9755664" y="3743527"/>
                  </a:lnTo>
                  <a:lnTo>
                    <a:pt x="9755664" y="3600786"/>
                  </a:lnTo>
                  <a:close/>
                  <a:moveTo>
                    <a:pt x="9757330" y="3597853"/>
                  </a:moveTo>
                  <a:lnTo>
                    <a:pt x="9887722" y="3522572"/>
                  </a:lnTo>
                  <a:lnTo>
                    <a:pt x="9887722" y="3667268"/>
                  </a:lnTo>
                  <a:lnTo>
                    <a:pt x="9882653" y="3670202"/>
                  </a:lnTo>
                  <a:lnTo>
                    <a:pt x="9757330" y="3597853"/>
                  </a:lnTo>
                  <a:close/>
                  <a:moveTo>
                    <a:pt x="9891127" y="3522572"/>
                  </a:moveTo>
                  <a:lnTo>
                    <a:pt x="10014748" y="3593943"/>
                  </a:lnTo>
                  <a:lnTo>
                    <a:pt x="9891127" y="3665313"/>
                  </a:lnTo>
                  <a:lnTo>
                    <a:pt x="9891127" y="3522572"/>
                  </a:lnTo>
                  <a:close/>
                  <a:moveTo>
                    <a:pt x="9892829" y="3519639"/>
                  </a:moveTo>
                  <a:lnTo>
                    <a:pt x="10018116" y="3447291"/>
                  </a:lnTo>
                  <a:lnTo>
                    <a:pt x="10023186" y="3450224"/>
                  </a:lnTo>
                  <a:lnTo>
                    <a:pt x="10023186" y="3589090"/>
                  </a:lnTo>
                  <a:lnTo>
                    <a:pt x="10018116" y="3591987"/>
                  </a:lnTo>
                  <a:lnTo>
                    <a:pt x="9892792" y="3519639"/>
                  </a:lnTo>
                  <a:close/>
                  <a:moveTo>
                    <a:pt x="10026589" y="3452179"/>
                  </a:moveTo>
                  <a:lnTo>
                    <a:pt x="10143440" y="3519675"/>
                  </a:lnTo>
                  <a:lnTo>
                    <a:pt x="10026589" y="3587135"/>
                  </a:lnTo>
                  <a:lnTo>
                    <a:pt x="10026589" y="3452216"/>
                  </a:lnTo>
                  <a:close/>
                  <a:moveTo>
                    <a:pt x="9899600" y="3359300"/>
                  </a:moveTo>
                  <a:lnTo>
                    <a:pt x="10023186" y="3287930"/>
                  </a:lnTo>
                  <a:lnTo>
                    <a:pt x="10023186" y="3430670"/>
                  </a:lnTo>
                  <a:lnTo>
                    <a:pt x="9899600" y="3359300"/>
                  </a:lnTo>
                  <a:close/>
                  <a:moveTo>
                    <a:pt x="10023186" y="2969170"/>
                  </a:moveTo>
                  <a:lnTo>
                    <a:pt x="9899600" y="2897800"/>
                  </a:lnTo>
                  <a:lnTo>
                    <a:pt x="10023186" y="2826466"/>
                  </a:lnTo>
                  <a:lnTo>
                    <a:pt x="10023186" y="2969170"/>
                  </a:lnTo>
                  <a:close/>
                  <a:moveTo>
                    <a:pt x="10018116" y="2809845"/>
                  </a:moveTo>
                  <a:lnTo>
                    <a:pt x="9892792" y="2737497"/>
                  </a:lnTo>
                  <a:lnTo>
                    <a:pt x="10018079" y="2665149"/>
                  </a:lnTo>
                  <a:lnTo>
                    <a:pt x="10023149" y="2668082"/>
                  </a:lnTo>
                  <a:lnTo>
                    <a:pt x="10023149" y="2806948"/>
                  </a:lnTo>
                  <a:lnTo>
                    <a:pt x="10018079" y="2809845"/>
                  </a:lnTo>
                  <a:close/>
                  <a:moveTo>
                    <a:pt x="10026589" y="2670037"/>
                  </a:moveTo>
                  <a:lnTo>
                    <a:pt x="10143440" y="2737497"/>
                  </a:lnTo>
                  <a:lnTo>
                    <a:pt x="10026589" y="2804957"/>
                  </a:lnTo>
                  <a:lnTo>
                    <a:pt x="10026589" y="2670037"/>
                  </a:lnTo>
                  <a:close/>
                  <a:moveTo>
                    <a:pt x="9899563" y="2577158"/>
                  </a:moveTo>
                  <a:lnTo>
                    <a:pt x="10023186" y="2505788"/>
                  </a:lnTo>
                  <a:lnTo>
                    <a:pt x="10023186" y="2648528"/>
                  </a:lnTo>
                  <a:lnTo>
                    <a:pt x="9899563" y="2577158"/>
                  </a:lnTo>
                  <a:close/>
                  <a:moveTo>
                    <a:pt x="10023186" y="2187028"/>
                  </a:moveTo>
                  <a:lnTo>
                    <a:pt x="9899600" y="2115694"/>
                  </a:lnTo>
                  <a:lnTo>
                    <a:pt x="10023186" y="2044324"/>
                  </a:lnTo>
                  <a:lnTo>
                    <a:pt x="10023186" y="2187028"/>
                  </a:lnTo>
                  <a:close/>
                  <a:moveTo>
                    <a:pt x="10018116" y="2027703"/>
                  </a:moveTo>
                  <a:lnTo>
                    <a:pt x="9892792" y="1955355"/>
                  </a:lnTo>
                  <a:lnTo>
                    <a:pt x="10018079" y="1883007"/>
                  </a:lnTo>
                  <a:lnTo>
                    <a:pt x="10023149" y="1885940"/>
                  </a:lnTo>
                  <a:lnTo>
                    <a:pt x="10023149" y="2024770"/>
                  </a:lnTo>
                  <a:lnTo>
                    <a:pt x="10018079" y="2027703"/>
                  </a:lnTo>
                  <a:close/>
                  <a:moveTo>
                    <a:pt x="10026589" y="1887895"/>
                  </a:moveTo>
                  <a:lnTo>
                    <a:pt x="10143440" y="1955355"/>
                  </a:lnTo>
                  <a:lnTo>
                    <a:pt x="10026589" y="2022815"/>
                  </a:lnTo>
                  <a:lnTo>
                    <a:pt x="10026589" y="1887895"/>
                  </a:lnTo>
                  <a:close/>
                  <a:moveTo>
                    <a:pt x="9899600" y="1795016"/>
                  </a:moveTo>
                  <a:lnTo>
                    <a:pt x="10023186" y="1723646"/>
                  </a:lnTo>
                  <a:lnTo>
                    <a:pt x="10023186" y="1866386"/>
                  </a:lnTo>
                  <a:lnTo>
                    <a:pt x="9899600" y="1795016"/>
                  </a:lnTo>
                  <a:close/>
                  <a:moveTo>
                    <a:pt x="10023186" y="1404923"/>
                  </a:moveTo>
                  <a:lnTo>
                    <a:pt x="9899600" y="1333552"/>
                  </a:lnTo>
                  <a:lnTo>
                    <a:pt x="10023186" y="1262182"/>
                  </a:lnTo>
                  <a:lnTo>
                    <a:pt x="10023186" y="1404923"/>
                  </a:lnTo>
                  <a:close/>
                  <a:moveTo>
                    <a:pt x="10018116" y="1245561"/>
                  </a:moveTo>
                  <a:lnTo>
                    <a:pt x="9892792" y="1173213"/>
                  </a:lnTo>
                  <a:lnTo>
                    <a:pt x="10018079" y="1100865"/>
                  </a:lnTo>
                  <a:lnTo>
                    <a:pt x="10023149" y="1103798"/>
                  </a:lnTo>
                  <a:lnTo>
                    <a:pt x="10023149" y="1242628"/>
                  </a:lnTo>
                  <a:lnTo>
                    <a:pt x="10018079" y="1245561"/>
                  </a:lnTo>
                  <a:close/>
                  <a:moveTo>
                    <a:pt x="10026589" y="1105753"/>
                  </a:moveTo>
                  <a:lnTo>
                    <a:pt x="10143440" y="1173213"/>
                  </a:lnTo>
                  <a:lnTo>
                    <a:pt x="10026589" y="1240673"/>
                  </a:lnTo>
                  <a:lnTo>
                    <a:pt x="10026589" y="1105753"/>
                  </a:lnTo>
                  <a:close/>
                  <a:moveTo>
                    <a:pt x="9899563" y="1012874"/>
                  </a:moveTo>
                  <a:lnTo>
                    <a:pt x="10023186" y="941503"/>
                  </a:lnTo>
                  <a:lnTo>
                    <a:pt x="10023186" y="1084244"/>
                  </a:lnTo>
                  <a:lnTo>
                    <a:pt x="9899563" y="1012874"/>
                  </a:lnTo>
                  <a:close/>
                  <a:moveTo>
                    <a:pt x="10023186" y="622781"/>
                  </a:moveTo>
                  <a:lnTo>
                    <a:pt x="9899600" y="551410"/>
                  </a:lnTo>
                  <a:lnTo>
                    <a:pt x="10023186" y="480040"/>
                  </a:lnTo>
                  <a:lnTo>
                    <a:pt x="10023186" y="622781"/>
                  </a:lnTo>
                  <a:close/>
                  <a:moveTo>
                    <a:pt x="10018116" y="463419"/>
                  </a:moveTo>
                  <a:lnTo>
                    <a:pt x="9892792" y="391071"/>
                  </a:lnTo>
                  <a:lnTo>
                    <a:pt x="10018116" y="318723"/>
                  </a:lnTo>
                  <a:lnTo>
                    <a:pt x="10023186" y="321656"/>
                  </a:lnTo>
                  <a:lnTo>
                    <a:pt x="10023186" y="460486"/>
                  </a:lnTo>
                  <a:lnTo>
                    <a:pt x="10018116" y="463419"/>
                  </a:lnTo>
                  <a:close/>
                  <a:moveTo>
                    <a:pt x="10026589" y="323611"/>
                  </a:moveTo>
                  <a:lnTo>
                    <a:pt x="10143440" y="391071"/>
                  </a:lnTo>
                  <a:lnTo>
                    <a:pt x="10026589" y="458531"/>
                  </a:lnTo>
                  <a:lnTo>
                    <a:pt x="10026589" y="323611"/>
                  </a:lnTo>
                  <a:close/>
                  <a:moveTo>
                    <a:pt x="9899600" y="230732"/>
                  </a:moveTo>
                  <a:lnTo>
                    <a:pt x="10023186" y="159361"/>
                  </a:lnTo>
                  <a:lnTo>
                    <a:pt x="10023186" y="302102"/>
                  </a:lnTo>
                  <a:lnTo>
                    <a:pt x="9899600" y="230732"/>
                  </a:lnTo>
                  <a:close/>
                  <a:moveTo>
                    <a:pt x="9891127" y="81147"/>
                  </a:moveTo>
                  <a:lnTo>
                    <a:pt x="10021520" y="156428"/>
                  </a:lnTo>
                  <a:lnTo>
                    <a:pt x="9896196" y="228777"/>
                  </a:lnTo>
                  <a:lnTo>
                    <a:pt x="9891127" y="225844"/>
                  </a:lnTo>
                  <a:lnTo>
                    <a:pt x="9891127" y="81147"/>
                  </a:lnTo>
                  <a:close/>
                  <a:moveTo>
                    <a:pt x="9887722" y="223888"/>
                  </a:moveTo>
                  <a:lnTo>
                    <a:pt x="9764137" y="152518"/>
                  </a:lnTo>
                  <a:lnTo>
                    <a:pt x="9887722" y="81147"/>
                  </a:lnTo>
                  <a:lnTo>
                    <a:pt x="9887722" y="223888"/>
                  </a:lnTo>
                  <a:close/>
                  <a:moveTo>
                    <a:pt x="9755664" y="2933"/>
                  </a:moveTo>
                  <a:lnTo>
                    <a:pt x="9886021" y="78214"/>
                  </a:lnTo>
                  <a:lnTo>
                    <a:pt x="9760734" y="150562"/>
                  </a:lnTo>
                  <a:lnTo>
                    <a:pt x="9755664" y="147629"/>
                  </a:lnTo>
                  <a:lnTo>
                    <a:pt x="9755664" y="2933"/>
                  </a:lnTo>
                  <a:close/>
                  <a:moveTo>
                    <a:pt x="9752260" y="2933"/>
                  </a:moveTo>
                  <a:lnTo>
                    <a:pt x="9752260" y="145674"/>
                  </a:lnTo>
                  <a:lnTo>
                    <a:pt x="9628639" y="74303"/>
                  </a:lnTo>
                  <a:lnTo>
                    <a:pt x="9752260" y="2933"/>
                  </a:lnTo>
                  <a:close/>
                  <a:moveTo>
                    <a:pt x="9743787" y="160339"/>
                  </a:moveTo>
                  <a:lnTo>
                    <a:pt x="9620165" y="231710"/>
                  </a:lnTo>
                  <a:lnTo>
                    <a:pt x="9620165" y="88969"/>
                  </a:lnTo>
                  <a:lnTo>
                    <a:pt x="9743787" y="160339"/>
                  </a:lnTo>
                  <a:close/>
                  <a:moveTo>
                    <a:pt x="9491474" y="14665"/>
                  </a:moveTo>
                  <a:lnTo>
                    <a:pt x="9608324" y="82125"/>
                  </a:lnTo>
                  <a:lnTo>
                    <a:pt x="9491474" y="149585"/>
                  </a:lnTo>
                  <a:lnTo>
                    <a:pt x="9491474" y="14665"/>
                  </a:lnTo>
                  <a:close/>
                  <a:moveTo>
                    <a:pt x="9491474" y="153495"/>
                  </a:moveTo>
                  <a:lnTo>
                    <a:pt x="9611728" y="84080"/>
                  </a:lnTo>
                  <a:lnTo>
                    <a:pt x="9616798" y="87013"/>
                  </a:lnTo>
                  <a:lnTo>
                    <a:pt x="9616798" y="231710"/>
                  </a:lnTo>
                  <a:lnTo>
                    <a:pt x="9491474" y="159361"/>
                  </a:lnTo>
                  <a:lnTo>
                    <a:pt x="9491474" y="153495"/>
                  </a:lnTo>
                  <a:close/>
                  <a:moveTo>
                    <a:pt x="9491474" y="163272"/>
                  </a:moveTo>
                  <a:lnTo>
                    <a:pt x="9615132" y="234643"/>
                  </a:lnTo>
                  <a:lnTo>
                    <a:pt x="9491474" y="306013"/>
                  </a:lnTo>
                  <a:lnTo>
                    <a:pt x="9491474" y="163272"/>
                  </a:lnTo>
                  <a:close/>
                  <a:moveTo>
                    <a:pt x="9491474" y="309924"/>
                  </a:moveTo>
                  <a:lnTo>
                    <a:pt x="9616798" y="237576"/>
                  </a:lnTo>
                  <a:lnTo>
                    <a:pt x="9616798" y="388102"/>
                  </a:lnTo>
                  <a:lnTo>
                    <a:pt x="9491474" y="315754"/>
                  </a:lnTo>
                  <a:lnTo>
                    <a:pt x="9491474" y="309888"/>
                  </a:lnTo>
                  <a:close/>
                  <a:moveTo>
                    <a:pt x="9491474" y="319701"/>
                  </a:moveTo>
                  <a:lnTo>
                    <a:pt x="9615132" y="391071"/>
                  </a:lnTo>
                  <a:lnTo>
                    <a:pt x="9491474" y="462441"/>
                  </a:lnTo>
                  <a:lnTo>
                    <a:pt x="9491474" y="319701"/>
                  </a:lnTo>
                  <a:close/>
                  <a:moveTo>
                    <a:pt x="9491474" y="466352"/>
                  </a:moveTo>
                  <a:lnTo>
                    <a:pt x="9616798" y="394004"/>
                  </a:lnTo>
                  <a:lnTo>
                    <a:pt x="9616798" y="544566"/>
                  </a:lnTo>
                  <a:lnTo>
                    <a:pt x="9491474" y="472218"/>
                  </a:lnTo>
                  <a:lnTo>
                    <a:pt x="9491474" y="466352"/>
                  </a:lnTo>
                  <a:close/>
                  <a:moveTo>
                    <a:pt x="9491474" y="476129"/>
                  </a:moveTo>
                  <a:lnTo>
                    <a:pt x="9615096" y="547499"/>
                  </a:lnTo>
                  <a:lnTo>
                    <a:pt x="9491474" y="618870"/>
                  </a:lnTo>
                  <a:lnTo>
                    <a:pt x="9491474" y="476129"/>
                  </a:lnTo>
                  <a:close/>
                  <a:moveTo>
                    <a:pt x="9491474" y="622781"/>
                  </a:moveTo>
                  <a:lnTo>
                    <a:pt x="9616798" y="550432"/>
                  </a:lnTo>
                  <a:lnTo>
                    <a:pt x="9616798" y="695129"/>
                  </a:lnTo>
                  <a:lnTo>
                    <a:pt x="9611728" y="698062"/>
                  </a:lnTo>
                  <a:lnTo>
                    <a:pt x="9491474" y="628647"/>
                  </a:lnTo>
                  <a:lnTo>
                    <a:pt x="9491474" y="622781"/>
                  </a:lnTo>
                  <a:close/>
                  <a:moveTo>
                    <a:pt x="9491474" y="632557"/>
                  </a:moveTo>
                  <a:lnTo>
                    <a:pt x="9608324" y="700017"/>
                  </a:lnTo>
                  <a:lnTo>
                    <a:pt x="9491474" y="767477"/>
                  </a:lnTo>
                  <a:lnTo>
                    <a:pt x="9491474" y="632557"/>
                  </a:lnTo>
                  <a:close/>
                  <a:moveTo>
                    <a:pt x="9491474" y="796807"/>
                  </a:moveTo>
                  <a:lnTo>
                    <a:pt x="9608324" y="864267"/>
                  </a:lnTo>
                  <a:lnTo>
                    <a:pt x="9491474" y="931727"/>
                  </a:lnTo>
                  <a:lnTo>
                    <a:pt x="9491474" y="796807"/>
                  </a:lnTo>
                  <a:close/>
                  <a:moveTo>
                    <a:pt x="9491474" y="935637"/>
                  </a:moveTo>
                  <a:lnTo>
                    <a:pt x="9611728" y="866222"/>
                  </a:lnTo>
                  <a:lnTo>
                    <a:pt x="9616798" y="869155"/>
                  </a:lnTo>
                  <a:lnTo>
                    <a:pt x="9616798" y="1013852"/>
                  </a:lnTo>
                  <a:lnTo>
                    <a:pt x="9491474" y="941503"/>
                  </a:lnTo>
                  <a:lnTo>
                    <a:pt x="9491474" y="935637"/>
                  </a:lnTo>
                  <a:close/>
                  <a:moveTo>
                    <a:pt x="9491474" y="945414"/>
                  </a:moveTo>
                  <a:lnTo>
                    <a:pt x="9615096" y="1016785"/>
                  </a:lnTo>
                  <a:lnTo>
                    <a:pt x="9491474" y="1088155"/>
                  </a:lnTo>
                  <a:lnTo>
                    <a:pt x="9491474" y="945414"/>
                  </a:lnTo>
                  <a:close/>
                  <a:moveTo>
                    <a:pt x="9491474" y="1092066"/>
                  </a:moveTo>
                  <a:lnTo>
                    <a:pt x="9616798" y="1019718"/>
                  </a:lnTo>
                  <a:lnTo>
                    <a:pt x="9616798" y="1170280"/>
                  </a:lnTo>
                  <a:lnTo>
                    <a:pt x="9491474" y="1097932"/>
                  </a:lnTo>
                  <a:lnTo>
                    <a:pt x="9491474" y="1092066"/>
                  </a:lnTo>
                  <a:close/>
                  <a:moveTo>
                    <a:pt x="9491474" y="1101843"/>
                  </a:moveTo>
                  <a:lnTo>
                    <a:pt x="9615096" y="1173213"/>
                  </a:lnTo>
                  <a:lnTo>
                    <a:pt x="9491474" y="1244583"/>
                  </a:lnTo>
                  <a:lnTo>
                    <a:pt x="9491474" y="1101843"/>
                  </a:lnTo>
                  <a:close/>
                  <a:moveTo>
                    <a:pt x="9491474" y="1248494"/>
                  </a:moveTo>
                  <a:lnTo>
                    <a:pt x="9616798" y="1176146"/>
                  </a:lnTo>
                  <a:lnTo>
                    <a:pt x="9616798" y="1326708"/>
                  </a:lnTo>
                  <a:lnTo>
                    <a:pt x="9491474" y="1254360"/>
                  </a:lnTo>
                  <a:lnTo>
                    <a:pt x="9491474" y="1248494"/>
                  </a:lnTo>
                  <a:close/>
                  <a:moveTo>
                    <a:pt x="9491474" y="1258271"/>
                  </a:moveTo>
                  <a:lnTo>
                    <a:pt x="9615096" y="1329642"/>
                  </a:lnTo>
                  <a:lnTo>
                    <a:pt x="9491474" y="1401012"/>
                  </a:lnTo>
                  <a:lnTo>
                    <a:pt x="9491474" y="1258271"/>
                  </a:lnTo>
                  <a:close/>
                  <a:moveTo>
                    <a:pt x="9491474" y="1404923"/>
                  </a:moveTo>
                  <a:lnTo>
                    <a:pt x="9616798" y="1332575"/>
                  </a:lnTo>
                  <a:lnTo>
                    <a:pt x="9616798" y="1477271"/>
                  </a:lnTo>
                  <a:lnTo>
                    <a:pt x="9611728" y="1480204"/>
                  </a:lnTo>
                  <a:lnTo>
                    <a:pt x="9491474" y="1410789"/>
                  </a:lnTo>
                  <a:lnTo>
                    <a:pt x="9491474" y="1404923"/>
                  </a:lnTo>
                  <a:close/>
                  <a:moveTo>
                    <a:pt x="9491474" y="1414699"/>
                  </a:moveTo>
                  <a:lnTo>
                    <a:pt x="9608324" y="1482159"/>
                  </a:lnTo>
                  <a:lnTo>
                    <a:pt x="9491474" y="1549619"/>
                  </a:lnTo>
                  <a:lnTo>
                    <a:pt x="9491474" y="1414663"/>
                  </a:lnTo>
                  <a:close/>
                  <a:moveTo>
                    <a:pt x="9491474" y="1578949"/>
                  </a:moveTo>
                  <a:lnTo>
                    <a:pt x="9608324" y="1646409"/>
                  </a:lnTo>
                  <a:lnTo>
                    <a:pt x="9491474" y="1713869"/>
                  </a:lnTo>
                  <a:lnTo>
                    <a:pt x="9491474" y="1578949"/>
                  </a:lnTo>
                  <a:close/>
                  <a:moveTo>
                    <a:pt x="9491474" y="1717779"/>
                  </a:moveTo>
                  <a:lnTo>
                    <a:pt x="9611728" y="1648364"/>
                  </a:lnTo>
                  <a:lnTo>
                    <a:pt x="9616798" y="1651297"/>
                  </a:lnTo>
                  <a:lnTo>
                    <a:pt x="9616798" y="1795994"/>
                  </a:lnTo>
                  <a:lnTo>
                    <a:pt x="9491474" y="1723646"/>
                  </a:lnTo>
                  <a:lnTo>
                    <a:pt x="9491474" y="1717779"/>
                  </a:lnTo>
                  <a:close/>
                  <a:moveTo>
                    <a:pt x="9491474" y="1727556"/>
                  </a:moveTo>
                  <a:lnTo>
                    <a:pt x="9615096" y="1798927"/>
                  </a:lnTo>
                  <a:lnTo>
                    <a:pt x="9491474" y="1870297"/>
                  </a:lnTo>
                  <a:lnTo>
                    <a:pt x="9491474" y="1727556"/>
                  </a:lnTo>
                  <a:close/>
                  <a:moveTo>
                    <a:pt x="9491474" y="1874208"/>
                  </a:moveTo>
                  <a:lnTo>
                    <a:pt x="9616798" y="1801860"/>
                  </a:lnTo>
                  <a:lnTo>
                    <a:pt x="9616798" y="1952422"/>
                  </a:lnTo>
                  <a:lnTo>
                    <a:pt x="9491474" y="1880074"/>
                  </a:lnTo>
                  <a:lnTo>
                    <a:pt x="9491474" y="1874208"/>
                  </a:lnTo>
                  <a:close/>
                  <a:moveTo>
                    <a:pt x="9491474" y="1883985"/>
                  </a:moveTo>
                  <a:lnTo>
                    <a:pt x="9615096" y="1955355"/>
                  </a:lnTo>
                  <a:lnTo>
                    <a:pt x="9491474" y="2026726"/>
                  </a:lnTo>
                  <a:lnTo>
                    <a:pt x="9491474" y="1883985"/>
                  </a:lnTo>
                  <a:close/>
                  <a:moveTo>
                    <a:pt x="9491474" y="2030636"/>
                  </a:moveTo>
                  <a:lnTo>
                    <a:pt x="9616798" y="1958288"/>
                  </a:lnTo>
                  <a:lnTo>
                    <a:pt x="9616798" y="2108814"/>
                  </a:lnTo>
                  <a:lnTo>
                    <a:pt x="9491474" y="2036466"/>
                  </a:lnTo>
                  <a:lnTo>
                    <a:pt x="9491474" y="2030600"/>
                  </a:lnTo>
                  <a:close/>
                  <a:moveTo>
                    <a:pt x="9491474" y="2040413"/>
                  </a:moveTo>
                  <a:lnTo>
                    <a:pt x="9615096" y="2111784"/>
                  </a:lnTo>
                  <a:lnTo>
                    <a:pt x="9491474" y="2183154"/>
                  </a:lnTo>
                  <a:lnTo>
                    <a:pt x="9491474" y="2040413"/>
                  </a:lnTo>
                  <a:close/>
                  <a:moveTo>
                    <a:pt x="9491474" y="2187065"/>
                  </a:moveTo>
                  <a:lnTo>
                    <a:pt x="9616798" y="2114717"/>
                  </a:lnTo>
                  <a:lnTo>
                    <a:pt x="9616798" y="2259413"/>
                  </a:lnTo>
                  <a:lnTo>
                    <a:pt x="9611728" y="2262346"/>
                  </a:lnTo>
                  <a:lnTo>
                    <a:pt x="9491474" y="2192931"/>
                  </a:lnTo>
                  <a:lnTo>
                    <a:pt x="9491474" y="2187065"/>
                  </a:lnTo>
                  <a:close/>
                  <a:moveTo>
                    <a:pt x="9491474" y="2196841"/>
                  </a:moveTo>
                  <a:lnTo>
                    <a:pt x="9608324" y="2264301"/>
                  </a:lnTo>
                  <a:lnTo>
                    <a:pt x="9491474" y="2331761"/>
                  </a:lnTo>
                  <a:lnTo>
                    <a:pt x="9491474" y="2196841"/>
                  </a:lnTo>
                  <a:close/>
                  <a:moveTo>
                    <a:pt x="9491474" y="2361091"/>
                  </a:moveTo>
                  <a:lnTo>
                    <a:pt x="9608324" y="2428551"/>
                  </a:lnTo>
                  <a:lnTo>
                    <a:pt x="9491474" y="2496011"/>
                  </a:lnTo>
                  <a:lnTo>
                    <a:pt x="9491474" y="2361091"/>
                  </a:lnTo>
                  <a:close/>
                  <a:moveTo>
                    <a:pt x="9491474" y="2499922"/>
                  </a:moveTo>
                  <a:lnTo>
                    <a:pt x="9611728" y="2430506"/>
                  </a:lnTo>
                  <a:lnTo>
                    <a:pt x="9616798" y="2433440"/>
                  </a:lnTo>
                  <a:lnTo>
                    <a:pt x="9616798" y="2578136"/>
                  </a:lnTo>
                  <a:lnTo>
                    <a:pt x="9491474" y="2505788"/>
                  </a:lnTo>
                  <a:lnTo>
                    <a:pt x="9491474" y="2499922"/>
                  </a:lnTo>
                  <a:close/>
                  <a:moveTo>
                    <a:pt x="9491474" y="2509698"/>
                  </a:moveTo>
                  <a:lnTo>
                    <a:pt x="9615096" y="2581069"/>
                  </a:lnTo>
                  <a:lnTo>
                    <a:pt x="9491474" y="2652439"/>
                  </a:lnTo>
                  <a:lnTo>
                    <a:pt x="9491474" y="2509698"/>
                  </a:lnTo>
                  <a:close/>
                  <a:moveTo>
                    <a:pt x="9491474" y="2656350"/>
                  </a:moveTo>
                  <a:lnTo>
                    <a:pt x="9616798" y="2584002"/>
                  </a:lnTo>
                  <a:lnTo>
                    <a:pt x="9616798" y="2734564"/>
                  </a:lnTo>
                  <a:lnTo>
                    <a:pt x="9491474" y="2662216"/>
                  </a:lnTo>
                  <a:lnTo>
                    <a:pt x="9491474" y="2656350"/>
                  </a:lnTo>
                  <a:close/>
                  <a:moveTo>
                    <a:pt x="9491474" y="2666127"/>
                  </a:moveTo>
                  <a:lnTo>
                    <a:pt x="9615096" y="2737497"/>
                  </a:lnTo>
                  <a:lnTo>
                    <a:pt x="9491474" y="2808868"/>
                  </a:lnTo>
                  <a:lnTo>
                    <a:pt x="9491474" y="2666127"/>
                  </a:lnTo>
                  <a:close/>
                  <a:moveTo>
                    <a:pt x="9491474" y="2812778"/>
                  </a:moveTo>
                  <a:lnTo>
                    <a:pt x="9616798" y="2740430"/>
                  </a:lnTo>
                  <a:lnTo>
                    <a:pt x="9616798" y="2890956"/>
                  </a:lnTo>
                  <a:lnTo>
                    <a:pt x="9491474" y="2818608"/>
                  </a:lnTo>
                  <a:lnTo>
                    <a:pt x="9491474" y="2812742"/>
                  </a:lnTo>
                  <a:close/>
                  <a:moveTo>
                    <a:pt x="9491474" y="2822555"/>
                  </a:moveTo>
                  <a:lnTo>
                    <a:pt x="9615096" y="2893926"/>
                  </a:lnTo>
                  <a:lnTo>
                    <a:pt x="9491474" y="2965296"/>
                  </a:lnTo>
                  <a:lnTo>
                    <a:pt x="9491474" y="2822555"/>
                  </a:lnTo>
                  <a:close/>
                  <a:moveTo>
                    <a:pt x="9491474" y="2969207"/>
                  </a:moveTo>
                  <a:lnTo>
                    <a:pt x="9616798" y="2896859"/>
                  </a:lnTo>
                  <a:lnTo>
                    <a:pt x="9616798" y="3041555"/>
                  </a:lnTo>
                  <a:lnTo>
                    <a:pt x="9611728" y="3044488"/>
                  </a:lnTo>
                  <a:lnTo>
                    <a:pt x="9491474" y="2975073"/>
                  </a:lnTo>
                  <a:lnTo>
                    <a:pt x="9491474" y="2969207"/>
                  </a:lnTo>
                  <a:close/>
                  <a:moveTo>
                    <a:pt x="9491474" y="2978983"/>
                  </a:moveTo>
                  <a:lnTo>
                    <a:pt x="9608361" y="3046443"/>
                  </a:lnTo>
                  <a:lnTo>
                    <a:pt x="9491474" y="3113903"/>
                  </a:lnTo>
                  <a:lnTo>
                    <a:pt x="9491474" y="2978947"/>
                  </a:lnTo>
                  <a:close/>
                  <a:moveTo>
                    <a:pt x="9491474" y="3143233"/>
                  </a:moveTo>
                  <a:lnTo>
                    <a:pt x="9608324" y="3210693"/>
                  </a:lnTo>
                  <a:lnTo>
                    <a:pt x="9491474" y="3278153"/>
                  </a:lnTo>
                  <a:lnTo>
                    <a:pt x="9491474" y="3143233"/>
                  </a:lnTo>
                  <a:close/>
                  <a:moveTo>
                    <a:pt x="9491474" y="3282064"/>
                  </a:moveTo>
                  <a:lnTo>
                    <a:pt x="9611728" y="3212648"/>
                  </a:lnTo>
                  <a:lnTo>
                    <a:pt x="9616798" y="3215582"/>
                  </a:lnTo>
                  <a:lnTo>
                    <a:pt x="9616798" y="3360241"/>
                  </a:lnTo>
                  <a:lnTo>
                    <a:pt x="9491474" y="3287893"/>
                  </a:lnTo>
                  <a:lnTo>
                    <a:pt x="9491474" y="3282027"/>
                  </a:lnTo>
                  <a:close/>
                  <a:moveTo>
                    <a:pt x="9491474" y="3291840"/>
                  </a:moveTo>
                  <a:lnTo>
                    <a:pt x="9615096" y="3363211"/>
                  </a:lnTo>
                  <a:lnTo>
                    <a:pt x="9491474" y="3434581"/>
                  </a:lnTo>
                  <a:lnTo>
                    <a:pt x="9491474" y="3291840"/>
                  </a:lnTo>
                  <a:close/>
                  <a:moveTo>
                    <a:pt x="9491474" y="3438492"/>
                  </a:moveTo>
                  <a:lnTo>
                    <a:pt x="9616798" y="3366144"/>
                  </a:lnTo>
                  <a:lnTo>
                    <a:pt x="9616798" y="3516670"/>
                  </a:lnTo>
                  <a:lnTo>
                    <a:pt x="9491474" y="3444322"/>
                  </a:lnTo>
                  <a:lnTo>
                    <a:pt x="9491474" y="3438456"/>
                  </a:lnTo>
                  <a:close/>
                  <a:moveTo>
                    <a:pt x="9491474" y="3448269"/>
                  </a:moveTo>
                  <a:lnTo>
                    <a:pt x="9615096" y="3519639"/>
                  </a:lnTo>
                  <a:lnTo>
                    <a:pt x="9491474" y="3591010"/>
                  </a:lnTo>
                  <a:lnTo>
                    <a:pt x="9491474" y="3448269"/>
                  </a:lnTo>
                  <a:close/>
                  <a:moveTo>
                    <a:pt x="9491474" y="3594920"/>
                  </a:moveTo>
                  <a:lnTo>
                    <a:pt x="9616798" y="3522572"/>
                  </a:lnTo>
                  <a:lnTo>
                    <a:pt x="9616798" y="3673098"/>
                  </a:lnTo>
                  <a:lnTo>
                    <a:pt x="9491474" y="3600750"/>
                  </a:lnTo>
                  <a:lnTo>
                    <a:pt x="9491474" y="3594884"/>
                  </a:lnTo>
                  <a:close/>
                  <a:moveTo>
                    <a:pt x="9491474" y="3604697"/>
                  </a:moveTo>
                  <a:lnTo>
                    <a:pt x="9615096" y="3676068"/>
                  </a:lnTo>
                  <a:lnTo>
                    <a:pt x="9491474" y="3747438"/>
                  </a:lnTo>
                  <a:lnTo>
                    <a:pt x="9491474" y="3604697"/>
                  </a:lnTo>
                  <a:close/>
                  <a:moveTo>
                    <a:pt x="9345836" y="89005"/>
                  </a:moveTo>
                  <a:lnTo>
                    <a:pt x="9345836" y="231710"/>
                  </a:lnTo>
                  <a:lnTo>
                    <a:pt x="9222251" y="160339"/>
                  </a:lnTo>
                  <a:lnTo>
                    <a:pt x="9345836" y="88969"/>
                  </a:lnTo>
                  <a:close/>
                  <a:moveTo>
                    <a:pt x="9213741" y="1097932"/>
                  </a:moveTo>
                  <a:lnTo>
                    <a:pt x="9344134" y="1173213"/>
                  </a:lnTo>
                  <a:lnTo>
                    <a:pt x="9213741" y="1248494"/>
                  </a:lnTo>
                  <a:lnTo>
                    <a:pt x="9213741" y="1097932"/>
                  </a:lnTo>
                  <a:close/>
                  <a:moveTo>
                    <a:pt x="9213741" y="1880074"/>
                  </a:moveTo>
                  <a:lnTo>
                    <a:pt x="9344134" y="1955355"/>
                  </a:lnTo>
                  <a:lnTo>
                    <a:pt x="9213741" y="2030636"/>
                  </a:lnTo>
                  <a:lnTo>
                    <a:pt x="9213741" y="1880074"/>
                  </a:lnTo>
                  <a:close/>
                  <a:moveTo>
                    <a:pt x="9213741" y="2662216"/>
                  </a:moveTo>
                  <a:lnTo>
                    <a:pt x="9344134" y="2737497"/>
                  </a:lnTo>
                  <a:lnTo>
                    <a:pt x="9213741" y="2812778"/>
                  </a:lnTo>
                  <a:lnTo>
                    <a:pt x="9213741" y="2662216"/>
                  </a:lnTo>
                  <a:close/>
                  <a:moveTo>
                    <a:pt x="9074874" y="3203849"/>
                  </a:moveTo>
                  <a:lnTo>
                    <a:pt x="8944517" y="3128604"/>
                  </a:lnTo>
                  <a:lnTo>
                    <a:pt x="9022587" y="3083523"/>
                  </a:lnTo>
                  <a:lnTo>
                    <a:pt x="9074874" y="3053323"/>
                  </a:lnTo>
                  <a:lnTo>
                    <a:pt x="9074874" y="3203885"/>
                  </a:lnTo>
                  <a:close/>
                  <a:moveTo>
                    <a:pt x="9074874" y="2421671"/>
                  </a:moveTo>
                  <a:lnTo>
                    <a:pt x="8944517" y="2346426"/>
                  </a:lnTo>
                  <a:lnTo>
                    <a:pt x="9022587" y="2301344"/>
                  </a:lnTo>
                  <a:lnTo>
                    <a:pt x="9074874" y="2271145"/>
                  </a:lnTo>
                  <a:lnTo>
                    <a:pt x="9074874" y="2421671"/>
                  </a:lnTo>
                  <a:close/>
                  <a:moveTo>
                    <a:pt x="9074874" y="1639565"/>
                  </a:moveTo>
                  <a:lnTo>
                    <a:pt x="8944517" y="1564284"/>
                  </a:lnTo>
                  <a:lnTo>
                    <a:pt x="9022587" y="1519202"/>
                  </a:lnTo>
                  <a:lnTo>
                    <a:pt x="9074874" y="1489003"/>
                  </a:lnTo>
                  <a:lnTo>
                    <a:pt x="9074874" y="1639565"/>
                  </a:lnTo>
                  <a:close/>
                  <a:moveTo>
                    <a:pt x="9074874" y="857423"/>
                  </a:moveTo>
                  <a:lnTo>
                    <a:pt x="8944517" y="782142"/>
                  </a:lnTo>
                  <a:lnTo>
                    <a:pt x="9022587" y="737060"/>
                  </a:lnTo>
                  <a:lnTo>
                    <a:pt x="9074874" y="706861"/>
                  </a:lnTo>
                  <a:lnTo>
                    <a:pt x="9074874" y="857423"/>
                  </a:lnTo>
                  <a:close/>
                  <a:moveTo>
                    <a:pt x="9078279" y="558254"/>
                  </a:moveTo>
                  <a:lnTo>
                    <a:pt x="9201900" y="629624"/>
                  </a:lnTo>
                  <a:lnTo>
                    <a:pt x="9078279" y="700995"/>
                  </a:lnTo>
                  <a:lnTo>
                    <a:pt x="9078279" y="558290"/>
                  </a:lnTo>
                  <a:close/>
                  <a:moveTo>
                    <a:pt x="9208672" y="782142"/>
                  </a:moveTo>
                  <a:lnTo>
                    <a:pt x="9078279" y="857423"/>
                  </a:lnTo>
                  <a:lnTo>
                    <a:pt x="9078279" y="706861"/>
                  </a:lnTo>
                  <a:lnTo>
                    <a:pt x="9208672" y="782142"/>
                  </a:lnTo>
                  <a:close/>
                  <a:moveTo>
                    <a:pt x="9078279" y="863289"/>
                  </a:moveTo>
                  <a:lnTo>
                    <a:pt x="9201900" y="934660"/>
                  </a:lnTo>
                  <a:lnTo>
                    <a:pt x="9078279" y="1006030"/>
                  </a:lnTo>
                  <a:lnTo>
                    <a:pt x="9078279" y="863289"/>
                  </a:lnTo>
                  <a:close/>
                  <a:moveTo>
                    <a:pt x="9083348" y="1022651"/>
                  </a:moveTo>
                  <a:lnTo>
                    <a:pt x="9208672" y="1094999"/>
                  </a:lnTo>
                  <a:lnTo>
                    <a:pt x="9078279" y="1170280"/>
                  </a:lnTo>
                  <a:lnTo>
                    <a:pt x="9078279" y="1025584"/>
                  </a:lnTo>
                  <a:lnTo>
                    <a:pt x="9083348" y="1022651"/>
                  </a:lnTo>
                  <a:close/>
                  <a:moveTo>
                    <a:pt x="9210374" y="1097932"/>
                  </a:moveTo>
                  <a:lnTo>
                    <a:pt x="9210374" y="1248458"/>
                  </a:lnTo>
                  <a:lnTo>
                    <a:pt x="9080017" y="1173177"/>
                  </a:lnTo>
                  <a:lnTo>
                    <a:pt x="9210374" y="1097896"/>
                  </a:lnTo>
                  <a:close/>
                  <a:moveTo>
                    <a:pt x="9078279" y="1176146"/>
                  </a:moveTo>
                  <a:lnTo>
                    <a:pt x="9208672" y="1251427"/>
                  </a:lnTo>
                  <a:lnTo>
                    <a:pt x="9083348" y="1323775"/>
                  </a:lnTo>
                  <a:lnTo>
                    <a:pt x="9078279" y="1320842"/>
                  </a:lnTo>
                  <a:lnTo>
                    <a:pt x="9078279" y="1176146"/>
                  </a:lnTo>
                  <a:close/>
                  <a:moveTo>
                    <a:pt x="9201900" y="1411766"/>
                  </a:moveTo>
                  <a:lnTo>
                    <a:pt x="9078279" y="1483137"/>
                  </a:lnTo>
                  <a:lnTo>
                    <a:pt x="9078279" y="1340396"/>
                  </a:lnTo>
                  <a:lnTo>
                    <a:pt x="9201900" y="1411766"/>
                  </a:lnTo>
                  <a:close/>
                  <a:moveTo>
                    <a:pt x="9208672" y="1564284"/>
                  </a:moveTo>
                  <a:lnTo>
                    <a:pt x="9078279" y="1639565"/>
                  </a:lnTo>
                  <a:lnTo>
                    <a:pt x="9078279" y="1489003"/>
                  </a:lnTo>
                  <a:lnTo>
                    <a:pt x="9208672" y="1564284"/>
                  </a:lnTo>
                  <a:close/>
                  <a:moveTo>
                    <a:pt x="9078279" y="1645431"/>
                  </a:moveTo>
                  <a:lnTo>
                    <a:pt x="9201900" y="1716802"/>
                  </a:lnTo>
                  <a:lnTo>
                    <a:pt x="9078279" y="1788172"/>
                  </a:lnTo>
                  <a:lnTo>
                    <a:pt x="9078279" y="1645431"/>
                  </a:lnTo>
                  <a:close/>
                  <a:moveTo>
                    <a:pt x="9083384" y="1804793"/>
                  </a:moveTo>
                  <a:lnTo>
                    <a:pt x="9208672" y="1877141"/>
                  </a:lnTo>
                  <a:lnTo>
                    <a:pt x="9078279" y="1952422"/>
                  </a:lnTo>
                  <a:lnTo>
                    <a:pt x="9078279" y="1807726"/>
                  </a:lnTo>
                  <a:lnTo>
                    <a:pt x="9083384" y="1804793"/>
                  </a:lnTo>
                  <a:close/>
                  <a:moveTo>
                    <a:pt x="9210374" y="1880074"/>
                  </a:moveTo>
                  <a:lnTo>
                    <a:pt x="9210374" y="2030600"/>
                  </a:lnTo>
                  <a:lnTo>
                    <a:pt x="9080017" y="1955319"/>
                  </a:lnTo>
                  <a:lnTo>
                    <a:pt x="9210374" y="1880038"/>
                  </a:lnTo>
                  <a:close/>
                  <a:moveTo>
                    <a:pt x="9078279" y="1958288"/>
                  </a:moveTo>
                  <a:lnTo>
                    <a:pt x="9208672" y="2033569"/>
                  </a:lnTo>
                  <a:lnTo>
                    <a:pt x="9083348" y="2105918"/>
                  </a:lnTo>
                  <a:lnTo>
                    <a:pt x="9078279" y="2102984"/>
                  </a:lnTo>
                  <a:lnTo>
                    <a:pt x="9078279" y="1958288"/>
                  </a:lnTo>
                  <a:close/>
                  <a:moveTo>
                    <a:pt x="9201900" y="2193908"/>
                  </a:moveTo>
                  <a:lnTo>
                    <a:pt x="9078279" y="2265279"/>
                  </a:lnTo>
                  <a:lnTo>
                    <a:pt x="9078279" y="2122574"/>
                  </a:lnTo>
                  <a:lnTo>
                    <a:pt x="9201900" y="2193945"/>
                  </a:lnTo>
                  <a:close/>
                  <a:moveTo>
                    <a:pt x="9208672" y="2346426"/>
                  </a:moveTo>
                  <a:lnTo>
                    <a:pt x="9078279" y="2421671"/>
                  </a:lnTo>
                  <a:lnTo>
                    <a:pt x="9078279" y="2271145"/>
                  </a:lnTo>
                  <a:lnTo>
                    <a:pt x="9208672" y="2346426"/>
                  </a:lnTo>
                  <a:close/>
                  <a:moveTo>
                    <a:pt x="9078279" y="2427573"/>
                  </a:moveTo>
                  <a:lnTo>
                    <a:pt x="9201900" y="2498944"/>
                  </a:lnTo>
                  <a:lnTo>
                    <a:pt x="9078279" y="2570314"/>
                  </a:lnTo>
                  <a:lnTo>
                    <a:pt x="9078279" y="2427573"/>
                  </a:lnTo>
                  <a:close/>
                  <a:moveTo>
                    <a:pt x="9083348" y="2586935"/>
                  </a:moveTo>
                  <a:lnTo>
                    <a:pt x="9208672" y="2659283"/>
                  </a:lnTo>
                  <a:lnTo>
                    <a:pt x="9078279" y="2734564"/>
                  </a:lnTo>
                  <a:lnTo>
                    <a:pt x="9078279" y="2589868"/>
                  </a:lnTo>
                  <a:lnTo>
                    <a:pt x="9083348" y="2586935"/>
                  </a:lnTo>
                  <a:close/>
                  <a:moveTo>
                    <a:pt x="9210374" y="2662216"/>
                  </a:moveTo>
                  <a:lnTo>
                    <a:pt x="9210374" y="2812742"/>
                  </a:lnTo>
                  <a:lnTo>
                    <a:pt x="9080017" y="2737497"/>
                  </a:lnTo>
                  <a:lnTo>
                    <a:pt x="9210374" y="2662216"/>
                  </a:lnTo>
                  <a:close/>
                  <a:moveTo>
                    <a:pt x="9078279" y="2740430"/>
                  </a:moveTo>
                  <a:lnTo>
                    <a:pt x="9208672" y="2815711"/>
                  </a:lnTo>
                  <a:lnTo>
                    <a:pt x="9083348" y="2888060"/>
                  </a:lnTo>
                  <a:lnTo>
                    <a:pt x="9078279" y="2885126"/>
                  </a:lnTo>
                  <a:lnTo>
                    <a:pt x="9078279" y="2740430"/>
                  </a:lnTo>
                  <a:close/>
                  <a:moveTo>
                    <a:pt x="9201900" y="2976050"/>
                  </a:moveTo>
                  <a:lnTo>
                    <a:pt x="9078279" y="3047421"/>
                  </a:lnTo>
                  <a:lnTo>
                    <a:pt x="9078279" y="2904680"/>
                  </a:lnTo>
                  <a:lnTo>
                    <a:pt x="9201900" y="2976050"/>
                  </a:lnTo>
                  <a:close/>
                  <a:moveTo>
                    <a:pt x="9208672" y="3128568"/>
                  </a:moveTo>
                  <a:lnTo>
                    <a:pt x="9078279" y="3203813"/>
                  </a:lnTo>
                  <a:lnTo>
                    <a:pt x="9078279" y="3053251"/>
                  </a:lnTo>
                  <a:lnTo>
                    <a:pt x="9208672" y="3128532"/>
                  </a:lnTo>
                  <a:close/>
                  <a:moveTo>
                    <a:pt x="9078279" y="3209715"/>
                  </a:moveTo>
                  <a:lnTo>
                    <a:pt x="9201900" y="3281086"/>
                  </a:lnTo>
                  <a:lnTo>
                    <a:pt x="9078279" y="3352456"/>
                  </a:lnTo>
                  <a:lnTo>
                    <a:pt x="9078279" y="3209715"/>
                  </a:lnTo>
                  <a:close/>
                  <a:moveTo>
                    <a:pt x="9079980" y="3206782"/>
                  </a:moveTo>
                  <a:lnTo>
                    <a:pt x="9210337" y="3131501"/>
                  </a:lnTo>
                  <a:lnTo>
                    <a:pt x="9210337" y="3276234"/>
                  </a:lnTo>
                  <a:lnTo>
                    <a:pt x="9205304" y="3279131"/>
                  </a:lnTo>
                  <a:lnTo>
                    <a:pt x="9079980" y="3206782"/>
                  </a:lnTo>
                  <a:close/>
                  <a:moveTo>
                    <a:pt x="9210374" y="3125635"/>
                  </a:moveTo>
                  <a:lnTo>
                    <a:pt x="9080017" y="3050354"/>
                  </a:lnTo>
                  <a:lnTo>
                    <a:pt x="9205340" y="2978006"/>
                  </a:lnTo>
                  <a:lnTo>
                    <a:pt x="9210410" y="2980939"/>
                  </a:lnTo>
                  <a:lnTo>
                    <a:pt x="9210410" y="3125635"/>
                  </a:lnTo>
                  <a:close/>
                  <a:moveTo>
                    <a:pt x="9086751" y="2890015"/>
                  </a:moveTo>
                  <a:lnTo>
                    <a:pt x="9210337" y="2818644"/>
                  </a:lnTo>
                  <a:lnTo>
                    <a:pt x="9210337" y="2961385"/>
                  </a:lnTo>
                  <a:lnTo>
                    <a:pt x="9086751" y="2890015"/>
                  </a:lnTo>
                  <a:close/>
                  <a:moveTo>
                    <a:pt x="9210374" y="2656350"/>
                  </a:moveTo>
                  <a:lnTo>
                    <a:pt x="9086788" y="2584979"/>
                  </a:lnTo>
                  <a:lnTo>
                    <a:pt x="9210374" y="2513609"/>
                  </a:lnTo>
                  <a:lnTo>
                    <a:pt x="9210374" y="2656314"/>
                  </a:lnTo>
                  <a:close/>
                  <a:moveTo>
                    <a:pt x="9205304" y="2496989"/>
                  </a:moveTo>
                  <a:lnTo>
                    <a:pt x="9079980" y="2424640"/>
                  </a:lnTo>
                  <a:lnTo>
                    <a:pt x="9210337" y="2349359"/>
                  </a:lnTo>
                  <a:lnTo>
                    <a:pt x="9210337" y="2494055"/>
                  </a:lnTo>
                  <a:lnTo>
                    <a:pt x="9205304" y="2496989"/>
                  </a:lnTo>
                  <a:close/>
                  <a:moveTo>
                    <a:pt x="9210374" y="2343457"/>
                  </a:moveTo>
                  <a:lnTo>
                    <a:pt x="9080017" y="2268212"/>
                  </a:lnTo>
                  <a:lnTo>
                    <a:pt x="9205340" y="2195864"/>
                  </a:lnTo>
                  <a:lnTo>
                    <a:pt x="9210410" y="2198797"/>
                  </a:lnTo>
                  <a:lnTo>
                    <a:pt x="9210410" y="2343493"/>
                  </a:lnTo>
                  <a:close/>
                  <a:moveTo>
                    <a:pt x="9086751" y="2107873"/>
                  </a:moveTo>
                  <a:lnTo>
                    <a:pt x="9210337" y="2036502"/>
                  </a:lnTo>
                  <a:lnTo>
                    <a:pt x="9210337" y="2179243"/>
                  </a:lnTo>
                  <a:lnTo>
                    <a:pt x="9086751" y="2107873"/>
                  </a:lnTo>
                  <a:close/>
                  <a:moveTo>
                    <a:pt x="9210374" y="1874208"/>
                  </a:moveTo>
                  <a:lnTo>
                    <a:pt x="9086788" y="1802837"/>
                  </a:lnTo>
                  <a:lnTo>
                    <a:pt x="9210374" y="1731467"/>
                  </a:lnTo>
                  <a:lnTo>
                    <a:pt x="9210374" y="1874172"/>
                  </a:lnTo>
                  <a:close/>
                  <a:moveTo>
                    <a:pt x="9205304" y="1714846"/>
                  </a:moveTo>
                  <a:lnTo>
                    <a:pt x="9079980" y="1642498"/>
                  </a:lnTo>
                  <a:lnTo>
                    <a:pt x="9210337" y="1567217"/>
                  </a:lnTo>
                  <a:lnTo>
                    <a:pt x="9210337" y="1711913"/>
                  </a:lnTo>
                  <a:lnTo>
                    <a:pt x="9205304" y="1714846"/>
                  </a:lnTo>
                  <a:close/>
                  <a:moveTo>
                    <a:pt x="9210374" y="1561315"/>
                  </a:moveTo>
                  <a:lnTo>
                    <a:pt x="9080017" y="1486034"/>
                  </a:lnTo>
                  <a:lnTo>
                    <a:pt x="9205340" y="1413686"/>
                  </a:lnTo>
                  <a:lnTo>
                    <a:pt x="9210374" y="1416619"/>
                  </a:lnTo>
                  <a:lnTo>
                    <a:pt x="9210374" y="1561315"/>
                  </a:lnTo>
                  <a:close/>
                  <a:moveTo>
                    <a:pt x="9086751" y="1325731"/>
                  </a:moveTo>
                  <a:lnTo>
                    <a:pt x="9210337" y="1254360"/>
                  </a:lnTo>
                  <a:lnTo>
                    <a:pt x="9210337" y="1397101"/>
                  </a:lnTo>
                  <a:lnTo>
                    <a:pt x="9086751" y="1325731"/>
                  </a:lnTo>
                  <a:close/>
                  <a:moveTo>
                    <a:pt x="9210374" y="1092066"/>
                  </a:moveTo>
                  <a:lnTo>
                    <a:pt x="9086788" y="1020695"/>
                  </a:lnTo>
                  <a:lnTo>
                    <a:pt x="9210374" y="949325"/>
                  </a:lnTo>
                  <a:lnTo>
                    <a:pt x="9210374" y="1092030"/>
                  </a:lnTo>
                  <a:close/>
                  <a:moveTo>
                    <a:pt x="9205304" y="932704"/>
                  </a:moveTo>
                  <a:lnTo>
                    <a:pt x="9079980" y="860356"/>
                  </a:lnTo>
                  <a:lnTo>
                    <a:pt x="9210337" y="785075"/>
                  </a:lnTo>
                  <a:lnTo>
                    <a:pt x="9210337" y="929771"/>
                  </a:lnTo>
                  <a:lnTo>
                    <a:pt x="9205304" y="932704"/>
                  </a:lnTo>
                  <a:close/>
                  <a:moveTo>
                    <a:pt x="9210374" y="779173"/>
                  </a:moveTo>
                  <a:lnTo>
                    <a:pt x="9080017" y="703892"/>
                  </a:lnTo>
                  <a:lnTo>
                    <a:pt x="9205340" y="631543"/>
                  </a:lnTo>
                  <a:lnTo>
                    <a:pt x="9210410" y="634477"/>
                  </a:lnTo>
                  <a:lnTo>
                    <a:pt x="9210410" y="779173"/>
                  </a:lnTo>
                  <a:close/>
                  <a:moveTo>
                    <a:pt x="9086751" y="543589"/>
                  </a:moveTo>
                  <a:lnTo>
                    <a:pt x="9210374" y="472218"/>
                  </a:lnTo>
                  <a:lnTo>
                    <a:pt x="9210374" y="614959"/>
                  </a:lnTo>
                  <a:lnTo>
                    <a:pt x="9086751" y="543589"/>
                  </a:lnTo>
                  <a:close/>
                  <a:moveTo>
                    <a:pt x="9210374" y="466352"/>
                  </a:moveTo>
                  <a:lnTo>
                    <a:pt x="9080017" y="391071"/>
                  </a:lnTo>
                  <a:lnTo>
                    <a:pt x="9210374" y="315790"/>
                  </a:lnTo>
                  <a:lnTo>
                    <a:pt x="9210374" y="466316"/>
                  </a:lnTo>
                  <a:close/>
                  <a:moveTo>
                    <a:pt x="9208672" y="469285"/>
                  </a:moveTo>
                  <a:lnTo>
                    <a:pt x="9083348" y="541633"/>
                  </a:lnTo>
                  <a:lnTo>
                    <a:pt x="9078279" y="538700"/>
                  </a:lnTo>
                  <a:lnTo>
                    <a:pt x="9078279" y="394004"/>
                  </a:lnTo>
                  <a:lnTo>
                    <a:pt x="9208672" y="469285"/>
                  </a:lnTo>
                  <a:close/>
                  <a:moveTo>
                    <a:pt x="9074874" y="536745"/>
                  </a:moveTo>
                  <a:lnTo>
                    <a:pt x="8951253" y="465375"/>
                  </a:lnTo>
                  <a:lnTo>
                    <a:pt x="9022587" y="424203"/>
                  </a:lnTo>
                  <a:lnTo>
                    <a:pt x="9074874" y="394004"/>
                  </a:lnTo>
                  <a:lnTo>
                    <a:pt x="9074874" y="536745"/>
                  </a:lnTo>
                  <a:close/>
                  <a:moveTo>
                    <a:pt x="9074874" y="556299"/>
                  </a:moveTo>
                  <a:lnTo>
                    <a:pt x="9074874" y="700995"/>
                  </a:lnTo>
                  <a:lnTo>
                    <a:pt x="8944517" y="625714"/>
                  </a:lnTo>
                  <a:lnTo>
                    <a:pt x="9022587" y="580632"/>
                  </a:lnTo>
                  <a:lnTo>
                    <a:pt x="9069805" y="553366"/>
                  </a:lnTo>
                  <a:lnTo>
                    <a:pt x="9074874" y="556299"/>
                  </a:lnTo>
                  <a:close/>
                  <a:moveTo>
                    <a:pt x="9073209" y="703928"/>
                  </a:moveTo>
                  <a:lnTo>
                    <a:pt x="9020921" y="734127"/>
                  </a:lnTo>
                  <a:lnTo>
                    <a:pt x="8942852" y="779209"/>
                  </a:lnTo>
                  <a:lnTo>
                    <a:pt x="8942852" y="628647"/>
                  </a:lnTo>
                  <a:lnTo>
                    <a:pt x="9073209" y="703928"/>
                  </a:lnTo>
                  <a:close/>
                  <a:moveTo>
                    <a:pt x="9073209" y="860356"/>
                  </a:moveTo>
                  <a:lnTo>
                    <a:pt x="9020921" y="890556"/>
                  </a:lnTo>
                  <a:lnTo>
                    <a:pt x="8942852" y="935637"/>
                  </a:lnTo>
                  <a:lnTo>
                    <a:pt x="8942852" y="785075"/>
                  </a:lnTo>
                  <a:lnTo>
                    <a:pt x="9073209" y="860356"/>
                  </a:lnTo>
                  <a:close/>
                  <a:moveTo>
                    <a:pt x="9022587" y="893489"/>
                  </a:moveTo>
                  <a:lnTo>
                    <a:pt x="9074874" y="863289"/>
                  </a:lnTo>
                  <a:lnTo>
                    <a:pt x="9074874" y="1007986"/>
                  </a:lnTo>
                  <a:lnTo>
                    <a:pt x="9069805" y="1010919"/>
                  </a:lnTo>
                  <a:lnTo>
                    <a:pt x="8944481" y="938570"/>
                  </a:lnTo>
                  <a:lnTo>
                    <a:pt x="9022551" y="893489"/>
                  </a:lnTo>
                  <a:close/>
                  <a:moveTo>
                    <a:pt x="9074874" y="1027539"/>
                  </a:moveTo>
                  <a:lnTo>
                    <a:pt x="9074874" y="1170280"/>
                  </a:lnTo>
                  <a:lnTo>
                    <a:pt x="8951289" y="1098910"/>
                  </a:lnTo>
                  <a:lnTo>
                    <a:pt x="9074874" y="1027539"/>
                  </a:lnTo>
                  <a:close/>
                  <a:moveTo>
                    <a:pt x="9074874" y="1318887"/>
                  </a:moveTo>
                  <a:lnTo>
                    <a:pt x="8951289" y="1247517"/>
                  </a:lnTo>
                  <a:lnTo>
                    <a:pt x="9022587" y="1206345"/>
                  </a:lnTo>
                  <a:lnTo>
                    <a:pt x="9074874" y="1176146"/>
                  </a:lnTo>
                  <a:lnTo>
                    <a:pt x="9074874" y="1318887"/>
                  </a:lnTo>
                  <a:close/>
                  <a:moveTo>
                    <a:pt x="9074874" y="1338441"/>
                  </a:moveTo>
                  <a:lnTo>
                    <a:pt x="9074874" y="1483137"/>
                  </a:lnTo>
                  <a:lnTo>
                    <a:pt x="8944517" y="1407856"/>
                  </a:lnTo>
                  <a:lnTo>
                    <a:pt x="9022587" y="1362774"/>
                  </a:lnTo>
                  <a:lnTo>
                    <a:pt x="9069805" y="1335508"/>
                  </a:lnTo>
                  <a:lnTo>
                    <a:pt x="9074874" y="1338441"/>
                  </a:lnTo>
                  <a:close/>
                  <a:moveTo>
                    <a:pt x="9073209" y="1486070"/>
                  </a:moveTo>
                  <a:lnTo>
                    <a:pt x="9020921" y="1516269"/>
                  </a:lnTo>
                  <a:lnTo>
                    <a:pt x="8942852" y="1561351"/>
                  </a:lnTo>
                  <a:lnTo>
                    <a:pt x="8942852" y="1410789"/>
                  </a:lnTo>
                  <a:lnTo>
                    <a:pt x="9073209" y="1486070"/>
                  </a:lnTo>
                  <a:close/>
                  <a:moveTo>
                    <a:pt x="9073209" y="1642498"/>
                  </a:moveTo>
                  <a:lnTo>
                    <a:pt x="9020921" y="1672698"/>
                  </a:lnTo>
                  <a:lnTo>
                    <a:pt x="8942852" y="1717779"/>
                  </a:lnTo>
                  <a:lnTo>
                    <a:pt x="8942852" y="1567217"/>
                  </a:lnTo>
                  <a:lnTo>
                    <a:pt x="9073209" y="1642498"/>
                  </a:lnTo>
                  <a:close/>
                  <a:moveTo>
                    <a:pt x="9022587" y="1675631"/>
                  </a:moveTo>
                  <a:lnTo>
                    <a:pt x="9074874" y="1645431"/>
                  </a:lnTo>
                  <a:lnTo>
                    <a:pt x="9074874" y="1790128"/>
                  </a:lnTo>
                  <a:lnTo>
                    <a:pt x="9069841" y="1793061"/>
                  </a:lnTo>
                  <a:lnTo>
                    <a:pt x="8944517" y="1720713"/>
                  </a:lnTo>
                  <a:lnTo>
                    <a:pt x="9022587" y="1675631"/>
                  </a:lnTo>
                  <a:close/>
                  <a:moveTo>
                    <a:pt x="9074874" y="1809681"/>
                  </a:moveTo>
                  <a:lnTo>
                    <a:pt x="9074874" y="1952422"/>
                  </a:lnTo>
                  <a:lnTo>
                    <a:pt x="8951289" y="1881052"/>
                  </a:lnTo>
                  <a:lnTo>
                    <a:pt x="9074874" y="1809681"/>
                  </a:lnTo>
                  <a:close/>
                  <a:moveTo>
                    <a:pt x="9074874" y="2101029"/>
                  </a:moveTo>
                  <a:lnTo>
                    <a:pt x="8951253" y="2029659"/>
                  </a:lnTo>
                  <a:lnTo>
                    <a:pt x="9022587" y="1988488"/>
                  </a:lnTo>
                  <a:lnTo>
                    <a:pt x="9074874" y="1958288"/>
                  </a:lnTo>
                  <a:lnTo>
                    <a:pt x="9074874" y="2101029"/>
                  </a:lnTo>
                  <a:close/>
                  <a:moveTo>
                    <a:pt x="9074874" y="2120583"/>
                  </a:moveTo>
                  <a:lnTo>
                    <a:pt x="9074874" y="2265279"/>
                  </a:lnTo>
                  <a:lnTo>
                    <a:pt x="8944517" y="2190034"/>
                  </a:lnTo>
                  <a:lnTo>
                    <a:pt x="9022587" y="2144952"/>
                  </a:lnTo>
                  <a:lnTo>
                    <a:pt x="9069805" y="2117686"/>
                  </a:lnTo>
                  <a:lnTo>
                    <a:pt x="9074874" y="2120619"/>
                  </a:lnTo>
                  <a:close/>
                  <a:moveTo>
                    <a:pt x="9073209" y="2268212"/>
                  </a:moveTo>
                  <a:lnTo>
                    <a:pt x="9020921" y="2298411"/>
                  </a:lnTo>
                  <a:lnTo>
                    <a:pt x="8942852" y="2343493"/>
                  </a:lnTo>
                  <a:lnTo>
                    <a:pt x="8942852" y="2192931"/>
                  </a:lnTo>
                  <a:lnTo>
                    <a:pt x="9073209" y="2268212"/>
                  </a:lnTo>
                  <a:close/>
                  <a:moveTo>
                    <a:pt x="9073209" y="2424640"/>
                  </a:moveTo>
                  <a:lnTo>
                    <a:pt x="9020921" y="2454840"/>
                  </a:lnTo>
                  <a:lnTo>
                    <a:pt x="8942852" y="2499922"/>
                  </a:lnTo>
                  <a:lnTo>
                    <a:pt x="8942852" y="2349359"/>
                  </a:lnTo>
                  <a:lnTo>
                    <a:pt x="9073209" y="2424640"/>
                  </a:lnTo>
                  <a:close/>
                  <a:moveTo>
                    <a:pt x="9022587" y="2457773"/>
                  </a:moveTo>
                  <a:lnTo>
                    <a:pt x="9074874" y="2427573"/>
                  </a:lnTo>
                  <a:lnTo>
                    <a:pt x="9074874" y="2572270"/>
                  </a:lnTo>
                  <a:lnTo>
                    <a:pt x="9069805" y="2575203"/>
                  </a:lnTo>
                  <a:lnTo>
                    <a:pt x="8944481" y="2502855"/>
                  </a:lnTo>
                  <a:lnTo>
                    <a:pt x="9022551" y="2457773"/>
                  </a:lnTo>
                  <a:close/>
                  <a:moveTo>
                    <a:pt x="9074874" y="2591823"/>
                  </a:moveTo>
                  <a:lnTo>
                    <a:pt x="9074874" y="2734528"/>
                  </a:lnTo>
                  <a:lnTo>
                    <a:pt x="8951289" y="2663157"/>
                  </a:lnTo>
                  <a:lnTo>
                    <a:pt x="9074874" y="2591787"/>
                  </a:lnTo>
                  <a:close/>
                  <a:moveTo>
                    <a:pt x="9074874" y="2883171"/>
                  </a:moveTo>
                  <a:lnTo>
                    <a:pt x="8951289" y="2811801"/>
                  </a:lnTo>
                  <a:lnTo>
                    <a:pt x="9022587" y="2770630"/>
                  </a:lnTo>
                  <a:lnTo>
                    <a:pt x="9074874" y="2740430"/>
                  </a:lnTo>
                  <a:lnTo>
                    <a:pt x="9074874" y="2883171"/>
                  </a:lnTo>
                  <a:close/>
                  <a:moveTo>
                    <a:pt x="9074874" y="2902725"/>
                  </a:moveTo>
                  <a:lnTo>
                    <a:pt x="9074874" y="3047421"/>
                  </a:lnTo>
                  <a:lnTo>
                    <a:pt x="8944517" y="2972140"/>
                  </a:lnTo>
                  <a:lnTo>
                    <a:pt x="9022587" y="2927058"/>
                  </a:lnTo>
                  <a:lnTo>
                    <a:pt x="9069805" y="2899792"/>
                  </a:lnTo>
                  <a:lnTo>
                    <a:pt x="9074874" y="2902725"/>
                  </a:lnTo>
                  <a:close/>
                  <a:moveTo>
                    <a:pt x="9073209" y="3050354"/>
                  </a:moveTo>
                  <a:lnTo>
                    <a:pt x="9020921" y="3080553"/>
                  </a:lnTo>
                  <a:lnTo>
                    <a:pt x="8942852" y="3125635"/>
                  </a:lnTo>
                  <a:lnTo>
                    <a:pt x="8942852" y="2975073"/>
                  </a:lnTo>
                  <a:lnTo>
                    <a:pt x="9073209" y="3050354"/>
                  </a:lnTo>
                  <a:close/>
                  <a:moveTo>
                    <a:pt x="9073209" y="3206782"/>
                  </a:moveTo>
                  <a:lnTo>
                    <a:pt x="9020921" y="3236982"/>
                  </a:lnTo>
                  <a:lnTo>
                    <a:pt x="8942852" y="3282064"/>
                  </a:lnTo>
                  <a:lnTo>
                    <a:pt x="8942852" y="3131501"/>
                  </a:lnTo>
                  <a:lnTo>
                    <a:pt x="9073209" y="3206782"/>
                  </a:lnTo>
                  <a:close/>
                  <a:moveTo>
                    <a:pt x="9022587" y="3239915"/>
                  </a:moveTo>
                  <a:lnTo>
                    <a:pt x="9074874" y="3209715"/>
                  </a:lnTo>
                  <a:lnTo>
                    <a:pt x="9074874" y="3354412"/>
                  </a:lnTo>
                  <a:lnTo>
                    <a:pt x="9069841" y="3357345"/>
                  </a:lnTo>
                  <a:lnTo>
                    <a:pt x="8944517" y="3284997"/>
                  </a:lnTo>
                  <a:lnTo>
                    <a:pt x="9022587" y="3239915"/>
                  </a:lnTo>
                  <a:close/>
                  <a:moveTo>
                    <a:pt x="9074874" y="3374001"/>
                  </a:moveTo>
                  <a:lnTo>
                    <a:pt x="9074874" y="3516706"/>
                  </a:lnTo>
                  <a:lnTo>
                    <a:pt x="8951289" y="3445372"/>
                  </a:lnTo>
                  <a:lnTo>
                    <a:pt x="9074874" y="3374001"/>
                  </a:lnTo>
                  <a:close/>
                  <a:moveTo>
                    <a:pt x="9078279" y="3372010"/>
                  </a:moveTo>
                  <a:lnTo>
                    <a:pt x="9083384" y="3369077"/>
                  </a:lnTo>
                  <a:lnTo>
                    <a:pt x="9208672" y="3441425"/>
                  </a:lnTo>
                  <a:lnTo>
                    <a:pt x="9078279" y="3516706"/>
                  </a:lnTo>
                  <a:lnTo>
                    <a:pt x="9078279" y="3372046"/>
                  </a:lnTo>
                  <a:close/>
                  <a:moveTo>
                    <a:pt x="9210374" y="3444358"/>
                  </a:moveTo>
                  <a:lnTo>
                    <a:pt x="9210374" y="3594884"/>
                  </a:lnTo>
                  <a:lnTo>
                    <a:pt x="9080017" y="3519639"/>
                  </a:lnTo>
                  <a:lnTo>
                    <a:pt x="9210374" y="3444358"/>
                  </a:lnTo>
                  <a:close/>
                  <a:moveTo>
                    <a:pt x="9086788" y="3367121"/>
                  </a:moveTo>
                  <a:lnTo>
                    <a:pt x="9210374" y="3295751"/>
                  </a:lnTo>
                  <a:lnTo>
                    <a:pt x="9210374" y="3438456"/>
                  </a:lnTo>
                  <a:lnTo>
                    <a:pt x="9086788" y="3367121"/>
                  </a:lnTo>
                  <a:close/>
                  <a:moveTo>
                    <a:pt x="9213741" y="3444358"/>
                  </a:moveTo>
                  <a:lnTo>
                    <a:pt x="9344134" y="3519639"/>
                  </a:lnTo>
                  <a:lnTo>
                    <a:pt x="9213741" y="3594920"/>
                  </a:lnTo>
                  <a:lnTo>
                    <a:pt x="9213741" y="3444358"/>
                  </a:lnTo>
                  <a:close/>
                  <a:moveTo>
                    <a:pt x="9215443" y="3441425"/>
                  </a:moveTo>
                  <a:lnTo>
                    <a:pt x="9345836" y="3366144"/>
                  </a:lnTo>
                  <a:lnTo>
                    <a:pt x="9345836" y="3516670"/>
                  </a:lnTo>
                  <a:lnTo>
                    <a:pt x="9215443" y="3441389"/>
                  </a:lnTo>
                  <a:close/>
                  <a:moveTo>
                    <a:pt x="9213741" y="3438492"/>
                  </a:moveTo>
                  <a:lnTo>
                    <a:pt x="9213741" y="3293796"/>
                  </a:lnTo>
                  <a:lnTo>
                    <a:pt x="9218846" y="3290863"/>
                  </a:lnTo>
                  <a:lnTo>
                    <a:pt x="9344134" y="3363211"/>
                  </a:lnTo>
                  <a:lnTo>
                    <a:pt x="9213741" y="3438492"/>
                  </a:lnTo>
                  <a:close/>
                  <a:moveTo>
                    <a:pt x="9213741" y="3274242"/>
                  </a:moveTo>
                  <a:lnTo>
                    <a:pt x="9213741" y="3131501"/>
                  </a:lnTo>
                  <a:lnTo>
                    <a:pt x="9337399" y="3202872"/>
                  </a:lnTo>
                  <a:lnTo>
                    <a:pt x="9213741" y="3274242"/>
                  </a:lnTo>
                  <a:close/>
                  <a:moveTo>
                    <a:pt x="9213741" y="2982894"/>
                  </a:moveTo>
                  <a:lnTo>
                    <a:pt x="9337362" y="3054265"/>
                  </a:lnTo>
                  <a:lnTo>
                    <a:pt x="9213741" y="3125635"/>
                  </a:lnTo>
                  <a:lnTo>
                    <a:pt x="9213741" y="2982894"/>
                  </a:lnTo>
                  <a:close/>
                  <a:moveTo>
                    <a:pt x="9213741" y="2963341"/>
                  </a:moveTo>
                  <a:lnTo>
                    <a:pt x="9213741" y="2818681"/>
                  </a:lnTo>
                  <a:lnTo>
                    <a:pt x="9344134" y="2893962"/>
                  </a:lnTo>
                  <a:lnTo>
                    <a:pt x="9218810" y="2966310"/>
                  </a:lnTo>
                  <a:lnTo>
                    <a:pt x="9213741" y="2963377"/>
                  </a:lnTo>
                  <a:close/>
                  <a:moveTo>
                    <a:pt x="9215443" y="2815711"/>
                  </a:moveTo>
                  <a:lnTo>
                    <a:pt x="9345836" y="2740430"/>
                  </a:lnTo>
                  <a:lnTo>
                    <a:pt x="9345836" y="2890956"/>
                  </a:lnTo>
                  <a:lnTo>
                    <a:pt x="9215443" y="2815711"/>
                  </a:lnTo>
                  <a:close/>
                  <a:moveTo>
                    <a:pt x="9215443" y="2659283"/>
                  </a:moveTo>
                  <a:lnTo>
                    <a:pt x="9345836" y="2584002"/>
                  </a:lnTo>
                  <a:lnTo>
                    <a:pt x="9345836" y="2734564"/>
                  </a:lnTo>
                  <a:lnTo>
                    <a:pt x="9215443" y="2659283"/>
                  </a:lnTo>
                  <a:close/>
                  <a:moveTo>
                    <a:pt x="9213741" y="2656350"/>
                  </a:moveTo>
                  <a:lnTo>
                    <a:pt x="9213741" y="2511654"/>
                  </a:lnTo>
                  <a:lnTo>
                    <a:pt x="9218846" y="2508721"/>
                  </a:lnTo>
                  <a:lnTo>
                    <a:pt x="9344134" y="2581069"/>
                  </a:lnTo>
                  <a:lnTo>
                    <a:pt x="9213741" y="2656350"/>
                  </a:lnTo>
                  <a:close/>
                  <a:moveTo>
                    <a:pt x="9213741" y="2492100"/>
                  </a:moveTo>
                  <a:lnTo>
                    <a:pt x="9213741" y="2349359"/>
                  </a:lnTo>
                  <a:lnTo>
                    <a:pt x="9337362" y="2420730"/>
                  </a:lnTo>
                  <a:lnTo>
                    <a:pt x="9213741" y="2492100"/>
                  </a:lnTo>
                  <a:close/>
                  <a:moveTo>
                    <a:pt x="9213741" y="2200752"/>
                  </a:moveTo>
                  <a:lnTo>
                    <a:pt x="9337362" y="2272123"/>
                  </a:lnTo>
                  <a:lnTo>
                    <a:pt x="9213741" y="2343493"/>
                  </a:lnTo>
                  <a:lnTo>
                    <a:pt x="9213741" y="2200752"/>
                  </a:lnTo>
                  <a:close/>
                  <a:moveTo>
                    <a:pt x="9213741" y="2181199"/>
                  </a:moveTo>
                  <a:lnTo>
                    <a:pt x="9213741" y="2036502"/>
                  </a:lnTo>
                  <a:lnTo>
                    <a:pt x="9344134" y="2111784"/>
                  </a:lnTo>
                  <a:lnTo>
                    <a:pt x="9218810" y="2184132"/>
                  </a:lnTo>
                  <a:lnTo>
                    <a:pt x="9213741" y="2181199"/>
                  </a:lnTo>
                  <a:close/>
                  <a:moveTo>
                    <a:pt x="9215443" y="2033569"/>
                  </a:moveTo>
                  <a:lnTo>
                    <a:pt x="9345836" y="1958288"/>
                  </a:lnTo>
                  <a:lnTo>
                    <a:pt x="9345836" y="2108814"/>
                  </a:lnTo>
                  <a:lnTo>
                    <a:pt x="9215443" y="2033569"/>
                  </a:lnTo>
                  <a:close/>
                  <a:moveTo>
                    <a:pt x="9215443" y="1877141"/>
                  </a:moveTo>
                  <a:lnTo>
                    <a:pt x="9345836" y="1801860"/>
                  </a:lnTo>
                  <a:lnTo>
                    <a:pt x="9345836" y="1952422"/>
                  </a:lnTo>
                  <a:lnTo>
                    <a:pt x="9215443" y="1877141"/>
                  </a:lnTo>
                  <a:close/>
                  <a:moveTo>
                    <a:pt x="9213741" y="1874208"/>
                  </a:moveTo>
                  <a:lnTo>
                    <a:pt x="9213741" y="1729512"/>
                  </a:lnTo>
                  <a:lnTo>
                    <a:pt x="9218846" y="1726579"/>
                  </a:lnTo>
                  <a:lnTo>
                    <a:pt x="9344134" y="1798927"/>
                  </a:lnTo>
                  <a:lnTo>
                    <a:pt x="9213741" y="1874208"/>
                  </a:lnTo>
                  <a:close/>
                  <a:moveTo>
                    <a:pt x="9213741" y="1709958"/>
                  </a:moveTo>
                  <a:lnTo>
                    <a:pt x="9213741" y="1567217"/>
                  </a:lnTo>
                  <a:lnTo>
                    <a:pt x="9337399" y="1638588"/>
                  </a:lnTo>
                  <a:lnTo>
                    <a:pt x="9213741" y="1709958"/>
                  </a:lnTo>
                  <a:close/>
                  <a:moveTo>
                    <a:pt x="9213741" y="1418610"/>
                  </a:moveTo>
                  <a:lnTo>
                    <a:pt x="9337362" y="1489981"/>
                  </a:lnTo>
                  <a:lnTo>
                    <a:pt x="9213741" y="1561351"/>
                  </a:lnTo>
                  <a:lnTo>
                    <a:pt x="9213741" y="1418610"/>
                  </a:lnTo>
                  <a:close/>
                  <a:moveTo>
                    <a:pt x="9213741" y="1399057"/>
                  </a:moveTo>
                  <a:lnTo>
                    <a:pt x="9213741" y="1254360"/>
                  </a:lnTo>
                  <a:lnTo>
                    <a:pt x="9344134" y="1329642"/>
                  </a:lnTo>
                  <a:lnTo>
                    <a:pt x="9218846" y="1401990"/>
                  </a:lnTo>
                  <a:lnTo>
                    <a:pt x="9213741" y="1399057"/>
                  </a:lnTo>
                  <a:close/>
                  <a:moveTo>
                    <a:pt x="9215443" y="1251427"/>
                  </a:moveTo>
                  <a:lnTo>
                    <a:pt x="9345836" y="1176146"/>
                  </a:lnTo>
                  <a:lnTo>
                    <a:pt x="9345836" y="1326708"/>
                  </a:lnTo>
                  <a:lnTo>
                    <a:pt x="9215443" y="1251427"/>
                  </a:lnTo>
                  <a:close/>
                  <a:moveTo>
                    <a:pt x="9215443" y="1094999"/>
                  </a:moveTo>
                  <a:lnTo>
                    <a:pt x="9345836" y="1019718"/>
                  </a:lnTo>
                  <a:lnTo>
                    <a:pt x="9345836" y="1170280"/>
                  </a:lnTo>
                  <a:lnTo>
                    <a:pt x="9215443" y="1094999"/>
                  </a:lnTo>
                  <a:close/>
                  <a:moveTo>
                    <a:pt x="9213741" y="1092066"/>
                  </a:moveTo>
                  <a:lnTo>
                    <a:pt x="9213741" y="947370"/>
                  </a:lnTo>
                  <a:lnTo>
                    <a:pt x="9218846" y="944437"/>
                  </a:lnTo>
                  <a:lnTo>
                    <a:pt x="9344134" y="1016785"/>
                  </a:lnTo>
                  <a:lnTo>
                    <a:pt x="9213741" y="1092066"/>
                  </a:lnTo>
                  <a:close/>
                  <a:moveTo>
                    <a:pt x="9213741" y="927816"/>
                  </a:moveTo>
                  <a:lnTo>
                    <a:pt x="9213741" y="785075"/>
                  </a:lnTo>
                  <a:lnTo>
                    <a:pt x="9337362" y="856446"/>
                  </a:lnTo>
                  <a:lnTo>
                    <a:pt x="9213741" y="927816"/>
                  </a:lnTo>
                  <a:close/>
                  <a:moveTo>
                    <a:pt x="9213741" y="636468"/>
                  </a:moveTo>
                  <a:lnTo>
                    <a:pt x="9337362" y="707839"/>
                  </a:lnTo>
                  <a:lnTo>
                    <a:pt x="9213741" y="779209"/>
                  </a:lnTo>
                  <a:lnTo>
                    <a:pt x="9213741" y="636468"/>
                  </a:lnTo>
                  <a:close/>
                  <a:moveTo>
                    <a:pt x="9213741" y="616915"/>
                  </a:moveTo>
                  <a:lnTo>
                    <a:pt x="9213741" y="472218"/>
                  </a:lnTo>
                  <a:lnTo>
                    <a:pt x="9344134" y="547499"/>
                  </a:lnTo>
                  <a:lnTo>
                    <a:pt x="9218810" y="619848"/>
                  </a:lnTo>
                  <a:lnTo>
                    <a:pt x="9213741" y="616915"/>
                  </a:lnTo>
                  <a:close/>
                  <a:moveTo>
                    <a:pt x="9215443" y="469285"/>
                  </a:moveTo>
                  <a:lnTo>
                    <a:pt x="9345836" y="394004"/>
                  </a:lnTo>
                  <a:lnTo>
                    <a:pt x="9345836" y="544566"/>
                  </a:lnTo>
                  <a:lnTo>
                    <a:pt x="9215443" y="469285"/>
                  </a:lnTo>
                  <a:close/>
                  <a:moveTo>
                    <a:pt x="9213741" y="466352"/>
                  </a:moveTo>
                  <a:lnTo>
                    <a:pt x="9213741" y="315790"/>
                  </a:lnTo>
                  <a:lnTo>
                    <a:pt x="9344134" y="391071"/>
                  </a:lnTo>
                  <a:lnTo>
                    <a:pt x="9213741" y="466352"/>
                  </a:lnTo>
                  <a:close/>
                  <a:moveTo>
                    <a:pt x="9215443" y="312857"/>
                  </a:moveTo>
                  <a:lnTo>
                    <a:pt x="9345836" y="237576"/>
                  </a:lnTo>
                  <a:lnTo>
                    <a:pt x="9345836" y="388102"/>
                  </a:lnTo>
                  <a:lnTo>
                    <a:pt x="9215443" y="312821"/>
                  </a:lnTo>
                  <a:close/>
                  <a:moveTo>
                    <a:pt x="9213741" y="309924"/>
                  </a:moveTo>
                  <a:lnTo>
                    <a:pt x="9213741" y="165264"/>
                  </a:lnTo>
                  <a:lnTo>
                    <a:pt x="9218846" y="162331"/>
                  </a:lnTo>
                  <a:lnTo>
                    <a:pt x="9344134" y="234679"/>
                  </a:lnTo>
                  <a:lnTo>
                    <a:pt x="9213741" y="309960"/>
                  </a:lnTo>
                  <a:close/>
                  <a:moveTo>
                    <a:pt x="9210374" y="309888"/>
                  </a:moveTo>
                  <a:lnTo>
                    <a:pt x="9086788" y="238553"/>
                  </a:lnTo>
                  <a:lnTo>
                    <a:pt x="9210374" y="167219"/>
                  </a:lnTo>
                  <a:lnTo>
                    <a:pt x="9210374" y="309924"/>
                  </a:lnTo>
                  <a:close/>
                  <a:moveTo>
                    <a:pt x="9208672" y="312857"/>
                  </a:moveTo>
                  <a:lnTo>
                    <a:pt x="9078279" y="388138"/>
                  </a:lnTo>
                  <a:lnTo>
                    <a:pt x="9078279" y="243478"/>
                  </a:lnTo>
                  <a:lnTo>
                    <a:pt x="9083384" y="240545"/>
                  </a:lnTo>
                  <a:lnTo>
                    <a:pt x="9208672" y="312857"/>
                  </a:lnTo>
                  <a:close/>
                  <a:moveTo>
                    <a:pt x="9074874" y="388138"/>
                  </a:moveTo>
                  <a:lnTo>
                    <a:pt x="8951289" y="316768"/>
                  </a:lnTo>
                  <a:lnTo>
                    <a:pt x="9074874" y="245397"/>
                  </a:lnTo>
                  <a:lnTo>
                    <a:pt x="9074874" y="388102"/>
                  </a:lnTo>
                  <a:close/>
                  <a:moveTo>
                    <a:pt x="9073209" y="391071"/>
                  </a:moveTo>
                  <a:lnTo>
                    <a:pt x="9020921" y="421270"/>
                  </a:lnTo>
                  <a:lnTo>
                    <a:pt x="8947885" y="463419"/>
                  </a:lnTo>
                  <a:lnTo>
                    <a:pt x="8942815" y="460486"/>
                  </a:lnTo>
                  <a:lnTo>
                    <a:pt x="8942815" y="321656"/>
                  </a:lnTo>
                  <a:lnTo>
                    <a:pt x="8947922" y="318723"/>
                  </a:lnTo>
                  <a:lnTo>
                    <a:pt x="9073209" y="391071"/>
                  </a:lnTo>
                  <a:close/>
                  <a:moveTo>
                    <a:pt x="8939448" y="458531"/>
                  </a:moveTo>
                  <a:lnTo>
                    <a:pt x="8822634" y="391071"/>
                  </a:lnTo>
                  <a:lnTo>
                    <a:pt x="8939448" y="323647"/>
                  </a:lnTo>
                  <a:lnTo>
                    <a:pt x="8939448" y="458531"/>
                  </a:lnTo>
                  <a:close/>
                  <a:moveTo>
                    <a:pt x="9066438" y="551410"/>
                  </a:moveTo>
                  <a:lnTo>
                    <a:pt x="9020921" y="577699"/>
                  </a:lnTo>
                  <a:lnTo>
                    <a:pt x="8942852" y="622781"/>
                  </a:lnTo>
                  <a:lnTo>
                    <a:pt x="8942852" y="480040"/>
                  </a:lnTo>
                  <a:lnTo>
                    <a:pt x="9066438" y="551410"/>
                  </a:lnTo>
                  <a:close/>
                  <a:moveTo>
                    <a:pt x="8942815" y="941503"/>
                  </a:moveTo>
                  <a:lnTo>
                    <a:pt x="9066438" y="1012874"/>
                  </a:lnTo>
                  <a:lnTo>
                    <a:pt x="8942815" y="1084244"/>
                  </a:lnTo>
                  <a:lnTo>
                    <a:pt x="8942815" y="941503"/>
                  </a:lnTo>
                  <a:close/>
                  <a:moveTo>
                    <a:pt x="8947885" y="1100865"/>
                  </a:moveTo>
                  <a:lnTo>
                    <a:pt x="9073172" y="1173213"/>
                  </a:lnTo>
                  <a:lnTo>
                    <a:pt x="9020885" y="1203412"/>
                  </a:lnTo>
                  <a:lnTo>
                    <a:pt x="8947885" y="1245561"/>
                  </a:lnTo>
                  <a:lnTo>
                    <a:pt x="8942815" y="1242628"/>
                  </a:lnTo>
                  <a:lnTo>
                    <a:pt x="8942815" y="1103798"/>
                  </a:lnTo>
                  <a:lnTo>
                    <a:pt x="8947885" y="1100865"/>
                  </a:lnTo>
                  <a:close/>
                  <a:moveTo>
                    <a:pt x="8939448" y="1240673"/>
                  </a:moveTo>
                  <a:lnTo>
                    <a:pt x="8822634" y="1173213"/>
                  </a:lnTo>
                  <a:lnTo>
                    <a:pt x="8939448" y="1105753"/>
                  </a:lnTo>
                  <a:lnTo>
                    <a:pt x="8939448" y="1240673"/>
                  </a:lnTo>
                  <a:close/>
                  <a:moveTo>
                    <a:pt x="9066438" y="1333552"/>
                  </a:moveTo>
                  <a:lnTo>
                    <a:pt x="9020885" y="1359841"/>
                  </a:lnTo>
                  <a:lnTo>
                    <a:pt x="8942815" y="1404923"/>
                  </a:lnTo>
                  <a:lnTo>
                    <a:pt x="8942815" y="1262182"/>
                  </a:lnTo>
                  <a:lnTo>
                    <a:pt x="9066438" y="1333552"/>
                  </a:lnTo>
                  <a:close/>
                  <a:moveTo>
                    <a:pt x="8942815" y="1723646"/>
                  </a:moveTo>
                  <a:lnTo>
                    <a:pt x="9066438" y="1795016"/>
                  </a:lnTo>
                  <a:lnTo>
                    <a:pt x="8942815" y="1866386"/>
                  </a:lnTo>
                  <a:lnTo>
                    <a:pt x="8942815" y="1723646"/>
                  </a:lnTo>
                  <a:close/>
                  <a:moveTo>
                    <a:pt x="8947922" y="1883007"/>
                  </a:moveTo>
                  <a:lnTo>
                    <a:pt x="9073209" y="1955355"/>
                  </a:lnTo>
                  <a:lnTo>
                    <a:pt x="9020921" y="1985555"/>
                  </a:lnTo>
                  <a:lnTo>
                    <a:pt x="8947885" y="2027703"/>
                  </a:lnTo>
                  <a:lnTo>
                    <a:pt x="8942815" y="2024770"/>
                  </a:lnTo>
                  <a:lnTo>
                    <a:pt x="8942815" y="1885940"/>
                  </a:lnTo>
                  <a:lnTo>
                    <a:pt x="8947922" y="1883007"/>
                  </a:lnTo>
                  <a:close/>
                  <a:moveTo>
                    <a:pt x="8939448" y="2022815"/>
                  </a:moveTo>
                  <a:lnTo>
                    <a:pt x="8822634" y="1955355"/>
                  </a:lnTo>
                  <a:lnTo>
                    <a:pt x="8939448" y="1887895"/>
                  </a:lnTo>
                  <a:lnTo>
                    <a:pt x="8939448" y="2022815"/>
                  </a:lnTo>
                  <a:close/>
                  <a:moveTo>
                    <a:pt x="9066438" y="2115694"/>
                  </a:moveTo>
                  <a:lnTo>
                    <a:pt x="9020921" y="2141983"/>
                  </a:lnTo>
                  <a:lnTo>
                    <a:pt x="8942852" y="2187065"/>
                  </a:lnTo>
                  <a:lnTo>
                    <a:pt x="8942852" y="2044324"/>
                  </a:lnTo>
                  <a:lnTo>
                    <a:pt x="9066438" y="2115694"/>
                  </a:lnTo>
                  <a:close/>
                  <a:moveTo>
                    <a:pt x="8942815" y="2505788"/>
                  </a:moveTo>
                  <a:lnTo>
                    <a:pt x="9066438" y="2577158"/>
                  </a:lnTo>
                  <a:lnTo>
                    <a:pt x="8942815" y="2648528"/>
                  </a:lnTo>
                  <a:lnTo>
                    <a:pt x="8942815" y="2505788"/>
                  </a:lnTo>
                  <a:close/>
                  <a:moveTo>
                    <a:pt x="8947885" y="2665149"/>
                  </a:moveTo>
                  <a:lnTo>
                    <a:pt x="9073172" y="2737497"/>
                  </a:lnTo>
                  <a:lnTo>
                    <a:pt x="9020885" y="2767697"/>
                  </a:lnTo>
                  <a:lnTo>
                    <a:pt x="8947885" y="2809845"/>
                  </a:lnTo>
                  <a:lnTo>
                    <a:pt x="8942815" y="2806912"/>
                  </a:lnTo>
                  <a:lnTo>
                    <a:pt x="8942815" y="2668082"/>
                  </a:lnTo>
                  <a:lnTo>
                    <a:pt x="8947885" y="2665149"/>
                  </a:lnTo>
                  <a:close/>
                  <a:moveTo>
                    <a:pt x="8939448" y="2804957"/>
                  </a:moveTo>
                  <a:lnTo>
                    <a:pt x="8822634" y="2737497"/>
                  </a:lnTo>
                  <a:lnTo>
                    <a:pt x="8939448" y="2670037"/>
                  </a:lnTo>
                  <a:lnTo>
                    <a:pt x="8939448" y="2804957"/>
                  </a:lnTo>
                  <a:close/>
                  <a:moveTo>
                    <a:pt x="9066438" y="2897836"/>
                  </a:moveTo>
                  <a:lnTo>
                    <a:pt x="9020921" y="2924125"/>
                  </a:lnTo>
                  <a:lnTo>
                    <a:pt x="8942852" y="2969207"/>
                  </a:lnTo>
                  <a:lnTo>
                    <a:pt x="8942852" y="2826466"/>
                  </a:lnTo>
                  <a:lnTo>
                    <a:pt x="9066438" y="2897836"/>
                  </a:lnTo>
                  <a:close/>
                  <a:moveTo>
                    <a:pt x="8942815" y="3287930"/>
                  </a:moveTo>
                  <a:lnTo>
                    <a:pt x="9066438" y="3359300"/>
                  </a:lnTo>
                  <a:lnTo>
                    <a:pt x="8942815" y="3430670"/>
                  </a:lnTo>
                  <a:lnTo>
                    <a:pt x="8942815" y="3287930"/>
                  </a:lnTo>
                  <a:close/>
                  <a:moveTo>
                    <a:pt x="8947922" y="3447291"/>
                  </a:moveTo>
                  <a:lnTo>
                    <a:pt x="9073209" y="3519639"/>
                  </a:lnTo>
                  <a:lnTo>
                    <a:pt x="9020921" y="3549839"/>
                  </a:lnTo>
                  <a:lnTo>
                    <a:pt x="8947885" y="3591987"/>
                  </a:lnTo>
                  <a:lnTo>
                    <a:pt x="8942815" y="3589090"/>
                  </a:lnTo>
                  <a:lnTo>
                    <a:pt x="8942815" y="3450260"/>
                  </a:lnTo>
                  <a:lnTo>
                    <a:pt x="8947922" y="3447327"/>
                  </a:lnTo>
                  <a:close/>
                  <a:moveTo>
                    <a:pt x="8939448" y="3587099"/>
                  </a:moveTo>
                  <a:lnTo>
                    <a:pt x="8822634" y="3519639"/>
                  </a:lnTo>
                  <a:lnTo>
                    <a:pt x="8939448" y="3452179"/>
                  </a:lnTo>
                  <a:lnTo>
                    <a:pt x="8939448" y="3587099"/>
                  </a:lnTo>
                  <a:close/>
                  <a:moveTo>
                    <a:pt x="8942815" y="3608608"/>
                  </a:moveTo>
                  <a:lnTo>
                    <a:pt x="9066402" y="3679942"/>
                  </a:lnTo>
                  <a:lnTo>
                    <a:pt x="9020885" y="3706231"/>
                  </a:lnTo>
                  <a:lnTo>
                    <a:pt x="8942815" y="3751312"/>
                  </a:lnTo>
                  <a:lnTo>
                    <a:pt x="8942815" y="3608572"/>
                  </a:lnTo>
                  <a:close/>
                  <a:moveTo>
                    <a:pt x="8951289" y="3593943"/>
                  </a:moveTo>
                  <a:lnTo>
                    <a:pt x="9022623" y="3552772"/>
                  </a:lnTo>
                  <a:lnTo>
                    <a:pt x="9074910" y="3522572"/>
                  </a:lnTo>
                  <a:lnTo>
                    <a:pt x="9074910" y="3665313"/>
                  </a:lnTo>
                  <a:lnTo>
                    <a:pt x="8951289" y="3593943"/>
                  </a:lnTo>
                  <a:close/>
                  <a:moveTo>
                    <a:pt x="9078279" y="3522572"/>
                  </a:moveTo>
                  <a:lnTo>
                    <a:pt x="9208672" y="3597853"/>
                  </a:lnTo>
                  <a:lnTo>
                    <a:pt x="9083348" y="3670202"/>
                  </a:lnTo>
                  <a:lnTo>
                    <a:pt x="9078279" y="3667268"/>
                  </a:lnTo>
                  <a:lnTo>
                    <a:pt x="9078279" y="3522572"/>
                  </a:lnTo>
                  <a:close/>
                  <a:moveTo>
                    <a:pt x="9210374" y="3600786"/>
                  </a:moveTo>
                  <a:lnTo>
                    <a:pt x="9210374" y="3743527"/>
                  </a:lnTo>
                  <a:lnTo>
                    <a:pt x="9086751" y="3672157"/>
                  </a:lnTo>
                  <a:lnTo>
                    <a:pt x="9210374" y="3600786"/>
                  </a:lnTo>
                  <a:close/>
                  <a:moveTo>
                    <a:pt x="9213741" y="3600786"/>
                  </a:moveTo>
                  <a:lnTo>
                    <a:pt x="9344134" y="3676068"/>
                  </a:lnTo>
                  <a:lnTo>
                    <a:pt x="9218810" y="3748416"/>
                  </a:lnTo>
                  <a:lnTo>
                    <a:pt x="9213741" y="3745483"/>
                  </a:lnTo>
                  <a:lnTo>
                    <a:pt x="9213741" y="3600786"/>
                  </a:lnTo>
                  <a:close/>
                  <a:moveTo>
                    <a:pt x="9215443" y="3597853"/>
                  </a:moveTo>
                  <a:lnTo>
                    <a:pt x="9345836" y="3522572"/>
                  </a:lnTo>
                  <a:lnTo>
                    <a:pt x="9345836" y="3673098"/>
                  </a:lnTo>
                  <a:lnTo>
                    <a:pt x="9215443" y="3597853"/>
                  </a:lnTo>
                  <a:close/>
                  <a:moveTo>
                    <a:pt x="9345836" y="3360241"/>
                  </a:moveTo>
                  <a:lnTo>
                    <a:pt x="9222251" y="3288907"/>
                  </a:lnTo>
                  <a:lnTo>
                    <a:pt x="9345836" y="3217573"/>
                  </a:lnTo>
                  <a:lnTo>
                    <a:pt x="9345836" y="3360278"/>
                  </a:lnTo>
                  <a:close/>
                  <a:moveTo>
                    <a:pt x="9340767" y="3200916"/>
                  </a:moveTo>
                  <a:lnTo>
                    <a:pt x="9215443" y="3128568"/>
                  </a:lnTo>
                  <a:lnTo>
                    <a:pt x="9340767" y="3056220"/>
                  </a:lnTo>
                  <a:lnTo>
                    <a:pt x="9345836" y="3059153"/>
                  </a:lnTo>
                  <a:lnTo>
                    <a:pt x="9345836" y="3198019"/>
                  </a:lnTo>
                  <a:lnTo>
                    <a:pt x="9340767" y="3200916"/>
                  </a:lnTo>
                  <a:close/>
                  <a:moveTo>
                    <a:pt x="9349240" y="3061108"/>
                  </a:moveTo>
                  <a:lnTo>
                    <a:pt x="9466090" y="3128604"/>
                  </a:lnTo>
                  <a:lnTo>
                    <a:pt x="9349240" y="3196064"/>
                  </a:lnTo>
                  <a:lnTo>
                    <a:pt x="9349240" y="3061108"/>
                  </a:lnTo>
                  <a:close/>
                  <a:moveTo>
                    <a:pt x="9222215" y="2968229"/>
                  </a:moveTo>
                  <a:lnTo>
                    <a:pt x="9345836" y="2896859"/>
                  </a:lnTo>
                  <a:lnTo>
                    <a:pt x="9345836" y="3039599"/>
                  </a:lnTo>
                  <a:lnTo>
                    <a:pt x="9222215" y="2968229"/>
                  </a:lnTo>
                  <a:close/>
                  <a:moveTo>
                    <a:pt x="9345836" y="2578099"/>
                  </a:moveTo>
                  <a:lnTo>
                    <a:pt x="9222251" y="2506765"/>
                  </a:lnTo>
                  <a:lnTo>
                    <a:pt x="9345836" y="2435395"/>
                  </a:lnTo>
                  <a:lnTo>
                    <a:pt x="9345836" y="2578099"/>
                  </a:lnTo>
                  <a:close/>
                  <a:moveTo>
                    <a:pt x="9340767" y="2418774"/>
                  </a:moveTo>
                  <a:lnTo>
                    <a:pt x="9215443" y="2346426"/>
                  </a:lnTo>
                  <a:lnTo>
                    <a:pt x="9340731" y="2274078"/>
                  </a:lnTo>
                  <a:lnTo>
                    <a:pt x="9345836" y="2277011"/>
                  </a:lnTo>
                  <a:lnTo>
                    <a:pt x="9345836" y="2415841"/>
                  </a:lnTo>
                  <a:lnTo>
                    <a:pt x="9340767" y="2418774"/>
                  </a:lnTo>
                  <a:close/>
                  <a:moveTo>
                    <a:pt x="9349240" y="2278966"/>
                  </a:moveTo>
                  <a:lnTo>
                    <a:pt x="9466054" y="2346426"/>
                  </a:lnTo>
                  <a:lnTo>
                    <a:pt x="9349240" y="2413886"/>
                  </a:lnTo>
                  <a:lnTo>
                    <a:pt x="9349240" y="2278966"/>
                  </a:lnTo>
                  <a:close/>
                  <a:moveTo>
                    <a:pt x="9222215" y="2186087"/>
                  </a:moveTo>
                  <a:lnTo>
                    <a:pt x="9345836" y="2114717"/>
                  </a:lnTo>
                  <a:lnTo>
                    <a:pt x="9345836" y="2257457"/>
                  </a:lnTo>
                  <a:lnTo>
                    <a:pt x="9222215" y="2186087"/>
                  </a:lnTo>
                  <a:close/>
                  <a:moveTo>
                    <a:pt x="9345836" y="1795994"/>
                  </a:moveTo>
                  <a:lnTo>
                    <a:pt x="9222251" y="1724623"/>
                  </a:lnTo>
                  <a:lnTo>
                    <a:pt x="9345836" y="1653253"/>
                  </a:lnTo>
                  <a:lnTo>
                    <a:pt x="9345836" y="1795994"/>
                  </a:lnTo>
                  <a:close/>
                  <a:moveTo>
                    <a:pt x="9340767" y="1636632"/>
                  </a:moveTo>
                  <a:lnTo>
                    <a:pt x="9215443" y="1564284"/>
                  </a:lnTo>
                  <a:lnTo>
                    <a:pt x="9340767" y="1491936"/>
                  </a:lnTo>
                  <a:lnTo>
                    <a:pt x="9345836" y="1494869"/>
                  </a:lnTo>
                  <a:lnTo>
                    <a:pt x="9345836" y="1633699"/>
                  </a:lnTo>
                  <a:lnTo>
                    <a:pt x="9340767" y="1636632"/>
                  </a:lnTo>
                  <a:close/>
                  <a:moveTo>
                    <a:pt x="9349240" y="1496824"/>
                  </a:moveTo>
                  <a:lnTo>
                    <a:pt x="9466090" y="1564284"/>
                  </a:lnTo>
                  <a:lnTo>
                    <a:pt x="9349240" y="1631744"/>
                  </a:lnTo>
                  <a:lnTo>
                    <a:pt x="9349240" y="1496824"/>
                  </a:lnTo>
                  <a:close/>
                  <a:moveTo>
                    <a:pt x="9222215" y="1403945"/>
                  </a:moveTo>
                  <a:lnTo>
                    <a:pt x="9345836" y="1332575"/>
                  </a:lnTo>
                  <a:lnTo>
                    <a:pt x="9345836" y="1475315"/>
                  </a:lnTo>
                  <a:lnTo>
                    <a:pt x="9222215" y="1403945"/>
                  </a:lnTo>
                  <a:close/>
                  <a:moveTo>
                    <a:pt x="9345836" y="1013852"/>
                  </a:moveTo>
                  <a:lnTo>
                    <a:pt x="9222215" y="942481"/>
                  </a:lnTo>
                  <a:lnTo>
                    <a:pt x="9345836" y="871111"/>
                  </a:lnTo>
                  <a:lnTo>
                    <a:pt x="9345836" y="1013852"/>
                  </a:lnTo>
                  <a:close/>
                  <a:moveTo>
                    <a:pt x="9340767" y="854490"/>
                  </a:moveTo>
                  <a:lnTo>
                    <a:pt x="9215443" y="782142"/>
                  </a:lnTo>
                  <a:lnTo>
                    <a:pt x="9340731" y="709794"/>
                  </a:lnTo>
                  <a:lnTo>
                    <a:pt x="9345836" y="712727"/>
                  </a:lnTo>
                  <a:lnTo>
                    <a:pt x="9345836" y="851557"/>
                  </a:lnTo>
                  <a:lnTo>
                    <a:pt x="9340767" y="854490"/>
                  </a:lnTo>
                  <a:close/>
                  <a:moveTo>
                    <a:pt x="9349240" y="714682"/>
                  </a:moveTo>
                  <a:lnTo>
                    <a:pt x="9466054" y="782142"/>
                  </a:lnTo>
                  <a:lnTo>
                    <a:pt x="9349240" y="849602"/>
                  </a:lnTo>
                  <a:lnTo>
                    <a:pt x="9349240" y="714682"/>
                  </a:lnTo>
                  <a:close/>
                  <a:moveTo>
                    <a:pt x="9222215" y="621803"/>
                  </a:moveTo>
                  <a:lnTo>
                    <a:pt x="9345836" y="550432"/>
                  </a:lnTo>
                  <a:lnTo>
                    <a:pt x="9345836" y="693173"/>
                  </a:lnTo>
                  <a:lnTo>
                    <a:pt x="9222215" y="621803"/>
                  </a:lnTo>
                  <a:close/>
                  <a:moveTo>
                    <a:pt x="9213741" y="2933"/>
                  </a:moveTo>
                  <a:lnTo>
                    <a:pt x="9337399" y="74303"/>
                  </a:lnTo>
                  <a:lnTo>
                    <a:pt x="9213741" y="145674"/>
                  </a:lnTo>
                  <a:lnTo>
                    <a:pt x="9213741" y="2933"/>
                  </a:lnTo>
                  <a:close/>
                  <a:moveTo>
                    <a:pt x="9210374" y="2933"/>
                  </a:moveTo>
                  <a:lnTo>
                    <a:pt x="9210374" y="147666"/>
                  </a:lnTo>
                  <a:lnTo>
                    <a:pt x="9205340" y="150599"/>
                  </a:lnTo>
                  <a:lnTo>
                    <a:pt x="9080017" y="78250"/>
                  </a:lnTo>
                  <a:lnTo>
                    <a:pt x="9210374" y="2969"/>
                  </a:lnTo>
                  <a:close/>
                  <a:moveTo>
                    <a:pt x="9078279" y="81147"/>
                  </a:moveTo>
                  <a:lnTo>
                    <a:pt x="9201900" y="152518"/>
                  </a:lnTo>
                  <a:lnTo>
                    <a:pt x="9078279" y="223888"/>
                  </a:lnTo>
                  <a:lnTo>
                    <a:pt x="9078279" y="81147"/>
                  </a:lnTo>
                  <a:close/>
                  <a:moveTo>
                    <a:pt x="9074874" y="225844"/>
                  </a:moveTo>
                  <a:lnTo>
                    <a:pt x="9069841" y="228777"/>
                  </a:lnTo>
                  <a:lnTo>
                    <a:pt x="8944517" y="156428"/>
                  </a:lnTo>
                  <a:lnTo>
                    <a:pt x="9022587" y="111347"/>
                  </a:lnTo>
                  <a:lnTo>
                    <a:pt x="9074874" y="81147"/>
                  </a:lnTo>
                  <a:lnTo>
                    <a:pt x="9074874" y="225844"/>
                  </a:lnTo>
                  <a:close/>
                  <a:moveTo>
                    <a:pt x="8942815" y="2933"/>
                  </a:moveTo>
                  <a:lnTo>
                    <a:pt x="9073172" y="78214"/>
                  </a:lnTo>
                  <a:lnTo>
                    <a:pt x="9020885" y="108414"/>
                  </a:lnTo>
                  <a:lnTo>
                    <a:pt x="8942815" y="153495"/>
                  </a:lnTo>
                  <a:lnTo>
                    <a:pt x="8942815" y="2933"/>
                  </a:lnTo>
                  <a:close/>
                  <a:moveTo>
                    <a:pt x="8942815" y="159361"/>
                  </a:moveTo>
                  <a:lnTo>
                    <a:pt x="9066438" y="230732"/>
                  </a:lnTo>
                  <a:lnTo>
                    <a:pt x="8942815" y="302102"/>
                  </a:lnTo>
                  <a:lnTo>
                    <a:pt x="8942815" y="159361"/>
                  </a:lnTo>
                  <a:close/>
                  <a:moveTo>
                    <a:pt x="8814124" y="75281"/>
                  </a:moveTo>
                  <a:lnTo>
                    <a:pt x="8939448" y="2933"/>
                  </a:lnTo>
                  <a:lnTo>
                    <a:pt x="8939448" y="153459"/>
                  </a:lnTo>
                  <a:lnTo>
                    <a:pt x="8916201" y="140061"/>
                  </a:lnTo>
                  <a:lnTo>
                    <a:pt x="8814124" y="81147"/>
                  </a:lnTo>
                  <a:lnTo>
                    <a:pt x="8814124" y="75281"/>
                  </a:lnTo>
                  <a:close/>
                  <a:moveTo>
                    <a:pt x="8814124" y="85058"/>
                  </a:moveTo>
                  <a:lnTo>
                    <a:pt x="8914500" y="142994"/>
                  </a:lnTo>
                  <a:lnTo>
                    <a:pt x="8937746" y="156428"/>
                  </a:lnTo>
                  <a:lnTo>
                    <a:pt x="8814124" y="227799"/>
                  </a:lnTo>
                  <a:lnTo>
                    <a:pt x="8814124" y="85058"/>
                  </a:lnTo>
                  <a:close/>
                  <a:moveTo>
                    <a:pt x="8814124" y="231710"/>
                  </a:moveTo>
                  <a:lnTo>
                    <a:pt x="8939448" y="159361"/>
                  </a:lnTo>
                  <a:lnTo>
                    <a:pt x="8939448" y="304058"/>
                  </a:lnTo>
                  <a:lnTo>
                    <a:pt x="8934379" y="306991"/>
                  </a:lnTo>
                  <a:lnTo>
                    <a:pt x="8916201" y="296490"/>
                  </a:lnTo>
                  <a:lnTo>
                    <a:pt x="8814124" y="237576"/>
                  </a:lnTo>
                  <a:lnTo>
                    <a:pt x="8814124" y="231710"/>
                  </a:lnTo>
                  <a:close/>
                  <a:moveTo>
                    <a:pt x="8814124" y="241486"/>
                  </a:moveTo>
                  <a:lnTo>
                    <a:pt x="8914500" y="299423"/>
                  </a:lnTo>
                  <a:lnTo>
                    <a:pt x="8930975" y="308946"/>
                  </a:lnTo>
                  <a:lnTo>
                    <a:pt x="8814124" y="376406"/>
                  </a:lnTo>
                  <a:lnTo>
                    <a:pt x="8814124" y="241486"/>
                  </a:lnTo>
                  <a:close/>
                  <a:moveTo>
                    <a:pt x="8814124" y="405736"/>
                  </a:moveTo>
                  <a:lnTo>
                    <a:pt x="8930938" y="473196"/>
                  </a:lnTo>
                  <a:lnTo>
                    <a:pt x="8814124" y="540656"/>
                  </a:lnTo>
                  <a:lnTo>
                    <a:pt x="8814124" y="405772"/>
                  </a:lnTo>
                  <a:close/>
                  <a:moveTo>
                    <a:pt x="8814124" y="544566"/>
                  </a:moveTo>
                  <a:lnTo>
                    <a:pt x="8934343" y="475151"/>
                  </a:lnTo>
                  <a:lnTo>
                    <a:pt x="8939448" y="478084"/>
                  </a:lnTo>
                  <a:lnTo>
                    <a:pt x="8939448" y="622781"/>
                  </a:lnTo>
                  <a:lnTo>
                    <a:pt x="8916201" y="609383"/>
                  </a:lnTo>
                  <a:lnTo>
                    <a:pt x="8814124" y="550469"/>
                  </a:lnTo>
                  <a:lnTo>
                    <a:pt x="8814124" y="544603"/>
                  </a:lnTo>
                  <a:close/>
                  <a:moveTo>
                    <a:pt x="8814124" y="554343"/>
                  </a:moveTo>
                  <a:lnTo>
                    <a:pt x="8914500" y="612280"/>
                  </a:lnTo>
                  <a:lnTo>
                    <a:pt x="8937746" y="625714"/>
                  </a:lnTo>
                  <a:lnTo>
                    <a:pt x="8814124" y="697084"/>
                  </a:lnTo>
                  <a:lnTo>
                    <a:pt x="8814124" y="554343"/>
                  </a:lnTo>
                  <a:close/>
                  <a:moveTo>
                    <a:pt x="8814124" y="700995"/>
                  </a:moveTo>
                  <a:lnTo>
                    <a:pt x="8939448" y="628647"/>
                  </a:lnTo>
                  <a:lnTo>
                    <a:pt x="8939448" y="779173"/>
                  </a:lnTo>
                  <a:lnTo>
                    <a:pt x="8916201" y="765775"/>
                  </a:lnTo>
                  <a:lnTo>
                    <a:pt x="8814124" y="706861"/>
                  </a:lnTo>
                  <a:lnTo>
                    <a:pt x="8814124" y="700995"/>
                  </a:lnTo>
                  <a:close/>
                  <a:moveTo>
                    <a:pt x="8814124" y="710772"/>
                  </a:moveTo>
                  <a:lnTo>
                    <a:pt x="8914500" y="768708"/>
                  </a:lnTo>
                  <a:lnTo>
                    <a:pt x="8937746" y="782142"/>
                  </a:lnTo>
                  <a:lnTo>
                    <a:pt x="8814124" y="853513"/>
                  </a:lnTo>
                  <a:lnTo>
                    <a:pt x="8814124" y="710772"/>
                  </a:lnTo>
                  <a:close/>
                  <a:moveTo>
                    <a:pt x="8814124" y="857423"/>
                  </a:moveTo>
                  <a:lnTo>
                    <a:pt x="8939448" y="785075"/>
                  </a:lnTo>
                  <a:lnTo>
                    <a:pt x="8939448" y="935601"/>
                  </a:lnTo>
                  <a:lnTo>
                    <a:pt x="8916201" y="922203"/>
                  </a:lnTo>
                  <a:lnTo>
                    <a:pt x="8814124" y="863289"/>
                  </a:lnTo>
                  <a:lnTo>
                    <a:pt x="8814124" y="857423"/>
                  </a:lnTo>
                  <a:close/>
                  <a:moveTo>
                    <a:pt x="8814124" y="867200"/>
                  </a:moveTo>
                  <a:lnTo>
                    <a:pt x="8914500" y="925136"/>
                  </a:lnTo>
                  <a:lnTo>
                    <a:pt x="8937746" y="938570"/>
                  </a:lnTo>
                  <a:lnTo>
                    <a:pt x="8814124" y="1009941"/>
                  </a:lnTo>
                  <a:lnTo>
                    <a:pt x="8814124" y="867200"/>
                  </a:lnTo>
                  <a:close/>
                  <a:moveTo>
                    <a:pt x="8814124" y="1013852"/>
                  </a:moveTo>
                  <a:lnTo>
                    <a:pt x="8939448" y="941503"/>
                  </a:lnTo>
                  <a:lnTo>
                    <a:pt x="8939448" y="1086200"/>
                  </a:lnTo>
                  <a:lnTo>
                    <a:pt x="8934379" y="1089133"/>
                  </a:lnTo>
                  <a:lnTo>
                    <a:pt x="8916201" y="1078632"/>
                  </a:lnTo>
                  <a:lnTo>
                    <a:pt x="8814124" y="1019718"/>
                  </a:lnTo>
                  <a:lnTo>
                    <a:pt x="8814124" y="1013852"/>
                  </a:lnTo>
                  <a:close/>
                  <a:moveTo>
                    <a:pt x="8814124" y="1023628"/>
                  </a:moveTo>
                  <a:lnTo>
                    <a:pt x="8914500" y="1081565"/>
                  </a:lnTo>
                  <a:lnTo>
                    <a:pt x="8930975" y="1091088"/>
                  </a:lnTo>
                  <a:lnTo>
                    <a:pt x="8814160" y="1158548"/>
                  </a:lnTo>
                  <a:lnTo>
                    <a:pt x="8814160" y="1023628"/>
                  </a:lnTo>
                  <a:close/>
                  <a:moveTo>
                    <a:pt x="8814124" y="1187878"/>
                  </a:moveTo>
                  <a:lnTo>
                    <a:pt x="8930938" y="1255338"/>
                  </a:lnTo>
                  <a:lnTo>
                    <a:pt x="8814124" y="1322798"/>
                  </a:lnTo>
                  <a:lnTo>
                    <a:pt x="8814124" y="1187878"/>
                  </a:lnTo>
                  <a:close/>
                  <a:moveTo>
                    <a:pt x="8814124" y="1326708"/>
                  </a:moveTo>
                  <a:lnTo>
                    <a:pt x="8934343" y="1257293"/>
                  </a:lnTo>
                  <a:lnTo>
                    <a:pt x="8939412" y="1260226"/>
                  </a:lnTo>
                  <a:lnTo>
                    <a:pt x="8939412" y="1404923"/>
                  </a:lnTo>
                  <a:lnTo>
                    <a:pt x="8916165" y="1391525"/>
                  </a:lnTo>
                  <a:lnTo>
                    <a:pt x="8814088" y="1332611"/>
                  </a:lnTo>
                  <a:lnTo>
                    <a:pt x="8814088" y="1326745"/>
                  </a:lnTo>
                  <a:close/>
                  <a:moveTo>
                    <a:pt x="8814124" y="1336485"/>
                  </a:moveTo>
                  <a:lnTo>
                    <a:pt x="8914500" y="1394422"/>
                  </a:lnTo>
                  <a:lnTo>
                    <a:pt x="8937746" y="1407856"/>
                  </a:lnTo>
                  <a:lnTo>
                    <a:pt x="8814124" y="1479226"/>
                  </a:lnTo>
                  <a:lnTo>
                    <a:pt x="8814124" y="1336485"/>
                  </a:lnTo>
                  <a:close/>
                  <a:moveTo>
                    <a:pt x="8814124" y="1483137"/>
                  </a:moveTo>
                  <a:lnTo>
                    <a:pt x="8939448" y="1410789"/>
                  </a:lnTo>
                  <a:lnTo>
                    <a:pt x="8939448" y="1561315"/>
                  </a:lnTo>
                  <a:lnTo>
                    <a:pt x="8916201" y="1547917"/>
                  </a:lnTo>
                  <a:lnTo>
                    <a:pt x="8814124" y="1489003"/>
                  </a:lnTo>
                  <a:lnTo>
                    <a:pt x="8814124" y="1483137"/>
                  </a:lnTo>
                  <a:close/>
                  <a:moveTo>
                    <a:pt x="8814124" y="1492914"/>
                  </a:moveTo>
                  <a:lnTo>
                    <a:pt x="8914500" y="1550850"/>
                  </a:lnTo>
                  <a:lnTo>
                    <a:pt x="8937746" y="1564284"/>
                  </a:lnTo>
                  <a:lnTo>
                    <a:pt x="8814124" y="1635654"/>
                  </a:lnTo>
                  <a:lnTo>
                    <a:pt x="8814124" y="1492914"/>
                  </a:lnTo>
                  <a:close/>
                  <a:moveTo>
                    <a:pt x="8814124" y="1639565"/>
                  </a:moveTo>
                  <a:lnTo>
                    <a:pt x="8939448" y="1567217"/>
                  </a:lnTo>
                  <a:lnTo>
                    <a:pt x="8939448" y="1717743"/>
                  </a:lnTo>
                  <a:lnTo>
                    <a:pt x="8916201" y="1704345"/>
                  </a:lnTo>
                  <a:lnTo>
                    <a:pt x="8814124" y="1645431"/>
                  </a:lnTo>
                  <a:lnTo>
                    <a:pt x="8814124" y="1639565"/>
                  </a:lnTo>
                  <a:close/>
                  <a:moveTo>
                    <a:pt x="8814124" y="1649342"/>
                  </a:moveTo>
                  <a:lnTo>
                    <a:pt x="8914500" y="1707278"/>
                  </a:lnTo>
                  <a:lnTo>
                    <a:pt x="8937746" y="1720713"/>
                  </a:lnTo>
                  <a:lnTo>
                    <a:pt x="8814124" y="1792083"/>
                  </a:lnTo>
                  <a:lnTo>
                    <a:pt x="8814124" y="1649342"/>
                  </a:lnTo>
                  <a:close/>
                  <a:moveTo>
                    <a:pt x="8814124" y="1795994"/>
                  </a:moveTo>
                  <a:lnTo>
                    <a:pt x="8939448" y="1723646"/>
                  </a:lnTo>
                  <a:lnTo>
                    <a:pt x="8939448" y="1868342"/>
                  </a:lnTo>
                  <a:lnTo>
                    <a:pt x="8934379" y="1871275"/>
                  </a:lnTo>
                  <a:lnTo>
                    <a:pt x="8916201" y="1860774"/>
                  </a:lnTo>
                  <a:lnTo>
                    <a:pt x="8814124" y="1801860"/>
                  </a:lnTo>
                  <a:lnTo>
                    <a:pt x="8814124" y="1795994"/>
                  </a:lnTo>
                  <a:close/>
                  <a:moveTo>
                    <a:pt x="8814124" y="1805770"/>
                  </a:moveTo>
                  <a:lnTo>
                    <a:pt x="8914500" y="1863707"/>
                  </a:lnTo>
                  <a:lnTo>
                    <a:pt x="8930975" y="1873230"/>
                  </a:lnTo>
                  <a:lnTo>
                    <a:pt x="8814124" y="1940690"/>
                  </a:lnTo>
                  <a:lnTo>
                    <a:pt x="8814124" y="1805770"/>
                  </a:lnTo>
                  <a:close/>
                  <a:moveTo>
                    <a:pt x="8814124" y="1970020"/>
                  </a:moveTo>
                  <a:lnTo>
                    <a:pt x="8930938" y="2037480"/>
                  </a:lnTo>
                  <a:lnTo>
                    <a:pt x="8814124" y="2104940"/>
                  </a:lnTo>
                  <a:lnTo>
                    <a:pt x="8814124" y="1970020"/>
                  </a:lnTo>
                  <a:close/>
                  <a:moveTo>
                    <a:pt x="8814124" y="2108851"/>
                  </a:moveTo>
                  <a:lnTo>
                    <a:pt x="8934343" y="2039435"/>
                  </a:lnTo>
                  <a:lnTo>
                    <a:pt x="8939412" y="2042368"/>
                  </a:lnTo>
                  <a:lnTo>
                    <a:pt x="8939412" y="2187065"/>
                  </a:lnTo>
                  <a:lnTo>
                    <a:pt x="8916165" y="2173667"/>
                  </a:lnTo>
                  <a:lnTo>
                    <a:pt x="8814088" y="2114753"/>
                  </a:lnTo>
                  <a:lnTo>
                    <a:pt x="8814088" y="2108887"/>
                  </a:lnTo>
                  <a:close/>
                  <a:moveTo>
                    <a:pt x="8814124" y="2118627"/>
                  </a:moveTo>
                  <a:lnTo>
                    <a:pt x="8914500" y="2176564"/>
                  </a:lnTo>
                  <a:lnTo>
                    <a:pt x="8937746" y="2189998"/>
                  </a:lnTo>
                  <a:lnTo>
                    <a:pt x="8814124" y="2261368"/>
                  </a:lnTo>
                  <a:lnTo>
                    <a:pt x="8814124" y="2118627"/>
                  </a:lnTo>
                  <a:close/>
                  <a:moveTo>
                    <a:pt x="8814124" y="2265279"/>
                  </a:moveTo>
                  <a:lnTo>
                    <a:pt x="8939448" y="2192931"/>
                  </a:lnTo>
                  <a:lnTo>
                    <a:pt x="8939448" y="2343457"/>
                  </a:lnTo>
                  <a:lnTo>
                    <a:pt x="8916201" y="2330059"/>
                  </a:lnTo>
                  <a:lnTo>
                    <a:pt x="8814124" y="2271145"/>
                  </a:lnTo>
                  <a:lnTo>
                    <a:pt x="8814124" y="2265279"/>
                  </a:lnTo>
                  <a:close/>
                  <a:moveTo>
                    <a:pt x="8814124" y="2275056"/>
                  </a:moveTo>
                  <a:lnTo>
                    <a:pt x="8914500" y="2332992"/>
                  </a:lnTo>
                  <a:lnTo>
                    <a:pt x="8937746" y="2346426"/>
                  </a:lnTo>
                  <a:lnTo>
                    <a:pt x="8814124" y="2417797"/>
                  </a:lnTo>
                  <a:lnTo>
                    <a:pt x="8814124" y="2275056"/>
                  </a:lnTo>
                  <a:close/>
                  <a:moveTo>
                    <a:pt x="8814124" y="2421707"/>
                  </a:moveTo>
                  <a:lnTo>
                    <a:pt x="8939448" y="2349359"/>
                  </a:lnTo>
                  <a:lnTo>
                    <a:pt x="8939448" y="2499885"/>
                  </a:lnTo>
                  <a:lnTo>
                    <a:pt x="8916201" y="2486487"/>
                  </a:lnTo>
                  <a:lnTo>
                    <a:pt x="8814124" y="2427573"/>
                  </a:lnTo>
                  <a:lnTo>
                    <a:pt x="8814124" y="2421707"/>
                  </a:lnTo>
                  <a:close/>
                  <a:moveTo>
                    <a:pt x="8814124" y="2431484"/>
                  </a:moveTo>
                  <a:lnTo>
                    <a:pt x="8914500" y="2489420"/>
                  </a:lnTo>
                  <a:lnTo>
                    <a:pt x="8937746" y="2502855"/>
                  </a:lnTo>
                  <a:lnTo>
                    <a:pt x="8814124" y="2574225"/>
                  </a:lnTo>
                  <a:lnTo>
                    <a:pt x="8814124" y="2431484"/>
                  </a:lnTo>
                  <a:close/>
                  <a:moveTo>
                    <a:pt x="8814124" y="2578136"/>
                  </a:moveTo>
                  <a:lnTo>
                    <a:pt x="8939448" y="2505788"/>
                  </a:lnTo>
                  <a:lnTo>
                    <a:pt x="8939448" y="2650484"/>
                  </a:lnTo>
                  <a:lnTo>
                    <a:pt x="8934379" y="2653417"/>
                  </a:lnTo>
                  <a:lnTo>
                    <a:pt x="8916201" y="2642916"/>
                  </a:lnTo>
                  <a:lnTo>
                    <a:pt x="8814124" y="2583965"/>
                  </a:lnTo>
                  <a:lnTo>
                    <a:pt x="8814124" y="2578099"/>
                  </a:lnTo>
                  <a:close/>
                  <a:moveTo>
                    <a:pt x="8814124" y="2587912"/>
                  </a:moveTo>
                  <a:lnTo>
                    <a:pt x="8914500" y="2645849"/>
                  </a:lnTo>
                  <a:lnTo>
                    <a:pt x="8930975" y="2655372"/>
                  </a:lnTo>
                  <a:lnTo>
                    <a:pt x="8814160" y="2722832"/>
                  </a:lnTo>
                  <a:lnTo>
                    <a:pt x="8814160" y="2587912"/>
                  </a:lnTo>
                  <a:close/>
                  <a:moveTo>
                    <a:pt x="8814124" y="2752162"/>
                  </a:moveTo>
                  <a:lnTo>
                    <a:pt x="8930938" y="2819622"/>
                  </a:lnTo>
                  <a:lnTo>
                    <a:pt x="8814124" y="2887082"/>
                  </a:lnTo>
                  <a:lnTo>
                    <a:pt x="8814124" y="2752198"/>
                  </a:lnTo>
                  <a:close/>
                  <a:moveTo>
                    <a:pt x="8814124" y="2890993"/>
                  </a:moveTo>
                  <a:lnTo>
                    <a:pt x="8934343" y="2821577"/>
                  </a:lnTo>
                  <a:lnTo>
                    <a:pt x="8939412" y="2824511"/>
                  </a:lnTo>
                  <a:lnTo>
                    <a:pt x="8939412" y="2969170"/>
                  </a:lnTo>
                  <a:lnTo>
                    <a:pt x="8916165" y="2955773"/>
                  </a:lnTo>
                  <a:lnTo>
                    <a:pt x="8814088" y="2896859"/>
                  </a:lnTo>
                  <a:lnTo>
                    <a:pt x="8814088" y="2890993"/>
                  </a:lnTo>
                  <a:close/>
                  <a:moveTo>
                    <a:pt x="8814124" y="2900769"/>
                  </a:moveTo>
                  <a:lnTo>
                    <a:pt x="8914500" y="2958706"/>
                  </a:lnTo>
                  <a:lnTo>
                    <a:pt x="8937746" y="2972140"/>
                  </a:lnTo>
                  <a:lnTo>
                    <a:pt x="8814124" y="3043510"/>
                  </a:lnTo>
                  <a:lnTo>
                    <a:pt x="8814124" y="2900805"/>
                  </a:lnTo>
                  <a:close/>
                  <a:moveTo>
                    <a:pt x="8814124" y="3047421"/>
                  </a:moveTo>
                  <a:lnTo>
                    <a:pt x="8939448" y="2975073"/>
                  </a:lnTo>
                  <a:lnTo>
                    <a:pt x="8939448" y="3125599"/>
                  </a:lnTo>
                  <a:lnTo>
                    <a:pt x="8916201" y="3112165"/>
                  </a:lnTo>
                  <a:lnTo>
                    <a:pt x="8814124" y="3053251"/>
                  </a:lnTo>
                  <a:lnTo>
                    <a:pt x="8814124" y="3047385"/>
                  </a:lnTo>
                  <a:close/>
                  <a:moveTo>
                    <a:pt x="8814124" y="3057198"/>
                  </a:moveTo>
                  <a:lnTo>
                    <a:pt x="8914500" y="3115134"/>
                  </a:lnTo>
                  <a:lnTo>
                    <a:pt x="8937746" y="3128568"/>
                  </a:lnTo>
                  <a:lnTo>
                    <a:pt x="8814124" y="3199939"/>
                  </a:lnTo>
                  <a:lnTo>
                    <a:pt x="8814124" y="3057198"/>
                  </a:lnTo>
                  <a:close/>
                  <a:moveTo>
                    <a:pt x="8814124" y="3203849"/>
                  </a:moveTo>
                  <a:lnTo>
                    <a:pt x="8939448" y="3131501"/>
                  </a:lnTo>
                  <a:lnTo>
                    <a:pt x="8939448" y="3282027"/>
                  </a:lnTo>
                  <a:lnTo>
                    <a:pt x="8916201" y="3268629"/>
                  </a:lnTo>
                  <a:lnTo>
                    <a:pt x="8814124" y="3209679"/>
                  </a:lnTo>
                  <a:lnTo>
                    <a:pt x="8814124" y="3203813"/>
                  </a:lnTo>
                  <a:close/>
                  <a:moveTo>
                    <a:pt x="8814124" y="3213626"/>
                  </a:moveTo>
                  <a:lnTo>
                    <a:pt x="8914500" y="3271562"/>
                  </a:lnTo>
                  <a:lnTo>
                    <a:pt x="8937746" y="3284997"/>
                  </a:lnTo>
                  <a:lnTo>
                    <a:pt x="8814124" y="3356331"/>
                  </a:lnTo>
                  <a:lnTo>
                    <a:pt x="8814124" y="3213626"/>
                  </a:lnTo>
                  <a:close/>
                  <a:moveTo>
                    <a:pt x="8814124" y="3360278"/>
                  </a:moveTo>
                  <a:lnTo>
                    <a:pt x="8939448" y="3287930"/>
                  </a:lnTo>
                  <a:lnTo>
                    <a:pt x="8939448" y="3432626"/>
                  </a:lnTo>
                  <a:lnTo>
                    <a:pt x="8934379" y="3435523"/>
                  </a:lnTo>
                  <a:lnTo>
                    <a:pt x="8916201" y="3425022"/>
                  </a:lnTo>
                  <a:lnTo>
                    <a:pt x="8814124" y="3366107"/>
                  </a:lnTo>
                  <a:lnTo>
                    <a:pt x="8814124" y="3360241"/>
                  </a:lnTo>
                  <a:close/>
                  <a:moveTo>
                    <a:pt x="8814124" y="3370054"/>
                  </a:moveTo>
                  <a:lnTo>
                    <a:pt x="8914500" y="3427991"/>
                  </a:lnTo>
                  <a:lnTo>
                    <a:pt x="8930975" y="3437514"/>
                  </a:lnTo>
                  <a:lnTo>
                    <a:pt x="8814124" y="3504974"/>
                  </a:lnTo>
                  <a:lnTo>
                    <a:pt x="8814124" y="3370054"/>
                  </a:lnTo>
                  <a:close/>
                  <a:moveTo>
                    <a:pt x="8814124" y="3534340"/>
                  </a:moveTo>
                  <a:lnTo>
                    <a:pt x="8930938" y="3601764"/>
                  </a:lnTo>
                  <a:lnTo>
                    <a:pt x="8814124" y="3669224"/>
                  </a:lnTo>
                  <a:lnTo>
                    <a:pt x="8814124" y="3534340"/>
                  </a:lnTo>
                  <a:close/>
                  <a:moveTo>
                    <a:pt x="8814124" y="3682911"/>
                  </a:moveTo>
                  <a:lnTo>
                    <a:pt x="8914500" y="3740848"/>
                  </a:lnTo>
                  <a:lnTo>
                    <a:pt x="8937746" y="3754282"/>
                  </a:lnTo>
                  <a:lnTo>
                    <a:pt x="8814124" y="3825652"/>
                  </a:lnTo>
                  <a:lnTo>
                    <a:pt x="8814124" y="3682947"/>
                  </a:lnTo>
                  <a:close/>
                  <a:moveTo>
                    <a:pt x="8939448" y="3907777"/>
                  </a:moveTo>
                  <a:lnTo>
                    <a:pt x="8916201" y="3894343"/>
                  </a:lnTo>
                  <a:lnTo>
                    <a:pt x="8814124" y="3835429"/>
                  </a:lnTo>
                  <a:lnTo>
                    <a:pt x="8814124" y="3829563"/>
                  </a:lnTo>
                  <a:lnTo>
                    <a:pt x="8939448" y="3757215"/>
                  </a:lnTo>
                  <a:lnTo>
                    <a:pt x="8939448" y="3907741"/>
                  </a:lnTo>
                  <a:close/>
                  <a:moveTo>
                    <a:pt x="8939448" y="3751312"/>
                  </a:moveTo>
                  <a:lnTo>
                    <a:pt x="8916201" y="3737915"/>
                  </a:lnTo>
                  <a:lnTo>
                    <a:pt x="8814124" y="3679001"/>
                  </a:lnTo>
                  <a:lnTo>
                    <a:pt x="8814124" y="3673135"/>
                  </a:lnTo>
                  <a:lnTo>
                    <a:pt x="8934343" y="3603719"/>
                  </a:lnTo>
                  <a:lnTo>
                    <a:pt x="8939448" y="3606653"/>
                  </a:lnTo>
                  <a:lnTo>
                    <a:pt x="8939448" y="3751312"/>
                  </a:lnTo>
                  <a:close/>
                  <a:moveTo>
                    <a:pt x="9020885" y="3862695"/>
                  </a:moveTo>
                  <a:lnTo>
                    <a:pt x="8942815" y="3907777"/>
                  </a:lnTo>
                  <a:lnTo>
                    <a:pt x="8942815" y="3757215"/>
                  </a:lnTo>
                  <a:lnTo>
                    <a:pt x="9073172" y="3832496"/>
                  </a:lnTo>
                  <a:lnTo>
                    <a:pt x="9020885" y="3862695"/>
                  </a:lnTo>
                  <a:close/>
                  <a:moveTo>
                    <a:pt x="9074874" y="3829563"/>
                  </a:moveTo>
                  <a:lnTo>
                    <a:pt x="8944517" y="3754282"/>
                  </a:lnTo>
                  <a:lnTo>
                    <a:pt x="9022587" y="3709200"/>
                  </a:lnTo>
                  <a:lnTo>
                    <a:pt x="9069805" y="3681934"/>
                  </a:lnTo>
                  <a:lnTo>
                    <a:pt x="9074874" y="3684867"/>
                  </a:lnTo>
                  <a:lnTo>
                    <a:pt x="9074874" y="3829527"/>
                  </a:lnTo>
                  <a:close/>
                  <a:moveTo>
                    <a:pt x="9078279" y="3686822"/>
                  </a:moveTo>
                  <a:lnTo>
                    <a:pt x="9201900" y="3758192"/>
                  </a:lnTo>
                  <a:lnTo>
                    <a:pt x="9078279" y="3829527"/>
                  </a:lnTo>
                  <a:lnTo>
                    <a:pt x="9078279" y="3686822"/>
                  </a:lnTo>
                  <a:close/>
                  <a:moveTo>
                    <a:pt x="9210374" y="3907777"/>
                  </a:moveTo>
                  <a:lnTo>
                    <a:pt x="9080017" y="3832496"/>
                  </a:lnTo>
                  <a:lnTo>
                    <a:pt x="9205340" y="3760148"/>
                  </a:lnTo>
                  <a:lnTo>
                    <a:pt x="9210410" y="3763081"/>
                  </a:lnTo>
                  <a:lnTo>
                    <a:pt x="9210410" y="3907741"/>
                  </a:lnTo>
                  <a:close/>
                  <a:moveTo>
                    <a:pt x="9213741" y="3907777"/>
                  </a:moveTo>
                  <a:lnTo>
                    <a:pt x="9213741" y="3765036"/>
                  </a:lnTo>
                  <a:lnTo>
                    <a:pt x="9337326" y="3836407"/>
                  </a:lnTo>
                  <a:lnTo>
                    <a:pt x="9213741" y="3907777"/>
                  </a:lnTo>
                  <a:close/>
                  <a:moveTo>
                    <a:pt x="9222215" y="3750371"/>
                  </a:moveTo>
                  <a:lnTo>
                    <a:pt x="9345836" y="3679001"/>
                  </a:lnTo>
                  <a:lnTo>
                    <a:pt x="9345836" y="3821742"/>
                  </a:lnTo>
                  <a:lnTo>
                    <a:pt x="9222215" y="3750371"/>
                  </a:lnTo>
                  <a:close/>
                  <a:moveTo>
                    <a:pt x="9474527" y="3896045"/>
                  </a:moveTo>
                  <a:lnTo>
                    <a:pt x="9357713" y="3828585"/>
                  </a:lnTo>
                  <a:lnTo>
                    <a:pt x="9474527" y="3761125"/>
                  </a:lnTo>
                  <a:lnTo>
                    <a:pt x="9474527" y="3896045"/>
                  </a:lnTo>
                  <a:close/>
                  <a:moveTo>
                    <a:pt x="9474527" y="3757215"/>
                  </a:moveTo>
                  <a:lnTo>
                    <a:pt x="9354310" y="3826630"/>
                  </a:lnTo>
                  <a:lnTo>
                    <a:pt x="9349240" y="3823697"/>
                  </a:lnTo>
                  <a:lnTo>
                    <a:pt x="9349240" y="3679001"/>
                  </a:lnTo>
                  <a:lnTo>
                    <a:pt x="9474527" y="3751312"/>
                  </a:lnTo>
                  <a:lnTo>
                    <a:pt x="9474527" y="3757215"/>
                  </a:lnTo>
                  <a:close/>
                  <a:moveTo>
                    <a:pt x="9474527" y="3747438"/>
                  </a:moveTo>
                  <a:lnTo>
                    <a:pt x="9350941" y="3676104"/>
                  </a:lnTo>
                  <a:lnTo>
                    <a:pt x="9474527" y="3604733"/>
                  </a:lnTo>
                  <a:lnTo>
                    <a:pt x="9474527" y="3747438"/>
                  </a:lnTo>
                  <a:close/>
                  <a:moveTo>
                    <a:pt x="9474527" y="3600786"/>
                  </a:moveTo>
                  <a:lnTo>
                    <a:pt x="9349240" y="3673098"/>
                  </a:lnTo>
                  <a:lnTo>
                    <a:pt x="9349240" y="3522572"/>
                  </a:lnTo>
                  <a:lnTo>
                    <a:pt x="9474527" y="3594884"/>
                  </a:lnTo>
                  <a:lnTo>
                    <a:pt x="9474527" y="3600786"/>
                  </a:lnTo>
                  <a:close/>
                  <a:moveTo>
                    <a:pt x="9474527" y="3591010"/>
                  </a:moveTo>
                  <a:lnTo>
                    <a:pt x="9350941" y="3519639"/>
                  </a:lnTo>
                  <a:lnTo>
                    <a:pt x="9474527" y="3448269"/>
                  </a:lnTo>
                  <a:lnTo>
                    <a:pt x="9474527" y="3591010"/>
                  </a:lnTo>
                  <a:close/>
                  <a:moveTo>
                    <a:pt x="9474527" y="3444358"/>
                  </a:moveTo>
                  <a:lnTo>
                    <a:pt x="9349240" y="3516706"/>
                  </a:lnTo>
                  <a:lnTo>
                    <a:pt x="9349240" y="3366180"/>
                  </a:lnTo>
                  <a:lnTo>
                    <a:pt x="9474527" y="3438492"/>
                  </a:lnTo>
                  <a:lnTo>
                    <a:pt x="9474527" y="3444358"/>
                  </a:lnTo>
                  <a:close/>
                  <a:moveTo>
                    <a:pt x="9474527" y="3434581"/>
                  </a:moveTo>
                  <a:lnTo>
                    <a:pt x="9350941" y="3363211"/>
                  </a:lnTo>
                  <a:lnTo>
                    <a:pt x="9474527" y="3291876"/>
                  </a:lnTo>
                  <a:lnTo>
                    <a:pt x="9474527" y="3434581"/>
                  </a:lnTo>
                  <a:close/>
                  <a:moveTo>
                    <a:pt x="9474527" y="3287930"/>
                  </a:moveTo>
                  <a:lnTo>
                    <a:pt x="9349240" y="3360241"/>
                  </a:lnTo>
                  <a:lnTo>
                    <a:pt x="9349240" y="3215582"/>
                  </a:lnTo>
                  <a:lnTo>
                    <a:pt x="9354346" y="3212648"/>
                  </a:lnTo>
                  <a:lnTo>
                    <a:pt x="9474527" y="3282027"/>
                  </a:lnTo>
                  <a:lnTo>
                    <a:pt x="9474527" y="3287930"/>
                  </a:lnTo>
                  <a:close/>
                  <a:moveTo>
                    <a:pt x="9474527" y="3278153"/>
                  </a:moveTo>
                  <a:lnTo>
                    <a:pt x="9357749" y="3210693"/>
                  </a:lnTo>
                  <a:lnTo>
                    <a:pt x="9474527" y="3143269"/>
                  </a:lnTo>
                  <a:lnTo>
                    <a:pt x="9474527" y="3278153"/>
                  </a:lnTo>
                  <a:close/>
                  <a:moveTo>
                    <a:pt x="9474527" y="3113867"/>
                  </a:moveTo>
                  <a:lnTo>
                    <a:pt x="9357713" y="3046407"/>
                  </a:lnTo>
                  <a:lnTo>
                    <a:pt x="9474527" y="2978983"/>
                  </a:lnTo>
                  <a:lnTo>
                    <a:pt x="9474527" y="3113867"/>
                  </a:lnTo>
                  <a:close/>
                  <a:moveTo>
                    <a:pt x="9474527" y="2975073"/>
                  </a:moveTo>
                  <a:lnTo>
                    <a:pt x="9354310" y="3044452"/>
                  </a:lnTo>
                  <a:lnTo>
                    <a:pt x="9349240" y="3041519"/>
                  </a:lnTo>
                  <a:lnTo>
                    <a:pt x="9349240" y="2896859"/>
                  </a:lnTo>
                  <a:lnTo>
                    <a:pt x="9474527" y="2969170"/>
                  </a:lnTo>
                  <a:lnTo>
                    <a:pt x="9474527" y="2975073"/>
                  </a:lnTo>
                  <a:close/>
                  <a:moveTo>
                    <a:pt x="9474527" y="2965296"/>
                  </a:moveTo>
                  <a:lnTo>
                    <a:pt x="9350941" y="2893962"/>
                  </a:lnTo>
                  <a:lnTo>
                    <a:pt x="9474527" y="2822591"/>
                  </a:lnTo>
                  <a:lnTo>
                    <a:pt x="9474527" y="2965296"/>
                  </a:lnTo>
                  <a:close/>
                  <a:moveTo>
                    <a:pt x="9474527" y="2818644"/>
                  </a:moveTo>
                  <a:lnTo>
                    <a:pt x="9349240" y="2890956"/>
                  </a:lnTo>
                  <a:lnTo>
                    <a:pt x="9349240" y="2740430"/>
                  </a:lnTo>
                  <a:lnTo>
                    <a:pt x="9474527" y="2812742"/>
                  </a:lnTo>
                  <a:lnTo>
                    <a:pt x="9474527" y="2818644"/>
                  </a:lnTo>
                  <a:close/>
                  <a:moveTo>
                    <a:pt x="9474527" y="2808868"/>
                  </a:moveTo>
                  <a:lnTo>
                    <a:pt x="9350941" y="2737497"/>
                  </a:lnTo>
                  <a:lnTo>
                    <a:pt x="9474527" y="2666127"/>
                  </a:lnTo>
                  <a:lnTo>
                    <a:pt x="9474527" y="2808868"/>
                  </a:lnTo>
                  <a:close/>
                  <a:moveTo>
                    <a:pt x="9474527" y="2662216"/>
                  </a:moveTo>
                  <a:lnTo>
                    <a:pt x="9349240" y="2734528"/>
                  </a:lnTo>
                  <a:lnTo>
                    <a:pt x="9349240" y="2583965"/>
                  </a:lnTo>
                  <a:lnTo>
                    <a:pt x="9474527" y="2656314"/>
                  </a:lnTo>
                  <a:lnTo>
                    <a:pt x="9474527" y="2662216"/>
                  </a:lnTo>
                  <a:close/>
                  <a:moveTo>
                    <a:pt x="9474527" y="2652439"/>
                  </a:moveTo>
                  <a:lnTo>
                    <a:pt x="9350941" y="2581069"/>
                  </a:lnTo>
                  <a:lnTo>
                    <a:pt x="9474527" y="2509698"/>
                  </a:lnTo>
                  <a:lnTo>
                    <a:pt x="9474527" y="2652403"/>
                  </a:lnTo>
                  <a:close/>
                  <a:moveTo>
                    <a:pt x="9474527" y="2505788"/>
                  </a:moveTo>
                  <a:lnTo>
                    <a:pt x="9349240" y="2578099"/>
                  </a:lnTo>
                  <a:lnTo>
                    <a:pt x="9349240" y="2433403"/>
                  </a:lnTo>
                  <a:lnTo>
                    <a:pt x="9354310" y="2430470"/>
                  </a:lnTo>
                  <a:lnTo>
                    <a:pt x="9474527" y="2499885"/>
                  </a:lnTo>
                  <a:lnTo>
                    <a:pt x="9474527" y="2505788"/>
                  </a:lnTo>
                  <a:close/>
                  <a:moveTo>
                    <a:pt x="9474527" y="2496011"/>
                  </a:moveTo>
                  <a:lnTo>
                    <a:pt x="9357713" y="2428551"/>
                  </a:lnTo>
                  <a:lnTo>
                    <a:pt x="9474527" y="2361091"/>
                  </a:lnTo>
                  <a:lnTo>
                    <a:pt x="9474527" y="2496011"/>
                  </a:lnTo>
                  <a:close/>
                  <a:moveTo>
                    <a:pt x="9474527" y="2331761"/>
                  </a:moveTo>
                  <a:lnTo>
                    <a:pt x="9357713" y="2264301"/>
                  </a:lnTo>
                  <a:lnTo>
                    <a:pt x="9474527" y="2196878"/>
                  </a:lnTo>
                  <a:lnTo>
                    <a:pt x="9474527" y="2331761"/>
                  </a:lnTo>
                  <a:close/>
                  <a:moveTo>
                    <a:pt x="9474527" y="2192931"/>
                  </a:moveTo>
                  <a:lnTo>
                    <a:pt x="9354310" y="2262346"/>
                  </a:lnTo>
                  <a:lnTo>
                    <a:pt x="9349240" y="2259413"/>
                  </a:lnTo>
                  <a:lnTo>
                    <a:pt x="9349240" y="2114717"/>
                  </a:lnTo>
                  <a:lnTo>
                    <a:pt x="9474527" y="2187028"/>
                  </a:lnTo>
                  <a:lnTo>
                    <a:pt x="9474527" y="2192931"/>
                  </a:lnTo>
                  <a:close/>
                  <a:moveTo>
                    <a:pt x="9474527" y="2183154"/>
                  </a:moveTo>
                  <a:lnTo>
                    <a:pt x="9350941" y="2111784"/>
                  </a:lnTo>
                  <a:lnTo>
                    <a:pt x="9474527" y="2040413"/>
                  </a:lnTo>
                  <a:lnTo>
                    <a:pt x="9474527" y="2183118"/>
                  </a:lnTo>
                  <a:close/>
                  <a:moveTo>
                    <a:pt x="9474527" y="2036502"/>
                  </a:moveTo>
                  <a:lnTo>
                    <a:pt x="9349240" y="2108814"/>
                  </a:lnTo>
                  <a:lnTo>
                    <a:pt x="9349240" y="1958288"/>
                  </a:lnTo>
                  <a:lnTo>
                    <a:pt x="9474527" y="2030600"/>
                  </a:lnTo>
                  <a:lnTo>
                    <a:pt x="9474527" y="2036502"/>
                  </a:lnTo>
                  <a:close/>
                  <a:moveTo>
                    <a:pt x="9474527" y="2026726"/>
                  </a:moveTo>
                  <a:lnTo>
                    <a:pt x="9350941" y="1955355"/>
                  </a:lnTo>
                  <a:lnTo>
                    <a:pt x="9474527" y="1883985"/>
                  </a:lnTo>
                  <a:lnTo>
                    <a:pt x="9474527" y="2026726"/>
                  </a:lnTo>
                  <a:close/>
                  <a:moveTo>
                    <a:pt x="9474527" y="1880074"/>
                  </a:moveTo>
                  <a:lnTo>
                    <a:pt x="9349240" y="1952422"/>
                  </a:lnTo>
                  <a:lnTo>
                    <a:pt x="9349240" y="1801860"/>
                  </a:lnTo>
                  <a:lnTo>
                    <a:pt x="9474527" y="1874172"/>
                  </a:lnTo>
                  <a:lnTo>
                    <a:pt x="9474527" y="1880074"/>
                  </a:lnTo>
                  <a:close/>
                  <a:moveTo>
                    <a:pt x="9474527" y="1870297"/>
                  </a:moveTo>
                  <a:lnTo>
                    <a:pt x="9350941" y="1798927"/>
                  </a:lnTo>
                  <a:lnTo>
                    <a:pt x="9474527" y="1727556"/>
                  </a:lnTo>
                  <a:lnTo>
                    <a:pt x="9474527" y="1870297"/>
                  </a:lnTo>
                  <a:close/>
                  <a:moveTo>
                    <a:pt x="9474527" y="1723646"/>
                  </a:moveTo>
                  <a:lnTo>
                    <a:pt x="9349240" y="1795957"/>
                  </a:lnTo>
                  <a:lnTo>
                    <a:pt x="9349240" y="1651261"/>
                  </a:lnTo>
                  <a:lnTo>
                    <a:pt x="9354310" y="1648328"/>
                  </a:lnTo>
                  <a:lnTo>
                    <a:pt x="9474527" y="1717707"/>
                  </a:lnTo>
                  <a:lnTo>
                    <a:pt x="9474527" y="1723609"/>
                  </a:lnTo>
                  <a:close/>
                  <a:moveTo>
                    <a:pt x="9474527" y="1713869"/>
                  </a:moveTo>
                  <a:lnTo>
                    <a:pt x="9357713" y="1646409"/>
                  </a:lnTo>
                  <a:lnTo>
                    <a:pt x="9474527" y="1578985"/>
                  </a:lnTo>
                  <a:lnTo>
                    <a:pt x="9474527" y="1713869"/>
                  </a:lnTo>
                  <a:close/>
                  <a:moveTo>
                    <a:pt x="9474527" y="1549619"/>
                  </a:moveTo>
                  <a:lnTo>
                    <a:pt x="9357713" y="1482159"/>
                  </a:lnTo>
                  <a:lnTo>
                    <a:pt x="9474527" y="1414699"/>
                  </a:lnTo>
                  <a:lnTo>
                    <a:pt x="9474527" y="1549583"/>
                  </a:lnTo>
                  <a:close/>
                  <a:moveTo>
                    <a:pt x="9474527" y="1410789"/>
                  </a:moveTo>
                  <a:lnTo>
                    <a:pt x="9354310" y="1480204"/>
                  </a:lnTo>
                  <a:lnTo>
                    <a:pt x="9349240" y="1477271"/>
                  </a:lnTo>
                  <a:lnTo>
                    <a:pt x="9349240" y="1332575"/>
                  </a:lnTo>
                  <a:lnTo>
                    <a:pt x="9474527" y="1404886"/>
                  </a:lnTo>
                  <a:lnTo>
                    <a:pt x="9474527" y="1410789"/>
                  </a:lnTo>
                  <a:close/>
                  <a:moveTo>
                    <a:pt x="9474527" y="1401012"/>
                  </a:moveTo>
                  <a:lnTo>
                    <a:pt x="9350941" y="1329642"/>
                  </a:lnTo>
                  <a:lnTo>
                    <a:pt x="9474527" y="1258271"/>
                  </a:lnTo>
                  <a:lnTo>
                    <a:pt x="9474527" y="1401012"/>
                  </a:lnTo>
                  <a:close/>
                  <a:moveTo>
                    <a:pt x="9474527" y="1254360"/>
                  </a:moveTo>
                  <a:lnTo>
                    <a:pt x="9349240" y="1326708"/>
                  </a:lnTo>
                  <a:lnTo>
                    <a:pt x="9349240" y="1176146"/>
                  </a:lnTo>
                  <a:lnTo>
                    <a:pt x="9474527" y="1248458"/>
                  </a:lnTo>
                  <a:lnTo>
                    <a:pt x="9474527" y="1254360"/>
                  </a:lnTo>
                  <a:close/>
                  <a:moveTo>
                    <a:pt x="9474527" y="1244583"/>
                  </a:moveTo>
                  <a:lnTo>
                    <a:pt x="9350941" y="1173213"/>
                  </a:lnTo>
                  <a:lnTo>
                    <a:pt x="9474527" y="1101843"/>
                  </a:lnTo>
                  <a:lnTo>
                    <a:pt x="9474527" y="1244583"/>
                  </a:lnTo>
                  <a:close/>
                  <a:moveTo>
                    <a:pt x="9474527" y="1097932"/>
                  </a:moveTo>
                  <a:lnTo>
                    <a:pt x="9349240" y="1170244"/>
                  </a:lnTo>
                  <a:lnTo>
                    <a:pt x="9349240" y="1019681"/>
                  </a:lnTo>
                  <a:lnTo>
                    <a:pt x="9474527" y="1091993"/>
                  </a:lnTo>
                  <a:lnTo>
                    <a:pt x="9474527" y="1097896"/>
                  </a:lnTo>
                  <a:close/>
                  <a:moveTo>
                    <a:pt x="9474527" y="1088155"/>
                  </a:moveTo>
                  <a:lnTo>
                    <a:pt x="9350941" y="1016785"/>
                  </a:lnTo>
                  <a:lnTo>
                    <a:pt x="9474527" y="945414"/>
                  </a:lnTo>
                  <a:lnTo>
                    <a:pt x="9474527" y="1088155"/>
                  </a:lnTo>
                  <a:close/>
                  <a:moveTo>
                    <a:pt x="9474527" y="941503"/>
                  </a:moveTo>
                  <a:lnTo>
                    <a:pt x="9349240" y="1013852"/>
                  </a:lnTo>
                  <a:lnTo>
                    <a:pt x="9349240" y="869155"/>
                  </a:lnTo>
                  <a:lnTo>
                    <a:pt x="9354310" y="866222"/>
                  </a:lnTo>
                  <a:lnTo>
                    <a:pt x="9474527" y="935637"/>
                  </a:lnTo>
                  <a:lnTo>
                    <a:pt x="9474527" y="941540"/>
                  </a:lnTo>
                  <a:close/>
                  <a:moveTo>
                    <a:pt x="9474527" y="931727"/>
                  </a:moveTo>
                  <a:lnTo>
                    <a:pt x="9357713" y="864267"/>
                  </a:lnTo>
                  <a:lnTo>
                    <a:pt x="9474527" y="796807"/>
                  </a:lnTo>
                  <a:lnTo>
                    <a:pt x="9474527" y="931727"/>
                  </a:lnTo>
                  <a:close/>
                  <a:moveTo>
                    <a:pt x="9474527" y="767477"/>
                  </a:moveTo>
                  <a:lnTo>
                    <a:pt x="9357713" y="700017"/>
                  </a:lnTo>
                  <a:lnTo>
                    <a:pt x="9474527" y="632557"/>
                  </a:lnTo>
                  <a:lnTo>
                    <a:pt x="9474527" y="767477"/>
                  </a:lnTo>
                  <a:close/>
                  <a:moveTo>
                    <a:pt x="9474527" y="628647"/>
                  </a:moveTo>
                  <a:lnTo>
                    <a:pt x="9354310" y="698062"/>
                  </a:lnTo>
                  <a:lnTo>
                    <a:pt x="9349240" y="695129"/>
                  </a:lnTo>
                  <a:lnTo>
                    <a:pt x="9349240" y="550432"/>
                  </a:lnTo>
                  <a:lnTo>
                    <a:pt x="9474527" y="622744"/>
                  </a:lnTo>
                  <a:lnTo>
                    <a:pt x="9474527" y="628647"/>
                  </a:lnTo>
                  <a:close/>
                  <a:moveTo>
                    <a:pt x="9474527" y="618870"/>
                  </a:moveTo>
                  <a:lnTo>
                    <a:pt x="9350941" y="547499"/>
                  </a:lnTo>
                  <a:lnTo>
                    <a:pt x="9474527" y="476129"/>
                  </a:lnTo>
                  <a:lnTo>
                    <a:pt x="9474527" y="618870"/>
                  </a:lnTo>
                  <a:close/>
                  <a:moveTo>
                    <a:pt x="9474527" y="472218"/>
                  </a:moveTo>
                  <a:lnTo>
                    <a:pt x="9349240" y="544530"/>
                  </a:lnTo>
                  <a:lnTo>
                    <a:pt x="9349240" y="393968"/>
                  </a:lnTo>
                  <a:lnTo>
                    <a:pt x="9474527" y="466280"/>
                  </a:lnTo>
                  <a:lnTo>
                    <a:pt x="9474527" y="472182"/>
                  </a:lnTo>
                  <a:close/>
                  <a:moveTo>
                    <a:pt x="9474527" y="462441"/>
                  </a:moveTo>
                  <a:lnTo>
                    <a:pt x="9350941" y="391071"/>
                  </a:lnTo>
                  <a:lnTo>
                    <a:pt x="9474527" y="319701"/>
                  </a:lnTo>
                  <a:lnTo>
                    <a:pt x="9474527" y="462441"/>
                  </a:lnTo>
                  <a:close/>
                  <a:moveTo>
                    <a:pt x="9474527" y="315790"/>
                  </a:moveTo>
                  <a:lnTo>
                    <a:pt x="9349240" y="388102"/>
                  </a:lnTo>
                  <a:lnTo>
                    <a:pt x="9349240" y="237539"/>
                  </a:lnTo>
                  <a:lnTo>
                    <a:pt x="9474527" y="309888"/>
                  </a:lnTo>
                  <a:lnTo>
                    <a:pt x="9474527" y="315790"/>
                  </a:lnTo>
                  <a:close/>
                  <a:moveTo>
                    <a:pt x="9474527" y="306013"/>
                  </a:moveTo>
                  <a:lnTo>
                    <a:pt x="9350941" y="234643"/>
                  </a:lnTo>
                  <a:lnTo>
                    <a:pt x="9474527" y="163272"/>
                  </a:lnTo>
                  <a:lnTo>
                    <a:pt x="9474527" y="305977"/>
                  </a:lnTo>
                  <a:close/>
                  <a:moveTo>
                    <a:pt x="9474527" y="159361"/>
                  </a:moveTo>
                  <a:lnTo>
                    <a:pt x="9349240" y="231710"/>
                  </a:lnTo>
                  <a:lnTo>
                    <a:pt x="9349240" y="87013"/>
                  </a:lnTo>
                  <a:lnTo>
                    <a:pt x="9354346" y="84080"/>
                  </a:lnTo>
                  <a:lnTo>
                    <a:pt x="9474527" y="153459"/>
                  </a:lnTo>
                  <a:lnTo>
                    <a:pt x="9474527" y="159361"/>
                  </a:lnTo>
                  <a:close/>
                  <a:moveTo>
                    <a:pt x="9474527" y="149585"/>
                  </a:moveTo>
                  <a:lnTo>
                    <a:pt x="9357749" y="82161"/>
                  </a:lnTo>
                  <a:lnTo>
                    <a:pt x="9474527" y="14738"/>
                  </a:lnTo>
                  <a:lnTo>
                    <a:pt x="9474527" y="149621"/>
                  </a:lnTo>
                  <a:close/>
                  <a:moveTo>
                    <a:pt x="9491474" y="3896045"/>
                  </a:moveTo>
                  <a:lnTo>
                    <a:pt x="9491474" y="3761125"/>
                  </a:lnTo>
                  <a:lnTo>
                    <a:pt x="9608324" y="3828585"/>
                  </a:lnTo>
                  <a:lnTo>
                    <a:pt x="9491474" y="3896045"/>
                  </a:lnTo>
                  <a:close/>
                  <a:moveTo>
                    <a:pt x="9611728" y="3826630"/>
                  </a:moveTo>
                  <a:lnTo>
                    <a:pt x="9491474" y="3757215"/>
                  </a:lnTo>
                  <a:lnTo>
                    <a:pt x="9491474" y="3751349"/>
                  </a:lnTo>
                  <a:lnTo>
                    <a:pt x="9616798" y="3679001"/>
                  </a:lnTo>
                  <a:lnTo>
                    <a:pt x="9616798" y="3823697"/>
                  </a:lnTo>
                  <a:lnTo>
                    <a:pt x="9611728" y="3826630"/>
                  </a:lnTo>
                  <a:close/>
                  <a:moveTo>
                    <a:pt x="9620165" y="3821742"/>
                  </a:moveTo>
                  <a:lnTo>
                    <a:pt x="9620165" y="3679001"/>
                  </a:lnTo>
                  <a:lnTo>
                    <a:pt x="9743787" y="3750371"/>
                  </a:lnTo>
                  <a:lnTo>
                    <a:pt x="9620165" y="3821742"/>
                  </a:lnTo>
                  <a:close/>
                  <a:moveTo>
                    <a:pt x="9752260" y="3907777"/>
                  </a:moveTo>
                  <a:lnTo>
                    <a:pt x="9628639" y="3836407"/>
                  </a:lnTo>
                  <a:lnTo>
                    <a:pt x="9752260" y="3765036"/>
                  </a:lnTo>
                  <a:lnTo>
                    <a:pt x="9752260" y="3907777"/>
                  </a:lnTo>
                  <a:close/>
                  <a:moveTo>
                    <a:pt x="9755664" y="3907777"/>
                  </a:moveTo>
                  <a:lnTo>
                    <a:pt x="9755664" y="3763081"/>
                  </a:lnTo>
                  <a:lnTo>
                    <a:pt x="9760734" y="3760148"/>
                  </a:lnTo>
                  <a:lnTo>
                    <a:pt x="9886021" y="3832496"/>
                  </a:lnTo>
                  <a:lnTo>
                    <a:pt x="9755664" y="3907777"/>
                  </a:lnTo>
                  <a:close/>
                  <a:moveTo>
                    <a:pt x="9887722" y="3829563"/>
                  </a:moveTo>
                  <a:lnTo>
                    <a:pt x="9764137" y="3758192"/>
                  </a:lnTo>
                  <a:lnTo>
                    <a:pt x="9887722" y="3686822"/>
                  </a:lnTo>
                  <a:lnTo>
                    <a:pt x="9887722" y="3829527"/>
                  </a:lnTo>
                  <a:close/>
                  <a:moveTo>
                    <a:pt x="9891127" y="3684867"/>
                  </a:moveTo>
                  <a:lnTo>
                    <a:pt x="9896196" y="3681934"/>
                  </a:lnTo>
                  <a:lnTo>
                    <a:pt x="10021484" y="3754282"/>
                  </a:lnTo>
                  <a:lnTo>
                    <a:pt x="9891127" y="3829563"/>
                  </a:lnTo>
                  <a:lnTo>
                    <a:pt x="9891127" y="3684867"/>
                  </a:lnTo>
                  <a:close/>
                  <a:moveTo>
                    <a:pt x="10023186" y="3907777"/>
                  </a:moveTo>
                  <a:lnTo>
                    <a:pt x="9892829" y="3832496"/>
                  </a:lnTo>
                  <a:lnTo>
                    <a:pt x="10023186" y="3757215"/>
                  </a:lnTo>
                  <a:lnTo>
                    <a:pt x="10023186" y="3907741"/>
                  </a:lnTo>
                  <a:close/>
                  <a:moveTo>
                    <a:pt x="10023186" y="3751312"/>
                  </a:moveTo>
                  <a:lnTo>
                    <a:pt x="9899600" y="3679942"/>
                  </a:lnTo>
                  <a:lnTo>
                    <a:pt x="10023186" y="3608608"/>
                  </a:lnTo>
                  <a:lnTo>
                    <a:pt x="10023186" y="3751312"/>
                  </a:lnTo>
                  <a:close/>
                  <a:moveTo>
                    <a:pt x="10151841" y="3835465"/>
                  </a:moveTo>
                  <a:lnTo>
                    <a:pt x="10026589" y="3907777"/>
                  </a:lnTo>
                  <a:lnTo>
                    <a:pt x="10026589" y="3757251"/>
                  </a:lnTo>
                  <a:lnTo>
                    <a:pt x="10151841" y="3829563"/>
                  </a:lnTo>
                  <a:lnTo>
                    <a:pt x="10151841" y="3835465"/>
                  </a:lnTo>
                  <a:close/>
                  <a:moveTo>
                    <a:pt x="10151841" y="3825616"/>
                  </a:moveTo>
                  <a:lnTo>
                    <a:pt x="10028291" y="3754282"/>
                  </a:lnTo>
                  <a:lnTo>
                    <a:pt x="10151841" y="3682947"/>
                  </a:lnTo>
                  <a:lnTo>
                    <a:pt x="10151841" y="3825652"/>
                  </a:lnTo>
                  <a:close/>
                  <a:moveTo>
                    <a:pt x="10151841" y="3679037"/>
                  </a:moveTo>
                  <a:lnTo>
                    <a:pt x="10026589" y="3751349"/>
                  </a:lnTo>
                  <a:lnTo>
                    <a:pt x="10026589" y="3606689"/>
                  </a:lnTo>
                  <a:lnTo>
                    <a:pt x="10031658" y="3603756"/>
                  </a:lnTo>
                  <a:lnTo>
                    <a:pt x="10151841" y="3673135"/>
                  </a:lnTo>
                  <a:lnTo>
                    <a:pt x="10151841" y="3679037"/>
                  </a:lnTo>
                  <a:close/>
                  <a:moveTo>
                    <a:pt x="10151841" y="3669188"/>
                  </a:moveTo>
                  <a:lnTo>
                    <a:pt x="10035063" y="3601764"/>
                  </a:lnTo>
                  <a:lnTo>
                    <a:pt x="10151841" y="3534340"/>
                  </a:lnTo>
                  <a:lnTo>
                    <a:pt x="10151841" y="3669224"/>
                  </a:lnTo>
                  <a:close/>
                  <a:moveTo>
                    <a:pt x="10151841" y="3504938"/>
                  </a:moveTo>
                  <a:lnTo>
                    <a:pt x="10035063" y="3437514"/>
                  </a:lnTo>
                  <a:lnTo>
                    <a:pt x="10151841" y="3370091"/>
                  </a:lnTo>
                  <a:lnTo>
                    <a:pt x="10151841" y="3504974"/>
                  </a:lnTo>
                  <a:close/>
                  <a:moveTo>
                    <a:pt x="10151841" y="3366180"/>
                  </a:moveTo>
                  <a:lnTo>
                    <a:pt x="10031658" y="3435559"/>
                  </a:lnTo>
                  <a:lnTo>
                    <a:pt x="10026589" y="3432626"/>
                  </a:lnTo>
                  <a:lnTo>
                    <a:pt x="10026589" y="3287966"/>
                  </a:lnTo>
                  <a:lnTo>
                    <a:pt x="10151841" y="3360278"/>
                  </a:lnTo>
                  <a:lnTo>
                    <a:pt x="10151841" y="3366180"/>
                  </a:lnTo>
                  <a:close/>
                  <a:moveTo>
                    <a:pt x="10151841" y="3356331"/>
                  </a:moveTo>
                  <a:lnTo>
                    <a:pt x="10028291" y="3284997"/>
                  </a:lnTo>
                  <a:lnTo>
                    <a:pt x="10151841" y="3213626"/>
                  </a:lnTo>
                  <a:lnTo>
                    <a:pt x="10151841" y="3356331"/>
                  </a:lnTo>
                  <a:close/>
                  <a:moveTo>
                    <a:pt x="10151841" y="3209752"/>
                  </a:moveTo>
                  <a:lnTo>
                    <a:pt x="10026589" y="3282064"/>
                  </a:lnTo>
                  <a:lnTo>
                    <a:pt x="10026589" y="3131537"/>
                  </a:lnTo>
                  <a:lnTo>
                    <a:pt x="10151841" y="3203885"/>
                  </a:lnTo>
                  <a:lnTo>
                    <a:pt x="10151841" y="3209788"/>
                  </a:lnTo>
                  <a:close/>
                  <a:moveTo>
                    <a:pt x="10151841" y="3199902"/>
                  </a:moveTo>
                  <a:lnTo>
                    <a:pt x="10028291" y="3128568"/>
                  </a:lnTo>
                  <a:lnTo>
                    <a:pt x="10151841" y="3057198"/>
                  </a:lnTo>
                  <a:lnTo>
                    <a:pt x="10151841" y="3199902"/>
                  </a:lnTo>
                  <a:close/>
                  <a:moveTo>
                    <a:pt x="10151841" y="3053323"/>
                  </a:moveTo>
                  <a:lnTo>
                    <a:pt x="10026589" y="3125635"/>
                  </a:lnTo>
                  <a:lnTo>
                    <a:pt x="10026589" y="2975109"/>
                  </a:lnTo>
                  <a:lnTo>
                    <a:pt x="10151841" y="3047421"/>
                  </a:lnTo>
                  <a:lnTo>
                    <a:pt x="10151841" y="3053323"/>
                  </a:lnTo>
                  <a:close/>
                  <a:moveTo>
                    <a:pt x="10151841" y="3043474"/>
                  </a:moveTo>
                  <a:lnTo>
                    <a:pt x="10028291" y="2972140"/>
                  </a:lnTo>
                  <a:lnTo>
                    <a:pt x="10151841" y="2900805"/>
                  </a:lnTo>
                  <a:lnTo>
                    <a:pt x="10151841" y="3043510"/>
                  </a:lnTo>
                  <a:close/>
                  <a:moveTo>
                    <a:pt x="10151841" y="2896895"/>
                  </a:moveTo>
                  <a:lnTo>
                    <a:pt x="10026589" y="2969207"/>
                  </a:lnTo>
                  <a:lnTo>
                    <a:pt x="10026589" y="2824547"/>
                  </a:lnTo>
                  <a:lnTo>
                    <a:pt x="10031695" y="2821614"/>
                  </a:lnTo>
                  <a:lnTo>
                    <a:pt x="10151877" y="2890993"/>
                  </a:lnTo>
                  <a:lnTo>
                    <a:pt x="10151877" y="2896895"/>
                  </a:lnTo>
                  <a:close/>
                  <a:moveTo>
                    <a:pt x="10151841" y="2887046"/>
                  </a:moveTo>
                  <a:lnTo>
                    <a:pt x="10035063" y="2819622"/>
                  </a:lnTo>
                  <a:lnTo>
                    <a:pt x="10151841" y="2752198"/>
                  </a:lnTo>
                  <a:lnTo>
                    <a:pt x="10151841" y="2887046"/>
                  </a:lnTo>
                  <a:close/>
                  <a:moveTo>
                    <a:pt x="10151841" y="2722796"/>
                  </a:moveTo>
                  <a:lnTo>
                    <a:pt x="10035063" y="2655372"/>
                  </a:lnTo>
                  <a:lnTo>
                    <a:pt x="10151841" y="2587949"/>
                  </a:lnTo>
                  <a:lnTo>
                    <a:pt x="10151841" y="2722796"/>
                  </a:lnTo>
                  <a:close/>
                  <a:moveTo>
                    <a:pt x="10151841" y="2584038"/>
                  </a:moveTo>
                  <a:lnTo>
                    <a:pt x="10031658" y="2653417"/>
                  </a:lnTo>
                  <a:lnTo>
                    <a:pt x="10026589" y="2650484"/>
                  </a:lnTo>
                  <a:lnTo>
                    <a:pt x="10026589" y="2505788"/>
                  </a:lnTo>
                  <a:lnTo>
                    <a:pt x="10151841" y="2578099"/>
                  </a:lnTo>
                  <a:lnTo>
                    <a:pt x="10151841" y="2584002"/>
                  </a:lnTo>
                  <a:close/>
                  <a:moveTo>
                    <a:pt x="10151841" y="2574189"/>
                  </a:moveTo>
                  <a:lnTo>
                    <a:pt x="10028291" y="2502855"/>
                  </a:lnTo>
                  <a:lnTo>
                    <a:pt x="10151841" y="2431484"/>
                  </a:lnTo>
                  <a:lnTo>
                    <a:pt x="10151841" y="2574189"/>
                  </a:lnTo>
                  <a:close/>
                  <a:moveTo>
                    <a:pt x="10151841" y="2427610"/>
                  </a:moveTo>
                  <a:lnTo>
                    <a:pt x="10026589" y="2499922"/>
                  </a:lnTo>
                  <a:lnTo>
                    <a:pt x="10026589" y="2349395"/>
                  </a:lnTo>
                  <a:lnTo>
                    <a:pt x="10151841" y="2421707"/>
                  </a:lnTo>
                  <a:lnTo>
                    <a:pt x="10151841" y="2427610"/>
                  </a:lnTo>
                  <a:close/>
                  <a:moveTo>
                    <a:pt x="10151841" y="2417760"/>
                  </a:moveTo>
                  <a:lnTo>
                    <a:pt x="10028291" y="2346426"/>
                  </a:lnTo>
                  <a:lnTo>
                    <a:pt x="10151841" y="2275056"/>
                  </a:lnTo>
                  <a:lnTo>
                    <a:pt x="10151841" y="2417760"/>
                  </a:lnTo>
                  <a:close/>
                  <a:moveTo>
                    <a:pt x="10151841" y="2271181"/>
                  </a:moveTo>
                  <a:lnTo>
                    <a:pt x="10026589" y="2343493"/>
                  </a:lnTo>
                  <a:lnTo>
                    <a:pt x="10026589" y="2192967"/>
                  </a:lnTo>
                  <a:lnTo>
                    <a:pt x="10151841" y="2265279"/>
                  </a:lnTo>
                  <a:lnTo>
                    <a:pt x="10151841" y="2271181"/>
                  </a:lnTo>
                  <a:close/>
                  <a:moveTo>
                    <a:pt x="10151841" y="2261332"/>
                  </a:moveTo>
                  <a:lnTo>
                    <a:pt x="10028291" y="2189998"/>
                  </a:lnTo>
                  <a:lnTo>
                    <a:pt x="10151841" y="2118627"/>
                  </a:lnTo>
                  <a:lnTo>
                    <a:pt x="10151841" y="2261332"/>
                  </a:lnTo>
                  <a:close/>
                  <a:moveTo>
                    <a:pt x="10151841" y="2114753"/>
                  </a:moveTo>
                  <a:lnTo>
                    <a:pt x="10026589" y="2187065"/>
                  </a:lnTo>
                  <a:lnTo>
                    <a:pt x="10026589" y="2042368"/>
                  </a:lnTo>
                  <a:lnTo>
                    <a:pt x="10031658" y="2039435"/>
                  </a:lnTo>
                  <a:lnTo>
                    <a:pt x="10151841" y="2108851"/>
                  </a:lnTo>
                  <a:lnTo>
                    <a:pt x="10151841" y="2114753"/>
                  </a:lnTo>
                  <a:close/>
                  <a:moveTo>
                    <a:pt x="10151841" y="2104904"/>
                  </a:moveTo>
                  <a:lnTo>
                    <a:pt x="10035063" y="2037480"/>
                  </a:lnTo>
                  <a:lnTo>
                    <a:pt x="10151841" y="1970056"/>
                  </a:lnTo>
                  <a:lnTo>
                    <a:pt x="10151841" y="2104940"/>
                  </a:lnTo>
                  <a:close/>
                  <a:moveTo>
                    <a:pt x="10151841" y="1940654"/>
                  </a:moveTo>
                  <a:lnTo>
                    <a:pt x="10035063" y="1873230"/>
                  </a:lnTo>
                  <a:lnTo>
                    <a:pt x="10151841" y="1805807"/>
                  </a:lnTo>
                  <a:lnTo>
                    <a:pt x="10151841" y="1940690"/>
                  </a:lnTo>
                  <a:close/>
                  <a:moveTo>
                    <a:pt x="10151841" y="1801860"/>
                  </a:moveTo>
                  <a:lnTo>
                    <a:pt x="10031658" y="1871239"/>
                  </a:lnTo>
                  <a:lnTo>
                    <a:pt x="10026589" y="1868306"/>
                  </a:lnTo>
                  <a:lnTo>
                    <a:pt x="10026589" y="1723609"/>
                  </a:lnTo>
                  <a:lnTo>
                    <a:pt x="10151841" y="1795921"/>
                  </a:lnTo>
                  <a:lnTo>
                    <a:pt x="10151841" y="1801824"/>
                  </a:lnTo>
                  <a:close/>
                  <a:moveTo>
                    <a:pt x="10151841" y="1792047"/>
                  </a:moveTo>
                  <a:lnTo>
                    <a:pt x="10028291" y="1720713"/>
                  </a:lnTo>
                  <a:lnTo>
                    <a:pt x="10151841" y="1649378"/>
                  </a:lnTo>
                  <a:lnTo>
                    <a:pt x="10151841" y="1792083"/>
                  </a:lnTo>
                  <a:close/>
                  <a:moveTo>
                    <a:pt x="10151841" y="1645431"/>
                  </a:moveTo>
                  <a:lnTo>
                    <a:pt x="10026589" y="1717743"/>
                  </a:lnTo>
                  <a:lnTo>
                    <a:pt x="10026589" y="1567181"/>
                  </a:lnTo>
                  <a:lnTo>
                    <a:pt x="10151841" y="1639493"/>
                  </a:lnTo>
                  <a:lnTo>
                    <a:pt x="10151841" y="1645395"/>
                  </a:lnTo>
                  <a:close/>
                  <a:moveTo>
                    <a:pt x="10151841" y="1635618"/>
                  </a:moveTo>
                  <a:lnTo>
                    <a:pt x="10028291" y="1564284"/>
                  </a:lnTo>
                  <a:lnTo>
                    <a:pt x="10151841" y="1492914"/>
                  </a:lnTo>
                  <a:lnTo>
                    <a:pt x="10151841" y="1635618"/>
                  </a:lnTo>
                  <a:close/>
                  <a:moveTo>
                    <a:pt x="10151841" y="1489003"/>
                  </a:moveTo>
                  <a:lnTo>
                    <a:pt x="10026589" y="1561315"/>
                  </a:lnTo>
                  <a:lnTo>
                    <a:pt x="10026589" y="1410753"/>
                  </a:lnTo>
                  <a:lnTo>
                    <a:pt x="10151841" y="1483064"/>
                  </a:lnTo>
                  <a:lnTo>
                    <a:pt x="10151841" y="1488967"/>
                  </a:lnTo>
                  <a:close/>
                  <a:moveTo>
                    <a:pt x="10151841" y="1479190"/>
                  </a:moveTo>
                  <a:lnTo>
                    <a:pt x="10028291" y="1407856"/>
                  </a:lnTo>
                  <a:lnTo>
                    <a:pt x="10151841" y="1336485"/>
                  </a:lnTo>
                  <a:lnTo>
                    <a:pt x="10151841" y="1479190"/>
                  </a:lnTo>
                  <a:close/>
                  <a:moveTo>
                    <a:pt x="10151841" y="1332575"/>
                  </a:moveTo>
                  <a:lnTo>
                    <a:pt x="10026589" y="1404886"/>
                  </a:lnTo>
                  <a:lnTo>
                    <a:pt x="10026589" y="1260190"/>
                  </a:lnTo>
                  <a:lnTo>
                    <a:pt x="10031695" y="1257257"/>
                  </a:lnTo>
                  <a:lnTo>
                    <a:pt x="10151877" y="1326636"/>
                  </a:lnTo>
                  <a:lnTo>
                    <a:pt x="10151877" y="1332538"/>
                  </a:lnTo>
                  <a:close/>
                  <a:moveTo>
                    <a:pt x="10151841" y="1322761"/>
                  </a:moveTo>
                  <a:lnTo>
                    <a:pt x="10035063" y="1255338"/>
                  </a:lnTo>
                  <a:lnTo>
                    <a:pt x="10151841" y="1187914"/>
                  </a:lnTo>
                  <a:lnTo>
                    <a:pt x="10151841" y="1322761"/>
                  </a:lnTo>
                  <a:close/>
                  <a:moveTo>
                    <a:pt x="10151841" y="1158512"/>
                  </a:moveTo>
                  <a:lnTo>
                    <a:pt x="10035063" y="1091088"/>
                  </a:lnTo>
                  <a:lnTo>
                    <a:pt x="10151841" y="1023665"/>
                  </a:lnTo>
                  <a:lnTo>
                    <a:pt x="10151841" y="1158548"/>
                  </a:lnTo>
                  <a:close/>
                  <a:moveTo>
                    <a:pt x="10151841" y="1019718"/>
                  </a:moveTo>
                  <a:lnTo>
                    <a:pt x="10031658" y="1089133"/>
                  </a:lnTo>
                  <a:lnTo>
                    <a:pt x="10026589" y="1086200"/>
                  </a:lnTo>
                  <a:lnTo>
                    <a:pt x="10026589" y="941503"/>
                  </a:lnTo>
                  <a:lnTo>
                    <a:pt x="10151841" y="1013815"/>
                  </a:lnTo>
                  <a:lnTo>
                    <a:pt x="10151841" y="1019718"/>
                  </a:lnTo>
                  <a:close/>
                  <a:moveTo>
                    <a:pt x="10151841" y="1009905"/>
                  </a:moveTo>
                  <a:lnTo>
                    <a:pt x="10028291" y="938570"/>
                  </a:lnTo>
                  <a:lnTo>
                    <a:pt x="10151841" y="867200"/>
                  </a:lnTo>
                  <a:lnTo>
                    <a:pt x="10151841" y="1009905"/>
                  </a:lnTo>
                  <a:close/>
                  <a:moveTo>
                    <a:pt x="10151841" y="863289"/>
                  </a:moveTo>
                  <a:lnTo>
                    <a:pt x="10026589" y="935601"/>
                  </a:lnTo>
                  <a:lnTo>
                    <a:pt x="10026589" y="785039"/>
                  </a:lnTo>
                  <a:lnTo>
                    <a:pt x="10151841" y="857351"/>
                  </a:lnTo>
                  <a:lnTo>
                    <a:pt x="10151841" y="863253"/>
                  </a:lnTo>
                  <a:close/>
                  <a:moveTo>
                    <a:pt x="10151841" y="853476"/>
                  </a:moveTo>
                  <a:lnTo>
                    <a:pt x="10028291" y="782142"/>
                  </a:lnTo>
                  <a:lnTo>
                    <a:pt x="10151841" y="710772"/>
                  </a:lnTo>
                  <a:lnTo>
                    <a:pt x="10151841" y="853476"/>
                  </a:lnTo>
                  <a:close/>
                  <a:moveTo>
                    <a:pt x="10151841" y="706861"/>
                  </a:moveTo>
                  <a:lnTo>
                    <a:pt x="10026589" y="779173"/>
                  </a:lnTo>
                  <a:lnTo>
                    <a:pt x="10026589" y="628610"/>
                  </a:lnTo>
                  <a:lnTo>
                    <a:pt x="10151841" y="700922"/>
                  </a:lnTo>
                  <a:lnTo>
                    <a:pt x="10151841" y="706825"/>
                  </a:lnTo>
                  <a:close/>
                  <a:moveTo>
                    <a:pt x="10151841" y="697048"/>
                  </a:moveTo>
                  <a:lnTo>
                    <a:pt x="10028291" y="625714"/>
                  </a:lnTo>
                  <a:lnTo>
                    <a:pt x="10151841" y="554379"/>
                  </a:lnTo>
                  <a:lnTo>
                    <a:pt x="10151841" y="697084"/>
                  </a:lnTo>
                  <a:close/>
                  <a:moveTo>
                    <a:pt x="10151841" y="550432"/>
                  </a:moveTo>
                  <a:lnTo>
                    <a:pt x="10026589" y="622744"/>
                  </a:lnTo>
                  <a:lnTo>
                    <a:pt x="10026589" y="478048"/>
                  </a:lnTo>
                  <a:lnTo>
                    <a:pt x="10031695" y="475115"/>
                  </a:lnTo>
                  <a:lnTo>
                    <a:pt x="10151877" y="544494"/>
                  </a:lnTo>
                  <a:lnTo>
                    <a:pt x="10151877" y="550396"/>
                  </a:lnTo>
                  <a:close/>
                  <a:moveTo>
                    <a:pt x="10151841" y="540619"/>
                  </a:moveTo>
                  <a:lnTo>
                    <a:pt x="10035063" y="473196"/>
                  </a:lnTo>
                  <a:lnTo>
                    <a:pt x="10151841" y="405772"/>
                  </a:lnTo>
                  <a:lnTo>
                    <a:pt x="10151841" y="540656"/>
                  </a:lnTo>
                  <a:close/>
                  <a:moveTo>
                    <a:pt x="10151841" y="376370"/>
                  </a:moveTo>
                  <a:lnTo>
                    <a:pt x="10035063" y="308946"/>
                  </a:lnTo>
                  <a:lnTo>
                    <a:pt x="10151841" y="241523"/>
                  </a:lnTo>
                  <a:lnTo>
                    <a:pt x="10151841" y="376406"/>
                  </a:lnTo>
                  <a:close/>
                  <a:moveTo>
                    <a:pt x="10151841" y="237576"/>
                  </a:moveTo>
                  <a:lnTo>
                    <a:pt x="10031658" y="306955"/>
                  </a:lnTo>
                  <a:lnTo>
                    <a:pt x="10026589" y="304022"/>
                  </a:lnTo>
                  <a:lnTo>
                    <a:pt x="10026589" y="159325"/>
                  </a:lnTo>
                  <a:lnTo>
                    <a:pt x="10151841" y="231637"/>
                  </a:lnTo>
                  <a:lnTo>
                    <a:pt x="10151841" y="237539"/>
                  </a:lnTo>
                  <a:close/>
                  <a:moveTo>
                    <a:pt x="10151841" y="227763"/>
                  </a:moveTo>
                  <a:lnTo>
                    <a:pt x="10028291" y="156428"/>
                  </a:lnTo>
                  <a:lnTo>
                    <a:pt x="10151841" y="85094"/>
                  </a:lnTo>
                  <a:lnTo>
                    <a:pt x="10151841" y="227799"/>
                  </a:lnTo>
                  <a:close/>
                  <a:moveTo>
                    <a:pt x="10151841" y="81147"/>
                  </a:moveTo>
                  <a:lnTo>
                    <a:pt x="10026589" y="153459"/>
                  </a:lnTo>
                  <a:lnTo>
                    <a:pt x="10026589" y="2933"/>
                  </a:lnTo>
                  <a:lnTo>
                    <a:pt x="10151841" y="75245"/>
                  </a:lnTo>
                  <a:lnTo>
                    <a:pt x="10151841" y="81147"/>
                  </a:lnTo>
                  <a:close/>
                  <a:moveTo>
                    <a:pt x="11377884" y="2933"/>
                  </a:moveTo>
                  <a:lnTo>
                    <a:pt x="11377884" y="153495"/>
                  </a:lnTo>
                  <a:lnTo>
                    <a:pt x="11247527" y="78214"/>
                  </a:lnTo>
                  <a:lnTo>
                    <a:pt x="11377884" y="2933"/>
                  </a:lnTo>
                  <a:close/>
                  <a:moveTo>
                    <a:pt x="11106959" y="3444358"/>
                  </a:moveTo>
                  <a:lnTo>
                    <a:pt x="11106959" y="3594920"/>
                  </a:lnTo>
                  <a:lnTo>
                    <a:pt x="10976566" y="3519639"/>
                  </a:lnTo>
                  <a:lnTo>
                    <a:pt x="11106959" y="3444358"/>
                  </a:lnTo>
                  <a:close/>
                  <a:moveTo>
                    <a:pt x="10974864" y="3516706"/>
                  </a:moveTo>
                  <a:lnTo>
                    <a:pt x="10974864" y="3366180"/>
                  </a:lnTo>
                  <a:lnTo>
                    <a:pt x="11105258" y="3441425"/>
                  </a:lnTo>
                  <a:lnTo>
                    <a:pt x="10974864" y="3516706"/>
                  </a:lnTo>
                  <a:close/>
                  <a:moveTo>
                    <a:pt x="10976566" y="3363211"/>
                  </a:moveTo>
                  <a:lnTo>
                    <a:pt x="11101889" y="3290863"/>
                  </a:lnTo>
                  <a:lnTo>
                    <a:pt x="11106959" y="3293796"/>
                  </a:lnTo>
                  <a:lnTo>
                    <a:pt x="11106959" y="3438492"/>
                  </a:lnTo>
                  <a:lnTo>
                    <a:pt x="10976566" y="3363174"/>
                  </a:lnTo>
                  <a:close/>
                  <a:moveTo>
                    <a:pt x="11242422" y="538700"/>
                  </a:moveTo>
                  <a:lnTo>
                    <a:pt x="11237353" y="541633"/>
                  </a:lnTo>
                  <a:lnTo>
                    <a:pt x="11112028" y="469285"/>
                  </a:lnTo>
                  <a:lnTo>
                    <a:pt x="11242422" y="394004"/>
                  </a:lnTo>
                  <a:lnTo>
                    <a:pt x="11242422" y="538700"/>
                  </a:lnTo>
                  <a:close/>
                  <a:moveTo>
                    <a:pt x="11245825" y="706861"/>
                  </a:moveTo>
                  <a:lnTo>
                    <a:pt x="11376182" y="782142"/>
                  </a:lnTo>
                  <a:lnTo>
                    <a:pt x="11245825" y="857423"/>
                  </a:lnTo>
                  <a:lnTo>
                    <a:pt x="11245825" y="706861"/>
                  </a:lnTo>
                  <a:close/>
                  <a:moveTo>
                    <a:pt x="11245825" y="1489003"/>
                  </a:moveTo>
                  <a:lnTo>
                    <a:pt x="11376182" y="1564284"/>
                  </a:lnTo>
                  <a:lnTo>
                    <a:pt x="11245825" y="1639565"/>
                  </a:lnTo>
                  <a:lnTo>
                    <a:pt x="11245825" y="1489003"/>
                  </a:lnTo>
                  <a:close/>
                  <a:moveTo>
                    <a:pt x="11245825" y="2271145"/>
                  </a:moveTo>
                  <a:lnTo>
                    <a:pt x="11376182" y="2346426"/>
                  </a:lnTo>
                  <a:lnTo>
                    <a:pt x="11245825" y="2421671"/>
                  </a:lnTo>
                  <a:lnTo>
                    <a:pt x="11245825" y="2271145"/>
                  </a:lnTo>
                  <a:close/>
                  <a:moveTo>
                    <a:pt x="11245825" y="3053287"/>
                  </a:moveTo>
                  <a:lnTo>
                    <a:pt x="11376182" y="3128568"/>
                  </a:lnTo>
                  <a:lnTo>
                    <a:pt x="11245825" y="3203849"/>
                  </a:lnTo>
                  <a:lnTo>
                    <a:pt x="11245825" y="3053287"/>
                  </a:lnTo>
                  <a:close/>
                  <a:moveTo>
                    <a:pt x="11106959" y="2812778"/>
                  </a:moveTo>
                  <a:lnTo>
                    <a:pt x="10976566" y="2737497"/>
                  </a:lnTo>
                  <a:lnTo>
                    <a:pt x="11106959" y="2662216"/>
                  </a:lnTo>
                  <a:lnTo>
                    <a:pt x="11106959" y="2812778"/>
                  </a:lnTo>
                  <a:close/>
                  <a:moveTo>
                    <a:pt x="11106959" y="2030636"/>
                  </a:moveTo>
                  <a:lnTo>
                    <a:pt x="10976566" y="1955355"/>
                  </a:lnTo>
                  <a:lnTo>
                    <a:pt x="11106959" y="1880074"/>
                  </a:lnTo>
                  <a:lnTo>
                    <a:pt x="11106959" y="2030636"/>
                  </a:lnTo>
                  <a:close/>
                  <a:moveTo>
                    <a:pt x="11106959" y="1248494"/>
                  </a:moveTo>
                  <a:lnTo>
                    <a:pt x="10976566" y="1173213"/>
                  </a:lnTo>
                  <a:lnTo>
                    <a:pt x="11106959" y="1097932"/>
                  </a:lnTo>
                  <a:lnTo>
                    <a:pt x="11106959" y="1248494"/>
                  </a:lnTo>
                  <a:close/>
                  <a:moveTo>
                    <a:pt x="11110363" y="779173"/>
                  </a:moveTo>
                  <a:lnTo>
                    <a:pt x="11110363" y="634477"/>
                  </a:lnTo>
                  <a:lnTo>
                    <a:pt x="11115432" y="631543"/>
                  </a:lnTo>
                  <a:lnTo>
                    <a:pt x="11240720" y="703892"/>
                  </a:lnTo>
                  <a:lnTo>
                    <a:pt x="11110363" y="779173"/>
                  </a:lnTo>
                  <a:close/>
                  <a:moveTo>
                    <a:pt x="11242422" y="706861"/>
                  </a:moveTo>
                  <a:lnTo>
                    <a:pt x="11242422" y="857387"/>
                  </a:lnTo>
                  <a:lnTo>
                    <a:pt x="11112028" y="782106"/>
                  </a:lnTo>
                  <a:lnTo>
                    <a:pt x="11242422" y="706825"/>
                  </a:lnTo>
                  <a:close/>
                  <a:moveTo>
                    <a:pt x="11110363" y="785075"/>
                  </a:moveTo>
                  <a:lnTo>
                    <a:pt x="11240720" y="860356"/>
                  </a:lnTo>
                  <a:lnTo>
                    <a:pt x="11115432" y="932704"/>
                  </a:lnTo>
                  <a:lnTo>
                    <a:pt x="11110363" y="929771"/>
                  </a:lnTo>
                  <a:lnTo>
                    <a:pt x="11110363" y="785075"/>
                  </a:lnTo>
                  <a:close/>
                  <a:moveTo>
                    <a:pt x="11233948" y="1020695"/>
                  </a:moveTo>
                  <a:lnTo>
                    <a:pt x="11110363" y="1092066"/>
                  </a:lnTo>
                  <a:lnTo>
                    <a:pt x="11110363" y="949325"/>
                  </a:lnTo>
                  <a:lnTo>
                    <a:pt x="11233948" y="1020695"/>
                  </a:lnTo>
                  <a:close/>
                  <a:moveTo>
                    <a:pt x="11240720" y="1173213"/>
                  </a:moveTo>
                  <a:lnTo>
                    <a:pt x="11110363" y="1248494"/>
                  </a:lnTo>
                  <a:lnTo>
                    <a:pt x="11110363" y="1097968"/>
                  </a:lnTo>
                  <a:lnTo>
                    <a:pt x="11240720" y="1173249"/>
                  </a:lnTo>
                  <a:close/>
                  <a:moveTo>
                    <a:pt x="11110363" y="1254360"/>
                  </a:moveTo>
                  <a:lnTo>
                    <a:pt x="11233948" y="1325731"/>
                  </a:lnTo>
                  <a:lnTo>
                    <a:pt x="11110363" y="1397101"/>
                  </a:lnTo>
                  <a:lnTo>
                    <a:pt x="11110363" y="1254360"/>
                  </a:lnTo>
                  <a:close/>
                  <a:moveTo>
                    <a:pt x="11115432" y="1413722"/>
                  </a:moveTo>
                  <a:lnTo>
                    <a:pt x="11240720" y="1486070"/>
                  </a:lnTo>
                  <a:lnTo>
                    <a:pt x="11110363" y="1561351"/>
                  </a:lnTo>
                  <a:lnTo>
                    <a:pt x="11110363" y="1416655"/>
                  </a:lnTo>
                  <a:lnTo>
                    <a:pt x="11115432" y="1413722"/>
                  </a:lnTo>
                  <a:close/>
                  <a:moveTo>
                    <a:pt x="11242422" y="1489003"/>
                  </a:moveTo>
                  <a:lnTo>
                    <a:pt x="11242422" y="1639565"/>
                  </a:lnTo>
                  <a:lnTo>
                    <a:pt x="11112028" y="1564284"/>
                  </a:lnTo>
                  <a:lnTo>
                    <a:pt x="11242422" y="1489003"/>
                  </a:lnTo>
                  <a:close/>
                  <a:moveTo>
                    <a:pt x="11110363" y="1567217"/>
                  </a:moveTo>
                  <a:lnTo>
                    <a:pt x="11240720" y="1642498"/>
                  </a:lnTo>
                  <a:lnTo>
                    <a:pt x="11115396" y="1714846"/>
                  </a:lnTo>
                  <a:lnTo>
                    <a:pt x="11110327" y="1711913"/>
                  </a:lnTo>
                  <a:lnTo>
                    <a:pt x="11110327" y="1567217"/>
                  </a:lnTo>
                  <a:close/>
                  <a:moveTo>
                    <a:pt x="11233948" y="1802837"/>
                  </a:moveTo>
                  <a:lnTo>
                    <a:pt x="11110363" y="1874208"/>
                  </a:lnTo>
                  <a:lnTo>
                    <a:pt x="11110363" y="1731503"/>
                  </a:lnTo>
                  <a:lnTo>
                    <a:pt x="11233948" y="1802874"/>
                  </a:lnTo>
                  <a:close/>
                  <a:moveTo>
                    <a:pt x="11240720" y="1955355"/>
                  </a:moveTo>
                  <a:lnTo>
                    <a:pt x="11110363" y="2030636"/>
                  </a:lnTo>
                  <a:lnTo>
                    <a:pt x="11110363" y="1880110"/>
                  </a:lnTo>
                  <a:lnTo>
                    <a:pt x="11240720" y="1955391"/>
                  </a:lnTo>
                  <a:close/>
                  <a:moveTo>
                    <a:pt x="11110363" y="2036502"/>
                  </a:moveTo>
                  <a:lnTo>
                    <a:pt x="11233984" y="2107873"/>
                  </a:lnTo>
                  <a:lnTo>
                    <a:pt x="11110363" y="2179243"/>
                  </a:lnTo>
                  <a:lnTo>
                    <a:pt x="11110363" y="2036502"/>
                  </a:lnTo>
                  <a:close/>
                  <a:moveTo>
                    <a:pt x="11115432" y="2195864"/>
                  </a:moveTo>
                  <a:lnTo>
                    <a:pt x="11240720" y="2268212"/>
                  </a:lnTo>
                  <a:lnTo>
                    <a:pt x="11110363" y="2343457"/>
                  </a:lnTo>
                  <a:lnTo>
                    <a:pt x="11110363" y="2198761"/>
                  </a:lnTo>
                  <a:lnTo>
                    <a:pt x="11115432" y="2195827"/>
                  </a:lnTo>
                  <a:close/>
                  <a:moveTo>
                    <a:pt x="11242422" y="2271145"/>
                  </a:moveTo>
                  <a:lnTo>
                    <a:pt x="11242422" y="2421671"/>
                  </a:lnTo>
                  <a:lnTo>
                    <a:pt x="11112028" y="2346426"/>
                  </a:lnTo>
                  <a:lnTo>
                    <a:pt x="11242422" y="2271145"/>
                  </a:lnTo>
                  <a:close/>
                  <a:moveTo>
                    <a:pt x="11110363" y="2349359"/>
                  </a:moveTo>
                  <a:lnTo>
                    <a:pt x="11240720" y="2424640"/>
                  </a:lnTo>
                  <a:lnTo>
                    <a:pt x="11115432" y="2496989"/>
                  </a:lnTo>
                  <a:lnTo>
                    <a:pt x="11110363" y="2494055"/>
                  </a:lnTo>
                  <a:lnTo>
                    <a:pt x="11110363" y="2349359"/>
                  </a:lnTo>
                  <a:close/>
                  <a:moveTo>
                    <a:pt x="11233948" y="2584979"/>
                  </a:moveTo>
                  <a:lnTo>
                    <a:pt x="11110363" y="2656350"/>
                  </a:lnTo>
                  <a:lnTo>
                    <a:pt x="11110363" y="2513609"/>
                  </a:lnTo>
                  <a:lnTo>
                    <a:pt x="11233948" y="2584979"/>
                  </a:lnTo>
                  <a:close/>
                  <a:moveTo>
                    <a:pt x="11240720" y="2737497"/>
                  </a:moveTo>
                  <a:lnTo>
                    <a:pt x="11110363" y="2812778"/>
                  </a:lnTo>
                  <a:lnTo>
                    <a:pt x="11110363" y="2662252"/>
                  </a:lnTo>
                  <a:lnTo>
                    <a:pt x="11240720" y="2737497"/>
                  </a:lnTo>
                  <a:close/>
                  <a:moveTo>
                    <a:pt x="11110363" y="2818644"/>
                  </a:moveTo>
                  <a:lnTo>
                    <a:pt x="11233948" y="2890015"/>
                  </a:lnTo>
                  <a:lnTo>
                    <a:pt x="11110363" y="2961385"/>
                  </a:lnTo>
                  <a:lnTo>
                    <a:pt x="11110363" y="2818644"/>
                  </a:lnTo>
                  <a:close/>
                  <a:moveTo>
                    <a:pt x="11115432" y="2978006"/>
                  </a:moveTo>
                  <a:lnTo>
                    <a:pt x="11240720" y="3050354"/>
                  </a:lnTo>
                  <a:lnTo>
                    <a:pt x="11110363" y="3125635"/>
                  </a:lnTo>
                  <a:lnTo>
                    <a:pt x="11110363" y="2980939"/>
                  </a:lnTo>
                  <a:lnTo>
                    <a:pt x="11115432" y="2978006"/>
                  </a:lnTo>
                  <a:close/>
                  <a:moveTo>
                    <a:pt x="11242422" y="3053287"/>
                  </a:moveTo>
                  <a:lnTo>
                    <a:pt x="11242422" y="3203849"/>
                  </a:lnTo>
                  <a:lnTo>
                    <a:pt x="11112028" y="3128568"/>
                  </a:lnTo>
                  <a:lnTo>
                    <a:pt x="11242422" y="3053287"/>
                  </a:lnTo>
                  <a:close/>
                  <a:moveTo>
                    <a:pt x="11110363" y="3131501"/>
                  </a:moveTo>
                  <a:lnTo>
                    <a:pt x="11240720" y="3206782"/>
                  </a:lnTo>
                  <a:lnTo>
                    <a:pt x="11115396" y="3279131"/>
                  </a:lnTo>
                  <a:lnTo>
                    <a:pt x="11110327" y="3276197"/>
                  </a:lnTo>
                  <a:lnTo>
                    <a:pt x="11110327" y="3131501"/>
                  </a:lnTo>
                  <a:close/>
                  <a:moveTo>
                    <a:pt x="11242422" y="3209715"/>
                  </a:moveTo>
                  <a:lnTo>
                    <a:pt x="11242422" y="3352456"/>
                  </a:lnTo>
                  <a:lnTo>
                    <a:pt x="11118800" y="3281086"/>
                  </a:lnTo>
                  <a:lnTo>
                    <a:pt x="11242422" y="3209715"/>
                  </a:lnTo>
                  <a:close/>
                  <a:moveTo>
                    <a:pt x="11242422" y="3047421"/>
                  </a:moveTo>
                  <a:lnTo>
                    <a:pt x="11118836" y="2976050"/>
                  </a:lnTo>
                  <a:lnTo>
                    <a:pt x="11242422" y="2904680"/>
                  </a:lnTo>
                  <a:lnTo>
                    <a:pt x="11242422" y="3047385"/>
                  </a:lnTo>
                  <a:close/>
                  <a:moveTo>
                    <a:pt x="11237353" y="2888060"/>
                  </a:moveTo>
                  <a:lnTo>
                    <a:pt x="11112028" y="2815711"/>
                  </a:lnTo>
                  <a:lnTo>
                    <a:pt x="11242422" y="2740430"/>
                  </a:lnTo>
                  <a:lnTo>
                    <a:pt x="11242422" y="2885126"/>
                  </a:lnTo>
                  <a:lnTo>
                    <a:pt x="11237353" y="2888060"/>
                  </a:lnTo>
                  <a:close/>
                  <a:moveTo>
                    <a:pt x="11242422" y="2734564"/>
                  </a:moveTo>
                  <a:lnTo>
                    <a:pt x="11112028" y="2659283"/>
                  </a:lnTo>
                  <a:lnTo>
                    <a:pt x="11237353" y="2586935"/>
                  </a:lnTo>
                  <a:lnTo>
                    <a:pt x="11242422" y="2589868"/>
                  </a:lnTo>
                  <a:lnTo>
                    <a:pt x="11242422" y="2734564"/>
                  </a:lnTo>
                  <a:close/>
                  <a:moveTo>
                    <a:pt x="11118836" y="2498944"/>
                  </a:moveTo>
                  <a:lnTo>
                    <a:pt x="11242458" y="2427573"/>
                  </a:lnTo>
                  <a:lnTo>
                    <a:pt x="11242458" y="2570314"/>
                  </a:lnTo>
                  <a:lnTo>
                    <a:pt x="11118836" y="2498944"/>
                  </a:lnTo>
                  <a:close/>
                  <a:moveTo>
                    <a:pt x="11242422" y="2265279"/>
                  </a:moveTo>
                  <a:lnTo>
                    <a:pt x="11118836" y="2193908"/>
                  </a:lnTo>
                  <a:lnTo>
                    <a:pt x="11242422" y="2122538"/>
                  </a:lnTo>
                  <a:lnTo>
                    <a:pt x="11242422" y="2265243"/>
                  </a:lnTo>
                  <a:close/>
                  <a:moveTo>
                    <a:pt x="11237353" y="2105918"/>
                  </a:moveTo>
                  <a:lnTo>
                    <a:pt x="11112028" y="2033569"/>
                  </a:lnTo>
                  <a:lnTo>
                    <a:pt x="11242422" y="1958288"/>
                  </a:lnTo>
                  <a:lnTo>
                    <a:pt x="11242422" y="2102984"/>
                  </a:lnTo>
                  <a:lnTo>
                    <a:pt x="11237353" y="2105918"/>
                  </a:lnTo>
                  <a:close/>
                  <a:moveTo>
                    <a:pt x="11242422" y="1952422"/>
                  </a:moveTo>
                  <a:lnTo>
                    <a:pt x="11112028" y="1877141"/>
                  </a:lnTo>
                  <a:lnTo>
                    <a:pt x="11237353" y="1804793"/>
                  </a:lnTo>
                  <a:lnTo>
                    <a:pt x="11242422" y="1807726"/>
                  </a:lnTo>
                  <a:lnTo>
                    <a:pt x="11242422" y="1952422"/>
                  </a:lnTo>
                  <a:close/>
                  <a:moveTo>
                    <a:pt x="11118836" y="1716802"/>
                  </a:moveTo>
                  <a:lnTo>
                    <a:pt x="11242458" y="1645431"/>
                  </a:lnTo>
                  <a:lnTo>
                    <a:pt x="11242458" y="1788172"/>
                  </a:lnTo>
                  <a:lnTo>
                    <a:pt x="11118836" y="1716802"/>
                  </a:lnTo>
                  <a:close/>
                  <a:moveTo>
                    <a:pt x="11242422" y="1483137"/>
                  </a:moveTo>
                  <a:lnTo>
                    <a:pt x="11118836" y="1411766"/>
                  </a:lnTo>
                  <a:lnTo>
                    <a:pt x="11242422" y="1340396"/>
                  </a:lnTo>
                  <a:lnTo>
                    <a:pt x="11242422" y="1483137"/>
                  </a:lnTo>
                  <a:close/>
                  <a:moveTo>
                    <a:pt x="11237353" y="1323775"/>
                  </a:moveTo>
                  <a:lnTo>
                    <a:pt x="11112028" y="1251427"/>
                  </a:lnTo>
                  <a:lnTo>
                    <a:pt x="11242422" y="1176146"/>
                  </a:lnTo>
                  <a:lnTo>
                    <a:pt x="11242422" y="1320842"/>
                  </a:lnTo>
                  <a:lnTo>
                    <a:pt x="11237353" y="1323775"/>
                  </a:lnTo>
                  <a:close/>
                  <a:moveTo>
                    <a:pt x="11242422" y="1170244"/>
                  </a:moveTo>
                  <a:lnTo>
                    <a:pt x="11112028" y="1094963"/>
                  </a:lnTo>
                  <a:lnTo>
                    <a:pt x="11237353" y="1022614"/>
                  </a:lnTo>
                  <a:lnTo>
                    <a:pt x="11242422" y="1025548"/>
                  </a:lnTo>
                  <a:lnTo>
                    <a:pt x="11242422" y="1170244"/>
                  </a:lnTo>
                  <a:close/>
                  <a:moveTo>
                    <a:pt x="11118836" y="934660"/>
                  </a:moveTo>
                  <a:lnTo>
                    <a:pt x="11242458" y="863289"/>
                  </a:lnTo>
                  <a:lnTo>
                    <a:pt x="11242458" y="1006030"/>
                  </a:lnTo>
                  <a:lnTo>
                    <a:pt x="11118836" y="934660"/>
                  </a:lnTo>
                  <a:close/>
                  <a:moveTo>
                    <a:pt x="11242422" y="700995"/>
                  </a:moveTo>
                  <a:lnTo>
                    <a:pt x="11118836" y="629624"/>
                  </a:lnTo>
                  <a:lnTo>
                    <a:pt x="11242422" y="558254"/>
                  </a:lnTo>
                  <a:lnTo>
                    <a:pt x="11242422" y="700959"/>
                  </a:lnTo>
                  <a:close/>
                  <a:moveTo>
                    <a:pt x="11110363" y="466352"/>
                  </a:moveTo>
                  <a:lnTo>
                    <a:pt x="11110363" y="315826"/>
                  </a:lnTo>
                  <a:lnTo>
                    <a:pt x="11240720" y="391107"/>
                  </a:lnTo>
                  <a:lnTo>
                    <a:pt x="11110363" y="466388"/>
                  </a:lnTo>
                  <a:close/>
                  <a:moveTo>
                    <a:pt x="11233948" y="543589"/>
                  </a:moveTo>
                  <a:lnTo>
                    <a:pt x="11110363" y="614959"/>
                  </a:lnTo>
                  <a:lnTo>
                    <a:pt x="11110363" y="472218"/>
                  </a:lnTo>
                  <a:lnTo>
                    <a:pt x="11233948" y="543589"/>
                  </a:lnTo>
                  <a:close/>
                  <a:moveTo>
                    <a:pt x="11106959" y="466352"/>
                  </a:moveTo>
                  <a:lnTo>
                    <a:pt x="10976566" y="391071"/>
                  </a:lnTo>
                  <a:lnTo>
                    <a:pt x="11106959" y="315790"/>
                  </a:lnTo>
                  <a:lnTo>
                    <a:pt x="11106959" y="466352"/>
                  </a:lnTo>
                  <a:close/>
                  <a:moveTo>
                    <a:pt x="11105258" y="469285"/>
                  </a:moveTo>
                  <a:lnTo>
                    <a:pt x="10974864" y="544566"/>
                  </a:lnTo>
                  <a:lnTo>
                    <a:pt x="10974864" y="394004"/>
                  </a:lnTo>
                  <a:lnTo>
                    <a:pt x="11105258" y="469285"/>
                  </a:lnTo>
                  <a:close/>
                  <a:moveTo>
                    <a:pt x="11106959" y="472218"/>
                  </a:moveTo>
                  <a:lnTo>
                    <a:pt x="11106959" y="616915"/>
                  </a:lnTo>
                  <a:lnTo>
                    <a:pt x="11101889" y="619848"/>
                  </a:lnTo>
                  <a:lnTo>
                    <a:pt x="10976566" y="547499"/>
                  </a:lnTo>
                  <a:lnTo>
                    <a:pt x="11106959" y="472218"/>
                  </a:lnTo>
                  <a:close/>
                  <a:moveTo>
                    <a:pt x="11106959" y="636468"/>
                  </a:moveTo>
                  <a:lnTo>
                    <a:pt x="11106959" y="779209"/>
                  </a:lnTo>
                  <a:lnTo>
                    <a:pt x="10983373" y="707839"/>
                  </a:lnTo>
                  <a:lnTo>
                    <a:pt x="11106959" y="636468"/>
                  </a:lnTo>
                  <a:close/>
                  <a:moveTo>
                    <a:pt x="11106959" y="927816"/>
                  </a:moveTo>
                  <a:lnTo>
                    <a:pt x="10983337" y="856446"/>
                  </a:lnTo>
                  <a:lnTo>
                    <a:pt x="11106959" y="785075"/>
                  </a:lnTo>
                  <a:lnTo>
                    <a:pt x="11106959" y="927816"/>
                  </a:lnTo>
                  <a:close/>
                  <a:moveTo>
                    <a:pt x="11106959" y="947370"/>
                  </a:moveTo>
                  <a:lnTo>
                    <a:pt x="11106959" y="1092066"/>
                  </a:lnTo>
                  <a:lnTo>
                    <a:pt x="10976566" y="1016785"/>
                  </a:lnTo>
                  <a:lnTo>
                    <a:pt x="11101889" y="944437"/>
                  </a:lnTo>
                  <a:lnTo>
                    <a:pt x="11106959" y="947370"/>
                  </a:lnTo>
                  <a:close/>
                  <a:moveTo>
                    <a:pt x="11105258" y="1094999"/>
                  </a:moveTo>
                  <a:lnTo>
                    <a:pt x="10974864" y="1170280"/>
                  </a:lnTo>
                  <a:lnTo>
                    <a:pt x="10974864" y="1019718"/>
                  </a:lnTo>
                  <a:lnTo>
                    <a:pt x="11105258" y="1094999"/>
                  </a:lnTo>
                  <a:close/>
                  <a:moveTo>
                    <a:pt x="11105258" y="1251427"/>
                  </a:moveTo>
                  <a:lnTo>
                    <a:pt x="10974864" y="1326708"/>
                  </a:lnTo>
                  <a:lnTo>
                    <a:pt x="10974864" y="1176146"/>
                  </a:lnTo>
                  <a:lnTo>
                    <a:pt x="11105258" y="1251427"/>
                  </a:lnTo>
                  <a:close/>
                  <a:moveTo>
                    <a:pt x="11106959" y="1254360"/>
                  </a:moveTo>
                  <a:lnTo>
                    <a:pt x="11106959" y="1399057"/>
                  </a:lnTo>
                  <a:lnTo>
                    <a:pt x="11101889" y="1401990"/>
                  </a:lnTo>
                  <a:lnTo>
                    <a:pt x="10976566" y="1329642"/>
                  </a:lnTo>
                  <a:lnTo>
                    <a:pt x="11106959" y="1254360"/>
                  </a:lnTo>
                  <a:close/>
                  <a:moveTo>
                    <a:pt x="11106959" y="1418610"/>
                  </a:moveTo>
                  <a:lnTo>
                    <a:pt x="11106959" y="1561351"/>
                  </a:lnTo>
                  <a:lnTo>
                    <a:pt x="10983337" y="1489981"/>
                  </a:lnTo>
                  <a:lnTo>
                    <a:pt x="11106959" y="1418610"/>
                  </a:lnTo>
                  <a:close/>
                  <a:moveTo>
                    <a:pt x="11106959" y="1709958"/>
                  </a:moveTo>
                  <a:lnTo>
                    <a:pt x="10983337" y="1638588"/>
                  </a:lnTo>
                  <a:lnTo>
                    <a:pt x="11106959" y="1567217"/>
                  </a:lnTo>
                  <a:lnTo>
                    <a:pt x="11106959" y="1709958"/>
                  </a:lnTo>
                  <a:close/>
                  <a:moveTo>
                    <a:pt x="11106959" y="1729512"/>
                  </a:moveTo>
                  <a:lnTo>
                    <a:pt x="11106959" y="1874208"/>
                  </a:lnTo>
                  <a:lnTo>
                    <a:pt x="10976566" y="1798927"/>
                  </a:lnTo>
                  <a:lnTo>
                    <a:pt x="11101889" y="1726579"/>
                  </a:lnTo>
                  <a:lnTo>
                    <a:pt x="11106959" y="1729512"/>
                  </a:lnTo>
                  <a:close/>
                  <a:moveTo>
                    <a:pt x="11105258" y="1877141"/>
                  </a:moveTo>
                  <a:lnTo>
                    <a:pt x="10974864" y="1952422"/>
                  </a:lnTo>
                  <a:lnTo>
                    <a:pt x="10974864" y="1801860"/>
                  </a:lnTo>
                  <a:lnTo>
                    <a:pt x="11105258" y="1877141"/>
                  </a:lnTo>
                  <a:close/>
                  <a:moveTo>
                    <a:pt x="11105258" y="2033569"/>
                  </a:moveTo>
                  <a:lnTo>
                    <a:pt x="10974864" y="2108814"/>
                  </a:lnTo>
                  <a:lnTo>
                    <a:pt x="10974864" y="1958288"/>
                  </a:lnTo>
                  <a:lnTo>
                    <a:pt x="11105258" y="2033569"/>
                  </a:lnTo>
                  <a:close/>
                  <a:moveTo>
                    <a:pt x="11106959" y="2036502"/>
                  </a:moveTo>
                  <a:lnTo>
                    <a:pt x="11106959" y="2181235"/>
                  </a:lnTo>
                  <a:lnTo>
                    <a:pt x="11101889" y="2184168"/>
                  </a:lnTo>
                  <a:lnTo>
                    <a:pt x="10976566" y="2111820"/>
                  </a:lnTo>
                  <a:lnTo>
                    <a:pt x="11106959" y="2036538"/>
                  </a:lnTo>
                  <a:close/>
                  <a:moveTo>
                    <a:pt x="11106959" y="2200752"/>
                  </a:moveTo>
                  <a:lnTo>
                    <a:pt x="11106959" y="2343493"/>
                  </a:lnTo>
                  <a:lnTo>
                    <a:pt x="10983373" y="2272123"/>
                  </a:lnTo>
                  <a:lnTo>
                    <a:pt x="11106959" y="2200752"/>
                  </a:lnTo>
                  <a:close/>
                  <a:moveTo>
                    <a:pt x="11106959" y="2492100"/>
                  </a:moveTo>
                  <a:lnTo>
                    <a:pt x="10983337" y="2420730"/>
                  </a:lnTo>
                  <a:lnTo>
                    <a:pt x="11106959" y="2349359"/>
                  </a:lnTo>
                  <a:lnTo>
                    <a:pt x="11106959" y="2492100"/>
                  </a:lnTo>
                  <a:close/>
                  <a:moveTo>
                    <a:pt x="11106959" y="2511654"/>
                  </a:moveTo>
                  <a:lnTo>
                    <a:pt x="11106959" y="2656350"/>
                  </a:lnTo>
                  <a:lnTo>
                    <a:pt x="10976566" y="2581069"/>
                  </a:lnTo>
                  <a:lnTo>
                    <a:pt x="11101889" y="2508721"/>
                  </a:lnTo>
                  <a:lnTo>
                    <a:pt x="11106959" y="2511654"/>
                  </a:lnTo>
                  <a:close/>
                  <a:moveTo>
                    <a:pt x="11105258" y="2659283"/>
                  </a:moveTo>
                  <a:lnTo>
                    <a:pt x="10974864" y="2734564"/>
                  </a:lnTo>
                  <a:lnTo>
                    <a:pt x="10974864" y="2584002"/>
                  </a:lnTo>
                  <a:lnTo>
                    <a:pt x="11105258" y="2659283"/>
                  </a:lnTo>
                  <a:close/>
                  <a:moveTo>
                    <a:pt x="11105258" y="2815711"/>
                  </a:moveTo>
                  <a:lnTo>
                    <a:pt x="10974864" y="2890993"/>
                  </a:lnTo>
                  <a:lnTo>
                    <a:pt x="10974864" y="2740466"/>
                  </a:lnTo>
                  <a:lnTo>
                    <a:pt x="11105258" y="2815747"/>
                  </a:lnTo>
                  <a:close/>
                  <a:moveTo>
                    <a:pt x="11106959" y="2818644"/>
                  </a:moveTo>
                  <a:lnTo>
                    <a:pt x="11106959" y="2963341"/>
                  </a:lnTo>
                  <a:lnTo>
                    <a:pt x="11101889" y="2966274"/>
                  </a:lnTo>
                  <a:lnTo>
                    <a:pt x="10976566" y="2893926"/>
                  </a:lnTo>
                  <a:lnTo>
                    <a:pt x="11106959" y="2818644"/>
                  </a:lnTo>
                  <a:close/>
                  <a:moveTo>
                    <a:pt x="11106959" y="2982894"/>
                  </a:moveTo>
                  <a:lnTo>
                    <a:pt x="11106959" y="3125635"/>
                  </a:lnTo>
                  <a:lnTo>
                    <a:pt x="10983337" y="3054265"/>
                  </a:lnTo>
                  <a:lnTo>
                    <a:pt x="11106959" y="2982894"/>
                  </a:lnTo>
                  <a:close/>
                  <a:moveTo>
                    <a:pt x="11106959" y="3274242"/>
                  </a:moveTo>
                  <a:lnTo>
                    <a:pt x="10983337" y="3202872"/>
                  </a:lnTo>
                  <a:lnTo>
                    <a:pt x="11106959" y="3131501"/>
                  </a:lnTo>
                  <a:lnTo>
                    <a:pt x="11106959" y="3274242"/>
                  </a:lnTo>
                  <a:close/>
                  <a:moveTo>
                    <a:pt x="11233948" y="3367121"/>
                  </a:moveTo>
                  <a:lnTo>
                    <a:pt x="11110363" y="3438492"/>
                  </a:lnTo>
                  <a:lnTo>
                    <a:pt x="11110363" y="3295787"/>
                  </a:lnTo>
                  <a:lnTo>
                    <a:pt x="11233948" y="3367158"/>
                  </a:lnTo>
                  <a:close/>
                  <a:moveTo>
                    <a:pt x="11110363" y="3444358"/>
                  </a:moveTo>
                  <a:lnTo>
                    <a:pt x="11240720" y="3519603"/>
                  </a:lnTo>
                  <a:lnTo>
                    <a:pt x="11110363" y="3594884"/>
                  </a:lnTo>
                  <a:lnTo>
                    <a:pt x="11110363" y="3444358"/>
                  </a:lnTo>
                  <a:close/>
                  <a:moveTo>
                    <a:pt x="11112028" y="3441425"/>
                  </a:moveTo>
                  <a:lnTo>
                    <a:pt x="11237353" y="3369077"/>
                  </a:lnTo>
                  <a:lnTo>
                    <a:pt x="11242422" y="3372010"/>
                  </a:lnTo>
                  <a:lnTo>
                    <a:pt x="11242422" y="3516706"/>
                  </a:lnTo>
                  <a:lnTo>
                    <a:pt x="11112028" y="3441425"/>
                  </a:lnTo>
                  <a:close/>
                  <a:moveTo>
                    <a:pt x="11245825" y="3373965"/>
                  </a:moveTo>
                  <a:lnTo>
                    <a:pt x="11369411" y="3445336"/>
                  </a:lnTo>
                  <a:lnTo>
                    <a:pt x="11245825" y="3516706"/>
                  </a:lnTo>
                  <a:lnTo>
                    <a:pt x="11245825" y="3373965"/>
                  </a:lnTo>
                  <a:close/>
                  <a:moveTo>
                    <a:pt x="11245825" y="3354412"/>
                  </a:moveTo>
                  <a:lnTo>
                    <a:pt x="11245825" y="3209715"/>
                  </a:lnTo>
                  <a:lnTo>
                    <a:pt x="11376182" y="3284997"/>
                  </a:lnTo>
                  <a:lnTo>
                    <a:pt x="11250859" y="3357345"/>
                  </a:lnTo>
                  <a:lnTo>
                    <a:pt x="11245789" y="3354412"/>
                  </a:lnTo>
                  <a:close/>
                  <a:moveTo>
                    <a:pt x="11247527" y="3206782"/>
                  </a:moveTo>
                  <a:lnTo>
                    <a:pt x="11377920" y="3131501"/>
                  </a:lnTo>
                  <a:lnTo>
                    <a:pt x="11377920" y="3282064"/>
                  </a:lnTo>
                  <a:lnTo>
                    <a:pt x="11247527" y="3206782"/>
                  </a:lnTo>
                  <a:close/>
                  <a:moveTo>
                    <a:pt x="11247527" y="3050318"/>
                  </a:moveTo>
                  <a:lnTo>
                    <a:pt x="11377920" y="2975036"/>
                  </a:lnTo>
                  <a:lnTo>
                    <a:pt x="11377920" y="3125599"/>
                  </a:lnTo>
                  <a:lnTo>
                    <a:pt x="11247527" y="3050282"/>
                  </a:lnTo>
                  <a:close/>
                  <a:moveTo>
                    <a:pt x="11245825" y="3047421"/>
                  </a:moveTo>
                  <a:lnTo>
                    <a:pt x="11245825" y="2902725"/>
                  </a:lnTo>
                  <a:lnTo>
                    <a:pt x="11250895" y="2899792"/>
                  </a:lnTo>
                  <a:lnTo>
                    <a:pt x="11376182" y="2972140"/>
                  </a:lnTo>
                  <a:lnTo>
                    <a:pt x="11245825" y="3047421"/>
                  </a:lnTo>
                  <a:close/>
                  <a:moveTo>
                    <a:pt x="11245825" y="2883171"/>
                  </a:moveTo>
                  <a:lnTo>
                    <a:pt x="11245825" y="2740430"/>
                  </a:lnTo>
                  <a:lnTo>
                    <a:pt x="11369448" y="2811801"/>
                  </a:lnTo>
                  <a:lnTo>
                    <a:pt x="11245825" y="2883171"/>
                  </a:lnTo>
                  <a:close/>
                  <a:moveTo>
                    <a:pt x="11245825" y="2591823"/>
                  </a:moveTo>
                  <a:lnTo>
                    <a:pt x="11369411" y="2663194"/>
                  </a:lnTo>
                  <a:lnTo>
                    <a:pt x="11245825" y="2734564"/>
                  </a:lnTo>
                  <a:lnTo>
                    <a:pt x="11245825" y="2591823"/>
                  </a:lnTo>
                  <a:close/>
                  <a:moveTo>
                    <a:pt x="11245825" y="2572270"/>
                  </a:moveTo>
                  <a:lnTo>
                    <a:pt x="11245825" y="2427573"/>
                  </a:lnTo>
                  <a:lnTo>
                    <a:pt x="11376182" y="2502855"/>
                  </a:lnTo>
                  <a:lnTo>
                    <a:pt x="11250895" y="2575203"/>
                  </a:lnTo>
                  <a:lnTo>
                    <a:pt x="11245825" y="2572270"/>
                  </a:lnTo>
                  <a:close/>
                  <a:moveTo>
                    <a:pt x="11247527" y="2424640"/>
                  </a:moveTo>
                  <a:lnTo>
                    <a:pt x="11377884" y="2349359"/>
                  </a:lnTo>
                  <a:lnTo>
                    <a:pt x="11377884" y="2499922"/>
                  </a:lnTo>
                  <a:lnTo>
                    <a:pt x="11247527" y="2424640"/>
                  </a:lnTo>
                  <a:close/>
                  <a:moveTo>
                    <a:pt x="11247527" y="2268212"/>
                  </a:moveTo>
                  <a:lnTo>
                    <a:pt x="11377884" y="2192931"/>
                  </a:lnTo>
                  <a:lnTo>
                    <a:pt x="11377884" y="2343493"/>
                  </a:lnTo>
                  <a:lnTo>
                    <a:pt x="11247527" y="2268212"/>
                  </a:lnTo>
                  <a:close/>
                  <a:moveTo>
                    <a:pt x="11245825" y="2265279"/>
                  </a:moveTo>
                  <a:lnTo>
                    <a:pt x="11245825" y="2120619"/>
                  </a:lnTo>
                  <a:lnTo>
                    <a:pt x="11250895" y="2117686"/>
                  </a:lnTo>
                  <a:lnTo>
                    <a:pt x="11376182" y="2190034"/>
                  </a:lnTo>
                  <a:lnTo>
                    <a:pt x="11245825" y="2265279"/>
                  </a:lnTo>
                  <a:close/>
                  <a:moveTo>
                    <a:pt x="11245825" y="2101029"/>
                  </a:moveTo>
                  <a:lnTo>
                    <a:pt x="11245825" y="1958288"/>
                  </a:lnTo>
                  <a:lnTo>
                    <a:pt x="11369448" y="2029659"/>
                  </a:lnTo>
                  <a:lnTo>
                    <a:pt x="11245825" y="2101029"/>
                  </a:lnTo>
                  <a:close/>
                  <a:moveTo>
                    <a:pt x="11245825" y="1809681"/>
                  </a:moveTo>
                  <a:lnTo>
                    <a:pt x="11369411" y="1881052"/>
                  </a:lnTo>
                  <a:lnTo>
                    <a:pt x="11245825" y="1952422"/>
                  </a:lnTo>
                  <a:lnTo>
                    <a:pt x="11245825" y="1809681"/>
                  </a:lnTo>
                  <a:close/>
                  <a:moveTo>
                    <a:pt x="11245825" y="1790128"/>
                  </a:moveTo>
                  <a:lnTo>
                    <a:pt x="11245825" y="1645431"/>
                  </a:lnTo>
                  <a:lnTo>
                    <a:pt x="11376182" y="1720713"/>
                  </a:lnTo>
                  <a:lnTo>
                    <a:pt x="11250895" y="1793061"/>
                  </a:lnTo>
                  <a:lnTo>
                    <a:pt x="11245825" y="1790128"/>
                  </a:lnTo>
                  <a:close/>
                  <a:moveTo>
                    <a:pt x="11247527" y="1642498"/>
                  </a:moveTo>
                  <a:lnTo>
                    <a:pt x="11377884" y="1567217"/>
                  </a:lnTo>
                  <a:lnTo>
                    <a:pt x="11377884" y="1717779"/>
                  </a:lnTo>
                  <a:lnTo>
                    <a:pt x="11247527" y="1642498"/>
                  </a:lnTo>
                  <a:close/>
                  <a:moveTo>
                    <a:pt x="11247527" y="1486070"/>
                  </a:moveTo>
                  <a:lnTo>
                    <a:pt x="11377884" y="1410789"/>
                  </a:lnTo>
                  <a:lnTo>
                    <a:pt x="11377884" y="1561351"/>
                  </a:lnTo>
                  <a:lnTo>
                    <a:pt x="11247527" y="1486070"/>
                  </a:lnTo>
                  <a:close/>
                  <a:moveTo>
                    <a:pt x="11245825" y="1483137"/>
                  </a:moveTo>
                  <a:lnTo>
                    <a:pt x="11245825" y="1338441"/>
                  </a:lnTo>
                  <a:lnTo>
                    <a:pt x="11250895" y="1335508"/>
                  </a:lnTo>
                  <a:lnTo>
                    <a:pt x="11376182" y="1407856"/>
                  </a:lnTo>
                  <a:lnTo>
                    <a:pt x="11245825" y="1483137"/>
                  </a:lnTo>
                  <a:close/>
                  <a:moveTo>
                    <a:pt x="11245825" y="1318887"/>
                  </a:moveTo>
                  <a:lnTo>
                    <a:pt x="11245825" y="1176146"/>
                  </a:lnTo>
                  <a:lnTo>
                    <a:pt x="11369448" y="1247517"/>
                  </a:lnTo>
                  <a:lnTo>
                    <a:pt x="11245825" y="1318887"/>
                  </a:lnTo>
                  <a:close/>
                  <a:moveTo>
                    <a:pt x="11245825" y="1027539"/>
                  </a:moveTo>
                  <a:lnTo>
                    <a:pt x="11369411" y="1098910"/>
                  </a:lnTo>
                  <a:lnTo>
                    <a:pt x="11245825" y="1170280"/>
                  </a:lnTo>
                  <a:lnTo>
                    <a:pt x="11245825" y="1027539"/>
                  </a:lnTo>
                  <a:close/>
                  <a:moveTo>
                    <a:pt x="11245825" y="1007986"/>
                  </a:moveTo>
                  <a:lnTo>
                    <a:pt x="11245825" y="863289"/>
                  </a:lnTo>
                  <a:lnTo>
                    <a:pt x="11376182" y="938570"/>
                  </a:lnTo>
                  <a:lnTo>
                    <a:pt x="11250895" y="1010919"/>
                  </a:lnTo>
                  <a:lnTo>
                    <a:pt x="11245825" y="1007986"/>
                  </a:lnTo>
                  <a:close/>
                  <a:moveTo>
                    <a:pt x="11247527" y="860356"/>
                  </a:moveTo>
                  <a:lnTo>
                    <a:pt x="11377884" y="785075"/>
                  </a:lnTo>
                  <a:lnTo>
                    <a:pt x="11377884" y="935637"/>
                  </a:lnTo>
                  <a:lnTo>
                    <a:pt x="11247527" y="860356"/>
                  </a:lnTo>
                  <a:close/>
                  <a:moveTo>
                    <a:pt x="11247527" y="703928"/>
                  </a:moveTo>
                  <a:lnTo>
                    <a:pt x="11377884" y="628647"/>
                  </a:lnTo>
                  <a:lnTo>
                    <a:pt x="11377884" y="779209"/>
                  </a:lnTo>
                  <a:lnTo>
                    <a:pt x="11247527" y="703928"/>
                  </a:lnTo>
                  <a:close/>
                  <a:moveTo>
                    <a:pt x="11245825" y="700995"/>
                  </a:moveTo>
                  <a:lnTo>
                    <a:pt x="11245825" y="556299"/>
                  </a:lnTo>
                  <a:lnTo>
                    <a:pt x="11250895" y="553366"/>
                  </a:lnTo>
                  <a:lnTo>
                    <a:pt x="11376182" y="625714"/>
                  </a:lnTo>
                  <a:lnTo>
                    <a:pt x="11245825" y="700995"/>
                  </a:lnTo>
                  <a:close/>
                  <a:moveTo>
                    <a:pt x="11245825" y="536745"/>
                  </a:moveTo>
                  <a:lnTo>
                    <a:pt x="11245825" y="394004"/>
                  </a:lnTo>
                  <a:lnTo>
                    <a:pt x="11369448" y="465375"/>
                  </a:lnTo>
                  <a:lnTo>
                    <a:pt x="11245825" y="536745"/>
                  </a:lnTo>
                  <a:close/>
                  <a:moveTo>
                    <a:pt x="11245825" y="245397"/>
                  </a:moveTo>
                  <a:lnTo>
                    <a:pt x="11369411" y="316768"/>
                  </a:lnTo>
                  <a:lnTo>
                    <a:pt x="11245825" y="388138"/>
                  </a:lnTo>
                  <a:lnTo>
                    <a:pt x="11245825" y="245397"/>
                  </a:lnTo>
                  <a:close/>
                  <a:moveTo>
                    <a:pt x="11242422" y="388138"/>
                  </a:moveTo>
                  <a:lnTo>
                    <a:pt x="11112028" y="312857"/>
                  </a:lnTo>
                  <a:lnTo>
                    <a:pt x="11237353" y="240509"/>
                  </a:lnTo>
                  <a:lnTo>
                    <a:pt x="11242422" y="243442"/>
                  </a:lnTo>
                  <a:lnTo>
                    <a:pt x="11242422" y="388138"/>
                  </a:lnTo>
                  <a:close/>
                  <a:moveTo>
                    <a:pt x="11110363" y="309888"/>
                  </a:moveTo>
                  <a:lnTo>
                    <a:pt x="11110363" y="167183"/>
                  </a:lnTo>
                  <a:lnTo>
                    <a:pt x="11233948" y="238553"/>
                  </a:lnTo>
                  <a:lnTo>
                    <a:pt x="11110363" y="309888"/>
                  </a:lnTo>
                  <a:close/>
                  <a:moveTo>
                    <a:pt x="11106959" y="309924"/>
                  </a:moveTo>
                  <a:lnTo>
                    <a:pt x="10976566" y="234643"/>
                  </a:lnTo>
                  <a:lnTo>
                    <a:pt x="11101889" y="162294"/>
                  </a:lnTo>
                  <a:lnTo>
                    <a:pt x="11106959" y="165228"/>
                  </a:lnTo>
                  <a:lnTo>
                    <a:pt x="11106959" y="309924"/>
                  </a:lnTo>
                  <a:close/>
                  <a:moveTo>
                    <a:pt x="11105258" y="312857"/>
                  </a:moveTo>
                  <a:lnTo>
                    <a:pt x="10974864" y="388138"/>
                  </a:lnTo>
                  <a:lnTo>
                    <a:pt x="10974864" y="237612"/>
                  </a:lnTo>
                  <a:lnTo>
                    <a:pt x="11105258" y="312893"/>
                  </a:lnTo>
                  <a:close/>
                  <a:moveTo>
                    <a:pt x="10974864" y="550432"/>
                  </a:moveTo>
                  <a:lnTo>
                    <a:pt x="11098486" y="621803"/>
                  </a:lnTo>
                  <a:lnTo>
                    <a:pt x="10974864" y="693173"/>
                  </a:lnTo>
                  <a:lnTo>
                    <a:pt x="10974864" y="550432"/>
                  </a:lnTo>
                  <a:close/>
                  <a:moveTo>
                    <a:pt x="10979970" y="709794"/>
                  </a:moveTo>
                  <a:lnTo>
                    <a:pt x="11105258" y="782142"/>
                  </a:lnTo>
                  <a:lnTo>
                    <a:pt x="10979933" y="854490"/>
                  </a:lnTo>
                  <a:lnTo>
                    <a:pt x="10974864" y="851557"/>
                  </a:lnTo>
                  <a:lnTo>
                    <a:pt x="10974864" y="712727"/>
                  </a:lnTo>
                  <a:lnTo>
                    <a:pt x="10979970" y="709794"/>
                  </a:lnTo>
                  <a:close/>
                  <a:moveTo>
                    <a:pt x="10971496" y="849602"/>
                  </a:moveTo>
                  <a:lnTo>
                    <a:pt x="10854682" y="782142"/>
                  </a:lnTo>
                  <a:lnTo>
                    <a:pt x="10971496" y="714682"/>
                  </a:lnTo>
                  <a:lnTo>
                    <a:pt x="10971496" y="849566"/>
                  </a:lnTo>
                  <a:close/>
                  <a:moveTo>
                    <a:pt x="11098486" y="942481"/>
                  </a:moveTo>
                  <a:lnTo>
                    <a:pt x="10974864" y="1013852"/>
                  </a:lnTo>
                  <a:lnTo>
                    <a:pt x="10974864" y="871111"/>
                  </a:lnTo>
                  <a:lnTo>
                    <a:pt x="11098486" y="942481"/>
                  </a:lnTo>
                  <a:close/>
                  <a:moveTo>
                    <a:pt x="10974864" y="1332575"/>
                  </a:moveTo>
                  <a:lnTo>
                    <a:pt x="11098486" y="1403945"/>
                  </a:lnTo>
                  <a:lnTo>
                    <a:pt x="10974864" y="1475315"/>
                  </a:lnTo>
                  <a:lnTo>
                    <a:pt x="10974864" y="1332575"/>
                  </a:lnTo>
                  <a:close/>
                  <a:moveTo>
                    <a:pt x="10979970" y="1491936"/>
                  </a:moveTo>
                  <a:lnTo>
                    <a:pt x="11105258" y="1564284"/>
                  </a:lnTo>
                  <a:lnTo>
                    <a:pt x="10979933" y="1636632"/>
                  </a:lnTo>
                  <a:lnTo>
                    <a:pt x="10974864" y="1633699"/>
                  </a:lnTo>
                  <a:lnTo>
                    <a:pt x="10974864" y="1494869"/>
                  </a:lnTo>
                  <a:lnTo>
                    <a:pt x="10979970" y="1491936"/>
                  </a:lnTo>
                  <a:close/>
                  <a:moveTo>
                    <a:pt x="10971496" y="1631744"/>
                  </a:moveTo>
                  <a:lnTo>
                    <a:pt x="10854682" y="1564284"/>
                  </a:lnTo>
                  <a:lnTo>
                    <a:pt x="10971496" y="1496824"/>
                  </a:lnTo>
                  <a:lnTo>
                    <a:pt x="10971496" y="1631744"/>
                  </a:lnTo>
                  <a:close/>
                  <a:moveTo>
                    <a:pt x="11098486" y="1724623"/>
                  </a:moveTo>
                  <a:lnTo>
                    <a:pt x="10974864" y="1795994"/>
                  </a:lnTo>
                  <a:lnTo>
                    <a:pt x="10974864" y="1653253"/>
                  </a:lnTo>
                  <a:lnTo>
                    <a:pt x="11098486" y="1724623"/>
                  </a:lnTo>
                  <a:close/>
                  <a:moveTo>
                    <a:pt x="10974864" y="2114717"/>
                  </a:moveTo>
                  <a:lnTo>
                    <a:pt x="11098486" y="2186087"/>
                  </a:lnTo>
                  <a:lnTo>
                    <a:pt x="10974864" y="2257457"/>
                  </a:lnTo>
                  <a:lnTo>
                    <a:pt x="10974864" y="2114717"/>
                  </a:lnTo>
                  <a:close/>
                  <a:moveTo>
                    <a:pt x="10979970" y="2274078"/>
                  </a:moveTo>
                  <a:lnTo>
                    <a:pt x="11105258" y="2346426"/>
                  </a:lnTo>
                  <a:lnTo>
                    <a:pt x="10979933" y="2418774"/>
                  </a:lnTo>
                  <a:lnTo>
                    <a:pt x="10974864" y="2415841"/>
                  </a:lnTo>
                  <a:lnTo>
                    <a:pt x="10974864" y="2277047"/>
                  </a:lnTo>
                  <a:lnTo>
                    <a:pt x="10979970" y="2274114"/>
                  </a:lnTo>
                  <a:close/>
                  <a:moveTo>
                    <a:pt x="10971496" y="2413886"/>
                  </a:moveTo>
                  <a:lnTo>
                    <a:pt x="10854682" y="2346426"/>
                  </a:lnTo>
                  <a:lnTo>
                    <a:pt x="10971496" y="2278966"/>
                  </a:lnTo>
                  <a:lnTo>
                    <a:pt x="10971496" y="2413886"/>
                  </a:lnTo>
                  <a:close/>
                  <a:moveTo>
                    <a:pt x="11098486" y="2506765"/>
                  </a:moveTo>
                  <a:lnTo>
                    <a:pt x="10974864" y="2578099"/>
                  </a:lnTo>
                  <a:lnTo>
                    <a:pt x="10974864" y="2435359"/>
                  </a:lnTo>
                  <a:lnTo>
                    <a:pt x="11098486" y="2506729"/>
                  </a:lnTo>
                  <a:close/>
                  <a:moveTo>
                    <a:pt x="10974864" y="2896859"/>
                  </a:moveTo>
                  <a:lnTo>
                    <a:pt x="11098486" y="2968229"/>
                  </a:lnTo>
                  <a:lnTo>
                    <a:pt x="10974864" y="3039599"/>
                  </a:lnTo>
                  <a:lnTo>
                    <a:pt x="10974864" y="2896859"/>
                  </a:lnTo>
                  <a:close/>
                  <a:moveTo>
                    <a:pt x="10979970" y="3056220"/>
                  </a:moveTo>
                  <a:lnTo>
                    <a:pt x="11105258" y="3128568"/>
                  </a:lnTo>
                  <a:lnTo>
                    <a:pt x="10979933" y="3200916"/>
                  </a:lnTo>
                  <a:lnTo>
                    <a:pt x="10974864" y="3197983"/>
                  </a:lnTo>
                  <a:lnTo>
                    <a:pt x="10974864" y="3059153"/>
                  </a:lnTo>
                  <a:lnTo>
                    <a:pt x="10979970" y="3056220"/>
                  </a:lnTo>
                  <a:close/>
                  <a:moveTo>
                    <a:pt x="10971496" y="3196028"/>
                  </a:moveTo>
                  <a:lnTo>
                    <a:pt x="10854682" y="3128568"/>
                  </a:lnTo>
                  <a:lnTo>
                    <a:pt x="10971496" y="3061108"/>
                  </a:lnTo>
                  <a:lnTo>
                    <a:pt x="10971496" y="3196028"/>
                  </a:lnTo>
                  <a:close/>
                  <a:moveTo>
                    <a:pt x="11098486" y="3288907"/>
                  </a:moveTo>
                  <a:lnTo>
                    <a:pt x="10974901" y="3360278"/>
                  </a:lnTo>
                  <a:lnTo>
                    <a:pt x="10974901" y="3217573"/>
                  </a:lnTo>
                  <a:lnTo>
                    <a:pt x="11098486" y="3288907"/>
                  </a:lnTo>
                  <a:close/>
                  <a:moveTo>
                    <a:pt x="10974864" y="3522572"/>
                  </a:moveTo>
                  <a:lnTo>
                    <a:pt x="11105258" y="3597853"/>
                  </a:lnTo>
                  <a:lnTo>
                    <a:pt x="10974864" y="3673135"/>
                  </a:lnTo>
                  <a:lnTo>
                    <a:pt x="10974864" y="3522608"/>
                  </a:lnTo>
                  <a:close/>
                  <a:moveTo>
                    <a:pt x="11106959" y="3600786"/>
                  </a:moveTo>
                  <a:lnTo>
                    <a:pt x="11106959" y="3745483"/>
                  </a:lnTo>
                  <a:lnTo>
                    <a:pt x="11101889" y="3748416"/>
                  </a:lnTo>
                  <a:lnTo>
                    <a:pt x="10976566" y="3676068"/>
                  </a:lnTo>
                  <a:lnTo>
                    <a:pt x="11106959" y="3600786"/>
                  </a:lnTo>
                  <a:close/>
                  <a:moveTo>
                    <a:pt x="11110363" y="3600786"/>
                  </a:moveTo>
                  <a:lnTo>
                    <a:pt x="11233948" y="3672157"/>
                  </a:lnTo>
                  <a:lnTo>
                    <a:pt x="11110363" y="3743527"/>
                  </a:lnTo>
                  <a:lnTo>
                    <a:pt x="11110363" y="3600823"/>
                  </a:lnTo>
                  <a:close/>
                  <a:moveTo>
                    <a:pt x="11112028" y="3597853"/>
                  </a:moveTo>
                  <a:lnTo>
                    <a:pt x="11242422" y="3522572"/>
                  </a:lnTo>
                  <a:lnTo>
                    <a:pt x="11242422" y="3667268"/>
                  </a:lnTo>
                  <a:lnTo>
                    <a:pt x="11237353" y="3670202"/>
                  </a:lnTo>
                  <a:lnTo>
                    <a:pt x="11112028" y="3597853"/>
                  </a:lnTo>
                  <a:close/>
                  <a:moveTo>
                    <a:pt x="11245825" y="3522572"/>
                  </a:moveTo>
                  <a:lnTo>
                    <a:pt x="11369411" y="3593943"/>
                  </a:lnTo>
                  <a:lnTo>
                    <a:pt x="11245825" y="3665313"/>
                  </a:lnTo>
                  <a:lnTo>
                    <a:pt x="11245825" y="3522608"/>
                  </a:lnTo>
                  <a:close/>
                  <a:moveTo>
                    <a:pt x="11247527" y="3519639"/>
                  </a:moveTo>
                  <a:lnTo>
                    <a:pt x="11372851" y="3447291"/>
                  </a:lnTo>
                  <a:lnTo>
                    <a:pt x="11377920" y="3450224"/>
                  </a:lnTo>
                  <a:lnTo>
                    <a:pt x="11377920" y="3589054"/>
                  </a:lnTo>
                  <a:lnTo>
                    <a:pt x="11372851" y="3591987"/>
                  </a:lnTo>
                  <a:lnTo>
                    <a:pt x="11247527" y="3519639"/>
                  </a:lnTo>
                  <a:close/>
                  <a:moveTo>
                    <a:pt x="11381288" y="3452179"/>
                  </a:moveTo>
                  <a:lnTo>
                    <a:pt x="11498103" y="3519603"/>
                  </a:lnTo>
                  <a:lnTo>
                    <a:pt x="11381288" y="3587063"/>
                  </a:lnTo>
                  <a:lnTo>
                    <a:pt x="11381288" y="3452179"/>
                  </a:lnTo>
                  <a:close/>
                  <a:moveTo>
                    <a:pt x="11254299" y="3359300"/>
                  </a:moveTo>
                  <a:lnTo>
                    <a:pt x="11377920" y="3287930"/>
                  </a:lnTo>
                  <a:lnTo>
                    <a:pt x="11377920" y="3430670"/>
                  </a:lnTo>
                  <a:lnTo>
                    <a:pt x="11254299" y="3359300"/>
                  </a:lnTo>
                  <a:close/>
                  <a:moveTo>
                    <a:pt x="11377884" y="2969207"/>
                  </a:moveTo>
                  <a:lnTo>
                    <a:pt x="11254299" y="2897836"/>
                  </a:lnTo>
                  <a:lnTo>
                    <a:pt x="11377884" y="2826502"/>
                  </a:lnTo>
                  <a:lnTo>
                    <a:pt x="11377884" y="2969243"/>
                  </a:lnTo>
                  <a:close/>
                  <a:moveTo>
                    <a:pt x="11372815" y="2809845"/>
                  </a:moveTo>
                  <a:lnTo>
                    <a:pt x="11247491" y="2737497"/>
                  </a:lnTo>
                  <a:lnTo>
                    <a:pt x="11372815" y="2665149"/>
                  </a:lnTo>
                  <a:lnTo>
                    <a:pt x="11377884" y="2668082"/>
                  </a:lnTo>
                  <a:lnTo>
                    <a:pt x="11377884" y="2806948"/>
                  </a:lnTo>
                  <a:lnTo>
                    <a:pt x="11372815" y="2809845"/>
                  </a:lnTo>
                  <a:close/>
                  <a:moveTo>
                    <a:pt x="11381288" y="2670037"/>
                  </a:moveTo>
                  <a:lnTo>
                    <a:pt x="11498139" y="2737533"/>
                  </a:lnTo>
                  <a:lnTo>
                    <a:pt x="11381288" y="2804993"/>
                  </a:lnTo>
                  <a:lnTo>
                    <a:pt x="11381288" y="2670074"/>
                  </a:lnTo>
                  <a:close/>
                  <a:moveTo>
                    <a:pt x="11254299" y="2577158"/>
                  </a:moveTo>
                  <a:lnTo>
                    <a:pt x="11377884" y="2505788"/>
                  </a:lnTo>
                  <a:lnTo>
                    <a:pt x="11377884" y="2648528"/>
                  </a:lnTo>
                  <a:lnTo>
                    <a:pt x="11254299" y="2577158"/>
                  </a:lnTo>
                  <a:close/>
                  <a:moveTo>
                    <a:pt x="11377884" y="2187065"/>
                  </a:moveTo>
                  <a:lnTo>
                    <a:pt x="11254299" y="2115694"/>
                  </a:lnTo>
                  <a:lnTo>
                    <a:pt x="11377884" y="2044324"/>
                  </a:lnTo>
                  <a:lnTo>
                    <a:pt x="11377884" y="2187065"/>
                  </a:lnTo>
                  <a:close/>
                  <a:moveTo>
                    <a:pt x="11372851" y="2027703"/>
                  </a:moveTo>
                  <a:lnTo>
                    <a:pt x="11247527" y="1955355"/>
                  </a:lnTo>
                  <a:lnTo>
                    <a:pt x="11372815" y="1883007"/>
                  </a:lnTo>
                  <a:lnTo>
                    <a:pt x="11377884" y="1885940"/>
                  </a:lnTo>
                  <a:lnTo>
                    <a:pt x="11377884" y="2024770"/>
                  </a:lnTo>
                  <a:lnTo>
                    <a:pt x="11372815" y="2027703"/>
                  </a:lnTo>
                  <a:close/>
                  <a:moveTo>
                    <a:pt x="11381288" y="1887895"/>
                  </a:moveTo>
                  <a:lnTo>
                    <a:pt x="11498139" y="1955355"/>
                  </a:lnTo>
                  <a:lnTo>
                    <a:pt x="11381288" y="2022815"/>
                  </a:lnTo>
                  <a:lnTo>
                    <a:pt x="11381288" y="1887895"/>
                  </a:lnTo>
                  <a:close/>
                  <a:moveTo>
                    <a:pt x="11254299" y="1795016"/>
                  </a:moveTo>
                  <a:lnTo>
                    <a:pt x="11377920" y="1723646"/>
                  </a:lnTo>
                  <a:lnTo>
                    <a:pt x="11377920" y="1866386"/>
                  </a:lnTo>
                  <a:lnTo>
                    <a:pt x="11254299" y="1795016"/>
                  </a:lnTo>
                  <a:close/>
                  <a:moveTo>
                    <a:pt x="11377884" y="1404923"/>
                  </a:moveTo>
                  <a:lnTo>
                    <a:pt x="11254299" y="1333552"/>
                  </a:lnTo>
                  <a:lnTo>
                    <a:pt x="11377884" y="1262182"/>
                  </a:lnTo>
                  <a:lnTo>
                    <a:pt x="11377884" y="1404923"/>
                  </a:lnTo>
                  <a:close/>
                  <a:moveTo>
                    <a:pt x="11372851" y="1245561"/>
                  </a:moveTo>
                  <a:lnTo>
                    <a:pt x="11247527" y="1173213"/>
                  </a:lnTo>
                  <a:lnTo>
                    <a:pt x="11372815" y="1100865"/>
                  </a:lnTo>
                  <a:lnTo>
                    <a:pt x="11377884" y="1103798"/>
                  </a:lnTo>
                  <a:lnTo>
                    <a:pt x="11377884" y="1242628"/>
                  </a:lnTo>
                  <a:lnTo>
                    <a:pt x="11372815" y="1245561"/>
                  </a:lnTo>
                  <a:close/>
                  <a:moveTo>
                    <a:pt x="11381288" y="1105753"/>
                  </a:moveTo>
                  <a:lnTo>
                    <a:pt x="11498139" y="1173213"/>
                  </a:lnTo>
                  <a:lnTo>
                    <a:pt x="11381288" y="1240673"/>
                  </a:lnTo>
                  <a:lnTo>
                    <a:pt x="11381288" y="1105753"/>
                  </a:lnTo>
                  <a:close/>
                  <a:moveTo>
                    <a:pt x="11254299" y="1012874"/>
                  </a:moveTo>
                  <a:lnTo>
                    <a:pt x="11377884" y="941503"/>
                  </a:lnTo>
                  <a:lnTo>
                    <a:pt x="11377884" y="1084244"/>
                  </a:lnTo>
                  <a:lnTo>
                    <a:pt x="11254299" y="1012874"/>
                  </a:lnTo>
                  <a:close/>
                  <a:moveTo>
                    <a:pt x="11377884" y="622781"/>
                  </a:moveTo>
                  <a:lnTo>
                    <a:pt x="11254299" y="551410"/>
                  </a:lnTo>
                  <a:lnTo>
                    <a:pt x="11377884" y="480040"/>
                  </a:lnTo>
                  <a:lnTo>
                    <a:pt x="11377884" y="622781"/>
                  </a:lnTo>
                  <a:close/>
                  <a:moveTo>
                    <a:pt x="11372851" y="463419"/>
                  </a:moveTo>
                  <a:lnTo>
                    <a:pt x="11247527" y="391071"/>
                  </a:lnTo>
                  <a:lnTo>
                    <a:pt x="11372815" y="318723"/>
                  </a:lnTo>
                  <a:lnTo>
                    <a:pt x="11377884" y="321656"/>
                  </a:lnTo>
                  <a:lnTo>
                    <a:pt x="11377884" y="460486"/>
                  </a:lnTo>
                  <a:lnTo>
                    <a:pt x="11372815" y="463419"/>
                  </a:lnTo>
                  <a:close/>
                  <a:moveTo>
                    <a:pt x="11381288" y="323611"/>
                  </a:moveTo>
                  <a:lnTo>
                    <a:pt x="11498139" y="391071"/>
                  </a:lnTo>
                  <a:lnTo>
                    <a:pt x="11381288" y="458531"/>
                  </a:lnTo>
                  <a:lnTo>
                    <a:pt x="11381288" y="323611"/>
                  </a:lnTo>
                  <a:close/>
                  <a:moveTo>
                    <a:pt x="11254299" y="230732"/>
                  </a:moveTo>
                  <a:lnTo>
                    <a:pt x="11377920" y="159361"/>
                  </a:lnTo>
                  <a:lnTo>
                    <a:pt x="11377920" y="302102"/>
                  </a:lnTo>
                  <a:lnTo>
                    <a:pt x="11254299" y="230732"/>
                  </a:lnTo>
                  <a:close/>
                  <a:moveTo>
                    <a:pt x="11245825" y="81147"/>
                  </a:moveTo>
                  <a:lnTo>
                    <a:pt x="11376182" y="156428"/>
                  </a:lnTo>
                  <a:lnTo>
                    <a:pt x="11250895" y="228777"/>
                  </a:lnTo>
                  <a:lnTo>
                    <a:pt x="11245825" y="225844"/>
                  </a:lnTo>
                  <a:lnTo>
                    <a:pt x="11245825" y="81147"/>
                  </a:lnTo>
                  <a:close/>
                  <a:moveTo>
                    <a:pt x="11242422" y="223888"/>
                  </a:moveTo>
                  <a:lnTo>
                    <a:pt x="11118800" y="152518"/>
                  </a:lnTo>
                  <a:lnTo>
                    <a:pt x="11242422" y="81147"/>
                  </a:lnTo>
                  <a:lnTo>
                    <a:pt x="11242422" y="223888"/>
                  </a:lnTo>
                  <a:close/>
                  <a:moveTo>
                    <a:pt x="11110363" y="2933"/>
                  </a:moveTo>
                  <a:lnTo>
                    <a:pt x="11240720" y="78214"/>
                  </a:lnTo>
                  <a:lnTo>
                    <a:pt x="11115396" y="150562"/>
                  </a:lnTo>
                  <a:lnTo>
                    <a:pt x="11110327" y="147629"/>
                  </a:lnTo>
                  <a:lnTo>
                    <a:pt x="11110327" y="2933"/>
                  </a:lnTo>
                  <a:close/>
                  <a:moveTo>
                    <a:pt x="11106959" y="2933"/>
                  </a:moveTo>
                  <a:lnTo>
                    <a:pt x="11106959" y="145674"/>
                  </a:lnTo>
                  <a:lnTo>
                    <a:pt x="10983337" y="74303"/>
                  </a:lnTo>
                  <a:lnTo>
                    <a:pt x="11106959" y="2933"/>
                  </a:lnTo>
                  <a:close/>
                  <a:moveTo>
                    <a:pt x="11098486" y="160339"/>
                  </a:moveTo>
                  <a:lnTo>
                    <a:pt x="10974901" y="231710"/>
                  </a:lnTo>
                  <a:lnTo>
                    <a:pt x="10974901" y="88969"/>
                  </a:lnTo>
                  <a:lnTo>
                    <a:pt x="11098486" y="160339"/>
                  </a:lnTo>
                  <a:close/>
                  <a:moveTo>
                    <a:pt x="10846209" y="14701"/>
                  </a:moveTo>
                  <a:lnTo>
                    <a:pt x="10962987" y="82125"/>
                  </a:lnTo>
                  <a:lnTo>
                    <a:pt x="10846209" y="149548"/>
                  </a:lnTo>
                  <a:lnTo>
                    <a:pt x="10846209" y="14701"/>
                  </a:lnTo>
                  <a:close/>
                  <a:moveTo>
                    <a:pt x="10846209" y="153459"/>
                  </a:moveTo>
                  <a:lnTo>
                    <a:pt x="10966391" y="84080"/>
                  </a:lnTo>
                  <a:lnTo>
                    <a:pt x="10971460" y="87013"/>
                  </a:lnTo>
                  <a:lnTo>
                    <a:pt x="10971460" y="231710"/>
                  </a:lnTo>
                  <a:lnTo>
                    <a:pt x="10846209" y="159361"/>
                  </a:lnTo>
                  <a:lnTo>
                    <a:pt x="10846209" y="153459"/>
                  </a:lnTo>
                  <a:close/>
                  <a:moveTo>
                    <a:pt x="10846209" y="163272"/>
                  </a:moveTo>
                  <a:lnTo>
                    <a:pt x="10969794" y="234606"/>
                  </a:lnTo>
                  <a:lnTo>
                    <a:pt x="10846209" y="305941"/>
                  </a:lnTo>
                  <a:lnTo>
                    <a:pt x="10846209" y="163236"/>
                  </a:lnTo>
                  <a:close/>
                  <a:moveTo>
                    <a:pt x="10846209" y="309888"/>
                  </a:moveTo>
                  <a:lnTo>
                    <a:pt x="10971460" y="237539"/>
                  </a:lnTo>
                  <a:lnTo>
                    <a:pt x="10971460" y="388102"/>
                  </a:lnTo>
                  <a:lnTo>
                    <a:pt x="10846209" y="315790"/>
                  </a:lnTo>
                  <a:lnTo>
                    <a:pt x="10846209" y="309888"/>
                  </a:lnTo>
                  <a:close/>
                  <a:moveTo>
                    <a:pt x="10846209" y="319701"/>
                  </a:moveTo>
                  <a:lnTo>
                    <a:pt x="10969794" y="391071"/>
                  </a:lnTo>
                  <a:lnTo>
                    <a:pt x="10846209" y="462405"/>
                  </a:lnTo>
                  <a:lnTo>
                    <a:pt x="10846209" y="319701"/>
                  </a:lnTo>
                  <a:close/>
                  <a:moveTo>
                    <a:pt x="10846209" y="466352"/>
                  </a:moveTo>
                  <a:lnTo>
                    <a:pt x="10971460" y="394004"/>
                  </a:lnTo>
                  <a:lnTo>
                    <a:pt x="10971460" y="544566"/>
                  </a:lnTo>
                  <a:lnTo>
                    <a:pt x="10846209" y="472254"/>
                  </a:lnTo>
                  <a:lnTo>
                    <a:pt x="10846209" y="466352"/>
                  </a:lnTo>
                  <a:close/>
                  <a:moveTo>
                    <a:pt x="10846209" y="476129"/>
                  </a:moveTo>
                  <a:lnTo>
                    <a:pt x="10969794" y="547499"/>
                  </a:lnTo>
                  <a:lnTo>
                    <a:pt x="10846209" y="618834"/>
                  </a:lnTo>
                  <a:lnTo>
                    <a:pt x="10846209" y="476129"/>
                  </a:lnTo>
                  <a:close/>
                  <a:moveTo>
                    <a:pt x="10846209" y="622781"/>
                  </a:moveTo>
                  <a:lnTo>
                    <a:pt x="10971460" y="550432"/>
                  </a:lnTo>
                  <a:lnTo>
                    <a:pt x="10971460" y="695129"/>
                  </a:lnTo>
                  <a:lnTo>
                    <a:pt x="10966391" y="698062"/>
                  </a:lnTo>
                  <a:lnTo>
                    <a:pt x="10846173" y="628647"/>
                  </a:lnTo>
                  <a:lnTo>
                    <a:pt x="10846173" y="622744"/>
                  </a:lnTo>
                  <a:close/>
                  <a:moveTo>
                    <a:pt x="10846209" y="632557"/>
                  </a:moveTo>
                  <a:lnTo>
                    <a:pt x="10963024" y="699981"/>
                  </a:lnTo>
                  <a:lnTo>
                    <a:pt x="10846209" y="767441"/>
                  </a:lnTo>
                  <a:lnTo>
                    <a:pt x="10846209" y="632557"/>
                  </a:lnTo>
                  <a:close/>
                  <a:moveTo>
                    <a:pt x="10846209" y="796807"/>
                  </a:moveTo>
                  <a:lnTo>
                    <a:pt x="10963024" y="864267"/>
                  </a:lnTo>
                  <a:lnTo>
                    <a:pt x="10846209" y="931690"/>
                  </a:lnTo>
                  <a:lnTo>
                    <a:pt x="10846209" y="796807"/>
                  </a:lnTo>
                  <a:close/>
                  <a:moveTo>
                    <a:pt x="10846209" y="935601"/>
                  </a:moveTo>
                  <a:lnTo>
                    <a:pt x="10966391" y="866186"/>
                  </a:lnTo>
                  <a:lnTo>
                    <a:pt x="10971460" y="869119"/>
                  </a:lnTo>
                  <a:lnTo>
                    <a:pt x="10971460" y="1013815"/>
                  </a:lnTo>
                  <a:lnTo>
                    <a:pt x="10846209" y="941503"/>
                  </a:lnTo>
                  <a:lnTo>
                    <a:pt x="10846209" y="935601"/>
                  </a:lnTo>
                  <a:close/>
                  <a:moveTo>
                    <a:pt x="10846209" y="945414"/>
                  </a:moveTo>
                  <a:lnTo>
                    <a:pt x="10969794" y="1016785"/>
                  </a:lnTo>
                  <a:lnTo>
                    <a:pt x="10846209" y="1088119"/>
                  </a:lnTo>
                  <a:lnTo>
                    <a:pt x="10846209" y="945414"/>
                  </a:lnTo>
                  <a:close/>
                  <a:moveTo>
                    <a:pt x="10846209" y="1092066"/>
                  </a:moveTo>
                  <a:lnTo>
                    <a:pt x="10971460" y="1019718"/>
                  </a:lnTo>
                  <a:lnTo>
                    <a:pt x="10971460" y="1170280"/>
                  </a:lnTo>
                  <a:lnTo>
                    <a:pt x="10846209" y="1097968"/>
                  </a:lnTo>
                  <a:lnTo>
                    <a:pt x="10846209" y="1092066"/>
                  </a:lnTo>
                  <a:close/>
                  <a:moveTo>
                    <a:pt x="10846209" y="1101843"/>
                  </a:moveTo>
                  <a:lnTo>
                    <a:pt x="10969794" y="1173213"/>
                  </a:lnTo>
                  <a:lnTo>
                    <a:pt x="10846209" y="1244547"/>
                  </a:lnTo>
                  <a:lnTo>
                    <a:pt x="10846209" y="1101843"/>
                  </a:lnTo>
                  <a:close/>
                  <a:moveTo>
                    <a:pt x="10846209" y="1248494"/>
                  </a:moveTo>
                  <a:lnTo>
                    <a:pt x="10971460" y="1176146"/>
                  </a:lnTo>
                  <a:lnTo>
                    <a:pt x="10971460" y="1326708"/>
                  </a:lnTo>
                  <a:lnTo>
                    <a:pt x="10846209" y="1254360"/>
                  </a:lnTo>
                  <a:lnTo>
                    <a:pt x="10846209" y="1248458"/>
                  </a:lnTo>
                  <a:close/>
                  <a:moveTo>
                    <a:pt x="10846209" y="1258271"/>
                  </a:moveTo>
                  <a:lnTo>
                    <a:pt x="10969794" y="1329605"/>
                  </a:lnTo>
                  <a:lnTo>
                    <a:pt x="10846209" y="1400940"/>
                  </a:lnTo>
                  <a:lnTo>
                    <a:pt x="10846209" y="1258235"/>
                  </a:lnTo>
                  <a:close/>
                  <a:moveTo>
                    <a:pt x="10846209" y="1404886"/>
                  </a:moveTo>
                  <a:lnTo>
                    <a:pt x="10971460" y="1332575"/>
                  </a:lnTo>
                  <a:lnTo>
                    <a:pt x="10971460" y="1477271"/>
                  </a:lnTo>
                  <a:lnTo>
                    <a:pt x="10966391" y="1480204"/>
                  </a:lnTo>
                  <a:lnTo>
                    <a:pt x="10846209" y="1410789"/>
                  </a:lnTo>
                  <a:lnTo>
                    <a:pt x="10846209" y="1404886"/>
                  </a:lnTo>
                  <a:close/>
                  <a:moveTo>
                    <a:pt x="10846209" y="1414736"/>
                  </a:moveTo>
                  <a:lnTo>
                    <a:pt x="10963024" y="1482159"/>
                  </a:lnTo>
                  <a:lnTo>
                    <a:pt x="10846209" y="1549619"/>
                  </a:lnTo>
                  <a:lnTo>
                    <a:pt x="10846209" y="1414736"/>
                  </a:lnTo>
                  <a:close/>
                  <a:moveTo>
                    <a:pt x="10846209" y="1578985"/>
                  </a:moveTo>
                  <a:lnTo>
                    <a:pt x="10962987" y="1646409"/>
                  </a:lnTo>
                  <a:lnTo>
                    <a:pt x="10846209" y="1713832"/>
                  </a:lnTo>
                  <a:lnTo>
                    <a:pt x="10846209" y="1578949"/>
                  </a:lnTo>
                  <a:close/>
                  <a:moveTo>
                    <a:pt x="10846209" y="1717743"/>
                  </a:moveTo>
                  <a:lnTo>
                    <a:pt x="10966391" y="1648328"/>
                  </a:lnTo>
                  <a:lnTo>
                    <a:pt x="10971460" y="1651261"/>
                  </a:lnTo>
                  <a:lnTo>
                    <a:pt x="10971460" y="1795957"/>
                  </a:lnTo>
                  <a:lnTo>
                    <a:pt x="10846209" y="1723646"/>
                  </a:lnTo>
                  <a:lnTo>
                    <a:pt x="10846209" y="1717743"/>
                  </a:lnTo>
                  <a:close/>
                  <a:moveTo>
                    <a:pt x="10846209" y="1727556"/>
                  </a:moveTo>
                  <a:lnTo>
                    <a:pt x="10969794" y="1798927"/>
                  </a:lnTo>
                  <a:lnTo>
                    <a:pt x="10846209" y="1870261"/>
                  </a:lnTo>
                  <a:lnTo>
                    <a:pt x="10846209" y="1727556"/>
                  </a:lnTo>
                  <a:close/>
                  <a:moveTo>
                    <a:pt x="10846209" y="1874208"/>
                  </a:moveTo>
                  <a:lnTo>
                    <a:pt x="10971460" y="1801860"/>
                  </a:lnTo>
                  <a:lnTo>
                    <a:pt x="10971460" y="1952422"/>
                  </a:lnTo>
                  <a:lnTo>
                    <a:pt x="10846209" y="1880074"/>
                  </a:lnTo>
                  <a:lnTo>
                    <a:pt x="10846209" y="1874172"/>
                  </a:lnTo>
                  <a:close/>
                  <a:moveTo>
                    <a:pt x="10846209" y="1883985"/>
                  </a:moveTo>
                  <a:lnTo>
                    <a:pt x="10969794" y="1955319"/>
                  </a:lnTo>
                  <a:lnTo>
                    <a:pt x="10846209" y="2026653"/>
                  </a:lnTo>
                  <a:lnTo>
                    <a:pt x="10846209" y="1883949"/>
                  </a:lnTo>
                  <a:close/>
                  <a:moveTo>
                    <a:pt x="10846209" y="2030600"/>
                  </a:moveTo>
                  <a:lnTo>
                    <a:pt x="10971460" y="1958252"/>
                  </a:lnTo>
                  <a:lnTo>
                    <a:pt x="10971460" y="2108814"/>
                  </a:lnTo>
                  <a:lnTo>
                    <a:pt x="10846209" y="2036502"/>
                  </a:lnTo>
                  <a:lnTo>
                    <a:pt x="10846209" y="2030600"/>
                  </a:lnTo>
                  <a:close/>
                  <a:moveTo>
                    <a:pt x="10846209" y="2040449"/>
                  </a:moveTo>
                  <a:lnTo>
                    <a:pt x="10969794" y="2111820"/>
                  </a:lnTo>
                  <a:lnTo>
                    <a:pt x="10846209" y="2183154"/>
                  </a:lnTo>
                  <a:lnTo>
                    <a:pt x="10846209" y="2040449"/>
                  </a:lnTo>
                  <a:close/>
                  <a:moveTo>
                    <a:pt x="10846209" y="2187028"/>
                  </a:moveTo>
                  <a:lnTo>
                    <a:pt x="10971460" y="2114717"/>
                  </a:lnTo>
                  <a:lnTo>
                    <a:pt x="10971460" y="2259413"/>
                  </a:lnTo>
                  <a:lnTo>
                    <a:pt x="10966391" y="2262346"/>
                  </a:lnTo>
                  <a:lnTo>
                    <a:pt x="10846173" y="2192931"/>
                  </a:lnTo>
                  <a:lnTo>
                    <a:pt x="10846173" y="2187028"/>
                  </a:lnTo>
                  <a:close/>
                  <a:moveTo>
                    <a:pt x="10846209" y="2196878"/>
                  </a:moveTo>
                  <a:lnTo>
                    <a:pt x="10963024" y="2264337"/>
                  </a:lnTo>
                  <a:lnTo>
                    <a:pt x="10846209" y="2331761"/>
                  </a:lnTo>
                  <a:lnTo>
                    <a:pt x="10846209" y="2196878"/>
                  </a:lnTo>
                  <a:close/>
                  <a:moveTo>
                    <a:pt x="10846209" y="2361127"/>
                  </a:moveTo>
                  <a:lnTo>
                    <a:pt x="10963024" y="2428551"/>
                  </a:lnTo>
                  <a:lnTo>
                    <a:pt x="10846209" y="2495975"/>
                  </a:lnTo>
                  <a:lnTo>
                    <a:pt x="10846209" y="2361091"/>
                  </a:lnTo>
                  <a:close/>
                  <a:moveTo>
                    <a:pt x="10846209" y="2499885"/>
                  </a:moveTo>
                  <a:lnTo>
                    <a:pt x="10966391" y="2430470"/>
                  </a:lnTo>
                  <a:lnTo>
                    <a:pt x="10971460" y="2433403"/>
                  </a:lnTo>
                  <a:lnTo>
                    <a:pt x="10971460" y="2578099"/>
                  </a:lnTo>
                  <a:lnTo>
                    <a:pt x="10846209" y="2505788"/>
                  </a:lnTo>
                  <a:lnTo>
                    <a:pt x="10846209" y="2499885"/>
                  </a:lnTo>
                  <a:close/>
                  <a:moveTo>
                    <a:pt x="10846209" y="2509698"/>
                  </a:moveTo>
                  <a:lnTo>
                    <a:pt x="10969794" y="2581069"/>
                  </a:lnTo>
                  <a:lnTo>
                    <a:pt x="10846209" y="2652403"/>
                  </a:lnTo>
                  <a:lnTo>
                    <a:pt x="10846209" y="2509698"/>
                  </a:lnTo>
                  <a:close/>
                  <a:moveTo>
                    <a:pt x="10846209" y="2656350"/>
                  </a:moveTo>
                  <a:lnTo>
                    <a:pt x="10971460" y="2584002"/>
                  </a:lnTo>
                  <a:lnTo>
                    <a:pt x="10971460" y="2734564"/>
                  </a:lnTo>
                  <a:lnTo>
                    <a:pt x="10846209" y="2662252"/>
                  </a:lnTo>
                  <a:lnTo>
                    <a:pt x="10846209" y="2656350"/>
                  </a:lnTo>
                  <a:close/>
                  <a:moveTo>
                    <a:pt x="10846209" y="2666127"/>
                  </a:moveTo>
                  <a:lnTo>
                    <a:pt x="10969794" y="2737497"/>
                  </a:lnTo>
                  <a:lnTo>
                    <a:pt x="10846209" y="2808831"/>
                  </a:lnTo>
                  <a:lnTo>
                    <a:pt x="10846209" y="2666127"/>
                  </a:lnTo>
                  <a:close/>
                  <a:moveTo>
                    <a:pt x="10846209" y="2812742"/>
                  </a:moveTo>
                  <a:lnTo>
                    <a:pt x="10971460" y="2740430"/>
                  </a:lnTo>
                  <a:lnTo>
                    <a:pt x="10971460" y="2890956"/>
                  </a:lnTo>
                  <a:lnTo>
                    <a:pt x="10846209" y="2818644"/>
                  </a:lnTo>
                  <a:lnTo>
                    <a:pt x="10846209" y="2812742"/>
                  </a:lnTo>
                  <a:close/>
                  <a:moveTo>
                    <a:pt x="10846209" y="2822591"/>
                  </a:moveTo>
                  <a:lnTo>
                    <a:pt x="10969794" y="2893926"/>
                  </a:lnTo>
                  <a:lnTo>
                    <a:pt x="10846209" y="2965260"/>
                  </a:lnTo>
                  <a:lnTo>
                    <a:pt x="10846209" y="2822555"/>
                  </a:lnTo>
                  <a:close/>
                  <a:moveTo>
                    <a:pt x="10846209" y="2969170"/>
                  </a:moveTo>
                  <a:lnTo>
                    <a:pt x="10971460" y="2896822"/>
                  </a:lnTo>
                  <a:lnTo>
                    <a:pt x="10971460" y="3041519"/>
                  </a:lnTo>
                  <a:lnTo>
                    <a:pt x="10966391" y="3044452"/>
                  </a:lnTo>
                  <a:lnTo>
                    <a:pt x="10846173" y="2975073"/>
                  </a:lnTo>
                  <a:lnTo>
                    <a:pt x="10846173" y="2969170"/>
                  </a:lnTo>
                  <a:close/>
                  <a:moveTo>
                    <a:pt x="10846209" y="2978983"/>
                  </a:moveTo>
                  <a:lnTo>
                    <a:pt x="10963024" y="3046407"/>
                  </a:lnTo>
                  <a:lnTo>
                    <a:pt x="10846209" y="3113867"/>
                  </a:lnTo>
                  <a:lnTo>
                    <a:pt x="10846209" y="2978983"/>
                  </a:lnTo>
                  <a:close/>
                  <a:moveTo>
                    <a:pt x="10846209" y="3143269"/>
                  </a:moveTo>
                  <a:lnTo>
                    <a:pt x="10962987" y="3210693"/>
                  </a:lnTo>
                  <a:lnTo>
                    <a:pt x="10846209" y="3278117"/>
                  </a:lnTo>
                  <a:lnTo>
                    <a:pt x="10846209" y="3143233"/>
                  </a:lnTo>
                  <a:close/>
                  <a:moveTo>
                    <a:pt x="10846209" y="3282027"/>
                  </a:moveTo>
                  <a:lnTo>
                    <a:pt x="10966391" y="3212612"/>
                  </a:lnTo>
                  <a:lnTo>
                    <a:pt x="10971460" y="3215545"/>
                  </a:lnTo>
                  <a:lnTo>
                    <a:pt x="10971460" y="3360205"/>
                  </a:lnTo>
                  <a:lnTo>
                    <a:pt x="10846209" y="3287893"/>
                  </a:lnTo>
                  <a:lnTo>
                    <a:pt x="10846209" y="3281991"/>
                  </a:lnTo>
                  <a:close/>
                  <a:moveTo>
                    <a:pt x="10846209" y="3291876"/>
                  </a:moveTo>
                  <a:lnTo>
                    <a:pt x="10969794" y="3363211"/>
                  </a:lnTo>
                  <a:lnTo>
                    <a:pt x="10846209" y="3434581"/>
                  </a:lnTo>
                  <a:lnTo>
                    <a:pt x="10846209" y="3291876"/>
                  </a:lnTo>
                  <a:close/>
                  <a:moveTo>
                    <a:pt x="10846209" y="3438492"/>
                  </a:moveTo>
                  <a:lnTo>
                    <a:pt x="10971460" y="3366144"/>
                  </a:lnTo>
                  <a:lnTo>
                    <a:pt x="10971460" y="3516706"/>
                  </a:lnTo>
                  <a:lnTo>
                    <a:pt x="10846209" y="3444358"/>
                  </a:lnTo>
                  <a:lnTo>
                    <a:pt x="10846209" y="3438492"/>
                  </a:lnTo>
                  <a:close/>
                  <a:moveTo>
                    <a:pt x="10846209" y="3448269"/>
                  </a:moveTo>
                  <a:lnTo>
                    <a:pt x="10969794" y="3519603"/>
                  </a:lnTo>
                  <a:lnTo>
                    <a:pt x="10846209" y="3590973"/>
                  </a:lnTo>
                  <a:lnTo>
                    <a:pt x="10846209" y="3448269"/>
                  </a:lnTo>
                  <a:close/>
                  <a:moveTo>
                    <a:pt x="10846209" y="3594884"/>
                  </a:moveTo>
                  <a:lnTo>
                    <a:pt x="10971460" y="3522536"/>
                  </a:lnTo>
                  <a:lnTo>
                    <a:pt x="10971460" y="3673098"/>
                  </a:lnTo>
                  <a:lnTo>
                    <a:pt x="10846209" y="3600786"/>
                  </a:lnTo>
                  <a:lnTo>
                    <a:pt x="10846209" y="3594884"/>
                  </a:lnTo>
                  <a:close/>
                  <a:moveTo>
                    <a:pt x="10846209" y="3604733"/>
                  </a:moveTo>
                  <a:lnTo>
                    <a:pt x="10969794" y="3676068"/>
                  </a:lnTo>
                  <a:lnTo>
                    <a:pt x="10846209" y="3747402"/>
                  </a:lnTo>
                  <a:lnTo>
                    <a:pt x="10846209" y="3604697"/>
                  </a:lnTo>
                  <a:close/>
                  <a:moveTo>
                    <a:pt x="10700572" y="88969"/>
                  </a:moveTo>
                  <a:lnTo>
                    <a:pt x="10700572" y="231710"/>
                  </a:lnTo>
                  <a:lnTo>
                    <a:pt x="10576949" y="160339"/>
                  </a:lnTo>
                  <a:lnTo>
                    <a:pt x="10700572" y="88969"/>
                  </a:lnTo>
                  <a:close/>
                  <a:moveTo>
                    <a:pt x="10568476" y="1097932"/>
                  </a:moveTo>
                  <a:lnTo>
                    <a:pt x="10698869" y="1173213"/>
                  </a:lnTo>
                  <a:lnTo>
                    <a:pt x="10568476" y="1248494"/>
                  </a:lnTo>
                  <a:lnTo>
                    <a:pt x="10568476" y="1097932"/>
                  </a:lnTo>
                  <a:close/>
                  <a:moveTo>
                    <a:pt x="10568476" y="1880074"/>
                  </a:moveTo>
                  <a:lnTo>
                    <a:pt x="10698869" y="1955355"/>
                  </a:lnTo>
                  <a:lnTo>
                    <a:pt x="10568476" y="2030636"/>
                  </a:lnTo>
                  <a:lnTo>
                    <a:pt x="10568476" y="1880074"/>
                  </a:lnTo>
                  <a:close/>
                  <a:moveTo>
                    <a:pt x="10568476" y="2662216"/>
                  </a:moveTo>
                  <a:lnTo>
                    <a:pt x="10698869" y="2737497"/>
                  </a:lnTo>
                  <a:lnTo>
                    <a:pt x="10568476" y="2812742"/>
                  </a:lnTo>
                  <a:lnTo>
                    <a:pt x="10568476" y="2662216"/>
                  </a:lnTo>
                  <a:close/>
                  <a:moveTo>
                    <a:pt x="10429610" y="3203849"/>
                  </a:moveTo>
                  <a:lnTo>
                    <a:pt x="10299253" y="3128568"/>
                  </a:lnTo>
                  <a:lnTo>
                    <a:pt x="10429610" y="3053287"/>
                  </a:lnTo>
                  <a:lnTo>
                    <a:pt x="10429610" y="3203849"/>
                  </a:lnTo>
                  <a:close/>
                  <a:moveTo>
                    <a:pt x="10429610" y="2421707"/>
                  </a:moveTo>
                  <a:lnTo>
                    <a:pt x="10299253" y="2346426"/>
                  </a:lnTo>
                  <a:lnTo>
                    <a:pt x="10429610" y="2271145"/>
                  </a:lnTo>
                  <a:lnTo>
                    <a:pt x="10429610" y="2421707"/>
                  </a:lnTo>
                  <a:close/>
                  <a:moveTo>
                    <a:pt x="10429610" y="1639565"/>
                  </a:moveTo>
                  <a:lnTo>
                    <a:pt x="10299253" y="1564284"/>
                  </a:lnTo>
                  <a:lnTo>
                    <a:pt x="10429610" y="1489003"/>
                  </a:lnTo>
                  <a:lnTo>
                    <a:pt x="10429610" y="1639565"/>
                  </a:lnTo>
                  <a:close/>
                  <a:moveTo>
                    <a:pt x="10429610" y="857423"/>
                  </a:moveTo>
                  <a:lnTo>
                    <a:pt x="10299253" y="782142"/>
                  </a:lnTo>
                  <a:lnTo>
                    <a:pt x="10429610" y="706861"/>
                  </a:lnTo>
                  <a:lnTo>
                    <a:pt x="10429610" y="857423"/>
                  </a:lnTo>
                  <a:close/>
                  <a:moveTo>
                    <a:pt x="10433013" y="558254"/>
                  </a:moveTo>
                  <a:lnTo>
                    <a:pt x="10556636" y="629624"/>
                  </a:lnTo>
                  <a:lnTo>
                    <a:pt x="10433013" y="700995"/>
                  </a:lnTo>
                  <a:lnTo>
                    <a:pt x="10433013" y="558254"/>
                  </a:lnTo>
                  <a:close/>
                  <a:moveTo>
                    <a:pt x="10563407" y="782142"/>
                  </a:moveTo>
                  <a:lnTo>
                    <a:pt x="10433013" y="857423"/>
                  </a:lnTo>
                  <a:lnTo>
                    <a:pt x="10433013" y="706897"/>
                  </a:lnTo>
                  <a:lnTo>
                    <a:pt x="10563407" y="782178"/>
                  </a:lnTo>
                  <a:close/>
                  <a:moveTo>
                    <a:pt x="10433013" y="863289"/>
                  </a:moveTo>
                  <a:lnTo>
                    <a:pt x="10556636" y="934660"/>
                  </a:lnTo>
                  <a:lnTo>
                    <a:pt x="10433013" y="1006030"/>
                  </a:lnTo>
                  <a:lnTo>
                    <a:pt x="10433013" y="863289"/>
                  </a:lnTo>
                  <a:close/>
                  <a:moveTo>
                    <a:pt x="10438083" y="1022651"/>
                  </a:moveTo>
                  <a:lnTo>
                    <a:pt x="10563370" y="1094999"/>
                  </a:lnTo>
                  <a:lnTo>
                    <a:pt x="10432977" y="1170280"/>
                  </a:lnTo>
                  <a:lnTo>
                    <a:pt x="10432977" y="1025620"/>
                  </a:lnTo>
                  <a:lnTo>
                    <a:pt x="10438083" y="1022687"/>
                  </a:lnTo>
                  <a:close/>
                  <a:moveTo>
                    <a:pt x="10565072" y="1097932"/>
                  </a:moveTo>
                  <a:lnTo>
                    <a:pt x="10565072" y="1248494"/>
                  </a:lnTo>
                  <a:lnTo>
                    <a:pt x="10434715" y="1173213"/>
                  </a:lnTo>
                  <a:lnTo>
                    <a:pt x="10565072" y="1097932"/>
                  </a:lnTo>
                  <a:close/>
                  <a:moveTo>
                    <a:pt x="10433013" y="1176146"/>
                  </a:moveTo>
                  <a:lnTo>
                    <a:pt x="10563407" y="1251427"/>
                  </a:lnTo>
                  <a:lnTo>
                    <a:pt x="10438083" y="1323775"/>
                  </a:lnTo>
                  <a:lnTo>
                    <a:pt x="10433013" y="1320842"/>
                  </a:lnTo>
                  <a:lnTo>
                    <a:pt x="10433013" y="1176146"/>
                  </a:lnTo>
                  <a:close/>
                  <a:moveTo>
                    <a:pt x="10556599" y="1411766"/>
                  </a:moveTo>
                  <a:lnTo>
                    <a:pt x="10432977" y="1483137"/>
                  </a:lnTo>
                  <a:lnTo>
                    <a:pt x="10432977" y="1340432"/>
                  </a:lnTo>
                  <a:lnTo>
                    <a:pt x="10556599" y="1411803"/>
                  </a:lnTo>
                  <a:close/>
                  <a:moveTo>
                    <a:pt x="10563407" y="1564284"/>
                  </a:moveTo>
                  <a:lnTo>
                    <a:pt x="10433013" y="1639565"/>
                  </a:lnTo>
                  <a:lnTo>
                    <a:pt x="10433013" y="1489039"/>
                  </a:lnTo>
                  <a:lnTo>
                    <a:pt x="10563407" y="1564320"/>
                  </a:lnTo>
                  <a:close/>
                  <a:moveTo>
                    <a:pt x="10433013" y="1645431"/>
                  </a:moveTo>
                  <a:lnTo>
                    <a:pt x="10556636" y="1716802"/>
                  </a:lnTo>
                  <a:lnTo>
                    <a:pt x="10433013" y="1788172"/>
                  </a:lnTo>
                  <a:lnTo>
                    <a:pt x="10433013" y="1645431"/>
                  </a:lnTo>
                  <a:close/>
                  <a:moveTo>
                    <a:pt x="10438083" y="1804793"/>
                  </a:moveTo>
                  <a:lnTo>
                    <a:pt x="10563407" y="1877141"/>
                  </a:lnTo>
                  <a:lnTo>
                    <a:pt x="10433013" y="1952422"/>
                  </a:lnTo>
                  <a:lnTo>
                    <a:pt x="10433013" y="1807726"/>
                  </a:lnTo>
                  <a:lnTo>
                    <a:pt x="10438083" y="1804793"/>
                  </a:lnTo>
                  <a:close/>
                  <a:moveTo>
                    <a:pt x="10565072" y="1880074"/>
                  </a:moveTo>
                  <a:lnTo>
                    <a:pt x="10565072" y="2030600"/>
                  </a:lnTo>
                  <a:lnTo>
                    <a:pt x="10434715" y="1955319"/>
                  </a:lnTo>
                  <a:lnTo>
                    <a:pt x="10565072" y="1880038"/>
                  </a:lnTo>
                  <a:close/>
                  <a:moveTo>
                    <a:pt x="10433013" y="1958288"/>
                  </a:moveTo>
                  <a:lnTo>
                    <a:pt x="10563407" y="2033569"/>
                  </a:lnTo>
                  <a:lnTo>
                    <a:pt x="10438083" y="2105918"/>
                  </a:lnTo>
                  <a:lnTo>
                    <a:pt x="10433013" y="2102984"/>
                  </a:lnTo>
                  <a:lnTo>
                    <a:pt x="10433013" y="1958288"/>
                  </a:lnTo>
                  <a:close/>
                  <a:moveTo>
                    <a:pt x="10556636" y="2193908"/>
                  </a:moveTo>
                  <a:lnTo>
                    <a:pt x="10433013" y="2265279"/>
                  </a:lnTo>
                  <a:lnTo>
                    <a:pt x="10433013" y="2122538"/>
                  </a:lnTo>
                  <a:lnTo>
                    <a:pt x="10556636" y="2193908"/>
                  </a:lnTo>
                  <a:close/>
                  <a:moveTo>
                    <a:pt x="10563407" y="2346426"/>
                  </a:moveTo>
                  <a:lnTo>
                    <a:pt x="10433013" y="2421671"/>
                  </a:lnTo>
                  <a:lnTo>
                    <a:pt x="10433013" y="2271145"/>
                  </a:lnTo>
                  <a:lnTo>
                    <a:pt x="10563407" y="2346426"/>
                  </a:lnTo>
                  <a:close/>
                  <a:moveTo>
                    <a:pt x="10433013" y="2427573"/>
                  </a:moveTo>
                  <a:lnTo>
                    <a:pt x="10556636" y="2498944"/>
                  </a:lnTo>
                  <a:lnTo>
                    <a:pt x="10433013" y="2570314"/>
                  </a:lnTo>
                  <a:lnTo>
                    <a:pt x="10433013" y="2427573"/>
                  </a:lnTo>
                  <a:close/>
                  <a:moveTo>
                    <a:pt x="10438083" y="2586935"/>
                  </a:moveTo>
                  <a:lnTo>
                    <a:pt x="10563370" y="2659283"/>
                  </a:lnTo>
                  <a:lnTo>
                    <a:pt x="10432977" y="2734564"/>
                  </a:lnTo>
                  <a:lnTo>
                    <a:pt x="10432977" y="2589904"/>
                  </a:lnTo>
                  <a:lnTo>
                    <a:pt x="10438083" y="2586971"/>
                  </a:lnTo>
                  <a:close/>
                  <a:moveTo>
                    <a:pt x="10565072" y="2662216"/>
                  </a:moveTo>
                  <a:lnTo>
                    <a:pt x="10565072" y="2812742"/>
                  </a:lnTo>
                  <a:lnTo>
                    <a:pt x="10434715" y="2737497"/>
                  </a:lnTo>
                  <a:lnTo>
                    <a:pt x="10565072" y="2662216"/>
                  </a:lnTo>
                  <a:close/>
                  <a:moveTo>
                    <a:pt x="10433013" y="2740430"/>
                  </a:moveTo>
                  <a:lnTo>
                    <a:pt x="10563407" y="2815711"/>
                  </a:lnTo>
                  <a:lnTo>
                    <a:pt x="10438083" y="2888060"/>
                  </a:lnTo>
                  <a:lnTo>
                    <a:pt x="10433013" y="2885126"/>
                  </a:lnTo>
                  <a:lnTo>
                    <a:pt x="10433013" y="2740430"/>
                  </a:lnTo>
                  <a:close/>
                  <a:moveTo>
                    <a:pt x="10556599" y="2976050"/>
                  </a:moveTo>
                  <a:lnTo>
                    <a:pt x="10432977" y="3047421"/>
                  </a:lnTo>
                  <a:lnTo>
                    <a:pt x="10432977" y="2904716"/>
                  </a:lnTo>
                  <a:lnTo>
                    <a:pt x="10556599" y="2976087"/>
                  </a:lnTo>
                  <a:close/>
                  <a:moveTo>
                    <a:pt x="10563370" y="3128568"/>
                  </a:moveTo>
                  <a:lnTo>
                    <a:pt x="10433013" y="3203849"/>
                  </a:lnTo>
                  <a:lnTo>
                    <a:pt x="10433013" y="3053287"/>
                  </a:lnTo>
                  <a:lnTo>
                    <a:pt x="10563370" y="3128568"/>
                  </a:lnTo>
                  <a:close/>
                  <a:moveTo>
                    <a:pt x="10433013" y="3209715"/>
                  </a:moveTo>
                  <a:lnTo>
                    <a:pt x="10556636" y="3281086"/>
                  </a:lnTo>
                  <a:lnTo>
                    <a:pt x="10433013" y="3352456"/>
                  </a:lnTo>
                  <a:lnTo>
                    <a:pt x="10433013" y="3209715"/>
                  </a:lnTo>
                  <a:close/>
                  <a:moveTo>
                    <a:pt x="10434679" y="3206782"/>
                  </a:moveTo>
                  <a:lnTo>
                    <a:pt x="10565036" y="3131501"/>
                  </a:lnTo>
                  <a:lnTo>
                    <a:pt x="10565036" y="3276197"/>
                  </a:lnTo>
                  <a:lnTo>
                    <a:pt x="10560003" y="3279131"/>
                  </a:lnTo>
                  <a:lnTo>
                    <a:pt x="10434679" y="3206782"/>
                  </a:lnTo>
                  <a:close/>
                  <a:moveTo>
                    <a:pt x="10565072" y="3125635"/>
                  </a:moveTo>
                  <a:lnTo>
                    <a:pt x="10434715" y="3050354"/>
                  </a:lnTo>
                  <a:lnTo>
                    <a:pt x="10560003" y="2978006"/>
                  </a:lnTo>
                  <a:lnTo>
                    <a:pt x="10565072" y="2980939"/>
                  </a:lnTo>
                  <a:lnTo>
                    <a:pt x="10565072" y="3125635"/>
                  </a:lnTo>
                  <a:close/>
                  <a:moveTo>
                    <a:pt x="10441487" y="2890015"/>
                  </a:moveTo>
                  <a:lnTo>
                    <a:pt x="10565072" y="2818644"/>
                  </a:lnTo>
                  <a:lnTo>
                    <a:pt x="10565072" y="2961385"/>
                  </a:lnTo>
                  <a:lnTo>
                    <a:pt x="10441487" y="2890015"/>
                  </a:lnTo>
                  <a:close/>
                  <a:moveTo>
                    <a:pt x="10565072" y="2656350"/>
                  </a:moveTo>
                  <a:lnTo>
                    <a:pt x="10441487" y="2584979"/>
                  </a:lnTo>
                  <a:lnTo>
                    <a:pt x="10565072" y="2513609"/>
                  </a:lnTo>
                  <a:lnTo>
                    <a:pt x="10565072" y="2656314"/>
                  </a:lnTo>
                  <a:close/>
                  <a:moveTo>
                    <a:pt x="10560003" y="2496989"/>
                  </a:moveTo>
                  <a:lnTo>
                    <a:pt x="10434679" y="2424640"/>
                  </a:lnTo>
                  <a:lnTo>
                    <a:pt x="10565036" y="2349359"/>
                  </a:lnTo>
                  <a:lnTo>
                    <a:pt x="10565036" y="2494055"/>
                  </a:lnTo>
                  <a:lnTo>
                    <a:pt x="10560003" y="2496989"/>
                  </a:lnTo>
                  <a:close/>
                  <a:moveTo>
                    <a:pt x="10565072" y="2343457"/>
                  </a:moveTo>
                  <a:lnTo>
                    <a:pt x="10434715" y="2268212"/>
                  </a:lnTo>
                  <a:lnTo>
                    <a:pt x="10560039" y="2195864"/>
                  </a:lnTo>
                  <a:lnTo>
                    <a:pt x="10565072" y="2198797"/>
                  </a:lnTo>
                  <a:lnTo>
                    <a:pt x="10565072" y="2343493"/>
                  </a:lnTo>
                  <a:close/>
                  <a:moveTo>
                    <a:pt x="10441487" y="2107873"/>
                  </a:moveTo>
                  <a:lnTo>
                    <a:pt x="10565072" y="2036502"/>
                  </a:lnTo>
                  <a:lnTo>
                    <a:pt x="10565072" y="2179243"/>
                  </a:lnTo>
                  <a:lnTo>
                    <a:pt x="10441487" y="2107873"/>
                  </a:lnTo>
                  <a:close/>
                  <a:moveTo>
                    <a:pt x="10565072" y="1874208"/>
                  </a:moveTo>
                  <a:lnTo>
                    <a:pt x="10441487" y="1802837"/>
                  </a:lnTo>
                  <a:lnTo>
                    <a:pt x="10565072" y="1731467"/>
                  </a:lnTo>
                  <a:lnTo>
                    <a:pt x="10565072" y="1874208"/>
                  </a:lnTo>
                  <a:close/>
                  <a:moveTo>
                    <a:pt x="10560003" y="1714846"/>
                  </a:moveTo>
                  <a:lnTo>
                    <a:pt x="10434679" y="1642498"/>
                  </a:lnTo>
                  <a:lnTo>
                    <a:pt x="10565036" y="1567217"/>
                  </a:lnTo>
                  <a:lnTo>
                    <a:pt x="10565036" y="1711913"/>
                  </a:lnTo>
                  <a:lnTo>
                    <a:pt x="10560003" y="1714846"/>
                  </a:lnTo>
                  <a:close/>
                  <a:moveTo>
                    <a:pt x="10565072" y="1561351"/>
                  </a:moveTo>
                  <a:lnTo>
                    <a:pt x="10434715" y="1486070"/>
                  </a:lnTo>
                  <a:lnTo>
                    <a:pt x="10560003" y="1413722"/>
                  </a:lnTo>
                  <a:lnTo>
                    <a:pt x="10565072" y="1416655"/>
                  </a:lnTo>
                  <a:lnTo>
                    <a:pt x="10565072" y="1561351"/>
                  </a:lnTo>
                  <a:close/>
                  <a:moveTo>
                    <a:pt x="10441487" y="1325731"/>
                  </a:moveTo>
                  <a:lnTo>
                    <a:pt x="10565072" y="1254360"/>
                  </a:lnTo>
                  <a:lnTo>
                    <a:pt x="10565072" y="1397101"/>
                  </a:lnTo>
                  <a:lnTo>
                    <a:pt x="10441487" y="1325731"/>
                  </a:lnTo>
                  <a:close/>
                  <a:moveTo>
                    <a:pt x="10565072" y="1092066"/>
                  </a:moveTo>
                  <a:lnTo>
                    <a:pt x="10441487" y="1020695"/>
                  </a:lnTo>
                  <a:lnTo>
                    <a:pt x="10565072" y="949325"/>
                  </a:lnTo>
                  <a:lnTo>
                    <a:pt x="10565072" y="1092030"/>
                  </a:lnTo>
                  <a:close/>
                  <a:moveTo>
                    <a:pt x="10560003" y="932704"/>
                  </a:moveTo>
                  <a:lnTo>
                    <a:pt x="10434679" y="860356"/>
                  </a:lnTo>
                  <a:lnTo>
                    <a:pt x="10565036" y="785075"/>
                  </a:lnTo>
                  <a:lnTo>
                    <a:pt x="10565036" y="929771"/>
                  </a:lnTo>
                  <a:lnTo>
                    <a:pt x="10560003" y="932704"/>
                  </a:lnTo>
                  <a:close/>
                  <a:moveTo>
                    <a:pt x="10565072" y="779173"/>
                  </a:moveTo>
                  <a:lnTo>
                    <a:pt x="10434715" y="703892"/>
                  </a:lnTo>
                  <a:lnTo>
                    <a:pt x="10560039" y="631543"/>
                  </a:lnTo>
                  <a:lnTo>
                    <a:pt x="10565072" y="634477"/>
                  </a:lnTo>
                  <a:lnTo>
                    <a:pt x="10565072" y="779173"/>
                  </a:lnTo>
                  <a:close/>
                  <a:moveTo>
                    <a:pt x="10441487" y="543589"/>
                  </a:moveTo>
                  <a:lnTo>
                    <a:pt x="10565072" y="472218"/>
                  </a:lnTo>
                  <a:lnTo>
                    <a:pt x="10565072" y="614959"/>
                  </a:lnTo>
                  <a:lnTo>
                    <a:pt x="10441487" y="543589"/>
                  </a:lnTo>
                  <a:close/>
                  <a:moveTo>
                    <a:pt x="10565072" y="466352"/>
                  </a:moveTo>
                  <a:lnTo>
                    <a:pt x="10434715" y="391071"/>
                  </a:lnTo>
                  <a:lnTo>
                    <a:pt x="10565072" y="315790"/>
                  </a:lnTo>
                  <a:lnTo>
                    <a:pt x="10565072" y="466316"/>
                  </a:lnTo>
                  <a:close/>
                  <a:moveTo>
                    <a:pt x="10563407" y="469285"/>
                  </a:moveTo>
                  <a:lnTo>
                    <a:pt x="10438083" y="541633"/>
                  </a:lnTo>
                  <a:lnTo>
                    <a:pt x="10433013" y="538700"/>
                  </a:lnTo>
                  <a:lnTo>
                    <a:pt x="10433013" y="394004"/>
                  </a:lnTo>
                  <a:lnTo>
                    <a:pt x="10563407" y="469285"/>
                  </a:lnTo>
                  <a:close/>
                  <a:moveTo>
                    <a:pt x="10429610" y="536745"/>
                  </a:moveTo>
                  <a:lnTo>
                    <a:pt x="10306024" y="465375"/>
                  </a:lnTo>
                  <a:lnTo>
                    <a:pt x="10429610" y="394004"/>
                  </a:lnTo>
                  <a:lnTo>
                    <a:pt x="10429610" y="536745"/>
                  </a:lnTo>
                  <a:close/>
                  <a:moveTo>
                    <a:pt x="10429610" y="556299"/>
                  </a:moveTo>
                  <a:lnTo>
                    <a:pt x="10429610" y="700995"/>
                  </a:lnTo>
                  <a:lnTo>
                    <a:pt x="10299253" y="625714"/>
                  </a:lnTo>
                  <a:lnTo>
                    <a:pt x="10424576" y="553366"/>
                  </a:lnTo>
                  <a:lnTo>
                    <a:pt x="10429646" y="556299"/>
                  </a:lnTo>
                  <a:close/>
                  <a:moveTo>
                    <a:pt x="10427908" y="703928"/>
                  </a:moveTo>
                  <a:lnTo>
                    <a:pt x="10297551" y="779209"/>
                  </a:lnTo>
                  <a:lnTo>
                    <a:pt x="10297551" y="628647"/>
                  </a:lnTo>
                  <a:lnTo>
                    <a:pt x="10427908" y="703928"/>
                  </a:lnTo>
                  <a:close/>
                  <a:moveTo>
                    <a:pt x="10427908" y="860356"/>
                  </a:moveTo>
                  <a:lnTo>
                    <a:pt x="10297551" y="935637"/>
                  </a:lnTo>
                  <a:lnTo>
                    <a:pt x="10297551" y="785075"/>
                  </a:lnTo>
                  <a:lnTo>
                    <a:pt x="10427908" y="860356"/>
                  </a:lnTo>
                  <a:close/>
                  <a:moveTo>
                    <a:pt x="10429610" y="863289"/>
                  </a:moveTo>
                  <a:lnTo>
                    <a:pt x="10429610" y="1007986"/>
                  </a:lnTo>
                  <a:lnTo>
                    <a:pt x="10424540" y="1010919"/>
                  </a:lnTo>
                  <a:lnTo>
                    <a:pt x="10299217" y="938570"/>
                  </a:lnTo>
                  <a:lnTo>
                    <a:pt x="10429574" y="863289"/>
                  </a:lnTo>
                  <a:close/>
                  <a:moveTo>
                    <a:pt x="10429610" y="1027539"/>
                  </a:moveTo>
                  <a:lnTo>
                    <a:pt x="10429610" y="1170280"/>
                  </a:lnTo>
                  <a:lnTo>
                    <a:pt x="10306024" y="1098910"/>
                  </a:lnTo>
                  <a:lnTo>
                    <a:pt x="10429610" y="1027539"/>
                  </a:lnTo>
                  <a:close/>
                  <a:moveTo>
                    <a:pt x="10429610" y="1318887"/>
                  </a:moveTo>
                  <a:lnTo>
                    <a:pt x="10305987" y="1247517"/>
                  </a:lnTo>
                  <a:lnTo>
                    <a:pt x="10429610" y="1176146"/>
                  </a:lnTo>
                  <a:lnTo>
                    <a:pt x="10429610" y="1318887"/>
                  </a:lnTo>
                  <a:close/>
                  <a:moveTo>
                    <a:pt x="10429610" y="1338441"/>
                  </a:moveTo>
                  <a:lnTo>
                    <a:pt x="10429610" y="1483137"/>
                  </a:lnTo>
                  <a:lnTo>
                    <a:pt x="10299253" y="1407856"/>
                  </a:lnTo>
                  <a:lnTo>
                    <a:pt x="10424576" y="1335508"/>
                  </a:lnTo>
                  <a:lnTo>
                    <a:pt x="10429646" y="1338441"/>
                  </a:lnTo>
                  <a:close/>
                  <a:moveTo>
                    <a:pt x="10427908" y="1486070"/>
                  </a:moveTo>
                  <a:lnTo>
                    <a:pt x="10297551" y="1561351"/>
                  </a:lnTo>
                  <a:lnTo>
                    <a:pt x="10297551" y="1410789"/>
                  </a:lnTo>
                  <a:lnTo>
                    <a:pt x="10427908" y="1486070"/>
                  </a:lnTo>
                  <a:close/>
                  <a:moveTo>
                    <a:pt x="10427908" y="1642498"/>
                  </a:moveTo>
                  <a:lnTo>
                    <a:pt x="10297551" y="1717779"/>
                  </a:lnTo>
                  <a:lnTo>
                    <a:pt x="10297551" y="1567217"/>
                  </a:lnTo>
                  <a:lnTo>
                    <a:pt x="10427908" y="1642498"/>
                  </a:lnTo>
                  <a:close/>
                  <a:moveTo>
                    <a:pt x="10429610" y="1645431"/>
                  </a:moveTo>
                  <a:lnTo>
                    <a:pt x="10429610" y="1790128"/>
                  </a:lnTo>
                  <a:lnTo>
                    <a:pt x="10424540" y="1793061"/>
                  </a:lnTo>
                  <a:lnTo>
                    <a:pt x="10299217" y="1720713"/>
                  </a:lnTo>
                  <a:lnTo>
                    <a:pt x="10429574" y="1645431"/>
                  </a:lnTo>
                  <a:close/>
                  <a:moveTo>
                    <a:pt x="10429610" y="1809681"/>
                  </a:moveTo>
                  <a:lnTo>
                    <a:pt x="10429610" y="1952422"/>
                  </a:lnTo>
                  <a:lnTo>
                    <a:pt x="10306024" y="1881052"/>
                  </a:lnTo>
                  <a:lnTo>
                    <a:pt x="10429610" y="1809681"/>
                  </a:lnTo>
                  <a:close/>
                  <a:moveTo>
                    <a:pt x="10429610" y="2101029"/>
                  </a:moveTo>
                  <a:lnTo>
                    <a:pt x="10306024" y="2029659"/>
                  </a:lnTo>
                  <a:lnTo>
                    <a:pt x="10429610" y="1958288"/>
                  </a:lnTo>
                  <a:lnTo>
                    <a:pt x="10429610" y="2101029"/>
                  </a:lnTo>
                  <a:close/>
                  <a:moveTo>
                    <a:pt x="10429610" y="2120583"/>
                  </a:moveTo>
                  <a:lnTo>
                    <a:pt x="10429610" y="2265279"/>
                  </a:lnTo>
                  <a:lnTo>
                    <a:pt x="10299253" y="2189998"/>
                  </a:lnTo>
                  <a:lnTo>
                    <a:pt x="10424576" y="2117650"/>
                  </a:lnTo>
                  <a:lnTo>
                    <a:pt x="10429646" y="2120583"/>
                  </a:lnTo>
                  <a:close/>
                  <a:moveTo>
                    <a:pt x="10427908" y="2268212"/>
                  </a:moveTo>
                  <a:lnTo>
                    <a:pt x="10297551" y="2343457"/>
                  </a:lnTo>
                  <a:lnTo>
                    <a:pt x="10297551" y="2192931"/>
                  </a:lnTo>
                  <a:lnTo>
                    <a:pt x="10427908" y="2268212"/>
                  </a:lnTo>
                  <a:close/>
                  <a:moveTo>
                    <a:pt x="10427908" y="2424640"/>
                  </a:moveTo>
                  <a:lnTo>
                    <a:pt x="10297551" y="2499885"/>
                  </a:lnTo>
                  <a:lnTo>
                    <a:pt x="10297551" y="2349359"/>
                  </a:lnTo>
                  <a:lnTo>
                    <a:pt x="10427908" y="2424640"/>
                  </a:lnTo>
                  <a:close/>
                  <a:moveTo>
                    <a:pt x="10429610" y="2427573"/>
                  </a:moveTo>
                  <a:lnTo>
                    <a:pt x="10429610" y="2572270"/>
                  </a:lnTo>
                  <a:lnTo>
                    <a:pt x="10424540" y="2575203"/>
                  </a:lnTo>
                  <a:lnTo>
                    <a:pt x="10299217" y="2502855"/>
                  </a:lnTo>
                  <a:lnTo>
                    <a:pt x="10429574" y="2427573"/>
                  </a:lnTo>
                  <a:close/>
                  <a:moveTo>
                    <a:pt x="10429610" y="2591823"/>
                  </a:moveTo>
                  <a:lnTo>
                    <a:pt x="10429610" y="2734564"/>
                  </a:lnTo>
                  <a:lnTo>
                    <a:pt x="10306024" y="2663194"/>
                  </a:lnTo>
                  <a:lnTo>
                    <a:pt x="10429610" y="2591823"/>
                  </a:lnTo>
                  <a:close/>
                  <a:moveTo>
                    <a:pt x="10429610" y="2883171"/>
                  </a:moveTo>
                  <a:lnTo>
                    <a:pt x="10305987" y="2811801"/>
                  </a:lnTo>
                  <a:lnTo>
                    <a:pt x="10429610" y="2740430"/>
                  </a:lnTo>
                  <a:lnTo>
                    <a:pt x="10429610" y="2883171"/>
                  </a:lnTo>
                  <a:close/>
                  <a:moveTo>
                    <a:pt x="10429610" y="2902725"/>
                  </a:moveTo>
                  <a:lnTo>
                    <a:pt x="10429610" y="3047421"/>
                  </a:lnTo>
                  <a:lnTo>
                    <a:pt x="10299253" y="2972140"/>
                  </a:lnTo>
                  <a:lnTo>
                    <a:pt x="10424576" y="2899792"/>
                  </a:lnTo>
                  <a:lnTo>
                    <a:pt x="10429646" y="2902725"/>
                  </a:lnTo>
                  <a:close/>
                  <a:moveTo>
                    <a:pt x="10427908" y="3050354"/>
                  </a:moveTo>
                  <a:lnTo>
                    <a:pt x="10297551" y="3125635"/>
                  </a:lnTo>
                  <a:lnTo>
                    <a:pt x="10297551" y="2975109"/>
                  </a:lnTo>
                  <a:lnTo>
                    <a:pt x="10427908" y="3050390"/>
                  </a:lnTo>
                  <a:close/>
                  <a:moveTo>
                    <a:pt x="10427908" y="3206782"/>
                  </a:moveTo>
                  <a:lnTo>
                    <a:pt x="10297551" y="3282064"/>
                  </a:lnTo>
                  <a:lnTo>
                    <a:pt x="10297551" y="3131537"/>
                  </a:lnTo>
                  <a:lnTo>
                    <a:pt x="10427908" y="3206818"/>
                  </a:lnTo>
                  <a:close/>
                  <a:moveTo>
                    <a:pt x="10429610" y="3209715"/>
                  </a:moveTo>
                  <a:lnTo>
                    <a:pt x="10429610" y="3354412"/>
                  </a:lnTo>
                  <a:lnTo>
                    <a:pt x="10424540" y="3357345"/>
                  </a:lnTo>
                  <a:lnTo>
                    <a:pt x="10299217" y="3284997"/>
                  </a:lnTo>
                  <a:lnTo>
                    <a:pt x="10429574" y="3209715"/>
                  </a:lnTo>
                  <a:close/>
                  <a:moveTo>
                    <a:pt x="10429610" y="3373965"/>
                  </a:moveTo>
                  <a:lnTo>
                    <a:pt x="10429610" y="3516706"/>
                  </a:lnTo>
                  <a:lnTo>
                    <a:pt x="10306024" y="3445336"/>
                  </a:lnTo>
                  <a:lnTo>
                    <a:pt x="10429610" y="3373965"/>
                  </a:lnTo>
                  <a:close/>
                  <a:moveTo>
                    <a:pt x="10433013" y="3372010"/>
                  </a:moveTo>
                  <a:lnTo>
                    <a:pt x="10438083" y="3369077"/>
                  </a:lnTo>
                  <a:lnTo>
                    <a:pt x="10563370" y="3441425"/>
                  </a:lnTo>
                  <a:lnTo>
                    <a:pt x="10433013" y="3516706"/>
                  </a:lnTo>
                  <a:lnTo>
                    <a:pt x="10433013" y="3372010"/>
                  </a:lnTo>
                  <a:close/>
                  <a:moveTo>
                    <a:pt x="10565072" y="3444358"/>
                  </a:moveTo>
                  <a:lnTo>
                    <a:pt x="10565072" y="3594884"/>
                  </a:lnTo>
                  <a:lnTo>
                    <a:pt x="10434715" y="3519603"/>
                  </a:lnTo>
                  <a:lnTo>
                    <a:pt x="10565072" y="3444358"/>
                  </a:lnTo>
                  <a:close/>
                  <a:moveTo>
                    <a:pt x="10441487" y="3367121"/>
                  </a:moveTo>
                  <a:lnTo>
                    <a:pt x="10565072" y="3295751"/>
                  </a:lnTo>
                  <a:lnTo>
                    <a:pt x="10565072" y="3438456"/>
                  </a:lnTo>
                  <a:lnTo>
                    <a:pt x="10441487" y="3367085"/>
                  </a:lnTo>
                  <a:close/>
                  <a:moveTo>
                    <a:pt x="10568476" y="3444358"/>
                  </a:moveTo>
                  <a:lnTo>
                    <a:pt x="10698869" y="3519603"/>
                  </a:lnTo>
                  <a:lnTo>
                    <a:pt x="10568476" y="3594884"/>
                  </a:lnTo>
                  <a:lnTo>
                    <a:pt x="10568476" y="3444358"/>
                  </a:lnTo>
                  <a:close/>
                  <a:moveTo>
                    <a:pt x="10570178" y="3441425"/>
                  </a:moveTo>
                  <a:lnTo>
                    <a:pt x="10700572" y="3366144"/>
                  </a:lnTo>
                  <a:lnTo>
                    <a:pt x="10700572" y="3516706"/>
                  </a:lnTo>
                  <a:lnTo>
                    <a:pt x="10570178" y="3441389"/>
                  </a:lnTo>
                  <a:close/>
                  <a:moveTo>
                    <a:pt x="10568476" y="3438492"/>
                  </a:moveTo>
                  <a:lnTo>
                    <a:pt x="10568476" y="3293796"/>
                  </a:lnTo>
                  <a:lnTo>
                    <a:pt x="10573582" y="3290863"/>
                  </a:lnTo>
                  <a:lnTo>
                    <a:pt x="10698869" y="3363211"/>
                  </a:lnTo>
                  <a:lnTo>
                    <a:pt x="10568476" y="3438492"/>
                  </a:lnTo>
                  <a:close/>
                  <a:moveTo>
                    <a:pt x="10568476" y="3274242"/>
                  </a:moveTo>
                  <a:lnTo>
                    <a:pt x="10568476" y="3131501"/>
                  </a:lnTo>
                  <a:lnTo>
                    <a:pt x="10692098" y="3202872"/>
                  </a:lnTo>
                  <a:lnTo>
                    <a:pt x="10568476" y="3274242"/>
                  </a:lnTo>
                  <a:close/>
                  <a:moveTo>
                    <a:pt x="10568476" y="2982894"/>
                  </a:moveTo>
                  <a:lnTo>
                    <a:pt x="10692098" y="3054265"/>
                  </a:lnTo>
                  <a:lnTo>
                    <a:pt x="10568476" y="3125635"/>
                  </a:lnTo>
                  <a:lnTo>
                    <a:pt x="10568476" y="2982930"/>
                  </a:lnTo>
                  <a:close/>
                  <a:moveTo>
                    <a:pt x="10568476" y="2963341"/>
                  </a:moveTo>
                  <a:lnTo>
                    <a:pt x="10568476" y="2818681"/>
                  </a:lnTo>
                  <a:lnTo>
                    <a:pt x="10698869" y="2893962"/>
                  </a:lnTo>
                  <a:lnTo>
                    <a:pt x="10573546" y="2966310"/>
                  </a:lnTo>
                  <a:lnTo>
                    <a:pt x="10568476" y="2963377"/>
                  </a:lnTo>
                  <a:close/>
                  <a:moveTo>
                    <a:pt x="10570178" y="2815711"/>
                  </a:moveTo>
                  <a:lnTo>
                    <a:pt x="10700572" y="2740430"/>
                  </a:lnTo>
                  <a:lnTo>
                    <a:pt x="10700572" y="2890993"/>
                  </a:lnTo>
                  <a:lnTo>
                    <a:pt x="10570178" y="2815711"/>
                  </a:lnTo>
                  <a:close/>
                  <a:moveTo>
                    <a:pt x="10570178" y="2659283"/>
                  </a:moveTo>
                  <a:lnTo>
                    <a:pt x="10700572" y="2584002"/>
                  </a:lnTo>
                  <a:lnTo>
                    <a:pt x="10700572" y="2734564"/>
                  </a:lnTo>
                  <a:lnTo>
                    <a:pt x="10570178" y="2659283"/>
                  </a:lnTo>
                  <a:close/>
                  <a:moveTo>
                    <a:pt x="10568476" y="2656350"/>
                  </a:moveTo>
                  <a:lnTo>
                    <a:pt x="10568476" y="2511690"/>
                  </a:lnTo>
                  <a:lnTo>
                    <a:pt x="10573582" y="2508757"/>
                  </a:lnTo>
                  <a:lnTo>
                    <a:pt x="10698869" y="2581105"/>
                  </a:lnTo>
                  <a:lnTo>
                    <a:pt x="10568476" y="2656350"/>
                  </a:lnTo>
                  <a:close/>
                  <a:moveTo>
                    <a:pt x="10568476" y="2492100"/>
                  </a:moveTo>
                  <a:lnTo>
                    <a:pt x="10568476" y="2349359"/>
                  </a:lnTo>
                  <a:lnTo>
                    <a:pt x="10692134" y="2420730"/>
                  </a:lnTo>
                  <a:lnTo>
                    <a:pt x="10568476" y="2492100"/>
                  </a:lnTo>
                  <a:close/>
                  <a:moveTo>
                    <a:pt x="10568476" y="2200752"/>
                  </a:moveTo>
                  <a:lnTo>
                    <a:pt x="10692098" y="2272123"/>
                  </a:lnTo>
                  <a:lnTo>
                    <a:pt x="10568476" y="2343493"/>
                  </a:lnTo>
                  <a:lnTo>
                    <a:pt x="10568476" y="2200752"/>
                  </a:lnTo>
                  <a:close/>
                  <a:moveTo>
                    <a:pt x="10568476" y="2181199"/>
                  </a:moveTo>
                  <a:lnTo>
                    <a:pt x="10568476" y="2036502"/>
                  </a:lnTo>
                  <a:lnTo>
                    <a:pt x="10698869" y="2111784"/>
                  </a:lnTo>
                  <a:lnTo>
                    <a:pt x="10573546" y="2184132"/>
                  </a:lnTo>
                  <a:lnTo>
                    <a:pt x="10568476" y="2181199"/>
                  </a:lnTo>
                  <a:close/>
                  <a:moveTo>
                    <a:pt x="10570178" y="2033569"/>
                  </a:moveTo>
                  <a:lnTo>
                    <a:pt x="10700572" y="1958288"/>
                  </a:lnTo>
                  <a:lnTo>
                    <a:pt x="10700572" y="2108851"/>
                  </a:lnTo>
                  <a:lnTo>
                    <a:pt x="10570178" y="2033569"/>
                  </a:lnTo>
                  <a:close/>
                  <a:moveTo>
                    <a:pt x="10570178" y="1877141"/>
                  </a:moveTo>
                  <a:lnTo>
                    <a:pt x="10700572" y="1801860"/>
                  </a:lnTo>
                  <a:lnTo>
                    <a:pt x="10700572" y="1952422"/>
                  </a:lnTo>
                  <a:lnTo>
                    <a:pt x="10570178" y="1877141"/>
                  </a:lnTo>
                  <a:close/>
                  <a:moveTo>
                    <a:pt x="10568476" y="1874208"/>
                  </a:moveTo>
                  <a:lnTo>
                    <a:pt x="10568476" y="1729512"/>
                  </a:lnTo>
                  <a:lnTo>
                    <a:pt x="10573582" y="1726579"/>
                  </a:lnTo>
                  <a:lnTo>
                    <a:pt x="10698869" y="1798927"/>
                  </a:lnTo>
                  <a:lnTo>
                    <a:pt x="10568476" y="1874208"/>
                  </a:lnTo>
                  <a:close/>
                  <a:moveTo>
                    <a:pt x="10568476" y="1709958"/>
                  </a:moveTo>
                  <a:lnTo>
                    <a:pt x="10568476" y="1567217"/>
                  </a:lnTo>
                  <a:lnTo>
                    <a:pt x="10692098" y="1638588"/>
                  </a:lnTo>
                  <a:lnTo>
                    <a:pt x="10568476" y="1709958"/>
                  </a:lnTo>
                  <a:close/>
                  <a:moveTo>
                    <a:pt x="10568476" y="1418610"/>
                  </a:moveTo>
                  <a:lnTo>
                    <a:pt x="10692098" y="1489981"/>
                  </a:lnTo>
                  <a:lnTo>
                    <a:pt x="10568476" y="1561351"/>
                  </a:lnTo>
                  <a:lnTo>
                    <a:pt x="10568476" y="1418610"/>
                  </a:lnTo>
                  <a:close/>
                  <a:moveTo>
                    <a:pt x="10568476" y="1399057"/>
                  </a:moveTo>
                  <a:lnTo>
                    <a:pt x="10568476" y="1254360"/>
                  </a:lnTo>
                  <a:lnTo>
                    <a:pt x="10698869" y="1329642"/>
                  </a:lnTo>
                  <a:lnTo>
                    <a:pt x="10573546" y="1401990"/>
                  </a:lnTo>
                  <a:lnTo>
                    <a:pt x="10568476" y="1399057"/>
                  </a:lnTo>
                  <a:close/>
                  <a:moveTo>
                    <a:pt x="10570178" y="1251427"/>
                  </a:moveTo>
                  <a:lnTo>
                    <a:pt x="10700572" y="1176146"/>
                  </a:lnTo>
                  <a:lnTo>
                    <a:pt x="10700572" y="1326708"/>
                  </a:lnTo>
                  <a:lnTo>
                    <a:pt x="10570178" y="1251427"/>
                  </a:lnTo>
                  <a:close/>
                  <a:moveTo>
                    <a:pt x="10570178" y="1094999"/>
                  </a:moveTo>
                  <a:lnTo>
                    <a:pt x="10700572" y="1019718"/>
                  </a:lnTo>
                  <a:lnTo>
                    <a:pt x="10700572" y="1170280"/>
                  </a:lnTo>
                  <a:lnTo>
                    <a:pt x="10570178" y="1094999"/>
                  </a:lnTo>
                  <a:close/>
                  <a:moveTo>
                    <a:pt x="10568476" y="1092066"/>
                  </a:moveTo>
                  <a:lnTo>
                    <a:pt x="10568476" y="947370"/>
                  </a:lnTo>
                  <a:lnTo>
                    <a:pt x="10573582" y="944437"/>
                  </a:lnTo>
                  <a:lnTo>
                    <a:pt x="10698869" y="1016785"/>
                  </a:lnTo>
                  <a:lnTo>
                    <a:pt x="10568476" y="1092066"/>
                  </a:lnTo>
                  <a:close/>
                  <a:moveTo>
                    <a:pt x="10568476" y="927816"/>
                  </a:moveTo>
                  <a:lnTo>
                    <a:pt x="10568476" y="785075"/>
                  </a:lnTo>
                  <a:lnTo>
                    <a:pt x="10692134" y="856446"/>
                  </a:lnTo>
                  <a:lnTo>
                    <a:pt x="10568476" y="927816"/>
                  </a:lnTo>
                  <a:close/>
                  <a:moveTo>
                    <a:pt x="10568476" y="636468"/>
                  </a:moveTo>
                  <a:lnTo>
                    <a:pt x="10692098" y="707839"/>
                  </a:lnTo>
                  <a:lnTo>
                    <a:pt x="10568476" y="779209"/>
                  </a:lnTo>
                  <a:lnTo>
                    <a:pt x="10568476" y="636468"/>
                  </a:lnTo>
                  <a:close/>
                  <a:moveTo>
                    <a:pt x="10568476" y="616915"/>
                  </a:moveTo>
                  <a:lnTo>
                    <a:pt x="10568476" y="472218"/>
                  </a:lnTo>
                  <a:lnTo>
                    <a:pt x="10698869" y="547499"/>
                  </a:lnTo>
                  <a:lnTo>
                    <a:pt x="10573582" y="619848"/>
                  </a:lnTo>
                  <a:lnTo>
                    <a:pt x="10568476" y="616915"/>
                  </a:lnTo>
                  <a:close/>
                  <a:moveTo>
                    <a:pt x="10570178" y="469285"/>
                  </a:moveTo>
                  <a:lnTo>
                    <a:pt x="10700572" y="394004"/>
                  </a:lnTo>
                  <a:lnTo>
                    <a:pt x="10700572" y="544566"/>
                  </a:lnTo>
                  <a:lnTo>
                    <a:pt x="10570178" y="469285"/>
                  </a:lnTo>
                  <a:close/>
                  <a:moveTo>
                    <a:pt x="10568476" y="466352"/>
                  </a:moveTo>
                  <a:lnTo>
                    <a:pt x="10568476" y="315790"/>
                  </a:lnTo>
                  <a:lnTo>
                    <a:pt x="10698869" y="391071"/>
                  </a:lnTo>
                  <a:lnTo>
                    <a:pt x="10568476" y="466352"/>
                  </a:lnTo>
                  <a:close/>
                  <a:moveTo>
                    <a:pt x="10570178" y="312857"/>
                  </a:moveTo>
                  <a:lnTo>
                    <a:pt x="10700572" y="237576"/>
                  </a:lnTo>
                  <a:lnTo>
                    <a:pt x="10700572" y="388138"/>
                  </a:lnTo>
                  <a:lnTo>
                    <a:pt x="10570178" y="312857"/>
                  </a:lnTo>
                  <a:close/>
                  <a:moveTo>
                    <a:pt x="10568476" y="309924"/>
                  </a:moveTo>
                  <a:lnTo>
                    <a:pt x="10568476" y="165228"/>
                  </a:lnTo>
                  <a:lnTo>
                    <a:pt x="10573582" y="162294"/>
                  </a:lnTo>
                  <a:lnTo>
                    <a:pt x="10698869" y="234643"/>
                  </a:lnTo>
                  <a:lnTo>
                    <a:pt x="10568476" y="309924"/>
                  </a:lnTo>
                  <a:close/>
                  <a:moveTo>
                    <a:pt x="10565072" y="309888"/>
                  </a:moveTo>
                  <a:lnTo>
                    <a:pt x="10441487" y="238553"/>
                  </a:lnTo>
                  <a:lnTo>
                    <a:pt x="10565072" y="167183"/>
                  </a:lnTo>
                  <a:lnTo>
                    <a:pt x="10565072" y="309888"/>
                  </a:lnTo>
                  <a:close/>
                  <a:moveTo>
                    <a:pt x="10563407" y="312857"/>
                  </a:moveTo>
                  <a:lnTo>
                    <a:pt x="10433013" y="388138"/>
                  </a:lnTo>
                  <a:lnTo>
                    <a:pt x="10433013" y="243442"/>
                  </a:lnTo>
                  <a:lnTo>
                    <a:pt x="10438083" y="240509"/>
                  </a:lnTo>
                  <a:lnTo>
                    <a:pt x="10563407" y="312857"/>
                  </a:lnTo>
                  <a:close/>
                  <a:moveTo>
                    <a:pt x="10429610" y="388138"/>
                  </a:moveTo>
                  <a:lnTo>
                    <a:pt x="10306024" y="316768"/>
                  </a:lnTo>
                  <a:lnTo>
                    <a:pt x="10429610" y="245397"/>
                  </a:lnTo>
                  <a:lnTo>
                    <a:pt x="10429610" y="388138"/>
                  </a:lnTo>
                  <a:close/>
                  <a:moveTo>
                    <a:pt x="10427908" y="391071"/>
                  </a:moveTo>
                  <a:lnTo>
                    <a:pt x="10302620" y="463419"/>
                  </a:lnTo>
                  <a:lnTo>
                    <a:pt x="10297551" y="460486"/>
                  </a:lnTo>
                  <a:lnTo>
                    <a:pt x="10297551" y="321656"/>
                  </a:lnTo>
                  <a:lnTo>
                    <a:pt x="10302620" y="318723"/>
                  </a:lnTo>
                  <a:lnTo>
                    <a:pt x="10427908" y="391071"/>
                  </a:lnTo>
                  <a:close/>
                  <a:moveTo>
                    <a:pt x="10294147" y="458531"/>
                  </a:moveTo>
                  <a:lnTo>
                    <a:pt x="10177333" y="391071"/>
                  </a:lnTo>
                  <a:lnTo>
                    <a:pt x="10294147" y="323611"/>
                  </a:lnTo>
                  <a:lnTo>
                    <a:pt x="10294147" y="458495"/>
                  </a:lnTo>
                  <a:close/>
                  <a:moveTo>
                    <a:pt x="10421136" y="551410"/>
                  </a:moveTo>
                  <a:lnTo>
                    <a:pt x="10297515" y="622781"/>
                  </a:lnTo>
                  <a:lnTo>
                    <a:pt x="10297515" y="480040"/>
                  </a:lnTo>
                  <a:lnTo>
                    <a:pt x="10421136" y="551410"/>
                  </a:lnTo>
                  <a:close/>
                  <a:moveTo>
                    <a:pt x="10297551" y="941503"/>
                  </a:moveTo>
                  <a:lnTo>
                    <a:pt x="10421172" y="1012874"/>
                  </a:lnTo>
                  <a:lnTo>
                    <a:pt x="10297551" y="1084244"/>
                  </a:lnTo>
                  <a:lnTo>
                    <a:pt x="10297551" y="941503"/>
                  </a:lnTo>
                  <a:close/>
                  <a:moveTo>
                    <a:pt x="10302620" y="1100865"/>
                  </a:moveTo>
                  <a:lnTo>
                    <a:pt x="10427908" y="1173213"/>
                  </a:lnTo>
                  <a:lnTo>
                    <a:pt x="10302584" y="1245561"/>
                  </a:lnTo>
                  <a:lnTo>
                    <a:pt x="10297515" y="1242628"/>
                  </a:lnTo>
                  <a:lnTo>
                    <a:pt x="10297515" y="1103798"/>
                  </a:lnTo>
                  <a:lnTo>
                    <a:pt x="10302584" y="1100865"/>
                  </a:lnTo>
                  <a:close/>
                  <a:moveTo>
                    <a:pt x="10294147" y="1240673"/>
                  </a:moveTo>
                  <a:lnTo>
                    <a:pt x="10177297" y="1173213"/>
                  </a:lnTo>
                  <a:lnTo>
                    <a:pt x="10294147" y="1105753"/>
                  </a:lnTo>
                  <a:lnTo>
                    <a:pt x="10294147" y="1240673"/>
                  </a:lnTo>
                  <a:close/>
                  <a:moveTo>
                    <a:pt x="10421136" y="1333552"/>
                  </a:moveTo>
                  <a:lnTo>
                    <a:pt x="10297551" y="1404923"/>
                  </a:lnTo>
                  <a:lnTo>
                    <a:pt x="10297551" y="1262182"/>
                  </a:lnTo>
                  <a:lnTo>
                    <a:pt x="10421136" y="1333552"/>
                  </a:lnTo>
                  <a:close/>
                  <a:moveTo>
                    <a:pt x="10297551" y="1723646"/>
                  </a:moveTo>
                  <a:lnTo>
                    <a:pt x="10421172" y="1795016"/>
                  </a:lnTo>
                  <a:lnTo>
                    <a:pt x="10297551" y="1866386"/>
                  </a:lnTo>
                  <a:lnTo>
                    <a:pt x="10297551" y="1723646"/>
                  </a:lnTo>
                  <a:close/>
                  <a:moveTo>
                    <a:pt x="10302620" y="1883007"/>
                  </a:moveTo>
                  <a:lnTo>
                    <a:pt x="10427908" y="1955355"/>
                  </a:lnTo>
                  <a:lnTo>
                    <a:pt x="10302620" y="2027703"/>
                  </a:lnTo>
                  <a:lnTo>
                    <a:pt x="10297551" y="2024770"/>
                  </a:lnTo>
                  <a:lnTo>
                    <a:pt x="10297551" y="1885940"/>
                  </a:lnTo>
                  <a:lnTo>
                    <a:pt x="10302620" y="1883007"/>
                  </a:lnTo>
                  <a:close/>
                  <a:moveTo>
                    <a:pt x="10294147" y="2022815"/>
                  </a:moveTo>
                  <a:lnTo>
                    <a:pt x="10177333" y="1955355"/>
                  </a:lnTo>
                  <a:lnTo>
                    <a:pt x="10294147" y="1887895"/>
                  </a:lnTo>
                  <a:lnTo>
                    <a:pt x="10294147" y="2022815"/>
                  </a:lnTo>
                  <a:close/>
                  <a:moveTo>
                    <a:pt x="10421136" y="2115694"/>
                  </a:moveTo>
                  <a:lnTo>
                    <a:pt x="10297551" y="2187028"/>
                  </a:lnTo>
                  <a:lnTo>
                    <a:pt x="10297551" y="2044287"/>
                  </a:lnTo>
                  <a:lnTo>
                    <a:pt x="10421136" y="2115658"/>
                  </a:lnTo>
                  <a:close/>
                  <a:moveTo>
                    <a:pt x="10297551" y="2505788"/>
                  </a:moveTo>
                  <a:lnTo>
                    <a:pt x="10421172" y="2577158"/>
                  </a:lnTo>
                  <a:lnTo>
                    <a:pt x="10297551" y="2648528"/>
                  </a:lnTo>
                  <a:lnTo>
                    <a:pt x="10297551" y="2505788"/>
                  </a:lnTo>
                  <a:close/>
                  <a:moveTo>
                    <a:pt x="10302620" y="2665149"/>
                  </a:moveTo>
                  <a:lnTo>
                    <a:pt x="10427908" y="2737497"/>
                  </a:lnTo>
                  <a:lnTo>
                    <a:pt x="10302620" y="2809845"/>
                  </a:lnTo>
                  <a:lnTo>
                    <a:pt x="10297551" y="2806948"/>
                  </a:lnTo>
                  <a:lnTo>
                    <a:pt x="10297551" y="2668118"/>
                  </a:lnTo>
                  <a:lnTo>
                    <a:pt x="10302656" y="2665185"/>
                  </a:lnTo>
                  <a:close/>
                  <a:moveTo>
                    <a:pt x="10294147" y="2804957"/>
                  </a:moveTo>
                  <a:lnTo>
                    <a:pt x="10177333" y="2737497"/>
                  </a:lnTo>
                  <a:lnTo>
                    <a:pt x="10294147" y="2670037"/>
                  </a:lnTo>
                  <a:lnTo>
                    <a:pt x="10294147" y="2804957"/>
                  </a:lnTo>
                  <a:close/>
                  <a:moveTo>
                    <a:pt x="10421136" y="2897836"/>
                  </a:moveTo>
                  <a:lnTo>
                    <a:pt x="10297551" y="2969207"/>
                  </a:lnTo>
                  <a:lnTo>
                    <a:pt x="10297551" y="2826502"/>
                  </a:lnTo>
                  <a:lnTo>
                    <a:pt x="10421136" y="2897836"/>
                  </a:lnTo>
                  <a:close/>
                  <a:moveTo>
                    <a:pt x="10297551" y="3287930"/>
                  </a:moveTo>
                  <a:lnTo>
                    <a:pt x="10421172" y="3359300"/>
                  </a:lnTo>
                  <a:lnTo>
                    <a:pt x="10297551" y="3430670"/>
                  </a:lnTo>
                  <a:lnTo>
                    <a:pt x="10297551" y="3287930"/>
                  </a:lnTo>
                  <a:close/>
                  <a:moveTo>
                    <a:pt x="10302620" y="3447291"/>
                  </a:moveTo>
                  <a:lnTo>
                    <a:pt x="10427908" y="3519639"/>
                  </a:lnTo>
                  <a:lnTo>
                    <a:pt x="10302620" y="3591987"/>
                  </a:lnTo>
                  <a:lnTo>
                    <a:pt x="10297551" y="3589054"/>
                  </a:lnTo>
                  <a:lnTo>
                    <a:pt x="10297551" y="3450224"/>
                  </a:lnTo>
                  <a:lnTo>
                    <a:pt x="10302620" y="3447291"/>
                  </a:lnTo>
                  <a:close/>
                  <a:moveTo>
                    <a:pt x="10294147" y="3587099"/>
                  </a:moveTo>
                  <a:lnTo>
                    <a:pt x="10177333" y="3519639"/>
                  </a:lnTo>
                  <a:lnTo>
                    <a:pt x="10294147" y="3452179"/>
                  </a:lnTo>
                  <a:lnTo>
                    <a:pt x="10294147" y="3587099"/>
                  </a:lnTo>
                  <a:close/>
                  <a:moveTo>
                    <a:pt x="10297551" y="3608608"/>
                  </a:moveTo>
                  <a:lnTo>
                    <a:pt x="10421136" y="3679978"/>
                  </a:lnTo>
                  <a:lnTo>
                    <a:pt x="10297551" y="3751349"/>
                  </a:lnTo>
                  <a:lnTo>
                    <a:pt x="10297551" y="3608644"/>
                  </a:lnTo>
                  <a:close/>
                  <a:moveTo>
                    <a:pt x="10305987" y="3593943"/>
                  </a:moveTo>
                  <a:lnTo>
                    <a:pt x="10429574" y="3522572"/>
                  </a:lnTo>
                  <a:lnTo>
                    <a:pt x="10429574" y="3665313"/>
                  </a:lnTo>
                  <a:lnTo>
                    <a:pt x="10305987" y="3593943"/>
                  </a:lnTo>
                  <a:close/>
                  <a:moveTo>
                    <a:pt x="10433013" y="3522572"/>
                  </a:moveTo>
                  <a:lnTo>
                    <a:pt x="10563370" y="3597853"/>
                  </a:lnTo>
                  <a:lnTo>
                    <a:pt x="10438083" y="3670202"/>
                  </a:lnTo>
                  <a:lnTo>
                    <a:pt x="10433013" y="3667268"/>
                  </a:lnTo>
                  <a:lnTo>
                    <a:pt x="10433013" y="3522572"/>
                  </a:lnTo>
                  <a:close/>
                  <a:moveTo>
                    <a:pt x="10565072" y="3600786"/>
                  </a:moveTo>
                  <a:lnTo>
                    <a:pt x="10565072" y="3743527"/>
                  </a:lnTo>
                  <a:lnTo>
                    <a:pt x="10441487" y="3672157"/>
                  </a:lnTo>
                  <a:lnTo>
                    <a:pt x="10565072" y="3600786"/>
                  </a:lnTo>
                  <a:close/>
                  <a:moveTo>
                    <a:pt x="10568476" y="3600786"/>
                  </a:moveTo>
                  <a:lnTo>
                    <a:pt x="10698869" y="3676068"/>
                  </a:lnTo>
                  <a:lnTo>
                    <a:pt x="10573546" y="3748416"/>
                  </a:lnTo>
                  <a:lnTo>
                    <a:pt x="10568476" y="3745483"/>
                  </a:lnTo>
                  <a:lnTo>
                    <a:pt x="10568476" y="3600786"/>
                  </a:lnTo>
                  <a:close/>
                  <a:moveTo>
                    <a:pt x="10570178" y="3597853"/>
                  </a:moveTo>
                  <a:lnTo>
                    <a:pt x="10700572" y="3522572"/>
                  </a:lnTo>
                  <a:lnTo>
                    <a:pt x="10700572" y="3673135"/>
                  </a:lnTo>
                  <a:lnTo>
                    <a:pt x="10570178" y="3597853"/>
                  </a:lnTo>
                  <a:close/>
                  <a:moveTo>
                    <a:pt x="10700572" y="3360278"/>
                  </a:moveTo>
                  <a:lnTo>
                    <a:pt x="10576949" y="3288907"/>
                  </a:lnTo>
                  <a:lnTo>
                    <a:pt x="10700572" y="3217573"/>
                  </a:lnTo>
                  <a:lnTo>
                    <a:pt x="10700572" y="3360314"/>
                  </a:lnTo>
                  <a:close/>
                  <a:moveTo>
                    <a:pt x="10695465" y="3200916"/>
                  </a:moveTo>
                  <a:lnTo>
                    <a:pt x="10570142" y="3128568"/>
                  </a:lnTo>
                  <a:lnTo>
                    <a:pt x="10695429" y="3056220"/>
                  </a:lnTo>
                  <a:lnTo>
                    <a:pt x="10700535" y="3059153"/>
                  </a:lnTo>
                  <a:lnTo>
                    <a:pt x="10700535" y="3198019"/>
                  </a:lnTo>
                  <a:lnTo>
                    <a:pt x="10695465" y="3200916"/>
                  </a:lnTo>
                  <a:close/>
                  <a:moveTo>
                    <a:pt x="10703939" y="3061108"/>
                  </a:moveTo>
                  <a:lnTo>
                    <a:pt x="10820753" y="3128568"/>
                  </a:lnTo>
                  <a:lnTo>
                    <a:pt x="10703939" y="3196028"/>
                  </a:lnTo>
                  <a:lnTo>
                    <a:pt x="10703939" y="3061108"/>
                  </a:lnTo>
                  <a:close/>
                  <a:moveTo>
                    <a:pt x="10576949" y="2968229"/>
                  </a:moveTo>
                  <a:lnTo>
                    <a:pt x="10700572" y="2896859"/>
                  </a:lnTo>
                  <a:lnTo>
                    <a:pt x="10700572" y="3039599"/>
                  </a:lnTo>
                  <a:lnTo>
                    <a:pt x="10576949" y="2968229"/>
                  </a:lnTo>
                  <a:close/>
                  <a:moveTo>
                    <a:pt x="10700572" y="2578136"/>
                  </a:moveTo>
                  <a:lnTo>
                    <a:pt x="10576985" y="2506765"/>
                  </a:lnTo>
                  <a:lnTo>
                    <a:pt x="10700572" y="2435395"/>
                  </a:lnTo>
                  <a:lnTo>
                    <a:pt x="10700572" y="2578136"/>
                  </a:lnTo>
                  <a:close/>
                  <a:moveTo>
                    <a:pt x="10695465" y="2418774"/>
                  </a:moveTo>
                  <a:lnTo>
                    <a:pt x="10570142" y="2346426"/>
                  </a:lnTo>
                  <a:lnTo>
                    <a:pt x="10695465" y="2274078"/>
                  </a:lnTo>
                  <a:lnTo>
                    <a:pt x="10700535" y="2277011"/>
                  </a:lnTo>
                  <a:lnTo>
                    <a:pt x="10700535" y="2415841"/>
                  </a:lnTo>
                  <a:lnTo>
                    <a:pt x="10695465" y="2418774"/>
                  </a:lnTo>
                  <a:close/>
                  <a:moveTo>
                    <a:pt x="10703939" y="2278966"/>
                  </a:moveTo>
                  <a:lnTo>
                    <a:pt x="10820789" y="2346426"/>
                  </a:lnTo>
                  <a:lnTo>
                    <a:pt x="10703939" y="2413886"/>
                  </a:lnTo>
                  <a:lnTo>
                    <a:pt x="10703939" y="2278930"/>
                  </a:lnTo>
                  <a:close/>
                  <a:moveTo>
                    <a:pt x="10576949" y="2186087"/>
                  </a:moveTo>
                  <a:lnTo>
                    <a:pt x="10700572" y="2114717"/>
                  </a:lnTo>
                  <a:lnTo>
                    <a:pt x="10700572" y="2257457"/>
                  </a:lnTo>
                  <a:lnTo>
                    <a:pt x="10576949" y="2186087"/>
                  </a:lnTo>
                  <a:close/>
                  <a:moveTo>
                    <a:pt x="10700572" y="1795994"/>
                  </a:moveTo>
                  <a:lnTo>
                    <a:pt x="10576949" y="1724623"/>
                  </a:lnTo>
                  <a:lnTo>
                    <a:pt x="10700572" y="1653253"/>
                  </a:lnTo>
                  <a:lnTo>
                    <a:pt x="10700572" y="1795994"/>
                  </a:lnTo>
                  <a:close/>
                  <a:moveTo>
                    <a:pt x="10695465" y="1636632"/>
                  </a:moveTo>
                  <a:lnTo>
                    <a:pt x="10570142" y="1564284"/>
                  </a:lnTo>
                  <a:lnTo>
                    <a:pt x="10695429" y="1491936"/>
                  </a:lnTo>
                  <a:lnTo>
                    <a:pt x="10700535" y="1494869"/>
                  </a:lnTo>
                  <a:lnTo>
                    <a:pt x="10700535" y="1633699"/>
                  </a:lnTo>
                  <a:lnTo>
                    <a:pt x="10695465" y="1636632"/>
                  </a:lnTo>
                  <a:close/>
                  <a:moveTo>
                    <a:pt x="10703939" y="1496824"/>
                  </a:moveTo>
                  <a:lnTo>
                    <a:pt x="10820753" y="1564284"/>
                  </a:lnTo>
                  <a:lnTo>
                    <a:pt x="10703939" y="1631744"/>
                  </a:lnTo>
                  <a:lnTo>
                    <a:pt x="10703939" y="1496824"/>
                  </a:lnTo>
                  <a:close/>
                  <a:moveTo>
                    <a:pt x="10576949" y="1403945"/>
                  </a:moveTo>
                  <a:lnTo>
                    <a:pt x="10700572" y="1332575"/>
                  </a:lnTo>
                  <a:lnTo>
                    <a:pt x="10700572" y="1475315"/>
                  </a:lnTo>
                  <a:lnTo>
                    <a:pt x="10576949" y="1403945"/>
                  </a:lnTo>
                  <a:close/>
                  <a:moveTo>
                    <a:pt x="10700572" y="1013852"/>
                  </a:moveTo>
                  <a:lnTo>
                    <a:pt x="10576985" y="942481"/>
                  </a:lnTo>
                  <a:lnTo>
                    <a:pt x="10700572" y="871111"/>
                  </a:lnTo>
                  <a:lnTo>
                    <a:pt x="10700572" y="1013852"/>
                  </a:lnTo>
                  <a:close/>
                  <a:moveTo>
                    <a:pt x="10695465" y="854490"/>
                  </a:moveTo>
                  <a:lnTo>
                    <a:pt x="10570142" y="782142"/>
                  </a:lnTo>
                  <a:lnTo>
                    <a:pt x="10695465" y="709794"/>
                  </a:lnTo>
                  <a:lnTo>
                    <a:pt x="10700535" y="712727"/>
                  </a:lnTo>
                  <a:lnTo>
                    <a:pt x="10700535" y="851557"/>
                  </a:lnTo>
                  <a:lnTo>
                    <a:pt x="10695465" y="854490"/>
                  </a:lnTo>
                  <a:close/>
                  <a:moveTo>
                    <a:pt x="10703939" y="714682"/>
                  </a:moveTo>
                  <a:lnTo>
                    <a:pt x="10820789" y="782142"/>
                  </a:lnTo>
                  <a:lnTo>
                    <a:pt x="10703939" y="849602"/>
                  </a:lnTo>
                  <a:lnTo>
                    <a:pt x="10703939" y="714682"/>
                  </a:lnTo>
                  <a:close/>
                  <a:moveTo>
                    <a:pt x="10576949" y="621803"/>
                  </a:moveTo>
                  <a:lnTo>
                    <a:pt x="10700572" y="550432"/>
                  </a:lnTo>
                  <a:lnTo>
                    <a:pt x="10700572" y="693173"/>
                  </a:lnTo>
                  <a:lnTo>
                    <a:pt x="10576949" y="621803"/>
                  </a:lnTo>
                  <a:close/>
                  <a:moveTo>
                    <a:pt x="10568476" y="2933"/>
                  </a:moveTo>
                  <a:lnTo>
                    <a:pt x="10692098" y="74303"/>
                  </a:lnTo>
                  <a:lnTo>
                    <a:pt x="10568476" y="145674"/>
                  </a:lnTo>
                  <a:lnTo>
                    <a:pt x="10568476" y="2933"/>
                  </a:lnTo>
                  <a:close/>
                  <a:moveTo>
                    <a:pt x="10565072" y="2933"/>
                  </a:moveTo>
                  <a:lnTo>
                    <a:pt x="10565072" y="147629"/>
                  </a:lnTo>
                  <a:lnTo>
                    <a:pt x="10560039" y="150562"/>
                  </a:lnTo>
                  <a:lnTo>
                    <a:pt x="10434715" y="78214"/>
                  </a:lnTo>
                  <a:lnTo>
                    <a:pt x="10565072" y="2933"/>
                  </a:lnTo>
                  <a:close/>
                  <a:moveTo>
                    <a:pt x="10433013" y="81147"/>
                  </a:moveTo>
                  <a:lnTo>
                    <a:pt x="10556636" y="152518"/>
                  </a:lnTo>
                  <a:lnTo>
                    <a:pt x="10433013" y="223888"/>
                  </a:lnTo>
                  <a:lnTo>
                    <a:pt x="10433013" y="81147"/>
                  </a:lnTo>
                  <a:close/>
                  <a:moveTo>
                    <a:pt x="10429610" y="225844"/>
                  </a:moveTo>
                  <a:lnTo>
                    <a:pt x="10424540" y="228777"/>
                  </a:lnTo>
                  <a:lnTo>
                    <a:pt x="10299217" y="156428"/>
                  </a:lnTo>
                  <a:lnTo>
                    <a:pt x="10429574" y="81147"/>
                  </a:lnTo>
                  <a:lnTo>
                    <a:pt x="10429574" y="225844"/>
                  </a:lnTo>
                  <a:close/>
                  <a:moveTo>
                    <a:pt x="10297551" y="2933"/>
                  </a:moveTo>
                  <a:lnTo>
                    <a:pt x="10427908" y="78214"/>
                  </a:lnTo>
                  <a:lnTo>
                    <a:pt x="10297551" y="153495"/>
                  </a:lnTo>
                  <a:lnTo>
                    <a:pt x="10297551" y="2933"/>
                  </a:lnTo>
                  <a:close/>
                  <a:moveTo>
                    <a:pt x="10297551" y="159361"/>
                  </a:moveTo>
                  <a:lnTo>
                    <a:pt x="10421172" y="230732"/>
                  </a:lnTo>
                  <a:lnTo>
                    <a:pt x="10297551" y="302102"/>
                  </a:lnTo>
                  <a:lnTo>
                    <a:pt x="10297551" y="159361"/>
                  </a:lnTo>
                  <a:close/>
                  <a:moveTo>
                    <a:pt x="10168787" y="75281"/>
                  </a:moveTo>
                  <a:lnTo>
                    <a:pt x="10294147" y="2933"/>
                  </a:lnTo>
                  <a:lnTo>
                    <a:pt x="10294147" y="153459"/>
                  </a:lnTo>
                  <a:lnTo>
                    <a:pt x="10168787" y="81111"/>
                  </a:lnTo>
                  <a:lnTo>
                    <a:pt x="10168787" y="75281"/>
                  </a:lnTo>
                  <a:close/>
                  <a:moveTo>
                    <a:pt x="10168787" y="85022"/>
                  </a:moveTo>
                  <a:lnTo>
                    <a:pt x="10292445" y="156392"/>
                  </a:lnTo>
                  <a:lnTo>
                    <a:pt x="10168787" y="227763"/>
                  </a:lnTo>
                  <a:lnTo>
                    <a:pt x="10168787" y="85022"/>
                  </a:lnTo>
                  <a:close/>
                  <a:moveTo>
                    <a:pt x="10168787" y="231710"/>
                  </a:moveTo>
                  <a:lnTo>
                    <a:pt x="10294147" y="159361"/>
                  </a:lnTo>
                  <a:lnTo>
                    <a:pt x="10294147" y="304058"/>
                  </a:lnTo>
                  <a:lnTo>
                    <a:pt x="10289077" y="306991"/>
                  </a:lnTo>
                  <a:lnTo>
                    <a:pt x="10168787" y="237539"/>
                  </a:lnTo>
                  <a:lnTo>
                    <a:pt x="10168787" y="231710"/>
                  </a:lnTo>
                  <a:close/>
                  <a:moveTo>
                    <a:pt x="10168787" y="241486"/>
                  </a:moveTo>
                  <a:lnTo>
                    <a:pt x="10285674" y="308946"/>
                  </a:lnTo>
                  <a:lnTo>
                    <a:pt x="10168787" y="376442"/>
                  </a:lnTo>
                  <a:lnTo>
                    <a:pt x="10168787" y="241486"/>
                  </a:lnTo>
                  <a:close/>
                  <a:moveTo>
                    <a:pt x="10168787" y="405700"/>
                  </a:moveTo>
                  <a:lnTo>
                    <a:pt x="10285674" y="473196"/>
                  </a:lnTo>
                  <a:lnTo>
                    <a:pt x="10168787" y="540656"/>
                  </a:lnTo>
                  <a:lnTo>
                    <a:pt x="10168787" y="405700"/>
                  </a:lnTo>
                  <a:close/>
                  <a:moveTo>
                    <a:pt x="10168787" y="544566"/>
                  </a:moveTo>
                  <a:lnTo>
                    <a:pt x="10289077" y="475115"/>
                  </a:lnTo>
                  <a:lnTo>
                    <a:pt x="10294147" y="478048"/>
                  </a:lnTo>
                  <a:lnTo>
                    <a:pt x="10294147" y="622744"/>
                  </a:lnTo>
                  <a:lnTo>
                    <a:pt x="10168787" y="550396"/>
                  </a:lnTo>
                  <a:lnTo>
                    <a:pt x="10168787" y="544566"/>
                  </a:lnTo>
                  <a:close/>
                  <a:moveTo>
                    <a:pt x="10168787" y="554307"/>
                  </a:moveTo>
                  <a:lnTo>
                    <a:pt x="10292445" y="625677"/>
                  </a:lnTo>
                  <a:lnTo>
                    <a:pt x="10168787" y="697048"/>
                  </a:lnTo>
                  <a:lnTo>
                    <a:pt x="10168787" y="554271"/>
                  </a:lnTo>
                  <a:close/>
                  <a:moveTo>
                    <a:pt x="10168787" y="700995"/>
                  </a:moveTo>
                  <a:lnTo>
                    <a:pt x="10294147" y="628647"/>
                  </a:lnTo>
                  <a:lnTo>
                    <a:pt x="10294147" y="779173"/>
                  </a:lnTo>
                  <a:lnTo>
                    <a:pt x="10168787" y="706825"/>
                  </a:lnTo>
                  <a:lnTo>
                    <a:pt x="10168787" y="700995"/>
                  </a:lnTo>
                  <a:close/>
                  <a:moveTo>
                    <a:pt x="10168787" y="710735"/>
                  </a:moveTo>
                  <a:lnTo>
                    <a:pt x="10292445" y="782106"/>
                  </a:lnTo>
                  <a:lnTo>
                    <a:pt x="10168787" y="853476"/>
                  </a:lnTo>
                  <a:lnTo>
                    <a:pt x="10168787" y="710699"/>
                  </a:lnTo>
                  <a:close/>
                  <a:moveTo>
                    <a:pt x="10168787" y="857423"/>
                  </a:moveTo>
                  <a:lnTo>
                    <a:pt x="10294147" y="785075"/>
                  </a:lnTo>
                  <a:lnTo>
                    <a:pt x="10294147" y="935637"/>
                  </a:lnTo>
                  <a:lnTo>
                    <a:pt x="10168787" y="863253"/>
                  </a:lnTo>
                  <a:lnTo>
                    <a:pt x="10168787" y="857423"/>
                  </a:lnTo>
                  <a:close/>
                  <a:moveTo>
                    <a:pt x="10168787" y="867200"/>
                  </a:moveTo>
                  <a:lnTo>
                    <a:pt x="10292445" y="938570"/>
                  </a:lnTo>
                  <a:lnTo>
                    <a:pt x="10168787" y="1009941"/>
                  </a:lnTo>
                  <a:lnTo>
                    <a:pt x="10168787" y="867164"/>
                  </a:lnTo>
                  <a:close/>
                  <a:moveTo>
                    <a:pt x="10168787" y="1013888"/>
                  </a:moveTo>
                  <a:lnTo>
                    <a:pt x="10294147" y="941540"/>
                  </a:lnTo>
                  <a:lnTo>
                    <a:pt x="10294147" y="1086236"/>
                  </a:lnTo>
                  <a:lnTo>
                    <a:pt x="10289077" y="1089169"/>
                  </a:lnTo>
                  <a:lnTo>
                    <a:pt x="10168787" y="1019718"/>
                  </a:lnTo>
                  <a:lnTo>
                    <a:pt x="10168787" y="1013888"/>
                  </a:lnTo>
                  <a:close/>
                  <a:moveTo>
                    <a:pt x="10168787" y="1023592"/>
                  </a:moveTo>
                  <a:lnTo>
                    <a:pt x="10285674" y="1091088"/>
                  </a:lnTo>
                  <a:lnTo>
                    <a:pt x="10168787" y="1158584"/>
                  </a:lnTo>
                  <a:lnTo>
                    <a:pt x="10168787" y="1023628"/>
                  </a:lnTo>
                  <a:close/>
                  <a:moveTo>
                    <a:pt x="10168787" y="1187878"/>
                  </a:moveTo>
                  <a:lnTo>
                    <a:pt x="10285674" y="1255338"/>
                  </a:lnTo>
                  <a:lnTo>
                    <a:pt x="10168787" y="1322798"/>
                  </a:lnTo>
                  <a:lnTo>
                    <a:pt x="10168787" y="1187842"/>
                  </a:lnTo>
                  <a:close/>
                  <a:moveTo>
                    <a:pt x="10168787" y="1326708"/>
                  </a:moveTo>
                  <a:lnTo>
                    <a:pt x="10289041" y="1257293"/>
                  </a:lnTo>
                  <a:lnTo>
                    <a:pt x="10294147" y="1260226"/>
                  </a:lnTo>
                  <a:lnTo>
                    <a:pt x="10294147" y="1404923"/>
                  </a:lnTo>
                  <a:lnTo>
                    <a:pt x="10168787" y="1332538"/>
                  </a:lnTo>
                  <a:lnTo>
                    <a:pt x="10168787" y="1326708"/>
                  </a:lnTo>
                  <a:close/>
                  <a:moveTo>
                    <a:pt x="10168787" y="1336449"/>
                  </a:moveTo>
                  <a:lnTo>
                    <a:pt x="10292445" y="1407819"/>
                  </a:lnTo>
                  <a:lnTo>
                    <a:pt x="10168787" y="1479190"/>
                  </a:lnTo>
                  <a:lnTo>
                    <a:pt x="10168787" y="1336413"/>
                  </a:lnTo>
                  <a:close/>
                  <a:moveTo>
                    <a:pt x="10168787" y="1483137"/>
                  </a:moveTo>
                  <a:lnTo>
                    <a:pt x="10294147" y="1410789"/>
                  </a:lnTo>
                  <a:lnTo>
                    <a:pt x="10294147" y="1561351"/>
                  </a:lnTo>
                  <a:lnTo>
                    <a:pt x="10168787" y="1488967"/>
                  </a:lnTo>
                  <a:lnTo>
                    <a:pt x="10168787" y="1483137"/>
                  </a:lnTo>
                  <a:close/>
                  <a:moveTo>
                    <a:pt x="10168787" y="1492914"/>
                  </a:moveTo>
                  <a:lnTo>
                    <a:pt x="10292445" y="1564284"/>
                  </a:lnTo>
                  <a:lnTo>
                    <a:pt x="10168787" y="1635654"/>
                  </a:lnTo>
                  <a:lnTo>
                    <a:pt x="10168787" y="1492877"/>
                  </a:lnTo>
                  <a:close/>
                  <a:moveTo>
                    <a:pt x="10168787" y="1639565"/>
                  </a:moveTo>
                  <a:lnTo>
                    <a:pt x="10294147" y="1567217"/>
                  </a:lnTo>
                  <a:lnTo>
                    <a:pt x="10294147" y="1717779"/>
                  </a:lnTo>
                  <a:lnTo>
                    <a:pt x="10168787" y="1645395"/>
                  </a:lnTo>
                  <a:lnTo>
                    <a:pt x="10168787" y="1639565"/>
                  </a:lnTo>
                  <a:close/>
                  <a:moveTo>
                    <a:pt x="10168787" y="1649342"/>
                  </a:moveTo>
                  <a:lnTo>
                    <a:pt x="10292445" y="1720713"/>
                  </a:lnTo>
                  <a:lnTo>
                    <a:pt x="10168787" y="1792083"/>
                  </a:lnTo>
                  <a:lnTo>
                    <a:pt x="10168787" y="1649306"/>
                  </a:lnTo>
                  <a:close/>
                  <a:moveTo>
                    <a:pt x="10168787" y="1796030"/>
                  </a:moveTo>
                  <a:lnTo>
                    <a:pt x="10294147" y="1723682"/>
                  </a:lnTo>
                  <a:lnTo>
                    <a:pt x="10294147" y="1868378"/>
                  </a:lnTo>
                  <a:lnTo>
                    <a:pt x="10289077" y="1871311"/>
                  </a:lnTo>
                  <a:lnTo>
                    <a:pt x="10168787" y="1801860"/>
                  </a:lnTo>
                  <a:lnTo>
                    <a:pt x="10168787" y="1796030"/>
                  </a:lnTo>
                  <a:close/>
                  <a:moveTo>
                    <a:pt x="10168787" y="1805734"/>
                  </a:moveTo>
                  <a:lnTo>
                    <a:pt x="10285674" y="1873194"/>
                  </a:lnTo>
                  <a:lnTo>
                    <a:pt x="10168787" y="1940690"/>
                  </a:lnTo>
                  <a:lnTo>
                    <a:pt x="10168787" y="1805734"/>
                  </a:lnTo>
                  <a:close/>
                  <a:moveTo>
                    <a:pt x="10168787" y="1969984"/>
                  </a:moveTo>
                  <a:lnTo>
                    <a:pt x="10285674" y="2037480"/>
                  </a:lnTo>
                  <a:lnTo>
                    <a:pt x="10168787" y="2104940"/>
                  </a:lnTo>
                  <a:lnTo>
                    <a:pt x="10168787" y="1969984"/>
                  </a:lnTo>
                  <a:close/>
                  <a:moveTo>
                    <a:pt x="10168787" y="2108851"/>
                  </a:moveTo>
                  <a:lnTo>
                    <a:pt x="10289077" y="2039399"/>
                  </a:lnTo>
                  <a:lnTo>
                    <a:pt x="10294147" y="2042332"/>
                  </a:lnTo>
                  <a:lnTo>
                    <a:pt x="10294147" y="2187028"/>
                  </a:lnTo>
                  <a:lnTo>
                    <a:pt x="10168787" y="2114680"/>
                  </a:lnTo>
                  <a:lnTo>
                    <a:pt x="10168787" y="2108851"/>
                  </a:lnTo>
                  <a:close/>
                  <a:moveTo>
                    <a:pt x="10168787" y="2118591"/>
                  </a:moveTo>
                  <a:lnTo>
                    <a:pt x="10292445" y="2189998"/>
                  </a:lnTo>
                  <a:lnTo>
                    <a:pt x="10168787" y="2261368"/>
                  </a:lnTo>
                  <a:lnTo>
                    <a:pt x="10168787" y="2118591"/>
                  </a:lnTo>
                  <a:close/>
                  <a:moveTo>
                    <a:pt x="10168787" y="2265279"/>
                  </a:moveTo>
                  <a:lnTo>
                    <a:pt x="10294147" y="2192931"/>
                  </a:lnTo>
                  <a:lnTo>
                    <a:pt x="10294147" y="2343457"/>
                  </a:lnTo>
                  <a:lnTo>
                    <a:pt x="10168787" y="2271109"/>
                  </a:lnTo>
                  <a:lnTo>
                    <a:pt x="10168787" y="2265279"/>
                  </a:lnTo>
                  <a:close/>
                  <a:moveTo>
                    <a:pt x="10168787" y="2275056"/>
                  </a:moveTo>
                  <a:lnTo>
                    <a:pt x="10292445" y="2346426"/>
                  </a:lnTo>
                  <a:lnTo>
                    <a:pt x="10168787" y="2417797"/>
                  </a:lnTo>
                  <a:lnTo>
                    <a:pt x="10168787" y="2275020"/>
                  </a:lnTo>
                  <a:close/>
                  <a:moveTo>
                    <a:pt x="10168787" y="2421743"/>
                  </a:moveTo>
                  <a:lnTo>
                    <a:pt x="10294147" y="2349395"/>
                  </a:lnTo>
                  <a:lnTo>
                    <a:pt x="10294147" y="2499922"/>
                  </a:lnTo>
                  <a:lnTo>
                    <a:pt x="10168787" y="2427573"/>
                  </a:lnTo>
                  <a:lnTo>
                    <a:pt x="10168787" y="2421743"/>
                  </a:lnTo>
                  <a:close/>
                  <a:moveTo>
                    <a:pt x="10168787" y="2431448"/>
                  </a:moveTo>
                  <a:lnTo>
                    <a:pt x="10292445" y="2502855"/>
                  </a:lnTo>
                  <a:lnTo>
                    <a:pt x="10168787" y="2574225"/>
                  </a:lnTo>
                  <a:lnTo>
                    <a:pt x="10168787" y="2431448"/>
                  </a:lnTo>
                  <a:close/>
                  <a:moveTo>
                    <a:pt x="10168787" y="2578136"/>
                  </a:moveTo>
                  <a:lnTo>
                    <a:pt x="10294147" y="2505788"/>
                  </a:lnTo>
                  <a:lnTo>
                    <a:pt x="10294147" y="2650484"/>
                  </a:lnTo>
                  <a:lnTo>
                    <a:pt x="10289077" y="2653417"/>
                  </a:lnTo>
                  <a:lnTo>
                    <a:pt x="10168787" y="2583965"/>
                  </a:lnTo>
                  <a:lnTo>
                    <a:pt x="10168787" y="2578136"/>
                  </a:lnTo>
                  <a:close/>
                  <a:moveTo>
                    <a:pt x="10168787" y="2587912"/>
                  </a:moveTo>
                  <a:lnTo>
                    <a:pt x="10285674" y="2655408"/>
                  </a:lnTo>
                  <a:lnTo>
                    <a:pt x="10168787" y="2722904"/>
                  </a:lnTo>
                  <a:lnTo>
                    <a:pt x="10168787" y="2587912"/>
                  </a:lnTo>
                  <a:close/>
                  <a:moveTo>
                    <a:pt x="10168787" y="2752162"/>
                  </a:moveTo>
                  <a:lnTo>
                    <a:pt x="10285674" y="2819622"/>
                  </a:lnTo>
                  <a:lnTo>
                    <a:pt x="10168787" y="2887082"/>
                  </a:lnTo>
                  <a:lnTo>
                    <a:pt x="10168787" y="2752162"/>
                  </a:lnTo>
                  <a:close/>
                  <a:moveTo>
                    <a:pt x="10168787" y="2890993"/>
                  </a:moveTo>
                  <a:lnTo>
                    <a:pt x="10289077" y="2821541"/>
                  </a:lnTo>
                  <a:lnTo>
                    <a:pt x="10294147" y="2824474"/>
                  </a:lnTo>
                  <a:lnTo>
                    <a:pt x="10294147" y="2969134"/>
                  </a:lnTo>
                  <a:lnTo>
                    <a:pt x="10168787" y="2896786"/>
                  </a:lnTo>
                  <a:lnTo>
                    <a:pt x="10168787" y="2890956"/>
                  </a:lnTo>
                  <a:close/>
                  <a:moveTo>
                    <a:pt x="10168787" y="2900769"/>
                  </a:moveTo>
                  <a:lnTo>
                    <a:pt x="10292445" y="2972140"/>
                  </a:lnTo>
                  <a:lnTo>
                    <a:pt x="10168787" y="3043510"/>
                  </a:lnTo>
                  <a:lnTo>
                    <a:pt x="10168787" y="2900733"/>
                  </a:lnTo>
                  <a:close/>
                  <a:moveTo>
                    <a:pt x="10168787" y="3047457"/>
                  </a:moveTo>
                  <a:lnTo>
                    <a:pt x="10294147" y="2975109"/>
                  </a:lnTo>
                  <a:lnTo>
                    <a:pt x="10294147" y="3125635"/>
                  </a:lnTo>
                  <a:lnTo>
                    <a:pt x="10168787" y="3053287"/>
                  </a:lnTo>
                  <a:lnTo>
                    <a:pt x="10168787" y="3047457"/>
                  </a:lnTo>
                  <a:close/>
                  <a:moveTo>
                    <a:pt x="10168787" y="3057162"/>
                  </a:moveTo>
                  <a:lnTo>
                    <a:pt x="10292445" y="3128568"/>
                  </a:lnTo>
                  <a:lnTo>
                    <a:pt x="10168787" y="3199939"/>
                  </a:lnTo>
                  <a:lnTo>
                    <a:pt x="10168787" y="3057162"/>
                  </a:lnTo>
                  <a:close/>
                  <a:moveTo>
                    <a:pt x="10168787" y="3203849"/>
                  </a:moveTo>
                  <a:lnTo>
                    <a:pt x="10294147" y="3131501"/>
                  </a:lnTo>
                  <a:lnTo>
                    <a:pt x="10294147" y="3282027"/>
                  </a:lnTo>
                  <a:lnTo>
                    <a:pt x="10168787" y="3209679"/>
                  </a:lnTo>
                  <a:lnTo>
                    <a:pt x="10168787" y="3203849"/>
                  </a:lnTo>
                  <a:close/>
                  <a:moveTo>
                    <a:pt x="10168787" y="3213626"/>
                  </a:moveTo>
                  <a:lnTo>
                    <a:pt x="10292445" y="3284997"/>
                  </a:lnTo>
                  <a:lnTo>
                    <a:pt x="10168787" y="3356367"/>
                  </a:lnTo>
                  <a:lnTo>
                    <a:pt x="10168787" y="3213626"/>
                  </a:lnTo>
                  <a:close/>
                  <a:moveTo>
                    <a:pt x="10168787" y="3360314"/>
                  </a:moveTo>
                  <a:lnTo>
                    <a:pt x="10294147" y="3287966"/>
                  </a:lnTo>
                  <a:lnTo>
                    <a:pt x="10294147" y="3432662"/>
                  </a:lnTo>
                  <a:lnTo>
                    <a:pt x="10289077" y="3435595"/>
                  </a:lnTo>
                  <a:lnTo>
                    <a:pt x="10168787" y="3366180"/>
                  </a:lnTo>
                  <a:lnTo>
                    <a:pt x="10168787" y="3360350"/>
                  </a:lnTo>
                  <a:close/>
                  <a:moveTo>
                    <a:pt x="10168787" y="3370054"/>
                  </a:moveTo>
                  <a:lnTo>
                    <a:pt x="10285674" y="3437514"/>
                  </a:lnTo>
                  <a:lnTo>
                    <a:pt x="10168787" y="3505010"/>
                  </a:lnTo>
                  <a:lnTo>
                    <a:pt x="10168787" y="3370054"/>
                  </a:lnTo>
                  <a:close/>
                  <a:moveTo>
                    <a:pt x="10168787" y="3534268"/>
                  </a:moveTo>
                  <a:lnTo>
                    <a:pt x="10285674" y="3601764"/>
                  </a:lnTo>
                  <a:lnTo>
                    <a:pt x="10168787" y="3669224"/>
                  </a:lnTo>
                  <a:lnTo>
                    <a:pt x="10168787" y="3534268"/>
                  </a:lnTo>
                  <a:close/>
                  <a:moveTo>
                    <a:pt x="10168787" y="3682911"/>
                  </a:moveTo>
                  <a:lnTo>
                    <a:pt x="10292445" y="3754282"/>
                  </a:lnTo>
                  <a:lnTo>
                    <a:pt x="10168787" y="3825688"/>
                  </a:lnTo>
                  <a:lnTo>
                    <a:pt x="10168787" y="3682947"/>
                  </a:lnTo>
                  <a:close/>
                  <a:moveTo>
                    <a:pt x="10294147" y="3907777"/>
                  </a:moveTo>
                  <a:lnTo>
                    <a:pt x="10168787" y="3835429"/>
                  </a:lnTo>
                  <a:lnTo>
                    <a:pt x="10168787" y="3829599"/>
                  </a:lnTo>
                  <a:lnTo>
                    <a:pt x="10294147" y="3757251"/>
                  </a:lnTo>
                  <a:lnTo>
                    <a:pt x="10294147" y="3907777"/>
                  </a:lnTo>
                  <a:close/>
                  <a:moveTo>
                    <a:pt x="10294147" y="3751312"/>
                  </a:moveTo>
                  <a:lnTo>
                    <a:pt x="10168787" y="3678964"/>
                  </a:lnTo>
                  <a:lnTo>
                    <a:pt x="10168787" y="3673135"/>
                  </a:lnTo>
                  <a:lnTo>
                    <a:pt x="10289077" y="3603719"/>
                  </a:lnTo>
                  <a:lnTo>
                    <a:pt x="10294147" y="3606653"/>
                  </a:lnTo>
                  <a:lnTo>
                    <a:pt x="10294147" y="3751312"/>
                  </a:lnTo>
                  <a:close/>
                  <a:moveTo>
                    <a:pt x="10297551" y="3907777"/>
                  </a:moveTo>
                  <a:lnTo>
                    <a:pt x="10297551" y="3757251"/>
                  </a:lnTo>
                  <a:lnTo>
                    <a:pt x="10427908" y="3832496"/>
                  </a:lnTo>
                  <a:lnTo>
                    <a:pt x="10297551" y="3907777"/>
                  </a:lnTo>
                  <a:close/>
                  <a:moveTo>
                    <a:pt x="10429610" y="3829563"/>
                  </a:moveTo>
                  <a:lnTo>
                    <a:pt x="10299253" y="3754246"/>
                  </a:lnTo>
                  <a:lnTo>
                    <a:pt x="10424576" y="3681897"/>
                  </a:lnTo>
                  <a:lnTo>
                    <a:pt x="10429646" y="3684830"/>
                  </a:lnTo>
                  <a:lnTo>
                    <a:pt x="10429646" y="3829527"/>
                  </a:lnTo>
                  <a:close/>
                  <a:moveTo>
                    <a:pt x="10433013" y="3686822"/>
                  </a:moveTo>
                  <a:lnTo>
                    <a:pt x="10556636" y="3758192"/>
                  </a:lnTo>
                  <a:lnTo>
                    <a:pt x="10433013" y="3829563"/>
                  </a:lnTo>
                  <a:lnTo>
                    <a:pt x="10433013" y="3686822"/>
                  </a:lnTo>
                  <a:close/>
                  <a:moveTo>
                    <a:pt x="10565072" y="3907777"/>
                  </a:moveTo>
                  <a:lnTo>
                    <a:pt x="10434715" y="3832496"/>
                  </a:lnTo>
                  <a:lnTo>
                    <a:pt x="10560003" y="3760148"/>
                  </a:lnTo>
                  <a:lnTo>
                    <a:pt x="10565072" y="3763081"/>
                  </a:lnTo>
                  <a:lnTo>
                    <a:pt x="10565072" y="3907777"/>
                  </a:lnTo>
                  <a:close/>
                  <a:moveTo>
                    <a:pt x="10568476" y="3907777"/>
                  </a:moveTo>
                  <a:lnTo>
                    <a:pt x="10568476" y="3765036"/>
                  </a:lnTo>
                  <a:lnTo>
                    <a:pt x="10692098" y="3836407"/>
                  </a:lnTo>
                  <a:lnTo>
                    <a:pt x="10568476" y="3907777"/>
                  </a:lnTo>
                  <a:close/>
                  <a:moveTo>
                    <a:pt x="10576949" y="3750371"/>
                  </a:moveTo>
                  <a:lnTo>
                    <a:pt x="10700572" y="3679001"/>
                  </a:lnTo>
                  <a:lnTo>
                    <a:pt x="10700572" y="3821742"/>
                  </a:lnTo>
                  <a:lnTo>
                    <a:pt x="10576949" y="3750371"/>
                  </a:lnTo>
                  <a:close/>
                  <a:moveTo>
                    <a:pt x="10829298" y="3896045"/>
                  </a:moveTo>
                  <a:lnTo>
                    <a:pt x="10712411" y="3828585"/>
                  </a:lnTo>
                  <a:lnTo>
                    <a:pt x="10829298" y="3761125"/>
                  </a:lnTo>
                  <a:lnTo>
                    <a:pt x="10829298" y="3896045"/>
                  </a:lnTo>
                  <a:close/>
                  <a:moveTo>
                    <a:pt x="10829298" y="3757178"/>
                  </a:moveTo>
                  <a:lnTo>
                    <a:pt x="10709044" y="3826630"/>
                  </a:lnTo>
                  <a:lnTo>
                    <a:pt x="10703975" y="3823697"/>
                  </a:lnTo>
                  <a:lnTo>
                    <a:pt x="10703975" y="3679037"/>
                  </a:lnTo>
                  <a:lnTo>
                    <a:pt x="10829298" y="3751385"/>
                  </a:lnTo>
                  <a:lnTo>
                    <a:pt x="10829298" y="3757215"/>
                  </a:lnTo>
                  <a:close/>
                  <a:moveTo>
                    <a:pt x="10829298" y="3747438"/>
                  </a:moveTo>
                  <a:lnTo>
                    <a:pt x="10705641" y="3676068"/>
                  </a:lnTo>
                  <a:lnTo>
                    <a:pt x="10829298" y="3604697"/>
                  </a:lnTo>
                  <a:lnTo>
                    <a:pt x="10829298" y="3747474"/>
                  </a:lnTo>
                  <a:close/>
                  <a:moveTo>
                    <a:pt x="10829298" y="3600750"/>
                  </a:moveTo>
                  <a:lnTo>
                    <a:pt x="10703975" y="3673098"/>
                  </a:lnTo>
                  <a:lnTo>
                    <a:pt x="10703975" y="3522572"/>
                  </a:lnTo>
                  <a:lnTo>
                    <a:pt x="10829298" y="3594920"/>
                  </a:lnTo>
                  <a:lnTo>
                    <a:pt x="10829298" y="3600750"/>
                  </a:lnTo>
                  <a:close/>
                  <a:moveTo>
                    <a:pt x="10829298" y="3591010"/>
                  </a:moveTo>
                  <a:lnTo>
                    <a:pt x="10705641" y="3519603"/>
                  </a:lnTo>
                  <a:lnTo>
                    <a:pt x="10829298" y="3448233"/>
                  </a:lnTo>
                  <a:lnTo>
                    <a:pt x="10829298" y="3591010"/>
                  </a:lnTo>
                  <a:close/>
                  <a:moveTo>
                    <a:pt x="10829298" y="3444322"/>
                  </a:moveTo>
                  <a:lnTo>
                    <a:pt x="10703975" y="3516670"/>
                  </a:lnTo>
                  <a:lnTo>
                    <a:pt x="10703975" y="3366144"/>
                  </a:lnTo>
                  <a:lnTo>
                    <a:pt x="10829298" y="3438492"/>
                  </a:lnTo>
                  <a:lnTo>
                    <a:pt x="10829298" y="3444322"/>
                  </a:lnTo>
                  <a:close/>
                  <a:moveTo>
                    <a:pt x="10829298" y="3434581"/>
                  </a:moveTo>
                  <a:lnTo>
                    <a:pt x="10705641" y="3363174"/>
                  </a:lnTo>
                  <a:lnTo>
                    <a:pt x="10829298" y="3291804"/>
                  </a:lnTo>
                  <a:lnTo>
                    <a:pt x="10829298" y="3434545"/>
                  </a:lnTo>
                  <a:close/>
                  <a:moveTo>
                    <a:pt x="10829298" y="3287893"/>
                  </a:moveTo>
                  <a:lnTo>
                    <a:pt x="10703975" y="3360241"/>
                  </a:lnTo>
                  <a:lnTo>
                    <a:pt x="10703975" y="3215582"/>
                  </a:lnTo>
                  <a:lnTo>
                    <a:pt x="10709044" y="3212648"/>
                  </a:lnTo>
                  <a:lnTo>
                    <a:pt x="10829298" y="3282100"/>
                  </a:lnTo>
                  <a:lnTo>
                    <a:pt x="10829298" y="3287930"/>
                  </a:lnTo>
                  <a:close/>
                  <a:moveTo>
                    <a:pt x="10829298" y="3278153"/>
                  </a:moveTo>
                  <a:lnTo>
                    <a:pt x="10712448" y="3210693"/>
                  </a:lnTo>
                  <a:lnTo>
                    <a:pt x="10829298" y="3143233"/>
                  </a:lnTo>
                  <a:lnTo>
                    <a:pt x="10829298" y="3278153"/>
                  </a:lnTo>
                  <a:close/>
                  <a:moveTo>
                    <a:pt x="10829298" y="3113903"/>
                  </a:moveTo>
                  <a:lnTo>
                    <a:pt x="10712411" y="3046407"/>
                  </a:lnTo>
                  <a:lnTo>
                    <a:pt x="10829298" y="2978947"/>
                  </a:lnTo>
                  <a:lnTo>
                    <a:pt x="10829298" y="3113903"/>
                  </a:lnTo>
                  <a:close/>
                  <a:moveTo>
                    <a:pt x="10829298" y="2975036"/>
                  </a:moveTo>
                  <a:lnTo>
                    <a:pt x="10709008" y="3044452"/>
                  </a:lnTo>
                  <a:lnTo>
                    <a:pt x="10703939" y="3041519"/>
                  </a:lnTo>
                  <a:lnTo>
                    <a:pt x="10703939" y="2896822"/>
                  </a:lnTo>
                  <a:lnTo>
                    <a:pt x="10829262" y="2969170"/>
                  </a:lnTo>
                  <a:lnTo>
                    <a:pt x="10829262" y="2975000"/>
                  </a:lnTo>
                  <a:close/>
                  <a:moveTo>
                    <a:pt x="10829298" y="2965296"/>
                  </a:moveTo>
                  <a:lnTo>
                    <a:pt x="10705641" y="2893926"/>
                  </a:lnTo>
                  <a:lnTo>
                    <a:pt x="10829298" y="2822519"/>
                  </a:lnTo>
                  <a:lnTo>
                    <a:pt x="10829298" y="2965260"/>
                  </a:lnTo>
                  <a:close/>
                  <a:moveTo>
                    <a:pt x="10829298" y="2818608"/>
                  </a:moveTo>
                  <a:lnTo>
                    <a:pt x="10703975" y="2890956"/>
                  </a:lnTo>
                  <a:lnTo>
                    <a:pt x="10703975" y="2740430"/>
                  </a:lnTo>
                  <a:lnTo>
                    <a:pt x="10829298" y="2812778"/>
                  </a:lnTo>
                  <a:lnTo>
                    <a:pt x="10829298" y="2818608"/>
                  </a:lnTo>
                  <a:close/>
                  <a:moveTo>
                    <a:pt x="10829298" y="2808868"/>
                  </a:moveTo>
                  <a:lnTo>
                    <a:pt x="10705641" y="2737497"/>
                  </a:lnTo>
                  <a:lnTo>
                    <a:pt x="10829298" y="2666091"/>
                  </a:lnTo>
                  <a:lnTo>
                    <a:pt x="10829298" y="2808868"/>
                  </a:lnTo>
                  <a:close/>
                  <a:moveTo>
                    <a:pt x="10829298" y="2662180"/>
                  </a:moveTo>
                  <a:lnTo>
                    <a:pt x="10703975" y="2734564"/>
                  </a:lnTo>
                  <a:lnTo>
                    <a:pt x="10703975" y="2584002"/>
                  </a:lnTo>
                  <a:lnTo>
                    <a:pt x="10829298" y="2656350"/>
                  </a:lnTo>
                  <a:lnTo>
                    <a:pt x="10829298" y="2662180"/>
                  </a:lnTo>
                  <a:close/>
                  <a:moveTo>
                    <a:pt x="10829298" y="2652439"/>
                  </a:moveTo>
                  <a:lnTo>
                    <a:pt x="10705641" y="2581069"/>
                  </a:lnTo>
                  <a:lnTo>
                    <a:pt x="10829298" y="2509662"/>
                  </a:lnTo>
                  <a:lnTo>
                    <a:pt x="10829298" y="2652439"/>
                  </a:lnTo>
                  <a:close/>
                  <a:moveTo>
                    <a:pt x="10829298" y="2505751"/>
                  </a:moveTo>
                  <a:lnTo>
                    <a:pt x="10703975" y="2578099"/>
                  </a:lnTo>
                  <a:lnTo>
                    <a:pt x="10703975" y="2433440"/>
                  </a:lnTo>
                  <a:lnTo>
                    <a:pt x="10709044" y="2430506"/>
                  </a:lnTo>
                  <a:lnTo>
                    <a:pt x="10829298" y="2499922"/>
                  </a:lnTo>
                  <a:lnTo>
                    <a:pt x="10829298" y="2505751"/>
                  </a:lnTo>
                  <a:close/>
                  <a:moveTo>
                    <a:pt x="10829298" y="2496011"/>
                  </a:moveTo>
                  <a:lnTo>
                    <a:pt x="10712448" y="2428551"/>
                  </a:lnTo>
                  <a:lnTo>
                    <a:pt x="10829298" y="2361091"/>
                  </a:lnTo>
                  <a:lnTo>
                    <a:pt x="10829298" y="2496011"/>
                  </a:lnTo>
                  <a:close/>
                  <a:moveTo>
                    <a:pt x="10829298" y="2331761"/>
                  </a:moveTo>
                  <a:lnTo>
                    <a:pt x="10712448" y="2264301"/>
                  </a:lnTo>
                  <a:lnTo>
                    <a:pt x="10829298" y="2196841"/>
                  </a:lnTo>
                  <a:lnTo>
                    <a:pt x="10829298" y="2331797"/>
                  </a:lnTo>
                  <a:close/>
                  <a:moveTo>
                    <a:pt x="10829298" y="2192894"/>
                  </a:moveTo>
                  <a:lnTo>
                    <a:pt x="10709044" y="2262346"/>
                  </a:lnTo>
                  <a:lnTo>
                    <a:pt x="10703975" y="2259413"/>
                  </a:lnTo>
                  <a:lnTo>
                    <a:pt x="10703975" y="2114717"/>
                  </a:lnTo>
                  <a:lnTo>
                    <a:pt x="10829298" y="2187065"/>
                  </a:lnTo>
                  <a:lnTo>
                    <a:pt x="10829298" y="2192894"/>
                  </a:lnTo>
                  <a:close/>
                  <a:moveTo>
                    <a:pt x="10829298" y="2183154"/>
                  </a:moveTo>
                  <a:lnTo>
                    <a:pt x="10705641" y="2111784"/>
                  </a:lnTo>
                  <a:lnTo>
                    <a:pt x="10829298" y="2040377"/>
                  </a:lnTo>
                  <a:lnTo>
                    <a:pt x="10829298" y="2183154"/>
                  </a:lnTo>
                  <a:close/>
                  <a:moveTo>
                    <a:pt x="10829298" y="2036466"/>
                  </a:moveTo>
                  <a:lnTo>
                    <a:pt x="10703975" y="2108814"/>
                  </a:lnTo>
                  <a:lnTo>
                    <a:pt x="10703975" y="1958288"/>
                  </a:lnTo>
                  <a:lnTo>
                    <a:pt x="10829298" y="2030636"/>
                  </a:lnTo>
                  <a:lnTo>
                    <a:pt x="10829298" y="2036466"/>
                  </a:lnTo>
                  <a:close/>
                  <a:moveTo>
                    <a:pt x="10829298" y="2026726"/>
                  </a:moveTo>
                  <a:lnTo>
                    <a:pt x="10705641" y="1955355"/>
                  </a:lnTo>
                  <a:lnTo>
                    <a:pt x="10829298" y="1883985"/>
                  </a:lnTo>
                  <a:lnTo>
                    <a:pt x="10829298" y="2026762"/>
                  </a:lnTo>
                  <a:close/>
                  <a:moveTo>
                    <a:pt x="10829298" y="1880038"/>
                  </a:moveTo>
                  <a:lnTo>
                    <a:pt x="10703975" y="1952422"/>
                  </a:lnTo>
                  <a:lnTo>
                    <a:pt x="10703975" y="1801860"/>
                  </a:lnTo>
                  <a:lnTo>
                    <a:pt x="10829298" y="1874208"/>
                  </a:lnTo>
                  <a:lnTo>
                    <a:pt x="10829298" y="1880038"/>
                  </a:lnTo>
                  <a:close/>
                  <a:moveTo>
                    <a:pt x="10829298" y="1870297"/>
                  </a:moveTo>
                  <a:lnTo>
                    <a:pt x="10705641" y="1798927"/>
                  </a:lnTo>
                  <a:lnTo>
                    <a:pt x="10829298" y="1727556"/>
                  </a:lnTo>
                  <a:lnTo>
                    <a:pt x="10829298" y="1870333"/>
                  </a:lnTo>
                  <a:close/>
                  <a:moveTo>
                    <a:pt x="10829298" y="1723609"/>
                  </a:moveTo>
                  <a:lnTo>
                    <a:pt x="10703975" y="1795994"/>
                  </a:lnTo>
                  <a:lnTo>
                    <a:pt x="10703975" y="1651297"/>
                  </a:lnTo>
                  <a:lnTo>
                    <a:pt x="10709044" y="1648364"/>
                  </a:lnTo>
                  <a:lnTo>
                    <a:pt x="10829298" y="1717779"/>
                  </a:lnTo>
                  <a:lnTo>
                    <a:pt x="10829298" y="1723609"/>
                  </a:lnTo>
                  <a:close/>
                  <a:moveTo>
                    <a:pt x="10829298" y="1713869"/>
                  </a:moveTo>
                  <a:lnTo>
                    <a:pt x="10712448" y="1646409"/>
                  </a:lnTo>
                  <a:lnTo>
                    <a:pt x="10829298" y="1578949"/>
                  </a:lnTo>
                  <a:lnTo>
                    <a:pt x="10829298" y="1713905"/>
                  </a:lnTo>
                  <a:close/>
                  <a:moveTo>
                    <a:pt x="10829298" y="1549655"/>
                  </a:moveTo>
                  <a:lnTo>
                    <a:pt x="10712411" y="1482159"/>
                  </a:lnTo>
                  <a:lnTo>
                    <a:pt x="10829298" y="1414699"/>
                  </a:lnTo>
                  <a:lnTo>
                    <a:pt x="10829298" y="1549655"/>
                  </a:lnTo>
                  <a:close/>
                  <a:moveTo>
                    <a:pt x="10829298" y="1410753"/>
                  </a:moveTo>
                  <a:lnTo>
                    <a:pt x="10709008" y="1480204"/>
                  </a:lnTo>
                  <a:lnTo>
                    <a:pt x="10703939" y="1477271"/>
                  </a:lnTo>
                  <a:lnTo>
                    <a:pt x="10703939" y="1332575"/>
                  </a:lnTo>
                  <a:lnTo>
                    <a:pt x="10829262" y="1404923"/>
                  </a:lnTo>
                  <a:lnTo>
                    <a:pt x="10829262" y="1410753"/>
                  </a:lnTo>
                  <a:close/>
                  <a:moveTo>
                    <a:pt x="10829298" y="1401012"/>
                  </a:moveTo>
                  <a:lnTo>
                    <a:pt x="10705641" y="1329642"/>
                  </a:lnTo>
                  <a:lnTo>
                    <a:pt x="10829298" y="1258271"/>
                  </a:lnTo>
                  <a:lnTo>
                    <a:pt x="10829298" y="1401048"/>
                  </a:lnTo>
                  <a:close/>
                  <a:moveTo>
                    <a:pt x="10829298" y="1254324"/>
                  </a:moveTo>
                  <a:lnTo>
                    <a:pt x="10703975" y="1326708"/>
                  </a:lnTo>
                  <a:lnTo>
                    <a:pt x="10703975" y="1176146"/>
                  </a:lnTo>
                  <a:lnTo>
                    <a:pt x="10829298" y="1248494"/>
                  </a:lnTo>
                  <a:lnTo>
                    <a:pt x="10829298" y="1254324"/>
                  </a:lnTo>
                  <a:close/>
                  <a:moveTo>
                    <a:pt x="10829298" y="1244583"/>
                  </a:moveTo>
                  <a:lnTo>
                    <a:pt x="10705641" y="1173213"/>
                  </a:lnTo>
                  <a:lnTo>
                    <a:pt x="10829298" y="1101843"/>
                  </a:lnTo>
                  <a:lnTo>
                    <a:pt x="10829298" y="1244620"/>
                  </a:lnTo>
                  <a:close/>
                  <a:moveTo>
                    <a:pt x="10829298" y="1097896"/>
                  </a:moveTo>
                  <a:lnTo>
                    <a:pt x="10703975" y="1170280"/>
                  </a:lnTo>
                  <a:lnTo>
                    <a:pt x="10703975" y="1019718"/>
                  </a:lnTo>
                  <a:lnTo>
                    <a:pt x="10829298" y="1092102"/>
                  </a:lnTo>
                  <a:lnTo>
                    <a:pt x="10829298" y="1097932"/>
                  </a:lnTo>
                  <a:close/>
                  <a:moveTo>
                    <a:pt x="10829298" y="1088155"/>
                  </a:moveTo>
                  <a:lnTo>
                    <a:pt x="10705677" y="1016785"/>
                  </a:lnTo>
                  <a:lnTo>
                    <a:pt x="10829298" y="945414"/>
                  </a:lnTo>
                  <a:lnTo>
                    <a:pt x="10829298" y="1088191"/>
                  </a:lnTo>
                  <a:close/>
                  <a:moveTo>
                    <a:pt x="10829298" y="941467"/>
                  </a:moveTo>
                  <a:lnTo>
                    <a:pt x="10703975" y="1013852"/>
                  </a:lnTo>
                  <a:lnTo>
                    <a:pt x="10703975" y="869155"/>
                  </a:lnTo>
                  <a:lnTo>
                    <a:pt x="10709044" y="866222"/>
                  </a:lnTo>
                  <a:lnTo>
                    <a:pt x="10829298" y="935637"/>
                  </a:lnTo>
                  <a:lnTo>
                    <a:pt x="10829298" y="941467"/>
                  </a:lnTo>
                  <a:close/>
                  <a:moveTo>
                    <a:pt x="10829298" y="931727"/>
                  </a:moveTo>
                  <a:lnTo>
                    <a:pt x="10712448" y="864267"/>
                  </a:lnTo>
                  <a:lnTo>
                    <a:pt x="10829298" y="796807"/>
                  </a:lnTo>
                  <a:lnTo>
                    <a:pt x="10829298" y="931763"/>
                  </a:lnTo>
                  <a:close/>
                  <a:moveTo>
                    <a:pt x="10829298" y="767477"/>
                  </a:moveTo>
                  <a:lnTo>
                    <a:pt x="10712448" y="700017"/>
                  </a:lnTo>
                  <a:lnTo>
                    <a:pt x="10829298" y="632557"/>
                  </a:lnTo>
                  <a:lnTo>
                    <a:pt x="10829298" y="767477"/>
                  </a:lnTo>
                  <a:close/>
                  <a:moveTo>
                    <a:pt x="10829298" y="628610"/>
                  </a:moveTo>
                  <a:lnTo>
                    <a:pt x="10709044" y="698062"/>
                  </a:lnTo>
                  <a:lnTo>
                    <a:pt x="10703975" y="695129"/>
                  </a:lnTo>
                  <a:lnTo>
                    <a:pt x="10703975" y="550432"/>
                  </a:lnTo>
                  <a:lnTo>
                    <a:pt x="10829298" y="622817"/>
                  </a:lnTo>
                  <a:lnTo>
                    <a:pt x="10829298" y="628647"/>
                  </a:lnTo>
                  <a:close/>
                  <a:moveTo>
                    <a:pt x="10829298" y="618870"/>
                  </a:moveTo>
                  <a:lnTo>
                    <a:pt x="10705677" y="547499"/>
                  </a:lnTo>
                  <a:lnTo>
                    <a:pt x="10829298" y="476129"/>
                  </a:lnTo>
                  <a:lnTo>
                    <a:pt x="10829298" y="618906"/>
                  </a:lnTo>
                  <a:close/>
                  <a:moveTo>
                    <a:pt x="10829298" y="472182"/>
                  </a:moveTo>
                  <a:lnTo>
                    <a:pt x="10703975" y="544566"/>
                  </a:lnTo>
                  <a:lnTo>
                    <a:pt x="10703975" y="394004"/>
                  </a:lnTo>
                  <a:lnTo>
                    <a:pt x="10829298" y="466388"/>
                  </a:lnTo>
                  <a:lnTo>
                    <a:pt x="10829298" y="472218"/>
                  </a:lnTo>
                  <a:close/>
                  <a:moveTo>
                    <a:pt x="10829298" y="462441"/>
                  </a:moveTo>
                  <a:lnTo>
                    <a:pt x="10705677" y="391071"/>
                  </a:lnTo>
                  <a:lnTo>
                    <a:pt x="10829298" y="319701"/>
                  </a:lnTo>
                  <a:lnTo>
                    <a:pt x="10829298" y="462478"/>
                  </a:lnTo>
                  <a:close/>
                  <a:moveTo>
                    <a:pt x="10829298" y="315754"/>
                  </a:moveTo>
                  <a:lnTo>
                    <a:pt x="10703975" y="388102"/>
                  </a:lnTo>
                  <a:lnTo>
                    <a:pt x="10703975" y="237576"/>
                  </a:lnTo>
                  <a:lnTo>
                    <a:pt x="10829298" y="309924"/>
                  </a:lnTo>
                  <a:lnTo>
                    <a:pt x="10829298" y="315754"/>
                  </a:lnTo>
                  <a:close/>
                  <a:moveTo>
                    <a:pt x="10829298" y="306013"/>
                  </a:moveTo>
                  <a:lnTo>
                    <a:pt x="10705641" y="234643"/>
                  </a:lnTo>
                  <a:lnTo>
                    <a:pt x="10829298" y="163272"/>
                  </a:lnTo>
                  <a:lnTo>
                    <a:pt x="10829298" y="306049"/>
                  </a:lnTo>
                  <a:close/>
                  <a:moveTo>
                    <a:pt x="10829298" y="159325"/>
                  </a:moveTo>
                  <a:lnTo>
                    <a:pt x="10703975" y="231710"/>
                  </a:lnTo>
                  <a:lnTo>
                    <a:pt x="10703975" y="87013"/>
                  </a:lnTo>
                  <a:lnTo>
                    <a:pt x="10709044" y="84080"/>
                  </a:lnTo>
                  <a:lnTo>
                    <a:pt x="10829298" y="153495"/>
                  </a:lnTo>
                  <a:lnTo>
                    <a:pt x="10829298" y="159325"/>
                  </a:lnTo>
                  <a:close/>
                  <a:moveTo>
                    <a:pt x="10829298" y="149585"/>
                  </a:moveTo>
                  <a:lnTo>
                    <a:pt x="10712448" y="82125"/>
                  </a:lnTo>
                  <a:lnTo>
                    <a:pt x="10829298" y="14665"/>
                  </a:lnTo>
                  <a:lnTo>
                    <a:pt x="10829298" y="149621"/>
                  </a:lnTo>
                  <a:close/>
                  <a:moveTo>
                    <a:pt x="10846209" y="3896009"/>
                  </a:moveTo>
                  <a:lnTo>
                    <a:pt x="10846209" y="3761125"/>
                  </a:lnTo>
                  <a:lnTo>
                    <a:pt x="10962987" y="3828549"/>
                  </a:lnTo>
                  <a:lnTo>
                    <a:pt x="10846209" y="3895973"/>
                  </a:lnTo>
                  <a:close/>
                  <a:moveTo>
                    <a:pt x="10966427" y="3826630"/>
                  </a:moveTo>
                  <a:lnTo>
                    <a:pt x="10846245" y="3757215"/>
                  </a:lnTo>
                  <a:lnTo>
                    <a:pt x="10846245" y="3751312"/>
                  </a:lnTo>
                  <a:lnTo>
                    <a:pt x="10971496" y="3678964"/>
                  </a:lnTo>
                  <a:lnTo>
                    <a:pt x="10971496" y="3823660"/>
                  </a:lnTo>
                  <a:lnTo>
                    <a:pt x="10966427" y="3826594"/>
                  </a:lnTo>
                  <a:close/>
                  <a:moveTo>
                    <a:pt x="10974864" y="3821705"/>
                  </a:moveTo>
                  <a:lnTo>
                    <a:pt x="10974864" y="3679001"/>
                  </a:lnTo>
                  <a:lnTo>
                    <a:pt x="11098450" y="3750371"/>
                  </a:lnTo>
                  <a:lnTo>
                    <a:pt x="10974864" y="3821705"/>
                  </a:lnTo>
                  <a:close/>
                  <a:moveTo>
                    <a:pt x="11106959" y="3907777"/>
                  </a:moveTo>
                  <a:lnTo>
                    <a:pt x="10983337" y="3836407"/>
                  </a:lnTo>
                  <a:lnTo>
                    <a:pt x="11106959" y="3765036"/>
                  </a:lnTo>
                  <a:lnTo>
                    <a:pt x="11106959" y="3907777"/>
                  </a:lnTo>
                  <a:close/>
                  <a:moveTo>
                    <a:pt x="11110363" y="3907777"/>
                  </a:moveTo>
                  <a:lnTo>
                    <a:pt x="11110363" y="3763081"/>
                  </a:lnTo>
                  <a:lnTo>
                    <a:pt x="11115432" y="3760148"/>
                  </a:lnTo>
                  <a:lnTo>
                    <a:pt x="11240756" y="3832496"/>
                  </a:lnTo>
                  <a:lnTo>
                    <a:pt x="11110399" y="3907777"/>
                  </a:lnTo>
                  <a:close/>
                  <a:moveTo>
                    <a:pt x="11242422" y="3829563"/>
                  </a:moveTo>
                  <a:lnTo>
                    <a:pt x="11118800" y="3758192"/>
                  </a:lnTo>
                  <a:lnTo>
                    <a:pt x="11242422" y="3686822"/>
                  </a:lnTo>
                  <a:lnTo>
                    <a:pt x="11242422" y="3829563"/>
                  </a:lnTo>
                  <a:close/>
                  <a:moveTo>
                    <a:pt x="11245825" y="3684867"/>
                  </a:moveTo>
                  <a:lnTo>
                    <a:pt x="11250895" y="3681934"/>
                  </a:lnTo>
                  <a:lnTo>
                    <a:pt x="11376219" y="3754282"/>
                  </a:lnTo>
                  <a:lnTo>
                    <a:pt x="11245862" y="3829563"/>
                  </a:lnTo>
                  <a:lnTo>
                    <a:pt x="11245862" y="3684867"/>
                  </a:lnTo>
                  <a:close/>
                  <a:moveTo>
                    <a:pt x="11377884" y="3907777"/>
                  </a:moveTo>
                  <a:lnTo>
                    <a:pt x="11247491" y="3832460"/>
                  </a:lnTo>
                  <a:lnTo>
                    <a:pt x="11377884" y="3757178"/>
                  </a:lnTo>
                  <a:lnTo>
                    <a:pt x="11377884" y="3907741"/>
                  </a:lnTo>
                  <a:close/>
                  <a:moveTo>
                    <a:pt x="11377884" y="3751349"/>
                  </a:moveTo>
                  <a:lnTo>
                    <a:pt x="11254263" y="3679978"/>
                  </a:lnTo>
                  <a:lnTo>
                    <a:pt x="11377884" y="3608608"/>
                  </a:lnTo>
                  <a:lnTo>
                    <a:pt x="11377884" y="3751349"/>
                  </a:lnTo>
                  <a:close/>
                  <a:moveTo>
                    <a:pt x="11506612" y="3835429"/>
                  </a:moveTo>
                  <a:lnTo>
                    <a:pt x="11381288" y="3907777"/>
                  </a:lnTo>
                  <a:lnTo>
                    <a:pt x="11381288" y="3757251"/>
                  </a:lnTo>
                  <a:lnTo>
                    <a:pt x="11506612" y="3829599"/>
                  </a:lnTo>
                  <a:lnTo>
                    <a:pt x="11506612" y="3835465"/>
                  </a:lnTo>
                  <a:close/>
                  <a:moveTo>
                    <a:pt x="11506612" y="3825652"/>
                  </a:moveTo>
                  <a:lnTo>
                    <a:pt x="11382990" y="3754282"/>
                  </a:lnTo>
                  <a:lnTo>
                    <a:pt x="11506612" y="3682947"/>
                  </a:lnTo>
                  <a:lnTo>
                    <a:pt x="11506612" y="3825652"/>
                  </a:lnTo>
                  <a:close/>
                  <a:moveTo>
                    <a:pt x="11506612" y="3679001"/>
                  </a:moveTo>
                  <a:lnTo>
                    <a:pt x="11381288" y="3751349"/>
                  </a:lnTo>
                  <a:lnTo>
                    <a:pt x="11381288" y="3606653"/>
                  </a:lnTo>
                  <a:lnTo>
                    <a:pt x="11386358" y="3603719"/>
                  </a:lnTo>
                  <a:lnTo>
                    <a:pt x="11506612" y="3673135"/>
                  </a:lnTo>
                  <a:lnTo>
                    <a:pt x="11506612" y="3679001"/>
                  </a:lnTo>
                  <a:close/>
                  <a:moveTo>
                    <a:pt x="11506612" y="3669224"/>
                  </a:moveTo>
                  <a:lnTo>
                    <a:pt x="11389761" y="3601764"/>
                  </a:lnTo>
                  <a:lnTo>
                    <a:pt x="11506612" y="3534304"/>
                  </a:lnTo>
                  <a:lnTo>
                    <a:pt x="11506612" y="3669224"/>
                  </a:lnTo>
                  <a:close/>
                  <a:moveTo>
                    <a:pt x="11506612" y="3504974"/>
                  </a:moveTo>
                  <a:lnTo>
                    <a:pt x="11389761" y="3437514"/>
                  </a:lnTo>
                  <a:lnTo>
                    <a:pt x="11506612" y="3370054"/>
                  </a:lnTo>
                  <a:lnTo>
                    <a:pt x="11506612" y="3504974"/>
                  </a:lnTo>
                  <a:close/>
                  <a:moveTo>
                    <a:pt x="11506612" y="3366144"/>
                  </a:moveTo>
                  <a:lnTo>
                    <a:pt x="11386358" y="3435559"/>
                  </a:lnTo>
                  <a:lnTo>
                    <a:pt x="11381288" y="3432626"/>
                  </a:lnTo>
                  <a:lnTo>
                    <a:pt x="11381288" y="3287966"/>
                  </a:lnTo>
                  <a:lnTo>
                    <a:pt x="11506612" y="3360314"/>
                  </a:lnTo>
                  <a:lnTo>
                    <a:pt x="11506612" y="3366180"/>
                  </a:lnTo>
                  <a:close/>
                  <a:moveTo>
                    <a:pt x="11506612" y="3356367"/>
                  </a:moveTo>
                  <a:lnTo>
                    <a:pt x="11382990" y="3284997"/>
                  </a:lnTo>
                  <a:lnTo>
                    <a:pt x="11506612" y="3213626"/>
                  </a:lnTo>
                  <a:lnTo>
                    <a:pt x="11506612" y="3356331"/>
                  </a:lnTo>
                  <a:close/>
                  <a:moveTo>
                    <a:pt x="11506612" y="3209715"/>
                  </a:moveTo>
                  <a:lnTo>
                    <a:pt x="11381288" y="3282064"/>
                  </a:lnTo>
                  <a:lnTo>
                    <a:pt x="11381288" y="3131537"/>
                  </a:lnTo>
                  <a:lnTo>
                    <a:pt x="11506612" y="3203885"/>
                  </a:lnTo>
                  <a:lnTo>
                    <a:pt x="11506612" y="3209752"/>
                  </a:lnTo>
                  <a:close/>
                  <a:moveTo>
                    <a:pt x="11506612" y="3199939"/>
                  </a:moveTo>
                  <a:lnTo>
                    <a:pt x="11382990" y="3128568"/>
                  </a:lnTo>
                  <a:lnTo>
                    <a:pt x="11506612" y="3057198"/>
                  </a:lnTo>
                  <a:lnTo>
                    <a:pt x="11506612" y="3199939"/>
                  </a:lnTo>
                  <a:close/>
                  <a:moveTo>
                    <a:pt x="11506612" y="3053287"/>
                  </a:moveTo>
                  <a:lnTo>
                    <a:pt x="11381288" y="3125635"/>
                  </a:lnTo>
                  <a:lnTo>
                    <a:pt x="11381288" y="2975109"/>
                  </a:lnTo>
                  <a:lnTo>
                    <a:pt x="11506612" y="3047457"/>
                  </a:lnTo>
                  <a:lnTo>
                    <a:pt x="11506612" y="3053323"/>
                  </a:lnTo>
                  <a:close/>
                  <a:moveTo>
                    <a:pt x="11506612" y="3043510"/>
                  </a:moveTo>
                  <a:lnTo>
                    <a:pt x="11382990" y="2972140"/>
                  </a:lnTo>
                  <a:lnTo>
                    <a:pt x="11506612" y="2900805"/>
                  </a:lnTo>
                  <a:lnTo>
                    <a:pt x="11506612" y="3043510"/>
                  </a:lnTo>
                  <a:close/>
                  <a:moveTo>
                    <a:pt x="11506612" y="2896859"/>
                  </a:moveTo>
                  <a:lnTo>
                    <a:pt x="11381288" y="2969207"/>
                  </a:lnTo>
                  <a:lnTo>
                    <a:pt x="11381288" y="2824547"/>
                  </a:lnTo>
                  <a:lnTo>
                    <a:pt x="11386358" y="2821614"/>
                  </a:lnTo>
                  <a:lnTo>
                    <a:pt x="11506612" y="2891029"/>
                  </a:lnTo>
                  <a:lnTo>
                    <a:pt x="11506612" y="2896895"/>
                  </a:lnTo>
                  <a:close/>
                  <a:moveTo>
                    <a:pt x="11506612" y="2887082"/>
                  </a:moveTo>
                  <a:lnTo>
                    <a:pt x="11389761" y="2819622"/>
                  </a:lnTo>
                  <a:lnTo>
                    <a:pt x="11506612" y="2752162"/>
                  </a:lnTo>
                  <a:lnTo>
                    <a:pt x="11506612" y="2887046"/>
                  </a:lnTo>
                  <a:close/>
                  <a:moveTo>
                    <a:pt x="11506612" y="2722832"/>
                  </a:moveTo>
                  <a:lnTo>
                    <a:pt x="11389761" y="2655372"/>
                  </a:lnTo>
                  <a:lnTo>
                    <a:pt x="11506612" y="2587912"/>
                  </a:lnTo>
                  <a:lnTo>
                    <a:pt x="11506612" y="2722832"/>
                  </a:lnTo>
                  <a:close/>
                  <a:moveTo>
                    <a:pt x="11506612" y="2584002"/>
                  </a:moveTo>
                  <a:lnTo>
                    <a:pt x="11386358" y="2653417"/>
                  </a:lnTo>
                  <a:lnTo>
                    <a:pt x="11381288" y="2650484"/>
                  </a:lnTo>
                  <a:lnTo>
                    <a:pt x="11381288" y="2505824"/>
                  </a:lnTo>
                  <a:lnTo>
                    <a:pt x="11506612" y="2578172"/>
                  </a:lnTo>
                  <a:lnTo>
                    <a:pt x="11506612" y="2584038"/>
                  </a:lnTo>
                  <a:close/>
                  <a:moveTo>
                    <a:pt x="11506612" y="2574225"/>
                  </a:moveTo>
                  <a:lnTo>
                    <a:pt x="11382990" y="2502855"/>
                  </a:lnTo>
                  <a:lnTo>
                    <a:pt x="11506612" y="2431484"/>
                  </a:lnTo>
                  <a:lnTo>
                    <a:pt x="11506612" y="2574225"/>
                  </a:lnTo>
                  <a:close/>
                  <a:moveTo>
                    <a:pt x="11506612" y="2427573"/>
                  </a:moveTo>
                  <a:lnTo>
                    <a:pt x="11381288" y="2499922"/>
                  </a:lnTo>
                  <a:lnTo>
                    <a:pt x="11381288" y="2349395"/>
                  </a:lnTo>
                  <a:lnTo>
                    <a:pt x="11506612" y="2421743"/>
                  </a:lnTo>
                  <a:lnTo>
                    <a:pt x="11506612" y="2427610"/>
                  </a:lnTo>
                  <a:close/>
                  <a:moveTo>
                    <a:pt x="11506612" y="2417797"/>
                  </a:moveTo>
                  <a:lnTo>
                    <a:pt x="11382990" y="2346426"/>
                  </a:lnTo>
                  <a:lnTo>
                    <a:pt x="11506612" y="2275056"/>
                  </a:lnTo>
                  <a:lnTo>
                    <a:pt x="11506612" y="2417797"/>
                  </a:lnTo>
                  <a:close/>
                  <a:moveTo>
                    <a:pt x="11506612" y="2271145"/>
                  </a:moveTo>
                  <a:lnTo>
                    <a:pt x="11381288" y="2343493"/>
                  </a:lnTo>
                  <a:lnTo>
                    <a:pt x="11381288" y="2192967"/>
                  </a:lnTo>
                  <a:lnTo>
                    <a:pt x="11506612" y="2265315"/>
                  </a:lnTo>
                  <a:lnTo>
                    <a:pt x="11506612" y="2271181"/>
                  </a:lnTo>
                  <a:close/>
                  <a:moveTo>
                    <a:pt x="11506612" y="2261368"/>
                  </a:moveTo>
                  <a:lnTo>
                    <a:pt x="11382990" y="2189998"/>
                  </a:lnTo>
                  <a:lnTo>
                    <a:pt x="11506612" y="2118627"/>
                  </a:lnTo>
                  <a:lnTo>
                    <a:pt x="11506612" y="2261368"/>
                  </a:lnTo>
                  <a:close/>
                  <a:moveTo>
                    <a:pt x="11506612" y="2114717"/>
                  </a:moveTo>
                  <a:lnTo>
                    <a:pt x="11381288" y="2187065"/>
                  </a:lnTo>
                  <a:lnTo>
                    <a:pt x="11381288" y="2042368"/>
                  </a:lnTo>
                  <a:lnTo>
                    <a:pt x="11386394" y="2039435"/>
                  </a:lnTo>
                  <a:lnTo>
                    <a:pt x="11506612" y="2108851"/>
                  </a:lnTo>
                  <a:lnTo>
                    <a:pt x="11506612" y="2114717"/>
                  </a:lnTo>
                  <a:close/>
                  <a:moveTo>
                    <a:pt x="11506612" y="2104940"/>
                  </a:moveTo>
                  <a:lnTo>
                    <a:pt x="11389797" y="2037480"/>
                  </a:lnTo>
                  <a:lnTo>
                    <a:pt x="11506612" y="1970020"/>
                  </a:lnTo>
                  <a:lnTo>
                    <a:pt x="11506612" y="2104940"/>
                  </a:lnTo>
                  <a:close/>
                  <a:moveTo>
                    <a:pt x="11506612" y="1940690"/>
                  </a:moveTo>
                  <a:lnTo>
                    <a:pt x="11389761" y="1873230"/>
                  </a:lnTo>
                  <a:lnTo>
                    <a:pt x="11506612" y="1805770"/>
                  </a:lnTo>
                  <a:lnTo>
                    <a:pt x="11506612" y="1940690"/>
                  </a:lnTo>
                  <a:close/>
                  <a:moveTo>
                    <a:pt x="11506612" y="1801860"/>
                  </a:moveTo>
                  <a:lnTo>
                    <a:pt x="11386358" y="1871275"/>
                  </a:lnTo>
                  <a:lnTo>
                    <a:pt x="11381288" y="1868342"/>
                  </a:lnTo>
                  <a:lnTo>
                    <a:pt x="11381288" y="1723646"/>
                  </a:lnTo>
                  <a:lnTo>
                    <a:pt x="11506612" y="1795994"/>
                  </a:lnTo>
                  <a:lnTo>
                    <a:pt x="11506612" y="1801860"/>
                  </a:lnTo>
                  <a:close/>
                  <a:moveTo>
                    <a:pt x="11506612" y="1792083"/>
                  </a:moveTo>
                  <a:lnTo>
                    <a:pt x="11382990" y="1720713"/>
                  </a:lnTo>
                  <a:lnTo>
                    <a:pt x="11506612" y="1649342"/>
                  </a:lnTo>
                  <a:lnTo>
                    <a:pt x="11506612" y="1792083"/>
                  </a:lnTo>
                  <a:close/>
                  <a:moveTo>
                    <a:pt x="11506612" y="1645431"/>
                  </a:moveTo>
                  <a:lnTo>
                    <a:pt x="11381288" y="1717779"/>
                  </a:lnTo>
                  <a:lnTo>
                    <a:pt x="11381288" y="1567253"/>
                  </a:lnTo>
                  <a:lnTo>
                    <a:pt x="11506612" y="1639601"/>
                  </a:lnTo>
                  <a:lnTo>
                    <a:pt x="11506612" y="1645468"/>
                  </a:lnTo>
                  <a:close/>
                  <a:moveTo>
                    <a:pt x="11506612" y="1635654"/>
                  </a:moveTo>
                  <a:lnTo>
                    <a:pt x="11382990" y="1564284"/>
                  </a:lnTo>
                  <a:lnTo>
                    <a:pt x="11506612" y="1492914"/>
                  </a:lnTo>
                  <a:lnTo>
                    <a:pt x="11506612" y="1635654"/>
                  </a:lnTo>
                  <a:close/>
                  <a:moveTo>
                    <a:pt x="11506612" y="1489003"/>
                  </a:moveTo>
                  <a:lnTo>
                    <a:pt x="11381288" y="1561351"/>
                  </a:lnTo>
                  <a:lnTo>
                    <a:pt x="11381288" y="1410789"/>
                  </a:lnTo>
                  <a:lnTo>
                    <a:pt x="11506612" y="1483137"/>
                  </a:lnTo>
                  <a:lnTo>
                    <a:pt x="11506612" y="1489003"/>
                  </a:lnTo>
                  <a:close/>
                  <a:moveTo>
                    <a:pt x="11506612" y="1479226"/>
                  </a:moveTo>
                  <a:lnTo>
                    <a:pt x="11382990" y="1407856"/>
                  </a:lnTo>
                  <a:lnTo>
                    <a:pt x="11506612" y="1336485"/>
                  </a:lnTo>
                  <a:lnTo>
                    <a:pt x="11506612" y="1479226"/>
                  </a:lnTo>
                  <a:close/>
                  <a:moveTo>
                    <a:pt x="11506612" y="1332575"/>
                  </a:moveTo>
                  <a:lnTo>
                    <a:pt x="11381288" y="1404923"/>
                  </a:lnTo>
                  <a:lnTo>
                    <a:pt x="11381288" y="1260226"/>
                  </a:lnTo>
                  <a:lnTo>
                    <a:pt x="11386358" y="1257293"/>
                  </a:lnTo>
                  <a:lnTo>
                    <a:pt x="11506612" y="1326708"/>
                  </a:lnTo>
                  <a:lnTo>
                    <a:pt x="11506612" y="1332575"/>
                  </a:lnTo>
                  <a:close/>
                  <a:moveTo>
                    <a:pt x="11506612" y="1322798"/>
                  </a:moveTo>
                  <a:lnTo>
                    <a:pt x="11389761" y="1255338"/>
                  </a:lnTo>
                  <a:lnTo>
                    <a:pt x="11506612" y="1187878"/>
                  </a:lnTo>
                  <a:lnTo>
                    <a:pt x="11506612" y="1322798"/>
                  </a:lnTo>
                  <a:close/>
                  <a:moveTo>
                    <a:pt x="11506612" y="1158548"/>
                  </a:moveTo>
                  <a:lnTo>
                    <a:pt x="11389761" y="1091088"/>
                  </a:lnTo>
                  <a:lnTo>
                    <a:pt x="11506612" y="1023628"/>
                  </a:lnTo>
                  <a:lnTo>
                    <a:pt x="11506612" y="1158548"/>
                  </a:lnTo>
                  <a:close/>
                  <a:moveTo>
                    <a:pt x="11506612" y="1019718"/>
                  </a:moveTo>
                  <a:lnTo>
                    <a:pt x="11386358" y="1089133"/>
                  </a:lnTo>
                  <a:lnTo>
                    <a:pt x="11381288" y="1086200"/>
                  </a:lnTo>
                  <a:lnTo>
                    <a:pt x="11381288" y="941503"/>
                  </a:lnTo>
                  <a:lnTo>
                    <a:pt x="11506612" y="1013852"/>
                  </a:lnTo>
                  <a:lnTo>
                    <a:pt x="11506612" y="1019718"/>
                  </a:lnTo>
                  <a:close/>
                  <a:moveTo>
                    <a:pt x="11506612" y="1009941"/>
                  </a:moveTo>
                  <a:lnTo>
                    <a:pt x="11382990" y="938570"/>
                  </a:lnTo>
                  <a:lnTo>
                    <a:pt x="11506612" y="867200"/>
                  </a:lnTo>
                  <a:lnTo>
                    <a:pt x="11506612" y="1009941"/>
                  </a:lnTo>
                  <a:close/>
                  <a:moveTo>
                    <a:pt x="11506612" y="863289"/>
                  </a:moveTo>
                  <a:lnTo>
                    <a:pt x="11381288" y="935637"/>
                  </a:lnTo>
                  <a:lnTo>
                    <a:pt x="11381288" y="785075"/>
                  </a:lnTo>
                  <a:lnTo>
                    <a:pt x="11506612" y="857423"/>
                  </a:lnTo>
                  <a:lnTo>
                    <a:pt x="11506612" y="863289"/>
                  </a:lnTo>
                  <a:close/>
                  <a:moveTo>
                    <a:pt x="11506612" y="853513"/>
                  </a:moveTo>
                  <a:lnTo>
                    <a:pt x="11382990" y="782142"/>
                  </a:lnTo>
                  <a:lnTo>
                    <a:pt x="11506612" y="710772"/>
                  </a:lnTo>
                  <a:lnTo>
                    <a:pt x="11506612" y="853513"/>
                  </a:lnTo>
                  <a:close/>
                  <a:moveTo>
                    <a:pt x="11506612" y="706861"/>
                  </a:moveTo>
                  <a:lnTo>
                    <a:pt x="11381288" y="779209"/>
                  </a:lnTo>
                  <a:lnTo>
                    <a:pt x="11381288" y="628683"/>
                  </a:lnTo>
                  <a:lnTo>
                    <a:pt x="11506612" y="701031"/>
                  </a:lnTo>
                  <a:lnTo>
                    <a:pt x="11506612" y="706897"/>
                  </a:lnTo>
                  <a:close/>
                  <a:moveTo>
                    <a:pt x="11506612" y="697084"/>
                  </a:moveTo>
                  <a:lnTo>
                    <a:pt x="11382990" y="625714"/>
                  </a:lnTo>
                  <a:lnTo>
                    <a:pt x="11506612" y="554343"/>
                  </a:lnTo>
                  <a:lnTo>
                    <a:pt x="11506612" y="697084"/>
                  </a:lnTo>
                  <a:close/>
                  <a:moveTo>
                    <a:pt x="11506612" y="550432"/>
                  </a:moveTo>
                  <a:lnTo>
                    <a:pt x="11381288" y="622781"/>
                  </a:lnTo>
                  <a:lnTo>
                    <a:pt x="11381288" y="478084"/>
                  </a:lnTo>
                  <a:lnTo>
                    <a:pt x="11386358" y="475151"/>
                  </a:lnTo>
                  <a:lnTo>
                    <a:pt x="11506612" y="544566"/>
                  </a:lnTo>
                  <a:lnTo>
                    <a:pt x="11506612" y="550432"/>
                  </a:lnTo>
                  <a:close/>
                  <a:moveTo>
                    <a:pt x="11506612" y="540656"/>
                  </a:moveTo>
                  <a:lnTo>
                    <a:pt x="11389761" y="473196"/>
                  </a:lnTo>
                  <a:lnTo>
                    <a:pt x="11506612" y="405736"/>
                  </a:lnTo>
                  <a:lnTo>
                    <a:pt x="11506612" y="540656"/>
                  </a:lnTo>
                  <a:close/>
                  <a:moveTo>
                    <a:pt x="11506612" y="376406"/>
                  </a:moveTo>
                  <a:lnTo>
                    <a:pt x="11389761" y="308946"/>
                  </a:lnTo>
                  <a:lnTo>
                    <a:pt x="11506612" y="241486"/>
                  </a:lnTo>
                  <a:lnTo>
                    <a:pt x="11506612" y="376406"/>
                  </a:lnTo>
                  <a:close/>
                  <a:moveTo>
                    <a:pt x="11506612" y="237576"/>
                  </a:moveTo>
                  <a:lnTo>
                    <a:pt x="11386358" y="306991"/>
                  </a:lnTo>
                  <a:lnTo>
                    <a:pt x="11381288" y="304058"/>
                  </a:lnTo>
                  <a:lnTo>
                    <a:pt x="11381288" y="159361"/>
                  </a:lnTo>
                  <a:lnTo>
                    <a:pt x="11506612" y="231710"/>
                  </a:lnTo>
                  <a:lnTo>
                    <a:pt x="11506612" y="237576"/>
                  </a:lnTo>
                  <a:close/>
                  <a:moveTo>
                    <a:pt x="11506612" y="227799"/>
                  </a:moveTo>
                  <a:lnTo>
                    <a:pt x="11382990" y="156428"/>
                  </a:lnTo>
                  <a:lnTo>
                    <a:pt x="11506612" y="85058"/>
                  </a:lnTo>
                  <a:lnTo>
                    <a:pt x="11506612" y="227799"/>
                  </a:lnTo>
                  <a:close/>
                  <a:moveTo>
                    <a:pt x="11506612" y="81147"/>
                  </a:moveTo>
                  <a:lnTo>
                    <a:pt x="11381288" y="153495"/>
                  </a:lnTo>
                  <a:lnTo>
                    <a:pt x="11381288" y="2933"/>
                  </a:lnTo>
                  <a:lnTo>
                    <a:pt x="11506612" y="75281"/>
                  </a:lnTo>
                  <a:lnTo>
                    <a:pt x="11506612" y="81147"/>
                  </a:lnTo>
                  <a:close/>
                  <a:moveTo>
                    <a:pt x="12055270" y="88969"/>
                  </a:moveTo>
                  <a:lnTo>
                    <a:pt x="12055270" y="231710"/>
                  </a:lnTo>
                  <a:lnTo>
                    <a:pt x="11931648" y="160339"/>
                  </a:lnTo>
                  <a:lnTo>
                    <a:pt x="12055270" y="88969"/>
                  </a:lnTo>
                  <a:close/>
                  <a:moveTo>
                    <a:pt x="11923175" y="1097932"/>
                  </a:moveTo>
                  <a:lnTo>
                    <a:pt x="12053568" y="1173213"/>
                  </a:lnTo>
                  <a:lnTo>
                    <a:pt x="11923175" y="1248494"/>
                  </a:lnTo>
                  <a:lnTo>
                    <a:pt x="11923175" y="1097932"/>
                  </a:lnTo>
                  <a:close/>
                  <a:moveTo>
                    <a:pt x="11923175" y="1880074"/>
                  </a:moveTo>
                  <a:lnTo>
                    <a:pt x="12053568" y="1955355"/>
                  </a:lnTo>
                  <a:lnTo>
                    <a:pt x="11923175" y="2030636"/>
                  </a:lnTo>
                  <a:lnTo>
                    <a:pt x="11923175" y="1880110"/>
                  </a:lnTo>
                  <a:close/>
                  <a:moveTo>
                    <a:pt x="11923175" y="2662216"/>
                  </a:moveTo>
                  <a:lnTo>
                    <a:pt x="12053532" y="2737461"/>
                  </a:lnTo>
                  <a:lnTo>
                    <a:pt x="11923175" y="2812742"/>
                  </a:lnTo>
                  <a:lnTo>
                    <a:pt x="11923175" y="2662216"/>
                  </a:lnTo>
                  <a:close/>
                  <a:moveTo>
                    <a:pt x="11784308" y="3203849"/>
                  </a:moveTo>
                  <a:lnTo>
                    <a:pt x="11653915" y="3128568"/>
                  </a:lnTo>
                  <a:lnTo>
                    <a:pt x="11784308" y="3053287"/>
                  </a:lnTo>
                  <a:lnTo>
                    <a:pt x="11784308" y="3203849"/>
                  </a:lnTo>
                  <a:close/>
                  <a:moveTo>
                    <a:pt x="11784308" y="2421671"/>
                  </a:moveTo>
                  <a:lnTo>
                    <a:pt x="11653915" y="2346426"/>
                  </a:lnTo>
                  <a:lnTo>
                    <a:pt x="11784308" y="2271145"/>
                  </a:lnTo>
                  <a:lnTo>
                    <a:pt x="11784308" y="2421671"/>
                  </a:lnTo>
                  <a:close/>
                  <a:moveTo>
                    <a:pt x="11784308" y="1639529"/>
                  </a:moveTo>
                  <a:lnTo>
                    <a:pt x="11653951" y="1564248"/>
                  </a:lnTo>
                  <a:lnTo>
                    <a:pt x="11784308" y="1488967"/>
                  </a:lnTo>
                  <a:lnTo>
                    <a:pt x="11784308" y="1639493"/>
                  </a:lnTo>
                  <a:close/>
                  <a:moveTo>
                    <a:pt x="11784308" y="857423"/>
                  </a:moveTo>
                  <a:lnTo>
                    <a:pt x="11653915" y="782142"/>
                  </a:lnTo>
                  <a:lnTo>
                    <a:pt x="11784308" y="706861"/>
                  </a:lnTo>
                  <a:lnTo>
                    <a:pt x="11784308" y="857387"/>
                  </a:lnTo>
                  <a:close/>
                  <a:moveTo>
                    <a:pt x="11787713" y="558254"/>
                  </a:moveTo>
                  <a:lnTo>
                    <a:pt x="11911298" y="629624"/>
                  </a:lnTo>
                  <a:lnTo>
                    <a:pt x="11787713" y="700995"/>
                  </a:lnTo>
                  <a:lnTo>
                    <a:pt x="11787713" y="558254"/>
                  </a:lnTo>
                  <a:close/>
                  <a:moveTo>
                    <a:pt x="11918070" y="782142"/>
                  </a:moveTo>
                  <a:lnTo>
                    <a:pt x="11787713" y="857423"/>
                  </a:lnTo>
                  <a:lnTo>
                    <a:pt x="11787713" y="706861"/>
                  </a:lnTo>
                  <a:lnTo>
                    <a:pt x="11918070" y="782142"/>
                  </a:lnTo>
                  <a:close/>
                  <a:moveTo>
                    <a:pt x="11787713" y="863289"/>
                  </a:moveTo>
                  <a:lnTo>
                    <a:pt x="11911334" y="934660"/>
                  </a:lnTo>
                  <a:lnTo>
                    <a:pt x="11787713" y="1006030"/>
                  </a:lnTo>
                  <a:lnTo>
                    <a:pt x="11787713" y="863289"/>
                  </a:lnTo>
                  <a:close/>
                  <a:moveTo>
                    <a:pt x="11792782" y="1022651"/>
                  </a:moveTo>
                  <a:lnTo>
                    <a:pt x="11918106" y="1094999"/>
                  </a:lnTo>
                  <a:lnTo>
                    <a:pt x="11787713" y="1170280"/>
                  </a:lnTo>
                  <a:lnTo>
                    <a:pt x="11787713" y="1025584"/>
                  </a:lnTo>
                  <a:lnTo>
                    <a:pt x="11792782" y="1022651"/>
                  </a:lnTo>
                  <a:close/>
                  <a:moveTo>
                    <a:pt x="11919771" y="1097932"/>
                  </a:moveTo>
                  <a:lnTo>
                    <a:pt x="11919771" y="1248494"/>
                  </a:lnTo>
                  <a:lnTo>
                    <a:pt x="11789414" y="1173213"/>
                  </a:lnTo>
                  <a:lnTo>
                    <a:pt x="11919771" y="1097932"/>
                  </a:lnTo>
                  <a:close/>
                  <a:moveTo>
                    <a:pt x="11787713" y="1176146"/>
                  </a:moveTo>
                  <a:lnTo>
                    <a:pt x="11918106" y="1251427"/>
                  </a:lnTo>
                  <a:lnTo>
                    <a:pt x="11792782" y="1323775"/>
                  </a:lnTo>
                  <a:lnTo>
                    <a:pt x="11787713" y="1320842"/>
                  </a:lnTo>
                  <a:lnTo>
                    <a:pt x="11787713" y="1176146"/>
                  </a:lnTo>
                  <a:close/>
                  <a:moveTo>
                    <a:pt x="11911298" y="1411766"/>
                  </a:moveTo>
                  <a:lnTo>
                    <a:pt x="11787713" y="1483137"/>
                  </a:lnTo>
                  <a:lnTo>
                    <a:pt x="11787713" y="1340396"/>
                  </a:lnTo>
                  <a:lnTo>
                    <a:pt x="11911298" y="1411766"/>
                  </a:lnTo>
                  <a:close/>
                  <a:moveTo>
                    <a:pt x="11918106" y="1564284"/>
                  </a:moveTo>
                  <a:lnTo>
                    <a:pt x="11787713" y="1639565"/>
                  </a:lnTo>
                  <a:lnTo>
                    <a:pt x="11787713" y="1489003"/>
                  </a:lnTo>
                  <a:lnTo>
                    <a:pt x="11918106" y="1564284"/>
                  </a:lnTo>
                  <a:close/>
                  <a:moveTo>
                    <a:pt x="11787713" y="1645431"/>
                  </a:moveTo>
                  <a:lnTo>
                    <a:pt x="11911334" y="1716802"/>
                  </a:lnTo>
                  <a:lnTo>
                    <a:pt x="11787713" y="1788172"/>
                  </a:lnTo>
                  <a:lnTo>
                    <a:pt x="11787713" y="1645395"/>
                  </a:lnTo>
                  <a:close/>
                  <a:moveTo>
                    <a:pt x="11792782" y="1804793"/>
                  </a:moveTo>
                  <a:lnTo>
                    <a:pt x="11918070" y="1877141"/>
                  </a:lnTo>
                  <a:lnTo>
                    <a:pt x="11787713" y="1952422"/>
                  </a:lnTo>
                  <a:lnTo>
                    <a:pt x="11787713" y="1807726"/>
                  </a:lnTo>
                  <a:lnTo>
                    <a:pt x="11792782" y="1804793"/>
                  </a:lnTo>
                  <a:close/>
                  <a:moveTo>
                    <a:pt x="11919771" y="1880074"/>
                  </a:moveTo>
                  <a:lnTo>
                    <a:pt x="11919771" y="2030636"/>
                  </a:lnTo>
                  <a:lnTo>
                    <a:pt x="11789414" y="1955355"/>
                  </a:lnTo>
                  <a:lnTo>
                    <a:pt x="11919771" y="1880074"/>
                  </a:lnTo>
                  <a:close/>
                  <a:moveTo>
                    <a:pt x="11787713" y="1958288"/>
                  </a:moveTo>
                  <a:lnTo>
                    <a:pt x="11918070" y="2033569"/>
                  </a:lnTo>
                  <a:lnTo>
                    <a:pt x="11792782" y="2105918"/>
                  </a:lnTo>
                  <a:lnTo>
                    <a:pt x="11787713" y="2102984"/>
                  </a:lnTo>
                  <a:lnTo>
                    <a:pt x="11787713" y="1958288"/>
                  </a:lnTo>
                  <a:close/>
                  <a:moveTo>
                    <a:pt x="11911298" y="2193908"/>
                  </a:moveTo>
                  <a:lnTo>
                    <a:pt x="11787713" y="2265279"/>
                  </a:lnTo>
                  <a:lnTo>
                    <a:pt x="11787713" y="2122538"/>
                  </a:lnTo>
                  <a:lnTo>
                    <a:pt x="11911298" y="2193908"/>
                  </a:lnTo>
                  <a:close/>
                  <a:moveTo>
                    <a:pt x="11918070" y="2346426"/>
                  </a:moveTo>
                  <a:lnTo>
                    <a:pt x="11787713" y="2421707"/>
                  </a:lnTo>
                  <a:lnTo>
                    <a:pt x="11787713" y="2271181"/>
                  </a:lnTo>
                  <a:lnTo>
                    <a:pt x="11918070" y="2346426"/>
                  </a:lnTo>
                  <a:close/>
                  <a:moveTo>
                    <a:pt x="11787713" y="2427573"/>
                  </a:moveTo>
                  <a:lnTo>
                    <a:pt x="11911334" y="2498944"/>
                  </a:lnTo>
                  <a:lnTo>
                    <a:pt x="11787713" y="2570314"/>
                  </a:lnTo>
                  <a:lnTo>
                    <a:pt x="11787713" y="2427573"/>
                  </a:lnTo>
                  <a:close/>
                  <a:moveTo>
                    <a:pt x="11792782" y="2586935"/>
                  </a:moveTo>
                  <a:lnTo>
                    <a:pt x="11918070" y="2659283"/>
                  </a:lnTo>
                  <a:lnTo>
                    <a:pt x="11787713" y="2734564"/>
                  </a:lnTo>
                  <a:lnTo>
                    <a:pt x="11787713" y="2589868"/>
                  </a:lnTo>
                  <a:lnTo>
                    <a:pt x="11792782" y="2586935"/>
                  </a:lnTo>
                  <a:close/>
                  <a:moveTo>
                    <a:pt x="11919771" y="2662216"/>
                  </a:moveTo>
                  <a:lnTo>
                    <a:pt x="11919771" y="2812778"/>
                  </a:lnTo>
                  <a:lnTo>
                    <a:pt x="11789378" y="2737497"/>
                  </a:lnTo>
                  <a:lnTo>
                    <a:pt x="11919771" y="2662216"/>
                  </a:lnTo>
                  <a:close/>
                  <a:moveTo>
                    <a:pt x="11787713" y="2740430"/>
                  </a:moveTo>
                  <a:lnTo>
                    <a:pt x="11918070" y="2815711"/>
                  </a:lnTo>
                  <a:lnTo>
                    <a:pt x="11792782" y="2888060"/>
                  </a:lnTo>
                  <a:lnTo>
                    <a:pt x="11787713" y="2885126"/>
                  </a:lnTo>
                  <a:lnTo>
                    <a:pt x="11787713" y="2740430"/>
                  </a:lnTo>
                  <a:close/>
                  <a:moveTo>
                    <a:pt x="11911298" y="2976050"/>
                  </a:moveTo>
                  <a:lnTo>
                    <a:pt x="11787713" y="3047421"/>
                  </a:lnTo>
                  <a:lnTo>
                    <a:pt x="11787713" y="2904680"/>
                  </a:lnTo>
                  <a:lnTo>
                    <a:pt x="11911298" y="2976050"/>
                  </a:lnTo>
                  <a:close/>
                  <a:moveTo>
                    <a:pt x="11918070" y="3128568"/>
                  </a:moveTo>
                  <a:lnTo>
                    <a:pt x="11787713" y="3203849"/>
                  </a:lnTo>
                  <a:lnTo>
                    <a:pt x="11787713" y="3053287"/>
                  </a:lnTo>
                  <a:lnTo>
                    <a:pt x="11918070" y="3128568"/>
                  </a:lnTo>
                  <a:close/>
                  <a:moveTo>
                    <a:pt x="11787713" y="3209715"/>
                  </a:moveTo>
                  <a:lnTo>
                    <a:pt x="11911298" y="3281086"/>
                  </a:lnTo>
                  <a:lnTo>
                    <a:pt x="11787713" y="3352456"/>
                  </a:lnTo>
                  <a:lnTo>
                    <a:pt x="11787713" y="3209715"/>
                  </a:lnTo>
                  <a:close/>
                  <a:moveTo>
                    <a:pt x="11789378" y="3206782"/>
                  </a:moveTo>
                  <a:lnTo>
                    <a:pt x="11919771" y="3131501"/>
                  </a:lnTo>
                  <a:lnTo>
                    <a:pt x="11919771" y="3276197"/>
                  </a:lnTo>
                  <a:lnTo>
                    <a:pt x="11914701" y="3279131"/>
                  </a:lnTo>
                  <a:lnTo>
                    <a:pt x="11789378" y="3206782"/>
                  </a:lnTo>
                  <a:close/>
                  <a:moveTo>
                    <a:pt x="11919771" y="3125635"/>
                  </a:moveTo>
                  <a:lnTo>
                    <a:pt x="11789378" y="3050354"/>
                  </a:lnTo>
                  <a:lnTo>
                    <a:pt x="11914701" y="2978006"/>
                  </a:lnTo>
                  <a:lnTo>
                    <a:pt x="11919771" y="2980939"/>
                  </a:lnTo>
                  <a:lnTo>
                    <a:pt x="11919771" y="3125635"/>
                  </a:lnTo>
                  <a:close/>
                  <a:moveTo>
                    <a:pt x="11796149" y="2890015"/>
                  </a:moveTo>
                  <a:lnTo>
                    <a:pt x="11919771" y="2818644"/>
                  </a:lnTo>
                  <a:lnTo>
                    <a:pt x="11919771" y="2961385"/>
                  </a:lnTo>
                  <a:lnTo>
                    <a:pt x="11796149" y="2890015"/>
                  </a:lnTo>
                  <a:close/>
                  <a:moveTo>
                    <a:pt x="11919771" y="2656350"/>
                  </a:moveTo>
                  <a:lnTo>
                    <a:pt x="11796185" y="2584979"/>
                  </a:lnTo>
                  <a:lnTo>
                    <a:pt x="11919771" y="2513609"/>
                  </a:lnTo>
                  <a:lnTo>
                    <a:pt x="11919771" y="2656314"/>
                  </a:lnTo>
                  <a:close/>
                  <a:moveTo>
                    <a:pt x="11914738" y="2496989"/>
                  </a:moveTo>
                  <a:lnTo>
                    <a:pt x="11789414" y="2424640"/>
                  </a:lnTo>
                  <a:lnTo>
                    <a:pt x="11919808" y="2349359"/>
                  </a:lnTo>
                  <a:lnTo>
                    <a:pt x="11919808" y="2494055"/>
                  </a:lnTo>
                  <a:lnTo>
                    <a:pt x="11914738" y="2496989"/>
                  </a:lnTo>
                  <a:close/>
                  <a:moveTo>
                    <a:pt x="11919771" y="2343457"/>
                  </a:moveTo>
                  <a:lnTo>
                    <a:pt x="11789414" y="2268212"/>
                  </a:lnTo>
                  <a:lnTo>
                    <a:pt x="11914701" y="2195864"/>
                  </a:lnTo>
                  <a:lnTo>
                    <a:pt x="11919771" y="2198797"/>
                  </a:lnTo>
                  <a:lnTo>
                    <a:pt x="11919771" y="2343493"/>
                  </a:lnTo>
                  <a:close/>
                  <a:moveTo>
                    <a:pt x="11796185" y="2107873"/>
                  </a:moveTo>
                  <a:lnTo>
                    <a:pt x="11919771" y="2036502"/>
                  </a:lnTo>
                  <a:lnTo>
                    <a:pt x="11919771" y="2179243"/>
                  </a:lnTo>
                  <a:lnTo>
                    <a:pt x="11796185" y="2107873"/>
                  </a:lnTo>
                  <a:close/>
                  <a:moveTo>
                    <a:pt x="11919771" y="1874208"/>
                  </a:moveTo>
                  <a:lnTo>
                    <a:pt x="11796185" y="1802837"/>
                  </a:lnTo>
                  <a:lnTo>
                    <a:pt x="11919771" y="1731467"/>
                  </a:lnTo>
                  <a:lnTo>
                    <a:pt x="11919771" y="1874208"/>
                  </a:lnTo>
                  <a:close/>
                  <a:moveTo>
                    <a:pt x="11914738" y="1714846"/>
                  </a:moveTo>
                  <a:lnTo>
                    <a:pt x="11789414" y="1642498"/>
                  </a:lnTo>
                  <a:lnTo>
                    <a:pt x="11919771" y="1567217"/>
                  </a:lnTo>
                  <a:lnTo>
                    <a:pt x="11919771" y="1711913"/>
                  </a:lnTo>
                  <a:lnTo>
                    <a:pt x="11914701" y="1714846"/>
                  </a:lnTo>
                  <a:close/>
                  <a:moveTo>
                    <a:pt x="11919771" y="1561315"/>
                  </a:moveTo>
                  <a:lnTo>
                    <a:pt x="11789414" y="1486034"/>
                  </a:lnTo>
                  <a:lnTo>
                    <a:pt x="11914701" y="1413686"/>
                  </a:lnTo>
                  <a:lnTo>
                    <a:pt x="11919771" y="1416619"/>
                  </a:lnTo>
                  <a:lnTo>
                    <a:pt x="11919771" y="1561315"/>
                  </a:lnTo>
                  <a:close/>
                  <a:moveTo>
                    <a:pt x="11796185" y="1325731"/>
                  </a:moveTo>
                  <a:lnTo>
                    <a:pt x="11919771" y="1254360"/>
                  </a:lnTo>
                  <a:lnTo>
                    <a:pt x="11919771" y="1397101"/>
                  </a:lnTo>
                  <a:lnTo>
                    <a:pt x="11796185" y="1325731"/>
                  </a:lnTo>
                  <a:close/>
                  <a:moveTo>
                    <a:pt x="11919771" y="1092066"/>
                  </a:moveTo>
                  <a:lnTo>
                    <a:pt x="11796185" y="1020695"/>
                  </a:lnTo>
                  <a:lnTo>
                    <a:pt x="11919771" y="949325"/>
                  </a:lnTo>
                  <a:lnTo>
                    <a:pt x="11919771" y="1092030"/>
                  </a:lnTo>
                  <a:close/>
                  <a:moveTo>
                    <a:pt x="11914738" y="932704"/>
                  </a:moveTo>
                  <a:lnTo>
                    <a:pt x="11789414" y="860356"/>
                  </a:lnTo>
                  <a:lnTo>
                    <a:pt x="11919771" y="785075"/>
                  </a:lnTo>
                  <a:lnTo>
                    <a:pt x="11919771" y="929771"/>
                  </a:lnTo>
                  <a:lnTo>
                    <a:pt x="11914701" y="932704"/>
                  </a:lnTo>
                  <a:close/>
                  <a:moveTo>
                    <a:pt x="11919771" y="779209"/>
                  </a:moveTo>
                  <a:lnTo>
                    <a:pt x="11789414" y="703928"/>
                  </a:lnTo>
                  <a:lnTo>
                    <a:pt x="11914701" y="631580"/>
                  </a:lnTo>
                  <a:lnTo>
                    <a:pt x="11919771" y="634513"/>
                  </a:lnTo>
                  <a:lnTo>
                    <a:pt x="11919771" y="779209"/>
                  </a:lnTo>
                  <a:close/>
                  <a:moveTo>
                    <a:pt x="11796185" y="543589"/>
                  </a:moveTo>
                  <a:lnTo>
                    <a:pt x="11919771" y="472218"/>
                  </a:lnTo>
                  <a:lnTo>
                    <a:pt x="11919771" y="614959"/>
                  </a:lnTo>
                  <a:lnTo>
                    <a:pt x="11796185" y="543589"/>
                  </a:lnTo>
                  <a:close/>
                  <a:moveTo>
                    <a:pt x="11919771" y="466352"/>
                  </a:moveTo>
                  <a:lnTo>
                    <a:pt x="11789414" y="391071"/>
                  </a:lnTo>
                  <a:lnTo>
                    <a:pt x="11919771" y="315790"/>
                  </a:lnTo>
                  <a:lnTo>
                    <a:pt x="11919771" y="466352"/>
                  </a:lnTo>
                  <a:close/>
                  <a:moveTo>
                    <a:pt x="11918070" y="469285"/>
                  </a:moveTo>
                  <a:lnTo>
                    <a:pt x="11792782" y="541633"/>
                  </a:lnTo>
                  <a:lnTo>
                    <a:pt x="11787713" y="538700"/>
                  </a:lnTo>
                  <a:lnTo>
                    <a:pt x="11787713" y="394004"/>
                  </a:lnTo>
                  <a:lnTo>
                    <a:pt x="11918070" y="469285"/>
                  </a:lnTo>
                  <a:close/>
                  <a:moveTo>
                    <a:pt x="11784308" y="536745"/>
                  </a:moveTo>
                  <a:lnTo>
                    <a:pt x="11660687" y="465375"/>
                  </a:lnTo>
                  <a:lnTo>
                    <a:pt x="11784308" y="394004"/>
                  </a:lnTo>
                  <a:lnTo>
                    <a:pt x="11784308" y="536745"/>
                  </a:lnTo>
                  <a:close/>
                  <a:moveTo>
                    <a:pt x="11784308" y="556299"/>
                  </a:moveTo>
                  <a:lnTo>
                    <a:pt x="11784308" y="700995"/>
                  </a:lnTo>
                  <a:lnTo>
                    <a:pt x="11653915" y="625714"/>
                  </a:lnTo>
                  <a:lnTo>
                    <a:pt x="11779239" y="553366"/>
                  </a:lnTo>
                  <a:lnTo>
                    <a:pt x="11784308" y="556299"/>
                  </a:lnTo>
                  <a:close/>
                  <a:moveTo>
                    <a:pt x="11782606" y="703928"/>
                  </a:moveTo>
                  <a:lnTo>
                    <a:pt x="11652249" y="779209"/>
                  </a:lnTo>
                  <a:lnTo>
                    <a:pt x="11652249" y="628647"/>
                  </a:lnTo>
                  <a:lnTo>
                    <a:pt x="11782606" y="703928"/>
                  </a:lnTo>
                  <a:close/>
                  <a:moveTo>
                    <a:pt x="11782606" y="860356"/>
                  </a:moveTo>
                  <a:lnTo>
                    <a:pt x="11652249" y="935637"/>
                  </a:lnTo>
                  <a:lnTo>
                    <a:pt x="11652249" y="785075"/>
                  </a:lnTo>
                  <a:lnTo>
                    <a:pt x="11782606" y="860356"/>
                  </a:lnTo>
                  <a:close/>
                  <a:moveTo>
                    <a:pt x="11784308" y="863289"/>
                  </a:moveTo>
                  <a:lnTo>
                    <a:pt x="11784308" y="1007986"/>
                  </a:lnTo>
                  <a:lnTo>
                    <a:pt x="11779239" y="1010919"/>
                  </a:lnTo>
                  <a:lnTo>
                    <a:pt x="11653915" y="938570"/>
                  </a:lnTo>
                  <a:lnTo>
                    <a:pt x="11784272" y="863289"/>
                  </a:lnTo>
                  <a:close/>
                  <a:moveTo>
                    <a:pt x="11784308" y="1027539"/>
                  </a:moveTo>
                  <a:lnTo>
                    <a:pt x="11784308" y="1170244"/>
                  </a:lnTo>
                  <a:lnTo>
                    <a:pt x="11660723" y="1098910"/>
                  </a:lnTo>
                  <a:lnTo>
                    <a:pt x="11784308" y="1027539"/>
                  </a:lnTo>
                  <a:close/>
                  <a:moveTo>
                    <a:pt x="11784308" y="1318887"/>
                  </a:moveTo>
                  <a:lnTo>
                    <a:pt x="11660723" y="1247517"/>
                  </a:lnTo>
                  <a:lnTo>
                    <a:pt x="11784308" y="1176146"/>
                  </a:lnTo>
                  <a:lnTo>
                    <a:pt x="11784308" y="1318851"/>
                  </a:lnTo>
                  <a:close/>
                  <a:moveTo>
                    <a:pt x="11784308" y="1338441"/>
                  </a:moveTo>
                  <a:lnTo>
                    <a:pt x="11784308" y="1483137"/>
                  </a:lnTo>
                  <a:lnTo>
                    <a:pt x="11653951" y="1407856"/>
                  </a:lnTo>
                  <a:lnTo>
                    <a:pt x="11779275" y="1335508"/>
                  </a:lnTo>
                  <a:lnTo>
                    <a:pt x="11784344" y="1338441"/>
                  </a:lnTo>
                  <a:close/>
                  <a:moveTo>
                    <a:pt x="11782606" y="1486070"/>
                  </a:moveTo>
                  <a:lnTo>
                    <a:pt x="11652249" y="1561351"/>
                  </a:lnTo>
                  <a:lnTo>
                    <a:pt x="11652249" y="1410789"/>
                  </a:lnTo>
                  <a:lnTo>
                    <a:pt x="11782606" y="1486070"/>
                  </a:lnTo>
                  <a:close/>
                  <a:moveTo>
                    <a:pt x="11782606" y="1642498"/>
                  </a:moveTo>
                  <a:lnTo>
                    <a:pt x="11652249" y="1717779"/>
                  </a:lnTo>
                  <a:lnTo>
                    <a:pt x="11652249" y="1567217"/>
                  </a:lnTo>
                  <a:lnTo>
                    <a:pt x="11782606" y="1642498"/>
                  </a:lnTo>
                  <a:close/>
                  <a:moveTo>
                    <a:pt x="11784308" y="1645431"/>
                  </a:moveTo>
                  <a:lnTo>
                    <a:pt x="11784308" y="1790128"/>
                  </a:lnTo>
                  <a:lnTo>
                    <a:pt x="11779239" y="1793061"/>
                  </a:lnTo>
                  <a:lnTo>
                    <a:pt x="11653915" y="1720713"/>
                  </a:lnTo>
                  <a:lnTo>
                    <a:pt x="11784308" y="1645431"/>
                  </a:lnTo>
                  <a:close/>
                  <a:moveTo>
                    <a:pt x="11784308" y="1809681"/>
                  </a:moveTo>
                  <a:lnTo>
                    <a:pt x="11784308" y="1952386"/>
                  </a:lnTo>
                  <a:lnTo>
                    <a:pt x="11660723" y="1881015"/>
                  </a:lnTo>
                  <a:lnTo>
                    <a:pt x="11784308" y="1809645"/>
                  </a:lnTo>
                  <a:close/>
                  <a:moveTo>
                    <a:pt x="11784308" y="2101029"/>
                  </a:moveTo>
                  <a:lnTo>
                    <a:pt x="11660687" y="2029659"/>
                  </a:lnTo>
                  <a:lnTo>
                    <a:pt x="11784308" y="1958288"/>
                  </a:lnTo>
                  <a:lnTo>
                    <a:pt x="11784308" y="2101029"/>
                  </a:lnTo>
                  <a:close/>
                  <a:moveTo>
                    <a:pt x="11784308" y="2120583"/>
                  </a:moveTo>
                  <a:lnTo>
                    <a:pt x="11784308" y="2265279"/>
                  </a:lnTo>
                  <a:lnTo>
                    <a:pt x="11653915" y="2190034"/>
                  </a:lnTo>
                  <a:lnTo>
                    <a:pt x="11779239" y="2117686"/>
                  </a:lnTo>
                  <a:lnTo>
                    <a:pt x="11784308" y="2120619"/>
                  </a:lnTo>
                  <a:close/>
                  <a:moveTo>
                    <a:pt x="11782606" y="2268212"/>
                  </a:moveTo>
                  <a:lnTo>
                    <a:pt x="11652249" y="2343457"/>
                  </a:lnTo>
                  <a:lnTo>
                    <a:pt x="11652249" y="2192931"/>
                  </a:lnTo>
                  <a:lnTo>
                    <a:pt x="11782606" y="2268212"/>
                  </a:lnTo>
                  <a:close/>
                  <a:moveTo>
                    <a:pt x="11782606" y="2424640"/>
                  </a:moveTo>
                  <a:lnTo>
                    <a:pt x="11652249" y="2499922"/>
                  </a:lnTo>
                  <a:lnTo>
                    <a:pt x="11652249" y="2349395"/>
                  </a:lnTo>
                  <a:lnTo>
                    <a:pt x="11782606" y="2424676"/>
                  </a:lnTo>
                  <a:close/>
                  <a:moveTo>
                    <a:pt x="11784308" y="2427573"/>
                  </a:moveTo>
                  <a:lnTo>
                    <a:pt x="11784308" y="2572270"/>
                  </a:lnTo>
                  <a:lnTo>
                    <a:pt x="11779239" y="2575203"/>
                  </a:lnTo>
                  <a:lnTo>
                    <a:pt x="11653915" y="2502855"/>
                  </a:lnTo>
                  <a:lnTo>
                    <a:pt x="11784308" y="2427610"/>
                  </a:lnTo>
                  <a:close/>
                  <a:moveTo>
                    <a:pt x="11784308" y="2591823"/>
                  </a:moveTo>
                  <a:lnTo>
                    <a:pt x="11784308" y="2734528"/>
                  </a:lnTo>
                  <a:lnTo>
                    <a:pt x="11660723" y="2663157"/>
                  </a:lnTo>
                  <a:lnTo>
                    <a:pt x="11784308" y="2591787"/>
                  </a:lnTo>
                  <a:close/>
                  <a:moveTo>
                    <a:pt x="11784308" y="2883171"/>
                  </a:moveTo>
                  <a:lnTo>
                    <a:pt x="11660687" y="2811801"/>
                  </a:lnTo>
                  <a:lnTo>
                    <a:pt x="11784308" y="2740430"/>
                  </a:lnTo>
                  <a:lnTo>
                    <a:pt x="11784308" y="2883171"/>
                  </a:lnTo>
                  <a:close/>
                  <a:moveTo>
                    <a:pt x="11784308" y="2902725"/>
                  </a:moveTo>
                  <a:lnTo>
                    <a:pt x="11784308" y="3047421"/>
                  </a:lnTo>
                  <a:lnTo>
                    <a:pt x="11653915" y="2972140"/>
                  </a:lnTo>
                  <a:lnTo>
                    <a:pt x="11779239" y="2899792"/>
                  </a:lnTo>
                  <a:lnTo>
                    <a:pt x="11784308" y="2902725"/>
                  </a:lnTo>
                  <a:close/>
                  <a:moveTo>
                    <a:pt x="11782606" y="3050318"/>
                  </a:moveTo>
                  <a:lnTo>
                    <a:pt x="11652249" y="3125599"/>
                  </a:lnTo>
                  <a:lnTo>
                    <a:pt x="11652249" y="2975073"/>
                  </a:lnTo>
                  <a:lnTo>
                    <a:pt x="11782606" y="3050318"/>
                  </a:lnTo>
                  <a:close/>
                  <a:moveTo>
                    <a:pt x="11782606" y="3206782"/>
                  </a:moveTo>
                  <a:lnTo>
                    <a:pt x="11652249" y="3282064"/>
                  </a:lnTo>
                  <a:lnTo>
                    <a:pt x="11652249" y="3131537"/>
                  </a:lnTo>
                  <a:lnTo>
                    <a:pt x="11782606" y="3206818"/>
                  </a:lnTo>
                  <a:close/>
                  <a:moveTo>
                    <a:pt x="11784308" y="3209715"/>
                  </a:moveTo>
                  <a:lnTo>
                    <a:pt x="11784308" y="3354412"/>
                  </a:lnTo>
                  <a:lnTo>
                    <a:pt x="11779239" y="3357345"/>
                  </a:lnTo>
                  <a:lnTo>
                    <a:pt x="11653915" y="3284997"/>
                  </a:lnTo>
                  <a:lnTo>
                    <a:pt x="11784308" y="3209715"/>
                  </a:lnTo>
                  <a:close/>
                  <a:moveTo>
                    <a:pt x="11784308" y="3373965"/>
                  </a:moveTo>
                  <a:lnTo>
                    <a:pt x="11784308" y="3516706"/>
                  </a:lnTo>
                  <a:lnTo>
                    <a:pt x="11660687" y="3445336"/>
                  </a:lnTo>
                  <a:lnTo>
                    <a:pt x="11784308" y="3373965"/>
                  </a:lnTo>
                  <a:close/>
                  <a:moveTo>
                    <a:pt x="11787713" y="3372010"/>
                  </a:moveTo>
                  <a:lnTo>
                    <a:pt x="11792782" y="3369077"/>
                  </a:lnTo>
                  <a:lnTo>
                    <a:pt x="11918070" y="3441425"/>
                  </a:lnTo>
                  <a:lnTo>
                    <a:pt x="11787713" y="3516706"/>
                  </a:lnTo>
                  <a:lnTo>
                    <a:pt x="11787713" y="3372010"/>
                  </a:lnTo>
                  <a:close/>
                  <a:moveTo>
                    <a:pt x="11919771" y="3444358"/>
                  </a:moveTo>
                  <a:lnTo>
                    <a:pt x="11919771" y="3594920"/>
                  </a:lnTo>
                  <a:lnTo>
                    <a:pt x="11789378" y="3519639"/>
                  </a:lnTo>
                  <a:lnTo>
                    <a:pt x="11919771" y="3444358"/>
                  </a:lnTo>
                  <a:close/>
                  <a:moveTo>
                    <a:pt x="11796185" y="3367121"/>
                  </a:moveTo>
                  <a:lnTo>
                    <a:pt x="11919771" y="3295751"/>
                  </a:lnTo>
                  <a:lnTo>
                    <a:pt x="11919771" y="3438492"/>
                  </a:lnTo>
                  <a:lnTo>
                    <a:pt x="11796185" y="3367121"/>
                  </a:lnTo>
                  <a:close/>
                  <a:moveTo>
                    <a:pt x="11923175" y="3444358"/>
                  </a:moveTo>
                  <a:lnTo>
                    <a:pt x="12053532" y="3519603"/>
                  </a:lnTo>
                  <a:lnTo>
                    <a:pt x="11923175" y="3594884"/>
                  </a:lnTo>
                  <a:lnTo>
                    <a:pt x="11923175" y="3444358"/>
                  </a:lnTo>
                  <a:close/>
                  <a:moveTo>
                    <a:pt x="11924877" y="3441425"/>
                  </a:moveTo>
                  <a:lnTo>
                    <a:pt x="12055270" y="3366144"/>
                  </a:lnTo>
                  <a:lnTo>
                    <a:pt x="12055270" y="3516706"/>
                  </a:lnTo>
                  <a:lnTo>
                    <a:pt x="11924877" y="3441389"/>
                  </a:lnTo>
                  <a:close/>
                  <a:moveTo>
                    <a:pt x="11923175" y="3438492"/>
                  </a:moveTo>
                  <a:lnTo>
                    <a:pt x="11923175" y="3293796"/>
                  </a:lnTo>
                  <a:lnTo>
                    <a:pt x="11928244" y="3290863"/>
                  </a:lnTo>
                  <a:lnTo>
                    <a:pt x="12053532" y="3363211"/>
                  </a:lnTo>
                  <a:lnTo>
                    <a:pt x="11923175" y="3438492"/>
                  </a:lnTo>
                  <a:close/>
                  <a:moveTo>
                    <a:pt x="11923175" y="3274242"/>
                  </a:moveTo>
                  <a:lnTo>
                    <a:pt x="11923175" y="3131501"/>
                  </a:lnTo>
                  <a:lnTo>
                    <a:pt x="12046796" y="3202872"/>
                  </a:lnTo>
                  <a:lnTo>
                    <a:pt x="11923175" y="3274242"/>
                  </a:lnTo>
                  <a:close/>
                  <a:moveTo>
                    <a:pt x="11923175" y="2982894"/>
                  </a:moveTo>
                  <a:lnTo>
                    <a:pt x="12046760" y="3054265"/>
                  </a:lnTo>
                  <a:lnTo>
                    <a:pt x="11923175" y="3125635"/>
                  </a:lnTo>
                  <a:lnTo>
                    <a:pt x="11923175" y="2982894"/>
                  </a:lnTo>
                  <a:close/>
                  <a:moveTo>
                    <a:pt x="11923175" y="2963341"/>
                  </a:moveTo>
                  <a:lnTo>
                    <a:pt x="11923175" y="2818681"/>
                  </a:lnTo>
                  <a:lnTo>
                    <a:pt x="12053532" y="2893926"/>
                  </a:lnTo>
                  <a:lnTo>
                    <a:pt x="11928244" y="2966274"/>
                  </a:lnTo>
                  <a:lnTo>
                    <a:pt x="11923175" y="2963341"/>
                  </a:lnTo>
                  <a:close/>
                  <a:moveTo>
                    <a:pt x="11924877" y="2815711"/>
                  </a:moveTo>
                  <a:lnTo>
                    <a:pt x="12055270" y="2740430"/>
                  </a:lnTo>
                  <a:lnTo>
                    <a:pt x="12055270" y="2890993"/>
                  </a:lnTo>
                  <a:lnTo>
                    <a:pt x="11924877" y="2815711"/>
                  </a:lnTo>
                  <a:close/>
                  <a:moveTo>
                    <a:pt x="11924877" y="2659247"/>
                  </a:moveTo>
                  <a:lnTo>
                    <a:pt x="12055270" y="2583965"/>
                  </a:lnTo>
                  <a:lnTo>
                    <a:pt x="12055270" y="2734564"/>
                  </a:lnTo>
                  <a:lnTo>
                    <a:pt x="11924877" y="2659247"/>
                  </a:lnTo>
                  <a:close/>
                  <a:moveTo>
                    <a:pt x="11923175" y="2656350"/>
                  </a:moveTo>
                  <a:lnTo>
                    <a:pt x="11923175" y="2511654"/>
                  </a:lnTo>
                  <a:lnTo>
                    <a:pt x="11928280" y="2508721"/>
                  </a:lnTo>
                  <a:lnTo>
                    <a:pt x="12053568" y="2581069"/>
                  </a:lnTo>
                  <a:lnTo>
                    <a:pt x="11923211" y="2656350"/>
                  </a:lnTo>
                  <a:close/>
                  <a:moveTo>
                    <a:pt x="11923175" y="2492100"/>
                  </a:moveTo>
                  <a:lnTo>
                    <a:pt x="11923175" y="2349359"/>
                  </a:lnTo>
                  <a:lnTo>
                    <a:pt x="12046796" y="2420730"/>
                  </a:lnTo>
                  <a:lnTo>
                    <a:pt x="11923175" y="2492100"/>
                  </a:lnTo>
                  <a:close/>
                  <a:moveTo>
                    <a:pt x="11923175" y="2200752"/>
                  </a:moveTo>
                  <a:lnTo>
                    <a:pt x="12046760" y="2272123"/>
                  </a:lnTo>
                  <a:lnTo>
                    <a:pt x="11923175" y="2343493"/>
                  </a:lnTo>
                  <a:lnTo>
                    <a:pt x="11923175" y="2200752"/>
                  </a:lnTo>
                  <a:close/>
                  <a:moveTo>
                    <a:pt x="11923175" y="2181199"/>
                  </a:moveTo>
                  <a:lnTo>
                    <a:pt x="11923175" y="2036502"/>
                  </a:lnTo>
                  <a:lnTo>
                    <a:pt x="12053568" y="2111784"/>
                  </a:lnTo>
                  <a:lnTo>
                    <a:pt x="11928244" y="2184132"/>
                  </a:lnTo>
                  <a:lnTo>
                    <a:pt x="11923175" y="2181199"/>
                  </a:lnTo>
                  <a:close/>
                  <a:moveTo>
                    <a:pt x="11924877" y="2033569"/>
                  </a:moveTo>
                  <a:lnTo>
                    <a:pt x="12055270" y="1958288"/>
                  </a:lnTo>
                  <a:lnTo>
                    <a:pt x="12055270" y="2108851"/>
                  </a:lnTo>
                  <a:lnTo>
                    <a:pt x="11924877" y="2033569"/>
                  </a:lnTo>
                  <a:close/>
                  <a:moveTo>
                    <a:pt x="11924877" y="1877141"/>
                  </a:moveTo>
                  <a:lnTo>
                    <a:pt x="12055270" y="1801860"/>
                  </a:lnTo>
                  <a:lnTo>
                    <a:pt x="12055270" y="1952422"/>
                  </a:lnTo>
                  <a:lnTo>
                    <a:pt x="11924877" y="1877141"/>
                  </a:lnTo>
                  <a:close/>
                  <a:moveTo>
                    <a:pt x="11923175" y="1874208"/>
                  </a:moveTo>
                  <a:lnTo>
                    <a:pt x="11923175" y="1729512"/>
                  </a:lnTo>
                  <a:lnTo>
                    <a:pt x="11928280" y="1726579"/>
                  </a:lnTo>
                  <a:lnTo>
                    <a:pt x="12053568" y="1798927"/>
                  </a:lnTo>
                  <a:lnTo>
                    <a:pt x="11923175" y="1874208"/>
                  </a:lnTo>
                  <a:close/>
                  <a:moveTo>
                    <a:pt x="11923175" y="1709958"/>
                  </a:moveTo>
                  <a:lnTo>
                    <a:pt x="11923175" y="1567217"/>
                  </a:lnTo>
                  <a:lnTo>
                    <a:pt x="12046796" y="1638588"/>
                  </a:lnTo>
                  <a:lnTo>
                    <a:pt x="11923175" y="1709958"/>
                  </a:lnTo>
                  <a:close/>
                  <a:moveTo>
                    <a:pt x="11923175" y="1418610"/>
                  </a:moveTo>
                  <a:lnTo>
                    <a:pt x="12046796" y="1489981"/>
                  </a:lnTo>
                  <a:lnTo>
                    <a:pt x="11923175" y="1561351"/>
                  </a:lnTo>
                  <a:lnTo>
                    <a:pt x="11923175" y="1418610"/>
                  </a:lnTo>
                  <a:close/>
                  <a:moveTo>
                    <a:pt x="11923175" y="1399057"/>
                  </a:moveTo>
                  <a:lnTo>
                    <a:pt x="11923175" y="1254360"/>
                  </a:lnTo>
                  <a:lnTo>
                    <a:pt x="12053568" y="1329642"/>
                  </a:lnTo>
                  <a:lnTo>
                    <a:pt x="11928244" y="1401990"/>
                  </a:lnTo>
                  <a:lnTo>
                    <a:pt x="11923175" y="1399057"/>
                  </a:lnTo>
                  <a:close/>
                  <a:moveTo>
                    <a:pt x="11924877" y="1251427"/>
                  </a:moveTo>
                  <a:lnTo>
                    <a:pt x="12055270" y="1176146"/>
                  </a:lnTo>
                  <a:lnTo>
                    <a:pt x="12055270" y="1326708"/>
                  </a:lnTo>
                  <a:lnTo>
                    <a:pt x="11924877" y="1251427"/>
                  </a:lnTo>
                  <a:close/>
                  <a:moveTo>
                    <a:pt x="11924877" y="1094999"/>
                  </a:moveTo>
                  <a:lnTo>
                    <a:pt x="12055270" y="1019718"/>
                  </a:lnTo>
                  <a:lnTo>
                    <a:pt x="12055270" y="1170280"/>
                  </a:lnTo>
                  <a:lnTo>
                    <a:pt x="11924877" y="1094999"/>
                  </a:lnTo>
                  <a:close/>
                  <a:moveTo>
                    <a:pt x="11923175" y="1092066"/>
                  </a:moveTo>
                  <a:lnTo>
                    <a:pt x="11923175" y="947370"/>
                  </a:lnTo>
                  <a:lnTo>
                    <a:pt x="11928280" y="944437"/>
                  </a:lnTo>
                  <a:lnTo>
                    <a:pt x="12053568" y="1016785"/>
                  </a:lnTo>
                  <a:lnTo>
                    <a:pt x="11923175" y="1092066"/>
                  </a:lnTo>
                  <a:close/>
                  <a:moveTo>
                    <a:pt x="11923175" y="927816"/>
                  </a:moveTo>
                  <a:lnTo>
                    <a:pt x="11923175" y="785075"/>
                  </a:lnTo>
                  <a:lnTo>
                    <a:pt x="12046796" y="856446"/>
                  </a:lnTo>
                  <a:lnTo>
                    <a:pt x="11923175" y="927816"/>
                  </a:lnTo>
                  <a:close/>
                  <a:moveTo>
                    <a:pt x="11923175" y="636468"/>
                  </a:moveTo>
                  <a:lnTo>
                    <a:pt x="12046796" y="707839"/>
                  </a:lnTo>
                  <a:lnTo>
                    <a:pt x="11923175" y="779209"/>
                  </a:lnTo>
                  <a:lnTo>
                    <a:pt x="11923175" y="636468"/>
                  </a:lnTo>
                  <a:close/>
                  <a:moveTo>
                    <a:pt x="11923175" y="616915"/>
                  </a:moveTo>
                  <a:lnTo>
                    <a:pt x="11923175" y="472218"/>
                  </a:lnTo>
                  <a:lnTo>
                    <a:pt x="12053568" y="547499"/>
                  </a:lnTo>
                  <a:lnTo>
                    <a:pt x="11928244" y="619848"/>
                  </a:lnTo>
                  <a:lnTo>
                    <a:pt x="11923175" y="616915"/>
                  </a:lnTo>
                  <a:close/>
                  <a:moveTo>
                    <a:pt x="11924877" y="469285"/>
                  </a:moveTo>
                  <a:lnTo>
                    <a:pt x="12055270" y="394004"/>
                  </a:lnTo>
                  <a:lnTo>
                    <a:pt x="12055270" y="544566"/>
                  </a:lnTo>
                  <a:lnTo>
                    <a:pt x="11924877" y="469285"/>
                  </a:lnTo>
                  <a:close/>
                  <a:moveTo>
                    <a:pt x="11923175" y="466352"/>
                  </a:moveTo>
                  <a:lnTo>
                    <a:pt x="11923175" y="315790"/>
                  </a:lnTo>
                  <a:lnTo>
                    <a:pt x="12053568" y="391071"/>
                  </a:lnTo>
                  <a:lnTo>
                    <a:pt x="11923175" y="466352"/>
                  </a:lnTo>
                  <a:close/>
                  <a:moveTo>
                    <a:pt x="11924877" y="312857"/>
                  </a:moveTo>
                  <a:lnTo>
                    <a:pt x="12055270" y="237576"/>
                  </a:lnTo>
                  <a:lnTo>
                    <a:pt x="12055270" y="388138"/>
                  </a:lnTo>
                  <a:lnTo>
                    <a:pt x="11924877" y="312857"/>
                  </a:lnTo>
                  <a:close/>
                  <a:moveTo>
                    <a:pt x="11923175" y="309924"/>
                  </a:moveTo>
                  <a:lnTo>
                    <a:pt x="11923175" y="165228"/>
                  </a:lnTo>
                  <a:lnTo>
                    <a:pt x="11928280" y="162294"/>
                  </a:lnTo>
                  <a:lnTo>
                    <a:pt x="12053568" y="234643"/>
                  </a:lnTo>
                  <a:lnTo>
                    <a:pt x="11923175" y="309924"/>
                  </a:lnTo>
                  <a:close/>
                  <a:moveTo>
                    <a:pt x="11919771" y="309924"/>
                  </a:moveTo>
                  <a:lnTo>
                    <a:pt x="11796185" y="238553"/>
                  </a:lnTo>
                  <a:lnTo>
                    <a:pt x="11919771" y="167183"/>
                  </a:lnTo>
                  <a:lnTo>
                    <a:pt x="11919771" y="309888"/>
                  </a:lnTo>
                  <a:close/>
                  <a:moveTo>
                    <a:pt x="11918070" y="312857"/>
                  </a:moveTo>
                  <a:lnTo>
                    <a:pt x="11787713" y="388138"/>
                  </a:lnTo>
                  <a:lnTo>
                    <a:pt x="11787713" y="243442"/>
                  </a:lnTo>
                  <a:lnTo>
                    <a:pt x="11792782" y="240509"/>
                  </a:lnTo>
                  <a:lnTo>
                    <a:pt x="11918070" y="312857"/>
                  </a:lnTo>
                  <a:close/>
                  <a:moveTo>
                    <a:pt x="11784308" y="388102"/>
                  </a:moveTo>
                  <a:lnTo>
                    <a:pt x="11660723" y="316768"/>
                  </a:lnTo>
                  <a:lnTo>
                    <a:pt x="11784308" y="245397"/>
                  </a:lnTo>
                  <a:lnTo>
                    <a:pt x="11784308" y="388102"/>
                  </a:lnTo>
                  <a:close/>
                  <a:moveTo>
                    <a:pt x="11782606" y="391071"/>
                  </a:moveTo>
                  <a:lnTo>
                    <a:pt x="11657283" y="463419"/>
                  </a:lnTo>
                  <a:lnTo>
                    <a:pt x="11652213" y="460486"/>
                  </a:lnTo>
                  <a:lnTo>
                    <a:pt x="11652213" y="321656"/>
                  </a:lnTo>
                  <a:lnTo>
                    <a:pt x="11657283" y="318723"/>
                  </a:lnTo>
                  <a:lnTo>
                    <a:pt x="11782570" y="391071"/>
                  </a:lnTo>
                  <a:close/>
                  <a:moveTo>
                    <a:pt x="11648846" y="458531"/>
                  </a:moveTo>
                  <a:lnTo>
                    <a:pt x="11531995" y="391071"/>
                  </a:lnTo>
                  <a:lnTo>
                    <a:pt x="11648846" y="323611"/>
                  </a:lnTo>
                  <a:lnTo>
                    <a:pt x="11648846" y="458531"/>
                  </a:lnTo>
                  <a:close/>
                  <a:moveTo>
                    <a:pt x="11775836" y="551410"/>
                  </a:moveTo>
                  <a:lnTo>
                    <a:pt x="11652249" y="622781"/>
                  </a:lnTo>
                  <a:lnTo>
                    <a:pt x="11652249" y="480040"/>
                  </a:lnTo>
                  <a:lnTo>
                    <a:pt x="11775836" y="551410"/>
                  </a:lnTo>
                  <a:close/>
                  <a:moveTo>
                    <a:pt x="11652249" y="941503"/>
                  </a:moveTo>
                  <a:lnTo>
                    <a:pt x="11775872" y="1012874"/>
                  </a:lnTo>
                  <a:lnTo>
                    <a:pt x="11652249" y="1084244"/>
                  </a:lnTo>
                  <a:lnTo>
                    <a:pt x="11652249" y="941503"/>
                  </a:lnTo>
                  <a:close/>
                  <a:moveTo>
                    <a:pt x="11657319" y="1100865"/>
                  </a:moveTo>
                  <a:lnTo>
                    <a:pt x="11782606" y="1173213"/>
                  </a:lnTo>
                  <a:lnTo>
                    <a:pt x="11657319" y="1245561"/>
                  </a:lnTo>
                  <a:lnTo>
                    <a:pt x="11652249" y="1242628"/>
                  </a:lnTo>
                  <a:lnTo>
                    <a:pt x="11652249" y="1103798"/>
                  </a:lnTo>
                  <a:lnTo>
                    <a:pt x="11657319" y="1100865"/>
                  </a:lnTo>
                  <a:close/>
                  <a:moveTo>
                    <a:pt x="11648846" y="1240673"/>
                  </a:moveTo>
                  <a:lnTo>
                    <a:pt x="11532031" y="1173213"/>
                  </a:lnTo>
                  <a:lnTo>
                    <a:pt x="11648846" y="1105753"/>
                  </a:lnTo>
                  <a:lnTo>
                    <a:pt x="11648846" y="1240673"/>
                  </a:lnTo>
                  <a:close/>
                  <a:moveTo>
                    <a:pt x="11775836" y="1333552"/>
                  </a:moveTo>
                  <a:lnTo>
                    <a:pt x="11652249" y="1404923"/>
                  </a:lnTo>
                  <a:lnTo>
                    <a:pt x="11652249" y="1262182"/>
                  </a:lnTo>
                  <a:lnTo>
                    <a:pt x="11775836" y="1333552"/>
                  </a:lnTo>
                  <a:close/>
                  <a:moveTo>
                    <a:pt x="11652249" y="1723646"/>
                  </a:moveTo>
                  <a:lnTo>
                    <a:pt x="11775872" y="1795016"/>
                  </a:lnTo>
                  <a:lnTo>
                    <a:pt x="11652249" y="1866386"/>
                  </a:lnTo>
                  <a:lnTo>
                    <a:pt x="11652249" y="1723646"/>
                  </a:lnTo>
                  <a:close/>
                  <a:moveTo>
                    <a:pt x="11657319" y="1883007"/>
                  </a:moveTo>
                  <a:lnTo>
                    <a:pt x="11782606" y="1955355"/>
                  </a:lnTo>
                  <a:lnTo>
                    <a:pt x="11657283" y="2027703"/>
                  </a:lnTo>
                  <a:lnTo>
                    <a:pt x="11652213" y="2024770"/>
                  </a:lnTo>
                  <a:lnTo>
                    <a:pt x="11652213" y="1885940"/>
                  </a:lnTo>
                  <a:lnTo>
                    <a:pt x="11657283" y="1883007"/>
                  </a:lnTo>
                  <a:close/>
                  <a:moveTo>
                    <a:pt x="11648846" y="2022815"/>
                  </a:moveTo>
                  <a:lnTo>
                    <a:pt x="11532031" y="1955355"/>
                  </a:lnTo>
                  <a:lnTo>
                    <a:pt x="11648846" y="1887895"/>
                  </a:lnTo>
                  <a:lnTo>
                    <a:pt x="11648846" y="2022815"/>
                  </a:lnTo>
                  <a:close/>
                  <a:moveTo>
                    <a:pt x="11775836" y="2115694"/>
                  </a:moveTo>
                  <a:lnTo>
                    <a:pt x="11652249" y="2187028"/>
                  </a:lnTo>
                  <a:lnTo>
                    <a:pt x="11652249" y="2044324"/>
                  </a:lnTo>
                  <a:lnTo>
                    <a:pt x="11775836" y="2115694"/>
                  </a:lnTo>
                  <a:close/>
                  <a:moveTo>
                    <a:pt x="11652249" y="2505788"/>
                  </a:moveTo>
                  <a:lnTo>
                    <a:pt x="11775872" y="2577158"/>
                  </a:lnTo>
                  <a:lnTo>
                    <a:pt x="11652249" y="2648528"/>
                  </a:lnTo>
                  <a:lnTo>
                    <a:pt x="11652249" y="2505788"/>
                  </a:lnTo>
                  <a:close/>
                  <a:moveTo>
                    <a:pt x="11657319" y="2665149"/>
                  </a:moveTo>
                  <a:lnTo>
                    <a:pt x="11782606" y="2737497"/>
                  </a:lnTo>
                  <a:lnTo>
                    <a:pt x="11657283" y="2809845"/>
                  </a:lnTo>
                  <a:lnTo>
                    <a:pt x="11652213" y="2806912"/>
                  </a:lnTo>
                  <a:lnTo>
                    <a:pt x="11652213" y="2668082"/>
                  </a:lnTo>
                  <a:lnTo>
                    <a:pt x="11657283" y="2665149"/>
                  </a:lnTo>
                  <a:close/>
                  <a:moveTo>
                    <a:pt x="11648846" y="2804957"/>
                  </a:moveTo>
                  <a:lnTo>
                    <a:pt x="11532031" y="2737497"/>
                  </a:lnTo>
                  <a:lnTo>
                    <a:pt x="11648846" y="2670037"/>
                  </a:lnTo>
                  <a:lnTo>
                    <a:pt x="11648846" y="2804957"/>
                  </a:lnTo>
                  <a:close/>
                  <a:moveTo>
                    <a:pt x="11775836" y="2897836"/>
                  </a:moveTo>
                  <a:lnTo>
                    <a:pt x="11652249" y="2969207"/>
                  </a:lnTo>
                  <a:lnTo>
                    <a:pt x="11652249" y="2826502"/>
                  </a:lnTo>
                  <a:lnTo>
                    <a:pt x="11775836" y="2897872"/>
                  </a:lnTo>
                  <a:close/>
                  <a:moveTo>
                    <a:pt x="11652249" y="3287930"/>
                  </a:moveTo>
                  <a:lnTo>
                    <a:pt x="11775836" y="3359300"/>
                  </a:lnTo>
                  <a:lnTo>
                    <a:pt x="11652249" y="3430670"/>
                  </a:lnTo>
                  <a:lnTo>
                    <a:pt x="11652249" y="3287930"/>
                  </a:lnTo>
                  <a:close/>
                  <a:moveTo>
                    <a:pt x="11657319" y="3447291"/>
                  </a:moveTo>
                  <a:lnTo>
                    <a:pt x="11782643" y="3519639"/>
                  </a:lnTo>
                  <a:lnTo>
                    <a:pt x="11657319" y="3591987"/>
                  </a:lnTo>
                  <a:lnTo>
                    <a:pt x="11652249" y="3589054"/>
                  </a:lnTo>
                  <a:lnTo>
                    <a:pt x="11652249" y="3450224"/>
                  </a:lnTo>
                  <a:lnTo>
                    <a:pt x="11657319" y="3447291"/>
                  </a:lnTo>
                  <a:close/>
                  <a:moveTo>
                    <a:pt x="11648846" y="3587099"/>
                  </a:moveTo>
                  <a:lnTo>
                    <a:pt x="11531995" y="3519603"/>
                  </a:lnTo>
                  <a:lnTo>
                    <a:pt x="11648846" y="3452143"/>
                  </a:lnTo>
                  <a:lnTo>
                    <a:pt x="11648846" y="3587063"/>
                  </a:lnTo>
                  <a:close/>
                  <a:moveTo>
                    <a:pt x="11652249" y="3608608"/>
                  </a:moveTo>
                  <a:lnTo>
                    <a:pt x="11775836" y="3679942"/>
                  </a:lnTo>
                  <a:lnTo>
                    <a:pt x="11652249" y="3751312"/>
                  </a:lnTo>
                  <a:lnTo>
                    <a:pt x="11652249" y="3608608"/>
                  </a:lnTo>
                  <a:close/>
                  <a:moveTo>
                    <a:pt x="11660687" y="3593943"/>
                  </a:moveTo>
                  <a:lnTo>
                    <a:pt x="11784308" y="3522572"/>
                  </a:lnTo>
                  <a:lnTo>
                    <a:pt x="11784308" y="3665313"/>
                  </a:lnTo>
                  <a:lnTo>
                    <a:pt x="11660687" y="3593943"/>
                  </a:lnTo>
                  <a:close/>
                  <a:moveTo>
                    <a:pt x="11787713" y="3522572"/>
                  </a:moveTo>
                  <a:lnTo>
                    <a:pt x="11918070" y="3597853"/>
                  </a:lnTo>
                  <a:lnTo>
                    <a:pt x="11792782" y="3670202"/>
                  </a:lnTo>
                  <a:lnTo>
                    <a:pt x="11787713" y="3667268"/>
                  </a:lnTo>
                  <a:lnTo>
                    <a:pt x="11787713" y="3522572"/>
                  </a:lnTo>
                  <a:close/>
                  <a:moveTo>
                    <a:pt x="11919771" y="3600786"/>
                  </a:moveTo>
                  <a:lnTo>
                    <a:pt x="11919771" y="3743527"/>
                  </a:lnTo>
                  <a:lnTo>
                    <a:pt x="11796149" y="3672157"/>
                  </a:lnTo>
                  <a:lnTo>
                    <a:pt x="11919771" y="3600786"/>
                  </a:lnTo>
                  <a:close/>
                  <a:moveTo>
                    <a:pt x="11923175" y="3600786"/>
                  </a:moveTo>
                  <a:lnTo>
                    <a:pt x="12053532" y="3676068"/>
                  </a:lnTo>
                  <a:lnTo>
                    <a:pt x="11928244" y="3748416"/>
                  </a:lnTo>
                  <a:lnTo>
                    <a:pt x="11923175" y="3745483"/>
                  </a:lnTo>
                  <a:lnTo>
                    <a:pt x="11923175" y="3600786"/>
                  </a:lnTo>
                  <a:close/>
                  <a:moveTo>
                    <a:pt x="11924877" y="3597853"/>
                  </a:moveTo>
                  <a:lnTo>
                    <a:pt x="12055270" y="3522572"/>
                  </a:lnTo>
                  <a:lnTo>
                    <a:pt x="12055270" y="3673135"/>
                  </a:lnTo>
                  <a:lnTo>
                    <a:pt x="11924877" y="3597853"/>
                  </a:lnTo>
                  <a:close/>
                  <a:moveTo>
                    <a:pt x="12055270" y="3360278"/>
                  </a:moveTo>
                  <a:lnTo>
                    <a:pt x="11931648" y="3288907"/>
                  </a:lnTo>
                  <a:lnTo>
                    <a:pt x="12055270" y="3217537"/>
                  </a:lnTo>
                  <a:lnTo>
                    <a:pt x="12055270" y="3360278"/>
                  </a:lnTo>
                  <a:close/>
                  <a:moveTo>
                    <a:pt x="12050201" y="3200916"/>
                  </a:moveTo>
                  <a:lnTo>
                    <a:pt x="11924877" y="3128568"/>
                  </a:lnTo>
                  <a:lnTo>
                    <a:pt x="12050165" y="3056220"/>
                  </a:lnTo>
                  <a:lnTo>
                    <a:pt x="12055270" y="3059153"/>
                  </a:lnTo>
                  <a:lnTo>
                    <a:pt x="12055270" y="3197983"/>
                  </a:lnTo>
                  <a:lnTo>
                    <a:pt x="12050201" y="3200916"/>
                  </a:lnTo>
                  <a:close/>
                  <a:moveTo>
                    <a:pt x="12058673" y="3061108"/>
                  </a:moveTo>
                  <a:lnTo>
                    <a:pt x="12175488" y="3128604"/>
                  </a:lnTo>
                  <a:lnTo>
                    <a:pt x="12058673" y="3196064"/>
                  </a:lnTo>
                  <a:lnTo>
                    <a:pt x="12058673" y="3061145"/>
                  </a:lnTo>
                  <a:close/>
                  <a:moveTo>
                    <a:pt x="11931648" y="2968229"/>
                  </a:moveTo>
                  <a:lnTo>
                    <a:pt x="12055270" y="2896859"/>
                  </a:lnTo>
                  <a:lnTo>
                    <a:pt x="12055270" y="3039599"/>
                  </a:lnTo>
                  <a:lnTo>
                    <a:pt x="11931648" y="2968229"/>
                  </a:lnTo>
                  <a:close/>
                  <a:moveTo>
                    <a:pt x="12055270" y="2578136"/>
                  </a:moveTo>
                  <a:lnTo>
                    <a:pt x="11931648" y="2506765"/>
                  </a:lnTo>
                  <a:lnTo>
                    <a:pt x="12055270" y="2435395"/>
                  </a:lnTo>
                  <a:lnTo>
                    <a:pt x="12055270" y="2578136"/>
                  </a:lnTo>
                  <a:close/>
                  <a:moveTo>
                    <a:pt x="12050201" y="2418774"/>
                  </a:moveTo>
                  <a:lnTo>
                    <a:pt x="11924877" y="2346426"/>
                  </a:lnTo>
                  <a:lnTo>
                    <a:pt x="12050165" y="2274078"/>
                  </a:lnTo>
                  <a:lnTo>
                    <a:pt x="12055270" y="2277011"/>
                  </a:lnTo>
                  <a:lnTo>
                    <a:pt x="12055270" y="2415841"/>
                  </a:lnTo>
                  <a:lnTo>
                    <a:pt x="12050201" y="2418774"/>
                  </a:lnTo>
                  <a:close/>
                  <a:moveTo>
                    <a:pt x="12058673" y="2278966"/>
                  </a:moveTo>
                  <a:lnTo>
                    <a:pt x="12175488" y="2346426"/>
                  </a:lnTo>
                  <a:lnTo>
                    <a:pt x="12058673" y="2413886"/>
                  </a:lnTo>
                  <a:lnTo>
                    <a:pt x="12058673" y="2278966"/>
                  </a:lnTo>
                  <a:close/>
                  <a:moveTo>
                    <a:pt x="11931648" y="2186087"/>
                  </a:moveTo>
                  <a:lnTo>
                    <a:pt x="12055270" y="2114717"/>
                  </a:lnTo>
                  <a:lnTo>
                    <a:pt x="12055270" y="2257457"/>
                  </a:lnTo>
                  <a:lnTo>
                    <a:pt x="11931648" y="2186087"/>
                  </a:lnTo>
                  <a:close/>
                  <a:moveTo>
                    <a:pt x="12055270" y="1795994"/>
                  </a:moveTo>
                  <a:lnTo>
                    <a:pt x="11931685" y="1724623"/>
                  </a:lnTo>
                  <a:lnTo>
                    <a:pt x="12055270" y="1653253"/>
                  </a:lnTo>
                  <a:lnTo>
                    <a:pt x="12055270" y="1795994"/>
                  </a:lnTo>
                  <a:close/>
                  <a:moveTo>
                    <a:pt x="12050201" y="1636632"/>
                  </a:moveTo>
                  <a:lnTo>
                    <a:pt x="11924877" y="1564284"/>
                  </a:lnTo>
                  <a:lnTo>
                    <a:pt x="12050201" y="1491936"/>
                  </a:lnTo>
                  <a:lnTo>
                    <a:pt x="12055270" y="1494869"/>
                  </a:lnTo>
                  <a:lnTo>
                    <a:pt x="12055270" y="1633699"/>
                  </a:lnTo>
                  <a:lnTo>
                    <a:pt x="12050201" y="1636632"/>
                  </a:lnTo>
                  <a:close/>
                  <a:moveTo>
                    <a:pt x="12058673" y="1496824"/>
                  </a:moveTo>
                  <a:lnTo>
                    <a:pt x="12175524" y="1564284"/>
                  </a:lnTo>
                  <a:lnTo>
                    <a:pt x="12058673" y="1631744"/>
                  </a:lnTo>
                  <a:lnTo>
                    <a:pt x="12058673" y="1496824"/>
                  </a:lnTo>
                  <a:close/>
                  <a:moveTo>
                    <a:pt x="11931648" y="1403945"/>
                  </a:moveTo>
                  <a:lnTo>
                    <a:pt x="12055270" y="1332575"/>
                  </a:lnTo>
                  <a:lnTo>
                    <a:pt x="12055270" y="1475315"/>
                  </a:lnTo>
                  <a:lnTo>
                    <a:pt x="11931648" y="1403945"/>
                  </a:lnTo>
                  <a:close/>
                  <a:moveTo>
                    <a:pt x="12055270" y="1013852"/>
                  </a:moveTo>
                  <a:lnTo>
                    <a:pt x="11931648" y="942481"/>
                  </a:lnTo>
                  <a:lnTo>
                    <a:pt x="12055270" y="871111"/>
                  </a:lnTo>
                  <a:lnTo>
                    <a:pt x="12055270" y="1013852"/>
                  </a:lnTo>
                  <a:close/>
                  <a:moveTo>
                    <a:pt x="12050201" y="854490"/>
                  </a:moveTo>
                  <a:lnTo>
                    <a:pt x="11924877" y="782142"/>
                  </a:lnTo>
                  <a:lnTo>
                    <a:pt x="12050165" y="709794"/>
                  </a:lnTo>
                  <a:lnTo>
                    <a:pt x="12055270" y="712727"/>
                  </a:lnTo>
                  <a:lnTo>
                    <a:pt x="12055270" y="851557"/>
                  </a:lnTo>
                  <a:lnTo>
                    <a:pt x="12050201" y="854490"/>
                  </a:lnTo>
                  <a:close/>
                  <a:moveTo>
                    <a:pt x="12058673" y="714682"/>
                  </a:moveTo>
                  <a:lnTo>
                    <a:pt x="12175488" y="782142"/>
                  </a:lnTo>
                  <a:lnTo>
                    <a:pt x="12058673" y="849602"/>
                  </a:lnTo>
                  <a:lnTo>
                    <a:pt x="12058673" y="714682"/>
                  </a:lnTo>
                  <a:close/>
                  <a:moveTo>
                    <a:pt x="11931648" y="621803"/>
                  </a:moveTo>
                  <a:lnTo>
                    <a:pt x="12055270" y="550432"/>
                  </a:lnTo>
                  <a:lnTo>
                    <a:pt x="12055270" y="693173"/>
                  </a:lnTo>
                  <a:lnTo>
                    <a:pt x="11931648" y="621803"/>
                  </a:lnTo>
                  <a:close/>
                  <a:moveTo>
                    <a:pt x="11923175" y="2933"/>
                  </a:moveTo>
                  <a:lnTo>
                    <a:pt x="12046796" y="74303"/>
                  </a:lnTo>
                  <a:lnTo>
                    <a:pt x="11923175" y="145674"/>
                  </a:lnTo>
                  <a:lnTo>
                    <a:pt x="11923175" y="2933"/>
                  </a:lnTo>
                  <a:close/>
                  <a:moveTo>
                    <a:pt x="11919771" y="2933"/>
                  </a:moveTo>
                  <a:lnTo>
                    <a:pt x="11919771" y="147629"/>
                  </a:lnTo>
                  <a:lnTo>
                    <a:pt x="11914701" y="150562"/>
                  </a:lnTo>
                  <a:lnTo>
                    <a:pt x="11789378" y="78214"/>
                  </a:lnTo>
                  <a:lnTo>
                    <a:pt x="11919735" y="2933"/>
                  </a:lnTo>
                  <a:close/>
                  <a:moveTo>
                    <a:pt x="11787713" y="81147"/>
                  </a:moveTo>
                  <a:lnTo>
                    <a:pt x="11911334" y="152518"/>
                  </a:lnTo>
                  <a:lnTo>
                    <a:pt x="11787713" y="223888"/>
                  </a:lnTo>
                  <a:lnTo>
                    <a:pt x="11787713" y="81147"/>
                  </a:lnTo>
                  <a:close/>
                  <a:moveTo>
                    <a:pt x="11784308" y="225844"/>
                  </a:moveTo>
                  <a:lnTo>
                    <a:pt x="11779239" y="228777"/>
                  </a:lnTo>
                  <a:lnTo>
                    <a:pt x="11653915" y="156428"/>
                  </a:lnTo>
                  <a:lnTo>
                    <a:pt x="11784308" y="81147"/>
                  </a:lnTo>
                  <a:lnTo>
                    <a:pt x="11784308" y="225844"/>
                  </a:lnTo>
                  <a:close/>
                  <a:moveTo>
                    <a:pt x="11652249" y="2933"/>
                  </a:moveTo>
                  <a:lnTo>
                    <a:pt x="11782606" y="78214"/>
                  </a:lnTo>
                  <a:lnTo>
                    <a:pt x="11652249" y="153495"/>
                  </a:lnTo>
                  <a:lnTo>
                    <a:pt x="11652249" y="2933"/>
                  </a:lnTo>
                  <a:close/>
                  <a:moveTo>
                    <a:pt x="11652249" y="159361"/>
                  </a:moveTo>
                  <a:lnTo>
                    <a:pt x="11775872" y="230732"/>
                  </a:lnTo>
                  <a:lnTo>
                    <a:pt x="11652249" y="302102"/>
                  </a:lnTo>
                  <a:lnTo>
                    <a:pt x="11652249" y="159361"/>
                  </a:lnTo>
                  <a:close/>
                  <a:moveTo>
                    <a:pt x="11523558" y="75281"/>
                  </a:moveTo>
                  <a:lnTo>
                    <a:pt x="11648882" y="2933"/>
                  </a:lnTo>
                  <a:lnTo>
                    <a:pt x="11648882" y="153495"/>
                  </a:lnTo>
                  <a:lnTo>
                    <a:pt x="11523558" y="81147"/>
                  </a:lnTo>
                  <a:lnTo>
                    <a:pt x="11523558" y="75281"/>
                  </a:lnTo>
                  <a:close/>
                  <a:moveTo>
                    <a:pt x="11523558" y="85058"/>
                  </a:moveTo>
                  <a:lnTo>
                    <a:pt x="11647144" y="156428"/>
                  </a:lnTo>
                  <a:lnTo>
                    <a:pt x="11523558" y="227799"/>
                  </a:lnTo>
                  <a:lnTo>
                    <a:pt x="11523558" y="85058"/>
                  </a:lnTo>
                  <a:close/>
                  <a:moveTo>
                    <a:pt x="11523558" y="231710"/>
                  </a:moveTo>
                  <a:lnTo>
                    <a:pt x="11648882" y="159361"/>
                  </a:lnTo>
                  <a:lnTo>
                    <a:pt x="11648882" y="304058"/>
                  </a:lnTo>
                  <a:lnTo>
                    <a:pt x="11643813" y="306991"/>
                  </a:lnTo>
                  <a:lnTo>
                    <a:pt x="11523594" y="237576"/>
                  </a:lnTo>
                  <a:lnTo>
                    <a:pt x="11523594" y="231710"/>
                  </a:lnTo>
                  <a:close/>
                  <a:moveTo>
                    <a:pt x="11523558" y="241486"/>
                  </a:moveTo>
                  <a:lnTo>
                    <a:pt x="11640372" y="308946"/>
                  </a:lnTo>
                  <a:lnTo>
                    <a:pt x="11523558" y="376406"/>
                  </a:lnTo>
                  <a:lnTo>
                    <a:pt x="11523558" y="241486"/>
                  </a:lnTo>
                  <a:close/>
                  <a:moveTo>
                    <a:pt x="11523558" y="405736"/>
                  </a:moveTo>
                  <a:lnTo>
                    <a:pt x="11640372" y="473196"/>
                  </a:lnTo>
                  <a:lnTo>
                    <a:pt x="11523558" y="540656"/>
                  </a:lnTo>
                  <a:lnTo>
                    <a:pt x="11523558" y="405736"/>
                  </a:lnTo>
                  <a:close/>
                  <a:moveTo>
                    <a:pt x="11523558" y="544566"/>
                  </a:moveTo>
                  <a:lnTo>
                    <a:pt x="11643777" y="475151"/>
                  </a:lnTo>
                  <a:lnTo>
                    <a:pt x="11648882" y="478084"/>
                  </a:lnTo>
                  <a:lnTo>
                    <a:pt x="11648882" y="622781"/>
                  </a:lnTo>
                  <a:lnTo>
                    <a:pt x="11523558" y="550432"/>
                  </a:lnTo>
                  <a:lnTo>
                    <a:pt x="11523558" y="544566"/>
                  </a:lnTo>
                  <a:close/>
                  <a:moveTo>
                    <a:pt x="11523558" y="554343"/>
                  </a:moveTo>
                  <a:lnTo>
                    <a:pt x="11647144" y="625714"/>
                  </a:lnTo>
                  <a:lnTo>
                    <a:pt x="11523558" y="697084"/>
                  </a:lnTo>
                  <a:lnTo>
                    <a:pt x="11523558" y="554343"/>
                  </a:lnTo>
                  <a:close/>
                  <a:moveTo>
                    <a:pt x="11523558" y="700995"/>
                  </a:moveTo>
                  <a:lnTo>
                    <a:pt x="11648882" y="628647"/>
                  </a:lnTo>
                  <a:lnTo>
                    <a:pt x="11648882" y="779209"/>
                  </a:lnTo>
                  <a:lnTo>
                    <a:pt x="11523558" y="706861"/>
                  </a:lnTo>
                  <a:lnTo>
                    <a:pt x="11523558" y="700995"/>
                  </a:lnTo>
                  <a:close/>
                  <a:moveTo>
                    <a:pt x="11523558" y="710772"/>
                  </a:moveTo>
                  <a:lnTo>
                    <a:pt x="11647144" y="782142"/>
                  </a:lnTo>
                  <a:lnTo>
                    <a:pt x="11523558" y="853513"/>
                  </a:lnTo>
                  <a:lnTo>
                    <a:pt x="11523558" y="710772"/>
                  </a:lnTo>
                  <a:close/>
                  <a:moveTo>
                    <a:pt x="11523558" y="857423"/>
                  </a:moveTo>
                  <a:lnTo>
                    <a:pt x="11648882" y="785075"/>
                  </a:lnTo>
                  <a:lnTo>
                    <a:pt x="11648882" y="935637"/>
                  </a:lnTo>
                  <a:lnTo>
                    <a:pt x="11523558" y="863289"/>
                  </a:lnTo>
                  <a:lnTo>
                    <a:pt x="11523558" y="857423"/>
                  </a:lnTo>
                  <a:close/>
                  <a:moveTo>
                    <a:pt x="11523558" y="867200"/>
                  </a:moveTo>
                  <a:lnTo>
                    <a:pt x="11647144" y="938570"/>
                  </a:lnTo>
                  <a:lnTo>
                    <a:pt x="11523558" y="1009941"/>
                  </a:lnTo>
                  <a:lnTo>
                    <a:pt x="11523558" y="867200"/>
                  </a:lnTo>
                  <a:close/>
                  <a:moveTo>
                    <a:pt x="11523558" y="1013852"/>
                  </a:moveTo>
                  <a:lnTo>
                    <a:pt x="11648882" y="941503"/>
                  </a:lnTo>
                  <a:lnTo>
                    <a:pt x="11648882" y="1086200"/>
                  </a:lnTo>
                  <a:lnTo>
                    <a:pt x="11643813" y="1089133"/>
                  </a:lnTo>
                  <a:lnTo>
                    <a:pt x="11523594" y="1019718"/>
                  </a:lnTo>
                  <a:lnTo>
                    <a:pt x="11523594" y="1013852"/>
                  </a:lnTo>
                  <a:close/>
                  <a:moveTo>
                    <a:pt x="11523558" y="1023628"/>
                  </a:moveTo>
                  <a:lnTo>
                    <a:pt x="11640372" y="1091088"/>
                  </a:lnTo>
                  <a:lnTo>
                    <a:pt x="11523558" y="1158548"/>
                  </a:lnTo>
                  <a:lnTo>
                    <a:pt x="11523558" y="1023628"/>
                  </a:lnTo>
                  <a:close/>
                  <a:moveTo>
                    <a:pt x="11523558" y="1187878"/>
                  </a:moveTo>
                  <a:lnTo>
                    <a:pt x="11640372" y="1255338"/>
                  </a:lnTo>
                  <a:lnTo>
                    <a:pt x="11523558" y="1322798"/>
                  </a:lnTo>
                  <a:lnTo>
                    <a:pt x="11523558" y="1187878"/>
                  </a:lnTo>
                  <a:close/>
                  <a:moveTo>
                    <a:pt x="11523558" y="1326708"/>
                  </a:moveTo>
                  <a:lnTo>
                    <a:pt x="11643777" y="1257293"/>
                  </a:lnTo>
                  <a:lnTo>
                    <a:pt x="11648846" y="1260226"/>
                  </a:lnTo>
                  <a:lnTo>
                    <a:pt x="11648846" y="1404923"/>
                  </a:lnTo>
                  <a:lnTo>
                    <a:pt x="11523522" y="1332575"/>
                  </a:lnTo>
                  <a:lnTo>
                    <a:pt x="11523522" y="1326708"/>
                  </a:lnTo>
                  <a:close/>
                  <a:moveTo>
                    <a:pt x="11523558" y="1336485"/>
                  </a:moveTo>
                  <a:lnTo>
                    <a:pt x="11647144" y="1407856"/>
                  </a:lnTo>
                  <a:lnTo>
                    <a:pt x="11523558" y="1479226"/>
                  </a:lnTo>
                  <a:lnTo>
                    <a:pt x="11523558" y="1336485"/>
                  </a:lnTo>
                  <a:close/>
                  <a:moveTo>
                    <a:pt x="11523558" y="1483137"/>
                  </a:moveTo>
                  <a:lnTo>
                    <a:pt x="11648882" y="1410789"/>
                  </a:lnTo>
                  <a:lnTo>
                    <a:pt x="11648882" y="1561351"/>
                  </a:lnTo>
                  <a:lnTo>
                    <a:pt x="11523558" y="1489003"/>
                  </a:lnTo>
                  <a:lnTo>
                    <a:pt x="11523558" y="1483137"/>
                  </a:lnTo>
                  <a:close/>
                  <a:moveTo>
                    <a:pt x="11523558" y="1492914"/>
                  </a:moveTo>
                  <a:lnTo>
                    <a:pt x="11647144" y="1564284"/>
                  </a:lnTo>
                  <a:lnTo>
                    <a:pt x="11523558" y="1635654"/>
                  </a:lnTo>
                  <a:lnTo>
                    <a:pt x="11523558" y="1492914"/>
                  </a:lnTo>
                  <a:close/>
                  <a:moveTo>
                    <a:pt x="11523558" y="1639565"/>
                  </a:moveTo>
                  <a:lnTo>
                    <a:pt x="11648882" y="1567217"/>
                  </a:lnTo>
                  <a:lnTo>
                    <a:pt x="11648882" y="1717779"/>
                  </a:lnTo>
                  <a:lnTo>
                    <a:pt x="11523558" y="1645431"/>
                  </a:lnTo>
                  <a:lnTo>
                    <a:pt x="11523558" y="1639565"/>
                  </a:lnTo>
                  <a:close/>
                  <a:moveTo>
                    <a:pt x="11523558" y="1649342"/>
                  </a:moveTo>
                  <a:lnTo>
                    <a:pt x="11647144" y="1720713"/>
                  </a:lnTo>
                  <a:lnTo>
                    <a:pt x="11523558" y="1792083"/>
                  </a:lnTo>
                  <a:lnTo>
                    <a:pt x="11523558" y="1649342"/>
                  </a:lnTo>
                  <a:close/>
                  <a:moveTo>
                    <a:pt x="11523558" y="1795994"/>
                  </a:moveTo>
                  <a:lnTo>
                    <a:pt x="11648882" y="1723646"/>
                  </a:lnTo>
                  <a:lnTo>
                    <a:pt x="11648882" y="1868342"/>
                  </a:lnTo>
                  <a:lnTo>
                    <a:pt x="11643813" y="1871275"/>
                  </a:lnTo>
                  <a:lnTo>
                    <a:pt x="11523594" y="1801860"/>
                  </a:lnTo>
                  <a:lnTo>
                    <a:pt x="11523594" y="1795994"/>
                  </a:lnTo>
                  <a:close/>
                  <a:moveTo>
                    <a:pt x="11523558" y="1805770"/>
                  </a:moveTo>
                  <a:lnTo>
                    <a:pt x="11640372" y="1873230"/>
                  </a:lnTo>
                  <a:lnTo>
                    <a:pt x="11523558" y="1940690"/>
                  </a:lnTo>
                  <a:lnTo>
                    <a:pt x="11523558" y="1805770"/>
                  </a:lnTo>
                  <a:close/>
                  <a:moveTo>
                    <a:pt x="11523558" y="1970020"/>
                  </a:moveTo>
                  <a:lnTo>
                    <a:pt x="11640372" y="2037480"/>
                  </a:lnTo>
                  <a:lnTo>
                    <a:pt x="11523558" y="2104940"/>
                  </a:lnTo>
                  <a:lnTo>
                    <a:pt x="11523558" y="1970020"/>
                  </a:lnTo>
                  <a:close/>
                  <a:moveTo>
                    <a:pt x="11523558" y="2108851"/>
                  </a:moveTo>
                  <a:lnTo>
                    <a:pt x="11643777" y="2039435"/>
                  </a:lnTo>
                  <a:lnTo>
                    <a:pt x="11648882" y="2042368"/>
                  </a:lnTo>
                  <a:lnTo>
                    <a:pt x="11648882" y="2187065"/>
                  </a:lnTo>
                  <a:lnTo>
                    <a:pt x="11523558" y="2114717"/>
                  </a:lnTo>
                  <a:lnTo>
                    <a:pt x="11523558" y="2108851"/>
                  </a:lnTo>
                  <a:close/>
                  <a:moveTo>
                    <a:pt x="11523558" y="2118627"/>
                  </a:moveTo>
                  <a:lnTo>
                    <a:pt x="11647144" y="2189998"/>
                  </a:lnTo>
                  <a:lnTo>
                    <a:pt x="11523558" y="2261368"/>
                  </a:lnTo>
                  <a:lnTo>
                    <a:pt x="11523558" y="2118627"/>
                  </a:lnTo>
                  <a:close/>
                  <a:moveTo>
                    <a:pt x="11523558" y="2265279"/>
                  </a:moveTo>
                  <a:lnTo>
                    <a:pt x="11648882" y="2192931"/>
                  </a:lnTo>
                  <a:lnTo>
                    <a:pt x="11648882" y="2343493"/>
                  </a:lnTo>
                  <a:lnTo>
                    <a:pt x="11523558" y="2271145"/>
                  </a:lnTo>
                  <a:lnTo>
                    <a:pt x="11523558" y="2265279"/>
                  </a:lnTo>
                  <a:close/>
                  <a:moveTo>
                    <a:pt x="11523558" y="2275056"/>
                  </a:moveTo>
                  <a:lnTo>
                    <a:pt x="11647144" y="2346426"/>
                  </a:lnTo>
                  <a:lnTo>
                    <a:pt x="11523558" y="2417797"/>
                  </a:lnTo>
                  <a:lnTo>
                    <a:pt x="11523558" y="2275056"/>
                  </a:lnTo>
                  <a:close/>
                  <a:moveTo>
                    <a:pt x="11523558" y="2421707"/>
                  </a:moveTo>
                  <a:lnTo>
                    <a:pt x="11648882" y="2349359"/>
                  </a:lnTo>
                  <a:lnTo>
                    <a:pt x="11648882" y="2499922"/>
                  </a:lnTo>
                  <a:lnTo>
                    <a:pt x="11523558" y="2427573"/>
                  </a:lnTo>
                  <a:lnTo>
                    <a:pt x="11523558" y="2421707"/>
                  </a:lnTo>
                  <a:close/>
                  <a:moveTo>
                    <a:pt x="11523558" y="2431484"/>
                  </a:moveTo>
                  <a:lnTo>
                    <a:pt x="11647144" y="2502855"/>
                  </a:lnTo>
                  <a:lnTo>
                    <a:pt x="11523558" y="2574225"/>
                  </a:lnTo>
                  <a:lnTo>
                    <a:pt x="11523558" y="2431484"/>
                  </a:lnTo>
                  <a:close/>
                  <a:moveTo>
                    <a:pt x="11523558" y="2578099"/>
                  </a:moveTo>
                  <a:lnTo>
                    <a:pt x="11648882" y="2505751"/>
                  </a:lnTo>
                  <a:lnTo>
                    <a:pt x="11648882" y="2650484"/>
                  </a:lnTo>
                  <a:lnTo>
                    <a:pt x="11643813" y="2653417"/>
                  </a:lnTo>
                  <a:lnTo>
                    <a:pt x="11523594" y="2584002"/>
                  </a:lnTo>
                  <a:lnTo>
                    <a:pt x="11523594" y="2578099"/>
                  </a:lnTo>
                  <a:close/>
                  <a:moveTo>
                    <a:pt x="11523558" y="2587912"/>
                  </a:moveTo>
                  <a:lnTo>
                    <a:pt x="11640372" y="2655372"/>
                  </a:lnTo>
                  <a:lnTo>
                    <a:pt x="11523558" y="2722832"/>
                  </a:lnTo>
                  <a:lnTo>
                    <a:pt x="11523558" y="2587912"/>
                  </a:lnTo>
                  <a:close/>
                  <a:moveTo>
                    <a:pt x="11523558" y="2752162"/>
                  </a:moveTo>
                  <a:lnTo>
                    <a:pt x="11640372" y="2819622"/>
                  </a:lnTo>
                  <a:lnTo>
                    <a:pt x="11523558" y="2887082"/>
                  </a:lnTo>
                  <a:lnTo>
                    <a:pt x="11523558" y="2752198"/>
                  </a:lnTo>
                  <a:close/>
                  <a:moveTo>
                    <a:pt x="11523558" y="2890956"/>
                  </a:moveTo>
                  <a:lnTo>
                    <a:pt x="11643777" y="2821541"/>
                  </a:lnTo>
                  <a:lnTo>
                    <a:pt x="11648882" y="2824474"/>
                  </a:lnTo>
                  <a:lnTo>
                    <a:pt x="11648882" y="2969170"/>
                  </a:lnTo>
                  <a:lnTo>
                    <a:pt x="11523558" y="2896822"/>
                  </a:lnTo>
                  <a:lnTo>
                    <a:pt x="11523558" y="2890920"/>
                  </a:lnTo>
                  <a:close/>
                  <a:moveTo>
                    <a:pt x="11523558" y="2900769"/>
                  </a:moveTo>
                  <a:lnTo>
                    <a:pt x="11647144" y="2972103"/>
                  </a:lnTo>
                  <a:lnTo>
                    <a:pt x="11523558" y="3043474"/>
                  </a:lnTo>
                  <a:lnTo>
                    <a:pt x="11523558" y="2900769"/>
                  </a:lnTo>
                  <a:close/>
                  <a:moveTo>
                    <a:pt x="11523558" y="3047421"/>
                  </a:moveTo>
                  <a:lnTo>
                    <a:pt x="11648882" y="2975073"/>
                  </a:lnTo>
                  <a:lnTo>
                    <a:pt x="11648882" y="3125635"/>
                  </a:lnTo>
                  <a:lnTo>
                    <a:pt x="11523558" y="3053287"/>
                  </a:lnTo>
                  <a:lnTo>
                    <a:pt x="11523558" y="3047421"/>
                  </a:lnTo>
                  <a:close/>
                  <a:moveTo>
                    <a:pt x="11523558" y="3057198"/>
                  </a:moveTo>
                  <a:lnTo>
                    <a:pt x="11647144" y="3128568"/>
                  </a:lnTo>
                  <a:lnTo>
                    <a:pt x="11523558" y="3199939"/>
                  </a:lnTo>
                  <a:lnTo>
                    <a:pt x="11523558" y="3057198"/>
                  </a:lnTo>
                  <a:close/>
                  <a:moveTo>
                    <a:pt x="11523558" y="3203849"/>
                  </a:moveTo>
                  <a:lnTo>
                    <a:pt x="11648882" y="3131501"/>
                  </a:lnTo>
                  <a:lnTo>
                    <a:pt x="11648882" y="3282064"/>
                  </a:lnTo>
                  <a:lnTo>
                    <a:pt x="11523558" y="3209715"/>
                  </a:lnTo>
                  <a:lnTo>
                    <a:pt x="11523558" y="3203849"/>
                  </a:lnTo>
                  <a:close/>
                  <a:moveTo>
                    <a:pt x="11523558" y="3213626"/>
                  </a:moveTo>
                  <a:lnTo>
                    <a:pt x="11647144" y="3284997"/>
                  </a:lnTo>
                  <a:lnTo>
                    <a:pt x="11523558" y="3356367"/>
                  </a:lnTo>
                  <a:lnTo>
                    <a:pt x="11523558" y="3213662"/>
                  </a:lnTo>
                  <a:close/>
                  <a:moveTo>
                    <a:pt x="11523558" y="3360241"/>
                  </a:moveTo>
                  <a:lnTo>
                    <a:pt x="11648882" y="3287893"/>
                  </a:lnTo>
                  <a:lnTo>
                    <a:pt x="11648882" y="3432590"/>
                  </a:lnTo>
                  <a:lnTo>
                    <a:pt x="11643813" y="3435523"/>
                  </a:lnTo>
                  <a:lnTo>
                    <a:pt x="11523594" y="3366144"/>
                  </a:lnTo>
                  <a:lnTo>
                    <a:pt x="11523594" y="3360241"/>
                  </a:lnTo>
                  <a:close/>
                  <a:moveTo>
                    <a:pt x="11523558" y="3370054"/>
                  </a:moveTo>
                  <a:lnTo>
                    <a:pt x="11640372" y="3437514"/>
                  </a:lnTo>
                  <a:lnTo>
                    <a:pt x="11523558" y="3504974"/>
                  </a:lnTo>
                  <a:lnTo>
                    <a:pt x="11523558" y="3370091"/>
                  </a:lnTo>
                  <a:close/>
                  <a:moveTo>
                    <a:pt x="11523558" y="3534304"/>
                  </a:moveTo>
                  <a:lnTo>
                    <a:pt x="11640372" y="3601764"/>
                  </a:lnTo>
                  <a:lnTo>
                    <a:pt x="11523558" y="3669224"/>
                  </a:lnTo>
                  <a:lnTo>
                    <a:pt x="11523558" y="3534340"/>
                  </a:lnTo>
                  <a:close/>
                  <a:moveTo>
                    <a:pt x="11523558" y="3682911"/>
                  </a:moveTo>
                  <a:lnTo>
                    <a:pt x="11647144" y="3754246"/>
                  </a:lnTo>
                  <a:lnTo>
                    <a:pt x="11523558" y="3825616"/>
                  </a:lnTo>
                  <a:lnTo>
                    <a:pt x="11523558" y="3682911"/>
                  </a:lnTo>
                  <a:close/>
                  <a:moveTo>
                    <a:pt x="11648846" y="3907777"/>
                  </a:moveTo>
                  <a:lnTo>
                    <a:pt x="11523522" y="3835429"/>
                  </a:lnTo>
                  <a:lnTo>
                    <a:pt x="11523522" y="3829563"/>
                  </a:lnTo>
                  <a:lnTo>
                    <a:pt x="11648846" y="3757215"/>
                  </a:lnTo>
                  <a:lnTo>
                    <a:pt x="11648846" y="3907777"/>
                  </a:lnTo>
                  <a:close/>
                  <a:moveTo>
                    <a:pt x="11648846" y="3751349"/>
                  </a:moveTo>
                  <a:lnTo>
                    <a:pt x="11523522" y="3679001"/>
                  </a:lnTo>
                  <a:lnTo>
                    <a:pt x="11523522" y="3673098"/>
                  </a:lnTo>
                  <a:lnTo>
                    <a:pt x="11643740" y="3603719"/>
                  </a:lnTo>
                  <a:lnTo>
                    <a:pt x="11648846" y="3606653"/>
                  </a:lnTo>
                  <a:lnTo>
                    <a:pt x="11648846" y="3751349"/>
                  </a:lnTo>
                  <a:close/>
                  <a:moveTo>
                    <a:pt x="11652249" y="3907777"/>
                  </a:moveTo>
                  <a:lnTo>
                    <a:pt x="11652249" y="3757251"/>
                  </a:lnTo>
                  <a:lnTo>
                    <a:pt x="11782606" y="3832496"/>
                  </a:lnTo>
                  <a:lnTo>
                    <a:pt x="11652249" y="3907777"/>
                  </a:lnTo>
                  <a:close/>
                  <a:moveTo>
                    <a:pt x="11784308" y="3829563"/>
                  </a:moveTo>
                  <a:lnTo>
                    <a:pt x="11653915" y="3754282"/>
                  </a:lnTo>
                  <a:lnTo>
                    <a:pt x="11779239" y="3681934"/>
                  </a:lnTo>
                  <a:lnTo>
                    <a:pt x="11784308" y="3684867"/>
                  </a:lnTo>
                  <a:lnTo>
                    <a:pt x="11784308" y="3829563"/>
                  </a:lnTo>
                  <a:close/>
                  <a:moveTo>
                    <a:pt x="11787713" y="3686822"/>
                  </a:moveTo>
                  <a:lnTo>
                    <a:pt x="11911298" y="3758192"/>
                  </a:lnTo>
                  <a:lnTo>
                    <a:pt x="11787713" y="3829563"/>
                  </a:lnTo>
                  <a:lnTo>
                    <a:pt x="11787713" y="3686822"/>
                  </a:lnTo>
                  <a:close/>
                  <a:moveTo>
                    <a:pt x="11919771" y="3907777"/>
                  </a:moveTo>
                  <a:lnTo>
                    <a:pt x="11789378" y="3832496"/>
                  </a:lnTo>
                  <a:lnTo>
                    <a:pt x="11914701" y="3760148"/>
                  </a:lnTo>
                  <a:lnTo>
                    <a:pt x="11919771" y="3763081"/>
                  </a:lnTo>
                  <a:lnTo>
                    <a:pt x="11919771" y="3907777"/>
                  </a:lnTo>
                  <a:close/>
                  <a:moveTo>
                    <a:pt x="11923175" y="3907777"/>
                  </a:moveTo>
                  <a:lnTo>
                    <a:pt x="11923175" y="3765036"/>
                  </a:lnTo>
                  <a:lnTo>
                    <a:pt x="12046760" y="3836407"/>
                  </a:lnTo>
                  <a:lnTo>
                    <a:pt x="11923175" y="3907777"/>
                  </a:lnTo>
                  <a:close/>
                  <a:moveTo>
                    <a:pt x="11931648" y="3750371"/>
                  </a:moveTo>
                  <a:lnTo>
                    <a:pt x="12055270" y="3679001"/>
                  </a:lnTo>
                  <a:lnTo>
                    <a:pt x="12055270" y="3821742"/>
                  </a:lnTo>
                  <a:lnTo>
                    <a:pt x="11931648" y="3750371"/>
                  </a:lnTo>
                  <a:close/>
                  <a:moveTo>
                    <a:pt x="12183925" y="3896045"/>
                  </a:moveTo>
                  <a:lnTo>
                    <a:pt x="12067111" y="3828585"/>
                  </a:lnTo>
                  <a:lnTo>
                    <a:pt x="12183925" y="3761125"/>
                  </a:lnTo>
                  <a:lnTo>
                    <a:pt x="12183925" y="3896009"/>
                  </a:lnTo>
                  <a:close/>
                  <a:moveTo>
                    <a:pt x="12183925" y="3757215"/>
                  </a:moveTo>
                  <a:lnTo>
                    <a:pt x="12063707" y="3826630"/>
                  </a:lnTo>
                  <a:lnTo>
                    <a:pt x="12058637" y="3823697"/>
                  </a:lnTo>
                  <a:lnTo>
                    <a:pt x="12058637" y="3679037"/>
                  </a:lnTo>
                  <a:lnTo>
                    <a:pt x="12183925" y="3751385"/>
                  </a:lnTo>
                  <a:lnTo>
                    <a:pt x="12183925" y="3757251"/>
                  </a:lnTo>
                  <a:close/>
                  <a:moveTo>
                    <a:pt x="12183925" y="3747438"/>
                  </a:moveTo>
                  <a:lnTo>
                    <a:pt x="12060304" y="3676068"/>
                  </a:lnTo>
                  <a:lnTo>
                    <a:pt x="12183925" y="3604697"/>
                  </a:lnTo>
                  <a:lnTo>
                    <a:pt x="12183925" y="3747402"/>
                  </a:lnTo>
                  <a:close/>
                  <a:moveTo>
                    <a:pt x="12183925" y="3600786"/>
                  </a:moveTo>
                  <a:lnTo>
                    <a:pt x="12058637" y="3673135"/>
                  </a:lnTo>
                  <a:lnTo>
                    <a:pt x="12058637" y="3522608"/>
                  </a:lnTo>
                  <a:lnTo>
                    <a:pt x="12183925" y="3594956"/>
                  </a:lnTo>
                  <a:lnTo>
                    <a:pt x="12183925" y="3600823"/>
                  </a:lnTo>
                  <a:close/>
                  <a:moveTo>
                    <a:pt x="12183925" y="3591010"/>
                  </a:moveTo>
                  <a:lnTo>
                    <a:pt x="12060304" y="3519639"/>
                  </a:lnTo>
                  <a:lnTo>
                    <a:pt x="12183925" y="3448269"/>
                  </a:lnTo>
                  <a:lnTo>
                    <a:pt x="12183925" y="3591010"/>
                  </a:lnTo>
                  <a:close/>
                  <a:moveTo>
                    <a:pt x="12183925" y="3444358"/>
                  </a:moveTo>
                  <a:lnTo>
                    <a:pt x="12058637" y="3516706"/>
                  </a:lnTo>
                  <a:lnTo>
                    <a:pt x="12058637" y="3366180"/>
                  </a:lnTo>
                  <a:lnTo>
                    <a:pt x="12183925" y="3438528"/>
                  </a:lnTo>
                  <a:lnTo>
                    <a:pt x="12183925" y="3444394"/>
                  </a:lnTo>
                  <a:close/>
                  <a:moveTo>
                    <a:pt x="12183925" y="3434581"/>
                  </a:moveTo>
                  <a:lnTo>
                    <a:pt x="12060304" y="3363211"/>
                  </a:lnTo>
                  <a:lnTo>
                    <a:pt x="12183925" y="3291876"/>
                  </a:lnTo>
                  <a:lnTo>
                    <a:pt x="12183925" y="3434581"/>
                  </a:lnTo>
                  <a:close/>
                  <a:moveTo>
                    <a:pt x="12183925" y="3287930"/>
                  </a:moveTo>
                  <a:lnTo>
                    <a:pt x="12058637" y="3360278"/>
                  </a:lnTo>
                  <a:lnTo>
                    <a:pt x="12058637" y="3215618"/>
                  </a:lnTo>
                  <a:lnTo>
                    <a:pt x="12063707" y="3212685"/>
                  </a:lnTo>
                  <a:lnTo>
                    <a:pt x="12183925" y="3282100"/>
                  </a:lnTo>
                  <a:lnTo>
                    <a:pt x="12183925" y="3287966"/>
                  </a:lnTo>
                  <a:close/>
                  <a:moveTo>
                    <a:pt x="12183925" y="3278153"/>
                  </a:moveTo>
                  <a:lnTo>
                    <a:pt x="12067111" y="3210693"/>
                  </a:lnTo>
                  <a:lnTo>
                    <a:pt x="12183925" y="3143233"/>
                  </a:lnTo>
                  <a:lnTo>
                    <a:pt x="12183925" y="3278117"/>
                  </a:lnTo>
                  <a:close/>
                  <a:moveTo>
                    <a:pt x="12183925" y="3113867"/>
                  </a:moveTo>
                  <a:lnTo>
                    <a:pt x="12067111" y="3046407"/>
                  </a:lnTo>
                  <a:lnTo>
                    <a:pt x="12183925" y="2978947"/>
                  </a:lnTo>
                  <a:lnTo>
                    <a:pt x="12183925" y="3113867"/>
                  </a:lnTo>
                  <a:close/>
                  <a:moveTo>
                    <a:pt x="12183925" y="2975073"/>
                  </a:moveTo>
                  <a:lnTo>
                    <a:pt x="12063707" y="3044488"/>
                  </a:lnTo>
                  <a:lnTo>
                    <a:pt x="12058637" y="3041555"/>
                  </a:lnTo>
                  <a:lnTo>
                    <a:pt x="12058637" y="2896895"/>
                  </a:lnTo>
                  <a:lnTo>
                    <a:pt x="12183925" y="2969243"/>
                  </a:lnTo>
                  <a:lnTo>
                    <a:pt x="12183925" y="2975109"/>
                  </a:lnTo>
                  <a:close/>
                  <a:moveTo>
                    <a:pt x="12183925" y="2965296"/>
                  </a:moveTo>
                  <a:lnTo>
                    <a:pt x="12060304" y="2893926"/>
                  </a:lnTo>
                  <a:lnTo>
                    <a:pt x="12183925" y="2822555"/>
                  </a:lnTo>
                  <a:lnTo>
                    <a:pt x="12183925" y="2965260"/>
                  </a:lnTo>
                  <a:close/>
                  <a:moveTo>
                    <a:pt x="12183925" y="2818644"/>
                  </a:moveTo>
                  <a:lnTo>
                    <a:pt x="12058637" y="2890993"/>
                  </a:lnTo>
                  <a:lnTo>
                    <a:pt x="12058637" y="2740466"/>
                  </a:lnTo>
                  <a:lnTo>
                    <a:pt x="12183925" y="2812814"/>
                  </a:lnTo>
                  <a:lnTo>
                    <a:pt x="12183925" y="2818681"/>
                  </a:lnTo>
                  <a:close/>
                  <a:moveTo>
                    <a:pt x="12183925" y="2808868"/>
                  </a:moveTo>
                  <a:lnTo>
                    <a:pt x="12060304" y="2737497"/>
                  </a:lnTo>
                  <a:lnTo>
                    <a:pt x="12183925" y="2666127"/>
                  </a:lnTo>
                  <a:lnTo>
                    <a:pt x="12183925" y="2808868"/>
                  </a:lnTo>
                  <a:close/>
                  <a:moveTo>
                    <a:pt x="12183925" y="2662216"/>
                  </a:moveTo>
                  <a:lnTo>
                    <a:pt x="12058637" y="2734564"/>
                  </a:lnTo>
                  <a:lnTo>
                    <a:pt x="12058637" y="2584002"/>
                  </a:lnTo>
                  <a:lnTo>
                    <a:pt x="12183925" y="2656350"/>
                  </a:lnTo>
                  <a:lnTo>
                    <a:pt x="12183925" y="2662216"/>
                  </a:lnTo>
                  <a:close/>
                  <a:moveTo>
                    <a:pt x="12183925" y="2652439"/>
                  </a:moveTo>
                  <a:lnTo>
                    <a:pt x="12060304" y="2581069"/>
                  </a:lnTo>
                  <a:lnTo>
                    <a:pt x="12183925" y="2509698"/>
                  </a:lnTo>
                  <a:lnTo>
                    <a:pt x="12183925" y="2652439"/>
                  </a:lnTo>
                  <a:close/>
                  <a:moveTo>
                    <a:pt x="12183925" y="2505788"/>
                  </a:moveTo>
                  <a:lnTo>
                    <a:pt x="12058637" y="2578136"/>
                  </a:lnTo>
                  <a:lnTo>
                    <a:pt x="12058637" y="2433440"/>
                  </a:lnTo>
                  <a:lnTo>
                    <a:pt x="12063707" y="2430506"/>
                  </a:lnTo>
                  <a:lnTo>
                    <a:pt x="12183925" y="2499922"/>
                  </a:lnTo>
                  <a:lnTo>
                    <a:pt x="12183925" y="2505788"/>
                  </a:lnTo>
                  <a:close/>
                  <a:moveTo>
                    <a:pt x="12183925" y="2496011"/>
                  </a:moveTo>
                  <a:lnTo>
                    <a:pt x="12067111" y="2428551"/>
                  </a:lnTo>
                  <a:lnTo>
                    <a:pt x="12183925" y="2361091"/>
                  </a:lnTo>
                  <a:lnTo>
                    <a:pt x="12183925" y="2496011"/>
                  </a:lnTo>
                  <a:close/>
                  <a:moveTo>
                    <a:pt x="12183925" y="2331761"/>
                  </a:moveTo>
                  <a:lnTo>
                    <a:pt x="12067111" y="2264301"/>
                  </a:lnTo>
                  <a:lnTo>
                    <a:pt x="12183925" y="2196841"/>
                  </a:lnTo>
                  <a:lnTo>
                    <a:pt x="12183925" y="2331761"/>
                  </a:lnTo>
                  <a:close/>
                  <a:moveTo>
                    <a:pt x="12183925" y="2192931"/>
                  </a:moveTo>
                  <a:lnTo>
                    <a:pt x="12063707" y="2262346"/>
                  </a:lnTo>
                  <a:lnTo>
                    <a:pt x="12058637" y="2259413"/>
                  </a:lnTo>
                  <a:lnTo>
                    <a:pt x="12058637" y="2114717"/>
                  </a:lnTo>
                  <a:lnTo>
                    <a:pt x="12183925" y="2187065"/>
                  </a:lnTo>
                  <a:lnTo>
                    <a:pt x="12183925" y="2192931"/>
                  </a:lnTo>
                  <a:close/>
                  <a:moveTo>
                    <a:pt x="12183925" y="2183154"/>
                  </a:moveTo>
                  <a:lnTo>
                    <a:pt x="12060304" y="2111784"/>
                  </a:lnTo>
                  <a:lnTo>
                    <a:pt x="12183925" y="2040413"/>
                  </a:lnTo>
                  <a:lnTo>
                    <a:pt x="12183925" y="2183154"/>
                  </a:lnTo>
                  <a:close/>
                  <a:moveTo>
                    <a:pt x="12183925" y="2036502"/>
                  </a:moveTo>
                  <a:lnTo>
                    <a:pt x="12058637" y="2108814"/>
                  </a:lnTo>
                  <a:lnTo>
                    <a:pt x="12058637" y="1958288"/>
                  </a:lnTo>
                  <a:lnTo>
                    <a:pt x="12183925" y="2030600"/>
                  </a:lnTo>
                  <a:lnTo>
                    <a:pt x="12183925" y="2036502"/>
                  </a:lnTo>
                  <a:close/>
                  <a:moveTo>
                    <a:pt x="12183925" y="2026726"/>
                  </a:moveTo>
                  <a:lnTo>
                    <a:pt x="12060304" y="1955355"/>
                  </a:lnTo>
                  <a:lnTo>
                    <a:pt x="12183925" y="1883985"/>
                  </a:lnTo>
                  <a:lnTo>
                    <a:pt x="12183925" y="2026726"/>
                  </a:lnTo>
                  <a:close/>
                  <a:moveTo>
                    <a:pt x="12183925" y="1880074"/>
                  </a:moveTo>
                  <a:lnTo>
                    <a:pt x="12058637" y="1952422"/>
                  </a:lnTo>
                  <a:lnTo>
                    <a:pt x="12058637" y="1801860"/>
                  </a:lnTo>
                  <a:lnTo>
                    <a:pt x="12183925" y="1874208"/>
                  </a:lnTo>
                  <a:lnTo>
                    <a:pt x="12183925" y="1880074"/>
                  </a:lnTo>
                  <a:close/>
                  <a:moveTo>
                    <a:pt x="12183925" y="1870261"/>
                  </a:moveTo>
                  <a:lnTo>
                    <a:pt x="12060339" y="1798927"/>
                  </a:lnTo>
                  <a:lnTo>
                    <a:pt x="12183925" y="1727556"/>
                  </a:lnTo>
                  <a:lnTo>
                    <a:pt x="12183925" y="1870261"/>
                  </a:lnTo>
                  <a:close/>
                  <a:moveTo>
                    <a:pt x="12183925" y="1723646"/>
                  </a:moveTo>
                  <a:lnTo>
                    <a:pt x="12058637" y="1795957"/>
                  </a:lnTo>
                  <a:lnTo>
                    <a:pt x="12058637" y="1651261"/>
                  </a:lnTo>
                  <a:lnTo>
                    <a:pt x="12063707" y="1648328"/>
                  </a:lnTo>
                  <a:lnTo>
                    <a:pt x="12183925" y="1717707"/>
                  </a:lnTo>
                  <a:lnTo>
                    <a:pt x="12183925" y="1723609"/>
                  </a:lnTo>
                  <a:close/>
                  <a:moveTo>
                    <a:pt x="12183925" y="1713832"/>
                  </a:moveTo>
                  <a:lnTo>
                    <a:pt x="12067111" y="1646373"/>
                  </a:lnTo>
                  <a:lnTo>
                    <a:pt x="12183925" y="1578913"/>
                  </a:lnTo>
                  <a:lnTo>
                    <a:pt x="12183925" y="1713796"/>
                  </a:lnTo>
                  <a:close/>
                  <a:moveTo>
                    <a:pt x="12183925" y="1549619"/>
                  </a:moveTo>
                  <a:lnTo>
                    <a:pt x="12067111" y="1482159"/>
                  </a:lnTo>
                  <a:lnTo>
                    <a:pt x="12183925" y="1414699"/>
                  </a:lnTo>
                  <a:lnTo>
                    <a:pt x="12183925" y="1549583"/>
                  </a:lnTo>
                  <a:close/>
                  <a:moveTo>
                    <a:pt x="12183925" y="1410789"/>
                  </a:moveTo>
                  <a:lnTo>
                    <a:pt x="12063707" y="1480204"/>
                  </a:lnTo>
                  <a:lnTo>
                    <a:pt x="12058637" y="1477271"/>
                  </a:lnTo>
                  <a:lnTo>
                    <a:pt x="12058637" y="1332575"/>
                  </a:lnTo>
                  <a:lnTo>
                    <a:pt x="12183925" y="1404886"/>
                  </a:lnTo>
                  <a:lnTo>
                    <a:pt x="12183925" y="1410753"/>
                  </a:lnTo>
                  <a:close/>
                  <a:moveTo>
                    <a:pt x="12183925" y="1400976"/>
                  </a:moveTo>
                  <a:lnTo>
                    <a:pt x="12060339" y="1329605"/>
                  </a:lnTo>
                  <a:lnTo>
                    <a:pt x="12183925" y="1258235"/>
                  </a:lnTo>
                  <a:lnTo>
                    <a:pt x="12183925" y="1400940"/>
                  </a:lnTo>
                  <a:close/>
                  <a:moveTo>
                    <a:pt x="12183925" y="1254360"/>
                  </a:moveTo>
                  <a:lnTo>
                    <a:pt x="12058637" y="1326708"/>
                  </a:lnTo>
                  <a:lnTo>
                    <a:pt x="12058637" y="1176146"/>
                  </a:lnTo>
                  <a:lnTo>
                    <a:pt x="12183925" y="1248494"/>
                  </a:lnTo>
                  <a:lnTo>
                    <a:pt x="12183925" y="1254360"/>
                  </a:lnTo>
                  <a:close/>
                  <a:moveTo>
                    <a:pt x="12183925" y="1244547"/>
                  </a:moveTo>
                  <a:lnTo>
                    <a:pt x="12060339" y="1173213"/>
                  </a:lnTo>
                  <a:lnTo>
                    <a:pt x="12183925" y="1101843"/>
                  </a:lnTo>
                  <a:lnTo>
                    <a:pt x="12183925" y="1244547"/>
                  </a:lnTo>
                  <a:close/>
                  <a:moveTo>
                    <a:pt x="12183925" y="1097932"/>
                  </a:moveTo>
                  <a:lnTo>
                    <a:pt x="12058637" y="1170244"/>
                  </a:lnTo>
                  <a:lnTo>
                    <a:pt x="12058637" y="1019718"/>
                  </a:lnTo>
                  <a:lnTo>
                    <a:pt x="12183925" y="1092066"/>
                  </a:lnTo>
                  <a:lnTo>
                    <a:pt x="12183925" y="1097932"/>
                  </a:lnTo>
                  <a:close/>
                  <a:moveTo>
                    <a:pt x="12183925" y="1088155"/>
                  </a:moveTo>
                  <a:lnTo>
                    <a:pt x="12060304" y="1016785"/>
                  </a:lnTo>
                  <a:lnTo>
                    <a:pt x="12183925" y="945414"/>
                  </a:lnTo>
                  <a:lnTo>
                    <a:pt x="12183925" y="1088155"/>
                  </a:lnTo>
                  <a:close/>
                  <a:moveTo>
                    <a:pt x="12183925" y="941503"/>
                  </a:moveTo>
                  <a:lnTo>
                    <a:pt x="12058637" y="1013815"/>
                  </a:lnTo>
                  <a:lnTo>
                    <a:pt x="12058637" y="869119"/>
                  </a:lnTo>
                  <a:lnTo>
                    <a:pt x="12063707" y="866186"/>
                  </a:lnTo>
                  <a:lnTo>
                    <a:pt x="12183925" y="935601"/>
                  </a:lnTo>
                  <a:lnTo>
                    <a:pt x="12183925" y="941467"/>
                  </a:lnTo>
                  <a:close/>
                  <a:moveTo>
                    <a:pt x="12183925" y="931727"/>
                  </a:moveTo>
                  <a:lnTo>
                    <a:pt x="12067111" y="864267"/>
                  </a:lnTo>
                  <a:lnTo>
                    <a:pt x="12183925" y="796807"/>
                  </a:lnTo>
                  <a:lnTo>
                    <a:pt x="12183925" y="931727"/>
                  </a:lnTo>
                  <a:close/>
                  <a:moveTo>
                    <a:pt x="12183925" y="767477"/>
                  </a:moveTo>
                  <a:lnTo>
                    <a:pt x="12067111" y="700017"/>
                  </a:lnTo>
                  <a:lnTo>
                    <a:pt x="12183925" y="632557"/>
                  </a:lnTo>
                  <a:lnTo>
                    <a:pt x="12183925" y="767441"/>
                  </a:lnTo>
                  <a:close/>
                  <a:moveTo>
                    <a:pt x="12183925" y="628647"/>
                  </a:moveTo>
                  <a:lnTo>
                    <a:pt x="12063707" y="698062"/>
                  </a:lnTo>
                  <a:lnTo>
                    <a:pt x="12058637" y="695129"/>
                  </a:lnTo>
                  <a:lnTo>
                    <a:pt x="12058637" y="550432"/>
                  </a:lnTo>
                  <a:lnTo>
                    <a:pt x="12183925" y="622781"/>
                  </a:lnTo>
                  <a:lnTo>
                    <a:pt x="12183925" y="628647"/>
                  </a:lnTo>
                  <a:close/>
                  <a:moveTo>
                    <a:pt x="12183925" y="618870"/>
                  </a:moveTo>
                  <a:lnTo>
                    <a:pt x="12060304" y="547499"/>
                  </a:lnTo>
                  <a:lnTo>
                    <a:pt x="12183925" y="476129"/>
                  </a:lnTo>
                  <a:lnTo>
                    <a:pt x="12183925" y="618870"/>
                  </a:lnTo>
                  <a:close/>
                  <a:moveTo>
                    <a:pt x="12183925" y="472218"/>
                  </a:moveTo>
                  <a:lnTo>
                    <a:pt x="12058637" y="544530"/>
                  </a:lnTo>
                  <a:lnTo>
                    <a:pt x="12058637" y="394004"/>
                  </a:lnTo>
                  <a:lnTo>
                    <a:pt x="12183925" y="466352"/>
                  </a:lnTo>
                  <a:lnTo>
                    <a:pt x="12183925" y="472218"/>
                  </a:lnTo>
                  <a:close/>
                  <a:moveTo>
                    <a:pt x="12183925" y="462441"/>
                  </a:moveTo>
                  <a:lnTo>
                    <a:pt x="12060304" y="391071"/>
                  </a:lnTo>
                  <a:lnTo>
                    <a:pt x="12183925" y="319701"/>
                  </a:lnTo>
                  <a:lnTo>
                    <a:pt x="12183925" y="462441"/>
                  </a:lnTo>
                  <a:close/>
                  <a:moveTo>
                    <a:pt x="12183925" y="315790"/>
                  </a:moveTo>
                  <a:lnTo>
                    <a:pt x="12058637" y="388102"/>
                  </a:lnTo>
                  <a:lnTo>
                    <a:pt x="12058637" y="237576"/>
                  </a:lnTo>
                  <a:lnTo>
                    <a:pt x="12183925" y="309888"/>
                  </a:lnTo>
                  <a:lnTo>
                    <a:pt x="12183925" y="315754"/>
                  </a:lnTo>
                  <a:close/>
                  <a:moveTo>
                    <a:pt x="12183925" y="306013"/>
                  </a:moveTo>
                  <a:lnTo>
                    <a:pt x="12060304" y="234643"/>
                  </a:lnTo>
                  <a:lnTo>
                    <a:pt x="12183925" y="163272"/>
                  </a:lnTo>
                  <a:lnTo>
                    <a:pt x="12183925" y="306013"/>
                  </a:lnTo>
                  <a:close/>
                  <a:moveTo>
                    <a:pt x="12183925" y="159361"/>
                  </a:moveTo>
                  <a:lnTo>
                    <a:pt x="12058637" y="231710"/>
                  </a:lnTo>
                  <a:lnTo>
                    <a:pt x="12058637" y="87013"/>
                  </a:lnTo>
                  <a:lnTo>
                    <a:pt x="12063707" y="84080"/>
                  </a:lnTo>
                  <a:lnTo>
                    <a:pt x="12183925" y="153495"/>
                  </a:lnTo>
                  <a:lnTo>
                    <a:pt x="12183925" y="159361"/>
                  </a:lnTo>
                  <a:close/>
                  <a:moveTo>
                    <a:pt x="12183925" y="149585"/>
                  </a:moveTo>
                  <a:lnTo>
                    <a:pt x="12067111" y="82125"/>
                  </a:lnTo>
                  <a:lnTo>
                    <a:pt x="12183925" y="14665"/>
                  </a:lnTo>
                  <a:lnTo>
                    <a:pt x="12183925" y="149548"/>
                  </a:lnTo>
                  <a:close/>
                </a:path>
              </a:pathLst>
            </a:custGeom>
            <a:solidFill>
              <a:srgbClr val="5ABDFF"/>
            </a:solidFill>
            <a:ln w="36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45C2C1E-4995-5840-6CF9-0610A7D40E0E}"/>
                </a:ext>
              </a:extLst>
            </p:cNvPr>
            <p:cNvSpPr>
              <a:spLocks/>
            </p:cNvSpPr>
            <p:nvPr/>
          </p:nvSpPr>
          <p:spPr>
            <a:xfrm>
              <a:off x="0" y="3910710"/>
              <a:ext cx="12192398" cy="3910698"/>
            </a:xfrm>
            <a:custGeom>
              <a:avLst/>
              <a:gdLst>
                <a:gd name="connsiteX0" fmla="*/ 0 w 12192398"/>
                <a:gd name="connsiteY0" fmla="*/ 0 h 3910698"/>
                <a:gd name="connsiteX1" fmla="*/ 12192399 w 12192398"/>
                <a:gd name="connsiteY1" fmla="*/ 0 h 3910698"/>
                <a:gd name="connsiteX2" fmla="*/ 12192399 w 12192398"/>
                <a:gd name="connsiteY2" fmla="*/ 3910698 h 3910698"/>
                <a:gd name="connsiteX3" fmla="*/ 0 w 12192398"/>
                <a:gd name="connsiteY3" fmla="*/ 3910698 h 3910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398" h="3910698">
                  <a:moveTo>
                    <a:pt x="0" y="0"/>
                  </a:moveTo>
                  <a:lnTo>
                    <a:pt x="12192399" y="0"/>
                  </a:lnTo>
                  <a:lnTo>
                    <a:pt x="12192399" y="3910698"/>
                  </a:lnTo>
                  <a:lnTo>
                    <a:pt x="0" y="3910698"/>
                  </a:lnTo>
                  <a:close/>
                </a:path>
              </a:pathLst>
            </a:custGeom>
            <a:solidFill>
              <a:srgbClr val="FFFFFF"/>
            </a:solidFill>
            <a:ln w="36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5AB09FE-B5F0-D3A0-3631-CE4F4665EA39}"/>
                </a:ext>
              </a:extLst>
            </p:cNvPr>
            <p:cNvSpPr>
              <a:spLocks/>
            </p:cNvSpPr>
            <p:nvPr/>
          </p:nvSpPr>
          <p:spPr>
            <a:xfrm>
              <a:off x="-36" y="3910710"/>
              <a:ext cx="12193737" cy="3910698"/>
            </a:xfrm>
            <a:custGeom>
              <a:avLst/>
              <a:gdLst>
                <a:gd name="connsiteX0" fmla="*/ 12175524 w 12193737"/>
                <a:gd name="connsiteY0" fmla="*/ 0 h 3910698"/>
                <a:gd name="connsiteX1" fmla="*/ 12058673 w 12193737"/>
                <a:gd name="connsiteY1" fmla="*/ 67460 h 3910698"/>
                <a:gd name="connsiteX2" fmla="*/ 12058673 w 12193737"/>
                <a:gd name="connsiteY2" fmla="*/ 0 h 3910698"/>
                <a:gd name="connsiteX3" fmla="*/ 12055270 w 12193737"/>
                <a:gd name="connsiteY3" fmla="*/ 0 h 3910698"/>
                <a:gd name="connsiteX4" fmla="*/ 12055270 w 12193737"/>
                <a:gd name="connsiteY4" fmla="*/ 69415 h 3910698"/>
                <a:gd name="connsiteX5" fmla="*/ 12050201 w 12193737"/>
                <a:gd name="connsiteY5" fmla="*/ 72348 h 3910698"/>
                <a:gd name="connsiteX6" fmla="*/ 11924877 w 12193737"/>
                <a:gd name="connsiteY6" fmla="*/ 0 h 3910698"/>
                <a:gd name="connsiteX7" fmla="*/ 11918070 w 12193737"/>
                <a:gd name="connsiteY7" fmla="*/ 0 h 3910698"/>
                <a:gd name="connsiteX8" fmla="*/ 11787713 w 12193737"/>
                <a:gd name="connsiteY8" fmla="*/ 75281 h 3910698"/>
                <a:gd name="connsiteX9" fmla="*/ 11787713 w 12193737"/>
                <a:gd name="connsiteY9" fmla="*/ 0 h 3910698"/>
                <a:gd name="connsiteX10" fmla="*/ 11784308 w 12193737"/>
                <a:gd name="connsiteY10" fmla="*/ 0 h 3910698"/>
                <a:gd name="connsiteX11" fmla="*/ 11784308 w 12193737"/>
                <a:gd name="connsiteY11" fmla="*/ 75281 h 3910698"/>
                <a:gd name="connsiteX12" fmla="*/ 11653951 w 12193737"/>
                <a:gd name="connsiteY12" fmla="*/ 0 h 3910698"/>
                <a:gd name="connsiteX13" fmla="*/ 11647144 w 12193737"/>
                <a:gd name="connsiteY13" fmla="*/ 0 h 3910698"/>
                <a:gd name="connsiteX14" fmla="*/ 11523558 w 12193737"/>
                <a:gd name="connsiteY14" fmla="*/ 71334 h 3910698"/>
                <a:gd name="connsiteX15" fmla="*/ 11523558 w 12193737"/>
                <a:gd name="connsiteY15" fmla="*/ 0 h 3910698"/>
                <a:gd name="connsiteX16" fmla="*/ 11506612 w 12193737"/>
                <a:gd name="connsiteY16" fmla="*/ 0 h 3910698"/>
                <a:gd name="connsiteX17" fmla="*/ 11506612 w 12193737"/>
                <a:gd name="connsiteY17" fmla="*/ 71370 h 3910698"/>
                <a:gd name="connsiteX18" fmla="*/ 11382990 w 12193737"/>
                <a:gd name="connsiteY18" fmla="*/ 0 h 3910698"/>
                <a:gd name="connsiteX19" fmla="*/ 11376182 w 12193737"/>
                <a:gd name="connsiteY19" fmla="*/ 0 h 3910698"/>
                <a:gd name="connsiteX20" fmla="*/ 11245825 w 12193737"/>
                <a:gd name="connsiteY20" fmla="*/ 75281 h 3910698"/>
                <a:gd name="connsiteX21" fmla="*/ 11245825 w 12193737"/>
                <a:gd name="connsiteY21" fmla="*/ 0 h 3910698"/>
                <a:gd name="connsiteX22" fmla="*/ 11242422 w 12193737"/>
                <a:gd name="connsiteY22" fmla="*/ 0 h 3910698"/>
                <a:gd name="connsiteX23" fmla="*/ 11242422 w 12193737"/>
                <a:gd name="connsiteY23" fmla="*/ 75281 h 3910698"/>
                <a:gd name="connsiteX24" fmla="*/ 11112065 w 12193737"/>
                <a:gd name="connsiteY24" fmla="*/ 0 h 3910698"/>
                <a:gd name="connsiteX25" fmla="*/ 11105258 w 12193737"/>
                <a:gd name="connsiteY25" fmla="*/ 0 h 3910698"/>
                <a:gd name="connsiteX26" fmla="*/ 10979970 w 12193737"/>
                <a:gd name="connsiteY26" fmla="*/ 72348 h 3910698"/>
                <a:gd name="connsiteX27" fmla="*/ 10974901 w 12193737"/>
                <a:gd name="connsiteY27" fmla="*/ 69415 h 3910698"/>
                <a:gd name="connsiteX28" fmla="*/ 10974901 w 12193737"/>
                <a:gd name="connsiteY28" fmla="*/ 0 h 3910698"/>
                <a:gd name="connsiteX29" fmla="*/ 10971496 w 12193737"/>
                <a:gd name="connsiteY29" fmla="*/ 0 h 3910698"/>
                <a:gd name="connsiteX30" fmla="*/ 10971496 w 12193737"/>
                <a:gd name="connsiteY30" fmla="*/ 67460 h 3910698"/>
                <a:gd name="connsiteX31" fmla="*/ 10854646 w 12193737"/>
                <a:gd name="connsiteY31" fmla="*/ 0 h 3910698"/>
                <a:gd name="connsiteX32" fmla="*/ 10854646 w 12193737"/>
                <a:gd name="connsiteY32" fmla="*/ 0 h 3910698"/>
                <a:gd name="connsiteX33" fmla="*/ 10820753 w 12193737"/>
                <a:gd name="connsiteY33" fmla="*/ 0 h 3910698"/>
                <a:gd name="connsiteX34" fmla="*/ 10820753 w 12193737"/>
                <a:gd name="connsiteY34" fmla="*/ 0 h 3910698"/>
                <a:gd name="connsiteX35" fmla="*/ 10703939 w 12193737"/>
                <a:gd name="connsiteY35" fmla="*/ 67460 h 3910698"/>
                <a:gd name="connsiteX36" fmla="*/ 10703939 w 12193737"/>
                <a:gd name="connsiteY36" fmla="*/ 0 h 3910698"/>
                <a:gd name="connsiteX37" fmla="*/ 10700535 w 12193737"/>
                <a:gd name="connsiteY37" fmla="*/ 0 h 3910698"/>
                <a:gd name="connsiteX38" fmla="*/ 10700535 w 12193737"/>
                <a:gd name="connsiteY38" fmla="*/ 69415 h 3910698"/>
                <a:gd name="connsiteX39" fmla="*/ 10695465 w 12193737"/>
                <a:gd name="connsiteY39" fmla="*/ 72348 h 3910698"/>
                <a:gd name="connsiteX40" fmla="*/ 10570142 w 12193737"/>
                <a:gd name="connsiteY40" fmla="*/ 0 h 3910698"/>
                <a:gd name="connsiteX41" fmla="*/ 10563370 w 12193737"/>
                <a:gd name="connsiteY41" fmla="*/ 0 h 3910698"/>
                <a:gd name="connsiteX42" fmla="*/ 10433013 w 12193737"/>
                <a:gd name="connsiteY42" fmla="*/ 75281 h 3910698"/>
                <a:gd name="connsiteX43" fmla="*/ 10433013 w 12193737"/>
                <a:gd name="connsiteY43" fmla="*/ 0 h 3910698"/>
                <a:gd name="connsiteX44" fmla="*/ 10429610 w 12193737"/>
                <a:gd name="connsiteY44" fmla="*/ 0 h 3910698"/>
                <a:gd name="connsiteX45" fmla="*/ 10429610 w 12193737"/>
                <a:gd name="connsiteY45" fmla="*/ 75281 h 3910698"/>
                <a:gd name="connsiteX46" fmla="*/ 10299253 w 12193737"/>
                <a:gd name="connsiteY46" fmla="*/ 0 h 3910698"/>
                <a:gd name="connsiteX47" fmla="*/ 10292481 w 12193737"/>
                <a:gd name="connsiteY47" fmla="*/ 0 h 3910698"/>
                <a:gd name="connsiteX48" fmla="*/ 10168823 w 12193737"/>
                <a:gd name="connsiteY48" fmla="*/ 71370 h 3910698"/>
                <a:gd name="connsiteX49" fmla="*/ 10168823 w 12193737"/>
                <a:gd name="connsiteY49" fmla="*/ 0 h 3910698"/>
                <a:gd name="connsiteX50" fmla="*/ 10151877 w 12193737"/>
                <a:gd name="connsiteY50" fmla="*/ 0 h 3910698"/>
                <a:gd name="connsiteX51" fmla="*/ 10151877 w 12193737"/>
                <a:gd name="connsiteY51" fmla="*/ 71334 h 3910698"/>
                <a:gd name="connsiteX52" fmla="*/ 10028327 w 12193737"/>
                <a:gd name="connsiteY52" fmla="*/ 0 h 3910698"/>
                <a:gd name="connsiteX53" fmla="*/ 10021520 w 12193737"/>
                <a:gd name="connsiteY53" fmla="*/ 0 h 3910698"/>
                <a:gd name="connsiteX54" fmla="*/ 9891163 w 12193737"/>
                <a:gd name="connsiteY54" fmla="*/ 75281 h 3910698"/>
                <a:gd name="connsiteX55" fmla="*/ 9891163 w 12193737"/>
                <a:gd name="connsiteY55" fmla="*/ 0 h 3910698"/>
                <a:gd name="connsiteX56" fmla="*/ 9887759 w 12193737"/>
                <a:gd name="connsiteY56" fmla="*/ 0 h 3910698"/>
                <a:gd name="connsiteX57" fmla="*/ 9887759 w 12193737"/>
                <a:gd name="connsiteY57" fmla="*/ 75281 h 3910698"/>
                <a:gd name="connsiteX58" fmla="*/ 9757402 w 12193737"/>
                <a:gd name="connsiteY58" fmla="*/ 0 h 3910698"/>
                <a:gd name="connsiteX59" fmla="*/ 9750631 w 12193737"/>
                <a:gd name="connsiteY59" fmla="*/ 0 h 3910698"/>
                <a:gd name="connsiteX60" fmla="*/ 9625343 w 12193737"/>
                <a:gd name="connsiteY60" fmla="*/ 72348 h 3910698"/>
                <a:gd name="connsiteX61" fmla="*/ 9620238 w 12193737"/>
                <a:gd name="connsiteY61" fmla="*/ 69415 h 3910698"/>
                <a:gd name="connsiteX62" fmla="*/ 9620238 w 12193737"/>
                <a:gd name="connsiteY62" fmla="*/ 0 h 3910698"/>
                <a:gd name="connsiteX63" fmla="*/ 9616834 w 12193737"/>
                <a:gd name="connsiteY63" fmla="*/ 0 h 3910698"/>
                <a:gd name="connsiteX64" fmla="*/ 9616834 w 12193737"/>
                <a:gd name="connsiteY64" fmla="*/ 67460 h 3910698"/>
                <a:gd name="connsiteX65" fmla="*/ 9499983 w 12193737"/>
                <a:gd name="connsiteY65" fmla="*/ 0 h 3910698"/>
                <a:gd name="connsiteX66" fmla="*/ 9499983 w 12193737"/>
                <a:gd name="connsiteY66" fmla="*/ 0 h 3910698"/>
                <a:gd name="connsiteX67" fmla="*/ 9466090 w 12193737"/>
                <a:gd name="connsiteY67" fmla="*/ 0 h 3910698"/>
                <a:gd name="connsiteX68" fmla="*/ 9466090 w 12193737"/>
                <a:gd name="connsiteY68" fmla="*/ 0 h 3910698"/>
                <a:gd name="connsiteX69" fmla="*/ 9349240 w 12193737"/>
                <a:gd name="connsiteY69" fmla="*/ 67460 h 3910698"/>
                <a:gd name="connsiteX70" fmla="*/ 9349240 w 12193737"/>
                <a:gd name="connsiteY70" fmla="*/ 0 h 3910698"/>
                <a:gd name="connsiteX71" fmla="*/ 9345836 w 12193737"/>
                <a:gd name="connsiteY71" fmla="*/ 0 h 3910698"/>
                <a:gd name="connsiteX72" fmla="*/ 9345836 w 12193737"/>
                <a:gd name="connsiteY72" fmla="*/ 69451 h 3910698"/>
                <a:gd name="connsiteX73" fmla="*/ 9340767 w 12193737"/>
                <a:gd name="connsiteY73" fmla="*/ 72384 h 3910698"/>
                <a:gd name="connsiteX74" fmla="*/ 9215443 w 12193737"/>
                <a:gd name="connsiteY74" fmla="*/ 36 h 3910698"/>
                <a:gd name="connsiteX75" fmla="*/ 9208636 w 12193737"/>
                <a:gd name="connsiteY75" fmla="*/ 36 h 3910698"/>
                <a:gd name="connsiteX76" fmla="*/ 9078279 w 12193737"/>
                <a:gd name="connsiteY76" fmla="*/ 75317 h 3910698"/>
                <a:gd name="connsiteX77" fmla="*/ 9078279 w 12193737"/>
                <a:gd name="connsiteY77" fmla="*/ 0 h 3910698"/>
                <a:gd name="connsiteX78" fmla="*/ 9074874 w 12193737"/>
                <a:gd name="connsiteY78" fmla="*/ 0 h 3910698"/>
                <a:gd name="connsiteX79" fmla="*/ 9074874 w 12193737"/>
                <a:gd name="connsiteY79" fmla="*/ 75281 h 3910698"/>
                <a:gd name="connsiteX80" fmla="*/ 8944517 w 12193737"/>
                <a:gd name="connsiteY80" fmla="*/ 0 h 3910698"/>
                <a:gd name="connsiteX81" fmla="*/ 8937746 w 12193737"/>
                <a:gd name="connsiteY81" fmla="*/ 0 h 3910698"/>
                <a:gd name="connsiteX82" fmla="*/ 8814124 w 12193737"/>
                <a:gd name="connsiteY82" fmla="*/ 71370 h 3910698"/>
                <a:gd name="connsiteX83" fmla="*/ 8814124 w 12193737"/>
                <a:gd name="connsiteY83" fmla="*/ 0 h 3910698"/>
                <a:gd name="connsiteX84" fmla="*/ 8797178 w 12193737"/>
                <a:gd name="connsiteY84" fmla="*/ 0 h 3910698"/>
                <a:gd name="connsiteX85" fmla="*/ 8797178 w 12193737"/>
                <a:gd name="connsiteY85" fmla="*/ 71370 h 3910698"/>
                <a:gd name="connsiteX86" fmla="*/ 8673556 w 12193737"/>
                <a:gd name="connsiteY86" fmla="*/ 0 h 3910698"/>
                <a:gd name="connsiteX87" fmla="*/ 8666748 w 12193737"/>
                <a:gd name="connsiteY87" fmla="*/ 0 h 3910698"/>
                <a:gd name="connsiteX88" fmla="*/ 8536391 w 12193737"/>
                <a:gd name="connsiteY88" fmla="*/ 75281 h 3910698"/>
                <a:gd name="connsiteX89" fmla="*/ 8536391 w 12193737"/>
                <a:gd name="connsiteY89" fmla="*/ 0 h 3910698"/>
                <a:gd name="connsiteX90" fmla="*/ 8532988 w 12193737"/>
                <a:gd name="connsiteY90" fmla="*/ 0 h 3910698"/>
                <a:gd name="connsiteX91" fmla="*/ 8532988 w 12193737"/>
                <a:gd name="connsiteY91" fmla="*/ 75281 h 3910698"/>
                <a:gd name="connsiteX92" fmla="*/ 8402631 w 12193737"/>
                <a:gd name="connsiteY92" fmla="*/ 0 h 3910698"/>
                <a:gd name="connsiteX93" fmla="*/ 8395824 w 12193737"/>
                <a:gd name="connsiteY93" fmla="*/ 0 h 3910698"/>
                <a:gd name="connsiteX94" fmla="*/ 8270500 w 12193737"/>
                <a:gd name="connsiteY94" fmla="*/ 72348 h 3910698"/>
                <a:gd name="connsiteX95" fmla="*/ 8265431 w 12193737"/>
                <a:gd name="connsiteY95" fmla="*/ 69415 h 3910698"/>
                <a:gd name="connsiteX96" fmla="*/ 8265431 w 12193737"/>
                <a:gd name="connsiteY96" fmla="*/ 0 h 3910698"/>
                <a:gd name="connsiteX97" fmla="*/ 8262026 w 12193737"/>
                <a:gd name="connsiteY97" fmla="*/ 0 h 3910698"/>
                <a:gd name="connsiteX98" fmla="*/ 8262026 w 12193737"/>
                <a:gd name="connsiteY98" fmla="*/ 67460 h 3910698"/>
                <a:gd name="connsiteX99" fmla="*/ 8145176 w 12193737"/>
                <a:gd name="connsiteY99" fmla="*/ 0 h 3910698"/>
                <a:gd name="connsiteX100" fmla="*/ 8111320 w 12193737"/>
                <a:gd name="connsiteY100" fmla="*/ 0 h 3910698"/>
                <a:gd name="connsiteX101" fmla="*/ 8111320 w 12193737"/>
                <a:gd name="connsiteY101" fmla="*/ 0 h 3910698"/>
                <a:gd name="connsiteX102" fmla="*/ 7994505 w 12193737"/>
                <a:gd name="connsiteY102" fmla="*/ 67460 h 3910698"/>
                <a:gd name="connsiteX103" fmla="*/ 7994505 w 12193737"/>
                <a:gd name="connsiteY103" fmla="*/ 0 h 3910698"/>
                <a:gd name="connsiteX104" fmla="*/ 7991102 w 12193737"/>
                <a:gd name="connsiteY104" fmla="*/ 0 h 3910698"/>
                <a:gd name="connsiteX105" fmla="*/ 7991102 w 12193737"/>
                <a:gd name="connsiteY105" fmla="*/ 69415 h 3910698"/>
                <a:gd name="connsiteX106" fmla="*/ 7986032 w 12193737"/>
                <a:gd name="connsiteY106" fmla="*/ 72348 h 3910698"/>
                <a:gd name="connsiteX107" fmla="*/ 7860745 w 12193737"/>
                <a:gd name="connsiteY107" fmla="*/ 0 h 3910698"/>
                <a:gd name="connsiteX108" fmla="*/ 7853973 w 12193737"/>
                <a:gd name="connsiteY108" fmla="*/ 0 h 3910698"/>
                <a:gd name="connsiteX109" fmla="*/ 7723580 w 12193737"/>
                <a:gd name="connsiteY109" fmla="*/ 75281 h 3910698"/>
                <a:gd name="connsiteX110" fmla="*/ 7723580 w 12193737"/>
                <a:gd name="connsiteY110" fmla="*/ 0 h 3910698"/>
                <a:gd name="connsiteX111" fmla="*/ 7720176 w 12193737"/>
                <a:gd name="connsiteY111" fmla="*/ 0 h 3910698"/>
                <a:gd name="connsiteX112" fmla="*/ 7720176 w 12193737"/>
                <a:gd name="connsiteY112" fmla="*/ 75281 h 3910698"/>
                <a:gd name="connsiteX113" fmla="*/ 7589819 w 12193737"/>
                <a:gd name="connsiteY113" fmla="*/ 0 h 3910698"/>
                <a:gd name="connsiteX114" fmla="*/ 7583047 w 12193737"/>
                <a:gd name="connsiteY114" fmla="*/ 0 h 3910698"/>
                <a:gd name="connsiteX115" fmla="*/ 7459462 w 12193737"/>
                <a:gd name="connsiteY115" fmla="*/ 71334 h 3910698"/>
                <a:gd name="connsiteX116" fmla="*/ 7459462 w 12193737"/>
                <a:gd name="connsiteY116" fmla="*/ 0 h 3910698"/>
                <a:gd name="connsiteX117" fmla="*/ 7442516 w 12193737"/>
                <a:gd name="connsiteY117" fmla="*/ 0 h 3910698"/>
                <a:gd name="connsiteX118" fmla="*/ 7442516 w 12193737"/>
                <a:gd name="connsiteY118" fmla="*/ 71370 h 3910698"/>
                <a:gd name="connsiteX119" fmla="*/ 7318894 w 12193737"/>
                <a:gd name="connsiteY119" fmla="*/ 0 h 3910698"/>
                <a:gd name="connsiteX120" fmla="*/ 7312086 w 12193737"/>
                <a:gd name="connsiteY120" fmla="*/ 0 h 3910698"/>
                <a:gd name="connsiteX121" fmla="*/ 7181729 w 12193737"/>
                <a:gd name="connsiteY121" fmla="*/ 75281 h 3910698"/>
                <a:gd name="connsiteX122" fmla="*/ 7181729 w 12193737"/>
                <a:gd name="connsiteY122" fmla="*/ 0 h 3910698"/>
                <a:gd name="connsiteX123" fmla="*/ 7178325 w 12193737"/>
                <a:gd name="connsiteY123" fmla="*/ 0 h 3910698"/>
                <a:gd name="connsiteX124" fmla="*/ 7178325 w 12193737"/>
                <a:gd name="connsiteY124" fmla="*/ 75281 h 3910698"/>
                <a:gd name="connsiteX125" fmla="*/ 7047968 w 12193737"/>
                <a:gd name="connsiteY125" fmla="*/ 0 h 3910698"/>
                <a:gd name="connsiteX126" fmla="*/ 7041197 w 12193737"/>
                <a:gd name="connsiteY126" fmla="*/ 0 h 3910698"/>
                <a:gd name="connsiteX127" fmla="*/ 6915873 w 12193737"/>
                <a:gd name="connsiteY127" fmla="*/ 72348 h 3910698"/>
                <a:gd name="connsiteX128" fmla="*/ 6910804 w 12193737"/>
                <a:gd name="connsiteY128" fmla="*/ 69415 h 3910698"/>
                <a:gd name="connsiteX129" fmla="*/ 6910804 w 12193737"/>
                <a:gd name="connsiteY129" fmla="*/ 0 h 3910698"/>
                <a:gd name="connsiteX130" fmla="*/ 6907400 w 12193737"/>
                <a:gd name="connsiteY130" fmla="*/ 0 h 3910698"/>
                <a:gd name="connsiteX131" fmla="*/ 6907400 w 12193737"/>
                <a:gd name="connsiteY131" fmla="*/ 67460 h 3910698"/>
                <a:gd name="connsiteX132" fmla="*/ 6790586 w 12193737"/>
                <a:gd name="connsiteY132" fmla="*/ 0 h 3910698"/>
                <a:gd name="connsiteX133" fmla="*/ 6756693 w 12193737"/>
                <a:gd name="connsiteY133" fmla="*/ 0 h 3910698"/>
                <a:gd name="connsiteX134" fmla="*/ 6639843 w 12193737"/>
                <a:gd name="connsiteY134" fmla="*/ 67460 h 3910698"/>
                <a:gd name="connsiteX135" fmla="*/ 6639843 w 12193737"/>
                <a:gd name="connsiteY135" fmla="*/ 0 h 3910698"/>
                <a:gd name="connsiteX136" fmla="*/ 6636439 w 12193737"/>
                <a:gd name="connsiteY136" fmla="*/ 0 h 3910698"/>
                <a:gd name="connsiteX137" fmla="*/ 6636439 w 12193737"/>
                <a:gd name="connsiteY137" fmla="*/ 69415 h 3910698"/>
                <a:gd name="connsiteX138" fmla="*/ 6631369 w 12193737"/>
                <a:gd name="connsiteY138" fmla="*/ 72348 h 3910698"/>
                <a:gd name="connsiteX139" fmla="*/ 6506045 w 12193737"/>
                <a:gd name="connsiteY139" fmla="*/ 0 h 3910698"/>
                <a:gd name="connsiteX140" fmla="*/ 6499238 w 12193737"/>
                <a:gd name="connsiteY140" fmla="*/ 0 h 3910698"/>
                <a:gd name="connsiteX141" fmla="*/ 6368845 w 12193737"/>
                <a:gd name="connsiteY141" fmla="*/ 75281 h 3910698"/>
                <a:gd name="connsiteX142" fmla="*/ 6368845 w 12193737"/>
                <a:gd name="connsiteY142" fmla="*/ 0 h 3910698"/>
                <a:gd name="connsiteX143" fmla="*/ 6365441 w 12193737"/>
                <a:gd name="connsiteY143" fmla="*/ 0 h 3910698"/>
                <a:gd name="connsiteX144" fmla="*/ 6365441 w 12193737"/>
                <a:gd name="connsiteY144" fmla="*/ 75281 h 3910698"/>
                <a:gd name="connsiteX145" fmla="*/ 6235084 w 12193737"/>
                <a:gd name="connsiteY145" fmla="*/ 0 h 3910698"/>
                <a:gd name="connsiteX146" fmla="*/ 6228313 w 12193737"/>
                <a:gd name="connsiteY146" fmla="*/ 0 h 3910698"/>
                <a:gd name="connsiteX147" fmla="*/ 6104691 w 12193737"/>
                <a:gd name="connsiteY147" fmla="*/ 71370 h 3910698"/>
                <a:gd name="connsiteX148" fmla="*/ 6104691 w 12193737"/>
                <a:gd name="connsiteY148" fmla="*/ 0 h 3910698"/>
                <a:gd name="connsiteX149" fmla="*/ 6087744 w 12193737"/>
                <a:gd name="connsiteY149" fmla="*/ 0 h 3910698"/>
                <a:gd name="connsiteX150" fmla="*/ 6087744 w 12193737"/>
                <a:gd name="connsiteY150" fmla="*/ 71370 h 3910698"/>
                <a:gd name="connsiteX151" fmla="*/ 5964158 w 12193737"/>
                <a:gd name="connsiteY151" fmla="*/ 0 h 3910698"/>
                <a:gd name="connsiteX152" fmla="*/ 5957351 w 12193737"/>
                <a:gd name="connsiteY152" fmla="*/ 0 h 3910698"/>
                <a:gd name="connsiteX153" fmla="*/ 5826958 w 12193737"/>
                <a:gd name="connsiteY153" fmla="*/ 75281 h 3910698"/>
                <a:gd name="connsiteX154" fmla="*/ 5826958 w 12193737"/>
                <a:gd name="connsiteY154" fmla="*/ 0 h 3910698"/>
                <a:gd name="connsiteX155" fmla="*/ 5823554 w 12193737"/>
                <a:gd name="connsiteY155" fmla="*/ 0 h 3910698"/>
                <a:gd name="connsiteX156" fmla="*/ 5823554 w 12193737"/>
                <a:gd name="connsiteY156" fmla="*/ 75281 h 3910698"/>
                <a:gd name="connsiteX157" fmla="*/ 5693161 w 12193737"/>
                <a:gd name="connsiteY157" fmla="*/ 0 h 3910698"/>
                <a:gd name="connsiteX158" fmla="*/ 5686390 w 12193737"/>
                <a:gd name="connsiteY158" fmla="*/ 0 h 3910698"/>
                <a:gd name="connsiteX159" fmla="*/ 5561066 w 12193737"/>
                <a:gd name="connsiteY159" fmla="*/ 72348 h 3910698"/>
                <a:gd name="connsiteX160" fmla="*/ 5555996 w 12193737"/>
                <a:gd name="connsiteY160" fmla="*/ 69415 h 3910698"/>
                <a:gd name="connsiteX161" fmla="*/ 5555996 w 12193737"/>
                <a:gd name="connsiteY161" fmla="*/ 0 h 3910698"/>
                <a:gd name="connsiteX162" fmla="*/ 5552593 w 12193737"/>
                <a:gd name="connsiteY162" fmla="*/ 0 h 3910698"/>
                <a:gd name="connsiteX163" fmla="*/ 5552593 w 12193737"/>
                <a:gd name="connsiteY163" fmla="*/ 67460 h 3910698"/>
                <a:gd name="connsiteX164" fmla="*/ 5435742 w 12193737"/>
                <a:gd name="connsiteY164" fmla="*/ 0 h 3910698"/>
                <a:gd name="connsiteX165" fmla="*/ 5401886 w 12193737"/>
                <a:gd name="connsiteY165" fmla="*/ 0 h 3910698"/>
                <a:gd name="connsiteX166" fmla="*/ 5285071 w 12193737"/>
                <a:gd name="connsiteY166" fmla="*/ 67423 h 3910698"/>
                <a:gd name="connsiteX167" fmla="*/ 5285071 w 12193737"/>
                <a:gd name="connsiteY167" fmla="*/ 0 h 3910698"/>
                <a:gd name="connsiteX168" fmla="*/ 5281667 w 12193737"/>
                <a:gd name="connsiteY168" fmla="*/ 0 h 3910698"/>
                <a:gd name="connsiteX169" fmla="*/ 5281667 w 12193737"/>
                <a:gd name="connsiteY169" fmla="*/ 69415 h 3910698"/>
                <a:gd name="connsiteX170" fmla="*/ 5276598 w 12193737"/>
                <a:gd name="connsiteY170" fmla="*/ 72348 h 3910698"/>
                <a:gd name="connsiteX171" fmla="*/ 5151310 w 12193737"/>
                <a:gd name="connsiteY171" fmla="*/ 0 h 3910698"/>
                <a:gd name="connsiteX172" fmla="*/ 5144503 w 12193737"/>
                <a:gd name="connsiteY172" fmla="*/ 0 h 3910698"/>
                <a:gd name="connsiteX173" fmla="*/ 5014109 w 12193737"/>
                <a:gd name="connsiteY173" fmla="*/ 75281 h 3910698"/>
                <a:gd name="connsiteX174" fmla="*/ 5014109 w 12193737"/>
                <a:gd name="connsiteY174" fmla="*/ 0 h 3910698"/>
                <a:gd name="connsiteX175" fmla="*/ 5010706 w 12193737"/>
                <a:gd name="connsiteY175" fmla="*/ 0 h 3910698"/>
                <a:gd name="connsiteX176" fmla="*/ 5010706 w 12193737"/>
                <a:gd name="connsiteY176" fmla="*/ 75281 h 3910698"/>
                <a:gd name="connsiteX177" fmla="*/ 4880349 w 12193737"/>
                <a:gd name="connsiteY177" fmla="*/ 0 h 3910698"/>
                <a:gd name="connsiteX178" fmla="*/ 4873541 w 12193737"/>
                <a:gd name="connsiteY178" fmla="*/ 0 h 3910698"/>
                <a:gd name="connsiteX179" fmla="*/ 4749956 w 12193737"/>
                <a:gd name="connsiteY179" fmla="*/ 71334 h 3910698"/>
                <a:gd name="connsiteX180" fmla="*/ 4749956 w 12193737"/>
                <a:gd name="connsiteY180" fmla="*/ 0 h 3910698"/>
                <a:gd name="connsiteX181" fmla="*/ 4733009 w 12193737"/>
                <a:gd name="connsiteY181" fmla="*/ 0 h 3910698"/>
                <a:gd name="connsiteX182" fmla="*/ 4733009 w 12193737"/>
                <a:gd name="connsiteY182" fmla="*/ 71370 h 3910698"/>
                <a:gd name="connsiteX183" fmla="*/ 4609387 w 12193737"/>
                <a:gd name="connsiteY183" fmla="*/ 0 h 3910698"/>
                <a:gd name="connsiteX184" fmla="*/ 4602580 w 12193737"/>
                <a:gd name="connsiteY184" fmla="*/ 0 h 3910698"/>
                <a:gd name="connsiteX185" fmla="*/ 4472187 w 12193737"/>
                <a:gd name="connsiteY185" fmla="*/ 75281 h 3910698"/>
                <a:gd name="connsiteX186" fmla="*/ 4472187 w 12193737"/>
                <a:gd name="connsiteY186" fmla="*/ 0 h 3910698"/>
                <a:gd name="connsiteX187" fmla="*/ 4468783 w 12193737"/>
                <a:gd name="connsiteY187" fmla="*/ 0 h 3910698"/>
                <a:gd name="connsiteX188" fmla="*/ 4468783 w 12193737"/>
                <a:gd name="connsiteY188" fmla="*/ 75281 h 3910698"/>
                <a:gd name="connsiteX189" fmla="*/ 4338426 w 12193737"/>
                <a:gd name="connsiteY189" fmla="*/ 0 h 3910698"/>
                <a:gd name="connsiteX190" fmla="*/ 4331618 w 12193737"/>
                <a:gd name="connsiteY190" fmla="*/ 0 h 3910698"/>
                <a:gd name="connsiteX191" fmla="*/ 4206331 w 12193737"/>
                <a:gd name="connsiteY191" fmla="*/ 72348 h 3910698"/>
                <a:gd name="connsiteX192" fmla="*/ 4201261 w 12193737"/>
                <a:gd name="connsiteY192" fmla="*/ 69415 h 3910698"/>
                <a:gd name="connsiteX193" fmla="*/ 4201261 w 12193737"/>
                <a:gd name="connsiteY193" fmla="*/ 0 h 3910698"/>
                <a:gd name="connsiteX194" fmla="*/ 4197858 w 12193737"/>
                <a:gd name="connsiteY194" fmla="*/ 0 h 3910698"/>
                <a:gd name="connsiteX195" fmla="*/ 4197858 w 12193737"/>
                <a:gd name="connsiteY195" fmla="*/ 67460 h 3910698"/>
                <a:gd name="connsiteX196" fmla="*/ 4081043 w 12193737"/>
                <a:gd name="connsiteY196" fmla="*/ 0 h 3910698"/>
                <a:gd name="connsiteX197" fmla="*/ 4047150 w 12193737"/>
                <a:gd name="connsiteY197" fmla="*/ 0 h 3910698"/>
                <a:gd name="connsiteX198" fmla="*/ 3930300 w 12193737"/>
                <a:gd name="connsiteY198" fmla="*/ 67460 h 3910698"/>
                <a:gd name="connsiteX199" fmla="*/ 3930300 w 12193737"/>
                <a:gd name="connsiteY199" fmla="*/ 0 h 3910698"/>
                <a:gd name="connsiteX200" fmla="*/ 3926896 w 12193737"/>
                <a:gd name="connsiteY200" fmla="*/ 0 h 3910698"/>
                <a:gd name="connsiteX201" fmla="*/ 3926896 w 12193737"/>
                <a:gd name="connsiteY201" fmla="*/ 69415 h 3910698"/>
                <a:gd name="connsiteX202" fmla="*/ 3921827 w 12193737"/>
                <a:gd name="connsiteY202" fmla="*/ 72348 h 3910698"/>
                <a:gd name="connsiteX203" fmla="*/ 3796503 w 12193737"/>
                <a:gd name="connsiteY203" fmla="*/ 0 h 3910698"/>
                <a:gd name="connsiteX204" fmla="*/ 3789731 w 12193737"/>
                <a:gd name="connsiteY204" fmla="*/ 0 h 3910698"/>
                <a:gd name="connsiteX205" fmla="*/ 3659374 w 12193737"/>
                <a:gd name="connsiteY205" fmla="*/ 75281 h 3910698"/>
                <a:gd name="connsiteX206" fmla="*/ 3659374 w 12193737"/>
                <a:gd name="connsiteY206" fmla="*/ 0 h 3910698"/>
                <a:gd name="connsiteX207" fmla="*/ 3655971 w 12193737"/>
                <a:gd name="connsiteY207" fmla="*/ 0 h 3910698"/>
                <a:gd name="connsiteX208" fmla="*/ 3655971 w 12193737"/>
                <a:gd name="connsiteY208" fmla="*/ 75281 h 3910698"/>
                <a:gd name="connsiteX209" fmla="*/ 3525686 w 12193737"/>
                <a:gd name="connsiteY209" fmla="*/ 0 h 3910698"/>
                <a:gd name="connsiteX210" fmla="*/ 3518879 w 12193737"/>
                <a:gd name="connsiteY210" fmla="*/ 0 h 3910698"/>
                <a:gd name="connsiteX211" fmla="*/ 3395257 w 12193737"/>
                <a:gd name="connsiteY211" fmla="*/ 71370 h 3910698"/>
                <a:gd name="connsiteX212" fmla="*/ 3395257 w 12193737"/>
                <a:gd name="connsiteY212" fmla="*/ 0 h 3910698"/>
                <a:gd name="connsiteX213" fmla="*/ 3378310 w 12193737"/>
                <a:gd name="connsiteY213" fmla="*/ 0 h 3910698"/>
                <a:gd name="connsiteX214" fmla="*/ 3378310 w 12193737"/>
                <a:gd name="connsiteY214" fmla="*/ 71334 h 3910698"/>
                <a:gd name="connsiteX215" fmla="*/ 3254761 w 12193737"/>
                <a:gd name="connsiteY215" fmla="*/ 0 h 3910698"/>
                <a:gd name="connsiteX216" fmla="*/ 3247989 w 12193737"/>
                <a:gd name="connsiteY216" fmla="*/ 0 h 3910698"/>
                <a:gd name="connsiteX217" fmla="*/ 3117596 w 12193737"/>
                <a:gd name="connsiteY217" fmla="*/ 75281 h 3910698"/>
                <a:gd name="connsiteX218" fmla="*/ 3117596 w 12193737"/>
                <a:gd name="connsiteY218" fmla="*/ 0 h 3910698"/>
                <a:gd name="connsiteX219" fmla="*/ 3114193 w 12193737"/>
                <a:gd name="connsiteY219" fmla="*/ 0 h 3910698"/>
                <a:gd name="connsiteX220" fmla="*/ 3114193 w 12193737"/>
                <a:gd name="connsiteY220" fmla="*/ 75281 h 3910698"/>
                <a:gd name="connsiteX221" fmla="*/ 2983799 w 12193737"/>
                <a:gd name="connsiteY221" fmla="*/ 0 h 3910698"/>
                <a:gd name="connsiteX222" fmla="*/ 2976992 w 12193737"/>
                <a:gd name="connsiteY222" fmla="*/ 0 h 3910698"/>
                <a:gd name="connsiteX223" fmla="*/ 2851704 w 12193737"/>
                <a:gd name="connsiteY223" fmla="*/ 72348 h 3910698"/>
                <a:gd name="connsiteX224" fmla="*/ 2846599 w 12193737"/>
                <a:gd name="connsiteY224" fmla="*/ 69415 h 3910698"/>
                <a:gd name="connsiteX225" fmla="*/ 2846599 w 12193737"/>
                <a:gd name="connsiteY225" fmla="*/ 0 h 3910698"/>
                <a:gd name="connsiteX226" fmla="*/ 2843195 w 12193737"/>
                <a:gd name="connsiteY226" fmla="*/ 0 h 3910698"/>
                <a:gd name="connsiteX227" fmla="*/ 2843195 w 12193737"/>
                <a:gd name="connsiteY227" fmla="*/ 67423 h 3910698"/>
                <a:gd name="connsiteX228" fmla="*/ 2726417 w 12193737"/>
                <a:gd name="connsiteY228" fmla="*/ 0 h 3910698"/>
                <a:gd name="connsiteX229" fmla="*/ 2692488 w 12193737"/>
                <a:gd name="connsiteY229" fmla="*/ 0 h 3910698"/>
                <a:gd name="connsiteX230" fmla="*/ 2575673 w 12193737"/>
                <a:gd name="connsiteY230" fmla="*/ 67423 h 3910698"/>
                <a:gd name="connsiteX231" fmla="*/ 2575673 w 12193737"/>
                <a:gd name="connsiteY231" fmla="*/ 0 h 3910698"/>
                <a:gd name="connsiteX232" fmla="*/ 2572269 w 12193737"/>
                <a:gd name="connsiteY232" fmla="*/ 0 h 3910698"/>
                <a:gd name="connsiteX233" fmla="*/ 2572269 w 12193737"/>
                <a:gd name="connsiteY233" fmla="*/ 69415 h 3910698"/>
                <a:gd name="connsiteX234" fmla="*/ 2567200 w 12193737"/>
                <a:gd name="connsiteY234" fmla="*/ 72348 h 3910698"/>
                <a:gd name="connsiteX235" fmla="*/ 2441912 w 12193737"/>
                <a:gd name="connsiteY235" fmla="*/ 0 h 3910698"/>
                <a:gd name="connsiteX236" fmla="*/ 2435141 w 12193737"/>
                <a:gd name="connsiteY236" fmla="*/ 0 h 3910698"/>
                <a:gd name="connsiteX237" fmla="*/ 2357072 w 12193737"/>
                <a:gd name="connsiteY237" fmla="*/ 45082 h 3910698"/>
                <a:gd name="connsiteX238" fmla="*/ 2304784 w 12193737"/>
                <a:gd name="connsiteY238" fmla="*/ 75281 h 3910698"/>
                <a:gd name="connsiteX239" fmla="*/ 2304784 w 12193737"/>
                <a:gd name="connsiteY239" fmla="*/ 0 h 3910698"/>
                <a:gd name="connsiteX240" fmla="*/ 2301380 w 12193737"/>
                <a:gd name="connsiteY240" fmla="*/ 0 h 3910698"/>
                <a:gd name="connsiteX241" fmla="*/ 2301380 w 12193737"/>
                <a:gd name="connsiteY241" fmla="*/ 75281 h 3910698"/>
                <a:gd name="connsiteX242" fmla="*/ 2252388 w 12193737"/>
                <a:gd name="connsiteY242" fmla="*/ 47001 h 3910698"/>
                <a:gd name="connsiteX243" fmla="*/ 2171023 w 12193737"/>
                <a:gd name="connsiteY243" fmla="*/ 36 h 3910698"/>
                <a:gd name="connsiteX244" fmla="*/ 2164216 w 12193737"/>
                <a:gd name="connsiteY244" fmla="*/ 36 h 3910698"/>
                <a:gd name="connsiteX245" fmla="*/ 2040630 w 12193737"/>
                <a:gd name="connsiteY245" fmla="*/ 71370 h 3910698"/>
                <a:gd name="connsiteX246" fmla="*/ 2040630 w 12193737"/>
                <a:gd name="connsiteY246" fmla="*/ 0 h 3910698"/>
                <a:gd name="connsiteX247" fmla="*/ 2023684 w 12193737"/>
                <a:gd name="connsiteY247" fmla="*/ 0 h 3910698"/>
                <a:gd name="connsiteX248" fmla="*/ 2023684 w 12193737"/>
                <a:gd name="connsiteY248" fmla="*/ 71370 h 3910698"/>
                <a:gd name="connsiteX249" fmla="*/ 1900026 w 12193737"/>
                <a:gd name="connsiteY249" fmla="*/ 0 h 3910698"/>
                <a:gd name="connsiteX250" fmla="*/ 1893218 w 12193737"/>
                <a:gd name="connsiteY250" fmla="*/ 0 h 3910698"/>
                <a:gd name="connsiteX251" fmla="*/ 1762825 w 12193737"/>
                <a:gd name="connsiteY251" fmla="*/ 75281 h 3910698"/>
                <a:gd name="connsiteX252" fmla="*/ 1762825 w 12193737"/>
                <a:gd name="connsiteY252" fmla="*/ 0 h 3910698"/>
                <a:gd name="connsiteX253" fmla="*/ 1759457 w 12193737"/>
                <a:gd name="connsiteY253" fmla="*/ 0 h 3910698"/>
                <a:gd name="connsiteX254" fmla="*/ 1759457 w 12193737"/>
                <a:gd name="connsiteY254" fmla="*/ 75281 h 3910698"/>
                <a:gd name="connsiteX255" fmla="*/ 1629100 w 12193737"/>
                <a:gd name="connsiteY255" fmla="*/ 0 h 3910698"/>
                <a:gd name="connsiteX256" fmla="*/ 1622293 w 12193737"/>
                <a:gd name="connsiteY256" fmla="*/ 0 h 3910698"/>
                <a:gd name="connsiteX257" fmla="*/ 1497005 w 12193737"/>
                <a:gd name="connsiteY257" fmla="*/ 72348 h 3910698"/>
                <a:gd name="connsiteX258" fmla="*/ 1491936 w 12193737"/>
                <a:gd name="connsiteY258" fmla="*/ 69415 h 3910698"/>
                <a:gd name="connsiteX259" fmla="*/ 1491936 w 12193737"/>
                <a:gd name="connsiteY259" fmla="*/ 0 h 3910698"/>
                <a:gd name="connsiteX260" fmla="*/ 1488532 w 12193737"/>
                <a:gd name="connsiteY260" fmla="*/ 0 h 3910698"/>
                <a:gd name="connsiteX261" fmla="*/ 1488532 w 12193737"/>
                <a:gd name="connsiteY261" fmla="*/ 67460 h 3910698"/>
                <a:gd name="connsiteX262" fmla="*/ 1371681 w 12193737"/>
                <a:gd name="connsiteY262" fmla="*/ 0 h 3910698"/>
                <a:gd name="connsiteX263" fmla="*/ 1337825 w 12193737"/>
                <a:gd name="connsiteY263" fmla="*/ 0 h 3910698"/>
                <a:gd name="connsiteX264" fmla="*/ 1220974 w 12193737"/>
                <a:gd name="connsiteY264" fmla="*/ 67460 h 3910698"/>
                <a:gd name="connsiteX265" fmla="*/ 1220974 w 12193737"/>
                <a:gd name="connsiteY265" fmla="*/ 0 h 3910698"/>
                <a:gd name="connsiteX266" fmla="*/ 1217571 w 12193737"/>
                <a:gd name="connsiteY266" fmla="*/ 0 h 3910698"/>
                <a:gd name="connsiteX267" fmla="*/ 1217571 w 12193737"/>
                <a:gd name="connsiteY267" fmla="*/ 69415 h 3910698"/>
                <a:gd name="connsiteX268" fmla="*/ 1212501 w 12193737"/>
                <a:gd name="connsiteY268" fmla="*/ 72348 h 3910698"/>
                <a:gd name="connsiteX269" fmla="*/ 1087214 w 12193737"/>
                <a:gd name="connsiteY269" fmla="*/ 0 h 3910698"/>
                <a:gd name="connsiteX270" fmla="*/ 1080406 w 12193737"/>
                <a:gd name="connsiteY270" fmla="*/ 0 h 3910698"/>
                <a:gd name="connsiteX271" fmla="*/ 950013 w 12193737"/>
                <a:gd name="connsiteY271" fmla="*/ 75281 h 3910698"/>
                <a:gd name="connsiteX272" fmla="*/ 950013 w 12193737"/>
                <a:gd name="connsiteY272" fmla="*/ 0 h 3910698"/>
                <a:gd name="connsiteX273" fmla="*/ 946609 w 12193737"/>
                <a:gd name="connsiteY273" fmla="*/ 0 h 3910698"/>
                <a:gd name="connsiteX274" fmla="*/ 946609 w 12193737"/>
                <a:gd name="connsiteY274" fmla="*/ 75281 h 3910698"/>
                <a:gd name="connsiteX275" fmla="*/ 816252 w 12193737"/>
                <a:gd name="connsiteY275" fmla="*/ 0 h 3910698"/>
                <a:gd name="connsiteX276" fmla="*/ 809481 w 12193737"/>
                <a:gd name="connsiteY276" fmla="*/ 0 h 3910698"/>
                <a:gd name="connsiteX277" fmla="*/ 685859 w 12193737"/>
                <a:gd name="connsiteY277" fmla="*/ 71370 h 3910698"/>
                <a:gd name="connsiteX278" fmla="*/ 685859 w 12193737"/>
                <a:gd name="connsiteY278" fmla="*/ 0 h 3910698"/>
                <a:gd name="connsiteX279" fmla="*/ 668912 w 12193737"/>
                <a:gd name="connsiteY279" fmla="*/ 0 h 3910698"/>
                <a:gd name="connsiteX280" fmla="*/ 668912 w 12193737"/>
                <a:gd name="connsiteY280" fmla="*/ 71334 h 3910698"/>
                <a:gd name="connsiteX281" fmla="*/ 545327 w 12193737"/>
                <a:gd name="connsiteY281" fmla="*/ 0 h 3910698"/>
                <a:gd name="connsiteX282" fmla="*/ 538519 w 12193737"/>
                <a:gd name="connsiteY282" fmla="*/ 0 h 3910698"/>
                <a:gd name="connsiteX283" fmla="*/ 408126 w 12193737"/>
                <a:gd name="connsiteY283" fmla="*/ 75281 h 3910698"/>
                <a:gd name="connsiteX284" fmla="*/ 408126 w 12193737"/>
                <a:gd name="connsiteY284" fmla="*/ 0 h 3910698"/>
                <a:gd name="connsiteX285" fmla="*/ 404758 w 12193737"/>
                <a:gd name="connsiteY285" fmla="*/ 0 h 3910698"/>
                <a:gd name="connsiteX286" fmla="*/ 404758 w 12193737"/>
                <a:gd name="connsiteY286" fmla="*/ 75281 h 3910698"/>
                <a:gd name="connsiteX287" fmla="*/ 274365 w 12193737"/>
                <a:gd name="connsiteY287" fmla="*/ 0 h 3910698"/>
                <a:gd name="connsiteX288" fmla="*/ 267594 w 12193737"/>
                <a:gd name="connsiteY288" fmla="*/ 0 h 3910698"/>
                <a:gd name="connsiteX289" fmla="*/ 142270 w 12193737"/>
                <a:gd name="connsiteY289" fmla="*/ 72348 h 3910698"/>
                <a:gd name="connsiteX290" fmla="*/ 137201 w 12193737"/>
                <a:gd name="connsiteY290" fmla="*/ 69415 h 3910698"/>
                <a:gd name="connsiteX291" fmla="*/ 137201 w 12193737"/>
                <a:gd name="connsiteY291" fmla="*/ 0 h 3910698"/>
                <a:gd name="connsiteX292" fmla="*/ 133797 w 12193737"/>
                <a:gd name="connsiteY292" fmla="*/ 0 h 3910698"/>
                <a:gd name="connsiteX293" fmla="*/ 133797 w 12193737"/>
                <a:gd name="connsiteY293" fmla="*/ 67460 h 3910698"/>
                <a:gd name="connsiteX294" fmla="*/ 16946 w 12193737"/>
                <a:gd name="connsiteY294" fmla="*/ 0 h 3910698"/>
                <a:gd name="connsiteX295" fmla="*/ 16946 w 12193737"/>
                <a:gd name="connsiteY295" fmla="*/ 0 h 3910698"/>
                <a:gd name="connsiteX296" fmla="*/ 0 w 12193737"/>
                <a:gd name="connsiteY296" fmla="*/ 0 h 3910698"/>
                <a:gd name="connsiteX297" fmla="*/ 0 w 12193737"/>
                <a:gd name="connsiteY297" fmla="*/ 3910698 h 3910698"/>
                <a:gd name="connsiteX298" fmla="*/ 16946 w 12193737"/>
                <a:gd name="connsiteY298" fmla="*/ 3910698 h 3910698"/>
                <a:gd name="connsiteX299" fmla="*/ 133797 w 12193737"/>
                <a:gd name="connsiteY299" fmla="*/ 3843239 h 3910698"/>
                <a:gd name="connsiteX300" fmla="*/ 133797 w 12193737"/>
                <a:gd name="connsiteY300" fmla="*/ 3910698 h 3910698"/>
                <a:gd name="connsiteX301" fmla="*/ 137201 w 12193737"/>
                <a:gd name="connsiteY301" fmla="*/ 3910698 h 3910698"/>
                <a:gd name="connsiteX302" fmla="*/ 137201 w 12193737"/>
                <a:gd name="connsiteY302" fmla="*/ 3841283 h 3910698"/>
                <a:gd name="connsiteX303" fmla="*/ 142270 w 12193737"/>
                <a:gd name="connsiteY303" fmla="*/ 3838350 h 3910698"/>
                <a:gd name="connsiteX304" fmla="*/ 267594 w 12193737"/>
                <a:gd name="connsiteY304" fmla="*/ 3910698 h 3910698"/>
                <a:gd name="connsiteX305" fmla="*/ 267594 w 12193737"/>
                <a:gd name="connsiteY305" fmla="*/ 3910698 h 3910698"/>
                <a:gd name="connsiteX306" fmla="*/ 274401 w 12193737"/>
                <a:gd name="connsiteY306" fmla="*/ 3910698 h 3910698"/>
                <a:gd name="connsiteX307" fmla="*/ 274401 w 12193737"/>
                <a:gd name="connsiteY307" fmla="*/ 3910698 h 3910698"/>
                <a:gd name="connsiteX308" fmla="*/ 404795 w 12193737"/>
                <a:gd name="connsiteY308" fmla="*/ 3835417 h 3910698"/>
                <a:gd name="connsiteX309" fmla="*/ 404795 w 12193737"/>
                <a:gd name="connsiteY309" fmla="*/ 3910698 h 3910698"/>
                <a:gd name="connsiteX310" fmla="*/ 408162 w 12193737"/>
                <a:gd name="connsiteY310" fmla="*/ 3910698 h 3910698"/>
                <a:gd name="connsiteX311" fmla="*/ 408162 w 12193737"/>
                <a:gd name="connsiteY311" fmla="*/ 3835417 h 3910698"/>
                <a:gd name="connsiteX312" fmla="*/ 538555 w 12193737"/>
                <a:gd name="connsiteY312" fmla="*/ 3910698 h 3910698"/>
                <a:gd name="connsiteX313" fmla="*/ 538555 w 12193737"/>
                <a:gd name="connsiteY313" fmla="*/ 3910698 h 3910698"/>
                <a:gd name="connsiteX314" fmla="*/ 545363 w 12193737"/>
                <a:gd name="connsiteY314" fmla="*/ 3910698 h 3910698"/>
                <a:gd name="connsiteX315" fmla="*/ 545363 w 12193737"/>
                <a:gd name="connsiteY315" fmla="*/ 3910698 h 3910698"/>
                <a:gd name="connsiteX316" fmla="*/ 668949 w 12193737"/>
                <a:gd name="connsiteY316" fmla="*/ 3839328 h 3910698"/>
                <a:gd name="connsiteX317" fmla="*/ 668949 w 12193737"/>
                <a:gd name="connsiteY317" fmla="*/ 3910698 h 3910698"/>
                <a:gd name="connsiteX318" fmla="*/ 685895 w 12193737"/>
                <a:gd name="connsiteY318" fmla="*/ 3910698 h 3910698"/>
                <a:gd name="connsiteX319" fmla="*/ 685895 w 12193737"/>
                <a:gd name="connsiteY319" fmla="*/ 3839292 h 3910698"/>
                <a:gd name="connsiteX320" fmla="*/ 809553 w 12193737"/>
                <a:gd name="connsiteY320" fmla="*/ 3910662 h 3910698"/>
                <a:gd name="connsiteX321" fmla="*/ 809553 w 12193737"/>
                <a:gd name="connsiteY321" fmla="*/ 3910662 h 3910698"/>
                <a:gd name="connsiteX322" fmla="*/ 816361 w 12193737"/>
                <a:gd name="connsiteY322" fmla="*/ 3910662 h 3910698"/>
                <a:gd name="connsiteX323" fmla="*/ 816361 w 12193737"/>
                <a:gd name="connsiteY323" fmla="*/ 3910662 h 3910698"/>
                <a:gd name="connsiteX324" fmla="*/ 946754 w 12193737"/>
                <a:gd name="connsiteY324" fmla="*/ 3835381 h 3910698"/>
                <a:gd name="connsiteX325" fmla="*/ 946754 w 12193737"/>
                <a:gd name="connsiteY325" fmla="*/ 3910662 h 3910698"/>
                <a:gd name="connsiteX326" fmla="*/ 950158 w 12193737"/>
                <a:gd name="connsiteY326" fmla="*/ 3910662 h 3910698"/>
                <a:gd name="connsiteX327" fmla="*/ 950158 w 12193737"/>
                <a:gd name="connsiteY327" fmla="*/ 3835381 h 3910698"/>
                <a:gd name="connsiteX328" fmla="*/ 1080551 w 12193737"/>
                <a:gd name="connsiteY328" fmla="*/ 3910662 h 3910698"/>
                <a:gd name="connsiteX329" fmla="*/ 1080551 w 12193737"/>
                <a:gd name="connsiteY329" fmla="*/ 3910662 h 3910698"/>
                <a:gd name="connsiteX330" fmla="*/ 1087358 w 12193737"/>
                <a:gd name="connsiteY330" fmla="*/ 3910662 h 3910698"/>
                <a:gd name="connsiteX331" fmla="*/ 1087358 w 12193737"/>
                <a:gd name="connsiteY331" fmla="*/ 3910662 h 3910698"/>
                <a:gd name="connsiteX332" fmla="*/ 1212682 w 12193737"/>
                <a:gd name="connsiteY332" fmla="*/ 3838314 h 3910698"/>
                <a:gd name="connsiteX333" fmla="*/ 1217752 w 12193737"/>
                <a:gd name="connsiteY333" fmla="*/ 3841247 h 3910698"/>
                <a:gd name="connsiteX334" fmla="*/ 1217752 w 12193737"/>
                <a:gd name="connsiteY334" fmla="*/ 3910662 h 3910698"/>
                <a:gd name="connsiteX335" fmla="*/ 1221155 w 12193737"/>
                <a:gd name="connsiteY335" fmla="*/ 3910662 h 3910698"/>
                <a:gd name="connsiteX336" fmla="*/ 1221155 w 12193737"/>
                <a:gd name="connsiteY336" fmla="*/ 3843202 h 3910698"/>
                <a:gd name="connsiteX337" fmla="*/ 1338006 w 12193737"/>
                <a:gd name="connsiteY337" fmla="*/ 3910662 h 3910698"/>
                <a:gd name="connsiteX338" fmla="*/ 1338006 w 12193737"/>
                <a:gd name="connsiteY338" fmla="*/ 3910662 h 3910698"/>
                <a:gd name="connsiteX339" fmla="*/ 1371899 w 12193737"/>
                <a:gd name="connsiteY339" fmla="*/ 3910662 h 3910698"/>
                <a:gd name="connsiteX340" fmla="*/ 1371899 w 12193737"/>
                <a:gd name="connsiteY340" fmla="*/ 3910662 h 3910698"/>
                <a:gd name="connsiteX341" fmla="*/ 1488749 w 12193737"/>
                <a:gd name="connsiteY341" fmla="*/ 3843202 h 3910698"/>
                <a:gd name="connsiteX342" fmla="*/ 1488749 w 12193737"/>
                <a:gd name="connsiteY342" fmla="*/ 3910662 h 3910698"/>
                <a:gd name="connsiteX343" fmla="*/ 1492153 w 12193737"/>
                <a:gd name="connsiteY343" fmla="*/ 3910662 h 3910698"/>
                <a:gd name="connsiteX344" fmla="*/ 1492153 w 12193737"/>
                <a:gd name="connsiteY344" fmla="*/ 3841247 h 3910698"/>
                <a:gd name="connsiteX345" fmla="*/ 1497223 w 12193737"/>
                <a:gd name="connsiteY345" fmla="*/ 3838314 h 3910698"/>
                <a:gd name="connsiteX346" fmla="*/ 1622546 w 12193737"/>
                <a:gd name="connsiteY346" fmla="*/ 3910662 h 3910698"/>
                <a:gd name="connsiteX347" fmla="*/ 1622546 w 12193737"/>
                <a:gd name="connsiteY347" fmla="*/ 3910662 h 3910698"/>
                <a:gd name="connsiteX348" fmla="*/ 1629354 w 12193737"/>
                <a:gd name="connsiteY348" fmla="*/ 3910662 h 3910698"/>
                <a:gd name="connsiteX349" fmla="*/ 1629354 w 12193737"/>
                <a:gd name="connsiteY349" fmla="*/ 3910662 h 3910698"/>
                <a:gd name="connsiteX350" fmla="*/ 1759747 w 12193737"/>
                <a:gd name="connsiteY350" fmla="*/ 3835381 h 3910698"/>
                <a:gd name="connsiteX351" fmla="*/ 1759747 w 12193737"/>
                <a:gd name="connsiteY351" fmla="*/ 3910662 h 3910698"/>
                <a:gd name="connsiteX352" fmla="*/ 1763115 w 12193737"/>
                <a:gd name="connsiteY352" fmla="*/ 3910662 h 3910698"/>
                <a:gd name="connsiteX353" fmla="*/ 1763115 w 12193737"/>
                <a:gd name="connsiteY353" fmla="*/ 3835381 h 3910698"/>
                <a:gd name="connsiteX354" fmla="*/ 1893508 w 12193737"/>
                <a:gd name="connsiteY354" fmla="*/ 3910662 h 3910698"/>
                <a:gd name="connsiteX355" fmla="*/ 1893508 w 12193737"/>
                <a:gd name="connsiteY355" fmla="*/ 3910662 h 3910698"/>
                <a:gd name="connsiteX356" fmla="*/ 1900315 w 12193737"/>
                <a:gd name="connsiteY356" fmla="*/ 3910662 h 3910698"/>
                <a:gd name="connsiteX357" fmla="*/ 1900315 w 12193737"/>
                <a:gd name="connsiteY357" fmla="*/ 3910662 h 3910698"/>
                <a:gd name="connsiteX358" fmla="*/ 2023937 w 12193737"/>
                <a:gd name="connsiteY358" fmla="*/ 3839256 h 3910698"/>
                <a:gd name="connsiteX359" fmla="*/ 2023937 w 12193737"/>
                <a:gd name="connsiteY359" fmla="*/ 3910662 h 3910698"/>
                <a:gd name="connsiteX360" fmla="*/ 2040884 w 12193737"/>
                <a:gd name="connsiteY360" fmla="*/ 3910662 h 3910698"/>
                <a:gd name="connsiteX361" fmla="*/ 2040884 w 12193737"/>
                <a:gd name="connsiteY361" fmla="*/ 3839292 h 3910698"/>
                <a:gd name="connsiteX362" fmla="*/ 2164469 w 12193737"/>
                <a:gd name="connsiteY362" fmla="*/ 3910626 h 3910698"/>
                <a:gd name="connsiteX363" fmla="*/ 2164469 w 12193737"/>
                <a:gd name="connsiteY363" fmla="*/ 3910626 h 3910698"/>
                <a:gd name="connsiteX364" fmla="*/ 2171277 w 12193737"/>
                <a:gd name="connsiteY364" fmla="*/ 3910626 h 3910698"/>
                <a:gd name="connsiteX365" fmla="*/ 2171277 w 12193737"/>
                <a:gd name="connsiteY365" fmla="*/ 3910626 h 3910698"/>
                <a:gd name="connsiteX366" fmla="*/ 2301634 w 12193737"/>
                <a:gd name="connsiteY366" fmla="*/ 3835345 h 3910698"/>
                <a:gd name="connsiteX367" fmla="*/ 2301634 w 12193737"/>
                <a:gd name="connsiteY367" fmla="*/ 3910626 h 3910698"/>
                <a:gd name="connsiteX368" fmla="*/ 2305038 w 12193737"/>
                <a:gd name="connsiteY368" fmla="*/ 3910626 h 3910698"/>
                <a:gd name="connsiteX369" fmla="*/ 2305038 w 12193737"/>
                <a:gd name="connsiteY369" fmla="*/ 3835345 h 3910698"/>
                <a:gd name="connsiteX370" fmla="*/ 2435431 w 12193737"/>
                <a:gd name="connsiteY370" fmla="*/ 3910626 h 3910698"/>
                <a:gd name="connsiteX371" fmla="*/ 2435431 w 12193737"/>
                <a:gd name="connsiteY371" fmla="*/ 3910626 h 3910698"/>
                <a:gd name="connsiteX372" fmla="*/ 2442238 w 12193737"/>
                <a:gd name="connsiteY372" fmla="*/ 3910626 h 3910698"/>
                <a:gd name="connsiteX373" fmla="*/ 2442238 w 12193737"/>
                <a:gd name="connsiteY373" fmla="*/ 3910626 h 3910698"/>
                <a:gd name="connsiteX374" fmla="*/ 2567526 w 12193737"/>
                <a:gd name="connsiteY374" fmla="*/ 3838278 h 3910698"/>
                <a:gd name="connsiteX375" fmla="*/ 2572595 w 12193737"/>
                <a:gd name="connsiteY375" fmla="*/ 3841211 h 3910698"/>
                <a:gd name="connsiteX376" fmla="*/ 2572595 w 12193737"/>
                <a:gd name="connsiteY376" fmla="*/ 3910626 h 3910698"/>
                <a:gd name="connsiteX377" fmla="*/ 2575999 w 12193737"/>
                <a:gd name="connsiteY377" fmla="*/ 3910626 h 3910698"/>
                <a:gd name="connsiteX378" fmla="*/ 2575999 w 12193737"/>
                <a:gd name="connsiteY378" fmla="*/ 3843166 h 3910698"/>
                <a:gd name="connsiteX379" fmla="*/ 2692814 w 12193737"/>
                <a:gd name="connsiteY379" fmla="*/ 3910626 h 3910698"/>
                <a:gd name="connsiteX380" fmla="*/ 2726743 w 12193737"/>
                <a:gd name="connsiteY380" fmla="*/ 3910626 h 3910698"/>
                <a:gd name="connsiteX381" fmla="*/ 2843557 w 12193737"/>
                <a:gd name="connsiteY381" fmla="*/ 3843202 h 3910698"/>
                <a:gd name="connsiteX382" fmla="*/ 2843557 w 12193737"/>
                <a:gd name="connsiteY382" fmla="*/ 3910626 h 3910698"/>
                <a:gd name="connsiteX383" fmla="*/ 2846961 w 12193737"/>
                <a:gd name="connsiteY383" fmla="*/ 3910626 h 3910698"/>
                <a:gd name="connsiteX384" fmla="*/ 2846961 w 12193737"/>
                <a:gd name="connsiteY384" fmla="*/ 3841211 h 3910698"/>
                <a:gd name="connsiteX385" fmla="*/ 2852066 w 12193737"/>
                <a:gd name="connsiteY385" fmla="*/ 3838278 h 3910698"/>
                <a:gd name="connsiteX386" fmla="*/ 2977354 w 12193737"/>
                <a:gd name="connsiteY386" fmla="*/ 3910590 h 3910698"/>
                <a:gd name="connsiteX387" fmla="*/ 2977354 w 12193737"/>
                <a:gd name="connsiteY387" fmla="*/ 3910590 h 3910698"/>
                <a:gd name="connsiteX388" fmla="*/ 2984161 w 12193737"/>
                <a:gd name="connsiteY388" fmla="*/ 3910590 h 3910698"/>
                <a:gd name="connsiteX389" fmla="*/ 2984161 w 12193737"/>
                <a:gd name="connsiteY389" fmla="*/ 3910590 h 3910698"/>
                <a:gd name="connsiteX390" fmla="*/ 3114518 w 12193737"/>
                <a:gd name="connsiteY390" fmla="*/ 3835309 h 3910698"/>
                <a:gd name="connsiteX391" fmla="*/ 3114518 w 12193737"/>
                <a:gd name="connsiteY391" fmla="*/ 3910590 h 3910698"/>
                <a:gd name="connsiteX392" fmla="*/ 3117922 w 12193737"/>
                <a:gd name="connsiteY392" fmla="*/ 3910590 h 3910698"/>
                <a:gd name="connsiteX393" fmla="*/ 3117922 w 12193737"/>
                <a:gd name="connsiteY393" fmla="*/ 3835309 h 3910698"/>
                <a:gd name="connsiteX394" fmla="*/ 3248315 w 12193737"/>
                <a:gd name="connsiteY394" fmla="*/ 3910590 h 3910698"/>
                <a:gd name="connsiteX395" fmla="*/ 3248315 w 12193737"/>
                <a:gd name="connsiteY395" fmla="*/ 3910590 h 3910698"/>
                <a:gd name="connsiteX396" fmla="*/ 3255123 w 12193737"/>
                <a:gd name="connsiteY396" fmla="*/ 3910590 h 3910698"/>
                <a:gd name="connsiteX397" fmla="*/ 3255123 w 12193737"/>
                <a:gd name="connsiteY397" fmla="*/ 3910590 h 3910698"/>
                <a:gd name="connsiteX398" fmla="*/ 3378709 w 12193737"/>
                <a:gd name="connsiteY398" fmla="*/ 3839219 h 3910698"/>
                <a:gd name="connsiteX399" fmla="*/ 3378709 w 12193737"/>
                <a:gd name="connsiteY399" fmla="*/ 3910590 h 3910698"/>
                <a:gd name="connsiteX400" fmla="*/ 3395655 w 12193737"/>
                <a:gd name="connsiteY400" fmla="*/ 3910590 h 3910698"/>
                <a:gd name="connsiteX401" fmla="*/ 3395655 w 12193737"/>
                <a:gd name="connsiteY401" fmla="*/ 3839183 h 3910698"/>
                <a:gd name="connsiteX402" fmla="*/ 3519313 w 12193737"/>
                <a:gd name="connsiteY402" fmla="*/ 3910553 h 3910698"/>
                <a:gd name="connsiteX403" fmla="*/ 3519313 w 12193737"/>
                <a:gd name="connsiteY403" fmla="*/ 3910553 h 3910698"/>
                <a:gd name="connsiteX404" fmla="*/ 3526121 w 12193737"/>
                <a:gd name="connsiteY404" fmla="*/ 3910553 h 3910698"/>
                <a:gd name="connsiteX405" fmla="*/ 3526121 w 12193737"/>
                <a:gd name="connsiteY405" fmla="*/ 3910553 h 3910698"/>
                <a:gd name="connsiteX406" fmla="*/ 3656514 w 12193737"/>
                <a:gd name="connsiteY406" fmla="*/ 3835273 h 3910698"/>
                <a:gd name="connsiteX407" fmla="*/ 3656514 w 12193737"/>
                <a:gd name="connsiteY407" fmla="*/ 3910553 h 3910698"/>
                <a:gd name="connsiteX408" fmla="*/ 3659918 w 12193737"/>
                <a:gd name="connsiteY408" fmla="*/ 3910553 h 3910698"/>
                <a:gd name="connsiteX409" fmla="*/ 3659918 w 12193737"/>
                <a:gd name="connsiteY409" fmla="*/ 3835273 h 3910698"/>
                <a:gd name="connsiteX410" fmla="*/ 3790311 w 12193737"/>
                <a:gd name="connsiteY410" fmla="*/ 3910553 h 3910698"/>
                <a:gd name="connsiteX411" fmla="*/ 3790311 w 12193737"/>
                <a:gd name="connsiteY411" fmla="*/ 3910553 h 3910698"/>
                <a:gd name="connsiteX412" fmla="*/ 3797118 w 12193737"/>
                <a:gd name="connsiteY412" fmla="*/ 3910553 h 3910698"/>
                <a:gd name="connsiteX413" fmla="*/ 3797118 w 12193737"/>
                <a:gd name="connsiteY413" fmla="*/ 3910553 h 3910698"/>
                <a:gd name="connsiteX414" fmla="*/ 3922442 w 12193737"/>
                <a:gd name="connsiteY414" fmla="*/ 3838205 h 3910698"/>
                <a:gd name="connsiteX415" fmla="*/ 3927512 w 12193737"/>
                <a:gd name="connsiteY415" fmla="*/ 3841102 h 3910698"/>
                <a:gd name="connsiteX416" fmla="*/ 3927512 w 12193737"/>
                <a:gd name="connsiteY416" fmla="*/ 3910553 h 3910698"/>
                <a:gd name="connsiteX417" fmla="*/ 3930915 w 12193737"/>
                <a:gd name="connsiteY417" fmla="*/ 3910553 h 3910698"/>
                <a:gd name="connsiteX418" fmla="*/ 3930915 w 12193737"/>
                <a:gd name="connsiteY418" fmla="*/ 3843094 h 3910698"/>
                <a:gd name="connsiteX419" fmla="*/ 4047766 w 12193737"/>
                <a:gd name="connsiteY419" fmla="*/ 3910553 h 3910698"/>
                <a:gd name="connsiteX420" fmla="*/ 4047766 w 12193737"/>
                <a:gd name="connsiteY420" fmla="*/ 3910553 h 3910698"/>
                <a:gd name="connsiteX421" fmla="*/ 4081695 w 12193737"/>
                <a:gd name="connsiteY421" fmla="*/ 3910553 h 3910698"/>
                <a:gd name="connsiteX422" fmla="*/ 4081695 w 12193737"/>
                <a:gd name="connsiteY422" fmla="*/ 3910553 h 3910698"/>
                <a:gd name="connsiteX423" fmla="*/ 4198545 w 12193737"/>
                <a:gd name="connsiteY423" fmla="*/ 3843094 h 3910698"/>
                <a:gd name="connsiteX424" fmla="*/ 4198545 w 12193737"/>
                <a:gd name="connsiteY424" fmla="*/ 3910553 h 3910698"/>
                <a:gd name="connsiteX425" fmla="*/ 4201949 w 12193737"/>
                <a:gd name="connsiteY425" fmla="*/ 3910553 h 3910698"/>
                <a:gd name="connsiteX426" fmla="*/ 4201949 w 12193737"/>
                <a:gd name="connsiteY426" fmla="*/ 3841139 h 3910698"/>
                <a:gd name="connsiteX427" fmla="*/ 4207019 w 12193737"/>
                <a:gd name="connsiteY427" fmla="*/ 3838205 h 3910698"/>
                <a:gd name="connsiteX428" fmla="*/ 4332343 w 12193737"/>
                <a:gd name="connsiteY428" fmla="*/ 3910553 h 3910698"/>
                <a:gd name="connsiteX429" fmla="*/ 4332343 w 12193737"/>
                <a:gd name="connsiteY429" fmla="*/ 3910553 h 3910698"/>
                <a:gd name="connsiteX430" fmla="*/ 4339150 w 12193737"/>
                <a:gd name="connsiteY430" fmla="*/ 3910553 h 3910698"/>
                <a:gd name="connsiteX431" fmla="*/ 4339150 w 12193737"/>
                <a:gd name="connsiteY431" fmla="*/ 3910553 h 3910698"/>
                <a:gd name="connsiteX432" fmla="*/ 4469543 w 12193737"/>
                <a:gd name="connsiteY432" fmla="*/ 3835273 h 3910698"/>
                <a:gd name="connsiteX433" fmla="*/ 4469543 w 12193737"/>
                <a:gd name="connsiteY433" fmla="*/ 3910553 h 3910698"/>
                <a:gd name="connsiteX434" fmla="*/ 4472947 w 12193737"/>
                <a:gd name="connsiteY434" fmla="*/ 3910553 h 3910698"/>
                <a:gd name="connsiteX435" fmla="*/ 4472947 w 12193737"/>
                <a:gd name="connsiteY435" fmla="*/ 3835273 h 3910698"/>
                <a:gd name="connsiteX436" fmla="*/ 4603340 w 12193737"/>
                <a:gd name="connsiteY436" fmla="*/ 3910553 h 3910698"/>
                <a:gd name="connsiteX437" fmla="*/ 4603340 w 12193737"/>
                <a:gd name="connsiteY437" fmla="*/ 3910553 h 3910698"/>
                <a:gd name="connsiteX438" fmla="*/ 4610148 w 12193737"/>
                <a:gd name="connsiteY438" fmla="*/ 3910553 h 3910698"/>
                <a:gd name="connsiteX439" fmla="*/ 4610148 w 12193737"/>
                <a:gd name="connsiteY439" fmla="*/ 3910553 h 3910698"/>
                <a:gd name="connsiteX440" fmla="*/ 4733770 w 12193737"/>
                <a:gd name="connsiteY440" fmla="*/ 3839147 h 3910698"/>
                <a:gd name="connsiteX441" fmla="*/ 4733770 w 12193737"/>
                <a:gd name="connsiteY441" fmla="*/ 3910553 h 3910698"/>
                <a:gd name="connsiteX442" fmla="*/ 4750716 w 12193737"/>
                <a:gd name="connsiteY442" fmla="*/ 3910553 h 3910698"/>
                <a:gd name="connsiteX443" fmla="*/ 4750716 w 12193737"/>
                <a:gd name="connsiteY443" fmla="*/ 3839183 h 3910698"/>
                <a:gd name="connsiteX444" fmla="*/ 4874302 w 12193737"/>
                <a:gd name="connsiteY444" fmla="*/ 3910517 h 3910698"/>
                <a:gd name="connsiteX445" fmla="*/ 4874302 w 12193737"/>
                <a:gd name="connsiteY445" fmla="*/ 3910517 h 3910698"/>
                <a:gd name="connsiteX446" fmla="*/ 4881109 w 12193737"/>
                <a:gd name="connsiteY446" fmla="*/ 3910517 h 3910698"/>
                <a:gd name="connsiteX447" fmla="*/ 4881109 w 12193737"/>
                <a:gd name="connsiteY447" fmla="*/ 3910517 h 3910698"/>
                <a:gd name="connsiteX448" fmla="*/ 5011466 w 12193737"/>
                <a:gd name="connsiteY448" fmla="*/ 3835236 h 3910698"/>
                <a:gd name="connsiteX449" fmla="*/ 5011466 w 12193737"/>
                <a:gd name="connsiteY449" fmla="*/ 3910517 h 3910698"/>
                <a:gd name="connsiteX450" fmla="*/ 5014870 w 12193737"/>
                <a:gd name="connsiteY450" fmla="*/ 3910517 h 3910698"/>
                <a:gd name="connsiteX451" fmla="*/ 5014870 w 12193737"/>
                <a:gd name="connsiteY451" fmla="*/ 3835236 h 3910698"/>
                <a:gd name="connsiteX452" fmla="*/ 5145263 w 12193737"/>
                <a:gd name="connsiteY452" fmla="*/ 3910517 h 3910698"/>
                <a:gd name="connsiteX453" fmla="*/ 5145263 w 12193737"/>
                <a:gd name="connsiteY453" fmla="*/ 3910517 h 3910698"/>
                <a:gd name="connsiteX454" fmla="*/ 5152071 w 12193737"/>
                <a:gd name="connsiteY454" fmla="*/ 3910517 h 3910698"/>
                <a:gd name="connsiteX455" fmla="*/ 5152071 w 12193737"/>
                <a:gd name="connsiteY455" fmla="*/ 3910517 h 3910698"/>
                <a:gd name="connsiteX456" fmla="*/ 5277358 w 12193737"/>
                <a:gd name="connsiteY456" fmla="*/ 3838169 h 3910698"/>
                <a:gd name="connsiteX457" fmla="*/ 5282428 w 12193737"/>
                <a:gd name="connsiteY457" fmla="*/ 3841102 h 3910698"/>
                <a:gd name="connsiteX458" fmla="*/ 5282428 w 12193737"/>
                <a:gd name="connsiteY458" fmla="*/ 3910517 h 3910698"/>
                <a:gd name="connsiteX459" fmla="*/ 5285832 w 12193737"/>
                <a:gd name="connsiteY459" fmla="*/ 3910517 h 3910698"/>
                <a:gd name="connsiteX460" fmla="*/ 5285832 w 12193737"/>
                <a:gd name="connsiteY460" fmla="*/ 3843057 h 3910698"/>
                <a:gd name="connsiteX461" fmla="*/ 5402682 w 12193737"/>
                <a:gd name="connsiteY461" fmla="*/ 3910517 h 3910698"/>
                <a:gd name="connsiteX462" fmla="*/ 5436575 w 12193737"/>
                <a:gd name="connsiteY462" fmla="*/ 3910517 h 3910698"/>
                <a:gd name="connsiteX463" fmla="*/ 5553389 w 12193737"/>
                <a:gd name="connsiteY463" fmla="*/ 3843057 h 3910698"/>
                <a:gd name="connsiteX464" fmla="*/ 5553389 w 12193737"/>
                <a:gd name="connsiteY464" fmla="*/ 3910517 h 3910698"/>
                <a:gd name="connsiteX465" fmla="*/ 5556793 w 12193737"/>
                <a:gd name="connsiteY465" fmla="*/ 3910517 h 3910698"/>
                <a:gd name="connsiteX466" fmla="*/ 5556793 w 12193737"/>
                <a:gd name="connsiteY466" fmla="*/ 3841102 h 3910698"/>
                <a:gd name="connsiteX467" fmla="*/ 5561899 w 12193737"/>
                <a:gd name="connsiteY467" fmla="*/ 3838169 h 3910698"/>
                <a:gd name="connsiteX468" fmla="*/ 5583335 w 12193737"/>
                <a:gd name="connsiteY468" fmla="*/ 3850517 h 3910698"/>
                <a:gd name="connsiteX469" fmla="*/ 5687186 w 12193737"/>
                <a:gd name="connsiteY469" fmla="*/ 3910481 h 3910698"/>
                <a:gd name="connsiteX470" fmla="*/ 5687186 w 12193737"/>
                <a:gd name="connsiteY470" fmla="*/ 3910481 h 3910698"/>
                <a:gd name="connsiteX471" fmla="*/ 5693994 w 12193737"/>
                <a:gd name="connsiteY471" fmla="*/ 3910481 h 3910698"/>
                <a:gd name="connsiteX472" fmla="*/ 5693994 w 12193737"/>
                <a:gd name="connsiteY472" fmla="*/ 3910481 h 3910698"/>
                <a:gd name="connsiteX473" fmla="*/ 5824387 w 12193737"/>
                <a:gd name="connsiteY473" fmla="*/ 3835200 h 3910698"/>
                <a:gd name="connsiteX474" fmla="*/ 5824387 w 12193737"/>
                <a:gd name="connsiteY474" fmla="*/ 3910481 h 3910698"/>
                <a:gd name="connsiteX475" fmla="*/ 5827791 w 12193737"/>
                <a:gd name="connsiteY475" fmla="*/ 3910481 h 3910698"/>
                <a:gd name="connsiteX476" fmla="*/ 5827791 w 12193737"/>
                <a:gd name="connsiteY476" fmla="*/ 3835200 h 3910698"/>
                <a:gd name="connsiteX477" fmla="*/ 5958184 w 12193737"/>
                <a:gd name="connsiteY477" fmla="*/ 3910481 h 3910698"/>
                <a:gd name="connsiteX478" fmla="*/ 5958184 w 12193737"/>
                <a:gd name="connsiteY478" fmla="*/ 3910481 h 3910698"/>
                <a:gd name="connsiteX479" fmla="*/ 5964992 w 12193737"/>
                <a:gd name="connsiteY479" fmla="*/ 3910481 h 3910698"/>
                <a:gd name="connsiteX480" fmla="*/ 5964992 w 12193737"/>
                <a:gd name="connsiteY480" fmla="*/ 3910481 h 3910698"/>
                <a:gd name="connsiteX481" fmla="*/ 6088577 w 12193737"/>
                <a:gd name="connsiteY481" fmla="*/ 3839111 h 3910698"/>
                <a:gd name="connsiteX482" fmla="*/ 6088577 w 12193737"/>
                <a:gd name="connsiteY482" fmla="*/ 3910481 h 3910698"/>
                <a:gd name="connsiteX483" fmla="*/ 6105524 w 12193737"/>
                <a:gd name="connsiteY483" fmla="*/ 3910481 h 3910698"/>
                <a:gd name="connsiteX484" fmla="*/ 6105524 w 12193737"/>
                <a:gd name="connsiteY484" fmla="*/ 3839111 h 3910698"/>
                <a:gd name="connsiteX485" fmla="*/ 6229145 w 12193737"/>
                <a:gd name="connsiteY485" fmla="*/ 3910481 h 3910698"/>
                <a:gd name="connsiteX486" fmla="*/ 6229145 w 12193737"/>
                <a:gd name="connsiteY486" fmla="*/ 3910481 h 3910698"/>
                <a:gd name="connsiteX487" fmla="*/ 6235953 w 12193737"/>
                <a:gd name="connsiteY487" fmla="*/ 3910481 h 3910698"/>
                <a:gd name="connsiteX488" fmla="*/ 6235953 w 12193737"/>
                <a:gd name="connsiteY488" fmla="*/ 3910481 h 3910698"/>
                <a:gd name="connsiteX489" fmla="*/ 6366310 w 12193737"/>
                <a:gd name="connsiteY489" fmla="*/ 3835200 h 3910698"/>
                <a:gd name="connsiteX490" fmla="*/ 6366310 w 12193737"/>
                <a:gd name="connsiteY490" fmla="*/ 3910481 h 3910698"/>
                <a:gd name="connsiteX491" fmla="*/ 6369714 w 12193737"/>
                <a:gd name="connsiteY491" fmla="*/ 3910481 h 3910698"/>
                <a:gd name="connsiteX492" fmla="*/ 6369714 w 12193737"/>
                <a:gd name="connsiteY492" fmla="*/ 3835200 h 3910698"/>
                <a:gd name="connsiteX493" fmla="*/ 6500107 w 12193737"/>
                <a:gd name="connsiteY493" fmla="*/ 3910481 h 3910698"/>
                <a:gd name="connsiteX494" fmla="*/ 6500107 w 12193737"/>
                <a:gd name="connsiteY494" fmla="*/ 3910481 h 3910698"/>
                <a:gd name="connsiteX495" fmla="*/ 6506914 w 12193737"/>
                <a:gd name="connsiteY495" fmla="*/ 3910481 h 3910698"/>
                <a:gd name="connsiteX496" fmla="*/ 6506914 w 12193737"/>
                <a:gd name="connsiteY496" fmla="*/ 3910481 h 3910698"/>
                <a:gd name="connsiteX497" fmla="*/ 6632238 w 12193737"/>
                <a:gd name="connsiteY497" fmla="*/ 3838133 h 3910698"/>
                <a:gd name="connsiteX498" fmla="*/ 6637308 w 12193737"/>
                <a:gd name="connsiteY498" fmla="*/ 3841030 h 3910698"/>
                <a:gd name="connsiteX499" fmla="*/ 6637308 w 12193737"/>
                <a:gd name="connsiteY499" fmla="*/ 3910481 h 3910698"/>
                <a:gd name="connsiteX500" fmla="*/ 6640712 w 12193737"/>
                <a:gd name="connsiteY500" fmla="*/ 3910481 h 3910698"/>
                <a:gd name="connsiteX501" fmla="*/ 6640712 w 12193737"/>
                <a:gd name="connsiteY501" fmla="*/ 3842985 h 3910698"/>
                <a:gd name="connsiteX502" fmla="*/ 6757562 w 12193737"/>
                <a:gd name="connsiteY502" fmla="*/ 3910445 h 3910698"/>
                <a:gd name="connsiteX503" fmla="*/ 6757562 w 12193737"/>
                <a:gd name="connsiteY503" fmla="*/ 3910445 h 3910698"/>
                <a:gd name="connsiteX504" fmla="*/ 6791491 w 12193737"/>
                <a:gd name="connsiteY504" fmla="*/ 3910445 h 3910698"/>
                <a:gd name="connsiteX505" fmla="*/ 6791491 w 12193737"/>
                <a:gd name="connsiteY505" fmla="*/ 3910445 h 3910698"/>
                <a:gd name="connsiteX506" fmla="*/ 6908305 w 12193737"/>
                <a:gd name="connsiteY506" fmla="*/ 3842985 h 3910698"/>
                <a:gd name="connsiteX507" fmla="*/ 6908305 w 12193737"/>
                <a:gd name="connsiteY507" fmla="*/ 3910445 h 3910698"/>
                <a:gd name="connsiteX508" fmla="*/ 6911709 w 12193737"/>
                <a:gd name="connsiteY508" fmla="*/ 3910445 h 3910698"/>
                <a:gd name="connsiteX509" fmla="*/ 6911709 w 12193737"/>
                <a:gd name="connsiteY509" fmla="*/ 3841030 h 3910698"/>
                <a:gd name="connsiteX510" fmla="*/ 6916779 w 12193737"/>
                <a:gd name="connsiteY510" fmla="*/ 3838097 h 3910698"/>
                <a:gd name="connsiteX511" fmla="*/ 7042102 w 12193737"/>
                <a:gd name="connsiteY511" fmla="*/ 3910445 h 3910698"/>
                <a:gd name="connsiteX512" fmla="*/ 7042102 w 12193737"/>
                <a:gd name="connsiteY512" fmla="*/ 3910445 h 3910698"/>
                <a:gd name="connsiteX513" fmla="*/ 7048874 w 12193737"/>
                <a:gd name="connsiteY513" fmla="*/ 3910445 h 3910698"/>
                <a:gd name="connsiteX514" fmla="*/ 7048874 w 12193737"/>
                <a:gd name="connsiteY514" fmla="*/ 3910445 h 3910698"/>
                <a:gd name="connsiteX515" fmla="*/ 7179231 w 12193737"/>
                <a:gd name="connsiteY515" fmla="*/ 3835164 h 3910698"/>
                <a:gd name="connsiteX516" fmla="*/ 7179231 w 12193737"/>
                <a:gd name="connsiteY516" fmla="*/ 3910445 h 3910698"/>
                <a:gd name="connsiteX517" fmla="*/ 7182634 w 12193737"/>
                <a:gd name="connsiteY517" fmla="*/ 3910445 h 3910698"/>
                <a:gd name="connsiteX518" fmla="*/ 7182634 w 12193737"/>
                <a:gd name="connsiteY518" fmla="*/ 3835164 h 3910698"/>
                <a:gd name="connsiteX519" fmla="*/ 7313028 w 12193737"/>
                <a:gd name="connsiteY519" fmla="*/ 3910409 h 3910698"/>
                <a:gd name="connsiteX520" fmla="*/ 7313028 w 12193737"/>
                <a:gd name="connsiteY520" fmla="*/ 3910409 h 3910698"/>
                <a:gd name="connsiteX521" fmla="*/ 7319835 w 12193737"/>
                <a:gd name="connsiteY521" fmla="*/ 3910409 h 3910698"/>
                <a:gd name="connsiteX522" fmla="*/ 7319835 w 12193737"/>
                <a:gd name="connsiteY522" fmla="*/ 3910409 h 3910698"/>
                <a:gd name="connsiteX523" fmla="*/ 7443494 w 12193737"/>
                <a:gd name="connsiteY523" fmla="*/ 3839002 h 3910698"/>
                <a:gd name="connsiteX524" fmla="*/ 7443494 w 12193737"/>
                <a:gd name="connsiteY524" fmla="*/ 3910409 h 3910698"/>
                <a:gd name="connsiteX525" fmla="*/ 7460440 w 12193737"/>
                <a:gd name="connsiteY525" fmla="*/ 3910409 h 3910698"/>
                <a:gd name="connsiteX526" fmla="*/ 7460440 w 12193737"/>
                <a:gd name="connsiteY526" fmla="*/ 3839038 h 3910698"/>
                <a:gd name="connsiteX527" fmla="*/ 7584025 w 12193737"/>
                <a:gd name="connsiteY527" fmla="*/ 3910373 h 3910698"/>
                <a:gd name="connsiteX528" fmla="*/ 7584025 w 12193737"/>
                <a:gd name="connsiteY528" fmla="*/ 3910373 h 3910698"/>
                <a:gd name="connsiteX529" fmla="*/ 7590797 w 12193737"/>
                <a:gd name="connsiteY529" fmla="*/ 3910373 h 3910698"/>
                <a:gd name="connsiteX530" fmla="*/ 7590797 w 12193737"/>
                <a:gd name="connsiteY530" fmla="*/ 3910373 h 3910698"/>
                <a:gd name="connsiteX531" fmla="*/ 7721154 w 12193737"/>
                <a:gd name="connsiteY531" fmla="*/ 3835091 h 3910698"/>
                <a:gd name="connsiteX532" fmla="*/ 7721154 w 12193737"/>
                <a:gd name="connsiteY532" fmla="*/ 3910373 h 3910698"/>
                <a:gd name="connsiteX533" fmla="*/ 7724557 w 12193737"/>
                <a:gd name="connsiteY533" fmla="*/ 3910373 h 3910698"/>
                <a:gd name="connsiteX534" fmla="*/ 7724557 w 12193737"/>
                <a:gd name="connsiteY534" fmla="*/ 3835091 h 3910698"/>
                <a:gd name="connsiteX535" fmla="*/ 7854951 w 12193737"/>
                <a:gd name="connsiteY535" fmla="*/ 3910336 h 3910698"/>
                <a:gd name="connsiteX536" fmla="*/ 7854951 w 12193737"/>
                <a:gd name="connsiteY536" fmla="*/ 3910336 h 3910698"/>
                <a:gd name="connsiteX537" fmla="*/ 7861758 w 12193737"/>
                <a:gd name="connsiteY537" fmla="*/ 3910336 h 3910698"/>
                <a:gd name="connsiteX538" fmla="*/ 7861758 w 12193737"/>
                <a:gd name="connsiteY538" fmla="*/ 3910336 h 3910698"/>
                <a:gd name="connsiteX539" fmla="*/ 7987046 w 12193737"/>
                <a:gd name="connsiteY539" fmla="*/ 3837988 h 3910698"/>
                <a:gd name="connsiteX540" fmla="*/ 7992115 w 12193737"/>
                <a:gd name="connsiteY540" fmla="*/ 3840921 h 3910698"/>
                <a:gd name="connsiteX541" fmla="*/ 7992115 w 12193737"/>
                <a:gd name="connsiteY541" fmla="*/ 3910336 h 3910698"/>
                <a:gd name="connsiteX542" fmla="*/ 7995519 w 12193737"/>
                <a:gd name="connsiteY542" fmla="*/ 3910336 h 3910698"/>
                <a:gd name="connsiteX543" fmla="*/ 7995519 w 12193737"/>
                <a:gd name="connsiteY543" fmla="*/ 3842877 h 3910698"/>
                <a:gd name="connsiteX544" fmla="*/ 8112370 w 12193737"/>
                <a:gd name="connsiteY544" fmla="*/ 3910336 h 3910698"/>
                <a:gd name="connsiteX545" fmla="*/ 8146262 w 12193737"/>
                <a:gd name="connsiteY545" fmla="*/ 3910336 h 3910698"/>
                <a:gd name="connsiteX546" fmla="*/ 8263040 w 12193737"/>
                <a:gd name="connsiteY546" fmla="*/ 3842913 h 3910698"/>
                <a:gd name="connsiteX547" fmla="*/ 8263040 w 12193737"/>
                <a:gd name="connsiteY547" fmla="*/ 3910336 h 3910698"/>
                <a:gd name="connsiteX548" fmla="*/ 8266444 w 12193737"/>
                <a:gd name="connsiteY548" fmla="*/ 3910336 h 3910698"/>
                <a:gd name="connsiteX549" fmla="*/ 8266444 w 12193737"/>
                <a:gd name="connsiteY549" fmla="*/ 3840921 h 3910698"/>
                <a:gd name="connsiteX550" fmla="*/ 8271550 w 12193737"/>
                <a:gd name="connsiteY550" fmla="*/ 3837988 h 3910698"/>
                <a:gd name="connsiteX551" fmla="*/ 8396837 w 12193737"/>
                <a:gd name="connsiteY551" fmla="*/ 3910336 h 3910698"/>
                <a:gd name="connsiteX552" fmla="*/ 8403645 w 12193737"/>
                <a:gd name="connsiteY552" fmla="*/ 3910336 h 3910698"/>
                <a:gd name="connsiteX553" fmla="*/ 8534002 w 12193737"/>
                <a:gd name="connsiteY553" fmla="*/ 3835055 h 3910698"/>
                <a:gd name="connsiteX554" fmla="*/ 8534002 w 12193737"/>
                <a:gd name="connsiteY554" fmla="*/ 3910336 h 3910698"/>
                <a:gd name="connsiteX555" fmla="*/ 8537405 w 12193737"/>
                <a:gd name="connsiteY555" fmla="*/ 3910336 h 3910698"/>
                <a:gd name="connsiteX556" fmla="*/ 8537405 w 12193737"/>
                <a:gd name="connsiteY556" fmla="*/ 3835055 h 3910698"/>
                <a:gd name="connsiteX557" fmla="*/ 8667799 w 12193737"/>
                <a:gd name="connsiteY557" fmla="*/ 3910336 h 3910698"/>
                <a:gd name="connsiteX558" fmla="*/ 8667799 w 12193737"/>
                <a:gd name="connsiteY558" fmla="*/ 3910336 h 3910698"/>
                <a:gd name="connsiteX559" fmla="*/ 8674607 w 12193737"/>
                <a:gd name="connsiteY559" fmla="*/ 3910336 h 3910698"/>
                <a:gd name="connsiteX560" fmla="*/ 8798228 w 12193737"/>
                <a:gd name="connsiteY560" fmla="*/ 3838966 h 3910698"/>
                <a:gd name="connsiteX561" fmla="*/ 8798228 w 12193737"/>
                <a:gd name="connsiteY561" fmla="*/ 3910336 h 3910698"/>
                <a:gd name="connsiteX562" fmla="*/ 8815174 w 12193737"/>
                <a:gd name="connsiteY562" fmla="*/ 3910336 h 3910698"/>
                <a:gd name="connsiteX563" fmla="*/ 8815174 w 12193737"/>
                <a:gd name="connsiteY563" fmla="*/ 3838966 h 3910698"/>
                <a:gd name="connsiteX564" fmla="*/ 8915549 w 12193737"/>
                <a:gd name="connsiteY564" fmla="*/ 3896902 h 3910698"/>
                <a:gd name="connsiteX565" fmla="*/ 8938797 w 12193737"/>
                <a:gd name="connsiteY565" fmla="*/ 3910336 h 3910698"/>
                <a:gd name="connsiteX566" fmla="*/ 8945567 w 12193737"/>
                <a:gd name="connsiteY566" fmla="*/ 3910336 h 3910698"/>
                <a:gd name="connsiteX567" fmla="*/ 9023637 w 12193737"/>
                <a:gd name="connsiteY567" fmla="*/ 3865254 h 3910698"/>
                <a:gd name="connsiteX568" fmla="*/ 9075924 w 12193737"/>
                <a:gd name="connsiteY568" fmla="*/ 3835055 h 3910698"/>
                <a:gd name="connsiteX569" fmla="*/ 9075924 w 12193737"/>
                <a:gd name="connsiteY569" fmla="*/ 3910336 h 3910698"/>
                <a:gd name="connsiteX570" fmla="*/ 9079328 w 12193737"/>
                <a:gd name="connsiteY570" fmla="*/ 3910336 h 3910698"/>
                <a:gd name="connsiteX571" fmla="*/ 9079328 w 12193737"/>
                <a:gd name="connsiteY571" fmla="*/ 3835055 h 3910698"/>
                <a:gd name="connsiteX572" fmla="*/ 9209721 w 12193737"/>
                <a:gd name="connsiteY572" fmla="*/ 3910336 h 3910698"/>
                <a:gd name="connsiteX573" fmla="*/ 9209721 w 12193737"/>
                <a:gd name="connsiteY573" fmla="*/ 3910336 h 3910698"/>
                <a:gd name="connsiteX574" fmla="*/ 9216529 w 12193737"/>
                <a:gd name="connsiteY574" fmla="*/ 3910336 h 3910698"/>
                <a:gd name="connsiteX575" fmla="*/ 9216529 w 12193737"/>
                <a:gd name="connsiteY575" fmla="*/ 3910336 h 3910698"/>
                <a:gd name="connsiteX576" fmla="*/ 9341817 w 12193737"/>
                <a:gd name="connsiteY576" fmla="*/ 3837988 h 3910698"/>
                <a:gd name="connsiteX577" fmla="*/ 9346922 w 12193737"/>
                <a:gd name="connsiteY577" fmla="*/ 3840921 h 3910698"/>
                <a:gd name="connsiteX578" fmla="*/ 9346922 w 12193737"/>
                <a:gd name="connsiteY578" fmla="*/ 3910336 h 3910698"/>
                <a:gd name="connsiteX579" fmla="*/ 9350326 w 12193737"/>
                <a:gd name="connsiteY579" fmla="*/ 3910336 h 3910698"/>
                <a:gd name="connsiteX580" fmla="*/ 9350326 w 12193737"/>
                <a:gd name="connsiteY580" fmla="*/ 3842913 h 3910698"/>
                <a:gd name="connsiteX581" fmla="*/ 9467140 w 12193737"/>
                <a:gd name="connsiteY581" fmla="*/ 3910336 h 3910698"/>
                <a:gd name="connsiteX582" fmla="*/ 9501070 w 12193737"/>
                <a:gd name="connsiteY582" fmla="*/ 3910336 h 3910698"/>
                <a:gd name="connsiteX583" fmla="*/ 9617884 w 12193737"/>
                <a:gd name="connsiteY583" fmla="*/ 3842877 h 3910698"/>
                <a:gd name="connsiteX584" fmla="*/ 9617884 w 12193737"/>
                <a:gd name="connsiteY584" fmla="*/ 3910336 h 3910698"/>
                <a:gd name="connsiteX585" fmla="*/ 9621288 w 12193737"/>
                <a:gd name="connsiteY585" fmla="*/ 3910336 h 3910698"/>
                <a:gd name="connsiteX586" fmla="*/ 9621288 w 12193737"/>
                <a:gd name="connsiteY586" fmla="*/ 3840921 h 3910698"/>
                <a:gd name="connsiteX587" fmla="*/ 9626393 w 12193737"/>
                <a:gd name="connsiteY587" fmla="*/ 3837988 h 3910698"/>
                <a:gd name="connsiteX588" fmla="*/ 9751681 w 12193737"/>
                <a:gd name="connsiteY588" fmla="*/ 3910336 h 3910698"/>
                <a:gd name="connsiteX589" fmla="*/ 9751681 w 12193737"/>
                <a:gd name="connsiteY589" fmla="*/ 3910336 h 3910698"/>
                <a:gd name="connsiteX590" fmla="*/ 9758488 w 12193737"/>
                <a:gd name="connsiteY590" fmla="*/ 3910336 h 3910698"/>
                <a:gd name="connsiteX591" fmla="*/ 9758488 w 12193737"/>
                <a:gd name="connsiteY591" fmla="*/ 3910336 h 3910698"/>
                <a:gd name="connsiteX592" fmla="*/ 9888881 w 12193737"/>
                <a:gd name="connsiteY592" fmla="*/ 3835055 h 3910698"/>
                <a:gd name="connsiteX593" fmla="*/ 9888881 w 12193737"/>
                <a:gd name="connsiteY593" fmla="*/ 3910336 h 3910698"/>
                <a:gd name="connsiteX594" fmla="*/ 9892285 w 12193737"/>
                <a:gd name="connsiteY594" fmla="*/ 3910336 h 3910698"/>
                <a:gd name="connsiteX595" fmla="*/ 9892285 w 12193737"/>
                <a:gd name="connsiteY595" fmla="*/ 3835055 h 3910698"/>
                <a:gd name="connsiteX596" fmla="*/ 10022642 w 12193737"/>
                <a:gd name="connsiteY596" fmla="*/ 3910336 h 3910698"/>
                <a:gd name="connsiteX597" fmla="*/ 10029450 w 12193737"/>
                <a:gd name="connsiteY597" fmla="*/ 3910336 h 3910698"/>
                <a:gd name="connsiteX598" fmla="*/ 10152999 w 12193737"/>
                <a:gd name="connsiteY598" fmla="*/ 3838966 h 3910698"/>
                <a:gd name="connsiteX599" fmla="*/ 10152999 w 12193737"/>
                <a:gd name="connsiteY599" fmla="*/ 3910336 h 3910698"/>
                <a:gd name="connsiteX600" fmla="*/ 10169946 w 12193737"/>
                <a:gd name="connsiteY600" fmla="*/ 3910336 h 3910698"/>
                <a:gd name="connsiteX601" fmla="*/ 10169946 w 12193737"/>
                <a:gd name="connsiteY601" fmla="*/ 3838930 h 3910698"/>
                <a:gd name="connsiteX602" fmla="*/ 10293604 w 12193737"/>
                <a:gd name="connsiteY602" fmla="*/ 3910300 h 3910698"/>
                <a:gd name="connsiteX603" fmla="*/ 10293604 w 12193737"/>
                <a:gd name="connsiteY603" fmla="*/ 3910300 h 3910698"/>
                <a:gd name="connsiteX604" fmla="*/ 10300412 w 12193737"/>
                <a:gd name="connsiteY604" fmla="*/ 3910300 h 3910698"/>
                <a:gd name="connsiteX605" fmla="*/ 10300412 w 12193737"/>
                <a:gd name="connsiteY605" fmla="*/ 3910300 h 3910698"/>
                <a:gd name="connsiteX606" fmla="*/ 10430769 w 12193737"/>
                <a:gd name="connsiteY606" fmla="*/ 3835019 h 3910698"/>
                <a:gd name="connsiteX607" fmla="*/ 10430769 w 12193737"/>
                <a:gd name="connsiteY607" fmla="*/ 3910300 h 3910698"/>
                <a:gd name="connsiteX608" fmla="*/ 10434172 w 12193737"/>
                <a:gd name="connsiteY608" fmla="*/ 3910300 h 3910698"/>
                <a:gd name="connsiteX609" fmla="*/ 10434172 w 12193737"/>
                <a:gd name="connsiteY609" fmla="*/ 3835019 h 3910698"/>
                <a:gd name="connsiteX610" fmla="*/ 10564529 w 12193737"/>
                <a:gd name="connsiteY610" fmla="*/ 3910264 h 3910698"/>
                <a:gd name="connsiteX611" fmla="*/ 10564529 w 12193737"/>
                <a:gd name="connsiteY611" fmla="*/ 3910264 h 3910698"/>
                <a:gd name="connsiteX612" fmla="*/ 10571336 w 12193737"/>
                <a:gd name="connsiteY612" fmla="*/ 3910264 h 3910698"/>
                <a:gd name="connsiteX613" fmla="*/ 10571336 w 12193737"/>
                <a:gd name="connsiteY613" fmla="*/ 3910264 h 3910698"/>
                <a:gd name="connsiteX614" fmla="*/ 10696661 w 12193737"/>
                <a:gd name="connsiteY614" fmla="*/ 3837916 h 3910698"/>
                <a:gd name="connsiteX615" fmla="*/ 10701730 w 12193737"/>
                <a:gd name="connsiteY615" fmla="*/ 3840849 h 3910698"/>
                <a:gd name="connsiteX616" fmla="*/ 10701730 w 12193737"/>
                <a:gd name="connsiteY616" fmla="*/ 3910264 h 3910698"/>
                <a:gd name="connsiteX617" fmla="*/ 10705134 w 12193737"/>
                <a:gd name="connsiteY617" fmla="*/ 3910264 h 3910698"/>
                <a:gd name="connsiteX618" fmla="*/ 10705134 w 12193737"/>
                <a:gd name="connsiteY618" fmla="*/ 3842804 h 3910698"/>
                <a:gd name="connsiteX619" fmla="*/ 10821948 w 12193737"/>
                <a:gd name="connsiteY619" fmla="*/ 3910264 h 3910698"/>
                <a:gd name="connsiteX620" fmla="*/ 10821948 w 12193737"/>
                <a:gd name="connsiteY620" fmla="*/ 3910264 h 3910698"/>
                <a:gd name="connsiteX621" fmla="*/ 10855841 w 12193737"/>
                <a:gd name="connsiteY621" fmla="*/ 3910264 h 3910698"/>
                <a:gd name="connsiteX622" fmla="*/ 10855841 w 12193737"/>
                <a:gd name="connsiteY622" fmla="*/ 3910264 h 3910698"/>
                <a:gd name="connsiteX623" fmla="*/ 10972691 w 12193737"/>
                <a:gd name="connsiteY623" fmla="*/ 3842804 h 3910698"/>
                <a:gd name="connsiteX624" fmla="*/ 10972691 w 12193737"/>
                <a:gd name="connsiteY624" fmla="*/ 3910264 h 3910698"/>
                <a:gd name="connsiteX625" fmla="*/ 10976095 w 12193737"/>
                <a:gd name="connsiteY625" fmla="*/ 3910264 h 3910698"/>
                <a:gd name="connsiteX626" fmla="*/ 10976095 w 12193737"/>
                <a:gd name="connsiteY626" fmla="*/ 3840812 h 3910698"/>
                <a:gd name="connsiteX627" fmla="*/ 10981165 w 12193737"/>
                <a:gd name="connsiteY627" fmla="*/ 3837916 h 3910698"/>
                <a:gd name="connsiteX628" fmla="*/ 11106488 w 12193737"/>
                <a:gd name="connsiteY628" fmla="*/ 3910264 h 3910698"/>
                <a:gd name="connsiteX629" fmla="*/ 11106488 w 12193737"/>
                <a:gd name="connsiteY629" fmla="*/ 3910264 h 3910698"/>
                <a:gd name="connsiteX630" fmla="*/ 11113296 w 12193737"/>
                <a:gd name="connsiteY630" fmla="*/ 3910264 h 3910698"/>
                <a:gd name="connsiteX631" fmla="*/ 11113296 w 12193737"/>
                <a:gd name="connsiteY631" fmla="*/ 3910264 h 3910698"/>
                <a:gd name="connsiteX632" fmla="*/ 11243689 w 12193737"/>
                <a:gd name="connsiteY632" fmla="*/ 3834983 h 3910698"/>
                <a:gd name="connsiteX633" fmla="*/ 11243689 w 12193737"/>
                <a:gd name="connsiteY633" fmla="*/ 3910264 h 3910698"/>
                <a:gd name="connsiteX634" fmla="*/ 11247093 w 12193737"/>
                <a:gd name="connsiteY634" fmla="*/ 3910264 h 3910698"/>
                <a:gd name="connsiteX635" fmla="*/ 11247093 w 12193737"/>
                <a:gd name="connsiteY635" fmla="*/ 3834983 h 3910698"/>
                <a:gd name="connsiteX636" fmla="*/ 11377450 w 12193737"/>
                <a:gd name="connsiteY636" fmla="*/ 3910228 h 3910698"/>
                <a:gd name="connsiteX637" fmla="*/ 11377450 w 12193737"/>
                <a:gd name="connsiteY637" fmla="*/ 3910228 h 3910698"/>
                <a:gd name="connsiteX638" fmla="*/ 11384257 w 12193737"/>
                <a:gd name="connsiteY638" fmla="*/ 3910228 h 3910698"/>
                <a:gd name="connsiteX639" fmla="*/ 11384257 w 12193737"/>
                <a:gd name="connsiteY639" fmla="*/ 3910228 h 3910698"/>
                <a:gd name="connsiteX640" fmla="*/ 11507879 w 12193737"/>
                <a:gd name="connsiteY640" fmla="*/ 3838857 h 3910698"/>
                <a:gd name="connsiteX641" fmla="*/ 11507879 w 12193737"/>
                <a:gd name="connsiteY641" fmla="*/ 3910228 h 3910698"/>
                <a:gd name="connsiteX642" fmla="*/ 11524826 w 12193737"/>
                <a:gd name="connsiteY642" fmla="*/ 3910228 h 3910698"/>
                <a:gd name="connsiteX643" fmla="*/ 11524826 w 12193737"/>
                <a:gd name="connsiteY643" fmla="*/ 3838857 h 3910698"/>
                <a:gd name="connsiteX644" fmla="*/ 11648412 w 12193737"/>
                <a:gd name="connsiteY644" fmla="*/ 3910228 h 3910698"/>
                <a:gd name="connsiteX645" fmla="*/ 11648412 w 12193737"/>
                <a:gd name="connsiteY645" fmla="*/ 3910228 h 3910698"/>
                <a:gd name="connsiteX646" fmla="*/ 11655219 w 12193737"/>
                <a:gd name="connsiteY646" fmla="*/ 3910228 h 3910698"/>
                <a:gd name="connsiteX647" fmla="*/ 11655219 w 12193737"/>
                <a:gd name="connsiteY647" fmla="*/ 3910228 h 3910698"/>
                <a:gd name="connsiteX648" fmla="*/ 11785612 w 12193737"/>
                <a:gd name="connsiteY648" fmla="*/ 3834946 h 3910698"/>
                <a:gd name="connsiteX649" fmla="*/ 11785612 w 12193737"/>
                <a:gd name="connsiteY649" fmla="*/ 3910228 h 3910698"/>
                <a:gd name="connsiteX650" fmla="*/ 11789016 w 12193737"/>
                <a:gd name="connsiteY650" fmla="*/ 3910228 h 3910698"/>
                <a:gd name="connsiteX651" fmla="*/ 11789016 w 12193737"/>
                <a:gd name="connsiteY651" fmla="*/ 3834946 h 3910698"/>
                <a:gd name="connsiteX652" fmla="*/ 11919373 w 12193737"/>
                <a:gd name="connsiteY652" fmla="*/ 3910191 h 3910698"/>
                <a:gd name="connsiteX653" fmla="*/ 11919373 w 12193737"/>
                <a:gd name="connsiteY653" fmla="*/ 3910191 h 3910698"/>
                <a:gd name="connsiteX654" fmla="*/ 11926181 w 12193737"/>
                <a:gd name="connsiteY654" fmla="*/ 3910191 h 3910698"/>
                <a:gd name="connsiteX655" fmla="*/ 11926181 w 12193737"/>
                <a:gd name="connsiteY655" fmla="*/ 3910191 h 3910698"/>
                <a:gd name="connsiteX656" fmla="*/ 12051468 w 12193737"/>
                <a:gd name="connsiteY656" fmla="*/ 3837843 h 3910698"/>
                <a:gd name="connsiteX657" fmla="*/ 12056574 w 12193737"/>
                <a:gd name="connsiteY657" fmla="*/ 3840776 h 3910698"/>
                <a:gd name="connsiteX658" fmla="*/ 12056574 w 12193737"/>
                <a:gd name="connsiteY658" fmla="*/ 3910191 h 3910698"/>
                <a:gd name="connsiteX659" fmla="*/ 12059977 w 12193737"/>
                <a:gd name="connsiteY659" fmla="*/ 3910191 h 3910698"/>
                <a:gd name="connsiteX660" fmla="*/ 12059977 w 12193737"/>
                <a:gd name="connsiteY660" fmla="*/ 3842732 h 3910698"/>
                <a:gd name="connsiteX661" fmla="*/ 12176792 w 12193737"/>
                <a:gd name="connsiteY661" fmla="*/ 3910191 h 3910698"/>
                <a:gd name="connsiteX662" fmla="*/ 12193738 w 12193737"/>
                <a:gd name="connsiteY662" fmla="*/ 3910191 h 3910698"/>
                <a:gd name="connsiteX663" fmla="*/ 12193738 w 12193737"/>
                <a:gd name="connsiteY663" fmla="*/ 0 h 3910698"/>
                <a:gd name="connsiteX664" fmla="*/ 12176792 w 12193737"/>
                <a:gd name="connsiteY664" fmla="*/ 0 h 3910698"/>
                <a:gd name="connsiteX665" fmla="*/ 540221 w 12193737"/>
                <a:gd name="connsiteY665" fmla="*/ 2933 h 3910698"/>
                <a:gd name="connsiteX666" fmla="*/ 540221 w 12193737"/>
                <a:gd name="connsiteY666" fmla="*/ 153495 h 3910698"/>
                <a:gd name="connsiteX667" fmla="*/ 409828 w 12193737"/>
                <a:gd name="connsiteY667" fmla="*/ 78214 h 3910698"/>
                <a:gd name="connsiteX668" fmla="*/ 540221 w 12193737"/>
                <a:gd name="connsiteY668" fmla="*/ 2933 h 3910698"/>
                <a:gd name="connsiteX669" fmla="*/ 269296 w 12193737"/>
                <a:gd name="connsiteY669" fmla="*/ 3444348 h 3910698"/>
                <a:gd name="connsiteX670" fmla="*/ 269296 w 12193737"/>
                <a:gd name="connsiteY670" fmla="*/ 3594873 h 3910698"/>
                <a:gd name="connsiteX671" fmla="*/ 138903 w 12193737"/>
                <a:gd name="connsiteY671" fmla="*/ 3519592 h 3910698"/>
                <a:gd name="connsiteX672" fmla="*/ 269296 w 12193737"/>
                <a:gd name="connsiteY672" fmla="*/ 3444348 h 3910698"/>
                <a:gd name="connsiteX673" fmla="*/ 137201 w 12193737"/>
                <a:gd name="connsiteY673" fmla="*/ 3516695 h 3910698"/>
                <a:gd name="connsiteX674" fmla="*/ 137201 w 12193737"/>
                <a:gd name="connsiteY674" fmla="*/ 3366134 h 3910698"/>
                <a:gd name="connsiteX675" fmla="*/ 267594 w 12193737"/>
                <a:gd name="connsiteY675" fmla="*/ 3441415 h 3910698"/>
                <a:gd name="connsiteX676" fmla="*/ 137201 w 12193737"/>
                <a:gd name="connsiteY676" fmla="*/ 3516732 h 3910698"/>
                <a:gd name="connsiteX677" fmla="*/ 138903 w 12193737"/>
                <a:gd name="connsiteY677" fmla="*/ 3363200 h 3910698"/>
                <a:gd name="connsiteX678" fmla="*/ 264190 w 12193737"/>
                <a:gd name="connsiteY678" fmla="*/ 3290853 h 3910698"/>
                <a:gd name="connsiteX679" fmla="*/ 269260 w 12193737"/>
                <a:gd name="connsiteY679" fmla="*/ 3293786 h 3910698"/>
                <a:gd name="connsiteX680" fmla="*/ 269260 w 12193737"/>
                <a:gd name="connsiteY680" fmla="*/ 3438482 h 3910698"/>
                <a:gd name="connsiteX681" fmla="*/ 138866 w 12193737"/>
                <a:gd name="connsiteY681" fmla="*/ 3363200 h 3910698"/>
                <a:gd name="connsiteX682" fmla="*/ 404758 w 12193737"/>
                <a:gd name="connsiteY682" fmla="*/ 538699 h 3910698"/>
                <a:gd name="connsiteX683" fmla="*/ 399689 w 12193737"/>
                <a:gd name="connsiteY683" fmla="*/ 541632 h 3910698"/>
                <a:gd name="connsiteX684" fmla="*/ 274365 w 12193737"/>
                <a:gd name="connsiteY684" fmla="*/ 469284 h 3910698"/>
                <a:gd name="connsiteX685" fmla="*/ 404758 w 12193737"/>
                <a:gd name="connsiteY685" fmla="*/ 394003 h 3910698"/>
                <a:gd name="connsiteX686" fmla="*/ 404758 w 12193737"/>
                <a:gd name="connsiteY686" fmla="*/ 538699 h 3910698"/>
                <a:gd name="connsiteX687" fmla="*/ 408126 w 12193737"/>
                <a:gd name="connsiteY687" fmla="*/ 706859 h 3910698"/>
                <a:gd name="connsiteX688" fmla="*/ 538519 w 12193737"/>
                <a:gd name="connsiteY688" fmla="*/ 782140 h 3910698"/>
                <a:gd name="connsiteX689" fmla="*/ 408126 w 12193737"/>
                <a:gd name="connsiteY689" fmla="*/ 857421 h 3910698"/>
                <a:gd name="connsiteX690" fmla="*/ 408126 w 12193737"/>
                <a:gd name="connsiteY690" fmla="*/ 706859 h 3910698"/>
                <a:gd name="connsiteX691" fmla="*/ 408126 w 12193737"/>
                <a:gd name="connsiteY691" fmla="*/ 1488998 h 3910698"/>
                <a:gd name="connsiteX692" fmla="*/ 538519 w 12193737"/>
                <a:gd name="connsiteY692" fmla="*/ 1564279 h 3910698"/>
                <a:gd name="connsiteX693" fmla="*/ 408126 w 12193737"/>
                <a:gd name="connsiteY693" fmla="*/ 1639560 h 3910698"/>
                <a:gd name="connsiteX694" fmla="*/ 408126 w 12193737"/>
                <a:gd name="connsiteY694" fmla="*/ 1488998 h 3910698"/>
                <a:gd name="connsiteX695" fmla="*/ 408126 w 12193737"/>
                <a:gd name="connsiteY695" fmla="*/ 2271138 h 3910698"/>
                <a:gd name="connsiteX696" fmla="*/ 538519 w 12193737"/>
                <a:gd name="connsiteY696" fmla="*/ 2346419 h 3910698"/>
                <a:gd name="connsiteX697" fmla="*/ 408126 w 12193737"/>
                <a:gd name="connsiteY697" fmla="*/ 2421700 h 3910698"/>
                <a:gd name="connsiteX698" fmla="*/ 408126 w 12193737"/>
                <a:gd name="connsiteY698" fmla="*/ 2271138 h 3910698"/>
                <a:gd name="connsiteX699" fmla="*/ 408126 w 12193737"/>
                <a:gd name="connsiteY699" fmla="*/ 3053278 h 3910698"/>
                <a:gd name="connsiteX700" fmla="*/ 538519 w 12193737"/>
                <a:gd name="connsiteY700" fmla="*/ 3128559 h 3910698"/>
                <a:gd name="connsiteX701" fmla="*/ 408126 w 12193737"/>
                <a:gd name="connsiteY701" fmla="*/ 3203840 h 3910698"/>
                <a:gd name="connsiteX702" fmla="*/ 408126 w 12193737"/>
                <a:gd name="connsiteY702" fmla="*/ 3053278 h 3910698"/>
                <a:gd name="connsiteX703" fmla="*/ 269296 w 12193737"/>
                <a:gd name="connsiteY703" fmla="*/ 2812734 h 3910698"/>
                <a:gd name="connsiteX704" fmla="*/ 138903 w 12193737"/>
                <a:gd name="connsiteY704" fmla="*/ 2737453 h 3910698"/>
                <a:gd name="connsiteX705" fmla="*/ 269296 w 12193737"/>
                <a:gd name="connsiteY705" fmla="*/ 2662208 h 3910698"/>
                <a:gd name="connsiteX706" fmla="*/ 269296 w 12193737"/>
                <a:gd name="connsiteY706" fmla="*/ 2812734 h 3910698"/>
                <a:gd name="connsiteX707" fmla="*/ 269296 w 12193737"/>
                <a:gd name="connsiteY707" fmla="*/ 2030594 h 3910698"/>
                <a:gd name="connsiteX708" fmla="*/ 138903 w 12193737"/>
                <a:gd name="connsiteY708" fmla="*/ 1955313 h 3910698"/>
                <a:gd name="connsiteX709" fmla="*/ 269296 w 12193737"/>
                <a:gd name="connsiteY709" fmla="*/ 1880032 h 3910698"/>
                <a:gd name="connsiteX710" fmla="*/ 269296 w 12193737"/>
                <a:gd name="connsiteY710" fmla="*/ 2030594 h 3910698"/>
                <a:gd name="connsiteX711" fmla="*/ 269296 w 12193737"/>
                <a:gd name="connsiteY711" fmla="*/ 1248490 h 3910698"/>
                <a:gd name="connsiteX712" fmla="*/ 138903 w 12193737"/>
                <a:gd name="connsiteY712" fmla="*/ 1173210 h 3910698"/>
                <a:gd name="connsiteX713" fmla="*/ 269296 w 12193737"/>
                <a:gd name="connsiteY713" fmla="*/ 1097929 h 3910698"/>
                <a:gd name="connsiteX714" fmla="*/ 269296 w 12193737"/>
                <a:gd name="connsiteY714" fmla="*/ 1248490 h 3910698"/>
                <a:gd name="connsiteX715" fmla="*/ 272663 w 12193737"/>
                <a:gd name="connsiteY715" fmla="*/ 779207 h 3910698"/>
                <a:gd name="connsiteX716" fmla="*/ 272663 w 12193737"/>
                <a:gd name="connsiteY716" fmla="*/ 634511 h 3910698"/>
                <a:gd name="connsiteX717" fmla="*/ 277733 w 12193737"/>
                <a:gd name="connsiteY717" fmla="*/ 631578 h 3910698"/>
                <a:gd name="connsiteX718" fmla="*/ 403057 w 12193737"/>
                <a:gd name="connsiteY718" fmla="*/ 703926 h 3910698"/>
                <a:gd name="connsiteX719" fmla="*/ 272663 w 12193737"/>
                <a:gd name="connsiteY719" fmla="*/ 779207 h 3910698"/>
                <a:gd name="connsiteX720" fmla="*/ 404758 w 12193737"/>
                <a:gd name="connsiteY720" fmla="*/ 706859 h 3910698"/>
                <a:gd name="connsiteX721" fmla="*/ 404758 w 12193737"/>
                <a:gd name="connsiteY721" fmla="*/ 857421 h 3910698"/>
                <a:gd name="connsiteX722" fmla="*/ 274365 w 12193737"/>
                <a:gd name="connsiteY722" fmla="*/ 782140 h 3910698"/>
                <a:gd name="connsiteX723" fmla="*/ 404758 w 12193737"/>
                <a:gd name="connsiteY723" fmla="*/ 706859 h 3910698"/>
                <a:gd name="connsiteX724" fmla="*/ 272663 w 12193737"/>
                <a:gd name="connsiteY724" fmla="*/ 785073 h 3910698"/>
                <a:gd name="connsiteX725" fmla="*/ 403057 w 12193737"/>
                <a:gd name="connsiteY725" fmla="*/ 860354 h 3910698"/>
                <a:gd name="connsiteX726" fmla="*/ 277733 w 12193737"/>
                <a:gd name="connsiteY726" fmla="*/ 932701 h 3910698"/>
                <a:gd name="connsiteX727" fmla="*/ 272663 w 12193737"/>
                <a:gd name="connsiteY727" fmla="*/ 929768 h 3910698"/>
                <a:gd name="connsiteX728" fmla="*/ 272663 w 12193737"/>
                <a:gd name="connsiteY728" fmla="*/ 785036 h 3910698"/>
                <a:gd name="connsiteX729" fmla="*/ 396285 w 12193737"/>
                <a:gd name="connsiteY729" fmla="*/ 1020692 h 3910698"/>
                <a:gd name="connsiteX730" fmla="*/ 272663 w 12193737"/>
                <a:gd name="connsiteY730" fmla="*/ 1092063 h 3910698"/>
                <a:gd name="connsiteX731" fmla="*/ 272663 w 12193737"/>
                <a:gd name="connsiteY731" fmla="*/ 949322 h 3910698"/>
                <a:gd name="connsiteX732" fmla="*/ 396285 w 12193737"/>
                <a:gd name="connsiteY732" fmla="*/ 1020692 h 3910698"/>
                <a:gd name="connsiteX733" fmla="*/ 403057 w 12193737"/>
                <a:gd name="connsiteY733" fmla="*/ 1173210 h 3910698"/>
                <a:gd name="connsiteX734" fmla="*/ 272663 w 12193737"/>
                <a:gd name="connsiteY734" fmla="*/ 1248490 h 3910698"/>
                <a:gd name="connsiteX735" fmla="*/ 272663 w 12193737"/>
                <a:gd name="connsiteY735" fmla="*/ 1097929 h 3910698"/>
                <a:gd name="connsiteX736" fmla="*/ 403057 w 12193737"/>
                <a:gd name="connsiteY736" fmla="*/ 1173210 h 3910698"/>
                <a:gd name="connsiteX737" fmla="*/ 272663 w 12193737"/>
                <a:gd name="connsiteY737" fmla="*/ 1254357 h 3910698"/>
                <a:gd name="connsiteX738" fmla="*/ 396285 w 12193737"/>
                <a:gd name="connsiteY738" fmla="*/ 1325727 h 3910698"/>
                <a:gd name="connsiteX739" fmla="*/ 272663 w 12193737"/>
                <a:gd name="connsiteY739" fmla="*/ 1397097 h 3910698"/>
                <a:gd name="connsiteX740" fmla="*/ 272663 w 12193737"/>
                <a:gd name="connsiteY740" fmla="*/ 1254357 h 3910698"/>
                <a:gd name="connsiteX741" fmla="*/ 277769 w 12193737"/>
                <a:gd name="connsiteY741" fmla="*/ 1413717 h 3910698"/>
                <a:gd name="connsiteX742" fmla="*/ 403093 w 12193737"/>
                <a:gd name="connsiteY742" fmla="*/ 1486065 h 3910698"/>
                <a:gd name="connsiteX743" fmla="*/ 272700 w 12193737"/>
                <a:gd name="connsiteY743" fmla="*/ 1561346 h 3910698"/>
                <a:gd name="connsiteX744" fmla="*/ 272700 w 12193737"/>
                <a:gd name="connsiteY744" fmla="*/ 1416651 h 3910698"/>
                <a:gd name="connsiteX745" fmla="*/ 277805 w 12193737"/>
                <a:gd name="connsiteY745" fmla="*/ 1413717 h 3910698"/>
                <a:gd name="connsiteX746" fmla="*/ 404758 w 12193737"/>
                <a:gd name="connsiteY746" fmla="*/ 1488998 h 3910698"/>
                <a:gd name="connsiteX747" fmla="*/ 404758 w 12193737"/>
                <a:gd name="connsiteY747" fmla="*/ 1639524 h 3910698"/>
                <a:gd name="connsiteX748" fmla="*/ 274365 w 12193737"/>
                <a:gd name="connsiteY748" fmla="*/ 1564243 h 3910698"/>
                <a:gd name="connsiteX749" fmla="*/ 404758 w 12193737"/>
                <a:gd name="connsiteY749" fmla="*/ 1488962 h 3910698"/>
                <a:gd name="connsiteX750" fmla="*/ 272663 w 12193737"/>
                <a:gd name="connsiteY750" fmla="*/ 1567212 h 3910698"/>
                <a:gd name="connsiteX751" fmla="*/ 403057 w 12193737"/>
                <a:gd name="connsiteY751" fmla="*/ 1642493 h 3910698"/>
                <a:gd name="connsiteX752" fmla="*/ 277733 w 12193737"/>
                <a:gd name="connsiteY752" fmla="*/ 1714841 h 3910698"/>
                <a:gd name="connsiteX753" fmla="*/ 272663 w 12193737"/>
                <a:gd name="connsiteY753" fmla="*/ 1711908 h 3910698"/>
                <a:gd name="connsiteX754" fmla="*/ 272663 w 12193737"/>
                <a:gd name="connsiteY754" fmla="*/ 1567212 h 3910698"/>
                <a:gd name="connsiteX755" fmla="*/ 396285 w 12193737"/>
                <a:gd name="connsiteY755" fmla="*/ 1802832 h 3910698"/>
                <a:gd name="connsiteX756" fmla="*/ 272663 w 12193737"/>
                <a:gd name="connsiteY756" fmla="*/ 1874202 h 3910698"/>
                <a:gd name="connsiteX757" fmla="*/ 272663 w 12193737"/>
                <a:gd name="connsiteY757" fmla="*/ 1731462 h 3910698"/>
                <a:gd name="connsiteX758" fmla="*/ 396285 w 12193737"/>
                <a:gd name="connsiteY758" fmla="*/ 1802832 h 3910698"/>
                <a:gd name="connsiteX759" fmla="*/ 403057 w 12193737"/>
                <a:gd name="connsiteY759" fmla="*/ 1955349 h 3910698"/>
                <a:gd name="connsiteX760" fmla="*/ 272663 w 12193737"/>
                <a:gd name="connsiteY760" fmla="*/ 2030630 h 3910698"/>
                <a:gd name="connsiteX761" fmla="*/ 272663 w 12193737"/>
                <a:gd name="connsiteY761" fmla="*/ 1880068 h 3910698"/>
                <a:gd name="connsiteX762" fmla="*/ 403057 w 12193737"/>
                <a:gd name="connsiteY762" fmla="*/ 1955349 h 3910698"/>
                <a:gd name="connsiteX763" fmla="*/ 272663 w 12193737"/>
                <a:gd name="connsiteY763" fmla="*/ 2036496 h 3910698"/>
                <a:gd name="connsiteX764" fmla="*/ 396285 w 12193737"/>
                <a:gd name="connsiteY764" fmla="*/ 2107866 h 3910698"/>
                <a:gd name="connsiteX765" fmla="*/ 272663 w 12193737"/>
                <a:gd name="connsiteY765" fmla="*/ 2179237 h 3910698"/>
                <a:gd name="connsiteX766" fmla="*/ 272663 w 12193737"/>
                <a:gd name="connsiteY766" fmla="*/ 2036496 h 3910698"/>
                <a:gd name="connsiteX767" fmla="*/ 277769 w 12193737"/>
                <a:gd name="connsiteY767" fmla="*/ 2195857 h 3910698"/>
                <a:gd name="connsiteX768" fmla="*/ 403093 w 12193737"/>
                <a:gd name="connsiteY768" fmla="*/ 2268205 h 3910698"/>
                <a:gd name="connsiteX769" fmla="*/ 272700 w 12193737"/>
                <a:gd name="connsiteY769" fmla="*/ 2343486 h 3910698"/>
                <a:gd name="connsiteX770" fmla="*/ 272700 w 12193737"/>
                <a:gd name="connsiteY770" fmla="*/ 2198790 h 3910698"/>
                <a:gd name="connsiteX771" fmla="*/ 277805 w 12193737"/>
                <a:gd name="connsiteY771" fmla="*/ 2195857 h 3910698"/>
                <a:gd name="connsiteX772" fmla="*/ 404758 w 12193737"/>
                <a:gd name="connsiteY772" fmla="*/ 2271138 h 3910698"/>
                <a:gd name="connsiteX773" fmla="*/ 404758 w 12193737"/>
                <a:gd name="connsiteY773" fmla="*/ 2421664 h 3910698"/>
                <a:gd name="connsiteX774" fmla="*/ 274365 w 12193737"/>
                <a:gd name="connsiteY774" fmla="*/ 2346383 h 3910698"/>
                <a:gd name="connsiteX775" fmla="*/ 404758 w 12193737"/>
                <a:gd name="connsiteY775" fmla="*/ 2271138 h 3910698"/>
                <a:gd name="connsiteX776" fmla="*/ 272663 w 12193737"/>
                <a:gd name="connsiteY776" fmla="*/ 2349352 h 3910698"/>
                <a:gd name="connsiteX777" fmla="*/ 403057 w 12193737"/>
                <a:gd name="connsiteY777" fmla="*/ 2424633 h 3910698"/>
                <a:gd name="connsiteX778" fmla="*/ 277733 w 12193737"/>
                <a:gd name="connsiteY778" fmla="*/ 2496981 h 3910698"/>
                <a:gd name="connsiteX779" fmla="*/ 272663 w 12193737"/>
                <a:gd name="connsiteY779" fmla="*/ 2494048 h 3910698"/>
                <a:gd name="connsiteX780" fmla="*/ 272663 w 12193737"/>
                <a:gd name="connsiteY780" fmla="*/ 2349352 h 3910698"/>
                <a:gd name="connsiteX781" fmla="*/ 396285 w 12193737"/>
                <a:gd name="connsiteY781" fmla="*/ 2584972 h 3910698"/>
                <a:gd name="connsiteX782" fmla="*/ 272663 w 12193737"/>
                <a:gd name="connsiteY782" fmla="*/ 2656342 h 3910698"/>
                <a:gd name="connsiteX783" fmla="*/ 272663 w 12193737"/>
                <a:gd name="connsiteY783" fmla="*/ 2513601 h 3910698"/>
                <a:gd name="connsiteX784" fmla="*/ 396285 w 12193737"/>
                <a:gd name="connsiteY784" fmla="*/ 2584972 h 3910698"/>
                <a:gd name="connsiteX785" fmla="*/ 403057 w 12193737"/>
                <a:gd name="connsiteY785" fmla="*/ 2737489 h 3910698"/>
                <a:gd name="connsiteX786" fmla="*/ 272663 w 12193737"/>
                <a:gd name="connsiteY786" fmla="*/ 2812770 h 3910698"/>
                <a:gd name="connsiteX787" fmla="*/ 272663 w 12193737"/>
                <a:gd name="connsiteY787" fmla="*/ 2662208 h 3910698"/>
                <a:gd name="connsiteX788" fmla="*/ 403057 w 12193737"/>
                <a:gd name="connsiteY788" fmla="*/ 2737489 h 3910698"/>
                <a:gd name="connsiteX789" fmla="*/ 272663 w 12193737"/>
                <a:gd name="connsiteY789" fmla="*/ 2818636 h 3910698"/>
                <a:gd name="connsiteX790" fmla="*/ 396285 w 12193737"/>
                <a:gd name="connsiteY790" fmla="*/ 2890006 h 3910698"/>
                <a:gd name="connsiteX791" fmla="*/ 272663 w 12193737"/>
                <a:gd name="connsiteY791" fmla="*/ 2961376 h 3910698"/>
                <a:gd name="connsiteX792" fmla="*/ 272663 w 12193737"/>
                <a:gd name="connsiteY792" fmla="*/ 2818636 h 3910698"/>
                <a:gd name="connsiteX793" fmla="*/ 277769 w 12193737"/>
                <a:gd name="connsiteY793" fmla="*/ 2977997 h 3910698"/>
                <a:gd name="connsiteX794" fmla="*/ 403093 w 12193737"/>
                <a:gd name="connsiteY794" fmla="*/ 3050345 h 3910698"/>
                <a:gd name="connsiteX795" fmla="*/ 272700 w 12193737"/>
                <a:gd name="connsiteY795" fmla="*/ 3125662 h 3910698"/>
                <a:gd name="connsiteX796" fmla="*/ 272700 w 12193737"/>
                <a:gd name="connsiteY796" fmla="*/ 2980966 h 3910698"/>
                <a:gd name="connsiteX797" fmla="*/ 277805 w 12193737"/>
                <a:gd name="connsiteY797" fmla="*/ 2978033 h 3910698"/>
                <a:gd name="connsiteX798" fmla="*/ 404758 w 12193737"/>
                <a:gd name="connsiteY798" fmla="*/ 3053278 h 3910698"/>
                <a:gd name="connsiteX799" fmla="*/ 404758 w 12193737"/>
                <a:gd name="connsiteY799" fmla="*/ 3203840 h 3910698"/>
                <a:gd name="connsiteX800" fmla="*/ 274365 w 12193737"/>
                <a:gd name="connsiteY800" fmla="*/ 3128559 h 3910698"/>
                <a:gd name="connsiteX801" fmla="*/ 404758 w 12193737"/>
                <a:gd name="connsiteY801" fmla="*/ 3053278 h 3910698"/>
                <a:gd name="connsiteX802" fmla="*/ 272663 w 12193737"/>
                <a:gd name="connsiteY802" fmla="*/ 3131492 h 3910698"/>
                <a:gd name="connsiteX803" fmla="*/ 403057 w 12193737"/>
                <a:gd name="connsiteY803" fmla="*/ 3206773 h 3910698"/>
                <a:gd name="connsiteX804" fmla="*/ 277733 w 12193737"/>
                <a:gd name="connsiteY804" fmla="*/ 3279121 h 3910698"/>
                <a:gd name="connsiteX805" fmla="*/ 272663 w 12193737"/>
                <a:gd name="connsiteY805" fmla="*/ 3276188 h 3910698"/>
                <a:gd name="connsiteX806" fmla="*/ 272663 w 12193737"/>
                <a:gd name="connsiteY806" fmla="*/ 3131492 h 3910698"/>
                <a:gd name="connsiteX807" fmla="*/ 404758 w 12193737"/>
                <a:gd name="connsiteY807" fmla="*/ 3209706 h 3910698"/>
                <a:gd name="connsiteX808" fmla="*/ 404758 w 12193737"/>
                <a:gd name="connsiteY808" fmla="*/ 3352446 h 3910698"/>
                <a:gd name="connsiteX809" fmla="*/ 281137 w 12193737"/>
                <a:gd name="connsiteY809" fmla="*/ 3281076 h 3910698"/>
                <a:gd name="connsiteX810" fmla="*/ 404758 w 12193737"/>
                <a:gd name="connsiteY810" fmla="*/ 3209706 h 3910698"/>
                <a:gd name="connsiteX811" fmla="*/ 404758 w 12193737"/>
                <a:gd name="connsiteY811" fmla="*/ 3047412 h 3910698"/>
                <a:gd name="connsiteX812" fmla="*/ 281137 w 12193737"/>
                <a:gd name="connsiteY812" fmla="*/ 2976041 h 3910698"/>
                <a:gd name="connsiteX813" fmla="*/ 404758 w 12193737"/>
                <a:gd name="connsiteY813" fmla="*/ 2904671 h 3910698"/>
                <a:gd name="connsiteX814" fmla="*/ 404758 w 12193737"/>
                <a:gd name="connsiteY814" fmla="*/ 3047412 h 3910698"/>
                <a:gd name="connsiteX815" fmla="*/ 399689 w 12193737"/>
                <a:gd name="connsiteY815" fmla="*/ 2888051 h 3910698"/>
                <a:gd name="connsiteX816" fmla="*/ 274365 w 12193737"/>
                <a:gd name="connsiteY816" fmla="*/ 2815703 h 3910698"/>
                <a:gd name="connsiteX817" fmla="*/ 404758 w 12193737"/>
                <a:gd name="connsiteY817" fmla="*/ 2740422 h 3910698"/>
                <a:gd name="connsiteX818" fmla="*/ 404758 w 12193737"/>
                <a:gd name="connsiteY818" fmla="*/ 2885118 h 3910698"/>
                <a:gd name="connsiteX819" fmla="*/ 399689 w 12193737"/>
                <a:gd name="connsiteY819" fmla="*/ 2888051 h 3910698"/>
                <a:gd name="connsiteX820" fmla="*/ 404758 w 12193737"/>
                <a:gd name="connsiteY820" fmla="*/ 2734556 h 3910698"/>
                <a:gd name="connsiteX821" fmla="*/ 274365 w 12193737"/>
                <a:gd name="connsiteY821" fmla="*/ 2659275 h 3910698"/>
                <a:gd name="connsiteX822" fmla="*/ 399653 w 12193737"/>
                <a:gd name="connsiteY822" fmla="*/ 2586963 h 3910698"/>
                <a:gd name="connsiteX823" fmla="*/ 404758 w 12193737"/>
                <a:gd name="connsiteY823" fmla="*/ 2589896 h 3910698"/>
                <a:gd name="connsiteX824" fmla="*/ 404758 w 12193737"/>
                <a:gd name="connsiteY824" fmla="*/ 2734556 h 3910698"/>
                <a:gd name="connsiteX825" fmla="*/ 281137 w 12193737"/>
                <a:gd name="connsiteY825" fmla="*/ 2498936 h 3910698"/>
                <a:gd name="connsiteX826" fmla="*/ 404758 w 12193737"/>
                <a:gd name="connsiteY826" fmla="*/ 2427566 h 3910698"/>
                <a:gd name="connsiteX827" fmla="*/ 404758 w 12193737"/>
                <a:gd name="connsiteY827" fmla="*/ 2570307 h 3910698"/>
                <a:gd name="connsiteX828" fmla="*/ 281137 w 12193737"/>
                <a:gd name="connsiteY828" fmla="*/ 2498936 h 3910698"/>
                <a:gd name="connsiteX829" fmla="*/ 404758 w 12193737"/>
                <a:gd name="connsiteY829" fmla="*/ 2265272 h 3910698"/>
                <a:gd name="connsiteX830" fmla="*/ 281137 w 12193737"/>
                <a:gd name="connsiteY830" fmla="*/ 2193902 h 3910698"/>
                <a:gd name="connsiteX831" fmla="*/ 404758 w 12193737"/>
                <a:gd name="connsiteY831" fmla="*/ 2122531 h 3910698"/>
                <a:gd name="connsiteX832" fmla="*/ 404758 w 12193737"/>
                <a:gd name="connsiteY832" fmla="*/ 2265236 h 3910698"/>
                <a:gd name="connsiteX833" fmla="*/ 399689 w 12193737"/>
                <a:gd name="connsiteY833" fmla="*/ 2105911 h 3910698"/>
                <a:gd name="connsiteX834" fmla="*/ 274365 w 12193737"/>
                <a:gd name="connsiteY834" fmla="*/ 2033563 h 3910698"/>
                <a:gd name="connsiteX835" fmla="*/ 404758 w 12193737"/>
                <a:gd name="connsiteY835" fmla="*/ 1958282 h 3910698"/>
                <a:gd name="connsiteX836" fmla="*/ 404758 w 12193737"/>
                <a:gd name="connsiteY836" fmla="*/ 2102978 h 3910698"/>
                <a:gd name="connsiteX837" fmla="*/ 399689 w 12193737"/>
                <a:gd name="connsiteY837" fmla="*/ 2105911 h 3910698"/>
                <a:gd name="connsiteX838" fmla="*/ 404758 w 12193737"/>
                <a:gd name="connsiteY838" fmla="*/ 1952380 h 3910698"/>
                <a:gd name="connsiteX839" fmla="*/ 274365 w 12193737"/>
                <a:gd name="connsiteY839" fmla="*/ 1877099 h 3910698"/>
                <a:gd name="connsiteX840" fmla="*/ 399653 w 12193737"/>
                <a:gd name="connsiteY840" fmla="*/ 1804751 h 3910698"/>
                <a:gd name="connsiteX841" fmla="*/ 404722 w 12193737"/>
                <a:gd name="connsiteY841" fmla="*/ 1807684 h 3910698"/>
                <a:gd name="connsiteX842" fmla="*/ 404722 w 12193737"/>
                <a:gd name="connsiteY842" fmla="*/ 1952344 h 3910698"/>
                <a:gd name="connsiteX843" fmla="*/ 281137 w 12193737"/>
                <a:gd name="connsiteY843" fmla="*/ 1716797 h 3910698"/>
                <a:gd name="connsiteX844" fmla="*/ 404758 w 12193737"/>
                <a:gd name="connsiteY844" fmla="*/ 1645426 h 3910698"/>
                <a:gd name="connsiteX845" fmla="*/ 404758 w 12193737"/>
                <a:gd name="connsiteY845" fmla="*/ 1788167 h 3910698"/>
                <a:gd name="connsiteX846" fmla="*/ 281137 w 12193737"/>
                <a:gd name="connsiteY846" fmla="*/ 1716797 h 3910698"/>
                <a:gd name="connsiteX847" fmla="*/ 404758 w 12193737"/>
                <a:gd name="connsiteY847" fmla="*/ 1483132 h 3910698"/>
                <a:gd name="connsiteX848" fmla="*/ 281137 w 12193737"/>
                <a:gd name="connsiteY848" fmla="*/ 1411762 h 3910698"/>
                <a:gd name="connsiteX849" fmla="*/ 404758 w 12193737"/>
                <a:gd name="connsiteY849" fmla="*/ 1340392 h 3910698"/>
                <a:gd name="connsiteX850" fmla="*/ 404758 w 12193737"/>
                <a:gd name="connsiteY850" fmla="*/ 1483132 h 3910698"/>
                <a:gd name="connsiteX851" fmla="*/ 399689 w 12193737"/>
                <a:gd name="connsiteY851" fmla="*/ 1323771 h 3910698"/>
                <a:gd name="connsiteX852" fmla="*/ 274365 w 12193737"/>
                <a:gd name="connsiteY852" fmla="*/ 1251423 h 3910698"/>
                <a:gd name="connsiteX853" fmla="*/ 404758 w 12193737"/>
                <a:gd name="connsiteY853" fmla="*/ 1176143 h 3910698"/>
                <a:gd name="connsiteX854" fmla="*/ 404758 w 12193737"/>
                <a:gd name="connsiteY854" fmla="*/ 1320838 h 3910698"/>
                <a:gd name="connsiteX855" fmla="*/ 399689 w 12193737"/>
                <a:gd name="connsiteY855" fmla="*/ 1323771 h 3910698"/>
                <a:gd name="connsiteX856" fmla="*/ 404758 w 12193737"/>
                <a:gd name="connsiteY856" fmla="*/ 1170240 h 3910698"/>
                <a:gd name="connsiteX857" fmla="*/ 274365 w 12193737"/>
                <a:gd name="connsiteY857" fmla="*/ 1094959 h 3910698"/>
                <a:gd name="connsiteX858" fmla="*/ 399653 w 12193737"/>
                <a:gd name="connsiteY858" fmla="*/ 1022648 h 3910698"/>
                <a:gd name="connsiteX859" fmla="*/ 404758 w 12193737"/>
                <a:gd name="connsiteY859" fmla="*/ 1025581 h 3910698"/>
                <a:gd name="connsiteX860" fmla="*/ 404758 w 12193737"/>
                <a:gd name="connsiteY860" fmla="*/ 1170240 h 3910698"/>
                <a:gd name="connsiteX861" fmla="*/ 281137 w 12193737"/>
                <a:gd name="connsiteY861" fmla="*/ 934657 h 3910698"/>
                <a:gd name="connsiteX862" fmla="*/ 404758 w 12193737"/>
                <a:gd name="connsiteY862" fmla="*/ 863287 h 3910698"/>
                <a:gd name="connsiteX863" fmla="*/ 404758 w 12193737"/>
                <a:gd name="connsiteY863" fmla="*/ 1006027 h 3910698"/>
                <a:gd name="connsiteX864" fmla="*/ 281137 w 12193737"/>
                <a:gd name="connsiteY864" fmla="*/ 934657 h 3910698"/>
                <a:gd name="connsiteX865" fmla="*/ 404758 w 12193737"/>
                <a:gd name="connsiteY865" fmla="*/ 700993 h 3910698"/>
                <a:gd name="connsiteX866" fmla="*/ 281137 w 12193737"/>
                <a:gd name="connsiteY866" fmla="*/ 629622 h 3910698"/>
                <a:gd name="connsiteX867" fmla="*/ 404758 w 12193737"/>
                <a:gd name="connsiteY867" fmla="*/ 558252 h 3910698"/>
                <a:gd name="connsiteX868" fmla="*/ 404758 w 12193737"/>
                <a:gd name="connsiteY868" fmla="*/ 700993 h 3910698"/>
                <a:gd name="connsiteX869" fmla="*/ 272663 w 12193737"/>
                <a:gd name="connsiteY869" fmla="*/ 466351 h 3910698"/>
                <a:gd name="connsiteX870" fmla="*/ 272663 w 12193737"/>
                <a:gd name="connsiteY870" fmla="*/ 315789 h 3910698"/>
                <a:gd name="connsiteX871" fmla="*/ 403057 w 12193737"/>
                <a:gd name="connsiteY871" fmla="*/ 391070 h 3910698"/>
                <a:gd name="connsiteX872" fmla="*/ 272663 w 12193737"/>
                <a:gd name="connsiteY872" fmla="*/ 466351 h 3910698"/>
                <a:gd name="connsiteX873" fmla="*/ 396285 w 12193737"/>
                <a:gd name="connsiteY873" fmla="*/ 543587 h 3910698"/>
                <a:gd name="connsiteX874" fmla="*/ 272663 w 12193737"/>
                <a:gd name="connsiteY874" fmla="*/ 614957 h 3910698"/>
                <a:gd name="connsiteX875" fmla="*/ 272663 w 12193737"/>
                <a:gd name="connsiteY875" fmla="*/ 472217 h 3910698"/>
                <a:gd name="connsiteX876" fmla="*/ 396285 w 12193737"/>
                <a:gd name="connsiteY876" fmla="*/ 543587 h 3910698"/>
                <a:gd name="connsiteX877" fmla="*/ 269296 w 12193737"/>
                <a:gd name="connsiteY877" fmla="*/ 466351 h 3910698"/>
                <a:gd name="connsiteX878" fmla="*/ 138903 w 12193737"/>
                <a:gd name="connsiteY878" fmla="*/ 391070 h 3910698"/>
                <a:gd name="connsiteX879" fmla="*/ 269296 w 12193737"/>
                <a:gd name="connsiteY879" fmla="*/ 315789 h 3910698"/>
                <a:gd name="connsiteX880" fmla="*/ 269296 w 12193737"/>
                <a:gd name="connsiteY880" fmla="*/ 466351 h 3910698"/>
                <a:gd name="connsiteX881" fmla="*/ 267594 w 12193737"/>
                <a:gd name="connsiteY881" fmla="*/ 469284 h 3910698"/>
                <a:gd name="connsiteX882" fmla="*/ 137201 w 12193737"/>
                <a:gd name="connsiteY882" fmla="*/ 544565 h 3910698"/>
                <a:gd name="connsiteX883" fmla="*/ 137201 w 12193737"/>
                <a:gd name="connsiteY883" fmla="*/ 394003 h 3910698"/>
                <a:gd name="connsiteX884" fmla="*/ 267594 w 12193737"/>
                <a:gd name="connsiteY884" fmla="*/ 469284 h 3910698"/>
                <a:gd name="connsiteX885" fmla="*/ 269296 w 12193737"/>
                <a:gd name="connsiteY885" fmla="*/ 472217 h 3910698"/>
                <a:gd name="connsiteX886" fmla="*/ 269296 w 12193737"/>
                <a:gd name="connsiteY886" fmla="*/ 616913 h 3910698"/>
                <a:gd name="connsiteX887" fmla="*/ 264226 w 12193737"/>
                <a:gd name="connsiteY887" fmla="*/ 619846 h 3910698"/>
                <a:gd name="connsiteX888" fmla="*/ 138903 w 12193737"/>
                <a:gd name="connsiteY888" fmla="*/ 547498 h 3910698"/>
                <a:gd name="connsiteX889" fmla="*/ 269296 w 12193737"/>
                <a:gd name="connsiteY889" fmla="*/ 472217 h 3910698"/>
                <a:gd name="connsiteX890" fmla="*/ 269296 w 12193737"/>
                <a:gd name="connsiteY890" fmla="*/ 636466 h 3910698"/>
                <a:gd name="connsiteX891" fmla="*/ 269296 w 12193737"/>
                <a:gd name="connsiteY891" fmla="*/ 779207 h 3910698"/>
                <a:gd name="connsiteX892" fmla="*/ 145674 w 12193737"/>
                <a:gd name="connsiteY892" fmla="*/ 707836 h 3910698"/>
                <a:gd name="connsiteX893" fmla="*/ 269296 w 12193737"/>
                <a:gd name="connsiteY893" fmla="*/ 636466 h 3910698"/>
                <a:gd name="connsiteX894" fmla="*/ 269296 w 12193737"/>
                <a:gd name="connsiteY894" fmla="*/ 927813 h 3910698"/>
                <a:gd name="connsiteX895" fmla="*/ 145674 w 12193737"/>
                <a:gd name="connsiteY895" fmla="*/ 856443 h 3910698"/>
                <a:gd name="connsiteX896" fmla="*/ 269296 w 12193737"/>
                <a:gd name="connsiteY896" fmla="*/ 785073 h 3910698"/>
                <a:gd name="connsiteX897" fmla="*/ 269296 w 12193737"/>
                <a:gd name="connsiteY897" fmla="*/ 927813 h 3910698"/>
                <a:gd name="connsiteX898" fmla="*/ 269296 w 12193737"/>
                <a:gd name="connsiteY898" fmla="*/ 947367 h 3910698"/>
                <a:gd name="connsiteX899" fmla="*/ 269296 w 12193737"/>
                <a:gd name="connsiteY899" fmla="*/ 1092026 h 3910698"/>
                <a:gd name="connsiteX900" fmla="*/ 138903 w 12193737"/>
                <a:gd name="connsiteY900" fmla="*/ 1016745 h 3910698"/>
                <a:gd name="connsiteX901" fmla="*/ 264190 w 12193737"/>
                <a:gd name="connsiteY901" fmla="*/ 944397 h 3910698"/>
                <a:gd name="connsiteX902" fmla="*/ 269296 w 12193737"/>
                <a:gd name="connsiteY902" fmla="*/ 947330 h 3910698"/>
                <a:gd name="connsiteX903" fmla="*/ 267594 w 12193737"/>
                <a:gd name="connsiteY903" fmla="*/ 1094996 h 3910698"/>
                <a:gd name="connsiteX904" fmla="*/ 137201 w 12193737"/>
                <a:gd name="connsiteY904" fmla="*/ 1170276 h 3910698"/>
                <a:gd name="connsiteX905" fmla="*/ 137201 w 12193737"/>
                <a:gd name="connsiteY905" fmla="*/ 1019715 h 3910698"/>
                <a:gd name="connsiteX906" fmla="*/ 267594 w 12193737"/>
                <a:gd name="connsiteY906" fmla="*/ 1094996 h 3910698"/>
                <a:gd name="connsiteX907" fmla="*/ 267594 w 12193737"/>
                <a:gd name="connsiteY907" fmla="*/ 1251423 h 3910698"/>
                <a:gd name="connsiteX908" fmla="*/ 137201 w 12193737"/>
                <a:gd name="connsiteY908" fmla="*/ 1326704 h 3910698"/>
                <a:gd name="connsiteX909" fmla="*/ 137201 w 12193737"/>
                <a:gd name="connsiteY909" fmla="*/ 1176143 h 3910698"/>
                <a:gd name="connsiteX910" fmla="*/ 267594 w 12193737"/>
                <a:gd name="connsiteY910" fmla="*/ 1251423 h 3910698"/>
                <a:gd name="connsiteX911" fmla="*/ 269296 w 12193737"/>
                <a:gd name="connsiteY911" fmla="*/ 1254357 h 3910698"/>
                <a:gd name="connsiteX912" fmla="*/ 269296 w 12193737"/>
                <a:gd name="connsiteY912" fmla="*/ 1399052 h 3910698"/>
                <a:gd name="connsiteX913" fmla="*/ 264226 w 12193737"/>
                <a:gd name="connsiteY913" fmla="*/ 1401985 h 3910698"/>
                <a:gd name="connsiteX914" fmla="*/ 138903 w 12193737"/>
                <a:gd name="connsiteY914" fmla="*/ 1329637 h 3910698"/>
                <a:gd name="connsiteX915" fmla="*/ 269296 w 12193737"/>
                <a:gd name="connsiteY915" fmla="*/ 1254357 h 3910698"/>
                <a:gd name="connsiteX916" fmla="*/ 269296 w 12193737"/>
                <a:gd name="connsiteY916" fmla="*/ 1418606 h 3910698"/>
                <a:gd name="connsiteX917" fmla="*/ 269296 w 12193737"/>
                <a:gd name="connsiteY917" fmla="*/ 1561346 h 3910698"/>
                <a:gd name="connsiteX918" fmla="*/ 145674 w 12193737"/>
                <a:gd name="connsiteY918" fmla="*/ 1489976 h 3910698"/>
                <a:gd name="connsiteX919" fmla="*/ 269296 w 12193737"/>
                <a:gd name="connsiteY919" fmla="*/ 1418606 h 3910698"/>
                <a:gd name="connsiteX920" fmla="*/ 269296 w 12193737"/>
                <a:gd name="connsiteY920" fmla="*/ 1709953 h 3910698"/>
                <a:gd name="connsiteX921" fmla="*/ 145674 w 12193737"/>
                <a:gd name="connsiteY921" fmla="*/ 1638583 h 3910698"/>
                <a:gd name="connsiteX922" fmla="*/ 269296 w 12193737"/>
                <a:gd name="connsiteY922" fmla="*/ 1567212 h 3910698"/>
                <a:gd name="connsiteX923" fmla="*/ 269296 w 12193737"/>
                <a:gd name="connsiteY923" fmla="*/ 1709953 h 3910698"/>
                <a:gd name="connsiteX924" fmla="*/ 269296 w 12193737"/>
                <a:gd name="connsiteY924" fmla="*/ 1729506 h 3910698"/>
                <a:gd name="connsiteX925" fmla="*/ 269296 w 12193737"/>
                <a:gd name="connsiteY925" fmla="*/ 1874202 h 3910698"/>
                <a:gd name="connsiteX926" fmla="*/ 138903 w 12193737"/>
                <a:gd name="connsiteY926" fmla="*/ 1798921 h 3910698"/>
                <a:gd name="connsiteX927" fmla="*/ 264190 w 12193737"/>
                <a:gd name="connsiteY927" fmla="*/ 1726573 h 3910698"/>
                <a:gd name="connsiteX928" fmla="*/ 269260 w 12193737"/>
                <a:gd name="connsiteY928" fmla="*/ 1729506 h 3910698"/>
                <a:gd name="connsiteX929" fmla="*/ 267594 w 12193737"/>
                <a:gd name="connsiteY929" fmla="*/ 1877135 h 3910698"/>
                <a:gd name="connsiteX930" fmla="*/ 137201 w 12193737"/>
                <a:gd name="connsiteY930" fmla="*/ 1952416 h 3910698"/>
                <a:gd name="connsiteX931" fmla="*/ 137201 w 12193737"/>
                <a:gd name="connsiteY931" fmla="*/ 1801854 h 3910698"/>
                <a:gd name="connsiteX932" fmla="*/ 267594 w 12193737"/>
                <a:gd name="connsiteY932" fmla="*/ 1877135 h 3910698"/>
                <a:gd name="connsiteX933" fmla="*/ 267594 w 12193737"/>
                <a:gd name="connsiteY933" fmla="*/ 2033563 h 3910698"/>
                <a:gd name="connsiteX934" fmla="*/ 137201 w 12193737"/>
                <a:gd name="connsiteY934" fmla="*/ 2108844 h 3910698"/>
                <a:gd name="connsiteX935" fmla="*/ 137201 w 12193737"/>
                <a:gd name="connsiteY935" fmla="*/ 1958282 h 3910698"/>
                <a:gd name="connsiteX936" fmla="*/ 267594 w 12193737"/>
                <a:gd name="connsiteY936" fmla="*/ 2033563 h 3910698"/>
                <a:gd name="connsiteX937" fmla="*/ 269296 w 12193737"/>
                <a:gd name="connsiteY937" fmla="*/ 2036496 h 3910698"/>
                <a:gd name="connsiteX938" fmla="*/ 269296 w 12193737"/>
                <a:gd name="connsiteY938" fmla="*/ 2181192 h 3910698"/>
                <a:gd name="connsiteX939" fmla="*/ 264226 w 12193737"/>
                <a:gd name="connsiteY939" fmla="*/ 2184125 h 3910698"/>
                <a:gd name="connsiteX940" fmla="*/ 138903 w 12193737"/>
                <a:gd name="connsiteY940" fmla="*/ 2111777 h 3910698"/>
                <a:gd name="connsiteX941" fmla="*/ 269296 w 12193737"/>
                <a:gd name="connsiteY941" fmla="*/ 2036532 h 3910698"/>
                <a:gd name="connsiteX942" fmla="*/ 269296 w 12193737"/>
                <a:gd name="connsiteY942" fmla="*/ 2200746 h 3910698"/>
                <a:gd name="connsiteX943" fmla="*/ 269296 w 12193737"/>
                <a:gd name="connsiteY943" fmla="*/ 2343486 h 3910698"/>
                <a:gd name="connsiteX944" fmla="*/ 145674 w 12193737"/>
                <a:gd name="connsiteY944" fmla="*/ 2272116 h 3910698"/>
                <a:gd name="connsiteX945" fmla="*/ 269296 w 12193737"/>
                <a:gd name="connsiteY945" fmla="*/ 2200746 h 3910698"/>
                <a:gd name="connsiteX946" fmla="*/ 269296 w 12193737"/>
                <a:gd name="connsiteY946" fmla="*/ 2492092 h 3910698"/>
                <a:gd name="connsiteX947" fmla="*/ 145674 w 12193737"/>
                <a:gd name="connsiteY947" fmla="*/ 2420722 h 3910698"/>
                <a:gd name="connsiteX948" fmla="*/ 269296 w 12193737"/>
                <a:gd name="connsiteY948" fmla="*/ 2349352 h 3910698"/>
                <a:gd name="connsiteX949" fmla="*/ 269296 w 12193737"/>
                <a:gd name="connsiteY949" fmla="*/ 2492092 h 3910698"/>
                <a:gd name="connsiteX950" fmla="*/ 269296 w 12193737"/>
                <a:gd name="connsiteY950" fmla="*/ 2511646 h 3910698"/>
                <a:gd name="connsiteX951" fmla="*/ 269296 w 12193737"/>
                <a:gd name="connsiteY951" fmla="*/ 2656306 h 3910698"/>
                <a:gd name="connsiteX952" fmla="*/ 138903 w 12193737"/>
                <a:gd name="connsiteY952" fmla="*/ 2581025 h 3910698"/>
                <a:gd name="connsiteX953" fmla="*/ 264190 w 12193737"/>
                <a:gd name="connsiteY953" fmla="*/ 2508713 h 3910698"/>
                <a:gd name="connsiteX954" fmla="*/ 269296 w 12193737"/>
                <a:gd name="connsiteY954" fmla="*/ 2511646 h 3910698"/>
                <a:gd name="connsiteX955" fmla="*/ 267594 w 12193737"/>
                <a:gd name="connsiteY955" fmla="*/ 2659239 h 3910698"/>
                <a:gd name="connsiteX956" fmla="*/ 137201 w 12193737"/>
                <a:gd name="connsiteY956" fmla="*/ 2734556 h 3910698"/>
                <a:gd name="connsiteX957" fmla="*/ 137201 w 12193737"/>
                <a:gd name="connsiteY957" fmla="*/ 2583958 h 3910698"/>
                <a:gd name="connsiteX958" fmla="*/ 267594 w 12193737"/>
                <a:gd name="connsiteY958" fmla="*/ 2659239 h 3910698"/>
                <a:gd name="connsiteX959" fmla="*/ 267594 w 12193737"/>
                <a:gd name="connsiteY959" fmla="*/ 2815703 h 3910698"/>
                <a:gd name="connsiteX960" fmla="*/ 137201 w 12193737"/>
                <a:gd name="connsiteY960" fmla="*/ 2890984 h 3910698"/>
                <a:gd name="connsiteX961" fmla="*/ 137201 w 12193737"/>
                <a:gd name="connsiteY961" fmla="*/ 2740422 h 3910698"/>
                <a:gd name="connsiteX962" fmla="*/ 267594 w 12193737"/>
                <a:gd name="connsiteY962" fmla="*/ 2815703 h 3910698"/>
                <a:gd name="connsiteX963" fmla="*/ 269296 w 12193737"/>
                <a:gd name="connsiteY963" fmla="*/ 2818636 h 3910698"/>
                <a:gd name="connsiteX964" fmla="*/ 269296 w 12193737"/>
                <a:gd name="connsiteY964" fmla="*/ 2963295 h 3910698"/>
                <a:gd name="connsiteX965" fmla="*/ 264226 w 12193737"/>
                <a:gd name="connsiteY965" fmla="*/ 2966228 h 3910698"/>
                <a:gd name="connsiteX966" fmla="*/ 138903 w 12193737"/>
                <a:gd name="connsiteY966" fmla="*/ 2893881 h 3910698"/>
                <a:gd name="connsiteX967" fmla="*/ 269296 w 12193737"/>
                <a:gd name="connsiteY967" fmla="*/ 2818636 h 3910698"/>
                <a:gd name="connsiteX968" fmla="*/ 269296 w 12193737"/>
                <a:gd name="connsiteY968" fmla="*/ 2982885 h 3910698"/>
                <a:gd name="connsiteX969" fmla="*/ 269296 w 12193737"/>
                <a:gd name="connsiteY969" fmla="*/ 3125626 h 3910698"/>
                <a:gd name="connsiteX970" fmla="*/ 145674 w 12193737"/>
                <a:gd name="connsiteY970" fmla="*/ 3054255 h 3910698"/>
                <a:gd name="connsiteX971" fmla="*/ 269296 w 12193737"/>
                <a:gd name="connsiteY971" fmla="*/ 2982885 h 3910698"/>
                <a:gd name="connsiteX972" fmla="*/ 269296 w 12193737"/>
                <a:gd name="connsiteY972" fmla="*/ 3274232 h 3910698"/>
                <a:gd name="connsiteX973" fmla="*/ 145674 w 12193737"/>
                <a:gd name="connsiteY973" fmla="*/ 3202862 h 3910698"/>
                <a:gd name="connsiteX974" fmla="*/ 269296 w 12193737"/>
                <a:gd name="connsiteY974" fmla="*/ 3131492 h 3910698"/>
                <a:gd name="connsiteX975" fmla="*/ 269296 w 12193737"/>
                <a:gd name="connsiteY975" fmla="*/ 3274232 h 3910698"/>
                <a:gd name="connsiteX976" fmla="*/ 396285 w 12193737"/>
                <a:gd name="connsiteY976" fmla="*/ 3367111 h 3910698"/>
                <a:gd name="connsiteX977" fmla="*/ 272663 w 12193737"/>
                <a:gd name="connsiteY977" fmla="*/ 3438482 h 3910698"/>
                <a:gd name="connsiteX978" fmla="*/ 272663 w 12193737"/>
                <a:gd name="connsiteY978" fmla="*/ 3295741 h 3910698"/>
                <a:gd name="connsiteX979" fmla="*/ 396285 w 12193737"/>
                <a:gd name="connsiteY979" fmla="*/ 3367111 h 3910698"/>
                <a:gd name="connsiteX980" fmla="*/ 272663 w 12193737"/>
                <a:gd name="connsiteY980" fmla="*/ 3444348 h 3910698"/>
                <a:gd name="connsiteX981" fmla="*/ 403057 w 12193737"/>
                <a:gd name="connsiteY981" fmla="*/ 3519628 h 3910698"/>
                <a:gd name="connsiteX982" fmla="*/ 272663 w 12193737"/>
                <a:gd name="connsiteY982" fmla="*/ 3594909 h 3910698"/>
                <a:gd name="connsiteX983" fmla="*/ 272663 w 12193737"/>
                <a:gd name="connsiteY983" fmla="*/ 3444348 h 3910698"/>
                <a:gd name="connsiteX984" fmla="*/ 274365 w 12193737"/>
                <a:gd name="connsiteY984" fmla="*/ 3441415 h 3910698"/>
                <a:gd name="connsiteX985" fmla="*/ 399653 w 12193737"/>
                <a:gd name="connsiteY985" fmla="*/ 3369067 h 3910698"/>
                <a:gd name="connsiteX986" fmla="*/ 404722 w 12193737"/>
                <a:gd name="connsiteY986" fmla="*/ 3372000 h 3910698"/>
                <a:gd name="connsiteX987" fmla="*/ 404722 w 12193737"/>
                <a:gd name="connsiteY987" fmla="*/ 3516695 h 3910698"/>
                <a:gd name="connsiteX988" fmla="*/ 274329 w 12193737"/>
                <a:gd name="connsiteY988" fmla="*/ 3441415 h 3910698"/>
                <a:gd name="connsiteX989" fmla="*/ 408126 w 12193737"/>
                <a:gd name="connsiteY989" fmla="*/ 3373955 h 3910698"/>
                <a:gd name="connsiteX990" fmla="*/ 531748 w 12193737"/>
                <a:gd name="connsiteY990" fmla="*/ 3445325 h 3910698"/>
                <a:gd name="connsiteX991" fmla="*/ 408126 w 12193737"/>
                <a:gd name="connsiteY991" fmla="*/ 3516695 h 3910698"/>
                <a:gd name="connsiteX992" fmla="*/ 408126 w 12193737"/>
                <a:gd name="connsiteY992" fmla="*/ 3373955 h 3910698"/>
                <a:gd name="connsiteX993" fmla="*/ 408126 w 12193737"/>
                <a:gd name="connsiteY993" fmla="*/ 3354401 h 3910698"/>
                <a:gd name="connsiteX994" fmla="*/ 408126 w 12193737"/>
                <a:gd name="connsiteY994" fmla="*/ 3209706 h 3910698"/>
                <a:gd name="connsiteX995" fmla="*/ 538519 w 12193737"/>
                <a:gd name="connsiteY995" fmla="*/ 3284987 h 3910698"/>
                <a:gd name="connsiteX996" fmla="*/ 413195 w 12193737"/>
                <a:gd name="connsiteY996" fmla="*/ 3357334 h 3910698"/>
                <a:gd name="connsiteX997" fmla="*/ 408126 w 12193737"/>
                <a:gd name="connsiteY997" fmla="*/ 3354401 h 3910698"/>
                <a:gd name="connsiteX998" fmla="*/ 409828 w 12193737"/>
                <a:gd name="connsiteY998" fmla="*/ 3206773 h 3910698"/>
                <a:gd name="connsiteX999" fmla="*/ 540221 w 12193737"/>
                <a:gd name="connsiteY999" fmla="*/ 3131492 h 3910698"/>
                <a:gd name="connsiteX1000" fmla="*/ 540221 w 12193737"/>
                <a:gd name="connsiteY1000" fmla="*/ 3282054 h 3910698"/>
                <a:gd name="connsiteX1001" fmla="*/ 409828 w 12193737"/>
                <a:gd name="connsiteY1001" fmla="*/ 3206773 h 3910698"/>
                <a:gd name="connsiteX1002" fmla="*/ 409864 w 12193737"/>
                <a:gd name="connsiteY1002" fmla="*/ 3050309 h 3910698"/>
                <a:gd name="connsiteX1003" fmla="*/ 540257 w 12193737"/>
                <a:gd name="connsiteY1003" fmla="*/ 2975064 h 3910698"/>
                <a:gd name="connsiteX1004" fmla="*/ 540257 w 12193737"/>
                <a:gd name="connsiteY1004" fmla="*/ 3125589 h 3910698"/>
                <a:gd name="connsiteX1005" fmla="*/ 409864 w 12193737"/>
                <a:gd name="connsiteY1005" fmla="*/ 3050309 h 3910698"/>
                <a:gd name="connsiteX1006" fmla="*/ 408126 w 12193737"/>
                <a:gd name="connsiteY1006" fmla="*/ 3047412 h 3910698"/>
                <a:gd name="connsiteX1007" fmla="*/ 408126 w 12193737"/>
                <a:gd name="connsiteY1007" fmla="*/ 2902716 h 3910698"/>
                <a:gd name="connsiteX1008" fmla="*/ 413232 w 12193737"/>
                <a:gd name="connsiteY1008" fmla="*/ 2899783 h 3910698"/>
                <a:gd name="connsiteX1009" fmla="*/ 538555 w 12193737"/>
                <a:gd name="connsiteY1009" fmla="*/ 2972131 h 3910698"/>
                <a:gd name="connsiteX1010" fmla="*/ 408162 w 12193737"/>
                <a:gd name="connsiteY1010" fmla="*/ 3047448 h 3910698"/>
                <a:gd name="connsiteX1011" fmla="*/ 408126 w 12193737"/>
                <a:gd name="connsiteY1011" fmla="*/ 2883162 h 3910698"/>
                <a:gd name="connsiteX1012" fmla="*/ 408126 w 12193737"/>
                <a:gd name="connsiteY1012" fmla="*/ 2740422 h 3910698"/>
                <a:gd name="connsiteX1013" fmla="*/ 531748 w 12193737"/>
                <a:gd name="connsiteY1013" fmla="*/ 2811792 h 3910698"/>
                <a:gd name="connsiteX1014" fmla="*/ 408126 w 12193737"/>
                <a:gd name="connsiteY1014" fmla="*/ 2883162 h 3910698"/>
                <a:gd name="connsiteX1015" fmla="*/ 408126 w 12193737"/>
                <a:gd name="connsiteY1015" fmla="*/ 2591815 h 3910698"/>
                <a:gd name="connsiteX1016" fmla="*/ 531748 w 12193737"/>
                <a:gd name="connsiteY1016" fmla="*/ 2663185 h 3910698"/>
                <a:gd name="connsiteX1017" fmla="*/ 408126 w 12193737"/>
                <a:gd name="connsiteY1017" fmla="*/ 2734556 h 3910698"/>
                <a:gd name="connsiteX1018" fmla="*/ 408126 w 12193737"/>
                <a:gd name="connsiteY1018" fmla="*/ 2591815 h 3910698"/>
                <a:gd name="connsiteX1019" fmla="*/ 408126 w 12193737"/>
                <a:gd name="connsiteY1019" fmla="*/ 2572262 h 3910698"/>
                <a:gd name="connsiteX1020" fmla="*/ 408126 w 12193737"/>
                <a:gd name="connsiteY1020" fmla="*/ 2427530 h 3910698"/>
                <a:gd name="connsiteX1021" fmla="*/ 538519 w 12193737"/>
                <a:gd name="connsiteY1021" fmla="*/ 2502811 h 3910698"/>
                <a:gd name="connsiteX1022" fmla="*/ 413195 w 12193737"/>
                <a:gd name="connsiteY1022" fmla="*/ 2575159 h 3910698"/>
                <a:gd name="connsiteX1023" fmla="*/ 408126 w 12193737"/>
                <a:gd name="connsiteY1023" fmla="*/ 2572226 h 3910698"/>
                <a:gd name="connsiteX1024" fmla="*/ 409864 w 12193737"/>
                <a:gd name="connsiteY1024" fmla="*/ 2424633 h 3910698"/>
                <a:gd name="connsiteX1025" fmla="*/ 540257 w 12193737"/>
                <a:gd name="connsiteY1025" fmla="*/ 2349352 h 3910698"/>
                <a:gd name="connsiteX1026" fmla="*/ 540257 w 12193737"/>
                <a:gd name="connsiteY1026" fmla="*/ 2499878 h 3910698"/>
                <a:gd name="connsiteX1027" fmla="*/ 409864 w 12193737"/>
                <a:gd name="connsiteY1027" fmla="*/ 2424597 h 3910698"/>
                <a:gd name="connsiteX1028" fmla="*/ 409864 w 12193737"/>
                <a:gd name="connsiteY1028" fmla="*/ 2268205 h 3910698"/>
                <a:gd name="connsiteX1029" fmla="*/ 540257 w 12193737"/>
                <a:gd name="connsiteY1029" fmla="*/ 2192960 h 3910698"/>
                <a:gd name="connsiteX1030" fmla="*/ 540257 w 12193737"/>
                <a:gd name="connsiteY1030" fmla="*/ 2343486 h 3910698"/>
                <a:gd name="connsiteX1031" fmla="*/ 409864 w 12193737"/>
                <a:gd name="connsiteY1031" fmla="*/ 2268205 h 3910698"/>
                <a:gd name="connsiteX1032" fmla="*/ 408126 w 12193737"/>
                <a:gd name="connsiteY1032" fmla="*/ 2265272 h 3910698"/>
                <a:gd name="connsiteX1033" fmla="*/ 408126 w 12193737"/>
                <a:gd name="connsiteY1033" fmla="*/ 2120576 h 3910698"/>
                <a:gd name="connsiteX1034" fmla="*/ 413232 w 12193737"/>
                <a:gd name="connsiteY1034" fmla="*/ 2117643 h 3910698"/>
                <a:gd name="connsiteX1035" fmla="*/ 538555 w 12193737"/>
                <a:gd name="connsiteY1035" fmla="*/ 2189991 h 3910698"/>
                <a:gd name="connsiteX1036" fmla="*/ 408162 w 12193737"/>
                <a:gd name="connsiteY1036" fmla="*/ 2265308 h 3910698"/>
                <a:gd name="connsiteX1037" fmla="*/ 408126 w 12193737"/>
                <a:gd name="connsiteY1037" fmla="*/ 2101023 h 3910698"/>
                <a:gd name="connsiteX1038" fmla="*/ 408126 w 12193737"/>
                <a:gd name="connsiteY1038" fmla="*/ 1958282 h 3910698"/>
                <a:gd name="connsiteX1039" fmla="*/ 531748 w 12193737"/>
                <a:gd name="connsiteY1039" fmla="*/ 2029652 h 3910698"/>
                <a:gd name="connsiteX1040" fmla="*/ 408126 w 12193737"/>
                <a:gd name="connsiteY1040" fmla="*/ 2101023 h 3910698"/>
                <a:gd name="connsiteX1041" fmla="*/ 408126 w 12193737"/>
                <a:gd name="connsiteY1041" fmla="*/ 1809676 h 3910698"/>
                <a:gd name="connsiteX1042" fmla="*/ 531748 w 12193737"/>
                <a:gd name="connsiteY1042" fmla="*/ 1881046 h 3910698"/>
                <a:gd name="connsiteX1043" fmla="*/ 408126 w 12193737"/>
                <a:gd name="connsiteY1043" fmla="*/ 1952416 h 3910698"/>
                <a:gd name="connsiteX1044" fmla="*/ 408126 w 12193737"/>
                <a:gd name="connsiteY1044" fmla="*/ 1809676 h 3910698"/>
                <a:gd name="connsiteX1045" fmla="*/ 408126 w 12193737"/>
                <a:gd name="connsiteY1045" fmla="*/ 1790122 h 3910698"/>
                <a:gd name="connsiteX1046" fmla="*/ 408126 w 12193737"/>
                <a:gd name="connsiteY1046" fmla="*/ 1645426 h 3910698"/>
                <a:gd name="connsiteX1047" fmla="*/ 538519 w 12193737"/>
                <a:gd name="connsiteY1047" fmla="*/ 1720707 h 3910698"/>
                <a:gd name="connsiteX1048" fmla="*/ 413195 w 12193737"/>
                <a:gd name="connsiteY1048" fmla="*/ 1793055 h 3910698"/>
                <a:gd name="connsiteX1049" fmla="*/ 408126 w 12193737"/>
                <a:gd name="connsiteY1049" fmla="*/ 1790122 h 3910698"/>
                <a:gd name="connsiteX1050" fmla="*/ 409864 w 12193737"/>
                <a:gd name="connsiteY1050" fmla="*/ 1642493 h 3910698"/>
                <a:gd name="connsiteX1051" fmla="*/ 540257 w 12193737"/>
                <a:gd name="connsiteY1051" fmla="*/ 1567212 h 3910698"/>
                <a:gd name="connsiteX1052" fmla="*/ 540257 w 12193737"/>
                <a:gd name="connsiteY1052" fmla="*/ 1717774 h 3910698"/>
                <a:gd name="connsiteX1053" fmla="*/ 409864 w 12193737"/>
                <a:gd name="connsiteY1053" fmla="*/ 1642493 h 3910698"/>
                <a:gd name="connsiteX1054" fmla="*/ 409864 w 12193737"/>
                <a:gd name="connsiteY1054" fmla="*/ 1486065 h 3910698"/>
                <a:gd name="connsiteX1055" fmla="*/ 540257 w 12193737"/>
                <a:gd name="connsiteY1055" fmla="*/ 1410784 h 3910698"/>
                <a:gd name="connsiteX1056" fmla="*/ 540257 w 12193737"/>
                <a:gd name="connsiteY1056" fmla="*/ 1561346 h 3910698"/>
                <a:gd name="connsiteX1057" fmla="*/ 409864 w 12193737"/>
                <a:gd name="connsiteY1057" fmla="*/ 1486065 h 3910698"/>
                <a:gd name="connsiteX1058" fmla="*/ 408126 w 12193737"/>
                <a:gd name="connsiteY1058" fmla="*/ 1483132 h 3910698"/>
                <a:gd name="connsiteX1059" fmla="*/ 408126 w 12193737"/>
                <a:gd name="connsiteY1059" fmla="*/ 1338437 h 3910698"/>
                <a:gd name="connsiteX1060" fmla="*/ 413232 w 12193737"/>
                <a:gd name="connsiteY1060" fmla="*/ 1335504 h 3910698"/>
                <a:gd name="connsiteX1061" fmla="*/ 538555 w 12193737"/>
                <a:gd name="connsiteY1061" fmla="*/ 1407851 h 3910698"/>
                <a:gd name="connsiteX1062" fmla="*/ 408162 w 12193737"/>
                <a:gd name="connsiteY1062" fmla="*/ 1483132 h 3910698"/>
                <a:gd name="connsiteX1063" fmla="*/ 408126 w 12193737"/>
                <a:gd name="connsiteY1063" fmla="*/ 1318883 h 3910698"/>
                <a:gd name="connsiteX1064" fmla="*/ 408126 w 12193737"/>
                <a:gd name="connsiteY1064" fmla="*/ 1176143 h 3910698"/>
                <a:gd name="connsiteX1065" fmla="*/ 531748 w 12193737"/>
                <a:gd name="connsiteY1065" fmla="*/ 1247513 h 3910698"/>
                <a:gd name="connsiteX1066" fmla="*/ 408126 w 12193737"/>
                <a:gd name="connsiteY1066" fmla="*/ 1318883 h 3910698"/>
                <a:gd name="connsiteX1067" fmla="*/ 408126 w 12193737"/>
                <a:gd name="connsiteY1067" fmla="*/ 1027536 h 3910698"/>
                <a:gd name="connsiteX1068" fmla="*/ 531748 w 12193737"/>
                <a:gd name="connsiteY1068" fmla="*/ 1098906 h 3910698"/>
                <a:gd name="connsiteX1069" fmla="*/ 408126 w 12193737"/>
                <a:gd name="connsiteY1069" fmla="*/ 1170276 h 3910698"/>
                <a:gd name="connsiteX1070" fmla="*/ 408126 w 12193737"/>
                <a:gd name="connsiteY1070" fmla="*/ 1027536 h 3910698"/>
                <a:gd name="connsiteX1071" fmla="*/ 408126 w 12193737"/>
                <a:gd name="connsiteY1071" fmla="*/ 1007982 h 3910698"/>
                <a:gd name="connsiteX1072" fmla="*/ 408126 w 12193737"/>
                <a:gd name="connsiteY1072" fmla="*/ 863250 h 3910698"/>
                <a:gd name="connsiteX1073" fmla="*/ 538519 w 12193737"/>
                <a:gd name="connsiteY1073" fmla="*/ 938531 h 3910698"/>
                <a:gd name="connsiteX1074" fmla="*/ 413195 w 12193737"/>
                <a:gd name="connsiteY1074" fmla="*/ 1010879 h 3910698"/>
                <a:gd name="connsiteX1075" fmla="*/ 408126 w 12193737"/>
                <a:gd name="connsiteY1075" fmla="*/ 1007946 h 3910698"/>
                <a:gd name="connsiteX1076" fmla="*/ 409828 w 12193737"/>
                <a:gd name="connsiteY1076" fmla="*/ 860354 h 3910698"/>
                <a:gd name="connsiteX1077" fmla="*/ 540221 w 12193737"/>
                <a:gd name="connsiteY1077" fmla="*/ 785073 h 3910698"/>
                <a:gd name="connsiteX1078" fmla="*/ 540221 w 12193737"/>
                <a:gd name="connsiteY1078" fmla="*/ 935635 h 3910698"/>
                <a:gd name="connsiteX1079" fmla="*/ 409828 w 12193737"/>
                <a:gd name="connsiteY1079" fmla="*/ 860354 h 3910698"/>
                <a:gd name="connsiteX1080" fmla="*/ 409828 w 12193737"/>
                <a:gd name="connsiteY1080" fmla="*/ 703926 h 3910698"/>
                <a:gd name="connsiteX1081" fmla="*/ 540221 w 12193737"/>
                <a:gd name="connsiteY1081" fmla="*/ 628645 h 3910698"/>
                <a:gd name="connsiteX1082" fmla="*/ 540221 w 12193737"/>
                <a:gd name="connsiteY1082" fmla="*/ 779207 h 3910698"/>
                <a:gd name="connsiteX1083" fmla="*/ 409828 w 12193737"/>
                <a:gd name="connsiteY1083" fmla="*/ 703926 h 3910698"/>
                <a:gd name="connsiteX1084" fmla="*/ 408126 w 12193737"/>
                <a:gd name="connsiteY1084" fmla="*/ 700993 h 3910698"/>
                <a:gd name="connsiteX1085" fmla="*/ 408126 w 12193737"/>
                <a:gd name="connsiteY1085" fmla="*/ 556297 h 3910698"/>
                <a:gd name="connsiteX1086" fmla="*/ 413232 w 12193737"/>
                <a:gd name="connsiteY1086" fmla="*/ 553364 h 3910698"/>
                <a:gd name="connsiteX1087" fmla="*/ 538519 w 12193737"/>
                <a:gd name="connsiteY1087" fmla="*/ 625712 h 3910698"/>
                <a:gd name="connsiteX1088" fmla="*/ 408126 w 12193737"/>
                <a:gd name="connsiteY1088" fmla="*/ 700993 h 3910698"/>
                <a:gd name="connsiteX1089" fmla="*/ 408126 w 12193737"/>
                <a:gd name="connsiteY1089" fmla="*/ 536743 h 3910698"/>
                <a:gd name="connsiteX1090" fmla="*/ 408126 w 12193737"/>
                <a:gd name="connsiteY1090" fmla="*/ 394003 h 3910698"/>
                <a:gd name="connsiteX1091" fmla="*/ 531748 w 12193737"/>
                <a:gd name="connsiteY1091" fmla="*/ 465373 h 3910698"/>
                <a:gd name="connsiteX1092" fmla="*/ 408126 w 12193737"/>
                <a:gd name="connsiteY1092" fmla="*/ 536743 h 3910698"/>
                <a:gd name="connsiteX1093" fmla="*/ 408126 w 12193737"/>
                <a:gd name="connsiteY1093" fmla="*/ 245396 h 3910698"/>
                <a:gd name="connsiteX1094" fmla="*/ 531748 w 12193737"/>
                <a:gd name="connsiteY1094" fmla="*/ 316767 h 3910698"/>
                <a:gd name="connsiteX1095" fmla="*/ 408126 w 12193737"/>
                <a:gd name="connsiteY1095" fmla="*/ 388137 h 3910698"/>
                <a:gd name="connsiteX1096" fmla="*/ 408126 w 12193737"/>
                <a:gd name="connsiteY1096" fmla="*/ 245396 h 3910698"/>
                <a:gd name="connsiteX1097" fmla="*/ 404758 w 12193737"/>
                <a:gd name="connsiteY1097" fmla="*/ 388137 h 3910698"/>
                <a:gd name="connsiteX1098" fmla="*/ 274365 w 12193737"/>
                <a:gd name="connsiteY1098" fmla="*/ 312856 h 3910698"/>
                <a:gd name="connsiteX1099" fmla="*/ 399653 w 12193737"/>
                <a:gd name="connsiteY1099" fmla="*/ 240508 h 3910698"/>
                <a:gd name="connsiteX1100" fmla="*/ 404722 w 12193737"/>
                <a:gd name="connsiteY1100" fmla="*/ 243441 h 3910698"/>
                <a:gd name="connsiteX1101" fmla="*/ 404722 w 12193737"/>
                <a:gd name="connsiteY1101" fmla="*/ 388137 h 3910698"/>
                <a:gd name="connsiteX1102" fmla="*/ 272663 w 12193737"/>
                <a:gd name="connsiteY1102" fmla="*/ 309923 h 3910698"/>
                <a:gd name="connsiteX1103" fmla="*/ 272663 w 12193737"/>
                <a:gd name="connsiteY1103" fmla="*/ 167182 h 3910698"/>
                <a:gd name="connsiteX1104" fmla="*/ 396285 w 12193737"/>
                <a:gd name="connsiteY1104" fmla="*/ 238553 h 3910698"/>
                <a:gd name="connsiteX1105" fmla="*/ 272663 w 12193737"/>
                <a:gd name="connsiteY1105" fmla="*/ 309923 h 3910698"/>
                <a:gd name="connsiteX1106" fmla="*/ 269296 w 12193737"/>
                <a:gd name="connsiteY1106" fmla="*/ 309923 h 3910698"/>
                <a:gd name="connsiteX1107" fmla="*/ 138903 w 12193737"/>
                <a:gd name="connsiteY1107" fmla="*/ 234642 h 3910698"/>
                <a:gd name="connsiteX1108" fmla="*/ 264190 w 12193737"/>
                <a:gd name="connsiteY1108" fmla="*/ 162294 h 3910698"/>
                <a:gd name="connsiteX1109" fmla="*/ 269260 w 12193737"/>
                <a:gd name="connsiteY1109" fmla="*/ 165227 h 3910698"/>
                <a:gd name="connsiteX1110" fmla="*/ 269260 w 12193737"/>
                <a:gd name="connsiteY1110" fmla="*/ 309923 h 3910698"/>
                <a:gd name="connsiteX1111" fmla="*/ 267594 w 12193737"/>
                <a:gd name="connsiteY1111" fmla="*/ 312856 h 3910698"/>
                <a:gd name="connsiteX1112" fmla="*/ 137201 w 12193737"/>
                <a:gd name="connsiteY1112" fmla="*/ 388137 h 3910698"/>
                <a:gd name="connsiteX1113" fmla="*/ 137201 w 12193737"/>
                <a:gd name="connsiteY1113" fmla="*/ 237575 h 3910698"/>
                <a:gd name="connsiteX1114" fmla="*/ 267594 w 12193737"/>
                <a:gd name="connsiteY1114" fmla="*/ 312856 h 3910698"/>
                <a:gd name="connsiteX1115" fmla="*/ 137201 w 12193737"/>
                <a:gd name="connsiteY1115" fmla="*/ 550431 h 3910698"/>
                <a:gd name="connsiteX1116" fmla="*/ 260823 w 12193737"/>
                <a:gd name="connsiteY1116" fmla="*/ 621801 h 3910698"/>
                <a:gd name="connsiteX1117" fmla="*/ 137201 w 12193737"/>
                <a:gd name="connsiteY1117" fmla="*/ 693171 h 3910698"/>
                <a:gd name="connsiteX1118" fmla="*/ 137201 w 12193737"/>
                <a:gd name="connsiteY1118" fmla="*/ 550431 h 3910698"/>
                <a:gd name="connsiteX1119" fmla="*/ 142270 w 12193737"/>
                <a:gd name="connsiteY1119" fmla="*/ 709792 h 3910698"/>
                <a:gd name="connsiteX1120" fmla="*/ 267594 w 12193737"/>
                <a:gd name="connsiteY1120" fmla="*/ 782140 h 3910698"/>
                <a:gd name="connsiteX1121" fmla="*/ 142270 w 12193737"/>
                <a:gd name="connsiteY1121" fmla="*/ 854488 h 3910698"/>
                <a:gd name="connsiteX1122" fmla="*/ 137201 w 12193737"/>
                <a:gd name="connsiteY1122" fmla="*/ 851555 h 3910698"/>
                <a:gd name="connsiteX1123" fmla="*/ 137201 w 12193737"/>
                <a:gd name="connsiteY1123" fmla="*/ 712725 h 3910698"/>
                <a:gd name="connsiteX1124" fmla="*/ 142270 w 12193737"/>
                <a:gd name="connsiteY1124" fmla="*/ 709792 h 3910698"/>
                <a:gd name="connsiteX1125" fmla="*/ 133797 w 12193737"/>
                <a:gd name="connsiteY1125" fmla="*/ 849599 h 3910698"/>
                <a:gd name="connsiteX1126" fmla="*/ 16946 w 12193737"/>
                <a:gd name="connsiteY1126" fmla="*/ 782140 h 3910698"/>
                <a:gd name="connsiteX1127" fmla="*/ 133797 w 12193737"/>
                <a:gd name="connsiteY1127" fmla="*/ 714680 h 3910698"/>
                <a:gd name="connsiteX1128" fmla="*/ 133797 w 12193737"/>
                <a:gd name="connsiteY1128" fmla="*/ 849599 h 3910698"/>
                <a:gd name="connsiteX1129" fmla="*/ 260823 w 12193737"/>
                <a:gd name="connsiteY1129" fmla="*/ 942478 h 3910698"/>
                <a:gd name="connsiteX1130" fmla="*/ 137201 w 12193737"/>
                <a:gd name="connsiteY1130" fmla="*/ 1013848 h 3910698"/>
                <a:gd name="connsiteX1131" fmla="*/ 137201 w 12193737"/>
                <a:gd name="connsiteY1131" fmla="*/ 871108 h 3910698"/>
                <a:gd name="connsiteX1132" fmla="*/ 260823 w 12193737"/>
                <a:gd name="connsiteY1132" fmla="*/ 942478 h 3910698"/>
                <a:gd name="connsiteX1133" fmla="*/ 137201 w 12193737"/>
                <a:gd name="connsiteY1133" fmla="*/ 1332570 h 3910698"/>
                <a:gd name="connsiteX1134" fmla="*/ 260823 w 12193737"/>
                <a:gd name="connsiteY1134" fmla="*/ 1403941 h 3910698"/>
                <a:gd name="connsiteX1135" fmla="*/ 137201 w 12193737"/>
                <a:gd name="connsiteY1135" fmla="*/ 1475311 h 3910698"/>
                <a:gd name="connsiteX1136" fmla="*/ 137201 w 12193737"/>
                <a:gd name="connsiteY1136" fmla="*/ 1332570 h 3910698"/>
                <a:gd name="connsiteX1137" fmla="*/ 142270 w 12193737"/>
                <a:gd name="connsiteY1137" fmla="*/ 1491931 h 3910698"/>
                <a:gd name="connsiteX1138" fmla="*/ 267594 w 12193737"/>
                <a:gd name="connsiteY1138" fmla="*/ 1564279 h 3910698"/>
                <a:gd name="connsiteX1139" fmla="*/ 142270 w 12193737"/>
                <a:gd name="connsiteY1139" fmla="*/ 1636627 h 3910698"/>
                <a:gd name="connsiteX1140" fmla="*/ 137201 w 12193737"/>
                <a:gd name="connsiteY1140" fmla="*/ 1633694 h 3910698"/>
                <a:gd name="connsiteX1141" fmla="*/ 137201 w 12193737"/>
                <a:gd name="connsiteY1141" fmla="*/ 1494864 h 3910698"/>
                <a:gd name="connsiteX1142" fmla="*/ 142270 w 12193737"/>
                <a:gd name="connsiteY1142" fmla="*/ 1491931 h 3910698"/>
                <a:gd name="connsiteX1143" fmla="*/ 133797 w 12193737"/>
                <a:gd name="connsiteY1143" fmla="*/ 1631739 h 3910698"/>
                <a:gd name="connsiteX1144" fmla="*/ 16946 w 12193737"/>
                <a:gd name="connsiteY1144" fmla="*/ 1564279 h 3910698"/>
                <a:gd name="connsiteX1145" fmla="*/ 133797 w 12193737"/>
                <a:gd name="connsiteY1145" fmla="*/ 1496820 h 3910698"/>
                <a:gd name="connsiteX1146" fmla="*/ 133797 w 12193737"/>
                <a:gd name="connsiteY1146" fmla="*/ 1631739 h 3910698"/>
                <a:gd name="connsiteX1147" fmla="*/ 260823 w 12193737"/>
                <a:gd name="connsiteY1147" fmla="*/ 1724618 h 3910698"/>
                <a:gd name="connsiteX1148" fmla="*/ 137201 w 12193737"/>
                <a:gd name="connsiteY1148" fmla="*/ 1795988 h 3910698"/>
                <a:gd name="connsiteX1149" fmla="*/ 137201 w 12193737"/>
                <a:gd name="connsiteY1149" fmla="*/ 1653248 h 3910698"/>
                <a:gd name="connsiteX1150" fmla="*/ 260823 w 12193737"/>
                <a:gd name="connsiteY1150" fmla="*/ 1724618 h 3910698"/>
                <a:gd name="connsiteX1151" fmla="*/ 137201 w 12193737"/>
                <a:gd name="connsiteY1151" fmla="*/ 2114710 h 3910698"/>
                <a:gd name="connsiteX1152" fmla="*/ 260823 w 12193737"/>
                <a:gd name="connsiteY1152" fmla="*/ 2186080 h 3910698"/>
                <a:gd name="connsiteX1153" fmla="*/ 137201 w 12193737"/>
                <a:gd name="connsiteY1153" fmla="*/ 2257451 h 3910698"/>
                <a:gd name="connsiteX1154" fmla="*/ 137201 w 12193737"/>
                <a:gd name="connsiteY1154" fmla="*/ 2114710 h 3910698"/>
                <a:gd name="connsiteX1155" fmla="*/ 142270 w 12193737"/>
                <a:gd name="connsiteY1155" fmla="*/ 2274071 h 3910698"/>
                <a:gd name="connsiteX1156" fmla="*/ 267594 w 12193737"/>
                <a:gd name="connsiteY1156" fmla="*/ 2346419 h 3910698"/>
                <a:gd name="connsiteX1157" fmla="*/ 142270 w 12193737"/>
                <a:gd name="connsiteY1157" fmla="*/ 2418767 h 3910698"/>
                <a:gd name="connsiteX1158" fmla="*/ 137201 w 12193737"/>
                <a:gd name="connsiteY1158" fmla="*/ 2415834 h 3910698"/>
                <a:gd name="connsiteX1159" fmla="*/ 137201 w 12193737"/>
                <a:gd name="connsiteY1159" fmla="*/ 2277004 h 3910698"/>
                <a:gd name="connsiteX1160" fmla="*/ 142306 w 12193737"/>
                <a:gd name="connsiteY1160" fmla="*/ 2274071 h 3910698"/>
                <a:gd name="connsiteX1161" fmla="*/ 133797 w 12193737"/>
                <a:gd name="connsiteY1161" fmla="*/ 2413879 h 3910698"/>
                <a:gd name="connsiteX1162" fmla="*/ 16946 w 12193737"/>
                <a:gd name="connsiteY1162" fmla="*/ 2346419 h 3910698"/>
                <a:gd name="connsiteX1163" fmla="*/ 133797 w 12193737"/>
                <a:gd name="connsiteY1163" fmla="*/ 2278959 h 3910698"/>
                <a:gd name="connsiteX1164" fmla="*/ 133797 w 12193737"/>
                <a:gd name="connsiteY1164" fmla="*/ 2413915 h 3910698"/>
                <a:gd name="connsiteX1165" fmla="*/ 260823 w 12193737"/>
                <a:gd name="connsiteY1165" fmla="*/ 2506758 h 3910698"/>
                <a:gd name="connsiteX1166" fmla="*/ 137201 w 12193737"/>
                <a:gd name="connsiteY1166" fmla="*/ 2578128 h 3910698"/>
                <a:gd name="connsiteX1167" fmla="*/ 137201 w 12193737"/>
                <a:gd name="connsiteY1167" fmla="*/ 2435387 h 3910698"/>
                <a:gd name="connsiteX1168" fmla="*/ 260823 w 12193737"/>
                <a:gd name="connsiteY1168" fmla="*/ 2506758 h 3910698"/>
                <a:gd name="connsiteX1169" fmla="*/ 137201 w 12193737"/>
                <a:gd name="connsiteY1169" fmla="*/ 2896850 h 3910698"/>
                <a:gd name="connsiteX1170" fmla="*/ 260823 w 12193737"/>
                <a:gd name="connsiteY1170" fmla="*/ 2968220 h 3910698"/>
                <a:gd name="connsiteX1171" fmla="*/ 137201 w 12193737"/>
                <a:gd name="connsiteY1171" fmla="*/ 3039590 h 3910698"/>
                <a:gd name="connsiteX1172" fmla="*/ 137201 w 12193737"/>
                <a:gd name="connsiteY1172" fmla="*/ 2896850 h 3910698"/>
                <a:gd name="connsiteX1173" fmla="*/ 142270 w 12193737"/>
                <a:gd name="connsiteY1173" fmla="*/ 3056211 h 3910698"/>
                <a:gd name="connsiteX1174" fmla="*/ 267594 w 12193737"/>
                <a:gd name="connsiteY1174" fmla="*/ 3128559 h 3910698"/>
                <a:gd name="connsiteX1175" fmla="*/ 142270 w 12193737"/>
                <a:gd name="connsiteY1175" fmla="*/ 3200906 h 3910698"/>
                <a:gd name="connsiteX1176" fmla="*/ 137201 w 12193737"/>
                <a:gd name="connsiteY1176" fmla="*/ 3198010 h 3910698"/>
                <a:gd name="connsiteX1177" fmla="*/ 137201 w 12193737"/>
                <a:gd name="connsiteY1177" fmla="*/ 3059144 h 3910698"/>
                <a:gd name="connsiteX1178" fmla="*/ 142270 w 12193737"/>
                <a:gd name="connsiteY1178" fmla="*/ 3056211 h 3910698"/>
                <a:gd name="connsiteX1179" fmla="*/ 133797 w 12193737"/>
                <a:gd name="connsiteY1179" fmla="*/ 3196018 h 3910698"/>
                <a:gd name="connsiteX1180" fmla="*/ 16946 w 12193737"/>
                <a:gd name="connsiteY1180" fmla="*/ 3128559 h 3910698"/>
                <a:gd name="connsiteX1181" fmla="*/ 133797 w 12193737"/>
                <a:gd name="connsiteY1181" fmla="*/ 3061063 h 3910698"/>
                <a:gd name="connsiteX1182" fmla="*/ 133797 w 12193737"/>
                <a:gd name="connsiteY1182" fmla="*/ 3195982 h 3910698"/>
                <a:gd name="connsiteX1183" fmla="*/ 260823 w 12193737"/>
                <a:gd name="connsiteY1183" fmla="*/ 3288897 h 3910698"/>
                <a:gd name="connsiteX1184" fmla="*/ 137201 w 12193737"/>
                <a:gd name="connsiteY1184" fmla="*/ 3360267 h 3910698"/>
                <a:gd name="connsiteX1185" fmla="*/ 137201 w 12193737"/>
                <a:gd name="connsiteY1185" fmla="*/ 3217527 h 3910698"/>
                <a:gd name="connsiteX1186" fmla="*/ 260823 w 12193737"/>
                <a:gd name="connsiteY1186" fmla="*/ 3288861 h 3910698"/>
                <a:gd name="connsiteX1187" fmla="*/ 137201 w 12193737"/>
                <a:gd name="connsiteY1187" fmla="*/ 3522561 h 3910698"/>
                <a:gd name="connsiteX1188" fmla="*/ 267594 w 12193737"/>
                <a:gd name="connsiteY1188" fmla="*/ 3597842 h 3910698"/>
                <a:gd name="connsiteX1189" fmla="*/ 137201 w 12193737"/>
                <a:gd name="connsiteY1189" fmla="*/ 3673123 h 3910698"/>
                <a:gd name="connsiteX1190" fmla="*/ 137201 w 12193737"/>
                <a:gd name="connsiteY1190" fmla="*/ 3522561 h 3910698"/>
                <a:gd name="connsiteX1191" fmla="*/ 269296 w 12193737"/>
                <a:gd name="connsiteY1191" fmla="*/ 3600775 h 3910698"/>
                <a:gd name="connsiteX1192" fmla="*/ 269296 w 12193737"/>
                <a:gd name="connsiteY1192" fmla="*/ 3745471 h 3910698"/>
                <a:gd name="connsiteX1193" fmla="*/ 264226 w 12193737"/>
                <a:gd name="connsiteY1193" fmla="*/ 3748405 h 3910698"/>
                <a:gd name="connsiteX1194" fmla="*/ 138903 w 12193737"/>
                <a:gd name="connsiteY1194" fmla="*/ 3676056 h 3910698"/>
                <a:gd name="connsiteX1195" fmla="*/ 269296 w 12193737"/>
                <a:gd name="connsiteY1195" fmla="*/ 3600775 h 3910698"/>
                <a:gd name="connsiteX1196" fmla="*/ 272663 w 12193737"/>
                <a:gd name="connsiteY1196" fmla="*/ 3600775 h 3910698"/>
                <a:gd name="connsiteX1197" fmla="*/ 396285 w 12193737"/>
                <a:gd name="connsiteY1197" fmla="*/ 3672146 h 3910698"/>
                <a:gd name="connsiteX1198" fmla="*/ 272663 w 12193737"/>
                <a:gd name="connsiteY1198" fmla="*/ 3743516 h 3910698"/>
                <a:gd name="connsiteX1199" fmla="*/ 272663 w 12193737"/>
                <a:gd name="connsiteY1199" fmla="*/ 3600775 h 3910698"/>
                <a:gd name="connsiteX1200" fmla="*/ 274365 w 12193737"/>
                <a:gd name="connsiteY1200" fmla="*/ 3597842 h 3910698"/>
                <a:gd name="connsiteX1201" fmla="*/ 404758 w 12193737"/>
                <a:gd name="connsiteY1201" fmla="*/ 3522561 h 3910698"/>
                <a:gd name="connsiteX1202" fmla="*/ 404758 w 12193737"/>
                <a:gd name="connsiteY1202" fmla="*/ 3667257 h 3910698"/>
                <a:gd name="connsiteX1203" fmla="*/ 399689 w 12193737"/>
                <a:gd name="connsiteY1203" fmla="*/ 3670190 h 3910698"/>
                <a:gd name="connsiteX1204" fmla="*/ 274365 w 12193737"/>
                <a:gd name="connsiteY1204" fmla="*/ 3597842 h 3910698"/>
                <a:gd name="connsiteX1205" fmla="*/ 408126 w 12193737"/>
                <a:gd name="connsiteY1205" fmla="*/ 3522561 h 3910698"/>
                <a:gd name="connsiteX1206" fmla="*/ 531748 w 12193737"/>
                <a:gd name="connsiteY1206" fmla="*/ 3593932 h 3910698"/>
                <a:gd name="connsiteX1207" fmla="*/ 408126 w 12193737"/>
                <a:gd name="connsiteY1207" fmla="*/ 3665302 h 3910698"/>
                <a:gd name="connsiteX1208" fmla="*/ 408126 w 12193737"/>
                <a:gd name="connsiteY1208" fmla="*/ 3522561 h 3910698"/>
                <a:gd name="connsiteX1209" fmla="*/ 409828 w 12193737"/>
                <a:gd name="connsiteY1209" fmla="*/ 3519628 h 3910698"/>
                <a:gd name="connsiteX1210" fmla="*/ 535116 w 12193737"/>
                <a:gd name="connsiteY1210" fmla="*/ 3447281 h 3910698"/>
                <a:gd name="connsiteX1211" fmla="*/ 540185 w 12193737"/>
                <a:gd name="connsiteY1211" fmla="*/ 3450214 h 3910698"/>
                <a:gd name="connsiteX1212" fmla="*/ 540185 w 12193737"/>
                <a:gd name="connsiteY1212" fmla="*/ 3589043 h 3910698"/>
                <a:gd name="connsiteX1213" fmla="*/ 535116 w 12193737"/>
                <a:gd name="connsiteY1213" fmla="*/ 3591976 h 3910698"/>
                <a:gd name="connsiteX1214" fmla="*/ 409792 w 12193737"/>
                <a:gd name="connsiteY1214" fmla="*/ 3519628 h 3910698"/>
                <a:gd name="connsiteX1215" fmla="*/ 543625 w 12193737"/>
                <a:gd name="connsiteY1215" fmla="*/ 3452169 h 3910698"/>
                <a:gd name="connsiteX1216" fmla="*/ 660475 w 12193737"/>
                <a:gd name="connsiteY1216" fmla="*/ 3519665 h 3910698"/>
                <a:gd name="connsiteX1217" fmla="*/ 543625 w 12193737"/>
                <a:gd name="connsiteY1217" fmla="*/ 3587124 h 3910698"/>
                <a:gd name="connsiteX1218" fmla="*/ 543625 w 12193737"/>
                <a:gd name="connsiteY1218" fmla="*/ 3452205 h 3910698"/>
                <a:gd name="connsiteX1219" fmla="*/ 416599 w 12193737"/>
                <a:gd name="connsiteY1219" fmla="*/ 3359290 h 3910698"/>
                <a:gd name="connsiteX1220" fmla="*/ 540221 w 12193737"/>
                <a:gd name="connsiteY1220" fmla="*/ 3287920 h 3910698"/>
                <a:gd name="connsiteX1221" fmla="*/ 540221 w 12193737"/>
                <a:gd name="connsiteY1221" fmla="*/ 3430660 h 3910698"/>
                <a:gd name="connsiteX1222" fmla="*/ 416599 w 12193737"/>
                <a:gd name="connsiteY1222" fmla="*/ 3359290 h 3910698"/>
                <a:gd name="connsiteX1223" fmla="*/ 540221 w 12193737"/>
                <a:gd name="connsiteY1223" fmla="*/ 2969161 h 3910698"/>
                <a:gd name="connsiteX1224" fmla="*/ 416599 w 12193737"/>
                <a:gd name="connsiteY1224" fmla="*/ 2897791 h 3910698"/>
                <a:gd name="connsiteX1225" fmla="*/ 540221 w 12193737"/>
                <a:gd name="connsiteY1225" fmla="*/ 2826421 h 3910698"/>
                <a:gd name="connsiteX1226" fmla="*/ 540221 w 12193737"/>
                <a:gd name="connsiteY1226" fmla="*/ 2969125 h 3910698"/>
                <a:gd name="connsiteX1227" fmla="*/ 535152 w 12193737"/>
                <a:gd name="connsiteY1227" fmla="*/ 2809837 h 3910698"/>
                <a:gd name="connsiteX1228" fmla="*/ 409828 w 12193737"/>
                <a:gd name="connsiteY1228" fmla="*/ 2737489 h 3910698"/>
                <a:gd name="connsiteX1229" fmla="*/ 535116 w 12193737"/>
                <a:gd name="connsiteY1229" fmla="*/ 2665177 h 3910698"/>
                <a:gd name="connsiteX1230" fmla="*/ 540185 w 12193737"/>
                <a:gd name="connsiteY1230" fmla="*/ 2668110 h 3910698"/>
                <a:gd name="connsiteX1231" fmla="*/ 540185 w 12193737"/>
                <a:gd name="connsiteY1231" fmla="*/ 2806940 h 3910698"/>
                <a:gd name="connsiteX1232" fmla="*/ 535116 w 12193737"/>
                <a:gd name="connsiteY1232" fmla="*/ 2809873 h 3910698"/>
                <a:gd name="connsiteX1233" fmla="*/ 543625 w 12193737"/>
                <a:gd name="connsiteY1233" fmla="*/ 2670029 h 3910698"/>
                <a:gd name="connsiteX1234" fmla="*/ 660475 w 12193737"/>
                <a:gd name="connsiteY1234" fmla="*/ 2737489 h 3910698"/>
                <a:gd name="connsiteX1235" fmla="*/ 543625 w 12193737"/>
                <a:gd name="connsiteY1235" fmla="*/ 2804948 h 3910698"/>
                <a:gd name="connsiteX1236" fmla="*/ 543625 w 12193737"/>
                <a:gd name="connsiteY1236" fmla="*/ 2670029 h 3910698"/>
                <a:gd name="connsiteX1237" fmla="*/ 416599 w 12193737"/>
                <a:gd name="connsiteY1237" fmla="*/ 2577150 h 3910698"/>
                <a:gd name="connsiteX1238" fmla="*/ 540221 w 12193737"/>
                <a:gd name="connsiteY1238" fmla="*/ 2505780 h 3910698"/>
                <a:gd name="connsiteX1239" fmla="*/ 540221 w 12193737"/>
                <a:gd name="connsiteY1239" fmla="*/ 2648520 h 3910698"/>
                <a:gd name="connsiteX1240" fmla="*/ 416599 w 12193737"/>
                <a:gd name="connsiteY1240" fmla="*/ 2577150 h 3910698"/>
                <a:gd name="connsiteX1241" fmla="*/ 540221 w 12193737"/>
                <a:gd name="connsiteY1241" fmla="*/ 2187022 h 3910698"/>
                <a:gd name="connsiteX1242" fmla="*/ 416599 w 12193737"/>
                <a:gd name="connsiteY1242" fmla="*/ 2115688 h 3910698"/>
                <a:gd name="connsiteX1243" fmla="*/ 540221 w 12193737"/>
                <a:gd name="connsiteY1243" fmla="*/ 2044318 h 3910698"/>
                <a:gd name="connsiteX1244" fmla="*/ 540221 w 12193737"/>
                <a:gd name="connsiteY1244" fmla="*/ 2187058 h 3910698"/>
                <a:gd name="connsiteX1245" fmla="*/ 535152 w 12193737"/>
                <a:gd name="connsiteY1245" fmla="*/ 2027697 h 3910698"/>
                <a:gd name="connsiteX1246" fmla="*/ 409828 w 12193737"/>
                <a:gd name="connsiteY1246" fmla="*/ 1955349 h 3910698"/>
                <a:gd name="connsiteX1247" fmla="*/ 535116 w 12193737"/>
                <a:gd name="connsiteY1247" fmla="*/ 1883001 h 3910698"/>
                <a:gd name="connsiteX1248" fmla="*/ 540185 w 12193737"/>
                <a:gd name="connsiteY1248" fmla="*/ 1885934 h 3910698"/>
                <a:gd name="connsiteX1249" fmla="*/ 540185 w 12193737"/>
                <a:gd name="connsiteY1249" fmla="*/ 2024764 h 3910698"/>
                <a:gd name="connsiteX1250" fmla="*/ 535116 w 12193737"/>
                <a:gd name="connsiteY1250" fmla="*/ 2027697 h 3910698"/>
                <a:gd name="connsiteX1251" fmla="*/ 543625 w 12193737"/>
                <a:gd name="connsiteY1251" fmla="*/ 1887890 h 3910698"/>
                <a:gd name="connsiteX1252" fmla="*/ 660475 w 12193737"/>
                <a:gd name="connsiteY1252" fmla="*/ 1955349 h 3910698"/>
                <a:gd name="connsiteX1253" fmla="*/ 543625 w 12193737"/>
                <a:gd name="connsiteY1253" fmla="*/ 2022809 h 3910698"/>
                <a:gd name="connsiteX1254" fmla="*/ 543625 w 12193737"/>
                <a:gd name="connsiteY1254" fmla="*/ 1887890 h 3910698"/>
                <a:gd name="connsiteX1255" fmla="*/ 416599 w 12193737"/>
                <a:gd name="connsiteY1255" fmla="*/ 1795011 h 3910698"/>
                <a:gd name="connsiteX1256" fmla="*/ 540221 w 12193737"/>
                <a:gd name="connsiteY1256" fmla="*/ 1723640 h 3910698"/>
                <a:gd name="connsiteX1257" fmla="*/ 540221 w 12193737"/>
                <a:gd name="connsiteY1257" fmla="*/ 1866381 h 3910698"/>
                <a:gd name="connsiteX1258" fmla="*/ 416599 w 12193737"/>
                <a:gd name="connsiteY1258" fmla="*/ 1795011 h 3910698"/>
                <a:gd name="connsiteX1259" fmla="*/ 540221 w 12193737"/>
                <a:gd name="connsiteY1259" fmla="*/ 1404918 h 3910698"/>
                <a:gd name="connsiteX1260" fmla="*/ 416599 w 12193737"/>
                <a:gd name="connsiteY1260" fmla="*/ 1333548 h 3910698"/>
                <a:gd name="connsiteX1261" fmla="*/ 540221 w 12193737"/>
                <a:gd name="connsiteY1261" fmla="*/ 1262178 h 3910698"/>
                <a:gd name="connsiteX1262" fmla="*/ 540221 w 12193737"/>
                <a:gd name="connsiteY1262" fmla="*/ 1404918 h 3910698"/>
                <a:gd name="connsiteX1263" fmla="*/ 535152 w 12193737"/>
                <a:gd name="connsiteY1263" fmla="*/ 1245557 h 3910698"/>
                <a:gd name="connsiteX1264" fmla="*/ 409828 w 12193737"/>
                <a:gd name="connsiteY1264" fmla="*/ 1173210 h 3910698"/>
                <a:gd name="connsiteX1265" fmla="*/ 535116 w 12193737"/>
                <a:gd name="connsiteY1265" fmla="*/ 1100862 h 3910698"/>
                <a:gd name="connsiteX1266" fmla="*/ 540185 w 12193737"/>
                <a:gd name="connsiteY1266" fmla="*/ 1103795 h 3910698"/>
                <a:gd name="connsiteX1267" fmla="*/ 540185 w 12193737"/>
                <a:gd name="connsiteY1267" fmla="*/ 1242588 h 3910698"/>
                <a:gd name="connsiteX1268" fmla="*/ 535116 w 12193737"/>
                <a:gd name="connsiteY1268" fmla="*/ 1245521 h 3910698"/>
                <a:gd name="connsiteX1269" fmla="*/ 543625 w 12193737"/>
                <a:gd name="connsiteY1269" fmla="*/ 1105750 h 3910698"/>
                <a:gd name="connsiteX1270" fmla="*/ 660475 w 12193737"/>
                <a:gd name="connsiteY1270" fmla="*/ 1173210 h 3910698"/>
                <a:gd name="connsiteX1271" fmla="*/ 543625 w 12193737"/>
                <a:gd name="connsiteY1271" fmla="*/ 1240669 h 3910698"/>
                <a:gd name="connsiteX1272" fmla="*/ 543625 w 12193737"/>
                <a:gd name="connsiteY1272" fmla="*/ 1105750 h 3910698"/>
                <a:gd name="connsiteX1273" fmla="*/ 416599 w 12193737"/>
                <a:gd name="connsiteY1273" fmla="*/ 1012871 h 3910698"/>
                <a:gd name="connsiteX1274" fmla="*/ 540221 w 12193737"/>
                <a:gd name="connsiteY1274" fmla="*/ 941501 h 3910698"/>
                <a:gd name="connsiteX1275" fmla="*/ 540221 w 12193737"/>
                <a:gd name="connsiteY1275" fmla="*/ 1084241 h 3910698"/>
                <a:gd name="connsiteX1276" fmla="*/ 416599 w 12193737"/>
                <a:gd name="connsiteY1276" fmla="*/ 1012871 h 3910698"/>
                <a:gd name="connsiteX1277" fmla="*/ 540221 w 12193737"/>
                <a:gd name="connsiteY1277" fmla="*/ 622779 h 3910698"/>
                <a:gd name="connsiteX1278" fmla="*/ 416599 w 12193737"/>
                <a:gd name="connsiteY1278" fmla="*/ 551408 h 3910698"/>
                <a:gd name="connsiteX1279" fmla="*/ 540221 w 12193737"/>
                <a:gd name="connsiteY1279" fmla="*/ 480038 h 3910698"/>
                <a:gd name="connsiteX1280" fmla="*/ 540221 w 12193737"/>
                <a:gd name="connsiteY1280" fmla="*/ 622779 h 3910698"/>
                <a:gd name="connsiteX1281" fmla="*/ 535152 w 12193737"/>
                <a:gd name="connsiteY1281" fmla="*/ 463418 h 3910698"/>
                <a:gd name="connsiteX1282" fmla="*/ 409828 w 12193737"/>
                <a:gd name="connsiteY1282" fmla="*/ 391070 h 3910698"/>
                <a:gd name="connsiteX1283" fmla="*/ 535116 w 12193737"/>
                <a:gd name="connsiteY1283" fmla="*/ 318722 h 3910698"/>
                <a:gd name="connsiteX1284" fmla="*/ 540185 w 12193737"/>
                <a:gd name="connsiteY1284" fmla="*/ 321655 h 3910698"/>
                <a:gd name="connsiteX1285" fmla="*/ 540185 w 12193737"/>
                <a:gd name="connsiteY1285" fmla="*/ 460485 h 3910698"/>
                <a:gd name="connsiteX1286" fmla="*/ 535116 w 12193737"/>
                <a:gd name="connsiteY1286" fmla="*/ 463418 h 3910698"/>
                <a:gd name="connsiteX1287" fmla="*/ 543625 w 12193737"/>
                <a:gd name="connsiteY1287" fmla="*/ 323610 h 3910698"/>
                <a:gd name="connsiteX1288" fmla="*/ 660475 w 12193737"/>
                <a:gd name="connsiteY1288" fmla="*/ 391070 h 3910698"/>
                <a:gd name="connsiteX1289" fmla="*/ 543625 w 12193737"/>
                <a:gd name="connsiteY1289" fmla="*/ 458529 h 3910698"/>
                <a:gd name="connsiteX1290" fmla="*/ 543625 w 12193737"/>
                <a:gd name="connsiteY1290" fmla="*/ 323610 h 3910698"/>
                <a:gd name="connsiteX1291" fmla="*/ 416599 w 12193737"/>
                <a:gd name="connsiteY1291" fmla="*/ 230731 h 3910698"/>
                <a:gd name="connsiteX1292" fmla="*/ 540221 w 12193737"/>
                <a:gd name="connsiteY1292" fmla="*/ 159361 h 3910698"/>
                <a:gd name="connsiteX1293" fmla="*/ 540221 w 12193737"/>
                <a:gd name="connsiteY1293" fmla="*/ 302101 h 3910698"/>
                <a:gd name="connsiteX1294" fmla="*/ 416599 w 12193737"/>
                <a:gd name="connsiteY1294" fmla="*/ 230731 h 3910698"/>
                <a:gd name="connsiteX1295" fmla="*/ 408126 w 12193737"/>
                <a:gd name="connsiteY1295" fmla="*/ 81147 h 3910698"/>
                <a:gd name="connsiteX1296" fmla="*/ 538519 w 12193737"/>
                <a:gd name="connsiteY1296" fmla="*/ 156428 h 3910698"/>
                <a:gd name="connsiteX1297" fmla="*/ 413195 w 12193737"/>
                <a:gd name="connsiteY1297" fmla="*/ 228776 h 3910698"/>
                <a:gd name="connsiteX1298" fmla="*/ 408126 w 12193737"/>
                <a:gd name="connsiteY1298" fmla="*/ 225843 h 3910698"/>
                <a:gd name="connsiteX1299" fmla="*/ 408126 w 12193737"/>
                <a:gd name="connsiteY1299" fmla="*/ 81147 h 3910698"/>
                <a:gd name="connsiteX1300" fmla="*/ 404758 w 12193737"/>
                <a:gd name="connsiteY1300" fmla="*/ 223887 h 3910698"/>
                <a:gd name="connsiteX1301" fmla="*/ 281137 w 12193737"/>
                <a:gd name="connsiteY1301" fmla="*/ 152517 h 3910698"/>
                <a:gd name="connsiteX1302" fmla="*/ 404758 w 12193737"/>
                <a:gd name="connsiteY1302" fmla="*/ 81147 h 3910698"/>
                <a:gd name="connsiteX1303" fmla="*/ 404758 w 12193737"/>
                <a:gd name="connsiteY1303" fmla="*/ 223887 h 3910698"/>
                <a:gd name="connsiteX1304" fmla="*/ 272663 w 12193737"/>
                <a:gd name="connsiteY1304" fmla="*/ 2933 h 3910698"/>
                <a:gd name="connsiteX1305" fmla="*/ 403057 w 12193737"/>
                <a:gd name="connsiteY1305" fmla="*/ 78214 h 3910698"/>
                <a:gd name="connsiteX1306" fmla="*/ 277733 w 12193737"/>
                <a:gd name="connsiteY1306" fmla="*/ 150562 h 3910698"/>
                <a:gd name="connsiteX1307" fmla="*/ 272663 w 12193737"/>
                <a:gd name="connsiteY1307" fmla="*/ 147629 h 3910698"/>
                <a:gd name="connsiteX1308" fmla="*/ 272663 w 12193737"/>
                <a:gd name="connsiteY1308" fmla="*/ 2933 h 3910698"/>
                <a:gd name="connsiteX1309" fmla="*/ 269296 w 12193737"/>
                <a:gd name="connsiteY1309" fmla="*/ 2933 h 3910698"/>
                <a:gd name="connsiteX1310" fmla="*/ 269296 w 12193737"/>
                <a:gd name="connsiteY1310" fmla="*/ 145674 h 3910698"/>
                <a:gd name="connsiteX1311" fmla="*/ 145674 w 12193737"/>
                <a:gd name="connsiteY1311" fmla="*/ 74303 h 3910698"/>
                <a:gd name="connsiteX1312" fmla="*/ 269296 w 12193737"/>
                <a:gd name="connsiteY1312" fmla="*/ 2933 h 3910698"/>
                <a:gd name="connsiteX1313" fmla="*/ 260823 w 12193737"/>
                <a:gd name="connsiteY1313" fmla="*/ 160339 h 3910698"/>
                <a:gd name="connsiteX1314" fmla="*/ 137201 w 12193737"/>
                <a:gd name="connsiteY1314" fmla="*/ 231709 h 3910698"/>
                <a:gd name="connsiteX1315" fmla="*/ 137201 w 12193737"/>
                <a:gd name="connsiteY1315" fmla="*/ 88968 h 3910698"/>
                <a:gd name="connsiteX1316" fmla="*/ 260823 w 12193737"/>
                <a:gd name="connsiteY1316" fmla="*/ 160339 h 3910698"/>
                <a:gd name="connsiteX1317" fmla="*/ 8509 w 12193737"/>
                <a:gd name="connsiteY1317" fmla="*/ 14665 h 3910698"/>
                <a:gd name="connsiteX1318" fmla="*/ 125360 w 12193737"/>
                <a:gd name="connsiteY1318" fmla="*/ 82125 h 3910698"/>
                <a:gd name="connsiteX1319" fmla="*/ 8509 w 12193737"/>
                <a:gd name="connsiteY1319" fmla="*/ 149584 h 3910698"/>
                <a:gd name="connsiteX1320" fmla="*/ 8509 w 12193737"/>
                <a:gd name="connsiteY1320" fmla="*/ 14665 h 3910698"/>
                <a:gd name="connsiteX1321" fmla="*/ 8509 w 12193737"/>
                <a:gd name="connsiteY1321" fmla="*/ 153495 h 3910698"/>
                <a:gd name="connsiteX1322" fmla="*/ 128728 w 12193737"/>
                <a:gd name="connsiteY1322" fmla="*/ 84080 h 3910698"/>
                <a:gd name="connsiteX1323" fmla="*/ 133833 w 12193737"/>
                <a:gd name="connsiteY1323" fmla="*/ 87013 h 3910698"/>
                <a:gd name="connsiteX1324" fmla="*/ 133833 w 12193737"/>
                <a:gd name="connsiteY1324" fmla="*/ 231709 h 3910698"/>
                <a:gd name="connsiteX1325" fmla="*/ 8509 w 12193737"/>
                <a:gd name="connsiteY1325" fmla="*/ 159361 h 3910698"/>
                <a:gd name="connsiteX1326" fmla="*/ 8509 w 12193737"/>
                <a:gd name="connsiteY1326" fmla="*/ 153495 h 3910698"/>
                <a:gd name="connsiteX1327" fmla="*/ 8509 w 12193737"/>
                <a:gd name="connsiteY1327" fmla="*/ 163272 h 3910698"/>
                <a:gd name="connsiteX1328" fmla="*/ 132131 w 12193737"/>
                <a:gd name="connsiteY1328" fmla="*/ 234642 h 3910698"/>
                <a:gd name="connsiteX1329" fmla="*/ 8509 w 12193737"/>
                <a:gd name="connsiteY1329" fmla="*/ 306012 h 3910698"/>
                <a:gd name="connsiteX1330" fmla="*/ 8509 w 12193737"/>
                <a:gd name="connsiteY1330" fmla="*/ 163272 h 3910698"/>
                <a:gd name="connsiteX1331" fmla="*/ 8509 w 12193737"/>
                <a:gd name="connsiteY1331" fmla="*/ 309923 h 3910698"/>
                <a:gd name="connsiteX1332" fmla="*/ 133833 w 12193737"/>
                <a:gd name="connsiteY1332" fmla="*/ 237575 h 3910698"/>
                <a:gd name="connsiteX1333" fmla="*/ 133833 w 12193737"/>
                <a:gd name="connsiteY1333" fmla="*/ 388101 h 3910698"/>
                <a:gd name="connsiteX1334" fmla="*/ 8509 w 12193737"/>
                <a:gd name="connsiteY1334" fmla="*/ 315789 h 3910698"/>
                <a:gd name="connsiteX1335" fmla="*/ 8509 w 12193737"/>
                <a:gd name="connsiteY1335" fmla="*/ 309923 h 3910698"/>
                <a:gd name="connsiteX1336" fmla="*/ 8509 w 12193737"/>
                <a:gd name="connsiteY1336" fmla="*/ 319700 h 3910698"/>
                <a:gd name="connsiteX1337" fmla="*/ 132131 w 12193737"/>
                <a:gd name="connsiteY1337" fmla="*/ 391070 h 3910698"/>
                <a:gd name="connsiteX1338" fmla="*/ 8509 w 12193737"/>
                <a:gd name="connsiteY1338" fmla="*/ 462440 h 3910698"/>
                <a:gd name="connsiteX1339" fmla="*/ 8509 w 12193737"/>
                <a:gd name="connsiteY1339" fmla="*/ 319700 h 3910698"/>
                <a:gd name="connsiteX1340" fmla="*/ 8509 w 12193737"/>
                <a:gd name="connsiteY1340" fmla="*/ 466351 h 3910698"/>
                <a:gd name="connsiteX1341" fmla="*/ 133833 w 12193737"/>
                <a:gd name="connsiteY1341" fmla="*/ 394003 h 3910698"/>
                <a:gd name="connsiteX1342" fmla="*/ 133833 w 12193737"/>
                <a:gd name="connsiteY1342" fmla="*/ 544565 h 3910698"/>
                <a:gd name="connsiteX1343" fmla="*/ 8509 w 12193737"/>
                <a:gd name="connsiteY1343" fmla="*/ 472217 h 3910698"/>
                <a:gd name="connsiteX1344" fmla="*/ 8509 w 12193737"/>
                <a:gd name="connsiteY1344" fmla="*/ 466351 h 3910698"/>
                <a:gd name="connsiteX1345" fmla="*/ 8509 w 12193737"/>
                <a:gd name="connsiteY1345" fmla="*/ 476128 h 3910698"/>
                <a:gd name="connsiteX1346" fmla="*/ 132131 w 12193737"/>
                <a:gd name="connsiteY1346" fmla="*/ 547498 h 3910698"/>
                <a:gd name="connsiteX1347" fmla="*/ 8509 w 12193737"/>
                <a:gd name="connsiteY1347" fmla="*/ 618868 h 3910698"/>
                <a:gd name="connsiteX1348" fmla="*/ 8509 w 12193737"/>
                <a:gd name="connsiteY1348" fmla="*/ 476128 h 3910698"/>
                <a:gd name="connsiteX1349" fmla="*/ 8509 w 12193737"/>
                <a:gd name="connsiteY1349" fmla="*/ 622779 h 3910698"/>
                <a:gd name="connsiteX1350" fmla="*/ 133833 w 12193737"/>
                <a:gd name="connsiteY1350" fmla="*/ 550431 h 3910698"/>
                <a:gd name="connsiteX1351" fmla="*/ 133833 w 12193737"/>
                <a:gd name="connsiteY1351" fmla="*/ 695127 h 3910698"/>
                <a:gd name="connsiteX1352" fmla="*/ 128764 w 12193737"/>
                <a:gd name="connsiteY1352" fmla="*/ 698060 h 3910698"/>
                <a:gd name="connsiteX1353" fmla="*/ 8509 w 12193737"/>
                <a:gd name="connsiteY1353" fmla="*/ 628645 h 3910698"/>
                <a:gd name="connsiteX1354" fmla="*/ 8509 w 12193737"/>
                <a:gd name="connsiteY1354" fmla="*/ 622779 h 3910698"/>
                <a:gd name="connsiteX1355" fmla="*/ 8509 w 12193737"/>
                <a:gd name="connsiteY1355" fmla="*/ 632555 h 3910698"/>
                <a:gd name="connsiteX1356" fmla="*/ 125360 w 12193737"/>
                <a:gd name="connsiteY1356" fmla="*/ 700015 h 3910698"/>
                <a:gd name="connsiteX1357" fmla="*/ 8509 w 12193737"/>
                <a:gd name="connsiteY1357" fmla="*/ 767475 h 3910698"/>
                <a:gd name="connsiteX1358" fmla="*/ 8509 w 12193737"/>
                <a:gd name="connsiteY1358" fmla="*/ 632555 h 3910698"/>
                <a:gd name="connsiteX1359" fmla="*/ 8509 w 12193737"/>
                <a:gd name="connsiteY1359" fmla="*/ 796805 h 3910698"/>
                <a:gd name="connsiteX1360" fmla="*/ 125360 w 12193737"/>
                <a:gd name="connsiteY1360" fmla="*/ 864264 h 3910698"/>
                <a:gd name="connsiteX1361" fmla="*/ 8509 w 12193737"/>
                <a:gd name="connsiteY1361" fmla="*/ 931724 h 3910698"/>
                <a:gd name="connsiteX1362" fmla="*/ 8509 w 12193737"/>
                <a:gd name="connsiteY1362" fmla="*/ 796805 h 3910698"/>
                <a:gd name="connsiteX1363" fmla="*/ 8509 w 12193737"/>
                <a:gd name="connsiteY1363" fmla="*/ 935635 h 3910698"/>
                <a:gd name="connsiteX1364" fmla="*/ 128728 w 12193737"/>
                <a:gd name="connsiteY1364" fmla="*/ 866220 h 3910698"/>
                <a:gd name="connsiteX1365" fmla="*/ 133833 w 12193737"/>
                <a:gd name="connsiteY1365" fmla="*/ 869153 h 3910698"/>
                <a:gd name="connsiteX1366" fmla="*/ 133833 w 12193737"/>
                <a:gd name="connsiteY1366" fmla="*/ 1013848 h 3910698"/>
                <a:gd name="connsiteX1367" fmla="*/ 8509 w 12193737"/>
                <a:gd name="connsiteY1367" fmla="*/ 941501 h 3910698"/>
                <a:gd name="connsiteX1368" fmla="*/ 8509 w 12193737"/>
                <a:gd name="connsiteY1368" fmla="*/ 935635 h 3910698"/>
                <a:gd name="connsiteX1369" fmla="*/ 8509 w 12193737"/>
                <a:gd name="connsiteY1369" fmla="*/ 945411 h 3910698"/>
                <a:gd name="connsiteX1370" fmla="*/ 132131 w 12193737"/>
                <a:gd name="connsiteY1370" fmla="*/ 1016782 h 3910698"/>
                <a:gd name="connsiteX1371" fmla="*/ 8509 w 12193737"/>
                <a:gd name="connsiteY1371" fmla="*/ 1088152 h 3910698"/>
                <a:gd name="connsiteX1372" fmla="*/ 8509 w 12193737"/>
                <a:gd name="connsiteY1372" fmla="*/ 945411 h 3910698"/>
                <a:gd name="connsiteX1373" fmla="*/ 8509 w 12193737"/>
                <a:gd name="connsiteY1373" fmla="*/ 1092063 h 3910698"/>
                <a:gd name="connsiteX1374" fmla="*/ 133833 w 12193737"/>
                <a:gd name="connsiteY1374" fmla="*/ 1019715 h 3910698"/>
                <a:gd name="connsiteX1375" fmla="*/ 133833 w 12193737"/>
                <a:gd name="connsiteY1375" fmla="*/ 1170276 h 3910698"/>
                <a:gd name="connsiteX1376" fmla="*/ 8509 w 12193737"/>
                <a:gd name="connsiteY1376" fmla="*/ 1097929 h 3910698"/>
                <a:gd name="connsiteX1377" fmla="*/ 8509 w 12193737"/>
                <a:gd name="connsiteY1377" fmla="*/ 1092063 h 3910698"/>
                <a:gd name="connsiteX1378" fmla="*/ 8509 w 12193737"/>
                <a:gd name="connsiteY1378" fmla="*/ 1101839 h 3910698"/>
                <a:gd name="connsiteX1379" fmla="*/ 132131 w 12193737"/>
                <a:gd name="connsiteY1379" fmla="*/ 1173210 h 3910698"/>
                <a:gd name="connsiteX1380" fmla="*/ 8509 w 12193737"/>
                <a:gd name="connsiteY1380" fmla="*/ 1244580 h 3910698"/>
                <a:gd name="connsiteX1381" fmla="*/ 8509 w 12193737"/>
                <a:gd name="connsiteY1381" fmla="*/ 1101839 h 3910698"/>
                <a:gd name="connsiteX1382" fmla="*/ 8509 w 12193737"/>
                <a:gd name="connsiteY1382" fmla="*/ 1248490 h 3910698"/>
                <a:gd name="connsiteX1383" fmla="*/ 133833 w 12193737"/>
                <a:gd name="connsiteY1383" fmla="*/ 1176143 h 3910698"/>
                <a:gd name="connsiteX1384" fmla="*/ 133833 w 12193737"/>
                <a:gd name="connsiteY1384" fmla="*/ 1326704 h 3910698"/>
                <a:gd name="connsiteX1385" fmla="*/ 8509 w 12193737"/>
                <a:gd name="connsiteY1385" fmla="*/ 1254357 h 3910698"/>
                <a:gd name="connsiteX1386" fmla="*/ 8509 w 12193737"/>
                <a:gd name="connsiteY1386" fmla="*/ 1248490 h 3910698"/>
                <a:gd name="connsiteX1387" fmla="*/ 8509 w 12193737"/>
                <a:gd name="connsiteY1387" fmla="*/ 1258267 h 3910698"/>
                <a:gd name="connsiteX1388" fmla="*/ 132131 w 12193737"/>
                <a:gd name="connsiteY1388" fmla="*/ 1329637 h 3910698"/>
                <a:gd name="connsiteX1389" fmla="*/ 8509 w 12193737"/>
                <a:gd name="connsiteY1389" fmla="*/ 1401008 h 3910698"/>
                <a:gd name="connsiteX1390" fmla="*/ 8509 w 12193737"/>
                <a:gd name="connsiteY1390" fmla="*/ 1258267 h 3910698"/>
                <a:gd name="connsiteX1391" fmla="*/ 8509 w 12193737"/>
                <a:gd name="connsiteY1391" fmla="*/ 1404918 h 3910698"/>
                <a:gd name="connsiteX1392" fmla="*/ 133833 w 12193737"/>
                <a:gd name="connsiteY1392" fmla="*/ 1332570 h 3910698"/>
                <a:gd name="connsiteX1393" fmla="*/ 133833 w 12193737"/>
                <a:gd name="connsiteY1393" fmla="*/ 1477266 h 3910698"/>
                <a:gd name="connsiteX1394" fmla="*/ 128764 w 12193737"/>
                <a:gd name="connsiteY1394" fmla="*/ 1480199 h 3910698"/>
                <a:gd name="connsiteX1395" fmla="*/ 8546 w 12193737"/>
                <a:gd name="connsiteY1395" fmla="*/ 1410784 h 3910698"/>
                <a:gd name="connsiteX1396" fmla="*/ 8546 w 12193737"/>
                <a:gd name="connsiteY1396" fmla="*/ 1404918 h 3910698"/>
                <a:gd name="connsiteX1397" fmla="*/ 8509 w 12193737"/>
                <a:gd name="connsiteY1397" fmla="*/ 1414695 h 3910698"/>
                <a:gd name="connsiteX1398" fmla="*/ 125360 w 12193737"/>
                <a:gd name="connsiteY1398" fmla="*/ 1482155 h 3910698"/>
                <a:gd name="connsiteX1399" fmla="*/ 8509 w 12193737"/>
                <a:gd name="connsiteY1399" fmla="*/ 1549614 h 3910698"/>
                <a:gd name="connsiteX1400" fmla="*/ 8509 w 12193737"/>
                <a:gd name="connsiteY1400" fmla="*/ 1414695 h 3910698"/>
                <a:gd name="connsiteX1401" fmla="*/ 8509 w 12193737"/>
                <a:gd name="connsiteY1401" fmla="*/ 1578944 h 3910698"/>
                <a:gd name="connsiteX1402" fmla="*/ 125360 w 12193737"/>
                <a:gd name="connsiteY1402" fmla="*/ 1646404 h 3910698"/>
                <a:gd name="connsiteX1403" fmla="*/ 8509 w 12193737"/>
                <a:gd name="connsiteY1403" fmla="*/ 1713864 h 3910698"/>
                <a:gd name="connsiteX1404" fmla="*/ 8509 w 12193737"/>
                <a:gd name="connsiteY1404" fmla="*/ 1578944 h 3910698"/>
                <a:gd name="connsiteX1405" fmla="*/ 8509 w 12193737"/>
                <a:gd name="connsiteY1405" fmla="*/ 1717774 h 3910698"/>
                <a:gd name="connsiteX1406" fmla="*/ 128728 w 12193737"/>
                <a:gd name="connsiteY1406" fmla="*/ 1648359 h 3910698"/>
                <a:gd name="connsiteX1407" fmla="*/ 133833 w 12193737"/>
                <a:gd name="connsiteY1407" fmla="*/ 1651292 h 3910698"/>
                <a:gd name="connsiteX1408" fmla="*/ 133833 w 12193737"/>
                <a:gd name="connsiteY1408" fmla="*/ 1795988 h 3910698"/>
                <a:gd name="connsiteX1409" fmla="*/ 8509 w 12193737"/>
                <a:gd name="connsiteY1409" fmla="*/ 1723640 h 3910698"/>
                <a:gd name="connsiteX1410" fmla="*/ 8509 w 12193737"/>
                <a:gd name="connsiteY1410" fmla="*/ 1717774 h 3910698"/>
                <a:gd name="connsiteX1411" fmla="*/ 8509 w 12193737"/>
                <a:gd name="connsiteY1411" fmla="*/ 1727551 h 3910698"/>
                <a:gd name="connsiteX1412" fmla="*/ 132131 w 12193737"/>
                <a:gd name="connsiteY1412" fmla="*/ 1798921 h 3910698"/>
                <a:gd name="connsiteX1413" fmla="*/ 8509 w 12193737"/>
                <a:gd name="connsiteY1413" fmla="*/ 1870291 h 3910698"/>
                <a:gd name="connsiteX1414" fmla="*/ 8509 w 12193737"/>
                <a:gd name="connsiteY1414" fmla="*/ 1727551 h 3910698"/>
                <a:gd name="connsiteX1415" fmla="*/ 8509 w 12193737"/>
                <a:gd name="connsiteY1415" fmla="*/ 1874202 h 3910698"/>
                <a:gd name="connsiteX1416" fmla="*/ 133833 w 12193737"/>
                <a:gd name="connsiteY1416" fmla="*/ 1801854 h 3910698"/>
                <a:gd name="connsiteX1417" fmla="*/ 133833 w 12193737"/>
                <a:gd name="connsiteY1417" fmla="*/ 1952416 h 3910698"/>
                <a:gd name="connsiteX1418" fmla="*/ 8509 w 12193737"/>
                <a:gd name="connsiteY1418" fmla="*/ 1880068 h 3910698"/>
                <a:gd name="connsiteX1419" fmla="*/ 8509 w 12193737"/>
                <a:gd name="connsiteY1419" fmla="*/ 1874202 h 3910698"/>
                <a:gd name="connsiteX1420" fmla="*/ 8509 w 12193737"/>
                <a:gd name="connsiteY1420" fmla="*/ 1883979 h 3910698"/>
                <a:gd name="connsiteX1421" fmla="*/ 132131 w 12193737"/>
                <a:gd name="connsiteY1421" fmla="*/ 1955349 h 3910698"/>
                <a:gd name="connsiteX1422" fmla="*/ 8509 w 12193737"/>
                <a:gd name="connsiteY1422" fmla="*/ 2026719 h 3910698"/>
                <a:gd name="connsiteX1423" fmla="*/ 8509 w 12193737"/>
                <a:gd name="connsiteY1423" fmla="*/ 1883979 h 3910698"/>
                <a:gd name="connsiteX1424" fmla="*/ 8509 w 12193737"/>
                <a:gd name="connsiteY1424" fmla="*/ 2030630 h 3910698"/>
                <a:gd name="connsiteX1425" fmla="*/ 133833 w 12193737"/>
                <a:gd name="connsiteY1425" fmla="*/ 1958282 h 3910698"/>
                <a:gd name="connsiteX1426" fmla="*/ 133833 w 12193737"/>
                <a:gd name="connsiteY1426" fmla="*/ 2108844 h 3910698"/>
                <a:gd name="connsiteX1427" fmla="*/ 8509 w 12193737"/>
                <a:gd name="connsiteY1427" fmla="*/ 2036496 h 3910698"/>
                <a:gd name="connsiteX1428" fmla="*/ 8509 w 12193737"/>
                <a:gd name="connsiteY1428" fmla="*/ 2030630 h 3910698"/>
                <a:gd name="connsiteX1429" fmla="*/ 8509 w 12193737"/>
                <a:gd name="connsiteY1429" fmla="*/ 2040407 h 3910698"/>
                <a:gd name="connsiteX1430" fmla="*/ 132131 w 12193737"/>
                <a:gd name="connsiteY1430" fmla="*/ 2111741 h 3910698"/>
                <a:gd name="connsiteX1431" fmla="*/ 8509 w 12193737"/>
                <a:gd name="connsiteY1431" fmla="*/ 2183111 h 3910698"/>
                <a:gd name="connsiteX1432" fmla="*/ 8509 w 12193737"/>
                <a:gd name="connsiteY1432" fmla="*/ 2040371 h 3910698"/>
                <a:gd name="connsiteX1433" fmla="*/ 8509 w 12193737"/>
                <a:gd name="connsiteY1433" fmla="*/ 2187058 h 3910698"/>
                <a:gd name="connsiteX1434" fmla="*/ 133833 w 12193737"/>
                <a:gd name="connsiteY1434" fmla="*/ 2114710 h 3910698"/>
                <a:gd name="connsiteX1435" fmla="*/ 133833 w 12193737"/>
                <a:gd name="connsiteY1435" fmla="*/ 2259406 h 3910698"/>
                <a:gd name="connsiteX1436" fmla="*/ 128764 w 12193737"/>
                <a:gd name="connsiteY1436" fmla="*/ 2262339 h 3910698"/>
                <a:gd name="connsiteX1437" fmla="*/ 8509 w 12193737"/>
                <a:gd name="connsiteY1437" fmla="*/ 2192924 h 3910698"/>
                <a:gd name="connsiteX1438" fmla="*/ 8509 w 12193737"/>
                <a:gd name="connsiteY1438" fmla="*/ 2187058 h 3910698"/>
                <a:gd name="connsiteX1439" fmla="*/ 8509 w 12193737"/>
                <a:gd name="connsiteY1439" fmla="*/ 2196835 h 3910698"/>
                <a:gd name="connsiteX1440" fmla="*/ 125360 w 12193737"/>
                <a:gd name="connsiteY1440" fmla="*/ 2264294 h 3910698"/>
                <a:gd name="connsiteX1441" fmla="*/ 8509 w 12193737"/>
                <a:gd name="connsiteY1441" fmla="*/ 2331754 h 3910698"/>
                <a:gd name="connsiteX1442" fmla="*/ 8509 w 12193737"/>
                <a:gd name="connsiteY1442" fmla="*/ 2196835 h 3910698"/>
                <a:gd name="connsiteX1443" fmla="*/ 8509 w 12193737"/>
                <a:gd name="connsiteY1443" fmla="*/ 2361084 h 3910698"/>
                <a:gd name="connsiteX1444" fmla="*/ 125360 w 12193737"/>
                <a:gd name="connsiteY1444" fmla="*/ 2428544 h 3910698"/>
                <a:gd name="connsiteX1445" fmla="*/ 8509 w 12193737"/>
                <a:gd name="connsiteY1445" fmla="*/ 2496003 h 3910698"/>
                <a:gd name="connsiteX1446" fmla="*/ 8509 w 12193737"/>
                <a:gd name="connsiteY1446" fmla="*/ 2361084 h 3910698"/>
                <a:gd name="connsiteX1447" fmla="*/ 8509 w 12193737"/>
                <a:gd name="connsiteY1447" fmla="*/ 2499914 h 3910698"/>
                <a:gd name="connsiteX1448" fmla="*/ 128728 w 12193737"/>
                <a:gd name="connsiteY1448" fmla="*/ 2430499 h 3910698"/>
                <a:gd name="connsiteX1449" fmla="*/ 133833 w 12193737"/>
                <a:gd name="connsiteY1449" fmla="*/ 2433432 h 3910698"/>
                <a:gd name="connsiteX1450" fmla="*/ 133833 w 12193737"/>
                <a:gd name="connsiteY1450" fmla="*/ 2578092 h 3910698"/>
                <a:gd name="connsiteX1451" fmla="*/ 8509 w 12193737"/>
                <a:gd name="connsiteY1451" fmla="*/ 2505744 h 3910698"/>
                <a:gd name="connsiteX1452" fmla="*/ 8509 w 12193737"/>
                <a:gd name="connsiteY1452" fmla="*/ 2499878 h 3910698"/>
                <a:gd name="connsiteX1453" fmla="*/ 8509 w 12193737"/>
                <a:gd name="connsiteY1453" fmla="*/ 2509691 h 3910698"/>
                <a:gd name="connsiteX1454" fmla="*/ 132131 w 12193737"/>
                <a:gd name="connsiteY1454" fmla="*/ 2581061 h 3910698"/>
                <a:gd name="connsiteX1455" fmla="*/ 8509 w 12193737"/>
                <a:gd name="connsiteY1455" fmla="*/ 2652431 h 3910698"/>
                <a:gd name="connsiteX1456" fmla="*/ 8509 w 12193737"/>
                <a:gd name="connsiteY1456" fmla="*/ 2509691 h 3910698"/>
                <a:gd name="connsiteX1457" fmla="*/ 8509 w 12193737"/>
                <a:gd name="connsiteY1457" fmla="*/ 2656342 h 3910698"/>
                <a:gd name="connsiteX1458" fmla="*/ 133833 w 12193737"/>
                <a:gd name="connsiteY1458" fmla="*/ 2583994 h 3910698"/>
                <a:gd name="connsiteX1459" fmla="*/ 133833 w 12193737"/>
                <a:gd name="connsiteY1459" fmla="*/ 2734556 h 3910698"/>
                <a:gd name="connsiteX1460" fmla="*/ 8509 w 12193737"/>
                <a:gd name="connsiteY1460" fmla="*/ 2662208 h 3910698"/>
                <a:gd name="connsiteX1461" fmla="*/ 8509 w 12193737"/>
                <a:gd name="connsiteY1461" fmla="*/ 2656342 h 3910698"/>
                <a:gd name="connsiteX1462" fmla="*/ 8509 w 12193737"/>
                <a:gd name="connsiteY1462" fmla="*/ 2666119 h 3910698"/>
                <a:gd name="connsiteX1463" fmla="*/ 132131 w 12193737"/>
                <a:gd name="connsiteY1463" fmla="*/ 2737489 h 3910698"/>
                <a:gd name="connsiteX1464" fmla="*/ 8509 w 12193737"/>
                <a:gd name="connsiteY1464" fmla="*/ 2808859 h 3910698"/>
                <a:gd name="connsiteX1465" fmla="*/ 8509 w 12193737"/>
                <a:gd name="connsiteY1465" fmla="*/ 2666119 h 3910698"/>
                <a:gd name="connsiteX1466" fmla="*/ 8509 w 12193737"/>
                <a:gd name="connsiteY1466" fmla="*/ 2812770 h 3910698"/>
                <a:gd name="connsiteX1467" fmla="*/ 133833 w 12193737"/>
                <a:gd name="connsiteY1467" fmla="*/ 2740422 h 3910698"/>
                <a:gd name="connsiteX1468" fmla="*/ 133833 w 12193737"/>
                <a:gd name="connsiteY1468" fmla="*/ 2890948 h 3910698"/>
                <a:gd name="connsiteX1469" fmla="*/ 8509 w 12193737"/>
                <a:gd name="connsiteY1469" fmla="*/ 2818600 h 3910698"/>
                <a:gd name="connsiteX1470" fmla="*/ 8509 w 12193737"/>
                <a:gd name="connsiteY1470" fmla="*/ 2812734 h 3910698"/>
                <a:gd name="connsiteX1471" fmla="*/ 8509 w 12193737"/>
                <a:gd name="connsiteY1471" fmla="*/ 2822546 h 3910698"/>
                <a:gd name="connsiteX1472" fmla="*/ 132131 w 12193737"/>
                <a:gd name="connsiteY1472" fmla="*/ 2893917 h 3910698"/>
                <a:gd name="connsiteX1473" fmla="*/ 8509 w 12193737"/>
                <a:gd name="connsiteY1473" fmla="*/ 2965287 h 3910698"/>
                <a:gd name="connsiteX1474" fmla="*/ 8509 w 12193737"/>
                <a:gd name="connsiteY1474" fmla="*/ 2822583 h 3910698"/>
                <a:gd name="connsiteX1475" fmla="*/ 8509 w 12193737"/>
                <a:gd name="connsiteY1475" fmla="*/ 2969198 h 3910698"/>
                <a:gd name="connsiteX1476" fmla="*/ 133833 w 12193737"/>
                <a:gd name="connsiteY1476" fmla="*/ 2896850 h 3910698"/>
                <a:gd name="connsiteX1477" fmla="*/ 133833 w 12193737"/>
                <a:gd name="connsiteY1477" fmla="*/ 3041509 h 3910698"/>
                <a:gd name="connsiteX1478" fmla="*/ 128764 w 12193737"/>
                <a:gd name="connsiteY1478" fmla="*/ 3044443 h 3910698"/>
                <a:gd name="connsiteX1479" fmla="*/ 8546 w 12193737"/>
                <a:gd name="connsiteY1479" fmla="*/ 2975027 h 3910698"/>
                <a:gd name="connsiteX1480" fmla="*/ 8546 w 12193737"/>
                <a:gd name="connsiteY1480" fmla="*/ 2969161 h 3910698"/>
                <a:gd name="connsiteX1481" fmla="*/ 8509 w 12193737"/>
                <a:gd name="connsiteY1481" fmla="*/ 2978974 h 3910698"/>
                <a:gd name="connsiteX1482" fmla="*/ 125360 w 12193737"/>
                <a:gd name="connsiteY1482" fmla="*/ 3046434 h 3910698"/>
                <a:gd name="connsiteX1483" fmla="*/ 8509 w 12193737"/>
                <a:gd name="connsiteY1483" fmla="*/ 3113894 h 3910698"/>
                <a:gd name="connsiteX1484" fmla="*/ 8509 w 12193737"/>
                <a:gd name="connsiteY1484" fmla="*/ 2978974 h 3910698"/>
                <a:gd name="connsiteX1485" fmla="*/ 8509 w 12193737"/>
                <a:gd name="connsiteY1485" fmla="*/ 3143224 h 3910698"/>
                <a:gd name="connsiteX1486" fmla="*/ 125360 w 12193737"/>
                <a:gd name="connsiteY1486" fmla="*/ 3210683 h 3910698"/>
                <a:gd name="connsiteX1487" fmla="*/ 8509 w 12193737"/>
                <a:gd name="connsiteY1487" fmla="*/ 3278143 h 3910698"/>
                <a:gd name="connsiteX1488" fmla="*/ 8509 w 12193737"/>
                <a:gd name="connsiteY1488" fmla="*/ 3143260 h 3910698"/>
                <a:gd name="connsiteX1489" fmla="*/ 8509 w 12193737"/>
                <a:gd name="connsiteY1489" fmla="*/ 3282054 h 3910698"/>
                <a:gd name="connsiteX1490" fmla="*/ 128728 w 12193737"/>
                <a:gd name="connsiteY1490" fmla="*/ 3212639 h 3910698"/>
                <a:gd name="connsiteX1491" fmla="*/ 133833 w 12193737"/>
                <a:gd name="connsiteY1491" fmla="*/ 3215572 h 3910698"/>
                <a:gd name="connsiteX1492" fmla="*/ 133833 w 12193737"/>
                <a:gd name="connsiteY1492" fmla="*/ 3360231 h 3910698"/>
                <a:gd name="connsiteX1493" fmla="*/ 8509 w 12193737"/>
                <a:gd name="connsiteY1493" fmla="*/ 3287883 h 3910698"/>
                <a:gd name="connsiteX1494" fmla="*/ 8509 w 12193737"/>
                <a:gd name="connsiteY1494" fmla="*/ 3282017 h 3910698"/>
                <a:gd name="connsiteX1495" fmla="*/ 8509 w 12193737"/>
                <a:gd name="connsiteY1495" fmla="*/ 3291830 h 3910698"/>
                <a:gd name="connsiteX1496" fmla="*/ 132131 w 12193737"/>
                <a:gd name="connsiteY1496" fmla="*/ 3363164 h 3910698"/>
                <a:gd name="connsiteX1497" fmla="*/ 8509 w 12193737"/>
                <a:gd name="connsiteY1497" fmla="*/ 3434535 h 3910698"/>
                <a:gd name="connsiteX1498" fmla="*/ 8509 w 12193737"/>
                <a:gd name="connsiteY1498" fmla="*/ 3291830 h 3910698"/>
                <a:gd name="connsiteX1499" fmla="*/ 8509 w 12193737"/>
                <a:gd name="connsiteY1499" fmla="*/ 3438482 h 3910698"/>
                <a:gd name="connsiteX1500" fmla="*/ 133833 w 12193737"/>
                <a:gd name="connsiteY1500" fmla="*/ 3366134 h 3910698"/>
                <a:gd name="connsiteX1501" fmla="*/ 133833 w 12193737"/>
                <a:gd name="connsiteY1501" fmla="*/ 3516659 h 3910698"/>
                <a:gd name="connsiteX1502" fmla="*/ 8509 w 12193737"/>
                <a:gd name="connsiteY1502" fmla="*/ 3444311 h 3910698"/>
                <a:gd name="connsiteX1503" fmla="*/ 8509 w 12193737"/>
                <a:gd name="connsiteY1503" fmla="*/ 3438445 h 3910698"/>
                <a:gd name="connsiteX1504" fmla="*/ 8509 w 12193737"/>
                <a:gd name="connsiteY1504" fmla="*/ 3448258 h 3910698"/>
                <a:gd name="connsiteX1505" fmla="*/ 132131 w 12193737"/>
                <a:gd name="connsiteY1505" fmla="*/ 3519628 h 3910698"/>
                <a:gd name="connsiteX1506" fmla="*/ 8509 w 12193737"/>
                <a:gd name="connsiteY1506" fmla="*/ 3590999 h 3910698"/>
                <a:gd name="connsiteX1507" fmla="*/ 8509 w 12193737"/>
                <a:gd name="connsiteY1507" fmla="*/ 3448258 h 3910698"/>
                <a:gd name="connsiteX1508" fmla="*/ 8509 w 12193737"/>
                <a:gd name="connsiteY1508" fmla="*/ 3594909 h 3910698"/>
                <a:gd name="connsiteX1509" fmla="*/ 133833 w 12193737"/>
                <a:gd name="connsiteY1509" fmla="*/ 3522561 h 3910698"/>
                <a:gd name="connsiteX1510" fmla="*/ 133833 w 12193737"/>
                <a:gd name="connsiteY1510" fmla="*/ 3673087 h 3910698"/>
                <a:gd name="connsiteX1511" fmla="*/ 8509 w 12193737"/>
                <a:gd name="connsiteY1511" fmla="*/ 3600739 h 3910698"/>
                <a:gd name="connsiteX1512" fmla="*/ 8509 w 12193737"/>
                <a:gd name="connsiteY1512" fmla="*/ 3594873 h 3910698"/>
                <a:gd name="connsiteX1513" fmla="*/ 8509 w 12193737"/>
                <a:gd name="connsiteY1513" fmla="*/ 3604686 h 3910698"/>
                <a:gd name="connsiteX1514" fmla="*/ 132131 w 12193737"/>
                <a:gd name="connsiteY1514" fmla="*/ 3676056 h 3910698"/>
                <a:gd name="connsiteX1515" fmla="*/ 8509 w 12193737"/>
                <a:gd name="connsiteY1515" fmla="*/ 3747427 h 3910698"/>
                <a:gd name="connsiteX1516" fmla="*/ 8509 w 12193737"/>
                <a:gd name="connsiteY1516" fmla="*/ 3604722 h 3910698"/>
                <a:gd name="connsiteX1517" fmla="*/ 8509 w 12193737"/>
                <a:gd name="connsiteY1517" fmla="*/ 3896033 h 3910698"/>
                <a:gd name="connsiteX1518" fmla="*/ 8509 w 12193737"/>
                <a:gd name="connsiteY1518" fmla="*/ 3761114 h 3910698"/>
                <a:gd name="connsiteX1519" fmla="*/ 125360 w 12193737"/>
                <a:gd name="connsiteY1519" fmla="*/ 3828573 h 3910698"/>
                <a:gd name="connsiteX1520" fmla="*/ 8509 w 12193737"/>
                <a:gd name="connsiteY1520" fmla="*/ 3896033 h 3910698"/>
                <a:gd name="connsiteX1521" fmla="*/ 128728 w 12193737"/>
                <a:gd name="connsiteY1521" fmla="*/ 3826618 h 3910698"/>
                <a:gd name="connsiteX1522" fmla="*/ 8473 w 12193737"/>
                <a:gd name="connsiteY1522" fmla="*/ 3757203 h 3910698"/>
                <a:gd name="connsiteX1523" fmla="*/ 8473 w 12193737"/>
                <a:gd name="connsiteY1523" fmla="*/ 3751337 h 3910698"/>
                <a:gd name="connsiteX1524" fmla="*/ 133797 w 12193737"/>
                <a:gd name="connsiteY1524" fmla="*/ 3678989 h 3910698"/>
                <a:gd name="connsiteX1525" fmla="*/ 133797 w 12193737"/>
                <a:gd name="connsiteY1525" fmla="*/ 3823649 h 3910698"/>
                <a:gd name="connsiteX1526" fmla="*/ 128728 w 12193737"/>
                <a:gd name="connsiteY1526" fmla="*/ 3826582 h 3910698"/>
                <a:gd name="connsiteX1527" fmla="*/ 137201 w 12193737"/>
                <a:gd name="connsiteY1527" fmla="*/ 3821730 h 3910698"/>
                <a:gd name="connsiteX1528" fmla="*/ 137201 w 12193737"/>
                <a:gd name="connsiteY1528" fmla="*/ 3678989 h 3910698"/>
                <a:gd name="connsiteX1529" fmla="*/ 260823 w 12193737"/>
                <a:gd name="connsiteY1529" fmla="*/ 3750360 h 3910698"/>
                <a:gd name="connsiteX1530" fmla="*/ 137201 w 12193737"/>
                <a:gd name="connsiteY1530" fmla="*/ 3821730 h 3910698"/>
                <a:gd name="connsiteX1531" fmla="*/ 269296 w 12193737"/>
                <a:gd name="connsiteY1531" fmla="*/ 3907765 h 3910698"/>
                <a:gd name="connsiteX1532" fmla="*/ 145674 w 12193737"/>
                <a:gd name="connsiteY1532" fmla="*/ 3836395 h 3910698"/>
                <a:gd name="connsiteX1533" fmla="*/ 269296 w 12193737"/>
                <a:gd name="connsiteY1533" fmla="*/ 3765025 h 3910698"/>
                <a:gd name="connsiteX1534" fmla="*/ 269296 w 12193737"/>
                <a:gd name="connsiteY1534" fmla="*/ 3907765 h 3910698"/>
                <a:gd name="connsiteX1535" fmla="*/ 272663 w 12193737"/>
                <a:gd name="connsiteY1535" fmla="*/ 3907765 h 3910698"/>
                <a:gd name="connsiteX1536" fmla="*/ 272663 w 12193737"/>
                <a:gd name="connsiteY1536" fmla="*/ 3763069 h 3910698"/>
                <a:gd name="connsiteX1537" fmla="*/ 277769 w 12193737"/>
                <a:gd name="connsiteY1537" fmla="*/ 3760137 h 3910698"/>
                <a:gd name="connsiteX1538" fmla="*/ 403057 w 12193737"/>
                <a:gd name="connsiteY1538" fmla="*/ 3832484 h 3910698"/>
                <a:gd name="connsiteX1539" fmla="*/ 272663 w 12193737"/>
                <a:gd name="connsiteY1539" fmla="*/ 3907801 h 3910698"/>
                <a:gd name="connsiteX1540" fmla="*/ 404758 w 12193737"/>
                <a:gd name="connsiteY1540" fmla="*/ 3829551 h 3910698"/>
                <a:gd name="connsiteX1541" fmla="*/ 281137 w 12193737"/>
                <a:gd name="connsiteY1541" fmla="*/ 3758181 h 3910698"/>
                <a:gd name="connsiteX1542" fmla="*/ 404758 w 12193737"/>
                <a:gd name="connsiteY1542" fmla="*/ 3686811 h 3910698"/>
                <a:gd name="connsiteX1543" fmla="*/ 404758 w 12193737"/>
                <a:gd name="connsiteY1543" fmla="*/ 3829515 h 3910698"/>
                <a:gd name="connsiteX1544" fmla="*/ 408126 w 12193737"/>
                <a:gd name="connsiteY1544" fmla="*/ 3684855 h 3910698"/>
                <a:gd name="connsiteX1545" fmla="*/ 413232 w 12193737"/>
                <a:gd name="connsiteY1545" fmla="*/ 3681922 h 3910698"/>
                <a:gd name="connsiteX1546" fmla="*/ 538519 w 12193737"/>
                <a:gd name="connsiteY1546" fmla="*/ 3754271 h 3910698"/>
                <a:gd name="connsiteX1547" fmla="*/ 408126 w 12193737"/>
                <a:gd name="connsiteY1547" fmla="*/ 3829587 h 3910698"/>
                <a:gd name="connsiteX1548" fmla="*/ 408126 w 12193737"/>
                <a:gd name="connsiteY1548" fmla="*/ 3684892 h 3910698"/>
                <a:gd name="connsiteX1549" fmla="*/ 540221 w 12193737"/>
                <a:gd name="connsiteY1549" fmla="*/ 3907765 h 3910698"/>
                <a:gd name="connsiteX1550" fmla="*/ 409828 w 12193737"/>
                <a:gd name="connsiteY1550" fmla="*/ 3832484 h 3910698"/>
                <a:gd name="connsiteX1551" fmla="*/ 540221 w 12193737"/>
                <a:gd name="connsiteY1551" fmla="*/ 3757203 h 3910698"/>
                <a:gd name="connsiteX1552" fmla="*/ 540221 w 12193737"/>
                <a:gd name="connsiteY1552" fmla="*/ 3907765 h 3910698"/>
                <a:gd name="connsiteX1553" fmla="*/ 540221 w 12193737"/>
                <a:gd name="connsiteY1553" fmla="*/ 3751301 h 3910698"/>
                <a:gd name="connsiteX1554" fmla="*/ 416599 w 12193737"/>
                <a:gd name="connsiteY1554" fmla="*/ 3679931 h 3910698"/>
                <a:gd name="connsiteX1555" fmla="*/ 540221 w 12193737"/>
                <a:gd name="connsiteY1555" fmla="*/ 3608561 h 3910698"/>
                <a:gd name="connsiteX1556" fmla="*/ 540221 w 12193737"/>
                <a:gd name="connsiteY1556" fmla="*/ 3751265 h 3910698"/>
                <a:gd name="connsiteX1557" fmla="*/ 668912 w 12193737"/>
                <a:gd name="connsiteY1557" fmla="*/ 3835417 h 3910698"/>
                <a:gd name="connsiteX1558" fmla="*/ 543625 w 12193737"/>
                <a:gd name="connsiteY1558" fmla="*/ 3907765 h 3910698"/>
                <a:gd name="connsiteX1559" fmla="*/ 543625 w 12193737"/>
                <a:gd name="connsiteY1559" fmla="*/ 3757203 h 3910698"/>
                <a:gd name="connsiteX1560" fmla="*/ 668912 w 12193737"/>
                <a:gd name="connsiteY1560" fmla="*/ 3829551 h 3910698"/>
                <a:gd name="connsiteX1561" fmla="*/ 668912 w 12193737"/>
                <a:gd name="connsiteY1561" fmla="*/ 3835417 h 3910698"/>
                <a:gd name="connsiteX1562" fmla="*/ 668912 w 12193737"/>
                <a:gd name="connsiteY1562" fmla="*/ 3825604 h 3910698"/>
                <a:gd name="connsiteX1563" fmla="*/ 545327 w 12193737"/>
                <a:gd name="connsiteY1563" fmla="*/ 3754234 h 3910698"/>
                <a:gd name="connsiteX1564" fmla="*/ 668912 w 12193737"/>
                <a:gd name="connsiteY1564" fmla="*/ 3682900 h 3910698"/>
                <a:gd name="connsiteX1565" fmla="*/ 668912 w 12193737"/>
                <a:gd name="connsiteY1565" fmla="*/ 3825604 h 3910698"/>
                <a:gd name="connsiteX1566" fmla="*/ 668912 w 12193737"/>
                <a:gd name="connsiteY1566" fmla="*/ 3678989 h 3910698"/>
                <a:gd name="connsiteX1567" fmla="*/ 543625 w 12193737"/>
                <a:gd name="connsiteY1567" fmla="*/ 3751337 h 3910698"/>
                <a:gd name="connsiteX1568" fmla="*/ 543625 w 12193737"/>
                <a:gd name="connsiteY1568" fmla="*/ 3606642 h 3910698"/>
                <a:gd name="connsiteX1569" fmla="*/ 548694 w 12193737"/>
                <a:gd name="connsiteY1569" fmla="*/ 3603708 h 3910698"/>
                <a:gd name="connsiteX1570" fmla="*/ 668912 w 12193737"/>
                <a:gd name="connsiteY1570" fmla="*/ 3673087 h 3910698"/>
                <a:gd name="connsiteX1571" fmla="*/ 668912 w 12193737"/>
                <a:gd name="connsiteY1571" fmla="*/ 3678989 h 3910698"/>
                <a:gd name="connsiteX1572" fmla="*/ 668912 w 12193737"/>
                <a:gd name="connsiteY1572" fmla="*/ 3669176 h 3910698"/>
                <a:gd name="connsiteX1573" fmla="*/ 552098 w 12193737"/>
                <a:gd name="connsiteY1573" fmla="*/ 3601753 h 3910698"/>
                <a:gd name="connsiteX1574" fmla="*/ 668912 w 12193737"/>
                <a:gd name="connsiteY1574" fmla="*/ 3534330 h 3910698"/>
                <a:gd name="connsiteX1575" fmla="*/ 668912 w 12193737"/>
                <a:gd name="connsiteY1575" fmla="*/ 3669213 h 3910698"/>
                <a:gd name="connsiteX1576" fmla="*/ 668912 w 12193737"/>
                <a:gd name="connsiteY1576" fmla="*/ 3504963 h 3910698"/>
                <a:gd name="connsiteX1577" fmla="*/ 552098 w 12193737"/>
                <a:gd name="connsiteY1577" fmla="*/ 3437504 h 3910698"/>
                <a:gd name="connsiteX1578" fmla="*/ 668912 w 12193737"/>
                <a:gd name="connsiteY1578" fmla="*/ 3370081 h 3910698"/>
                <a:gd name="connsiteX1579" fmla="*/ 668912 w 12193737"/>
                <a:gd name="connsiteY1579" fmla="*/ 3504963 h 3910698"/>
                <a:gd name="connsiteX1580" fmla="*/ 668912 w 12193737"/>
                <a:gd name="connsiteY1580" fmla="*/ 3366134 h 3910698"/>
                <a:gd name="connsiteX1581" fmla="*/ 548694 w 12193737"/>
                <a:gd name="connsiteY1581" fmla="*/ 3435512 h 3910698"/>
                <a:gd name="connsiteX1582" fmla="*/ 543625 w 12193737"/>
                <a:gd name="connsiteY1582" fmla="*/ 3432579 h 3910698"/>
                <a:gd name="connsiteX1583" fmla="*/ 543625 w 12193737"/>
                <a:gd name="connsiteY1583" fmla="*/ 3287883 h 3910698"/>
                <a:gd name="connsiteX1584" fmla="*/ 668912 w 12193737"/>
                <a:gd name="connsiteY1584" fmla="*/ 3360231 h 3910698"/>
                <a:gd name="connsiteX1585" fmla="*/ 668912 w 12193737"/>
                <a:gd name="connsiteY1585" fmla="*/ 3366134 h 3910698"/>
                <a:gd name="connsiteX1586" fmla="*/ 668912 w 12193737"/>
                <a:gd name="connsiteY1586" fmla="*/ 3356321 h 3910698"/>
                <a:gd name="connsiteX1587" fmla="*/ 545327 w 12193737"/>
                <a:gd name="connsiteY1587" fmla="*/ 3284987 h 3910698"/>
                <a:gd name="connsiteX1588" fmla="*/ 668912 w 12193737"/>
                <a:gd name="connsiteY1588" fmla="*/ 3213653 h 3910698"/>
                <a:gd name="connsiteX1589" fmla="*/ 668912 w 12193737"/>
                <a:gd name="connsiteY1589" fmla="*/ 3356357 h 3910698"/>
                <a:gd name="connsiteX1590" fmla="*/ 668912 w 12193737"/>
                <a:gd name="connsiteY1590" fmla="*/ 3209706 h 3910698"/>
                <a:gd name="connsiteX1591" fmla="*/ 543625 w 12193737"/>
                <a:gd name="connsiteY1591" fmla="*/ 3282054 h 3910698"/>
                <a:gd name="connsiteX1592" fmla="*/ 543625 w 12193737"/>
                <a:gd name="connsiteY1592" fmla="*/ 3131492 h 3910698"/>
                <a:gd name="connsiteX1593" fmla="*/ 668912 w 12193737"/>
                <a:gd name="connsiteY1593" fmla="*/ 3203840 h 3910698"/>
                <a:gd name="connsiteX1594" fmla="*/ 668912 w 12193737"/>
                <a:gd name="connsiteY1594" fmla="*/ 3209706 h 3910698"/>
                <a:gd name="connsiteX1595" fmla="*/ 668912 w 12193737"/>
                <a:gd name="connsiteY1595" fmla="*/ 3199893 h 3910698"/>
                <a:gd name="connsiteX1596" fmla="*/ 545327 w 12193737"/>
                <a:gd name="connsiteY1596" fmla="*/ 3128522 h 3910698"/>
                <a:gd name="connsiteX1597" fmla="*/ 668912 w 12193737"/>
                <a:gd name="connsiteY1597" fmla="*/ 3057188 h 3910698"/>
                <a:gd name="connsiteX1598" fmla="*/ 668912 w 12193737"/>
                <a:gd name="connsiteY1598" fmla="*/ 3199893 h 3910698"/>
                <a:gd name="connsiteX1599" fmla="*/ 668912 w 12193737"/>
                <a:gd name="connsiteY1599" fmla="*/ 3053278 h 3910698"/>
                <a:gd name="connsiteX1600" fmla="*/ 543625 w 12193737"/>
                <a:gd name="connsiteY1600" fmla="*/ 3125626 h 3910698"/>
                <a:gd name="connsiteX1601" fmla="*/ 543625 w 12193737"/>
                <a:gd name="connsiteY1601" fmla="*/ 2975064 h 3910698"/>
                <a:gd name="connsiteX1602" fmla="*/ 668912 w 12193737"/>
                <a:gd name="connsiteY1602" fmla="*/ 3047412 h 3910698"/>
                <a:gd name="connsiteX1603" fmla="*/ 668912 w 12193737"/>
                <a:gd name="connsiteY1603" fmla="*/ 3053278 h 3910698"/>
                <a:gd name="connsiteX1604" fmla="*/ 668912 w 12193737"/>
                <a:gd name="connsiteY1604" fmla="*/ 3043465 h 3910698"/>
                <a:gd name="connsiteX1605" fmla="*/ 545327 w 12193737"/>
                <a:gd name="connsiteY1605" fmla="*/ 2972094 h 3910698"/>
                <a:gd name="connsiteX1606" fmla="*/ 668912 w 12193737"/>
                <a:gd name="connsiteY1606" fmla="*/ 2900761 h 3910698"/>
                <a:gd name="connsiteX1607" fmla="*/ 668912 w 12193737"/>
                <a:gd name="connsiteY1607" fmla="*/ 3043465 h 3910698"/>
                <a:gd name="connsiteX1608" fmla="*/ 668912 w 12193737"/>
                <a:gd name="connsiteY1608" fmla="*/ 2896850 h 3910698"/>
                <a:gd name="connsiteX1609" fmla="*/ 543625 w 12193737"/>
                <a:gd name="connsiteY1609" fmla="*/ 2969198 h 3910698"/>
                <a:gd name="connsiteX1610" fmla="*/ 543625 w 12193737"/>
                <a:gd name="connsiteY1610" fmla="*/ 2824502 h 3910698"/>
                <a:gd name="connsiteX1611" fmla="*/ 548694 w 12193737"/>
                <a:gd name="connsiteY1611" fmla="*/ 2821569 h 3910698"/>
                <a:gd name="connsiteX1612" fmla="*/ 668912 w 12193737"/>
                <a:gd name="connsiteY1612" fmla="*/ 2890984 h 3910698"/>
                <a:gd name="connsiteX1613" fmla="*/ 668912 w 12193737"/>
                <a:gd name="connsiteY1613" fmla="*/ 2896886 h 3910698"/>
                <a:gd name="connsiteX1614" fmla="*/ 668912 w 12193737"/>
                <a:gd name="connsiteY1614" fmla="*/ 2887037 h 3910698"/>
                <a:gd name="connsiteX1615" fmla="*/ 552098 w 12193737"/>
                <a:gd name="connsiteY1615" fmla="*/ 2819613 h 3910698"/>
                <a:gd name="connsiteX1616" fmla="*/ 668912 w 12193737"/>
                <a:gd name="connsiteY1616" fmla="*/ 2752154 h 3910698"/>
                <a:gd name="connsiteX1617" fmla="*/ 668912 w 12193737"/>
                <a:gd name="connsiteY1617" fmla="*/ 2887037 h 3910698"/>
                <a:gd name="connsiteX1618" fmla="*/ 668912 w 12193737"/>
                <a:gd name="connsiteY1618" fmla="*/ 2722824 h 3910698"/>
                <a:gd name="connsiteX1619" fmla="*/ 552098 w 12193737"/>
                <a:gd name="connsiteY1619" fmla="*/ 2655364 h 3910698"/>
                <a:gd name="connsiteX1620" fmla="*/ 668912 w 12193737"/>
                <a:gd name="connsiteY1620" fmla="*/ 2587905 h 3910698"/>
                <a:gd name="connsiteX1621" fmla="*/ 668912 w 12193737"/>
                <a:gd name="connsiteY1621" fmla="*/ 2722788 h 3910698"/>
                <a:gd name="connsiteX1622" fmla="*/ 668912 w 12193737"/>
                <a:gd name="connsiteY1622" fmla="*/ 2583994 h 3910698"/>
                <a:gd name="connsiteX1623" fmla="*/ 548694 w 12193737"/>
                <a:gd name="connsiteY1623" fmla="*/ 2653409 h 3910698"/>
                <a:gd name="connsiteX1624" fmla="*/ 543625 w 12193737"/>
                <a:gd name="connsiteY1624" fmla="*/ 2650476 h 3910698"/>
                <a:gd name="connsiteX1625" fmla="*/ 543625 w 12193737"/>
                <a:gd name="connsiteY1625" fmla="*/ 2505744 h 3910698"/>
                <a:gd name="connsiteX1626" fmla="*/ 668912 w 12193737"/>
                <a:gd name="connsiteY1626" fmla="*/ 2578092 h 3910698"/>
                <a:gd name="connsiteX1627" fmla="*/ 668912 w 12193737"/>
                <a:gd name="connsiteY1627" fmla="*/ 2583994 h 3910698"/>
                <a:gd name="connsiteX1628" fmla="*/ 668912 w 12193737"/>
                <a:gd name="connsiteY1628" fmla="*/ 2574181 h 3910698"/>
                <a:gd name="connsiteX1629" fmla="*/ 545327 w 12193737"/>
                <a:gd name="connsiteY1629" fmla="*/ 2502811 h 3910698"/>
                <a:gd name="connsiteX1630" fmla="*/ 668912 w 12193737"/>
                <a:gd name="connsiteY1630" fmla="*/ 2431477 h 3910698"/>
                <a:gd name="connsiteX1631" fmla="*/ 668912 w 12193737"/>
                <a:gd name="connsiteY1631" fmla="*/ 2574181 h 3910698"/>
                <a:gd name="connsiteX1632" fmla="*/ 668912 w 12193737"/>
                <a:gd name="connsiteY1632" fmla="*/ 2427566 h 3910698"/>
                <a:gd name="connsiteX1633" fmla="*/ 543625 w 12193737"/>
                <a:gd name="connsiteY1633" fmla="*/ 2499914 h 3910698"/>
                <a:gd name="connsiteX1634" fmla="*/ 543625 w 12193737"/>
                <a:gd name="connsiteY1634" fmla="*/ 2349352 h 3910698"/>
                <a:gd name="connsiteX1635" fmla="*/ 668912 w 12193737"/>
                <a:gd name="connsiteY1635" fmla="*/ 2421700 h 3910698"/>
                <a:gd name="connsiteX1636" fmla="*/ 668912 w 12193737"/>
                <a:gd name="connsiteY1636" fmla="*/ 2427602 h 3910698"/>
                <a:gd name="connsiteX1637" fmla="*/ 668912 w 12193737"/>
                <a:gd name="connsiteY1637" fmla="*/ 2417753 h 3910698"/>
                <a:gd name="connsiteX1638" fmla="*/ 545327 w 12193737"/>
                <a:gd name="connsiteY1638" fmla="*/ 2346383 h 3910698"/>
                <a:gd name="connsiteX1639" fmla="*/ 668912 w 12193737"/>
                <a:gd name="connsiteY1639" fmla="*/ 2275049 h 3910698"/>
                <a:gd name="connsiteX1640" fmla="*/ 668912 w 12193737"/>
                <a:gd name="connsiteY1640" fmla="*/ 2417753 h 3910698"/>
                <a:gd name="connsiteX1641" fmla="*/ 668912 w 12193737"/>
                <a:gd name="connsiteY1641" fmla="*/ 2271138 h 3910698"/>
                <a:gd name="connsiteX1642" fmla="*/ 543625 w 12193737"/>
                <a:gd name="connsiteY1642" fmla="*/ 2343486 h 3910698"/>
                <a:gd name="connsiteX1643" fmla="*/ 543625 w 12193737"/>
                <a:gd name="connsiteY1643" fmla="*/ 2192924 h 3910698"/>
                <a:gd name="connsiteX1644" fmla="*/ 668912 w 12193737"/>
                <a:gd name="connsiteY1644" fmla="*/ 2265272 h 3910698"/>
                <a:gd name="connsiteX1645" fmla="*/ 668912 w 12193737"/>
                <a:gd name="connsiteY1645" fmla="*/ 2271174 h 3910698"/>
                <a:gd name="connsiteX1646" fmla="*/ 668912 w 12193737"/>
                <a:gd name="connsiteY1646" fmla="*/ 2261325 h 3910698"/>
                <a:gd name="connsiteX1647" fmla="*/ 545327 w 12193737"/>
                <a:gd name="connsiteY1647" fmla="*/ 2189955 h 3910698"/>
                <a:gd name="connsiteX1648" fmla="*/ 668912 w 12193737"/>
                <a:gd name="connsiteY1648" fmla="*/ 2118621 h 3910698"/>
                <a:gd name="connsiteX1649" fmla="*/ 668912 w 12193737"/>
                <a:gd name="connsiteY1649" fmla="*/ 2261325 h 3910698"/>
                <a:gd name="connsiteX1650" fmla="*/ 668912 w 12193737"/>
                <a:gd name="connsiteY1650" fmla="*/ 2114710 h 3910698"/>
                <a:gd name="connsiteX1651" fmla="*/ 543625 w 12193737"/>
                <a:gd name="connsiteY1651" fmla="*/ 2187058 h 3910698"/>
                <a:gd name="connsiteX1652" fmla="*/ 543625 w 12193737"/>
                <a:gd name="connsiteY1652" fmla="*/ 2042362 h 3910698"/>
                <a:gd name="connsiteX1653" fmla="*/ 548694 w 12193737"/>
                <a:gd name="connsiteY1653" fmla="*/ 2039429 h 3910698"/>
                <a:gd name="connsiteX1654" fmla="*/ 668912 w 12193737"/>
                <a:gd name="connsiteY1654" fmla="*/ 2108844 h 3910698"/>
                <a:gd name="connsiteX1655" fmla="*/ 668912 w 12193737"/>
                <a:gd name="connsiteY1655" fmla="*/ 2114746 h 3910698"/>
                <a:gd name="connsiteX1656" fmla="*/ 668912 w 12193737"/>
                <a:gd name="connsiteY1656" fmla="*/ 2104897 h 3910698"/>
                <a:gd name="connsiteX1657" fmla="*/ 552098 w 12193737"/>
                <a:gd name="connsiteY1657" fmla="*/ 2037474 h 3910698"/>
                <a:gd name="connsiteX1658" fmla="*/ 668912 w 12193737"/>
                <a:gd name="connsiteY1658" fmla="*/ 1970050 h 3910698"/>
                <a:gd name="connsiteX1659" fmla="*/ 668912 w 12193737"/>
                <a:gd name="connsiteY1659" fmla="*/ 2104933 h 3910698"/>
                <a:gd name="connsiteX1660" fmla="*/ 668912 w 12193737"/>
                <a:gd name="connsiteY1660" fmla="*/ 1940684 h 3910698"/>
                <a:gd name="connsiteX1661" fmla="*/ 552098 w 12193737"/>
                <a:gd name="connsiteY1661" fmla="*/ 1873261 h 3910698"/>
                <a:gd name="connsiteX1662" fmla="*/ 668912 w 12193737"/>
                <a:gd name="connsiteY1662" fmla="*/ 1805801 h 3910698"/>
                <a:gd name="connsiteX1663" fmla="*/ 668912 w 12193737"/>
                <a:gd name="connsiteY1663" fmla="*/ 1940684 h 3910698"/>
                <a:gd name="connsiteX1664" fmla="*/ 668912 w 12193737"/>
                <a:gd name="connsiteY1664" fmla="*/ 1801854 h 3910698"/>
                <a:gd name="connsiteX1665" fmla="*/ 548694 w 12193737"/>
                <a:gd name="connsiteY1665" fmla="*/ 1871269 h 3910698"/>
                <a:gd name="connsiteX1666" fmla="*/ 543625 w 12193737"/>
                <a:gd name="connsiteY1666" fmla="*/ 1868336 h 3910698"/>
                <a:gd name="connsiteX1667" fmla="*/ 543625 w 12193737"/>
                <a:gd name="connsiteY1667" fmla="*/ 1723640 h 3910698"/>
                <a:gd name="connsiteX1668" fmla="*/ 668912 w 12193737"/>
                <a:gd name="connsiteY1668" fmla="*/ 1795988 h 3910698"/>
                <a:gd name="connsiteX1669" fmla="*/ 668912 w 12193737"/>
                <a:gd name="connsiteY1669" fmla="*/ 1801890 h 3910698"/>
                <a:gd name="connsiteX1670" fmla="*/ 668912 w 12193737"/>
                <a:gd name="connsiteY1670" fmla="*/ 1792041 h 3910698"/>
                <a:gd name="connsiteX1671" fmla="*/ 545327 w 12193737"/>
                <a:gd name="connsiteY1671" fmla="*/ 1720707 h 3910698"/>
                <a:gd name="connsiteX1672" fmla="*/ 668912 w 12193737"/>
                <a:gd name="connsiteY1672" fmla="*/ 1649373 h 3910698"/>
                <a:gd name="connsiteX1673" fmla="*/ 668912 w 12193737"/>
                <a:gd name="connsiteY1673" fmla="*/ 1792078 h 3910698"/>
                <a:gd name="connsiteX1674" fmla="*/ 668912 w 12193737"/>
                <a:gd name="connsiteY1674" fmla="*/ 1645426 h 3910698"/>
                <a:gd name="connsiteX1675" fmla="*/ 543625 w 12193737"/>
                <a:gd name="connsiteY1675" fmla="*/ 1717774 h 3910698"/>
                <a:gd name="connsiteX1676" fmla="*/ 543625 w 12193737"/>
                <a:gd name="connsiteY1676" fmla="*/ 1567212 h 3910698"/>
                <a:gd name="connsiteX1677" fmla="*/ 668912 w 12193737"/>
                <a:gd name="connsiteY1677" fmla="*/ 1639560 h 3910698"/>
                <a:gd name="connsiteX1678" fmla="*/ 668912 w 12193737"/>
                <a:gd name="connsiteY1678" fmla="*/ 1645463 h 3910698"/>
                <a:gd name="connsiteX1679" fmla="*/ 668912 w 12193737"/>
                <a:gd name="connsiteY1679" fmla="*/ 1635613 h 3910698"/>
                <a:gd name="connsiteX1680" fmla="*/ 545327 w 12193737"/>
                <a:gd name="connsiteY1680" fmla="*/ 1564279 h 3910698"/>
                <a:gd name="connsiteX1681" fmla="*/ 668912 w 12193737"/>
                <a:gd name="connsiteY1681" fmla="*/ 1492909 h 3910698"/>
                <a:gd name="connsiteX1682" fmla="*/ 668912 w 12193737"/>
                <a:gd name="connsiteY1682" fmla="*/ 1635613 h 3910698"/>
                <a:gd name="connsiteX1683" fmla="*/ 668912 w 12193737"/>
                <a:gd name="connsiteY1683" fmla="*/ 1488998 h 3910698"/>
                <a:gd name="connsiteX1684" fmla="*/ 543625 w 12193737"/>
                <a:gd name="connsiteY1684" fmla="*/ 1561346 h 3910698"/>
                <a:gd name="connsiteX1685" fmla="*/ 543625 w 12193737"/>
                <a:gd name="connsiteY1685" fmla="*/ 1410784 h 3910698"/>
                <a:gd name="connsiteX1686" fmla="*/ 668912 w 12193737"/>
                <a:gd name="connsiteY1686" fmla="*/ 1483132 h 3910698"/>
                <a:gd name="connsiteX1687" fmla="*/ 668912 w 12193737"/>
                <a:gd name="connsiteY1687" fmla="*/ 1489035 h 3910698"/>
                <a:gd name="connsiteX1688" fmla="*/ 668912 w 12193737"/>
                <a:gd name="connsiteY1688" fmla="*/ 1479185 h 3910698"/>
                <a:gd name="connsiteX1689" fmla="*/ 545327 w 12193737"/>
                <a:gd name="connsiteY1689" fmla="*/ 1407851 h 3910698"/>
                <a:gd name="connsiteX1690" fmla="*/ 668912 w 12193737"/>
                <a:gd name="connsiteY1690" fmla="*/ 1336481 h 3910698"/>
                <a:gd name="connsiteX1691" fmla="*/ 668912 w 12193737"/>
                <a:gd name="connsiteY1691" fmla="*/ 1479185 h 3910698"/>
                <a:gd name="connsiteX1692" fmla="*/ 668912 w 12193737"/>
                <a:gd name="connsiteY1692" fmla="*/ 1332570 h 3910698"/>
                <a:gd name="connsiteX1693" fmla="*/ 543625 w 12193737"/>
                <a:gd name="connsiteY1693" fmla="*/ 1404918 h 3910698"/>
                <a:gd name="connsiteX1694" fmla="*/ 543625 w 12193737"/>
                <a:gd name="connsiteY1694" fmla="*/ 1260223 h 3910698"/>
                <a:gd name="connsiteX1695" fmla="*/ 548694 w 12193737"/>
                <a:gd name="connsiteY1695" fmla="*/ 1257290 h 3910698"/>
                <a:gd name="connsiteX1696" fmla="*/ 668912 w 12193737"/>
                <a:gd name="connsiteY1696" fmla="*/ 1326704 h 3910698"/>
                <a:gd name="connsiteX1697" fmla="*/ 668912 w 12193737"/>
                <a:gd name="connsiteY1697" fmla="*/ 1332607 h 3910698"/>
                <a:gd name="connsiteX1698" fmla="*/ 668912 w 12193737"/>
                <a:gd name="connsiteY1698" fmla="*/ 1322757 h 3910698"/>
                <a:gd name="connsiteX1699" fmla="*/ 552098 w 12193737"/>
                <a:gd name="connsiteY1699" fmla="*/ 1255334 h 3910698"/>
                <a:gd name="connsiteX1700" fmla="*/ 668912 w 12193737"/>
                <a:gd name="connsiteY1700" fmla="*/ 1187875 h 3910698"/>
                <a:gd name="connsiteX1701" fmla="*/ 668912 w 12193737"/>
                <a:gd name="connsiteY1701" fmla="*/ 1322757 h 3910698"/>
                <a:gd name="connsiteX1702" fmla="*/ 668912 w 12193737"/>
                <a:gd name="connsiteY1702" fmla="*/ 1158544 h 3910698"/>
                <a:gd name="connsiteX1703" fmla="*/ 552098 w 12193737"/>
                <a:gd name="connsiteY1703" fmla="*/ 1091085 h 3910698"/>
                <a:gd name="connsiteX1704" fmla="*/ 668912 w 12193737"/>
                <a:gd name="connsiteY1704" fmla="*/ 1023662 h 3910698"/>
                <a:gd name="connsiteX1705" fmla="*/ 668912 w 12193737"/>
                <a:gd name="connsiteY1705" fmla="*/ 1158544 h 3910698"/>
                <a:gd name="connsiteX1706" fmla="*/ 668912 w 12193737"/>
                <a:gd name="connsiteY1706" fmla="*/ 1019715 h 3910698"/>
                <a:gd name="connsiteX1707" fmla="*/ 548694 w 12193737"/>
                <a:gd name="connsiteY1707" fmla="*/ 1089129 h 3910698"/>
                <a:gd name="connsiteX1708" fmla="*/ 543625 w 12193737"/>
                <a:gd name="connsiteY1708" fmla="*/ 1086196 h 3910698"/>
                <a:gd name="connsiteX1709" fmla="*/ 543625 w 12193737"/>
                <a:gd name="connsiteY1709" fmla="*/ 941501 h 3910698"/>
                <a:gd name="connsiteX1710" fmla="*/ 668912 w 12193737"/>
                <a:gd name="connsiteY1710" fmla="*/ 1013812 h 3910698"/>
                <a:gd name="connsiteX1711" fmla="*/ 668912 w 12193737"/>
                <a:gd name="connsiteY1711" fmla="*/ 1019715 h 3910698"/>
                <a:gd name="connsiteX1712" fmla="*/ 668912 w 12193737"/>
                <a:gd name="connsiteY1712" fmla="*/ 1009902 h 3910698"/>
                <a:gd name="connsiteX1713" fmla="*/ 545327 w 12193737"/>
                <a:gd name="connsiteY1713" fmla="*/ 938568 h 3910698"/>
                <a:gd name="connsiteX1714" fmla="*/ 668912 w 12193737"/>
                <a:gd name="connsiteY1714" fmla="*/ 867197 h 3910698"/>
                <a:gd name="connsiteX1715" fmla="*/ 668912 w 12193737"/>
                <a:gd name="connsiteY1715" fmla="*/ 1009902 h 3910698"/>
                <a:gd name="connsiteX1716" fmla="*/ 668912 w 12193737"/>
                <a:gd name="connsiteY1716" fmla="*/ 863287 h 3910698"/>
                <a:gd name="connsiteX1717" fmla="*/ 543625 w 12193737"/>
                <a:gd name="connsiteY1717" fmla="*/ 935635 h 3910698"/>
                <a:gd name="connsiteX1718" fmla="*/ 543625 w 12193737"/>
                <a:gd name="connsiteY1718" fmla="*/ 785073 h 3910698"/>
                <a:gd name="connsiteX1719" fmla="*/ 668912 w 12193737"/>
                <a:gd name="connsiteY1719" fmla="*/ 857421 h 3910698"/>
                <a:gd name="connsiteX1720" fmla="*/ 668912 w 12193737"/>
                <a:gd name="connsiteY1720" fmla="*/ 863323 h 3910698"/>
                <a:gd name="connsiteX1721" fmla="*/ 668912 w 12193737"/>
                <a:gd name="connsiteY1721" fmla="*/ 853474 h 3910698"/>
                <a:gd name="connsiteX1722" fmla="*/ 545327 w 12193737"/>
                <a:gd name="connsiteY1722" fmla="*/ 782140 h 3910698"/>
                <a:gd name="connsiteX1723" fmla="*/ 668912 w 12193737"/>
                <a:gd name="connsiteY1723" fmla="*/ 710769 h 3910698"/>
                <a:gd name="connsiteX1724" fmla="*/ 668912 w 12193737"/>
                <a:gd name="connsiteY1724" fmla="*/ 853474 h 3910698"/>
                <a:gd name="connsiteX1725" fmla="*/ 668912 w 12193737"/>
                <a:gd name="connsiteY1725" fmla="*/ 706859 h 3910698"/>
                <a:gd name="connsiteX1726" fmla="*/ 543625 w 12193737"/>
                <a:gd name="connsiteY1726" fmla="*/ 779207 h 3910698"/>
                <a:gd name="connsiteX1727" fmla="*/ 543625 w 12193737"/>
                <a:gd name="connsiteY1727" fmla="*/ 628645 h 3910698"/>
                <a:gd name="connsiteX1728" fmla="*/ 668912 w 12193737"/>
                <a:gd name="connsiteY1728" fmla="*/ 700993 h 3910698"/>
                <a:gd name="connsiteX1729" fmla="*/ 668912 w 12193737"/>
                <a:gd name="connsiteY1729" fmla="*/ 706895 h 3910698"/>
                <a:gd name="connsiteX1730" fmla="*/ 668912 w 12193737"/>
                <a:gd name="connsiteY1730" fmla="*/ 697082 h 3910698"/>
                <a:gd name="connsiteX1731" fmla="*/ 545327 w 12193737"/>
                <a:gd name="connsiteY1731" fmla="*/ 625712 h 3910698"/>
                <a:gd name="connsiteX1732" fmla="*/ 668912 w 12193737"/>
                <a:gd name="connsiteY1732" fmla="*/ 554378 h 3910698"/>
                <a:gd name="connsiteX1733" fmla="*/ 668912 w 12193737"/>
                <a:gd name="connsiteY1733" fmla="*/ 697082 h 3910698"/>
                <a:gd name="connsiteX1734" fmla="*/ 668912 w 12193737"/>
                <a:gd name="connsiteY1734" fmla="*/ 550431 h 3910698"/>
                <a:gd name="connsiteX1735" fmla="*/ 543625 w 12193737"/>
                <a:gd name="connsiteY1735" fmla="*/ 622779 h 3910698"/>
                <a:gd name="connsiteX1736" fmla="*/ 543625 w 12193737"/>
                <a:gd name="connsiteY1736" fmla="*/ 478083 h 3910698"/>
                <a:gd name="connsiteX1737" fmla="*/ 548694 w 12193737"/>
                <a:gd name="connsiteY1737" fmla="*/ 475150 h 3910698"/>
                <a:gd name="connsiteX1738" fmla="*/ 668912 w 12193737"/>
                <a:gd name="connsiteY1738" fmla="*/ 544565 h 3910698"/>
                <a:gd name="connsiteX1739" fmla="*/ 668912 w 12193737"/>
                <a:gd name="connsiteY1739" fmla="*/ 550467 h 3910698"/>
                <a:gd name="connsiteX1740" fmla="*/ 668912 w 12193737"/>
                <a:gd name="connsiteY1740" fmla="*/ 540654 h 3910698"/>
                <a:gd name="connsiteX1741" fmla="*/ 552098 w 12193737"/>
                <a:gd name="connsiteY1741" fmla="*/ 473194 h 3910698"/>
                <a:gd name="connsiteX1742" fmla="*/ 668912 w 12193737"/>
                <a:gd name="connsiteY1742" fmla="*/ 405735 h 3910698"/>
                <a:gd name="connsiteX1743" fmla="*/ 668912 w 12193737"/>
                <a:gd name="connsiteY1743" fmla="*/ 540618 h 3910698"/>
                <a:gd name="connsiteX1744" fmla="*/ 668912 w 12193737"/>
                <a:gd name="connsiteY1744" fmla="*/ 376405 h 3910698"/>
                <a:gd name="connsiteX1745" fmla="*/ 552098 w 12193737"/>
                <a:gd name="connsiteY1745" fmla="*/ 308945 h 3910698"/>
                <a:gd name="connsiteX1746" fmla="*/ 668912 w 12193737"/>
                <a:gd name="connsiteY1746" fmla="*/ 241486 h 3910698"/>
                <a:gd name="connsiteX1747" fmla="*/ 668912 w 12193737"/>
                <a:gd name="connsiteY1747" fmla="*/ 376369 h 3910698"/>
                <a:gd name="connsiteX1748" fmla="*/ 668912 w 12193737"/>
                <a:gd name="connsiteY1748" fmla="*/ 237575 h 3910698"/>
                <a:gd name="connsiteX1749" fmla="*/ 548694 w 12193737"/>
                <a:gd name="connsiteY1749" fmla="*/ 306990 h 3910698"/>
                <a:gd name="connsiteX1750" fmla="*/ 543625 w 12193737"/>
                <a:gd name="connsiteY1750" fmla="*/ 304057 h 3910698"/>
                <a:gd name="connsiteX1751" fmla="*/ 543625 w 12193737"/>
                <a:gd name="connsiteY1751" fmla="*/ 159361 h 3910698"/>
                <a:gd name="connsiteX1752" fmla="*/ 668912 w 12193737"/>
                <a:gd name="connsiteY1752" fmla="*/ 231709 h 3910698"/>
                <a:gd name="connsiteX1753" fmla="*/ 668912 w 12193737"/>
                <a:gd name="connsiteY1753" fmla="*/ 237611 h 3910698"/>
                <a:gd name="connsiteX1754" fmla="*/ 668912 w 12193737"/>
                <a:gd name="connsiteY1754" fmla="*/ 227762 h 3910698"/>
                <a:gd name="connsiteX1755" fmla="*/ 545327 w 12193737"/>
                <a:gd name="connsiteY1755" fmla="*/ 156428 h 3910698"/>
                <a:gd name="connsiteX1756" fmla="*/ 668912 w 12193737"/>
                <a:gd name="connsiteY1756" fmla="*/ 85058 h 3910698"/>
                <a:gd name="connsiteX1757" fmla="*/ 668912 w 12193737"/>
                <a:gd name="connsiteY1757" fmla="*/ 227762 h 3910698"/>
                <a:gd name="connsiteX1758" fmla="*/ 668912 w 12193737"/>
                <a:gd name="connsiteY1758" fmla="*/ 81147 h 3910698"/>
                <a:gd name="connsiteX1759" fmla="*/ 543625 w 12193737"/>
                <a:gd name="connsiteY1759" fmla="*/ 153495 h 3910698"/>
                <a:gd name="connsiteX1760" fmla="*/ 543625 w 12193737"/>
                <a:gd name="connsiteY1760" fmla="*/ 2933 h 3910698"/>
                <a:gd name="connsiteX1761" fmla="*/ 668912 w 12193737"/>
                <a:gd name="connsiteY1761" fmla="*/ 75281 h 3910698"/>
                <a:gd name="connsiteX1762" fmla="*/ 668912 w 12193737"/>
                <a:gd name="connsiteY1762" fmla="*/ 81183 h 3910698"/>
                <a:gd name="connsiteX1763" fmla="*/ 1894920 w 12193737"/>
                <a:gd name="connsiteY1763" fmla="*/ 2933 h 3910698"/>
                <a:gd name="connsiteX1764" fmla="*/ 1894920 w 12193737"/>
                <a:gd name="connsiteY1764" fmla="*/ 153495 h 3910698"/>
                <a:gd name="connsiteX1765" fmla="*/ 1764527 w 12193737"/>
                <a:gd name="connsiteY1765" fmla="*/ 78214 h 3910698"/>
                <a:gd name="connsiteX1766" fmla="*/ 1894920 w 12193737"/>
                <a:gd name="connsiteY1766" fmla="*/ 2933 h 3910698"/>
                <a:gd name="connsiteX1767" fmla="*/ 1623995 w 12193737"/>
                <a:gd name="connsiteY1767" fmla="*/ 3444348 h 3910698"/>
                <a:gd name="connsiteX1768" fmla="*/ 1623995 w 12193737"/>
                <a:gd name="connsiteY1768" fmla="*/ 3594909 h 3910698"/>
                <a:gd name="connsiteX1769" fmla="*/ 1493602 w 12193737"/>
                <a:gd name="connsiteY1769" fmla="*/ 3519628 h 3910698"/>
                <a:gd name="connsiteX1770" fmla="*/ 1623995 w 12193737"/>
                <a:gd name="connsiteY1770" fmla="*/ 3444348 h 3910698"/>
                <a:gd name="connsiteX1771" fmla="*/ 1491900 w 12193737"/>
                <a:gd name="connsiteY1771" fmla="*/ 3516695 h 3910698"/>
                <a:gd name="connsiteX1772" fmla="*/ 1491900 w 12193737"/>
                <a:gd name="connsiteY1772" fmla="*/ 3366134 h 3910698"/>
                <a:gd name="connsiteX1773" fmla="*/ 1622293 w 12193737"/>
                <a:gd name="connsiteY1773" fmla="*/ 3441415 h 3910698"/>
                <a:gd name="connsiteX1774" fmla="*/ 1491900 w 12193737"/>
                <a:gd name="connsiteY1774" fmla="*/ 3516732 h 3910698"/>
                <a:gd name="connsiteX1775" fmla="*/ 1493602 w 12193737"/>
                <a:gd name="connsiteY1775" fmla="*/ 3363200 h 3910698"/>
                <a:gd name="connsiteX1776" fmla="*/ 1618889 w 12193737"/>
                <a:gd name="connsiteY1776" fmla="*/ 3290889 h 3910698"/>
                <a:gd name="connsiteX1777" fmla="*/ 1623959 w 12193737"/>
                <a:gd name="connsiteY1777" fmla="*/ 3293822 h 3910698"/>
                <a:gd name="connsiteX1778" fmla="*/ 1623959 w 12193737"/>
                <a:gd name="connsiteY1778" fmla="*/ 3438482 h 3910698"/>
                <a:gd name="connsiteX1779" fmla="*/ 1493565 w 12193737"/>
                <a:gd name="connsiteY1779" fmla="*/ 3363200 h 3910698"/>
                <a:gd name="connsiteX1780" fmla="*/ 1759457 w 12193737"/>
                <a:gd name="connsiteY1780" fmla="*/ 538699 h 3910698"/>
                <a:gd name="connsiteX1781" fmla="*/ 1754388 w 12193737"/>
                <a:gd name="connsiteY1781" fmla="*/ 541632 h 3910698"/>
                <a:gd name="connsiteX1782" fmla="*/ 1629100 w 12193737"/>
                <a:gd name="connsiteY1782" fmla="*/ 469284 h 3910698"/>
                <a:gd name="connsiteX1783" fmla="*/ 1759494 w 12193737"/>
                <a:gd name="connsiteY1783" fmla="*/ 394003 h 3910698"/>
                <a:gd name="connsiteX1784" fmla="*/ 1759494 w 12193737"/>
                <a:gd name="connsiteY1784" fmla="*/ 538699 h 3910698"/>
                <a:gd name="connsiteX1785" fmla="*/ 1762861 w 12193737"/>
                <a:gd name="connsiteY1785" fmla="*/ 706859 h 3910698"/>
                <a:gd name="connsiteX1786" fmla="*/ 1893254 w 12193737"/>
                <a:gd name="connsiteY1786" fmla="*/ 782140 h 3910698"/>
                <a:gd name="connsiteX1787" fmla="*/ 1762861 w 12193737"/>
                <a:gd name="connsiteY1787" fmla="*/ 857421 h 3910698"/>
                <a:gd name="connsiteX1788" fmla="*/ 1762861 w 12193737"/>
                <a:gd name="connsiteY1788" fmla="*/ 706859 h 3910698"/>
                <a:gd name="connsiteX1789" fmla="*/ 1762861 w 12193737"/>
                <a:gd name="connsiteY1789" fmla="*/ 1488998 h 3910698"/>
                <a:gd name="connsiteX1790" fmla="*/ 1893254 w 12193737"/>
                <a:gd name="connsiteY1790" fmla="*/ 1564279 h 3910698"/>
                <a:gd name="connsiteX1791" fmla="*/ 1762861 w 12193737"/>
                <a:gd name="connsiteY1791" fmla="*/ 1639560 h 3910698"/>
                <a:gd name="connsiteX1792" fmla="*/ 1762861 w 12193737"/>
                <a:gd name="connsiteY1792" fmla="*/ 1488998 h 3910698"/>
                <a:gd name="connsiteX1793" fmla="*/ 1762861 w 12193737"/>
                <a:gd name="connsiteY1793" fmla="*/ 2271138 h 3910698"/>
                <a:gd name="connsiteX1794" fmla="*/ 1893254 w 12193737"/>
                <a:gd name="connsiteY1794" fmla="*/ 2346419 h 3910698"/>
                <a:gd name="connsiteX1795" fmla="*/ 1762861 w 12193737"/>
                <a:gd name="connsiteY1795" fmla="*/ 2421700 h 3910698"/>
                <a:gd name="connsiteX1796" fmla="*/ 1762861 w 12193737"/>
                <a:gd name="connsiteY1796" fmla="*/ 2271138 h 3910698"/>
                <a:gd name="connsiteX1797" fmla="*/ 1762861 w 12193737"/>
                <a:gd name="connsiteY1797" fmla="*/ 3053278 h 3910698"/>
                <a:gd name="connsiteX1798" fmla="*/ 1893254 w 12193737"/>
                <a:gd name="connsiteY1798" fmla="*/ 3128559 h 3910698"/>
                <a:gd name="connsiteX1799" fmla="*/ 1762861 w 12193737"/>
                <a:gd name="connsiteY1799" fmla="*/ 3203840 h 3910698"/>
                <a:gd name="connsiteX1800" fmla="*/ 1762861 w 12193737"/>
                <a:gd name="connsiteY1800" fmla="*/ 3053278 h 3910698"/>
                <a:gd name="connsiteX1801" fmla="*/ 1623995 w 12193737"/>
                <a:gd name="connsiteY1801" fmla="*/ 2812734 h 3910698"/>
                <a:gd name="connsiteX1802" fmla="*/ 1493602 w 12193737"/>
                <a:gd name="connsiteY1802" fmla="*/ 2737453 h 3910698"/>
                <a:gd name="connsiteX1803" fmla="*/ 1623995 w 12193737"/>
                <a:gd name="connsiteY1803" fmla="*/ 2662172 h 3910698"/>
                <a:gd name="connsiteX1804" fmla="*/ 1623995 w 12193737"/>
                <a:gd name="connsiteY1804" fmla="*/ 2812734 h 3910698"/>
                <a:gd name="connsiteX1805" fmla="*/ 1623995 w 12193737"/>
                <a:gd name="connsiteY1805" fmla="*/ 2030594 h 3910698"/>
                <a:gd name="connsiteX1806" fmla="*/ 1493638 w 12193737"/>
                <a:gd name="connsiteY1806" fmla="*/ 1955313 h 3910698"/>
                <a:gd name="connsiteX1807" fmla="*/ 1623995 w 12193737"/>
                <a:gd name="connsiteY1807" fmla="*/ 1880032 h 3910698"/>
                <a:gd name="connsiteX1808" fmla="*/ 1623995 w 12193737"/>
                <a:gd name="connsiteY1808" fmla="*/ 2030558 h 3910698"/>
                <a:gd name="connsiteX1809" fmla="*/ 1623995 w 12193737"/>
                <a:gd name="connsiteY1809" fmla="*/ 1248490 h 3910698"/>
                <a:gd name="connsiteX1810" fmla="*/ 1493602 w 12193737"/>
                <a:gd name="connsiteY1810" fmla="*/ 1173210 h 3910698"/>
                <a:gd name="connsiteX1811" fmla="*/ 1623995 w 12193737"/>
                <a:gd name="connsiteY1811" fmla="*/ 1097929 h 3910698"/>
                <a:gd name="connsiteX1812" fmla="*/ 1623995 w 12193737"/>
                <a:gd name="connsiteY1812" fmla="*/ 1248490 h 3910698"/>
                <a:gd name="connsiteX1813" fmla="*/ 1627399 w 12193737"/>
                <a:gd name="connsiteY1813" fmla="*/ 779207 h 3910698"/>
                <a:gd name="connsiteX1814" fmla="*/ 1627399 w 12193737"/>
                <a:gd name="connsiteY1814" fmla="*/ 634511 h 3910698"/>
                <a:gd name="connsiteX1815" fmla="*/ 1632468 w 12193737"/>
                <a:gd name="connsiteY1815" fmla="*/ 631578 h 3910698"/>
                <a:gd name="connsiteX1816" fmla="*/ 1757792 w 12193737"/>
                <a:gd name="connsiteY1816" fmla="*/ 703926 h 3910698"/>
                <a:gd name="connsiteX1817" fmla="*/ 1627399 w 12193737"/>
                <a:gd name="connsiteY1817" fmla="*/ 779207 h 3910698"/>
                <a:gd name="connsiteX1818" fmla="*/ 1759457 w 12193737"/>
                <a:gd name="connsiteY1818" fmla="*/ 706859 h 3910698"/>
                <a:gd name="connsiteX1819" fmla="*/ 1759457 w 12193737"/>
                <a:gd name="connsiteY1819" fmla="*/ 857421 h 3910698"/>
                <a:gd name="connsiteX1820" fmla="*/ 1629064 w 12193737"/>
                <a:gd name="connsiteY1820" fmla="*/ 782140 h 3910698"/>
                <a:gd name="connsiteX1821" fmla="*/ 1759457 w 12193737"/>
                <a:gd name="connsiteY1821" fmla="*/ 706859 h 3910698"/>
                <a:gd name="connsiteX1822" fmla="*/ 1627399 w 12193737"/>
                <a:gd name="connsiteY1822" fmla="*/ 785073 h 3910698"/>
                <a:gd name="connsiteX1823" fmla="*/ 1757792 w 12193737"/>
                <a:gd name="connsiteY1823" fmla="*/ 860354 h 3910698"/>
                <a:gd name="connsiteX1824" fmla="*/ 1632468 w 12193737"/>
                <a:gd name="connsiteY1824" fmla="*/ 932701 h 3910698"/>
                <a:gd name="connsiteX1825" fmla="*/ 1627399 w 12193737"/>
                <a:gd name="connsiteY1825" fmla="*/ 929768 h 3910698"/>
                <a:gd name="connsiteX1826" fmla="*/ 1627399 w 12193737"/>
                <a:gd name="connsiteY1826" fmla="*/ 785073 h 3910698"/>
                <a:gd name="connsiteX1827" fmla="*/ 1750984 w 12193737"/>
                <a:gd name="connsiteY1827" fmla="*/ 1020692 h 3910698"/>
                <a:gd name="connsiteX1828" fmla="*/ 1627362 w 12193737"/>
                <a:gd name="connsiteY1828" fmla="*/ 1092063 h 3910698"/>
                <a:gd name="connsiteX1829" fmla="*/ 1627362 w 12193737"/>
                <a:gd name="connsiteY1829" fmla="*/ 949322 h 3910698"/>
                <a:gd name="connsiteX1830" fmla="*/ 1750984 w 12193737"/>
                <a:gd name="connsiteY1830" fmla="*/ 1020692 h 3910698"/>
                <a:gd name="connsiteX1831" fmla="*/ 1757792 w 12193737"/>
                <a:gd name="connsiteY1831" fmla="*/ 1173210 h 3910698"/>
                <a:gd name="connsiteX1832" fmla="*/ 1627399 w 12193737"/>
                <a:gd name="connsiteY1832" fmla="*/ 1248490 h 3910698"/>
                <a:gd name="connsiteX1833" fmla="*/ 1627399 w 12193737"/>
                <a:gd name="connsiteY1833" fmla="*/ 1097929 h 3910698"/>
                <a:gd name="connsiteX1834" fmla="*/ 1757792 w 12193737"/>
                <a:gd name="connsiteY1834" fmla="*/ 1173210 h 3910698"/>
                <a:gd name="connsiteX1835" fmla="*/ 1627399 w 12193737"/>
                <a:gd name="connsiteY1835" fmla="*/ 1254357 h 3910698"/>
                <a:gd name="connsiteX1836" fmla="*/ 1751020 w 12193737"/>
                <a:gd name="connsiteY1836" fmla="*/ 1325727 h 3910698"/>
                <a:gd name="connsiteX1837" fmla="*/ 1627399 w 12193737"/>
                <a:gd name="connsiteY1837" fmla="*/ 1397097 h 3910698"/>
                <a:gd name="connsiteX1838" fmla="*/ 1627399 w 12193737"/>
                <a:gd name="connsiteY1838" fmla="*/ 1254357 h 3910698"/>
                <a:gd name="connsiteX1839" fmla="*/ 1632468 w 12193737"/>
                <a:gd name="connsiteY1839" fmla="*/ 1413717 h 3910698"/>
                <a:gd name="connsiteX1840" fmla="*/ 1757756 w 12193737"/>
                <a:gd name="connsiteY1840" fmla="*/ 1486065 h 3910698"/>
                <a:gd name="connsiteX1841" fmla="*/ 1627362 w 12193737"/>
                <a:gd name="connsiteY1841" fmla="*/ 1561346 h 3910698"/>
                <a:gd name="connsiteX1842" fmla="*/ 1627362 w 12193737"/>
                <a:gd name="connsiteY1842" fmla="*/ 1416651 h 3910698"/>
                <a:gd name="connsiteX1843" fmla="*/ 1632432 w 12193737"/>
                <a:gd name="connsiteY1843" fmla="*/ 1413717 h 3910698"/>
                <a:gd name="connsiteX1844" fmla="*/ 1759457 w 12193737"/>
                <a:gd name="connsiteY1844" fmla="*/ 1488998 h 3910698"/>
                <a:gd name="connsiteX1845" fmla="*/ 1759457 w 12193737"/>
                <a:gd name="connsiteY1845" fmla="*/ 1639560 h 3910698"/>
                <a:gd name="connsiteX1846" fmla="*/ 1629064 w 12193737"/>
                <a:gd name="connsiteY1846" fmla="*/ 1564279 h 3910698"/>
                <a:gd name="connsiteX1847" fmla="*/ 1759457 w 12193737"/>
                <a:gd name="connsiteY1847" fmla="*/ 1488998 h 3910698"/>
                <a:gd name="connsiteX1848" fmla="*/ 1627399 w 12193737"/>
                <a:gd name="connsiteY1848" fmla="*/ 1567212 h 3910698"/>
                <a:gd name="connsiteX1849" fmla="*/ 1757792 w 12193737"/>
                <a:gd name="connsiteY1849" fmla="*/ 1642493 h 3910698"/>
                <a:gd name="connsiteX1850" fmla="*/ 1632468 w 12193737"/>
                <a:gd name="connsiteY1850" fmla="*/ 1714841 h 3910698"/>
                <a:gd name="connsiteX1851" fmla="*/ 1627399 w 12193737"/>
                <a:gd name="connsiteY1851" fmla="*/ 1711908 h 3910698"/>
                <a:gd name="connsiteX1852" fmla="*/ 1627399 w 12193737"/>
                <a:gd name="connsiteY1852" fmla="*/ 1567176 h 3910698"/>
                <a:gd name="connsiteX1853" fmla="*/ 1750984 w 12193737"/>
                <a:gd name="connsiteY1853" fmla="*/ 1802832 h 3910698"/>
                <a:gd name="connsiteX1854" fmla="*/ 1627362 w 12193737"/>
                <a:gd name="connsiteY1854" fmla="*/ 1874202 h 3910698"/>
                <a:gd name="connsiteX1855" fmla="*/ 1627362 w 12193737"/>
                <a:gd name="connsiteY1855" fmla="*/ 1731462 h 3910698"/>
                <a:gd name="connsiteX1856" fmla="*/ 1750984 w 12193737"/>
                <a:gd name="connsiteY1856" fmla="*/ 1802832 h 3910698"/>
                <a:gd name="connsiteX1857" fmla="*/ 1757792 w 12193737"/>
                <a:gd name="connsiteY1857" fmla="*/ 1955349 h 3910698"/>
                <a:gd name="connsiteX1858" fmla="*/ 1627399 w 12193737"/>
                <a:gd name="connsiteY1858" fmla="*/ 2030630 h 3910698"/>
                <a:gd name="connsiteX1859" fmla="*/ 1627399 w 12193737"/>
                <a:gd name="connsiteY1859" fmla="*/ 1880068 h 3910698"/>
                <a:gd name="connsiteX1860" fmla="*/ 1757792 w 12193737"/>
                <a:gd name="connsiteY1860" fmla="*/ 1955349 h 3910698"/>
                <a:gd name="connsiteX1861" fmla="*/ 1627399 w 12193737"/>
                <a:gd name="connsiteY1861" fmla="*/ 2036496 h 3910698"/>
                <a:gd name="connsiteX1862" fmla="*/ 1751020 w 12193737"/>
                <a:gd name="connsiteY1862" fmla="*/ 2107866 h 3910698"/>
                <a:gd name="connsiteX1863" fmla="*/ 1627399 w 12193737"/>
                <a:gd name="connsiteY1863" fmla="*/ 2179237 h 3910698"/>
                <a:gd name="connsiteX1864" fmla="*/ 1627399 w 12193737"/>
                <a:gd name="connsiteY1864" fmla="*/ 2036496 h 3910698"/>
                <a:gd name="connsiteX1865" fmla="*/ 1632468 w 12193737"/>
                <a:gd name="connsiteY1865" fmla="*/ 2195857 h 3910698"/>
                <a:gd name="connsiteX1866" fmla="*/ 1757792 w 12193737"/>
                <a:gd name="connsiteY1866" fmla="*/ 2268205 h 3910698"/>
                <a:gd name="connsiteX1867" fmla="*/ 1627399 w 12193737"/>
                <a:gd name="connsiteY1867" fmla="*/ 2343486 h 3910698"/>
                <a:gd name="connsiteX1868" fmla="*/ 1627399 w 12193737"/>
                <a:gd name="connsiteY1868" fmla="*/ 2198790 h 3910698"/>
                <a:gd name="connsiteX1869" fmla="*/ 1632468 w 12193737"/>
                <a:gd name="connsiteY1869" fmla="*/ 2195857 h 3910698"/>
                <a:gd name="connsiteX1870" fmla="*/ 1759457 w 12193737"/>
                <a:gd name="connsiteY1870" fmla="*/ 2271138 h 3910698"/>
                <a:gd name="connsiteX1871" fmla="*/ 1759457 w 12193737"/>
                <a:gd name="connsiteY1871" fmla="*/ 2421664 h 3910698"/>
                <a:gd name="connsiteX1872" fmla="*/ 1629064 w 12193737"/>
                <a:gd name="connsiteY1872" fmla="*/ 2346383 h 3910698"/>
                <a:gd name="connsiteX1873" fmla="*/ 1759457 w 12193737"/>
                <a:gd name="connsiteY1873" fmla="*/ 2271138 h 3910698"/>
                <a:gd name="connsiteX1874" fmla="*/ 1627399 w 12193737"/>
                <a:gd name="connsiteY1874" fmla="*/ 2349352 h 3910698"/>
                <a:gd name="connsiteX1875" fmla="*/ 1757792 w 12193737"/>
                <a:gd name="connsiteY1875" fmla="*/ 2424633 h 3910698"/>
                <a:gd name="connsiteX1876" fmla="*/ 1632468 w 12193737"/>
                <a:gd name="connsiteY1876" fmla="*/ 2496981 h 3910698"/>
                <a:gd name="connsiteX1877" fmla="*/ 1627399 w 12193737"/>
                <a:gd name="connsiteY1877" fmla="*/ 2494048 h 3910698"/>
                <a:gd name="connsiteX1878" fmla="*/ 1627399 w 12193737"/>
                <a:gd name="connsiteY1878" fmla="*/ 2349352 h 3910698"/>
                <a:gd name="connsiteX1879" fmla="*/ 1750984 w 12193737"/>
                <a:gd name="connsiteY1879" fmla="*/ 2584972 h 3910698"/>
                <a:gd name="connsiteX1880" fmla="*/ 1627362 w 12193737"/>
                <a:gd name="connsiteY1880" fmla="*/ 2656342 h 3910698"/>
                <a:gd name="connsiteX1881" fmla="*/ 1627362 w 12193737"/>
                <a:gd name="connsiteY1881" fmla="*/ 2513601 h 3910698"/>
                <a:gd name="connsiteX1882" fmla="*/ 1750984 w 12193737"/>
                <a:gd name="connsiteY1882" fmla="*/ 2584972 h 3910698"/>
                <a:gd name="connsiteX1883" fmla="*/ 1757792 w 12193737"/>
                <a:gd name="connsiteY1883" fmla="*/ 2737489 h 3910698"/>
                <a:gd name="connsiteX1884" fmla="*/ 1627399 w 12193737"/>
                <a:gd name="connsiteY1884" fmla="*/ 2812770 h 3910698"/>
                <a:gd name="connsiteX1885" fmla="*/ 1627399 w 12193737"/>
                <a:gd name="connsiteY1885" fmla="*/ 2662208 h 3910698"/>
                <a:gd name="connsiteX1886" fmla="*/ 1757792 w 12193737"/>
                <a:gd name="connsiteY1886" fmla="*/ 2737489 h 3910698"/>
                <a:gd name="connsiteX1887" fmla="*/ 1627399 w 12193737"/>
                <a:gd name="connsiteY1887" fmla="*/ 2818636 h 3910698"/>
                <a:gd name="connsiteX1888" fmla="*/ 1751020 w 12193737"/>
                <a:gd name="connsiteY1888" fmla="*/ 2890006 h 3910698"/>
                <a:gd name="connsiteX1889" fmla="*/ 1627399 w 12193737"/>
                <a:gd name="connsiteY1889" fmla="*/ 2961376 h 3910698"/>
                <a:gd name="connsiteX1890" fmla="*/ 1627399 w 12193737"/>
                <a:gd name="connsiteY1890" fmla="*/ 2818636 h 3910698"/>
                <a:gd name="connsiteX1891" fmla="*/ 1632468 w 12193737"/>
                <a:gd name="connsiteY1891" fmla="*/ 2977997 h 3910698"/>
                <a:gd name="connsiteX1892" fmla="*/ 1757756 w 12193737"/>
                <a:gd name="connsiteY1892" fmla="*/ 3050345 h 3910698"/>
                <a:gd name="connsiteX1893" fmla="*/ 1627362 w 12193737"/>
                <a:gd name="connsiteY1893" fmla="*/ 3125662 h 3910698"/>
                <a:gd name="connsiteX1894" fmla="*/ 1627362 w 12193737"/>
                <a:gd name="connsiteY1894" fmla="*/ 2980966 h 3910698"/>
                <a:gd name="connsiteX1895" fmla="*/ 1632432 w 12193737"/>
                <a:gd name="connsiteY1895" fmla="*/ 2978033 h 3910698"/>
                <a:gd name="connsiteX1896" fmla="*/ 1759457 w 12193737"/>
                <a:gd name="connsiteY1896" fmla="*/ 3053278 h 3910698"/>
                <a:gd name="connsiteX1897" fmla="*/ 1759457 w 12193737"/>
                <a:gd name="connsiteY1897" fmla="*/ 3203840 h 3910698"/>
                <a:gd name="connsiteX1898" fmla="*/ 1629064 w 12193737"/>
                <a:gd name="connsiteY1898" fmla="*/ 3128559 h 3910698"/>
                <a:gd name="connsiteX1899" fmla="*/ 1759457 w 12193737"/>
                <a:gd name="connsiteY1899" fmla="*/ 3053278 h 3910698"/>
                <a:gd name="connsiteX1900" fmla="*/ 1627399 w 12193737"/>
                <a:gd name="connsiteY1900" fmla="*/ 3131492 h 3910698"/>
                <a:gd name="connsiteX1901" fmla="*/ 1757792 w 12193737"/>
                <a:gd name="connsiteY1901" fmla="*/ 3206773 h 3910698"/>
                <a:gd name="connsiteX1902" fmla="*/ 1632468 w 12193737"/>
                <a:gd name="connsiteY1902" fmla="*/ 3279121 h 3910698"/>
                <a:gd name="connsiteX1903" fmla="*/ 1627399 w 12193737"/>
                <a:gd name="connsiteY1903" fmla="*/ 3276188 h 3910698"/>
                <a:gd name="connsiteX1904" fmla="*/ 1627399 w 12193737"/>
                <a:gd name="connsiteY1904" fmla="*/ 3131455 h 3910698"/>
                <a:gd name="connsiteX1905" fmla="*/ 1759457 w 12193737"/>
                <a:gd name="connsiteY1905" fmla="*/ 3209706 h 3910698"/>
                <a:gd name="connsiteX1906" fmla="*/ 1759457 w 12193737"/>
                <a:gd name="connsiteY1906" fmla="*/ 3352482 h 3910698"/>
                <a:gd name="connsiteX1907" fmla="*/ 1635836 w 12193737"/>
                <a:gd name="connsiteY1907" fmla="*/ 3281112 h 3910698"/>
                <a:gd name="connsiteX1908" fmla="*/ 1759457 w 12193737"/>
                <a:gd name="connsiteY1908" fmla="*/ 3209706 h 3910698"/>
                <a:gd name="connsiteX1909" fmla="*/ 1759457 w 12193737"/>
                <a:gd name="connsiteY1909" fmla="*/ 3047412 h 3910698"/>
                <a:gd name="connsiteX1910" fmla="*/ 1635872 w 12193737"/>
                <a:gd name="connsiteY1910" fmla="*/ 2976041 h 3910698"/>
                <a:gd name="connsiteX1911" fmla="*/ 1759457 w 12193737"/>
                <a:gd name="connsiteY1911" fmla="*/ 2904671 h 3910698"/>
                <a:gd name="connsiteX1912" fmla="*/ 1759457 w 12193737"/>
                <a:gd name="connsiteY1912" fmla="*/ 3047376 h 3910698"/>
                <a:gd name="connsiteX1913" fmla="*/ 1754388 w 12193737"/>
                <a:gd name="connsiteY1913" fmla="*/ 2888051 h 3910698"/>
                <a:gd name="connsiteX1914" fmla="*/ 1629064 w 12193737"/>
                <a:gd name="connsiteY1914" fmla="*/ 2815703 h 3910698"/>
                <a:gd name="connsiteX1915" fmla="*/ 1759457 w 12193737"/>
                <a:gd name="connsiteY1915" fmla="*/ 2740422 h 3910698"/>
                <a:gd name="connsiteX1916" fmla="*/ 1759457 w 12193737"/>
                <a:gd name="connsiteY1916" fmla="*/ 2885118 h 3910698"/>
                <a:gd name="connsiteX1917" fmla="*/ 1754388 w 12193737"/>
                <a:gd name="connsiteY1917" fmla="*/ 2888051 h 3910698"/>
                <a:gd name="connsiteX1918" fmla="*/ 1759457 w 12193737"/>
                <a:gd name="connsiteY1918" fmla="*/ 2734556 h 3910698"/>
                <a:gd name="connsiteX1919" fmla="*/ 1629064 w 12193737"/>
                <a:gd name="connsiteY1919" fmla="*/ 2659275 h 3910698"/>
                <a:gd name="connsiteX1920" fmla="*/ 1754352 w 12193737"/>
                <a:gd name="connsiteY1920" fmla="*/ 2586927 h 3910698"/>
                <a:gd name="connsiteX1921" fmla="*/ 1759421 w 12193737"/>
                <a:gd name="connsiteY1921" fmla="*/ 2589860 h 3910698"/>
                <a:gd name="connsiteX1922" fmla="*/ 1759421 w 12193737"/>
                <a:gd name="connsiteY1922" fmla="*/ 2734556 h 3910698"/>
                <a:gd name="connsiteX1923" fmla="*/ 1635836 w 12193737"/>
                <a:gd name="connsiteY1923" fmla="*/ 2498936 h 3910698"/>
                <a:gd name="connsiteX1924" fmla="*/ 1759457 w 12193737"/>
                <a:gd name="connsiteY1924" fmla="*/ 2427566 h 3910698"/>
                <a:gd name="connsiteX1925" fmla="*/ 1759457 w 12193737"/>
                <a:gd name="connsiteY1925" fmla="*/ 2570307 h 3910698"/>
                <a:gd name="connsiteX1926" fmla="*/ 1635836 w 12193737"/>
                <a:gd name="connsiteY1926" fmla="*/ 2498936 h 3910698"/>
                <a:gd name="connsiteX1927" fmla="*/ 1759457 w 12193737"/>
                <a:gd name="connsiteY1927" fmla="*/ 2265272 h 3910698"/>
                <a:gd name="connsiteX1928" fmla="*/ 1635836 w 12193737"/>
                <a:gd name="connsiteY1928" fmla="*/ 2193902 h 3910698"/>
                <a:gd name="connsiteX1929" fmla="*/ 1759457 w 12193737"/>
                <a:gd name="connsiteY1929" fmla="*/ 2122531 h 3910698"/>
                <a:gd name="connsiteX1930" fmla="*/ 1759457 w 12193737"/>
                <a:gd name="connsiteY1930" fmla="*/ 2265272 h 3910698"/>
                <a:gd name="connsiteX1931" fmla="*/ 1754388 w 12193737"/>
                <a:gd name="connsiteY1931" fmla="*/ 2105911 h 3910698"/>
                <a:gd name="connsiteX1932" fmla="*/ 1629100 w 12193737"/>
                <a:gd name="connsiteY1932" fmla="*/ 2033563 h 3910698"/>
                <a:gd name="connsiteX1933" fmla="*/ 1759494 w 12193737"/>
                <a:gd name="connsiteY1933" fmla="*/ 1958282 h 3910698"/>
                <a:gd name="connsiteX1934" fmla="*/ 1759494 w 12193737"/>
                <a:gd name="connsiteY1934" fmla="*/ 2102978 h 3910698"/>
                <a:gd name="connsiteX1935" fmla="*/ 1754424 w 12193737"/>
                <a:gd name="connsiteY1935" fmla="*/ 2105911 h 3910698"/>
                <a:gd name="connsiteX1936" fmla="*/ 1759457 w 12193737"/>
                <a:gd name="connsiteY1936" fmla="*/ 1952380 h 3910698"/>
                <a:gd name="connsiteX1937" fmla="*/ 1629064 w 12193737"/>
                <a:gd name="connsiteY1937" fmla="*/ 1877099 h 3910698"/>
                <a:gd name="connsiteX1938" fmla="*/ 1754352 w 12193737"/>
                <a:gd name="connsiteY1938" fmla="*/ 1804751 h 3910698"/>
                <a:gd name="connsiteX1939" fmla="*/ 1759421 w 12193737"/>
                <a:gd name="connsiteY1939" fmla="*/ 1807684 h 3910698"/>
                <a:gd name="connsiteX1940" fmla="*/ 1759421 w 12193737"/>
                <a:gd name="connsiteY1940" fmla="*/ 1952344 h 3910698"/>
                <a:gd name="connsiteX1941" fmla="*/ 1635836 w 12193737"/>
                <a:gd name="connsiteY1941" fmla="*/ 1716797 h 3910698"/>
                <a:gd name="connsiteX1942" fmla="*/ 1759457 w 12193737"/>
                <a:gd name="connsiteY1942" fmla="*/ 1645426 h 3910698"/>
                <a:gd name="connsiteX1943" fmla="*/ 1759457 w 12193737"/>
                <a:gd name="connsiteY1943" fmla="*/ 1788167 h 3910698"/>
                <a:gd name="connsiteX1944" fmla="*/ 1635836 w 12193737"/>
                <a:gd name="connsiteY1944" fmla="*/ 1716797 h 3910698"/>
                <a:gd name="connsiteX1945" fmla="*/ 1759457 w 12193737"/>
                <a:gd name="connsiteY1945" fmla="*/ 1483132 h 3910698"/>
                <a:gd name="connsiteX1946" fmla="*/ 1635836 w 12193737"/>
                <a:gd name="connsiteY1946" fmla="*/ 1411762 h 3910698"/>
                <a:gd name="connsiteX1947" fmla="*/ 1759457 w 12193737"/>
                <a:gd name="connsiteY1947" fmla="*/ 1340392 h 3910698"/>
                <a:gd name="connsiteX1948" fmla="*/ 1759457 w 12193737"/>
                <a:gd name="connsiteY1948" fmla="*/ 1483132 h 3910698"/>
                <a:gd name="connsiteX1949" fmla="*/ 1754388 w 12193737"/>
                <a:gd name="connsiteY1949" fmla="*/ 1323771 h 3910698"/>
                <a:gd name="connsiteX1950" fmla="*/ 1629064 w 12193737"/>
                <a:gd name="connsiteY1950" fmla="*/ 1251423 h 3910698"/>
                <a:gd name="connsiteX1951" fmla="*/ 1759457 w 12193737"/>
                <a:gd name="connsiteY1951" fmla="*/ 1176143 h 3910698"/>
                <a:gd name="connsiteX1952" fmla="*/ 1759457 w 12193737"/>
                <a:gd name="connsiteY1952" fmla="*/ 1320838 h 3910698"/>
                <a:gd name="connsiteX1953" fmla="*/ 1754388 w 12193737"/>
                <a:gd name="connsiteY1953" fmla="*/ 1323771 h 3910698"/>
                <a:gd name="connsiteX1954" fmla="*/ 1759457 w 12193737"/>
                <a:gd name="connsiteY1954" fmla="*/ 1170276 h 3910698"/>
                <a:gd name="connsiteX1955" fmla="*/ 1629064 w 12193737"/>
                <a:gd name="connsiteY1955" fmla="*/ 1094996 h 3910698"/>
                <a:gd name="connsiteX1956" fmla="*/ 1754352 w 12193737"/>
                <a:gd name="connsiteY1956" fmla="*/ 1022648 h 3910698"/>
                <a:gd name="connsiteX1957" fmla="*/ 1759421 w 12193737"/>
                <a:gd name="connsiteY1957" fmla="*/ 1025581 h 3910698"/>
                <a:gd name="connsiteX1958" fmla="*/ 1759421 w 12193737"/>
                <a:gd name="connsiteY1958" fmla="*/ 1170276 h 3910698"/>
                <a:gd name="connsiteX1959" fmla="*/ 1635836 w 12193737"/>
                <a:gd name="connsiteY1959" fmla="*/ 934657 h 3910698"/>
                <a:gd name="connsiteX1960" fmla="*/ 1759457 w 12193737"/>
                <a:gd name="connsiteY1960" fmla="*/ 863287 h 3910698"/>
                <a:gd name="connsiteX1961" fmla="*/ 1759457 w 12193737"/>
                <a:gd name="connsiteY1961" fmla="*/ 1006027 h 3910698"/>
                <a:gd name="connsiteX1962" fmla="*/ 1635836 w 12193737"/>
                <a:gd name="connsiteY1962" fmla="*/ 934657 h 3910698"/>
                <a:gd name="connsiteX1963" fmla="*/ 1759457 w 12193737"/>
                <a:gd name="connsiteY1963" fmla="*/ 700993 h 3910698"/>
                <a:gd name="connsiteX1964" fmla="*/ 1635836 w 12193737"/>
                <a:gd name="connsiteY1964" fmla="*/ 629622 h 3910698"/>
                <a:gd name="connsiteX1965" fmla="*/ 1759457 w 12193737"/>
                <a:gd name="connsiteY1965" fmla="*/ 558252 h 3910698"/>
                <a:gd name="connsiteX1966" fmla="*/ 1759457 w 12193737"/>
                <a:gd name="connsiteY1966" fmla="*/ 700993 h 3910698"/>
                <a:gd name="connsiteX1967" fmla="*/ 1627399 w 12193737"/>
                <a:gd name="connsiteY1967" fmla="*/ 466351 h 3910698"/>
                <a:gd name="connsiteX1968" fmla="*/ 1627399 w 12193737"/>
                <a:gd name="connsiteY1968" fmla="*/ 315789 h 3910698"/>
                <a:gd name="connsiteX1969" fmla="*/ 1757792 w 12193737"/>
                <a:gd name="connsiteY1969" fmla="*/ 391070 h 3910698"/>
                <a:gd name="connsiteX1970" fmla="*/ 1627399 w 12193737"/>
                <a:gd name="connsiteY1970" fmla="*/ 466351 h 3910698"/>
                <a:gd name="connsiteX1971" fmla="*/ 1750984 w 12193737"/>
                <a:gd name="connsiteY1971" fmla="*/ 543587 h 3910698"/>
                <a:gd name="connsiteX1972" fmla="*/ 1627362 w 12193737"/>
                <a:gd name="connsiteY1972" fmla="*/ 614957 h 3910698"/>
                <a:gd name="connsiteX1973" fmla="*/ 1627362 w 12193737"/>
                <a:gd name="connsiteY1973" fmla="*/ 472217 h 3910698"/>
                <a:gd name="connsiteX1974" fmla="*/ 1750984 w 12193737"/>
                <a:gd name="connsiteY1974" fmla="*/ 543587 h 3910698"/>
                <a:gd name="connsiteX1975" fmla="*/ 1623995 w 12193737"/>
                <a:gd name="connsiteY1975" fmla="*/ 466351 h 3910698"/>
                <a:gd name="connsiteX1976" fmla="*/ 1493602 w 12193737"/>
                <a:gd name="connsiteY1976" fmla="*/ 391070 h 3910698"/>
                <a:gd name="connsiteX1977" fmla="*/ 1623995 w 12193737"/>
                <a:gd name="connsiteY1977" fmla="*/ 315789 h 3910698"/>
                <a:gd name="connsiteX1978" fmla="*/ 1623995 w 12193737"/>
                <a:gd name="connsiteY1978" fmla="*/ 466351 h 3910698"/>
                <a:gd name="connsiteX1979" fmla="*/ 1622293 w 12193737"/>
                <a:gd name="connsiteY1979" fmla="*/ 469284 h 3910698"/>
                <a:gd name="connsiteX1980" fmla="*/ 1491900 w 12193737"/>
                <a:gd name="connsiteY1980" fmla="*/ 544565 h 3910698"/>
                <a:gd name="connsiteX1981" fmla="*/ 1491900 w 12193737"/>
                <a:gd name="connsiteY1981" fmla="*/ 394003 h 3910698"/>
                <a:gd name="connsiteX1982" fmla="*/ 1622293 w 12193737"/>
                <a:gd name="connsiteY1982" fmla="*/ 469284 h 3910698"/>
                <a:gd name="connsiteX1983" fmla="*/ 1623995 w 12193737"/>
                <a:gd name="connsiteY1983" fmla="*/ 472217 h 3910698"/>
                <a:gd name="connsiteX1984" fmla="*/ 1623995 w 12193737"/>
                <a:gd name="connsiteY1984" fmla="*/ 616913 h 3910698"/>
                <a:gd name="connsiteX1985" fmla="*/ 1618925 w 12193737"/>
                <a:gd name="connsiteY1985" fmla="*/ 619846 h 3910698"/>
                <a:gd name="connsiteX1986" fmla="*/ 1493638 w 12193737"/>
                <a:gd name="connsiteY1986" fmla="*/ 547498 h 3910698"/>
                <a:gd name="connsiteX1987" fmla="*/ 1624031 w 12193737"/>
                <a:gd name="connsiteY1987" fmla="*/ 472217 h 3910698"/>
                <a:gd name="connsiteX1988" fmla="*/ 1623995 w 12193737"/>
                <a:gd name="connsiteY1988" fmla="*/ 636466 h 3910698"/>
                <a:gd name="connsiteX1989" fmla="*/ 1623995 w 12193737"/>
                <a:gd name="connsiteY1989" fmla="*/ 779207 h 3910698"/>
                <a:gd name="connsiteX1990" fmla="*/ 1500373 w 12193737"/>
                <a:gd name="connsiteY1990" fmla="*/ 707836 h 3910698"/>
                <a:gd name="connsiteX1991" fmla="*/ 1623995 w 12193737"/>
                <a:gd name="connsiteY1991" fmla="*/ 636466 h 3910698"/>
                <a:gd name="connsiteX1992" fmla="*/ 1623995 w 12193737"/>
                <a:gd name="connsiteY1992" fmla="*/ 927813 h 3910698"/>
                <a:gd name="connsiteX1993" fmla="*/ 1500373 w 12193737"/>
                <a:gd name="connsiteY1993" fmla="*/ 856443 h 3910698"/>
                <a:gd name="connsiteX1994" fmla="*/ 1623995 w 12193737"/>
                <a:gd name="connsiteY1994" fmla="*/ 785073 h 3910698"/>
                <a:gd name="connsiteX1995" fmla="*/ 1623995 w 12193737"/>
                <a:gd name="connsiteY1995" fmla="*/ 927813 h 3910698"/>
                <a:gd name="connsiteX1996" fmla="*/ 1623995 w 12193737"/>
                <a:gd name="connsiteY1996" fmla="*/ 947367 h 3910698"/>
                <a:gd name="connsiteX1997" fmla="*/ 1623995 w 12193737"/>
                <a:gd name="connsiteY1997" fmla="*/ 1092063 h 3910698"/>
                <a:gd name="connsiteX1998" fmla="*/ 1493602 w 12193737"/>
                <a:gd name="connsiteY1998" fmla="*/ 1016782 h 3910698"/>
                <a:gd name="connsiteX1999" fmla="*/ 1618889 w 12193737"/>
                <a:gd name="connsiteY1999" fmla="*/ 944434 h 3910698"/>
                <a:gd name="connsiteX2000" fmla="*/ 1623959 w 12193737"/>
                <a:gd name="connsiteY2000" fmla="*/ 947367 h 3910698"/>
                <a:gd name="connsiteX2001" fmla="*/ 1622293 w 12193737"/>
                <a:gd name="connsiteY2001" fmla="*/ 1094996 h 3910698"/>
                <a:gd name="connsiteX2002" fmla="*/ 1491900 w 12193737"/>
                <a:gd name="connsiteY2002" fmla="*/ 1170276 h 3910698"/>
                <a:gd name="connsiteX2003" fmla="*/ 1491900 w 12193737"/>
                <a:gd name="connsiteY2003" fmla="*/ 1019715 h 3910698"/>
                <a:gd name="connsiteX2004" fmla="*/ 1622293 w 12193737"/>
                <a:gd name="connsiteY2004" fmla="*/ 1094996 h 3910698"/>
                <a:gd name="connsiteX2005" fmla="*/ 1622293 w 12193737"/>
                <a:gd name="connsiteY2005" fmla="*/ 1251423 h 3910698"/>
                <a:gd name="connsiteX2006" fmla="*/ 1491900 w 12193737"/>
                <a:gd name="connsiteY2006" fmla="*/ 1326704 h 3910698"/>
                <a:gd name="connsiteX2007" fmla="*/ 1491900 w 12193737"/>
                <a:gd name="connsiteY2007" fmla="*/ 1176143 h 3910698"/>
                <a:gd name="connsiteX2008" fmla="*/ 1622293 w 12193737"/>
                <a:gd name="connsiteY2008" fmla="*/ 1251423 h 3910698"/>
                <a:gd name="connsiteX2009" fmla="*/ 1623995 w 12193737"/>
                <a:gd name="connsiteY2009" fmla="*/ 1254357 h 3910698"/>
                <a:gd name="connsiteX2010" fmla="*/ 1623995 w 12193737"/>
                <a:gd name="connsiteY2010" fmla="*/ 1399052 h 3910698"/>
                <a:gd name="connsiteX2011" fmla="*/ 1618925 w 12193737"/>
                <a:gd name="connsiteY2011" fmla="*/ 1401985 h 3910698"/>
                <a:gd name="connsiteX2012" fmla="*/ 1493602 w 12193737"/>
                <a:gd name="connsiteY2012" fmla="*/ 1329637 h 3910698"/>
                <a:gd name="connsiteX2013" fmla="*/ 1623995 w 12193737"/>
                <a:gd name="connsiteY2013" fmla="*/ 1254357 h 3910698"/>
                <a:gd name="connsiteX2014" fmla="*/ 1623995 w 12193737"/>
                <a:gd name="connsiteY2014" fmla="*/ 1418606 h 3910698"/>
                <a:gd name="connsiteX2015" fmla="*/ 1623995 w 12193737"/>
                <a:gd name="connsiteY2015" fmla="*/ 1561346 h 3910698"/>
                <a:gd name="connsiteX2016" fmla="*/ 1500373 w 12193737"/>
                <a:gd name="connsiteY2016" fmla="*/ 1489976 h 3910698"/>
                <a:gd name="connsiteX2017" fmla="*/ 1623995 w 12193737"/>
                <a:gd name="connsiteY2017" fmla="*/ 1418606 h 3910698"/>
                <a:gd name="connsiteX2018" fmla="*/ 1623995 w 12193737"/>
                <a:gd name="connsiteY2018" fmla="*/ 1709953 h 3910698"/>
                <a:gd name="connsiteX2019" fmla="*/ 1500373 w 12193737"/>
                <a:gd name="connsiteY2019" fmla="*/ 1638583 h 3910698"/>
                <a:gd name="connsiteX2020" fmla="*/ 1623995 w 12193737"/>
                <a:gd name="connsiteY2020" fmla="*/ 1567212 h 3910698"/>
                <a:gd name="connsiteX2021" fmla="*/ 1623995 w 12193737"/>
                <a:gd name="connsiteY2021" fmla="*/ 1709953 h 3910698"/>
                <a:gd name="connsiteX2022" fmla="*/ 1623995 w 12193737"/>
                <a:gd name="connsiteY2022" fmla="*/ 1729506 h 3910698"/>
                <a:gd name="connsiteX2023" fmla="*/ 1623995 w 12193737"/>
                <a:gd name="connsiteY2023" fmla="*/ 1874202 h 3910698"/>
                <a:gd name="connsiteX2024" fmla="*/ 1493638 w 12193737"/>
                <a:gd name="connsiteY2024" fmla="*/ 1798921 h 3910698"/>
                <a:gd name="connsiteX2025" fmla="*/ 1618925 w 12193737"/>
                <a:gd name="connsiteY2025" fmla="*/ 1726573 h 3910698"/>
                <a:gd name="connsiteX2026" fmla="*/ 1623995 w 12193737"/>
                <a:gd name="connsiteY2026" fmla="*/ 1729506 h 3910698"/>
                <a:gd name="connsiteX2027" fmla="*/ 1622293 w 12193737"/>
                <a:gd name="connsiteY2027" fmla="*/ 1877135 h 3910698"/>
                <a:gd name="connsiteX2028" fmla="*/ 1491900 w 12193737"/>
                <a:gd name="connsiteY2028" fmla="*/ 1952416 h 3910698"/>
                <a:gd name="connsiteX2029" fmla="*/ 1491900 w 12193737"/>
                <a:gd name="connsiteY2029" fmla="*/ 1801854 h 3910698"/>
                <a:gd name="connsiteX2030" fmla="*/ 1622293 w 12193737"/>
                <a:gd name="connsiteY2030" fmla="*/ 1877135 h 3910698"/>
                <a:gd name="connsiteX2031" fmla="*/ 1622293 w 12193737"/>
                <a:gd name="connsiteY2031" fmla="*/ 2033563 h 3910698"/>
                <a:gd name="connsiteX2032" fmla="*/ 1491900 w 12193737"/>
                <a:gd name="connsiteY2032" fmla="*/ 2108844 h 3910698"/>
                <a:gd name="connsiteX2033" fmla="*/ 1491900 w 12193737"/>
                <a:gd name="connsiteY2033" fmla="*/ 1958282 h 3910698"/>
                <a:gd name="connsiteX2034" fmla="*/ 1622293 w 12193737"/>
                <a:gd name="connsiteY2034" fmla="*/ 2033563 h 3910698"/>
                <a:gd name="connsiteX2035" fmla="*/ 1623995 w 12193737"/>
                <a:gd name="connsiteY2035" fmla="*/ 2036496 h 3910698"/>
                <a:gd name="connsiteX2036" fmla="*/ 1623995 w 12193737"/>
                <a:gd name="connsiteY2036" fmla="*/ 2181192 h 3910698"/>
                <a:gd name="connsiteX2037" fmla="*/ 1618925 w 12193737"/>
                <a:gd name="connsiteY2037" fmla="*/ 2184125 h 3910698"/>
                <a:gd name="connsiteX2038" fmla="*/ 1493638 w 12193737"/>
                <a:gd name="connsiteY2038" fmla="*/ 2111777 h 3910698"/>
                <a:gd name="connsiteX2039" fmla="*/ 1623995 w 12193737"/>
                <a:gd name="connsiteY2039" fmla="*/ 2036532 h 3910698"/>
                <a:gd name="connsiteX2040" fmla="*/ 1623995 w 12193737"/>
                <a:gd name="connsiteY2040" fmla="*/ 2200746 h 3910698"/>
                <a:gd name="connsiteX2041" fmla="*/ 1623995 w 12193737"/>
                <a:gd name="connsiteY2041" fmla="*/ 2343486 h 3910698"/>
                <a:gd name="connsiteX2042" fmla="*/ 1500373 w 12193737"/>
                <a:gd name="connsiteY2042" fmla="*/ 2272116 h 3910698"/>
                <a:gd name="connsiteX2043" fmla="*/ 1623995 w 12193737"/>
                <a:gd name="connsiteY2043" fmla="*/ 2200746 h 3910698"/>
                <a:gd name="connsiteX2044" fmla="*/ 1623995 w 12193737"/>
                <a:gd name="connsiteY2044" fmla="*/ 2492092 h 3910698"/>
                <a:gd name="connsiteX2045" fmla="*/ 1500373 w 12193737"/>
                <a:gd name="connsiteY2045" fmla="*/ 2420722 h 3910698"/>
                <a:gd name="connsiteX2046" fmla="*/ 1623995 w 12193737"/>
                <a:gd name="connsiteY2046" fmla="*/ 2349352 h 3910698"/>
                <a:gd name="connsiteX2047" fmla="*/ 1623995 w 12193737"/>
                <a:gd name="connsiteY2047" fmla="*/ 2492092 h 3910698"/>
                <a:gd name="connsiteX2048" fmla="*/ 1623995 w 12193737"/>
                <a:gd name="connsiteY2048" fmla="*/ 2511646 h 3910698"/>
                <a:gd name="connsiteX2049" fmla="*/ 1623995 w 12193737"/>
                <a:gd name="connsiteY2049" fmla="*/ 2656342 h 3910698"/>
                <a:gd name="connsiteX2050" fmla="*/ 1493602 w 12193737"/>
                <a:gd name="connsiteY2050" fmla="*/ 2581061 h 3910698"/>
                <a:gd name="connsiteX2051" fmla="*/ 1618889 w 12193737"/>
                <a:gd name="connsiteY2051" fmla="*/ 2508713 h 3910698"/>
                <a:gd name="connsiteX2052" fmla="*/ 1623959 w 12193737"/>
                <a:gd name="connsiteY2052" fmla="*/ 2511646 h 3910698"/>
                <a:gd name="connsiteX2053" fmla="*/ 1622293 w 12193737"/>
                <a:gd name="connsiteY2053" fmla="*/ 2659239 h 3910698"/>
                <a:gd name="connsiteX2054" fmla="*/ 1491900 w 12193737"/>
                <a:gd name="connsiteY2054" fmla="*/ 2734556 h 3910698"/>
                <a:gd name="connsiteX2055" fmla="*/ 1491900 w 12193737"/>
                <a:gd name="connsiteY2055" fmla="*/ 2583958 h 3910698"/>
                <a:gd name="connsiteX2056" fmla="*/ 1622293 w 12193737"/>
                <a:gd name="connsiteY2056" fmla="*/ 2659239 h 3910698"/>
                <a:gd name="connsiteX2057" fmla="*/ 1622293 w 12193737"/>
                <a:gd name="connsiteY2057" fmla="*/ 2815703 h 3910698"/>
                <a:gd name="connsiteX2058" fmla="*/ 1491900 w 12193737"/>
                <a:gd name="connsiteY2058" fmla="*/ 2890984 h 3910698"/>
                <a:gd name="connsiteX2059" fmla="*/ 1491900 w 12193737"/>
                <a:gd name="connsiteY2059" fmla="*/ 2740422 h 3910698"/>
                <a:gd name="connsiteX2060" fmla="*/ 1622293 w 12193737"/>
                <a:gd name="connsiteY2060" fmla="*/ 2815703 h 3910698"/>
                <a:gd name="connsiteX2061" fmla="*/ 1623995 w 12193737"/>
                <a:gd name="connsiteY2061" fmla="*/ 2818636 h 3910698"/>
                <a:gd name="connsiteX2062" fmla="*/ 1623995 w 12193737"/>
                <a:gd name="connsiteY2062" fmla="*/ 2963332 h 3910698"/>
                <a:gd name="connsiteX2063" fmla="*/ 1618925 w 12193737"/>
                <a:gd name="connsiteY2063" fmla="*/ 2966265 h 3910698"/>
                <a:gd name="connsiteX2064" fmla="*/ 1493602 w 12193737"/>
                <a:gd name="connsiteY2064" fmla="*/ 2893917 h 3910698"/>
                <a:gd name="connsiteX2065" fmla="*/ 1623995 w 12193737"/>
                <a:gd name="connsiteY2065" fmla="*/ 2818636 h 3910698"/>
                <a:gd name="connsiteX2066" fmla="*/ 1623995 w 12193737"/>
                <a:gd name="connsiteY2066" fmla="*/ 2982885 h 3910698"/>
                <a:gd name="connsiteX2067" fmla="*/ 1623995 w 12193737"/>
                <a:gd name="connsiteY2067" fmla="*/ 3125589 h 3910698"/>
                <a:gd name="connsiteX2068" fmla="*/ 1500409 w 12193737"/>
                <a:gd name="connsiteY2068" fmla="*/ 3054219 h 3910698"/>
                <a:gd name="connsiteX2069" fmla="*/ 1623995 w 12193737"/>
                <a:gd name="connsiteY2069" fmla="*/ 2982849 h 3910698"/>
                <a:gd name="connsiteX2070" fmla="*/ 1623995 w 12193737"/>
                <a:gd name="connsiteY2070" fmla="*/ 3274232 h 3910698"/>
                <a:gd name="connsiteX2071" fmla="*/ 1500373 w 12193737"/>
                <a:gd name="connsiteY2071" fmla="*/ 3202862 h 3910698"/>
                <a:gd name="connsiteX2072" fmla="*/ 1623995 w 12193737"/>
                <a:gd name="connsiteY2072" fmla="*/ 3131455 h 3910698"/>
                <a:gd name="connsiteX2073" fmla="*/ 1623995 w 12193737"/>
                <a:gd name="connsiteY2073" fmla="*/ 3274232 h 3910698"/>
                <a:gd name="connsiteX2074" fmla="*/ 1750984 w 12193737"/>
                <a:gd name="connsiteY2074" fmla="*/ 3367111 h 3910698"/>
                <a:gd name="connsiteX2075" fmla="*/ 1627362 w 12193737"/>
                <a:gd name="connsiteY2075" fmla="*/ 3438482 h 3910698"/>
                <a:gd name="connsiteX2076" fmla="*/ 1627362 w 12193737"/>
                <a:gd name="connsiteY2076" fmla="*/ 3295741 h 3910698"/>
                <a:gd name="connsiteX2077" fmla="*/ 1750984 w 12193737"/>
                <a:gd name="connsiteY2077" fmla="*/ 3367111 h 3910698"/>
                <a:gd name="connsiteX2078" fmla="*/ 1627399 w 12193737"/>
                <a:gd name="connsiteY2078" fmla="*/ 3444348 h 3910698"/>
                <a:gd name="connsiteX2079" fmla="*/ 1757792 w 12193737"/>
                <a:gd name="connsiteY2079" fmla="*/ 3519628 h 3910698"/>
                <a:gd name="connsiteX2080" fmla="*/ 1627399 w 12193737"/>
                <a:gd name="connsiteY2080" fmla="*/ 3594909 h 3910698"/>
                <a:gd name="connsiteX2081" fmla="*/ 1627399 w 12193737"/>
                <a:gd name="connsiteY2081" fmla="*/ 3444348 h 3910698"/>
                <a:gd name="connsiteX2082" fmla="*/ 1629100 w 12193737"/>
                <a:gd name="connsiteY2082" fmla="*/ 3441415 h 3910698"/>
                <a:gd name="connsiteX2083" fmla="*/ 1754388 w 12193737"/>
                <a:gd name="connsiteY2083" fmla="*/ 3369103 h 3910698"/>
                <a:gd name="connsiteX2084" fmla="*/ 1759457 w 12193737"/>
                <a:gd name="connsiteY2084" fmla="*/ 3372036 h 3910698"/>
                <a:gd name="connsiteX2085" fmla="*/ 1759457 w 12193737"/>
                <a:gd name="connsiteY2085" fmla="*/ 3516695 h 3910698"/>
                <a:gd name="connsiteX2086" fmla="*/ 1629064 w 12193737"/>
                <a:gd name="connsiteY2086" fmla="*/ 3441415 h 3910698"/>
                <a:gd name="connsiteX2087" fmla="*/ 1762861 w 12193737"/>
                <a:gd name="connsiteY2087" fmla="*/ 3373955 h 3910698"/>
                <a:gd name="connsiteX2088" fmla="*/ 1886483 w 12193737"/>
                <a:gd name="connsiteY2088" fmla="*/ 3445325 h 3910698"/>
                <a:gd name="connsiteX2089" fmla="*/ 1762861 w 12193737"/>
                <a:gd name="connsiteY2089" fmla="*/ 3516695 h 3910698"/>
                <a:gd name="connsiteX2090" fmla="*/ 1762861 w 12193737"/>
                <a:gd name="connsiteY2090" fmla="*/ 3373955 h 3910698"/>
                <a:gd name="connsiteX2091" fmla="*/ 1762861 w 12193737"/>
                <a:gd name="connsiteY2091" fmla="*/ 3354401 h 3910698"/>
                <a:gd name="connsiteX2092" fmla="*/ 1762861 w 12193737"/>
                <a:gd name="connsiteY2092" fmla="*/ 3209670 h 3910698"/>
                <a:gd name="connsiteX2093" fmla="*/ 1893254 w 12193737"/>
                <a:gd name="connsiteY2093" fmla="*/ 3284950 h 3910698"/>
                <a:gd name="connsiteX2094" fmla="*/ 1767931 w 12193737"/>
                <a:gd name="connsiteY2094" fmla="*/ 3357298 h 3910698"/>
                <a:gd name="connsiteX2095" fmla="*/ 1762861 w 12193737"/>
                <a:gd name="connsiteY2095" fmla="*/ 3354365 h 3910698"/>
                <a:gd name="connsiteX2096" fmla="*/ 1764563 w 12193737"/>
                <a:gd name="connsiteY2096" fmla="*/ 3206773 h 3910698"/>
                <a:gd name="connsiteX2097" fmla="*/ 1894956 w 12193737"/>
                <a:gd name="connsiteY2097" fmla="*/ 3131492 h 3910698"/>
                <a:gd name="connsiteX2098" fmla="*/ 1894956 w 12193737"/>
                <a:gd name="connsiteY2098" fmla="*/ 3282017 h 3910698"/>
                <a:gd name="connsiteX2099" fmla="*/ 1764563 w 12193737"/>
                <a:gd name="connsiteY2099" fmla="*/ 3206737 h 3910698"/>
                <a:gd name="connsiteX2100" fmla="*/ 1764563 w 12193737"/>
                <a:gd name="connsiteY2100" fmla="*/ 3050309 h 3910698"/>
                <a:gd name="connsiteX2101" fmla="*/ 1894956 w 12193737"/>
                <a:gd name="connsiteY2101" fmla="*/ 2975064 h 3910698"/>
                <a:gd name="connsiteX2102" fmla="*/ 1894956 w 12193737"/>
                <a:gd name="connsiteY2102" fmla="*/ 3125589 h 3910698"/>
                <a:gd name="connsiteX2103" fmla="*/ 1764563 w 12193737"/>
                <a:gd name="connsiteY2103" fmla="*/ 3050309 h 3910698"/>
                <a:gd name="connsiteX2104" fmla="*/ 1762861 w 12193737"/>
                <a:gd name="connsiteY2104" fmla="*/ 3047412 h 3910698"/>
                <a:gd name="connsiteX2105" fmla="*/ 1762861 w 12193737"/>
                <a:gd name="connsiteY2105" fmla="*/ 2902716 h 3910698"/>
                <a:gd name="connsiteX2106" fmla="*/ 1767967 w 12193737"/>
                <a:gd name="connsiteY2106" fmla="*/ 2899783 h 3910698"/>
                <a:gd name="connsiteX2107" fmla="*/ 1893254 w 12193737"/>
                <a:gd name="connsiteY2107" fmla="*/ 2972131 h 3910698"/>
                <a:gd name="connsiteX2108" fmla="*/ 1762861 w 12193737"/>
                <a:gd name="connsiteY2108" fmla="*/ 3047448 h 3910698"/>
                <a:gd name="connsiteX2109" fmla="*/ 1762861 w 12193737"/>
                <a:gd name="connsiteY2109" fmla="*/ 2883162 h 3910698"/>
                <a:gd name="connsiteX2110" fmla="*/ 1762861 w 12193737"/>
                <a:gd name="connsiteY2110" fmla="*/ 2740422 h 3910698"/>
                <a:gd name="connsiteX2111" fmla="*/ 1886483 w 12193737"/>
                <a:gd name="connsiteY2111" fmla="*/ 2811792 h 3910698"/>
                <a:gd name="connsiteX2112" fmla="*/ 1762861 w 12193737"/>
                <a:gd name="connsiteY2112" fmla="*/ 2883162 h 3910698"/>
                <a:gd name="connsiteX2113" fmla="*/ 1762861 w 12193737"/>
                <a:gd name="connsiteY2113" fmla="*/ 2591815 h 3910698"/>
                <a:gd name="connsiteX2114" fmla="*/ 1886483 w 12193737"/>
                <a:gd name="connsiteY2114" fmla="*/ 2663185 h 3910698"/>
                <a:gd name="connsiteX2115" fmla="*/ 1762861 w 12193737"/>
                <a:gd name="connsiteY2115" fmla="*/ 2734556 h 3910698"/>
                <a:gd name="connsiteX2116" fmla="*/ 1762861 w 12193737"/>
                <a:gd name="connsiteY2116" fmla="*/ 2591815 h 3910698"/>
                <a:gd name="connsiteX2117" fmla="*/ 1762861 w 12193737"/>
                <a:gd name="connsiteY2117" fmla="*/ 2572262 h 3910698"/>
                <a:gd name="connsiteX2118" fmla="*/ 1762861 w 12193737"/>
                <a:gd name="connsiteY2118" fmla="*/ 2427566 h 3910698"/>
                <a:gd name="connsiteX2119" fmla="*/ 1893254 w 12193737"/>
                <a:gd name="connsiteY2119" fmla="*/ 2502847 h 3910698"/>
                <a:gd name="connsiteX2120" fmla="*/ 1767931 w 12193737"/>
                <a:gd name="connsiteY2120" fmla="*/ 2575195 h 3910698"/>
                <a:gd name="connsiteX2121" fmla="*/ 1762861 w 12193737"/>
                <a:gd name="connsiteY2121" fmla="*/ 2572262 h 3910698"/>
                <a:gd name="connsiteX2122" fmla="*/ 1764563 w 12193737"/>
                <a:gd name="connsiteY2122" fmla="*/ 2424633 h 3910698"/>
                <a:gd name="connsiteX2123" fmla="*/ 1894956 w 12193737"/>
                <a:gd name="connsiteY2123" fmla="*/ 2349352 h 3910698"/>
                <a:gd name="connsiteX2124" fmla="*/ 1894956 w 12193737"/>
                <a:gd name="connsiteY2124" fmla="*/ 2499878 h 3910698"/>
                <a:gd name="connsiteX2125" fmla="*/ 1764563 w 12193737"/>
                <a:gd name="connsiteY2125" fmla="*/ 2424597 h 3910698"/>
                <a:gd name="connsiteX2126" fmla="*/ 1764563 w 12193737"/>
                <a:gd name="connsiteY2126" fmla="*/ 2268205 h 3910698"/>
                <a:gd name="connsiteX2127" fmla="*/ 1894956 w 12193737"/>
                <a:gd name="connsiteY2127" fmla="*/ 2192960 h 3910698"/>
                <a:gd name="connsiteX2128" fmla="*/ 1894956 w 12193737"/>
                <a:gd name="connsiteY2128" fmla="*/ 2343486 h 3910698"/>
                <a:gd name="connsiteX2129" fmla="*/ 1764563 w 12193737"/>
                <a:gd name="connsiteY2129" fmla="*/ 2268205 h 3910698"/>
                <a:gd name="connsiteX2130" fmla="*/ 1762861 w 12193737"/>
                <a:gd name="connsiteY2130" fmla="*/ 2265272 h 3910698"/>
                <a:gd name="connsiteX2131" fmla="*/ 1762861 w 12193737"/>
                <a:gd name="connsiteY2131" fmla="*/ 2120576 h 3910698"/>
                <a:gd name="connsiteX2132" fmla="*/ 1767931 w 12193737"/>
                <a:gd name="connsiteY2132" fmla="*/ 2117643 h 3910698"/>
                <a:gd name="connsiteX2133" fmla="*/ 1893254 w 12193737"/>
                <a:gd name="connsiteY2133" fmla="*/ 2189991 h 3910698"/>
                <a:gd name="connsiteX2134" fmla="*/ 1762861 w 12193737"/>
                <a:gd name="connsiteY2134" fmla="*/ 2265308 h 3910698"/>
                <a:gd name="connsiteX2135" fmla="*/ 1762861 w 12193737"/>
                <a:gd name="connsiteY2135" fmla="*/ 2101023 h 3910698"/>
                <a:gd name="connsiteX2136" fmla="*/ 1762861 w 12193737"/>
                <a:gd name="connsiteY2136" fmla="*/ 1958282 h 3910698"/>
                <a:gd name="connsiteX2137" fmla="*/ 1886483 w 12193737"/>
                <a:gd name="connsiteY2137" fmla="*/ 2029652 h 3910698"/>
                <a:gd name="connsiteX2138" fmla="*/ 1762861 w 12193737"/>
                <a:gd name="connsiteY2138" fmla="*/ 2101023 h 3910698"/>
                <a:gd name="connsiteX2139" fmla="*/ 1762861 w 12193737"/>
                <a:gd name="connsiteY2139" fmla="*/ 1809676 h 3910698"/>
                <a:gd name="connsiteX2140" fmla="*/ 1886483 w 12193737"/>
                <a:gd name="connsiteY2140" fmla="*/ 1881046 h 3910698"/>
                <a:gd name="connsiteX2141" fmla="*/ 1762861 w 12193737"/>
                <a:gd name="connsiteY2141" fmla="*/ 1952416 h 3910698"/>
                <a:gd name="connsiteX2142" fmla="*/ 1762861 w 12193737"/>
                <a:gd name="connsiteY2142" fmla="*/ 1809676 h 3910698"/>
                <a:gd name="connsiteX2143" fmla="*/ 1762861 w 12193737"/>
                <a:gd name="connsiteY2143" fmla="*/ 1790122 h 3910698"/>
                <a:gd name="connsiteX2144" fmla="*/ 1762861 w 12193737"/>
                <a:gd name="connsiteY2144" fmla="*/ 1645390 h 3910698"/>
                <a:gd name="connsiteX2145" fmla="*/ 1893254 w 12193737"/>
                <a:gd name="connsiteY2145" fmla="*/ 1720671 h 3910698"/>
                <a:gd name="connsiteX2146" fmla="*/ 1767931 w 12193737"/>
                <a:gd name="connsiteY2146" fmla="*/ 1793019 h 3910698"/>
                <a:gd name="connsiteX2147" fmla="*/ 1762861 w 12193737"/>
                <a:gd name="connsiteY2147" fmla="*/ 1790086 h 3910698"/>
                <a:gd name="connsiteX2148" fmla="*/ 1764563 w 12193737"/>
                <a:gd name="connsiteY2148" fmla="*/ 1642493 h 3910698"/>
                <a:gd name="connsiteX2149" fmla="*/ 1894956 w 12193737"/>
                <a:gd name="connsiteY2149" fmla="*/ 1567212 h 3910698"/>
                <a:gd name="connsiteX2150" fmla="*/ 1894956 w 12193737"/>
                <a:gd name="connsiteY2150" fmla="*/ 1717774 h 3910698"/>
                <a:gd name="connsiteX2151" fmla="*/ 1764563 w 12193737"/>
                <a:gd name="connsiteY2151" fmla="*/ 1642493 h 3910698"/>
                <a:gd name="connsiteX2152" fmla="*/ 1764563 w 12193737"/>
                <a:gd name="connsiteY2152" fmla="*/ 1486065 h 3910698"/>
                <a:gd name="connsiteX2153" fmla="*/ 1894956 w 12193737"/>
                <a:gd name="connsiteY2153" fmla="*/ 1410784 h 3910698"/>
                <a:gd name="connsiteX2154" fmla="*/ 1894956 w 12193737"/>
                <a:gd name="connsiteY2154" fmla="*/ 1561346 h 3910698"/>
                <a:gd name="connsiteX2155" fmla="*/ 1764563 w 12193737"/>
                <a:gd name="connsiteY2155" fmla="*/ 1486065 h 3910698"/>
                <a:gd name="connsiteX2156" fmla="*/ 1762861 w 12193737"/>
                <a:gd name="connsiteY2156" fmla="*/ 1483132 h 3910698"/>
                <a:gd name="connsiteX2157" fmla="*/ 1762861 w 12193737"/>
                <a:gd name="connsiteY2157" fmla="*/ 1338437 h 3910698"/>
                <a:gd name="connsiteX2158" fmla="*/ 1767967 w 12193737"/>
                <a:gd name="connsiteY2158" fmla="*/ 1335504 h 3910698"/>
                <a:gd name="connsiteX2159" fmla="*/ 1893254 w 12193737"/>
                <a:gd name="connsiteY2159" fmla="*/ 1407851 h 3910698"/>
                <a:gd name="connsiteX2160" fmla="*/ 1762861 w 12193737"/>
                <a:gd name="connsiteY2160" fmla="*/ 1483132 h 3910698"/>
                <a:gd name="connsiteX2161" fmla="*/ 1762861 w 12193737"/>
                <a:gd name="connsiteY2161" fmla="*/ 1318883 h 3910698"/>
                <a:gd name="connsiteX2162" fmla="*/ 1762861 w 12193737"/>
                <a:gd name="connsiteY2162" fmla="*/ 1176143 h 3910698"/>
                <a:gd name="connsiteX2163" fmla="*/ 1886483 w 12193737"/>
                <a:gd name="connsiteY2163" fmla="*/ 1247513 h 3910698"/>
                <a:gd name="connsiteX2164" fmla="*/ 1762861 w 12193737"/>
                <a:gd name="connsiteY2164" fmla="*/ 1318883 h 3910698"/>
                <a:gd name="connsiteX2165" fmla="*/ 1762861 w 12193737"/>
                <a:gd name="connsiteY2165" fmla="*/ 1027536 h 3910698"/>
                <a:gd name="connsiteX2166" fmla="*/ 1886483 w 12193737"/>
                <a:gd name="connsiteY2166" fmla="*/ 1098906 h 3910698"/>
                <a:gd name="connsiteX2167" fmla="*/ 1762861 w 12193737"/>
                <a:gd name="connsiteY2167" fmla="*/ 1170276 h 3910698"/>
                <a:gd name="connsiteX2168" fmla="*/ 1762861 w 12193737"/>
                <a:gd name="connsiteY2168" fmla="*/ 1027536 h 3910698"/>
                <a:gd name="connsiteX2169" fmla="*/ 1762861 w 12193737"/>
                <a:gd name="connsiteY2169" fmla="*/ 1007982 h 3910698"/>
                <a:gd name="connsiteX2170" fmla="*/ 1762861 w 12193737"/>
                <a:gd name="connsiteY2170" fmla="*/ 863287 h 3910698"/>
                <a:gd name="connsiteX2171" fmla="*/ 1893254 w 12193737"/>
                <a:gd name="connsiteY2171" fmla="*/ 938568 h 3910698"/>
                <a:gd name="connsiteX2172" fmla="*/ 1767931 w 12193737"/>
                <a:gd name="connsiteY2172" fmla="*/ 1010915 h 3910698"/>
                <a:gd name="connsiteX2173" fmla="*/ 1762861 w 12193737"/>
                <a:gd name="connsiteY2173" fmla="*/ 1007982 h 3910698"/>
                <a:gd name="connsiteX2174" fmla="*/ 1764563 w 12193737"/>
                <a:gd name="connsiteY2174" fmla="*/ 860354 h 3910698"/>
                <a:gd name="connsiteX2175" fmla="*/ 1894956 w 12193737"/>
                <a:gd name="connsiteY2175" fmla="*/ 785073 h 3910698"/>
                <a:gd name="connsiteX2176" fmla="*/ 1894956 w 12193737"/>
                <a:gd name="connsiteY2176" fmla="*/ 935635 h 3910698"/>
                <a:gd name="connsiteX2177" fmla="*/ 1764563 w 12193737"/>
                <a:gd name="connsiteY2177" fmla="*/ 860354 h 3910698"/>
                <a:gd name="connsiteX2178" fmla="*/ 1764563 w 12193737"/>
                <a:gd name="connsiteY2178" fmla="*/ 703926 h 3910698"/>
                <a:gd name="connsiteX2179" fmla="*/ 1894956 w 12193737"/>
                <a:gd name="connsiteY2179" fmla="*/ 628645 h 3910698"/>
                <a:gd name="connsiteX2180" fmla="*/ 1894956 w 12193737"/>
                <a:gd name="connsiteY2180" fmla="*/ 779207 h 3910698"/>
                <a:gd name="connsiteX2181" fmla="*/ 1764563 w 12193737"/>
                <a:gd name="connsiteY2181" fmla="*/ 703926 h 3910698"/>
                <a:gd name="connsiteX2182" fmla="*/ 1762861 w 12193737"/>
                <a:gd name="connsiteY2182" fmla="*/ 700993 h 3910698"/>
                <a:gd name="connsiteX2183" fmla="*/ 1762861 w 12193737"/>
                <a:gd name="connsiteY2183" fmla="*/ 556297 h 3910698"/>
                <a:gd name="connsiteX2184" fmla="*/ 1767931 w 12193737"/>
                <a:gd name="connsiteY2184" fmla="*/ 553364 h 3910698"/>
                <a:gd name="connsiteX2185" fmla="*/ 1893254 w 12193737"/>
                <a:gd name="connsiteY2185" fmla="*/ 625712 h 3910698"/>
                <a:gd name="connsiteX2186" fmla="*/ 1762861 w 12193737"/>
                <a:gd name="connsiteY2186" fmla="*/ 700993 h 3910698"/>
                <a:gd name="connsiteX2187" fmla="*/ 1762861 w 12193737"/>
                <a:gd name="connsiteY2187" fmla="*/ 536743 h 3910698"/>
                <a:gd name="connsiteX2188" fmla="*/ 1762861 w 12193737"/>
                <a:gd name="connsiteY2188" fmla="*/ 394003 h 3910698"/>
                <a:gd name="connsiteX2189" fmla="*/ 1886483 w 12193737"/>
                <a:gd name="connsiteY2189" fmla="*/ 465373 h 3910698"/>
                <a:gd name="connsiteX2190" fmla="*/ 1762861 w 12193737"/>
                <a:gd name="connsiteY2190" fmla="*/ 536743 h 3910698"/>
                <a:gd name="connsiteX2191" fmla="*/ 1762861 w 12193737"/>
                <a:gd name="connsiteY2191" fmla="*/ 245396 h 3910698"/>
                <a:gd name="connsiteX2192" fmla="*/ 1886483 w 12193737"/>
                <a:gd name="connsiteY2192" fmla="*/ 316767 h 3910698"/>
                <a:gd name="connsiteX2193" fmla="*/ 1762861 w 12193737"/>
                <a:gd name="connsiteY2193" fmla="*/ 388137 h 3910698"/>
                <a:gd name="connsiteX2194" fmla="*/ 1762861 w 12193737"/>
                <a:gd name="connsiteY2194" fmla="*/ 245396 h 3910698"/>
                <a:gd name="connsiteX2195" fmla="*/ 1759457 w 12193737"/>
                <a:gd name="connsiteY2195" fmla="*/ 388137 h 3910698"/>
                <a:gd name="connsiteX2196" fmla="*/ 1629064 w 12193737"/>
                <a:gd name="connsiteY2196" fmla="*/ 312856 h 3910698"/>
                <a:gd name="connsiteX2197" fmla="*/ 1754352 w 12193737"/>
                <a:gd name="connsiteY2197" fmla="*/ 240508 h 3910698"/>
                <a:gd name="connsiteX2198" fmla="*/ 1759421 w 12193737"/>
                <a:gd name="connsiteY2198" fmla="*/ 243441 h 3910698"/>
                <a:gd name="connsiteX2199" fmla="*/ 1759421 w 12193737"/>
                <a:gd name="connsiteY2199" fmla="*/ 388137 h 3910698"/>
                <a:gd name="connsiteX2200" fmla="*/ 1627399 w 12193737"/>
                <a:gd name="connsiteY2200" fmla="*/ 309923 h 3910698"/>
                <a:gd name="connsiteX2201" fmla="*/ 1627399 w 12193737"/>
                <a:gd name="connsiteY2201" fmla="*/ 167182 h 3910698"/>
                <a:gd name="connsiteX2202" fmla="*/ 1751020 w 12193737"/>
                <a:gd name="connsiteY2202" fmla="*/ 238553 h 3910698"/>
                <a:gd name="connsiteX2203" fmla="*/ 1627399 w 12193737"/>
                <a:gd name="connsiteY2203" fmla="*/ 309923 h 3910698"/>
                <a:gd name="connsiteX2204" fmla="*/ 1623995 w 12193737"/>
                <a:gd name="connsiteY2204" fmla="*/ 309923 h 3910698"/>
                <a:gd name="connsiteX2205" fmla="*/ 1493602 w 12193737"/>
                <a:gd name="connsiteY2205" fmla="*/ 234642 h 3910698"/>
                <a:gd name="connsiteX2206" fmla="*/ 1618889 w 12193737"/>
                <a:gd name="connsiteY2206" fmla="*/ 162294 h 3910698"/>
                <a:gd name="connsiteX2207" fmla="*/ 1623959 w 12193737"/>
                <a:gd name="connsiteY2207" fmla="*/ 165227 h 3910698"/>
                <a:gd name="connsiteX2208" fmla="*/ 1623959 w 12193737"/>
                <a:gd name="connsiteY2208" fmla="*/ 309923 h 3910698"/>
                <a:gd name="connsiteX2209" fmla="*/ 1622293 w 12193737"/>
                <a:gd name="connsiteY2209" fmla="*/ 312856 h 3910698"/>
                <a:gd name="connsiteX2210" fmla="*/ 1491900 w 12193737"/>
                <a:gd name="connsiteY2210" fmla="*/ 388137 h 3910698"/>
                <a:gd name="connsiteX2211" fmla="*/ 1491900 w 12193737"/>
                <a:gd name="connsiteY2211" fmla="*/ 237575 h 3910698"/>
                <a:gd name="connsiteX2212" fmla="*/ 1622293 w 12193737"/>
                <a:gd name="connsiteY2212" fmla="*/ 312856 h 3910698"/>
                <a:gd name="connsiteX2213" fmla="*/ 1491900 w 12193737"/>
                <a:gd name="connsiteY2213" fmla="*/ 550431 h 3910698"/>
                <a:gd name="connsiteX2214" fmla="*/ 1615522 w 12193737"/>
                <a:gd name="connsiteY2214" fmla="*/ 621801 h 3910698"/>
                <a:gd name="connsiteX2215" fmla="*/ 1491900 w 12193737"/>
                <a:gd name="connsiteY2215" fmla="*/ 693171 h 3910698"/>
                <a:gd name="connsiteX2216" fmla="*/ 1491900 w 12193737"/>
                <a:gd name="connsiteY2216" fmla="*/ 550431 h 3910698"/>
                <a:gd name="connsiteX2217" fmla="*/ 1497005 w 12193737"/>
                <a:gd name="connsiteY2217" fmla="*/ 709792 h 3910698"/>
                <a:gd name="connsiteX2218" fmla="*/ 1622329 w 12193737"/>
                <a:gd name="connsiteY2218" fmla="*/ 782140 h 3910698"/>
                <a:gd name="connsiteX2219" fmla="*/ 1497005 w 12193737"/>
                <a:gd name="connsiteY2219" fmla="*/ 854488 h 3910698"/>
                <a:gd name="connsiteX2220" fmla="*/ 1491936 w 12193737"/>
                <a:gd name="connsiteY2220" fmla="*/ 851555 h 3910698"/>
                <a:gd name="connsiteX2221" fmla="*/ 1491936 w 12193737"/>
                <a:gd name="connsiteY2221" fmla="*/ 712725 h 3910698"/>
                <a:gd name="connsiteX2222" fmla="*/ 1497005 w 12193737"/>
                <a:gd name="connsiteY2222" fmla="*/ 709792 h 3910698"/>
                <a:gd name="connsiteX2223" fmla="*/ 1488532 w 12193737"/>
                <a:gd name="connsiteY2223" fmla="*/ 849599 h 3910698"/>
                <a:gd name="connsiteX2224" fmla="*/ 1371681 w 12193737"/>
                <a:gd name="connsiteY2224" fmla="*/ 782140 h 3910698"/>
                <a:gd name="connsiteX2225" fmla="*/ 1488532 w 12193737"/>
                <a:gd name="connsiteY2225" fmla="*/ 714680 h 3910698"/>
                <a:gd name="connsiteX2226" fmla="*/ 1488532 w 12193737"/>
                <a:gd name="connsiteY2226" fmla="*/ 849599 h 3910698"/>
                <a:gd name="connsiteX2227" fmla="*/ 1615522 w 12193737"/>
                <a:gd name="connsiteY2227" fmla="*/ 942478 h 3910698"/>
                <a:gd name="connsiteX2228" fmla="*/ 1491900 w 12193737"/>
                <a:gd name="connsiteY2228" fmla="*/ 1013848 h 3910698"/>
                <a:gd name="connsiteX2229" fmla="*/ 1491900 w 12193737"/>
                <a:gd name="connsiteY2229" fmla="*/ 871108 h 3910698"/>
                <a:gd name="connsiteX2230" fmla="*/ 1615522 w 12193737"/>
                <a:gd name="connsiteY2230" fmla="*/ 942478 h 3910698"/>
                <a:gd name="connsiteX2231" fmla="*/ 1491900 w 12193737"/>
                <a:gd name="connsiteY2231" fmla="*/ 1332570 h 3910698"/>
                <a:gd name="connsiteX2232" fmla="*/ 1615522 w 12193737"/>
                <a:gd name="connsiteY2232" fmla="*/ 1403941 h 3910698"/>
                <a:gd name="connsiteX2233" fmla="*/ 1491900 w 12193737"/>
                <a:gd name="connsiteY2233" fmla="*/ 1475311 h 3910698"/>
                <a:gd name="connsiteX2234" fmla="*/ 1491900 w 12193737"/>
                <a:gd name="connsiteY2234" fmla="*/ 1332570 h 3910698"/>
                <a:gd name="connsiteX2235" fmla="*/ 1497005 w 12193737"/>
                <a:gd name="connsiteY2235" fmla="*/ 1491931 h 3910698"/>
                <a:gd name="connsiteX2236" fmla="*/ 1622329 w 12193737"/>
                <a:gd name="connsiteY2236" fmla="*/ 1564279 h 3910698"/>
                <a:gd name="connsiteX2237" fmla="*/ 1497005 w 12193737"/>
                <a:gd name="connsiteY2237" fmla="*/ 1636627 h 3910698"/>
                <a:gd name="connsiteX2238" fmla="*/ 1491936 w 12193737"/>
                <a:gd name="connsiteY2238" fmla="*/ 1633694 h 3910698"/>
                <a:gd name="connsiteX2239" fmla="*/ 1491936 w 12193737"/>
                <a:gd name="connsiteY2239" fmla="*/ 1494864 h 3910698"/>
                <a:gd name="connsiteX2240" fmla="*/ 1497005 w 12193737"/>
                <a:gd name="connsiteY2240" fmla="*/ 1491931 h 3910698"/>
                <a:gd name="connsiteX2241" fmla="*/ 1488532 w 12193737"/>
                <a:gd name="connsiteY2241" fmla="*/ 1631739 h 3910698"/>
                <a:gd name="connsiteX2242" fmla="*/ 1371681 w 12193737"/>
                <a:gd name="connsiteY2242" fmla="*/ 1564279 h 3910698"/>
                <a:gd name="connsiteX2243" fmla="*/ 1488532 w 12193737"/>
                <a:gd name="connsiteY2243" fmla="*/ 1496820 h 3910698"/>
                <a:gd name="connsiteX2244" fmla="*/ 1488532 w 12193737"/>
                <a:gd name="connsiteY2244" fmla="*/ 1631739 h 3910698"/>
                <a:gd name="connsiteX2245" fmla="*/ 1615522 w 12193737"/>
                <a:gd name="connsiteY2245" fmla="*/ 1724618 h 3910698"/>
                <a:gd name="connsiteX2246" fmla="*/ 1491936 w 12193737"/>
                <a:gd name="connsiteY2246" fmla="*/ 1795988 h 3910698"/>
                <a:gd name="connsiteX2247" fmla="*/ 1491936 w 12193737"/>
                <a:gd name="connsiteY2247" fmla="*/ 1653248 h 3910698"/>
                <a:gd name="connsiteX2248" fmla="*/ 1615522 w 12193737"/>
                <a:gd name="connsiteY2248" fmla="*/ 1724618 h 3910698"/>
                <a:gd name="connsiteX2249" fmla="*/ 1491900 w 12193737"/>
                <a:gd name="connsiteY2249" fmla="*/ 2114710 h 3910698"/>
                <a:gd name="connsiteX2250" fmla="*/ 1615522 w 12193737"/>
                <a:gd name="connsiteY2250" fmla="*/ 2186080 h 3910698"/>
                <a:gd name="connsiteX2251" fmla="*/ 1491900 w 12193737"/>
                <a:gd name="connsiteY2251" fmla="*/ 2257451 h 3910698"/>
                <a:gd name="connsiteX2252" fmla="*/ 1491900 w 12193737"/>
                <a:gd name="connsiteY2252" fmla="*/ 2114710 h 3910698"/>
                <a:gd name="connsiteX2253" fmla="*/ 1497005 w 12193737"/>
                <a:gd name="connsiteY2253" fmla="*/ 2274071 h 3910698"/>
                <a:gd name="connsiteX2254" fmla="*/ 1622329 w 12193737"/>
                <a:gd name="connsiteY2254" fmla="*/ 2346419 h 3910698"/>
                <a:gd name="connsiteX2255" fmla="*/ 1497005 w 12193737"/>
                <a:gd name="connsiteY2255" fmla="*/ 2418767 h 3910698"/>
                <a:gd name="connsiteX2256" fmla="*/ 1491936 w 12193737"/>
                <a:gd name="connsiteY2256" fmla="*/ 2415834 h 3910698"/>
                <a:gd name="connsiteX2257" fmla="*/ 1491936 w 12193737"/>
                <a:gd name="connsiteY2257" fmla="*/ 2277004 h 3910698"/>
                <a:gd name="connsiteX2258" fmla="*/ 1497005 w 12193737"/>
                <a:gd name="connsiteY2258" fmla="*/ 2274071 h 3910698"/>
                <a:gd name="connsiteX2259" fmla="*/ 1488532 w 12193737"/>
                <a:gd name="connsiteY2259" fmla="*/ 2413879 h 3910698"/>
                <a:gd name="connsiteX2260" fmla="*/ 1371681 w 12193737"/>
                <a:gd name="connsiteY2260" fmla="*/ 2346419 h 3910698"/>
                <a:gd name="connsiteX2261" fmla="*/ 1488532 w 12193737"/>
                <a:gd name="connsiteY2261" fmla="*/ 2278959 h 3910698"/>
                <a:gd name="connsiteX2262" fmla="*/ 1488532 w 12193737"/>
                <a:gd name="connsiteY2262" fmla="*/ 2413879 h 3910698"/>
                <a:gd name="connsiteX2263" fmla="*/ 1615522 w 12193737"/>
                <a:gd name="connsiteY2263" fmla="*/ 2506758 h 3910698"/>
                <a:gd name="connsiteX2264" fmla="*/ 1491900 w 12193737"/>
                <a:gd name="connsiteY2264" fmla="*/ 2578128 h 3910698"/>
                <a:gd name="connsiteX2265" fmla="*/ 1491900 w 12193737"/>
                <a:gd name="connsiteY2265" fmla="*/ 2435387 h 3910698"/>
                <a:gd name="connsiteX2266" fmla="*/ 1615522 w 12193737"/>
                <a:gd name="connsiteY2266" fmla="*/ 2506758 h 3910698"/>
                <a:gd name="connsiteX2267" fmla="*/ 1491900 w 12193737"/>
                <a:gd name="connsiteY2267" fmla="*/ 2896850 h 3910698"/>
                <a:gd name="connsiteX2268" fmla="*/ 1615522 w 12193737"/>
                <a:gd name="connsiteY2268" fmla="*/ 2968220 h 3910698"/>
                <a:gd name="connsiteX2269" fmla="*/ 1491900 w 12193737"/>
                <a:gd name="connsiteY2269" fmla="*/ 3039590 h 3910698"/>
                <a:gd name="connsiteX2270" fmla="*/ 1491900 w 12193737"/>
                <a:gd name="connsiteY2270" fmla="*/ 2896850 h 3910698"/>
                <a:gd name="connsiteX2271" fmla="*/ 1497005 w 12193737"/>
                <a:gd name="connsiteY2271" fmla="*/ 3056211 h 3910698"/>
                <a:gd name="connsiteX2272" fmla="*/ 1622293 w 12193737"/>
                <a:gd name="connsiteY2272" fmla="*/ 3128559 h 3910698"/>
                <a:gd name="connsiteX2273" fmla="*/ 1496969 w 12193737"/>
                <a:gd name="connsiteY2273" fmla="*/ 3200906 h 3910698"/>
                <a:gd name="connsiteX2274" fmla="*/ 1491900 w 12193737"/>
                <a:gd name="connsiteY2274" fmla="*/ 3198010 h 3910698"/>
                <a:gd name="connsiteX2275" fmla="*/ 1491900 w 12193737"/>
                <a:gd name="connsiteY2275" fmla="*/ 3059144 h 3910698"/>
                <a:gd name="connsiteX2276" fmla="*/ 1497005 w 12193737"/>
                <a:gd name="connsiteY2276" fmla="*/ 3056211 h 3910698"/>
                <a:gd name="connsiteX2277" fmla="*/ 1488532 w 12193737"/>
                <a:gd name="connsiteY2277" fmla="*/ 3196018 h 3910698"/>
                <a:gd name="connsiteX2278" fmla="*/ 1371681 w 12193737"/>
                <a:gd name="connsiteY2278" fmla="*/ 3128559 h 3910698"/>
                <a:gd name="connsiteX2279" fmla="*/ 1488532 w 12193737"/>
                <a:gd name="connsiteY2279" fmla="*/ 3061063 h 3910698"/>
                <a:gd name="connsiteX2280" fmla="*/ 1488532 w 12193737"/>
                <a:gd name="connsiteY2280" fmla="*/ 3196018 h 3910698"/>
                <a:gd name="connsiteX2281" fmla="*/ 1615522 w 12193737"/>
                <a:gd name="connsiteY2281" fmla="*/ 3288897 h 3910698"/>
                <a:gd name="connsiteX2282" fmla="*/ 1491936 w 12193737"/>
                <a:gd name="connsiteY2282" fmla="*/ 3360267 h 3910698"/>
                <a:gd name="connsiteX2283" fmla="*/ 1491936 w 12193737"/>
                <a:gd name="connsiteY2283" fmla="*/ 3217527 h 3910698"/>
                <a:gd name="connsiteX2284" fmla="*/ 1615522 w 12193737"/>
                <a:gd name="connsiteY2284" fmla="*/ 3288861 h 3910698"/>
                <a:gd name="connsiteX2285" fmla="*/ 1491900 w 12193737"/>
                <a:gd name="connsiteY2285" fmla="*/ 3522561 h 3910698"/>
                <a:gd name="connsiteX2286" fmla="*/ 1622293 w 12193737"/>
                <a:gd name="connsiteY2286" fmla="*/ 3597842 h 3910698"/>
                <a:gd name="connsiteX2287" fmla="*/ 1491900 w 12193737"/>
                <a:gd name="connsiteY2287" fmla="*/ 3673123 h 3910698"/>
                <a:gd name="connsiteX2288" fmla="*/ 1491900 w 12193737"/>
                <a:gd name="connsiteY2288" fmla="*/ 3522561 h 3910698"/>
                <a:gd name="connsiteX2289" fmla="*/ 1623995 w 12193737"/>
                <a:gd name="connsiteY2289" fmla="*/ 3600775 h 3910698"/>
                <a:gd name="connsiteX2290" fmla="*/ 1623995 w 12193737"/>
                <a:gd name="connsiteY2290" fmla="*/ 3745471 h 3910698"/>
                <a:gd name="connsiteX2291" fmla="*/ 1618925 w 12193737"/>
                <a:gd name="connsiteY2291" fmla="*/ 3748405 h 3910698"/>
                <a:gd name="connsiteX2292" fmla="*/ 1493602 w 12193737"/>
                <a:gd name="connsiteY2292" fmla="*/ 3676056 h 3910698"/>
                <a:gd name="connsiteX2293" fmla="*/ 1623995 w 12193737"/>
                <a:gd name="connsiteY2293" fmla="*/ 3600775 h 3910698"/>
                <a:gd name="connsiteX2294" fmla="*/ 1627399 w 12193737"/>
                <a:gd name="connsiteY2294" fmla="*/ 3600775 h 3910698"/>
                <a:gd name="connsiteX2295" fmla="*/ 1751020 w 12193737"/>
                <a:gd name="connsiteY2295" fmla="*/ 3672146 h 3910698"/>
                <a:gd name="connsiteX2296" fmla="*/ 1627399 w 12193737"/>
                <a:gd name="connsiteY2296" fmla="*/ 3743516 h 3910698"/>
                <a:gd name="connsiteX2297" fmla="*/ 1627399 w 12193737"/>
                <a:gd name="connsiteY2297" fmla="*/ 3600775 h 3910698"/>
                <a:gd name="connsiteX2298" fmla="*/ 1629100 w 12193737"/>
                <a:gd name="connsiteY2298" fmla="*/ 3597842 h 3910698"/>
                <a:gd name="connsiteX2299" fmla="*/ 1759494 w 12193737"/>
                <a:gd name="connsiteY2299" fmla="*/ 3522561 h 3910698"/>
                <a:gd name="connsiteX2300" fmla="*/ 1759494 w 12193737"/>
                <a:gd name="connsiteY2300" fmla="*/ 3667257 h 3910698"/>
                <a:gd name="connsiteX2301" fmla="*/ 1754424 w 12193737"/>
                <a:gd name="connsiteY2301" fmla="*/ 3670190 h 3910698"/>
                <a:gd name="connsiteX2302" fmla="*/ 1629100 w 12193737"/>
                <a:gd name="connsiteY2302" fmla="*/ 3597842 h 3910698"/>
                <a:gd name="connsiteX2303" fmla="*/ 1762861 w 12193737"/>
                <a:gd name="connsiteY2303" fmla="*/ 3522561 h 3910698"/>
                <a:gd name="connsiteX2304" fmla="*/ 1886483 w 12193737"/>
                <a:gd name="connsiteY2304" fmla="*/ 3593932 h 3910698"/>
                <a:gd name="connsiteX2305" fmla="*/ 1762861 w 12193737"/>
                <a:gd name="connsiteY2305" fmla="*/ 3665302 h 3910698"/>
                <a:gd name="connsiteX2306" fmla="*/ 1762861 w 12193737"/>
                <a:gd name="connsiteY2306" fmla="*/ 3522561 h 3910698"/>
                <a:gd name="connsiteX2307" fmla="*/ 1764563 w 12193737"/>
                <a:gd name="connsiteY2307" fmla="*/ 3519628 h 3910698"/>
                <a:gd name="connsiteX2308" fmla="*/ 1889851 w 12193737"/>
                <a:gd name="connsiteY2308" fmla="*/ 3447317 h 3910698"/>
                <a:gd name="connsiteX2309" fmla="*/ 1894920 w 12193737"/>
                <a:gd name="connsiteY2309" fmla="*/ 3450250 h 3910698"/>
                <a:gd name="connsiteX2310" fmla="*/ 1894920 w 12193737"/>
                <a:gd name="connsiteY2310" fmla="*/ 3589080 h 3910698"/>
                <a:gd name="connsiteX2311" fmla="*/ 1889851 w 12193737"/>
                <a:gd name="connsiteY2311" fmla="*/ 3592013 h 3910698"/>
                <a:gd name="connsiteX2312" fmla="*/ 1764527 w 12193737"/>
                <a:gd name="connsiteY2312" fmla="*/ 3519665 h 3910698"/>
                <a:gd name="connsiteX2313" fmla="*/ 1898324 w 12193737"/>
                <a:gd name="connsiteY2313" fmla="*/ 3452169 h 3910698"/>
                <a:gd name="connsiteX2314" fmla="*/ 2015174 w 12193737"/>
                <a:gd name="connsiteY2314" fmla="*/ 3519628 h 3910698"/>
                <a:gd name="connsiteX2315" fmla="*/ 1898324 w 12193737"/>
                <a:gd name="connsiteY2315" fmla="*/ 3587088 h 3910698"/>
                <a:gd name="connsiteX2316" fmla="*/ 1898324 w 12193737"/>
                <a:gd name="connsiteY2316" fmla="*/ 3452169 h 3910698"/>
                <a:gd name="connsiteX2317" fmla="*/ 1771298 w 12193737"/>
                <a:gd name="connsiteY2317" fmla="*/ 3359290 h 3910698"/>
                <a:gd name="connsiteX2318" fmla="*/ 1894920 w 12193737"/>
                <a:gd name="connsiteY2318" fmla="*/ 3287920 h 3910698"/>
                <a:gd name="connsiteX2319" fmla="*/ 1894920 w 12193737"/>
                <a:gd name="connsiteY2319" fmla="*/ 3430660 h 3910698"/>
                <a:gd name="connsiteX2320" fmla="*/ 1771298 w 12193737"/>
                <a:gd name="connsiteY2320" fmla="*/ 3359290 h 3910698"/>
                <a:gd name="connsiteX2321" fmla="*/ 1894920 w 12193737"/>
                <a:gd name="connsiteY2321" fmla="*/ 2969161 h 3910698"/>
                <a:gd name="connsiteX2322" fmla="*/ 1771334 w 12193737"/>
                <a:gd name="connsiteY2322" fmla="*/ 2897791 h 3910698"/>
                <a:gd name="connsiteX2323" fmla="*/ 1894920 w 12193737"/>
                <a:gd name="connsiteY2323" fmla="*/ 2826457 h 3910698"/>
                <a:gd name="connsiteX2324" fmla="*/ 1894920 w 12193737"/>
                <a:gd name="connsiteY2324" fmla="*/ 2969161 h 3910698"/>
                <a:gd name="connsiteX2325" fmla="*/ 1889851 w 12193737"/>
                <a:gd name="connsiteY2325" fmla="*/ 2809837 h 3910698"/>
                <a:gd name="connsiteX2326" fmla="*/ 1764527 w 12193737"/>
                <a:gd name="connsiteY2326" fmla="*/ 2737489 h 3910698"/>
                <a:gd name="connsiteX2327" fmla="*/ 1889814 w 12193737"/>
                <a:gd name="connsiteY2327" fmla="*/ 2665141 h 3910698"/>
                <a:gd name="connsiteX2328" fmla="*/ 1894884 w 12193737"/>
                <a:gd name="connsiteY2328" fmla="*/ 2668074 h 3910698"/>
                <a:gd name="connsiteX2329" fmla="*/ 1894884 w 12193737"/>
                <a:gd name="connsiteY2329" fmla="*/ 2806904 h 3910698"/>
                <a:gd name="connsiteX2330" fmla="*/ 1889814 w 12193737"/>
                <a:gd name="connsiteY2330" fmla="*/ 2809837 h 3910698"/>
                <a:gd name="connsiteX2331" fmla="*/ 1898324 w 12193737"/>
                <a:gd name="connsiteY2331" fmla="*/ 2670029 h 3910698"/>
                <a:gd name="connsiteX2332" fmla="*/ 2015174 w 12193737"/>
                <a:gd name="connsiteY2332" fmla="*/ 2737525 h 3910698"/>
                <a:gd name="connsiteX2333" fmla="*/ 1898324 w 12193737"/>
                <a:gd name="connsiteY2333" fmla="*/ 2804985 h 3910698"/>
                <a:gd name="connsiteX2334" fmla="*/ 1898324 w 12193737"/>
                <a:gd name="connsiteY2334" fmla="*/ 2670066 h 3910698"/>
                <a:gd name="connsiteX2335" fmla="*/ 1771334 w 12193737"/>
                <a:gd name="connsiteY2335" fmla="*/ 2577150 h 3910698"/>
                <a:gd name="connsiteX2336" fmla="*/ 1894956 w 12193737"/>
                <a:gd name="connsiteY2336" fmla="*/ 2505780 h 3910698"/>
                <a:gd name="connsiteX2337" fmla="*/ 1894956 w 12193737"/>
                <a:gd name="connsiteY2337" fmla="*/ 2648520 h 3910698"/>
                <a:gd name="connsiteX2338" fmla="*/ 1771334 w 12193737"/>
                <a:gd name="connsiteY2338" fmla="*/ 2577150 h 3910698"/>
                <a:gd name="connsiteX2339" fmla="*/ 1894920 w 12193737"/>
                <a:gd name="connsiteY2339" fmla="*/ 2187022 h 3910698"/>
                <a:gd name="connsiteX2340" fmla="*/ 1771298 w 12193737"/>
                <a:gd name="connsiteY2340" fmla="*/ 2115688 h 3910698"/>
                <a:gd name="connsiteX2341" fmla="*/ 1894920 w 12193737"/>
                <a:gd name="connsiteY2341" fmla="*/ 2044318 h 3910698"/>
                <a:gd name="connsiteX2342" fmla="*/ 1894920 w 12193737"/>
                <a:gd name="connsiteY2342" fmla="*/ 2187058 h 3910698"/>
                <a:gd name="connsiteX2343" fmla="*/ 1889851 w 12193737"/>
                <a:gd name="connsiteY2343" fmla="*/ 2027697 h 3910698"/>
                <a:gd name="connsiteX2344" fmla="*/ 1764563 w 12193737"/>
                <a:gd name="connsiteY2344" fmla="*/ 1955349 h 3910698"/>
                <a:gd name="connsiteX2345" fmla="*/ 1889851 w 12193737"/>
                <a:gd name="connsiteY2345" fmla="*/ 1883001 h 3910698"/>
                <a:gd name="connsiteX2346" fmla="*/ 1894920 w 12193737"/>
                <a:gd name="connsiteY2346" fmla="*/ 1885934 h 3910698"/>
                <a:gd name="connsiteX2347" fmla="*/ 1894920 w 12193737"/>
                <a:gd name="connsiteY2347" fmla="*/ 2024764 h 3910698"/>
                <a:gd name="connsiteX2348" fmla="*/ 1889851 w 12193737"/>
                <a:gd name="connsiteY2348" fmla="*/ 2027697 h 3910698"/>
                <a:gd name="connsiteX2349" fmla="*/ 1898324 w 12193737"/>
                <a:gd name="connsiteY2349" fmla="*/ 1887890 h 3910698"/>
                <a:gd name="connsiteX2350" fmla="*/ 2015174 w 12193737"/>
                <a:gd name="connsiteY2350" fmla="*/ 1955349 h 3910698"/>
                <a:gd name="connsiteX2351" fmla="*/ 1898324 w 12193737"/>
                <a:gd name="connsiteY2351" fmla="*/ 2022809 h 3910698"/>
                <a:gd name="connsiteX2352" fmla="*/ 1898324 w 12193737"/>
                <a:gd name="connsiteY2352" fmla="*/ 1887890 h 3910698"/>
                <a:gd name="connsiteX2353" fmla="*/ 1771298 w 12193737"/>
                <a:gd name="connsiteY2353" fmla="*/ 1795011 h 3910698"/>
                <a:gd name="connsiteX2354" fmla="*/ 1894920 w 12193737"/>
                <a:gd name="connsiteY2354" fmla="*/ 1723640 h 3910698"/>
                <a:gd name="connsiteX2355" fmla="*/ 1894920 w 12193737"/>
                <a:gd name="connsiteY2355" fmla="*/ 1866381 h 3910698"/>
                <a:gd name="connsiteX2356" fmla="*/ 1771298 w 12193737"/>
                <a:gd name="connsiteY2356" fmla="*/ 1795011 h 3910698"/>
                <a:gd name="connsiteX2357" fmla="*/ 1894920 w 12193737"/>
                <a:gd name="connsiteY2357" fmla="*/ 1404918 h 3910698"/>
                <a:gd name="connsiteX2358" fmla="*/ 1771298 w 12193737"/>
                <a:gd name="connsiteY2358" fmla="*/ 1333548 h 3910698"/>
                <a:gd name="connsiteX2359" fmla="*/ 1894920 w 12193737"/>
                <a:gd name="connsiteY2359" fmla="*/ 1262178 h 3910698"/>
                <a:gd name="connsiteX2360" fmla="*/ 1894920 w 12193737"/>
                <a:gd name="connsiteY2360" fmla="*/ 1404918 h 3910698"/>
                <a:gd name="connsiteX2361" fmla="*/ 1889851 w 12193737"/>
                <a:gd name="connsiteY2361" fmla="*/ 1245557 h 3910698"/>
                <a:gd name="connsiteX2362" fmla="*/ 1764527 w 12193737"/>
                <a:gd name="connsiteY2362" fmla="*/ 1173210 h 3910698"/>
                <a:gd name="connsiteX2363" fmla="*/ 1889814 w 12193737"/>
                <a:gd name="connsiteY2363" fmla="*/ 1100862 h 3910698"/>
                <a:gd name="connsiteX2364" fmla="*/ 1894884 w 12193737"/>
                <a:gd name="connsiteY2364" fmla="*/ 1103795 h 3910698"/>
                <a:gd name="connsiteX2365" fmla="*/ 1894884 w 12193737"/>
                <a:gd name="connsiteY2365" fmla="*/ 1242624 h 3910698"/>
                <a:gd name="connsiteX2366" fmla="*/ 1889814 w 12193737"/>
                <a:gd name="connsiteY2366" fmla="*/ 1245557 h 3910698"/>
                <a:gd name="connsiteX2367" fmla="*/ 1898324 w 12193737"/>
                <a:gd name="connsiteY2367" fmla="*/ 1105750 h 3910698"/>
                <a:gd name="connsiteX2368" fmla="*/ 2015174 w 12193737"/>
                <a:gd name="connsiteY2368" fmla="*/ 1173210 h 3910698"/>
                <a:gd name="connsiteX2369" fmla="*/ 1898324 w 12193737"/>
                <a:gd name="connsiteY2369" fmla="*/ 1240669 h 3910698"/>
                <a:gd name="connsiteX2370" fmla="*/ 1898324 w 12193737"/>
                <a:gd name="connsiteY2370" fmla="*/ 1105750 h 3910698"/>
                <a:gd name="connsiteX2371" fmla="*/ 1771334 w 12193737"/>
                <a:gd name="connsiteY2371" fmla="*/ 1012871 h 3910698"/>
                <a:gd name="connsiteX2372" fmla="*/ 1894956 w 12193737"/>
                <a:gd name="connsiteY2372" fmla="*/ 941501 h 3910698"/>
                <a:gd name="connsiteX2373" fmla="*/ 1894956 w 12193737"/>
                <a:gd name="connsiteY2373" fmla="*/ 1084241 h 3910698"/>
                <a:gd name="connsiteX2374" fmla="*/ 1771334 w 12193737"/>
                <a:gd name="connsiteY2374" fmla="*/ 1012871 h 3910698"/>
                <a:gd name="connsiteX2375" fmla="*/ 1894920 w 12193737"/>
                <a:gd name="connsiteY2375" fmla="*/ 622779 h 3910698"/>
                <a:gd name="connsiteX2376" fmla="*/ 1771298 w 12193737"/>
                <a:gd name="connsiteY2376" fmla="*/ 551408 h 3910698"/>
                <a:gd name="connsiteX2377" fmla="*/ 1894920 w 12193737"/>
                <a:gd name="connsiteY2377" fmla="*/ 480038 h 3910698"/>
                <a:gd name="connsiteX2378" fmla="*/ 1894920 w 12193737"/>
                <a:gd name="connsiteY2378" fmla="*/ 622779 h 3910698"/>
                <a:gd name="connsiteX2379" fmla="*/ 1889851 w 12193737"/>
                <a:gd name="connsiteY2379" fmla="*/ 463418 h 3910698"/>
                <a:gd name="connsiteX2380" fmla="*/ 1764563 w 12193737"/>
                <a:gd name="connsiteY2380" fmla="*/ 391070 h 3910698"/>
                <a:gd name="connsiteX2381" fmla="*/ 1889851 w 12193737"/>
                <a:gd name="connsiteY2381" fmla="*/ 318722 h 3910698"/>
                <a:gd name="connsiteX2382" fmla="*/ 1894920 w 12193737"/>
                <a:gd name="connsiteY2382" fmla="*/ 321655 h 3910698"/>
                <a:gd name="connsiteX2383" fmla="*/ 1894920 w 12193737"/>
                <a:gd name="connsiteY2383" fmla="*/ 460485 h 3910698"/>
                <a:gd name="connsiteX2384" fmla="*/ 1889851 w 12193737"/>
                <a:gd name="connsiteY2384" fmla="*/ 463418 h 3910698"/>
                <a:gd name="connsiteX2385" fmla="*/ 1898324 w 12193737"/>
                <a:gd name="connsiteY2385" fmla="*/ 323610 h 3910698"/>
                <a:gd name="connsiteX2386" fmla="*/ 2015174 w 12193737"/>
                <a:gd name="connsiteY2386" fmla="*/ 391070 h 3910698"/>
                <a:gd name="connsiteX2387" fmla="*/ 1898324 w 12193737"/>
                <a:gd name="connsiteY2387" fmla="*/ 458529 h 3910698"/>
                <a:gd name="connsiteX2388" fmla="*/ 1898324 w 12193737"/>
                <a:gd name="connsiteY2388" fmla="*/ 323610 h 3910698"/>
                <a:gd name="connsiteX2389" fmla="*/ 1771334 w 12193737"/>
                <a:gd name="connsiteY2389" fmla="*/ 230731 h 3910698"/>
                <a:gd name="connsiteX2390" fmla="*/ 1894956 w 12193737"/>
                <a:gd name="connsiteY2390" fmla="*/ 159361 h 3910698"/>
                <a:gd name="connsiteX2391" fmla="*/ 1894956 w 12193737"/>
                <a:gd name="connsiteY2391" fmla="*/ 302101 h 3910698"/>
                <a:gd name="connsiteX2392" fmla="*/ 1771334 w 12193737"/>
                <a:gd name="connsiteY2392" fmla="*/ 230731 h 3910698"/>
                <a:gd name="connsiteX2393" fmla="*/ 1762861 w 12193737"/>
                <a:gd name="connsiteY2393" fmla="*/ 81147 h 3910698"/>
                <a:gd name="connsiteX2394" fmla="*/ 1893254 w 12193737"/>
                <a:gd name="connsiteY2394" fmla="*/ 156428 h 3910698"/>
                <a:gd name="connsiteX2395" fmla="*/ 1767931 w 12193737"/>
                <a:gd name="connsiteY2395" fmla="*/ 228776 h 3910698"/>
                <a:gd name="connsiteX2396" fmla="*/ 1762861 w 12193737"/>
                <a:gd name="connsiteY2396" fmla="*/ 225843 h 3910698"/>
                <a:gd name="connsiteX2397" fmla="*/ 1762861 w 12193737"/>
                <a:gd name="connsiteY2397" fmla="*/ 81147 h 3910698"/>
                <a:gd name="connsiteX2398" fmla="*/ 1759457 w 12193737"/>
                <a:gd name="connsiteY2398" fmla="*/ 223887 h 3910698"/>
                <a:gd name="connsiteX2399" fmla="*/ 1635836 w 12193737"/>
                <a:gd name="connsiteY2399" fmla="*/ 152517 h 3910698"/>
                <a:gd name="connsiteX2400" fmla="*/ 1759457 w 12193737"/>
                <a:gd name="connsiteY2400" fmla="*/ 81147 h 3910698"/>
                <a:gd name="connsiteX2401" fmla="*/ 1759457 w 12193737"/>
                <a:gd name="connsiteY2401" fmla="*/ 223887 h 3910698"/>
                <a:gd name="connsiteX2402" fmla="*/ 1627399 w 12193737"/>
                <a:gd name="connsiteY2402" fmla="*/ 2933 h 3910698"/>
                <a:gd name="connsiteX2403" fmla="*/ 1757792 w 12193737"/>
                <a:gd name="connsiteY2403" fmla="*/ 78214 h 3910698"/>
                <a:gd name="connsiteX2404" fmla="*/ 1632468 w 12193737"/>
                <a:gd name="connsiteY2404" fmla="*/ 150562 h 3910698"/>
                <a:gd name="connsiteX2405" fmla="*/ 1627399 w 12193737"/>
                <a:gd name="connsiteY2405" fmla="*/ 147629 h 3910698"/>
                <a:gd name="connsiteX2406" fmla="*/ 1627399 w 12193737"/>
                <a:gd name="connsiteY2406" fmla="*/ 2933 h 3910698"/>
                <a:gd name="connsiteX2407" fmla="*/ 1623995 w 12193737"/>
                <a:gd name="connsiteY2407" fmla="*/ 2933 h 3910698"/>
                <a:gd name="connsiteX2408" fmla="*/ 1623995 w 12193737"/>
                <a:gd name="connsiteY2408" fmla="*/ 145674 h 3910698"/>
                <a:gd name="connsiteX2409" fmla="*/ 1500373 w 12193737"/>
                <a:gd name="connsiteY2409" fmla="*/ 74303 h 3910698"/>
                <a:gd name="connsiteX2410" fmla="*/ 1623995 w 12193737"/>
                <a:gd name="connsiteY2410" fmla="*/ 2933 h 3910698"/>
                <a:gd name="connsiteX2411" fmla="*/ 1615522 w 12193737"/>
                <a:gd name="connsiteY2411" fmla="*/ 160339 h 3910698"/>
                <a:gd name="connsiteX2412" fmla="*/ 1491900 w 12193737"/>
                <a:gd name="connsiteY2412" fmla="*/ 231709 h 3910698"/>
                <a:gd name="connsiteX2413" fmla="*/ 1491900 w 12193737"/>
                <a:gd name="connsiteY2413" fmla="*/ 88968 h 3910698"/>
                <a:gd name="connsiteX2414" fmla="*/ 1615522 w 12193737"/>
                <a:gd name="connsiteY2414" fmla="*/ 160339 h 3910698"/>
                <a:gd name="connsiteX2415" fmla="*/ 1363172 w 12193737"/>
                <a:gd name="connsiteY2415" fmla="*/ 14629 h 3910698"/>
                <a:gd name="connsiteX2416" fmla="*/ 1480059 w 12193737"/>
                <a:gd name="connsiteY2416" fmla="*/ 82125 h 3910698"/>
                <a:gd name="connsiteX2417" fmla="*/ 1363172 w 12193737"/>
                <a:gd name="connsiteY2417" fmla="*/ 149620 h 3910698"/>
                <a:gd name="connsiteX2418" fmla="*/ 1363172 w 12193737"/>
                <a:gd name="connsiteY2418" fmla="*/ 14629 h 3910698"/>
                <a:gd name="connsiteX2419" fmla="*/ 1363172 w 12193737"/>
                <a:gd name="connsiteY2419" fmla="*/ 153531 h 3910698"/>
                <a:gd name="connsiteX2420" fmla="*/ 1483463 w 12193737"/>
                <a:gd name="connsiteY2420" fmla="*/ 84080 h 3910698"/>
                <a:gd name="connsiteX2421" fmla="*/ 1488532 w 12193737"/>
                <a:gd name="connsiteY2421" fmla="*/ 87013 h 3910698"/>
                <a:gd name="connsiteX2422" fmla="*/ 1488532 w 12193737"/>
                <a:gd name="connsiteY2422" fmla="*/ 231709 h 3910698"/>
                <a:gd name="connsiteX2423" fmla="*/ 1363172 w 12193737"/>
                <a:gd name="connsiteY2423" fmla="*/ 159325 h 3910698"/>
                <a:gd name="connsiteX2424" fmla="*/ 1363172 w 12193737"/>
                <a:gd name="connsiteY2424" fmla="*/ 153531 h 3910698"/>
                <a:gd name="connsiteX2425" fmla="*/ 1363172 w 12193737"/>
                <a:gd name="connsiteY2425" fmla="*/ 163235 h 3910698"/>
                <a:gd name="connsiteX2426" fmla="*/ 1486830 w 12193737"/>
                <a:gd name="connsiteY2426" fmla="*/ 234642 h 3910698"/>
                <a:gd name="connsiteX2427" fmla="*/ 1363172 w 12193737"/>
                <a:gd name="connsiteY2427" fmla="*/ 306048 h 3910698"/>
                <a:gd name="connsiteX2428" fmla="*/ 1363172 w 12193737"/>
                <a:gd name="connsiteY2428" fmla="*/ 163235 h 3910698"/>
                <a:gd name="connsiteX2429" fmla="*/ 1363172 w 12193737"/>
                <a:gd name="connsiteY2429" fmla="*/ 309959 h 3910698"/>
                <a:gd name="connsiteX2430" fmla="*/ 1488532 w 12193737"/>
                <a:gd name="connsiteY2430" fmla="*/ 237575 h 3910698"/>
                <a:gd name="connsiteX2431" fmla="*/ 1488532 w 12193737"/>
                <a:gd name="connsiteY2431" fmla="*/ 388137 h 3910698"/>
                <a:gd name="connsiteX2432" fmla="*/ 1363172 w 12193737"/>
                <a:gd name="connsiteY2432" fmla="*/ 315753 h 3910698"/>
                <a:gd name="connsiteX2433" fmla="*/ 1363172 w 12193737"/>
                <a:gd name="connsiteY2433" fmla="*/ 309959 h 3910698"/>
                <a:gd name="connsiteX2434" fmla="*/ 1363172 w 12193737"/>
                <a:gd name="connsiteY2434" fmla="*/ 319663 h 3910698"/>
                <a:gd name="connsiteX2435" fmla="*/ 1486830 w 12193737"/>
                <a:gd name="connsiteY2435" fmla="*/ 391070 h 3910698"/>
                <a:gd name="connsiteX2436" fmla="*/ 1363172 w 12193737"/>
                <a:gd name="connsiteY2436" fmla="*/ 462476 h 3910698"/>
                <a:gd name="connsiteX2437" fmla="*/ 1363172 w 12193737"/>
                <a:gd name="connsiteY2437" fmla="*/ 319663 h 3910698"/>
                <a:gd name="connsiteX2438" fmla="*/ 1363172 w 12193737"/>
                <a:gd name="connsiteY2438" fmla="*/ 466387 h 3910698"/>
                <a:gd name="connsiteX2439" fmla="*/ 1488532 w 12193737"/>
                <a:gd name="connsiteY2439" fmla="*/ 394003 h 3910698"/>
                <a:gd name="connsiteX2440" fmla="*/ 1488532 w 12193737"/>
                <a:gd name="connsiteY2440" fmla="*/ 544565 h 3910698"/>
                <a:gd name="connsiteX2441" fmla="*/ 1363172 w 12193737"/>
                <a:gd name="connsiteY2441" fmla="*/ 472181 h 3910698"/>
                <a:gd name="connsiteX2442" fmla="*/ 1363172 w 12193737"/>
                <a:gd name="connsiteY2442" fmla="*/ 466387 h 3910698"/>
                <a:gd name="connsiteX2443" fmla="*/ 1363172 w 12193737"/>
                <a:gd name="connsiteY2443" fmla="*/ 476091 h 3910698"/>
                <a:gd name="connsiteX2444" fmla="*/ 1486830 w 12193737"/>
                <a:gd name="connsiteY2444" fmla="*/ 547498 h 3910698"/>
                <a:gd name="connsiteX2445" fmla="*/ 1363172 w 12193737"/>
                <a:gd name="connsiteY2445" fmla="*/ 618904 h 3910698"/>
                <a:gd name="connsiteX2446" fmla="*/ 1363172 w 12193737"/>
                <a:gd name="connsiteY2446" fmla="*/ 476091 h 3910698"/>
                <a:gd name="connsiteX2447" fmla="*/ 1363172 w 12193737"/>
                <a:gd name="connsiteY2447" fmla="*/ 622815 h 3910698"/>
                <a:gd name="connsiteX2448" fmla="*/ 1488532 w 12193737"/>
                <a:gd name="connsiteY2448" fmla="*/ 550431 h 3910698"/>
                <a:gd name="connsiteX2449" fmla="*/ 1488532 w 12193737"/>
                <a:gd name="connsiteY2449" fmla="*/ 695127 h 3910698"/>
                <a:gd name="connsiteX2450" fmla="*/ 1483463 w 12193737"/>
                <a:gd name="connsiteY2450" fmla="*/ 698060 h 3910698"/>
                <a:gd name="connsiteX2451" fmla="*/ 1363172 w 12193737"/>
                <a:gd name="connsiteY2451" fmla="*/ 628609 h 3910698"/>
                <a:gd name="connsiteX2452" fmla="*/ 1363172 w 12193737"/>
                <a:gd name="connsiteY2452" fmla="*/ 622815 h 3910698"/>
                <a:gd name="connsiteX2453" fmla="*/ 1363172 w 12193737"/>
                <a:gd name="connsiteY2453" fmla="*/ 632519 h 3910698"/>
                <a:gd name="connsiteX2454" fmla="*/ 1480059 w 12193737"/>
                <a:gd name="connsiteY2454" fmla="*/ 700015 h 3910698"/>
                <a:gd name="connsiteX2455" fmla="*/ 1363172 w 12193737"/>
                <a:gd name="connsiteY2455" fmla="*/ 767511 h 3910698"/>
                <a:gd name="connsiteX2456" fmla="*/ 1363172 w 12193737"/>
                <a:gd name="connsiteY2456" fmla="*/ 632555 h 3910698"/>
                <a:gd name="connsiteX2457" fmla="*/ 1363172 w 12193737"/>
                <a:gd name="connsiteY2457" fmla="*/ 796769 h 3910698"/>
                <a:gd name="connsiteX2458" fmla="*/ 1480059 w 12193737"/>
                <a:gd name="connsiteY2458" fmla="*/ 864264 h 3910698"/>
                <a:gd name="connsiteX2459" fmla="*/ 1363172 w 12193737"/>
                <a:gd name="connsiteY2459" fmla="*/ 931760 h 3910698"/>
                <a:gd name="connsiteX2460" fmla="*/ 1363172 w 12193737"/>
                <a:gd name="connsiteY2460" fmla="*/ 796805 h 3910698"/>
                <a:gd name="connsiteX2461" fmla="*/ 1363172 w 12193737"/>
                <a:gd name="connsiteY2461" fmla="*/ 935671 h 3910698"/>
                <a:gd name="connsiteX2462" fmla="*/ 1483426 w 12193737"/>
                <a:gd name="connsiteY2462" fmla="*/ 866220 h 3910698"/>
                <a:gd name="connsiteX2463" fmla="*/ 1488532 w 12193737"/>
                <a:gd name="connsiteY2463" fmla="*/ 869153 h 3910698"/>
                <a:gd name="connsiteX2464" fmla="*/ 1488532 w 12193737"/>
                <a:gd name="connsiteY2464" fmla="*/ 1013848 h 3910698"/>
                <a:gd name="connsiteX2465" fmla="*/ 1363172 w 12193737"/>
                <a:gd name="connsiteY2465" fmla="*/ 941464 h 3910698"/>
                <a:gd name="connsiteX2466" fmla="*/ 1363172 w 12193737"/>
                <a:gd name="connsiteY2466" fmla="*/ 935671 h 3910698"/>
                <a:gd name="connsiteX2467" fmla="*/ 1363172 w 12193737"/>
                <a:gd name="connsiteY2467" fmla="*/ 945375 h 3910698"/>
                <a:gd name="connsiteX2468" fmla="*/ 1486830 w 12193737"/>
                <a:gd name="connsiteY2468" fmla="*/ 1016782 h 3910698"/>
                <a:gd name="connsiteX2469" fmla="*/ 1363172 w 12193737"/>
                <a:gd name="connsiteY2469" fmla="*/ 1088188 h 3910698"/>
                <a:gd name="connsiteX2470" fmla="*/ 1363172 w 12193737"/>
                <a:gd name="connsiteY2470" fmla="*/ 945375 h 3910698"/>
                <a:gd name="connsiteX2471" fmla="*/ 1363172 w 12193737"/>
                <a:gd name="connsiteY2471" fmla="*/ 1092099 h 3910698"/>
                <a:gd name="connsiteX2472" fmla="*/ 1488532 w 12193737"/>
                <a:gd name="connsiteY2472" fmla="*/ 1019715 h 3910698"/>
                <a:gd name="connsiteX2473" fmla="*/ 1488532 w 12193737"/>
                <a:gd name="connsiteY2473" fmla="*/ 1170276 h 3910698"/>
                <a:gd name="connsiteX2474" fmla="*/ 1363172 w 12193737"/>
                <a:gd name="connsiteY2474" fmla="*/ 1097892 h 3910698"/>
                <a:gd name="connsiteX2475" fmla="*/ 1363172 w 12193737"/>
                <a:gd name="connsiteY2475" fmla="*/ 1092099 h 3910698"/>
                <a:gd name="connsiteX2476" fmla="*/ 1363172 w 12193737"/>
                <a:gd name="connsiteY2476" fmla="*/ 1101803 h 3910698"/>
                <a:gd name="connsiteX2477" fmla="*/ 1486830 w 12193737"/>
                <a:gd name="connsiteY2477" fmla="*/ 1173210 h 3910698"/>
                <a:gd name="connsiteX2478" fmla="*/ 1363172 w 12193737"/>
                <a:gd name="connsiteY2478" fmla="*/ 1244616 h 3910698"/>
                <a:gd name="connsiteX2479" fmla="*/ 1363172 w 12193737"/>
                <a:gd name="connsiteY2479" fmla="*/ 1101803 h 3910698"/>
                <a:gd name="connsiteX2480" fmla="*/ 1363172 w 12193737"/>
                <a:gd name="connsiteY2480" fmla="*/ 1248527 h 3910698"/>
                <a:gd name="connsiteX2481" fmla="*/ 1488532 w 12193737"/>
                <a:gd name="connsiteY2481" fmla="*/ 1176143 h 3910698"/>
                <a:gd name="connsiteX2482" fmla="*/ 1488532 w 12193737"/>
                <a:gd name="connsiteY2482" fmla="*/ 1326704 h 3910698"/>
                <a:gd name="connsiteX2483" fmla="*/ 1363172 w 12193737"/>
                <a:gd name="connsiteY2483" fmla="*/ 1254320 h 3910698"/>
                <a:gd name="connsiteX2484" fmla="*/ 1363172 w 12193737"/>
                <a:gd name="connsiteY2484" fmla="*/ 1248527 h 3910698"/>
                <a:gd name="connsiteX2485" fmla="*/ 1363172 w 12193737"/>
                <a:gd name="connsiteY2485" fmla="*/ 1258231 h 3910698"/>
                <a:gd name="connsiteX2486" fmla="*/ 1486830 w 12193737"/>
                <a:gd name="connsiteY2486" fmla="*/ 1329637 h 3910698"/>
                <a:gd name="connsiteX2487" fmla="*/ 1363172 w 12193737"/>
                <a:gd name="connsiteY2487" fmla="*/ 1401044 h 3910698"/>
                <a:gd name="connsiteX2488" fmla="*/ 1363172 w 12193737"/>
                <a:gd name="connsiteY2488" fmla="*/ 1258231 h 3910698"/>
                <a:gd name="connsiteX2489" fmla="*/ 1363172 w 12193737"/>
                <a:gd name="connsiteY2489" fmla="*/ 1404955 h 3910698"/>
                <a:gd name="connsiteX2490" fmla="*/ 1488532 w 12193737"/>
                <a:gd name="connsiteY2490" fmla="*/ 1332570 h 3910698"/>
                <a:gd name="connsiteX2491" fmla="*/ 1488532 w 12193737"/>
                <a:gd name="connsiteY2491" fmla="*/ 1477266 h 3910698"/>
                <a:gd name="connsiteX2492" fmla="*/ 1483463 w 12193737"/>
                <a:gd name="connsiteY2492" fmla="*/ 1480199 h 3910698"/>
                <a:gd name="connsiteX2493" fmla="*/ 1363172 w 12193737"/>
                <a:gd name="connsiteY2493" fmla="*/ 1410748 h 3910698"/>
                <a:gd name="connsiteX2494" fmla="*/ 1363172 w 12193737"/>
                <a:gd name="connsiteY2494" fmla="*/ 1404955 h 3910698"/>
                <a:gd name="connsiteX2495" fmla="*/ 1363172 w 12193737"/>
                <a:gd name="connsiteY2495" fmla="*/ 1414659 h 3910698"/>
                <a:gd name="connsiteX2496" fmla="*/ 1480059 w 12193737"/>
                <a:gd name="connsiteY2496" fmla="*/ 1482155 h 3910698"/>
                <a:gd name="connsiteX2497" fmla="*/ 1363172 w 12193737"/>
                <a:gd name="connsiteY2497" fmla="*/ 1549650 h 3910698"/>
                <a:gd name="connsiteX2498" fmla="*/ 1363172 w 12193737"/>
                <a:gd name="connsiteY2498" fmla="*/ 1414695 h 3910698"/>
                <a:gd name="connsiteX2499" fmla="*/ 1363172 w 12193737"/>
                <a:gd name="connsiteY2499" fmla="*/ 1578944 h 3910698"/>
                <a:gd name="connsiteX2500" fmla="*/ 1480059 w 12193737"/>
                <a:gd name="connsiteY2500" fmla="*/ 1646404 h 3910698"/>
                <a:gd name="connsiteX2501" fmla="*/ 1363172 w 12193737"/>
                <a:gd name="connsiteY2501" fmla="*/ 1713900 h 3910698"/>
                <a:gd name="connsiteX2502" fmla="*/ 1363172 w 12193737"/>
                <a:gd name="connsiteY2502" fmla="*/ 1578944 h 3910698"/>
                <a:gd name="connsiteX2503" fmla="*/ 1363172 w 12193737"/>
                <a:gd name="connsiteY2503" fmla="*/ 1717810 h 3910698"/>
                <a:gd name="connsiteX2504" fmla="*/ 1483426 w 12193737"/>
                <a:gd name="connsiteY2504" fmla="*/ 1648359 h 3910698"/>
                <a:gd name="connsiteX2505" fmla="*/ 1488532 w 12193737"/>
                <a:gd name="connsiteY2505" fmla="*/ 1651292 h 3910698"/>
                <a:gd name="connsiteX2506" fmla="*/ 1488532 w 12193737"/>
                <a:gd name="connsiteY2506" fmla="*/ 1795952 h 3910698"/>
                <a:gd name="connsiteX2507" fmla="*/ 1363172 w 12193737"/>
                <a:gd name="connsiteY2507" fmla="*/ 1723568 h 3910698"/>
                <a:gd name="connsiteX2508" fmla="*/ 1363172 w 12193737"/>
                <a:gd name="connsiteY2508" fmla="*/ 1717774 h 3910698"/>
                <a:gd name="connsiteX2509" fmla="*/ 1363172 w 12193737"/>
                <a:gd name="connsiteY2509" fmla="*/ 1727515 h 3910698"/>
                <a:gd name="connsiteX2510" fmla="*/ 1486830 w 12193737"/>
                <a:gd name="connsiteY2510" fmla="*/ 1798921 h 3910698"/>
                <a:gd name="connsiteX2511" fmla="*/ 1363172 w 12193737"/>
                <a:gd name="connsiteY2511" fmla="*/ 1870328 h 3910698"/>
                <a:gd name="connsiteX2512" fmla="*/ 1363172 w 12193737"/>
                <a:gd name="connsiteY2512" fmla="*/ 1727515 h 3910698"/>
                <a:gd name="connsiteX2513" fmla="*/ 1363172 w 12193737"/>
                <a:gd name="connsiteY2513" fmla="*/ 1874238 h 3910698"/>
                <a:gd name="connsiteX2514" fmla="*/ 1488532 w 12193737"/>
                <a:gd name="connsiteY2514" fmla="*/ 1801854 h 3910698"/>
                <a:gd name="connsiteX2515" fmla="*/ 1488532 w 12193737"/>
                <a:gd name="connsiteY2515" fmla="*/ 1952416 h 3910698"/>
                <a:gd name="connsiteX2516" fmla="*/ 1363172 w 12193737"/>
                <a:gd name="connsiteY2516" fmla="*/ 1880032 h 3910698"/>
                <a:gd name="connsiteX2517" fmla="*/ 1363172 w 12193737"/>
                <a:gd name="connsiteY2517" fmla="*/ 1874238 h 3910698"/>
                <a:gd name="connsiteX2518" fmla="*/ 1363172 w 12193737"/>
                <a:gd name="connsiteY2518" fmla="*/ 1883943 h 3910698"/>
                <a:gd name="connsiteX2519" fmla="*/ 1486830 w 12193737"/>
                <a:gd name="connsiteY2519" fmla="*/ 1955349 h 3910698"/>
                <a:gd name="connsiteX2520" fmla="*/ 1363172 w 12193737"/>
                <a:gd name="connsiteY2520" fmla="*/ 2026755 h 3910698"/>
                <a:gd name="connsiteX2521" fmla="*/ 1363172 w 12193737"/>
                <a:gd name="connsiteY2521" fmla="*/ 1883979 h 3910698"/>
                <a:gd name="connsiteX2522" fmla="*/ 1363172 w 12193737"/>
                <a:gd name="connsiteY2522" fmla="*/ 2030666 h 3910698"/>
                <a:gd name="connsiteX2523" fmla="*/ 1488532 w 12193737"/>
                <a:gd name="connsiteY2523" fmla="*/ 1958282 h 3910698"/>
                <a:gd name="connsiteX2524" fmla="*/ 1488532 w 12193737"/>
                <a:gd name="connsiteY2524" fmla="*/ 2108844 h 3910698"/>
                <a:gd name="connsiteX2525" fmla="*/ 1363172 w 12193737"/>
                <a:gd name="connsiteY2525" fmla="*/ 2036460 h 3910698"/>
                <a:gd name="connsiteX2526" fmla="*/ 1363172 w 12193737"/>
                <a:gd name="connsiteY2526" fmla="*/ 2030666 h 3910698"/>
                <a:gd name="connsiteX2527" fmla="*/ 1363172 w 12193737"/>
                <a:gd name="connsiteY2527" fmla="*/ 2040371 h 3910698"/>
                <a:gd name="connsiteX2528" fmla="*/ 1486830 w 12193737"/>
                <a:gd name="connsiteY2528" fmla="*/ 2111777 h 3910698"/>
                <a:gd name="connsiteX2529" fmla="*/ 1363172 w 12193737"/>
                <a:gd name="connsiteY2529" fmla="*/ 2183184 h 3910698"/>
                <a:gd name="connsiteX2530" fmla="*/ 1363172 w 12193737"/>
                <a:gd name="connsiteY2530" fmla="*/ 2040371 h 3910698"/>
                <a:gd name="connsiteX2531" fmla="*/ 1363172 w 12193737"/>
                <a:gd name="connsiteY2531" fmla="*/ 2187058 h 3910698"/>
                <a:gd name="connsiteX2532" fmla="*/ 1488532 w 12193737"/>
                <a:gd name="connsiteY2532" fmla="*/ 2114710 h 3910698"/>
                <a:gd name="connsiteX2533" fmla="*/ 1488532 w 12193737"/>
                <a:gd name="connsiteY2533" fmla="*/ 2259406 h 3910698"/>
                <a:gd name="connsiteX2534" fmla="*/ 1483463 w 12193737"/>
                <a:gd name="connsiteY2534" fmla="*/ 2262339 h 3910698"/>
                <a:gd name="connsiteX2535" fmla="*/ 1363172 w 12193737"/>
                <a:gd name="connsiteY2535" fmla="*/ 2192888 h 3910698"/>
                <a:gd name="connsiteX2536" fmla="*/ 1363172 w 12193737"/>
                <a:gd name="connsiteY2536" fmla="*/ 2187094 h 3910698"/>
                <a:gd name="connsiteX2537" fmla="*/ 1363172 w 12193737"/>
                <a:gd name="connsiteY2537" fmla="*/ 2196799 h 3910698"/>
                <a:gd name="connsiteX2538" fmla="*/ 1480059 w 12193737"/>
                <a:gd name="connsiteY2538" fmla="*/ 2264294 h 3910698"/>
                <a:gd name="connsiteX2539" fmla="*/ 1363172 w 12193737"/>
                <a:gd name="connsiteY2539" fmla="*/ 2331790 h 3910698"/>
                <a:gd name="connsiteX2540" fmla="*/ 1363172 w 12193737"/>
                <a:gd name="connsiteY2540" fmla="*/ 2196835 h 3910698"/>
                <a:gd name="connsiteX2541" fmla="*/ 1363172 w 12193737"/>
                <a:gd name="connsiteY2541" fmla="*/ 2361048 h 3910698"/>
                <a:gd name="connsiteX2542" fmla="*/ 1480059 w 12193737"/>
                <a:gd name="connsiteY2542" fmla="*/ 2428544 h 3910698"/>
                <a:gd name="connsiteX2543" fmla="*/ 1363172 w 12193737"/>
                <a:gd name="connsiteY2543" fmla="*/ 2496039 h 3910698"/>
                <a:gd name="connsiteX2544" fmla="*/ 1363172 w 12193737"/>
                <a:gd name="connsiteY2544" fmla="*/ 2361048 h 3910698"/>
                <a:gd name="connsiteX2545" fmla="*/ 1363172 w 12193737"/>
                <a:gd name="connsiteY2545" fmla="*/ 2499914 h 3910698"/>
                <a:gd name="connsiteX2546" fmla="*/ 1483463 w 12193737"/>
                <a:gd name="connsiteY2546" fmla="*/ 2430463 h 3910698"/>
                <a:gd name="connsiteX2547" fmla="*/ 1488532 w 12193737"/>
                <a:gd name="connsiteY2547" fmla="*/ 2433396 h 3910698"/>
                <a:gd name="connsiteX2548" fmla="*/ 1488532 w 12193737"/>
                <a:gd name="connsiteY2548" fmla="*/ 2578092 h 3910698"/>
                <a:gd name="connsiteX2549" fmla="*/ 1363172 w 12193737"/>
                <a:gd name="connsiteY2549" fmla="*/ 2505708 h 3910698"/>
                <a:gd name="connsiteX2550" fmla="*/ 1363172 w 12193737"/>
                <a:gd name="connsiteY2550" fmla="*/ 2499914 h 3910698"/>
                <a:gd name="connsiteX2551" fmla="*/ 1363172 w 12193737"/>
                <a:gd name="connsiteY2551" fmla="*/ 2509655 h 3910698"/>
                <a:gd name="connsiteX2552" fmla="*/ 1486830 w 12193737"/>
                <a:gd name="connsiteY2552" fmla="*/ 2581061 h 3910698"/>
                <a:gd name="connsiteX2553" fmla="*/ 1363172 w 12193737"/>
                <a:gd name="connsiteY2553" fmla="*/ 2652467 h 3910698"/>
                <a:gd name="connsiteX2554" fmla="*/ 1363172 w 12193737"/>
                <a:gd name="connsiteY2554" fmla="*/ 2509655 h 3910698"/>
                <a:gd name="connsiteX2555" fmla="*/ 1363172 w 12193737"/>
                <a:gd name="connsiteY2555" fmla="*/ 2656342 h 3910698"/>
                <a:gd name="connsiteX2556" fmla="*/ 1488532 w 12193737"/>
                <a:gd name="connsiteY2556" fmla="*/ 2583958 h 3910698"/>
                <a:gd name="connsiteX2557" fmla="*/ 1488532 w 12193737"/>
                <a:gd name="connsiteY2557" fmla="*/ 2734520 h 3910698"/>
                <a:gd name="connsiteX2558" fmla="*/ 1363172 w 12193737"/>
                <a:gd name="connsiteY2558" fmla="*/ 2662135 h 3910698"/>
                <a:gd name="connsiteX2559" fmla="*/ 1363172 w 12193737"/>
                <a:gd name="connsiteY2559" fmla="*/ 2656342 h 3910698"/>
                <a:gd name="connsiteX2560" fmla="*/ 1363172 w 12193737"/>
                <a:gd name="connsiteY2560" fmla="*/ 2666082 h 3910698"/>
                <a:gd name="connsiteX2561" fmla="*/ 1486830 w 12193737"/>
                <a:gd name="connsiteY2561" fmla="*/ 2737489 h 3910698"/>
                <a:gd name="connsiteX2562" fmla="*/ 1363172 w 12193737"/>
                <a:gd name="connsiteY2562" fmla="*/ 2808895 h 3910698"/>
                <a:gd name="connsiteX2563" fmla="*/ 1363172 w 12193737"/>
                <a:gd name="connsiteY2563" fmla="*/ 2666119 h 3910698"/>
                <a:gd name="connsiteX2564" fmla="*/ 1363172 w 12193737"/>
                <a:gd name="connsiteY2564" fmla="*/ 2812770 h 3910698"/>
                <a:gd name="connsiteX2565" fmla="*/ 1488532 w 12193737"/>
                <a:gd name="connsiteY2565" fmla="*/ 2740386 h 3910698"/>
                <a:gd name="connsiteX2566" fmla="*/ 1488532 w 12193737"/>
                <a:gd name="connsiteY2566" fmla="*/ 2890948 h 3910698"/>
                <a:gd name="connsiteX2567" fmla="*/ 1363172 w 12193737"/>
                <a:gd name="connsiteY2567" fmla="*/ 2818563 h 3910698"/>
                <a:gd name="connsiteX2568" fmla="*/ 1363172 w 12193737"/>
                <a:gd name="connsiteY2568" fmla="*/ 2812770 h 3910698"/>
                <a:gd name="connsiteX2569" fmla="*/ 1363172 w 12193737"/>
                <a:gd name="connsiteY2569" fmla="*/ 2822510 h 3910698"/>
                <a:gd name="connsiteX2570" fmla="*/ 1486830 w 12193737"/>
                <a:gd name="connsiteY2570" fmla="*/ 2893917 h 3910698"/>
                <a:gd name="connsiteX2571" fmla="*/ 1363172 w 12193737"/>
                <a:gd name="connsiteY2571" fmla="*/ 2965323 h 3910698"/>
                <a:gd name="connsiteX2572" fmla="*/ 1363172 w 12193737"/>
                <a:gd name="connsiteY2572" fmla="*/ 2822546 h 3910698"/>
                <a:gd name="connsiteX2573" fmla="*/ 1363172 w 12193737"/>
                <a:gd name="connsiteY2573" fmla="*/ 2969234 h 3910698"/>
                <a:gd name="connsiteX2574" fmla="*/ 1488532 w 12193737"/>
                <a:gd name="connsiteY2574" fmla="*/ 2896850 h 3910698"/>
                <a:gd name="connsiteX2575" fmla="*/ 1488532 w 12193737"/>
                <a:gd name="connsiteY2575" fmla="*/ 3041546 h 3910698"/>
                <a:gd name="connsiteX2576" fmla="*/ 1483463 w 12193737"/>
                <a:gd name="connsiteY2576" fmla="*/ 3044479 h 3910698"/>
                <a:gd name="connsiteX2577" fmla="*/ 1363172 w 12193737"/>
                <a:gd name="connsiteY2577" fmla="*/ 2975027 h 3910698"/>
                <a:gd name="connsiteX2578" fmla="*/ 1363172 w 12193737"/>
                <a:gd name="connsiteY2578" fmla="*/ 2969234 h 3910698"/>
                <a:gd name="connsiteX2579" fmla="*/ 1363172 w 12193737"/>
                <a:gd name="connsiteY2579" fmla="*/ 2978938 h 3910698"/>
                <a:gd name="connsiteX2580" fmla="*/ 1480059 w 12193737"/>
                <a:gd name="connsiteY2580" fmla="*/ 3046434 h 3910698"/>
                <a:gd name="connsiteX2581" fmla="*/ 1363172 w 12193737"/>
                <a:gd name="connsiteY2581" fmla="*/ 3113930 h 3910698"/>
                <a:gd name="connsiteX2582" fmla="*/ 1363172 w 12193737"/>
                <a:gd name="connsiteY2582" fmla="*/ 2978974 h 3910698"/>
                <a:gd name="connsiteX2583" fmla="*/ 1363172 w 12193737"/>
                <a:gd name="connsiteY2583" fmla="*/ 3143224 h 3910698"/>
                <a:gd name="connsiteX2584" fmla="*/ 1480059 w 12193737"/>
                <a:gd name="connsiteY2584" fmla="*/ 3210683 h 3910698"/>
                <a:gd name="connsiteX2585" fmla="*/ 1363172 w 12193737"/>
                <a:gd name="connsiteY2585" fmla="*/ 3278179 h 3910698"/>
                <a:gd name="connsiteX2586" fmla="*/ 1363172 w 12193737"/>
                <a:gd name="connsiteY2586" fmla="*/ 3143224 h 3910698"/>
                <a:gd name="connsiteX2587" fmla="*/ 1363172 w 12193737"/>
                <a:gd name="connsiteY2587" fmla="*/ 3282054 h 3910698"/>
                <a:gd name="connsiteX2588" fmla="*/ 1483426 w 12193737"/>
                <a:gd name="connsiteY2588" fmla="*/ 3212639 h 3910698"/>
                <a:gd name="connsiteX2589" fmla="*/ 1488532 w 12193737"/>
                <a:gd name="connsiteY2589" fmla="*/ 3215572 h 3910698"/>
                <a:gd name="connsiteX2590" fmla="*/ 1488532 w 12193737"/>
                <a:gd name="connsiteY2590" fmla="*/ 3360231 h 3910698"/>
                <a:gd name="connsiteX2591" fmla="*/ 1363172 w 12193737"/>
                <a:gd name="connsiteY2591" fmla="*/ 3287847 h 3910698"/>
                <a:gd name="connsiteX2592" fmla="*/ 1363172 w 12193737"/>
                <a:gd name="connsiteY2592" fmla="*/ 3282054 h 3910698"/>
                <a:gd name="connsiteX2593" fmla="*/ 1363172 w 12193737"/>
                <a:gd name="connsiteY2593" fmla="*/ 3291794 h 3910698"/>
                <a:gd name="connsiteX2594" fmla="*/ 1486830 w 12193737"/>
                <a:gd name="connsiteY2594" fmla="*/ 3363164 h 3910698"/>
                <a:gd name="connsiteX2595" fmla="*/ 1363172 w 12193737"/>
                <a:gd name="connsiteY2595" fmla="*/ 3434571 h 3910698"/>
                <a:gd name="connsiteX2596" fmla="*/ 1363172 w 12193737"/>
                <a:gd name="connsiteY2596" fmla="*/ 3291758 h 3910698"/>
                <a:gd name="connsiteX2597" fmla="*/ 1363172 w 12193737"/>
                <a:gd name="connsiteY2597" fmla="*/ 3438518 h 3910698"/>
                <a:gd name="connsiteX2598" fmla="*/ 1488532 w 12193737"/>
                <a:gd name="connsiteY2598" fmla="*/ 3366134 h 3910698"/>
                <a:gd name="connsiteX2599" fmla="*/ 1488532 w 12193737"/>
                <a:gd name="connsiteY2599" fmla="*/ 3516695 h 3910698"/>
                <a:gd name="connsiteX2600" fmla="*/ 1363172 w 12193737"/>
                <a:gd name="connsiteY2600" fmla="*/ 3444311 h 3910698"/>
                <a:gd name="connsiteX2601" fmla="*/ 1363172 w 12193737"/>
                <a:gd name="connsiteY2601" fmla="*/ 3438518 h 3910698"/>
                <a:gd name="connsiteX2602" fmla="*/ 1363172 w 12193737"/>
                <a:gd name="connsiteY2602" fmla="*/ 3448222 h 3910698"/>
                <a:gd name="connsiteX2603" fmla="*/ 1486830 w 12193737"/>
                <a:gd name="connsiteY2603" fmla="*/ 3519628 h 3910698"/>
                <a:gd name="connsiteX2604" fmla="*/ 1363172 w 12193737"/>
                <a:gd name="connsiteY2604" fmla="*/ 3591035 h 3910698"/>
                <a:gd name="connsiteX2605" fmla="*/ 1363172 w 12193737"/>
                <a:gd name="connsiteY2605" fmla="*/ 3448222 h 3910698"/>
                <a:gd name="connsiteX2606" fmla="*/ 1363172 w 12193737"/>
                <a:gd name="connsiteY2606" fmla="*/ 3594909 h 3910698"/>
                <a:gd name="connsiteX2607" fmla="*/ 1488532 w 12193737"/>
                <a:gd name="connsiteY2607" fmla="*/ 3522525 h 3910698"/>
                <a:gd name="connsiteX2608" fmla="*/ 1488532 w 12193737"/>
                <a:gd name="connsiteY2608" fmla="*/ 3673087 h 3910698"/>
                <a:gd name="connsiteX2609" fmla="*/ 1363172 w 12193737"/>
                <a:gd name="connsiteY2609" fmla="*/ 3600703 h 3910698"/>
                <a:gd name="connsiteX2610" fmla="*/ 1363172 w 12193737"/>
                <a:gd name="connsiteY2610" fmla="*/ 3594909 h 3910698"/>
                <a:gd name="connsiteX2611" fmla="*/ 1363172 w 12193737"/>
                <a:gd name="connsiteY2611" fmla="*/ 3604650 h 3910698"/>
                <a:gd name="connsiteX2612" fmla="*/ 1486830 w 12193737"/>
                <a:gd name="connsiteY2612" fmla="*/ 3676056 h 3910698"/>
                <a:gd name="connsiteX2613" fmla="*/ 1363172 w 12193737"/>
                <a:gd name="connsiteY2613" fmla="*/ 3747463 h 3910698"/>
                <a:gd name="connsiteX2614" fmla="*/ 1363172 w 12193737"/>
                <a:gd name="connsiteY2614" fmla="*/ 3604650 h 3910698"/>
                <a:gd name="connsiteX2615" fmla="*/ 1217571 w 12193737"/>
                <a:gd name="connsiteY2615" fmla="*/ 88968 h 3910698"/>
                <a:gd name="connsiteX2616" fmla="*/ 1217571 w 12193737"/>
                <a:gd name="connsiteY2616" fmla="*/ 231709 h 3910698"/>
                <a:gd name="connsiteX2617" fmla="*/ 1093949 w 12193737"/>
                <a:gd name="connsiteY2617" fmla="*/ 160339 h 3910698"/>
                <a:gd name="connsiteX2618" fmla="*/ 1217571 w 12193737"/>
                <a:gd name="connsiteY2618" fmla="*/ 88968 h 3910698"/>
                <a:gd name="connsiteX2619" fmla="*/ 1085476 w 12193737"/>
                <a:gd name="connsiteY2619" fmla="*/ 1097929 h 3910698"/>
                <a:gd name="connsiteX2620" fmla="*/ 1215869 w 12193737"/>
                <a:gd name="connsiteY2620" fmla="*/ 1173210 h 3910698"/>
                <a:gd name="connsiteX2621" fmla="*/ 1085476 w 12193737"/>
                <a:gd name="connsiteY2621" fmla="*/ 1248490 h 3910698"/>
                <a:gd name="connsiteX2622" fmla="*/ 1085476 w 12193737"/>
                <a:gd name="connsiteY2622" fmla="*/ 1097929 h 3910698"/>
                <a:gd name="connsiteX2623" fmla="*/ 1085476 w 12193737"/>
                <a:gd name="connsiteY2623" fmla="*/ 1880068 h 3910698"/>
                <a:gd name="connsiteX2624" fmla="*/ 1215869 w 12193737"/>
                <a:gd name="connsiteY2624" fmla="*/ 1955349 h 3910698"/>
                <a:gd name="connsiteX2625" fmla="*/ 1085476 w 12193737"/>
                <a:gd name="connsiteY2625" fmla="*/ 2030630 h 3910698"/>
                <a:gd name="connsiteX2626" fmla="*/ 1085476 w 12193737"/>
                <a:gd name="connsiteY2626" fmla="*/ 1880068 h 3910698"/>
                <a:gd name="connsiteX2627" fmla="*/ 1085476 w 12193737"/>
                <a:gd name="connsiteY2627" fmla="*/ 2662208 h 3910698"/>
                <a:gd name="connsiteX2628" fmla="*/ 1215869 w 12193737"/>
                <a:gd name="connsiteY2628" fmla="*/ 2737489 h 3910698"/>
                <a:gd name="connsiteX2629" fmla="*/ 1085476 w 12193737"/>
                <a:gd name="connsiteY2629" fmla="*/ 2812770 h 3910698"/>
                <a:gd name="connsiteX2630" fmla="*/ 1085476 w 12193737"/>
                <a:gd name="connsiteY2630" fmla="*/ 2662208 h 3910698"/>
                <a:gd name="connsiteX2631" fmla="*/ 946645 w 12193737"/>
                <a:gd name="connsiteY2631" fmla="*/ 3203840 h 3910698"/>
                <a:gd name="connsiteX2632" fmla="*/ 816252 w 12193737"/>
                <a:gd name="connsiteY2632" fmla="*/ 3128559 h 3910698"/>
                <a:gd name="connsiteX2633" fmla="*/ 946645 w 12193737"/>
                <a:gd name="connsiteY2633" fmla="*/ 3053278 h 3910698"/>
                <a:gd name="connsiteX2634" fmla="*/ 946645 w 12193737"/>
                <a:gd name="connsiteY2634" fmla="*/ 3203840 h 3910698"/>
                <a:gd name="connsiteX2635" fmla="*/ 946645 w 12193737"/>
                <a:gd name="connsiteY2635" fmla="*/ 2421664 h 3910698"/>
                <a:gd name="connsiteX2636" fmla="*/ 816252 w 12193737"/>
                <a:gd name="connsiteY2636" fmla="*/ 2346383 h 3910698"/>
                <a:gd name="connsiteX2637" fmla="*/ 946645 w 12193737"/>
                <a:gd name="connsiteY2637" fmla="*/ 2271138 h 3910698"/>
                <a:gd name="connsiteX2638" fmla="*/ 946645 w 12193737"/>
                <a:gd name="connsiteY2638" fmla="*/ 2421664 h 3910698"/>
                <a:gd name="connsiteX2639" fmla="*/ 946645 w 12193737"/>
                <a:gd name="connsiteY2639" fmla="*/ 1639524 h 3910698"/>
                <a:gd name="connsiteX2640" fmla="*/ 816252 w 12193737"/>
                <a:gd name="connsiteY2640" fmla="*/ 1564243 h 3910698"/>
                <a:gd name="connsiteX2641" fmla="*/ 946645 w 12193737"/>
                <a:gd name="connsiteY2641" fmla="*/ 1488962 h 3910698"/>
                <a:gd name="connsiteX2642" fmla="*/ 946645 w 12193737"/>
                <a:gd name="connsiteY2642" fmla="*/ 1639488 h 3910698"/>
                <a:gd name="connsiteX2643" fmla="*/ 946645 w 12193737"/>
                <a:gd name="connsiteY2643" fmla="*/ 857421 h 3910698"/>
                <a:gd name="connsiteX2644" fmla="*/ 816252 w 12193737"/>
                <a:gd name="connsiteY2644" fmla="*/ 782140 h 3910698"/>
                <a:gd name="connsiteX2645" fmla="*/ 946645 w 12193737"/>
                <a:gd name="connsiteY2645" fmla="*/ 706859 h 3910698"/>
                <a:gd name="connsiteX2646" fmla="*/ 946645 w 12193737"/>
                <a:gd name="connsiteY2646" fmla="*/ 857421 h 3910698"/>
                <a:gd name="connsiteX2647" fmla="*/ 950013 w 12193737"/>
                <a:gd name="connsiteY2647" fmla="*/ 558252 h 3910698"/>
                <a:gd name="connsiteX2648" fmla="*/ 1073635 w 12193737"/>
                <a:gd name="connsiteY2648" fmla="*/ 629622 h 3910698"/>
                <a:gd name="connsiteX2649" fmla="*/ 950013 w 12193737"/>
                <a:gd name="connsiteY2649" fmla="*/ 700993 h 3910698"/>
                <a:gd name="connsiteX2650" fmla="*/ 950013 w 12193737"/>
                <a:gd name="connsiteY2650" fmla="*/ 558252 h 3910698"/>
                <a:gd name="connsiteX2651" fmla="*/ 1080406 w 12193737"/>
                <a:gd name="connsiteY2651" fmla="*/ 782140 h 3910698"/>
                <a:gd name="connsiteX2652" fmla="*/ 950013 w 12193737"/>
                <a:gd name="connsiteY2652" fmla="*/ 857421 h 3910698"/>
                <a:gd name="connsiteX2653" fmla="*/ 950013 w 12193737"/>
                <a:gd name="connsiteY2653" fmla="*/ 706859 h 3910698"/>
                <a:gd name="connsiteX2654" fmla="*/ 1080406 w 12193737"/>
                <a:gd name="connsiteY2654" fmla="*/ 782140 h 3910698"/>
                <a:gd name="connsiteX2655" fmla="*/ 950013 w 12193737"/>
                <a:gd name="connsiteY2655" fmla="*/ 863287 h 3910698"/>
                <a:gd name="connsiteX2656" fmla="*/ 1073635 w 12193737"/>
                <a:gd name="connsiteY2656" fmla="*/ 934657 h 3910698"/>
                <a:gd name="connsiteX2657" fmla="*/ 950013 w 12193737"/>
                <a:gd name="connsiteY2657" fmla="*/ 1006027 h 3910698"/>
                <a:gd name="connsiteX2658" fmla="*/ 950013 w 12193737"/>
                <a:gd name="connsiteY2658" fmla="*/ 863287 h 3910698"/>
                <a:gd name="connsiteX2659" fmla="*/ 955119 w 12193737"/>
                <a:gd name="connsiteY2659" fmla="*/ 1022648 h 3910698"/>
                <a:gd name="connsiteX2660" fmla="*/ 1080442 w 12193737"/>
                <a:gd name="connsiteY2660" fmla="*/ 1094996 h 3910698"/>
                <a:gd name="connsiteX2661" fmla="*/ 950049 w 12193737"/>
                <a:gd name="connsiteY2661" fmla="*/ 1170276 h 3910698"/>
                <a:gd name="connsiteX2662" fmla="*/ 950049 w 12193737"/>
                <a:gd name="connsiteY2662" fmla="*/ 1025581 h 3910698"/>
                <a:gd name="connsiteX2663" fmla="*/ 955119 w 12193737"/>
                <a:gd name="connsiteY2663" fmla="*/ 1022648 h 3910698"/>
                <a:gd name="connsiteX2664" fmla="*/ 1082108 w 12193737"/>
                <a:gd name="connsiteY2664" fmla="*/ 1097929 h 3910698"/>
                <a:gd name="connsiteX2665" fmla="*/ 1082108 w 12193737"/>
                <a:gd name="connsiteY2665" fmla="*/ 1248490 h 3910698"/>
                <a:gd name="connsiteX2666" fmla="*/ 951715 w 12193737"/>
                <a:gd name="connsiteY2666" fmla="*/ 1173210 h 3910698"/>
                <a:gd name="connsiteX2667" fmla="*/ 1082108 w 12193737"/>
                <a:gd name="connsiteY2667" fmla="*/ 1097929 h 3910698"/>
                <a:gd name="connsiteX2668" fmla="*/ 950013 w 12193737"/>
                <a:gd name="connsiteY2668" fmla="*/ 1176143 h 3910698"/>
                <a:gd name="connsiteX2669" fmla="*/ 1080406 w 12193737"/>
                <a:gd name="connsiteY2669" fmla="*/ 1251423 h 3910698"/>
                <a:gd name="connsiteX2670" fmla="*/ 955082 w 12193737"/>
                <a:gd name="connsiteY2670" fmla="*/ 1323771 h 3910698"/>
                <a:gd name="connsiteX2671" fmla="*/ 950013 w 12193737"/>
                <a:gd name="connsiteY2671" fmla="*/ 1320838 h 3910698"/>
                <a:gd name="connsiteX2672" fmla="*/ 950013 w 12193737"/>
                <a:gd name="connsiteY2672" fmla="*/ 1176106 h 3910698"/>
                <a:gd name="connsiteX2673" fmla="*/ 1073635 w 12193737"/>
                <a:gd name="connsiteY2673" fmla="*/ 1411762 h 3910698"/>
                <a:gd name="connsiteX2674" fmla="*/ 950013 w 12193737"/>
                <a:gd name="connsiteY2674" fmla="*/ 1483132 h 3910698"/>
                <a:gd name="connsiteX2675" fmla="*/ 950013 w 12193737"/>
                <a:gd name="connsiteY2675" fmla="*/ 1340392 h 3910698"/>
                <a:gd name="connsiteX2676" fmla="*/ 1073635 w 12193737"/>
                <a:gd name="connsiteY2676" fmla="*/ 1411762 h 3910698"/>
                <a:gd name="connsiteX2677" fmla="*/ 1080406 w 12193737"/>
                <a:gd name="connsiteY2677" fmla="*/ 1564279 h 3910698"/>
                <a:gd name="connsiteX2678" fmla="*/ 950013 w 12193737"/>
                <a:gd name="connsiteY2678" fmla="*/ 1639560 h 3910698"/>
                <a:gd name="connsiteX2679" fmla="*/ 950013 w 12193737"/>
                <a:gd name="connsiteY2679" fmla="*/ 1488998 h 3910698"/>
                <a:gd name="connsiteX2680" fmla="*/ 1080406 w 12193737"/>
                <a:gd name="connsiteY2680" fmla="*/ 1564279 h 3910698"/>
                <a:gd name="connsiteX2681" fmla="*/ 950013 w 12193737"/>
                <a:gd name="connsiteY2681" fmla="*/ 1645426 h 3910698"/>
                <a:gd name="connsiteX2682" fmla="*/ 1073635 w 12193737"/>
                <a:gd name="connsiteY2682" fmla="*/ 1716797 h 3910698"/>
                <a:gd name="connsiteX2683" fmla="*/ 950013 w 12193737"/>
                <a:gd name="connsiteY2683" fmla="*/ 1788167 h 3910698"/>
                <a:gd name="connsiteX2684" fmla="*/ 950013 w 12193737"/>
                <a:gd name="connsiteY2684" fmla="*/ 1645426 h 3910698"/>
                <a:gd name="connsiteX2685" fmla="*/ 955119 w 12193737"/>
                <a:gd name="connsiteY2685" fmla="*/ 1804787 h 3910698"/>
                <a:gd name="connsiteX2686" fmla="*/ 1080442 w 12193737"/>
                <a:gd name="connsiteY2686" fmla="*/ 1877135 h 3910698"/>
                <a:gd name="connsiteX2687" fmla="*/ 950049 w 12193737"/>
                <a:gd name="connsiteY2687" fmla="*/ 1952416 h 3910698"/>
                <a:gd name="connsiteX2688" fmla="*/ 950049 w 12193737"/>
                <a:gd name="connsiteY2688" fmla="*/ 1807720 h 3910698"/>
                <a:gd name="connsiteX2689" fmla="*/ 955155 w 12193737"/>
                <a:gd name="connsiteY2689" fmla="*/ 1804787 h 3910698"/>
                <a:gd name="connsiteX2690" fmla="*/ 1082108 w 12193737"/>
                <a:gd name="connsiteY2690" fmla="*/ 1880068 h 3910698"/>
                <a:gd name="connsiteX2691" fmla="*/ 1082108 w 12193737"/>
                <a:gd name="connsiteY2691" fmla="*/ 2030594 h 3910698"/>
                <a:gd name="connsiteX2692" fmla="*/ 951715 w 12193737"/>
                <a:gd name="connsiteY2692" fmla="*/ 1955313 h 3910698"/>
                <a:gd name="connsiteX2693" fmla="*/ 1082108 w 12193737"/>
                <a:gd name="connsiteY2693" fmla="*/ 1880032 h 3910698"/>
                <a:gd name="connsiteX2694" fmla="*/ 950013 w 12193737"/>
                <a:gd name="connsiteY2694" fmla="*/ 1958282 h 3910698"/>
                <a:gd name="connsiteX2695" fmla="*/ 1080406 w 12193737"/>
                <a:gd name="connsiteY2695" fmla="*/ 2033563 h 3910698"/>
                <a:gd name="connsiteX2696" fmla="*/ 955082 w 12193737"/>
                <a:gd name="connsiteY2696" fmla="*/ 2105911 h 3910698"/>
                <a:gd name="connsiteX2697" fmla="*/ 950013 w 12193737"/>
                <a:gd name="connsiteY2697" fmla="*/ 2102978 h 3910698"/>
                <a:gd name="connsiteX2698" fmla="*/ 950013 w 12193737"/>
                <a:gd name="connsiteY2698" fmla="*/ 1958282 h 3910698"/>
                <a:gd name="connsiteX2699" fmla="*/ 1073635 w 12193737"/>
                <a:gd name="connsiteY2699" fmla="*/ 2193902 h 3910698"/>
                <a:gd name="connsiteX2700" fmla="*/ 950013 w 12193737"/>
                <a:gd name="connsiteY2700" fmla="*/ 2265272 h 3910698"/>
                <a:gd name="connsiteX2701" fmla="*/ 950013 w 12193737"/>
                <a:gd name="connsiteY2701" fmla="*/ 2122531 h 3910698"/>
                <a:gd name="connsiteX2702" fmla="*/ 1073635 w 12193737"/>
                <a:gd name="connsiteY2702" fmla="*/ 2193902 h 3910698"/>
                <a:gd name="connsiteX2703" fmla="*/ 1080406 w 12193737"/>
                <a:gd name="connsiteY2703" fmla="*/ 2346419 h 3910698"/>
                <a:gd name="connsiteX2704" fmla="*/ 950013 w 12193737"/>
                <a:gd name="connsiteY2704" fmla="*/ 2421700 h 3910698"/>
                <a:gd name="connsiteX2705" fmla="*/ 950013 w 12193737"/>
                <a:gd name="connsiteY2705" fmla="*/ 2271138 h 3910698"/>
                <a:gd name="connsiteX2706" fmla="*/ 1080406 w 12193737"/>
                <a:gd name="connsiteY2706" fmla="*/ 2346419 h 3910698"/>
                <a:gd name="connsiteX2707" fmla="*/ 950013 w 12193737"/>
                <a:gd name="connsiteY2707" fmla="*/ 2427566 h 3910698"/>
                <a:gd name="connsiteX2708" fmla="*/ 1073635 w 12193737"/>
                <a:gd name="connsiteY2708" fmla="*/ 2498936 h 3910698"/>
                <a:gd name="connsiteX2709" fmla="*/ 950013 w 12193737"/>
                <a:gd name="connsiteY2709" fmla="*/ 2570307 h 3910698"/>
                <a:gd name="connsiteX2710" fmla="*/ 950013 w 12193737"/>
                <a:gd name="connsiteY2710" fmla="*/ 2427566 h 3910698"/>
                <a:gd name="connsiteX2711" fmla="*/ 955119 w 12193737"/>
                <a:gd name="connsiteY2711" fmla="*/ 2586927 h 3910698"/>
                <a:gd name="connsiteX2712" fmla="*/ 1080442 w 12193737"/>
                <a:gd name="connsiteY2712" fmla="*/ 2659275 h 3910698"/>
                <a:gd name="connsiteX2713" fmla="*/ 950049 w 12193737"/>
                <a:gd name="connsiteY2713" fmla="*/ 2734592 h 3910698"/>
                <a:gd name="connsiteX2714" fmla="*/ 950049 w 12193737"/>
                <a:gd name="connsiteY2714" fmla="*/ 2589896 h 3910698"/>
                <a:gd name="connsiteX2715" fmla="*/ 955119 w 12193737"/>
                <a:gd name="connsiteY2715" fmla="*/ 2586963 h 3910698"/>
                <a:gd name="connsiteX2716" fmla="*/ 1082108 w 12193737"/>
                <a:gd name="connsiteY2716" fmla="*/ 2662208 h 3910698"/>
                <a:gd name="connsiteX2717" fmla="*/ 1082108 w 12193737"/>
                <a:gd name="connsiteY2717" fmla="*/ 2812734 h 3910698"/>
                <a:gd name="connsiteX2718" fmla="*/ 951715 w 12193737"/>
                <a:gd name="connsiteY2718" fmla="*/ 2737453 h 3910698"/>
                <a:gd name="connsiteX2719" fmla="*/ 1082108 w 12193737"/>
                <a:gd name="connsiteY2719" fmla="*/ 2662208 h 3910698"/>
                <a:gd name="connsiteX2720" fmla="*/ 950013 w 12193737"/>
                <a:gd name="connsiteY2720" fmla="*/ 2740422 h 3910698"/>
                <a:gd name="connsiteX2721" fmla="*/ 1080406 w 12193737"/>
                <a:gd name="connsiteY2721" fmla="*/ 2815703 h 3910698"/>
                <a:gd name="connsiteX2722" fmla="*/ 955082 w 12193737"/>
                <a:gd name="connsiteY2722" fmla="*/ 2888051 h 3910698"/>
                <a:gd name="connsiteX2723" fmla="*/ 950013 w 12193737"/>
                <a:gd name="connsiteY2723" fmla="*/ 2885118 h 3910698"/>
                <a:gd name="connsiteX2724" fmla="*/ 950013 w 12193737"/>
                <a:gd name="connsiteY2724" fmla="*/ 2740386 h 3910698"/>
                <a:gd name="connsiteX2725" fmla="*/ 1073635 w 12193737"/>
                <a:gd name="connsiteY2725" fmla="*/ 2976041 h 3910698"/>
                <a:gd name="connsiteX2726" fmla="*/ 950013 w 12193737"/>
                <a:gd name="connsiteY2726" fmla="*/ 3047412 h 3910698"/>
                <a:gd name="connsiteX2727" fmla="*/ 950013 w 12193737"/>
                <a:gd name="connsiteY2727" fmla="*/ 2904671 h 3910698"/>
                <a:gd name="connsiteX2728" fmla="*/ 1073635 w 12193737"/>
                <a:gd name="connsiteY2728" fmla="*/ 2976041 h 3910698"/>
                <a:gd name="connsiteX2729" fmla="*/ 1080406 w 12193737"/>
                <a:gd name="connsiteY2729" fmla="*/ 3128559 h 3910698"/>
                <a:gd name="connsiteX2730" fmla="*/ 950013 w 12193737"/>
                <a:gd name="connsiteY2730" fmla="*/ 3203840 h 3910698"/>
                <a:gd name="connsiteX2731" fmla="*/ 950013 w 12193737"/>
                <a:gd name="connsiteY2731" fmla="*/ 3053278 h 3910698"/>
                <a:gd name="connsiteX2732" fmla="*/ 1080406 w 12193737"/>
                <a:gd name="connsiteY2732" fmla="*/ 3128559 h 3910698"/>
                <a:gd name="connsiteX2733" fmla="*/ 950013 w 12193737"/>
                <a:gd name="connsiteY2733" fmla="*/ 3209706 h 3910698"/>
                <a:gd name="connsiteX2734" fmla="*/ 1073635 w 12193737"/>
                <a:gd name="connsiteY2734" fmla="*/ 3281076 h 3910698"/>
                <a:gd name="connsiteX2735" fmla="*/ 950013 w 12193737"/>
                <a:gd name="connsiteY2735" fmla="*/ 3352446 h 3910698"/>
                <a:gd name="connsiteX2736" fmla="*/ 950013 w 12193737"/>
                <a:gd name="connsiteY2736" fmla="*/ 3209706 h 3910698"/>
                <a:gd name="connsiteX2737" fmla="*/ 951715 w 12193737"/>
                <a:gd name="connsiteY2737" fmla="*/ 3206773 h 3910698"/>
                <a:gd name="connsiteX2738" fmla="*/ 1082108 w 12193737"/>
                <a:gd name="connsiteY2738" fmla="*/ 3131492 h 3910698"/>
                <a:gd name="connsiteX2739" fmla="*/ 1082108 w 12193737"/>
                <a:gd name="connsiteY2739" fmla="*/ 3276188 h 3910698"/>
                <a:gd name="connsiteX2740" fmla="*/ 1077038 w 12193737"/>
                <a:gd name="connsiteY2740" fmla="*/ 3279121 h 3910698"/>
                <a:gd name="connsiteX2741" fmla="*/ 951715 w 12193737"/>
                <a:gd name="connsiteY2741" fmla="*/ 3206773 h 3910698"/>
                <a:gd name="connsiteX2742" fmla="*/ 1082108 w 12193737"/>
                <a:gd name="connsiteY2742" fmla="*/ 3125626 h 3910698"/>
                <a:gd name="connsiteX2743" fmla="*/ 951715 w 12193737"/>
                <a:gd name="connsiteY2743" fmla="*/ 3050345 h 3910698"/>
                <a:gd name="connsiteX2744" fmla="*/ 1077002 w 12193737"/>
                <a:gd name="connsiteY2744" fmla="*/ 2978033 h 3910698"/>
                <a:gd name="connsiteX2745" fmla="*/ 1082072 w 12193737"/>
                <a:gd name="connsiteY2745" fmla="*/ 2980966 h 3910698"/>
                <a:gd name="connsiteX2746" fmla="*/ 1082072 w 12193737"/>
                <a:gd name="connsiteY2746" fmla="*/ 3125626 h 3910698"/>
                <a:gd name="connsiteX2747" fmla="*/ 958486 w 12193737"/>
                <a:gd name="connsiteY2747" fmla="*/ 2890006 h 3910698"/>
                <a:gd name="connsiteX2748" fmla="*/ 1082108 w 12193737"/>
                <a:gd name="connsiteY2748" fmla="*/ 2818636 h 3910698"/>
                <a:gd name="connsiteX2749" fmla="*/ 1082108 w 12193737"/>
                <a:gd name="connsiteY2749" fmla="*/ 2961376 h 3910698"/>
                <a:gd name="connsiteX2750" fmla="*/ 958486 w 12193737"/>
                <a:gd name="connsiteY2750" fmla="*/ 2890006 h 3910698"/>
                <a:gd name="connsiteX2751" fmla="*/ 1082108 w 12193737"/>
                <a:gd name="connsiteY2751" fmla="*/ 2656342 h 3910698"/>
                <a:gd name="connsiteX2752" fmla="*/ 958486 w 12193737"/>
                <a:gd name="connsiteY2752" fmla="*/ 2584972 h 3910698"/>
                <a:gd name="connsiteX2753" fmla="*/ 1082108 w 12193737"/>
                <a:gd name="connsiteY2753" fmla="*/ 2513601 h 3910698"/>
                <a:gd name="connsiteX2754" fmla="*/ 1082108 w 12193737"/>
                <a:gd name="connsiteY2754" fmla="*/ 2656342 h 3910698"/>
                <a:gd name="connsiteX2755" fmla="*/ 1077038 w 12193737"/>
                <a:gd name="connsiteY2755" fmla="*/ 2496981 h 3910698"/>
                <a:gd name="connsiteX2756" fmla="*/ 951715 w 12193737"/>
                <a:gd name="connsiteY2756" fmla="*/ 2424633 h 3910698"/>
                <a:gd name="connsiteX2757" fmla="*/ 1082108 w 12193737"/>
                <a:gd name="connsiteY2757" fmla="*/ 2349352 h 3910698"/>
                <a:gd name="connsiteX2758" fmla="*/ 1082108 w 12193737"/>
                <a:gd name="connsiteY2758" fmla="*/ 2494048 h 3910698"/>
                <a:gd name="connsiteX2759" fmla="*/ 1077038 w 12193737"/>
                <a:gd name="connsiteY2759" fmla="*/ 2496981 h 3910698"/>
                <a:gd name="connsiteX2760" fmla="*/ 1082108 w 12193737"/>
                <a:gd name="connsiteY2760" fmla="*/ 2343450 h 3910698"/>
                <a:gd name="connsiteX2761" fmla="*/ 951715 w 12193737"/>
                <a:gd name="connsiteY2761" fmla="*/ 2268169 h 3910698"/>
                <a:gd name="connsiteX2762" fmla="*/ 1077002 w 12193737"/>
                <a:gd name="connsiteY2762" fmla="*/ 2195821 h 3910698"/>
                <a:gd name="connsiteX2763" fmla="*/ 1082072 w 12193737"/>
                <a:gd name="connsiteY2763" fmla="*/ 2198754 h 3910698"/>
                <a:gd name="connsiteX2764" fmla="*/ 1082072 w 12193737"/>
                <a:gd name="connsiteY2764" fmla="*/ 2343450 h 3910698"/>
                <a:gd name="connsiteX2765" fmla="*/ 958486 w 12193737"/>
                <a:gd name="connsiteY2765" fmla="*/ 2107866 h 3910698"/>
                <a:gd name="connsiteX2766" fmla="*/ 1082108 w 12193737"/>
                <a:gd name="connsiteY2766" fmla="*/ 2036496 h 3910698"/>
                <a:gd name="connsiteX2767" fmla="*/ 1082108 w 12193737"/>
                <a:gd name="connsiteY2767" fmla="*/ 2179237 h 3910698"/>
                <a:gd name="connsiteX2768" fmla="*/ 958486 w 12193737"/>
                <a:gd name="connsiteY2768" fmla="*/ 2107866 h 3910698"/>
                <a:gd name="connsiteX2769" fmla="*/ 1082108 w 12193737"/>
                <a:gd name="connsiteY2769" fmla="*/ 1874202 h 3910698"/>
                <a:gd name="connsiteX2770" fmla="*/ 958486 w 12193737"/>
                <a:gd name="connsiteY2770" fmla="*/ 1802832 h 3910698"/>
                <a:gd name="connsiteX2771" fmla="*/ 1082108 w 12193737"/>
                <a:gd name="connsiteY2771" fmla="*/ 1731462 h 3910698"/>
                <a:gd name="connsiteX2772" fmla="*/ 1082108 w 12193737"/>
                <a:gd name="connsiteY2772" fmla="*/ 1874202 h 3910698"/>
                <a:gd name="connsiteX2773" fmla="*/ 1077038 w 12193737"/>
                <a:gd name="connsiteY2773" fmla="*/ 1714841 h 3910698"/>
                <a:gd name="connsiteX2774" fmla="*/ 951715 w 12193737"/>
                <a:gd name="connsiteY2774" fmla="*/ 1642493 h 3910698"/>
                <a:gd name="connsiteX2775" fmla="*/ 1082108 w 12193737"/>
                <a:gd name="connsiteY2775" fmla="*/ 1567212 h 3910698"/>
                <a:gd name="connsiteX2776" fmla="*/ 1082108 w 12193737"/>
                <a:gd name="connsiteY2776" fmla="*/ 1711908 h 3910698"/>
                <a:gd name="connsiteX2777" fmla="*/ 1077038 w 12193737"/>
                <a:gd name="connsiteY2777" fmla="*/ 1714841 h 3910698"/>
                <a:gd name="connsiteX2778" fmla="*/ 1082108 w 12193737"/>
                <a:gd name="connsiteY2778" fmla="*/ 1561310 h 3910698"/>
                <a:gd name="connsiteX2779" fmla="*/ 951715 w 12193737"/>
                <a:gd name="connsiteY2779" fmla="*/ 1486029 h 3910698"/>
                <a:gd name="connsiteX2780" fmla="*/ 1077002 w 12193737"/>
                <a:gd name="connsiteY2780" fmla="*/ 1413717 h 3910698"/>
                <a:gd name="connsiteX2781" fmla="*/ 1082072 w 12193737"/>
                <a:gd name="connsiteY2781" fmla="*/ 1416651 h 3910698"/>
                <a:gd name="connsiteX2782" fmla="*/ 1082072 w 12193737"/>
                <a:gd name="connsiteY2782" fmla="*/ 1561310 h 3910698"/>
                <a:gd name="connsiteX2783" fmla="*/ 958486 w 12193737"/>
                <a:gd name="connsiteY2783" fmla="*/ 1325727 h 3910698"/>
                <a:gd name="connsiteX2784" fmla="*/ 1082108 w 12193737"/>
                <a:gd name="connsiteY2784" fmla="*/ 1254357 h 3910698"/>
                <a:gd name="connsiteX2785" fmla="*/ 1082108 w 12193737"/>
                <a:gd name="connsiteY2785" fmla="*/ 1397097 h 3910698"/>
                <a:gd name="connsiteX2786" fmla="*/ 958486 w 12193737"/>
                <a:gd name="connsiteY2786" fmla="*/ 1325727 h 3910698"/>
                <a:gd name="connsiteX2787" fmla="*/ 1082108 w 12193737"/>
                <a:gd name="connsiteY2787" fmla="*/ 1092063 h 3910698"/>
                <a:gd name="connsiteX2788" fmla="*/ 958486 w 12193737"/>
                <a:gd name="connsiteY2788" fmla="*/ 1020692 h 3910698"/>
                <a:gd name="connsiteX2789" fmla="*/ 1082108 w 12193737"/>
                <a:gd name="connsiteY2789" fmla="*/ 949322 h 3910698"/>
                <a:gd name="connsiteX2790" fmla="*/ 1082108 w 12193737"/>
                <a:gd name="connsiteY2790" fmla="*/ 1092063 h 3910698"/>
                <a:gd name="connsiteX2791" fmla="*/ 1077038 w 12193737"/>
                <a:gd name="connsiteY2791" fmla="*/ 932701 h 3910698"/>
                <a:gd name="connsiteX2792" fmla="*/ 951715 w 12193737"/>
                <a:gd name="connsiteY2792" fmla="*/ 860354 h 3910698"/>
                <a:gd name="connsiteX2793" fmla="*/ 1082108 w 12193737"/>
                <a:gd name="connsiteY2793" fmla="*/ 785073 h 3910698"/>
                <a:gd name="connsiteX2794" fmla="*/ 1082108 w 12193737"/>
                <a:gd name="connsiteY2794" fmla="*/ 929768 h 3910698"/>
                <a:gd name="connsiteX2795" fmla="*/ 1077038 w 12193737"/>
                <a:gd name="connsiteY2795" fmla="*/ 932701 h 3910698"/>
                <a:gd name="connsiteX2796" fmla="*/ 1082108 w 12193737"/>
                <a:gd name="connsiteY2796" fmla="*/ 779207 h 3910698"/>
                <a:gd name="connsiteX2797" fmla="*/ 951715 w 12193737"/>
                <a:gd name="connsiteY2797" fmla="*/ 703926 h 3910698"/>
                <a:gd name="connsiteX2798" fmla="*/ 1077002 w 12193737"/>
                <a:gd name="connsiteY2798" fmla="*/ 631578 h 3910698"/>
                <a:gd name="connsiteX2799" fmla="*/ 1082072 w 12193737"/>
                <a:gd name="connsiteY2799" fmla="*/ 634511 h 3910698"/>
                <a:gd name="connsiteX2800" fmla="*/ 1082072 w 12193737"/>
                <a:gd name="connsiteY2800" fmla="*/ 779207 h 3910698"/>
                <a:gd name="connsiteX2801" fmla="*/ 958486 w 12193737"/>
                <a:gd name="connsiteY2801" fmla="*/ 543587 h 3910698"/>
                <a:gd name="connsiteX2802" fmla="*/ 1082108 w 12193737"/>
                <a:gd name="connsiteY2802" fmla="*/ 472217 h 3910698"/>
                <a:gd name="connsiteX2803" fmla="*/ 1082108 w 12193737"/>
                <a:gd name="connsiteY2803" fmla="*/ 614957 h 3910698"/>
                <a:gd name="connsiteX2804" fmla="*/ 958486 w 12193737"/>
                <a:gd name="connsiteY2804" fmla="*/ 543587 h 3910698"/>
                <a:gd name="connsiteX2805" fmla="*/ 1082108 w 12193737"/>
                <a:gd name="connsiteY2805" fmla="*/ 466351 h 3910698"/>
                <a:gd name="connsiteX2806" fmla="*/ 951715 w 12193737"/>
                <a:gd name="connsiteY2806" fmla="*/ 391070 h 3910698"/>
                <a:gd name="connsiteX2807" fmla="*/ 1082108 w 12193737"/>
                <a:gd name="connsiteY2807" fmla="*/ 315789 h 3910698"/>
                <a:gd name="connsiteX2808" fmla="*/ 1082108 w 12193737"/>
                <a:gd name="connsiteY2808" fmla="*/ 466351 h 3910698"/>
                <a:gd name="connsiteX2809" fmla="*/ 1080406 w 12193737"/>
                <a:gd name="connsiteY2809" fmla="*/ 469284 h 3910698"/>
                <a:gd name="connsiteX2810" fmla="*/ 955082 w 12193737"/>
                <a:gd name="connsiteY2810" fmla="*/ 541632 h 3910698"/>
                <a:gd name="connsiteX2811" fmla="*/ 950013 w 12193737"/>
                <a:gd name="connsiteY2811" fmla="*/ 538699 h 3910698"/>
                <a:gd name="connsiteX2812" fmla="*/ 950013 w 12193737"/>
                <a:gd name="connsiteY2812" fmla="*/ 394003 h 3910698"/>
                <a:gd name="connsiteX2813" fmla="*/ 1080406 w 12193737"/>
                <a:gd name="connsiteY2813" fmla="*/ 469284 h 3910698"/>
                <a:gd name="connsiteX2814" fmla="*/ 946645 w 12193737"/>
                <a:gd name="connsiteY2814" fmla="*/ 536743 h 3910698"/>
                <a:gd name="connsiteX2815" fmla="*/ 823023 w 12193737"/>
                <a:gd name="connsiteY2815" fmla="*/ 465373 h 3910698"/>
                <a:gd name="connsiteX2816" fmla="*/ 946645 w 12193737"/>
                <a:gd name="connsiteY2816" fmla="*/ 394003 h 3910698"/>
                <a:gd name="connsiteX2817" fmla="*/ 946645 w 12193737"/>
                <a:gd name="connsiteY2817" fmla="*/ 536743 h 3910698"/>
                <a:gd name="connsiteX2818" fmla="*/ 946645 w 12193737"/>
                <a:gd name="connsiteY2818" fmla="*/ 556297 h 3910698"/>
                <a:gd name="connsiteX2819" fmla="*/ 946645 w 12193737"/>
                <a:gd name="connsiteY2819" fmla="*/ 700993 h 3910698"/>
                <a:gd name="connsiteX2820" fmla="*/ 816252 w 12193737"/>
                <a:gd name="connsiteY2820" fmla="*/ 625712 h 3910698"/>
                <a:gd name="connsiteX2821" fmla="*/ 941540 w 12193737"/>
                <a:gd name="connsiteY2821" fmla="*/ 553364 h 3910698"/>
                <a:gd name="connsiteX2822" fmla="*/ 946609 w 12193737"/>
                <a:gd name="connsiteY2822" fmla="*/ 556297 h 3910698"/>
                <a:gd name="connsiteX2823" fmla="*/ 944943 w 12193737"/>
                <a:gd name="connsiteY2823" fmla="*/ 703926 h 3910698"/>
                <a:gd name="connsiteX2824" fmla="*/ 814550 w 12193737"/>
                <a:gd name="connsiteY2824" fmla="*/ 779207 h 3910698"/>
                <a:gd name="connsiteX2825" fmla="*/ 814550 w 12193737"/>
                <a:gd name="connsiteY2825" fmla="*/ 628645 h 3910698"/>
                <a:gd name="connsiteX2826" fmla="*/ 944943 w 12193737"/>
                <a:gd name="connsiteY2826" fmla="*/ 703926 h 3910698"/>
                <a:gd name="connsiteX2827" fmla="*/ 944943 w 12193737"/>
                <a:gd name="connsiteY2827" fmla="*/ 860354 h 3910698"/>
                <a:gd name="connsiteX2828" fmla="*/ 814550 w 12193737"/>
                <a:gd name="connsiteY2828" fmla="*/ 935635 h 3910698"/>
                <a:gd name="connsiteX2829" fmla="*/ 814550 w 12193737"/>
                <a:gd name="connsiteY2829" fmla="*/ 785073 h 3910698"/>
                <a:gd name="connsiteX2830" fmla="*/ 944943 w 12193737"/>
                <a:gd name="connsiteY2830" fmla="*/ 860354 h 3910698"/>
                <a:gd name="connsiteX2831" fmla="*/ 946645 w 12193737"/>
                <a:gd name="connsiteY2831" fmla="*/ 863287 h 3910698"/>
                <a:gd name="connsiteX2832" fmla="*/ 946645 w 12193737"/>
                <a:gd name="connsiteY2832" fmla="*/ 1007982 h 3910698"/>
                <a:gd name="connsiteX2833" fmla="*/ 941576 w 12193737"/>
                <a:gd name="connsiteY2833" fmla="*/ 1010915 h 3910698"/>
                <a:gd name="connsiteX2834" fmla="*/ 816252 w 12193737"/>
                <a:gd name="connsiteY2834" fmla="*/ 938568 h 3910698"/>
                <a:gd name="connsiteX2835" fmla="*/ 946645 w 12193737"/>
                <a:gd name="connsiteY2835" fmla="*/ 863287 h 3910698"/>
                <a:gd name="connsiteX2836" fmla="*/ 946645 w 12193737"/>
                <a:gd name="connsiteY2836" fmla="*/ 1027536 h 3910698"/>
                <a:gd name="connsiteX2837" fmla="*/ 946645 w 12193737"/>
                <a:gd name="connsiteY2837" fmla="*/ 1170276 h 3910698"/>
                <a:gd name="connsiteX2838" fmla="*/ 823023 w 12193737"/>
                <a:gd name="connsiteY2838" fmla="*/ 1098906 h 3910698"/>
                <a:gd name="connsiteX2839" fmla="*/ 946645 w 12193737"/>
                <a:gd name="connsiteY2839" fmla="*/ 1027536 h 3910698"/>
                <a:gd name="connsiteX2840" fmla="*/ 946645 w 12193737"/>
                <a:gd name="connsiteY2840" fmla="*/ 1318883 h 3910698"/>
                <a:gd name="connsiteX2841" fmla="*/ 823023 w 12193737"/>
                <a:gd name="connsiteY2841" fmla="*/ 1247513 h 3910698"/>
                <a:gd name="connsiteX2842" fmla="*/ 946645 w 12193737"/>
                <a:gd name="connsiteY2842" fmla="*/ 1176143 h 3910698"/>
                <a:gd name="connsiteX2843" fmla="*/ 946645 w 12193737"/>
                <a:gd name="connsiteY2843" fmla="*/ 1318883 h 3910698"/>
                <a:gd name="connsiteX2844" fmla="*/ 946645 w 12193737"/>
                <a:gd name="connsiteY2844" fmla="*/ 1338437 h 3910698"/>
                <a:gd name="connsiteX2845" fmla="*/ 946645 w 12193737"/>
                <a:gd name="connsiteY2845" fmla="*/ 1483096 h 3910698"/>
                <a:gd name="connsiteX2846" fmla="*/ 816252 w 12193737"/>
                <a:gd name="connsiteY2846" fmla="*/ 1407815 h 3910698"/>
                <a:gd name="connsiteX2847" fmla="*/ 941540 w 12193737"/>
                <a:gd name="connsiteY2847" fmla="*/ 1335467 h 3910698"/>
                <a:gd name="connsiteX2848" fmla="*/ 946609 w 12193737"/>
                <a:gd name="connsiteY2848" fmla="*/ 1338400 h 3910698"/>
                <a:gd name="connsiteX2849" fmla="*/ 944943 w 12193737"/>
                <a:gd name="connsiteY2849" fmla="*/ 1486065 h 3910698"/>
                <a:gd name="connsiteX2850" fmla="*/ 814550 w 12193737"/>
                <a:gd name="connsiteY2850" fmla="*/ 1561346 h 3910698"/>
                <a:gd name="connsiteX2851" fmla="*/ 814550 w 12193737"/>
                <a:gd name="connsiteY2851" fmla="*/ 1410784 h 3910698"/>
                <a:gd name="connsiteX2852" fmla="*/ 944943 w 12193737"/>
                <a:gd name="connsiteY2852" fmla="*/ 1486065 h 3910698"/>
                <a:gd name="connsiteX2853" fmla="*/ 944943 w 12193737"/>
                <a:gd name="connsiteY2853" fmla="*/ 1642493 h 3910698"/>
                <a:gd name="connsiteX2854" fmla="*/ 814550 w 12193737"/>
                <a:gd name="connsiteY2854" fmla="*/ 1717774 h 3910698"/>
                <a:gd name="connsiteX2855" fmla="*/ 814550 w 12193737"/>
                <a:gd name="connsiteY2855" fmla="*/ 1567212 h 3910698"/>
                <a:gd name="connsiteX2856" fmla="*/ 944943 w 12193737"/>
                <a:gd name="connsiteY2856" fmla="*/ 1642493 h 3910698"/>
                <a:gd name="connsiteX2857" fmla="*/ 946645 w 12193737"/>
                <a:gd name="connsiteY2857" fmla="*/ 1645426 h 3910698"/>
                <a:gd name="connsiteX2858" fmla="*/ 946645 w 12193737"/>
                <a:gd name="connsiteY2858" fmla="*/ 1790122 h 3910698"/>
                <a:gd name="connsiteX2859" fmla="*/ 941576 w 12193737"/>
                <a:gd name="connsiteY2859" fmla="*/ 1793055 h 3910698"/>
                <a:gd name="connsiteX2860" fmla="*/ 816252 w 12193737"/>
                <a:gd name="connsiteY2860" fmla="*/ 1720707 h 3910698"/>
                <a:gd name="connsiteX2861" fmla="*/ 946645 w 12193737"/>
                <a:gd name="connsiteY2861" fmla="*/ 1645426 h 3910698"/>
                <a:gd name="connsiteX2862" fmla="*/ 946645 w 12193737"/>
                <a:gd name="connsiteY2862" fmla="*/ 1809676 h 3910698"/>
                <a:gd name="connsiteX2863" fmla="*/ 946645 w 12193737"/>
                <a:gd name="connsiteY2863" fmla="*/ 1952380 h 3910698"/>
                <a:gd name="connsiteX2864" fmla="*/ 823060 w 12193737"/>
                <a:gd name="connsiteY2864" fmla="*/ 1881010 h 3910698"/>
                <a:gd name="connsiteX2865" fmla="*/ 946645 w 12193737"/>
                <a:gd name="connsiteY2865" fmla="*/ 1809639 h 3910698"/>
                <a:gd name="connsiteX2866" fmla="*/ 946645 w 12193737"/>
                <a:gd name="connsiteY2866" fmla="*/ 2101023 h 3910698"/>
                <a:gd name="connsiteX2867" fmla="*/ 823023 w 12193737"/>
                <a:gd name="connsiteY2867" fmla="*/ 2029652 h 3910698"/>
                <a:gd name="connsiteX2868" fmla="*/ 946645 w 12193737"/>
                <a:gd name="connsiteY2868" fmla="*/ 1958282 h 3910698"/>
                <a:gd name="connsiteX2869" fmla="*/ 946645 w 12193737"/>
                <a:gd name="connsiteY2869" fmla="*/ 2101023 h 3910698"/>
                <a:gd name="connsiteX2870" fmla="*/ 946645 w 12193737"/>
                <a:gd name="connsiteY2870" fmla="*/ 2120576 h 3910698"/>
                <a:gd name="connsiteX2871" fmla="*/ 946645 w 12193737"/>
                <a:gd name="connsiteY2871" fmla="*/ 2265272 h 3910698"/>
                <a:gd name="connsiteX2872" fmla="*/ 816252 w 12193737"/>
                <a:gd name="connsiteY2872" fmla="*/ 2189991 h 3910698"/>
                <a:gd name="connsiteX2873" fmla="*/ 941540 w 12193737"/>
                <a:gd name="connsiteY2873" fmla="*/ 2117679 h 3910698"/>
                <a:gd name="connsiteX2874" fmla="*/ 946609 w 12193737"/>
                <a:gd name="connsiteY2874" fmla="*/ 2120612 h 3910698"/>
                <a:gd name="connsiteX2875" fmla="*/ 944943 w 12193737"/>
                <a:gd name="connsiteY2875" fmla="*/ 2268205 h 3910698"/>
                <a:gd name="connsiteX2876" fmla="*/ 814550 w 12193737"/>
                <a:gd name="connsiteY2876" fmla="*/ 2343486 h 3910698"/>
                <a:gd name="connsiteX2877" fmla="*/ 814550 w 12193737"/>
                <a:gd name="connsiteY2877" fmla="*/ 2192924 h 3910698"/>
                <a:gd name="connsiteX2878" fmla="*/ 944943 w 12193737"/>
                <a:gd name="connsiteY2878" fmla="*/ 2268205 h 3910698"/>
                <a:gd name="connsiteX2879" fmla="*/ 944943 w 12193737"/>
                <a:gd name="connsiteY2879" fmla="*/ 2424633 h 3910698"/>
                <a:gd name="connsiteX2880" fmla="*/ 814550 w 12193737"/>
                <a:gd name="connsiteY2880" fmla="*/ 2499914 h 3910698"/>
                <a:gd name="connsiteX2881" fmla="*/ 814550 w 12193737"/>
                <a:gd name="connsiteY2881" fmla="*/ 2349352 h 3910698"/>
                <a:gd name="connsiteX2882" fmla="*/ 944943 w 12193737"/>
                <a:gd name="connsiteY2882" fmla="*/ 2424633 h 3910698"/>
                <a:gd name="connsiteX2883" fmla="*/ 946645 w 12193737"/>
                <a:gd name="connsiteY2883" fmla="*/ 2427566 h 3910698"/>
                <a:gd name="connsiteX2884" fmla="*/ 946645 w 12193737"/>
                <a:gd name="connsiteY2884" fmla="*/ 2572262 h 3910698"/>
                <a:gd name="connsiteX2885" fmla="*/ 941576 w 12193737"/>
                <a:gd name="connsiteY2885" fmla="*/ 2575195 h 3910698"/>
                <a:gd name="connsiteX2886" fmla="*/ 816252 w 12193737"/>
                <a:gd name="connsiteY2886" fmla="*/ 2502847 h 3910698"/>
                <a:gd name="connsiteX2887" fmla="*/ 946645 w 12193737"/>
                <a:gd name="connsiteY2887" fmla="*/ 2427602 h 3910698"/>
                <a:gd name="connsiteX2888" fmla="*/ 946645 w 12193737"/>
                <a:gd name="connsiteY2888" fmla="*/ 2591815 h 3910698"/>
                <a:gd name="connsiteX2889" fmla="*/ 946645 w 12193737"/>
                <a:gd name="connsiteY2889" fmla="*/ 2734556 h 3910698"/>
                <a:gd name="connsiteX2890" fmla="*/ 823023 w 12193737"/>
                <a:gd name="connsiteY2890" fmla="*/ 2663185 h 3910698"/>
                <a:gd name="connsiteX2891" fmla="*/ 946645 w 12193737"/>
                <a:gd name="connsiteY2891" fmla="*/ 2591815 h 3910698"/>
                <a:gd name="connsiteX2892" fmla="*/ 946645 w 12193737"/>
                <a:gd name="connsiteY2892" fmla="*/ 2883162 h 3910698"/>
                <a:gd name="connsiteX2893" fmla="*/ 823023 w 12193737"/>
                <a:gd name="connsiteY2893" fmla="*/ 2811792 h 3910698"/>
                <a:gd name="connsiteX2894" fmla="*/ 946645 w 12193737"/>
                <a:gd name="connsiteY2894" fmla="*/ 2740422 h 3910698"/>
                <a:gd name="connsiteX2895" fmla="*/ 946645 w 12193737"/>
                <a:gd name="connsiteY2895" fmla="*/ 2883162 h 3910698"/>
                <a:gd name="connsiteX2896" fmla="*/ 946645 w 12193737"/>
                <a:gd name="connsiteY2896" fmla="*/ 2902716 h 3910698"/>
                <a:gd name="connsiteX2897" fmla="*/ 946645 w 12193737"/>
                <a:gd name="connsiteY2897" fmla="*/ 3047376 h 3910698"/>
                <a:gd name="connsiteX2898" fmla="*/ 816252 w 12193737"/>
                <a:gd name="connsiteY2898" fmla="*/ 2972094 h 3910698"/>
                <a:gd name="connsiteX2899" fmla="*/ 941540 w 12193737"/>
                <a:gd name="connsiteY2899" fmla="*/ 2899783 h 3910698"/>
                <a:gd name="connsiteX2900" fmla="*/ 946609 w 12193737"/>
                <a:gd name="connsiteY2900" fmla="*/ 2902716 h 3910698"/>
                <a:gd name="connsiteX2901" fmla="*/ 944943 w 12193737"/>
                <a:gd name="connsiteY2901" fmla="*/ 3050309 h 3910698"/>
                <a:gd name="connsiteX2902" fmla="*/ 814550 w 12193737"/>
                <a:gd name="connsiteY2902" fmla="*/ 3125626 h 3910698"/>
                <a:gd name="connsiteX2903" fmla="*/ 814550 w 12193737"/>
                <a:gd name="connsiteY2903" fmla="*/ 2975064 h 3910698"/>
                <a:gd name="connsiteX2904" fmla="*/ 944943 w 12193737"/>
                <a:gd name="connsiteY2904" fmla="*/ 3050345 h 3910698"/>
                <a:gd name="connsiteX2905" fmla="*/ 944943 w 12193737"/>
                <a:gd name="connsiteY2905" fmla="*/ 3206773 h 3910698"/>
                <a:gd name="connsiteX2906" fmla="*/ 814550 w 12193737"/>
                <a:gd name="connsiteY2906" fmla="*/ 3282054 h 3910698"/>
                <a:gd name="connsiteX2907" fmla="*/ 814550 w 12193737"/>
                <a:gd name="connsiteY2907" fmla="*/ 3131492 h 3910698"/>
                <a:gd name="connsiteX2908" fmla="*/ 944943 w 12193737"/>
                <a:gd name="connsiteY2908" fmla="*/ 3206773 h 3910698"/>
                <a:gd name="connsiteX2909" fmla="*/ 946645 w 12193737"/>
                <a:gd name="connsiteY2909" fmla="*/ 3209706 h 3910698"/>
                <a:gd name="connsiteX2910" fmla="*/ 946645 w 12193737"/>
                <a:gd name="connsiteY2910" fmla="*/ 3354401 h 3910698"/>
                <a:gd name="connsiteX2911" fmla="*/ 941576 w 12193737"/>
                <a:gd name="connsiteY2911" fmla="*/ 3357334 h 3910698"/>
                <a:gd name="connsiteX2912" fmla="*/ 816252 w 12193737"/>
                <a:gd name="connsiteY2912" fmla="*/ 3284987 h 3910698"/>
                <a:gd name="connsiteX2913" fmla="*/ 946645 w 12193737"/>
                <a:gd name="connsiteY2913" fmla="*/ 3209706 h 3910698"/>
                <a:gd name="connsiteX2914" fmla="*/ 946645 w 12193737"/>
                <a:gd name="connsiteY2914" fmla="*/ 3373955 h 3910698"/>
                <a:gd name="connsiteX2915" fmla="*/ 946645 w 12193737"/>
                <a:gd name="connsiteY2915" fmla="*/ 3516659 h 3910698"/>
                <a:gd name="connsiteX2916" fmla="*/ 823060 w 12193737"/>
                <a:gd name="connsiteY2916" fmla="*/ 3445289 h 3910698"/>
                <a:gd name="connsiteX2917" fmla="*/ 946645 w 12193737"/>
                <a:gd name="connsiteY2917" fmla="*/ 3373919 h 3910698"/>
                <a:gd name="connsiteX2918" fmla="*/ 950013 w 12193737"/>
                <a:gd name="connsiteY2918" fmla="*/ 3372000 h 3910698"/>
                <a:gd name="connsiteX2919" fmla="*/ 955119 w 12193737"/>
                <a:gd name="connsiteY2919" fmla="*/ 3369067 h 3910698"/>
                <a:gd name="connsiteX2920" fmla="*/ 1080406 w 12193737"/>
                <a:gd name="connsiteY2920" fmla="*/ 3441415 h 3910698"/>
                <a:gd name="connsiteX2921" fmla="*/ 950013 w 12193737"/>
                <a:gd name="connsiteY2921" fmla="*/ 3516732 h 3910698"/>
                <a:gd name="connsiteX2922" fmla="*/ 950013 w 12193737"/>
                <a:gd name="connsiteY2922" fmla="*/ 3372036 h 3910698"/>
                <a:gd name="connsiteX2923" fmla="*/ 1082108 w 12193737"/>
                <a:gd name="connsiteY2923" fmla="*/ 3444348 h 3910698"/>
                <a:gd name="connsiteX2924" fmla="*/ 1082108 w 12193737"/>
                <a:gd name="connsiteY2924" fmla="*/ 3594873 h 3910698"/>
                <a:gd name="connsiteX2925" fmla="*/ 951715 w 12193737"/>
                <a:gd name="connsiteY2925" fmla="*/ 3519592 h 3910698"/>
                <a:gd name="connsiteX2926" fmla="*/ 1082108 w 12193737"/>
                <a:gd name="connsiteY2926" fmla="*/ 3444348 h 3910698"/>
                <a:gd name="connsiteX2927" fmla="*/ 958522 w 12193737"/>
                <a:gd name="connsiteY2927" fmla="*/ 3367111 h 3910698"/>
                <a:gd name="connsiteX2928" fmla="*/ 1082144 w 12193737"/>
                <a:gd name="connsiteY2928" fmla="*/ 3295741 h 3910698"/>
                <a:gd name="connsiteX2929" fmla="*/ 1082144 w 12193737"/>
                <a:gd name="connsiteY2929" fmla="*/ 3438445 h 3910698"/>
                <a:gd name="connsiteX2930" fmla="*/ 958522 w 12193737"/>
                <a:gd name="connsiteY2930" fmla="*/ 3367075 h 3910698"/>
                <a:gd name="connsiteX2931" fmla="*/ 1085476 w 12193737"/>
                <a:gd name="connsiteY2931" fmla="*/ 3444348 h 3910698"/>
                <a:gd name="connsiteX2932" fmla="*/ 1215869 w 12193737"/>
                <a:gd name="connsiteY2932" fmla="*/ 3519628 h 3910698"/>
                <a:gd name="connsiteX2933" fmla="*/ 1085476 w 12193737"/>
                <a:gd name="connsiteY2933" fmla="*/ 3594909 h 3910698"/>
                <a:gd name="connsiteX2934" fmla="*/ 1085476 w 12193737"/>
                <a:gd name="connsiteY2934" fmla="*/ 3444348 h 3910698"/>
                <a:gd name="connsiteX2935" fmla="*/ 1087214 w 12193737"/>
                <a:gd name="connsiteY2935" fmla="*/ 3441415 h 3910698"/>
                <a:gd name="connsiteX2936" fmla="*/ 1217607 w 12193737"/>
                <a:gd name="connsiteY2936" fmla="*/ 3366170 h 3910698"/>
                <a:gd name="connsiteX2937" fmla="*/ 1217607 w 12193737"/>
                <a:gd name="connsiteY2937" fmla="*/ 3516695 h 3910698"/>
                <a:gd name="connsiteX2938" fmla="*/ 1087214 w 12193737"/>
                <a:gd name="connsiteY2938" fmla="*/ 3441415 h 3910698"/>
                <a:gd name="connsiteX2939" fmla="*/ 1085476 w 12193737"/>
                <a:gd name="connsiteY2939" fmla="*/ 3438482 h 3910698"/>
                <a:gd name="connsiteX2940" fmla="*/ 1085476 w 12193737"/>
                <a:gd name="connsiteY2940" fmla="*/ 3293786 h 3910698"/>
                <a:gd name="connsiteX2941" fmla="*/ 1090581 w 12193737"/>
                <a:gd name="connsiteY2941" fmla="*/ 3290853 h 3910698"/>
                <a:gd name="connsiteX2942" fmla="*/ 1215869 w 12193737"/>
                <a:gd name="connsiteY2942" fmla="*/ 3363200 h 3910698"/>
                <a:gd name="connsiteX2943" fmla="*/ 1085476 w 12193737"/>
                <a:gd name="connsiteY2943" fmla="*/ 3438518 h 3910698"/>
                <a:gd name="connsiteX2944" fmla="*/ 1085476 w 12193737"/>
                <a:gd name="connsiteY2944" fmla="*/ 3274232 h 3910698"/>
                <a:gd name="connsiteX2945" fmla="*/ 1085476 w 12193737"/>
                <a:gd name="connsiteY2945" fmla="*/ 3131492 h 3910698"/>
                <a:gd name="connsiteX2946" fmla="*/ 1209097 w 12193737"/>
                <a:gd name="connsiteY2946" fmla="*/ 3202862 h 3910698"/>
                <a:gd name="connsiteX2947" fmla="*/ 1085476 w 12193737"/>
                <a:gd name="connsiteY2947" fmla="*/ 3274232 h 3910698"/>
                <a:gd name="connsiteX2948" fmla="*/ 1085476 w 12193737"/>
                <a:gd name="connsiteY2948" fmla="*/ 2982885 h 3910698"/>
                <a:gd name="connsiteX2949" fmla="*/ 1209097 w 12193737"/>
                <a:gd name="connsiteY2949" fmla="*/ 3054255 h 3910698"/>
                <a:gd name="connsiteX2950" fmla="*/ 1085476 w 12193737"/>
                <a:gd name="connsiteY2950" fmla="*/ 3125626 h 3910698"/>
                <a:gd name="connsiteX2951" fmla="*/ 1085476 w 12193737"/>
                <a:gd name="connsiteY2951" fmla="*/ 2982885 h 3910698"/>
                <a:gd name="connsiteX2952" fmla="*/ 1085476 w 12193737"/>
                <a:gd name="connsiteY2952" fmla="*/ 2963332 h 3910698"/>
                <a:gd name="connsiteX2953" fmla="*/ 1085476 w 12193737"/>
                <a:gd name="connsiteY2953" fmla="*/ 2818600 h 3910698"/>
                <a:gd name="connsiteX2954" fmla="*/ 1215869 w 12193737"/>
                <a:gd name="connsiteY2954" fmla="*/ 2893881 h 3910698"/>
                <a:gd name="connsiteX2955" fmla="*/ 1090545 w 12193737"/>
                <a:gd name="connsiteY2955" fmla="*/ 2966228 h 3910698"/>
                <a:gd name="connsiteX2956" fmla="*/ 1085476 w 12193737"/>
                <a:gd name="connsiteY2956" fmla="*/ 2963295 h 3910698"/>
                <a:gd name="connsiteX2957" fmla="*/ 1087214 w 12193737"/>
                <a:gd name="connsiteY2957" fmla="*/ 2815703 h 3910698"/>
                <a:gd name="connsiteX2958" fmla="*/ 1217607 w 12193737"/>
                <a:gd name="connsiteY2958" fmla="*/ 2740422 h 3910698"/>
                <a:gd name="connsiteX2959" fmla="*/ 1217607 w 12193737"/>
                <a:gd name="connsiteY2959" fmla="*/ 2890948 h 3910698"/>
                <a:gd name="connsiteX2960" fmla="*/ 1087214 w 12193737"/>
                <a:gd name="connsiteY2960" fmla="*/ 2815667 h 3910698"/>
                <a:gd name="connsiteX2961" fmla="*/ 1087214 w 12193737"/>
                <a:gd name="connsiteY2961" fmla="*/ 2659239 h 3910698"/>
                <a:gd name="connsiteX2962" fmla="*/ 1217607 w 12193737"/>
                <a:gd name="connsiteY2962" fmla="*/ 2583994 h 3910698"/>
                <a:gd name="connsiteX2963" fmla="*/ 1217607 w 12193737"/>
                <a:gd name="connsiteY2963" fmla="*/ 2734556 h 3910698"/>
                <a:gd name="connsiteX2964" fmla="*/ 1087214 w 12193737"/>
                <a:gd name="connsiteY2964" fmla="*/ 2659275 h 3910698"/>
                <a:gd name="connsiteX2965" fmla="*/ 1085476 w 12193737"/>
                <a:gd name="connsiteY2965" fmla="*/ 2656342 h 3910698"/>
                <a:gd name="connsiteX2966" fmla="*/ 1085476 w 12193737"/>
                <a:gd name="connsiteY2966" fmla="*/ 2511646 h 3910698"/>
                <a:gd name="connsiteX2967" fmla="*/ 1090545 w 12193737"/>
                <a:gd name="connsiteY2967" fmla="*/ 2508713 h 3910698"/>
                <a:gd name="connsiteX2968" fmla="*/ 1215869 w 12193737"/>
                <a:gd name="connsiteY2968" fmla="*/ 2581061 h 3910698"/>
                <a:gd name="connsiteX2969" fmla="*/ 1085476 w 12193737"/>
                <a:gd name="connsiteY2969" fmla="*/ 2656342 h 3910698"/>
                <a:gd name="connsiteX2970" fmla="*/ 1085476 w 12193737"/>
                <a:gd name="connsiteY2970" fmla="*/ 2492092 h 3910698"/>
                <a:gd name="connsiteX2971" fmla="*/ 1085476 w 12193737"/>
                <a:gd name="connsiteY2971" fmla="*/ 2349352 h 3910698"/>
                <a:gd name="connsiteX2972" fmla="*/ 1209097 w 12193737"/>
                <a:gd name="connsiteY2972" fmla="*/ 2420722 h 3910698"/>
                <a:gd name="connsiteX2973" fmla="*/ 1085476 w 12193737"/>
                <a:gd name="connsiteY2973" fmla="*/ 2492092 h 3910698"/>
                <a:gd name="connsiteX2974" fmla="*/ 1085476 w 12193737"/>
                <a:gd name="connsiteY2974" fmla="*/ 2200746 h 3910698"/>
                <a:gd name="connsiteX2975" fmla="*/ 1209097 w 12193737"/>
                <a:gd name="connsiteY2975" fmla="*/ 2272116 h 3910698"/>
                <a:gd name="connsiteX2976" fmla="*/ 1085476 w 12193737"/>
                <a:gd name="connsiteY2976" fmla="*/ 2343486 h 3910698"/>
                <a:gd name="connsiteX2977" fmla="*/ 1085476 w 12193737"/>
                <a:gd name="connsiteY2977" fmla="*/ 2200746 h 3910698"/>
                <a:gd name="connsiteX2978" fmla="*/ 1085476 w 12193737"/>
                <a:gd name="connsiteY2978" fmla="*/ 2181192 h 3910698"/>
                <a:gd name="connsiteX2979" fmla="*/ 1085476 w 12193737"/>
                <a:gd name="connsiteY2979" fmla="*/ 2036496 h 3910698"/>
                <a:gd name="connsiteX2980" fmla="*/ 1215869 w 12193737"/>
                <a:gd name="connsiteY2980" fmla="*/ 2111777 h 3910698"/>
                <a:gd name="connsiteX2981" fmla="*/ 1090545 w 12193737"/>
                <a:gd name="connsiteY2981" fmla="*/ 2184125 h 3910698"/>
                <a:gd name="connsiteX2982" fmla="*/ 1085476 w 12193737"/>
                <a:gd name="connsiteY2982" fmla="*/ 2181192 h 3910698"/>
                <a:gd name="connsiteX2983" fmla="*/ 1087214 w 12193737"/>
                <a:gd name="connsiteY2983" fmla="*/ 2033563 h 3910698"/>
                <a:gd name="connsiteX2984" fmla="*/ 1217607 w 12193737"/>
                <a:gd name="connsiteY2984" fmla="*/ 1958282 h 3910698"/>
                <a:gd name="connsiteX2985" fmla="*/ 1217607 w 12193737"/>
                <a:gd name="connsiteY2985" fmla="*/ 2108808 h 3910698"/>
                <a:gd name="connsiteX2986" fmla="*/ 1087214 w 12193737"/>
                <a:gd name="connsiteY2986" fmla="*/ 2033527 h 3910698"/>
                <a:gd name="connsiteX2987" fmla="*/ 1087214 w 12193737"/>
                <a:gd name="connsiteY2987" fmla="*/ 1877135 h 3910698"/>
                <a:gd name="connsiteX2988" fmla="*/ 1217607 w 12193737"/>
                <a:gd name="connsiteY2988" fmla="*/ 1801854 h 3910698"/>
                <a:gd name="connsiteX2989" fmla="*/ 1217607 w 12193737"/>
                <a:gd name="connsiteY2989" fmla="*/ 1952380 h 3910698"/>
                <a:gd name="connsiteX2990" fmla="*/ 1087214 w 12193737"/>
                <a:gd name="connsiteY2990" fmla="*/ 1877099 h 3910698"/>
                <a:gd name="connsiteX2991" fmla="*/ 1085476 w 12193737"/>
                <a:gd name="connsiteY2991" fmla="*/ 1874202 h 3910698"/>
                <a:gd name="connsiteX2992" fmla="*/ 1085476 w 12193737"/>
                <a:gd name="connsiteY2992" fmla="*/ 1729506 h 3910698"/>
                <a:gd name="connsiteX2993" fmla="*/ 1090581 w 12193737"/>
                <a:gd name="connsiteY2993" fmla="*/ 1726573 h 3910698"/>
                <a:gd name="connsiteX2994" fmla="*/ 1215905 w 12193737"/>
                <a:gd name="connsiteY2994" fmla="*/ 1798921 h 3910698"/>
                <a:gd name="connsiteX2995" fmla="*/ 1085512 w 12193737"/>
                <a:gd name="connsiteY2995" fmla="*/ 1874202 h 3910698"/>
                <a:gd name="connsiteX2996" fmla="*/ 1085476 w 12193737"/>
                <a:gd name="connsiteY2996" fmla="*/ 1709953 h 3910698"/>
                <a:gd name="connsiteX2997" fmla="*/ 1085476 w 12193737"/>
                <a:gd name="connsiteY2997" fmla="*/ 1567212 h 3910698"/>
                <a:gd name="connsiteX2998" fmla="*/ 1209097 w 12193737"/>
                <a:gd name="connsiteY2998" fmla="*/ 1638583 h 3910698"/>
                <a:gd name="connsiteX2999" fmla="*/ 1085476 w 12193737"/>
                <a:gd name="connsiteY2999" fmla="*/ 1709953 h 3910698"/>
                <a:gd name="connsiteX3000" fmla="*/ 1085476 w 12193737"/>
                <a:gd name="connsiteY3000" fmla="*/ 1418606 h 3910698"/>
                <a:gd name="connsiteX3001" fmla="*/ 1209097 w 12193737"/>
                <a:gd name="connsiteY3001" fmla="*/ 1489976 h 3910698"/>
                <a:gd name="connsiteX3002" fmla="*/ 1085476 w 12193737"/>
                <a:gd name="connsiteY3002" fmla="*/ 1561346 h 3910698"/>
                <a:gd name="connsiteX3003" fmla="*/ 1085476 w 12193737"/>
                <a:gd name="connsiteY3003" fmla="*/ 1418606 h 3910698"/>
                <a:gd name="connsiteX3004" fmla="*/ 1085476 w 12193737"/>
                <a:gd name="connsiteY3004" fmla="*/ 1399052 h 3910698"/>
                <a:gd name="connsiteX3005" fmla="*/ 1085476 w 12193737"/>
                <a:gd name="connsiteY3005" fmla="*/ 1254320 h 3910698"/>
                <a:gd name="connsiteX3006" fmla="*/ 1215869 w 12193737"/>
                <a:gd name="connsiteY3006" fmla="*/ 1329601 h 3910698"/>
                <a:gd name="connsiteX3007" fmla="*/ 1090545 w 12193737"/>
                <a:gd name="connsiteY3007" fmla="*/ 1401949 h 3910698"/>
                <a:gd name="connsiteX3008" fmla="*/ 1085476 w 12193737"/>
                <a:gd name="connsiteY3008" fmla="*/ 1399016 h 3910698"/>
                <a:gd name="connsiteX3009" fmla="*/ 1087214 w 12193737"/>
                <a:gd name="connsiteY3009" fmla="*/ 1251423 h 3910698"/>
                <a:gd name="connsiteX3010" fmla="*/ 1217607 w 12193737"/>
                <a:gd name="connsiteY3010" fmla="*/ 1176143 h 3910698"/>
                <a:gd name="connsiteX3011" fmla="*/ 1217607 w 12193737"/>
                <a:gd name="connsiteY3011" fmla="*/ 1326704 h 3910698"/>
                <a:gd name="connsiteX3012" fmla="*/ 1087214 w 12193737"/>
                <a:gd name="connsiteY3012" fmla="*/ 1251423 h 3910698"/>
                <a:gd name="connsiteX3013" fmla="*/ 1087214 w 12193737"/>
                <a:gd name="connsiteY3013" fmla="*/ 1094996 h 3910698"/>
                <a:gd name="connsiteX3014" fmla="*/ 1217607 w 12193737"/>
                <a:gd name="connsiteY3014" fmla="*/ 1019715 h 3910698"/>
                <a:gd name="connsiteX3015" fmla="*/ 1217607 w 12193737"/>
                <a:gd name="connsiteY3015" fmla="*/ 1170276 h 3910698"/>
                <a:gd name="connsiteX3016" fmla="*/ 1087214 w 12193737"/>
                <a:gd name="connsiteY3016" fmla="*/ 1094996 h 3910698"/>
                <a:gd name="connsiteX3017" fmla="*/ 1085476 w 12193737"/>
                <a:gd name="connsiteY3017" fmla="*/ 1092063 h 3910698"/>
                <a:gd name="connsiteX3018" fmla="*/ 1085476 w 12193737"/>
                <a:gd name="connsiteY3018" fmla="*/ 947367 h 3910698"/>
                <a:gd name="connsiteX3019" fmla="*/ 1090545 w 12193737"/>
                <a:gd name="connsiteY3019" fmla="*/ 944434 h 3910698"/>
                <a:gd name="connsiteX3020" fmla="*/ 1215869 w 12193737"/>
                <a:gd name="connsiteY3020" fmla="*/ 1016782 h 3910698"/>
                <a:gd name="connsiteX3021" fmla="*/ 1085476 w 12193737"/>
                <a:gd name="connsiteY3021" fmla="*/ 1092063 h 3910698"/>
                <a:gd name="connsiteX3022" fmla="*/ 1085476 w 12193737"/>
                <a:gd name="connsiteY3022" fmla="*/ 927813 h 3910698"/>
                <a:gd name="connsiteX3023" fmla="*/ 1085476 w 12193737"/>
                <a:gd name="connsiteY3023" fmla="*/ 785073 h 3910698"/>
                <a:gd name="connsiteX3024" fmla="*/ 1209097 w 12193737"/>
                <a:gd name="connsiteY3024" fmla="*/ 856443 h 3910698"/>
                <a:gd name="connsiteX3025" fmla="*/ 1085476 w 12193737"/>
                <a:gd name="connsiteY3025" fmla="*/ 927813 h 3910698"/>
                <a:gd name="connsiteX3026" fmla="*/ 1085476 w 12193737"/>
                <a:gd name="connsiteY3026" fmla="*/ 636466 h 3910698"/>
                <a:gd name="connsiteX3027" fmla="*/ 1209097 w 12193737"/>
                <a:gd name="connsiteY3027" fmla="*/ 707836 h 3910698"/>
                <a:gd name="connsiteX3028" fmla="*/ 1085476 w 12193737"/>
                <a:gd name="connsiteY3028" fmla="*/ 779207 h 3910698"/>
                <a:gd name="connsiteX3029" fmla="*/ 1085476 w 12193737"/>
                <a:gd name="connsiteY3029" fmla="*/ 636466 h 3910698"/>
                <a:gd name="connsiteX3030" fmla="*/ 1085476 w 12193737"/>
                <a:gd name="connsiteY3030" fmla="*/ 616913 h 3910698"/>
                <a:gd name="connsiteX3031" fmla="*/ 1085476 w 12193737"/>
                <a:gd name="connsiteY3031" fmla="*/ 472217 h 3910698"/>
                <a:gd name="connsiteX3032" fmla="*/ 1215869 w 12193737"/>
                <a:gd name="connsiteY3032" fmla="*/ 547498 h 3910698"/>
                <a:gd name="connsiteX3033" fmla="*/ 1090545 w 12193737"/>
                <a:gd name="connsiteY3033" fmla="*/ 619846 h 3910698"/>
                <a:gd name="connsiteX3034" fmla="*/ 1085476 w 12193737"/>
                <a:gd name="connsiteY3034" fmla="*/ 616913 h 3910698"/>
                <a:gd name="connsiteX3035" fmla="*/ 1087214 w 12193737"/>
                <a:gd name="connsiteY3035" fmla="*/ 469284 h 3910698"/>
                <a:gd name="connsiteX3036" fmla="*/ 1217607 w 12193737"/>
                <a:gd name="connsiteY3036" fmla="*/ 394003 h 3910698"/>
                <a:gd name="connsiteX3037" fmla="*/ 1217607 w 12193737"/>
                <a:gd name="connsiteY3037" fmla="*/ 544565 h 3910698"/>
                <a:gd name="connsiteX3038" fmla="*/ 1087214 w 12193737"/>
                <a:gd name="connsiteY3038" fmla="*/ 469284 h 3910698"/>
                <a:gd name="connsiteX3039" fmla="*/ 1085476 w 12193737"/>
                <a:gd name="connsiteY3039" fmla="*/ 466351 h 3910698"/>
                <a:gd name="connsiteX3040" fmla="*/ 1085476 w 12193737"/>
                <a:gd name="connsiteY3040" fmla="*/ 315789 h 3910698"/>
                <a:gd name="connsiteX3041" fmla="*/ 1215869 w 12193737"/>
                <a:gd name="connsiteY3041" fmla="*/ 391070 h 3910698"/>
                <a:gd name="connsiteX3042" fmla="*/ 1085476 w 12193737"/>
                <a:gd name="connsiteY3042" fmla="*/ 466351 h 3910698"/>
                <a:gd name="connsiteX3043" fmla="*/ 1087214 w 12193737"/>
                <a:gd name="connsiteY3043" fmla="*/ 312856 h 3910698"/>
                <a:gd name="connsiteX3044" fmla="*/ 1217607 w 12193737"/>
                <a:gd name="connsiteY3044" fmla="*/ 237575 h 3910698"/>
                <a:gd name="connsiteX3045" fmla="*/ 1217607 w 12193737"/>
                <a:gd name="connsiteY3045" fmla="*/ 388101 h 3910698"/>
                <a:gd name="connsiteX3046" fmla="*/ 1087214 w 12193737"/>
                <a:gd name="connsiteY3046" fmla="*/ 312820 h 3910698"/>
                <a:gd name="connsiteX3047" fmla="*/ 1085476 w 12193737"/>
                <a:gd name="connsiteY3047" fmla="*/ 309923 h 3910698"/>
                <a:gd name="connsiteX3048" fmla="*/ 1085476 w 12193737"/>
                <a:gd name="connsiteY3048" fmla="*/ 165227 h 3910698"/>
                <a:gd name="connsiteX3049" fmla="*/ 1090545 w 12193737"/>
                <a:gd name="connsiteY3049" fmla="*/ 162294 h 3910698"/>
                <a:gd name="connsiteX3050" fmla="*/ 1215869 w 12193737"/>
                <a:gd name="connsiteY3050" fmla="*/ 234642 h 3910698"/>
                <a:gd name="connsiteX3051" fmla="*/ 1085476 w 12193737"/>
                <a:gd name="connsiteY3051" fmla="*/ 309923 h 3910698"/>
                <a:gd name="connsiteX3052" fmla="*/ 1082108 w 12193737"/>
                <a:gd name="connsiteY3052" fmla="*/ 309923 h 3910698"/>
                <a:gd name="connsiteX3053" fmla="*/ 958486 w 12193737"/>
                <a:gd name="connsiteY3053" fmla="*/ 238553 h 3910698"/>
                <a:gd name="connsiteX3054" fmla="*/ 1082108 w 12193737"/>
                <a:gd name="connsiteY3054" fmla="*/ 167182 h 3910698"/>
                <a:gd name="connsiteX3055" fmla="*/ 1082108 w 12193737"/>
                <a:gd name="connsiteY3055" fmla="*/ 309923 h 3910698"/>
                <a:gd name="connsiteX3056" fmla="*/ 1080406 w 12193737"/>
                <a:gd name="connsiteY3056" fmla="*/ 312856 h 3910698"/>
                <a:gd name="connsiteX3057" fmla="*/ 950013 w 12193737"/>
                <a:gd name="connsiteY3057" fmla="*/ 388137 h 3910698"/>
                <a:gd name="connsiteX3058" fmla="*/ 950013 w 12193737"/>
                <a:gd name="connsiteY3058" fmla="*/ 243441 h 3910698"/>
                <a:gd name="connsiteX3059" fmla="*/ 955082 w 12193737"/>
                <a:gd name="connsiteY3059" fmla="*/ 240508 h 3910698"/>
                <a:gd name="connsiteX3060" fmla="*/ 1080406 w 12193737"/>
                <a:gd name="connsiteY3060" fmla="*/ 312856 h 3910698"/>
                <a:gd name="connsiteX3061" fmla="*/ 946645 w 12193737"/>
                <a:gd name="connsiteY3061" fmla="*/ 388137 h 3910698"/>
                <a:gd name="connsiteX3062" fmla="*/ 823023 w 12193737"/>
                <a:gd name="connsiteY3062" fmla="*/ 316767 h 3910698"/>
                <a:gd name="connsiteX3063" fmla="*/ 946645 w 12193737"/>
                <a:gd name="connsiteY3063" fmla="*/ 245396 h 3910698"/>
                <a:gd name="connsiteX3064" fmla="*/ 946645 w 12193737"/>
                <a:gd name="connsiteY3064" fmla="*/ 388137 h 3910698"/>
                <a:gd name="connsiteX3065" fmla="*/ 944943 w 12193737"/>
                <a:gd name="connsiteY3065" fmla="*/ 391070 h 3910698"/>
                <a:gd name="connsiteX3066" fmla="*/ 819620 w 12193737"/>
                <a:gd name="connsiteY3066" fmla="*/ 463418 h 3910698"/>
                <a:gd name="connsiteX3067" fmla="*/ 814550 w 12193737"/>
                <a:gd name="connsiteY3067" fmla="*/ 460485 h 3910698"/>
                <a:gd name="connsiteX3068" fmla="*/ 814550 w 12193737"/>
                <a:gd name="connsiteY3068" fmla="*/ 321655 h 3910698"/>
                <a:gd name="connsiteX3069" fmla="*/ 819620 w 12193737"/>
                <a:gd name="connsiteY3069" fmla="*/ 318722 h 3910698"/>
                <a:gd name="connsiteX3070" fmla="*/ 944943 w 12193737"/>
                <a:gd name="connsiteY3070" fmla="*/ 391070 h 3910698"/>
                <a:gd name="connsiteX3071" fmla="*/ 811183 w 12193737"/>
                <a:gd name="connsiteY3071" fmla="*/ 458529 h 3910698"/>
                <a:gd name="connsiteX3072" fmla="*/ 694332 w 12193737"/>
                <a:gd name="connsiteY3072" fmla="*/ 391070 h 3910698"/>
                <a:gd name="connsiteX3073" fmla="*/ 811183 w 12193737"/>
                <a:gd name="connsiteY3073" fmla="*/ 323610 h 3910698"/>
                <a:gd name="connsiteX3074" fmla="*/ 811183 w 12193737"/>
                <a:gd name="connsiteY3074" fmla="*/ 458529 h 3910698"/>
                <a:gd name="connsiteX3075" fmla="*/ 938172 w 12193737"/>
                <a:gd name="connsiteY3075" fmla="*/ 551408 h 3910698"/>
                <a:gd name="connsiteX3076" fmla="*/ 814550 w 12193737"/>
                <a:gd name="connsiteY3076" fmla="*/ 622779 h 3910698"/>
                <a:gd name="connsiteX3077" fmla="*/ 814550 w 12193737"/>
                <a:gd name="connsiteY3077" fmla="*/ 480038 h 3910698"/>
                <a:gd name="connsiteX3078" fmla="*/ 938172 w 12193737"/>
                <a:gd name="connsiteY3078" fmla="*/ 551408 h 3910698"/>
                <a:gd name="connsiteX3079" fmla="*/ 814550 w 12193737"/>
                <a:gd name="connsiteY3079" fmla="*/ 941501 h 3910698"/>
                <a:gd name="connsiteX3080" fmla="*/ 938172 w 12193737"/>
                <a:gd name="connsiteY3080" fmla="*/ 1012871 h 3910698"/>
                <a:gd name="connsiteX3081" fmla="*/ 814550 w 12193737"/>
                <a:gd name="connsiteY3081" fmla="*/ 1084241 h 3910698"/>
                <a:gd name="connsiteX3082" fmla="*/ 814550 w 12193737"/>
                <a:gd name="connsiteY3082" fmla="*/ 941501 h 3910698"/>
                <a:gd name="connsiteX3083" fmla="*/ 819620 w 12193737"/>
                <a:gd name="connsiteY3083" fmla="*/ 1100862 h 3910698"/>
                <a:gd name="connsiteX3084" fmla="*/ 944943 w 12193737"/>
                <a:gd name="connsiteY3084" fmla="*/ 1173210 h 3910698"/>
                <a:gd name="connsiteX3085" fmla="*/ 819620 w 12193737"/>
                <a:gd name="connsiteY3085" fmla="*/ 1245557 h 3910698"/>
                <a:gd name="connsiteX3086" fmla="*/ 814550 w 12193737"/>
                <a:gd name="connsiteY3086" fmla="*/ 1242624 h 3910698"/>
                <a:gd name="connsiteX3087" fmla="*/ 814550 w 12193737"/>
                <a:gd name="connsiteY3087" fmla="*/ 1103795 h 3910698"/>
                <a:gd name="connsiteX3088" fmla="*/ 819620 w 12193737"/>
                <a:gd name="connsiteY3088" fmla="*/ 1100862 h 3910698"/>
                <a:gd name="connsiteX3089" fmla="*/ 811183 w 12193737"/>
                <a:gd name="connsiteY3089" fmla="*/ 1240669 h 3910698"/>
                <a:gd name="connsiteX3090" fmla="*/ 694332 w 12193737"/>
                <a:gd name="connsiteY3090" fmla="*/ 1173210 h 3910698"/>
                <a:gd name="connsiteX3091" fmla="*/ 811183 w 12193737"/>
                <a:gd name="connsiteY3091" fmla="*/ 1105750 h 3910698"/>
                <a:gd name="connsiteX3092" fmla="*/ 811183 w 12193737"/>
                <a:gd name="connsiteY3092" fmla="*/ 1240669 h 3910698"/>
                <a:gd name="connsiteX3093" fmla="*/ 938172 w 12193737"/>
                <a:gd name="connsiteY3093" fmla="*/ 1333548 h 3910698"/>
                <a:gd name="connsiteX3094" fmla="*/ 814586 w 12193737"/>
                <a:gd name="connsiteY3094" fmla="*/ 1404918 h 3910698"/>
                <a:gd name="connsiteX3095" fmla="*/ 814586 w 12193737"/>
                <a:gd name="connsiteY3095" fmla="*/ 1262178 h 3910698"/>
                <a:gd name="connsiteX3096" fmla="*/ 938172 w 12193737"/>
                <a:gd name="connsiteY3096" fmla="*/ 1333548 h 3910698"/>
                <a:gd name="connsiteX3097" fmla="*/ 814550 w 12193737"/>
                <a:gd name="connsiteY3097" fmla="*/ 1723640 h 3910698"/>
                <a:gd name="connsiteX3098" fmla="*/ 938172 w 12193737"/>
                <a:gd name="connsiteY3098" fmla="*/ 1795011 h 3910698"/>
                <a:gd name="connsiteX3099" fmla="*/ 814550 w 12193737"/>
                <a:gd name="connsiteY3099" fmla="*/ 1866381 h 3910698"/>
                <a:gd name="connsiteX3100" fmla="*/ 814550 w 12193737"/>
                <a:gd name="connsiteY3100" fmla="*/ 1723640 h 3910698"/>
                <a:gd name="connsiteX3101" fmla="*/ 819656 w 12193737"/>
                <a:gd name="connsiteY3101" fmla="*/ 1883001 h 3910698"/>
                <a:gd name="connsiteX3102" fmla="*/ 944943 w 12193737"/>
                <a:gd name="connsiteY3102" fmla="*/ 1955349 h 3910698"/>
                <a:gd name="connsiteX3103" fmla="*/ 819620 w 12193737"/>
                <a:gd name="connsiteY3103" fmla="*/ 2027697 h 3910698"/>
                <a:gd name="connsiteX3104" fmla="*/ 814550 w 12193737"/>
                <a:gd name="connsiteY3104" fmla="*/ 2024764 h 3910698"/>
                <a:gd name="connsiteX3105" fmla="*/ 814550 w 12193737"/>
                <a:gd name="connsiteY3105" fmla="*/ 1885934 h 3910698"/>
                <a:gd name="connsiteX3106" fmla="*/ 819656 w 12193737"/>
                <a:gd name="connsiteY3106" fmla="*/ 1883001 h 3910698"/>
                <a:gd name="connsiteX3107" fmla="*/ 811183 w 12193737"/>
                <a:gd name="connsiteY3107" fmla="*/ 2022809 h 3910698"/>
                <a:gd name="connsiteX3108" fmla="*/ 694332 w 12193737"/>
                <a:gd name="connsiteY3108" fmla="*/ 1955349 h 3910698"/>
                <a:gd name="connsiteX3109" fmla="*/ 811183 w 12193737"/>
                <a:gd name="connsiteY3109" fmla="*/ 1887890 h 3910698"/>
                <a:gd name="connsiteX3110" fmla="*/ 811183 w 12193737"/>
                <a:gd name="connsiteY3110" fmla="*/ 2022809 h 3910698"/>
                <a:gd name="connsiteX3111" fmla="*/ 938172 w 12193737"/>
                <a:gd name="connsiteY3111" fmla="*/ 2115688 h 3910698"/>
                <a:gd name="connsiteX3112" fmla="*/ 814550 w 12193737"/>
                <a:gd name="connsiteY3112" fmla="*/ 2187058 h 3910698"/>
                <a:gd name="connsiteX3113" fmla="*/ 814550 w 12193737"/>
                <a:gd name="connsiteY3113" fmla="*/ 2044318 h 3910698"/>
                <a:gd name="connsiteX3114" fmla="*/ 938172 w 12193737"/>
                <a:gd name="connsiteY3114" fmla="*/ 2115688 h 3910698"/>
                <a:gd name="connsiteX3115" fmla="*/ 814550 w 12193737"/>
                <a:gd name="connsiteY3115" fmla="*/ 2505780 h 3910698"/>
                <a:gd name="connsiteX3116" fmla="*/ 938172 w 12193737"/>
                <a:gd name="connsiteY3116" fmla="*/ 2577150 h 3910698"/>
                <a:gd name="connsiteX3117" fmla="*/ 814550 w 12193737"/>
                <a:gd name="connsiteY3117" fmla="*/ 2648520 h 3910698"/>
                <a:gd name="connsiteX3118" fmla="*/ 814550 w 12193737"/>
                <a:gd name="connsiteY3118" fmla="*/ 2505780 h 3910698"/>
                <a:gd name="connsiteX3119" fmla="*/ 819656 w 12193737"/>
                <a:gd name="connsiteY3119" fmla="*/ 2665141 h 3910698"/>
                <a:gd name="connsiteX3120" fmla="*/ 944980 w 12193737"/>
                <a:gd name="connsiteY3120" fmla="*/ 2737489 h 3910698"/>
                <a:gd name="connsiteX3121" fmla="*/ 819656 w 12193737"/>
                <a:gd name="connsiteY3121" fmla="*/ 2809837 h 3910698"/>
                <a:gd name="connsiteX3122" fmla="*/ 814586 w 12193737"/>
                <a:gd name="connsiteY3122" fmla="*/ 2806940 h 3910698"/>
                <a:gd name="connsiteX3123" fmla="*/ 814586 w 12193737"/>
                <a:gd name="connsiteY3123" fmla="*/ 2668074 h 3910698"/>
                <a:gd name="connsiteX3124" fmla="*/ 819656 w 12193737"/>
                <a:gd name="connsiteY3124" fmla="*/ 2665141 h 3910698"/>
                <a:gd name="connsiteX3125" fmla="*/ 811183 w 12193737"/>
                <a:gd name="connsiteY3125" fmla="*/ 2804948 h 3910698"/>
                <a:gd name="connsiteX3126" fmla="*/ 694332 w 12193737"/>
                <a:gd name="connsiteY3126" fmla="*/ 2737489 h 3910698"/>
                <a:gd name="connsiteX3127" fmla="*/ 811183 w 12193737"/>
                <a:gd name="connsiteY3127" fmla="*/ 2669993 h 3910698"/>
                <a:gd name="connsiteX3128" fmla="*/ 811183 w 12193737"/>
                <a:gd name="connsiteY3128" fmla="*/ 2804948 h 3910698"/>
                <a:gd name="connsiteX3129" fmla="*/ 938172 w 12193737"/>
                <a:gd name="connsiteY3129" fmla="*/ 2897828 h 3910698"/>
                <a:gd name="connsiteX3130" fmla="*/ 814586 w 12193737"/>
                <a:gd name="connsiteY3130" fmla="*/ 2969198 h 3910698"/>
                <a:gd name="connsiteX3131" fmla="*/ 814586 w 12193737"/>
                <a:gd name="connsiteY3131" fmla="*/ 2826457 h 3910698"/>
                <a:gd name="connsiteX3132" fmla="*/ 938172 w 12193737"/>
                <a:gd name="connsiteY3132" fmla="*/ 2897791 h 3910698"/>
                <a:gd name="connsiteX3133" fmla="*/ 814550 w 12193737"/>
                <a:gd name="connsiteY3133" fmla="*/ 3287920 h 3910698"/>
                <a:gd name="connsiteX3134" fmla="*/ 938172 w 12193737"/>
                <a:gd name="connsiteY3134" fmla="*/ 3359290 h 3910698"/>
                <a:gd name="connsiteX3135" fmla="*/ 814550 w 12193737"/>
                <a:gd name="connsiteY3135" fmla="*/ 3430660 h 3910698"/>
                <a:gd name="connsiteX3136" fmla="*/ 814550 w 12193737"/>
                <a:gd name="connsiteY3136" fmla="*/ 3287920 h 3910698"/>
                <a:gd name="connsiteX3137" fmla="*/ 819656 w 12193737"/>
                <a:gd name="connsiteY3137" fmla="*/ 3447281 h 3910698"/>
                <a:gd name="connsiteX3138" fmla="*/ 944943 w 12193737"/>
                <a:gd name="connsiteY3138" fmla="*/ 3519628 h 3910698"/>
                <a:gd name="connsiteX3139" fmla="*/ 819620 w 12193737"/>
                <a:gd name="connsiteY3139" fmla="*/ 3591976 h 3910698"/>
                <a:gd name="connsiteX3140" fmla="*/ 814550 w 12193737"/>
                <a:gd name="connsiteY3140" fmla="*/ 3589043 h 3910698"/>
                <a:gd name="connsiteX3141" fmla="*/ 814550 w 12193737"/>
                <a:gd name="connsiteY3141" fmla="*/ 3450214 h 3910698"/>
                <a:gd name="connsiteX3142" fmla="*/ 819656 w 12193737"/>
                <a:gd name="connsiteY3142" fmla="*/ 3447281 h 3910698"/>
                <a:gd name="connsiteX3143" fmla="*/ 811183 w 12193737"/>
                <a:gd name="connsiteY3143" fmla="*/ 3587088 h 3910698"/>
                <a:gd name="connsiteX3144" fmla="*/ 694332 w 12193737"/>
                <a:gd name="connsiteY3144" fmla="*/ 3519628 h 3910698"/>
                <a:gd name="connsiteX3145" fmla="*/ 811183 w 12193737"/>
                <a:gd name="connsiteY3145" fmla="*/ 3452133 h 3910698"/>
                <a:gd name="connsiteX3146" fmla="*/ 811183 w 12193737"/>
                <a:gd name="connsiteY3146" fmla="*/ 3587052 h 3910698"/>
                <a:gd name="connsiteX3147" fmla="*/ 814550 w 12193737"/>
                <a:gd name="connsiteY3147" fmla="*/ 3608597 h 3910698"/>
                <a:gd name="connsiteX3148" fmla="*/ 938172 w 12193737"/>
                <a:gd name="connsiteY3148" fmla="*/ 3679967 h 3910698"/>
                <a:gd name="connsiteX3149" fmla="*/ 814550 w 12193737"/>
                <a:gd name="connsiteY3149" fmla="*/ 3751337 h 3910698"/>
                <a:gd name="connsiteX3150" fmla="*/ 814550 w 12193737"/>
                <a:gd name="connsiteY3150" fmla="*/ 3608597 h 3910698"/>
                <a:gd name="connsiteX3151" fmla="*/ 823023 w 12193737"/>
                <a:gd name="connsiteY3151" fmla="*/ 3593932 h 3910698"/>
                <a:gd name="connsiteX3152" fmla="*/ 946645 w 12193737"/>
                <a:gd name="connsiteY3152" fmla="*/ 3522561 h 3910698"/>
                <a:gd name="connsiteX3153" fmla="*/ 946645 w 12193737"/>
                <a:gd name="connsiteY3153" fmla="*/ 3665302 h 3910698"/>
                <a:gd name="connsiteX3154" fmla="*/ 823023 w 12193737"/>
                <a:gd name="connsiteY3154" fmla="*/ 3593932 h 3910698"/>
                <a:gd name="connsiteX3155" fmla="*/ 950013 w 12193737"/>
                <a:gd name="connsiteY3155" fmla="*/ 3522561 h 3910698"/>
                <a:gd name="connsiteX3156" fmla="*/ 1080406 w 12193737"/>
                <a:gd name="connsiteY3156" fmla="*/ 3597842 h 3910698"/>
                <a:gd name="connsiteX3157" fmla="*/ 955082 w 12193737"/>
                <a:gd name="connsiteY3157" fmla="*/ 3670190 h 3910698"/>
                <a:gd name="connsiteX3158" fmla="*/ 950013 w 12193737"/>
                <a:gd name="connsiteY3158" fmla="*/ 3667257 h 3910698"/>
                <a:gd name="connsiteX3159" fmla="*/ 950013 w 12193737"/>
                <a:gd name="connsiteY3159" fmla="*/ 3522561 h 3910698"/>
                <a:gd name="connsiteX3160" fmla="*/ 1082108 w 12193737"/>
                <a:gd name="connsiteY3160" fmla="*/ 3600775 h 3910698"/>
                <a:gd name="connsiteX3161" fmla="*/ 1082108 w 12193737"/>
                <a:gd name="connsiteY3161" fmla="*/ 3743516 h 3910698"/>
                <a:gd name="connsiteX3162" fmla="*/ 958486 w 12193737"/>
                <a:gd name="connsiteY3162" fmla="*/ 3672146 h 3910698"/>
                <a:gd name="connsiteX3163" fmla="*/ 1082108 w 12193737"/>
                <a:gd name="connsiteY3163" fmla="*/ 3600775 h 3910698"/>
                <a:gd name="connsiteX3164" fmla="*/ 1085476 w 12193737"/>
                <a:gd name="connsiteY3164" fmla="*/ 3600775 h 3910698"/>
                <a:gd name="connsiteX3165" fmla="*/ 1215869 w 12193737"/>
                <a:gd name="connsiteY3165" fmla="*/ 3676056 h 3910698"/>
                <a:gd name="connsiteX3166" fmla="*/ 1090545 w 12193737"/>
                <a:gd name="connsiteY3166" fmla="*/ 3748405 h 3910698"/>
                <a:gd name="connsiteX3167" fmla="*/ 1085476 w 12193737"/>
                <a:gd name="connsiteY3167" fmla="*/ 3745471 h 3910698"/>
                <a:gd name="connsiteX3168" fmla="*/ 1085476 w 12193737"/>
                <a:gd name="connsiteY3168" fmla="*/ 3600775 h 3910698"/>
                <a:gd name="connsiteX3169" fmla="*/ 1087214 w 12193737"/>
                <a:gd name="connsiteY3169" fmla="*/ 3597842 h 3910698"/>
                <a:gd name="connsiteX3170" fmla="*/ 1217607 w 12193737"/>
                <a:gd name="connsiteY3170" fmla="*/ 3522561 h 3910698"/>
                <a:gd name="connsiteX3171" fmla="*/ 1217607 w 12193737"/>
                <a:gd name="connsiteY3171" fmla="*/ 3673087 h 3910698"/>
                <a:gd name="connsiteX3172" fmla="*/ 1087214 w 12193737"/>
                <a:gd name="connsiteY3172" fmla="*/ 3597806 h 3910698"/>
                <a:gd name="connsiteX3173" fmla="*/ 1217571 w 12193737"/>
                <a:gd name="connsiteY3173" fmla="*/ 3360231 h 3910698"/>
                <a:gd name="connsiteX3174" fmla="*/ 1093949 w 12193737"/>
                <a:gd name="connsiteY3174" fmla="*/ 3288861 h 3910698"/>
                <a:gd name="connsiteX3175" fmla="*/ 1217571 w 12193737"/>
                <a:gd name="connsiteY3175" fmla="*/ 3217527 h 3910698"/>
                <a:gd name="connsiteX3176" fmla="*/ 1217571 w 12193737"/>
                <a:gd name="connsiteY3176" fmla="*/ 3360231 h 3910698"/>
                <a:gd name="connsiteX3177" fmla="*/ 1212501 w 12193737"/>
                <a:gd name="connsiteY3177" fmla="*/ 3200906 h 3910698"/>
                <a:gd name="connsiteX3178" fmla="*/ 1087177 w 12193737"/>
                <a:gd name="connsiteY3178" fmla="*/ 3128559 h 3910698"/>
                <a:gd name="connsiteX3179" fmla="*/ 1212465 w 12193737"/>
                <a:gd name="connsiteY3179" fmla="*/ 3056247 h 3910698"/>
                <a:gd name="connsiteX3180" fmla="*/ 1217534 w 12193737"/>
                <a:gd name="connsiteY3180" fmla="*/ 3059180 h 3910698"/>
                <a:gd name="connsiteX3181" fmla="*/ 1217534 w 12193737"/>
                <a:gd name="connsiteY3181" fmla="*/ 3198010 h 3910698"/>
                <a:gd name="connsiteX3182" fmla="*/ 1212465 w 12193737"/>
                <a:gd name="connsiteY3182" fmla="*/ 3200943 h 3910698"/>
                <a:gd name="connsiteX3183" fmla="*/ 1220974 w 12193737"/>
                <a:gd name="connsiteY3183" fmla="*/ 3061099 h 3910698"/>
                <a:gd name="connsiteX3184" fmla="*/ 1337825 w 12193737"/>
                <a:gd name="connsiteY3184" fmla="*/ 3128559 h 3910698"/>
                <a:gd name="connsiteX3185" fmla="*/ 1220974 w 12193737"/>
                <a:gd name="connsiteY3185" fmla="*/ 3196018 h 3910698"/>
                <a:gd name="connsiteX3186" fmla="*/ 1220974 w 12193737"/>
                <a:gd name="connsiteY3186" fmla="*/ 3061099 h 3910698"/>
                <a:gd name="connsiteX3187" fmla="*/ 1093949 w 12193737"/>
                <a:gd name="connsiteY3187" fmla="*/ 2968220 h 3910698"/>
                <a:gd name="connsiteX3188" fmla="*/ 1217571 w 12193737"/>
                <a:gd name="connsiteY3188" fmla="*/ 2896850 h 3910698"/>
                <a:gd name="connsiteX3189" fmla="*/ 1217571 w 12193737"/>
                <a:gd name="connsiteY3189" fmla="*/ 3039590 h 3910698"/>
                <a:gd name="connsiteX3190" fmla="*/ 1093949 w 12193737"/>
                <a:gd name="connsiteY3190" fmla="*/ 2968220 h 3910698"/>
                <a:gd name="connsiteX3191" fmla="*/ 1217571 w 12193737"/>
                <a:gd name="connsiteY3191" fmla="*/ 2578092 h 3910698"/>
                <a:gd name="connsiteX3192" fmla="*/ 1093949 w 12193737"/>
                <a:gd name="connsiteY3192" fmla="*/ 2506758 h 3910698"/>
                <a:gd name="connsiteX3193" fmla="*/ 1217571 w 12193737"/>
                <a:gd name="connsiteY3193" fmla="*/ 2435387 h 3910698"/>
                <a:gd name="connsiteX3194" fmla="*/ 1217571 w 12193737"/>
                <a:gd name="connsiteY3194" fmla="*/ 2578128 h 3910698"/>
                <a:gd name="connsiteX3195" fmla="*/ 1212501 w 12193737"/>
                <a:gd name="connsiteY3195" fmla="*/ 2418767 h 3910698"/>
                <a:gd name="connsiteX3196" fmla="*/ 1087177 w 12193737"/>
                <a:gd name="connsiteY3196" fmla="*/ 2346419 h 3910698"/>
                <a:gd name="connsiteX3197" fmla="*/ 1212465 w 12193737"/>
                <a:gd name="connsiteY3197" fmla="*/ 2274071 h 3910698"/>
                <a:gd name="connsiteX3198" fmla="*/ 1217534 w 12193737"/>
                <a:gd name="connsiteY3198" fmla="*/ 2277004 h 3910698"/>
                <a:gd name="connsiteX3199" fmla="*/ 1217534 w 12193737"/>
                <a:gd name="connsiteY3199" fmla="*/ 2415834 h 3910698"/>
                <a:gd name="connsiteX3200" fmla="*/ 1212465 w 12193737"/>
                <a:gd name="connsiteY3200" fmla="*/ 2418767 h 3910698"/>
                <a:gd name="connsiteX3201" fmla="*/ 1220974 w 12193737"/>
                <a:gd name="connsiteY3201" fmla="*/ 2278959 h 3910698"/>
                <a:gd name="connsiteX3202" fmla="*/ 1337825 w 12193737"/>
                <a:gd name="connsiteY3202" fmla="*/ 2346419 h 3910698"/>
                <a:gd name="connsiteX3203" fmla="*/ 1220974 w 12193737"/>
                <a:gd name="connsiteY3203" fmla="*/ 2413879 h 3910698"/>
                <a:gd name="connsiteX3204" fmla="*/ 1220974 w 12193737"/>
                <a:gd name="connsiteY3204" fmla="*/ 2278959 h 3910698"/>
                <a:gd name="connsiteX3205" fmla="*/ 1093985 w 12193737"/>
                <a:gd name="connsiteY3205" fmla="*/ 2186080 h 3910698"/>
                <a:gd name="connsiteX3206" fmla="*/ 1217607 w 12193737"/>
                <a:gd name="connsiteY3206" fmla="*/ 2114710 h 3910698"/>
                <a:gd name="connsiteX3207" fmla="*/ 1217607 w 12193737"/>
                <a:gd name="connsiteY3207" fmla="*/ 2257451 h 3910698"/>
                <a:gd name="connsiteX3208" fmla="*/ 1093985 w 12193737"/>
                <a:gd name="connsiteY3208" fmla="*/ 2186080 h 3910698"/>
                <a:gd name="connsiteX3209" fmla="*/ 1217571 w 12193737"/>
                <a:gd name="connsiteY3209" fmla="*/ 1795952 h 3910698"/>
                <a:gd name="connsiteX3210" fmla="*/ 1093949 w 12193737"/>
                <a:gd name="connsiteY3210" fmla="*/ 1724618 h 3910698"/>
                <a:gd name="connsiteX3211" fmla="*/ 1217571 w 12193737"/>
                <a:gd name="connsiteY3211" fmla="*/ 1653248 h 3910698"/>
                <a:gd name="connsiteX3212" fmla="*/ 1217571 w 12193737"/>
                <a:gd name="connsiteY3212" fmla="*/ 1795952 h 3910698"/>
                <a:gd name="connsiteX3213" fmla="*/ 1212501 w 12193737"/>
                <a:gd name="connsiteY3213" fmla="*/ 1636627 h 3910698"/>
                <a:gd name="connsiteX3214" fmla="*/ 1087177 w 12193737"/>
                <a:gd name="connsiteY3214" fmla="*/ 1564279 h 3910698"/>
                <a:gd name="connsiteX3215" fmla="*/ 1212465 w 12193737"/>
                <a:gd name="connsiteY3215" fmla="*/ 1491931 h 3910698"/>
                <a:gd name="connsiteX3216" fmla="*/ 1217534 w 12193737"/>
                <a:gd name="connsiteY3216" fmla="*/ 1494864 h 3910698"/>
                <a:gd name="connsiteX3217" fmla="*/ 1217534 w 12193737"/>
                <a:gd name="connsiteY3217" fmla="*/ 1633694 h 3910698"/>
                <a:gd name="connsiteX3218" fmla="*/ 1212465 w 12193737"/>
                <a:gd name="connsiteY3218" fmla="*/ 1636627 h 3910698"/>
                <a:gd name="connsiteX3219" fmla="*/ 1220974 w 12193737"/>
                <a:gd name="connsiteY3219" fmla="*/ 1496820 h 3910698"/>
                <a:gd name="connsiteX3220" fmla="*/ 1337825 w 12193737"/>
                <a:gd name="connsiteY3220" fmla="*/ 1564279 h 3910698"/>
                <a:gd name="connsiteX3221" fmla="*/ 1220974 w 12193737"/>
                <a:gd name="connsiteY3221" fmla="*/ 1631739 h 3910698"/>
                <a:gd name="connsiteX3222" fmla="*/ 1220974 w 12193737"/>
                <a:gd name="connsiteY3222" fmla="*/ 1496820 h 3910698"/>
                <a:gd name="connsiteX3223" fmla="*/ 1093949 w 12193737"/>
                <a:gd name="connsiteY3223" fmla="*/ 1403941 h 3910698"/>
                <a:gd name="connsiteX3224" fmla="*/ 1217571 w 12193737"/>
                <a:gd name="connsiteY3224" fmla="*/ 1332570 h 3910698"/>
                <a:gd name="connsiteX3225" fmla="*/ 1217571 w 12193737"/>
                <a:gd name="connsiteY3225" fmla="*/ 1475311 h 3910698"/>
                <a:gd name="connsiteX3226" fmla="*/ 1093949 w 12193737"/>
                <a:gd name="connsiteY3226" fmla="*/ 1403941 h 3910698"/>
                <a:gd name="connsiteX3227" fmla="*/ 1217571 w 12193737"/>
                <a:gd name="connsiteY3227" fmla="*/ 1013848 h 3910698"/>
                <a:gd name="connsiteX3228" fmla="*/ 1093949 w 12193737"/>
                <a:gd name="connsiteY3228" fmla="*/ 942478 h 3910698"/>
                <a:gd name="connsiteX3229" fmla="*/ 1217571 w 12193737"/>
                <a:gd name="connsiteY3229" fmla="*/ 871108 h 3910698"/>
                <a:gd name="connsiteX3230" fmla="*/ 1217571 w 12193737"/>
                <a:gd name="connsiteY3230" fmla="*/ 1013848 h 3910698"/>
                <a:gd name="connsiteX3231" fmla="*/ 1212501 w 12193737"/>
                <a:gd name="connsiteY3231" fmla="*/ 854488 h 3910698"/>
                <a:gd name="connsiteX3232" fmla="*/ 1087177 w 12193737"/>
                <a:gd name="connsiteY3232" fmla="*/ 782140 h 3910698"/>
                <a:gd name="connsiteX3233" fmla="*/ 1212465 w 12193737"/>
                <a:gd name="connsiteY3233" fmla="*/ 709792 h 3910698"/>
                <a:gd name="connsiteX3234" fmla="*/ 1217534 w 12193737"/>
                <a:gd name="connsiteY3234" fmla="*/ 712725 h 3910698"/>
                <a:gd name="connsiteX3235" fmla="*/ 1217534 w 12193737"/>
                <a:gd name="connsiteY3235" fmla="*/ 851555 h 3910698"/>
                <a:gd name="connsiteX3236" fmla="*/ 1212465 w 12193737"/>
                <a:gd name="connsiteY3236" fmla="*/ 854488 h 3910698"/>
                <a:gd name="connsiteX3237" fmla="*/ 1220974 w 12193737"/>
                <a:gd name="connsiteY3237" fmla="*/ 714680 h 3910698"/>
                <a:gd name="connsiteX3238" fmla="*/ 1337825 w 12193737"/>
                <a:gd name="connsiteY3238" fmla="*/ 782140 h 3910698"/>
                <a:gd name="connsiteX3239" fmla="*/ 1220974 w 12193737"/>
                <a:gd name="connsiteY3239" fmla="*/ 849599 h 3910698"/>
                <a:gd name="connsiteX3240" fmla="*/ 1220974 w 12193737"/>
                <a:gd name="connsiteY3240" fmla="*/ 714680 h 3910698"/>
                <a:gd name="connsiteX3241" fmla="*/ 1093949 w 12193737"/>
                <a:gd name="connsiteY3241" fmla="*/ 621801 h 3910698"/>
                <a:gd name="connsiteX3242" fmla="*/ 1217571 w 12193737"/>
                <a:gd name="connsiteY3242" fmla="*/ 550431 h 3910698"/>
                <a:gd name="connsiteX3243" fmla="*/ 1217571 w 12193737"/>
                <a:gd name="connsiteY3243" fmla="*/ 693171 h 3910698"/>
                <a:gd name="connsiteX3244" fmla="*/ 1093949 w 12193737"/>
                <a:gd name="connsiteY3244" fmla="*/ 621801 h 3910698"/>
                <a:gd name="connsiteX3245" fmla="*/ 1085476 w 12193737"/>
                <a:gd name="connsiteY3245" fmla="*/ 2933 h 3910698"/>
                <a:gd name="connsiteX3246" fmla="*/ 1209097 w 12193737"/>
                <a:gd name="connsiteY3246" fmla="*/ 74303 h 3910698"/>
                <a:gd name="connsiteX3247" fmla="*/ 1085476 w 12193737"/>
                <a:gd name="connsiteY3247" fmla="*/ 145674 h 3910698"/>
                <a:gd name="connsiteX3248" fmla="*/ 1085476 w 12193737"/>
                <a:gd name="connsiteY3248" fmla="*/ 2933 h 3910698"/>
                <a:gd name="connsiteX3249" fmla="*/ 1082108 w 12193737"/>
                <a:gd name="connsiteY3249" fmla="*/ 2933 h 3910698"/>
                <a:gd name="connsiteX3250" fmla="*/ 1082108 w 12193737"/>
                <a:gd name="connsiteY3250" fmla="*/ 147629 h 3910698"/>
                <a:gd name="connsiteX3251" fmla="*/ 1077038 w 12193737"/>
                <a:gd name="connsiteY3251" fmla="*/ 150562 h 3910698"/>
                <a:gd name="connsiteX3252" fmla="*/ 951715 w 12193737"/>
                <a:gd name="connsiteY3252" fmla="*/ 78214 h 3910698"/>
                <a:gd name="connsiteX3253" fmla="*/ 1082108 w 12193737"/>
                <a:gd name="connsiteY3253" fmla="*/ 2933 h 3910698"/>
                <a:gd name="connsiteX3254" fmla="*/ 950013 w 12193737"/>
                <a:gd name="connsiteY3254" fmla="*/ 81147 h 3910698"/>
                <a:gd name="connsiteX3255" fmla="*/ 1073635 w 12193737"/>
                <a:gd name="connsiteY3255" fmla="*/ 152517 h 3910698"/>
                <a:gd name="connsiteX3256" fmla="*/ 950013 w 12193737"/>
                <a:gd name="connsiteY3256" fmla="*/ 223887 h 3910698"/>
                <a:gd name="connsiteX3257" fmla="*/ 950013 w 12193737"/>
                <a:gd name="connsiteY3257" fmla="*/ 81147 h 3910698"/>
                <a:gd name="connsiteX3258" fmla="*/ 946645 w 12193737"/>
                <a:gd name="connsiteY3258" fmla="*/ 225843 h 3910698"/>
                <a:gd name="connsiteX3259" fmla="*/ 941576 w 12193737"/>
                <a:gd name="connsiteY3259" fmla="*/ 228776 h 3910698"/>
                <a:gd name="connsiteX3260" fmla="*/ 816252 w 12193737"/>
                <a:gd name="connsiteY3260" fmla="*/ 156428 h 3910698"/>
                <a:gd name="connsiteX3261" fmla="*/ 946645 w 12193737"/>
                <a:gd name="connsiteY3261" fmla="*/ 81147 h 3910698"/>
                <a:gd name="connsiteX3262" fmla="*/ 946645 w 12193737"/>
                <a:gd name="connsiteY3262" fmla="*/ 225843 h 3910698"/>
                <a:gd name="connsiteX3263" fmla="*/ 814550 w 12193737"/>
                <a:gd name="connsiteY3263" fmla="*/ 2933 h 3910698"/>
                <a:gd name="connsiteX3264" fmla="*/ 944943 w 12193737"/>
                <a:gd name="connsiteY3264" fmla="*/ 78214 h 3910698"/>
                <a:gd name="connsiteX3265" fmla="*/ 814550 w 12193737"/>
                <a:gd name="connsiteY3265" fmla="*/ 153495 h 3910698"/>
                <a:gd name="connsiteX3266" fmla="*/ 814550 w 12193737"/>
                <a:gd name="connsiteY3266" fmla="*/ 2933 h 3910698"/>
                <a:gd name="connsiteX3267" fmla="*/ 814550 w 12193737"/>
                <a:gd name="connsiteY3267" fmla="*/ 159361 h 3910698"/>
                <a:gd name="connsiteX3268" fmla="*/ 938172 w 12193737"/>
                <a:gd name="connsiteY3268" fmla="*/ 230731 h 3910698"/>
                <a:gd name="connsiteX3269" fmla="*/ 814550 w 12193737"/>
                <a:gd name="connsiteY3269" fmla="*/ 302101 h 3910698"/>
                <a:gd name="connsiteX3270" fmla="*/ 814550 w 12193737"/>
                <a:gd name="connsiteY3270" fmla="*/ 159361 h 3910698"/>
                <a:gd name="connsiteX3271" fmla="*/ 685823 w 12193737"/>
                <a:gd name="connsiteY3271" fmla="*/ 75281 h 3910698"/>
                <a:gd name="connsiteX3272" fmla="*/ 811183 w 12193737"/>
                <a:gd name="connsiteY3272" fmla="*/ 2933 h 3910698"/>
                <a:gd name="connsiteX3273" fmla="*/ 811183 w 12193737"/>
                <a:gd name="connsiteY3273" fmla="*/ 153495 h 3910698"/>
                <a:gd name="connsiteX3274" fmla="*/ 685859 w 12193737"/>
                <a:gd name="connsiteY3274" fmla="*/ 81147 h 3910698"/>
                <a:gd name="connsiteX3275" fmla="*/ 685859 w 12193737"/>
                <a:gd name="connsiteY3275" fmla="*/ 75317 h 3910698"/>
                <a:gd name="connsiteX3276" fmla="*/ 685823 w 12193737"/>
                <a:gd name="connsiteY3276" fmla="*/ 85058 h 3910698"/>
                <a:gd name="connsiteX3277" fmla="*/ 809481 w 12193737"/>
                <a:gd name="connsiteY3277" fmla="*/ 156428 h 3910698"/>
                <a:gd name="connsiteX3278" fmla="*/ 685823 w 12193737"/>
                <a:gd name="connsiteY3278" fmla="*/ 227798 h 3910698"/>
                <a:gd name="connsiteX3279" fmla="*/ 685823 w 12193737"/>
                <a:gd name="connsiteY3279" fmla="*/ 85058 h 3910698"/>
                <a:gd name="connsiteX3280" fmla="*/ 685823 w 12193737"/>
                <a:gd name="connsiteY3280" fmla="*/ 231709 h 3910698"/>
                <a:gd name="connsiteX3281" fmla="*/ 811146 w 12193737"/>
                <a:gd name="connsiteY3281" fmla="*/ 159325 h 3910698"/>
                <a:gd name="connsiteX3282" fmla="*/ 811146 w 12193737"/>
                <a:gd name="connsiteY3282" fmla="*/ 304021 h 3910698"/>
                <a:gd name="connsiteX3283" fmla="*/ 806077 w 12193737"/>
                <a:gd name="connsiteY3283" fmla="*/ 306954 h 3910698"/>
                <a:gd name="connsiteX3284" fmla="*/ 685823 w 12193737"/>
                <a:gd name="connsiteY3284" fmla="*/ 237502 h 3910698"/>
                <a:gd name="connsiteX3285" fmla="*/ 685823 w 12193737"/>
                <a:gd name="connsiteY3285" fmla="*/ 231673 h 3910698"/>
                <a:gd name="connsiteX3286" fmla="*/ 685823 w 12193737"/>
                <a:gd name="connsiteY3286" fmla="*/ 241486 h 3910698"/>
                <a:gd name="connsiteX3287" fmla="*/ 802673 w 12193737"/>
                <a:gd name="connsiteY3287" fmla="*/ 308945 h 3910698"/>
                <a:gd name="connsiteX3288" fmla="*/ 685823 w 12193737"/>
                <a:gd name="connsiteY3288" fmla="*/ 376441 h 3910698"/>
                <a:gd name="connsiteX3289" fmla="*/ 685823 w 12193737"/>
                <a:gd name="connsiteY3289" fmla="*/ 241486 h 3910698"/>
                <a:gd name="connsiteX3290" fmla="*/ 685823 w 12193737"/>
                <a:gd name="connsiteY3290" fmla="*/ 405735 h 3910698"/>
                <a:gd name="connsiteX3291" fmla="*/ 802673 w 12193737"/>
                <a:gd name="connsiteY3291" fmla="*/ 473194 h 3910698"/>
                <a:gd name="connsiteX3292" fmla="*/ 685823 w 12193737"/>
                <a:gd name="connsiteY3292" fmla="*/ 540654 h 3910698"/>
                <a:gd name="connsiteX3293" fmla="*/ 685823 w 12193737"/>
                <a:gd name="connsiteY3293" fmla="*/ 405699 h 3910698"/>
                <a:gd name="connsiteX3294" fmla="*/ 685823 w 12193737"/>
                <a:gd name="connsiteY3294" fmla="*/ 544565 h 3910698"/>
                <a:gd name="connsiteX3295" fmla="*/ 806077 w 12193737"/>
                <a:gd name="connsiteY3295" fmla="*/ 475150 h 3910698"/>
                <a:gd name="connsiteX3296" fmla="*/ 811183 w 12193737"/>
                <a:gd name="connsiteY3296" fmla="*/ 478083 h 3910698"/>
                <a:gd name="connsiteX3297" fmla="*/ 811183 w 12193737"/>
                <a:gd name="connsiteY3297" fmla="*/ 622779 h 3910698"/>
                <a:gd name="connsiteX3298" fmla="*/ 685859 w 12193737"/>
                <a:gd name="connsiteY3298" fmla="*/ 550395 h 3910698"/>
                <a:gd name="connsiteX3299" fmla="*/ 685859 w 12193737"/>
                <a:gd name="connsiteY3299" fmla="*/ 544565 h 3910698"/>
                <a:gd name="connsiteX3300" fmla="*/ 685823 w 12193737"/>
                <a:gd name="connsiteY3300" fmla="*/ 554305 h 3910698"/>
                <a:gd name="connsiteX3301" fmla="*/ 809481 w 12193737"/>
                <a:gd name="connsiteY3301" fmla="*/ 625676 h 3910698"/>
                <a:gd name="connsiteX3302" fmla="*/ 685823 w 12193737"/>
                <a:gd name="connsiteY3302" fmla="*/ 697046 h 3910698"/>
                <a:gd name="connsiteX3303" fmla="*/ 685823 w 12193737"/>
                <a:gd name="connsiteY3303" fmla="*/ 554269 h 3910698"/>
                <a:gd name="connsiteX3304" fmla="*/ 685823 w 12193737"/>
                <a:gd name="connsiteY3304" fmla="*/ 700993 h 3910698"/>
                <a:gd name="connsiteX3305" fmla="*/ 811146 w 12193737"/>
                <a:gd name="connsiteY3305" fmla="*/ 628609 h 3910698"/>
                <a:gd name="connsiteX3306" fmla="*/ 811146 w 12193737"/>
                <a:gd name="connsiteY3306" fmla="*/ 779170 h 3910698"/>
                <a:gd name="connsiteX3307" fmla="*/ 685823 w 12193737"/>
                <a:gd name="connsiteY3307" fmla="*/ 706786 h 3910698"/>
                <a:gd name="connsiteX3308" fmla="*/ 685823 w 12193737"/>
                <a:gd name="connsiteY3308" fmla="*/ 700956 h 3910698"/>
                <a:gd name="connsiteX3309" fmla="*/ 685823 w 12193737"/>
                <a:gd name="connsiteY3309" fmla="*/ 710733 h 3910698"/>
                <a:gd name="connsiteX3310" fmla="*/ 809481 w 12193737"/>
                <a:gd name="connsiteY3310" fmla="*/ 782103 h 3910698"/>
                <a:gd name="connsiteX3311" fmla="*/ 685823 w 12193737"/>
                <a:gd name="connsiteY3311" fmla="*/ 853474 h 3910698"/>
                <a:gd name="connsiteX3312" fmla="*/ 685823 w 12193737"/>
                <a:gd name="connsiteY3312" fmla="*/ 710697 h 3910698"/>
                <a:gd name="connsiteX3313" fmla="*/ 685823 w 12193737"/>
                <a:gd name="connsiteY3313" fmla="*/ 857421 h 3910698"/>
                <a:gd name="connsiteX3314" fmla="*/ 811146 w 12193737"/>
                <a:gd name="connsiteY3314" fmla="*/ 785036 h 3910698"/>
                <a:gd name="connsiteX3315" fmla="*/ 811146 w 12193737"/>
                <a:gd name="connsiteY3315" fmla="*/ 935598 h 3910698"/>
                <a:gd name="connsiteX3316" fmla="*/ 685823 w 12193737"/>
                <a:gd name="connsiteY3316" fmla="*/ 863214 h 3910698"/>
                <a:gd name="connsiteX3317" fmla="*/ 685823 w 12193737"/>
                <a:gd name="connsiteY3317" fmla="*/ 857384 h 3910698"/>
                <a:gd name="connsiteX3318" fmla="*/ 685823 w 12193737"/>
                <a:gd name="connsiteY3318" fmla="*/ 867197 h 3910698"/>
                <a:gd name="connsiteX3319" fmla="*/ 809481 w 12193737"/>
                <a:gd name="connsiteY3319" fmla="*/ 938568 h 3910698"/>
                <a:gd name="connsiteX3320" fmla="*/ 685823 w 12193737"/>
                <a:gd name="connsiteY3320" fmla="*/ 1009938 h 3910698"/>
                <a:gd name="connsiteX3321" fmla="*/ 685823 w 12193737"/>
                <a:gd name="connsiteY3321" fmla="*/ 867161 h 3910698"/>
                <a:gd name="connsiteX3322" fmla="*/ 685823 w 12193737"/>
                <a:gd name="connsiteY3322" fmla="*/ 1013885 h 3910698"/>
                <a:gd name="connsiteX3323" fmla="*/ 811146 w 12193737"/>
                <a:gd name="connsiteY3323" fmla="*/ 941501 h 3910698"/>
                <a:gd name="connsiteX3324" fmla="*/ 811146 w 12193737"/>
                <a:gd name="connsiteY3324" fmla="*/ 1086196 h 3910698"/>
                <a:gd name="connsiteX3325" fmla="*/ 806077 w 12193737"/>
                <a:gd name="connsiteY3325" fmla="*/ 1089129 h 3910698"/>
                <a:gd name="connsiteX3326" fmla="*/ 685823 w 12193737"/>
                <a:gd name="connsiteY3326" fmla="*/ 1019678 h 3910698"/>
                <a:gd name="connsiteX3327" fmla="*/ 685823 w 12193737"/>
                <a:gd name="connsiteY3327" fmla="*/ 1013848 h 3910698"/>
                <a:gd name="connsiteX3328" fmla="*/ 685823 w 12193737"/>
                <a:gd name="connsiteY3328" fmla="*/ 1023589 h 3910698"/>
                <a:gd name="connsiteX3329" fmla="*/ 802673 w 12193737"/>
                <a:gd name="connsiteY3329" fmla="*/ 1091049 h 3910698"/>
                <a:gd name="connsiteX3330" fmla="*/ 685823 w 12193737"/>
                <a:gd name="connsiteY3330" fmla="*/ 1158508 h 3910698"/>
                <a:gd name="connsiteX3331" fmla="*/ 685823 w 12193737"/>
                <a:gd name="connsiteY3331" fmla="*/ 1023553 h 3910698"/>
                <a:gd name="connsiteX3332" fmla="*/ 685823 w 12193737"/>
                <a:gd name="connsiteY3332" fmla="*/ 1187875 h 3910698"/>
                <a:gd name="connsiteX3333" fmla="*/ 802673 w 12193737"/>
                <a:gd name="connsiteY3333" fmla="*/ 1255334 h 3910698"/>
                <a:gd name="connsiteX3334" fmla="*/ 685823 w 12193737"/>
                <a:gd name="connsiteY3334" fmla="*/ 1322794 h 3910698"/>
                <a:gd name="connsiteX3335" fmla="*/ 685823 w 12193737"/>
                <a:gd name="connsiteY3335" fmla="*/ 1187875 h 3910698"/>
                <a:gd name="connsiteX3336" fmla="*/ 685823 w 12193737"/>
                <a:gd name="connsiteY3336" fmla="*/ 1326704 h 3910698"/>
                <a:gd name="connsiteX3337" fmla="*/ 806077 w 12193737"/>
                <a:gd name="connsiteY3337" fmla="*/ 1257290 h 3910698"/>
                <a:gd name="connsiteX3338" fmla="*/ 811183 w 12193737"/>
                <a:gd name="connsiteY3338" fmla="*/ 1260223 h 3910698"/>
                <a:gd name="connsiteX3339" fmla="*/ 811183 w 12193737"/>
                <a:gd name="connsiteY3339" fmla="*/ 1404882 h 3910698"/>
                <a:gd name="connsiteX3340" fmla="*/ 685859 w 12193737"/>
                <a:gd name="connsiteY3340" fmla="*/ 1332534 h 3910698"/>
                <a:gd name="connsiteX3341" fmla="*/ 685859 w 12193737"/>
                <a:gd name="connsiteY3341" fmla="*/ 1326704 h 3910698"/>
                <a:gd name="connsiteX3342" fmla="*/ 685823 w 12193737"/>
                <a:gd name="connsiteY3342" fmla="*/ 1336445 h 3910698"/>
                <a:gd name="connsiteX3343" fmla="*/ 809481 w 12193737"/>
                <a:gd name="connsiteY3343" fmla="*/ 1407815 h 3910698"/>
                <a:gd name="connsiteX3344" fmla="*/ 685823 w 12193737"/>
                <a:gd name="connsiteY3344" fmla="*/ 1479185 h 3910698"/>
                <a:gd name="connsiteX3345" fmla="*/ 685823 w 12193737"/>
                <a:gd name="connsiteY3345" fmla="*/ 1336409 h 3910698"/>
                <a:gd name="connsiteX3346" fmla="*/ 685823 w 12193737"/>
                <a:gd name="connsiteY3346" fmla="*/ 1483132 h 3910698"/>
                <a:gd name="connsiteX3347" fmla="*/ 811146 w 12193737"/>
                <a:gd name="connsiteY3347" fmla="*/ 1410748 h 3910698"/>
                <a:gd name="connsiteX3348" fmla="*/ 811146 w 12193737"/>
                <a:gd name="connsiteY3348" fmla="*/ 1561310 h 3910698"/>
                <a:gd name="connsiteX3349" fmla="*/ 685823 w 12193737"/>
                <a:gd name="connsiteY3349" fmla="*/ 1488962 h 3910698"/>
                <a:gd name="connsiteX3350" fmla="*/ 685823 w 12193737"/>
                <a:gd name="connsiteY3350" fmla="*/ 1483132 h 3910698"/>
                <a:gd name="connsiteX3351" fmla="*/ 685823 w 12193737"/>
                <a:gd name="connsiteY3351" fmla="*/ 1492909 h 3910698"/>
                <a:gd name="connsiteX3352" fmla="*/ 809481 w 12193737"/>
                <a:gd name="connsiteY3352" fmla="*/ 1564279 h 3910698"/>
                <a:gd name="connsiteX3353" fmla="*/ 685823 w 12193737"/>
                <a:gd name="connsiteY3353" fmla="*/ 1635650 h 3910698"/>
                <a:gd name="connsiteX3354" fmla="*/ 685823 w 12193737"/>
                <a:gd name="connsiteY3354" fmla="*/ 1492873 h 3910698"/>
                <a:gd name="connsiteX3355" fmla="*/ 685823 w 12193737"/>
                <a:gd name="connsiteY3355" fmla="*/ 1639560 h 3910698"/>
                <a:gd name="connsiteX3356" fmla="*/ 811146 w 12193737"/>
                <a:gd name="connsiteY3356" fmla="*/ 1567176 h 3910698"/>
                <a:gd name="connsiteX3357" fmla="*/ 811146 w 12193737"/>
                <a:gd name="connsiteY3357" fmla="*/ 1717738 h 3910698"/>
                <a:gd name="connsiteX3358" fmla="*/ 685823 w 12193737"/>
                <a:gd name="connsiteY3358" fmla="*/ 1645390 h 3910698"/>
                <a:gd name="connsiteX3359" fmla="*/ 685823 w 12193737"/>
                <a:gd name="connsiteY3359" fmla="*/ 1639560 h 3910698"/>
                <a:gd name="connsiteX3360" fmla="*/ 685823 w 12193737"/>
                <a:gd name="connsiteY3360" fmla="*/ 1649337 h 3910698"/>
                <a:gd name="connsiteX3361" fmla="*/ 809481 w 12193737"/>
                <a:gd name="connsiteY3361" fmla="*/ 1720707 h 3910698"/>
                <a:gd name="connsiteX3362" fmla="*/ 685823 w 12193737"/>
                <a:gd name="connsiteY3362" fmla="*/ 1792078 h 3910698"/>
                <a:gd name="connsiteX3363" fmla="*/ 685823 w 12193737"/>
                <a:gd name="connsiteY3363" fmla="*/ 1649301 h 3910698"/>
                <a:gd name="connsiteX3364" fmla="*/ 685823 w 12193737"/>
                <a:gd name="connsiteY3364" fmla="*/ 1796024 h 3910698"/>
                <a:gd name="connsiteX3365" fmla="*/ 811146 w 12193737"/>
                <a:gd name="connsiteY3365" fmla="*/ 1723640 h 3910698"/>
                <a:gd name="connsiteX3366" fmla="*/ 811146 w 12193737"/>
                <a:gd name="connsiteY3366" fmla="*/ 1868336 h 3910698"/>
                <a:gd name="connsiteX3367" fmla="*/ 806077 w 12193737"/>
                <a:gd name="connsiteY3367" fmla="*/ 1871269 h 3910698"/>
                <a:gd name="connsiteX3368" fmla="*/ 685823 w 12193737"/>
                <a:gd name="connsiteY3368" fmla="*/ 1801818 h 3910698"/>
                <a:gd name="connsiteX3369" fmla="*/ 685823 w 12193737"/>
                <a:gd name="connsiteY3369" fmla="*/ 1795988 h 3910698"/>
                <a:gd name="connsiteX3370" fmla="*/ 685823 w 12193737"/>
                <a:gd name="connsiteY3370" fmla="*/ 1805729 h 3910698"/>
                <a:gd name="connsiteX3371" fmla="*/ 802709 w 12193737"/>
                <a:gd name="connsiteY3371" fmla="*/ 1873188 h 3910698"/>
                <a:gd name="connsiteX3372" fmla="*/ 685823 w 12193737"/>
                <a:gd name="connsiteY3372" fmla="*/ 1940648 h 3910698"/>
                <a:gd name="connsiteX3373" fmla="*/ 685823 w 12193737"/>
                <a:gd name="connsiteY3373" fmla="*/ 1805693 h 3910698"/>
                <a:gd name="connsiteX3374" fmla="*/ 685823 w 12193737"/>
                <a:gd name="connsiteY3374" fmla="*/ 1970014 h 3910698"/>
                <a:gd name="connsiteX3375" fmla="*/ 802673 w 12193737"/>
                <a:gd name="connsiteY3375" fmla="*/ 2037474 h 3910698"/>
                <a:gd name="connsiteX3376" fmla="*/ 685823 w 12193737"/>
                <a:gd name="connsiteY3376" fmla="*/ 2104933 h 3910698"/>
                <a:gd name="connsiteX3377" fmla="*/ 685823 w 12193737"/>
                <a:gd name="connsiteY3377" fmla="*/ 1969978 h 3910698"/>
                <a:gd name="connsiteX3378" fmla="*/ 685823 w 12193737"/>
                <a:gd name="connsiteY3378" fmla="*/ 2108844 h 3910698"/>
                <a:gd name="connsiteX3379" fmla="*/ 806077 w 12193737"/>
                <a:gd name="connsiteY3379" fmla="*/ 2039429 h 3910698"/>
                <a:gd name="connsiteX3380" fmla="*/ 811183 w 12193737"/>
                <a:gd name="connsiteY3380" fmla="*/ 2042362 h 3910698"/>
                <a:gd name="connsiteX3381" fmla="*/ 811183 w 12193737"/>
                <a:gd name="connsiteY3381" fmla="*/ 2187058 h 3910698"/>
                <a:gd name="connsiteX3382" fmla="*/ 685859 w 12193737"/>
                <a:gd name="connsiteY3382" fmla="*/ 2114710 h 3910698"/>
                <a:gd name="connsiteX3383" fmla="*/ 685859 w 12193737"/>
                <a:gd name="connsiteY3383" fmla="*/ 2108880 h 3910698"/>
                <a:gd name="connsiteX3384" fmla="*/ 685823 w 12193737"/>
                <a:gd name="connsiteY3384" fmla="*/ 2118585 h 3910698"/>
                <a:gd name="connsiteX3385" fmla="*/ 809481 w 12193737"/>
                <a:gd name="connsiteY3385" fmla="*/ 2189955 h 3910698"/>
                <a:gd name="connsiteX3386" fmla="*/ 685823 w 12193737"/>
                <a:gd name="connsiteY3386" fmla="*/ 2261361 h 3910698"/>
                <a:gd name="connsiteX3387" fmla="*/ 685823 w 12193737"/>
                <a:gd name="connsiteY3387" fmla="*/ 2118585 h 3910698"/>
                <a:gd name="connsiteX3388" fmla="*/ 685823 w 12193737"/>
                <a:gd name="connsiteY3388" fmla="*/ 2265272 h 3910698"/>
                <a:gd name="connsiteX3389" fmla="*/ 811146 w 12193737"/>
                <a:gd name="connsiteY3389" fmla="*/ 2192924 h 3910698"/>
                <a:gd name="connsiteX3390" fmla="*/ 811146 w 12193737"/>
                <a:gd name="connsiteY3390" fmla="*/ 2343450 h 3910698"/>
                <a:gd name="connsiteX3391" fmla="*/ 685823 w 12193737"/>
                <a:gd name="connsiteY3391" fmla="*/ 2271102 h 3910698"/>
                <a:gd name="connsiteX3392" fmla="*/ 685823 w 12193737"/>
                <a:gd name="connsiteY3392" fmla="*/ 2265272 h 3910698"/>
                <a:gd name="connsiteX3393" fmla="*/ 685823 w 12193737"/>
                <a:gd name="connsiteY3393" fmla="*/ 2275049 h 3910698"/>
                <a:gd name="connsiteX3394" fmla="*/ 809481 w 12193737"/>
                <a:gd name="connsiteY3394" fmla="*/ 2346419 h 3910698"/>
                <a:gd name="connsiteX3395" fmla="*/ 685823 w 12193737"/>
                <a:gd name="connsiteY3395" fmla="*/ 2417825 h 3910698"/>
                <a:gd name="connsiteX3396" fmla="*/ 685823 w 12193737"/>
                <a:gd name="connsiteY3396" fmla="*/ 2275049 h 3910698"/>
                <a:gd name="connsiteX3397" fmla="*/ 685823 w 12193737"/>
                <a:gd name="connsiteY3397" fmla="*/ 2421736 h 3910698"/>
                <a:gd name="connsiteX3398" fmla="*/ 811146 w 12193737"/>
                <a:gd name="connsiteY3398" fmla="*/ 2349388 h 3910698"/>
                <a:gd name="connsiteX3399" fmla="*/ 811146 w 12193737"/>
                <a:gd name="connsiteY3399" fmla="*/ 2499914 h 3910698"/>
                <a:gd name="connsiteX3400" fmla="*/ 685823 w 12193737"/>
                <a:gd name="connsiteY3400" fmla="*/ 2427566 h 3910698"/>
                <a:gd name="connsiteX3401" fmla="*/ 685823 w 12193737"/>
                <a:gd name="connsiteY3401" fmla="*/ 2421736 h 3910698"/>
                <a:gd name="connsiteX3402" fmla="*/ 685823 w 12193737"/>
                <a:gd name="connsiteY3402" fmla="*/ 2431440 h 3910698"/>
                <a:gd name="connsiteX3403" fmla="*/ 809481 w 12193737"/>
                <a:gd name="connsiteY3403" fmla="*/ 2502811 h 3910698"/>
                <a:gd name="connsiteX3404" fmla="*/ 685823 w 12193737"/>
                <a:gd name="connsiteY3404" fmla="*/ 2574217 h 3910698"/>
                <a:gd name="connsiteX3405" fmla="*/ 685823 w 12193737"/>
                <a:gd name="connsiteY3405" fmla="*/ 2431440 h 3910698"/>
                <a:gd name="connsiteX3406" fmla="*/ 685823 w 12193737"/>
                <a:gd name="connsiteY3406" fmla="*/ 2578128 h 3910698"/>
                <a:gd name="connsiteX3407" fmla="*/ 811146 w 12193737"/>
                <a:gd name="connsiteY3407" fmla="*/ 2505780 h 3910698"/>
                <a:gd name="connsiteX3408" fmla="*/ 811146 w 12193737"/>
                <a:gd name="connsiteY3408" fmla="*/ 2650440 h 3910698"/>
                <a:gd name="connsiteX3409" fmla="*/ 806077 w 12193737"/>
                <a:gd name="connsiteY3409" fmla="*/ 2653373 h 3910698"/>
                <a:gd name="connsiteX3410" fmla="*/ 685823 w 12193737"/>
                <a:gd name="connsiteY3410" fmla="*/ 2583922 h 3910698"/>
                <a:gd name="connsiteX3411" fmla="*/ 685823 w 12193737"/>
                <a:gd name="connsiteY3411" fmla="*/ 2578092 h 3910698"/>
                <a:gd name="connsiteX3412" fmla="*/ 685823 w 12193737"/>
                <a:gd name="connsiteY3412" fmla="*/ 2587905 h 3910698"/>
                <a:gd name="connsiteX3413" fmla="*/ 802673 w 12193737"/>
                <a:gd name="connsiteY3413" fmla="*/ 2655364 h 3910698"/>
                <a:gd name="connsiteX3414" fmla="*/ 685823 w 12193737"/>
                <a:gd name="connsiteY3414" fmla="*/ 2722824 h 3910698"/>
                <a:gd name="connsiteX3415" fmla="*/ 685823 w 12193737"/>
                <a:gd name="connsiteY3415" fmla="*/ 2587905 h 3910698"/>
                <a:gd name="connsiteX3416" fmla="*/ 685823 w 12193737"/>
                <a:gd name="connsiteY3416" fmla="*/ 2752154 h 3910698"/>
                <a:gd name="connsiteX3417" fmla="*/ 802673 w 12193737"/>
                <a:gd name="connsiteY3417" fmla="*/ 2819613 h 3910698"/>
                <a:gd name="connsiteX3418" fmla="*/ 685823 w 12193737"/>
                <a:gd name="connsiteY3418" fmla="*/ 2887073 h 3910698"/>
                <a:gd name="connsiteX3419" fmla="*/ 685823 w 12193737"/>
                <a:gd name="connsiteY3419" fmla="*/ 2752154 h 3910698"/>
                <a:gd name="connsiteX3420" fmla="*/ 685823 w 12193737"/>
                <a:gd name="connsiteY3420" fmla="*/ 2890984 h 3910698"/>
                <a:gd name="connsiteX3421" fmla="*/ 806077 w 12193737"/>
                <a:gd name="connsiteY3421" fmla="*/ 2821569 h 3910698"/>
                <a:gd name="connsiteX3422" fmla="*/ 811183 w 12193737"/>
                <a:gd name="connsiteY3422" fmla="*/ 2824502 h 3910698"/>
                <a:gd name="connsiteX3423" fmla="*/ 811183 w 12193737"/>
                <a:gd name="connsiteY3423" fmla="*/ 2969161 h 3910698"/>
                <a:gd name="connsiteX3424" fmla="*/ 685859 w 12193737"/>
                <a:gd name="connsiteY3424" fmla="*/ 2896814 h 3910698"/>
                <a:gd name="connsiteX3425" fmla="*/ 685859 w 12193737"/>
                <a:gd name="connsiteY3425" fmla="*/ 2890984 h 3910698"/>
                <a:gd name="connsiteX3426" fmla="*/ 685823 w 12193737"/>
                <a:gd name="connsiteY3426" fmla="*/ 2900761 h 3910698"/>
                <a:gd name="connsiteX3427" fmla="*/ 809481 w 12193737"/>
                <a:gd name="connsiteY3427" fmla="*/ 2972131 h 3910698"/>
                <a:gd name="connsiteX3428" fmla="*/ 685823 w 12193737"/>
                <a:gd name="connsiteY3428" fmla="*/ 3043537 h 3910698"/>
                <a:gd name="connsiteX3429" fmla="*/ 685823 w 12193737"/>
                <a:gd name="connsiteY3429" fmla="*/ 2900761 h 3910698"/>
                <a:gd name="connsiteX3430" fmla="*/ 685823 w 12193737"/>
                <a:gd name="connsiteY3430" fmla="*/ 3047448 h 3910698"/>
                <a:gd name="connsiteX3431" fmla="*/ 811146 w 12193737"/>
                <a:gd name="connsiteY3431" fmla="*/ 2975064 h 3910698"/>
                <a:gd name="connsiteX3432" fmla="*/ 811146 w 12193737"/>
                <a:gd name="connsiteY3432" fmla="*/ 3125626 h 3910698"/>
                <a:gd name="connsiteX3433" fmla="*/ 685823 w 12193737"/>
                <a:gd name="connsiteY3433" fmla="*/ 3053278 h 3910698"/>
                <a:gd name="connsiteX3434" fmla="*/ 685823 w 12193737"/>
                <a:gd name="connsiteY3434" fmla="*/ 3047448 h 3910698"/>
                <a:gd name="connsiteX3435" fmla="*/ 685823 w 12193737"/>
                <a:gd name="connsiteY3435" fmla="*/ 3057152 h 3910698"/>
                <a:gd name="connsiteX3436" fmla="*/ 809481 w 12193737"/>
                <a:gd name="connsiteY3436" fmla="*/ 3128522 h 3910698"/>
                <a:gd name="connsiteX3437" fmla="*/ 685823 w 12193737"/>
                <a:gd name="connsiteY3437" fmla="*/ 3199929 h 3910698"/>
                <a:gd name="connsiteX3438" fmla="*/ 685823 w 12193737"/>
                <a:gd name="connsiteY3438" fmla="*/ 3057152 h 3910698"/>
                <a:gd name="connsiteX3439" fmla="*/ 685823 w 12193737"/>
                <a:gd name="connsiteY3439" fmla="*/ 3203840 h 3910698"/>
                <a:gd name="connsiteX3440" fmla="*/ 811146 w 12193737"/>
                <a:gd name="connsiteY3440" fmla="*/ 3131455 h 3910698"/>
                <a:gd name="connsiteX3441" fmla="*/ 811146 w 12193737"/>
                <a:gd name="connsiteY3441" fmla="*/ 3282017 h 3910698"/>
                <a:gd name="connsiteX3442" fmla="*/ 685823 w 12193737"/>
                <a:gd name="connsiteY3442" fmla="*/ 3209670 h 3910698"/>
                <a:gd name="connsiteX3443" fmla="*/ 685823 w 12193737"/>
                <a:gd name="connsiteY3443" fmla="*/ 3203840 h 3910698"/>
                <a:gd name="connsiteX3444" fmla="*/ 685823 w 12193737"/>
                <a:gd name="connsiteY3444" fmla="*/ 3213616 h 3910698"/>
                <a:gd name="connsiteX3445" fmla="*/ 809481 w 12193737"/>
                <a:gd name="connsiteY3445" fmla="*/ 3284987 h 3910698"/>
                <a:gd name="connsiteX3446" fmla="*/ 685823 w 12193737"/>
                <a:gd name="connsiteY3446" fmla="*/ 3356357 h 3910698"/>
                <a:gd name="connsiteX3447" fmla="*/ 685823 w 12193737"/>
                <a:gd name="connsiteY3447" fmla="*/ 3213616 h 3910698"/>
                <a:gd name="connsiteX3448" fmla="*/ 685823 w 12193737"/>
                <a:gd name="connsiteY3448" fmla="*/ 3360304 h 3910698"/>
                <a:gd name="connsiteX3449" fmla="*/ 811146 w 12193737"/>
                <a:gd name="connsiteY3449" fmla="*/ 3287920 h 3910698"/>
                <a:gd name="connsiteX3450" fmla="*/ 811146 w 12193737"/>
                <a:gd name="connsiteY3450" fmla="*/ 3432615 h 3910698"/>
                <a:gd name="connsiteX3451" fmla="*/ 806077 w 12193737"/>
                <a:gd name="connsiteY3451" fmla="*/ 3435549 h 3910698"/>
                <a:gd name="connsiteX3452" fmla="*/ 685823 w 12193737"/>
                <a:gd name="connsiteY3452" fmla="*/ 3366134 h 3910698"/>
                <a:gd name="connsiteX3453" fmla="*/ 685823 w 12193737"/>
                <a:gd name="connsiteY3453" fmla="*/ 3360304 h 3910698"/>
                <a:gd name="connsiteX3454" fmla="*/ 685823 w 12193737"/>
                <a:gd name="connsiteY3454" fmla="*/ 3370044 h 3910698"/>
                <a:gd name="connsiteX3455" fmla="*/ 802709 w 12193737"/>
                <a:gd name="connsiteY3455" fmla="*/ 3437504 h 3910698"/>
                <a:gd name="connsiteX3456" fmla="*/ 685823 w 12193737"/>
                <a:gd name="connsiteY3456" fmla="*/ 3505000 h 3910698"/>
                <a:gd name="connsiteX3457" fmla="*/ 685823 w 12193737"/>
                <a:gd name="connsiteY3457" fmla="*/ 3370044 h 3910698"/>
                <a:gd name="connsiteX3458" fmla="*/ 685823 w 12193737"/>
                <a:gd name="connsiteY3458" fmla="*/ 3534294 h 3910698"/>
                <a:gd name="connsiteX3459" fmla="*/ 802673 w 12193737"/>
                <a:gd name="connsiteY3459" fmla="*/ 3601753 h 3910698"/>
                <a:gd name="connsiteX3460" fmla="*/ 685823 w 12193737"/>
                <a:gd name="connsiteY3460" fmla="*/ 3669213 h 3910698"/>
                <a:gd name="connsiteX3461" fmla="*/ 685823 w 12193737"/>
                <a:gd name="connsiteY3461" fmla="*/ 3534294 h 3910698"/>
                <a:gd name="connsiteX3462" fmla="*/ 685823 w 12193737"/>
                <a:gd name="connsiteY3462" fmla="*/ 3682900 h 3910698"/>
                <a:gd name="connsiteX3463" fmla="*/ 809481 w 12193737"/>
                <a:gd name="connsiteY3463" fmla="*/ 3754271 h 3910698"/>
                <a:gd name="connsiteX3464" fmla="*/ 685823 w 12193737"/>
                <a:gd name="connsiteY3464" fmla="*/ 3825677 h 3910698"/>
                <a:gd name="connsiteX3465" fmla="*/ 685823 w 12193737"/>
                <a:gd name="connsiteY3465" fmla="*/ 3682936 h 3910698"/>
                <a:gd name="connsiteX3466" fmla="*/ 811183 w 12193737"/>
                <a:gd name="connsiteY3466" fmla="*/ 3907765 h 3910698"/>
                <a:gd name="connsiteX3467" fmla="*/ 685859 w 12193737"/>
                <a:gd name="connsiteY3467" fmla="*/ 3835417 h 3910698"/>
                <a:gd name="connsiteX3468" fmla="*/ 685859 w 12193737"/>
                <a:gd name="connsiteY3468" fmla="*/ 3829587 h 3910698"/>
                <a:gd name="connsiteX3469" fmla="*/ 811183 w 12193737"/>
                <a:gd name="connsiteY3469" fmla="*/ 3757203 h 3910698"/>
                <a:gd name="connsiteX3470" fmla="*/ 811183 w 12193737"/>
                <a:gd name="connsiteY3470" fmla="*/ 3907765 h 3910698"/>
                <a:gd name="connsiteX3471" fmla="*/ 811183 w 12193737"/>
                <a:gd name="connsiteY3471" fmla="*/ 3751301 h 3910698"/>
                <a:gd name="connsiteX3472" fmla="*/ 685859 w 12193737"/>
                <a:gd name="connsiteY3472" fmla="*/ 3678953 h 3910698"/>
                <a:gd name="connsiteX3473" fmla="*/ 685859 w 12193737"/>
                <a:gd name="connsiteY3473" fmla="*/ 3673123 h 3910698"/>
                <a:gd name="connsiteX3474" fmla="*/ 806113 w 12193737"/>
                <a:gd name="connsiteY3474" fmla="*/ 3603708 h 3910698"/>
                <a:gd name="connsiteX3475" fmla="*/ 811183 w 12193737"/>
                <a:gd name="connsiteY3475" fmla="*/ 3606642 h 3910698"/>
                <a:gd name="connsiteX3476" fmla="*/ 811183 w 12193737"/>
                <a:gd name="connsiteY3476" fmla="*/ 3751301 h 3910698"/>
                <a:gd name="connsiteX3477" fmla="*/ 814550 w 12193737"/>
                <a:gd name="connsiteY3477" fmla="*/ 3907765 h 3910698"/>
                <a:gd name="connsiteX3478" fmla="*/ 814550 w 12193737"/>
                <a:gd name="connsiteY3478" fmla="*/ 3757203 h 3910698"/>
                <a:gd name="connsiteX3479" fmla="*/ 944943 w 12193737"/>
                <a:gd name="connsiteY3479" fmla="*/ 3832484 h 3910698"/>
                <a:gd name="connsiteX3480" fmla="*/ 814550 w 12193737"/>
                <a:gd name="connsiteY3480" fmla="*/ 3907801 h 3910698"/>
                <a:gd name="connsiteX3481" fmla="*/ 946645 w 12193737"/>
                <a:gd name="connsiteY3481" fmla="*/ 3829551 h 3910698"/>
                <a:gd name="connsiteX3482" fmla="*/ 816252 w 12193737"/>
                <a:gd name="connsiteY3482" fmla="*/ 3754271 h 3910698"/>
                <a:gd name="connsiteX3483" fmla="*/ 941540 w 12193737"/>
                <a:gd name="connsiteY3483" fmla="*/ 3681922 h 3910698"/>
                <a:gd name="connsiteX3484" fmla="*/ 946609 w 12193737"/>
                <a:gd name="connsiteY3484" fmla="*/ 3684855 h 3910698"/>
                <a:gd name="connsiteX3485" fmla="*/ 946609 w 12193737"/>
                <a:gd name="connsiteY3485" fmla="*/ 3829551 h 3910698"/>
                <a:gd name="connsiteX3486" fmla="*/ 950013 w 12193737"/>
                <a:gd name="connsiteY3486" fmla="*/ 3686811 h 3910698"/>
                <a:gd name="connsiteX3487" fmla="*/ 1073635 w 12193737"/>
                <a:gd name="connsiteY3487" fmla="*/ 3758181 h 3910698"/>
                <a:gd name="connsiteX3488" fmla="*/ 950013 w 12193737"/>
                <a:gd name="connsiteY3488" fmla="*/ 3829551 h 3910698"/>
                <a:gd name="connsiteX3489" fmla="*/ 950013 w 12193737"/>
                <a:gd name="connsiteY3489" fmla="*/ 3686811 h 3910698"/>
                <a:gd name="connsiteX3490" fmla="*/ 1082108 w 12193737"/>
                <a:gd name="connsiteY3490" fmla="*/ 3907765 h 3910698"/>
                <a:gd name="connsiteX3491" fmla="*/ 951715 w 12193737"/>
                <a:gd name="connsiteY3491" fmla="*/ 3832484 h 3910698"/>
                <a:gd name="connsiteX3492" fmla="*/ 1077038 w 12193737"/>
                <a:gd name="connsiteY3492" fmla="*/ 3760137 h 3910698"/>
                <a:gd name="connsiteX3493" fmla="*/ 1082108 w 12193737"/>
                <a:gd name="connsiteY3493" fmla="*/ 3763069 h 3910698"/>
                <a:gd name="connsiteX3494" fmla="*/ 1082108 w 12193737"/>
                <a:gd name="connsiteY3494" fmla="*/ 3907765 h 3910698"/>
                <a:gd name="connsiteX3495" fmla="*/ 1085476 w 12193737"/>
                <a:gd name="connsiteY3495" fmla="*/ 3907765 h 3910698"/>
                <a:gd name="connsiteX3496" fmla="*/ 1085476 w 12193737"/>
                <a:gd name="connsiteY3496" fmla="*/ 3765025 h 3910698"/>
                <a:gd name="connsiteX3497" fmla="*/ 1209097 w 12193737"/>
                <a:gd name="connsiteY3497" fmla="*/ 3836395 h 3910698"/>
                <a:gd name="connsiteX3498" fmla="*/ 1085476 w 12193737"/>
                <a:gd name="connsiteY3498" fmla="*/ 3907765 h 3910698"/>
                <a:gd name="connsiteX3499" fmla="*/ 1093985 w 12193737"/>
                <a:gd name="connsiteY3499" fmla="*/ 3750360 h 3910698"/>
                <a:gd name="connsiteX3500" fmla="*/ 1217607 w 12193737"/>
                <a:gd name="connsiteY3500" fmla="*/ 3678989 h 3910698"/>
                <a:gd name="connsiteX3501" fmla="*/ 1217607 w 12193737"/>
                <a:gd name="connsiteY3501" fmla="*/ 3821730 h 3910698"/>
                <a:gd name="connsiteX3502" fmla="*/ 1093985 w 12193737"/>
                <a:gd name="connsiteY3502" fmla="*/ 3750360 h 3910698"/>
                <a:gd name="connsiteX3503" fmla="*/ 1346226 w 12193737"/>
                <a:gd name="connsiteY3503" fmla="*/ 3895997 h 3910698"/>
                <a:gd name="connsiteX3504" fmla="*/ 1229411 w 12193737"/>
                <a:gd name="connsiteY3504" fmla="*/ 3828573 h 3910698"/>
                <a:gd name="connsiteX3505" fmla="*/ 1346226 w 12193737"/>
                <a:gd name="connsiteY3505" fmla="*/ 3761150 h 3910698"/>
                <a:gd name="connsiteX3506" fmla="*/ 1346226 w 12193737"/>
                <a:gd name="connsiteY3506" fmla="*/ 3896033 h 3910698"/>
                <a:gd name="connsiteX3507" fmla="*/ 1346226 w 12193737"/>
                <a:gd name="connsiteY3507" fmla="*/ 3757240 h 3910698"/>
                <a:gd name="connsiteX3508" fmla="*/ 1226044 w 12193737"/>
                <a:gd name="connsiteY3508" fmla="*/ 3826618 h 3910698"/>
                <a:gd name="connsiteX3509" fmla="*/ 1220974 w 12193737"/>
                <a:gd name="connsiteY3509" fmla="*/ 3823685 h 3910698"/>
                <a:gd name="connsiteX3510" fmla="*/ 1220974 w 12193737"/>
                <a:gd name="connsiteY3510" fmla="*/ 3678989 h 3910698"/>
                <a:gd name="connsiteX3511" fmla="*/ 1346262 w 12193737"/>
                <a:gd name="connsiteY3511" fmla="*/ 3751301 h 3910698"/>
                <a:gd name="connsiteX3512" fmla="*/ 1346262 w 12193737"/>
                <a:gd name="connsiteY3512" fmla="*/ 3757240 h 3910698"/>
                <a:gd name="connsiteX3513" fmla="*/ 1346226 w 12193737"/>
                <a:gd name="connsiteY3513" fmla="*/ 3747391 h 3910698"/>
                <a:gd name="connsiteX3514" fmla="*/ 1222676 w 12193737"/>
                <a:gd name="connsiteY3514" fmla="*/ 3676056 h 3910698"/>
                <a:gd name="connsiteX3515" fmla="*/ 1346226 w 12193737"/>
                <a:gd name="connsiteY3515" fmla="*/ 3604722 h 3910698"/>
                <a:gd name="connsiteX3516" fmla="*/ 1346226 w 12193737"/>
                <a:gd name="connsiteY3516" fmla="*/ 3747427 h 3910698"/>
                <a:gd name="connsiteX3517" fmla="*/ 1346226 w 12193737"/>
                <a:gd name="connsiteY3517" fmla="*/ 3600812 h 3910698"/>
                <a:gd name="connsiteX3518" fmla="*/ 1220938 w 12193737"/>
                <a:gd name="connsiteY3518" fmla="*/ 3673123 h 3910698"/>
                <a:gd name="connsiteX3519" fmla="*/ 1220938 w 12193737"/>
                <a:gd name="connsiteY3519" fmla="*/ 3522561 h 3910698"/>
                <a:gd name="connsiteX3520" fmla="*/ 1346226 w 12193737"/>
                <a:gd name="connsiteY3520" fmla="*/ 3594909 h 3910698"/>
                <a:gd name="connsiteX3521" fmla="*/ 1346226 w 12193737"/>
                <a:gd name="connsiteY3521" fmla="*/ 3600812 h 3910698"/>
                <a:gd name="connsiteX3522" fmla="*/ 1346226 w 12193737"/>
                <a:gd name="connsiteY3522" fmla="*/ 3590963 h 3910698"/>
                <a:gd name="connsiteX3523" fmla="*/ 1222676 w 12193737"/>
                <a:gd name="connsiteY3523" fmla="*/ 3519592 h 3910698"/>
                <a:gd name="connsiteX3524" fmla="*/ 1346226 w 12193737"/>
                <a:gd name="connsiteY3524" fmla="*/ 3448258 h 3910698"/>
                <a:gd name="connsiteX3525" fmla="*/ 1346226 w 12193737"/>
                <a:gd name="connsiteY3525" fmla="*/ 3590963 h 3910698"/>
                <a:gd name="connsiteX3526" fmla="*/ 1346226 w 12193737"/>
                <a:gd name="connsiteY3526" fmla="*/ 3444384 h 3910698"/>
                <a:gd name="connsiteX3527" fmla="*/ 1220938 w 12193737"/>
                <a:gd name="connsiteY3527" fmla="*/ 3516732 h 3910698"/>
                <a:gd name="connsiteX3528" fmla="*/ 1220938 w 12193737"/>
                <a:gd name="connsiteY3528" fmla="*/ 3366170 h 3910698"/>
                <a:gd name="connsiteX3529" fmla="*/ 1346226 w 12193737"/>
                <a:gd name="connsiteY3529" fmla="*/ 3438482 h 3910698"/>
                <a:gd name="connsiteX3530" fmla="*/ 1346226 w 12193737"/>
                <a:gd name="connsiteY3530" fmla="*/ 3444384 h 3910698"/>
                <a:gd name="connsiteX3531" fmla="*/ 1346226 w 12193737"/>
                <a:gd name="connsiteY3531" fmla="*/ 3434535 h 3910698"/>
                <a:gd name="connsiteX3532" fmla="*/ 1222676 w 12193737"/>
                <a:gd name="connsiteY3532" fmla="*/ 3363164 h 3910698"/>
                <a:gd name="connsiteX3533" fmla="*/ 1346226 w 12193737"/>
                <a:gd name="connsiteY3533" fmla="*/ 3291830 h 3910698"/>
                <a:gd name="connsiteX3534" fmla="*/ 1346226 w 12193737"/>
                <a:gd name="connsiteY3534" fmla="*/ 3434535 h 3910698"/>
                <a:gd name="connsiteX3535" fmla="*/ 1346226 w 12193737"/>
                <a:gd name="connsiteY3535" fmla="*/ 3287956 h 3910698"/>
                <a:gd name="connsiteX3536" fmla="*/ 1220938 w 12193737"/>
                <a:gd name="connsiteY3536" fmla="*/ 3360267 h 3910698"/>
                <a:gd name="connsiteX3537" fmla="*/ 1220938 w 12193737"/>
                <a:gd name="connsiteY3537" fmla="*/ 3215572 h 3910698"/>
                <a:gd name="connsiteX3538" fmla="*/ 1226008 w 12193737"/>
                <a:gd name="connsiteY3538" fmla="*/ 3212639 h 3910698"/>
                <a:gd name="connsiteX3539" fmla="*/ 1346190 w 12193737"/>
                <a:gd name="connsiteY3539" fmla="*/ 3282017 h 3910698"/>
                <a:gd name="connsiteX3540" fmla="*/ 1346190 w 12193737"/>
                <a:gd name="connsiteY3540" fmla="*/ 3287956 h 3910698"/>
                <a:gd name="connsiteX3541" fmla="*/ 1346226 w 12193737"/>
                <a:gd name="connsiteY3541" fmla="*/ 3278107 h 3910698"/>
                <a:gd name="connsiteX3542" fmla="*/ 1229448 w 12193737"/>
                <a:gd name="connsiteY3542" fmla="*/ 3210683 h 3910698"/>
                <a:gd name="connsiteX3543" fmla="*/ 1346226 w 12193737"/>
                <a:gd name="connsiteY3543" fmla="*/ 3143260 h 3910698"/>
                <a:gd name="connsiteX3544" fmla="*/ 1346226 w 12193737"/>
                <a:gd name="connsiteY3544" fmla="*/ 3278143 h 3910698"/>
                <a:gd name="connsiteX3545" fmla="*/ 1346226 w 12193737"/>
                <a:gd name="connsiteY3545" fmla="*/ 3113857 h 3910698"/>
                <a:gd name="connsiteX3546" fmla="*/ 1229411 w 12193737"/>
                <a:gd name="connsiteY3546" fmla="*/ 3046434 h 3910698"/>
                <a:gd name="connsiteX3547" fmla="*/ 1346226 w 12193737"/>
                <a:gd name="connsiteY3547" fmla="*/ 2978974 h 3910698"/>
                <a:gd name="connsiteX3548" fmla="*/ 1346226 w 12193737"/>
                <a:gd name="connsiteY3548" fmla="*/ 3113857 h 3910698"/>
                <a:gd name="connsiteX3549" fmla="*/ 1346226 w 12193737"/>
                <a:gd name="connsiteY3549" fmla="*/ 2975100 h 3910698"/>
                <a:gd name="connsiteX3550" fmla="*/ 1226008 w 12193737"/>
                <a:gd name="connsiteY3550" fmla="*/ 3044479 h 3910698"/>
                <a:gd name="connsiteX3551" fmla="*/ 1220938 w 12193737"/>
                <a:gd name="connsiteY3551" fmla="*/ 3041546 h 3910698"/>
                <a:gd name="connsiteX3552" fmla="*/ 1220938 w 12193737"/>
                <a:gd name="connsiteY3552" fmla="*/ 2896850 h 3910698"/>
                <a:gd name="connsiteX3553" fmla="*/ 1346226 w 12193737"/>
                <a:gd name="connsiteY3553" fmla="*/ 2969161 h 3910698"/>
                <a:gd name="connsiteX3554" fmla="*/ 1346226 w 12193737"/>
                <a:gd name="connsiteY3554" fmla="*/ 2975100 h 3910698"/>
                <a:gd name="connsiteX3555" fmla="*/ 1346226 w 12193737"/>
                <a:gd name="connsiteY3555" fmla="*/ 2965251 h 3910698"/>
                <a:gd name="connsiteX3556" fmla="*/ 1222676 w 12193737"/>
                <a:gd name="connsiteY3556" fmla="*/ 2893917 h 3910698"/>
                <a:gd name="connsiteX3557" fmla="*/ 1346226 w 12193737"/>
                <a:gd name="connsiteY3557" fmla="*/ 2822583 h 3910698"/>
                <a:gd name="connsiteX3558" fmla="*/ 1346226 w 12193737"/>
                <a:gd name="connsiteY3558" fmla="*/ 2965287 h 3910698"/>
                <a:gd name="connsiteX3559" fmla="*/ 1346226 w 12193737"/>
                <a:gd name="connsiteY3559" fmla="*/ 2818672 h 3910698"/>
                <a:gd name="connsiteX3560" fmla="*/ 1220938 w 12193737"/>
                <a:gd name="connsiteY3560" fmla="*/ 2890984 h 3910698"/>
                <a:gd name="connsiteX3561" fmla="*/ 1220938 w 12193737"/>
                <a:gd name="connsiteY3561" fmla="*/ 2740422 h 3910698"/>
                <a:gd name="connsiteX3562" fmla="*/ 1346226 w 12193737"/>
                <a:gd name="connsiteY3562" fmla="*/ 2812770 h 3910698"/>
                <a:gd name="connsiteX3563" fmla="*/ 1346226 w 12193737"/>
                <a:gd name="connsiteY3563" fmla="*/ 2818708 h 3910698"/>
                <a:gd name="connsiteX3564" fmla="*/ 1346226 w 12193737"/>
                <a:gd name="connsiteY3564" fmla="*/ 2808823 h 3910698"/>
                <a:gd name="connsiteX3565" fmla="*/ 1222676 w 12193737"/>
                <a:gd name="connsiteY3565" fmla="*/ 2737453 h 3910698"/>
                <a:gd name="connsiteX3566" fmla="*/ 1346226 w 12193737"/>
                <a:gd name="connsiteY3566" fmla="*/ 2666119 h 3910698"/>
                <a:gd name="connsiteX3567" fmla="*/ 1346226 w 12193737"/>
                <a:gd name="connsiteY3567" fmla="*/ 2808823 h 3910698"/>
                <a:gd name="connsiteX3568" fmla="*/ 1346226 w 12193737"/>
                <a:gd name="connsiteY3568" fmla="*/ 2662244 h 3910698"/>
                <a:gd name="connsiteX3569" fmla="*/ 1220938 w 12193737"/>
                <a:gd name="connsiteY3569" fmla="*/ 2734556 h 3910698"/>
                <a:gd name="connsiteX3570" fmla="*/ 1220938 w 12193737"/>
                <a:gd name="connsiteY3570" fmla="*/ 2583958 h 3910698"/>
                <a:gd name="connsiteX3571" fmla="*/ 1346226 w 12193737"/>
                <a:gd name="connsiteY3571" fmla="*/ 2656306 h 3910698"/>
                <a:gd name="connsiteX3572" fmla="*/ 1346226 w 12193737"/>
                <a:gd name="connsiteY3572" fmla="*/ 2662244 h 3910698"/>
                <a:gd name="connsiteX3573" fmla="*/ 1346226 w 12193737"/>
                <a:gd name="connsiteY3573" fmla="*/ 2652395 h 3910698"/>
                <a:gd name="connsiteX3574" fmla="*/ 1222676 w 12193737"/>
                <a:gd name="connsiteY3574" fmla="*/ 2581061 h 3910698"/>
                <a:gd name="connsiteX3575" fmla="*/ 1346226 w 12193737"/>
                <a:gd name="connsiteY3575" fmla="*/ 2509727 h 3910698"/>
                <a:gd name="connsiteX3576" fmla="*/ 1346226 w 12193737"/>
                <a:gd name="connsiteY3576" fmla="*/ 2652431 h 3910698"/>
                <a:gd name="connsiteX3577" fmla="*/ 1346226 w 12193737"/>
                <a:gd name="connsiteY3577" fmla="*/ 2505816 h 3910698"/>
                <a:gd name="connsiteX3578" fmla="*/ 1220938 w 12193737"/>
                <a:gd name="connsiteY3578" fmla="*/ 2578128 h 3910698"/>
                <a:gd name="connsiteX3579" fmla="*/ 1220938 w 12193737"/>
                <a:gd name="connsiteY3579" fmla="*/ 2433432 h 3910698"/>
                <a:gd name="connsiteX3580" fmla="*/ 1226008 w 12193737"/>
                <a:gd name="connsiteY3580" fmla="*/ 2430499 h 3910698"/>
                <a:gd name="connsiteX3581" fmla="*/ 1346190 w 12193737"/>
                <a:gd name="connsiteY3581" fmla="*/ 2499878 h 3910698"/>
                <a:gd name="connsiteX3582" fmla="*/ 1346190 w 12193737"/>
                <a:gd name="connsiteY3582" fmla="*/ 2505816 h 3910698"/>
                <a:gd name="connsiteX3583" fmla="*/ 1346226 w 12193737"/>
                <a:gd name="connsiteY3583" fmla="*/ 2495967 h 3910698"/>
                <a:gd name="connsiteX3584" fmla="*/ 1229448 w 12193737"/>
                <a:gd name="connsiteY3584" fmla="*/ 2428544 h 3910698"/>
                <a:gd name="connsiteX3585" fmla="*/ 1346226 w 12193737"/>
                <a:gd name="connsiteY3585" fmla="*/ 2361120 h 3910698"/>
                <a:gd name="connsiteX3586" fmla="*/ 1346226 w 12193737"/>
                <a:gd name="connsiteY3586" fmla="*/ 2496003 h 3910698"/>
                <a:gd name="connsiteX3587" fmla="*/ 1346226 w 12193737"/>
                <a:gd name="connsiteY3587" fmla="*/ 2331718 h 3910698"/>
                <a:gd name="connsiteX3588" fmla="*/ 1229411 w 12193737"/>
                <a:gd name="connsiteY3588" fmla="*/ 2264294 h 3910698"/>
                <a:gd name="connsiteX3589" fmla="*/ 1346226 w 12193737"/>
                <a:gd name="connsiteY3589" fmla="*/ 2196871 h 3910698"/>
                <a:gd name="connsiteX3590" fmla="*/ 1346226 w 12193737"/>
                <a:gd name="connsiteY3590" fmla="*/ 2331754 h 3910698"/>
                <a:gd name="connsiteX3591" fmla="*/ 1346226 w 12193737"/>
                <a:gd name="connsiteY3591" fmla="*/ 2192960 h 3910698"/>
                <a:gd name="connsiteX3592" fmla="*/ 1226044 w 12193737"/>
                <a:gd name="connsiteY3592" fmla="*/ 2262339 h 3910698"/>
                <a:gd name="connsiteX3593" fmla="*/ 1220974 w 12193737"/>
                <a:gd name="connsiteY3593" fmla="*/ 2259406 h 3910698"/>
                <a:gd name="connsiteX3594" fmla="*/ 1220974 w 12193737"/>
                <a:gd name="connsiteY3594" fmla="*/ 2114710 h 3910698"/>
                <a:gd name="connsiteX3595" fmla="*/ 1346262 w 12193737"/>
                <a:gd name="connsiteY3595" fmla="*/ 2187022 h 3910698"/>
                <a:gd name="connsiteX3596" fmla="*/ 1346262 w 12193737"/>
                <a:gd name="connsiteY3596" fmla="*/ 2192960 h 3910698"/>
                <a:gd name="connsiteX3597" fmla="*/ 1346226 w 12193737"/>
                <a:gd name="connsiteY3597" fmla="*/ 2183111 h 3910698"/>
                <a:gd name="connsiteX3598" fmla="*/ 1222676 w 12193737"/>
                <a:gd name="connsiteY3598" fmla="*/ 2111741 h 3910698"/>
                <a:gd name="connsiteX3599" fmla="*/ 1346226 w 12193737"/>
                <a:gd name="connsiteY3599" fmla="*/ 2040407 h 3910698"/>
                <a:gd name="connsiteX3600" fmla="*/ 1346226 w 12193737"/>
                <a:gd name="connsiteY3600" fmla="*/ 2183111 h 3910698"/>
                <a:gd name="connsiteX3601" fmla="*/ 1346226 w 12193737"/>
                <a:gd name="connsiteY3601" fmla="*/ 2036532 h 3910698"/>
                <a:gd name="connsiteX3602" fmla="*/ 1220938 w 12193737"/>
                <a:gd name="connsiteY3602" fmla="*/ 2108844 h 3910698"/>
                <a:gd name="connsiteX3603" fmla="*/ 1220938 w 12193737"/>
                <a:gd name="connsiteY3603" fmla="*/ 1958282 h 3910698"/>
                <a:gd name="connsiteX3604" fmla="*/ 1346226 w 12193737"/>
                <a:gd name="connsiteY3604" fmla="*/ 2030594 h 3910698"/>
                <a:gd name="connsiteX3605" fmla="*/ 1346226 w 12193737"/>
                <a:gd name="connsiteY3605" fmla="*/ 2036532 h 3910698"/>
                <a:gd name="connsiteX3606" fmla="*/ 1346226 w 12193737"/>
                <a:gd name="connsiteY3606" fmla="*/ 2026683 h 3910698"/>
                <a:gd name="connsiteX3607" fmla="*/ 1222676 w 12193737"/>
                <a:gd name="connsiteY3607" fmla="*/ 1955349 h 3910698"/>
                <a:gd name="connsiteX3608" fmla="*/ 1346226 w 12193737"/>
                <a:gd name="connsiteY3608" fmla="*/ 1884015 h 3910698"/>
                <a:gd name="connsiteX3609" fmla="*/ 1346226 w 12193737"/>
                <a:gd name="connsiteY3609" fmla="*/ 2026719 h 3910698"/>
                <a:gd name="connsiteX3610" fmla="*/ 1346226 w 12193737"/>
                <a:gd name="connsiteY3610" fmla="*/ 1880104 h 3910698"/>
                <a:gd name="connsiteX3611" fmla="*/ 1220938 w 12193737"/>
                <a:gd name="connsiteY3611" fmla="*/ 1952416 h 3910698"/>
                <a:gd name="connsiteX3612" fmla="*/ 1220938 w 12193737"/>
                <a:gd name="connsiteY3612" fmla="*/ 1801854 h 3910698"/>
                <a:gd name="connsiteX3613" fmla="*/ 1346226 w 12193737"/>
                <a:gd name="connsiteY3613" fmla="*/ 1874166 h 3910698"/>
                <a:gd name="connsiteX3614" fmla="*/ 1346226 w 12193737"/>
                <a:gd name="connsiteY3614" fmla="*/ 1880104 h 3910698"/>
                <a:gd name="connsiteX3615" fmla="*/ 1346226 w 12193737"/>
                <a:gd name="connsiteY3615" fmla="*/ 1870255 h 3910698"/>
                <a:gd name="connsiteX3616" fmla="*/ 1222676 w 12193737"/>
                <a:gd name="connsiteY3616" fmla="*/ 1798921 h 3910698"/>
                <a:gd name="connsiteX3617" fmla="*/ 1346226 w 12193737"/>
                <a:gd name="connsiteY3617" fmla="*/ 1727587 h 3910698"/>
                <a:gd name="connsiteX3618" fmla="*/ 1346226 w 12193737"/>
                <a:gd name="connsiteY3618" fmla="*/ 1870255 h 3910698"/>
                <a:gd name="connsiteX3619" fmla="*/ 1346226 w 12193737"/>
                <a:gd name="connsiteY3619" fmla="*/ 1723676 h 3910698"/>
                <a:gd name="connsiteX3620" fmla="*/ 1220938 w 12193737"/>
                <a:gd name="connsiteY3620" fmla="*/ 1795988 h 3910698"/>
                <a:gd name="connsiteX3621" fmla="*/ 1220938 w 12193737"/>
                <a:gd name="connsiteY3621" fmla="*/ 1651292 h 3910698"/>
                <a:gd name="connsiteX3622" fmla="*/ 1226008 w 12193737"/>
                <a:gd name="connsiteY3622" fmla="*/ 1648359 h 3910698"/>
                <a:gd name="connsiteX3623" fmla="*/ 1346190 w 12193737"/>
                <a:gd name="connsiteY3623" fmla="*/ 1717738 h 3910698"/>
                <a:gd name="connsiteX3624" fmla="*/ 1346190 w 12193737"/>
                <a:gd name="connsiteY3624" fmla="*/ 1723640 h 3910698"/>
                <a:gd name="connsiteX3625" fmla="*/ 1346226 w 12193737"/>
                <a:gd name="connsiteY3625" fmla="*/ 1713827 h 3910698"/>
                <a:gd name="connsiteX3626" fmla="*/ 1229448 w 12193737"/>
                <a:gd name="connsiteY3626" fmla="*/ 1646404 h 3910698"/>
                <a:gd name="connsiteX3627" fmla="*/ 1346226 w 12193737"/>
                <a:gd name="connsiteY3627" fmla="*/ 1578981 h 3910698"/>
                <a:gd name="connsiteX3628" fmla="*/ 1346226 w 12193737"/>
                <a:gd name="connsiteY3628" fmla="*/ 1713827 h 3910698"/>
                <a:gd name="connsiteX3629" fmla="*/ 1346226 w 12193737"/>
                <a:gd name="connsiteY3629" fmla="*/ 1549614 h 3910698"/>
                <a:gd name="connsiteX3630" fmla="*/ 1229411 w 12193737"/>
                <a:gd name="connsiteY3630" fmla="*/ 1482191 h 3910698"/>
                <a:gd name="connsiteX3631" fmla="*/ 1346226 w 12193737"/>
                <a:gd name="connsiteY3631" fmla="*/ 1414768 h 3910698"/>
                <a:gd name="connsiteX3632" fmla="*/ 1346226 w 12193737"/>
                <a:gd name="connsiteY3632" fmla="*/ 1549650 h 3910698"/>
                <a:gd name="connsiteX3633" fmla="*/ 1346226 w 12193737"/>
                <a:gd name="connsiteY3633" fmla="*/ 1410821 h 3910698"/>
                <a:gd name="connsiteX3634" fmla="*/ 1226008 w 12193737"/>
                <a:gd name="connsiteY3634" fmla="*/ 1480199 h 3910698"/>
                <a:gd name="connsiteX3635" fmla="*/ 1220938 w 12193737"/>
                <a:gd name="connsiteY3635" fmla="*/ 1477266 h 3910698"/>
                <a:gd name="connsiteX3636" fmla="*/ 1220938 w 12193737"/>
                <a:gd name="connsiteY3636" fmla="*/ 1332570 h 3910698"/>
                <a:gd name="connsiteX3637" fmla="*/ 1346226 w 12193737"/>
                <a:gd name="connsiteY3637" fmla="*/ 1404882 h 3910698"/>
                <a:gd name="connsiteX3638" fmla="*/ 1346226 w 12193737"/>
                <a:gd name="connsiteY3638" fmla="*/ 1410784 h 3910698"/>
                <a:gd name="connsiteX3639" fmla="*/ 1346226 w 12193737"/>
                <a:gd name="connsiteY3639" fmla="*/ 1400971 h 3910698"/>
                <a:gd name="connsiteX3640" fmla="*/ 1222676 w 12193737"/>
                <a:gd name="connsiteY3640" fmla="*/ 1329637 h 3910698"/>
                <a:gd name="connsiteX3641" fmla="*/ 1346226 w 12193737"/>
                <a:gd name="connsiteY3641" fmla="*/ 1258303 h 3910698"/>
                <a:gd name="connsiteX3642" fmla="*/ 1346226 w 12193737"/>
                <a:gd name="connsiteY3642" fmla="*/ 1401008 h 3910698"/>
                <a:gd name="connsiteX3643" fmla="*/ 1346226 w 12193737"/>
                <a:gd name="connsiteY3643" fmla="*/ 1254393 h 3910698"/>
                <a:gd name="connsiteX3644" fmla="*/ 1220938 w 12193737"/>
                <a:gd name="connsiteY3644" fmla="*/ 1326704 h 3910698"/>
                <a:gd name="connsiteX3645" fmla="*/ 1220938 w 12193737"/>
                <a:gd name="connsiteY3645" fmla="*/ 1176143 h 3910698"/>
                <a:gd name="connsiteX3646" fmla="*/ 1346226 w 12193737"/>
                <a:gd name="connsiteY3646" fmla="*/ 1248490 h 3910698"/>
                <a:gd name="connsiteX3647" fmla="*/ 1346226 w 12193737"/>
                <a:gd name="connsiteY3647" fmla="*/ 1254393 h 3910698"/>
                <a:gd name="connsiteX3648" fmla="*/ 1346226 w 12193737"/>
                <a:gd name="connsiteY3648" fmla="*/ 1244544 h 3910698"/>
                <a:gd name="connsiteX3649" fmla="*/ 1222676 w 12193737"/>
                <a:gd name="connsiteY3649" fmla="*/ 1173210 h 3910698"/>
                <a:gd name="connsiteX3650" fmla="*/ 1346226 w 12193737"/>
                <a:gd name="connsiteY3650" fmla="*/ 1101875 h 3910698"/>
                <a:gd name="connsiteX3651" fmla="*/ 1346226 w 12193737"/>
                <a:gd name="connsiteY3651" fmla="*/ 1244580 h 3910698"/>
                <a:gd name="connsiteX3652" fmla="*/ 1346226 w 12193737"/>
                <a:gd name="connsiteY3652" fmla="*/ 1097965 h 3910698"/>
                <a:gd name="connsiteX3653" fmla="*/ 1220938 w 12193737"/>
                <a:gd name="connsiteY3653" fmla="*/ 1170276 h 3910698"/>
                <a:gd name="connsiteX3654" fmla="*/ 1220938 w 12193737"/>
                <a:gd name="connsiteY3654" fmla="*/ 1019715 h 3910698"/>
                <a:gd name="connsiteX3655" fmla="*/ 1346226 w 12193737"/>
                <a:gd name="connsiteY3655" fmla="*/ 1092063 h 3910698"/>
                <a:gd name="connsiteX3656" fmla="*/ 1346226 w 12193737"/>
                <a:gd name="connsiteY3656" fmla="*/ 1097965 h 3910698"/>
                <a:gd name="connsiteX3657" fmla="*/ 1346226 w 12193737"/>
                <a:gd name="connsiteY3657" fmla="*/ 1088116 h 3910698"/>
                <a:gd name="connsiteX3658" fmla="*/ 1222676 w 12193737"/>
                <a:gd name="connsiteY3658" fmla="*/ 1016782 h 3910698"/>
                <a:gd name="connsiteX3659" fmla="*/ 1346226 w 12193737"/>
                <a:gd name="connsiteY3659" fmla="*/ 945448 h 3910698"/>
                <a:gd name="connsiteX3660" fmla="*/ 1346226 w 12193737"/>
                <a:gd name="connsiteY3660" fmla="*/ 1088116 h 3910698"/>
                <a:gd name="connsiteX3661" fmla="*/ 1346226 w 12193737"/>
                <a:gd name="connsiteY3661" fmla="*/ 941537 h 3910698"/>
                <a:gd name="connsiteX3662" fmla="*/ 1220938 w 12193737"/>
                <a:gd name="connsiteY3662" fmla="*/ 1013848 h 3910698"/>
                <a:gd name="connsiteX3663" fmla="*/ 1220938 w 12193737"/>
                <a:gd name="connsiteY3663" fmla="*/ 869153 h 3910698"/>
                <a:gd name="connsiteX3664" fmla="*/ 1226008 w 12193737"/>
                <a:gd name="connsiteY3664" fmla="*/ 866220 h 3910698"/>
                <a:gd name="connsiteX3665" fmla="*/ 1346190 w 12193737"/>
                <a:gd name="connsiteY3665" fmla="*/ 935598 h 3910698"/>
                <a:gd name="connsiteX3666" fmla="*/ 1346190 w 12193737"/>
                <a:gd name="connsiteY3666" fmla="*/ 941501 h 3910698"/>
                <a:gd name="connsiteX3667" fmla="*/ 1346226 w 12193737"/>
                <a:gd name="connsiteY3667" fmla="*/ 931688 h 3910698"/>
                <a:gd name="connsiteX3668" fmla="*/ 1229411 w 12193737"/>
                <a:gd name="connsiteY3668" fmla="*/ 864264 h 3910698"/>
                <a:gd name="connsiteX3669" fmla="*/ 1346226 w 12193737"/>
                <a:gd name="connsiteY3669" fmla="*/ 796841 h 3910698"/>
                <a:gd name="connsiteX3670" fmla="*/ 1346226 w 12193737"/>
                <a:gd name="connsiteY3670" fmla="*/ 931724 h 3910698"/>
                <a:gd name="connsiteX3671" fmla="*/ 1346226 w 12193737"/>
                <a:gd name="connsiteY3671" fmla="*/ 767438 h 3910698"/>
                <a:gd name="connsiteX3672" fmla="*/ 1229411 w 12193737"/>
                <a:gd name="connsiteY3672" fmla="*/ 700015 h 3910698"/>
                <a:gd name="connsiteX3673" fmla="*/ 1346226 w 12193737"/>
                <a:gd name="connsiteY3673" fmla="*/ 632592 h 3910698"/>
                <a:gd name="connsiteX3674" fmla="*/ 1346226 w 12193737"/>
                <a:gd name="connsiteY3674" fmla="*/ 767475 h 3910698"/>
                <a:gd name="connsiteX3675" fmla="*/ 1346226 w 12193737"/>
                <a:gd name="connsiteY3675" fmla="*/ 628681 h 3910698"/>
                <a:gd name="connsiteX3676" fmla="*/ 1226044 w 12193737"/>
                <a:gd name="connsiteY3676" fmla="*/ 698060 h 3910698"/>
                <a:gd name="connsiteX3677" fmla="*/ 1220974 w 12193737"/>
                <a:gd name="connsiteY3677" fmla="*/ 695127 h 3910698"/>
                <a:gd name="connsiteX3678" fmla="*/ 1220974 w 12193737"/>
                <a:gd name="connsiteY3678" fmla="*/ 550431 h 3910698"/>
                <a:gd name="connsiteX3679" fmla="*/ 1346262 w 12193737"/>
                <a:gd name="connsiteY3679" fmla="*/ 622742 h 3910698"/>
                <a:gd name="connsiteX3680" fmla="*/ 1346262 w 12193737"/>
                <a:gd name="connsiteY3680" fmla="*/ 628645 h 3910698"/>
                <a:gd name="connsiteX3681" fmla="*/ 1346226 w 12193737"/>
                <a:gd name="connsiteY3681" fmla="*/ 618832 h 3910698"/>
                <a:gd name="connsiteX3682" fmla="*/ 1222676 w 12193737"/>
                <a:gd name="connsiteY3682" fmla="*/ 547498 h 3910698"/>
                <a:gd name="connsiteX3683" fmla="*/ 1346226 w 12193737"/>
                <a:gd name="connsiteY3683" fmla="*/ 476164 h 3910698"/>
                <a:gd name="connsiteX3684" fmla="*/ 1346226 w 12193737"/>
                <a:gd name="connsiteY3684" fmla="*/ 618868 h 3910698"/>
                <a:gd name="connsiteX3685" fmla="*/ 1346226 w 12193737"/>
                <a:gd name="connsiteY3685" fmla="*/ 472253 h 3910698"/>
                <a:gd name="connsiteX3686" fmla="*/ 1220938 w 12193737"/>
                <a:gd name="connsiteY3686" fmla="*/ 544565 h 3910698"/>
                <a:gd name="connsiteX3687" fmla="*/ 1220938 w 12193737"/>
                <a:gd name="connsiteY3687" fmla="*/ 394003 h 3910698"/>
                <a:gd name="connsiteX3688" fmla="*/ 1346226 w 12193737"/>
                <a:gd name="connsiteY3688" fmla="*/ 466351 h 3910698"/>
                <a:gd name="connsiteX3689" fmla="*/ 1346226 w 12193737"/>
                <a:gd name="connsiteY3689" fmla="*/ 472253 h 3910698"/>
                <a:gd name="connsiteX3690" fmla="*/ 1346226 w 12193737"/>
                <a:gd name="connsiteY3690" fmla="*/ 462404 h 3910698"/>
                <a:gd name="connsiteX3691" fmla="*/ 1222676 w 12193737"/>
                <a:gd name="connsiteY3691" fmla="*/ 391070 h 3910698"/>
                <a:gd name="connsiteX3692" fmla="*/ 1346226 w 12193737"/>
                <a:gd name="connsiteY3692" fmla="*/ 319736 h 3910698"/>
                <a:gd name="connsiteX3693" fmla="*/ 1346226 w 12193737"/>
                <a:gd name="connsiteY3693" fmla="*/ 462440 h 3910698"/>
                <a:gd name="connsiteX3694" fmla="*/ 1346226 w 12193737"/>
                <a:gd name="connsiteY3694" fmla="*/ 315825 h 3910698"/>
                <a:gd name="connsiteX3695" fmla="*/ 1220938 w 12193737"/>
                <a:gd name="connsiteY3695" fmla="*/ 388137 h 3910698"/>
                <a:gd name="connsiteX3696" fmla="*/ 1220938 w 12193737"/>
                <a:gd name="connsiteY3696" fmla="*/ 237575 h 3910698"/>
                <a:gd name="connsiteX3697" fmla="*/ 1346226 w 12193737"/>
                <a:gd name="connsiteY3697" fmla="*/ 309923 h 3910698"/>
                <a:gd name="connsiteX3698" fmla="*/ 1346226 w 12193737"/>
                <a:gd name="connsiteY3698" fmla="*/ 315825 h 3910698"/>
                <a:gd name="connsiteX3699" fmla="*/ 1346226 w 12193737"/>
                <a:gd name="connsiteY3699" fmla="*/ 305976 h 3910698"/>
                <a:gd name="connsiteX3700" fmla="*/ 1222676 w 12193737"/>
                <a:gd name="connsiteY3700" fmla="*/ 234642 h 3910698"/>
                <a:gd name="connsiteX3701" fmla="*/ 1346226 w 12193737"/>
                <a:gd name="connsiteY3701" fmla="*/ 163308 h 3910698"/>
                <a:gd name="connsiteX3702" fmla="*/ 1346226 w 12193737"/>
                <a:gd name="connsiteY3702" fmla="*/ 306012 h 3910698"/>
                <a:gd name="connsiteX3703" fmla="*/ 1346226 w 12193737"/>
                <a:gd name="connsiteY3703" fmla="*/ 159397 h 3910698"/>
                <a:gd name="connsiteX3704" fmla="*/ 1220938 w 12193737"/>
                <a:gd name="connsiteY3704" fmla="*/ 231709 h 3910698"/>
                <a:gd name="connsiteX3705" fmla="*/ 1220938 w 12193737"/>
                <a:gd name="connsiteY3705" fmla="*/ 87013 h 3910698"/>
                <a:gd name="connsiteX3706" fmla="*/ 1226008 w 12193737"/>
                <a:gd name="connsiteY3706" fmla="*/ 84080 h 3910698"/>
                <a:gd name="connsiteX3707" fmla="*/ 1346190 w 12193737"/>
                <a:gd name="connsiteY3707" fmla="*/ 153459 h 3910698"/>
                <a:gd name="connsiteX3708" fmla="*/ 1346190 w 12193737"/>
                <a:gd name="connsiteY3708" fmla="*/ 159361 h 3910698"/>
                <a:gd name="connsiteX3709" fmla="*/ 1346226 w 12193737"/>
                <a:gd name="connsiteY3709" fmla="*/ 149548 h 3910698"/>
                <a:gd name="connsiteX3710" fmla="*/ 1229448 w 12193737"/>
                <a:gd name="connsiteY3710" fmla="*/ 82125 h 3910698"/>
                <a:gd name="connsiteX3711" fmla="*/ 1346226 w 12193737"/>
                <a:gd name="connsiteY3711" fmla="*/ 14701 h 3910698"/>
                <a:gd name="connsiteX3712" fmla="*/ 1346226 w 12193737"/>
                <a:gd name="connsiteY3712" fmla="*/ 149584 h 3910698"/>
                <a:gd name="connsiteX3713" fmla="*/ 1363172 w 12193737"/>
                <a:gd name="connsiteY3713" fmla="*/ 3896033 h 3910698"/>
                <a:gd name="connsiteX3714" fmla="*/ 1363172 w 12193737"/>
                <a:gd name="connsiteY3714" fmla="*/ 3761078 h 3910698"/>
                <a:gd name="connsiteX3715" fmla="*/ 1480059 w 12193737"/>
                <a:gd name="connsiteY3715" fmla="*/ 3828573 h 3910698"/>
                <a:gd name="connsiteX3716" fmla="*/ 1363172 w 12193737"/>
                <a:gd name="connsiteY3716" fmla="*/ 3896069 h 3910698"/>
                <a:gd name="connsiteX3717" fmla="*/ 1483463 w 12193737"/>
                <a:gd name="connsiteY3717" fmla="*/ 3826618 h 3910698"/>
                <a:gd name="connsiteX3718" fmla="*/ 1363172 w 12193737"/>
                <a:gd name="connsiteY3718" fmla="*/ 3757167 h 3910698"/>
                <a:gd name="connsiteX3719" fmla="*/ 1363172 w 12193737"/>
                <a:gd name="connsiteY3719" fmla="*/ 3751374 h 3910698"/>
                <a:gd name="connsiteX3720" fmla="*/ 1488532 w 12193737"/>
                <a:gd name="connsiteY3720" fmla="*/ 3678989 h 3910698"/>
                <a:gd name="connsiteX3721" fmla="*/ 1488532 w 12193737"/>
                <a:gd name="connsiteY3721" fmla="*/ 3823685 h 3910698"/>
                <a:gd name="connsiteX3722" fmla="*/ 1483463 w 12193737"/>
                <a:gd name="connsiteY3722" fmla="*/ 3826618 h 3910698"/>
                <a:gd name="connsiteX3723" fmla="*/ 1491900 w 12193737"/>
                <a:gd name="connsiteY3723" fmla="*/ 3821730 h 3910698"/>
                <a:gd name="connsiteX3724" fmla="*/ 1491900 w 12193737"/>
                <a:gd name="connsiteY3724" fmla="*/ 3678989 h 3910698"/>
                <a:gd name="connsiteX3725" fmla="*/ 1615522 w 12193737"/>
                <a:gd name="connsiteY3725" fmla="*/ 3750360 h 3910698"/>
                <a:gd name="connsiteX3726" fmla="*/ 1491900 w 12193737"/>
                <a:gd name="connsiteY3726" fmla="*/ 3821730 h 3910698"/>
                <a:gd name="connsiteX3727" fmla="*/ 1623995 w 12193737"/>
                <a:gd name="connsiteY3727" fmla="*/ 3907765 h 3910698"/>
                <a:gd name="connsiteX3728" fmla="*/ 1500373 w 12193737"/>
                <a:gd name="connsiteY3728" fmla="*/ 3836395 h 3910698"/>
                <a:gd name="connsiteX3729" fmla="*/ 1623995 w 12193737"/>
                <a:gd name="connsiteY3729" fmla="*/ 3765025 h 3910698"/>
                <a:gd name="connsiteX3730" fmla="*/ 1623995 w 12193737"/>
                <a:gd name="connsiteY3730" fmla="*/ 3907765 h 3910698"/>
                <a:gd name="connsiteX3731" fmla="*/ 1627399 w 12193737"/>
                <a:gd name="connsiteY3731" fmla="*/ 3907765 h 3910698"/>
                <a:gd name="connsiteX3732" fmla="*/ 1627399 w 12193737"/>
                <a:gd name="connsiteY3732" fmla="*/ 3763069 h 3910698"/>
                <a:gd name="connsiteX3733" fmla="*/ 1632468 w 12193737"/>
                <a:gd name="connsiteY3733" fmla="*/ 3760137 h 3910698"/>
                <a:gd name="connsiteX3734" fmla="*/ 1757756 w 12193737"/>
                <a:gd name="connsiteY3734" fmla="*/ 3832484 h 3910698"/>
                <a:gd name="connsiteX3735" fmla="*/ 1627362 w 12193737"/>
                <a:gd name="connsiteY3735" fmla="*/ 3907801 h 3910698"/>
                <a:gd name="connsiteX3736" fmla="*/ 1759457 w 12193737"/>
                <a:gd name="connsiteY3736" fmla="*/ 3829551 h 3910698"/>
                <a:gd name="connsiteX3737" fmla="*/ 1635836 w 12193737"/>
                <a:gd name="connsiteY3737" fmla="*/ 3758181 h 3910698"/>
                <a:gd name="connsiteX3738" fmla="*/ 1759457 w 12193737"/>
                <a:gd name="connsiteY3738" fmla="*/ 3686811 h 3910698"/>
                <a:gd name="connsiteX3739" fmla="*/ 1759457 w 12193737"/>
                <a:gd name="connsiteY3739" fmla="*/ 3829551 h 3910698"/>
                <a:gd name="connsiteX3740" fmla="*/ 1762861 w 12193737"/>
                <a:gd name="connsiteY3740" fmla="*/ 3684855 h 3910698"/>
                <a:gd name="connsiteX3741" fmla="*/ 1767967 w 12193737"/>
                <a:gd name="connsiteY3741" fmla="*/ 3681922 h 3910698"/>
                <a:gd name="connsiteX3742" fmla="*/ 1893254 w 12193737"/>
                <a:gd name="connsiteY3742" fmla="*/ 3754271 h 3910698"/>
                <a:gd name="connsiteX3743" fmla="*/ 1762861 w 12193737"/>
                <a:gd name="connsiteY3743" fmla="*/ 3829587 h 3910698"/>
                <a:gd name="connsiteX3744" fmla="*/ 1762861 w 12193737"/>
                <a:gd name="connsiteY3744" fmla="*/ 3684892 h 3910698"/>
                <a:gd name="connsiteX3745" fmla="*/ 1894920 w 12193737"/>
                <a:gd name="connsiteY3745" fmla="*/ 3907765 h 3910698"/>
                <a:gd name="connsiteX3746" fmla="*/ 1764527 w 12193737"/>
                <a:gd name="connsiteY3746" fmla="*/ 3832484 h 3910698"/>
                <a:gd name="connsiteX3747" fmla="*/ 1894920 w 12193737"/>
                <a:gd name="connsiteY3747" fmla="*/ 3757240 h 3910698"/>
                <a:gd name="connsiteX3748" fmla="*/ 1894920 w 12193737"/>
                <a:gd name="connsiteY3748" fmla="*/ 3907765 h 3910698"/>
                <a:gd name="connsiteX3749" fmla="*/ 1894920 w 12193737"/>
                <a:gd name="connsiteY3749" fmla="*/ 3751301 h 3910698"/>
                <a:gd name="connsiteX3750" fmla="*/ 1771298 w 12193737"/>
                <a:gd name="connsiteY3750" fmla="*/ 3679931 h 3910698"/>
                <a:gd name="connsiteX3751" fmla="*/ 1894920 w 12193737"/>
                <a:gd name="connsiteY3751" fmla="*/ 3608561 h 3910698"/>
                <a:gd name="connsiteX3752" fmla="*/ 1894920 w 12193737"/>
                <a:gd name="connsiteY3752" fmla="*/ 3751265 h 3910698"/>
                <a:gd name="connsiteX3753" fmla="*/ 2023647 w 12193737"/>
                <a:gd name="connsiteY3753" fmla="*/ 3835381 h 3910698"/>
                <a:gd name="connsiteX3754" fmla="*/ 1898324 w 12193737"/>
                <a:gd name="connsiteY3754" fmla="*/ 3907765 h 3910698"/>
                <a:gd name="connsiteX3755" fmla="*/ 1898324 w 12193737"/>
                <a:gd name="connsiteY3755" fmla="*/ 3757203 h 3910698"/>
                <a:gd name="connsiteX3756" fmla="*/ 2023647 w 12193737"/>
                <a:gd name="connsiteY3756" fmla="*/ 3829551 h 3910698"/>
                <a:gd name="connsiteX3757" fmla="*/ 2023647 w 12193737"/>
                <a:gd name="connsiteY3757" fmla="*/ 3835381 h 3910698"/>
                <a:gd name="connsiteX3758" fmla="*/ 2023647 w 12193737"/>
                <a:gd name="connsiteY3758" fmla="*/ 3825641 h 3910698"/>
                <a:gd name="connsiteX3759" fmla="*/ 1900026 w 12193737"/>
                <a:gd name="connsiteY3759" fmla="*/ 3754234 h 3910698"/>
                <a:gd name="connsiteX3760" fmla="*/ 2023647 w 12193737"/>
                <a:gd name="connsiteY3760" fmla="*/ 3682864 h 3910698"/>
                <a:gd name="connsiteX3761" fmla="*/ 2023647 w 12193737"/>
                <a:gd name="connsiteY3761" fmla="*/ 3825604 h 3910698"/>
                <a:gd name="connsiteX3762" fmla="*/ 2023647 w 12193737"/>
                <a:gd name="connsiteY3762" fmla="*/ 3678953 h 3910698"/>
                <a:gd name="connsiteX3763" fmla="*/ 1898324 w 12193737"/>
                <a:gd name="connsiteY3763" fmla="*/ 3751337 h 3910698"/>
                <a:gd name="connsiteX3764" fmla="*/ 1898324 w 12193737"/>
                <a:gd name="connsiteY3764" fmla="*/ 3606642 h 3910698"/>
                <a:gd name="connsiteX3765" fmla="*/ 1903393 w 12193737"/>
                <a:gd name="connsiteY3765" fmla="*/ 3603708 h 3910698"/>
                <a:gd name="connsiteX3766" fmla="*/ 2023647 w 12193737"/>
                <a:gd name="connsiteY3766" fmla="*/ 3673123 h 3910698"/>
                <a:gd name="connsiteX3767" fmla="*/ 2023647 w 12193737"/>
                <a:gd name="connsiteY3767" fmla="*/ 3678953 h 3910698"/>
                <a:gd name="connsiteX3768" fmla="*/ 2023647 w 12193737"/>
                <a:gd name="connsiteY3768" fmla="*/ 3669213 h 3910698"/>
                <a:gd name="connsiteX3769" fmla="*/ 1906797 w 12193737"/>
                <a:gd name="connsiteY3769" fmla="*/ 3601753 h 3910698"/>
                <a:gd name="connsiteX3770" fmla="*/ 2023647 w 12193737"/>
                <a:gd name="connsiteY3770" fmla="*/ 3534294 h 3910698"/>
                <a:gd name="connsiteX3771" fmla="*/ 2023647 w 12193737"/>
                <a:gd name="connsiteY3771" fmla="*/ 3669213 h 3910698"/>
                <a:gd name="connsiteX3772" fmla="*/ 2023647 w 12193737"/>
                <a:gd name="connsiteY3772" fmla="*/ 3504963 h 3910698"/>
                <a:gd name="connsiteX3773" fmla="*/ 1906761 w 12193737"/>
                <a:gd name="connsiteY3773" fmla="*/ 3437504 h 3910698"/>
                <a:gd name="connsiteX3774" fmla="*/ 2023647 w 12193737"/>
                <a:gd name="connsiteY3774" fmla="*/ 3370008 h 3910698"/>
                <a:gd name="connsiteX3775" fmla="*/ 2023647 w 12193737"/>
                <a:gd name="connsiteY3775" fmla="*/ 3504963 h 3910698"/>
                <a:gd name="connsiteX3776" fmla="*/ 2023647 w 12193737"/>
                <a:gd name="connsiteY3776" fmla="*/ 3366097 h 3910698"/>
                <a:gd name="connsiteX3777" fmla="*/ 1903393 w 12193737"/>
                <a:gd name="connsiteY3777" fmla="*/ 3435512 h 3910698"/>
                <a:gd name="connsiteX3778" fmla="*/ 1898324 w 12193737"/>
                <a:gd name="connsiteY3778" fmla="*/ 3432579 h 3910698"/>
                <a:gd name="connsiteX3779" fmla="*/ 1898324 w 12193737"/>
                <a:gd name="connsiteY3779" fmla="*/ 3287883 h 3910698"/>
                <a:gd name="connsiteX3780" fmla="*/ 2023647 w 12193737"/>
                <a:gd name="connsiteY3780" fmla="*/ 3360231 h 3910698"/>
                <a:gd name="connsiteX3781" fmla="*/ 2023647 w 12193737"/>
                <a:gd name="connsiteY3781" fmla="*/ 3366061 h 3910698"/>
                <a:gd name="connsiteX3782" fmla="*/ 2023647 w 12193737"/>
                <a:gd name="connsiteY3782" fmla="*/ 3356357 h 3910698"/>
                <a:gd name="connsiteX3783" fmla="*/ 1900026 w 12193737"/>
                <a:gd name="connsiteY3783" fmla="*/ 3284987 h 3910698"/>
                <a:gd name="connsiteX3784" fmla="*/ 2023647 w 12193737"/>
                <a:gd name="connsiteY3784" fmla="*/ 3213616 h 3910698"/>
                <a:gd name="connsiteX3785" fmla="*/ 2023647 w 12193737"/>
                <a:gd name="connsiteY3785" fmla="*/ 3356357 h 3910698"/>
                <a:gd name="connsiteX3786" fmla="*/ 2023647 w 12193737"/>
                <a:gd name="connsiteY3786" fmla="*/ 3209670 h 3910698"/>
                <a:gd name="connsiteX3787" fmla="*/ 1898324 w 12193737"/>
                <a:gd name="connsiteY3787" fmla="*/ 3282054 h 3910698"/>
                <a:gd name="connsiteX3788" fmla="*/ 1898324 w 12193737"/>
                <a:gd name="connsiteY3788" fmla="*/ 3131492 h 3910698"/>
                <a:gd name="connsiteX3789" fmla="*/ 2023647 w 12193737"/>
                <a:gd name="connsiteY3789" fmla="*/ 3203840 h 3910698"/>
                <a:gd name="connsiteX3790" fmla="*/ 2023647 w 12193737"/>
                <a:gd name="connsiteY3790" fmla="*/ 3209670 h 3910698"/>
                <a:gd name="connsiteX3791" fmla="*/ 2023647 w 12193737"/>
                <a:gd name="connsiteY3791" fmla="*/ 3199929 h 3910698"/>
                <a:gd name="connsiteX3792" fmla="*/ 1900026 w 12193737"/>
                <a:gd name="connsiteY3792" fmla="*/ 3128522 h 3910698"/>
                <a:gd name="connsiteX3793" fmla="*/ 2023647 w 12193737"/>
                <a:gd name="connsiteY3793" fmla="*/ 3057152 h 3910698"/>
                <a:gd name="connsiteX3794" fmla="*/ 2023647 w 12193737"/>
                <a:gd name="connsiteY3794" fmla="*/ 3199929 h 3910698"/>
                <a:gd name="connsiteX3795" fmla="*/ 2023647 w 12193737"/>
                <a:gd name="connsiteY3795" fmla="*/ 3053242 h 3910698"/>
                <a:gd name="connsiteX3796" fmla="*/ 1898324 w 12193737"/>
                <a:gd name="connsiteY3796" fmla="*/ 3125626 h 3910698"/>
                <a:gd name="connsiteX3797" fmla="*/ 1898324 w 12193737"/>
                <a:gd name="connsiteY3797" fmla="*/ 2975064 h 3910698"/>
                <a:gd name="connsiteX3798" fmla="*/ 2023647 w 12193737"/>
                <a:gd name="connsiteY3798" fmla="*/ 3047412 h 3910698"/>
                <a:gd name="connsiteX3799" fmla="*/ 2023647 w 12193737"/>
                <a:gd name="connsiteY3799" fmla="*/ 3053242 h 3910698"/>
                <a:gd name="connsiteX3800" fmla="*/ 2023647 w 12193737"/>
                <a:gd name="connsiteY3800" fmla="*/ 3043501 h 3910698"/>
                <a:gd name="connsiteX3801" fmla="*/ 1900026 w 12193737"/>
                <a:gd name="connsiteY3801" fmla="*/ 2972094 h 3910698"/>
                <a:gd name="connsiteX3802" fmla="*/ 2023647 w 12193737"/>
                <a:gd name="connsiteY3802" fmla="*/ 2900724 h 3910698"/>
                <a:gd name="connsiteX3803" fmla="*/ 2023647 w 12193737"/>
                <a:gd name="connsiteY3803" fmla="*/ 3043501 h 3910698"/>
                <a:gd name="connsiteX3804" fmla="*/ 2023647 w 12193737"/>
                <a:gd name="connsiteY3804" fmla="*/ 2896814 h 3910698"/>
                <a:gd name="connsiteX3805" fmla="*/ 1898324 w 12193737"/>
                <a:gd name="connsiteY3805" fmla="*/ 2969198 h 3910698"/>
                <a:gd name="connsiteX3806" fmla="*/ 1898324 w 12193737"/>
                <a:gd name="connsiteY3806" fmla="*/ 2824502 h 3910698"/>
                <a:gd name="connsiteX3807" fmla="*/ 1903430 w 12193737"/>
                <a:gd name="connsiteY3807" fmla="*/ 2821569 h 3910698"/>
                <a:gd name="connsiteX3808" fmla="*/ 2023684 w 12193737"/>
                <a:gd name="connsiteY3808" fmla="*/ 2890984 h 3910698"/>
                <a:gd name="connsiteX3809" fmla="*/ 2023684 w 12193737"/>
                <a:gd name="connsiteY3809" fmla="*/ 2896814 h 3910698"/>
                <a:gd name="connsiteX3810" fmla="*/ 2023647 w 12193737"/>
                <a:gd name="connsiteY3810" fmla="*/ 2887073 h 3910698"/>
                <a:gd name="connsiteX3811" fmla="*/ 1906797 w 12193737"/>
                <a:gd name="connsiteY3811" fmla="*/ 2819613 h 3910698"/>
                <a:gd name="connsiteX3812" fmla="*/ 2023647 w 12193737"/>
                <a:gd name="connsiteY3812" fmla="*/ 2752154 h 3910698"/>
                <a:gd name="connsiteX3813" fmla="*/ 2023647 w 12193737"/>
                <a:gd name="connsiteY3813" fmla="*/ 2887073 h 3910698"/>
                <a:gd name="connsiteX3814" fmla="*/ 2023647 w 12193737"/>
                <a:gd name="connsiteY3814" fmla="*/ 2722824 h 3910698"/>
                <a:gd name="connsiteX3815" fmla="*/ 1906797 w 12193737"/>
                <a:gd name="connsiteY3815" fmla="*/ 2655364 h 3910698"/>
                <a:gd name="connsiteX3816" fmla="*/ 2023647 w 12193737"/>
                <a:gd name="connsiteY3816" fmla="*/ 2587905 h 3910698"/>
                <a:gd name="connsiteX3817" fmla="*/ 2023647 w 12193737"/>
                <a:gd name="connsiteY3817" fmla="*/ 2722824 h 3910698"/>
                <a:gd name="connsiteX3818" fmla="*/ 2023647 w 12193737"/>
                <a:gd name="connsiteY3818" fmla="*/ 2583958 h 3910698"/>
                <a:gd name="connsiteX3819" fmla="*/ 1903393 w 12193737"/>
                <a:gd name="connsiteY3819" fmla="*/ 2653409 h 3910698"/>
                <a:gd name="connsiteX3820" fmla="*/ 1898324 w 12193737"/>
                <a:gd name="connsiteY3820" fmla="*/ 2650476 h 3910698"/>
                <a:gd name="connsiteX3821" fmla="*/ 1898324 w 12193737"/>
                <a:gd name="connsiteY3821" fmla="*/ 2505780 h 3910698"/>
                <a:gd name="connsiteX3822" fmla="*/ 2023647 w 12193737"/>
                <a:gd name="connsiteY3822" fmla="*/ 2578128 h 3910698"/>
                <a:gd name="connsiteX3823" fmla="*/ 2023647 w 12193737"/>
                <a:gd name="connsiteY3823" fmla="*/ 2583958 h 3910698"/>
                <a:gd name="connsiteX3824" fmla="*/ 2023647 w 12193737"/>
                <a:gd name="connsiteY3824" fmla="*/ 2574217 h 3910698"/>
                <a:gd name="connsiteX3825" fmla="*/ 1900026 w 12193737"/>
                <a:gd name="connsiteY3825" fmla="*/ 2502811 h 3910698"/>
                <a:gd name="connsiteX3826" fmla="*/ 2023647 w 12193737"/>
                <a:gd name="connsiteY3826" fmla="*/ 2431440 h 3910698"/>
                <a:gd name="connsiteX3827" fmla="*/ 2023647 w 12193737"/>
                <a:gd name="connsiteY3827" fmla="*/ 2574217 h 3910698"/>
                <a:gd name="connsiteX3828" fmla="*/ 2023647 w 12193737"/>
                <a:gd name="connsiteY3828" fmla="*/ 2427530 h 3910698"/>
                <a:gd name="connsiteX3829" fmla="*/ 1898324 w 12193737"/>
                <a:gd name="connsiteY3829" fmla="*/ 2499914 h 3910698"/>
                <a:gd name="connsiteX3830" fmla="*/ 1898324 w 12193737"/>
                <a:gd name="connsiteY3830" fmla="*/ 2349352 h 3910698"/>
                <a:gd name="connsiteX3831" fmla="*/ 2023647 w 12193737"/>
                <a:gd name="connsiteY3831" fmla="*/ 2421700 h 3910698"/>
                <a:gd name="connsiteX3832" fmla="*/ 2023647 w 12193737"/>
                <a:gd name="connsiteY3832" fmla="*/ 2427530 h 3910698"/>
                <a:gd name="connsiteX3833" fmla="*/ 2023647 w 12193737"/>
                <a:gd name="connsiteY3833" fmla="*/ 2417789 h 3910698"/>
                <a:gd name="connsiteX3834" fmla="*/ 1900026 w 12193737"/>
                <a:gd name="connsiteY3834" fmla="*/ 2346383 h 3910698"/>
                <a:gd name="connsiteX3835" fmla="*/ 2023647 w 12193737"/>
                <a:gd name="connsiteY3835" fmla="*/ 2275013 h 3910698"/>
                <a:gd name="connsiteX3836" fmla="*/ 2023647 w 12193737"/>
                <a:gd name="connsiteY3836" fmla="*/ 2417789 h 3910698"/>
                <a:gd name="connsiteX3837" fmla="*/ 2023647 w 12193737"/>
                <a:gd name="connsiteY3837" fmla="*/ 2271102 h 3910698"/>
                <a:gd name="connsiteX3838" fmla="*/ 1898324 w 12193737"/>
                <a:gd name="connsiteY3838" fmla="*/ 2343486 h 3910698"/>
                <a:gd name="connsiteX3839" fmla="*/ 1898324 w 12193737"/>
                <a:gd name="connsiteY3839" fmla="*/ 2192924 h 3910698"/>
                <a:gd name="connsiteX3840" fmla="*/ 2023647 w 12193737"/>
                <a:gd name="connsiteY3840" fmla="*/ 2265272 h 3910698"/>
                <a:gd name="connsiteX3841" fmla="*/ 2023647 w 12193737"/>
                <a:gd name="connsiteY3841" fmla="*/ 2271102 h 3910698"/>
                <a:gd name="connsiteX3842" fmla="*/ 2023647 w 12193737"/>
                <a:gd name="connsiteY3842" fmla="*/ 2261361 h 3910698"/>
                <a:gd name="connsiteX3843" fmla="*/ 1900026 w 12193737"/>
                <a:gd name="connsiteY3843" fmla="*/ 2189955 h 3910698"/>
                <a:gd name="connsiteX3844" fmla="*/ 2023647 w 12193737"/>
                <a:gd name="connsiteY3844" fmla="*/ 2118585 h 3910698"/>
                <a:gd name="connsiteX3845" fmla="*/ 2023647 w 12193737"/>
                <a:gd name="connsiteY3845" fmla="*/ 2261361 h 3910698"/>
                <a:gd name="connsiteX3846" fmla="*/ 2023647 w 12193737"/>
                <a:gd name="connsiteY3846" fmla="*/ 2114710 h 3910698"/>
                <a:gd name="connsiteX3847" fmla="*/ 1898324 w 12193737"/>
                <a:gd name="connsiteY3847" fmla="*/ 2187058 h 3910698"/>
                <a:gd name="connsiteX3848" fmla="*/ 1898324 w 12193737"/>
                <a:gd name="connsiteY3848" fmla="*/ 2042362 h 3910698"/>
                <a:gd name="connsiteX3849" fmla="*/ 1903393 w 12193737"/>
                <a:gd name="connsiteY3849" fmla="*/ 2039429 h 3910698"/>
                <a:gd name="connsiteX3850" fmla="*/ 2023647 w 12193737"/>
                <a:gd name="connsiteY3850" fmla="*/ 2108844 h 3910698"/>
                <a:gd name="connsiteX3851" fmla="*/ 2023647 w 12193737"/>
                <a:gd name="connsiteY3851" fmla="*/ 2114710 h 3910698"/>
                <a:gd name="connsiteX3852" fmla="*/ 2023647 w 12193737"/>
                <a:gd name="connsiteY3852" fmla="*/ 2104933 h 3910698"/>
                <a:gd name="connsiteX3853" fmla="*/ 1906797 w 12193737"/>
                <a:gd name="connsiteY3853" fmla="*/ 2037474 h 3910698"/>
                <a:gd name="connsiteX3854" fmla="*/ 2023647 w 12193737"/>
                <a:gd name="connsiteY3854" fmla="*/ 1970014 h 3910698"/>
                <a:gd name="connsiteX3855" fmla="*/ 2023647 w 12193737"/>
                <a:gd name="connsiteY3855" fmla="*/ 2104970 h 3910698"/>
                <a:gd name="connsiteX3856" fmla="*/ 2023647 w 12193737"/>
                <a:gd name="connsiteY3856" fmla="*/ 1940720 h 3910698"/>
                <a:gd name="connsiteX3857" fmla="*/ 1906797 w 12193737"/>
                <a:gd name="connsiteY3857" fmla="*/ 1873261 h 3910698"/>
                <a:gd name="connsiteX3858" fmla="*/ 2023647 w 12193737"/>
                <a:gd name="connsiteY3858" fmla="*/ 1805765 h 3910698"/>
                <a:gd name="connsiteX3859" fmla="*/ 2023647 w 12193737"/>
                <a:gd name="connsiteY3859" fmla="*/ 1940720 h 3910698"/>
                <a:gd name="connsiteX3860" fmla="*/ 2023647 w 12193737"/>
                <a:gd name="connsiteY3860" fmla="*/ 1801818 h 3910698"/>
                <a:gd name="connsiteX3861" fmla="*/ 1903393 w 12193737"/>
                <a:gd name="connsiteY3861" fmla="*/ 1871233 h 3910698"/>
                <a:gd name="connsiteX3862" fmla="*/ 1898324 w 12193737"/>
                <a:gd name="connsiteY3862" fmla="*/ 1868300 h 3910698"/>
                <a:gd name="connsiteX3863" fmla="*/ 1898324 w 12193737"/>
                <a:gd name="connsiteY3863" fmla="*/ 1723604 h 3910698"/>
                <a:gd name="connsiteX3864" fmla="*/ 2023647 w 12193737"/>
                <a:gd name="connsiteY3864" fmla="*/ 1795952 h 3910698"/>
                <a:gd name="connsiteX3865" fmla="*/ 2023647 w 12193737"/>
                <a:gd name="connsiteY3865" fmla="*/ 1801782 h 3910698"/>
                <a:gd name="connsiteX3866" fmla="*/ 2023647 w 12193737"/>
                <a:gd name="connsiteY3866" fmla="*/ 1792078 h 3910698"/>
                <a:gd name="connsiteX3867" fmla="*/ 1900026 w 12193737"/>
                <a:gd name="connsiteY3867" fmla="*/ 1720707 h 3910698"/>
                <a:gd name="connsiteX3868" fmla="*/ 2023647 w 12193737"/>
                <a:gd name="connsiteY3868" fmla="*/ 1649337 h 3910698"/>
                <a:gd name="connsiteX3869" fmla="*/ 2023647 w 12193737"/>
                <a:gd name="connsiteY3869" fmla="*/ 1792114 h 3910698"/>
                <a:gd name="connsiteX3870" fmla="*/ 2023647 w 12193737"/>
                <a:gd name="connsiteY3870" fmla="*/ 1645390 h 3910698"/>
                <a:gd name="connsiteX3871" fmla="*/ 1898324 w 12193737"/>
                <a:gd name="connsiteY3871" fmla="*/ 1717774 h 3910698"/>
                <a:gd name="connsiteX3872" fmla="*/ 1898324 w 12193737"/>
                <a:gd name="connsiteY3872" fmla="*/ 1567212 h 3910698"/>
                <a:gd name="connsiteX3873" fmla="*/ 2023647 w 12193737"/>
                <a:gd name="connsiteY3873" fmla="*/ 1639596 h 3910698"/>
                <a:gd name="connsiteX3874" fmla="*/ 2023647 w 12193737"/>
                <a:gd name="connsiteY3874" fmla="*/ 1645426 h 3910698"/>
                <a:gd name="connsiteX3875" fmla="*/ 2023647 w 12193737"/>
                <a:gd name="connsiteY3875" fmla="*/ 1635650 h 3910698"/>
                <a:gd name="connsiteX3876" fmla="*/ 1900026 w 12193737"/>
                <a:gd name="connsiteY3876" fmla="*/ 1564279 h 3910698"/>
                <a:gd name="connsiteX3877" fmla="*/ 2023647 w 12193737"/>
                <a:gd name="connsiteY3877" fmla="*/ 1492909 h 3910698"/>
                <a:gd name="connsiteX3878" fmla="*/ 2023647 w 12193737"/>
                <a:gd name="connsiteY3878" fmla="*/ 1635686 h 3910698"/>
                <a:gd name="connsiteX3879" fmla="*/ 2023647 w 12193737"/>
                <a:gd name="connsiteY3879" fmla="*/ 1488962 h 3910698"/>
                <a:gd name="connsiteX3880" fmla="*/ 1898324 w 12193737"/>
                <a:gd name="connsiteY3880" fmla="*/ 1561346 h 3910698"/>
                <a:gd name="connsiteX3881" fmla="*/ 1898324 w 12193737"/>
                <a:gd name="connsiteY3881" fmla="*/ 1410784 h 3910698"/>
                <a:gd name="connsiteX3882" fmla="*/ 2023647 w 12193737"/>
                <a:gd name="connsiteY3882" fmla="*/ 1483169 h 3910698"/>
                <a:gd name="connsiteX3883" fmla="*/ 2023647 w 12193737"/>
                <a:gd name="connsiteY3883" fmla="*/ 1488998 h 3910698"/>
                <a:gd name="connsiteX3884" fmla="*/ 2023647 w 12193737"/>
                <a:gd name="connsiteY3884" fmla="*/ 1479222 h 3910698"/>
                <a:gd name="connsiteX3885" fmla="*/ 1900026 w 12193737"/>
                <a:gd name="connsiteY3885" fmla="*/ 1407851 h 3910698"/>
                <a:gd name="connsiteX3886" fmla="*/ 2023647 w 12193737"/>
                <a:gd name="connsiteY3886" fmla="*/ 1336481 h 3910698"/>
                <a:gd name="connsiteX3887" fmla="*/ 2023647 w 12193737"/>
                <a:gd name="connsiteY3887" fmla="*/ 1479258 h 3910698"/>
                <a:gd name="connsiteX3888" fmla="*/ 2023647 w 12193737"/>
                <a:gd name="connsiteY3888" fmla="*/ 1332570 h 3910698"/>
                <a:gd name="connsiteX3889" fmla="*/ 1898324 w 12193737"/>
                <a:gd name="connsiteY3889" fmla="*/ 1404955 h 3910698"/>
                <a:gd name="connsiteX3890" fmla="*/ 1898324 w 12193737"/>
                <a:gd name="connsiteY3890" fmla="*/ 1260259 h 3910698"/>
                <a:gd name="connsiteX3891" fmla="*/ 1903393 w 12193737"/>
                <a:gd name="connsiteY3891" fmla="*/ 1257326 h 3910698"/>
                <a:gd name="connsiteX3892" fmla="*/ 2023647 w 12193737"/>
                <a:gd name="connsiteY3892" fmla="*/ 1326741 h 3910698"/>
                <a:gd name="connsiteX3893" fmla="*/ 2023647 w 12193737"/>
                <a:gd name="connsiteY3893" fmla="*/ 1332570 h 3910698"/>
                <a:gd name="connsiteX3894" fmla="*/ 2023647 w 12193737"/>
                <a:gd name="connsiteY3894" fmla="*/ 1322794 h 3910698"/>
                <a:gd name="connsiteX3895" fmla="*/ 1906797 w 12193737"/>
                <a:gd name="connsiteY3895" fmla="*/ 1255334 h 3910698"/>
                <a:gd name="connsiteX3896" fmla="*/ 2023647 w 12193737"/>
                <a:gd name="connsiteY3896" fmla="*/ 1187875 h 3910698"/>
                <a:gd name="connsiteX3897" fmla="*/ 2023647 w 12193737"/>
                <a:gd name="connsiteY3897" fmla="*/ 1322830 h 3910698"/>
                <a:gd name="connsiteX3898" fmla="*/ 2023647 w 12193737"/>
                <a:gd name="connsiteY3898" fmla="*/ 1158544 h 3910698"/>
                <a:gd name="connsiteX3899" fmla="*/ 1906797 w 12193737"/>
                <a:gd name="connsiteY3899" fmla="*/ 1091085 h 3910698"/>
                <a:gd name="connsiteX3900" fmla="*/ 2023647 w 12193737"/>
                <a:gd name="connsiteY3900" fmla="*/ 1023625 h 3910698"/>
                <a:gd name="connsiteX3901" fmla="*/ 2023647 w 12193737"/>
                <a:gd name="connsiteY3901" fmla="*/ 1158581 h 3910698"/>
                <a:gd name="connsiteX3902" fmla="*/ 2023647 w 12193737"/>
                <a:gd name="connsiteY3902" fmla="*/ 1019678 h 3910698"/>
                <a:gd name="connsiteX3903" fmla="*/ 1903393 w 12193737"/>
                <a:gd name="connsiteY3903" fmla="*/ 1089129 h 3910698"/>
                <a:gd name="connsiteX3904" fmla="*/ 1898324 w 12193737"/>
                <a:gd name="connsiteY3904" fmla="*/ 1086196 h 3910698"/>
                <a:gd name="connsiteX3905" fmla="*/ 1898324 w 12193737"/>
                <a:gd name="connsiteY3905" fmla="*/ 941501 h 3910698"/>
                <a:gd name="connsiteX3906" fmla="*/ 2023647 w 12193737"/>
                <a:gd name="connsiteY3906" fmla="*/ 1013885 h 3910698"/>
                <a:gd name="connsiteX3907" fmla="*/ 2023647 w 12193737"/>
                <a:gd name="connsiteY3907" fmla="*/ 1019715 h 3910698"/>
                <a:gd name="connsiteX3908" fmla="*/ 2023647 w 12193737"/>
                <a:gd name="connsiteY3908" fmla="*/ 1009938 h 3910698"/>
                <a:gd name="connsiteX3909" fmla="*/ 1900026 w 12193737"/>
                <a:gd name="connsiteY3909" fmla="*/ 938568 h 3910698"/>
                <a:gd name="connsiteX3910" fmla="*/ 2023647 w 12193737"/>
                <a:gd name="connsiteY3910" fmla="*/ 867197 h 3910698"/>
                <a:gd name="connsiteX3911" fmla="*/ 2023647 w 12193737"/>
                <a:gd name="connsiteY3911" fmla="*/ 1009974 h 3910698"/>
                <a:gd name="connsiteX3912" fmla="*/ 2023647 w 12193737"/>
                <a:gd name="connsiteY3912" fmla="*/ 863250 h 3910698"/>
                <a:gd name="connsiteX3913" fmla="*/ 1898324 w 12193737"/>
                <a:gd name="connsiteY3913" fmla="*/ 935635 h 3910698"/>
                <a:gd name="connsiteX3914" fmla="*/ 1898324 w 12193737"/>
                <a:gd name="connsiteY3914" fmla="*/ 785073 h 3910698"/>
                <a:gd name="connsiteX3915" fmla="*/ 2023647 w 12193737"/>
                <a:gd name="connsiteY3915" fmla="*/ 857457 h 3910698"/>
                <a:gd name="connsiteX3916" fmla="*/ 2023647 w 12193737"/>
                <a:gd name="connsiteY3916" fmla="*/ 863287 h 3910698"/>
                <a:gd name="connsiteX3917" fmla="*/ 2023647 w 12193737"/>
                <a:gd name="connsiteY3917" fmla="*/ 853510 h 3910698"/>
                <a:gd name="connsiteX3918" fmla="*/ 1900026 w 12193737"/>
                <a:gd name="connsiteY3918" fmla="*/ 782140 h 3910698"/>
                <a:gd name="connsiteX3919" fmla="*/ 2023647 w 12193737"/>
                <a:gd name="connsiteY3919" fmla="*/ 710769 h 3910698"/>
                <a:gd name="connsiteX3920" fmla="*/ 2023647 w 12193737"/>
                <a:gd name="connsiteY3920" fmla="*/ 853546 h 3910698"/>
                <a:gd name="connsiteX3921" fmla="*/ 2023647 w 12193737"/>
                <a:gd name="connsiteY3921" fmla="*/ 706859 h 3910698"/>
                <a:gd name="connsiteX3922" fmla="*/ 1898324 w 12193737"/>
                <a:gd name="connsiteY3922" fmla="*/ 779207 h 3910698"/>
                <a:gd name="connsiteX3923" fmla="*/ 1898324 w 12193737"/>
                <a:gd name="connsiteY3923" fmla="*/ 628645 h 3910698"/>
                <a:gd name="connsiteX3924" fmla="*/ 2023647 w 12193737"/>
                <a:gd name="connsiteY3924" fmla="*/ 701029 h 3910698"/>
                <a:gd name="connsiteX3925" fmla="*/ 2023647 w 12193737"/>
                <a:gd name="connsiteY3925" fmla="*/ 706859 h 3910698"/>
                <a:gd name="connsiteX3926" fmla="*/ 2023647 w 12193737"/>
                <a:gd name="connsiteY3926" fmla="*/ 697082 h 3910698"/>
                <a:gd name="connsiteX3927" fmla="*/ 1900026 w 12193737"/>
                <a:gd name="connsiteY3927" fmla="*/ 625712 h 3910698"/>
                <a:gd name="connsiteX3928" fmla="*/ 2023647 w 12193737"/>
                <a:gd name="connsiteY3928" fmla="*/ 554341 h 3910698"/>
                <a:gd name="connsiteX3929" fmla="*/ 2023647 w 12193737"/>
                <a:gd name="connsiteY3929" fmla="*/ 697118 h 3910698"/>
                <a:gd name="connsiteX3930" fmla="*/ 2023647 w 12193737"/>
                <a:gd name="connsiteY3930" fmla="*/ 550431 h 3910698"/>
                <a:gd name="connsiteX3931" fmla="*/ 1898324 w 12193737"/>
                <a:gd name="connsiteY3931" fmla="*/ 622815 h 3910698"/>
                <a:gd name="connsiteX3932" fmla="*/ 1898324 w 12193737"/>
                <a:gd name="connsiteY3932" fmla="*/ 478119 h 3910698"/>
                <a:gd name="connsiteX3933" fmla="*/ 1903393 w 12193737"/>
                <a:gd name="connsiteY3933" fmla="*/ 475186 h 3910698"/>
                <a:gd name="connsiteX3934" fmla="*/ 2023647 w 12193737"/>
                <a:gd name="connsiteY3934" fmla="*/ 544601 h 3910698"/>
                <a:gd name="connsiteX3935" fmla="*/ 2023647 w 12193737"/>
                <a:gd name="connsiteY3935" fmla="*/ 550431 h 3910698"/>
                <a:gd name="connsiteX3936" fmla="*/ 2023647 w 12193737"/>
                <a:gd name="connsiteY3936" fmla="*/ 540654 h 3910698"/>
                <a:gd name="connsiteX3937" fmla="*/ 1906797 w 12193737"/>
                <a:gd name="connsiteY3937" fmla="*/ 473194 h 3910698"/>
                <a:gd name="connsiteX3938" fmla="*/ 2023647 w 12193737"/>
                <a:gd name="connsiteY3938" fmla="*/ 405699 h 3910698"/>
                <a:gd name="connsiteX3939" fmla="*/ 2023647 w 12193737"/>
                <a:gd name="connsiteY3939" fmla="*/ 540654 h 3910698"/>
                <a:gd name="connsiteX3940" fmla="*/ 2023647 w 12193737"/>
                <a:gd name="connsiteY3940" fmla="*/ 376405 h 3910698"/>
                <a:gd name="connsiteX3941" fmla="*/ 1906797 w 12193737"/>
                <a:gd name="connsiteY3941" fmla="*/ 308909 h 3910698"/>
                <a:gd name="connsiteX3942" fmla="*/ 2023647 w 12193737"/>
                <a:gd name="connsiteY3942" fmla="*/ 241449 h 3910698"/>
                <a:gd name="connsiteX3943" fmla="*/ 2023647 w 12193737"/>
                <a:gd name="connsiteY3943" fmla="*/ 376405 h 3910698"/>
                <a:gd name="connsiteX3944" fmla="*/ 2023647 w 12193737"/>
                <a:gd name="connsiteY3944" fmla="*/ 237539 h 3910698"/>
                <a:gd name="connsiteX3945" fmla="*/ 1903393 w 12193737"/>
                <a:gd name="connsiteY3945" fmla="*/ 306990 h 3910698"/>
                <a:gd name="connsiteX3946" fmla="*/ 1898324 w 12193737"/>
                <a:gd name="connsiteY3946" fmla="*/ 304057 h 3910698"/>
                <a:gd name="connsiteX3947" fmla="*/ 1898324 w 12193737"/>
                <a:gd name="connsiteY3947" fmla="*/ 159361 h 3910698"/>
                <a:gd name="connsiteX3948" fmla="*/ 2023647 w 12193737"/>
                <a:gd name="connsiteY3948" fmla="*/ 231745 h 3910698"/>
                <a:gd name="connsiteX3949" fmla="*/ 2023647 w 12193737"/>
                <a:gd name="connsiteY3949" fmla="*/ 237575 h 3910698"/>
                <a:gd name="connsiteX3950" fmla="*/ 2023647 w 12193737"/>
                <a:gd name="connsiteY3950" fmla="*/ 227798 h 3910698"/>
                <a:gd name="connsiteX3951" fmla="*/ 1900026 w 12193737"/>
                <a:gd name="connsiteY3951" fmla="*/ 156428 h 3910698"/>
                <a:gd name="connsiteX3952" fmla="*/ 2023647 w 12193737"/>
                <a:gd name="connsiteY3952" fmla="*/ 85058 h 3910698"/>
                <a:gd name="connsiteX3953" fmla="*/ 2023647 w 12193737"/>
                <a:gd name="connsiteY3953" fmla="*/ 227798 h 3910698"/>
                <a:gd name="connsiteX3954" fmla="*/ 2023647 w 12193737"/>
                <a:gd name="connsiteY3954" fmla="*/ 81111 h 3910698"/>
                <a:gd name="connsiteX3955" fmla="*/ 1898324 w 12193737"/>
                <a:gd name="connsiteY3955" fmla="*/ 153459 h 3910698"/>
                <a:gd name="connsiteX3956" fmla="*/ 1898324 w 12193737"/>
                <a:gd name="connsiteY3956" fmla="*/ 2933 h 3910698"/>
                <a:gd name="connsiteX3957" fmla="*/ 2023647 w 12193737"/>
                <a:gd name="connsiteY3957" fmla="*/ 75281 h 3910698"/>
                <a:gd name="connsiteX3958" fmla="*/ 2023647 w 12193737"/>
                <a:gd name="connsiteY3958" fmla="*/ 81111 h 3910698"/>
                <a:gd name="connsiteX3959" fmla="*/ 3249655 w 12193737"/>
                <a:gd name="connsiteY3959" fmla="*/ 2933 h 3910698"/>
                <a:gd name="connsiteX3960" fmla="*/ 3249655 w 12193737"/>
                <a:gd name="connsiteY3960" fmla="*/ 153459 h 3910698"/>
                <a:gd name="connsiteX3961" fmla="*/ 3119262 w 12193737"/>
                <a:gd name="connsiteY3961" fmla="*/ 78178 h 3910698"/>
                <a:gd name="connsiteX3962" fmla="*/ 3249655 w 12193737"/>
                <a:gd name="connsiteY3962" fmla="*/ 2933 h 3910698"/>
                <a:gd name="connsiteX3963" fmla="*/ 2978694 w 12193737"/>
                <a:gd name="connsiteY3963" fmla="*/ 3444348 h 3910698"/>
                <a:gd name="connsiteX3964" fmla="*/ 2978694 w 12193737"/>
                <a:gd name="connsiteY3964" fmla="*/ 3594873 h 3910698"/>
                <a:gd name="connsiteX3965" fmla="*/ 2848337 w 12193737"/>
                <a:gd name="connsiteY3965" fmla="*/ 3519592 h 3910698"/>
                <a:gd name="connsiteX3966" fmla="*/ 2978694 w 12193737"/>
                <a:gd name="connsiteY3966" fmla="*/ 3444348 h 3910698"/>
                <a:gd name="connsiteX3967" fmla="*/ 2846635 w 12193737"/>
                <a:gd name="connsiteY3967" fmla="*/ 3516695 h 3910698"/>
                <a:gd name="connsiteX3968" fmla="*/ 2846635 w 12193737"/>
                <a:gd name="connsiteY3968" fmla="*/ 3366134 h 3910698"/>
                <a:gd name="connsiteX3969" fmla="*/ 2977028 w 12193737"/>
                <a:gd name="connsiteY3969" fmla="*/ 3441415 h 3910698"/>
                <a:gd name="connsiteX3970" fmla="*/ 2846635 w 12193737"/>
                <a:gd name="connsiteY3970" fmla="*/ 3516695 h 3910698"/>
                <a:gd name="connsiteX3971" fmla="*/ 2848337 w 12193737"/>
                <a:gd name="connsiteY3971" fmla="*/ 3363200 h 3910698"/>
                <a:gd name="connsiteX3972" fmla="*/ 2973661 w 12193737"/>
                <a:gd name="connsiteY3972" fmla="*/ 3290853 h 3910698"/>
                <a:gd name="connsiteX3973" fmla="*/ 2978730 w 12193737"/>
                <a:gd name="connsiteY3973" fmla="*/ 3293786 h 3910698"/>
                <a:gd name="connsiteX3974" fmla="*/ 2978730 w 12193737"/>
                <a:gd name="connsiteY3974" fmla="*/ 3438482 h 3910698"/>
                <a:gd name="connsiteX3975" fmla="*/ 2848373 w 12193737"/>
                <a:gd name="connsiteY3975" fmla="*/ 3363200 h 3910698"/>
                <a:gd name="connsiteX3976" fmla="*/ 3114156 w 12193737"/>
                <a:gd name="connsiteY3976" fmla="*/ 538699 h 3910698"/>
                <a:gd name="connsiteX3977" fmla="*/ 3109087 w 12193737"/>
                <a:gd name="connsiteY3977" fmla="*/ 541632 h 3910698"/>
                <a:gd name="connsiteX3978" fmla="*/ 2983763 w 12193737"/>
                <a:gd name="connsiteY3978" fmla="*/ 469284 h 3910698"/>
                <a:gd name="connsiteX3979" fmla="*/ 3114120 w 12193737"/>
                <a:gd name="connsiteY3979" fmla="*/ 394003 h 3910698"/>
                <a:gd name="connsiteX3980" fmla="*/ 3114120 w 12193737"/>
                <a:gd name="connsiteY3980" fmla="*/ 538699 h 3910698"/>
                <a:gd name="connsiteX3981" fmla="*/ 3117560 w 12193737"/>
                <a:gd name="connsiteY3981" fmla="*/ 706859 h 3910698"/>
                <a:gd name="connsiteX3982" fmla="*/ 3247953 w 12193737"/>
                <a:gd name="connsiteY3982" fmla="*/ 782140 h 3910698"/>
                <a:gd name="connsiteX3983" fmla="*/ 3117560 w 12193737"/>
                <a:gd name="connsiteY3983" fmla="*/ 857421 h 3910698"/>
                <a:gd name="connsiteX3984" fmla="*/ 3117560 w 12193737"/>
                <a:gd name="connsiteY3984" fmla="*/ 706859 h 3910698"/>
                <a:gd name="connsiteX3985" fmla="*/ 3117560 w 12193737"/>
                <a:gd name="connsiteY3985" fmla="*/ 1488998 h 3910698"/>
                <a:gd name="connsiteX3986" fmla="*/ 3247953 w 12193737"/>
                <a:gd name="connsiteY3986" fmla="*/ 1564279 h 3910698"/>
                <a:gd name="connsiteX3987" fmla="*/ 3117560 w 12193737"/>
                <a:gd name="connsiteY3987" fmla="*/ 1639560 h 3910698"/>
                <a:gd name="connsiteX3988" fmla="*/ 3117560 w 12193737"/>
                <a:gd name="connsiteY3988" fmla="*/ 1488998 h 3910698"/>
                <a:gd name="connsiteX3989" fmla="*/ 3117560 w 12193737"/>
                <a:gd name="connsiteY3989" fmla="*/ 2271138 h 3910698"/>
                <a:gd name="connsiteX3990" fmla="*/ 3247953 w 12193737"/>
                <a:gd name="connsiteY3990" fmla="*/ 2346419 h 3910698"/>
                <a:gd name="connsiteX3991" fmla="*/ 3117560 w 12193737"/>
                <a:gd name="connsiteY3991" fmla="*/ 2421700 h 3910698"/>
                <a:gd name="connsiteX3992" fmla="*/ 3117560 w 12193737"/>
                <a:gd name="connsiteY3992" fmla="*/ 2271138 h 3910698"/>
                <a:gd name="connsiteX3993" fmla="*/ 3117560 w 12193737"/>
                <a:gd name="connsiteY3993" fmla="*/ 3053278 h 3910698"/>
                <a:gd name="connsiteX3994" fmla="*/ 3247953 w 12193737"/>
                <a:gd name="connsiteY3994" fmla="*/ 3128559 h 3910698"/>
                <a:gd name="connsiteX3995" fmla="*/ 3117560 w 12193737"/>
                <a:gd name="connsiteY3995" fmla="*/ 3203840 h 3910698"/>
                <a:gd name="connsiteX3996" fmla="*/ 3117560 w 12193737"/>
                <a:gd name="connsiteY3996" fmla="*/ 3053278 h 3910698"/>
                <a:gd name="connsiteX3997" fmla="*/ 2978694 w 12193737"/>
                <a:gd name="connsiteY3997" fmla="*/ 2812734 h 3910698"/>
                <a:gd name="connsiteX3998" fmla="*/ 2848337 w 12193737"/>
                <a:gd name="connsiteY3998" fmla="*/ 2737453 h 3910698"/>
                <a:gd name="connsiteX3999" fmla="*/ 2978694 w 12193737"/>
                <a:gd name="connsiteY3999" fmla="*/ 2662208 h 3910698"/>
                <a:gd name="connsiteX4000" fmla="*/ 2978694 w 12193737"/>
                <a:gd name="connsiteY4000" fmla="*/ 2812734 h 3910698"/>
                <a:gd name="connsiteX4001" fmla="*/ 2978694 w 12193737"/>
                <a:gd name="connsiteY4001" fmla="*/ 2030594 h 3910698"/>
                <a:gd name="connsiteX4002" fmla="*/ 2848337 w 12193737"/>
                <a:gd name="connsiteY4002" fmla="*/ 1955313 h 3910698"/>
                <a:gd name="connsiteX4003" fmla="*/ 2978694 w 12193737"/>
                <a:gd name="connsiteY4003" fmla="*/ 1880032 h 3910698"/>
                <a:gd name="connsiteX4004" fmla="*/ 2978694 w 12193737"/>
                <a:gd name="connsiteY4004" fmla="*/ 2030594 h 3910698"/>
                <a:gd name="connsiteX4005" fmla="*/ 2978694 w 12193737"/>
                <a:gd name="connsiteY4005" fmla="*/ 1248490 h 3910698"/>
                <a:gd name="connsiteX4006" fmla="*/ 2848337 w 12193737"/>
                <a:gd name="connsiteY4006" fmla="*/ 1173210 h 3910698"/>
                <a:gd name="connsiteX4007" fmla="*/ 2978694 w 12193737"/>
                <a:gd name="connsiteY4007" fmla="*/ 1097929 h 3910698"/>
                <a:gd name="connsiteX4008" fmla="*/ 2978694 w 12193737"/>
                <a:gd name="connsiteY4008" fmla="*/ 1248454 h 3910698"/>
                <a:gd name="connsiteX4009" fmla="*/ 2982097 w 12193737"/>
                <a:gd name="connsiteY4009" fmla="*/ 779207 h 3910698"/>
                <a:gd name="connsiteX4010" fmla="*/ 2982097 w 12193737"/>
                <a:gd name="connsiteY4010" fmla="*/ 634511 h 3910698"/>
                <a:gd name="connsiteX4011" fmla="*/ 2987167 w 12193737"/>
                <a:gd name="connsiteY4011" fmla="*/ 631578 h 3910698"/>
                <a:gd name="connsiteX4012" fmla="*/ 3112454 w 12193737"/>
                <a:gd name="connsiteY4012" fmla="*/ 703926 h 3910698"/>
                <a:gd name="connsiteX4013" fmla="*/ 2982061 w 12193737"/>
                <a:gd name="connsiteY4013" fmla="*/ 779207 h 3910698"/>
                <a:gd name="connsiteX4014" fmla="*/ 3114156 w 12193737"/>
                <a:gd name="connsiteY4014" fmla="*/ 706859 h 3910698"/>
                <a:gd name="connsiteX4015" fmla="*/ 3114156 w 12193737"/>
                <a:gd name="connsiteY4015" fmla="*/ 857384 h 3910698"/>
                <a:gd name="connsiteX4016" fmla="*/ 2983799 w 12193737"/>
                <a:gd name="connsiteY4016" fmla="*/ 782103 h 3910698"/>
                <a:gd name="connsiteX4017" fmla="*/ 3114156 w 12193737"/>
                <a:gd name="connsiteY4017" fmla="*/ 706823 h 3910698"/>
                <a:gd name="connsiteX4018" fmla="*/ 2982097 w 12193737"/>
                <a:gd name="connsiteY4018" fmla="*/ 785073 h 3910698"/>
                <a:gd name="connsiteX4019" fmla="*/ 3112491 w 12193737"/>
                <a:gd name="connsiteY4019" fmla="*/ 860354 h 3910698"/>
                <a:gd name="connsiteX4020" fmla="*/ 2987167 w 12193737"/>
                <a:gd name="connsiteY4020" fmla="*/ 932701 h 3910698"/>
                <a:gd name="connsiteX4021" fmla="*/ 2982097 w 12193737"/>
                <a:gd name="connsiteY4021" fmla="*/ 929768 h 3910698"/>
                <a:gd name="connsiteX4022" fmla="*/ 2982097 w 12193737"/>
                <a:gd name="connsiteY4022" fmla="*/ 785073 h 3910698"/>
                <a:gd name="connsiteX4023" fmla="*/ 3105719 w 12193737"/>
                <a:gd name="connsiteY4023" fmla="*/ 1020692 h 3910698"/>
                <a:gd name="connsiteX4024" fmla="*/ 2982097 w 12193737"/>
                <a:gd name="connsiteY4024" fmla="*/ 1092063 h 3910698"/>
                <a:gd name="connsiteX4025" fmla="*/ 2982097 w 12193737"/>
                <a:gd name="connsiteY4025" fmla="*/ 949322 h 3910698"/>
                <a:gd name="connsiteX4026" fmla="*/ 3105719 w 12193737"/>
                <a:gd name="connsiteY4026" fmla="*/ 1020692 h 3910698"/>
                <a:gd name="connsiteX4027" fmla="*/ 3112491 w 12193737"/>
                <a:gd name="connsiteY4027" fmla="*/ 1173210 h 3910698"/>
                <a:gd name="connsiteX4028" fmla="*/ 2982097 w 12193737"/>
                <a:gd name="connsiteY4028" fmla="*/ 1248490 h 3910698"/>
                <a:gd name="connsiteX4029" fmla="*/ 2982097 w 12193737"/>
                <a:gd name="connsiteY4029" fmla="*/ 1097929 h 3910698"/>
                <a:gd name="connsiteX4030" fmla="*/ 3112491 w 12193737"/>
                <a:gd name="connsiteY4030" fmla="*/ 1173210 h 3910698"/>
                <a:gd name="connsiteX4031" fmla="*/ 2982097 w 12193737"/>
                <a:gd name="connsiteY4031" fmla="*/ 1254357 h 3910698"/>
                <a:gd name="connsiteX4032" fmla="*/ 3105719 w 12193737"/>
                <a:gd name="connsiteY4032" fmla="*/ 1325727 h 3910698"/>
                <a:gd name="connsiteX4033" fmla="*/ 2982097 w 12193737"/>
                <a:gd name="connsiteY4033" fmla="*/ 1397097 h 3910698"/>
                <a:gd name="connsiteX4034" fmla="*/ 2982097 w 12193737"/>
                <a:gd name="connsiteY4034" fmla="*/ 1254357 h 3910698"/>
                <a:gd name="connsiteX4035" fmla="*/ 2987167 w 12193737"/>
                <a:gd name="connsiteY4035" fmla="*/ 1413717 h 3910698"/>
                <a:gd name="connsiteX4036" fmla="*/ 3112491 w 12193737"/>
                <a:gd name="connsiteY4036" fmla="*/ 1486065 h 3910698"/>
                <a:gd name="connsiteX4037" fmla="*/ 2982097 w 12193737"/>
                <a:gd name="connsiteY4037" fmla="*/ 1561346 h 3910698"/>
                <a:gd name="connsiteX4038" fmla="*/ 2982097 w 12193737"/>
                <a:gd name="connsiteY4038" fmla="*/ 1416651 h 3910698"/>
                <a:gd name="connsiteX4039" fmla="*/ 2987167 w 12193737"/>
                <a:gd name="connsiteY4039" fmla="*/ 1413717 h 3910698"/>
                <a:gd name="connsiteX4040" fmla="*/ 3114156 w 12193737"/>
                <a:gd name="connsiteY4040" fmla="*/ 1488998 h 3910698"/>
                <a:gd name="connsiteX4041" fmla="*/ 3114156 w 12193737"/>
                <a:gd name="connsiteY4041" fmla="*/ 1639524 h 3910698"/>
                <a:gd name="connsiteX4042" fmla="*/ 2983799 w 12193737"/>
                <a:gd name="connsiteY4042" fmla="*/ 1564243 h 3910698"/>
                <a:gd name="connsiteX4043" fmla="*/ 3114156 w 12193737"/>
                <a:gd name="connsiteY4043" fmla="*/ 1488962 h 3910698"/>
                <a:gd name="connsiteX4044" fmla="*/ 2982097 w 12193737"/>
                <a:gd name="connsiteY4044" fmla="*/ 1567212 h 3910698"/>
                <a:gd name="connsiteX4045" fmla="*/ 3112491 w 12193737"/>
                <a:gd name="connsiteY4045" fmla="*/ 1642493 h 3910698"/>
                <a:gd name="connsiteX4046" fmla="*/ 2987167 w 12193737"/>
                <a:gd name="connsiteY4046" fmla="*/ 1714841 h 3910698"/>
                <a:gd name="connsiteX4047" fmla="*/ 2982097 w 12193737"/>
                <a:gd name="connsiteY4047" fmla="*/ 1711908 h 3910698"/>
                <a:gd name="connsiteX4048" fmla="*/ 2982097 w 12193737"/>
                <a:gd name="connsiteY4048" fmla="*/ 1567212 h 3910698"/>
                <a:gd name="connsiteX4049" fmla="*/ 3105719 w 12193737"/>
                <a:gd name="connsiteY4049" fmla="*/ 1802832 h 3910698"/>
                <a:gd name="connsiteX4050" fmla="*/ 2982097 w 12193737"/>
                <a:gd name="connsiteY4050" fmla="*/ 1874202 h 3910698"/>
                <a:gd name="connsiteX4051" fmla="*/ 2982097 w 12193737"/>
                <a:gd name="connsiteY4051" fmla="*/ 1731462 h 3910698"/>
                <a:gd name="connsiteX4052" fmla="*/ 3105719 w 12193737"/>
                <a:gd name="connsiteY4052" fmla="*/ 1802832 h 3910698"/>
                <a:gd name="connsiteX4053" fmla="*/ 3112491 w 12193737"/>
                <a:gd name="connsiteY4053" fmla="*/ 1955349 h 3910698"/>
                <a:gd name="connsiteX4054" fmla="*/ 2982097 w 12193737"/>
                <a:gd name="connsiteY4054" fmla="*/ 2030630 h 3910698"/>
                <a:gd name="connsiteX4055" fmla="*/ 2982097 w 12193737"/>
                <a:gd name="connsiteY4055" fmla="*/ 1880068 h 3910698"/>
                <a:gd name="connsiteX4056" fmla="*/ 3112491 w 12193737"/>
                <a:gd name="connsiteY4056" fmla="*/ 1955349 h 3910698"/>
                <a:gd name="connsiteX4057" fmla="*/ 2982097 w 12193737"/>
                <a:gd name="connsiteY4057" fmla="*/ 2036496 h 3910698"/>
                <a:gd name="connsiteX4058" fmla="*/ 3105719 w 12193737"/>
                <a:gd name="connsiteY4058" fmla="*/ 2107866 h 3910698"/>
                <a:gd name="connsiteX4059" fmla="*/ 2982097 w 12193737"/>
                <a:gd name="connsiteY4059" fmla="*/ 2179237 h 3910698"/>
                <a:gd name="connsiteX4060" fmla="*/ 2982097 w 12193737"/>
                <a:gd name="connsiteY4060" fmla="*/ 2036496 h 3910698"/>
                <a:gd name="connsiteX4061" fmla="*/ 2987167 w 12193737"/>
                <a:gd name="connsiteY4061" fmla="*/ 2195857 h 3910698"/>
                <a:gd name="connsiteX4062" fmla="*/ 3112454 w 12193737"/>
                <a:gd name="connsiteY4062" fmla="*/ 2268205 h 3910698"/>
                <a:gd name="connsiteX4063" fmla="*/ 2982061 w 12193737"/>
                <a:gd name="connsiteY4063" fmla="*/ 2343486 h 3910698"/>
                <a:gd name="connsiteX4064" fmla="*/ 2982061 w 12193737"/>
                <a:gd name="connsiteY4064" fmla="*/ 2198790 h 3910698"/>
                <a:gd name="connsiteX4065" fmla="*/ 2987131 w 12193737"/>
                <a:gd name="connsiteY4065" fmla="*/ 2195857 h 3910698"/>
                <a:gd name="connsiteX4066" fmla="*/ 3114156 w 12193737"/>
                <a:gd name="connsiteY4066" fmla="*/ 2271138 h 3910698"/>
                <a:gd name="connsiteX4067" fmla="*/ 3114156 w 12193737"/>
                <a:gd name="connsiteY4067" fmla="*/ 2421664 h 3910698"/>
                <a:gd name="connsiteX4068" fmla="*/ 2983799 w 12193737"/>
                <a:gd name="connsiteY4068" fmla="*/ 2346383 h 3910698"/>
                <a:gd name="connsiteX4069" fmla="*/ 3114156 w 12193737"/>
                <a:gd name="connsiteY4069" fmla="*/ 2271138 h 3910698"/>
                <a:gd name="connsiteX4070" fmla="*/ 2982097 w 12193737"/>
                <a:gd name="connsiteY4070" fmla="*/ 2349352 h 3910698"/>
                <a:gd name="connsiteX4071" fmla="*/ 3112491 w 12193737"/>
                <a:gd name="connsiteY4071" fmla="*/ 2424633 h 3910698"/>
                <a:gd name="connsiteX4072" fmla="*/ 2987167 w 12193737"/>
                <a:gd name="connsiteY4072" fmla="*/ 2496981 h 3910698"/>
                <a:gd name="connsiteX4073" fmla="*/ 2982097 w 12193737"/>
                <a:gd name="connsiteY4073" fmla="*/ 2494048 h 3910698"/>
                <a:gd name="connsiteX4074" fmla="*/ 2982097 w 12193737"/>
                <a:gd name="connsiteY4074" fmla="*/ 2349352 h 3910698"/>
                <a:gd name="connsiteX4075" fmla="*/ 3105683 w 12193737"/>
                <a:gd name="connsiteY4075" fmla="*/ 2584972 h 3910698"/>
                <a:gd name="connsiteX4076" fmla="*/ 2982097 w 12193737"/>
                <a:gd name="connsiteY4076" fmla="*/ 2656342 h 3910698"/>
                <a:gd name="connsiteX4077" fmla="*/ 2982097 w 12193737"/>
                <a:gd name="connsiteY4077" fmla="*/ 2513638 h 3910698"/>
                <a:gd name="connsiteX4078" fmla="*/ 3105683 w 12193737"/>
                <a:gd name="connsiteY4078" fmla="*/ 2585008 h 3910698"/>
                <a:gd name="connsiteX4079" fmla="*/ 3112491 w 12193737"/>
                <a:gd name="connsiteY4079" fmla="*/ 2737489 h 3910698"/>
                <a:gd name="connsiteX4080" fmla="*/ 2982097 w 12193737"/>
                <a:gd name="connsiteY4080" fmla="*/ 2812770 h 3910698"/>
                <a:gd name="connsiteX4081" fmla="*/ 2982097 w 12193737"/>
                <a:gd name="connsiteY4081" fmla="*/ 2662208 h 3910698"/>
                <a:gd name="connsiteX4082" fmla="*/ 3112491 w 12193737"/>
                <a:gd name="connsiteY4082" fmla="*/ 2737489 h 3910698"/>
                <a:gd name="connsiteX4083" fmla="*/ 2982097 w 12193737"/>
                <a:gd name="connsiteY4083" fmla="*/ 2818636 h 3910698"/>
                <a:gd name="connsiteX4084" fmla="*/ 3105719 w 12193737"/>
                <a:gd name="connsiteY4084" fmla="*/ 2890006 h 3910698"/>
                <a:gd name="connsiteX4085" fmla="*/ 2982097 w 12193737"/>
                <a:gd name="connsiteY4085" fmla="*/ 2961376 h 3910698"/>
                <a:gd name="connsiteX4086" fmla="*/ 2982097 w 12193737"/>
                <a:gd name="connsiteY4086" fmla="*/ 2818636 h 3910698"/>
                <a:gd name="connsiteX4087" fmla="*/ 2987167 w 12193737"/>
                <a:gd name="connsiteY4087" fmla="*/ 2977997 h 3910698"/>
                <a:gd name="connsiteX4088" fmla="*/ 3112491 w 12193737"/>
                <a:gd name="connsiteY4088" fmla="*/ 3050345 h 3910698"/>
                <a:gd name="connsiteX4089" fmla="*/ 2982097 w 12193737"/>
                <a:gd name="connsiteY4089" fmla="*/ 3125626 h 3910698"/>
                <a:gd name="connsiteX4090" fmla="*/ 2982097 w 12193737"/>
                <a:gd name="connsiteY4090" fmla="*/ 2980930 h 3910698"/>
                <a:gd name="connsiteX4091" fmla="*/ 2987167 w 12193737"/>
                <a:gd name="connsiteY4091" fmla="*/ 2977997 h 3910698"/>
                <a:gd name="connsiteX4092" fmla="*/ 3114156 w 12193737"/>
                <a:gd name="connsiteY4092" fmla="*/ 3053278 h 3910698"/>
                <a:gd name="connsiteX4093" fmla="*/ 3114156 w 12193737"/>
                <a:gd name="connsiteY4093" fmla="*/ 3203840 h 3910698"/>
                <a:gd name="connsiteX4094" fmla="*/ 2983799 w 12193737"/>
                <a:gd name="connsiteY4094" fmla="*/ 3128559 h 3910698"/>
                <a:gd name="connsiteX4095" fmla="*/ 3114156 w 12193737"/>
                <a:gd name="connsiteY4095" fmla="*/ 3053278 h 3910698"/>
                <a:gd name="connsiteX4096" fmla="*/ 2982097 w 12193737"/>
                <a:gd name="connsiteY4096" fmla="*/ 3131492 h 3910698"/>
                <a:gd name="connsiteX4097" fmla="*/ 3112491 w 12193737"/>
                <a:gd name="connsiteY4097" fmla="*/ 3206773 h 3910698"/>
                <a:gd name="connsiteX4098" fmla="*/ 2987167 w 12193737"/>
                <a:gd name="connsiteY4098" fmla="*/ 3279121 h 3910698"/>
                <a:gd name="connsiteX4099" fmla="*/ 2982097 w 12193737"/>
                <a:gd name="connsiteY4099" fmla="*/ 3276188 h 3910698"/>
                <a:gd name="connsiteX4100" fmla="*/ 2982097 w 12193737"/>
                <a:gd name="connsiteY4100" fmla="*/ 3131492 h 3910698"/>
                <a:gd name="connsiteX4101" fmla="*/ 3114156 w 12193737"/>
                <a:gd name="connsiteY4101" fmla="*/ 3209706 h 3910698"/>
                <a:gd name="connsiteX4102" fmla="*/ 3114156 w 12193737"/>
                <a:gd name="connsiteY4102" fmla="*/ 3352410 h 3910698"/>
                <a:gd name="connsiteX4103" fmla="*/ 2990571 w 12193737"/>
                <a:gd name="connsiteY4103" fmla="*/ 3281040 h 3910698"/>
                <a:gd name="connsiteX4104" fmla="*/ 3114156 w 12193737"/>
                <a:gd name="connsiteY4104" fmla="*/ 3209670 h 3910698"/>
                <a:gd name="connsiteX4105" fmla="*/ 3114156 w 12193737"/>
                <a:gd name="connsiteY4105" fmla="*/ 3047412 h 3910698"/>
                <a:gd name="connsiteX4106" fmla="*/ 2990571 w 12193737"/>
                <a:gd name="connsiteY4106" fmla="*/ 2976041 h 3910698"/>
                <a:gd name="connsiteX4107" fmla="*/ 3114156 w 12193737"/>
                <a:gd name="connsiteY4107" fmla="*/ 2904671 h 3910698"/>
                <a:gd name="connsiteX4108" fmla="*/ 3114156 w 12193737"/>
                <a:gd name="connsiteY4108" fmla="*/ 3047412 h 3910698"/>
                <a:gd name="connsiteX4109" fmla="*/ 3109123 w 12193737"/>
                <a:gd name="connsiteY4109" fmla="*/ 2888051 h 3910698"/>
                <a:gd name="connsiteX4110" fmla="*/ 2983799 w 12193737"/>
                <a:gd name="connsiteY4110" fmla="*/ 2815703 h 3910698"/>
                <a:gd name="connsiteX4111" fmla="*/ 3114156 w 12193737"/>
                <a:gd name="connsiteY4111" fmla="*/ 2740422 h 3910698"/>
                <a:gd name="connsiteX4112" fmla="*/ 3114156 w 12193737"/>
                <a:gd name="connsiteY4112" fmla="*/ 2885118 h 3910698"/>
                <a:gd name="connsiteX4113" fmla="*/ 3109087 w 12193737"/>
                <a:gd name="connsiteY4113" fmla="*/ 2888051 h 3910698"/>
                <a:gd name="connsiteX4114" fmla="*/ 3114156 w 12193737"/>
                <a:gd name="connsiteY4114" fmla="*/ 2734556 h 3910698"/>
                <a:gd name="connsiteX4115" fmla="*/ 2983799 w 12193737"/>
                <a:gd name="connsiteY4115" fmla="*/ 2659275 h 3910698"/>
                <a:gd name="connsiteX4116" fmla="*/ 3109087 w 12193737"/>
                <a:gd name="connsiteY4116" fmla="*/ 2586927 h 3910698"/>
                <a:gd name="connsiteX4117" fmla="*/ 3114156 w 12193737"/>
                <a:gd name="connsiteY4117" fmla="*/ 2589860 h 3910698"/>
                <a:gd name="connsiteX4118" fmla="*/ 3114156 w 12193737"/>
                <a:gd name="connsiteY4118" fmla="*/ 2734556 h 3910698"/>
                <a:gd name="connsiteX4119" fmla="*/ 2990571 w 12193737"/>
                <a:gd name="connsiteY4119" fmla="*/ 2498936 h 3910698"/>
                <a:gd name="connsiteX4120" fmla="*/ 3114193 w 12193737"/>
                <a:gd name="connsiteY4120" fmla="*/ 2427566 h 3910698"/>
                <a:gd name="connsiteX4121" fmla="*/ 3114193 w 12193737"/>
                <a:gd name="connsiteY4121" fmla="*/ 2570307 h 3910698"/>
                <a:gd name="connsiteX4122" fmla="*/ 2990571 w 12193737"/>
                <a:gd name="connsiteY4122" fmla="*/ 2498936 h 3910698"/>
                <a:gd name="connsiteX4123" fmla="*/ 3114156 w 12193737"/>
                <a:gd name="connsiteY4123" fmla="*/ 2265272 h 3910698"/>
                <a:gd name="connsiteX4124" fmla="*/ 2990571 w 12193737"/>
                <a:gd name="connsiteY4124" fmla="*/ 2193902 h 3910698"/>
                <a:gd name="connsiteX4125" fmla="*/ 3114156 w 12193737"/>
                <a:gd name="connsiteY4125" fmla="*/ 2122531 h 3910698"/>
                <a:gd name="connsiteX4126" fmla="*/ 3114156 w 12193737"/>
                <a:gd name="connsiteY4126" fmla="*/ 2265236 h 3910698"/>
                <a:gd name="connsiteX4127" fmla="*/ 3109123 w 12193737"/>
                <a:gd name="connsiteY4127" fmla="*/ 2105911 h 3910698"/>
                <a:gd name="connsiteX4128" fmla="*/ 2983799 w 12193737"/>
                <a:gd name="connsiteY4128" fmla="*/ 2033563 h 3910698"/>
                <a:gd name="connsiteX4129" fmla="*/ 3114156 w 12193737"/>
                <a:gd name="connsiteY4129" fmla="*/ 1958282 h 3910698"/>
                <a:gd name="connsiteX4130" fmla="*/ 3114156 w 12193737"/>
                <a:gd name="connsiteY4130" fmla="*/ 2102978 h 3910698"/>
                <a:gd name="connsiteX4131" fmla="*/ 3109087 w 12193737"/>
                <a:gd name="connsiteY4131" fmla="*/ 2105911 h 3910698"/>
                <a:gd name="connsiteX4132" fmla="*/ 3114156 w 12193737"/>
                <a:gd name="connsiteY4132" fmla="*/ 1952380 h 3910698"/>
                <a:gd name="connsiteX4133" fmla="*/ 2983799 w 12193737"/>
                <a:gd name="connsiteY4133" fmla="*/ 1877099 h 3910698"/>
                <a:gd name="connsiteX4134" fmla="*/ 3109123 w 12193737"/>
                <a:gd name="connsiteY4134" fmla="*/ 1804751 h 3910698"/>
                <a:gd name="connsiteX4135" fmla="*/ 3114193 w 12193737"/>
                <a:gd name="connsiteY4135" fmla="*/ 1807684 h 3910698"/>
                <a:gd name="connsiteX4136" fmla="*/ 3114193 w 12193737"/>
                <a:gd name="connsiteY4136" fmla="*/ 1952380 h 3910698"/>
                <a:gd name="connsiteX4137" fmla="*/ 2990571 w 12193737"/>
                <a:gd name="connsiteY4137" fmla="*/ 1716797 h 3910698"/>
                <a:gd name="connsiteX4138" fmla="*/ 3114156 w 12193737"/>
                <a:gd name="connsiteY4138" fmla="*/ 1645426 h 3910698"/>
                <a:gd name="connsiteX4139" fmla="*/ 3114156 w 12193737"/>
                <a:gd name="connsiteY4139" fmla="*/ 1788131 h 3910698"/>
                <a:gd name="connsiteX4140" fmla="*/ 2990571 w 12193737"/>
                <a:gd name="connsiteY4140" fmla="*/ 1716760 h 3910698"/>
                <a:gd name="connsiteX4141" fmla="*/ 3114156 w 12193737"/>
                <a:gd name="connsiteY4141" fmla="*/ 1483132 h 3910698"/>
                <a:gd name="connsiteX4142" fmla="*/ 2990571 w 12193737"/>
                <a:gd name="connsiteY4142" fmla="*/ 1411762 h 3910698"/>
                <a:gd name="connsiteX4143" fmla="*/ 3114156 w 12193737"/>
                <a:gd name="connsiteY4143" fmla="*/ 1340392 h 3910698"/>
                <a:gd name="connsiteX4144" fmla="*/ 3114156 w 12193737"/>
                <a:gd name="connsiteY4144" fmla="*/ 1483132 h 3910698"/>
                <a:gd name="connsiteX4145" fmla="*/ 3109087 w 12193737"/>
                <a:gd name="connsiteY4145" fmla="*/ 1323771 h 3910698"/>
                <a:gd name="connsiteX4146" fmla="*/ 2983763 w 12193737"/>
                <a:gd name="connsiteY4146" fmla="*/ 1251423 h 3910698"/>
                <a:gd name="connsiteX4147" fmla="*/ 3114120 w 12193737"/>
                <a:gd name="connsiteY4147" fmla="*/ 1176143 h 3910698"/>
                <a:gd name="connsiteX4148" fmla="*/ 3114120 w 12193737"/>
                <a:gd name="connsiteY4148" fmla="*/ 1320838 h 3910698"/>
                <a:gd name="connsiteX4149" fmla="*/ 3109051 w 12193737"/>
                <a:gd name="connsiteY4149" fmla="*/ 1323771 h 3910698"/>
                <a:gd name="connsiteX4150" fmla="*/ 3114156 w 12193737"/>
                <a:gd name="connsiteY4150" fmla="*/ 1170240 h 3910698"/>
                <a:gd name="connsiteX4151" fmla="*/ 2983799 w 12193737"/>
                <a:gd name="connsiteY4151" fmla="*/ 1094959 h 3910698"/>
                <a:gd name="connsiteX4152" fmla="*/ 3109123 w 12193737"/>
                <a:gd name="connsiteY4152" fmla="*/ 1022611 h 3910698"/>
                <a:gd name="connsiteX4153" fmla="*/ 3114193 w 12193737"/>
                <a:gd name="connsiteY4153" fmla="*/ 1025544 h 3910698"/>
                <a:gd name="connsiteX4154" fmla="*/ 3114193 w 12193737"/>
                <a:gd name="connsiteY4154" fmla="*/ 1170240 h 3910698"/>
                <a:gd name="connsiteX4155" fmla="*/ 2990571 w 12193737"/>
                <a:gd name="connsiteY4155" fmla="*/ 934657 h 3910698"/>
                <a:gd name="connsiteX4156" fmla="*/ 3114156 w 12193737"/>
                <a:gd name="connsiteY4156" fmla="*/ 863287 h 3910698"/>
                <a:gd name="connsiteX4157" fmla="*/ 3114156 w 12193737"/>
                <a:gd name="connsiteY4157" fmla="*/ 1006027 h 3910698"/>
                <a:gd name="connsiteX4158" fmla="*/ 2990571 w 12193737"/>
                <a:gd name="connsiteY4158" fmla="*/ 934657 h 3910698"/>
                <a:gd name="connsiteX4159" fmla="*/ 3114156 w 12193737"/>
                <a:gd name="connsiteY4159" fmla="*/ 700993 h 3910698"/>
                <a:gd name="connsiteX4160" fmla="*/ 2990571 w 12193737"/>
                <a:gd name="connsiteY4160" fmla="*/ 629622 h 3910698"/>
                <a:gd name="connsiteX4161" fmla="*/ 3114156 w 12193737"/>
                <a:gd name="connsiteY4161" fmla="*/ 558252 h 3910698"/>
                <a:gd name="connsiteX4162" fmla="*/ 3114156 w 12193737"/>
                <a:gd name="connsiteY4162" fmla="*/ 700956 h 3910698"/>
                <a:gd name="connsiteX4163" fmla="*/ 2982097 w 12193737"/>
                <a:gd name="connsiteY4163" fmla="*/ 466351 h 3910698"/>
                <a:gd name="connsiteX4164" fmla="*/ 2982097 w 12193737"/>
                <a:gd name="connsiteY4164" fmla="*/ 315789 h 3910698"/>
                <a:gd name="connsiteX4165" fmla="*/ 3112491 w 12193737"/>
                <a:gd name="connsiteY4165" fmla="*/ 391070 h 3910698"/>
                <a:gd name="connsiteX4166" fmla="*/ 2982097 w 12193737"/>
                <a:gd name="connsiteY4166" fmla="*/ 466351 h 3910698"/>
                <a:gd name="connsiteX4167" fmla="*/ 3105719 w 12193737"/>
                <a:gd name="connsiteY4167" fmla="*/ 543587 h 3910698"/>
                <a:gd name="connsiteX4168" fmla="*/ 2982097 w 12193737"/>
                <a:gd name="connsiteY4168" fmla="*/ 614957 h 3910698"/>
                <a:gd name="connsiteX4169" fmla="*/ 2982097 w 12193737"/>
                <a:gd name="connsiteY4169" fmla="*/ 472217 h 3910698"/>
                <a:gd name="connsiteX4170" fmla="*/ 3105719 w 12193737"/>
                <a:gd name="connsiteY4170" fmla="*/ 543587 h 3910698"/>
                <a:gd name="connsiteX4171" fmla="*/ 2978694 w 12193737"/>
                <a:gd name="connsiteY4171" fmla="*/ 466351 h 3910698"/>
                <a:gd name="connsiteX4172" fmla="*/ 2848337 w 12193737"/>
                <a:gd name="connsiteY4172" fmla="*/ 391070 h 3910698"/>
                <a:gd name="connsiteX4173" fmla="*/ 2978694 w 12193737"/>
                <a:gd name="connsiteY4173" fmla="*/ 315789 h 3910698"/>
                <a:gd name="connsiteX4174" fmla="*/ 2978694 w 12193737"/>
                <a:gd name="connsiteY4174" fmla="*/ 466315 h 3910698"/>
                <a:gd name="connsiteX4175" fmla="*/ 2977028 w 12193737"/>
                <a:gd name="connsiteY4175" fmla="*/ 469284 h 3910698"/>
                <a:gd name="connsiteX4176" fmla="*/ 2846635 w 12193737"/>
                <a:gd name="connsiteY4176" fmla="*/ 544565 h 3910698"/>
                <a:gd name="connsiteX4177" fmla="*/ 2846635 w 12193737"/>
                <a:gd name="connsiteY4177" fmla="*/ 394003 h 3910698"/>
                <a:gd name="connsiteX4178" fmla="*/ 2977028 w 12193737"/>
                <a:gd name="connsiteY4178" fmla="*/ 469284 h 3910698"/>
                <a:gd name="connsiteX4179" fmla="*/ 2978694 w 12193737"/>
                <a:gd name="connsiteY4179" fmla="*/ 472217 h 3910698"/>
                <a:gd name="connsiteX4180" fmla="*/ 2978694 w 12193737"/>
                <a:gd name="connsiteY4180" fmla="*/ 616913 h 3910698"/>
                <a:gd name="connsiteX4181" fmla="*/ 2973624 w 12193737"/>
                <a:gd name="connsiteY4181" fmla="*/ 619846 h 3910698"/>
                <a:gd name="connsiteX4182" fmla="*/ 2848301 w 12193737"/>
                <a:gd name="connsiteY4182" fmla="*/ 547498 h 3910698"/>
                <a:gd name="connsiteX4183" fmla="*/ 2978658 w 12193737"/>
                <a:gd name="connsiteY4183" fmla="*/ 472217 h 3910698"/>
                <a:gd name="connsiteX4184" fmla="*/ 2978694 w 12193737"/>
                <a:gd name="connsiteY4184" fmla="*/ 636466 h 3910698"/>
                <a:gd name="connsiteX4185" fmla="*/ 2978694 w 12193737"/>
                <a:gd name="connsiteY4185" fmla="*/ 779170 h 3910698"/>
                <a:gd name="connsiteX4186" fmla="*/ 2855108 w 12193737"/>
                <a:gd name="connsiteY4186" fmla="*/ 707836 h 3910698"/>
                <a:gd name="connsiteX4187" fmla="*/ 2978694 w 12193737"/>
                <a:gd name="connsiteY4187" fmla="*/ 636466 h 3910698"/>
                <a:gd name="connsiteX4188" fmla="*/ 2978694 w 12193737"/>
                <a:gd name="connsiteY4188" fmla="*/ 927813 h 3910698"/>
                <a:gd name="connsiteX4189" fmla="*/ 2855108 w 12193737"/>
                <a:gd name="connsiteY4189" fmla="*/ 856443 h 3910698"/>
                <a:gd name="connsiteX4190" fmla="*/ 2978694 w 12193737"/>
                <a:gd name="connsiteY4190" fmla="*/ 785073 h 3910698"/>
                <a:gd name="connsiteX4191" fmla="*/ 2978694 w 12193737"/>
                <a:gd name="connsiteY4191" fmla="*/ 927813 h 3910698"/>
                <a:gd name="connsiteX4192" fmla="*/ 2978694 w 12193737"/>
                <a:gd name="connsiteY4192" fmla="*/ 947367 h 3910698"/>
                <a:gd name="connsiteX4193" fmla="*/ 2978694 w 12193737"/>
                <a:gd name="connsiteY4193" fmla="*/ 1092063 h 3910698"/>
                <a:gd name="connsiteX4194" fmla="*/ 2848337 w 12193737"/>
                <a:gd name="connsiteY4194" fmla="*/ 1016782 h 3910698"/>
                <a:gd name="connsiteX4195" fmla="*/ 2973624 w 12193737"/>
                <a:gd name="connsiteY4195" fmla="*/ 944434 h 3910698"/>
                <a:gd name="connsiteX4196" fmla="*/ 2978694 w 12193737"/>
                <a:gd name="connsiteY4196" fmla="*/ 947367 h 3910698"/>
                <a:gd name="connsiteX4197" fmla="*/ 2977028 w 12193737"/>
                <a:gd name="connsiteY4197" fmla="*/ 1094996 h 3910698"/>
                <a:gd name="connsiteX4198" fmla="*/ 2846635 w 12193737"/>
                <a:gd name="connsiteY4198" fmla="*/ 1170276 h 3910698"/>
                <a:gd name="connsiteX4199" fmla="*/ 2846635 w 12193737"/>
                <a:gd name="connsiteY4199" fmla="*/ 1019715 h 3910698"/>
                <a:gd name="connsiteX4200" fmla="*/ 2977028 w 12193737"/>
                <a:gd name="connsiteY4200" fmla="*/ 1094996 h 3910698"/>
                <a:gd name="connsiteX4201" fmla="*/ 2977028 w 12193737"/>
                <a:gd name="connsiteY4201" fmla="*/ 1251423 h 3910698"/>
                <a:gd name="connsiteX4202" fmla="*/ 2846635 w 12193737"/>
                <a:gd name="connsiteY4202" fmla="*/ 1326704 h 3910698"/>
                <a:gd name="connsiteX4203" fmla="*/ 2846635 w 12193737"/>
                <a:gd name="connsiteY4203" fmla="*/ 1176143 h 3910698"/>
                <a:gd name="connsiteX4204" fmla="*/ 2977028 w 12193737"/>
                <a:gd name="connsiteY4204" fmla="*/ 1251423 h 3910698"/>
                <a:gd name="connsiteX4205" fmla="*/ 2978694 w 12193737"/>
                <a:gd name="connsiteY4205" fmla="*/ 1254357 h 3910698"/>
                <a:gd name="connsiteX4206" fmla="*/ 2978694 w 12193737"/>
                <a:gd name="connsiteY4206" fmla="*/ 1399052 h 3910698"/>
                <a:gd name="connsiteX4207" fmla="*/ 2973624 w 12193737"/>
                <a:gd name="connsiteY4207" fmla="*/ 1401985 h 3910698"/>
                <a:gd name="connsiteX4208" fmla="*/ 2848337 w 12193737"/>
                <a:gd name="connsiteY4208" fmla="*/ 1329637 h 3910698"/>
                <a:gd name="connsiteX4209" fmla="*/ 2978694 w 12193737"/>
                <a:gd name="connsiteY4209" fmla="*/ 1254357 h 3910698"/>
                <a:gd name="connsiteX4210" fmla="*/ 2978694 w 12193737"/>
                <a:gd name="connsiteY4210" fmla="*/ 1418606 h 3910698"/>
                <a:gd name="connsiteX4211" fmla="*/ 2978694 w 12193737"/>
                <a:gd name="connsiteY4211" fmla="*/ 1561346 h 3910698"/>
                <a:gd name="connsiteX4212" fmla="*/ 2855108 w 12193737"/>
                <a:gd name="connsiteY4212" fmla="*/ 1490012 h 3910698"/>
                <a:gd name="connsiteX4213" fmla="*/ 2978694 w 12193737"/>
                <a:gd name="connsiteY4213" fmla="*/ 1418642 h 3910698"/>
                <a:gd name="connsiteX4214" fmla="*/ 2978694 w 12193737"/>
                <a:gd name="connsiteY4214" fmla="*/ 1709953 h 3910698"/>
                <a:gd name="connsiteX4215" fmla="*/ 2855108 w 12193737"/>
                <a:gd name="connsiteY4215" fmla="*/ 1638583 h 3910698"/>
                <a:gd name="connsiteX4216" fmla="*/ 2978694 w 12193737"/>
                <a:gd name="connsiteY4216" fmla="*/ 1567212 h 3910698"/>
                <a:gd name="connsiteX4217" fmla="*/ 2978694 w 12193737"/>
                <a:gd name="connsiteY4217" fmla="*/ 1709953 h 3910698"/>
                <a:gd name="connsiteX4218" fmla="*/ 2978694 w 12193737"/>
                <a:gd name="connsiteY4218" fmla="*/ 1729506 h 3910698"/>
                <a:gd name="connsiteX4219" fmla="*/ 2978694 w 12193737"/>
                <a:gd name="connsiteY4219" fmla="*/ 1874202 h 3910698"/>
                <a:gd name="connsiteX4220" fmla="*/ 2848337 w 12193737"/>
                <a:gd name="connsiteY4220" fmla="*/ 1798921 h 3910698"/>
                <a:gd name="connsiteX4221" fmla="*/ 2973624 w 12193737"/>
                <a:gd name="connsiteY4221" fmla="*/ 1726573 h 3910698"/>
                <a:gd name="connsiteX4222" fmla="*/ 2978694 w 12193737"/>
                <a:gd name="connsiteY4222" fmla="*/ 1729506 h 3910698"/>
                <a:gd name="connsiteX4223" fmla="*/ 2976992 w 12193737"/>
                <a:gd name="connsiteY4223" fmla="*/ 1877135 h 3910698"/>
                <a:gd name="connsiteX4224" fmla="*/ 2846599 w 12193737"/>
                <a:gd name="connsiteY4224" fmla="*/ 1952416 h 3910698"/>
                <a:gd name="connsiteX4225" fmla="*/ 2846599 w 12193737"/>
                <a:gd name="connsiteY4225" fmla="*/ 1801854 h 3910698"/>
                <a:gd name="connsiteX4226" fmla="*/ 2976992 w 12193737"/>
                <a:gd name="connsiteY4226" fmla="*/ 1877135 h 3910698"/>
                <a:gd name="connsiteX4227" fmla="*/ 2976992 w 12193737"/>
                <a:gd name="connsiteY4227" fmla="*/ 2033563 h 3910698"/>
                <a:gd name="connsiteX4228" fmla="*/ 2846599 w 12193737"/>
                <a:gd name="connsiteY4228" fmla="*/ 2108844 h 3910698"/>
                <a:gd name="connsiteX4229" fmla="*/ 2846599 w 12193737"/>
                <a:gd name="connsiteY4229" fmla="*/ 1958282 h 3910698"/>
                <a:gd name="connsiteX4230" fmla="*/ 2976992 w 12193737"/>
                <a:gd name="connsiteY4230" fmla="*/ 2033563 h 3910698"/>
                <a:gd name="connsiteX4231" fmla="*/ 2978694 w 12193737"/>
                <a:gd name="connsiteY4231" fmla="*/ 2036496 h 3910698"/>
                <a:gd name="connsiteX4232" fmla="*/ 2978694 w 12193737"/>
                <a:gd name="connsiteY4232" fmla="*/ 2181192 h 3910698"/>
                <a:gd name="connsiteX4233" fmla="*/ 2973624 w 12193737"/>
                <a:gd name="connsiteY4233" fmla="*/ 2184125 h 3910698"/>
                <a:gd name="connsiteX4234" fmla="*/ 2848301 w 12193737"/>
                <a:gd name="connsiteY4234" fmla="*/ 2111777 h 3910698"/>
                <a:gd name="connsiteX4235" fmla="*/ 2978658 w 12193737"/>
                <a:gd name="connsiteY4235" fmla="*/ 2036532 h 3910698"/>
                <a:gd name="connsiteX4236" fmla="*/ 2978694 w 12193737"/>
                <a:gd name="connsiteY4236" fmla="*/ 2200746 h 3910698"/>
                <a:gd name="connsiteX4237" fmla="*/ 2978694 w 12193737"/>
                <a:gd name="connsiteY4237" fmla="*/ 2343450 h 3910698"/>
                <a:gd name="connsiteX4238" fmla="*/ 2855108 w 12193737"/>
                <a:gd name="connsiteY4238" fmla="*/ 2272079 h 3910698"/>
                <a:gd name="connsiteX4239" fmla="*/ 2978694 w 12193737"/>
                <a:gd name="connsiteY4239" fmla="*/ 2200709 h 3910698"/>
                <a:gd name="connsiteX4240" fmla="*/ 2978694 w 12193737"/>
                <a:gd name="connsiteY4240" fmla="*/ 2492092 h 3910698"/>
                <a:gd name="connsiteX4241" fmla="*/ 2855072 w 12193737"/>
                <a:gd name="connsiteY4241" fmla="*/ 2420722 h 3910698"/>
                <a:gd name="connsiteX4242" fmla="*/ 2978694 w 12193737"/>
                <a:gd name="connsiteY4242" fmla="*/ 2349352 h 3910698"/>
                <a:gd name="connsiteX4243" fmla="*/ 2978694 w 12193737"/>
                <a:gd name="connsiteY4243" fmla="*/ 2492092 h 3910698"/>
                <a:gd name="connsiteX4244" fmla="*/ 2978694 w 12193737"/>
                <a:gd name="connsiteY4244" fmla="*/ 2511646 h 3910698"/>
                <a:gd name="connsiteX4245" fmla="*/ 2978694 w 12193737"/>
                <a:gd name="connsiteY4245" fmla="*/ 2656342 h 3910698"/>
                <a:gd name="connsiteX4246" fmla="*/ 2848337 w 12193737"/>
                <a:gd name="connsiteY4246" fmla="*/ 2581061 h 3910698"/>
                <a:gd name="connsiteX4247" fmla="*/ 2973624 w 12193737"/>
                <a:gd name="connsiteY4247" fmla="*/ 2508713 h 3910698"/>
                <a:gd name="connsiteX4248" fmla="*/ 2978694 w 12193737"/>
                <a:gd name="connsiteY4248" fmla="*/ 2511646 h 3910698"/>
                <a:gd name="connsiteX4249" fmla="*/ 2977028 w 12193737"/>
                <a:gd name="connsiteY4249" fmla="*/ 2659239 h 3910698"/>
                <a:gd name="connsiteX4250" fmla="*/ 2846635 w 12193737"/>
                <a:gd name="connsiteY4250" fmla="*/ 2734520 h 3910698"/>
                <a:gd name="connsiteX4251" fmla="*/ 2846635 w 12193737"/>
                <a:gd name="connsiteY4251" fmla="*/ 2583958 h 3910698"/>
                <a:gd name="connsiteX4252" fmla="*/ 2977028 w 12193737"/>
                <a:gd name="connsiteY4252" fmla="*/ 2659239 h 3910698"/>
                <a:gd name="connsiteX4253" fmla="*/ 2977028 w 12193737"/>
                <a:gd name="connsiteY4253" fmla="*/ 2815703 h 3910698"/>
                <a:gd name="connsiteX4254" fmla="*/ 2846635 w 12193737"/>
                <a:gd name="connsiteY4254" fmla="*/ 2890984 h 3910698"/>
                <a:gd name="connsiteX4255" fmla="*/ 2846635 w 12193737"/>
                <a:gd name="connsiteY4255" fmla="*/ 2740422 h 3910698"/>
                <a:gd name="connsiteX4256" fmla="*/ 2977028 w 12193737"/>
                <a:gd name="connsiteY4256" fmla="*/ 2815703 h 3910698"/>
                <a:gd name="connsiteX4257" fmla="*/ 2978694 w 12193737"/>
                <a:gd name="connsiteY4257" fmla="*/ 2818636 h 3910698"/>
                <a:gd name="connsiteX4258" fmla="*/ 2978694 w 12193737"/>
                <a:gd name="connsiteY4258" fmla="*/ 2963295 h 3910698"/>
                <a:gd name="connsiteX4259" fmla="*/ 2973624 w 12193737"/>
                <a:gd name="connsiteY4259" fmla="*/ 2966228 h 3910698"/>
                <a:gd name="connsiteX4260" fmla="*/ 2848301 w 12193737"/>
                <a:gd name="connsiteY4260" fmla="*/ 2893881 h 3910698"/>
                <a:gd name="connsiteX4261" fmla="*/ 2978658 w 12193737"/>
                <a:gd name="connsiteY4261" fmla="*/ 2818636 h 3910698"/>
                <a:gd name="connsiteX4262" fmla="*/ 2978694 w 12193737"/>
                <a:gd name="connsiteY4262" fmla="*/ 2982885 h 3910698"/>
                <a:gd name="connsiteX4263" fmla="*/ 2978694 w 12193737"/>
                <a:gd name="connsiteY4263" fmla="*/ 3125626 h 3910698"/>
                <a:gd name="connsiteX4264" fmla="*/ 2855108 w 12193737"/>
                <a:gd name="connsiteY4264" fmla="*/ 3054255 h 3910698"/>
                <a:gd name="connsiteX4265" fmla="*/ 2978694 w 12193737"/>
                <a:gd name="connsiteY4265" fmla="*/ 2982885 h 3910698"/>
                <a:gd name="connsiteX4266" fmla="*/ 2978694 w 12193737"/>
                <a:gd name="connsiteY4266" fmla="*/ 3274232 h 3910698"/>
                <a:gd name="connsiteX4267" fmla="*/ 2855108 w 12193737"/>
                <a:gd name="connsiteY4267" fmla="*/ 3202862 h 3910698"/>
                <a:gd name="connsiteX4268" fmla="*/ 2978694 w 12193737"/>
                <a:gd name="connsiteY4268" fmla="*/ 3131492 h 3910698"/>
                <a:gd name="connsiteX4269" fmla="*/ 2978694 w 12193737"/>
                <a:gd name="connsiteY4269" fmla="*/ 3274232 h 3910698"/>
                <a:gd name="connsiteX4270" fmla="*/ 3105719 w 12193737"/>
                <a:gd name="connsiteY4270" fmla="*/ 3367111 h 3910698"/>
                <a:gd name="connsiteX4271" fmla="*/ 2982097 w 12193737"/>
                <a:gd name="connsiteY4271" fmla="*/ 3438482 h 3910698"/>
                <a:gd name="connsiteX4272" fmla="*/ 2982097 w 12193737"/>
                <a:gd name="connsiteY4272" fmla="*/ 3295741 h 3910698"/>
                <a:gd name="connsiteX4273" fmla="*/ 3105719 w 12193737"/>
                <a:gd name="connsiteY4273" fmla="*/ 3367111 h 3910698"/>
                <a:gd name="connsiteX4274" fmla="*/ 2982097 w 12193737"/>
                <a:gd name="connsiteY4274" fmla="*/ 3444348 h 3910698"/>
                <a:gd name="connsiteX4275" fmla="*/ 3112491 w 12193737"/>
                <a:gd name="connsiteY4275" fmla="*/ 3519628 h 3910698"/>
                <a:gd name="connsiteX4276" fmla="*/ 2982097 w 12193737"/>
                <a:gd name="connsiteY4276" fmla="*/ 3594909 h 3910698"/>
                <a:gd name="connsiteX4277" fmla="*/ 2982097 w 12193737"/>
                <a:gd name="connsiteY4277" fmla="*/ 3444348 h 3910698"/>
                <a:gd name="connsiteX4278" fmla="*/ 2983799 w 12193737"/>
                <a:gd name="connsiteY4278" fmla="*/ 3441415 h 3910698"/>
                <a:gd name="connsiteX4279" fmla="*/ 3109123 w 12193737"/>
                <a:gd name="connsiteY4279" fmla="*/ 3369067 h 3910698"/>
                <a:gd name="connsiteX4280" fmla="*/ 3114193 w 12193737"/>
                <a:gd name="connsiteY4280" fmla="*/ 3372000 h 3910698"/>
                <a:gd name="connsiteX4281" fmla="*/ 3114193 w 12193737"/>
                <a:gd name="connsiteY4281" fmla="*/ 3516695 h 3910698"/>
                <a:gd name="connsiteX4282" fmla="*/ 2983836 w 12193737"/>
                <a:gd name="connsiteY4282" fmla="*/ 3441415 h 3910698"/>
                <a:gd name="connsiteX4283" fmla="*/ 3117560 w 12193737"/>
                <a:gd name="connsiteY4283" fmla="*/ 3373955 h 3910698"/>
                <a:gd name="connsiteX4284" fmla="*/ 3241182 w 12193737"/>
                <a:gd name="connsiteY4284" fmla="*/ 3445325 h 3910698"/>
                <a:gd name="connsiteX4285" fmla="*/ 3117560 w 12193737"/>
                <a:gd name="connsiteY4285" fmla="*/ 3516695 h 3910698"/>
                <a:gd name="connsiteX4286" fmla="*/ 3117560 w 12193737"/>
                <a:gd name="connsiteY4286" fmla="*/ 3373955 h 3910698"/>
                <a:gd name="connsiteX4287" fmla="*/ 3117560 w 12193737"/>
                <a:gd name="connsiteY4287" fmla="*/ 3354401 h 3910698"/>
                <a:gd name="connsiteX4288" fmla="*/ 3117560 w 12193737"/>
                <a:gd name="connsiteY4288" fmla="*/ 3209706 h 3910698"/>
                <a:gd name="connsiteX4289" fmla="*/ 3247953 w 12193737"/>
                <a:gd name="connsiteY4289" fmla="*/ 3284987 h 3910698"/>
                <a:gd name="connsiteX4290" fmla="*/ 3122629 w 12193737"/>
                <a:gd name="connsiteY4290" fmla="*/ 3357334 h 3910698"/>
                <a:gd name="connsiteX4291" fmla="*/ 3117560 w 12193737"/>
                <a:gd name="connsiteY4291" fmla="*/ 3354401 h 3910698"/>
                <a:gd name="connsiteX4292" fmla="*/ 3119262 w 12193737"/>
                <a:gd name="connsiteY4292" fmla="*/ 3206773 h 3910698"/>
                <a:gd name="connsiteX4293" fmla="*/ 3249655 w 12193737"/>
                <a:gd name="connsiteY4293" fmla="*/ 3131492 h 3910698"/>
                <a:gd name="connsiteX4294" fmla="*/ 3249655 w 12193737"/>
                <a:gd name="connsiteY4294" fmla="*/ 3282017 h 3910698"/>
                <a:gd name="connsiteX4295" fmla="*/ 3119262 w 12193737"/>
                <a:gd name="connsiteY4295" fmla="*/ 3206737 h 3910698"/>
                <a:gd name="connsiteX4296" fmla="*/ 3119262 w 12193737"/>
                <a:gd name="connsiteY4296" fmla="*/ 3050309 h 3910698"/>
                <a:gd name="connsiteX4297" fmla="*/ 3249655 w 12193737"/>
                <a:gd name="connsiteY4297" fmla="*/ 2975064 h 3910698"/>
                <a:gd name="connsiteX4298" fmla="*/ 3249655 w 12193737"/>
                <a:gd name="connsiteY4298" fmla="*/ 3125589 h 3910698"/>
                <a:gd name="connsiteX4299" fmla="*/ 3119262 w 12193737"/>
                <a:gd name="connsiteY4299" fmla="*/ 3050309 h 3910698"/>
                <a:gd name="connsiteX4300" fmla="*/ 3117560 w 12193737"/>
                <a:gd name="connsiteY4300" fmla="*/ 3047412 h 3910698"/>
                <a:gd name="connsiteX4301" fmla="*/ 3117560 w 12193737"/>
                <a:gd name="connsiteY4301" fmla="*/ 2902716 h 3910698"/>
                <a:gd name="connsiteX4302" fmla="*/ 3122666 w 12193737"/>
                <a:gd name="connsiteY4302" fmla="*/ 2899783 h 3910698"/>
                <a:gd name="connsiteX4303" fmla="*/ 3247953 w 12193737"/>
                <a:gd name="connsiteY4303" fmla="*/ 2972131 h 3910698"/>
                <a:gd name="connsiteX4304" fmla="*/ 3117560 w 12193737"/>
                <a:gd name="connsiteY4304" fmla="*/ 3047448 h 3910698"/>
                <a:gd name="connsiteX4305" fmla="*/ 3117560 w 12193737"/>
                <a:gd name="connsiteY4305" fmla="*/ 2883162 h 3910698"/>
                <a:gd name="connsiteX4306" fmla="*/ 3117560 w 12193737"/>
                <a:gd name="connsiteY4306" fmla="*/ 2740422 h 3910698"/>
                <a:gd name="connsiteX4307" fmla="*/ 3241182 w 12193737"/>
                <a:gd name="connsiteY4307" fmla="*/ 2811792 h 3910698"/>
                <a:gd name="connsiteX4308" fmla="*/ 3117560 w 12193737"/>
                <a:gd name="connsiteY4308" fmla="*/ 2883162 h 3910698"/>
                <a:gd name="connsiteX4309" fmla="*/ 3117560 w 12193737"/>
                <a:gd name="connsiteY4309" fmla="*/ 2591815 h 3910698"/>
                <a:gd name="connsiteX4310" fmla="*/ 3241182 w 12193737"/>
                <a:gd name="connsiteY4310" fmla="*/ 2663185 h 3910698"/>
                <a:gd name="connsiteX4311" fmla="*/ 3117560 w 12193737"/>
                <a:gd name="connsiteY4311" fmla="*/ 2734556 h 3910698"/>
                <a:gd name="connsiteX4312" fmla="*/ 3117560 w 12193737"/>
                <a:gd name="connsiteY4312" fmla="*/ 2591815 h 3910698"/>
                <a:gd name="connsiteX4313" fmla="*/ 3117560 w 12193737"/>
                <a:gd name="connsiteY4313" fmla="*/ 2572262 h 3910698"/>
                <a:gd name="connsiteX4314" fmla="*/ 3117560 w 12193737"/>
                <a:gd name="connsiteY4314" fmla="*/ 2427530 h 3910698"/>
                <a:gd name="connsiteX4315" fmla="*/ 3247953 w 12193737"/>
                <a:gd name="connsiteY4315" fmla="*/ 2502811 h 3910698"/>
                <a:gd name="connsiteX4316" fmla="*/ 3122629 w 12193737"/>
                <a:gd name="connsiteY4316" fmla="*/ 2575159 h 3910698"/>
                <a:gd name="connsiteX4317" fmla="*/ 3117560 w 12193737"/>
                <a:gd name="connsiteY4317" fmla="*/ 2572226 h 3910698"/>
                <a:gd name="connsiteX4318" fmla="*/ 3119262 w 12193737"/>
                <a:gd name="connsiteY4318" fmla="*/ 2424633 h 3910698"/>
                <a:gd name="connsiteX4319" fmla="*/ 3249655 w 12193737"/>
                <a:gd name="connsiteY4319" fmla="*/ 2349352 h 3910698"/>
                <a:gd name="connsiteX4320" fmla="*/ 3249655 w 12193737"/>
                <a:gd name="connsiteY4320" fmla="*/ 2499878 h 3910698"/>
                <a:gd name="connsiteX4321" fmla="*/ 3119262 w 12193737"/>
                <a:gd name="connsiteY4321" fmla="*/ 2424597 h 3910698"/>
                <a:gd name="connsiteX4322" fmla="*/ 3119262 w 12193737"/>
                <a:gd name="connsiteY4322" fmla="*/ 2268205 h 3910698"/>
                <a:gd name="connsiteX4323" fmla="*/ 3249655 w 12193737"/>
                <a:gd name="connsiteY4323" fmla="*/ 2192960 h 3910698"/>
                <a:gd name="connsiteX4324" fmla="*/ 3249655 w 12193737"/>
                <a:gd name="connsiteY4324" fmla="*/ 2343486 h 3910698"/>
                <a:gd name="connsiteX4325" fmla="*/ 3119262 w 12193737"/>
                <a:gd name="connsiteY4325" fmla="*/ 2268205 h 3910698"/>
                <a:gd name="connsiteX4326" fmla="*/ 3117560 w 12193737"/>
                <a:gd name="connsiteY4326" fmla="*/ 2265272 h 3910698"/>
                <a:gd name="connsiteX4327" fmla="*/ 3117560 w 12193737"/>
                <a:gd name="connsiteY4327" fmla="*/ 2120576 h 3910698"/>
                <a:gd name="connsiteX4328" fmla="*/ 3122666 w 12193737"/>
                <a:gd name="connsiteY4328" fmla="*/ 2117643 h 3910698"/>
                <a:gd name="connsiteX4329" fmla="*/ 3247953 w 12193737"/>
                <a:gd name="connsiteY4329" fmla="*/ 2189991 h 3910698"/>
                <a:gd name="connsiteX4330" fmla="*/ 3117560 w 12193737"/>
                <a:gd name="connsiteY4330" fmla="*/ 2265308 h 3910698"/>
                <a:gd name="connsiteX4331" fmla="*/ 3117560 w 12193737"/>
                <a:gd name="connsiteY4331" fmla="*/ 2101023 h 3910698"/>
                <a:gd name="connsiteX4332" fmla="*/ 3117560 w 12193737"/>
                <a:gd name="connsiteY4332" fmla="*/ 1958282 h 3910698"/>
                <a:gd name="connsiteX4333" fmla="*/ 3241182 w 12193737"/>
                <a:gd name="connsiteY4333" fmla="*/ 2029652 h 3910698"/>
                <a:gd name="connsiteX4334" fmla="*/ 3117560 w 12193737"/>
                <a:gd name="connsiteY4334" fmla="*/ 2101023 h 3910698"/>
                <a:gd name="connsiteX4335" fmla="*/ 3117560 w 12193737"/>
                <a:gd name="connsiteY4335" fmla="*/ 1809676 h 3910698"/>
                <a:gd name="connsiteX4336" fmla="*/ 3241182 w 12193737"/>
                <a:gd name="connsiteY4336" fmla="*/ 1881046 h 3910698"/>
                <a:gd name="connsiteX4337" fmla="*/ 3117560 w 12193737"/>
                <a:gd name="connsiteY4337" fmla="*/ 1952416 h 3910698"/>
                <a:gd name="connsiteX4338" fmla="*/ 3117560 w 12193737"/>
                <a:gd name="connsiteY4338" fmla="*/ 1809676 h 3910698"/>
                <a:gd name="connsiteX4339" fmla="*/ 3117560 w 12193737"/>
                <a:gd name="connsiteY4339" fmla="*/ 1790122 h 3910698"/>
                <a:gd name="connsiteX4340" fmla="*/ 3117560 w 12193737"/>
                <a:gd name="connsiteY4340" fmla="*/ 1645426 h 3910698"/>
                <a:gd name="connsiteX4341" fmla="*/ 3247953 w 12193737"/>
                <a:gd name="connsiteY4341" fmla="*/ 1720707 h 3910698"/>
                <a:gd name="connsiteX4342" fmla="*/ 3122629 w 12193737"/>
                <a:gd name="connsiteY4342" fmla="*/ 1793055 h 3910698"/>
                <a:gd name="connsiteX4343" fmla="*/ 3117560 w 12193737"/>
                <a:gd name="connsiteY4343" fmla="*/ 1790122 h 3910698"/>
                <a:gd name="connsiteX4344" fmla="*/ 3119262 w 12193737"/>
                <a:gd name="connsiteY4344" fmla="*/ 1642493 h 3910698"/>
                <a:gd name="connsiteX4345" fmla="*/ 3249655 w 12193737"/>
                <a:gd name="connsiteY4345" fmla="*/ 1567212 h 3910698"/>
                <a:gd name="connsiteX4346" fmla="*/ 3249655 w 12193737"/>
                <a:gd name="connsiteY4346" fmla="*/ 1717774 h 3910698"/>
                <a:gd name="connsiteX4347" fmla="*/ 3119262 w 12193737"/>
                <a:gd name="connsiteY4347" fmla="*/ 1642493 h 3910698"/>
                <a:gd name="connsiteX4348" fmla="*/ 3119262 w 12193737"/>
                <a:gd name="connsiteY4348" fmla="*/ 1486065 h 3910698"/>
                <a:gd name="connsiteX4349" fmla="*/ 3249655 w 12193737"/>
                <a:gd name="connsiteY4349" fmla="*/ 1410784 h 3910698"/>
                <a:gd name="connsiteX4350" fmla="*/ 3249655 w 12193737"/>
                <a:gd name="connsiteY4350" fmla="*/ 1561310 h 3910698"/>
                <a:gd name="connsiteX4351" fmla="*/ 3119262 w 12193737"/>
                <a:gd name="connsiteY4351" fmla="*/ 1486029 h 3910698"/>
                <a:gd name="connsiteX4352" fmla="*/ 3117560 w 12193737"/>
                <a:gd name="connsiteY4352" fmla="*/ 1483132 h 3910698"/>
                <a:gd name="connsiteX4353" fmla="*/ 3117560 w 12193737"/>
                <a:gd name="connsiteY4353" fmla="*/ 1338437 h 3910698"/>
                <a:gd name="connsiteX4354" fmla="*/ 3122629 w 12193737"/>
                <a:gd name="connsiteY4354" fmla="*/ 1335504 h 3910698"/>
                <a:gd name="connsiteX4355" fmla="*/ 3247953 w 12193737"/>
                <a:gd name="connsiteY4355" fmla="*/ 1407851 h 3910698"/>
                <a:gd name="connsiteX4356" fmla="*/ 3117560 w 12193737"/>
                <a:gd name="connsiteY4356" fmla="*/ 1483132 h 3910698"/>
                <a:gd name="connsiteX4357" fmla="*/ 3117560 w 12193737"/>
                <a:gd name="connsiteY4357" fmla="*/ 1318883 h 3910698"/>
                <a:gd name="connsiteX4358" fmla="*/ 3117560 w 12193737"/>
                <a:gd name="connsiteY4358" fmla="*/ 1176143 h 3910698"/>
                <a:gd name="connsiteX4359" fmla="*/ 3241182 w 12193737"/>
                <a:gd name="connsiteY4359" fmla="*/ 1247513 h 3910698"/>
                <a:gd name="connsiteX4360" fmla="*/ 3117560 w 12193737"/>
                <a:gd name="connsiteY4360" fmla="*/ 1318883 h 3910698"/>
                <a:gd name="connsiteX4361" fmla="*/ 3117560 w 12193737"/>
                <a:gd name="connsiteY4361" fmla="*/ 1027536 h 3910698"/>
                <a:gd name="connsiteX4362" fmla="*/ 3241182 w 12193737"/>
                <a:gd name="connsiteY4362" fmla="*/ 1098906 h 3910698"/>
                <a:gd name="connsiteX4363" fmla="*/ 3117560 w 12193737"/>
                <a:gd name="connsiteY4363" fmla="*/ 1170276 h 3910698"/>
                <a:gd name="connsiteX4364" fmla="*/ 3117560 w 12193737"/>
                <a:gd name="connsiteY4364" fmla="*/ 1027536 h 3910698"/>
                <a:gd name="connsiteX4365" fmla="*/ 3117560 w 12193737"/>
                <a:gd name="connsiteY4365" fmla="*/ 1007982 h 3910698"/>
                <a:gd name="connsiteX4366" fmla="*/ 3117560 w 12193737"/>
                <a:gd name="connsiteY4366" fmla="*/ 863287 h 3910698"/>
                <a:gd name="connsiteX4367" fmla="*/ 3247953 w 12193737"/>
                <a:gd name="connsiteY4367" fmla="*/ 938568 h 3910698"/>
                <a:gd name="connsiteX4368" fmla="*/ 3122629 w 12193737"/>
                <a:gd name="connsiteY4368" fmla="*/ 1010915 h 3910698"/>
                <a:gd name="connsiteX4369" fmla="*/ 3117560 w 12193737"/>
                <a:gd name="connsiteY4369" fmla="*/ 1007982 h 3910698"/>
                <a:gd name="connsiteX4370" fmla="*/ 3119262 w 12193737"/>
                <a:gd name="connsiteY4370" fmla="*/ 860354 h 3910698"/>
                <a:gd name="connsiteX4371" fmla="*/ 3249655 w 12193737"/>
                <a:gd name="connsiteY4371" fmla="*/ 785073 h 3910698"/>
                <a:gd name="connsiteX4372" fmla="*/ 3249655 w 12193737"/>
                <a:gd name="connsiteY4372" fmla="*/ 935598 h 3910698"/>
                <a:gd name="connsiteX4373" fmla="*/ 3119262 w 12193737"/>
                <a:gd name="connsiteY4373" fmla="*/ 860317 h 3910698"/>
                <a:gd name="connsiteX4374" fmla="*/ 3119262 w 12193737"/>
                <a:gd name="connsiteY4374" fmla="*/ 703926 h 3910698"/>
                <a:gd name="connsiteX4375" fmla="*/ 3249655 w 12193737"/>
                <a:gd name="connsiteY4375" fmla="*/ 628645 h 3910698"/>
                <a:gd name="connsiteX4376" fmla="*/ 3249655 w 12193737"/>
                <a:gd name="connsiteY4376" fmla="*/ 779170 h 3910698"/>
                <a:gd name="connsiteX4377" fmla="*/ 3119262 w 12193737"/>
                <a:gd name="connsiteY4377" fmla="*/ 703889 h 3910698"/>
                <a:gd name="connsiteX4378" fmla="*/ 3117560 w 12193737"/>
                <a:gd name="connsiteY4378" fmla="*/ 700993 h 3910698"/>
                <a:gd name="connsiteX4379" fmla="*/ 3117560 w 12193737"/>
                <a:gd name="connsiteY4379" fmla="*/ 556297 h 3910698"/>
                <a:gd name="connsiteX4380" fmla="*/ 3122666 w 12193737"/>
                <a:gd name="connsiteY4380" fmla="*/ 553364 h 3910698"/>
                <a:gd name="connsiteX4381" fmla="*/ 3247953 w 12193737"/>
                <a:gd name="connsiteY4381" fmla="*/ 625712 h 3910698"/>
                <a:gd name="connsiteX4382" fmla="*/ 3117560 w 12193737"/>
                <a:gd name="connsiteY4382" fmla="*/ 700993 h 3910698"/>
                <a:gd name="connsiteX4383" fmla="*/ 3117560 w 12193737"/>
                <a:gd name="connsiteY4383" fmla="*/ 536743 h 3910698"/>
                <a:gd name="connsiteX4384" fmla="*/ 3117560 w 12193737"/>
                <a:gd name="connsiteY4384" fmla="*/ 394003 h 3910698"/>
                <a:gd name="connsiteX4385" fmla="*/ 3241182 w 12193737"/>
                <a:gd name="connsiteY4385" fmla="*/ 465373 h 3910698"/>
                <a:gd name="connsiteX4386" fmla="*/ 3117560 w 12193737"/>
                <a:gd name="connsiteY4386" fmla="*/ 536743 h 3910698"/>
                <a:gd name="connsiteX4387" fmla="*/ 3117560 w 12193737"/>
                <a:gd name="connsiteY4387" fmla="*/ 245360 h 3910698"/>
                <a:gd name="connsiteX4388" fmla="*/ 3241182 w 12193737"/>
                <a:gd name="connsiteY4388" fmla="*/ 316730 h 3910698"/>
                <a:gd name="connsiteX4389" fmla="*/ 3117560 w 12193737"/>
                <a:gd name="connsiteY4389" fmla="*/ 388101 h 3910698"/>
                <a:gd name="connsiteX4390" fmla="*/ 3117560 w 12193737"/>
                <a:gd name="connsiteY4390" fmla="*/ 245324 h 3910698"/>
                <a:gd name="connsiteX4391" fmla="*/ 3114156 w 12193737"/>
                <a:gd name="connsiteY4391" fmla="*/ 388101 h 3910698"/>
                <a:gd name="connsiteX4392" fmla="*/ 2983799 w 12193737"/>
                <a:gd name="connsiteY4392" fmla="*/ 312820 h 3910698"/>
                <a:gd name="connsiteX4393" fmla="*/ 3109123 w 12193737"/>
                <a:gd name="connsiteY4393" fmla="*/ 240472 h 3910698"/>
                <a:gd name="connsiteX4394" fmla="*/ 3114193 w 12193737"/>
                <a:gd name="connsiteY4394" fmla="*/ 243405 h 3910698"/>
                <a:gd name="connsiteX4395" fmla="*/ 3114193 w 12193737"/>
                <a:gd name="connsiteY4395" fmla="*/ 388101 h 3910698"/>
                <a:gd name="connsiteX4396" fmla="*/ 2982097 w 12193737"/>
                <a:gd name="connsiteY4396" fmla="*/ 309923 h 3910698"/>
                <a:gd name="connsiteX4397" fmla="*/ 2982097 w 12193737"/>
                <a:gd name="connsiteY4397" fmla="*/ 167182 h 3910698"/>
                <a:gd name="connsiteX4398" fmla="*/ 3105719 w 12193737"/>
                <a:gd name="connsiteY4398" fmla="*/ 238553 h 3910698"/>
                <a:gd name="connsiteX4399" fmla="*/ 2982097 w 12193737"/>
                <a:gd name="connsiteY4399" fmla="*/ 309923 h 3910698"/>
                <a:gd name="connsiteX4400" fmla="*/ 2978694 w 12193737"/>
                <a:gd name="connsiteY4400" fmla="*/ 309887 h 3910698"/>
                <a:gd name="connsiteX4401" fmla="*/ 2848337 w 12193737"/>
                <a:gd name="connsiteY4401" fmla="*/ 234606 h 3910698"/>
                <a:gd name="connsiteX4402" fmla="*/ 2973661 w 12193737"/>
                <a:gd name="connsiteY4402" fmla="*/ 162258 h 3910698"/>
                <a:gd name="connsiteX4403" fmla="*/ 2978730 w 12193737"/>
                <a:gd name="connsiteY4403" fmla="*/ 165191 h 3910698"/>
                <a:gd name="connsiteX4404" fmla="*/ 2978730 w 12193737"/>
                <a:gd name="connsiteY4404" fmla="*/ 309887 h 3910698"/>
                <a:gd name="connsiteX4405" fmla="*/ 2976992 w 12193737"/>
                <a:gd name="connsiteY4405" fmla="*/ 312856 h 3910698"/>
                <a:gd name="connsiteX4406" fmla="*/ 2846599 w 12193737"/>
                <a:gd name="connsiteY4406" fmla="*/ 388137 h 3910698"/>
                <a:gd name="connsiteX4407" fmla="*/ 2846599 w 12193737"/>
                <a:gd name="connsiteY4407" fmla="*/ 237575 h 3910698"/>
                <a:gd name="connsiteX4408" fmla="*/ 2976992 w 12193737"/>
                <a:gd name="connsiteY4408" fmla="*/ 312856 h 3910698"/>
                <a:gd name="connsiteX4409" fmla="*/ 2846635 w 12193737"/>
                <a:gd name="connsiteY4409" fmla="*/ 550431 h 3910698"/>
                <a:gd name="connsiteX4410" fmla="*/ 2970257 w 12193737"/>
                <a:gd name="connsiteY4410" fmla="*/ 621801 h 3910698"/>
                <a:gd name="connsiteX4411" fmla="*/ 2846635 w 12193737"/>
                <a:gd name="connsiteY4411" fmla="*/ 693171 h 3910698"/>
                <a:gd name="connsiteX4412" fmla="*/ 2846635 w 12193737"/>
                <a:gd name="connsiteY4412" fmla="*/ 550431 h 3910698"/>
                <a:gd name="connsiteX4413" fmla="*/ 2851704 w 12193737"/>
                <a:gd name="connsiteY4413" fmla="*/ 709792 h 3910698"/>
                <a:gd name="connsiteX4414" fmla="*/ 2977028 w 12193737"/>
                <a:gd name="connsiteY4414" fmla="*/ 782140 h 3910698"/>
                <a:gd name="connsiteX4415" fmla="*/ 2851704 w 12193737"/>
                <a:gd name="connsiteY4415" fmla="*/ 854488 h 3910698"/>
                <a:gd name="connsiteX4416" fmla="*/ 2846635 w 12193737"/>
                <a:gd name="connsiteY4416" fmla="*/ 851555 h 3910698"/>
                <a:gd name="connsiteX4417" fmla="*/ 2846635 w 12193737"/>
                <a:gd name="connsiteY4417" fmla="*/ 712725 h 3910698"/>
                <a:gd name="connsiteX4418" fmla="*/ 2851740 w 12193737"/>
                <a:gd name="connsiteY4418" fmla="*/ 709792 h 3910698"/>
                <a:gd name="connsiteX4419" fmla="*/ 2843231 w 12193737"/>
                <a:gd name="connsiteY4419" fmla="*/ 849599 h 3910698"/>
                <a:gd name="connsiteX4420" fmla="*/ 2726380 w 12193737"/>
                <a:gd name="connsiteY4420" fmla="*/ 782140 h 3910698"/>
                <a:gd name="connsiteX4421" fmla="*/ 2843231 w 12193737"/>
                <a:gd name="connsiteY4421" fmla="*/ 714680 h 3910698"/>
                <a:gd name="connsiteX4422" fmla="*/ 2843231 w 12193737"/>
                <a:gd name="connsiteY4422" fmla="*/ 849599 h 3910698"/>
                <a:gd name="connsiteX4423" fmla="*/ 2970220 w 12193737"/>
                <a:gd name="connsiteY4423" fmla="*/ 942478 h 3910698"/>
                <a:gd name="connsiteX4424" fmla="*/ 2846599 w 12193737"/>
                <a:gd name="connsiteY4424" fmla="*/ 1013848 h 3910698"/>
                <a:gd name="connsiteX4425" fmla="*/ 2846599 w 12193737"/>
                <a:gd name="connsiteY4425" fmla="*/ 871108 h 3910698"/>
                <a:gd name="connsiteX4426" fmla="*/ 2970220 w 12193737"/>
                <a:gd name="connsiteY4426" fmla="*/ 942478 h 3910698"/>
                <a:gd name="connsiteX4427" fmla="*/ 2846635 w 12193737"/>
                <a:gd name="connsiteY4427" fmla="*/ 1332570 h 3910698"/>
                <a:gd name="connsiteX4428" fmla="*/ 2970257 w 12193737"/>
                <a:gd name="connsiteY4428" fmla="*/ 1403941 h 3910698"/>
                <a:gd name="connsiteX4429" fmla="*/ 2846635 w 12193737"/>
                <a:gd name="connsiteY4429" fmla="*/ 1475311 h 3910698"/>
                <a:gd name="connsiteX4430" fmla="*/ 2846635 w 12193737"/>
                <a:gd name="connsiteY4430" fmla="*/ 1332570 h 3910698"/>
                <a:gd name="connsiteX4431" fmla="*/ 2851704 w 12193737"/>
                <a:gd name="connsiteY4431" fmla="*/ 1491931 h 3910698"/>
                <a:gd name="connsiteX4432" fmla="*/ 2977028 w 12193737"/>
                <a:gd name="connsiteY4432" fmla="*/ 1564279 h 3910698"/>
                <a:gd name="connsiteX4433" fmla="*/ 2851704 w 12193737"/>
                <a:gd name="connsiteY4433" fmla="*/ 1636627 h 3910698"/>
                <a:gd name="connsiteX4434" fmla="*/ 2846635 w 12193737"/>
                <a:gd name="connsiteY4434" fmla="*/ 1633694 h 3910698"/>
                <a:gd name="connsiteX4435" fmla="*/ 2846635 w 12193737"/>
                <a:gd name="connsiteY4435" fmla="*/ 1494864 h 3910698"/>
                <a:gd name="connsiteX4436" fmla="*/ 2851704 w 12193737"/>
                <a:gd name="connsiteY4436" fmla="*/ 1491931 h 3910698"/>
                <a:gd name="connsiteX4437" fmla="*/ 2843231 w 12193737"/>
                <a:gd name="connsiteY4437" fmla="*/ 1631739 h 3910698"/>
                <a:gd name="connsiteX4438" fmla="*/ 2726380 w 12193737"/>
                <a:gd name="connsiteY4438" fmla="*/ 1564279 h 3910698"/>
                <a:gd name="connsiteX4439" fmla="*/ 2843231 w 12193737"/>
                <a:gd name="connsiteY4439" fmla="*/ 1496820 h 3910698"/>
                <a:gd name="connsiteX4440" fmla="*/ 2843231 w 12193737"/>
                <a:gd name="connsiteY4440" fmla="*/ 1631739 h 3910698"/>
                <a:gd name="connsiteX4441" fmla="*/ 2970220 w 12193737"/>
                <a:gd name="connsiteY4441" fmla="*/ 1724618 h 3910698"/>
                <a:gd name="connsiteX4442" fmla="*/ 2846599 w 12193737"/>
                <a:gd name="connsiteY4442" fmla="*/ 1795988 h 3910698"/>
                <a:gd name="connsiteX4443" fmla="*/ 2846599 w 12193737"/>
                <a:gd name="connsiteY4443" fmla="*/ 1653248 h 3910698"/>
                <a:gd name="connsiteX4444" fmla="*/ 2970220 w 12193737"/>
                <a:gd name="connsiteY4444" fmla="*/ 1724618 h 3910698"/>
                <a:gd name="connsiteX4445" fmla="*/ 2846635 w 12193737"/>
                <a:gd name="connsiteY4445" fmla="*/ 2114710 h 3910698"/>
                <a:gd name="connsiteX4446" fmla="*/ 2970257 w 12193737"/>
                <a:gd name="connsiteY4446" fmla="*/ 2186080 h 3910698"/>
                <a:gd name="connsiteX4447" fmla="*/ 2846635 w 12193737"/>
                <a:gd name="connsiteY4447" fmla="*/ 2257451 h 3910698"/>
                <a:gd name="connsiteX4448" fmla="*/ 2846635 w 12193737"/>
                <a:gd name="connsiteY4448" fmla="*/ 2114710 h 3910698"/>
                <a:gd name="connsiteX4449" fmla="*/ 2851704 w 12193737"/>
                <a:gd name="connsiteY4449" fmla="*/ 2274071 h 3910698"/>
                <a:gd name="connsiteX4450" fmla="*/ 2976992 w 12193737"/>
                <a:gd name="connsiteY4450" fmla="*/ 2346419 h 3910698"/>
                <a:gd name="connsiteX4451" fmla="*/ 2851668 w 12193737"/>
                <a:gd name="connsiteY4451" fmla="*/ 2418767 h 3910698"/>
                <a:gd name="connsiteX4452" fmla="*/ 2846599 w 12193737"/>
                <a:gd name="connsiteY4452" fmla="*/ 2415834 h 3910698"/>
                <a:gd name="connsiteX4453" fmla="*/ 2846599 w 12193737"/>
                <a:gd name="connsiteY4453" fmla="*/ 2277004 h 3910698"/>
                <a:gd name="connsiteX4454" fmla="*/ 2851668 w 12193737"/>
                <a:gd name="connsiteY4454" fmla="*/ 2274071 h 3910698"/>
                <a:gd name="connsiteX4455" fmla="*/ 2843231 w 12193737"/>
                <a:gd name="connsiteY4455" fmla="*/ 2413879 h 3910698"/>
                <a:gd name="connsiteX4456" fmla="*/ 2726380 w 12193737"/>
                <a:gd name="connsiteY4456" fmla="*/ 2346419 h 3910698"/>
                <a:gd name="connsiteX4457" fmla="*/ 2843231 w 12193737"/>
                <a:gd name="connsiteY4457" fmla="*/ 2278959 h 3910698"/>
                <a:gd name="connsiteX4458" fmla="*/ 2843231 w 12193737"/>
                <a:gd name="connsiteY4458" fmla="*/ 2413879 h 3910698"/>
                <a:gd name="connsiteX4459" fmla="*/ 2970220 w 12193737"/>
                <a:gd name="connsiteY4459" fmla="*/ 2506758 h 3910698"/>
                <a:gd name="connsiteX4460" fmla="*/ 2846599 w 12193737"/>
                <a:gd name="connsiteY4460" fmla="*/ 2578092 h 3910698"/>
                <a:gd name="connsiteX4461" fmla="*/ 2846599 w 12193737"/>
                <a:gd name="connsiteY4461" fmla="*/ 2435387 h 3910698"/>
                <a:gd name="connsiteX4462" fmla="*/ 2970220 w 12193737"/>
                <a:gd name="connsiteY4462" fmla="*/ 2506758 h 3910698"/>
                <a:gd name="connsiteX4463" fmla="*/ 2846635 w 12193737"/>
                <a:gd name="connsiteY4463" fmla="*/ 2896850 h 3910698"/>
                <a:gd name="connsiteX4464" fmla="*/ 2970257 w 12193737"/>
                <a:gd name="connsiteY4464" fmla="*/ 2968220 h 3910698"/>
                <a:gd name="connsiteX4465" fmla="*/ 2846635 w 12193737"/>
                <a:gd name="connsiteY4465" fmla="*/ 3039590 h 3910698"/>
                <a:gd name="connsiteX4466" fmla="*/ 2846635 w 12193737"/>
                <a:gd name="connsiteY4466" fmla="*/ 2896850 h 3910698"/>
                <a:gd name="connsiteX4467" fmla="*/ 2851704 w 12193737"/>
                <a:gd name="connsiteY4467" fmla="*/ 3056211 h 3910698"/>
                <a:gd name="connsiteX4468" fmla="*/ 2977028 w 12193737"/>
                <a:gd name="connsiteY4468" fmla="*/ 3128559 h 3910698"/>
                <a:gd name="connsiteX4469" fmla="*/ 2851704 w 12193737"/>
                <a:gd name="connsiteY4469" fmla="*/ 3200906 h 3910698"/>
                <a:gd name="connsiteX4470" fmla="*/ 2846635 w 12193737"/>
                <a:gd name="connsiteY4470" fmla="*/ 3197973 h 3910698"/>
                <a:gd name="connsiteX4471" fmla="*/ 2846635 w 12193737"/>
                <a:gd name="connsiteY4471" fmla="*/ 3059144 h 3910698"/>
                <a:gd name="connsiteX4472" fmla="*/ 2851704 w 12193737"/>
                <a:gd name="connsiteY4472" fmla="*/ 3056211 h 3910698"/>
                <a:gd name="connsiteX4473" fmla="*/ 2843231 w 12193737"/>
                <a:gd name="connsiteY4473" fmla="*/ 3196018 h 3910698"/>
                <a:gd name="connsiteX4474" fmla="*/ 2726380 w 12193737"/>
                <a:gd name="connsiteY4474" fmla="*/ 3128559 h 3910698"/>
                <a:gd name="connsiteX4475" fmla="*/ 2843231 w 12193737"/>
                <a:gd name="connsiteY4475" fmla="*/ 3061099 h 3910698"/>
                <a:gd name="connsiteX4476" fmla="*/ 2843231 w 12193737"/>
                <a:gd name="connsiteY4476" fmla="*/ 3196018 h 3910698"/>
                <a:gd name="connsiteX4477" fmla="*/ 2970220 w 12193737"/>
                <a:gd name="connsiteY4477" fmla="*/ 3288897 h 3910698"/>
                <a:gd name="connsiteX4478" fmla="*/ 2846599 w 12193737"/>
                <a:gd name="connsiteY4478" fmla="*/ 3360267 h 3910698"/>
                <a:gd name="connsiteX4479" fmla="*/ 2846599 w 12193737"/>
                <a:gd name="connsiteY4479" fmla="*/ 3217563 h 3910698"/>
                <a:gd name="connsiteX4480" fmla="*/ 2970220 w 12193737"/>
                <a:gd name="connsiteY4480" fmla="*/ 3288933 h 3910698"/>
                <a:gd name="connsiteX4481" fmla="*/ 2846635 w 12193737"/>
                <a:gd name="connsiteY4481" fmla="*/ 3522561 h 3910698"/>
                <a:gd name="connsiteX4482" fmla="*/ 2977028 w 12193737"/>
                <a:gd name="connsiteY4482" fmla="*/ 3597842 h 3910698"/>
                <a:gd name="connsiteX4483" fmla="*/ 2846635 w 12193737"/>
                <a:gd name="connsiteY4483" fmla="*/ 3673123 h 3910698"/>
                <a:gd name="connsiteX4484" fmla="*/ 2846635 w 12193737"/>
                <a:gd name="connsiteY4484" fmla="*/ 3522561 h 3910698"/>
                <a:gd name="connsiteX4485" fmla="*/ 2978694 w 12193737"/>
                <a:gd name="connsiteY4485" fmla="*/ 3600775 h 3910698"/>
                <a:gd name="connsiteX4486" fmla="*/ 2978694 w 12193737"/>
                <a:gd name="connsiteY4486" fmla="*/ 3745471 h 3910698"/>
                <a:gd name="connsiteX4487" fmla="*/ 2973661 w 12193737"/>
                <a:gd name="connsiteY4487" fmla="*/ 3748405 h 3910698"/>
                <a:gd name="connsiteX4488" fmla="*/ 2848337 w 12193737"/>
                <a:gd name="connsiteY4488" fmla="*/ 3676056 h 3910698"/>
                <a:gd name="connsiteX4489" fmla="*/ 2978694 w 12193737"/>
                <a:gd name="connsiteY4489" fmla="*/ 3600775 h 3910698"/>
                <a:gd name="connsiteX4490" fmla="*/ 2982097 w 12193737"/>
                <a:gd name="connsiteY4490" fmla="*/ 3600775 h 3910698"/>
                <a:gd name="connsiteX4491" fmla="*/ 3105719 w 12193737"/>
                <a:gd name="connsiteY4491" fmla="*/ 3672182 h 3910698"/>
                <a:gd name="connsiteX4492" fmla="*/ 2982097 w 12193737"/>
                <a:gd name="connsiteY4492" fmla="*/ 3743552 h 3910698"/>
                <a:gd name="connsiteX4493" fmla="*/ 2982097 w 12193737"/>
                <a:gd name="connsiteY4493" fmla="*/ 3600775 h 3910698"/>
                <a:gd name="connsiteX4494" fmla="*/ 2983799 w 12193737"/>
                <a:gd name="connsiteY4494" fmla="*/ 3597842 h 3910698"/>
                <a:gd name="connsiteX4495" fmla="*/ 3114156 w 12193737"/>
                <a:gd name="connsiteY4495" fmla="*/ 3522561 h 3910698"/>
                <a:gd name="connsiteX4496" fmla="*/ 3114156 w 12193737"/>
                <a:gd name="connsiteY4496" fmla="*/ 3667257 h 3910698"/>
                <a:gd name="connsiteX4497" fmla="*/ 3109123 w 12193737"/>
                <a:gd name="connsiteY4497" fmla="*/ 3670190 h 3910698"/>
                <a:gd name="connsiteX4498" fmla="*/ 2983799 w 12193737"/>
                <a:gd name="connsiteY4498" fmla="*/ 3597842 h 3910698"/>
                <a:gd name="connsiteX4499" fmla="*/ 3117560 w 12193737"/>
                <a:gd name="connsiteY4499" fmla="*/ 3522561 h 3910698"/>
                <a:gd name="connsiteX4500" fmla="*/ 3241182 w 12193737"/>
                <a:gd name="connsiteY4500" fmla="*/ 3593968 h 3910698"/>
                <a:gd name="connsiteX4501" fmla="*/ 3117560 w 12193737"/>
                <a:gd name="connsiteY4501" fmla="*/ 3665338 h 3910698"/>
                <a:gd name="connsiteX4502" fmla="*/ 3117560 w 12193737"/>
                <a:gd name="connsiteY4502" fmla="*/ 3522561 h 3910698"/>
                <a:gd name="connsiteX4503" fmla="*/ 3119262 w 12193737"/>
                <a:gd name="connsiteY4503" fmla="*/ 3519628 h 3910698"/>
                <a:gd name="connsiteX4504" fmla="*/ 3244586 w 12193737"/>
                <a:gd name="connsiteY4504" fmla="*/ 3447281 h 3910698"/>
                <a:gd name="connsiteX4505" fmla="*/ 3249655 w 12193737"/>
                <a:gd name="connsiteY4505" fmla="*/ 3450177 h 3910698"/>
                <a:gd name="connsiteX4506" fmla="*/ 3249655 w 12193737"/>
                <a:gd name="connsiteY4506" fmla="*/ 3589043 h 3910698"/>
                <a:gd name="connsiteX4507" fmla="*/ 3244586 w 12193737"/>
                <a:gd name="connsiteY4507" fmla="*/ 3591940 h 3910698"/>
                <a:gd name="connsiteX4508" fmla="*/ 3119262 w 12193737"/>
                <a:gd name="connsiteY4508" fmla="*/ 3519592 h 3910698"/>
                <a:gd name="connsiteX4509" fmla="*/ 3253059 w 12193737"/>
                <a:gd name="connsiteY4509" fmla="*/ 3452169 h 3910698"/>
                <a:gd name="connsiteX4510" fmla="*/ 3369910 w 12193737"/>
                <a:gd name="connsiteY4510" fmla="*/ 3519665 h 3910698"/>
                <a:gd name="connsiteX4511" fmla="*/ 3253059 w 12193737"/>
                <a:gd name="connsiteY4511" fmla="*/ 3587124 h 3910698"/>
                <a:gd name="connsiteX4512" fmla="*/ 3253059 w 12193737"/>
                <a:gd name="connsiteY4512" fmla="*/ 3452169 h 3910698"/>
                <a:gd name="connsiteX4513" fmla="*/ 3126033 w 12193737"/>
                <a:gd name="connsiteY4513" fmla="*/ 3359290 h 3910698"/>
                <a:gd name="connsiteX4514" fmla="*/ 3249655 w 12193737"/>
                <a:gd name="connsiteY4514" fmla="*/ 3287920 h 3910698"/>
                <a:gd name="connsiteX4515" fmla="*/ 3249655 w 12193737"/>
                <a:gd name="connsiteY4515" fmla="*/ 3430624 h 3910698"/>
                <a:gd name="connsiteX4516" fmla="*/ 3126033 w 12193737"/>
                <a:gd name="connsiteY4516" fmla="*/ 3359290 h 3910698"/>
                <a:gd name="connsiteX4517" fmla="*/ 3249655 w 12193737"/>
                <a:gd name="connsiteY4517" fmla="*/ 2969161 h 3910698"/>
                <a:gd name="connsiteX4518" fmla="*/ 3126033 w 12193737"/>
                <a:gd name="connsiteY4518" fmla="*/ 2897791 h 3910698"/>
                <a:gd name="connsiteX4519" fmla="*/ 3249655 w 12193737"/>
                <a:gd name="connsiteY4519" fmla="*/ 2826421 h 3910698"/>
                <a:gd name="connsiteX4520" fmla="*/ 3249655 w 12193737"/>
                <a:gd name="connsiteY4520" fmla="*/ 2969125 h 3910698"/>
                <a:gd name="connsiteX4521" fmla="*/ 3244586 w 12193737"/>
                <a:gd name="connsiteY4521" fmla="*/ 2809837 h 3910698"/>
                <a:gd name="connsiteX4522" fmla="*/ 3119262 w 12193737"/>
                <a:gd name="connsiteY4522" fmla="*/ 2737489 h 3910698"/>
                <a:gd name="connsiteX4523" fmla="*/ 3244550 w 12193737"/>
                <a:gd name="connsiteY4523" fmla="*/ 2665141 h 3910698"/>
                <a:gd name="connsiteX4524" fmla="*/ 3249655 w 12193737"/>
                <a:gd name="connsiteY4524" fmla="*/ 2668074 h 3910698"/>
                <a:gd name="connsiteX4525" fmla="*/ 3249655 w 12193737"/>
                <a:gd name="connsiteY4525" fmla="*/ 2806904 h 3910698"/>
                <a:gd name="connsiteX4526" fmla="*/ 3244586 w 12193737"/>
                <a:gd name="connsiteY4526" fmla="*/ 2809837 h 3910698"/>
                <a:gd name="connsiteX4527" fmla="*/ 3253059 w 12193737"/>
                <a:gd name="connsiteY4527" fmla="*/ 2670029 h 3910698"/>
                <a:gd name="connsiteX4528" fmla="*/ 3369873 w 12193737"/>
                <a:gd name="connsiteY4528" fmla="*/ 2737489 h 3910698"/>
                <a:gd name="connsiteX4529" fmla="*/ 3253059 w 12193737"/>
                <a:gd name="connsiteY4529" fmla="*/ 2804948 h 3910698"/>
                <a:gd name="connsiteX4530" fmla="*/ 3253059 w 12193737"/>
                <a:gd name="connsiteY4530" fmla="*/ 2670029 h 3910698"/>
                <a:gd name="connsiteX4531" fmla="*/ 3126033 w 12193737"/>
                <a:gd name="connsiteY4531" fmla="*/ 2577150 h 3910698"/>
                <a:gd name="connsiteX4532" fmla="*/ 3249655 w 12193737"/>
                <a:gd name="connsiteY4532" fmla="*/ 2505780 h 3910698"/>
                <a:gd name="connsiteX4533" fmla="*/ 3249655 w 12193737"/>
                <a:gd name="connsiteY4533" fmla="*/ 2648520 h 3910698"/>
                <a:gd name="connsiteX4534" fmla="*/ 3126033 w 12193737"/>
                <a:gd name="connsiteY4534" fmla="*/ 2577150 h 3910698"/>
                <a:gd name="connsiteX4535" fmla="*/ 3249655 w 12193737"/>
                <a:gd name="connsiteY4535" fmla="*/ 2187022 h 3910698"/>
                <a:gd name="connsiteX4536" fmla="*/ 3126069 w 12193737"/>
                <a:gd name="connsiteY4536" fmla="*/ 2115688 h 3910698"/>
                <a:gd name="connsiteX4537" fmla="*/ 3249655 w 12193737"/>
                <a:gd name="connsiteY4537" fmla="*/ 2044318 h 3910698"/>
                <a:gd name="connsiteX4538" fmla="*/ 3249655 w 12193737"/>
                <a:gd name="connsiteY4538" fmla="*/ 2187022 h 3910698"/>
                <a:gd name="connsiteX4539" fmla="*/ 3244586 w 12193737"/>
                <a:gd name="connsiteY4539" fmla="*/ 2027697 h 3910698"/>
                <a:gd name="connsiteX4540" fmla="*/ 3119262 w 12193737"/>
                <a:gd name="connsiteY4540" fmla="*/ 1955349 h 3910698"/>
                <a:gd name="connsiteX4541" fmla="*/ 3244586 w 12193737"/>
                <a:gd name="connsiteY4541" fmla="*/ 1883001 h 3910698"/>
                <a:gd name="connsiteX4542" fmla="*/ 3249655 w 12193737"/>
                <a:gd name="connsiteY4542" fmla="*/ 1885934 h 3910698"/>
                <a:gd name="connsiteX4543" fmla="*/ 3249655 w 12193737"/>
                <a:gd name="connsiteY4543" fmla="*/ 2024764 h 3910698"/>
                <a:gd name="connsiteX4544" fmla="*/ 3244586 w 12193737"/>
                <a:gd name="connsiteY4544" fmla="*/ 2027697 h 3910698"/>
                <a:gd name="connsiteX4545" fmla="*/ 3253059 w 12193737"/>
                <a:gd name="connsiteY4545" fmla="*/ 1887890 h 3910698"/>
                <a:gd name="connsiteX4546" fmla="*/ 3369910 w 12193737"/>
                <a:gd name="connsiteY4546" fmla="*/ 1955349 h 3910698"/>
                <a:gd name="connsiteX4547" fmla="*/ 3253059 w 12193737"/>
                <a:gd name="connsiteY4547" fmla="*/ 2022809 h 3910698"/>
                <a:gd name="connsiteX4548" fmla="*/ 3253059 w 12193737"/>
                <a:gd name="connsiteY4548" fmla="*/ 1887890 h 3910698"/>
                <a:gd name="connsiteX4549" fmla="*/ 3126033 w 12193737"/>
                <a:gd name="connsiteY4549" fmla="*/ 1795011 h 3910698"/>
                <a:gd name="connsiteX4550" fmla="*/ 3249655 w 12193737"/>
                <a:gd name="connsiteY4550" fmla="*/ 1723640 h 3910698"/>
                <a:gd name="connsiteX4551" fmla="*/ 3249655 w 12193737"/>
                <a:gd name="connsiteY4551" fmla="*/ 1866381 h 3910698"/>
                <a:gd name="connsiteX4552" fmla="*/ 3126033 w 12193737"/>
                <a:gd name="connsiteY4552" fmla="*/ 1795011 h 3910698"/>
                <a:gd name="connsiteX4553" fmla="*/ 3249655 w 12193737"/>
                <a:gd name="connsiteY4553" fmla="*/ 1404882 h 3910698"/>
                <a:gd name="connsiteX4554" fmla="*/ 3126033 w 12193737"/>
                <a:gd name="connsiteY4554" fmla="*/ 1333548 h 3910698"/>
                <a:gd name="connsiteX4555" fmla="*/ 3249655 w 12193737"/>
                <a:gd name="connsiteY4555" fmla="*/ 1262178 h 3910698"/>
                <a:gd name="connsiteX4556" fmla="*/ 3249655 w 12193737"/>
                <a:gd name="connsiteY4556" fmla="*/ 1404918 h 3910698"/>
                <a:gd name="connsiteX4557" fmla="*/ 3244586 w 12193737"/>
                <a:gd name="connsiteY4557" fmla="*/ 1245557 h 3910698"/>
                <a:gd name="connsiteX4558" fmla="*/ 3119262 w 12193737"/>
                <a:gd name="connsiteY4558" fmla="*/ 1173210 h 3910698"/>
                <a:gd name="connsiteX4559" fmla="*/ 3244586 w 12193737"/>
                <a:gd name="connsiteY4559" fmla="*/ 1100862 h 3910698"/>
                <a:gd name="connsiteX4560" fmla="*/ 3249655 w 12193737"/>
                <a:gd name="connsiteY4560" fmla="*/ 1103795 h 3910698"/>
                <a:gd name="connsiteX4561" fmla="*/ 3249655 w 12193737"/>
                <a:gd name="connsiteY4561" fmla="*/ 1242624 h 3910698"/>
                <a:gd name="connsiteX4562" fmla="*/ 3244586 w 12193737"/>
                <a:gd name="connsiteY4562" fmla="*/ 1245557 h 3910698"/>
                <a:gd name="connsiteX4563" fmla="*/ 3253059 w 12193737"/>
                <a:gd name="connsiteY4563" fmla="*/ 1105750 h 3910698"/>
                <a:gd name="connsiteX4564" fmla="*/ 3369873 w 12193737"/>
                <a:gd name="connsiteY4564" fmla="*/ 1173210 h 3910698"/>
                <a:gd name="connsiteX4565" fmla="*/ 3253059 w 12193737"/>
                <a:gd name="connsiteY4565" fmla="*/ 1240669 h 3910698"/>
                <a:gd name="connsiteX4566" fmla="*/ 3253059 w 12193737"/>
                <a:gd name="connsiteY4566" fmla="*/ 1105750 h 3910698"/>
                <a:gd name="connsiteX4567" fmla="*/ 3126033 w 12193737"/>
                <a:gd name="connsiteY4567" fmla="*/ 1012871 h 3910698"/>
                <a:gd name="connsiteX4568" fmla="*/ 3249655 w 12193737"/>
                <a:gd name="connsiteY4568" fmla="*/ 941501 h 3910698"/>
                <a:gd name="connsiteX4569" fmla="*/ 3249655 w 12193737"/>
                <a:gd name="connsiteY4569" fmla="*/ 1084241 h 3910698"/>
                <a:gd name="connsiteX4570" fmla="*/ 3126033 w 12193737"/>
                <a:gd name="connsiteY4570" fmla="*/ 1012871 h 3910698"/>
                <a:gd name="connsiteX4571" fmla="*/ 3249655 w 12193737"/>
                <a:gd name="connsiteY4571" fmla="*/ 622779 h 3910698"/>
                <a:gd name="connsiteX4572" fmla="*/ 3126069 w 12193737"/>
                <a:gd name="connsiteY4572" fmla="*/ 551408 h 3910698"/>
                <a:gd name="connsiteX4573" fmla="*/ 3249655 w 12193737"/>
                <a:gd name="connsiteY4573" fmla="*/ 480038 h 3910698"/>
                <a:gd name="connsiteX4574" fmla="*/ 3249655 w 12193737"/>
                <a:gd name="connsiteY4574" fmla="*/ 622742 h 3910698"/>
                <a:gd name="connsiteX4575" fmla="*/ 3244586 w 12193737"/>
                <a:gd name="connsiteY4575" fmla="*/ 463418 h 3910698"/>
                <a:gd name="connsiteX4576" fmla="*/ 3119262 w 12193737"/>
                <a:gd name="connsiteY4576" fmla="*/ 391070 h 3910698"/>
                <a:gd name="connsiteX4577" fmla="*/ 3244586 w 12193737"/>
                <a:gd name="connsiteY4577" fmla="*/ 318722 h 3910698"/>
                <a:gd name="connsiteX4578" fmla="*/ 3249655 w 12193737"/>
                <a:gd name="connsiteY4578" fmla="*/ 321655 h 3910698"/>
                <a:gd name="connsiteX4579" fmla="*/ 3249655 w 12193737"/>
                <a:gd name="connsiteY4579" fmla="*/ 460521 h 3910698"/>
                <a:gd name="connsiteX4580" fmla="*/ 3244586 w 12193737"/>
                <a:gd name="connsiteY4580" fmla="*/ 463454 h 3910698"/>
                <a:gd name="connsiteX4581" fmla="*/ 3253059 w 12193737"/>
                <a:gd name="connsiteY4581" fmla="*/ 323610 h 3910698"/>
                <a:gd name="connsiteX4582" fmla="*/ 3369910 w 12193737"/>
                <a:gd name="connsiteY4582" fmla="*/ 391070 h 3910698"/>
                <a:gd name="connsiteX4583" fmla="*/ 3253059 w 12193737"/>
                <a:gd name="connsiteY4583" fmla="*/ 458529 h 3910698"/>
                <a:gd name="connsiteX4584" fmla="*/ 3253059 w 12193737"/>
                <a:gd name="connsiteY4584" fmla="*/ 323610 h 3910698"/>
                <a:gd name="connsiteX4585" fmla="*/ 3126033 w 12193737"/>
                <a:gd name="connsiteY4585" fmla="*/ 230731 h 3910698"/>
                <a:gd name="connsiteX4586" fmla="*/ 3249619 w 12193737"/>
                <a:gd name="connsiteY4586" fmla="*/ 159361 h 3910698"/>
                <a:gd name="connsiteX4587" fmla="*/ 3249619 w 12193737"/>
                <a:gd name="connsiteY4587" fmla="*/ 302065 h 3910698"/>
                <a:gd name="connsiteX4588" fmla="*/ 3126033 w 12193737"/>
                <a:gd name="connsiteY4588" fmla="*/ 230731 h 3910698"/>
                <a:gd name="connsiteX4589" fmla="*/ 3117560 w 12193737"/>
                <a:gd name="connsiteY4589" fmla="*/ 81147 h 3910698"/>
                <a:gd name="connsiteX4590" fmla="*/ 3247953 w 12193737"/>
                <a:gd name="connsiteY4590" fmla="*/ 156428 h 3910698"/>
                <a:gd name="connsiteX4591" fmla="*/ 3122666 w 12193737"/>
                <a:gd name="connsiteY4591" fmla="*/ 228776 h 3910698"/>
                <a:gd name="connsiteX4592" fmla="*/ 3117560 w 12193737"/>
                <a:gd name="connsiteY4592" fmla="*/ 225843 h 3910698"/>
                <a:gd name="connsiteX4593" fmla="*/ 3117560 w 12193737"/>
                <a:gd name="connsiteY4593" fmla="*/ 81147 h 3910698"/>
                <a:gd name="connsiteX4594" fmla="*/ 3114156 w 12193737"/>
                <a:gd name="connsiteY4594" fmla="*/ 223851 h 3910698"/>
                <a:gd name="connsiteX4595" fmla="*/ 2990571 w 12193737"/>
                <a:gd name="connsiteY4595" fmla="*/ 152481 h 3910698"/>
                <a:gd name="connsiteX4596" fmla="*/ 3114156 w 12193737"/>
                <a:gd name="connsiteY4596" fmla="*/ 81111 h 3910698"/>
                <a:gd name="connsiteX4597" fmla="*/ 3114156 w 12193737"/>
                <a:gd name="connsiteY4597" fmla="*/ 223815 h 3910698"/>
                <a:gd name="connsiteX4598" fmla="*/ 2982097 w 12193737"/>
                <a:gd name="connsiteY4598" fmla="*/ 2933 h 3910698"/>
                <a:gd name="connsiteX4599" fmla="*/ 3112491 w 12193737"/>
                <a:gd name="connsiteY4599" fmla="*/ 78214 h 3910698"/>
                <a:gd name="connsiteX4600" fmla="*/ 2987203 w 12193737"/>
                <a:gd name="connsiteY4600" fmla="*/ 150562 h 3910698"/>
                <a:gd name="connsiteX4601" fmla="*/ 2982134 w 12193737"/>
                <a:gd name="connsiteY4601" fmla="*/ 147629 h 3910698"/>
                <a:gd name="connsiteX4602" fmla="*/ 2982134 w 12193737"/>
                <a:gd name="connsiteY4602" fmla="*/ 2933 h 3910698"/>
                <a:gd name="connsiteX4603" fmla="*/ 2978694 w 12193737"/>
                <a:gd name="connsiteY4603" fmla="*/ 2933 h 3910698"/>
                <a:gd name="connsiteX4604" fmla="*/ 2978694 w 12193737"/>
                <a:gd name="connsiteY4604" fmla="*/ 145637 h 3910698"/>
                <a:gd name="connsiteX4605" fmla="*/ 2855108 w 12193737"/>
                <a:gd name="connsiteY4605" fmla="*/ 74267 h 3910698"/>
                <a:gd name="connsiteX4606" fmla="*/ 2978694 w 12193737"/>
                <a:gd name="connsiteY4606" fmla="*/ 2933 h 3910698"/>
                <a:gd name="connsiteX4607" fmla="*/ 2970257 w 12193737"/>
                <a:gd name="connsiteY4607" fmla="*/ 160339 h 3910698"/>
                <a:gd name="connsiteX4608" fmla="*/ 2846635 w 12193737"/>
                <a:gd name="connsiteY4608" fmla="*/ 231709 h 3910698"/>
                <a:gd name="connsiteX4609" fmla="*/ 2846635 w 12193737"/>
                <a:gd name="connsiteY4609" fmla="*/ 88932 h 3910698"/>
                <a:gd name="connsiteX4610" fmla="*/ 2970257 w 12193737"/>
                <a:gd name="connsiteY4610" fmla="*/ 160302 h 3910698"/>
                <a:gd name="connsiteX4611" fmla="*/ 2717944 w 12193737"/>
                <a:gd name="connsiteY4611" fmla="*/ 14629 h 3910698"/>
                <a:gd name="connsiteX4612" fmla="*/ 2834794 w 12193737"/>
                <a:gd name="connsiteY4612" fmla="*/ 82088 h 3910698"/>
                <a:gd name="connsiteX4613" fmla="*/ 2717944 w 12193737"/>
                <a:gd name="connsiteY4613" fmla="*/ 149548 h 3910698"/>
                <a:gd name="connsiteX4614" fmla="*/ 2717944 w 12193737"/>
                <a:gd name="connsiteY4614" fmla="*/ 14629 h 3910698"/>
                <a:gd name="connsiteX4615" fmla="*/ 2717944 w 12193737"/>
                <a:gd name="connsiteY4615" fmla="*/ 153495 h 3910698"/>
                <a:gd name="connsiteX4616" fmla="*/ 2838161 w 12193737"/>
                <a:gd name="connsiteY4616" fmla="*/ 84080 h 3910698"/>
                <a:gd name="connsiteX4617" fmla="*/ 2843231 w 12193737"/>
                <a:gd name="connsiteY4617" fmla="*/ 86977 h 3910698"/>
                <a:gd name="connsiteX4618" fmla="*/ 2843231 w 12193737"/>
                <a:gd name="connsiteY4618" fmla="*/ 231673 h 3910698"/>
                <a:gd name="connsiteX4619" fmla="*/ 2717944 w 12193737"/>
                <a:gd name="connsiteY4619" fmla="*/ 159325 h 3910698"/>
                <a:gd name="connsiteX4620" fmla="*/ 2717944 w 12193737"/>
                <a:gd name="connsiteY4620" fmla="*/ 153459 h 3910698"/>
                <a:gd name="connsiteX4621" fmla="*/ 2717944 w 12193737"/>
                <a:gd name="connsiteY4621" fmla="*/ 163272 h 3910698"/>
                <a:gd name="connsiteX4622" fmla="*/ 2841565 w 12193737"/>
                <a:gd name="connsiteY4622" fmla="*/ 234642 h 3910698"/>
                <a:gd name="connsiteX4623" fmla="*/ 2717944 w 12193737"/>
                <a:gd name="connsiteY4623" fmla="*/ 306012 h 3910698"/>
                <a:gd name="connsiteX4624" fmla="*/ 2717944 w 12193737"/>
                <a:gd name="connsiteY4624" fmla="*/ 163272 h 3910698"/>
                <a:gd name="connsiteX4625" fmla="*/ 2717944 w 12193737"/>
                <a:gd name="connsiteY4625" fmla="*/ 309923 h 3910698"/>
                <a:gd name="connsiteX4626" fmla="*/ 2843231 w 12193737"/>
                <a:gd name="connsiteY4626" fmla="*/ 237575 h 3910698"/>
                <a:gd name="connsiteX4627" fmla="*/ 2843231 w 12193737"/>
                <a:gd name="connsiteY4627" fmla="*/ 388101 h 3910698"/>
                <a:gd name="connsiteX4628" fmla="*/ 2717944 w 12193737"/>
                <a:gd name="connsiteY4628" fmla="*/ 315753 h 3910698"/>
                <a:gd name="connsiteX4629" fmla="*/ 2717944 w 12193737"/>
                <a:gd name="connsiteY4629" fmla="*/ 309887 h 3910698"/>
                <a:gd name="connsiteX4630" fmla="*/ 2717944 w 12193737"/>
                <a:gd name="connsiteY4630" fmla="*/ 319700 h 3910698"/>
                <a:gd name="connsiteX4631" fmla="*/ 2841565 w 12193737"/>
                <a:gd name="connsiteY4631" fmla="*/ 391070 h 3910698"/>
                <a:gd name="connsiteX4632" fmla="*/ 2717944 w 12193737"/>
                <a:gd name="connsiteY4632" fmla="*/ 462440 h 3910698"/>
                <a:gd name="connsiteX4633" fmla="*/ 2717944 w 12193737"/>
                <a:gd name="connsiteY4633" fmla="*/ 319700 h 3910698"/>
                <a:gd name="connsiteX4634" fmla="*/ 2717944 w 12193737"/>
                <a:gd name="connsiteY4634" fmla="*/ 466351 h 3910698"/>
                <a:gd name="connsiteX4635" fmla="*/ 2843231 w 12193737"/>
                <a:gd name="connsiteY4635" fmla="*/ 394003 h 3910698"/>
                <a:gd name="connsiteX4636" fmla="*/ 2843231 w 12193737"/>
                <a:gd name="connsiteY4636" fmla="*/ 544529 h 3910698"/>
                <a:gd name="connsiteX4637" fmla="*/ 2717944 w 12193737"/>
                <a:gd name="connsiteY4637" fmla="*/ 472181 h 3910698"/>
                <a:gd name="connsiteX4638" fmla="*/ 2717944 w 12193737"/>
                <a:gd name="connsiteY4638" fmla="*/ 466315 h 3910698"/>
                <a:gd name="connsiteX4639" fmla="*/ 2717944 w 12193737"/>
                <a:gd name="connsiteY4639" fmla="*/ 476128 h 3910698"/>
                <a:gd name="connsiteX4640" fmla="*/ 2841565 w 12193737"/>
                <a:gd name="connsiteY4640" fmla="*/ 547498 h 3910698"/>
                <a:gd name="connsiteX4641" fmla="*/ 2717944 w 12193737"/>
                <a:gd name="connsiteY4641" fmla="*/ 618868 h 3910698"/>
                <a:gd name="connsiteX4642" fmla="*/ 2717944 w 12193737"/>
                <a:gd name="connsiteY4642" fmla="*/ 476128 h 3910698"/>
                <a:gd name="connsiteX4643" fmla="*/ 2717944 w 12193737"/>
                <a:gd name="connsiteY4643" fmla="*/ 622779 h 3910698"/>
                <a:gd name="connsiteX4644" fmla="*/ 2843231 w 12193737"/>
                <a:gd name="connsiteY4644" fmla="*/ 550431 h 3910698"/>
                <a:gd name="connsiteX4645" fmla="*/ 2843231 w 12193737"/>
                <a:gd name="connsiteY4645" fmla="*/ 695127 h 3910698"/>
                <a:gd name="connsiteX4646" fmla="*/ 2838161 w 12193737"/>
                <a:gd name="connsiteY4646" fmla="*/ 698060 h 3910698"/>
                <a:gd name="connsiteX4647" fmla="*/ 2717944 w 12193737"/>
                <a:gd name="connsiteY4647" fmla="*/ 628645 h 3910698"/>
                <a:gd name="connsiteX4648" fmla="*/ 2717944 w 12193737"/>
                <a:gd name="connsiteY4648" fmla="*/ 622779 h 3910698"/>
                <a:gd name="connsiteX4649" fmla="*/ 2717944 w 12193737"/>
                <a:gd name="connsiteY4649" fmla="*/ 632555 h 3910698"/>
                <a:gd name="connsiteX4650" fmla="*/ 2834794 w 12193737"/>
                <a:gd name="connsiteY4650" fmla="*/ 700015 h 3910698"/>
                <a:gd name="connsiteX4651" fmla="*/ 2717944 w 12193737"/>
                <a:gd name="connsiteY4651" fmla="*/ 767475 h 3910698"/>
                <a:gd name="connsiteX4652" fmla="*/ 2717944 w 12193737"/>
                <a:gd name="connsiteY4652" fmla="*/ 632555 h 3910698"/>
                <a:gd name="connsiteX4653" fmla="*/ 2717944 w 12193737"/>
                <a:gd name="connsiteY4653" fmla="*/ 796805 h 3910698"/>
                <a:gd name="connsiteX4654" fmla="*/ 2834794 w 12193737"/>
                <a:gd name="connsiteY4654" fmla="*/ 864264 h 3910698"/>
                <a:gd name="connsiteX4655" fmla="*/ 2717944 w 12193737"/>
                <a:gd name="connsiteY4655" fmla="*/ 931724 h 3910698"/>
                <a:gd name="connsiteX4656" fmla="*/ 2717944 w 12193737"/>
                <a:gd name="connsiteY4656" fmla="*/ 796805 h 3910698"/>
                <a:gd name="connsiteX4657" fmla="*/ 2717944 w 12193737"/>
                <a:gd name="connsiteY4657" fmla="*/ 935635 h 3910698"/>
                <a:gd name="connsiteX4658" fmla="*/ 2838161 w 12193737"/>
                <a:gd name="connsiteY4658" fmla="*/ 866220 h 3910698"/>
                <a:gd name="connsiteX4659" fmla="*/ 2843231 w 12193737"/>
                <a:gd name="connsiteY4659" fmla="*/ 869153 h 3910698"/>
                <a:gd name="connsiteX4660" fmla="*/ 2843231 w 12193737"/>
                <a:gd name="connsiteY4660" fmla="*/ 1013848 h 3910698"/>
                <a:gd name="connsiteX4661" fmla="*/ 2717944 w 12193737"/>
                <a:gd name="connsiteY4661" fmla="*/ 941501 h 3910698"/>
                <a:gd name="connsiteX4662" fmla="*/ 2717944 w 12193737"/>
                <a:gd name="connsiteY4662" fmla="*/ 935635 h 3910698"/>
                <a:gd name="connsiteX4663" fmla="*/ 2717944 w 12193737"/>
                <a:gd name="connsiteY4663" fmla="*/ 945411 h 3910698"/>
                <a:gd name="connsiteX4664" fmla="*/ 2841565 w 12193737"/>
                <a:gd name="connsiteY4664" fmla="*/ 1016782 h 3910698"/>
                <a:gd name="connsiteX4665" fmla="*/ 2717944 w 12193737"/>
                <a:gd name="connsiteY4665" fmla="*/ 1088152 h 3910698"/>
                <a:gd name="connsiteX4666" fmla="*/ 2717944 w 12193737"/>
                <a:gd name="connsiteY4666" fmla="*/ 945411 h 3910698"/>
                <a:gd name="connsiteX4667" fmla="*/ 2717944 w 12193737"/>
                <a:gd name="connsiteY4667" fmla="*/ 1092063 h 3910698"/>
                <a:gd name="connsiteX4668" fmla="*/ 2843231 w 12193737"/>
                <a:gd name="connsiteY4668" fmla="*/ 1019715 h 3910698"/>
                <a:gd name="connsiteX4669" fmla="*/ 2843231 w 12193737"/>
                <a:gd name="connsiteY4669" fmla="*/ 1170240 h 3910698"/>
                <a:gd name="connsiteX4670" fmla="*/ 2717944 w 12193737"/>
                <a:gd name="connsiteY4670" fmla="*/ 1097892 h 3910698"/>
                <a:gd name="connsiteX4671" fmla="*/ 2717944 w 12193737"/>
                <a:gd name="connsiteY4671" fmla="*/ 1092026 h 3910698"/>
                <a:gd name="connsiteX4672" fmla="*/ 2717944 w 12193737"/>
                <a:gd name="connsiteY4672" fmla="*/ 1101839 h 3910698"/>
                <a:gd name="connsiteX4673" fmla="*/ 2841565 w 12193737"/>
                <a:gd name="connsiteY4673" fmla="*/ 1173210 h 3910698"/>
                <a:gd name="connsiteX4674" fmla="*/ 2717944 w 12193737"/>
                <a:gd name="connsiteY4674" fmla="*/ 1244580 h 3910698"/>
                <a:gd name="connsiteX4675" fmla="*/ 2717944 w 12193737"/>
                <a:gd name="connsiteY4675" fmla="*/ 1101839 h 3910698"/>
                <a:gd name="connsiteX4676" fmla="*/ 2717944 w 12193737"/>
                <a:gd name="connsiteY4676" fmla="*/ 1248490 h 3910698"/>
                <a:gd name="connsiteX4677" fmla="*/ 2843231 w 12193737"/>
                <a:gd name="connsiteY4677" fmla="*/ 1176143 h 3910698"/>
                <a:gd name="connsiteX4678" fmla="*/ 2843231 w 12193737"/>
                <a:gd name="connsiteY4678" fmla="*/ 1326668 h 3910698"/>
                <a:gd name="connsiteX4679" fmla="*/ 2717944 w 12193737"/>
                <a:gd name="connsiteY4679" fmla="*/ 1254320 h 3910698"/>
                <a:gd name="connsiteX4680" fmla="*/ 2717944 w 12193737"/>
                <a:gd name="connsiteY4680" fmla="*/ 1248454 h 3910698"/>
                <a:gd name="connsiteX4681" fmla="*/ 2717944 w 12193737"/>
                <a:gd name="connsiteY4681" fmla="*/ 1258267 h 3910698"/>
                <a:gd name="connsiteX4682" fmla="*/ 2841565 w 12193737"/>
                <a:gd name="connsiteY4682" fmla="*/ 1329637 h 3910698"/>
                <a:gd name="connsiteX4683" fmla="*/ 2717944 w 12193737"/>
                <a:gd name="connsiteY4683" fmla="*/ 1401008 h 3910698"/>
                <a:gd name="connsiteX4684" fmla="*/ 2717944 w 12193737"/>
                <a:gd name="connsiteY4684" fmla="*/ 1258267 h 3910698"/>
                <a:gd name="connsiteX4685" fmla="*/ 2717944 w 12193737"/>
                <a:gd name="connsiteY4685" fmla="*/ 1404918 h 3910698"/>
                <a:gd name="connsiteX4686" fmla="*/ 2843231 w 12193737"/>
                <a:gd name="connsiteY4686" fmla="*/ 1332570 h 3910698"/>
                <a:gd name="connsiteX4687" fmla="*/ 2843231 w 12193737"/>
                <a:gd name="connsiteY4687" fmla="*/ 1477266 h 3910698"/>
                <a:gd name="connsiteX4688" fmla="*/ 2838161 w 12193737"/>
                <a:gd name="connsiteY4688" fmla="*/ 1480199 h 3910698"/>
                <a:gd name="connsiteX4689" fmla="*/ 2717944 w 12193737"/>
                <a:gd name="connsiteY4689" fmla="*/ 1410784 h 3910698"/>
                <a:gd name="connsiteX4690" fmla="*/ 2717944 w 12193737"/>
                <a:gd name="connsiteY4690" fmla="*/ 1404918 h 3910698"/>
                <a:gd name="connsiteX4691" fmla="*/ 2717944 w 12193737"/>
                <a:gd name="connsiteY4691" fmla="*/ 1414695 h 3910698"/>
                <a:gd name="connsiteX4692" fmla="*/ 2834794 w 12193737"/>
                <a:gd name="connsiteY4692" fmla="*/ 1482155 h 3910698"/>
                <a:gd name="connsiteX4693" fmla="*/ 2717944 w 12193737"/>
                <a:gd name="connsiteY4693" fmla="*/ 1549614 h 3910698"/>
                <a:gd name="connsiteX4694" fmla="*/ 2717944 w 12193737"/>
                <a:gd name="connsiteY4694" fmla="*/ 1414731 h 3910698"/>
                <a:gd name="connsiteX4695" fmla="*/ 2717944 w 12193737"/>
                <a:gd name="connsiteY4695" fmla="*/ 1578944 h 3910698"/>
                <a:gd name="connsiteX4696" fmla="*/ 2834794 w 12193737"/>
                <a:gd name="connsiteY4696" fmla="*/ 1646404 h 3910698"/>
                <a:gd name="connsiteX4697" fmla="*/ 2717944 w 12193737"/>
                <a:gd name="connsiteY4697" fmla="*/ 1713864 h 3910698"/>
                <a:gd name="connsiteX4698" fmla="*/ 2717944 w 12193737"/>
                <a:gd name="connsiteY4698" fmla="*/ 1578944 h 3910698"/>
                <a:gd name="connsiteX4699" fmla="*/ 2717944 w 12193737"/>
                <a:gd name="connsiteY4699" fmla="*/ 1717774 h 3910698"/>
                <a:gd name="connsiteX4700" fmla="*/ 2838161 w 12193737"/>
                <a:gd name="connsiteY4700" fmla="*/ 1648359 h 3910698"/>
                <a:gd name="connsiteX4701" fmla="*/ 2843231 w 12193737"/>
                <a:gd name="connsiteY4701" fmla="*/ 1651292 h 3910698"/>
                <a:gd name="connsiteX4702" fmla="*/ 2843231 w 12193737"/>
                <a:gd name="connsiteY4702" fmla="*/ 1795988 h 3910698"/>
                <a:gd name="connsiteX4703" fmla="*/ 2717944 w 12193737"/>
                <a:gd name="connsiteY4703" fmla="*/ 1723640 h 3910698"/>
                <a:gd name="connsiteX4704" fmla="*/ 2717944 w 12193737"/>
                <a:gd name="connsiteY4704" fmla="*/ 1717774 h 3910698"/>
                <a:gd name="connsiteX4705" fmla="*/ 2717944 w 12193737"/>
                <a:gd name="connsiteY4705" fmla="*/ 1727551 h 3910698"/>
                <a:gd name="connsiteX4706" fmla="*/ 2841565 w 12193737"/>
                <a:gd name="connsiteY4706" fmla="*/ 1798921 h 3910698"/>
                <a:gd name="connsiteX4707" fmla="*/ 2717944 w 12193737"/>
                <a:gd name="connsiteY4707" fmla="*/ 1870291 h 3910698"/>
                <a:gd name="connsiteX4708" fmla="*/ 2717944 w 12193737"/>
                <a:gd name="connsiteY4708" fmla="*/ 1727551 h 3910698"/>
                <a:gd name="connsiteX4709" fmla="*/ 2717944 w 12193737"/>
                <a:gd name="connsiteY4709" fmla="*/ 1874202 h 3910698"/>
                <a:gd name="connsiteX4710" fmla="*/ 2843231 w 12193737"/>
                <a:gd name="connsiteY4710" fmla="*/ 1801854 h 3910698"/>
                <a:gd name="connsiteX4711" fmla="*/ 2843231 w 12193737"/>
                <a:gd name="connsiteY4711" fmla="*/ 1952380 h 3910698"/>
                <a:gd name="connsiteX4712" fmla="*/ 2717944 w 12193737"/>
                <a:gd name="connsiteY4712" fmla="*/ 1880032 h 3910698"/>
                <a:gd name="connsiteX4713" fmla="*/ 2717944 w 12193737"/>
                <a:gd name="connsiteY4713" fmla="*/ 1874166 h 3910698"/>
                <a:gd name="connsiteX4714" fmla="*/ 2717944 w 12193737"/>
                <a:gd name="connsiteY4714" fmla="*/ 1883979 h 3910698"/>
                <a:gd name="connsiteX4715" fmla="*/ 2841565 w 12193737"/>
                <a:gd name="connsiteY4715" fmla="*/ 1955349 h 3910698"/>
                <a:gd name="connsiteX4716" fmla="*/ 2717944 w 12193737"/>
                <a:gd name="connsiteY4716" fmla="*/ 2026719 h 3910698"/>
                <a:gd name="connsiteX4717" fmla="*/ 2717944 w 12193737"/>
                <a:gd name="connsiteY4717" fmla="*/ 1883979 h 3910698"/>
                <a:gd name="connsiteX4718" fmla="*/ 2717944 w 12193737"/>
                <a:gd name="connsiteY4718" fmla="*/ 2030630 h 3910698"/>
                <a:gd name="connsiteX4719" fmla="*/ 2843231 w 12193737"/>
                <a:gd name="connsiteY4719" fmla="*/ 1958282 h 3910698"/>
                <a:gd name="connsiteX4720" fmla="*/ 2843231 w 12193737"/>
                <a:gd name="connsiteY4720" fmla="*/ 2108808 h 3910698"/>
                <a:gd name="connsiteX4721" fmla="*/ 2717944 w 12193737"/>
                <a:gd name="connsiteY4721" fmla="*/ 2036460 h 3910698"/>
                <a:gd name="connsiteX4722" fmla="*/ 2717944 w 12193737"/>
                <a:gd name="connsiteY4722" fmla="*/ 2030594 h 3910698"/>
                <a:gd name="connsiteX4723" fmla="*/ 2717944 w 12193737"/>
                <a:gd name="connsiteY4723" fmla="*/ 2040407 h 3910698"/>
                <a:gd name="connsiteX4724" fmla="*/ 2841565 w 12193737"/>
                <a:gd name="connsiteY4724" fmla="*/ 2111741 h 3910698"/>
                <a:gd name="connsiteX4725" fmla="*/ 2717944 w 12193737"/>
                <a:gd name="connsiteY4725" fmla="*/ 2183111 h 3910698"/>
                <a:gd name="connsiteX4726" fmla="*/ 2717944 w 12193737"/>
                <a:gd name="connsiteY4726" fmla="*/ 2040371 h 3910698"/>
                <a:gd name="connsiteX4727" fmla="*/ 2717944 w 12193737"/>
                <a:gd name="connsiteY4727" fmla="*/ 2187058 h 3910698"/>
                <a:gd name="connsiteX4728" fmla="*/ 2843231 w 12193737"/>
                <a:gd name="connsiteY4728" fmla="*/ 2114710 h 3910698"/>
                <a:gd name="connsiteX4729" fmla="*/ 2843231 w 12193737"/>
                <a:gd name="connsiteY4729" fmla="*/ 2259406 h 3910698"/>
                <a:gd name="connsiteX4730" fmla="*/ 2838161 w 12193737"/>
                <a:gd name="connsiteY4730" fmla="*/ 2262339 h 3910698"/>
                <a:gd name="connsiteX4731" fmla="*/ 2717944 w 12193737"/>
                <a:gd name="connsiteY4731" fmla="*/ 2192924 h 3910698"/>
                <a:gd name="connsiteX4732" fmla="*/ 2717944 w 12193737"/>
                <a:gd name="connsiteY4732" fmla="*/ 2187058 h 3910698"/>
                <a:gd name="connsiteX4733" fmla="*/ 2717944 w 12193737"/>
                <a:gd name="connsiteY4733" fmla="*/ 2196835 h 3910698"/>
                <a:gd name="connsiteX4734" fmla="*/ 2834794 w 12193737"/>
                <a:gd name="connsiteY4734" fmla="*/ 2264294 h 3910698"/>
                <a:gd name="connsiteX4735" fmla="*/ 2717944 w 12193737"/>
                <a:gd name="connsiteY4735" fmla="*/ 2331754 h 3910698"/>
                <a:gd name="connsiteX4736" fmla="*/ 2717944 w 12193737"/>
                <a:gd name="connsiteY4736" fmla="*/ 2196835 h 3910698"/>
                <a:gd name="connsiteX4737" fmla="*/ 2717944 w 12193737"/>
                <a:gd name="connsiteY4737" fmla="*/ 2361084 h 3910698"/>
                <a:gd name="connsiteX4738" fmla="*/ 2834758 w 12193737"/>
                <a:gd name="connsiteY4738" fmla="*/ 2428544 h 3910698"/>
                <a:gd name="connsiteX4739" fmla="*/ 2717944 w 12193737"/>
                <a:gd name="connsiteY4739" fmla="*/ 2496003 h 3910698"/>
                <a:gd name="connsiteX4740" fmla="*/ 2717944 w 12193737"/>
                <a:gd name="connsiteY4740" fmla="*/ 2361084 h 3910698"/>
                <a:gd name="connsiteX4741" fmla="*/ 2717944 w 12193737"/>
                <a:gd name="connsiteY4741" fmla="*/ 2499914 h 3910698"/>
                <a:gd name="connsiteX4742" fmla="*/ 2838161 w 12193737"/>
                <a:gd name="connsiteY4742" fmla="*/ 2430499 h 3910698"/>
                <a:gd name="connsiteX4743" fmla="*/ 2843231 w 12193737"/>
                <a:gd name="connsiteY4743" fmla="*/ 2433432 h 3910698"/>
                <a:gd name="connsiteX4744" fmla="*/ 2843231 w 12193737"/>
                <a:gd name="connsiteY4744" fmla="*/ 2578128 h 3910698"/>
                <a:gd name="connsiteX4745" fmla="*/ 2717944 w 12193737"/>
                <a:gd name="connsiteY4745" fmla="*/ 2505780 h 3910698"/>
                <a:gd name="connsiteX4746" fmla="*/ 2717944 w 12193737"/>
                <a:gd name="connsiteY4746" fmla="*/ 2499914 h 3910698"/>
                <a:gd name="connsiteX4747" fmla="*/ 2717944 w 12193737"/>
                <a:gd name="connsiteY4747" fmla="*/ 2509691 h 3910698"/>
                <a:gd name="connsiteX4748" fmla="*/ 2841565 w 12193737"/>
                <a:gd name="connsiteY4748" fmla="*/ 2581061 h 3910698"/>
                <a:gd name="connsiteX4749" fmla="*/ 2717944 w 12193737"/>
                <a:gd name="connsiteY4749" fmla="*/ 2652431 h 3910698"/>
                <a:gd name="connsiteX4750" fmla="*/ 2717944 w 12193737"/>
                <a:gd name="connsiteY4750" fmla="*/ 2509691 h 3910698"/>
                <a:gd name="connsiteX4751" fmla="*/ 2717944 w 12193737"/>
                <a:gd name="connsiteY4751" fmla="*/ 2656342 h 3910698"/>
                <a:gd name="connsiteX4752" fmla="*/ 2843231 w 12193737"/>
                <a:gd name="connsiteY4752" fmla="*/ 2583994 h 3910698"/>
                <a:gd name="connsiteX4753" fmla="*/ 2843231 w 12193737"/>
                <a:gd name="connsiteY4753" fmla="*/ 2734556 h 3910698"/>
                <a:gd name="connsiteX4754" fmla="*/ 2717944 w 12193737"/>
                <a:gd name="connsiteY4754" fmla="*/ 2662208 h 3910698"/>
                <a:gd name="connsiteX4755" fmla="*/ 2717944 w 12193737"/>
                <a:gd name="connsiteY4755" fmla="*/ 2656342 h 3910698"/>
                <a:gd name="connsiteX4756" fmla="*/ 2717944 w 12193737"/>
                <a:gd name="connsiteY4756" fmla="*/ 2666119 h 3910698"/>
                <a:gd name="connsiteX4757" fmla="*/ 2841565 w 12193737"/>
                <a:gd name="connsiteY4757" fmla="*/ 2737489 h 3910698"/>
                <a:gd name="connsiteX4758" fmla="*/ 2717944 w 12193737"/>
                <a:gd name="connsiteY4758" fmla="*/ 2808859 h 3910698"/>
                <a:gd name="connsiteX4759" fmla="*/ 2717944 w 12193737"/>
                <a:gd name="connsiteY4759" fmla="*/ 2666119 h 3910698"/>
                <a:gd name="connsiteX4760" fmla="*/ 2717944 w 12193737"/>
                <a:gd name="connsiteY4760" fmla="*/ 2812770 h 3910698"/>
                <a:gd name="connsiteX4761" fmla="*/ 2843231 w 12193737"/>
                <a:gd name="connsiteY4761" fmla="*/ 2740422 h 3910698"/>
                <a:gd name="connsiteX4762" fmla="*/ 2843231 w 12193737"/>
                <a:gd name="connsiteY4762" fmla="*/ 2890948 h 3910698"/>
                <a:gd name="connsiteX4763" fmla="*/ 2717944 w 12193737"/>
                <a:gd name="connsiteY4763" fmla="*/ 2818600 h 3910698"/>
                <a:gd name="connsiteX4764" fmla="*/ 2717944 w 12193737"/>
                <a:gd name="connsiteY4764" fmla="*/ 2812734 h 3910698"/>
                <a:gd name="connsiteX4765" fmla="*/ 2717944 w 12193737"/>
                <a:gd name="connsiteY4765" fmla="*/ 2822546 h 3910698"/>
                <a:gd name="connsiteX4766" fmla="*/ 2841565 w 12193737"/>
                <a:gd name="connsiteY4766" fmla="*/ 2893917 h 3910698"/>
                <a:gd name="connsiteX4767" fmla="*/ 2717944 w 12193737"/>
                <a:gd name="connsiteY4767" fmla="*/ 2965287 h 3910698"/>
                <a:gd name="connsiteX4768" fmla="*/ 2717944 w 12193737"/>
                <a:gd name="connsiteY4768" fmla="*/ 2822583 h 3910698"/>
                <a:gd name="connsiteX4769" fmla="*/ 2717944 w 12193737"/>
                <a:gd name="connsiteY4769" fmla="*/ 2969198 h 3910698"/>
                <a:gd name="connsiteX4770" fmla="*/ 2843231 w 12193737"/>
                <a:gd name="connsiteY4770" fmla="*/ 2896850 h 3910698"/>
                <a:gd name="connsiteX4771" fmla="*/ 2843231 w 12193737"/>
                <a:gd name="connsiteY4771" fmla="*/ 3041509 h 3910698"/>
                <a:gd name="connsiteX4772" fmla="*/ 2838161 w 12193737"/>
                <a:gd name="connsiteY4772" fmla="*/ 3044443 h 3910698"/>
                <a:gd name="connsiteX4773" fmla="*/ 2717944 w 12193737"/>
                <a:gd name="connsiteY4773" fmla="*/ 2975027 h 3910698"/>
                <a:gd name="connsiteX4774" fmla="*/ 2717944 w 12193737"/>
                <a:gd name="connsiteY4774" fmla="*/ 2969161 h 3910698"/>
                <a:gd name="connsiteX4775" fmla="*/ 2717944 w 12193737"/>
                <a:gd name="connsiteY4775" fmla="*/ 2978974 h 3910698"/>
                <a:gd name="connsiteX4776" fmla="*/ 2834794 w 12193737"/>
                <a:gd name="connsiteY4776" fmla="*/ 3046434 h 3910698"/>
                <a:gd name="connsiteX4777" fmla="*/ 2717944 w 12193737"/>
                <a:gd name="connsiteY4777" fmla="*/ 3113894 h 3910698"/>
                <a:gd name="connsiteX4778" fmla="*/ 2717944 w 12193737"/>
                <a:gd name="connsiteY4778" fmla="*/ 2978974 h 3910698"/>
                <a:gd name="connsiteX4779" fmla="*/ 2717944 w 12193737"/>
                <a:gd name="connsiteY4779" fmla="*/ 3143224 h 3910698"/>
                <a:gd name="connsiteX4780" fmla="*/ 2834794 w 12193737"/>
                <a:gd name="connsiteY4780" fmla="*/ 3210683 h 3910698"/>
                <a:gd name="connsiteX4781" fmla="*/ 2717944 w 12193737"/>
                <a:gd name="connsiteY4781" fmla="*/ 3278143 h 3910698"/>
                <a:gd name="connsiteX4782" fmla="*/ 2717944 w 12193737"/>
                <a:gd name="connsiteY4782" fmla="*/ 3143260 h 3910698"/>
                <a:gd name="connsiteX4783" fmla="*/ 2717944 w 12193737"/>
                <a:gd name="connsiteY4783" fmla="*/ 3282054 h 3910698"/>
                <a:gd name="connsiteX4784" fmla="*/ 2838161 w 12193737"/>
                <a:gd name="connsiteY4784" fmla="*/ 3212639 h 3910698"/>
                <a:gd name="connsiteX4785" fmla="*/ 2843231 w 12193737"/>
                <a:gd name="connsiteY4785" fmla="*/ 3215572 h 3910698"/>
                <a:gd name="connsiteX4786" fmla="*/ 2843231 w 12193737"/>
                <a:gd name="connsiteY4786" fmla="*/ 3360231 h 3910698"/>
                <a:gd name="connsiteX4787" fmla="*/ 2717944 w 12193737"/>
                <a:gd name="connsiteY4787" fmla="*/ 3287883 h 3910698"/>
                <a:gd name="connsiteX4788" fmla="*/ 2717944 w 12193737"/>
                <a:gd name="connsiteY4788" fmla="*/ 3282017 h 3910698"/>
                <a:gd name="connsiteX4789" fmla="*/ 2717944 w 12193737"/>
                <a:gd name="connsiteY4789" fmla="*/ 3291830 h 3910698"/>
                <a:gd name="connsiteX4790" fmla="*/ 2841565 w 12193737"/>
                <a:gd name="connsiteY4790" fmla="*/ 3363164 h 3910698"/>
                <a:gd name="connsiteX4791" fmla="*/ 2717944 w 12193737"/>
                <a:gd name="connsiteY4791" fmla="*/ 3434535 h 3910698"/>
                <a:gd name="connsiteX4792" fmla="*/ 2717944 w 12193737"/>
                <a:gd name="connsiteY4792" fmla="*/ 3291830 h 3910698"/>
                <a:gd name="connsiteX4793" fmla="*/ 2717944 w 12193737"/>
                <a:gd name="connsiteY4793" fmla="*/ 3438482 h 3910698"/>
                <a:gd name="connsiteX4794" fmla="*/ 2843231 w 12193737"/>
                <a:gd name="connsiteY4794" fmla="*/ 3366134 h 3910698"/>
                <a:gd name="connsiteX4795" fmla="*/ 2843231 w 12193737"/>
                <a:gd name="connsiteY4795" fmla="*/ 3516659 h 3910698"/>
                <a:gd name="connsiteX4796" fmla="*/ 2717944 w 12193737"/>
                <a:gd name="connsiteY4796" fmla="*/ 3444311 h 3910698"/>
                <a:gd name="connsiteX4797" fmla="*/ 2717944 w 12193737"/>
                <a:gd name="connsiteY4797" fmla="*/ 3438445 h 3910698"/>
                <a:gd name="connsiteX4798" fmla="*/ 2717944 w 12193737"/>
                <a:gd name="connsiteY4798" fmla="*/ 3448258 h 3910698"/>
                <a:gd name="connsiteX4799" fmla="*/ 2841565 w 12193737"/>
                <a:gd name="connsiteY4799" fmla="*/ 3519628 h 3910698"/>
                <a:gd name="connsiteX4800" fmla="*/ 2717944 w 12193737"/>
                <a:gd name="connsiteY4800" fmla="*/ 3590999 h 3910698"/>
                <a:gd name="connsiteX4801" fmla="*/ 2717944 w 12193737"/>
                <a:gd name="connsiteY4801" fmla="*/ 3448258 h 3910698"/>
                <a:gd name="connsiteX4802" fmla="*/ 2717944 w 12193737"/>
                <a:gd name="connsiteY4802" fmla="*/ 3594909 h 3910698"/>
                <a:gd name="connsiteX4803" fmla="*/ 2843231 w 12193737"/>
                <a:gd name="connsiteY4803" fmla="*/ 3522561 h 3910698"/>
                <a:gd name="connsiteX4804" fmla="*/ 2843231 w 12193737"/>
                <a:gd name="connsiteY4804" fmla="*/ 3673087 h 3910698"/>
                <a:gd name="connsiteX4805" fmla="*/ 2717944 w 12193737"/>
                <a:gd name="connsiteY4805" fmla="*/ 3600739 h 3910698"/>
                <a:gd name="connsiteX4806" fmla="*/ 2717944 w 12193737"/>
                <a:gd name="connsiteY4806" fmla="*/ 3594873 h 3910698"/>
                <a:gd name="connsiteX4807" fmla="*/ 2717944 w 12193737"/>
                <a:gd name="connsiteY4807" fmla="*/ 3604686 h 3910698"/>
                <a:gd name="connsiteX4808" fmla="*/ 2841565 w 12193737"/>
                <a:gd name="connsiteY4808" fmla="*/ 3676056 h 3910698"/>
                <a:gd name="connsiteX4809" fmla="*/ 2717944 w 12193737"/>
                <a:gd name="connsiteY4809" fmla="*/ 3747427 h 3910698"/>
                <a:gd name="connsiteX4810" fmla="*/ 2717944 w 12193737"/>
                <a:gd name="connsiteY4810" fmla="*/ 3604722 h 3910698"/>
                <a:gd name="connsiteX4811" fmla="*/ 2572269 w 12193737"/>
                <a:gd name="connsiteY4811" fmla="*/ 88968 h 3910698"/>
                <a:gd name="connsiteX4812" fmla="*/ 2572269 w 12193737"/>
                <a:gd name="connsiteY4812" fmla="*/ 231709 h 3910698"/>
                <a:gd name="connsiteX4813" fmla="*/ 2448648 w 12193737"/>
                <a:gd name="connsiteY4813" fmla="*/ 160339 h 3910698"/>
                <a:gd name="connsiteX4814" fmla="*/ 2572269 w 12193737"/>
                <a:gd name="connsiteY4814" fmla="*/ 88968 h 3910698"/>
                <a:gd name="connsiteX4815" fmla="*/ 2440211 w 12193737"/>
                <a:gd name="connsiteY4815" fmla="*/ 1097929 h 3910698"/>
                <a:gd name="connsiteX4816" fmla="*/ 2570604 w 12193737"/>
                <a:gd name="connsiteY4816" fmla="*/ 1173210 h 3910698"/>
                <a:gd name="connsiteX4817" fmla="*/ 2440211 w 12193737"/>
                <a:gd name="connsiteY4817" fmla="*/ 1248490 h 3910698"/>
                <a:gd name="connsiteX4818" fmla="*/ 2440211 w 12193737"/>
                <a:gd name="connsiteY4818" fmla="*/ 1097929 h 3910698"/>
                <a:gd name="connsiteX4819" fmla="*/ 2440211 w 12193737"/>
                <a:gd name="connsiteY4819" fmla="*/ 1880068 h 3910698"/>
                <a:gd name="connsiteX4820" fmla="*/ 2570604 w 12193737"/>
                <a:gd name="connsiteY4820" fmla="*/ 1955349 h 3910698"/>
                <a:gd name="connsiteX4821" fmla="*/ 2440211 w 12193737"/>
                <a:gd name="connsiteY4821" fmla="*/ 2030630 h 3910698"/>
                <a:gd name="connsiteX4822" fmla="*/ 2440211 w 12193737"/>
                <a:gd name="connsiteY4822" fmla="*/ 1880068 h 3910698"/>
                <a:gd name="connsiteX4823" fmla="*/ 2440211 w 12193737"/>
                <a:gd name="connsiteY4823" fmla="*/ 2662208 h 3910698"/>
                <a:gd name="connsiteX4824" fmla="*/ 2570604 w 12193737"/>
                <a:gd name="connsiteY4824" fmla="*/ 2737489 h 3910698"/>
                <a:gd name="connsiteX4825" fmla="*/ 2440211 w 12193737"/>
                <a:gd name="connsiteY4825" fmla="*/ 2812770 h 3910698"/>
                <a:gd name="connsiteX4826" fmla="*/ 2440211 w 12193737"/>
                <a:gd name="connsiteY4826" fmla="*/ 2662208 h 3910698"/>
                <a:gd name="connsiteX4827" fmla="*/ 2301344 w 12193737"/>
                <a:gd name="connsiteY4827" fmla="*/ 3203840 h 3910698"/>
                <a:gd name="connsiteX4828" fmla="*/ 2252352 w 12193737"/>
                <a:gd name="connsiteY4828" fmla="*/ 3175523 h 3910698"/>
                <a:gd name="connsiteX4829" fmla="*/ 2170987 w 12193737"/>
                <a:gd name="connsiteY4829" fmla="*/ 3128559 h 3910698"/>
                <a:gd name="connsiteX4830" fmla="*/ 2301344 w 12193737"/>
                <a:gd name="connsiteY4830" fmla="*/ 3053278 h 3910698"/>
                <a:gd name="connsiteX4831" fmla="*/ 2301344 w 12193737"/>
                <a:gd name="connsiteY4831" fmla="*/ 3203840 h 3910698"/>
                <a:gd name="connsiteX4832" fmla="*/ 2301344 w 12193737"/>
                <a:gd name="connsiteY4832" fmla="*/ 2421664 h 3910698"/>
                <a:gd name="connsiteX4833" fmla="*/ 2252352 w 12193737"/>
                <a:gd name="connsiteY4833" fmla="*/ 2393384 h 3910698"/>
                <a:gd name="connsiteX4834" fmla="*/ 2170987 w 12193737"/>
                <a:gd name="connsiteY4834" fmla="*/ 2346383 h 3910698"/>
                <a:gd name="connsiteX4835" fmla="*/ 2301344 w 12193737"/>
                <a:gd name="connsiteY4835" fmla="*/ 2271138 h 3910698"/>
                <a:gd name="connsiteX4836" fmla="*/ 2301344 w 12193737"/>
                <a:gd name="connsiteY4836" fmla="*/ 2421664 h 3910698"/>
                <a:gd name="connsiteX4837" fmla="*/ 2301344 w 12193737"/>
                <a:gd name="connsiteY4837" fmla="*/ 1639524 h 3910698"/>
                <a:gd name="connsiteX4838" fmla="*/ 2252352 w 12193737"/>
                <a:gd name="connsiteY4838" fmla="*/ 1611244 h 3910698"/>
                <a:gd name="connsiteX4839" fmla="*/ 2170987 w 12193737"/>
                <a:gd name="connsiteY4839" fmla="*/ 1564279 h 3910698"/>
                <a:gd name="connsiteX4840" fmla="*/ 2301344 w 12193737"/>
                <a:gd name="connsiteY4840" fmla="*/ 1488998 h 3910698"/>
                <a:gd name="connsiteX4841" fmla="*/ 2301344 w 12193737"/>
                <a:gd name="connsiteY4841" fmla="*/ 1639524 h 3910698"/>
                <a:gd name="connsiteX4842" fmla="*/ 2301344 w 12193737"/>
                <a:gd name="connsiteY4842" fmla="*/ 857421 h 3910698"/>
                <a:gd name="connsiteX4843" fmla="*/ 2252352 w 12193737"/>
                <a:gd name="connsiteY4843" fmla="*/ 829140 h 3910698"/>
                <a:gd name="connsiteX4844" fmla="*/ 2170987 w 12193737"/>
                <a:gd name="connsiteY4844" fmla="*/ 782176 h 3910698"/>
                <a:gd name="connsiteX4845" fmla="*/ 2301344 w 12193737"/>
                <a:gd name="connsiteY4845" fmla="*/ 706895 h 3910698"/>
                <a:gd name="connsiteX4846" fmla="*/ 2301344 w 12193737"/>
                <a:gd name="connsiteY4846" fmla="*/ 857421 h 3910698"/>
                <a:gd name="connsiteX4847" fmla="*/ 2304748 w 12193737"/>
                <a:gd name="connsiteY4847" fmla="*/ 558252 h 3910698"/>
                <a:gd name="connsiteX4848" fmla="*/ 2428370 w 12193737"/>
                <a:gd name="connsiteY4848" fmla="*/ 629622 h 3910698"/>
                <a:gd name="connsiteX4849" fmla="*/ 2357072 w 12193737"/>
                <a:gd name="connsiteY4849" fmla="*/ 670793 h 3910698"/>
                <a:gd name="connsiteX4850" fmla="*/ 2304784 w 12193737"/>
                <a:gd name="connsiteY4850" fmla="*/ 700993 h 3910698"/>
                <a:gd name="connsiteX4851" fmla="*/ 2304784 w 12193737"/>
                <a:gd name="connsiteY4851" fmla="*/ 558252 h 3910698"/>
                <a:gd name="connsiteX4852" fmla="*/ 2435141 w 12193737"/>
                <a:gd name="connsiteY4852" fmla="*/ 782140 h 3910698"/>
                <a:gd name="connsiteX4853" fmla="*/ 2357072 w 12193737"/>
                <a:gd name="connsiteY4853" fmla="*/ 827221 h 3910698"/>
                <a:gd name="connsiteX4854" fmla="*/ 2304784 w 12193737"/>
                <a:gd name="connsiteY4854" fmla="*/ 857421 h 3910698"/>
                <a:gd name="connsiteX4855" fmla="*/ 2304784 w 12193737"/>
                <a:gd name="connsiteY4855" fmla="*/ 706859 h 3910698"/>
                <a:gd name="connsiteX4856" fmla="*/ 2435177 w 12193737"/>
                <a:gd name="connsiteY4856" fmla="*/ 782140 h 3910698"/>
                <a:gd name="connsiteX4857" fmla="*/ 2304748 w 12193737"/>
                <a:gd name="connsiteY4857" fmla="*/ 863287 h 3910698"/>
                <a:gd name="connsiteX4858" fmla="*/ 2428370 w 12193737"/>
                <a:gd name="connsiteY4858" fmla="*/ 934657 h 3910698"/>
                <a:gd name="connsiteX4859" fmla="*/ 2304748 w 12193737"/>
                <a:gd name="connsiteY4859" fmla="*/ 1006027 h 3910698"/>
                <a:gd name="connsiteX4860" fmla="*/ 2304748 w 12193737"/>
                <a:gd name="connsiteY4860" fmla="*/ 863287 h 3910698"/>
                <a:gd name="connsiteX4861" fmla="*/ 2309817 w 12193737"/>
                <a:gd name="connsiteY4861" fmla="*/ 1022648 h 3910698"/>
                <a:gd name="connsiteX4862" fmla="*/ 2435141 w 12193737"/>
                <a:gd name="connsiteY4862" fmla="*/ 1094996 h 3910698"/>
                <a:gd name="connsiteX4863" fmla="*/ 2357072 w 12193737"/>
                <a:gd name="connsiteY4863" fmla="*/ 1140077 h 3910698"/>
                <a:gd name="connsiteX4864" fmla="*/ 2304784 w 12193737"/>
                <a:gd name="connsiteY4864" fmla="*/ 1170276 h 3910698"/>
                <a:gd name="connsiteX4865" fmla="*/ 2304784 w 12193737"/>
                <a:gd name="connsiteY4865" fmla="*/ 1025581 h 3910698"/>
                <a:gd name="connsiteX4866" fmla="*/ 2309854 w 12193737"/>
                <a:gd name="connsiteY4866" fmla="*/ 1022648 h 3910698"/>
                <a:gd name="connsiteX4867" fmla="*/ 2436807 w 12193737"/>
                <a:gd name="connsiteY4867" fmla="*/ 1097929 h 3910698"/>
                <a:gd name="connsiteX4868" fmla="*/ 2436807 w 12193737"/>
                <a:gd name="connsiteY4868" fmla="*/ 1248454 h 3910698"/>
                <a:gd name="connsiteX4869" fmla="*/ 2306450 w 12193737"/>
                <a:gd name="connsiteY4869" fmla="*/ 1173173 h 3910698"/>
                <a:gd name="connsiteX4870" fmla="*/ 2358738 w 12193737"/>
                <a:gd name="connsiteY4870" fmla="*/ 1142974 h 3910698"/>
                <a:gd name="connsiteX4871" fmla="*/ 2436807 w 12193737"/>
                <a:gd name="connsiteY4871" fmla="*/ 1097892 h 3910698"/>
                <a:gd name="connsiteX4872" fmla="*/ 2304748 w 12193737"/>
                <a:gd name="connsiteY4872" fmla="*/ 1176143 h 3910698"/>
                <a:gd name="connsiteX4873" fmla="*/ 2435141 w 12193737"/>
                <a:gd name="connsiteY4873" fmla="*/ 1251423 h 3910698"/>
                <a:gd name="connsiteX4874" fmla="*/ 2357072 w 12193737"/>
                <a:gd name="connsiteY4874" fmla="*/ 1296505 h 3910698"/>
                <a:gd name="connsiteX4875" fmla="*/ 2309854 w 12193737"/>
                <a:gd name="connsiteY4875" fmla="*/ 1323771 h 3910698"/>
                <a:gd name="connsiteX4876" fmla="*/ 2304784 w 12193737"/>
                <a:gd name="connsiteY4876" fmla="*/ 1320838 h 3910698"/>
                <a:gd name="connsiteX4877" fmla="*/ 2304784 w 12193737"/>
                <a:gd name="connsiteY4877" fmla="*/ 1176143 h 3910698"/>
                <a:gd name="connsiteX4878" fmla="*/ 2428370 w 12193737"/>
                <a:gd name="connsiteY4878" fmla="*/ 1411762 h 3910698"/>
                <a:gd name="connsiteX4879" fmla="*/ 2357072 w 12193737"/>
                <a:gd name="connsiteY4879" fmla="*/ 1452933 h 3910698"/>
                <a:gd name="connsiteX4880" fmla="*/ 2304784 w 12193737"/>
                <a:gd name="connsiteY4880" fmla="*/ 1483132 h 3910698"/>
                <a:gd name="connsiteX4881" fmla="*/ 2304784 w 12193737"/>
                <a:gd name="connsiteY4881" fmla="*/ 1340392 h 3910698"/>
                <a:gd name="connsiteX4882" fmla="*/ 2428406 w 12193737"/>
                <a:gd name="connsiteY4882" fmla="*/ 1411762 h 3910698"/>
                <a:gd name="connsiteX4883" fmla="*/ 2435141 w 12193737"/>
                <a:gd name="connsiteY4883" fmla="*/ 1564279 h 3910698"/>
                <a:gd name="connsiteX4884" fmla="*/ 2357072 w 12193737"/>
                <a:gd name="connsiteY4884" fmla="*/ 1609361 h 3910698"/>
                <a:gd name="connsiteX4885" fmla="*/ 2304784 w 12193737"/>
                <a:gd name="connsiteY4885" fmla="*/ 1639560 h 3910698"/>
                <a:gd name="connsiteX4886" fmla="*/ 2304784 w 12193737"/>
                <a:gd name="connsiteY4886" fmla="*/ 1488998 h 3910698"/>
                <a:gd name="connsiteX4887" fmla="*/ 2435177 w 12193737"/>
                <a:gd name="connsiteY4887" fmla="*/ 1564279 h 3910698"/>
                <a:gd name="connsiteX4888" fmla="*/ 2304748 w 12193737"/>
                <a:gd name="connsiteY4888" fmla="*/ 1645426 h 3910698"/>
                <a:gd name="connsiteX4889" fmla="*/ 2428370 w 12193737"/>
                <a:gd name="connsiteY4889" fmla="*/ 1716797 h 3910698"/>
                <a:gd name="connsiteX4890" fmla="*/ 2304748 w 12193737"/>
                <a:gd name="connsiteY4890" fmla="*/ 1788167 h 3910698"/>
                <a:gd name="connsiteX4891" fmla="*/ 2304748 w 12193737"/>
                <a:gd name="connsiteY4891" fmla="*/ 1645426 h 3910698"/>
                <a:gd name="connsiteX4892" fmla="*/ 2309817 w 12193737"/>
                <a:gd name="connsiteY4892" fmla="*/ 1804787 h 3910698"/>
                <a:gd name="connsiteX4893" fmla="*/ 2435141 w 12193737"/>
                <a:gd name="connsiteY4893" fmla="*/ 1877135 h 3910698"/>
                <a:gd name="connsiteX4894" fmla="*/ 2357072 w 12193737"/>
                <a:gd name="connsiteY4894" fmla="*/ 1922217 h 3910698"/>
                <a:gd name="connsiteX4895" fmla="*/ 2304784 w 12193737"/>
                <a:gd name="connsiteY4895" fmla="*/ 1952416 h 3910698"/>
                <a:gd name="connsiteX4896" fmla="*/ 2304784 w 12193737"/>
                <a:gd name="connsiteY4896" fmla="*/ 1807720 h 3910698"/>
                <a:gd name="connsiteX4897" fmla="*/ 2309854 w 12193737"/>
                <a:gd name="connsiteY4897" fmla="*/ 1804787 h 3910698"/>
                <a:gd name="connsiteX4898" fmla="*/ 2436807 w 12193737"/>
                <a:gd name="connsiteY4898" fmla="*/ 1880068 h 3910698"/>
                <a:gd name="connsiteX4899" fmla="*/ 2436807 w 12193737"/>
                <a:gd name="connsiteY4899" fmla="*/ 2030594 h 3910698"/>
                <a:gd name="connsiteX4900" fmla="*/ 2306450 w 12193737"/>
                <a:gd name="connsiteY4900" fmla="*/ 1955313 h 3910698"/>
                <a:gd name="connsiteX4901" fmla="*/ 2358738 w 12193737"/>
                <a:gd name="connsiteY4901" fmla="*/ 1925114 h 3910698"/>
                <a:gd name="connsiteX4902" fmla="*/ 2436807 w 12193737"/>
                <a:gd name="connsiteY4902" fmla="*/ 1880032 h 3910698"/>
                <a:gd name="connsiteX4903" fmla="*/ 2304748 w 12193737"/>
                <a:gd name="connsiteY4903" fmla="*/ 1958282 h 3910698"/>
                <a:gd name="connsiteX4904" fmla="*/ 2435141 w 12193737"/>
                <a:gd name="connsiteY4904" fmla="*/ 2033563 h 3910698"/>
                <a:gd name="connsiteX4905" fmla="*/ 2357072 w 12193737"/>
                <a:gd name="connsiteY4905" fmla="*/ 2078645 h 3910698"/>
                <a:gd name="connsiteX4906" fmla="*/ 2309817 w 12193737"/>
                <a:gd name="connsiteY4906" fmla="*/ 2105911 h 3910698"/>
                <a:gd name="connsiteX4907" fmla="*/ 2304748 w 12193737"/>
                <a:gd name="connsiteY4907" fmla="*/ 2102978 h 3910698"/>
                <a:gd name="connsiteX4908" fmla="*/ 2304748 w 12193737"/>
                <a:gd name="connsiteY4908" fmla="*/ 1958282 h 3910698"/>
                <a:gd name="connsiteX4909" fmla="*/ 2428334 w 12193737"/>
                <a:gd name="connsiteY4909" fmla="*/ 2193902 h 3910698"/>
                <a:gd name="connsiteX4910" fmla="*/ 2357036 w 12193737"/>
                <a:gd name="connsiteY4910" fmla="*/ 2235073 h 3910698"/>
                <a:gd name="connsiteX4911" fmla="*/ 2304748 w 12193737"/>
                <a:gd name="connsiteY4911" fmla="*/ 2265272 h 3910698"/>
                <a:gd name="connsiteX4912" fmla="*/ 2304748 w 12193737"/>
                <a:gd name="connsiteY4912" fmla="*/ 2122568 h 3910698"/>
                <a:gd name="connsiteX4913" fmla="*/ 2428334 w 12193737"/>
                <a:gd name="connsiteY4913" fmla="*/ 2193938 h 3910698"/>
                <a:gd name="connsiteX4914" fmla="*/ 2435141 w 12193737"/>
                <a:gd name="connsiteY4914" fmla="*/ 2346419 h 3910698"/>
                <a:gd name="connsiteX4915" fmla="*/ 2357072 w 12193737"/>
                <a:gd name="connsiteY4915" fmla="*/ 2391501 h 3910698"/>
                <a:gd name="connsiteX4916" fmla="*/ 2304784 w 12193737"/>
                <a:gd name="connsiteY4916" fmla="*/ 2421700 h 3910698"/>
                <a:gd name="connsiteX4917" fmla="*/ 2304784 w 12193737"/>
                <a:gd name="connsiteY4917" fmla="*/ 2271138 h 3910698"/>
                <a:gd name="connsiteX4918" fmla="*/ 2435177 w 12193737"/>
                <a:gd name="connsiteY4918" fmla="*/ 2346419 h 3910698"/>
                <a:gd name="connsiteX4919" fmla="*/ 2304748 w 12193737"/>
                <a:gd name="connsiteY4919" fmla="*/ 2427566 h 3910698"/>
                <a:gd name="connsiteX4920" fmla="*/ 2428370 w 12193737"/>
                <a:gd name="connsiteY4920" fmla="*/ 2498936 h 3910698"/>
                <a:gd name="connsiteX4921" fmla="*/ 2304748 w 12193737"/>
                <a:gd name="connsiteY4921" fmla="*/ 2570307 h 3910698"/>
                <a:gd name="connsiteX4922" fmla="*/ 2304748 w 12193737"/>
                <a:gd name="connsiteY4922" fmla="*/ 2427566 h 3910698"/>
                <a:gd name="connsiteX4923" fmla="*/ 2309817 w 12193737"/>
                <a:gd name="connsiteY4923" fmla="*/ 2586927 h 3910698"/>
                <a:gd name="connsiteX4924" fmla="*/ 2435141 w 12193737"/>
                <a:gd name="connsiteY4924" fmla="*/ 2659275 h 3910698"/>
                <a:gd name="connsiteX4925" fmla="*/ 2357072 w 12193737"/>
                <a:gd name="connsiteY4925" fmla="*/ 2704356 h 3910698"/>
                <a:gd name="connsiteX4926" fmla="*/ 2304784 w 12193737"/>
                <a:gd name="connsiteY4926" fmla="*/ 2734556 h 3910698"/>
                <a:gd name="connsiteX4927" fmla="*/ 2304784 w 12193737"/>
                <a:gd name="connsiteY4927" fmla="*/ 2589860 h 3910698"/>
                <a:gd name="connsiteX4928" fmla="*/ 2309854 w 12193737"/>
                <a:gd name="connsiteY4928" fmla="*/ 2586927 h 3910698"/>
                <a:gd name="connsiteX4929" fmla="*/ 2436807 w 12193737"/>
                <a:gd name="connsiteY4929" fmla="*/ 2662208 h 3910698"/>
                <a:gd name="connsiteX4930" fmla="*/ 2436807 w 12193737"/>
                <a:gd name="connsiteY4930" fmla="*/ 2812734 h 3910698"/>
                <a:gd name="connsiteX4931" fmla="*/ 2306450 w 12193737"/>
                <a:gd name="connsiteY4931" fmla="*/ 2737453 h 3910698"/>
                <a:gd name="connsiteX4932" fmla="*/ 2358738 w 12193737"/>
                <a:gd name="connsiteY4932" fmla="*/ 2707253 h 3910698"/>
                <a:gd name="connsiteX4933" fmla="*/ 2436807 w 12193737"/>
                <a:gd name="connsiteY4933" fmla="*/ 2662172 h 3910698"/>
                <a:gd name="connsiteX4934" fmla="*/ 2304748 w 12193737"/>
                <a:gd name="connsiteY4934" fmla="*/ 2740422 h 3910698"/>
                <a:gd name="connsiteX4935" fmla="*/ 2435141 w 12193737"/>
                <a:gd name="connsiteY4935" fmla="*/ 2815703 h 3910698"/>
                <a:gd name="connsiteX4936" fmla="*/ 2357072 w 12193737"/>
                <a:gd name="connsiteY4936" fmla="*/ 2860784 h 3910698"/>
                <a:gd name="connsiteX4937" fmla="*/ 2309854 w 12193737"/>
                <a:gd name="connsiteY4937" fmla="*/ 2888051 h 3910698"/>
                <a:gd name="connsiteX4938" fmla="*/ 2304784 w 12193737"/>
                <a:gd name="connsiteY4938" fmla="*/ 2885118 h 3910698"/>
                <a:gd name="connsiteX4939" fmla="*/ 2304784 w 12193737"/>
                <a:gd name="connsiteY4939" fmla="*/ 2740422 h 3910698"/>
                <a:gd name="connsiteX4940" fmla="*/ 2428370 w 12193737"/>
                <a:gd name="connsiteY4940" fmla="*/ 2976041 h 3910698"/>
                <a:gd name="connsiteX4941" fmla="*/ 2357072 w 12193737"/>
                <a:gd name="connsiteY4941" fmla="*/ 3017212 h 3910698"/>
                <a:gd name="connsiteX4942" fmla="*/ 2304784 w 12193737"/>
                <a:gd name="connsiteY4942" fmla="*/ 3047412 h 3910698"/>
                <a:gd name="connsiteX4943" fmla="*/ 2304784 w 12193737"/>
                <a:gd name="connsiteY4943" fmla="*/ 2904671 h 3910698"/>
                <a:gd name="connsiteX4944" fmla="*/ 2428406 w 12193737"/>
                <a:gd name="connsiteY4944" fmla="*/ 2976041 h 3910698"/>
                <a:gd name="connsiteX4945" fmla="*/ 2435141 w 12193737"/>
                <a:gd name="connsiteY4945" fmla="*/ 3128559 h 3910698"/>
                <a:gd name="connsiteX4946" fmla="*/ 2357072 w 12193737"/>
                <a:gd name="connsiteY4946" fmla="*/ 3173640 h 3910698"/>
                <a:gd name="connsiteX4947" fmla="*/ 2304784 w 12193737"/>
                <a:gd name="connsiteY4947" fmla="*/ 3203840 h 3910698"/>
                <a:gd name="connsiteX4948" fmla="*/ 2304784 w 12193737"/>
                <a:gd name="connsiteY4948" fmla="*/ 3053278 h 3910698"/>
                <a:gd name="connsiteX4949" fmla="*/ 2435177 w 12193737"/>
                <a:gd name="connsiteY4949" fmla="*/ 3128559 h 3910698"/>
                <a:gd name="connsiteX4950" fmla="*/ 2304748 w 12193737"/>
                <a:gd name="connsiteY4950" fmla="*/ 3209706 h 3910698"/>
                <a:gd name="connsiteX4951" fmla="*/ 2428370 w 12193737"/>
                <a:gd name="connsiteY4951" fmla="*/ 3281076 h 3910698"/>
                <a:gd name="connsiteX4952" fmla="*/ 2304748 w 12193737"/>
                <a:gd name="connsiteY4952" fmla="*/ 3352446 h 3910698"/>
                <a:gd name="connsiteX4953" fmla="*/ 2304748 w 12193737"/>
                <a:gd name="connsiteY4953" fmla="*/ 3209706 h 3910698"/>
                <a:gd name="connsiteX4954" fmla="*/ 2306450 w 12193737"/>
                <a:gd name="connsiteY4954" fmla="*/ 3206773 h 3910698"/>
                <a:gd name="connsiteX4955" fmla="*/ 2358738 w 12193737"/>
                <a:gd name="connsiteY4955" fmla="*/ 3176573 h 3910698"/>
                <a:gd name="connsiteX4956" fmla="*/ 2436807 w 12193737"/>
                <a:gd name="connsiteY4956" fmla="*/ 3131492 h 3910698"/>
                <a:gd name="connsiteX4957" fmla="*/ 2436807 w 12193737"/>
                <a:gd name="connsiteY4957" fmla="*/ 3276188 h 3910698"/>
                <a:gd name="connsiteX4958" fmla="*/ 2431737 w 12193737"/>
                <a:gd name="connsiteY4958" fmla="*/ 3279121 h 3910698"/>
                <a:gd name="connsiteX4959" fmla="*/ 2306414 w 12193737"/>
                <a:gd name="connsiteY4959" fmla="*/ 3206773 h 3910698"/>
                <a:gd name="connsiteX4960" fmla="*/ 2436807 w 12193737"/>
                <a:gd name="connsiteY4960" fmla="*/ 3125626 h 3910698"/>
                <a:gd name="connsiteX4961" fmla="*/ 2306450 w 12193737"/>
                <a:gd name="connsiteY4961" fmla="*/ 3050345 h 3910698"/>
                <a:gd name="connsiteX4962" fmla="*/ 2358738 w 12193737"/>
                <a:gd name="connsiteY4962" fmla="*/ 3020145 h 3910698"/>
                <a:gd name="connsiteX4963" fmla="*/ 2431737 w 12193737"/>
                <a:gd name="connsiteY4963" fmla="*/ 2977997 h 3910698"/>
                <a:gd name="connsiteX4964" fmla="*/ 2436807 w 12193737"/>
                <a:gd name="connsiteY4964" fmla="*/ 2980930 h 3910698"/>
                <a:gd name="connsiteX4965" fmla="*/ 2436807 w 12193737"/>
                <a:gd name="connsiteY4965" fmla="*/ 3125626 h 3910698"/>
                <a:gd name="connsiteX4966" fmla="*/ 2313221 w 12193737"/>
                <a:gd name="connsiteY4966" fmla="*/ 2890006 h 3910698"/>
                <a:gd name="connsiteX4967" fmla="*/ 2358774 w 12193737"/>
                <a:gd name="connsiteY4967" fmla="*/ 2863717 h 3910698"/>
                <a:gd name="connsiteX4968" fmla="*/ 2436843 w 12193737"/>
                <a:gd name="connsiteY4968" fmla="*/ 2818672 h 3910698"/>
                <a:gd name="connsiteX4969" fmla="*/ 2436843 w 12193737"/>
                <a:gd name="connsiteY4969" fmla="*/ 2961376 h 3910698"/>
                <a:gd name="connsiteX4970" fmla="*/ 2313221 w 12193737"/>
                <a:gd name="connsiteY4970" fmla="*/ 2890042 h 3910698"/>
                <a:gd name="connsiteX4971" fmla="*/ 2436807 w 12193737"/>
                <a:gd name="connsiteY4971" fmla="*/ 2656342 h 3910698"/>
                <a:gd name="connsiteX4972" fmla="*/ 2313221 w 12193737"/>
                <a:gd name="connsiteY4972" fmla="*/ 2584972 h 3910698"/>
                <a:gd name="connsiteX4973" fmla="*/ 2436807 w 12193737"/>
                <a:gd name="connsiteY4973" fmla="*/ 2513601 h 3910698"/>
                <a:gd name="connsiteX4974" fmla="*/ 2436807 w 12193737"/>
                <a:gd name="connsiteY4974" fmla="*/ 2656306 h 3910698"/>
                <a:gd name="connsiteX4975" fmla="*/ 2431774 w 12193737"/>
                <a:gd name="connsiteY4975" fmla="*/ 2496981 h 3910698"/>
                <a:gd name="connsiteX4976" fmla="*/ 2306450 w 12193737"/>
                <a:gd name="connsiteY4976" fmla="*/ 2424633 h 3910698"/>
                <a:gd name="connsiteX4977" fmla="*/ 2358738 w 12193737"/>
                <a:gd name="connsiteY4977" fmla="*/ 2394434 h 3910698"/>
                <a:gd name="connsiteX4978" fmla="*/ 2436807 w 12193737"/>
                <a:gd name="connsiteY4978" fmla="*/ 2349352 h 3910698"/>
                <a:gd name="connsiteX4979" fmla="*/ 2436807 w 12193737"/>
                <a:gd name="connsiteY4979" fmla="*/ 2494048 h 3910698"/>
                <a:gd name="connsiteX4980" fmla="*/ 2431737 w 12193737"/>
                <a:gd name="connsiteY4980" fmla="*/ 2496981 h 3910698"/>
                <a:gd name="connsiteX4981" fmla="*/ 2436807 w 12193737"/>
                <a:gd name="connsiteY4981" fmla="*/ 2343450 h 3910698"/>
                <a:gd name="connsiteX4982" fmla="*/ 2306450 w 12193737"/>
                <a:gd name="connsiteY4982" fmla="*/ 2268169 h 3910698"/>
                <a:gd name="connsiteX4983" fmla="*/ 2358738 w 12193737"/>
                <a:gd name="connsiteY4983" fmla="*/ 2237970 h 3910698"/>
                <a:gd name="connsiteX4984" fmla="*/ 2431737 w 12193737"/>
                <a:gd name="connsiteY4984" fmla="*/ 2195821 h 3910698"/>
                <a:gd name="connsiteX4985" fmla="*/ 2436807 w 12193737"/>
                <a:gd name="connsiteY4985" fmla="*/ 2198754 h 3910698"/>
                <a:gd name="connsiteX4986" fmla="*/ 2436807 w 12193737"/>
                <a:gd name="connsiteY4986" fmla="*/ 2343450 h 3910698"/>
                <a:gd name="connsiteX4987" fmla="*/ 2313185 w 12193737"/>
                <a:gd name="connsiteY4987" fmla="*/ 2107866 h 3910698"/>
                <a:gd name="connsiteX4988" fmla="*/ 2358738 w 12193737"/>
                <a:gd name="connsiteY4988" fmla="*/ 2081578 h 3910698"/>
                <a:gd name="connsiteX4989" fmla="*/ 2436807 w 12193737"/>
                <a:gd name="connsiteY4989" fmla="*/ 2036496 h 3910698"/>
                <a:gd name="connsiteX4990" fmla="*/ 2436807 w 12193737"/>
                <a:gd name="connsiteY4990" fmla="*/ 2179237 h 3910698"/>
                <a:gd name="connsiteX4991" fmla="*/ 2313185 w 12193737"/>
                <a:gd name="connsiteY4991" fmla="*/ 2107866 h 3910698"/>
                <a:gd name="connsiteX4992" fmla="*/ 2436807 w 12193737"/>
                <a:gd name="connsiteY4992" fmla="*/ 1874202 h 3910698"/>
                <a:gd name="connsiteX4993" fmla="*/ 2313185 w 12193737"/>
                <a:gd name="connsiteY4993" fmla="*/ 1802832 h 3910698"/>
                <a:gd name="connsiteX4994" fmla="*/ 2436807 w 12193737"/>
                <a:gd name="connsiteY4994" fmla="*/ 1731462 h 3910698"/>
                <a:gd name="connsiteX4995" fmla="*/ 2436807 w 12193737"/>
                <a:gd name="connsiteY4995" fmla="*/ 1874202 h 3910698"/>
                <a:gd name="connsiteX4996" fmla="*/ 2431737 w 12193737"/>
                <a:gd name="connsiteY4996" fmla="*/ 1714841 h 3910698"/>
                <a:gd name="connsiteX4997" fmla="*/ 2306450 w 12193737"/>
                <a:gd name="connsiteY4997" fmla="*/ 1642493 h 3910698"/>
                <a:gd name="connsiteX4998" fmla="*/ 2358738 w 12193737"/>
                <a:gd name="connsiteY4998" fmla="*/ 1612294 h 3910698"/>
                <a:gd name="connsiteX4999" fmla="*/ 2436807 w 12193737"/>
                <a:gd name="connsiteY4999" fmla="*/ 1567212 h 3910698"/>
                <a:gd name="connsiteX5000" fmla="*/ 2436807 w 12193737"/>
                <a:gd name="connsiteY5000" fmla="*/ 1711908 h 3910698"/>
                <a:gd name="connsiteX5001" fmla="*/ 2431737 w 12193737"/>
                <a:gd name="connsiteY5001" fmla="*/ 1714841 h 3910698"/>
                <a:gd name="connsiteX5002" fmla="*/ 2436807 w 12193737"/>
                <a:gd name="connsiteY5002" fmla="*/ 1561310 h 3910698"/>
                <a:gd name="connsiteX5003" fmla="*/ 2306450 w 12193737"/>
                <a:gd name="connsiteY5003" fmla="*/ 1486029 h 3910698"/>
                <a:gd name="connsiteX5004" fmla="*/ 2358738 w 12193737"/>
                <a:gd name="connsiteY5004" fmla="*/ 1455830 h 3910698"/>
                <a:gd name="connsiteX5005" fmla="*/ 2431737 w 12193737"/>
                <a:gd name="connsiteY5005" fmla="*/ 1413681 h 3910698"/>
                <a:gd name="connsiteX5006" fmla="*/ 2436807 w 12193737"/>
                <a:gd name="connsiteY5006" fmla="*/ 1416614 h 3910698"/>
                <a:gd name="connsiteX5007" fmla="*/ 2436807 w 12193737"/>
                <a:gd name="connsiteY5007" fmla="*/ 1561310 h 3910698"/>
                <a:gd name="connsiteX5008" fmla="*/ 2313221 w 12193737"/>
                <a:gd name="connsiteY5008" fmla="*/ 1325727 h 3910698"/>
                <a:gd name="connsiteX5009" fmla="*/ 2358774 w 12193737"/>
                <a:gd name="connsiteY5009" fmla="*/ 1299438 h 3910698"/>
                <a:gd name="connsiteX5010" fmla="*/ 2436843 w 12193737"/>
                <a:gd name="connsiteY5010" fmla="*/ 1254357 h 3910698"/>
                <a:gd name="connsiteX5011" fmla="*/ 2436843 w 12193737"/>
                <a:gd name="connsiteY5011" fmla="*/ 1397097 h 3910698"/>
                <a:gd name="connsiteX5012" fmla="*/ 2313221 w 12193737"/>
                <a:gd name="connsiteY5012" fmla="*/ 1325727 h 3910698"/>
                <a:gd name="connsiteX5013" fmla="*/ 2436807 w 12193737"/>
                <a:gd name="connsiteY5013" fmla="*/ 1092063 h 3910698"/>
                <a:gd name="connsiteX5014" fmla="*/ 2313221 w 12193737"/>
                <a:gd name="connsiteY5014" fmla="*/ 1020692 h 3910698"/>
                <a:gd name="connsiteX5015" fmla="*/ 2436807 w 12193737"/>
                <a:gd name="connsiteY5015" fmla="*/ 949322 h 3910698"/>
                <a:gd name="connsiteX5016" fmla="*/ 2436807 w 12193737"/>
                <a:gd name="connsiteY5016" fmla="*/ 1092026 h 3910698"/>
                <a:gd name="connsiteX5017" fmla="*/ 2431737 w 12193737"/>
                <a:gd name="connsiteY5017" fmla="*/ 932701 h 3910698"/>
                <a:gd name="connsiteX5018" fmla="*/ 2306414 w 12193737"/>
                <a:gd name="connsiteY5018" fmla="*/ 860354 h 3910698"/>
                <a:gd name="connsiteX5019" fmla="*/ 2358701 w 12193737"/>
                <a:gd name="connsiteY5019" fmla="*/ 830154 h 3910698"/>
                <a:gd name="connsiteX5020" fmla="*/ 2436771 w 12193737"/>
                <a:gd name="connsiteY5020" fmla="*/ 785073 h 3910698"/>
                <a:gd name="connsiteX5021" fmla="*/ 2436771 w 12193737"/>
                <a:gd name="connsiteY5021" fmla="*/ 929768 h 3910698"/>
                <a:gd name="connsiteX5022" fmla="*/ 2431701 w 12193737"/>
                <a:gd name="connsiteY5022" fmla="*/ 932701 h 3910698"/>
                <a:gd name="connsiteX5023" fmla="*/ 2436807 w 12193737"/>
                <a:gd name="connsiteY5023" fmla="*/ 779170 h 3910698"/>
                <a:gd name="connsiteX5024" fmla="*/ 2306450 w 12193737"/>
                <a:gd name="connsiteY5024" fmla="*/ 703889 h 3910698"/>
                <a:gd name="connsiteX5025" fmla="*/ 2358738 w 12193737"/>
                <a:gd name="connsiteY5025" fmla="*/ 673690 h 3910698"/>
                <a:gd name="connsiteX5026" fmla="*/ 2431737 w 12193737"/>
                <a:gd name="connsiteY5026" fmla="*/ 631542 h 3910698"/>
                <a:gd name="connsiteX5027" fmla="*/ 2436807 w 12193737"/>
                <a:gd name="connsiteY5027" fmla="*/ 634475 h 3910698"/>
                <a:gd name="connsiteX5028" fmla="*/ 2436807 w 12193737"/>
                <a:gd name="connsiteY5028" fmla="*/ 779170 h 3910698"/>
                <a:gd name="connsiteX5029" fmla="*/ 2313221 w 12193737"/>
                <a:gd name="connsiteY5029" fmla="*/ 543587 h 3910698"/>
                <a:gd name="connsiteX5030" fmla="*/ 2358774 w 12193737"/>
                <a:gd name="connsiteY5030" fmla="*/ 517298 h 3910698"/>
                <a:gd name="connsiteX5031" fmla="*/ 2436843 w 12193737"/>
                <a:gd name="connsiteY5031" fmla="*/ 472217 h 3910698"/>
                <a:gd name="connsiteX5032" fmla="*/ 2436843 w 12193737"/>
                <a:gd name="connsiteY5032" fmla="*/ 614957 h 3910698"/>
                <a:gd name="connsiteX5033" fmla="*/ 2313221 w 12193737"/>
                <a:gd name="connsiteY5033" fmla="*/ 543587 h 3910698"/>
                <a:gd name="connsiteX5034" fmla="*/ 2436807 w 12193737"/>
                <a:gd name="connsiteY5034" fmla="*/ 466351 h 3910698"/>
                <a:gd name="connsiteX5035" fmla="*/ 2306450 w 12193737"/>
                <a:gd name="connsiteY5035" fmla="*/ 391070 h 3910698"/>
                <a:gd name="connsiteX5036" fmla="*/ 2358738 w 12193737"/>
                <a:gd name="connsiteY5036" fmla="*/ 360871 h 3910698"/>
                <a:gd name="connsiteX5037" fmla="*/ 2436807 w 12193737"/>
                <a:gd name="connsiteY5037" fmla="*/ 315789 h 3910698"/>
                <a:gd name="connsiteX5038" fmla="*/ 2436807 w 12193737"/>
                <a:gd name="connsiteY5038" fmla="*/ 466315 h 3910698"/>
                <a:gd name="connsiteX5039" fmla="*/ 2435141 w 12193737"/>
                <a:gd name="connsiteY5039" fmla="*/ 469284 h 3910698"/>
                <a:gd name="connsiteX5040" fmla="*/ 2357072 w 12193737"/>
                <a:gd name="connsiteY5040" fmla="*/ 514365 h 3910698"/>
                <a:gd name="connsiteX5041" fmla="*/ 2309854 w 12193737"/>
                <a:gd name="connsiteY5041" fmla="*/ 541632 h 3910698"/>
                <a:gd name="connsiteX5042" fmla="*/ 2304784 w 12193737"/>
                <a:gd name="connsiteY5042" fmla="*/ 538699 h 3910698"/>
                <a:gd name="connsiteX5043" fmla="*/ 2304784 w 12193737"/>
                <a:gd name="connsiteY5043" fmla="*/ 394003 h 3910698"/>
                <a:gd name="connsiteX5044" fmla="*/ 2435177 w 12193737"/>
                <a:gd name="connsiteY5044" fmla="*/ 469284 h 3910698"/>
                <a:gd name="connsiteX5045" fmla="*/ 2301344 w 12193737"/>
                <a:gd name="connsiteY5045" fmla="*/ 536743 h 3910698"/>
                <a:gd name="connsiteX5046" fmla="*/ 2177722 w 12193737"/>
                <a:gd name="connsiteY5046" fmla="*/ 465373 h 3910698"/>
                <a:gd name="connsiteX5047" fmla="*/ 2301344 w 12193737"/>
                <a:gd name="connsiteY5047" fmla="*/ 394003 h 3910698"/>
                <a:gd name="connsiteX5048" fmla="*/ 2301344 w 12193737"/>
                <a:gd name="connsiteY5048" fmla="*/ 536743 h 3910698"/>
                <a:gd name="connsiteX5049" fmla="*/ 2301344 w 12193737"/>
                <a:gd name="connsiteY5049" fmla="*/ 556297 h 3910698"/>
                <a:gd name="connsiteX5050" fmla="*/ 2301344 w 12193737"/>
                <a:gd name="connsiteY5050" fmla="*/ 700993 h 3910698"/>
                <a:gd name="connsiteX5051" fmla="*/ 2252352 w 12193737"/>
                <a:gd name="connsiteY5051" fmla="*/ 672713 h 3910698"/>
                <a:gd name="connsiteX5052" fmla="*/ 2170987 w 12193737"/>
                <a:gd name="connsiteY5052" fmla="*/ 625712 h 3910698"/>
                <a:gd name="connsiteX5053" fmla="*/ 2296275 w 12193737"/>
                <a:gd name="connsiteY5053" fmla="*/ 553364 h 3910698"/>
                <a:gd name="connsiteX5054" fmla="*/ 2301344 w 12193737"/>
                <a:gd name="connsiteY5054" fmla="*/ 556297 h 3910698"/>
                <a:gd name="connsiteX5055" fmla="*/ 2250650 w 12193737"/>
                <a:gd name="connsiteY5055" fmla="*/ 675609 h 3910698"/>
                <a:gd name="connsiteX5056" fmla="*/ 2299642 w 12193737"/>
                <a:gd name="connsiteY5056" fmla="*/ 703889 h 3910698"/>
                <a:gd name="connsiteX5057" fmla="*/ 2169249 w 12193737"/>
                <a:gd name="connsiteY5057" fmla="*/ 779170 h 3910698"/>
                <a:gd name="connsiteX5058" fmla="*/ 2169249 w 12193737"/>
                <a:gd name="connsiteY5058" fmla="*/ 628609 h 3910698"/>
                <a:gd name="connsiteX5059" fmla="*/ 2250650 w 12193737"/>
                <a:gd name="connsiteY5059" fmla="*/ 675609 h 3910698"/>
                <a:gd name="connsiteX5060" fmla="*/ 2250650 w 12193737"/>
                <a:gd name="connsiteY5060" fmla="*/ 832037 h 3910698"/>
                <a:gd name="connsiteX5061" fmla="*/ 2299642 w 12193737"/>
                <a:gd name="connsiteY5061" fmla="*/ 860317 h 3910698"/>
                <a:gd name="connsiteX5062" fmla="*/ 2169249 w 12193737"/>
                <a:gd name="connsiteY5062" fmla="*/ 935598 h 3910698"/>
                <a:gd name="connsiteX5063" fmla="*/ 2169249 w 12193737"/>
                <a:gd name="connsiteY5063" fmla="*/ 785036 h 3910698"/>
                <a:gd name="connsiteX5064" fmla="*/ 2250650 w 12193737"/>
                <a:gd name="connsiteY5064" fmla="*/ 832037 h 3910698"/>
                <a:gd name="connsiteX5065" fmla="*/ 2301344 w 12193737"/>
                <a:gd name="connsiteY5065" fmla="*/ 863287 h 3910698"/>
                <a:gd name="connsiteX5066" fmla="*/ 2301344 w 12193737"/>
                <a:gd name="connsiteY5066" fmla="*/ 1007982 h 3910698"/>
                <a:gd name="connsiteX5067" fmla="*/ 2296275 w 12193737"/>
                <a:gd name="connsiteY5067" fmla="*/ 1010915 h 3910698"/>
                <a:gd name="connsiteX5068" fmla="*/ 2252352 w 12193737"/>
                <a:gd name="connsiteY5068" fmla="*/ 985532 h 3910698"/>
                <a:gd name="connsiteX5069" fmla="*/ 2170987 w 12193737"/>
                <a:gd name="connsiteY5069" fmla="*/ 938568 h 3910698"/>
                <a:gd name="connsiteX5070" fmla="*/ 2301344 w 12193737"/>
                <a:gd name="connsiteY5070" fmla="*/ 863287 h 3910698"/>
                <a:gd name="connsiteX5071" fmla="*/ 2301344 w 12193737"/>
                <a:gd name="connsiteY5071" fmla="*/ 1027536 h 3910698"/>
                <a:gd name="connsiteX5072" fmla="*/ 2301344 w 12193737"/>
                <a:gd name="connsiteY5072" fmla="*/ 1170240 h 3910698"/>
                <a:gd name="connsiteX5073" fmla="*/ 2252352 w 12193737"/>
                <a:gd name="connsiteY5073" fmla="*/ 1141960 h 3910698"/>
                <a:gd name="connsiteX5074" fmla="*/ 2177758 w 12193737"/>
                <a:gd name="connsiteY5074" fmla="*/ 1098906 h 3910698"/>
                <a:gd name="connsiteX5075" fmla="*/ 2301344 w 12193737"/>
                <a:gd name="connsiteY5075" fmla="*/ 1027536 h 3910698"/>
                <a:gd name="connsiteX5076" fmla="*/ 2301344 w 12193737"/>
                <a:gd name="connsiteY5076" fmla="*/ 1318883 h 3910698"/>
                <a:gd name="connsiteX5077" fmla="*/ 2177722 w 12193737"/>
                <a:gd name="connsiteY5077" fmla="*/ 1247513 h 3910698"/>
                <a:gd name="connsiteX5078" fmla="*/ 2301344 w 12193737"/>
                <a:gd name="connsiteY5078" fmla="*/ 1176143 h 3910698"/>
                <a:gd name="connsiteX5079" fmla="*/ 2301344 w 12193737"/>
                <a:gd name="connsiteY5079" fmla="*/ 1318883 h 3910698"/>
                <a:gd name="connsiteX5080" fmla="*/ 2301344 w 12193737"/>
                <a:gd name="connsiteY5080" fmla="*/ 1338437 h 3910698"/>
                <a:gd name="connsiteX5081" fmla="*/ 2301344 w 12193737"/>
                <a:gd name="connsiteY5081" fmla="*/ 1483132 h 3910698"/>
                <a:gd name="connsiteX5082" fmla="*/ 2252352 w 12193737"/>
                <a:gd name="connsiteY5082" fmla="*/ 1454852 h 3910698"/>
                <a:gd name="connsiteX5083" fmla="*/ 2170987 w 12193737"/>
                <a:gd name="connsiteY5083" fmla="*/ 1407888 h 3910698"/>
                <a:gd name="connsiteX5084" fmla="*/ 2296275 w 12193737"/>
                <a:gd name="connsiteY5084" fmla="*/ 1335540 h 3910698"/>
                <a:gd name="connsiteX5085" fmla="*/ 2301344 w 12193737"/>
                <a:gd name="connsiteY5085" fmla="*/ 1338473 h 3910698"/>
                <a:gd name="connsiteX5086" fmla="*/ 2250650 w 12193737"/>
                <a:gd name="connsiteY5086" fmla="*/ 1457785 h 3910698"/>
                <a:gd name="connsiteX5087" fmla="*/ 2299642 w 12193737"/>
                <a:gd name="connsiteY5087" fmla="*/ 1486065 h 3910698"/>
                <a:gd name="connsiteX5088" fmla="*/ 2169249 w 12193737"/>
                <a:gd name="connsiteY5088" fmla="*/ 1561346 h 3910698"/>
                <a:gd name="connsiteX5089" fmla="*/ 2169249 w 12193737"/>
                <a:gd name="connsiteY5089" fmla="*/ 1410784 h 3910698"/>
                <a:gd name="connsiteX5090" fmla="*/ 2250650 w 12193737"/>
                <a:gd name="connsiteY5090" fmla="*/ 1457785 h 3910698"/>
                <a:gd name="connsiteX5091" fmla="*/ 2250650 w 12193737"/>
                <a:gd name="connsiteY5091" fmla="*/ 1614177 h 3910698"/>
                <a:gd name="connsiteX5092" fmla="*/ 2299642 w 12193737"/>
                <a:gd name="connsiteY5092" fmla="*/ 1642457 h 3910698"/>
                <a:gd name="connsiteX5093" fmla="*/ 2169249 w 12193737"/>
                <a:gd name="connsiteY5093" fmla="*/ 1717738 h 3910698"/>
                <a:gd name="connsiteX5094" fmla="*/ 2169249 w 12193737"/>
                <a:gd name="connsiteY5094" fmla="*/ 1567176 h 3910698"/>
                <a:gd name="connsiteX5095" fmla="*/ 2250650 w 12193737"/>
                <a:gd name="connsiteY5095" fmla="*/ 1614141 h 3910698"/>
                <a:gd name="connsiteX5096" fmla="*/ 2301344 w 12193737"/>
                <a:gd name="connsiteY5096" fmla="*/ 1645426 h 3910698"/>
                <a:gd name="connsiteX5097" fmla="*/ 2301344 w 12193737"/>
                <a:gd name="connsiteY5097" fmla="*/ 1790122 h 3910698"/>
                <a:gd name="connsiteX5098" fmla="*/ 2296275 w 12193737"/>
                <a:gd name="connsiteY5098" fmla="*/ 1793055 h 3910698"/>
                <a:gd name="connsiteX5099" fmla="*/ 2252352 w 12193737"/>
                <a:gd name="connsiteY5099" fmla="*/ 1767672 h 3910698"/>
                <a:gd name="connsiteX5100" fmla="*/ 2170987 w 12193737"/>
                <a:gd name="connsiteY5100" fmla="*/ 1720707 h 3910698"/>
                <a:gd name="connsiteX5101" fmla="*/ 2301344 w 12193737"/>
                <a:gd name="connsiteY5101" fmla="*/ 1645426 h 3910698"/>
                <a:gd name="connsiteX5102" fmla="*/ 2301344 w 12193737"/>
                <a:gd name="connsiteY5102" fmla="*/ 1809676 h 3910698"/>
                <a:gd name="connsiteX5103" fmla="*/ 2301344 w 12193737"/>
                <a:gd name="connsiteY5103" fmla="*/ 1952416 h 3910698"/>
                <a:gd name="connsiteX5104" fmla="*/ 2252352 w 12193737"/>
                <a:gd name="connsiteY5104" fmla="*/ 1924136 h 3910698"/>
                <a:gd name="connsiteX5105" fmla="*/ 2177758 w 12193737"/>
                <a:gd name="connsiteY5105" fmla="*/ 1881046 h 3910698"/>
                <a:gd name="connsiteX5106" fmla="*/ 2301380 w 12193737"/>
                <a:gd name="connsiteY5106" fmla="*/ 1809676 h 3910698"/>
                <a:gd name="connsiteX5107" fmla="*/ 2301344 w 12193737"/>
                <a:gd name="connsiteY5107" fmla="*/ 2101023 h 3910698"/>
                <a:gd name="connsiteX5108" fmla="*/ 2177722 w 12193737"/>
                <a:gd name="connsiteY5108" fmla="*/ 2029652 h 3910698"/>
                <a:gd name="connsiteX5109" fmla="*/ 2301344 w 12193737"/>
                <a:gd name="connsiteY5109" fmla="*/ 1958282 h 3910698"/>
                <a:gd name="connsiteX5110" fmla="*/ 2301344 w 12193737"/>
                <a:gd name="connsiteY5110" fmla="*/ 2101023 h 3910698"/>
                <a:gd name="connsiteX5111" fmla="*/ 2301344 w 12193737"/>
                <a:gd name="connsiteY5111" fmla="*/ 2120576 h 3910698"/>
                <a:gd name="connsiteX5112" fmla="*/ 2301344 w 12193737"/>
                <a:gd name="connsiteY5112" fmla="*/ 2265272 h 3910698"/>
                <a:gd name="connsiteX5113" fmla="*/ 2252352 w 12193737"/>
                <a:gd name="connsiteY5113" fmla="*/ 2236956 h 3910698"/>
                <a:gd name="connsiteX5114" fmla="*/ 2170987 w 12193737"/>
                <a:gd name="connsiteY5114" fmla="*/ 2189955 h 3910698"/>
                <a:gd name="connsiteX5115" fmla="*/ 2296275 w 12193737"/>
                <a:gd name="connsiteY5115" fmla="*/ 2117643 h 3910698"/>
                <a:gd name="connsiteX5116" fmla="*/ 2301344 w 12193737"/>
                <a:gd name="connsiteY5116" fmla="*/ 2120576 h 3910698"/>
                <a:gd name="connsiteX5117" fmla="*/ 2250650 w 12193737"/>
                <a:gd name="connsiteY5117" fmla="*/ 2239889 h 3910698"/>
                <a:gd name="connsiteX5118" fmla="*/ 2299642 w 12193737"/>
                <a:gd name="connsiteY5118" fmla="*/ 2268169 h 3910698"/>
                <a:gd name="connsiteX5119" fmla="*/ 2169249 w 12193737"/>
                <a:gd name="connsiteY5119" fmla="*/ 2343450 h 3910698"/>
                <a:gd name="connsiteX5120" fmla="*/ 2169249 w 12193737"/>
                <a:gd name="connsiteY5120" fmla="*/ 2192888 h 3910698"/>
                <a:gd name="connsiteX5121" fmla="*/ 2250650 w 12193737"/>
                <a:gd name="connsiteY5121" fmla="*/ 2239853 h 3910698"/>
                <a:gd name="connsiteX5122" fmla="*/ 2250650 w 12193737"/>
                <a:gd name="connsiteY5122" fmla="*/ 2396317 h 3910698"/>
                <a:gd name="connsiteX5123" fmla="*/ 2299642 w 12193737"/>
                <a:gd name="connsiteY5123" fmla="*/ 2424633 h 3910698"/>
                <a:gd name="connsiteX5124" fmla="*/ 2169249 w 12193737"/>
                <a:gd name="connsiteY5124" fmla="*/ 2499914 h 3910698"/>
                <a:gd name="connsiteX5125" fmla="*/ 2169249 w 12193737"/>
                <a:gd name="connsiteY5125" fmla="*/ 2349352 h 3910698"/>
                <a:gd name="connsiteX5126" fmla="*/ 2250650 w 12193737"/>
                <a:gd name="connsiteY5126" fmla="*/ 2396317 h 3910698"/>
                <a:gd name="connsiteX5127" fmla="*/ 2301344 w 12193737"/>
                <a:gd name="connsiteY5127" fmla="*/ 2427566 h 3910698"/>
                <a:gd name="connsiteX5128" fmla="*/ 2301344 w 12193737"/>
                <a:gd name="connsiteY5128" fmla="*/ 2572262 h 3910698"/>
                <a:gd name="connsiteX5129" fmla="*/ 2296275 w 12193737"/>
                <a:gd name="connsiteY5129" fmla="*/ 2575195 h 3910698"/>
                <a:gd name="connsiteX5130" fmla="*/ 2252352 w 12193737"/>
                <a:gd name="connsiteY5130" fmla="*/ 2549811 h 3910698"/>
                <a:gd name="connsiteX5131" fmla="*/ 2170987 w 12193737"/>
                <a:gd name="connsiteY5131" fmla="*/ 2502811 h 3910698"/>
                <a:gd name="connsiteX5132" fmla="*/ 2301344 w 12193737"/>
                <a:gd name="connsiteY5132" fmla="*/ 2427566 h 3910698"/>
                <a:gd name="connsiteX5133" fmla="*/ 2301344 w 12193737"/>
                <a:gd name="connsiteY5133" fmla="*/ 2591815 h 3910698"/>
                <a:gd name="connsiteX5134" fmla="*/ 2301344 w 12193737"/>
                <a:gd name="connsiteY5134" fmla="*/ 2734520 h 3910698"/>
                <a:gd name="connsiteX5135" fmla="*/ 2252352 w 12193737"/>
                <a:gd name="connsiteY5135" fmla="*/ 2706203 h 3910698"/>
                <a:gd name="connsiteX5136" fmla="*/ 2177758 w 12193737"/>
                <a:gd name="connsiteY5136" fmla="*/ 2663149 h 3910698"/>
                <a:gd name="connsiteX5137" fmla="*/ 2301344 w 12193737"/>
                <a:gd name="connsiteY5137" fmla="*/ 2591779 h 3910698"/>
                <a:gd name="connsiteX5138" fmla="*/ 2301344 w 12193737"/>
                <a:gd name="connsiteY5138" fmla="*/ 2883162 h 3910698"/>
                <a:gd name="connsiteX5139" fmla="*/ 2177722 w 12193737"/>
                <a:gd name="connsiteY5139" fmla="*/ 2811792 h 3910698"/>
                <a:gd name="connsiteX5140" fmla="*/ 2301344 w 12193737"/>
                <a:gd name="connsiteY5140" fmla="*/ 2740422 h 3910698"/>
                <a:gd name="connsiteX5141" fmla="*/ 2301344 w 12193737"/>
                <a:gd name="connsiteY5141" fmla="*/ 2883162 h 3910698"/>
                <a:gd name="connsiteX5142" fmla="*/ 2301344 w 12193737"/>
                <a:gd name="connsiteY5142" fmla="*/ 2902716 h 3910698"/>
                <a:gd name="connsiteX5143" fmla="*/ 2301344 w 12193737"/>
                <a:gd name="connsiteY5143" fmla="*/ 3047412 h 3910698"/>
                <a:gd name="connsiteX5144" fmla="*/ 2252352 w 12193737"/>
                <a:gd name="connsiteY5144" fmla="*/ 3019132 h 3910698"/>
                <a:gd name="connsiteX5145" fmla="*/ 2170987 w 12193737"/>
                <a:gd name="connsiteY5145" fmla="*/ 2972131 h 3910698"/>
                <a:gd name="connsiteX5146" fmla="*/ 2296275 w 12193737"/>
                <a:gd name="connsiteY5146" fmla="*/ 2899783 h 3910698"/>
                <a:gd name="connsiteX5147" fmla="*/ 2301344 w 12193737"/>
                <a:gd name="connsiteY5147" fmla="*/ 2902716 h 3910698"/>
                <a:gd name="connsiteX5148" fmla="*/ 2250650 w 12193737"/>
                <a:gd name="connsiteY5148" fmla="*/ 3022028 h 3910698"/>
                <a:gd name="connsiteX5149" fmla="*/ 2299642 w 12193737"/>
                <a:gd name="connsiteY5149" fmla="*/ 3050309 h 3910698"/>
                <a:gd name="connsiteX5150" fmla="*/ 2169249 w 12193737"/>
                <a:gd name="connsiteY5150" fmla="*/ 3125589 h 3910698"/>
                <a:gd name="connsiteX5151" fmla="*/ 2169249 w 12193737"/>
                <a:gd name="connsiteY5151" fmla="*/ 2975027 h 3910698"/>
                <a:gd name="connsiteX5152" fmla="*/ 2250650 w 12193737"/>
                <a:gd name="connsiteY5152" fmla="*/ 3021992 h 3910698"/>
                <a:gd name="connsiteX5153" fmla="*/ 2250650 w 12193737"/>
                <a:gd name="connsiteY5153" fmla="*/ 3178456 h 3910698"/>
                <a:gd name="connsiteX5154" fmla="*/ 2299642 w 12193737"/>
                <a:gd name="connsiteY5154" fmla="*/ 3206737 h 3910698"/>
                <a:gd name="connsiteX5155" fmla="*/ 2169249 w 12193737"/>
                <a:gd name="connsiteY5155" fmla="*/ 3282017 h 3910698"/>
                <a:gd name="connsiteX5156" fmla="*/ 2169249 w 12193737"/>
                <a:gd name="connsiteY5156" fmla="*/ 3131455 h 3910698"/>
                <a:gd name="connsiteX5157" fmla="*/ 2250650 w 12193737"/>
                <a:gd name="connsiteY5157" fmla="*/ 3178456 h 3910698"/>
                <a:gd name="connsiteX5158" fmla="*/ 2301344 w 12193737"/>
                <a:gd name="connsiteY5158" fmla="*/ 3209706 h 3910698"/>
                <a:gd name="connsiteX5159" fmla="*/ 2301344 w 12193737"/>
                <a:gd name="connsiteY5159" fmla="*/ 3354401 h 3910698"/>
                <a:gd name="connsiteX5160" fmla="*/ 2296275 w 12193737"/>
                <a:gd name="connsiteY5160" fmla="*/ 3357334 h 3910698"/>
                <a:gd name="connsiteX5161" fmla="*/ 2252352 w 12193737"/>
                <a:gd name="connsiteY5161" fmla="*/ 3331951 h 3910698"/>
                <a:gd name="connsiteX5162" fmla="*/ 2170987 w 12193737"/>
                <a:gd name="connsiteY5162" fmla="*/ 3284987 h 3910698"/>
                <a:gd name="connsiteX5163" fmla="*/ 2301344 w 12193737"/>
                <a:gd name="connsiteY5163" fmla="*/ 3209706 h 3910698"/>
                <a:gd name="connsiteX5164" fmla="*/ 2301344 w 12193737"/>
                <a:gd name="connsiteY5164" fmla="*/ 3373955 h 3910698"/>
                <a:gd name="connsiteX5165" fmla="*/ 2301344 w 12193737"/>
                <a:gd name="connsiteY5165" fmla="*/ 3516695 h 3910698"/>
                <a:gd name="connsiteX5166" fmla="*/ 2252352 w 12193737"/>
                <a:gd name="connsiteY5166" fmla="*/ 3488379 h 3910698"/>
                <a:gd name="connsiteX5167" fmla="*/ 2177758 w 12193737"/>
                <a:gd name="connsiteY5167" fmla="*/ 3445325 h 3910698"/>
                <a:gd name="connsiteX5168" fmla="*/ 2301344 w 12193737"/>
                <a:gd name="connsiteY5168" fmla="*/ 3373955 h 3910698"/>
                <a:gd name="connsiteX5169" fmla="*/ 2304748 w 12193737"/>
                <a:gd name="connsiteY5169" fmla="*/ 3372000 h 3910698"/>
                <a:gd name="connsiteX5170" fmla="*/ 2309817 w 12193737"/>
                <a:gd name="connsiteY5170" fmla="*/ 3369067 h 3910698"/>
                <a:gd name="connsiteX5171" fmla="*/ 2435141 w 12193737"/>
                <a:gd name="connsiteY5171" fmla="*/ 3441415 h 3910698"/>
                <a:gd name="connsiteX5172" fmla="*/ 2357072 w 12193737"/>
                <a:gd name="connsiteY5172" fmla="*/ 3486496 h 3910698"/>
                <a:gd name="connsiteX5173" fmla="*/ 2304784 w 12193737"/>
                <a:gd name="connsiteY5173" fmla="*/ 3516695 h 3910698"/>
                <a:gd name="connsiteX5174" fmla="*/ 2304784 w 12193737"/>
                <a:gd name="connsiteY5174" fmla="*/ 3372000 h 3910698"/>
                <a:gd name="connsiteX5175" fmla="*/ 2358738 w 12193737"/>
                <a:gd name="connsiteY5175" fmla="*/ 3489429 h 3910698"/>
                <a:gd name="connsiteX5176" fmla="*/ 2436807 w 12193737"/>
                <a:gd name="connsiteY5176" fmla="*/ 3444348 h 3910698"/>
                <a:gd name="connsiteX5177" fmla="*/ 2436807 w 12193737"/>
                <a:gd name="connsiteY5177" fmla="*/ 3594873 h 3910698"/>
                <a:gd name="connsiteX5178" fmla="*/ 2306450 w 12193737"/>
                <a:gd name="connsiteY5178" fmla="*/ 3519592 h 3910698"/>
                <a:gd name="connsiteX5179" fmla="*/ 2358738 w 12193737"/>
                <a:gd name="connsiteY5179" fmla="*/ 3489393 h 3910698"/>
                <a:gd name="connsiteX5180" fmla="*/ 2313221 w 12193737"/>
                <a:gd name="connsiteY5180" fmla="*/ 3367111 h 3910698"/>
                <a:gd name="connsiteX5181" fmla="*/ 2436807 w 12193737"/>
                <a:gd name="connsiteY5181" fmla="*/ 3295741 h 3910698"/>
                <a:gd name="connsiteX5182" fmla="*/ 2436807 w 12193737"/>
                <a:gd name="connsiteY5182" fmla="*/ 3438445 h 3910698"/>
                <a:gd name="connsiteX5183" fmla="*/ 2313221 w 12193737"/>
                <a:gd name="connsiteY5183" fmla="*/ 3367075 h 3910698"/>
                <a:gd name="connsiteX5184" fmla="*/ 2440211 w 12193737"/>
                <a:gd name="connsiteY5184" fmla="*/ 3444348 h 3910698"/>
                <a:gd name="connsiteX5185" fmla="*/ 2570604 w 12193737"/>
                <a:gd name="connsiteY5185" fmla="*/ 3519628 h 3910698"/>
                <a:gd name="connsiteX5186" fmla="*/ 2440211 w 12193737"/>
                <a:gd name="connsiteY5186" fmla="*/ 3594909 h 3910698"/>
                <a:gd name="connsiteX5187" fmla="*/ 2440211 w 12193737"/>
                <a:gd name="connsiteY5187" fmla="*/ 3444348 h 3910698"/>
                <a:gd name="connsiteX5188" fmla="*/ 2441912 w 12193737"/>
                <a:gd name="connsiteY5188" fmla="*/ 3441415 h 3910698"/>
                <a:gd name="connsiteX5189" fmla="*/ 2572269 w 12193737"/>
                <a:gd name="connsiteY5189" fmla="*/ 3366170 h 3910698"/>
                <a:gd name="connsiteX5190" fmla="*/ 2572269 w 12193737"/>
                <a:gd name="connsiteY5190" fmla="*/ 3516695 h 3910698"/>
                <a:gd name="connsiteX5191" fmla="*/ 2441912 w 12193737"/>
                <a:gd name="connsiteY5191" fmla="*/ 3441415 h 3910698"/>
                <a:gd name="connsiteX5192" fmla="*/ 2440211 w 12193737"/>
                <a:gd name="connsiteY5192" fmla="*/ 3438482 h 3910698"/>
                <a:gd name="connsiteX5193" fmla="*/ 2440211 w 12193737"/>
                <a:gd name="connsiteY5193" fmla="*/ 3293786 h 3910698"/>
                <a:gd name="connsiteX5194" fmla="*/ 2445280 w 12193737"/>
                <a:gd name="connsiteY5194" fmla="*/ 3290853 h 3910698"/>
                <a:gd name="connsiteX5195" fmla="*/ 2570604 w 12193737"/>
                <a:gd name="connsiteY5195" fmla="*/ 3363200 h 3910698"/>
                <a:gd name="connsiteX5196" fmla="*/ 2440211 w 12193737"/>
                <a:gd name="connsiteY5196" fmla="*/ 3438518 h 3910698"/>
                <a:gd name="connsiteX5197" fmla="*/ 2440211 w 12193737"/>
                <a:gd name="connsiteY5197" fmla="*/ 3274232 h 3910698"/>
                <a:gd name="connsiteX5198" fmla="*/ 2440211 w 12193737"/>
                <a:gd name="connsiteY5198" fmla="*/ 3131492 h 3910698"/>
                <a:gd name="connsiteX5199" fmla="*/ 2563833 w 12193737"/>
                <a:gd name="connsiteY5199" fmla="*/ 3202862 h 3910698"/>
                <a:gd name="connsiteX5200" fmla="*/ 2440211 w 12193737"/>
                <a:gd name="connsiteY5200" fmla="*/ 3274232 h 3910698"/>
                <a:gd name="connsiteX5201" fmla="*/ 2440211 w 12193737"/>
                <a:gd name="connsiteY5201" fmla="*/ 2982885 h 3910698"/>
                <a:gd name="connsiteX5202" fmla="*/ 2563833 w 12193737"/>
                <a:gd name="connsiteY5202" fmla="*/ 3054255 h 3910698"/>
                <a:gd name="connsiteX5203" fmla="*/ 2440211 w 12193737"/>
                <a:gd name="connsiteY5203" fmla="*/ 3125626 h 3910698"/>
                <a:gd name="connsiteX5204" fmla="*/ 2440211 w 12193737"/>
                <a:gd name="connsiteY5204" fmla="*/ 2982885 h 3910698"/>
                <a:gd name="connsiteX5205" fmla="*/ 2440211 w 12193737"/>
                <a:gd name="connsiteY5205" fmla="*/ 2963332 h 3910698"/>
                <a:gd name="connsiteX5206" fmla="*/ 2440211 w 12193737"/>
                <a:gd name="connsiteY5206" fmla="*/ 2818636 h 3910698"/>
                <a:gd name="connsiteX5207" fmla="*/ 2570604 w 12193737"/>
                <a:gd name="connsiteY5207" fmla="*/ 2893917 h 3910698"/>
                <a:gd name="connsiteX5208" fmla="*/ 2445280 w 12193737"/>
                <a:gd name="connsiteY5208" fmla="*/ 2966265 h 3910698"/>
                <a:gd name="connsiteX5209" fmla="*/ 2440211 w 12193737"/>
                <a:gd name="connsiteY5209" fmla="*/ 2963332 h 3910698"/>
                <a:gd name="connsiteX5210" fmla="*/ 2441912 w 12193737"/>
                <a:gd name="connsiteY5210" fmla="*/ 2815703 h 3910698"/>
                <a:gd name="connsiteX5211" fmla="*/ 2572269 w 12193737"/>
                <a:gd name="connsiteY5211" fmla="*/ 2740422 h 3910698"/>
                <a:gd name="connsiteX5212" fmla="*/ 2572269 w 12193737"/>
                <a:gd name="connsiteY5212" fmla="*/ 2890948 h 3910698"/>
                <a:gd name="connsiteX5213" fmla="*/ 2441912 w 12193737"/>
                <a:gd name="connsiteY5213" fmla="*/ 2815667 h 3910698"/>
                <a:gd name="connsiteX5214" fmla="*/ 2441912 w 12193737"/>
                <a:gd name="connsiteY5214" fmla="*/ 2659239 h 3910698"/>
                <a:gd name="connsiteX5215" fmla="*/ 2572269 w 12193737"/>
                <a:gd name="connsiteY5215" fmla="*/ 2583994 h 3910698"/>
                <a:gd name="connsiteX5216" fmla="*/ 2572269 w 12193737"/>
                <a:gd name="connsiteY5216" fmla="*/ 2734556 h 3910698"/>
                <a:gd name="connsiteX5217" fmla="*/ 2441912 w 12193737"/>
                <a:gd name="connsiteY5217" fmla="*/ 2659275 h 3910698"/>
                <a:gd name="connsiteX5218" fmla="*/ 2440211 w 12193737"/>
                <a:gd name="connsiteY5218" fmla="*/ 2656342 h 3910698"/>
                <a:gd name="connsiteX5219" fmla="*/ 2440211 w 12193737"/>
                <a:gd name="connsiteY5219" fmla="*/ 2511646 h 3910698"/>
                <a:gd name="connsiteX5220" fmla="*/ 2445316 w 12193737"/>
                <a:gd name="connsiteY5220" fmla="*/ 2508713 h 3910698"/>
                <a:gd name="connsiteX5221" fmla="*/ 2570604 w 12193737"/>
                <a:gd name="connsiteY5221" fmla="*/ 2581061 h 3910698"/>
                <a:gd name="connsiteX5222" fmla="*/ 2440211 w 12193737"/>
                <a:gd name="connsiteY5222" fmla="*/ 2656342 h 3910698"/>
                <a:gd name="connsiteX5223" fmla="*/ 2440211 w 12193737"/>
                <a:gd name="connsiteY5223" fmla="*/ 2492092 h 3910698"/>
                <a:gd name="connsiteX5224" fmla="*/ 2440211 w 12193737"/>
                <a:gd name="connsiteY5224" fmla="*/ 2349352 h 3910698"/>
                <a:gd name="connsiteX5225" fmla="*/ 2563833 w 12193737"/>
                <a:gd name="connsiteY5225" fmla="*/ 2420722 h 3910698"/>
                <a:gd name="connsiteX5226" fmla="*/ 2440211 w 12193737"/>
                <a:gd name="connsiteY5226" fmla="*/ 2492092 h 3910698"/>
                <a:gd name="connsiteX5227" fmla="*/ 2440211 w 12193737"/>
                <a:gd name="connsiteY5227" fmla="*/ 2200746 h 3910698"/>
                <a:gd name="connsiteX5228" fmla="*/ 2563833 w 12193737"/>
                <a:gd name="connsiteY5228" fmla="*/ 2272116 h 3910698"/>
                <a:gd name="connsiteX5229" fmla="*/ 2440211 w 12193737"/>
                <a:gd name="connsiteY5229" fmla="*/ 2343486 h 3910698"/>
                <a:gd name="connsiteX5230" fmla="*/ 2440211 w 12193737"/>
                <a:gd name="connsiteY5230" fmla="*/ 2200746 h 3910698"/>
                <a:gd name="connsiteX5231" fmla="*/ 2440211 w 12193737"/>
                <a:gd name="connsiteY5231" fmla="*/ 2181192 h 3910698"/>
                <a:gd name="connsiteX5232" fmla="*/ 2440211 w 12193737"/>
                <a:gd name="connsiteY5232" fmla="*/ 2036460 h 3910698"/>
                <a:gd name="connsiteX5233" fmla="*/ 2570604 w 12193737"/>
                <a:gd name="connsiteY5233" fmla="*/ 2111741 h 3910698"/>
                <a:gd name="connsiteX5234" fmla="*/ 2445280 w 12193737"/>
                <a:gd name="connsiteY5234" fmla="*/ 2184089 h 3910698"/>
                <a:gd name="connsiteX5235" fmla="*/ 2440211 w 12193737"/>
                <a:gd name="connsiteY5235" fmla="*/ 2181156 h 3910698"/>
                <a:gd name="connsiteX5236" fmla="*/ 2441912 w 12193737"/>
                <a:gd name="connsiteY5236" fmla="*/ 2033563 h 3910698"/>
                <a:gd name="connsiteX5237" fmla="*/ 2572306 w 12193737"/>
                <a:gd name="connsiteY5237" fmla="*/ 1958282 h 3910698"/>
                <a:gd name="connsiteX5238" fmla="*/ 2572306 w 12193737"/>
                <a:gd name="connsiteY5238" fmla="*/ 2108844 h 3910698"/>
                <a:gd name="connsiteX5239" fmla="*/ 2441912 w 12193737"/>
                <a:gd name="connsiteY5239" fmla="*/ 2033563 h 3910698"/>
                <a:gd name="connsiteX5240" fmla="*/ 2441912 w 12193737"/>
                <a:gd name="connsiteY5240" fmla="*/ 1877135 h 3910698"/>
                <a:gd name="connsiteX5241" fmla="*/ 2572269 w 12193737"/>
                <a:gd name="connsiteY5241" fmla="*/ 1801854 h 3910698"/>
                <a:gd name="connsiteX5242" fmla="*/ 2572269 w 12193737"/>
                <a:gd name="connsiteY5242" fmla="*/ 1952380 h 3910698"/>
                <a:gd name="connsiteX5243" fmla="*/ 2441912 w 12193737"/>
                <a:gd name="connsiteY5243" fmla="*/ 1877099 h 3910698"/>
                <a:gd name="connsiteX5244" fmla="*/ 2440211 w 12193737"/>
                <a:gd name="connsiteY5244" fmla="*/ 1874202 h 3910698"/>
                <a:gd name="connsiteX5245" fmla="*/ 2440211 w 12193737"/>
                <a:gd name="connsiteY5245" fmla="*/ 1729506 h 3910698"/>
                <a:gd name="connsiteX5246" fmla="*/ 2445280 w 12193737"/>
                <a:gd name="connsiteY5246" fmla="*/ 1726573 h 3910698"/>
                <a:gd name="connsiteX5247" fmla="*/ 2570604 w 12193737"/>
                <a:gd name="connsiteY5247" fmla="*/ 1798921 h 3910698"/>
                <a:gd name="connsiteX5248" fmla="*/ 2440211 w 12193737"/>
                <a:gd name="connsiteY5248" fmla="*/ 1874202 h 3910698"/>
                <a:gd name="connsiteX5249" fmla="*/ 2440211 w 12193737"/>
                <a:gd name="connsiteY5249" fmla="*/ 1709953 h 3910698"/>
                <a:gd name="connsiteX5250" fmla="*/ 2440211 w 12193737"/>
                <a:gd name="connsiteY5250" fmla="*/ 1567212 h 3910698"/>
                <a:gd name="connsiteX5251" fmla="*/ 2563833 w 12193737"/>
                <a:gd name="connsiteY5251" fmla="*/ 1638583 h 3910698"/>
                <a:gd name="connsiteX5252" fmla="*/ 2440211 w 12193737"/>
                <a:gd name="connsiteY5252" fmla="*/ 1709953 h 3910698"/>
                <a:gd name="connsiteX5253" fmla="*/ 2440211 w 12193737"/>
                <a:gd name="connsiteY5253" fmla="*/ 1418606 h 3910698"/>
                <a:gd name="connsiteX5254" fmla="*/ 2563833 w 12193737"/>
                <a:gd name="connsiteY5254" fmla="*/ 1489976 h 3910698"/>
                <a:gd name="connsiteX5255" fmla="*/ 2440211 w 12193737"/>
                <a:gd name="connsiteY5255" fmla="*/ 1561346 h 3910698"/>
                <a:gd name="connsiteX5256" fmla="*/ 2440211 w 12193737"/>
                <a:gd name="connsiteY5256" fmla="*/ 1418606 h 3910698"/>
                <a:gd name="connsiteX5257" fmla="*/ 2440211 w 12193737"/>
                <a:gd name="connsiteY5257" fmla="*/ 1399052 h 3910698"/>
                <a:gd name="connsiteX5258" fmla="*/ 2440211 w 12193737"/>
                <a:gd name="connsiteY5258" fmla="*/ 1254357 h 3910698"/>
                <a:gd name="connsiteX5259" fmla="*/ 2570604 w 12193737"/>
                <a:gd name="connsiteY5259" fmla="*/ 1329637 h 3910698"/>
                <a:gd name="connsiteX5260" fmla="*/ 2445280 w 12193737"/>
                <a:gd name="connsiteY5260" fmla="*/ 1401985 h 3910698"/>
                <a:gd name="connsiteX5261" fmla="*/ 2440211 w 12193737"/>
                <a:gd name="connsiteY5261" fmla="*/ 1399052 h 3910698"/>
                <a:gd name="connsiteX5262" fmla="*/ 2441912 w 12193737"/>
                <a:gd name="connsiteY5262" fmla="*/ 1251423 h 3910698"/>
                <a:gd name="connsiteX5263" fmla="*/ 2572269 w 12193737"/>
                <a:gd name="connsiteY5263" fmla="*/ 1176143 h 3910698"/>
                <a:gd name="connsiteX5264" fmla="*/ 2572269 w 12193737"/>
                <a:gd name="connsiteY5264" fmla="*/ 1326668 h 3910698"/>
                <a:gd name="connsiteX5265" fmla="*/ 2441912 w 12193737"/>
                <a:gd name="connsiteY5265" fmla="*/ 1251387 h 3910698"/>
                <a:gd name="connsiteX5266" fmla="*/ 2441912 w 12193737"/>
                <a:gd name="connsiteY5266" fmla="*/ 1094996 h 3910698"/>
                <a:gd name="connsiteX5267" fmla="*/ 2572269 w 12193737"/>
                <a:gd name="connsiteY5267" fmla="*/ 1019715 h 3910698"/>
                <a:gd name="connsiteX5268" fmla="*/ 2572269 w 12193737"/>
                <a:gd name="connsiteY5268" fmla="*/ 1170240 h 3910698"/>
                <a:gd name="connsiteX5269" fmla="*/ 2441912 w 12193737"/>
                <a:gd name="connsiteY5269" fmla="*/ 1094959 h 3910698"/>
                <a:gd name="connsiteX5270" fmla="*/ 2440211 w 12193737"/>
                <a:gd name="connsiteY5270" fmla="*/ 1092063 h 3910698"/>
                <a:gd name="connsiteX5271" fmla="*/ 2440211 w 12193737"/>
                <a:gd name="connsiteY5271" fmla="*/ 947367 h 3910698"/>
                <a:gd name="connsiteX5272" fmla="*/ 2445316 w 12193737"/>
                <a:gd name="connsiteY5272" fmla="*/ 944434 h 3910698"/>
                <a:gd name="connsiteX5273" fmla="*/ 2570604 w 12193737"/>
                <a:gd name="connsiteY5273" fmla="*/ 1016782 h 3910698"/>
                <a:gd name="connsiteX5274" fmla="*/ 2440211 w 12193737"/>
                <a:gd name="connsiteY5274" fmla="*/ 1092063 h 3910698"/>
                <a:gd name="connsiteX5275" fmla="*/ 2440211 w 12193737"/>
                <a:gd name="connsiteY5275" fmla="*/ 927813 h 3910698"/>
                <a:gd name="connsiteX5276" fmla="*/ 2440211 w 12193737"/>
                <a:gd name="connsiteY5276" fmla="*/ 785073 h 3910698"/>
                <a:gd name="connsiteX5277" fmla="*/ 2563833 w 12193737"/>
                <a:gd name="connsiteY5277" fmla="*/ 856443 h 3910698"/>
                <a:gd name="connsiteX5278" fmla="*/ 2440211 w 12193737"/>
                <a:gd name="connsiteY5278" fmla="*/ 927813 h 3910698"/>
                <a:gd name="connsiteX5279" fmla="*/ 2440211 w 12193737"/>
                <a:gd name="connsiteY5279" fmla="*/ 636466 h 3910698"/>
                <a:gd name="connsiteX5280" fmla="*/ 2563833 w 12193737"/>
                <a:gd name="connsiteY5280" fmla="*/ 707836 h 3910698"/>
                <a:gd name="connsiteX5281" fmla="*/ 2440211 w 12193737"/>
                <a:gd name="connsiteY5281" fmla="*/ 779207 h 3910698"/>
                <a:gd name="connsiteX5282" fmla="*/ 2440211 w 12193737"/>
                <a:gd name="connsiteY5282" fmla="*/ 636466 h 3910698"/>
                <a:gd name="connsiteX5283" fmla="*/ 2440211 w 12193737"/>
                <a:gd name="connsiteY5283" fmla="*/ 616913 h 3910698"/>
                <a:gd name="connsiteX5284" fmla="*/ 2440211 w 12193737"/>
                <a:gd name="connsiteY5284" fmla="*/ 472217 h 3910698"/>
                <a:gd name="connsiteX5285" fmla="*/ 2570604 w 12193737"/>
                <a:gd name="connsiteY5285" fmla="*/ 547498 h 3910698"/>
                <a:gd name="connsiteX5286" fmla="*/ 2445280 w 12193737"/>
                <a:gd name="connsiteY5286" fmla="*/ 619846 h 3910698"/>
                <a:gd name="connsiteX5287" fmla="*/ 2440211 w 12193737"/>
                <a:gd name="connsiteY5287" fmla="*/ 616913 h 3910698"/>
                <a:gd name="connsiteX5288" fmla="*/ 2441912 w 12193737"/>
                <a:gd name="connsiteY5288" fmla="*/ 469284 h 3910698"/>
                <a:gd name="connsiteX5289" fmla="*/ 2572269 w 12193737"/>
                <a:gd name="connsiteY5289" fmla="*/ 394003 h 3910698"/>
                <a:gd name="connsiteX5290" fmla="*/ 2572269 w 12193737"/>
                <a:gd name="connsiteY5290" fmla="*/ 544529 h 3910698"/>
                <a:gd name="connsiteX5291" fmla="*/ 2441912 w 12193737"/>
                <a:gd name="connsiteY5291" fmla="*/ 469248 h 3910698"/>
                <a:gd name="connsiteX5292" fmla="*/ 2440211 w 12193737"/>
                <a:gd name="connsiteY5292" fmla="*/ 466351 h 3910698"/>
                <a:gd name="connsiteX5293" fmla="*/ 2440211 w 12193737"/>
                <a:gd name="connsiteY5293" fmla="*/ 315789 h 3910698"/>
                <a:gd name="connsiteX5294" fmla="*/ 2570604 w 12193737"/>
                <a:gd name="connsiteY5294" fmla="*/ 391070 h 3910698"/>
                <a:gd name="connsiteX5295" fmla="*/ 2440211 w 12193737"/>
                <a:gd name="connsiteY5295" fmla="*/ 466351 h 3910698"/>
                <a:gd name="connsiteX5296" fmla="*/ 2441912 w 12193737"/>
                <a:gd name="connsiteY5296" fmla="*/ 312856 h 3910698"/>
                <a:gd name="connsiteX5297" fmla="*/ 2572269 w 12193737"/>
                <a:gd name="connsiteY5297" fmla="*/ 237575 h 3910698"/>
                <a:gd name="connsiteX5298" fmla="*/ 2572269 w 12193737"/>
                <a:gd name="connsiteY5298" fmla="*/ 388101 h 3910698"/>
                <a:gd name="connsiteX5299" fmla="*/ 2441912 w 12193737"/>
                <a:gd name="connsiteY5299" fmla="*/ 312820 h 3910698"/>
                <a:gd name="connsiteX5300" fmla="*/ 2440211 w 12193737"/>
                <a:gd name="connsiteY5300" fmla="*/ 309923 h 3910698"/>
                <a:gd name="connsiteX5301" fmla="*/ 2440211 w 12193737"/>
                <a:gd name="connsiteY5301" fmla="*/ 165227 h 3910698"/>
                <a:gd name="connsiteX5302" fmla="*/ 2445280 w 12193737"/>
                <a:gd name="connsiteY5302" fmla="*/ 162294 h 3910698"/>
                <a:gd name="connsiteX5303" fmla="*/ 2570604 w 12193737"/>
                <a:gd name="connsiteY5303" fmla="*/ 234642 h 3910698"/>
                <a:gd name="connsiteX5304" fmla="*/ 2440211 w 12193737"/>
                <a:gd name="connsiteY5304" fmla="*/ 309923 h 3910698"/>
                <a:gd name="connsiteX5305" fmla="*/ 2436807 w 12193737"/>
                <a:gd name="connsiteY5305" fmla="*/ 309887 h 3910698"/>
                <a:gd name="connsiteX5306" fmla="*/ 2313185 w 12193737"/>
                <a:gd name="connsiteY5306" fmla="*/ 238553 h 3910698"/>
                <a:gd name="connsiteX5307" fmla="*/ 2436807 w 12193737"/>
                <a:gd name="connsiteY5307" fmla="*/ 167182 h 3910698"/>
                <a:gd name="connsiteX5308" fmla="*/ 2436807 w 12193737"/>
                <a:gd name="connsiteY5308" fmla="*/ 309923 h 3910698"/>
                <a:gd name="connsiteX5309" fmla="*/ 2435141 w 12193737"/>
                <a:gd name="connsiteY5309" fmla="*/ 312856 h 3910698"/>
                <a:gd name="connsiteX5310" fmla="*/ 2357072 w 12193737"/>
                <a:gd name="connsiteY5310" fmla="*/ 357938 h 3910698"/>
                <a:gd name="connsiteX5311" fmla="*/ 2304784 w 12193737"/>
                <a:gd name="connsiteY5311" fmla="*/ 388137 h 3910698"/>
                <a:gd name="connsiteX5312" fmla="*/ 2304784 w 12193737"/>
                <a:gd name="connsiteY5312" fmla="*/ 243441 h 3910698"/>
                <a:gd name="connsiteX5313" fmla="*/ 2309854 w 12193737"/>
                <a:gd name="connsiteY5313" fmla="*/ 240508 h 3910698"/>
                <a:gd name="connsiteX5314" fmla="*/ 2435177 w 12193737"/>
                <a:gd name="connsiteY5314" fmla="*/ 312856 h 3910698"/>
                <a:gd name="connsiteX5315" fmla="*/ 2301344 w 12193737"/>
                <a:gd name="connsiteY5315" fmla="*/ 388101 h 3910698"/>
                <a:gd name="connsiteX5316" fmla="*/ 2252352 w 12193737"/>
                <a:gd name="connsiteY5316" fmla="*/ 359820 h 3910698"/>
                <a:gd name="connsiteX5317" fmla="*/ 2177722 w 12193737"/>
                <a:gd name="connsiteY5317" fmla="*/ 316767 h 3910698"/>
                <a:gd name="connsiteX5318" fmla="*/ 2301344 w 12193737"/>
                <a:gd name="connsiteY5318" fmla="*/ 245396 h 3910698"/>
                <a:gd name="connsiteX5319" fmla="*/ 2301344 w 12193737"/>
                <a:gd name="connsiteY5319" fmla="*/ 388137 h 3910698"/>
                <a:gd name="connsiteX5320" fmla="*/ 2250650 w 12193737"/>
                <a:gd name="connsiteY5320" fmla="*/ 362753 h 3910698"/>
                <a:gd name="connsiteX5321" fmla="*/ 2299642 w 12193737"/>
                <a:gd name="connsiteY5321" fmla="*/ 391070 h 3910698"/>
                <a:gd name="connsiteX5322" fmla="*/ 2174319 w 12193737"/>
                <a:gd name="connsiteY5322" fmla="*/ 463418 h 3910698"/>
                <a:gd name="connsiteX5323" fmla="*/ 2169249 w 12193737"/>
                <a:gd name="connsiteY5323" fmla="*/ 460485 h 3910698"/>
                <a:gd name="connsiteX5324" fmla="*/ 2169249 w 12193737"/>
                <a:gd name="connsiteY5324" fmla="*/ 321655 h 3910698"/>
                <a:gd name="connsiteX5325" fmla="*/ 2174319 w 12193737"/>
                <a:gd name="connsiteY5325" fmla="*/ 318722 h 3910698"/>
                <a:gd name="connsiteX5326" fmla="*/ 2250614 w 12193737"/>
                <a:gd name="connsiteY5326" fmla="*/ 362790 h 3910698"/>
                <a:gd name="connsiteX5327" fmla="*/ 2165882 w 12193737"/>
                <a:gd name="connsiteY5327" fmla="*/ 458529 h 3910698"/>
                <a:gd name="connsiteX5328" fmla="*/ 2049031 w 12193737"/>
                <a:gd name="connsiteY5328" fmla="*/ 391070 h 3910698"/>
                <a:gd name="connsiteX5329" fmla="*/ 2165882 w 12193737"/>
                <a:gd name="connsiteY5329" fmla="*/ 323610 h 3910698"/>
                <a:gd name="connsiteX5330" fmla="*/ 2165882 w 12193737"/>
                <a:gd name="connsiteY5330" fmla="*/ 458529 h 3910698"/>
                <a:gd name="connsiteX5331" fmla="*/ 2292871 w 12193737"/>
                <a:gd name="connsiteY5331" fmla="*/ 551408 h 3910698"/>
                <a:gd name="connsiteX5332" fmla="*/ 2169249 w 12193737"/>
                <a:gd name="connsiteY5332" fmla="*/ 622779 h 3910698"/>
                <a:gd name="connsiteX5333" fmla="*/ 2169249 w 12193737"/>
                <a:gd name="connsiteY5333" fmla="*/ 480038 h 3910698"/>
                <a:gd name="connsiteX5334" fmla="*/ 2292871 w 12193737"/>
                <a:gd name="connsiteY5334" fmla="*/ 551408 h 3910698"/>
                <a:gd name="connsiteX5335" fmla="*/ 2169249 w 12193737"/>
                <a:gd name="connsiteY5335" fmla="*/ 941501 h 3910698"/>
                <a:gd name="connsiteX5336" fmla="*/ 2250650 w 12193737"/>
                <a:gd name="connsiteY5336" fmla="*/ 988465 h 3910698"/>
                <a:gd name="connsiteX5337" fmla="*/ 2292871 w 12193737"/>
                <a:gd name="connsiteY5337" fmla="*/ 1012835 h 3910698"/>
                <a:gd name="connsiteX5338" fmla="*/ 2169249 w 12193737"/>
                <a:gd name="connsiteY5338" fmla="*/ 1084205 h 3910698"/>
                <a:gd name="connsiteX5339" fmla="*/ 2169249 w 12193737"/>
                <a:gd name="connsiteY5339" fmla="*/ 941464 h 3910698"/>
                <a:gd name="connsiteX5340" fmla="*/ 2174355 w 12193737"/>
                <a:gd name="connsiteY5340" fmla="*/ 1100862 h 3910698"/>
                <a:gd name="connsiteX5341" fmla="*/ 2250650 w 12193737"/>
                <a:gd name="connsiteY5341" fmla="*/ 1144929 h 3910698"/>
                <a:gd name="connsiteX5342" fmla="*/ 2299642 w 12193737"/>
                <a:gd name="connsiteY5342" fmla="*/ 1173246 h 3910698"/>
                <a:gd name="connsiteX5343" fmla="*/ 2174319 w 12193737"/>
                <a:gd name="connsiteY5343" fmla="*/ 1245594 h 3910698"/>
                <a:gd name="connsiteX5344" fmla="*/ 2169249 w 12193737"/>
                <a:gd name="connsiteY5344" fmla="*/ 1242661 h 3910698"/>
                <a:gd name="connsiteX5345" fmla="*/ 2169249 w 12193737"/>
                <a:gd name="connsiteY5345" fmla="*/ 1103831 h 3910698"/>
                <a:gd name="connsiteX5346" fmla="*/ 2174355 w 12193737"/>
                <a:gd name="connsiteY5346" fmla="*/ 1100898 h 3910698"/>
                <a:gd name="connsiteX5347" fmla="*/ 2165882 w 12193737"/>
                <a:gd name="connsiteY5347" fmla="*/ 1240669 h 3910698"/>
                <a:gd name="connsiteX5348" fmla="*/ 2049031 w 12193737"/>
                <a:gd name="connsiteY5348" fmla="*/ 1173210 h 3910698"/>
                <a:gd name="connsiteX5349" fmla="*/ 2165882 w 12193737"/>
                <a:gd name="connsiteY5349" fmla="*/ 1105750 h 3910698"/>
                <a:gd name="connsiteX5350" fmla="*/ 2165882 w 12193737"/>
                <a:gd name="connsiteY5350" fmla="*/ 1240669 h 3910698"/>
                <a:gd name="connsiteX5351" fmla="*/ 2292871 w 12193737"/>
                <a:gd name="connsiteY5351" fmla="*/ 1333548 h 3910698"/>
                <a:gd name="connsiteX5352" fmla="*/ 2169249 w 12193737"/>
                <a:gd name="connsiteY5352" fmla="*/ 1404918 h 3910698"/>
                <a:gd name="connsiteX5353" fmla="*/ 2169249 w 12193737"/>
                <a:gd name="connsiteY5353" fmla="*/ 1262178 h 3910698"/>
                <a:gd name="connsiteX5354" fmla="*/ 2292871 w 12193737"/>
                <a:gd name="connsiteY5354" fmla="*/ 1333548 h 3910698"/>
                <a:gd name="connsiteX5355" fmla="*/ 2169249 w 12193737"/>
                <a:gd name="connsiteY5355" fmla="*/ 1723640 h 3910698"/>
                <a:gd name="connsiteX5356" fmla="*/ 2250650 w 12193737"/>
                <a:gd name="connsiteY5356" fmla="*/ 1770605 h 3910698"/>
                <a:gd name="connsiteX5357" fmla="*/ 2292871 w 12193737"/>
                <a:gd name="connsiteY5357" fmla="*/ 1794974 h 3910698"/>
                <a:gd name="connsiteX5358" fmla="*/ 2169249 w 12193737"/>
                <a:gd name="connsiteY5358" fmla="*/ 1866344 h 3910698"/>
                <a:gd name="connsiteX5359" fmla="*/ 2169249 w 12193737"/>
                <a:gd name="connsiteY5359" fmla="*/ 1723604 h 3910698"/>
                <a:gd name="connsiteX5360" fmla="*/ 2174355 w 12193737"/>
                <a:gd name="connsiteY5360" fmla="*/ 1883001 h 3910698"/>
                <a:gd name="connsiteX5361" fmla="*/ 2250650 w 12193737"/>
                <a:gd name="connsiteY5361" fmla="*/ 1927069 h 3910698"/>
                <a:gd name="connsiteX5362" fmla="*/ 2299642 w 12193737"/>
                <a:gd name="connsiteY5362" fmla="*/ 1955349 h 3910698"/>
                <a:gd name="connsiteX5363" fmla="*/ 2174319 w 12193737"/>
                <a:gd name="connsiteY5363" fmla="*/ 2027697 h 3910698"/>
                <a:gd name="connsiteX5364" fmla="*/ 2169249 w 12193737"/>
                <a:gd name="connsiteY5364" fmla="*/ 2024764 h 3910698"/>
                <a:gd name="connsiteX5365" fmla="*/ 2169249 w 12193737"/>
                <a:gd name="connsiteY5365" fmla="*/ 1885934 h 3910698"/>
                <a:gd name="connsiteX5366" fmla="*/ 2174319 w 12193737"/>
                <a:gd name="connsiteY5366" fmla="*/ 1883001 h 3910698"/>
                <a:gd name="connsiteX5367" fmla="*/ 2165882 w 12193737"/>
                <a:gd name="connsiteY5367" fmla="*/ 2022809 h 3910698"/>
                <a:gd name="connsiteX5368" fmla="*/ 2049031 w 12193737"/>
                <a:gd name="connsiteY5368" fmla="*/ 1955349 h 3910698"/>
                <a:gd name="connsiteX5369" fmla="*/ 2165882 w 12193737"/>
                <a:gd name="connsiteY5369" fmla="*/ 1887890 h 3910698"/>
                <a:gd name="connsiteX5370" fmla="*/ 2165882 w 12193737"/>
                <a:gd name="connsiteY5370" fmla="*/ 2022809 h 3910698"/>
                <a:gd name="connsiteX5371" fmla="*/ 2292871 w 12193737"/>
                <a:gd name="connsiteY5371" fmla="*/ 2115688 h 3910698"/>
                <a:gd name="connsiteX5372" fmla="*/ 2169249 w 12193737"/>
                <a:gd name="connsiteY5372" fmla="*/ 2187022 h 3910698"/>
                <a:gd name="connsiteX5373" fmla="*/ 2169249 w 12193737"/>
                <a:gd name="connsiteY5373" fmla="*/ 2044318 h 3910698"/>
                <a:gd name="connsiteX5374" fmla="*/ 2292871 w 12193737"/>
                <a:gd name="connsiteY5374" fmla="*/ 2115688 h 3910698"/>
                <a:gd name="connsiteX5375" fmla="*/ 2169249 w 12193737"/>
                <a:gd name="connsiteY5375" fmla="*/ 2505780 h 3910698"/>
                <a:gd name="connsiteX5376" fmla="*/ 2250650 w 12193737"/>
                <a:gd name="connsiteY5376" fmla="*/ 2552744 h 3910698"/>
                <a:gd name="connsiteX5377" fmla="*/ 2292871 w 12193737"/>
                <a:gd name="connsiteY5377" fmla="*/ 2577150 h 3910698"/>
                <a:gd name="connsiteX5378" fmla="*/ 2169249 w 12193737"/>
                <a:gd name="connsiteY5378" fmla="*/ 2648520 h 3910698"/>
                <a:gd name="connsiteX5379" fmla="*/ 2169249 w 12193737"/>
                <a:gd name="connsiteY5379" fmla="*/ 2505780 h 3910698"/>
                <a:gd name="connsiteX5380" fmla="*/ 2174355 w 12193737"/>
                <a:gd name="connsiteY5380" fmla="*/ 2665141 h 3910698"/>
                <a:gd name="connsiteX5381" fmla="*/ 2250650 w 12193737"/>
                <a:gd name="connsiteY5381" fmla="*/ 2709172 h 3910698"/>
                <a:gd name="connsiteX5382" fmla="*/ 2299642 w 12193737"/>
                <a:gd name="connsiteY5382" fmla="*/ 2737453 h 3910698"/>
                <a:gd name="connsiteX5383" fmla="*/ 2174319 w 12193737"/>
                <a:gd name="connsiteY5383" fmla="*/ 2809800 h 3910698"/>
                <a:gd name="connsiteX5384" fmla="*/ 2169249 w 12193737"/>
                <a:gd name="connsiteY5384" fmla="*/ 2806867 h 3910698"/>
                <a:gd name="connsiteX5385" fmla="*/ 2169249 w 12193737"/>
                <a:gd name="connsiteY5385" fmla="*/ 2668038 h 3910698"/>
                <a:gd name="connsiteX5386" fmla="*/ 2174355 w 12193737"/>
                <a:gd name="connsiteY5386" fmla="*/ 2665105 h 3910698"/>
                <a:gd name="connsiteX5387" fmla="*/ 2165882 w 12193737"/>
                <a:gd name="connsiteY5387" fmla="*/ 2804948 h 3910698"/>
                <a:gd name="connsiteX5388" fmla="*/ 2049067 w 12193737"/>
                <a:gd name="connsiteY5388" fmla="*/ 2737489 h 3910698"/>
                <a:gd name="connsiteX5389" fmla="*/ 2165882 w 12193737"/>
                <a:gd name="connsiteY5389" fmla="*/ 2670029 h 3910698"/>
                <a:gd name="connsiteX5390" fmla="*/ 2165882 w 12193737"/>
                <a:gd name="connsiteY5390" fmla="*/ 2804948 h 3910698"/>
                <a:gd name="connsiteX5391" fmla="*/ 2292871 w 12193737"/>
                <a:gd name="connsiteY5391" fmla="*/ 2897828 h 3910698"/>
                <a:gd name="connsiteX5392" fmla="*/ 2169249 w 12193737"/>
                <a:gd name="connsiteY5392" fmla="*/ 2969198 h 3910698"/>
                <a:gd name="connsiteX5393" fmla="*/ 2169249 w 12193737"/>
                <a:gd name="connsiteY5393" fmla="*/ 2826493 h 3910698"/>
                <a:gd name="connsiteX5394" fmla="*/ 2292871 w 12193737"/>
                <a:gd name="connsiteY5394" fmla="*/ 2897864 h 3910698"/>
                <a:gd name="connsiteX5395" fmla="*/ 2169249 w 12193737"/>
                <a:gd name="connsiteY5395" fmla="*/ 3287920 h 3910698"/>
                <a:gd name="connsiteX5396" fmla="*/ 2250650 w 12193737"/>
                <a:gd name="connsiteY5396" fmla="*/ 3334884 h 3910698"/>
                <a:gd name="connsiteX5397" fmla="*/ 2292871 w 12193737"/>
                <a:gd name="connsiteY5397" fmla="*/ 3359290 h 3910698"/>
                <a:gd name="connsiteX5398" fmla="*/ 2169249 w 12193737"/>
                <a:gd name="connsiteY5398" fmla="*/ 3430660 h 3910698"/>
                <a:gd name="connsiteX5399" fmla="*/ 2169249 w 12193737"/>
                <a:gd name="connsiteY5399" fmla="*/ 3287920 h 3910698"/>
                <a:gd name="connsiteX5400" fmla="*/ 2174355 w 12193737"/>
                <a:gd name="connsiteY5400" fmla="*/ 3447281 h 3910698"/>
                <a:gd name="connsiteX5401" fmla="*/ 2250650 w 12193737"/>
                <a:gd name="connsiteY5401" fmla="*/ 3491312 h 3910698"/>
                <a:gd name="connsiteX5402" fmla="*/ 2299642 w 12193737"/>
                <a:gd name="connsiteY5402" fmla="*/ 3519592 h 3910698"/>
                <a:gd name="connsiteX5403" fmla="*/ 2174319 w 12193737"/>
                <a:gd name="connsiteY5403" fmla="*/ 3591940 h 3910698"/>
                <a:gd name="connsiteX5404" fmla="*/ 2169249 w 12193737"/>
                <a:gd name="connsiteY5404" fmla="*/ 3589043 h 3910698"/>
                <a:gd name="connsiteX5405" fmla="*/ 2169249 w 12193737"/>
                <a:gd name="connsiteY5405" fmla="*/ 3450177 h 3910698"/>
                <a:gd name="connsiteX5406" fmla="*/ 2174355 w 12193737"/>
                <a:gd name="connsiteY5406" fmla="*/ 3447244 h 3910698"/>
                <a:gd name="connsiteX5407" fmla="*/ 2165882 w 12193737"/>
                <a:gd name="connsiteY5407" fmla="*/ 3587088 h 3910698"/>
                <a:gd name="connsiteX5408" fmla="*/ 2049031 w 12193737"/>
                <a:gd name="connsiteY5408" fmla="*/ 3519628 h 3910698"/>
                <a:gd name="connsiteX5409" fmla="*/ 2165882 w 12193737"/>
                <a:gd name="connsiteY5409" fmla="*/ 3452169 h 3910698"/>
                <a:gd name="connsiteX5410" fmla="*/ 2165882 w 12193737"/>
                <a:gd name="connsiteY5410" fmla="*/ 3587088 h 3910698"/>
                <a:gd name="connsiteX5411" fmla="*/ 2169249 w 12193737"/>
                <a:gd name="connsiteY5411" fmla="*/ 3608597 h 3910698"/>
                <a:gd name="connsiteX5412" fmla="*/ 2292835 w 12193737"/>
                <a:gd name="connsiteY5412" fmla="*/ 3679931 h 3910698"/>
                <a:gd name="connsiteX5413" fmla="*/ 2169249 w 12193737"/>
                <a:gd name="connsiteY5413" fmla="*/ 3751301 h 3910698"/>
                <a:gd name="connsiteX5414" fmla="*/ 2169249 w 12193737"/>
                <a:gd name="connsiteY5414" fmla="*/ 3608597 h 3910698"/>
                <a:gd name="connsiteX5415" fmla="*/ 2177722 w 12193737"/>
                <a:gd name="connsiteY5415" fmla="*/ 3593932 h 3910698"/>
                <a:gd name="connsiteX5416" fmla="*/ 2301344 w 12193737"/>
                <a:gd name="connsiteY5416" fmla="*/ 3522561 h 3910698"/>
                <a:gd name="connsiteX5417" fmla="*/ 2301344 w 12193737"/>
                <a:gd name="connsiteY5417" fmla="*/ 3665302 h 3910698"/>
                <a:gd name="connsiteX5418" fmla="*/ 2177722 w 12193737"/>
                <a:gd name="connsiteY5418" fmla="*/ 3593932 h 3910698"/>
                <a:gd name="connsiteX5419" fmla="*/ 2304748 w 12193737"/>
                <a:gd name="connsiteY5419" fmla="*/ 3522561 h 3910698"/>
                <a:gd name="connsiteX5420" fmla="*/ 2435141 w 12193737"/>
                <a:gd name="connsiteY5420" fmla="*/ 3597842 h 3910698"/>
                <a:gd name="connsiteX5421" fmla="*/ 2357072 w 12193737"/>
                <a:gd name="connsiteY5421" fmla="*/ 3642924 h 3910698"/>
                <a:gd name="connsiteX5422" fmla="*/ 2309817 w 12193737"/>
                <a:gd name="connsiteY5422" fmla="*/ 3670190 h 3910698"/>
                <a:gd name="connsiteX5423" fmla="*/ 2304748 w 12193737"/>
                <a:gd name="connsiteY5423" fmla="*/ 3667257 h 3910698"/>
                <a:gd name="connsiteX5424" fmla="*/ 2304748 w 12193737"/>
                <a:gd name="connsiteY5424" fmla="*/ 3522525 h 3910698"/>
                <a:gd name="connsiteX5425" fmla="*/ 2358738 w 12193737"/>
                <a:gd name="connsiteY5425" fmla="*/ 3645857 h 3910698"/>
                <a:gd name="connsiteX5426" fmla="*/ 2436807 w 12193737"/>
                <a:gd name="connsiteY5426" fmla="*/ 3600775 h 3910698"/>
                <a:gd name="connsiteX5427" fmla="*/ 2436807 w 12193737"/>
                <a:gd name="connsiteY5427" fmla="*/ 3743516 h 3910698"/>
                <a:gd name="connsiteX5428" fmla="*/ 2313185 w 12193737"/>
                <a:gd name="connsiteY5428" fmla="*/ 3672182 h 3910698"/>
                <a:gd name="connsiteX5429" fmla="*/ 2358738 w 12193737"/>
                <a:gd name="connsiteY5429" fmla="*/ 3645857 h 3910698"/>
                <a:gd name="connsiteX5430" fmla="*/ 2440211 w 12193737"/>
                <a:gd name="connsiteY5430" fmla="*/ 3600775 h 3910698"/>
                <a:gd name="connsiteX5431" fmla="*/ 2570604 w 12193737"/>
                <a:gd name="connsiteY5431" fmla="*/ 3676056 h 3910698"/>
                <a:gd name="connsiteX5432" fmla="*/ 2445280 w 12193737"/>
                <a:gd name="connsiteY5432" fmla="*/ 3748405 h 3910698"/>
                <a:gd name="connsiteX5433" fmla="*/ 2440211 w 12193737"/>
                <a:gd name="connsiteY5433" fmla="*/ 3745471 h 3910698"/>
                <a:gd name="connsiteX5434" fmla="*/ 2440211 w 12193737"/>
                <a:gd name="connsiteY5434" fmla="*/ 3600739 h 3910698"/>
                <a:gd name="connsiteX5435" fmla="*/ 2441912 w 12193737"/>
                <a:gd name="connsiteY5435" fmla="*/ 3597842 h 3910698"/>
                <a:gd name="connsiteX5436" fmla="*/ 2572269 w 12193737"/>
                <a:gd name="connsiteY5436" fmla="*/ 3522561 h 3910698"/>
                <a:gd name="connsiteX5437" fmla="*/ 2572269 w 12193737"/>
                <a:gd name="connsiteY5437" fmla="*/ 3673087 h 3910698"/>
                <a:gd name="connsiteX5438" fmla="*/ 2441912 w 12193737"/>
                <a:gd name="connsiteY5438" fmla="*/ 3597806 h 3910698"/>
                <a:gd name="connsiteX5439" fmla="*/ 2572269 w 12193737"/>
                <a:gd name="connsiteY5439" fmla="*/ 3360231 h 3910698"/>
                <a:gd name="connsiteX5440" fmla="*/ 2448684 w 12193737"/>
                <a:gd name="connsiteY5440" fmla="*/ 3288861 h 3910698"/>
                <a:gd name="connsiteX5441" fmla="*/ 2572269 w 12193737"/>
                <a:gd name="connsiteY5441" fmla="*/ 3217491 h 3910698"/>
                <a:gd name="connsiteX5442" fmla="*/ 2572269 w 12193737"/>
                <a:gd name="connsiteY5442" fmla="*/ 3360195 h 3910698"/>
                <a:gd name="connsiteX5443" fmla="*/ 2567236 w 12193737"/>
                <a:gd name="connsiteY5443" fmla="*/ 3200906 h 3910698"/>
                <a:gd name="connsiteX5444" fmla="*/ 2441912 w 12193737"/>
                <a:gd name="connsiteY5444" fmla="*/ 3128559 h 3910698"/>
                <a:gd name="connsiteX5445" fmla="*/ 2567200 w 12193737"/>
                <a:gd name="connsiteY5445" fmla="*/ 3056211 h 3910698"/>
                <a:gd name="connsiteX5446" fmla="*/ 2572269 w 12193737"/>
                <a:gd name="connsiteY5446" fmla="*/ 3059144 h 3910698"/>
                <a:gd name="connsiteX5447" fmla="*/ 2572269 w 12193737"/>
                <a:gd name="connsiteY5447" fmla="*/ 3197973 h 3910698"/>
                <a:gd name="connsiteX5448" fmla="*/ 2567200 w 12193737"/>
                <a:gd name="connsiteY5448" fmla="*/ 3200906 h 3910698"/>
                <a:gd name="connsiteX5449" fmla="*/ 2575673 w 12193737"/>
                <a:gd name="connsiteY5449" fmla="*/ 3061099 h 3910698"/>
                <a:gd name="connsiteX5450" fmla="*/ 2692524 w 12193737"/>
                <a:gd name="connsiteY5450" fmla="*/ 3128559 h 3910698"/>
                <a:gd name="connsiteX5451" fmla="*/ 2575673 w 12193737"/>
                <a:gd name="connsiteY5451" fmla="*/ 3196018 h 3910698"/>
                <a:gd name="connsiteX5452" fmla="*/ 2575673 w 12193737"/>
                <a:gd name="connsiteY5452" fmla="*/ 3061099 h 3910698"/>
                <a:gd name="connsiteX5453" fmla="*/ 2448684 w 12193737"/>
                <a:gd name="connsiteY5453" fmla="*/ 2968220 h 3910698"/>
                <a:gd name="connsiteX5454" fmla="*/ 2572306 w 12193737"/>
                <a:gd name="connsiteY5454" fmla="*/ 2896850 h 3910698"/>
                <a:gd name="connsiteX5455" fmla="*/ 2572306 w 12193737"/>
                <a:gd name="connsiteY5455" fmla="*/ 3039590 h 3910698"/>
                <a:gd name="connsiteX5456" fmla="*/ 2448684 w 12193737"/>
                <a:gd name="connsiteY5456" fmla="*/ 2968220 h 3910698"/>
                <a:gd name="connsiteX5457" fmla="*/ 2572269 w 12193737"/>
                <a:gd name="connsiteY5457" fmla="*/ 2578092 h 3910698"/>
                <a:gd name="connsiteX5458" fmla="*/ 2448684 w 12193737"/>
                <a:gd name="connsiteY5458" fmla="*/ 2506758 h 3910698"/>
                <a:gd name="connsiteX5459" fmla="*/ 2572269 w 12193737"/>
                <a:gd name="connsiteY5459" fmla="*/ 2435387 h 3910698"/>
                <a:gd name="connsiteX5460" fmla="*/ 2572269 w 12193737"/>
                <a:gd name="connsiteY5460" fmla="*/ 2578092 h 3910698"/>
                <a:gd name="connsiteX5461" fmla="*/ 2567236 w 12193737"/>
                <a:gd name="connsiteY5461" fmla="*/ 2418767 h 3910698"/>
                <a:gd name="connsiteX5462" fmla="*/ 2441912 w 12193737"/>
                <a:gd name="connsiteY5462" fmla="*/ 2346419 h 3910698"/>
                <a:gd name="connsiteX5463" fmla="*/ 2567200 w 12193737"/>
                <a:gd name="connsiteY5463" fmla="*/ 2274107 h 3910698"/>
                <a:gd name="connsiteX5464" fmla="*/ 2572269 w 12193737"/>
                <a:gd name="connsiteY5464" fmla="*/ 2277040 h 3910698"/>
                <a:gd name="connsiteX5465" fmla="*/ 2572269 w 12193737"/>
                <a:gd name="connsiteY5465" fmla="*/ 2415870 h 3910698"/>
                <a:gd name="connsiteX5466" fmla="*/ 2567200 w 12193737"/>
                <a:gd name="connsiteY5466" fmla="*/ 2418803 h 3910698"/>
                <a:gd name="connsiteX5467" fmla="*/ 2575673 w 12193737"/>
                <a:gd name="connsiteY5467" fmla="*/ 2278959 h 3910698"/>
                <a:gd name="connsiteX5468" fmla="*/ 2692524 w 12193737"/>
                <a:gd name="connsiteY5468" fmla="*/ 2346419 h 3910698"/>
                <a:gd name="connsiteX5469" fmla="*/ 2575673 w 12193737"/>
                <a:gd name="connsiteY5469" fmla="*/ 2413879 h 3910698"/>
                <a:gd name="connsiteX5470" fmla="*/ 2575673 w 12193737"/>
                <a:gd name="connsiteY5470" fmla="*/ 2278959 h 3910698"/>
                <a:gd name="connsiteX5471" fmla="*/ 2448684 w 12193737"/>
                <a:gd name="connsiteY5471" fmla="*/ 2186080 h 3910698"/>
                <a:gd name="connsiteX5472" fmla="*/ 2572306 w 12193737"/>
                <a:gd name="connsiteY5472" fmla="*/ 2114710 h 3910698"/>
                <a:gd name="connsiteX5473" fmla="*/ 2572306 w 12193737"/>
                <a:gd name="connsiteY5473" fmla="*/ 2257451 h 3910698"/>
                <a:gd name="connsiteX5474" fmla="*/ 2448684 w 12193737"/>
                <a:gd name="connsiteY5474" fmla="*/ 2186080 h 3910698"/>
                <a:gd name="connsiteX5475" fmla="*/ 2572269 w 12193737"/>
                <a:gd name="connsiteY5475" fmla="*/ 1795952 h 3910698"/>
                <a:gd name="connsiteX5476" fmla="*/ 2448648 w 12193737"/>
                <a:gd name="connsiteY5476" fmla="*/ 1724618 h 3910698"/>
                <a:gd name="connsiteX5477" fmla="*/ 2572269 w 12193737"/>
                <a:gd name="connsiteY5477" fmla="*/ 1653248 h 3910698"/>
                <a:gd name="connsiteX5478" fmla="*/ 2572269 w 12193737"/>
                <a:gd name="connsiteY5478" fmla="*/ 1795988 h 3910698"/>
                <a:gd name="connsiteX5479" fmla="*/ 2567200 w 12193737"/>
                <a:gd name="connsiteY5479" fmla="*/ 1636627 h 3910698"/>
                <a:gd name="connsiteX5480" fmla="*/ 2441912 w 12193737"/>
                <a:gd name="connsiteY5480" fmla="*/ 1564279 h 3910698"/>
                <a:gd name="connsiteX5481" fmla="*/ 2567200 w 12193737"/>
                <a:gd name="connsiteY5481" fmla="*/ 1491931 h 3910698"/>
                <a:gd name="connsiteX5482" fmla="*/ 2572269 w 12193737"/>
                <a:gd name="connsiteY5482" fmla="*/ 1494864 h 3910698"/>
                <a:gd name="connsiteX5483" fmla="*/ 2572269 w 12193737"/>
                <a:gd name="connsiteY5483" fmla="*/ 1633694 h 3910698"/>
                <a:gd name="connsiteX5484" fmla="*/ 2567200 w 12193737"/>
                <a:gd name="connsiteY5484" fmla="*/ 1636627 h 3910698"/>
                <a:gd name="connsiteX5485" fmla="*/ 2575673 w 12193737"/>
                <a:gd name="connsiteY5485" fmla="*/ 1496820 h 3910698"/>
                <a:gd name="connsiteX5486" fmla="*/ 2692524 w 12193737"/>
                <a:gd name="connsiteY5486" fmla="*/ 1564279 h 3910698"/>
                <a:gd name="connsiteX5487" fmla="*/ 2575673 w 12193737"/>
                <a:gd name="connsiteY5487" fmla="*/ 1631739 h 3910698"/>
                <a:gd name="connsiteX5488" fmla="*/ 2575673 w 12193737"/>
                <a:gd name="connsiteY5488" fmla="*/ 1496820 h 3910698"/>
                <a:gd name="connsiteX5489" fmla="*/ 2448684 w 12193737"/>
                <a:gd name="connsiteY5489" fmla="*/ 1403941 h 3910698"/>
                <a:gd name="connsiteX5490" fmla="*/ 2572306 w 12193737"/>
                <a:gd name="connsiteY5490" fmla="*/ 1332570 h 3910698"/>
                <a:gd name="connsiteX5491" fmla="*/ 2572306 w 12193737"/>
                <a:gd name="connsiteY5491" fmla="*/ 1475311 h 3910698"/>
                <a:gd name="connsiteX5492" fmla="*/ 2448684 w 12193737"/>
                <a:gd name="connsiteY5492" fmla="*/ 1403941 h 3910698"/>
                <a:gd name="connsiteX5493" fmla="*/ 2572269 w 12193737"/>
                <a:gd name="connsiteY5493" fmla="*/ 1013812 h 3910698"/>
                <a:gd name="connsiteX5494" fmla="*/ 2448684 w 12193737"/>
                <a:gd name="connsiteY5494" fmla="*/ 942442 h 3910698"/>
                <a:gd name="connsiteX5495" fmla="*/ 2572269 w 12193737"/>
                <a:gd name="connsiteY5495" fmla="*/ 871072 h 3910698"/>
                <a:gd name="connsiteX5496" fmla="*/ 2572269 w 12193737"/>
                <a:gd name="connsiteY5496" fmla="*/ 1013776 h 3910698"/>
                <a:gd name="connsiteX5497" fmla="*/ 2567236 w 12193737"/>
                <a:gd name="connsiteY5497" fmla="*/ 854488 h 3910698"/>
                <a:gd name="connsiteX5498" fmla="*/ 2441912 w 12193737"/>
                <a:gd name="connsiteY5498" fmla="*/ 782140 h 3910698"/>
                <a:gd name="connsiteX5499" fmla="*/ 2567200 w 12193737"/>
                <a:gd name="connsiteY5499" fmla="*/ 709792 h 3910698"/>
                <a:gd name="connsiteX5500" fmla="*/ 2572269 w 12193737"/>
                <a:gd name="connsiteY5500" fmla="*/ 712725 h 3910698"/>
                <a:gd name="connsiteX5501" fmla="*/ 2572269 w 12193737"/>
                <a:gd name="connsiteY5501" fmla="*/ 851555 h 3910698"/>
                <a:gd name="connsiteX5502" fmla="*/ 2567200 w 12193737"/>
                <a:gd name="connsiteY5502" fmla="*/ 854488 h 3910698"/>
                <a:gd name="connsiteX5503" fmla="*/ 2575673 w 12193737"/>
                <a:gd name="connsiteY5503" fmla="*/ 714680 h 3910698"/>
                <a:gd name="connsiteX5504" fmla="*/ 2692524 w 12193737"/>
                <a:gd name="connsiteY5504" fmla="*/ 782140 h 3910698"/>
                <a:gd name="connsiteX5505" fmla="*/ 2575673 w 12193737"/>
                <a:gd name="connsiteY5505" fmla="*/ 849599 h 3910698"/>
                <a:gd name="connsiteX5506" fmla="*/ 2575673 w 12193737"/>
                <a:gd name="connsiteY5506" fmla="*/ 714680 h 3910698"/>
                <a:gd name="connsiteX5507" fmla="*/ 2448684 w 12193737"/>
                <a:gd name="connsiteY5507" fmla="*/ 621801 h 3910698"/>
                <a:gd name="connsiteX5508" fmla="*/ 2572306 w 12193737"/>
                <a:gd name="connsiteY5508" fmla="*/ 550431 h 3910698"/>
                <a:gd name="connsiteX5509" fmla="*/ 2572306 w 12193737"/>
                <a:gd name="connsiteY5509" fmla="*/ 693171 h 3910698"/>
                <a:gd name="connsiteX5510" fmla="*/ 2448684 w 12193737"/>
                <a:gd name="connsiteY5510" fmla="*/ 621801 h 3910698"/>
                <a:gd name="connsiteX5511" fmla="*/ 2440211 w 12193737"/>
                <a:gd name="connsiteY5511" fmla="*/ 2933 h 3910698"/>
                <a:gd name="connsiteX5512" fmla="*/ 2563833 w 12193737"/>
                <a:gd name="connsiteY5512" fmla="*/ 74303 h 3910698"/>
                <a:gd name="connsiteX5513" fmla="*/ 2440211 w 12193737"/>
                <a:gd name="connsiteY5513" fmla="*/ 145674 h 3910698"/>
                <a:gd name="connsiteX5514" fmla="*/ 2440211 w 12193737"/>
                <a:gd name="connsiteY5514" fmla="*/ 2933 h 3910698"/>
                <a:gd name="connsiteX5515" fmla="*/ 2358738 w 12193737"/>
                <a:gd name="connsiteY5515" fmla="*/ 48015 h 3910698"/>
                <a:gd name="connsiteX5516" fmla="*/ 2436807 w 12193737"/>
                <a:gd name="connsiteY5516" fmla="*/ 2933 h 3910698"/>
                <a:gd name="connsiteX5517" fmla="*/ 2436807 w 12193737"/>
                <a:gd name="connsiteY5517" fmla="*/ 147629 h 3910698"/>
                <a:gd name="connsiteX5518" fmla="*/ 2431737 w 12193737"/>
                <a:gd name="connsiteY5518" fmla="*/ 150562 h 3910698"/>
                <a:gd name="connsiteX5519" fmla="*/ 2306450 w 12193737"/>
                <a:gd name="connsiteY5519" fmla="*/ 78214 h 3910698"/>
                <a:gd name="connsiteX5520" fmla="*/ 2358738 w 12193737"/>
                <a:gd name="connsiteY5520" fmla="*/ 48015 h 3910698"/>
                <a:gd name="connsiteX5521" fmla="*/ 2304748 w 12193737"/>
                <a:gd name="connsiteY5521" fmla="*/ 81147 h 3910698"/>
                <a:gd name="connsiteX5522" fmla="*/ 2428370 w 12193737"/>
                <a:gd name="connsiteY5522" fmla="*/ 152517 h 3910698"/>
                <a:gd name="connsiteX5523" fmla="*/ 2304748 w 12193737"/>
                <a:gd name="connsiteY5523" fmla="*/ 223887 h 3910698"/>
                <a:gd name="connsiteX5524" fmla="*/ 2304748 w 12193737"/>
                <a:gd name="connsiteY5524" fmla="*/ 81147 h 3910698"/>
                <a:gd name="connsiteX5525" fmla="*/ 2301344 w 12193737"/>
                <a:gd name="connsiteY5525" fmla="*/ 225843 h 3910698"/>
                <a:gd name="connsiteX5526" fmla="*/ 2296275 w 12193737"/>
                <a:gd name="connsiteY5526" fmla="*/ 228776 h 3910698"/>
                <a:gd name="connsiteX5527" fmla="*/ 2252352 w 12193737"/>
                <a:gd name="connsiteY5527" fmla="*/ 203429 h 3910698"/>
                <a:gd name="connsiteX5528" fmla="*/ 2170987 w 12193737"/>
                <a:gd name="connsiteY5528" fmla="*/ 156464 h 3910698"/>
                <a:gd name="connsiteX5529" fmla="*/ 2301344 w 12193737"/>
                <a:gd name="connsiteY5529" fmla="*/ 81183 h 3910698"/>
                <a:gd name="connsiteX5530" fmla="*/ 2301344 w 12193737"/>
                <a:gd name="connsiteY5530" fmla="*/ 225879 h 3910698"/>
                <a:gd name="connsiteX5531" fmla="*/ 2169249 w 12193737"/>
                <a:gd name="connsiteY5531" fmla="*/ 2933 h 3910698"/>
                <a:gd name="connsiteX5532" fmla="*/ 2250650 w 12193737"/>
                <a:gd name="connsiteY5532" fmla="*/ 49934 h 3910698"/>
                <a:gd name="connsiteX5533" fmla="*/ 2299642 w 12193737"/>
                <a:gd name="connsiteY5533" fmla="*/ 78214 h 3910698"/>
                <a:gd name="connsiteX5534" fmla="*/ 2169249 w 12193737"/>
                <a:gd name="connsiteY5534" fmla="*/ 153495 h 3910698"/>
                <a:gd name="connsiteX5535" fmla="*/ 2169249 w 12193737"/>
                <a:gd name="connsiteY5535" fmla="*/ 2933 h 3910698"/>
                <a:gd name="connsiteX5536" fmla="*/ 2169249 w 12193737"/>
                <a:gd name="connsiteY5536" fmla="*/ 159361 h 3910698"/>
                <a:gd name="connsiteX5537" fmla="*/ 2250650 w 12193737"/>
                <a:gd name="connsiteY5537" fmla="*/ 206362 h 3910698"/>
                <a:gd name="connsiteX5538" fmla="*/ 2292871 w 12193737"/>
                <a:gd name="connsiteY5538" fmla="*/ 230731 h 3910698"/>
                <a:gd name="connsiteX5539" fmla="*/ 2169249 w 12193737"/>
                <a:gd name="connsiteY5539" fmla="*/ 302101 h 3910698"/>
                <a:gd name="connsiteX5540" fmla="*/ 2169249 w 12193737"/>
                <a:gd name="connsiteY5540" fmla="*/ 159361 h 3910698"/>
                <a:gd name="connsiteX5541" fmla="*/ 2040594 w 12193737"/>
                <a:gd name="connsiteY5541" fmla="*/ 75281 h 3910698"/>
                <a:gd name="connsiteX5542" fmla="*/ 2165882 w 12193737"/>
                <a:gd name="connsiteY5542" fmla="*/ 2933 h 3910698"/>
                <a:gd name="connsiteX5543" fmla="*/ 2165882 w 12193737"/>
                <a:gd name="connsiteY5543" fmla="*/ 153459 h 3910698"/>
                <a:gd name="connsiteX5544" fmla="*/ 2040594 w 12193737"/>
                <a:gd name="connsiteY5544" fmla="*/ 81147 h 3910698"/>
                <a:gd name="connsiteX5545" fmla="*/ 2040594 w 12193737"/>
                <a:gd name="connsiteY5545" fmla="*/ 75245 h 3910698"/>
                <a:gd name="connsiteX5546" fmla="*/ 2040594 w 12193737"/>
                <a:gd name="connsiteY5546" fmla="*/ 85058 h 3910698"/>
                <a:gd name="connsiteX5547" fmla="*/ 2164180 w 12193737"/>
                <a:gd name="connsiteY5547" fmla="*/ 156428 h 3910698"/>
                <a:gd name="connsiteX5548" fmla="*/ 2040594 w 12193737"/>
                <a:gd name="connsiteY5548" fmla="*/ 227762 h 3910698"/>
                <a:gd name="connsiteX5549" fmla="*/ 2040594 w 12193737"/>
                <a:gd name="connsiteY5549" fmla="*/ 85058 h 3910698"/>
                <a:gd name="connsiteX5550" fmla="*/ 2040594 w 12193737"/>
                <a:gd name="connsiteY5550" fmla="*/ 231709 h 3910698"/>
                <a:gd name="connsiteX5551" fmla="*/ 2165882 w 12193737"/>
                <a:gd name="connsiteY5551" fmla="*/ 159397 h 3910698"/>
                <a:gd name="connsiteX5552" fmla="*/ 2165882 w 12193737"/>
                <a:gd name="connsiteY5552" fmla="*/ 304093 h 3910698"/>
                <a:gd name="connsiteX5553" fmla="*/ 2160812 w 12193737"/>
                <a:gd name="connsiteY5553" fmla="*/ 307026 h 3910698"/>
                <a:gd name="connsiteX5554" fmla="*/ 2040630 w 12193737"/>
                <a:gd name="connsiteY5554" fmla="*/ 237647 h 3910698"/>
                <a:gd name="connsiteX5555" fmla="*/ 2040630 w 12193737"/>
                <a:gd name="connsiteY5555" fmla="*/ 231745 h 3910698"/>
                <a:gd name="connsiteX5556" fmla="*/ 2040594 w 12193737"/>
                <a:gd name="connsiteY5556" fmla="*/ 241486 h 3910698"/>
                <a:gd name="connsiteX5557" fmla="*/ 2157408 w 12193737"/>
                <a:gd name="connsiteY5557" fmla="*/ 308909 h 3910698"/>
                <a:gd name="connsiteX5558" fmla="*/ 2040594 w 12193737"/>
                <a:gd name="connsiteY5558" fmla="*/ 376332 h 3910698"/>
                <a:gd name="connsiteX5559" fmla="*/ 2040594 w 12193737"/>
                <a:gd name="connsiteY5559" fmla="*/ 241449 h 3910698"/>
                <a:gd name="connsiteX5560" fmla="*/ 2040594 w 12193737"/>
                <a:gd name="connsiteY5560" fmla="*/ 405771 h 3910698"/>
                <a:gd name="connsiteX5561" fmla="*/ 2157408 w 12193737"/>
                <a:gd name="connsiteY5561" fmla="*/ 473194 h 3910698"/>
                <a:gd name="connsiteX5562" fmla="*/ 2040594 w 12193737"/>
                <a:gd name="connsiteY5562" fmla="*/ 540618 h 3910698"/>
                <a:gd name="connsiteX5563" fmla="*/ 2040594 w 12193737"/>
                <a:gd name="connsiteY5563" fmla="*/ 405735 h 3910698"/>
                <a:gd name="connsiteX5564" fmla="*/ 2040594 w 12193737"/>
                <a:gd name="connsiteY5564" fmla="*/ 544529 h 3910698"/>
                <a:gd name="connsiteX5565" fmla="*/ 2160776 w 12193737"/>
                <a:gd name="connsiteY5565" fmla="*/ 475150 h 3910698"/>
                <a:gd name="connsiteX5566" fmla="*/ 2165845 w 12193737"/>
                <a:gd name="connsiteY5566" fmla="*/ 478083 h 3910698"/>
                <a:gd name="connsiteX5567" fmla="*/ 2165845 w 12193737"/>
                <a:gd name="connsiteY5567" fmla="*/ 622779 h 3910698"/>
                <a:gd name="connsiteX5568" fmla="*/ 2040558 w 12193737"/>
                <a:gd name="connsiteY5568" fmla="*/ 550467 h 3910698"/>
                <a:gd name="connsiteX5569" fmla="*/ 2040558 w 12193737"/>
                <a:gd name="connsiteY5569" fmla="*/ 544565 h 3910698"/>
                <a:gd name="connsiteX5570" fmla="*/ 2040594 w 12193737"/>
                <a:gd name="connsiteY5570" fmla="*/ 554341 h 3910698"/>
                <a:gd name="connsiteX5571" fmla="*/ 2164180 w 12193737"/>
                <a:gd name="connsiteY5571" fmla="*/ 625676 h 3910698"/>
                <a:gd name="connsiteX5572" fmla="*/ 2040594 w 12193737"/>
                <a:gd name="connsiteY5572" fmla="*/ 697010 h 3910698"/>
                <a:gd name="connsiteX5573" fmla="*/ 2040594 w 12193737"/>
                <a:gd name="connsiteY5573" fmla="*/ 554305 h 3910698"/>
                <a:gd name="connsiteX5574" fmla="*/ 2040594 w 12193737"/>
                <a:gd name="connsiteY5574" fmla="*/ 700993 h 3910698"/>
                <a:gd name="connsiteX5575" fmla="*/ 2165882 w 12193737"/>
                <a:gd name="connsiteY5575" fmla="*/ 628681 h 3910698"/>
                <a:gd name="connsiteX5576" fmla="*/ 2165882 w 12193737"/>
                <a:gd name="connsiteY5576" fmla="*/ 779207 h 3910698"/>
                <a:gd name="connsiteX5577" fmla="*/ 2040594 w 12193737"/>
                <a:gd name="connsiteY5577" fmla="*/ 706895 h 3910698"/>
                <a:gd name="connsiteX5578" fmla="*/ 2040594 w 12193737"/>
                <a:gd name="connsiteY5578" fmla="*/ 700993 h 3910698"/>
                <a:gd name="connsiteX5579" fmla="*/ 2040594 w 12193737"/>
                <a:gd name="connsiteY5579" fmla="*/ 710769 h 3910698"/>
                <a:gd name="connsiteX5580" fmla="*/ 2164180 w 12193737"/>
                <a:gd name="connsiteY5580" fmla="*/ 782140 h 3910698"/>
                <a:gd name="connsiteX5581" fmla="*/ 2040594 w 12193737"/>
                <a:gd name="connsiteY5581" fmla="*/ 853474 h 3910698"/>
                <a:gd name="connsiteX5582" fmla="*/ 2040594 w 12193737"/>
                <a:gd name="connsiteY5582" fmla="*/ 710769 h 3910698"/>
                <a:gd name="connsiteX5583" fmla="*/ 2040594 w 12193737"/>
                <a:gd name="connsiteY5583" fmla="*/ 857421 h 3910698"/>
                <a:gd name="connsiteX5584" fmla="*/ 2165882 w 12193737"/>
                <a:gd name="connsiteY5584" fmla="*/ 785109 h 3910698"/>
                <a:gd name="connsiteX5585" fmla="*/ 2165882 w 12193737"/>
                <a:gd name="connsiteY5585" fmla="*/ 935635 h 3910698"/>
                <a:gd name="connsiteX5586" fmla="*/ 2040594 w 12193737"/>
                <a:gd name="connsiteY5586" fmla="*/ 863323 h 3910698"/>
                <a:gd name="connsiteX5587" fmla="*/ 2040594 w 12193737"/>
                <a:gd name="connsiteY5587" fmla="*/ 857421 h 3910698"/>
                <a:gd name="connsiteX5588" fmla="*/ 2040594 w 12193737"/>
                <a:gd name="connsiteY5588" fmla="*/ 867197 h 3910698"/>
                <a:gd name="connsiteX5589" fmla="*/ 2164180 w 12193737"/>
                <a:gd name="connsiteY5589" fmla="*/ 938568 h 3910698"/>
                <a:gd name="connsiteX5590" fmla="*/ 2040594 w 12193737"/>
                <a:gd name="connsiteY5590" fmla="*/ 1009902 h 3910698"/>
                <a:gd name="connsiteX5591" fmla="*/ 2040594 w 12193737"/>
                <a:gd name="connsiteY5591" fmla="*/ 867197 h 3910698"/>
                <a:gd name="connsiteX5592" fmla="*/ 2040594 w 12193737"/>
                <a:gd name="connsiteY5592" fmla="*/ 1013812 h 3910698"/>
                <a:gd name="connsiteX5593" fmla="*/ 2165882 w 12193737"/>
                <a:gd name="connsiteY5593" fmla="*/ 941501 h 3910698"/>
                <a:gd name="connsiteX5594" fmla="*/ 2165882 w 12193737"/>
                <a:gd name="connsiteY5594" fmla="*/ 1086196 h 3910698"/>
                <a:gd name="connsiteX5595" fmla="*/ 2160812 w 12193737"/>
                <a:gd name="connsiteY5595" fmla="*/ 1089129 h 3910698"/>
                <a:gd name="connsiteX5596" fmla="*/ 2040594 w 12193737"/>
                <a:gd name="connsiteY5596" fmla="*/ 1019715 h 3910698"/>
                <a:gd name="connsiteX5597" fmla="*/ 2040594 w 12193737"/>
                <a:gd name="connsiteY5597" fmla="*/ 1013812 h 3910698"/>
                <a:gd name="connsiteX5598" fmla="*/ 2040594 w 12193737"/>
                <a:gd name="connsiteY5598" fmla="*/ 1023662 h 3910698"/>
                <a:gd name="connsiteX5599" fmla="*/ 2157408 w 12193737"/>
                <a:gd name="connsiteY5599" fmla="*/ 1091085 h 3910698"/>
                <a:gd name="connsiteX5600" fmla="*/ 2040594 w 12193737"/>
                <a:gd name="connsiteY5600" fmla="*/ 1158544 h 3910698"/>
                <a:gd name="connsiteX5601" fmla="*/ 2040594 w 12193737"/>
                <a:gd name="connsiteY5601" fmla="*/ 1023662 h 3910698"/>
                <a:gd name="connsiteX5602" fmla="*/ 2040594 w 12193737"/>
                <a:gd name="connsiteY5602" fmla="*/ 1187875 h 3910698"/>
                <a:gd name="connsiteX5603" fmla="*/ 2157408 w 12193737"/>
                <a:gd name="connsiteY5603" fmla="*/ 1255298 h 3910698"/>
                <a:gd name="connsiteX5604" fmla="*/ 2040594 w 12193737"/>
                <a:gd name="connsiteY5604" fmla="*/ 1322721 h 3910698"/>
                <a:gd name="connsiteX5605" fmla="*/ 2040594 w 12193737"/>
                <a:gd name="connsiteY5605" fmla="*/ 1187838 h 3910698"/>
                <a:gd name="connsiteX5606" fmla="*/ 2040594 w 12193737"/>
                <a:gd name="connsiteY5606" fmla="*/ 1326668 h 3910698"/>
                <a:gd name="connsiteX5607" fmla="*/ 2160776 w 12193737"/>
                <a:gd name="connsiteY5607" fmla="*/ 1257290 h 3910698"/>
                <a:gd name="connsiteX5608" fmla="*/ 2165845 w 12193737"/>
                <a:gd name="connsiteY5608" fmla="*/ 1260223 h 3910698"/>
                <a:gd name="connsiteX5609" fmla="*/ 2165845 w 12193737"/>
                <a:gd name="connsiteY5609" fmla="*/ 1404918 h 3910698"/>
                <a:gd name="connsiteX5610" fmla="*/ 2040558 w 12193737"/>
                <a:gd name="connsiteY5610" fmla="*/ 1332607 h 3910698"/>
                <a:gd name="connsiteX5611" fmla="*/ 2040558 w 12193737"/>
                <a:gd name="connsiteY5611" fmla="*/ 1326704 h 3910698"/>
                <a:gd name="connsiteX5612" fmla="*/ 2040594 w 12193737"/>
                <a:gd name="connsiteY5612" fmla="*/ 1336481 h 3910698"/>
                <a:gd name="connsiteX5613" fmla="*/ 2164180 w 12193737"/>
                <a:gd name="connsiteY5613" fmla="*/ 1407851 h 3910698"/>
                <a:gd name="connsiteX5614" fmla="*/ 2040594 w 12193737"/>
                <a:gd name="connsiteY5614" fmla="*/ 1479185 h 3910698"/>
                <a:gd name="connsiteX5615" fmla="*/ 2040594 w 12193737"/>
                <a:gd name="connsiteY5615" fmla="*/ 1336481 h 3910698"/>
                <a:gd name="connsiteX5616" fmla="*/ 2040594 w 12193737"/>
                <a:gd name="connsiteY5616" fmla="*/ 1483132 h 3910698"/>
                <a:gd name="connsiteX5617" fmla="*/ 2165882 w 12193737"/>
                <a:gd name="connsiteY5617" fmla="*/ 1410821 h 3910698"/>
                <a:gd name="connsiteX5618" fmla="*/ 2165882 w 12193737"/>
                <a:gd name="connsiteY5618" fmla="*/ 1561346 h 3910698"/>
                <a:gd name="connsiteX5619" fmla="*/ 2040594 w 12193737"/>
                <a:gd name="connsiteY5619" fmla="*/ 1489035 h 3910698"/>
                <a:gd name="connsiteX5620" fmla="*/ 2040594 w 12193737"/>
                <a:gd name="connsiteY5620" fmla="*/ 1483132 h 3910698"/>
                <a:gd name="connsiteX5621" fmla="*/ 2040594 w 12193737"/>
                <a:gd name="connsiteY5621" fmla="*/ 1492909 h 3910698"/>
                <a:gd name="connsiteX5622" fmla="*/ 2164180 w 12193737"/>
                <a:gd name="connsiteY5622" fmla="*/ 1564279 h 3910698"/>
                <a:gd name="connsiteX5623" fmla="*/ 2040594 w 12193737"/>
                <a:gd name="connsiteY5623" fmla="*/ 1635613 h 3910698"/>
                <a:gd name="connsiteX5624" fmla="*/ 2040594 w 12193737"/>
                <a:gd name="connsiteY5624" fmla="*/ 1492909 h 3910698"/>
                <a:gd name="connsiteX5625" fmla="*/ 2040594 w 12193737"/>
                <a:gd name="connsiteY5625" fmla="*/ 1639524 h 3910698"/>
                <a:gd name="connsiteX5626" fmla="*/ 2165882 w 12193737"/>
                <a:gd name="connsiteY5626" fmla="*/ 1567212 h 3910698"/>
                <a:gd name="connsiteX5627" fmla="*/ 2165882 w 12193737"/>
                <a:gd name="connsiteY5627" fmla="*/ 1717738 h 3910698"/>
                <a:gd name="connsiteX5628" fmla="*/ 2040594 w 12193737"/>
                <a:gd name="connsiteY5628" fmla="*/ 1645426 h 3910698"/>
                <a:gd name="connsiteX5629" fmla="*/ 2040594 w 12193737"/>
                <a:gd name="connsiteY5629" fmla="*/ 1639524 h 3910698"/>
                <a:gd name="connsiteX5630" fmla="*/ 2040594 w 12193737"/>
                <a:gd name="connsiteY5630" fmla="*/ 1649337 h 3910698"/>
                <a:gd name="connsiteX5631" fmla="*/ 2164180 w 12193737"/>
                <a:gd name="connsiteY5631" fmla="*/ 1720671 h 3910698"/>
                <a:gd name="connsiteX5632" fmla="*/ 2040594 w 12193737"/>
                <a:gd name="connsiteY5632" fmla="*/ 1792005 h 3910698"/>
                <a:gd name="connsiteX5633" fmla="*/ 2040594 w 12193737"/>
                <a:gd name="connsiteY5633" fmla="*/ 1649301 h 3910698"/>
                <a:gd name="connsiteX5634" fmla="*/ 2040594 w 12193737"/>
                <a:gd name="connsiteY5634" fmla="*/ 1795952 h 3910698"/>
                <a:gd name="connsiteX5635" fmla="*/ 2165882 w 12193737"/>
                <a:gd name="connsiteY5635" fmla="*/ 1723640 h 3910698"/>
                <a:gd name="connsiteX5636" fmla="*/ 2165882 w 12193737"/>
                <a:gd name="connsiteY5636" fmla="*/ 1868336 h 3910698"/>
                <a:gd name="connsiteX5637" fmla="*/ 2160812 w 12193737"/>
                <a:gd name="connsiteY5637" fmla="*/ 1871269 h 3910698"/>
                <a:gd name="connsiteX5638" fmla="*/ 2040630 w 12193737"/>
                <a:gd name="connsiteY5638" fmla="*/ 1801854 h 3910698"/>
                <a:gd name="connsiteX5639" fmla="*/ 2040630 w 12193737"/>
                <a:gd name="connsiteY5639" fmla="*/ 1795952 h 3910698"/>
                <a:gd name="connsiteX5640" fmla="*/ 2040594 w 12193737"/>
                <a:gd name="connsiteY5640" fmla="*/ 1805801 h 3910698"/>
                <a:gd name="connsiteX5641" fmla="*/ 2157408 w 12193737"/>
                <a:gd name="connsiteY5641" fmla="*/ 1873225 h 3910698"/>
                <a:gd name="connsiteX5642" fmla="*/ 2040594 w 12193737"/>
                <a:gd name="connsiteY5642" fmla="*/ 1940648 h 3910698"/>
                <a:gd name="connsiteX5643" fmla="*/ 2040594 w 12193737"/>
                <a:gd name="connsiteY5643" fmla="*/ 1805765 h 3910698"/>
                <a:gd name="connsiteX5644" fmla="*/ 2040594 w 12193737"/>
                <a:gd name="connsiteY5644" fmla="*/ 1970050 h 3910698"/>
                <a:gd name="connsiteX5645" fmla="*/ 2157408 w 12193737"/>
                <a:gd name="connsiteY5645" fmla="*/ 2037474 h 3910698"/>
                <a:gd name="connsiteX5646" fmla="*/ 2040594 w 12193737"/>
                <a:gd name="connsiteY5646" fmla="*/ 2104897 h 3910698"/>
                <a:gd name="connsiteX5647" fmla="*/ 2040594 w 12193737"/>
                <a:gd name="connsiteY5647" fmla="*/ 1970014 h 3910698"/>
                <a:gd name="connsiteX5648" fmla="*/ 2040594 w 12193737"/>
                <a:gd name="connsiteY5648" fmla="*/ 2108808 h 3910698"/>
                <a:gd name="connsiteX5649" fmla="*/ 2160776 w 12193737"/>
                <a:gd name="connsiteY5649" fmla="*/ 2039429 h 3910698"/>
                <a:gd name="connsiteX5650" fmla="*/ 2165845 w 12193737"/>
                <a:gd name="connsiteY5650" fmla="*/ 2042362 h 3910698"/>
                <a:gd name="connsiteX5651" fmla="*/ 2165845 w 12193737"/>
                <a:gd name="connsiteY5651" fmla="*/ 2187058 h 3910698"/>
                <a:gd name="connsiteX5652" fmla="*/ 2040558 w 12193737"/>
                <a:gd name="connsiteY5652" fmla="*/ 2114746 h 3910698"/>
                <a:gd name="connsiteX5653" fmla="*/ 2040558 w 12193737"/>
                <a:gd name="connsiteY5653" fmla="*/ 2108844 h 3910698"/>
                <a:gd name="connsiteX5654" fmla="*/ 2040594 w 12193737"/>
                <a:gd name="connsiteY5654" fmla="*/ 2118621 h 3910698"/>
                <a:gd name="connsiteX5655" fmla="*/ 2164180 w 12193737"/>
                <a:gd name="connsiteY5655" fmla="*/ 2189955 h 3910698"/>
                <a:gd name="connsiteX5656" fmla="*/ 2040594 w 12193737"/>
                <a:gd name="connsiteY5656" fmla="*/ 2261325 h 3910698"/>
                <a:gd name="connsiteX5657" fmla="*/ 2040594 w 12193737"/>
                <a:gd name="connsiteY5657" fmla="*/ 2118621 h 3910698"/>
                <a:gd name="connsiteX5658" fmla="*/ 2040594 w 12193737"/>
                <a:gd name="connsiteY5658" fmla="*/ 2265272 h 3910698"/>
                <a:gd name="connsiteX5659" fmla="*/ 2165882 w 12193737"/>
                <a:gd name="connsiteY5659" fmla="*/ 2192960 h 3910698"/>
                <a:gd name="connsiteX5660" fmla="*/ 2165882 w 12193737"/>
                <a:gd name="connsiteY5660" fmla="*/ 2343486 h 3910698"/>
                <a:gd name="connsiteX5661" fmla="*/ 2040594 w 12193737"/>
                <a:gd name="connsiteY5661" fmla="*/ 2271174 h 3910698"/>
                <a:gd name="connsiteX5662" fmla="*/ 2040594 w 12193737"/>
                <a:gd name="connsiteY5662" fmla="*/ 2265272 h 3910698"/>
                <a:gd name="connsiteX5663" fmla="*/ 2040594 w 12193737"/>
                <a:gd name="connsiteY5663" fmla="*/ 2275049 h 3910698"/>
                <a:gd name="connsiteX5664" fmla="*/ 2164180 w 12193737"/>
                <a:gd name="connsiteY5664" fmla="*/ 2346383 h 3910698"/>
                <a:gd name="connsiteX5665" fmla="*/ 2040594 w 12193737"/>
                <a:gd name="connsiteY5665" fmla="*/ 2417753 h 3910698"/>
                <a:gd name="connsiteX5666" fmla="*/ 2040594 w 12193737"/>
                <a:gd name="connsiteY5666" fmla="*/ 2275049 h 3910698"/>
                <a:gd name="connsiteX5667" fmla="*/ 2040594 w 12193737"/>
                <a:gd name="connsiteY5667" fmla="*/ 2421664 h 3910698"/>
                <a:gd name="connsiteX5668" fmla="*/ 2165882 w 12193737"/>
                <a:gd name="connsiteY5668" fmla="*/ 2349352 h 3910698"/>
                <a:gd name="connsiteX5669" fmla="*/ 2165882 w 12193737"/>
                <a:gd name="connsiteY5669" fmla="*/ 2499878 h 3910698"/>
                <a:gd name="connsiteX5670" fmla="*/ 2040594 w 12193737"/>
                <a:gd name="connsiteY5670" fmla="*/ 2427566 h 3910698"/>
                <a:gd name="connsiteX5671" fmla="*/ 2040594 w 12193737"/>
                <a:gd name="connsiteY5671" fmla="*/ 2421664 h 3910698"/>
                <a:gd name="connsiteX5672" fmla="*/ 2040594 w 12193737"/>
                <a:gd name="connsiteY5672" fmla="*/ 2431513 h 3910698"/>
                <a:gd name="connsiteX5673" fmla="*/ 2164180 w 12193737"/>
                <a:gd name="connsiteY5673" fmla="*/ 2502847 h 3910698"/>
                <a:gd name="connsiteX5674" fmla="*/ 2040594 w 12193737"/>
                <a:gd name="connsiteY5674" fmla="*/ 2574217 h 3910698"/>
                <a:gd name="connsiteX5675" fmla="*/ 2040594 w 12193737"/>
                <a:gd name="connsiteY5675" fmla="*/ 2431513 h 3910698"/>
                <a:gd name="connsiteX5676" fmla="*/ 2040594 w 12193737"/>
                <a:gd name="connsiteY5676" fmla="*/ 2578092 h 3910698"/>
                <a:gd name="connsiteX5677" fmla="*/ 2165882 w 12193737"/>
                <a:gd name="connsiteY5677" fmla="*/ 2505780 h 3910698"/>
                <a:gd name="connsiteX5678" fmla="*/ 2165882 w 12193737"/>
                <a:gd name="connsiteY5678" fmla="*/ 2650476 h 3910698"/>
                <a:gd name="connsiteX5679" fmla="*/ 2160812 w 12193737"/>
                <a:gd name="connsiteY5679" fmla="*/ 2653409 h 3910698"/>
                <a:gd name="connsiteX5680" fmla="*/ 2040594 w 12193737"/>
                <a:gd name="connsiteY5680" fmla="*/ 2583994 h 3910698"/>
                <a:gd name="connsiteX5681" fmla="*/ 2040594 w 12193737"/>
                <a:gd name="connsiteY5681" fmla="*/ 2578092 h 3910698"/>
                <a:gd name="connsiteX5682" fmla="*/ 2040594 w 12193737"/>
                <a:gd name="connsiteY5682" fmla="*/ 2587941 h 3910698"/>
                <a:gd name="connsiteX5683" fmla="*/ 2157408 w 12193737"/>
                <a:gd name="connsiteY5683" fmla="*/ 2655364 h 3910698"/>
                <a:gd name="connsiteX5684" fmla="*/ 2040594 w 12193737"/>
                <a:gd name="connsiteY5684" fmla="*/ 2722824 h 3910698"/>
                <a:gd name="connsiteX5685" fmla="*/ 2040594 w 12193737"/>
                <a:gd name="connsiteY5685" fmla="*/ 2587941 h 3910698"/>
                <a:gd name="connsiteX5686" fmla="*/ 2040594 w 12193737"/>
                <a:gd name="connsiteY5686" fmla="*/ 2752190 h 3910698"/>
                <a:gd name="connsiteX5687" fmla="*/ 2157408 w 12193737"/>
                <a:gd name="connsiteY5687" fmla="*/ 2819613 h 3910698"/>
                <a:gd name="connsiteX5688" fmla="*/ 2040594 w 12193737"/>
                <a:gd name="connsiteY5688" fmla="*/ 2887037 h 3910698"/>
                <a:gd name="connsiteX5689" fmla="*/ 2040594 w 12193737"/>
                <a:gd name="connsiteY5689" fmla="*/ 2752154 h 3910698"/>
                <a:gd name="connsiteX5690" fmla="*/ 2040594 w 12193737"/>
                <a:gd name="connsiteY5690" fmla="*/ 2890948 h 3910698"/>
                <a:gd name="connsiteX5691" fmla="*/ 2160776 w 12193737"/>
                <a:gd name="connsiteY5691" fmla="*/ 2821533 h 3910698"/>
                <a:gd name="connsiteX5692" fmla="*/ 2165845 w 12193737"/>
                <a:gd name="connsiteY5692" fmla="*/ 2824466 h 3910698"/>
                <a:gd name="connsiteX5693" fmla="*/ 2165845 w 12193737"/>
                <a:gd name="connsiteY5693" fmla="*/ 2969125 h 3910698"/>
                <a:gd name="connsiteX5694" fmla="*/ 2040558 w 12193737"/>
                <a:gd name="connsiteY5694" fmla="*/ 2896814 h 3910698"/>
                <a:gd name="connsiteX5695" fmla="*/ 2040558 w 12193737"/>
                <a:gd name="connsiteY5695" fmla="*/ 2890911 h 3910698"/>
                <a:gd name="connsiteX5696" fmla="*/ 2040594 w 12193737"/>
                <a:gd name="connsiteY5696" fmla="*/ 2900797 h 3910698"/>
                <a:gd name="connsiteX5697" fmla="*/ 2164180 w 12193737"/>
                <a:gd name="connsiteY5697" fmla="*/ 2972131 h 3910698"/>
                <a:gd name="connsiteX5698" fmla="*/ 2040594 w 12193737"/>
                <a:gd name="connsiteY5698" fmla="*/ 3043501 h 3910698"/>
                <a:gd name="connsiteX5699" fmla="*/ 2040594 w 12193737"/>
                <a:gd name="connsiteY5699" fmla="*/ 2900797 h 3910698"/>
                <a:gd name="connsiteX5700" fmla="*/ 2040594 w 12193737"/>
                <a:gd name="connsiteY5700" fmla="*/ 3047412 h 3910698"/>
                <a:gd name="connsiteX5701" fmla="*/ 2165882 w 12193737"/>
                <a:gd name="connsiteY5701" fmla="*/ 2975100 h 3910698"/>
                <a:gd name="connsiteX5702" fmla="*/ 2165882 w 12193737"/>
                <a:gd name="connsiteY5702" fmla="*/ 3125626 h 3910698"/>
                <a:gd name="connsiteX5703" fmla="*/ 2040594 w 12193737"/>
                <a:gd name="connsiteY5703" fmla="*/ 3053278 h 3910698"/>
                <a:gd name="connsiteX5704" fmla="*/ 2040594 w 12193737"/>
                <a:gd name="connsiteY5704" fmla="*/ 3047412 h 3910698"/>
                <a:gd name="connsiteX5705" fmla="*/ 2040594 w 12193737"/>
                <a:gd name="connsiteY5705" fmla="*/ 3057188 h 3910698"/>
                <a:gd name="connsiteX5706" fmla="*/ 2164180 w 12193737"/>
                <a:gd name="connsiteY5706" fmla="*/ 3128522 h 3910698"/>
                <a:gd name="connsiteX5707" fmla="*/ 2040594 w 12193737"/>
                <a:gd name="connsiteY5707" fmla="*/ 3199893 h 3910698"/>
                <a:gd name="connsiteX5708" fmla="*/ 2040594 w 12193737"/>
                <a:gd name="connsiteY5708" fmla="*/ 3057188 h 3910698"/>
                <a:gd name="connsiteX5709" fmla="*/ 2040594 w 12193737"/>
                <a:gd name="connsiteY5709" fmla="*/ 3203840 h 3910698"/>
                <a:gd name="connsiteX5710" fmla="*/ 2165882 w 12193737"/>
                <a:gd name="connsiteY5710" fmla="*/ 3131492 h 3910698"/>
                <a:gd name="connsiteX5711" fmla="*/ 2165882 w 12193737"/>
                <a:gd name="connsiteY5711" fmla="*/ 3282017 h 3910698"/>
                <a:gd name="connsiteX5712" fmla="*/ 2040594 w 12193737"/>
                <a:gd name="connsiteY5712" fmla="*/ 3209706 h 3910698"/>
                <a:gd name="connsiteX5713" fmla="*/ 2040594 w 12193737"/>
                <a:gd name="connsiteY5713" fmla="*/ 3203840 h 3910698"/>
                <a:gd name="connsiteX5714" fmla="*/ 2040594 w 12193737"/>
                <a:gd name="connsiteY5714" fmla="*/ 3213653 h 3910698"/>
                <a:gd name="connsiteX5715" fmla="*/ 2164180 w 12193737"/>
                <a:gd name="connsiteY5715" fmla="*/ 3284987 h 3910698"/>
                <a:gd name="connsiteX5716" fmla="*/ 2040594 w 12193737"/>
                <a:gd name="connsiteY5716" fmla="*/ 3356321 h 3910698"/>
                <a:gd name="connsiteX5717" fmla="*/ 2040594 w 12193737"/>
                <a:gd name="connsiteY5717" fmla="*/ 3213616 h 3910698"/>
                <a:gd name="connsiteX5718" fmla="*/ 2040594 w 12193737"/>
                <a:gd name="connsiteY5718" fmla="*/ 3360231 h 3910698"/>
                <a:gd name="connsiteX5719" fmla="*/ 2165882 w 12193737"/>
                <a:gd name="connsiteY5719" fmla="*/ 3287920 h 3910698"/>
                <a:gd name="connsiteX5720" fmla="*/ 2165882 w 12193737"/>
                <a:gd name="connsiteY5720" fmla="*/ 3432579 h 3910698"/>
                <a:gd name="connsiteX5721" fmla="*/ 2160812 w 12193737"/>
                <a:gd name="connsiteY5721" fmla="*/ 3435512 h 3910698"/>
                <a:gd name="connsiteX5722" fmla="*/ 2040594 w 12193737"/>
                <a:gd name="connsiteY5722" fmla="*/ 3366134 h 3910698"/>
                <a:gd name="connsiteX5723" fmla="*/ 2040594 w 12193737"/>
                <a:gd name="connsiteY5723" fmla="*/ 3360231 h 3910698"/>
                <a:gd name="connsiteX5724" fmla="*/ 2040594 w 12193737"/>
                <a:gd name="connsiteY5724" fmla="*/ 3370044 h 3910698"/>
                <a:gd name="connsiteX5725" fmla="*/ 2157408 w 12193737"/>
                <a:gd name="connsiteY5725" fmla="*/ 3437468 h 3910698"/>
                <a:gd name="connsiteX5726" fmla="*/ 2040594 w 12193737"/>
                <a:gd name="connsiteY5726" fmla="*/ 3504927 h 3910698"/>
                <a:gd name="connsiteX5727" fmla="*/ 2040594 w 12193737"/>
                <a:gd name="connsiteY5727" fmla="*/ 3370044 h 3910698"/>
                <a:gd name="connsiteX5728" fmla="*/ 2040594 w 12193737"/>
                <a:gd name="connsiteY5728" fmla="*/ 3534330 h 3910698"/>
                <a:gd name="connsiteX5729" fmla="*/ 2157408 w 12193737"/>
                <a:gd name="connsiteY5729" fmla="*/ 3601753 h 3910698"/>
                <a:gd name="connsiteX5730" fmla="*/ 2040594 w 12193737"/>
                <a:gd name="connsiteY5730" fmla="*/ 3669176 h 3910698"/>
                <a:gd name="connsiteX5731" fmla="*/ 2040594 w 12193737"/>
                <a:gd name="connsiteY5731" fmla="*/ 3534294 h 3910698"/>
                <a:gd name="connsiteX5732" fmla="*/ 2040594 w 12193737"/>
                <a:gd name="connsiteY5732" fmla="*/ 3682936 h 3910698"/>
                <a:gd name="connsiteX5733" fmla="*/ 2164180 w 12193737"/>
                <a:gd name="connsiteY5733" fmla="*/ 3754271 h 3910698"/>
                <a:gd name="connsiteX5734" fmla="*/ 2040594 w 12193737"/>
                <a:gd name="connsiteY5734" fmla="*/ 3825641 h 3910698"/>
                <a:gd name="connsiteX5735" fmla="*/ 2040594 w 12193737"/>
                <a:gd name="connsiteY5735" fmla="*/ 3682936 h 3910698"/>
                <a:gd name="connsiteX5736" fmla="*/ 2165882 w 12193737"/>
                <a:gd name="connsiteY5736" fmla="*/ 3907765 h 3910698"/>
                <a:gd name="connsiteX5737" fmla="*/ 2040594 w 12193737"/>
                <a:gd name="connsiteY5737" fmla="*/ 3835417 h 3910698"/>
                <a:gd name="connsiteX5738" fmla="*/ 2040594 w 12193737"/>
                <a:gd name="connsiteY5738" fmla="*/ 3829551 h 3910698"/>
                <a:gd name="connsiteX5739" fmla="*/ 2165882 w 12193737"/>
                <a:gd name="connsiteY5739" fmla="*/ 3757240 h 3910698"/>
                <a:gd name="connsiteX5740" fmla="*/ 2165882 w 12193737"/>
                <a:gd name="connsiteY5740" fmla="*/ 3907765 h 3910698"/>
                <a:gd name="connsiteX5741" fmla="*/ 2165882 w 12193737"/>
                <a:gd name="connsiteY5741" fmla="*/ 3751301 h 3910698"/>
                <a:gd name="connsiteX5742" fmla="*/ 2040594 w 12193737"/>
                <a:gd name="connsiteY5742" fmla="*/ 3678989 h 3910698"/>
                <a:gd name="connsiteX5743" fmla="*/ 2040594 w 12193737"/>
                <a:gd name="connsiteY5743" fmla="*/ 3673087 h 3910698"/>
                <a:gd name="connsiteX5744" fmla="*/ 2160776 w 12193737"/>
                <a:gd name="connsiteY5744" fmla="*/ 3603708 h 3910698"/>
                <a:gd name="connsiteX5745" fmla="*/ 2165882 w 12193737"/>
                <a:gd name="connsiteY5745" fmla="*/ 3606642 h 3910698"/>
                <a:gd name="connsiteX5746" fmla="*/ 2165882 w 12193737"/>
                <a:gd name="connsiteY5746" fmla="*/ 3751301 h 3910698"/>
                <a:gd name="connsiteX5747" fmla="*/ 2169249 w 12193737"/>
                <a:gd name="connsiteY5747" fmla="*/ 3907765 h 3910698"/>
                <a:gd name="connsiteX5748" fmla="*/ 2169249 w 12193737"/>
                <a:gd name="connsiteY5748" fmla="*/ 3757203 h 3910698"/>
                <a:gd name="connsiteX5749" fmla="*/ 2250650 w 12193737"/>
                <a:gd name="connsiteY5749" fmla="*/ 3804168 h 3910698"/>
                <a:gd name="connsiteX5750" fmla="*/ 2299642 w 12193737"/>
                <a:gd name="connsiteY5750" fmla="*/ 3832448 h 3910698"/>
                <a:gd name="connsiteX5751" fmla="*/ 2169249 w 12193737"/>
                <a:gd name="connsiteY5751" fmla="*/ 3907729 h 3910698"/>
                <a:gd name="connsiteX5752" fmla="*/ 2301344 w 12193737"/>
                <a:gd name="connsiteY5752" fmla="*/ 3829551 h 3910698"/>
                <a:gd name="connsiteX5753" fmla="*/ 2252352 w 12193737"/>
                <a:gd name="connsiteY5753" fmla="*/ 3801271 h 3910698"/>
                <a:gd name="connsiteX5754" fmla="*/ 2170987 w 12193737"/>
                <a:gd name="connsiteY5754" fmla="*/ 3754271 h 3910698"/>
                <a:gd name="connsiteX5755" fmla="*/ 2296275 w 12193737"/>
                <a:gd name="connsiteY5755" fmla="*/ 3681959 h 3910698"/>
                <a:gd name="connsiteX5756" fmla="*/ 2301344 w 12193737"/>
                <a:gd name="connsiteY5756" fmla="*/ 3684892 h 3910698"/>
                <a:gd name="connsiteX5757" fmla="*/ 2301344 w 12193737"/>
                <a:gd name="connsiteY5757" fmla="*/ 3829551 h 3910698"/>
                <a:gd name="connsiteX5758" fmla="*/ 2304748 w 12193737"/>
                <a:gd name="connsiteY5758" fmla="*/ 3686811 h 3910698"/>
                <a:gd name="connsiteX5759" fmla="*/ 2428334 w 12193737"/>
                <a:gd name="connsiteY5759" fmla="*/ 3758181 h 3910698"/>
                <a:gd name="connsiteX5760" fmla="*/ 2357036 w 12193737"/>
                <a:gd name="connsiteY5760" fmla="*/ 3799352 h 3910698"/>
                <a:gd name="connsiteX5761" fmla="*/ 2304748 w 12193737"/>
                <a:gd name="connsiteY5761" fmla="*/ 3829551 h 3910698"/>
                <a:gd name="connsiteX5762" fmla="*/ 2304748 w 12193737"/>
                <a:gd name="connsiteY5762" fmla="*/ 3686847 h 3910698"/>
                <a:gd name="connsiteX5763" fmla="*/ 2436807 w 12193737"/>
                <a:gd name="connsiteY5763" fmla="*/ 3907765 h 3910698"/>
                <a:gd name="connsiteX5764" fmla="*/ 2306450 w 12193737"/>
                <a:gd name="connsiteY5764" fmla="*/ 3832484 h 3910698"/>
                <a:gd name="connsiteX5765" fmla="*/ 2358738 w 12193737"/>
                <a:gd name="connsiteY5765" fmla="*/ 3802285 h 3910698"/>
                <a:gd name="connsiteX5766" fmla="*/ 2431737 w 12193737"/>
                <a:gd name="connsiteY5766" fmla="*/ 3760137 h 3910698"/>
                <a:gd name="connsiteX5767" fmla="*/ 2436807 w 12193737"/>
                <a:gd name="connsiteY5767" fmla="*/ 3763069 h 3910698"/>
                <a:gd name="connsiteX5768" fmla="*/ 2436807 w 12193737"/>
                <a:gd name="connsiteY5768" fmla="*/ 3907765 h 3910698"/>
                <a:gd name="connsiteX5769" fmla="*/ 2440211 w 12193737"/>
                <a:gd name="connsiteY5769" fmla="*/ 3907765 h 3910698"/>
                <a:gd name="connsiteX5770" fmla="*/ 2440211 w 12193737"/>
                <a:gd name="connsiteY5770" fmla="*/ 3765025 h 3910698"/>
                <a:gd name="connsiteX5771" fmla="*/ 2563796 w 12193737"/>
                <a:gd name="connsiteY5771" fmla="*/ 3836395 h 3910698"/>
                <a:gd name="connsiteX5772" fmla="*/ 2440211 w 12193737"/>
                <a:gd name="connsiteY5772" fmla="*/ 3907765 h 3910698"/>
                <a:gd name="connsiteX5773" fmla="*/ 2448684 w 12193737"/>
                <a:gd name="connsiteY5773" fmla="*/ 3750360 h 3910698"/>
                <a:gd name="connsiteX5774" fmla="*/ 2572306 w 12193737"/>
                <a:gd name="connsiteY5774" fmla="*/ 3678989 h 3910698"/>
                <a:gd name="connsiteX5775" fmla="*/ 2572306 w 12193737"/>
                <a:gd name="connsiteY5775" fmla="*/ 3821730 h 3910698"/>
                <a:gd name="connsiteX5776" fmla="*/ 2448684 w 12193737"/>
                <a:gd name="connsiteY5776" fmla="*/ 3750396 h 3910698"/>
                <a:gd name="connsiteX5777" fmla="*/ 2700997 w 12193737"/>
                <a:gd name="connsiteY5777" fmla="*/ 3896033 h 3910698"/>
                <a:gd name="connsiteX5778" fmla="*/ 2584147 w 12193737"/>
                <a:gd name="connsiteY5778" fmla="*/ 3828573 h 3910698"/>
                <a:gd name="connsiteX5779" fmla="*/ 2700997 w 12193737"/>
                <a:gd name="connsiteY5779" fmla="*/ 3761114 h 3910698"/>
                <a:gd name="connsiteX5780" fmla="*/ 2700997 w 12193737"/>
                <a:gd name="connsiteY5780" fmla="*/ 3896033 h 3910698"/>
                <a:gd name="connsiteX5781" fmla="*/ 2700997 w 12193737"/>
                <a:gd name="connsiteY5781" fmla="*/ 3757203 h 3910698"/>
                <a:gd name="connsiteX5782" fmla="*/ 2580743 w 12193737"/>
                <a:gd name="connsiteY5782" fmla="*/ 3826618 h 3910698"/>
                <a:gd name="connsiteX5783" fmla="*/ 2575673 w 12193737"/>
                <a:gd name="connsiteY5783" fmla="*/ 3823685 h 3910698"/>
                <a:gd name="connsiteX5784" fmla="*/ 2575673 w 12193737"/>
                <a:gd name="connsiteY5784" fmla="*/ 3678989 h 3910698"/>
                <a:gd name="connsiteX5785" fmla="*/ 2700997 w 12193737"/>
                <a:gd name="connsiteY5785" fmla="*/ 3751337 h 3910698"/>
                <a:gd name="connsiteX5786" fmla="*/ 2700997 w 12193737"/>
                <a:gd name="connsiteY5786" fmla="*/ 3757203 h 3910698"/>
                <a:gd name="connsiteX5787" fmla="*/ 2700997 w 12193737"/>
                <a:gd name="connsiteY5787" fmla="*/ 3747427 h 3910698"/>
                <a:gd name="connsiteX5788" fmla="*/ 2577375 w 12193737"/>
                <a:gd name="connsiteY5788" fmla="*/ 3676056 h 3910698"/>
                <a:gd name="connsiteX5789" fmla="*/ 2700997 w 12193737"/>
                <a:gd name="connsiteY5789" fmla="*/ 3604686 h 3910698"/>
                <a:gd name="connsiteX5790" fmla="*/ 2700997 w 12193737"/>
                <a:gd name="connsiteY5790" fmla="*/ 3747391 h 3910698"/>
                <a:gd name="connsiteX5791" fmla="*/ 2700997 w 12193737"/>
                <a:gd name="connsiteY5791" fmla="*/ 3600775 h 3910698"/>
                <a:gd name="connsiteX5792" fmla="*/ 2575673 w 12193737"/>
                <a:gd name="connsiteY5792" fmla="*/ 3673123 h 3910698"/>
                <a:gd name="connsiteX5793" fmla="*/ 2575673 w 12193737"/>
                <a:gd name="connsiteY5793" fmla="*/ 3522561 h 3910698"/>
                <a:gd name="connsiteX5794" fmla="*/ 2700997 w 12193737"/>
                <a:gd name="connsiteY5794" fmla="*/ 3594909 h 3910698"/>
                <a:gd name="connsiteX5795" fmla="*/ 2700997 w 12193737"/>
                <a:gd name="connsiteY5795" fmla="*/ 3600775 h 3910698"/>
                <a:gd name="connsiteX5796" fmla="*/ 2700997 w 12193737"/>
                <a:gd name="connsiteY5796" fmla="*/ 3590999 h 3910698"/>
                <a:gd name="connsiteX5797" fmla="*/ 2577375 w 12193737"/>
                <a:gd name="connsiteY5797" fmla="*/ 3519628 h 3910698"/>
                <a:gd name="connsiteX5798" fmla="*/ 2700997 w 12193737"/>
                <a:gd name="connsiteY5798" fmla="*/ 3448258 h 3910698"/>
                <a:gd name="connsiteX5799" fmla="*/ 2700997 w 12193737"/>
                <a:gd name="connsiteY5799" fmla="*/ 3590999 h 3910698"/>
                <a:gd name="connsiteX5800" fmla="*/ 2700997 w 12193737"/>
                <a:gd name="connsiteY5800" fmla="*/ 3444348 h 3910698"/>
                <a:gd name="connsiteX5801" fmla="*/ 2575673 w 12193737"/>
                <a:gd name="connsiteY5801" fmla="*/ 3516695 h 3910698"/>
                <a:gd name="connsiteX5802" fmla="*/ 2575673 w 12193737"/>
                <a:gd name="connsiteY5802" fmla="*/ 3366134 h 3910698"/>
                <a:gd name="connsiteX5803" fmla="*/ 2700997 w 12193737"/>
                <a:gd name="connsiteY5803" fmla="*/ 3438482 h 3910698"/>
                <a:gd name="connsiteX5804" fmla="*/ 2700997 w 12193737"/>
                <a:gd name="connsiteY5804" fmla="*/ 3444348 h 3910698"/>
                <a:gd name="connsiteX5805" fmla="*/ 2700997 w 12193737"/>
                <a:gd name="connsiteY5805" fmla="*/ 3434571 h 3910698"/>
                <a:gd name="connsiteX5806" fmla="*/ 2577375 w 12193737"/>
                <a:gd name="connsiteY5806" fmla="*/ 3363200 h 3910698"/>
                <a:gd name="connsiteX5807" fmla="*/ 2700997 w 12193737"/>
                <a:gd name="connsiteY5807" fmla="*/ 3291866 h 3910698"/>
                <a:gd name="connsiteX5808" fmla="*/ 2700997 w 12193737"/>
                <a:gd name="connsiteY5808" fmla="*/ 3434571 h 3910698"/>
                <a:gd name="connsiteX5809" fmla="*/ 2700997 w 12193737"/>
                <a:gd name="connsiteY5809" fmla="*/ 3287920 h 3910698"/>
                <a:gd name="connsiteX5810" fmla="*/ 2575673 w 12193737"/>
                <a:gd name="connsiteY5810" fmla="*/ 3360267 h 3910698"/>
                <a:gd name="connsiteX5811" fmla="*/ 2575673 w 12193737"/>
                <a:gd name="connsiteY5811" fmla="*/ 3215608 h 3910698"/>
                <a:gd name="connsiteX5812" fmla="*/ 2580743 w 12193737"/>
                <a:gd name="connsiteY5812" fmla="*/ 3212675 h 3910698"/>
                <a:gd name="connsiteX5813" fmla="*/ 2700961 w 12193737"/>
                <a:gd name="connsiteY5813" fmla="*/ 3282090 h 3910698"/>
                <a:gd name="connsiteX5814" fmla="*/ 2700961 w 12193737"/>
                <a:gd name="connsiteY5814" fmla="*/ 3287956 h 3910698"/>
                <a:gd name="connsiteX5815" fmla="*/ 2700997 w 12193737"/>
                <a:gd name="connsiteY5815" fmla="*/ 3278143 h 3910698"/>
                <a:gd name="connsiteX5816" fmla="*/ 2584147 w 12193737"/>
                <a:gd name="connsiteY5816" fmla="*/ 3210683 h 3910698"/>
                <a:gd name="connsiteX5817" fmla="*/ 2700997 w 12193737"/>
                <a:gd name="connsiteY5817" fmla="*/ 3143224 h 3910698"/>
                <a:gd name="connsiteX5818" fmla="*/ 2700997 w 12193737"/>
                <a:gd name="connsiteY5818" fmla="*/ 3278107 h 3910698"/>
                <a:gd name="connsiteX5819" fmla="*/ 2700997 w 12193737"/>
                <a:gd name="connsiteY5819" fmla="*/ 3113857 h 3910698"/>
                <a:gd name="connsiteX5820" fmla="*/ 2584147 w 12193737"/>
                <a:gd name="connsiteY5820" fmla="*/ 3046398 h 3910698"/>
                <a:gd name="connsiteX5821" fmla="*/ 2700997 w 12193737"/>
                <a:gd name="connsiteY5821" fmla="*/ 2978938 h 3910698"/>
                <a:gd name="connsiteX5822" fmla="*/ 2700997 w 12193737"/>
                <a:gd name="connsiteY5822" fmla="*/ 3113857 h 3910698"/>
                <a:gd name="connsiteX5823" fmla="*/ 2700997 w 12193737"/>
                <a:gd name="connsiteY5823" fmla="*/ 2975064 h 3910698"/>
                <a:gd name="connsiteX5824" fmla="*/ 2580743 w 12193737"/>
                <a:gd name="connsiteY5824" fmla="*/ 3044479 h 3910698"/>
                <a:gd name="connsiteX5825" fmla="*/ 2575673 w 12193737"/>
                <a:gd name="connsiteY5825" fmla="*/ 3041546 h 3910698"/>
                <a:gd name="connsiteX5826" fmla="*/ 2575673 w 12193737"/>
                <a:gd name="connsiteY5826" fmla="*/ 2896850 h 3910698"/>
                <a:gd name="connsiteX5827" fmla="*/ 2700997 w 12193737"/>
                <a:gd name="connsiteY5827" fmla="*/ 2969198 h 3910698"/>
                <a:gd name="connsiteX5828" fmla="*/ 2700997 w 12193737"/>
                <a:gd name="connsiteY5828" fmla="*/ 2975064 h 3910698"/>
                <a:gd name="connsiteX5829" fmla="*/ 2700997 w 12193737"/>
                <a:gd name="connsiteY5829" fmla="*/ 2965287 h 3910698"/>
                <a:gd name="connsiteX5830" fmla="*/ 2577375 w 12193737"/>
                <a:gd name="connsiteY5830" fmla="*/ 2893917 h 3910698"/>
                <a:gd name="connsiteX5831" fmla="*/ 2700997 w 12193737"/>
                <a:gd name="connsiteY5831" fmla="*/ 2822546 h 3910698"/>
                <a:gd name="connsiteX5832" fmla="*/ 2700997 w 12193737"/>
                <a:gd name="connsiteY5832" fmla="*/ 2965251 h 3910698"/>
                <a:gd name="connsiteX5833" fmla="*/ 2700997 w 12193737"/>
                <a:gd name="connsiteY5833" fmla="*/ 2818636 h 3910698"/>
                <a:gd name="connsiteX5834" fmla="*/ 2575673 w 12193737"/>
                <a:gd name="connsiteY5834" fmla="*/ 2890984 h 3910698"/>
                <a:gd name="connsiteX5835" fmla="*/ 2575673 w 12193737"/>
                <a:gd name="connsiteY5835" fmla="*/ 2740422 h 3910698"/>
                <a:gd name="connsiteX5836" fmla="*/ 2700997 w 12193737"/>
                <a:gd name="connsiteY5836" fmla="*/ 2812770 h 3910698"/>
                <a:gd name="connsiteX5837" fmla="*/ 2700997 w 12193737"/>
                <a:gd name="connsiteY5837" fmla="*/ 2818636 h 3910698"/>
                <a:gd name="connsiteX5838" fmla="*/ 2700997 w 12193737"/>
                <a:gd name="connsiteY5838" fmla="*/ 2808859 h 3910698"/>
                <a:gd name="connsiteX5839" fmla="*/ 2577375 w 12193737"/>
                <a:gd name="connsiteY5839" fmla="*/ 2737489 h 3910698"/>
                <a:gd name="connsiteX5840" fmla="*/ 2700997 w 12193737"/>
                <a:gd name="connsiteY5840" fmla="*/ 2666119 h 3910698"/>
                <a:gd name="connsiteX5841" fmla="*/ 2700997 w 12193737"/>
                <a:gd name="connsiteY5841" fmla="*/ 2808859 h 3910698"/>
                <a:gd name="connsiteX5842" fmla="*/ 2700997 w 12193737"/>
                <a:gd name="connsiteY5842" fmla="*/ 2662208 h 3910698"/>
                <a:gd name="connsiteX5843" fmla="*/ 2575673 w 12193737"/>
                <a:gd name="connsiteY5843" fmla="*/ 2734556 h 3910698"/>
                <a:gd name="connsiteX5844" fmla="*/ 2575673 w 12193737"/>
                <a:gd name="connsiteY5844" fmla="*/ 2583994 h 3910698"/>
                <a:gd name="connsiteX5845" fmla="*/ 2700997 w 12193737"/>
                <a:gd name="connsiteY5845" fmla="*/ 2656342 h 3910698"/>
                <a:gd name="connsiteX5846" fmla="*/ 2700997 w 12193737"/>
                <a:gd name="connsiteY5846" fmla="*/ 2662208 h 3910698"/>
                <a:gd name="connsiteX5847" fmla="*/ 2700997 w 12193737"/>
                <a:gd name="connsiteY5847" fmla="*/ 2652431 h 3910698"/>
                <a:gd name="connsiteX5848" fmla="*/ 2577375 w 12193737"/>
                <a:gd name="connsiteY5848" fmla="*/ 2581061 h 3910698"/>
                <a:gd name="connsiteX5849" fmla="*/ 2700997 w 12193737"/>
                <a:gd name="connsiteY5849" fmla="*/ 2509691 h 3910698"/>
                <a:gd name="connsiteX5850" fmla="*/ 2700997 w 12193737"/>
                <a:gd name="connsiteY5850" fmla="*/ 2652431 h 3910698"/>
                <a:gd name="connsiteX5851" fmla="*/ 2700997 w 12193737"/>
                <a:gd name="connsiteY5851" fmla="*/ 2505780 h 3910698"/>
                <a:gd name="connsiteX5852" fmla="*/ 2575673 w 12193737"/>
                <a:gd name="connsiteY5852" fmla="*/ 2578128 h 3910698"/>
                <a:gd name="connsiteX5853" fmla="*/ 2575673 w 12193737"/>
                <a:gd name="connsiteY5853" fmla="*/ 2433432 h 3910698"/>
                <a:gd name="connsiteX5854" fmla="*/ 2580743 w 12193737"/>
                <a:gd name="connsiteY5854" fmla="*/ 2430499 h 3910698"/>
                <a:gd name="connsiteX5855" fmla="*/ 2700961 w 12193737"/>
                <a:gd name="connsiteY5855" fmla="*/ 2499914 h 3910698"/>
                <a:gd name="connsiteX5856" fmla="*/ 2700961 w 12193737"/>
                <a:gd name="connsiteY5856" fmla="*/ 2505780 h 3910698"/>
                <a:gd name="connsiteX5857" fmla="*/ 2700997 w 12193737"/>
                <a:gd name="connsiteY5857" fmla="*/ 2496003 h 3910698"/>
                <a:gd name="connsiteX5858" fmla="*/ 2584183 w 12193737"/>
                <a:gd name="connsiteY5858" fmla="*/ 2428544 h 3910698"/>
                <a:gd name="connsiteX5859" fmla="*/ 2700997 w 12193737"/>
                <a:gd name="connsiteY5859" fmla="*/ 2361084 h 3910698"/>
                <a:gd name="connsiteX5860" fmla="*/ 2700997 w 12193737"/>
                <a:gd name="connsiteY5860" fmla="*/ 2496003 h 3910698"/>
                <a:gd name="connsiteX5861" fmla="*/ 2700997 w 12193737"/>
                <a:gd name="connsiteY5861" fmla="*/ 2331754 h 3910698"/>
                <a:gd name="connsiteX5862" fmla="*/ 2584147 w 12193737"/>
                <a:gd name="connsiteY5862" fmla="*/ 2264294 h 3910698"/>
                <a:gd name="connsiteX5863" fmla="*/ 2700997 w 12193737"/>
                <a:gd name="connsiteY5863" fmla="*/ 2196835 h 3910698"/>
                <a:gd name="connsiteX5864" fmla="*/ 2700997 w 12193737"/>
                <a:gd name="connsiteY5864" fmla="*/ 2331754 h 3910698"/>
                <a:gd name="connsiteX5865" fmla="*/ 2700997 w 12193737"/>
                <a:gd name="connsiteY5865" fmla="*/ 2192924 h 3910698"/>
                <a:gd name="connsiteX5866" fmla="*/ 2580743 w 12193737"/>
                <a:gd name="connsiteY5866" fmla="*/ 2262339 h 3910698"/>
                <a:gd name="connsiteX5867" fmla="*/ 2575673 w 12193737"/>
                <a:gd name="connsiteY5867" fmla="*/ 2259406 h 3910698"/>
                <a:gd name="connsiteX5868" fmla="*/ 2575673 w 12193737"/>
                <a:gd name="connsiteY5868" fmla="*/ 2114674 h 3910698"/>
                <a:gd name="connsiteX5869" fmla="*/ 2700997 w 12193737"/>
                <a:gd name="connsiteY5869" fmla="*/ 2187022 h 3910698"/>
                <a:gd name="connsiteX5870" fmla="*/ 2700997 w 12193737"/>
                <a:gd name="connsiteY5870" fmla="*/ 2192888 h 3910698"/>
                <a:gd name="connsiteX5871" fmla="*/ 2700997 w 12193737"/>
                <a:gd name="connsiteY5871" fmla="*/ 2183147 h 3910698"/>
                <a:gd name="connsiteX5872" fmla="*/ 2577375 w 12193737"/>
                <a:gd name="connsiteY5872" fmla="*/ 2111777 h 3910698"/>
                <a:gd name="connsiteX5873" fmla="*/ 2700997 w 12193737"/>
                <a:gd name="connsiteY5873" fmla="*/ 2040443 h 3910698"/>
                <a:gd name="connsiteX5874" fmla="*/ 2700997 w 12193737"/>
                <a:gd name="connsiteY5874" fmla="*/ 2183184 h 3910698"/>
                <a:gd name="connsiteX5875" fmla="*/ 2700997 w 12193737"/>
                <a:gd name="connsiteY5875" fmla="*/ 2036496 h 3910698"/>
                <a:gd name="connsiteX5876" fmla="*/ 2575673 w 12193737"/>
                <a:gd name="connsiteY5876" fmla="*/ 2108844 h 3910698"/>
                <a:gd name="connsiteX5877" fmla="*/ 2575673 w 12193737"/>
                <a:gd name="connsiteY5877" fmla="*/ 1958282 h 3910698"/>
                <a:gd name="connsiteX5878" fmla="*/ 2700997 w 12193737"/>
                <a:gd name="connsiteY5878" fmla="*/ 2030630 h 3910698"/>
                <a:gd name="connsiteX5879" fmla="*/ 2700997 w 12193737"/>
                <a:gd name="connsiteY5879" fmla="*/ 2036496 h 3910698"/>
                <a:gd name="connsiteX5880" fmla="*/ 2700997 w 12193737"/>
                <a:gd name="connsiteY5880" fmla="*/ 2026719 h 3910698"/>
                <a:gd name="connsiteX5881" fmla="*/ 2577375 w 12193737"/>
                <a:gd name="connsiteY5881" fmla="*/ 1955349 h 3910698"/>
                <a:gd name="connsiteX5882" fmla="*/ 2700997 w 12193737"/>
                <a:gd name="connsiteY5882" fmla="*/ 1883979 h 3910698"/>
                <a:gd name="connsiteX5883" fmla="*/ 2700997 w 12193737"/>
                <a:gd name="connsiteY5883" fmla="*/ 2026719 h 3910698"/>
                <a:gd name="connsiteX5884" fmla="*/ 2700997 w 12193737"/>
                <a:gd name="connsiteY5884" fmla="*/ 1880068 h 3910698"/>
                <a:gd name="connsiteX5885" fmla="*/ 2575673 w 12193737"/>
                <a:gd name="connsiteY5885" fmla="*/ 1952416 h 3910698"/>
                <a:gd name="connsiteX5886" fmla="*/ 2575673 w 12193737"/>
                <a:gd name="connsiteY5886" fmla="*/ 1801854 h 3910698"/>
                <a:gd name="connsiteX5887" fmla="*/ 2700997 w 12193737"/>
                <a:gd name="connsiteY5887" fmla="*/ 1874202 h 3910698"/>
                <a:gd name="connsiteX5888" fmla="*/ 2700997 w 12193737"/>
                <a:gd name="connsiteY5888" fmla="*/ 1880068 h 3910698"/>
                <a:gd name="connsiteX5889" fmla="*/ 2700997 w 12193737"/>
                <a:gd name="connsiteY5889" fmla="*/ 1870291 h 3910698"/>
                <a:gd name="connsiteX5890" fmla="*/ 2577375 w 12193737"/>
                <a:gd name="connsiteY5890" fmla="*/ 1798921 h 3910698"/>
                <a:gd name="connsiteX5891" fmla="*/ 2700997 w 12193737"/>
                <a:gd name="connsiteY5891" fmla="*/ 1727551 h 3910698"/>
                <a:gd name="connsiteX5892" fmla="*/ 2700997 w 12193737"/>
                <a:gd name="connsiteY5892" fmla="*/ 1870291 h 3910698"/>
                <a:gd name="connsiteX5893" fmla="*/ 2700997 w 12193737"/>
                <a:gd name="connsiteY5893" fmla="*/ 1723640 h 3910698"/>
                <a:gd name="connsiteX5894" fmla="*/ 2575673 w 12193737"/>
                <a:gd name="connsiteY5894" fmla="*/ 1795988 h 3910698"/>
                <a:gd name="connsiteX5895" fmla="*/ 2575673 w 12193737"/>
                <a:gd name="connsiteY5895" fmla="*/ 1651292 h 3910698"/>
                <a:gd name="connsiteX5896" fmla="*/ 2580743 w 12193737"/>
                <a:gd name="connsiteY5896" fmla="*/ 1648359 h 3910698"/>
                <a:gd name="connsiteX5897" fmla="*/ 2700997 w 12193737"/>
                <a:gd name="connsiteY5897" fmla="*/ 1717774 h 3910698"/>
                <a:gd name="connsiteX5898" fmla="*/ 2700997 w 12193737"/>
                <a:gd name="connsiteY5898" fmla="*/ 1723640 h 3910698"/>
                <a:gd name="connsiteX5899" fmla="*/ 2700997 w 12193737"/>
                <a:gd name="connsiteY5899" fmla="*/ 1713864 h 3910698"/>
                <a:gd name="connsiteX5900" fmla="*/ 2584147 w 12193737"/>
                <a:gd name="connsiteY5900" fmla="*/ 1646404 h 3910698"/>
                <a:gd name="connsiteX5901" fmla="*/ 2700997 w 12193737"/>
                <a:gd name="connsiteY5901" fmla="*/ 1578944 h 3910698"/>
                <a:gd name="connsiteX5902" fmla="*/ 2700997 w 12193737"/>
                <a:gd name="connsiteY5902" fmla="*/ 1713864 h 3910698"/>
                <a:gd name="connsiteX5903" fmla="*/ 2700997 w 12193737"/>
                <a:gd name="connsiteY5903" fmla="*/ 1549614 h 3910698"/>
                <a:gd name="connsiteX5904" fmla="*/ 2584147 w 12193737"/>
                <a:gd name="connsiteY5904" fmla="*/ 1482155 h 3910698"/>
                <a:gd name="connsiteX5905" fmla="*/ 2700997 w 12193737"/>
                <a:gd name="connsiteY5905" fmla="*/ 1414695 h 3910698"/>
                <a:gd name="connsiteX5906" fmla="*/ 2700997 w 12193737"/>
                <a:gd name="connsiteY5906" fmla="*/ 1549614 h 3910698"/>
                <a:gd name="connsiteX5907" fmla="*/ 2700997 w 12193737"/>
                <a:gd name="connsiteY5907" fmla="*/ 1410784 h 3910698"/>
                <a:gd name="connsiteX5908" fmla="*/ 2580743 w 12193737"/>
                <a:gd name="connsiteY5908" fmla="*/ 1480199 h 3910698"/>
                <a:gd name="connsiteX5909" fmla="*/ 2575673 w 12193737"/>
                <a:gd name="connsiteY5909" fmla="*/ 1477266 h 3910698"/>
                <a:gd name="connsiteX5910" fmla="*/ 2575673 w 12193737"/>
                <a:gd name="connsiteY5910" fmla="*/ 1332570 h 3910698"/>
                <a:gd name="connsiteX5911" fmla="*/ 2700997 w 12193737"/>
                <a:gd name="connsiteY5911" fmla="*/ 1404918 h 3910698"/>
                <a:gd name="connsiteX5912" fmla="*/ 2700997 w 12193737"/>
                <a:gd name="connsiteY5912" fmla="*/ 1410784 h 3910698"/>
                <a:gd name="connsiteX5913" fmla="*/ 2700997 w 12193737"/>
                <a:gd name="connsiteY5913" fmla="*/ 1401008 h 3910698"/>
                <a:gd name="connsiteX5914" fmla="*/ 2577375 w 12193737"/>
                <a:gd name="connsiteY5914" fmla="*/ 1329637 h 3910698"/>
                <a:gd name="connsiteX5915" fmla="*/ 2700997 w 12193737"/>
                <a:gd name="connsiteY5915" fmla="*/ 1258267 h 3910698"/>
                <a:gd name="connsiteX5916" fmla="*/ 2700997 w 12193737"/>
                <a:gd name="connsiteY5916" fmla="*/ 1401008 h 3910698"/>
                <a:gd name="connsiteX5917" fmla="*/ 2700997 w 12193737"/>
                <a:gd name="connsiteY5917" fmla="*/ 1254357 h 3910698"/>
                <a:gd name="connsiteX5918" fmla="*/ 2575673 w 12193737"/>
                <a:gd name="connsiteY5918" fmla="*/ 1326704 h 3910698"/>
                <a:gd name="connsiteX5919" fmla="*/ 2575673 w 12193737"/>
                <a:gd name="connsiteY5919" fmla="*/ 1176143 h 3910698"/>
                <a:gd name="connsiteX5920" fmla="*/ 2700997 w 12193737"/>
                <a:gd name="connsiteY5920" fmla="*/ 1248490 h 3910698"/>
                <a:gd name="connsiteX5921" fmla="*/ 2700997 w 12193737"/>
                <a:gd name="connsiteY5921" fmla="*/ 1254357 h 3910698"/>
                <a:gd name="connsiteX5922" fmla="*/ 2700997 w 12193737"/>
                <a:gd name="connsiteY5922" fmla="*/ 1244580 h 3910698"/>
                <a:gd name="connsiteX5923" fmla="*/ 2577375 w 12193737"/>
                <a:gd name="connsiteY5923" fmla="*/ 1173210 h 3910698"/>
                <a:gd name="connsiteX5924" fmla="*/ 2700997 w 12193737"/>
                <a:gd name="connsiteY5924" fmla="*/ 1101839 h 3910698"/>
                <a:gd name="connsiteX5925" fmla="*/ 2700997 w 12193737"/>
                <a:gd name="connsiteY5925" fmla="*/ 1244580 h 3910698"/>
                <a:gd name="connsiteX5926" fmla="*/ 2700997 w 12193737"/>
                <a:gd name="connsiteY5926" fmla="*/ 1097929 h 3910698"/>
                <a:gd name="connsiteX5927" fmla="*/ 2575673 w 12193737"/>
                <a:gd name="connsiteY5927" fmla="*/ 1170276 h 3910698"/>
                <a:gd name="connsiteX5928" fmla="*/ 2575673 w 12193737"/>
                <a:gd name="connsiteY5928" fmla="*/ 1019715 h 3910698"/>
                <a:gd name="connsiteX5929" fmla="*/ 2700997 w 12193737"/>
                <a:gd name="connsiteY5929" fmla="*/ 1092063 h 3910698"/>
                <a:gd name="connsiteX5930" fmla="*/ 2700997 w 12193737"/>
                <a:gd name="connsiteY5930" fmla="*/ 1097929 h 3910698"/>
                <a:gd name="connsiteX5931" fmla="*/ 2700997 w 12193737"/>
                <a:gd name="connsiteY5931" fmla="*/ 1088152 h 3910698"/>
                <a:gd name="connsiteX5932" fmla="*/ 2577375 w 12193737"/>
                <a:gd name="connsiteY5932" fmla="*/ 1016782 h 3910698"/>
                <a:gd name="connsiteX5933" fmla="*/ 2700997 w 12193737"/>
                <a:gd name="connsiteY5933" fmla="*/ 945411 h 3910698"/>
                <a:gd name="connsiteX5934" fmla="*/ 2700997 w 12193737"/>
                <a:gd name="connsiteY5934" fmla="*/ 1088152 h 3910698"/>
                <a:gd name="connsiteX5935" fmla="*/ 2700997 w 12193737"/>
                <a:gd name="connsiteY5935" fmla="*/ 941501 h 3910698"/>
                <a:gd name="connsiteX5936" fmla="*/ 2575673 w 12193737"/>
                <a:gd name="connsiteY5936" fmla="*/ 1013848 h 3910698"/>
                <a:gd name="connsiteX5937" fmla="*/ 2575673 w 12193737"/>
                <a:gd name="connsiteY5937" fmla="*/ 869153 h 3910698"/>
                <a:gd name="connsiteX5938" fmla="*/ 2580743 w 12193737"/>
                <a:gd name="connsiteY5938" fmla="*/ 866220 h 3910698"/>
                <a:gd name="connsiteX5939" fmla="*/ 2700961 w 12193737"/>
                <a:gd name="connsiteY5939" fmla="*/ 935635 h 3910698"/>
                <a:gd name="connsiteX5940" fmla="*/ 2700961 w 12193737"/>
                <a:gd name="connsiteY5940" fmla="*/ 941501 h 3910698"/>
                <a:gd name="connsiteX5941" fmla="*/ 2700997 w 12193737"/>
                <a:gd name="connsiteY5941" fmla="*/ 931724 h 3910698"/>
                <a:gd name="connsiteX5942" fmla="*/ 2584147 w 12193737"/>
                <a:gd name="connsiteY5942" fmla="*/ 864264 h 3910698"/>
                <a:gd name="connsiteX5943" fmla="*/ 2700997 w 12193737"/>
                <a:gd name="connsiteY5943" fmla="*/ 796805 h 3910698"/>
                <a:gd name="connsiteX5944" fmla="*/ 2700997 w 12193737"/>
                <a:gd name="connsiteY5944" fmla="*/ 931724 h 3910698"/>
                <a:gd name="connsiteX5945" fmla="*/ 2700997 w 12193737"/>
                <a:gd name="connsiteY5945" fmla="*/ 767475 h 3910698"/>
                <a:gd name="connsiteX5946" fmla="*/ 2584147 w 12193737"/>
                <a:gd name="connsiteY5946" fmla="*/ 700015 h 3910698"/>
                <a:gd name="connsiteX5947" fmla="*/ 2700997 w 12193737"/>
                <a:gd name="connsiteY5947" fmla="*/ 632555 h 3910698"/>
                <a:gd name="connsiteX5948" fmla="*/ 2700997 w 12193737"/>
                <a:gd name="connsiteY5948" fmla="*/ 767475 h 3910698"/>
                <a:gd name="connsiteX5949" fmla="*/ 2700997 w 12193737"/>
                <a:gd name="connsiteY5949" fmla="*/ 628645 h 3910698"/>
                <a:gd name="connsiteX5950" fmla="*/ 2580743 w 12193737"/>
                <a:gd name="connsiteY5950" fmla="*/ 698060 h 3910698"/>
                <a:gd name="connsiteX5951" fmla="*/ 2575673 w 12193737"/>
                <a:gd name="connsiteY5951" fmla="*/ 695127 h 3910698"/>
                <a:gd name="connsiteX5952" fmla="*/ 2575673 w 12193737"/>
                <a:gd name="connsiteY5952" fmla="*/ 550431 h 3910698"/>
                <a:gd name="connsiteX5953" fmla="*/ 2700997 w 12193737"/>
                <a:gd name="connsiteY5953" fmla="*/ 622779 h 3910698"/>
                <a:gd name="connsiteX5954" fmla="*/ 2700997 w 12193737"/>
                <a:gd name="connsiteY5954" fmla="*/ 628645 h 3910698"/>
                <a:gd name="connsiteX5955" fmla="*/ 2700997 w 12193737"/>
                <a:gd name="connsiteY5955" fmla="*/ 618868 h 3910698"/>
                <a:gd name="connsiteX5956" fmla="*/ 2577375 w 12193737"/>
                <a:gd name="connsiteY5956" fmla="*/ 547498 h 3910698"/>
                <a:gd name="connsiteX5957" fmla="*/ 2700997 w 12193737"/>
                <a:gd name="connsiteY5957" fmla="*/ 476128 h 3910698"/>
                <a:gd name="connsiteX5958" fmla="*/ 2700997 w 12193737"/>
                <a:gd name="connsiteY5958" fmla="*/ 618868 h 3910698"/>
                <a:gd name="connsiteX5959" fmla="*/ 2700997 w 12193737"/>
                <a:gd name="connsiteY5959" fmla="*/ 472217 h 3910698"/>
                <a:gd name="connsiteX5960" fmla="*/ 2575673 w 12193737"/>
                <a:gd name="connsiteY5960" fmla="*/ 544565 h 3910698"/>
                <a:gd name="connsiteX5961" fmla="*/ 2575673 w 12193737"/>
                <a:gd name="connsiteY5961" fmla="*/ 394003 h 3910698"/>
                <a:gd name="connsiteX5962" fmla="*/ 2700997 w 12193737"/>
                <a:gd name="connsiteY5962" fmla="*/ 466351 h 3910698"/>
                <a:gd name="connsiteX5963" fmla="*/ 2700997 w 12193737"/>
                <a:gd name="connsiteY5963" fmla="*/ 472217 h 3910698"/>
                <a:gd name="connsiteX5964" fmla="*/ 2700997 w 12193737"/>
                <a:gd name="connsiteY5964" fmla="*/ 462440 h 3910698"/>
                <a:gd name="connsiteX5965" fmla="*/ 2577375 w 12193737"/>
                <a:gd name="connsiteY5965" fmla="*/ 391070 h 3910698"/>
                <a:gd name="connsiteX5966" fmla="*/ 2700997 w 12193737"/>
                <a:gd name="connsiteY5966" fmla="*/ 319700 h 3910698"/>
                <a:gd name="connsiteX5967" fmla="*/ 2700997 w 12193737"/>
                <a:gd name="connsiteY5967" fmla="*/ 462440 h 3910698"/>
                <a:gd name="connsiteX5968" fmla="*/ 2700997 w 12193737"/>
                <a:gd name="connsiteY5968" fmla="*/ 315789 h 3910698"/>
                <a:gd name="connsiteX5969" fmla="*/ 2575673 w 12193737"/>
                <a:gd name="connsiteY5969" fmla="*/ 388137 h 3910698"/>
                <a:gd name="connsiteX5970" fmla="*/ 2575673 w 12193737"/>
                <a:gd name="connsiteY5970" fmla="*/ 237575 h 3910698"/>
                <a:gd name="connsiteX5971" fmla="*/ 2700997 w 12193737"/>
                <a:gd name="connsiteY5971" fmla="*/ 309923 h 3910698"/>
                <a:gd name="connsiteX5972" fmla="*/ 2700997 w 12193737"/>
                <a:gd name="connsiteY5972" fmla="*/ 315789 h 3910698"/>
                <a:gd name="connsiteX5973" fmla="*/ 2700997 w 12193737"/>
                <a:gd name="connsiteY5973" fmla="*/ 306012 h 3910698"/>
                <a:gd name="connsiteX5974" fmla="*/ 2577375 w 12193737"/>
                <a:gd name="connsiteY5974" fmla="*/ 234642 h 3910698"/>
                <a:gd name="connsiteX5975" fmla="*/ 2700997 w 12193737"/>
                <a:gd name="connsiteY5975" fmla="*/ 163272 h 3910698"/>
                <a:gd name="connsiteX5976" fmla="*/ 2700997 w 12193737"/>
                <a:gd name="connsiteY5976" fmla="*/ 306012 h 3910698"/>
                <a:gd name="connsiteX5977" fmla="*/ 2700997 w 12193737"/>
                <a:gd name="connsiteY5977" fmla="*/ 159361 h 3910698"/>
                <a:gd name="connsiteX5978" fmla="*/ 2575673 w 12193737"/>
                <a:gd name="connsiteY5978" fmla="*/ 231709 h 3910698"/>
                <a:gd name="connsiteX5979" fmla="*/ 2575673 w 12193737"/>
                <a:gd name="connsiteY5979" fmla="*/ 87013 h 3910698"/>
                <a:gd name="connsiteX5980" fmla="*/ 2580743 w 12193737"/>
                <a:gd name="connsiteY5980" fmla="*/ 84080 h 3910698"/>
                <a:gd name="connsiteX5981" fmla="*/ 2700997 w 12193737"/>
                <a:gd name="connsiteY5981" fmla="*/ 153495 h 3910698"/>
                <a:gd name="connsiteX5982" fmla="*/ 2700997 w 12193737"/>
                <a:gd name="connsiteY5982" fmla="*/ 159361 h 3910698"/>
                <a:gd name="connsiteX5983" fmla="*/ 2700997 w 12193737"/>
                <a:gd name="connsiteY5983" fmla="*/ 149584 h 3910698"/>
                <a:gd name="connsiteX5984" fmla="*/ 2584147 w 12193737"/>
                <a:gd name="connsiteY5984" fmla="*/ 82125 h 3910698"/>
                <a:gd name="connsiteX5985" fmla="*/ 2700997 w 12193737"/>
                <a:gd name="connsiteY5985" fmla="*/ 14665 h 3910698"/>
                <a:gd name="connsiteX5986" fmla="*/ 2700997 w 12193737"/>
                <a:gd name="connsiteY5986" fmla="*/ 149584 h 3910698"/>
                <a:gd name="connsiteX5987" fmla="*/ 2717944 w 12193737"/>
                <a:gd name="connsiteY5987" fmla="*/ 3896033 h 3910698"/>
                <a:gd name="connsiteX5988" fmla="*/ 2717944 w 12193737"/>
                <a:gd name="connsiteY5988" fmla="*/ 3761114 h 3910698"/>
                <a:gd name="connsiteX5989" fmla="*/ 2834794 w 12193737"/>
                <a:gd name="connsiteY5989" fmla="*/ 3828573 h 3910698"/>
                <a:gd name="connsiteX5990" fmla="*/ 2717944 w 12193737"/>
                <a:gd name="connsiteY5990" fmla="*/ 3896033 h 3910698"/>
                <a:gd name="connsiteX5991" fmla="*/ 2838161 w 12193737"/>
                <a:gd name="connsiteY5991" fmla="*/ 3826618 h 3910698"/>
                <a:gd name="connsiteX5992" fmla="*/ 2717907 w 12193737"/>
                <a:gd name="connsiteY5992" fmla="*/ 3757203 h 3910698"/>
                <a:gd name="connsiteX5993" fmla="*/ 2717907 w 12193737"/>
                <a:gd name="connsiteY5993" fmla="*/ 3751337 h 3910698"/>
                <a:gd name="connsiteX5994" fmla="*/ 2843195 w 12193737"/>
                <a:gd name="connsiteY5994" fmla="*/ 3678989 h 3910698"/>
                <a:gd name="connsiteX5995" fmla="*/ 2843195 w 12193737"/>
                <a:gd name="connsiteY5995" fmla="*/ 3823685 h 3910698"/>
                <a:gd name="connsiteX5996" fmla="*/ 2838125 w 12193737"/>
                <a:gd name="connsiteY5996" fmla="*/ 3826618 h 3910698"/>
                <a:gd name="connsiteX5997" fmla="*/ 2846635 w 12193737"/>
                <a:gd name="connsiteY5997" fmla="*/ 3821730 h 3910698"/>
                <a:gd name="connsiteX5998" fmla="*/ 2846635 w 12193737"/>
                <a:gd name="connsiteY5998" fmla="*/ 3678989 h 3910698"/>
                <a:gd name="connsiteX5999" fmla="*/ 2970293 w 12193737"/>
                <a:gd name="connsiteY5999" fmla="*/ 3750396 h 3910698"/>
                <a:gd name="connsiteX6000" fmla="*/ 2846635 w 12193737"/>
                <a:gd name="connsiteY6000" fmla="*/ 3821766 h 3910698"/>
                <a:gd name="connsiteX6001" fmla="*/ 2978694 w 12193737"/>
                <a:gd name="connsiteY6001" fmla="*/ 3907765 h 3910698"/>
                <a:gd name="connsiteX6002" fmla="*/ 2855108 w 12193737"/>
                <a:gd name="connsiteY6002" fmla="*/ 3836395 h 3910698"/>
                <a:gd name="connsiteX6003" fmla="*/ 2978694 w 12193737"/>
                <a:gd name="connsiteY6003" fmla="*/ 3765025 h 3910698"/>
                <a:gd name="connsiteX6004" fmla="*/ 2978694 w 12193737"/>
                <a:gd name="connsiteY6004" fmla="*/ 3907729 h 3910698"/>
                <a:gd name="connsiteX6005" fmla="*/ 2982097 w 12193737"/>
                <a:gd name="connsiteY6005" fmla="*/ 3907765 h 3910698"/>
                <a:gd name="connsiteX6006" fmla="*/ 2982097 w 12193737"/>
                <a:gd name="connsiteY6006" fmla="*/ 3763106 h 3910698"/>
                <a:gd name="connsiteX6007" fmla="*/ 2987203 w 12193737"/>
                <a:gd name="connsiteY6007" fmla="*/ 3760173 h 3910698"/>
                <a:gd name="connsiteX6008" fmla="*/ 3112491 w 12193737"/>
                <a:gd name="connsiteY6008" fmla="*/ 3832484 h 3910698"/>
                <a:gd name="connsiteX6009" fmla="*/ 2982097 w 12193737"/>
                <a:gd name="connsiteY6009" fmla="*/ 3907765 h 3910698"/>
                <a:gd name="connsiteX6010" fmla="*/ 3114156 w 12193737"/>
                <a:gd name="connsiteY6010" fmla="*/ 3829551 h 3910698"/>
                <a:gd name="connsiteX6011" fmla="*/ 2990571 w 12193737"/>
                <a:gd name="connsiteY6011" fmla="*/ 3758181 h 3910698"/>
                <a:gd name="connsiteX6012" fmla="*/ 3114156 w 12193737"/>
                <a:gd name="connsiteY6012" fmla="*/ 3686847 h 3910698"/>
                <a:gd name="connsiteX6013" fmla="*/ 3114156 w 12193737"/>
                <a:gd name="connsiteY6013" fmla="*/ 3829551 h 3910698"/>
                <a:gd name="connsiteX6014" fmla="*/ 3117560 w 12193737"/>
                <a:gd name="connsiteY6014" fmla="*/ 3684855 h 3910698"/>
                <a:gd name="connsiteX6015" fmla="*/ 3122666 w 12193737"/>
                <a:gd name="connsiteY6015" fmla="*/ 3681922 h 3910698"/>
                <a:gd name="connsiteX6016" fmla="*/ 3247953 w 12193737"/>
                <a:gd name="connsiteY6016" fmla="*/ 3754234 h 3910698"/>
                <a:gd name="connsiteX6017" fmla="*/ 3117560 w 12193737"/>
                <a:gd name="connsiteY6017" fmla="*/ 3829551 h 3910698"/>
                <a:gd name="connsiteX6018" fmla="*/ 3117560 w 12193737"/>
                <a:gd name="connsiteY6018" fmla="*/ 3684855 h 3910698"/>
                <a:gd name="connsiteX6019" fmla="*/ 3249655 w 12193737"/>
                <a:gd name="connsiteY6019" fmla="*/ 3907765 h 3910698"/>
                <a:gd name="connsiteX6020" fmla="*/ 3119262 w 12193737"/>
                <a:gd name="connsiteY6020" fmla="*/ 3832484 h 3910698"/>
                <a:gd name="connsiteX6021" fmla="*/ 3249655 w 12193737"/>
                <a:gd name="connsiteY6021" fmla="*/ 3757240 h 3910698"/>
                <a:gd name="connsiteX6022" fmla="*/ 3249655 w 12193737"/>
                <a:gd name="connsiteY6022" fmla="*/ 3907765 h 3910698"/>
                <a:gd name="connsiteX6023" fmla="*/ 3249655 w 12193737"/>
                <a:gd name="connsiteY6023" fmla="*/ 3751301 h 3910698"/>
                <a:gd name="connsiteX6024" fmla="*/ 3126069 w 12193737"/>
                <a:gd name="connsiteY6024" fmla="*/ 3679931 h 3910698"/>
                <a:gd name="connsiteX6025" fmla="*/ 3249655 w 12193737"/>
                <a:gd name="connsiteY6025" fmla="*/ 3608597 h 3910698"/>
                <a:gd name="connsiteX6026" fmla="*/ 3249655 w 12193737"/>
                <a:gd name="connsiteY6026" fmla="*/ 3751301 h 3910698"/>
                <a:gd name="connsiteX6027" fmla="*/ 3378310 w 12193737"/>
                <a:gd name="connsiteY6027" fmla="*/ 3835417 h 3910698"/>
                <a:gd name="connsiteX6028" fmla="*/ 3253023 w 12193737"/>
                <a:gd name="connsiteY6028" fmla="*/ 3907765 h 3910698"/>
                <a:gd name="connsiteX6029" fmla="*/ 3253023 w 12193737"/>
                <a:gd name="connsiteY6029" fmla="*/ 3757203 h 3910698"/>
                <a:gd name="connsiteX6030" fmla="*/ 3378310 w 12193737"/>
                <a:gd name="connsiteY6030" fmla="*/ 3829551 h 3910698"/>
                <a:gd name="connsiteX6031" fmla="*/ 3378310 w 12193737"/>
                <a:gd name="connsiteY6031" fmla="*/ 3835417 h 3910698"/>
                <a:gd name="connsiteX6032" fmla="*/ 3378310 w 12193737"/>
                <a:gd name="connsiteY6032" fmla="*/ 3825604 h 3910698"/>
                <a:gd name="connsiteX6033" fmla="*/ 3254725 w 12193737"/>
                <a:gd name="connsiteY6033" fmla="*/ 3754234 h 3910698"/>
                <a:gd name="connsiteX6034" fmla="*/ 3378310 w 12193737"/>
                <a:gd name="connsiteY6034" fmla="*/ 3682900 h 3910698"/>
                <a:gd name="connsiteX6035" fmla="*/ 3378310 w 12193737"/>
                <a:gd name="connsiteY6035" fmla="*/ 3825604 h 3910698"/>
                <a:gd name="connsiteX6036" fmla="*/ 3378310 w 12193737"/>
                <a:gd name="connsiteY6036" fmla="*/ 3678989 h 3910698"/>
                <a:gd name="connsiteX6037" fmla="*/ 3253023 w 12193737"/>
                <a:gd name="connsiteY6037" fmla="*/ 3751301 h 3910698"/>
                <a:gd name="connsiteX6038" fmla="*/ 3253023 w 12193737"/>
                <a:gd name="connsiteY6038" fmla="*/ 3606642 h 3910698"/>
                <a:gd name="connsiteX6039" fmla="*/ 3258092 w 12193737"/>
                <a:gd name="connsiteY6039" fmla="*/ 3603708 h 3910698"/>
                <a:gd name="connsiteX6040" fmla="*/ 3378274 w 12193737"/>
                <a:gd name="connsiteY6040" fmla="*/ 3673087 h 3910698"/>
                <a:gd name="connsiteX6041" fmla="*/ 3378274 w 12193737"/>
                <a:gd name="connsiteY6041" fmla="*/ 3678989 h 3910698"/>
                <a:gd name="connsiteX6042" fmla="*/ 3378310 w 12193737"/>
                <a:gd name="connsiteY6042" fmla="*/ 3669176 h 3910698"/>
                <a:gd name="connsiteX6043" fmla="*/ 3261496 w 12193737"/>
                <a:gd name="connsiteY6043" fmla="*/ 3601753 h 3910698"/>
                <a:gd name="connsiteX6044" fmla="*/ 3378310 w 12193737"/>
                <a:gd name="connsiteY6044" fmla="*/ 3534330 h 3910698"/>
                <a:gd name="connsiteX6045" fmla="*/ 3378310 w 12193737"/>
                <a:gd name="connsiteY6045" fmla="*/ 3669213 h 3910698"/>
                <a:gd name="connsiteX6046" fmla="*/ 3378310 w 12193737"/>
                <a:gd name="connsiteY6046" fmla="*/ 3504963 h 3910698"/>
                <a:gd name="connsiteX6047" fmla="*/ 3261496 w 12193737"/>
                <a:gd name="connsiteY6047" fmla="*/ 3437504 h 3910698"/>
                <a:gd name="connsiteX6048" fmla="*/ 3378310 w 12193737"/>
                <a:gd name="connsiteY6048" fmla="*/ 3370044 h 3910698"/>
                <a:gd name="connsiteX6049" fmla="*/ 3378310 w 12193737"/>
                <a:gd name="connsiteY6049" fmla="*/ 3504927 h 3910698"/>
                <a:gd name="connsiteX6050" fmla="*/ 3378310 w 12193737"/>
                <a:gd name="connsiteY6050" fmla="*/ 3366134 h 3910698"/>
                <a:gd name="connsiteX6051" fmla="*/ 3258092 w 12193737"/>
                <a:gd name="connsiteY6051" fmla="*/ 3435512 h 3910698"/>
                <a:gd name="connsiteX6052" fmla="*/ 3253023 w 12193737"/>
                <a:gd name="connsiteY6052" fmla="*/ 3432579 h 3910698"/>
                <a:gd name="connsiteX6053" fmla="*/ 3253023 w 12193737"/>
                <a:gd name="connsiteY6053" fmla="*/ 3287883 h 3910698"/>
                <a:gd name="connsiteX6054" fmla="*/ 3378310 w 12193737"/>
                <a:gd name="connsiteY6054" fmla="*/ 3360231 h 3910698"/>
                <a:gd name="connsiteX6055" fmla="*/ 3378310 w 12193737"/>
                <a:gd name="connsiteY6055" fmla="*/ 3366134 h 3910698"/>
                <a:gd name="connsiteX6056" fmla="*/ 3378310 w 12193737"/>
                <a:gd name="connsiteY6056" fmla="*/ 3356321 h 3910698"/>
                <a:gd name="connsiteX6057" fmla="*/ 3254725 w 12193737"/>
                <a:gd name="connsiteY6057" fmla="*/ 3284987 h 3910698"/>
                <a:gd name="connsiteX6058" fmla="*/ 3378310 w 12193737"/>
                <a:gd name="connsiteY6058" fmla="*/ 3213616 h 3910698"/>
                <a:gd name="connsiteX6059" fmla="*/ 3378310 w 12193737"/>
                <a:gd name="connsiteY6059" fmla="*/ 3356321 h 3910698"/>
                <a:gd name="connsiteX6060" fmla="*/ 3378310 w 12193737"/>
                <a:gd name="connsiteY6060" fmla="*/ 3209706 h 3910698"/>
                <a:gd name="connsiteX6061" fmla="*/ 3253023 w 12193737"/>
                <a:gd name="connsiteY6061" fmla="*/ 3282017 h 3910698"/>
                <a:gd name="connsiteX6062" fmla="*/ 3253023 w 12193737"/>
                <a:gd name="connsiteY6062" fmla="*/ 3131455 h 3910698"/>
                <a:gd name="connsiteX6063" fmla="*/ 3378310 w 12193737"/>
                <a:gd name="connsiteY6063" fmla="*/ 3203803 h 3910698"/>
                <a:gd name="connsiteX6064" fmla="*/ 3378310 w 12193737"/>
                <a:gd name="connsiteY6064" fmla="*/ 3209670 h 3910698"/>
                <a:gd name="connsiteX6065" fmla="*/ 3378310 w 12193737"/>
                <a:gd name="connsiteY6065" fmla="*/ 3199893 h 3910698"/>
                <a:gd name="connsiteX6066" fmla="*/ 3254725 w 12193737"/>
                <a:gd name="connsiteY6066" fmla="*/ 3128522 h 3910698"/>
                <a:gd name="connsiteX6067" fmla="*/ 3378310 w 12193737"/>
                <a:gd name="connsiteY6067" fmla="*/ 3057152 h 3910698"/>
                <a:gd name="connsiteX6068" fmla="*/ 3378310 w 12193737"/>
                <a:gd name="connsiteY6068" fmla="*/ 3199856 h 3910698"/>
                <a:gd name="connsiteX6069" fmla="*/ 3378310 w 12193737"/>
                <a:gd name="connsiteY6069" fmla="*/ 3053278 h 3910698"/>
                <a:gd name="connsiteX6070" fmla="*/ 3253023 w 12193737"/>
                <a:gd name="connsiteY6070" fmla="*/ 3125626 h 3910698"/>
                <a:gd name="connsiteX6071" fmla="*/ 3253023 w 12193737"/>
                <a:gd name="connsiteY6071" fmla="*/ 2975064 h 3910698"/>
                <a:gd name="connsiteX6072" fmla="*/ 3378310 w 12193737"/>
                <a:gd name="connsiteY6072" fmla="*/ 3047412 h 3910698"/>
                <a:gd name="connsiteX6073" fmla="*/ 3378310 w 12193737"/>
                <a:gd name="connsiteY6073" fmla="*/ 3053278 h 3910698"/>
                <a:gd name="connsiteX6074" fmla="*/ 3378310 w 12193737"/>
                <a:gd name="connsiteY6074" fmla="*/ 3043465 h 3910698"/>
                <a:gd name="connsiteX6075" fmla="*/ 3254725 w 12193737"/>
                <a:gd name="connsiteY6075" fmla="*/ 2972094 h 3910698"/>
                <a:gd name="connsiteX6076" fmla="*/ 3378310 w 12193737"/>
                <a:gd name="connsiteY6076" fmla="*/ 2900761 h 3910698"/>
                <a:gd name="connsiteX6077" fmla="*/ 3378310 w 12193737"/>
                <a:gd name="connsiteY6077" fmla="*/ 3043465 h 3910698"/>
                <a:gd name="connsiteX6078" fmla="*/ 3378310 w 12193737"/>
                <a:gd name="connsiteY6078" fmla="*/ 2896850 h 3910698"/>
                <a:gd name="connsiteX6079" fmla="*/ 3253023 w 12193737"/>
                <a:gd name="connsiteY6079" fmla="*/ 2969161 h 3910698"/>
                <a:gd name="connsiteX6080" fmla="*/ 3253023 w 12193737"/>
                <a:gd name="connsiteY6080" fmla="*/ 2824502 h 3910698"/>
                <a:gd name="connsiteX6081" fmla="*/ 3258092 w 12193737"/>
                <a:gd name="connsiteY6081" fmla="*/ 2821569 h 3910698"/>
                <a:gd name="connsiteX6082" fmla="*/ 3378310 w 12193737"/>
                <a:gd name="connsiteY6082" fmla="*/ 2890984 h 3910698"/>
                <a:gd name="connsiteX6083" fmla="*/ 3378310 w 12193737"/>
                <a:gd name="connsiteY6083" fmla="*/ 2896886 h 3910698"/>
                <a:gd name="connsiteX6084" fmla="*/ 3378310 w 12193737"/>
                <a:gd name="connsiteY6084" fmla="*/ 2887037 h 3910698"/>
                <a:gd name="connsiteX6085" fmla="*/ 3261496 w 12193737"/>
                <a:gd name="connsiteY6085" fmla="*/ 2819613 h 3910698"/>
                <a:gd name="connsiteX6086" fmla="*/ 3378310 w 12193737"/>
                <a:gd name="connsiteY6086" fmla="*/ 2752154 h 3910698"/>
                <a:gd name="connsiteX6087" fmla="*/ 3378310 w 12193737"/>
                <a:gd name="connsiteY6087" fmla="*/ 2887037 h 3910698"/>
                <a:gd name="connsiteX6088" fmla="*/ 3378310 w 12193737"/>
                <a:gd name="connsiteY6088" fmla="*/ 2722788 h 3910698"/>
                <a:gd name="connsiteX6089" fmla="*/ 3261496 w 12193737"/>
                <a:gd name="connsiteY6089" fmla="*/ 2655328 h 3910698"/>
                <a:gd name="connsiteX6090" fmla="*/ 3378310 w 12193737"/>
                <a:gd name="connsiteY6090" fmla="*/ 2587868 h 3910698"/>
                <a:gd name="connsiteX6091" fmla="*/ 3378310 w 12193737"/>
                <a:gd name="connsiteY6091" fmla="*/ 2722751 h 3910698"/>
                <a:gd name="connsiteX6092" fmla="*/ 3378310 w 12193737"/>
                <a:gd name="connsiteY6092" fmla="*/ 2583994 h 3910698"/>
                <a:gd name="connsiteX6093" fmla="*/ 3258092 w 12193737"/>
                <a:gd name="connsiteY6093" fmla="*/ 2653409 h 3910698"/>
                <a:gd name="connsiteX6094" fmla="*/ 3253023 w 12193737"/>
                <a:gd name="connsiteY6094" fmla="*/ 2650476 h 3910698"/>
                <a:gd name="connsiteX6095" fmla="*/ 3253023 w 12193737"/>
                <a:gd name="connsiteY6095" fmla="*/ 2505744 h 3910698"/>
                <a:gd name="connsiteX6096" fmla="*/ 3378310 w 12193737"/>
                <a:gd name="connsiteY6096" fmla="*/ 2578092 h 3910698"/>
                <a:gd name="connsiteX6097" fmla="*/ 3378310 w 12193737"/>
                <a:gd name="connsiteY6097" fmla="*/ 2583994 h 3910698"/>
                <a:gd name="connsiteX6098" fmla="*/ 3378310 w 12193737"/>
                <a:gd name="connsiteY6098" fmla="*/ 2574181 h 3910698"/>
                <a:gd name="connsiteX6099" fmla="*/ 3254725 w 12193737"/>
                <a:gd name="connsiteY6099" fmla="*/ 2502811 h 3910698"/>
                <a:gd name="connsiteX6100" fmla="*/ 3378310 w 12193737"/>
                <a:gd name="connsiteY6100" fmla="*/ 2431440 h 3910698"/>
                <a:gd name="connsiteX6101" fmla="*/ 3378310 w 12193737"/>
                <a:gd name="connsiteY6101" fmla="*/ 2574145 h 3910698"/>
                <a:gd name="connsiteX6102" fmla="*/ 3378310 w 12193737"/>
                <a:gd name="connsiteY6102" fmla="*/ 2427566 h 3910698"/>
                <a:gd name="connsiteX6103" fmla="*/ 3253023 w 12193737"/>
                <a:gd name="connsiteY6103" fmla="*/ 2499878 h 3910698"/>
                <a:gd name="connsiteX6104" fmla="*/ 3253023 w 12193737"/>
                <a:gd name="connsiteY6104" fmla="*/ 2349316 h 3910698"/>
                <a:gd name="connsiteX6105" fmla="*/ 3378310 w 12193737"/>
                <a:gd name="connsiteY6105" fmla="*/ 2421664 h 3910698"/>
                <a:gd name="connsiteX6106" fmla="*/ 3378310 w 12193737"/>
                <a:gd name="connsiteY6106" fmla="*/ 2427566 h 3910698"/>
                <a:gd name="connsiteX6107" fmla="*/ 3378310 w 12193737"/>
                <a:gd name="connsiteY6107" fmla="*/ 2417753 h 3910698"/>
                <a:gd name="connsiteX6108" fmla="*/ 3254725 w 12193737"/>
                <a:gd name="connsiteY6108" fmla="*/ 2346383 h 3910698"/>
                <a:gd name="connsiteX6109" fmla="*/ 3378310 w 12193737"/>
                <a:gd name="connsiteY6109" fmla="*/ 2275013 h 3910698"/>
                <a:gd name="connsiteX6110" fmla="*/ 3378310 w 12193737"/>
                <a:gd name="connsiteY6110" fmla="*/ 2417717 h 3910698"/>
                <a:gd name="connsiteX6111" fmla="*/ 3378310 w 12193737"/>
                <a:gd name="connsiteY6111" fmla="*/ 2271138 h 3910698"/>
                <a:gd name="connsiteX6112" fmla="*/ 3253023 w 12193737"/>
                <a:gd name="connsiteY6112" fmla="*/ 2343450 h 3910698"/>
                <a:gd name="connsiteX6113" fmla="*/ 3253023 w 12193737"/>
                <a:gd name="connsiteY6113" fmla="*/ 2192888 h 3910698"/>
                <a:gd name="connsiteX6114" fmla="*/ 3378310 w 12193737"/>
                <a:gd name="connsiteY6114" fmla="*/ 2265236 h 3910698"/>
                <a:gd name="connsiteX6115" fmla="*/ 3378310 w 12193737"/>
                <a:gd name="connsiteY6115" fmla="*/ 2271138 h 3910698"/>
                <a:gd name="connsiteX6116" fmla="*/ 3378310 w 12193737"/>
                <a:gd name="connsiteY6116" fmla="*/ 2261325 h 3910698"/>
                <a:gd name="connsiteX6117" fmla="*/ 3254725 w 12193737"/>
                <a:gd name="connsiteY6117" fmla="*/ 2189955 h 3910698"/>
                <a:gd name="connsiteX6118" fmla="*/ 3378310 w 12193737"/>
                <a:gd name="connsiteY6118" fmla="*/ 2118585 h 3910698"/>
                <a:gd name="connsiteX6119" fmla="*/ 3378310 w 12193737"/>
                <a:gd name="connsiteY6119" fmla="*/ 2261289 h 3910698"/>
                <a:gd name="connsiteX6120" fmla="*/ 3378310 w 12193737"/>
                <a:gd name="connsiteY6120" fmla="*/ 2114710 h 3910698"/>
                <a:gd name="connsiteX6121" fmla="*/ 3253023 w 12193737"/>
                <a:gd name="connsiteY6121" fmla="*/ 2187022 h 3910698"/>
                <a:gd name="connsiteX6122" fmla="*/ 3253023 w 12193737"/>
                <a:gd name="connsiteY6122" fmla="*/ 2042326 h 3910698"/>
                <a:gd name="connsiteX6123" fmla="*/ 3258092 w 12193737"/>
                <a:gd name="connsiteY6123" fmla="*/ 2039393 h 3910698"/>
                <a:gd name="connsiteX6124" fmla="*/ 3378310 w 12193737"/>
                <a:gd name="connsiteY6124" fmla="*/ 2108808 h 3910698"/>
                <a:gd name="connsiteX6125" fmla="*/ 3378310 w 12193737"/>
                <a:gd name="connsiteY6125" fmla="*/ 2114710 h 3910698"/>
                <a:gd name="connsiteX6126" fmla="*/ 3378310 w 12193737"/>
                <a:gd name="connsiteY6126" fmla="*/ 2104897 h 3910698"/>
                <a:gd name="connsiteX6127" fmla="*/ 3261496 w 12193737"/>
                <a:gd name="connsiteY6127" fmla="*/ 2037474 h 3910698"/>
                <a:gd name="connsiteX6128" fmla="*/ 3378310 w 12193737"/>
                <a:gd name="connsiteY6128" fmla="*/ 1970050 h 3910698"/>
                <a:gd name="connsiteX6129" fmla="*/ 3378310 w 12193737"/>
                <a:gd name="connsiteY6129" fmla="*/ 2104933 h 3910698"/>
                <a:gd name="connsiteX6130" fmla="*/ 3378310 w 12193737"/>
                <a:gd name="connsiteY6130" fmla="*/ 1940684 h 3910698"/>
                <a:gd name="connsiteX6131" fmla="*/ 3261496 w 12193737"/>
                <a:gd name="connsiteY6131" fmla="*/ 1873225 h 3910698"/>
                <a:gd name="connsiteX6132" fmla="*/ 3378310 w 12193737"/>
                <a:gd name="connsiteY6132" fmla="*/ 1805765 h 3910698"/>
                <a:gd name="connsiteX6133" fmla="*/ 3378310 w 12193737"/>
                <a:gd name="connsiteY6133" fmla="*/ 1940648 h 3910698"/>
                <a:gd name="connsiteX6134" fmla="*/ 3378310 w 12193737"/>
                <a:gd name="connsiteY6134" fmla="*/ 1801854 h 3910698"/>
                <a:gd name="connsiteX6135" fmla="*/ 3258092 w 12193737"/>
                <a:gd name="connsiteY6135" fmla="*/ 1871269 h 3910698"/>
                <a:gd name="connsiteX6136" fmla="*/ 3253023 w 12193737"/>
                <a:gd name="connsiteY6136" fmla="*/ 1868336 h 3910698"/>
                <a:gd name="connsiteX6137" fmla="*/ 3253023 w 12193737"/>
                <a:gd name="connsiteY6137" fmla="*/ 1723640 h 3910698"/>
                <a:gd name="connsiteX6138" fmla="*/ 3378310 w 12193737"/>
                <a:gd name="connsiteY6138" fmla="*/ 1795952 h 3910698"/>
                <a:gd name="connsiteX6139" fmla="*/ 3378310 w 12193737"/>
                <a:gd name="connsiteY6139" fmla="*/ 1801854 h 3910698"/>
                <a:gd name="connsiteX6140" fmla="*/ 3378310 w 12193737"/>
                <a:gd name="connsiteY6140" fmla="*/ 1792041 h 3910698"/>
                <a:gd name="connsiteX6141" fmla="*/ 3254725 w 12193737"/>
                <a:gd name="connsiteY6141" fmla="*/ 1720671 h 3910698"/>
                <a:gd name="connsiteX6142" fmla="*/ 3378310 w 12193737"/>
                <a:gd name="connsiteY6142" fmla="*/ 1649301 h 3910698"/>
                <a:gd name="connsiteX6143" fmla="*/ 3378310 w 12193737"/>
                <a:gd name="connsiteY6143" fmla="*/ 1792005 h 3910698"/>
                <a:gd name="connsiteX6144" fmla="*/ 3378310 w 12193737"/>
                <a:gd name="connsiteY6144" fmla="*/ 1645426 h 3910698"/>
                <a:gd name="connsiteX6145" fmla="*/ 3253023 w 12193737"/>
                <a:gd name="connsiteY6145" fmla="*/ 1717774 h 3910698"/>
                <a:gd name="connsiteX6146" fmla="*/ 3253023 w 12193737"/>
                <a:gd name="connsiteY6146" fmla="*/ 1567212 h 3910698"/>
                <a:gd name="connsiteX6147" fmla="*/ 3378310 w 12193737"/>
                <a:gd name="connsiteY6147" fmla="*/ 1639560 h 3910698"/>
                <a:gd name="connsiteX6148" fmla="*/ 3378310 w 12193737"/>
                <a:gd name="connsiteY6148" fmla="*/ 1645463 h 3910698"/>
                <a:gd name="connsiteX6149" fmla="*/ 3378310 w 12193737"/>
                <a:gd name="connsiteY6149" fmla="*/ 1635613 h 3910698"/>
                <a:gd name="connsiteX6150" fmla="*/ 3254725 w 12193737"/>
                <a:gd name="connsiteY6150" fmla="*/ 1564279 h 3910698"/>
                <a:gd name="connsiteX6151" fmla="*/ 3378310 w 12193737"/>
                <a:gd name="connsiteY6151" fmla="*/ 1492909 h 3910698"/>
                <a:gd name="connsiteX6152" fmla="*/ 3378310 w 12193737"/>
                <a:gd name="connsiteY6152" fmla="*/ 1635613 h 3910698"/>
                <a:gd name="connsiteX6153" fmla="*/ 3378310 w 12193737"/>
                <a:gd name="connsiteY6153" fmla="*/ 1488998 h 3910698"/>
                <a:gd name="connsiteX6154" fmla="*/ 3253023 w 12193737"/>
                <a:gd name="connsiteY6154" fmla="*/ 1561310 h 3910698"/>
                <a:gd name="connsiteX6155" fmla="*/ 3253023 w 12193737"/>
                <a:gd name="connsiteY6155" fmla="*/ 1410748 h 3910698"/>
                <a:gd name="connsiteX6156" fmla="*/ 3378310 w 12193737"/>
                <a:gd name="connsiteY6156" fmla="*/ 1483096 h 3910698"/>
                <a:gd name="connsiteX6157" fmla="*/ 3378310 w 12193737"/>
                <a:gd name="connsiteY6157" fmla="*/ 1488998 h 3910698"/>
                <a:gd name="connsiteX6158" fmla="*/ 3378310 w 12193737"/>
                <a:gd name="connsiteY6158" fmla="*/ 1479185 h 3910698"/>
                <a:gd name="connsiteX6159" fmla="*/ 3254725 w 12193737"/>
                <a:gd name="connsiteY6159" fmla="*/ 1407851 h 3910698"/>
                <a:gd name="connsiteX6160" fmla="*/ 3378310 w 12193737"/>
                <a:gd name="connsiteY6160" fmla="*/ 1336481 h 3910698"/>
                <a:gd name="connsiteX6161" fmla="*/ 3378310 w 12193737"/>
                <a:gd name="connsiteY6161" fmla="*/ 1479185 h 3910698"/>
                <a:gd name="connsiteX6162" fmla="*/ 3378310 w 12193737"/>
                <a:gd name="connsiteY6162" fmla="*/ 1332570 h 3910698"/>
                <a:gd name="connsiteX6163" fmla="*/ 3253023 w 12193737"/>
                <a:gd name="connsiteY6163" fmla="*/ 1404882 h 3910698"/>
                <a:gd name="connsiteX6164" fmla="*/ 3253023 w 12193737"/>
                <a:gd name="connsiteY6164" fmla="*/ 1260186 h 3910698"/>
                <a:gd name="connsiteX6165" fmla="*/ 3258092 w 12193737"/>
                <a:gd name="connsiteY6165" fmla="*/ 1257253 h 3910698"/>
                <a:gd name="connsiteX6166" fmla="*/ 3378310 w 12193737"/>
                <a:gd name="connsiteY6166" fmla="*/ 1326668 h 3910698"/>
                <a:gd name="connsiteX6167" fmla="*/ 3378310 w 12193737"/>
                <a:gd name="connsiteY6167" fmla="*/ 1332570 h 3910698"/>
                <a:gd name="connsiteX6168" fmla="*/ 3378310 w 12193737"/>
                <a:gd name="connsiteY6168" fmla="*/ 1322794 h 3910698"/>
                <a:gd name="connsiteX6169" fmla="*/ 3261496 w 12193737"/>
                <a:gd name="connsiteY6169" fmla="*/ 1255334 h 3910698"/>
                <a:gd name="connsiteX6170" fmla="*/ 3378310 w 12193737"/>
                <a:gd name="connsiteY6170" fmla="*/ 1187875 h 3910698"/>
                <a:gd name="connsiteX6171" fmla="*/ 3378310 w 12193737"/>
                <a:gd name="connsiteY6171" fmla="*/ 1322757 h 3910698"/>
                <a:gd name="connsiteX6172" fmla="*/ 3378310 w 12193737"/>
                <a:gd name="connsiteY6172" fmla="*/ 1158544 h 3910698"/>
                <a:gd name="connsiteX6173" fmla="*/ 3261496 w 12193737"/>
                <a:gd name="connsiteY6173" fmla="*/ 1091085 h 3910698"/>
                <a:gd name="connsiteX6174" fmla="*/ 3378310 w 12193737"/>
                <a:gd name="connsiteY6174" fmla="*/ 1023625 h 3910698"/>
                <a:gd name="connsiteX6175" fmla="*/ 3378310 w 12193737"/>
                <a:gd name="connsiteY6175" fmla="*/ 1158508 h 3910698"/>
                <a:gd name="connsiteX6176" fmla="*/ 3378310 w 12193737"/>
                <a:gd name="connsiteY6176" fmla="*/ 1019715 h 3910698"/>
                <a:gd name="connsiteX6177" fmla="*/ 3258092 w 12193737"/>
                <a:gd name="connsiteY6177" fmla="*/ 1089129 h 3910698"/>
                <a:gd name="connsiteX6178" fmla="*/ 3253023 w 12193737"/>
                <a:gd name="connsiteY6178" fmla="*/ 1086196 h 3910698"/>
                <a:gd name="connsiteX6179" fmla="*/ 3253023 w 12193737"/>
                <a:gd name="connsiteY6179" fmla="*/ 941501 h 3910698"/>
                <a:gd name="connsiteX6180" fmla="*/ 3378310 w 12193737"/>
                <a:gd name="connsiteY6180" fmla="*/ 1013812 h 3910698"/>
                <a:gd name="connsiteX6181" fmla="*/ 3378310 w 12193737"/>
                <a:gd name="connsiteY6181" fmla="*/ 1019715 h 3910698"/>
                <a:gd name="connsiteX6182" fmla="*/ 3378310 w 12193737"/>
                <a:gd name="connsiteY6182" fmla="*/ 1009902 h 3910698"/>
                <a:gd name="connsiteX6183" fmla="*/ 3254725 w 12193737"/>
                <a:gd name="connsiteY6183" fmla="*/ 938568 h 3910698"/>
                <a:gd name="connsiteX6184" fmla="*/ 3378310 w 12193737"/>
                <a:gd name="connsiteY6184" fmla="*/ 867197 h 3910698"/>
                <a:gd name="connsiteX6185" fmla="*/ 3378310 w 12193737"/>
                <a:gd name="connsiteY6185" fmla="*/ 1009902 h 3910698"/>
                <a:gd name="connsiteX6186" fmla="*/ 3378310 w 12193737"/>
                <a:gd name="connsiteY6186" fmla="*/ 863287 h 3910698"/>
                <a:gd name="connsiteX6187" fmla="*/ 3253023 w 12193737"/>
                <a:gd name="connsiteY6187" fmla="*/ 935598 h 3910698"/>
                <a:gd name="connsiteX6188" fmla="*/ 3253023 w 12193737"/>
                <a:gd name="connsiteY6188" fmla="*/ 785036 h 3910698"/>
                <a:gd name="connsiteX6189" fmla="*/ 3378310 w 12193737"/>
                <a:gd name="connsiteY6189" fmla="*/ 857384 h 3910698"/>
                <a:gd name="connsiteX6190" fmla="*/ 3378310 w 12193737"/>
                <a:gd name="connsiteY6190" fmla="*/ 863287 h 3910698"/>
                <a:gd name="connsiteX6191" fmla="*/ 3378310 w 12193737"/>
                <a:gd name="connsiteY6191" fmla="*/ 853474 h 3910698"/>
                <a:gd name="connsiteX6192" fmla="*/ 3254725 w 12193737"/>
                <a:gd name="connsiteY6192" fmla="*/ 782140 h 3910698"/>
                <a:gd name="connsiteX6193" fmla="*/ 3378310 w 12193737"/>
                <a:gd name="connsiteY6193" fmla="*/ 710769 h 3910698"/>
                <a:gd name="connsiteX6194" fmla="*/ 3378310 w 12193737"/>
                <a:gd name="connsiteY6194" fmla="*/ 853474 h 3910698"/>
                <a:gd name="connsiteX6195" fmla="*/ 3378310 w 12193737"/>
                <a:gd name="connsiteY6195" fmla="*/ 706859 h 3910698"/>
                <a:gd name="connsiteX6196" fmla="*/ 3253023 w 12193737"/>
                <a:gd name="connsiteY6196" fmla="*/ 779170 h 3910698"/>
                <a:gd name="connsiteX6197" fmla="*/ 3253023 w 12193737"/>
                <a:gd name="connsiteY6197" fmla="*/ 628609 h 3910698"/>
                <a:gd name="connsiteX6198" fmla="*/ 3378310 w 12193737"/>
                <a:gd name="connsiteY6198" fmla="*/ 700956 h 3910698"/>
                <a:gd name="connsiteX6199" fmla="*/ 3378310 w 12193737"/>
                <a:gd name="connsiteY6199" fmla="*/ 706859 h 3910698"/>
                <a:gd name="connsiteX6200" fmla="*/ 3378310 w 12193737"/>
                <a:gd name="connsiteY6200" fmla="*/ 697082 h 3910698"/>
                <a:gd name="connsiteX6201" fmla="*/ 3254725 w 12193737"/>
                <a:gd name="connsiteY6201" fmla="*/ 625712 h 3910698"/>
                <a:gd name="connsiteX6202" fmla="*/ 3378310 w 12193737"/>
                <a:gd name="connsiteY6202" fmla="*/ 554341 h 3910698"/>
                <a:gd name="connsiteX6203" fmla="*/ 3378310 w 12193737"/>
                <a:gd name="connsiteY6203" fmla="*/ 697046 h 3910698"/>
                <a:gd name="connsiteX6204" fmla="*/ 3378310 w 12193737"/>
                <a:gd name="connsiteY6204" fmla="*/ 550431 h 3910698"/>
                <a:gd name="connsiteX6205" fmla="*/ 3253023 w 12193737"/>
                <a:gd name="connsiteY6205" fmla="*/ 622779 h 3910698"/>
                <a:gd name="connsiteX6206" fmla="*/ 3253023 w 12193737"/>
                <a:gd name="connsiteY6206" fmla="*/ 478083 h 3910698"/>
                <a:gd name="connsiteX6207" fmla="*/ 3258092 w 12193737"/>
                <a:gd name="connsiteY6207" fmla="*/ 475150 h 3910698"/>
                <a:gd name="connsiteX6208" fmla="*/ 3378310 w 12193737"/>
                <a:gd name="connsiteY6208" fmla="*/ 544529 h 3910698"/>
                <a:gd name="connsiteX6209" fmla="*/ 3378310 w 12193737"/>
                <a:gd name="connsiteY6209" fmla="*/ 550431 h 3910698"/>
                <a:gd name="connsiteX6210" fmla="*/ 3378310 w 12193737"/>
                <a:gd name="connsiteY6210" fmla="*/ 540654 h 3910698"/>
                <a:gd name="connsiteX6211" fmla="*/ 3261496 w 12193737"/>
                <a:gd name="connsiteY6211" fmla="*/ 473194 h 3910698"/>
                <a:gd name="connsiteX6212" fmla="*/ 3378310 w 12193737"/>
                <a:gd name="connsiteY6212" fmla="*/ 405771 h 3910698"/>
                <a:gd name="connsiteX6213" fmla="*/ 3378310 w 12193737"/>
                <a:gd name="connsiteY6213" fmla="*/ 540654 h 3910698"/>
                <a:gd name="connsiteX6214" fmla="*/ 3378310 w 12193737"/>
                <a:gd name="connsiteY6214" fmla="*/ 376369 h 3910698"/>
                <a:gd name="connsiteX6215" fmla="*/ 3261496 w 12193737"/>
                <a:gd name="connsiteY6215" fmla="*/ 308945 h 3910698"/>
                <a:gd name="connsiteX6216" fmla="*/ 3378310 w 12193737"/>
                <a:gd name="connsiteY6216" fmla="*/ 241522 h 3910698"/>
                <a:gd name="connsiteX6217" fmla="*/ 3378310 w 12193737"/>
                <a:gd name="connsiteY6217" fmla="*/ 376405 h 3910698"/>
                <a:gd name="connsiteX6218" fmla="*/ 3378310 w 12193737"/>
                <a:gd name="connsiteY6218" fmla="*/ 237575 h 3910698"/>
                <a:gd name="connsiteX6219" fmla="*/ 3258092 w 12193737"/>
                <a:gd name="connsiteY6219" fmla="*/ 306954 h 3910698"/>
                <a:gd name="connsiteX6220" fmla="*/ 3253023 w 12193737"/>
                <a:gd name="connsiteY6220" fmla="*/ 304021 h 3910698"/>
                <a:gd name="connsiteX6221" fmla="*/ 3253023 w 12193737"/>
                <a:gd name="connsiteY6221" fmla="*/ 159325 h 3910698"/>
                <a:gd name="connsiteX6222" fmla="*/ 3378310 w 12193737"/>
                <a:gd name="connsiteY6222" fmla="*/ 231673 h 3910698"/>
                <a:gd name="connsiteX6223" fmla="*/ 3378310 w 12193737"/>
                <a:gd name="connsiteY6223" fmla="*/ 237575 h 3910698"/>
                <a:gd name="connsiteX6224" fmla="*/ 3378310 w 12193737"/>
                <a:gd name="connsiteY6224" fmla="*/ 227762 h 3910698"/>
                <a:gd name="connsiteX6225" fmla="*/ 3254725 w 12193737"/>
                <a:gd name="connsiteY6225" fmla="*/ 156428 h 3910698"/>
                <a:gd name="connsiteX6226" fmla="*/ 3378310 w 12193737"/>
                <a:gd name="connsiteY6226" fmla="*/ 85058 h 3910698"/>
                <a:gd name="connsiteX6227" fmla="*/ 3378310 w 12193737"/>
                <a:gd name="connsiteY6227" fmla="*/ 227762 h 3910698"/>
                <a:gd name="connsiteX6228" fmla="*/ 3378310 w 12193737"/>
                <a:gd name="connsiteY6228" fmla="*/ 81147 h 3910698"/>
                <a:gd name="connsiteX6229" fmla="*/ 3253023 w 12193737"/>
                <a:gd name="connsiteY6229" fmla="*/ 153459 h 3910698"/>
                <a:gd name="connsiteX6230" fmla="*/ 3253023 w 12193737"/>
                <a:gd name="connsiteY6230" fmla="*/ 2933 h 3910698"/>
                <a:gd name="connsiteX6231" fmla="*/ 3378310 w 12193737"/>
                <a:gd name="connsiteY6231" fmla="*/ 75281 h 3910698"/>
                <a:gd name="connsiteX6232" fmla="*/ 3378310 w 12193737"/>
                <a:gd name="connsiteY6232" fmla="*/ 81183 h 3910698"/>
                <a:gd name="connsiteX6233" fmla="*/ 4604354 w 12193737"/>
                <a:gd name="connsiteY6233" fmla="*/ 2933 h 3910698"/>
                <a:gd name="connsiteX6234" fmla="*/ 4604354 w 12193737"/>
                <a:gd name="connsiteY6234" fmla="*/ 153495 h 3910698"/>
                <a:gd name="connsiteX6235" fmla="*/ 4473961 w 12193737"/>
                <a:gd name="connsiteY6235" fmla="*/ 78214 h 3910698"/>
                <a:gd name="connsiteX6236" fmla="*/ 4604354 w 12193737"/>
                <a:gd name="connsiteY6236" fmla="*/ 2933 h 3910698"/>
                <a:gd name="connsiteX6237" fmla="*/ 4333393 w 12193737"/>
                <a:gd name="connsiteY6237" fmla="*/ 3444348 h 3910698"/>
                <a:gd name="connsiteX6238" fmla="*/ 4333393 w 12193737"/>
                <a:gd name="connsiteY6238" fmla="*/ 3594873 h 3910698"/>
                <a:gd name="connsiteX6239" fmla="*/ 4203036 w 12193737"/>
                <a:gd name="connsiteY6239" fmla="*/ 3519592 h 3910698"/>
                <a:gd name="connsiteX6240" fmla="*/ 4333393 w 12193737"/>
                <a:gd name="connsiteY6240" fmla="*/ 3444348 h 3910698"/>
                <a:gd name="connsiteX6241" fmla="*/ 4201334 w 12193737"/>
                <a:gd name="connsiteY6241" fmla="*/ 3516695 h 3910698"/>
                <a:gd name="connsiteX6242" fmla="*/ 4201334 w 12193737"/>
                <a:gd name="connsiteY6242" fmla="*/ 3366134 h 3910698"/>
                <a:gd name="connsiteX6243" fmla="*/ 4331727 w 12193737"/>
                <a:gd name="connsiteY6243" fmla="*/ 3441415 h 3910698"/>
                <a:gd name="connsiteX6244" fmla="*/ 4201334 w 12193737"/>
                <a:gd name="connsiteY6244" fmla="*/ 3516695 h 3910698"/>
                <a:gd name="connsiteX6245" fmla="*/ 4203036 w 12193737"/>
                <a:gd name="connsiteY6245" fmla="*/ 3363200 h 3910698"/>
                <a:gd name="connsiteX6246" fmla="*/ 4328323 w 12193737"/>
                <a:gd name="connsiteY6246" fmla="*/ 3290853 h 3910698"/>
                <a:gd name="connsiteX6247" fmla="*/ 4333393 w 12193737"/>
                <a:gd name="connsiteY6247" fmla="*/ 3293786 h 3910698"/>
                <a:gd name="connsiteX6248" fmla="*/ 4333393 w 12193737"/>
                <a:gd name="connsiteY6248" fmla="*/ 3438482 h 3910698"/>
                <a:gd name="connsiteX6249" fmla="*/ 4203036 w 12193737"/>
                <a:gd name="connsiteY6249" fmla="*/ 3363200 h 3910698"/>
                <a:gd name="connsiteX6250" fmla="*/ 4468892 w 12193737"/>
                <a:gd name="connsiteY6250" fmla="*/ 538699 h 3910698"/>
                <a:gd name="connsiteX6251" fmla="*/ 4463822 w 12193737"/>
                <a:gd name="connsiteY6251" fmla="*/ 541632 h 3910698"/>
                <a:gd name="connsiteX6252" fmla="*/ 4338535 w 12193737"/>
                <a:gd name="connsiteY6252" fmla="*/ 469284 h 3910698"/>
                <a:gd name="connsiteX6253" fmla="*/ 4468928 w 12193737"/>
                <a:gd name="connsiteY6253" fmla="*/ 394003 h 3910698"/>
                <a:gd name="connsiteX6254" fmla="*/ 4468928 w 12193737"/>
                <a:gd name="connsiteY6254" fmla="*/ 538699 h 3910698"/>
                <a:gd name="connsiteX6255" fmla="*/ 4472259 w 12193737"/>
                <a:gd name="connsiteY6255" fmla="*/ 706859 h 3910698"/>
                <a:gd name="connsiteX6256" fmla="*/ 4602652 w 12193737"/>
                <a:gd name="connsiteY6256" fmla="*/ 782140 h 3910698"/>
                <a:gd name="connsiteX6257" fmla="*/ 4472259 w 12193737"/>
                <a:gd name="connsiteY6257" fmla="*/ 857421 h 3910698"/>
                <a:gd name="connsiteX6258" fmla="*/ 4472259 w 12193737"/>
                <a:gd name="connsiteY6258" fmla="*/ 706859 h 3910698"/>
                <a:gd name="connsiteX6259" fmla="*/ 4472259 w 12193737"/>
                <a:gd name="connsiteY6259" fmla="*/ 1488998 h 3910698"/>
                <a:gd name="connsiteX6260" fmla="*/ 4602652 w 12193737"/>
                <a:gd name="connsiteY6260" fmla="*/ 1564279 h 3910698"/>
                <a:gd name="connsiteX6261" fmla="*/ 4472259 w 12193737"/>
                <a:gd name="connsiteY6261" fmla="*/ 1639560 h 3910698"/>
                <a:gd name="connsiteX6262" fmla="*/ 4472259 w 12193737"/>
                <a:gd name="connsiteY6262" fmla="*/ 1488998 h 3910698"/>
                <a:gd name="connsiteX6263" fmla="*/ 4472259 w 12193737"/>
                <a:gd name="connsiteY6263" fmla="*/ 2271138 h 3910698"/>
                <a:gd name="connsiteX6264" fmla="*/ 4602652 w 12193737"/>
                <a:gd name="connsiteY6264" fmla="*/ 2346419 h 3910698"/>
                <a:gd name="connsiteX6265" fmla="*/ 4472259 w 12193737"/>
                <a:gd name="connsiteY6265" fmla="*/ 2421700 h 3910698"/>
                <a:gd name="connsiteX6266" fmla="*/ 4472259 w 12193737"/>
                <a:gd name="connsiteY6266" fmla="*/ 2271138 h 3910698"/>
                <a:gd name="connsiteX6267" fmla="*/ 4472259 w 12193737"/>
                <a:gd name="connsiteY6267" fmla="*/ 3053278 h 3910698"/>
                <a:gd name="connsiteX6268" fmla="*/ 4602652 w 12193737"/>
                <a:gd name="connsiteY6268" fmla="*/ 3128559 h 3910698"/>
                <a:gd name="connsiteX6269" fmla="*/ 4472259 w 12193737"/>
                <a:gd name="connsiteY6269" fmla="*/ 3203840 h 3910698"/>
                <a:gd name="connsiteX6270" fmla="*/ 4472259 w 12193737"/>
                <a:gd name="connsiteY6270" fmla="*/ 3053278 h 3910698"/>
                <a:gd name="connsiteX6271" fmla="*/ 4333393 w 12193737"/>
                <a:gd name="connsiteY6271" fmla="*/ 2812734 h 3910698"/>
                <a:gd name="connsiteX6272" fmla="*/ 4203036 w 12193737"/>
                <a:gd name="connsiteY6272" fmla="*/ 2737453 h 3910698"/>
                <a:gd name="connsiteX6273" fmla="*/ 4333393 w 12193737"/>
                <a:gd name="connsiteY6273" fmla="*/ 2662172 h 3910698"/>
                <a:gd name="connsiteX6274" fmla="*/ 4333393 w 12193737"/>
                <a:gd name="connsiteY6274" fmla="*/ 2812734 h 3910698"/>
                <a:gd name="connsiteX6275" fmla="*/ 4333393 w 12193737"/>
                <a:gd name="connsiteY6275" fmla="*/ 2030594 h 3910698"/>
                <a:gd name="connsiteX6276" fmla="*/ 4203036 w 12193737"/>
                <a:gd name="connsiteY6276" fmla="*/ 1955313 h 3910698"/>
                <a:gd name="connsiteX6277" fmla="*/ 4333393 w 12193737"/>
                <a:gd name="connsiteY6277" fmla="*/ 1880032 h 3910698"/>
                <a:gd name="connsiteX6278" fmla="*/ 4333393 w 12193737"/>
                <a:gd name="connsiteY6278" fmla="*/ 2030594 h 3910698"/>
                <a:gd name="connsiteX6279" fmla="*/ 4333393 w 12193737"/>
                <a:gd name="connsiteY6279" fmla="*/ 1248490 h 3910698"/>
                <a:gd name="connsiteX6280" fmla="*/ 4203036 w 12193737"/>
                <a:gd name="connsiteY6280" fmla="*/ 1173210 h 3910698"/>
                <a:gd name="connsiteX6281" fmla="*/ 4333393 w 12193737"/>
                <a:gd name="connsiteY6281" fmla="*/ 1097929 h 3910698"/>
                <a:gd name="connsiteX6282" fmla="*/ 4333393 w 12193737"/>
                <a:gd name="connsiteY6282" fmla="*/ 1248490 h 3910698"/>
                <a:gd name="connsiteX6283" fmla="*/ 4336797 w 12193737"/>
                <a:gd name="connsiteY6283" fmla="*/ 779207 h 3910698"/>
                <a:gd name="connsiteX6284" fmla="*/ 4336797 w 12193737"/>
                <a:gd name="connsiteY6284" fmla="*/ 634511 h 3910698"/>
                <a:gd name="connsiteX6285" fmla="*/ 4341866 w 12193737"/>
                <a:gd name="connsiteY6285" fmla="*/ 631578 h 3910698"/>
                <a:gd name="connsiteX6286" fmla="*/ 4467190 w 12193737"/>
                <a:gd name="connsiteY6286" fmla="*/ 703926 h 3910698"/>
                <a:gd name="connsiteX6287" fmla="*/ 4336797 w 12193737"/>
                <a:gd name="connsiteY6287" fmla="*/ 779207 h 3910698"/>
                <a:gd name="connsiteX6288" fmla="*/ 4468892 w 12193737"/>
                <a:gd name="connsiteY6288" fmla="*/ 706859 h 3910698"/>
                <a:gd name="connsiteX6289" fmla="*/ 4468892 w 12193737"/>
                <a:gd name="connsiteY6289" fmla="*/ 857384 h 3910698"/>
                <a:gd name="connsiteX6290" fmla="*/ 4338498 w 12193737"/>
                <a:gd name="connsiteY6290" fmla="*/ 782103 h 3910698"/>
                <a:gd name="connsiteX6291" fmla="*/ 4468892 w 12193737"/>
                <a:gd name="connsiteY6291" fmla="*/ 706823 h 3910698"/>
                <a:gd name="connsiteX6292" fmla="*/ 4336797 w 12193737"/>
                <a:gd name="connsiteY6292" fmla="*/ 785073 h 3910698"/>
                <a:gd name="connsiteX6293" fmla="*/ 4467190 w 12193737"/>
                <a:gd name="connsiteY6293" fmla="*/ 860354 h 3910698"/>
                <a:gd name="connsiteX6294" fmla="*/ 4341866 w 12193737"/>
                <a:gd name="connsiteY6294" fmla="*/ 932701 h 3910698"/>
                <a:gd name="connsiteX6295" fmla="*/ 4336797 w 12193737"/>
                <a:gd name="connsiteY6295" fmla="*/ 929768 h 3910698"/>
                <a:gd name="connsiteX6296" fmla="*/ 4336797 w 12193737"/>
                <a:gd name="connsiteY6296" fmla="*/ 785073 h 3910698"/>
                <a:gd name="connsiteX6297" fmla="*/ 4460418 w 12193737"/>
                <a:gd name="connsiteY6297" fmla="*/ 1020692 h 3910698"/>
                <a:gd name="connsiteX6298" fmla="*/ 4336797 w 12193737"/>
                <a:gd name="connsiteY6298" fmla="*/ 1092063 h 3910698"/>
                <a:gd name="connsiteX6299" fmla="*/ 4336797 w 12193737"/>
                <a:gd name="connsiteY6299" fmla="*/ 949322 h 3910698"/>
                <a:gd name="connsiteX6300" fmla="*/ 4460418 w 12193737"/>
                <a:gd name="connsiteY6300" fmla="*/ 1020692 h 3910698"/>
                <a:gd name="connsiteX6301" fmla="*/ 4467190 w 12193737"/>
                <a:gd name="connsiteY6301" fmla="*/ 1173210 h 3910698"/>
                <a:gd name="connsiteX6302" fmla="*/ 4336797 w 12193737"/>
                <a:gd name="connsiteY6302" fmla="*/ 1248490 h 3910698"/>
                <a:gd name="connsiteX6303" fmla="*/ 4336797 w 12193737"/>
                <a:gd name="connsiteY6303" fmla="*/ 1097965 h 3910698"/>
                <a:gd name="connsiteX6304" fmla="*/ 4467190 w 12193737"/>
                <a:gd name="connsiteY6304" fmla="*/ 1173246 h 3910698"/>
                <a:gd name="connsiteX6305" fmla="*/ 4336797 w 12193737"/>
                <a:gd name="connsiteY6305" fmla="*/ 1254357 h 3910698"/>
                <a:gd name="connsiteX6306" fmla="*/ 4460418 w 12193737"/>
                <a:gd name="connsiteY6306" fmla="*/ 1325727 h 3910698"/>
                <a:gd name="connsiteX6307" fmla="*/ 4336797 w 12193737"/>
                <a:gd name="connsiteY6307" fmla="*/ 1397097 h 3910698"/>
                <a:gd name="connsiteX6308" fmla="*/ 4336797 w 12193737"/>
                <a:gd name="connsiteY6308" fmla="*/ 1254357 h 3910698"/>
                <a:gd name="connsiteX6309" fmla="*/ 4341902 w 12193737"/>
                <a:gd name="connsiteY6309" fmla="*/ 1413717 h 3910698"/>
                <a:gd name="connsiteX6310" fmla="*/ 4467190 w 12193737"/>
                <a:gd name="connsiteY6310" fmla="*/ 1486065 h 3910698"/>
                <a:gd name="connsiteX6311" fmla="*/ 4336797 w 12193737"/>
                <a:gd name="connsiteY6311" fmla="*/ 1561346 h 3910698"/>
                <a:gd name="connsiteX6312" fmla="*/ 4336797 w 12193737"/>
                <a:gd name="connsiteY6312" fmla="*/ 1416651 h 3910698"/>
                <a:gd name="connsiteX6313" fmla="*/ 4341902 w 12193737"/>
                <a:gd name="connsiteY6313" fmla="*/ 1413717 h 3910698"/>
                <a:gd name="connsiteX6314" fmla="*/ 4468892 w 12193737"/>
                <a:gd name="connsiteY6314" fmla="*/ 1488998 h 3910698"/>
                <a:gd name="connsiteX6315" fmla="*/ 4468892 w 12193737"/>
                <a:gd name="connsiteY6315" fmla="*/ 1639524 h 3910698"/>
                <a:gd name="connsiteX6316" fmla="*/ 4338498 w 12193737"/>
                <a:gd name="connsiteY6316" fmla="*/ 1564243 h 3910698"/>
                <a:gd name="connsiteX6317" fmla="*/ 4468892 w 12193737"/>
                <a:gd name="connsiteY6317" fmla="*/ 1488962 h 3910698"/>
                <a:gd name="connsiteX6318" fmla="*/ 4336797 w 12193737"/>
                <a:gd name="connsiteY6318" fmla="*/ 1567212 h 3910698"/>
                <a:gd name="connsiteX6319" fmla="*/ 4467190 w 12193737"/>
                <a:gd name="connsiteY6319" fmla="*/ 1642493 h 3910698"/>
                <a:gd name="connsiteX6320" fmla="*/ 4341866 w 12193737"/>
                <a:gd name="connsiteY6320" fmla="*/ 1714841 h 3910698"/>
                <a:gd name="connsiteX6321" fmla="*/ 4336797 w 12193737"/>
                <a:gd name="connsiteY6321" fmla="*/ 1711908 h 3910698"/>
                <a:gd name="connsiteX6322" fmla="*/ 4336797 w 12193737"/>
                <a:gd name="connsiteY6322" fmla="*/ 1567212 h 3910698"/>
                <a:gd name="connsiteX6323" fmla="*/ 4460418 w 12193737"/>
                <a:gd name="connsiteY6323" fmla="*/ 1802832 h 3910698"/>
                <a:gd name="connsiteX6324" fmla="*/ 4336833 w 12193737"/>
                <a:gd name="connsiteY6324" fmla="*/ 1874202 h 3910698"/>
                <a:gd name="connsiteX6325" fmla="*/ 4336833 w 12193737"/>
                <a:gd name="connsiteY6325" fmla="*/ 1731462 h 3910698"/>
                <a:gd name="connsiteX6326" fmla="*/ 4460418 w 12193737"/>
                <a:gd name="connsiteY6326" fmla="*/ 1802832 h 3910698"/>
                <a:gd name="connsiteX6327" fmla="*/ 4467190 w 12193737"/>
                <a:gd name="connsiteY6327" fmla="*/ 1955349 h 3910698"/>
                <a:gd name="connsiteX6328" fmla="*/ 4336797 w 12193737"/>
                <a:gd name="connsiteY6328" fmla="*/ 2030630 h 3910698"/>
                <a:gd name="connsiteX6329" fmla="*/ 4336797 w 12193737"/>
                <a:gd name="connsiteY6329" fmla="*/ 1880068 h 3910698"/>
                <a:gd name="connsiteX6330" fmla="*/ 4467190 w 12193737"/>
                <a:gd name="connsiteY6330" fmla="*/ 1955349 h 3910698"/>
                <a:gd name="connsiteX6331" fmla="*/ 4336797 w 12193737"/>
                <a:gd name="connsiteY6331" fmla="*/ 2036496 h 3910698"/>
                <a:gd name="connsiteX6332" fmla="*/ 4460418 w 12193737"/>
                <a:gd name="connsiteY6332" fmla="*/ 2107866 h 3910698"/>
                <a:gd name="connsiteX6333" fmla="*/ 4336797 w 12193737"/>
                <a:gd name="connsiteY6333" fmla="*/ 2179237 h 3910698"/>
                <a:gd name="connsiteX6334" fmla="*/ 4336797 w 12193737"/>
                <a:gd name="connsiteY6334" fmla="*/ 2036496 h 3910698"/>
                <a:gd name="connsiteX6335" fmla="*/ 4341866 w 12193737"/>
                <a:gd name="connsiteY6335" fmla="*/ 2195857 h 3910698"/>
                <a:gd name="connsiteX6336" fmla="*/ 4467190 w 12193737"/>
                <a:gd name="connsiteY6336" fmla="*/ 2268205 h 3910698"/>
                <a:gd name="connsiteX6337" fmla="*/ 4336797 w 12193737"/>
                <a:gd name="connsiteY6337" fmla="*/ 2343486 h 3910698"/>
                <a:gd name="connsiteX6338" fmla="*/ 4336797 w 12193737"/>
                <a:gd name="connsiteY6338" fmla="*/ 2198790 h 3910698"/>
                <a:gd name="connsiteX6339" fmla="*/ 4341866 w 12193737"/>
                <a:gd name="connsiteY6339" fmla="*/ 2195857 h 3910698"/>
                <a:gd name="connsiteX6340" fmla="*/ 4468892 w 12193737"/>
                <a:gd name="connsiteY6340" fmla="*/ 2271138 h 3910698"/>
                <a:gd name="connsiteX6341" fmla="*/ 4468892 w 12193737"/>
                <a:gd name="connsiteY6341" fmla="*/ 2421664 h 3910698"/>
                <a:gd name="connsiteX6342" fmla="*/ 4338498 w 12193737"/>
                <a:gd name="connsiteY6342" fmla="*/ 2346383 h 3910698"/>
                <a:gd name="connsiteX6343" fmla="*/ 4468892 w 12193737"/>
                <a:gd name="connsiteY6343" fmla="*/ 2271138 h 3910698"/>
                <a:gd name="connsiteX6344" fmla="*/ 4336797 w 12193737"/>
                <a:gd name="connsiteY6344" fmla="*/ 2349352 h 3910698"/>
                <a:gd name="connsiteX6345" fmla="*/ 4467190 w 12193737"/>
                <a:gd name="connsiteY6345" fmla="*/ 2424633 h 3910698"/>
                <a:gd name="connsiteX6346" fmla="*/ 4341866 w 12193737"/>
                <a:gd name="connsiteY6346" fmla="*/ 2496981 h 3910698"/>
                <a:gd name="connsiteX6347" fmla="*/ 4336797 w 12193737"/>
                <a:gd name="connsiteY6347" fmla="*/ 2494048 h 3910698"/>
                <a:gd name="connsiteX6348" fmla="*/ 4336797 w 12193737"/>
                <a:gd name="connsiteY6348" fmla="*/ 2349352 h 3910698"/>
                <a:gd name="connsiteX6349" fmla="*/ 4460418 w 12193737"/>
                <a:gd name="connsiteY6349" fmla="*/ 2584972 h 3910698"/>
                <a:gd name="connsiteX6350" fmla="*/ 4336797 w 12193737"/>
                <a:gd name="connsiteY6350" fmla="*/ 2656342 h 3910698"/>
                <a:gd name="connsiteX6351" fmla="*/ 4336797 w 12193737"/>
                <a:gd name="connsiteY6351" fmla="*/ 2513601 h 3910698"/>
                <a:gd name="connsiteX6352" fmla="*/ 4460418 w 12193737"/>
                <a:gd name="connsiteY6352" fmla="*/ 2584972 h 3910698"/>
                <a:gd name="connsiteX6353" fmla="*/ 4467190 w 12193737"/>
                <a:gd name="connsiteY6353" fmla="*/ 2737489 h 3910698"/>
                <a:gd name="connsiteX6354" fmla="*/ 4336797 w 12193737"/>
                <a:gd name="connsiteY6354" fmla="*/ 2812770 h 3910698"/>
                <a:gd name="connsiteX6355" fmla="*/ 4336797 w 12193737"/>
                <a:gd name="connsiteY6355" fmla="*/ 2662244 h 3910698"/>
                <a:gd name="connsiteX6356" fmla="*/ 4467190 w 12193737"/>
                <a:gd name="connsiteY6356" fmla="*/ 2737489 h 3910698"/>
                <a:gd name="connsiteX6357" fmla="*/ 4336797 w 12193737"/>
                <a:gd name="connsiteY6357" fmla="*/ 2818636 h 3910698"/>
                <a:gd name="connsiteX6358" fmla="*/ 4460418 w 12193737"/>
                <a:gd name="connsiteY6358" fmla="*/ 2890006 h 3910698"/>
                <a:gd name="connsiteX6359" fmla="*/ 4336797 w 12193737"/>
                <a:gd name="connsiteY6359" fmla="*/ 2961376 h 3910698"/>
                <a:gd name="connsiteX6360" fmla="*/ 4336797 w 12193737"/>
                <a:gd name="connsiteY6360" fmla="*/ 2818636 h 3910698"/>
                <a:gd name="connsiteX6361" fmla="*/ 4341902 w 12193737"/>
                <a:gd name="connsiteY6361" fmla="*/ 2977997 h 3910698"/>
                <a:gd name="connsiteX6362" fmla="*/ 4467190 w 12193737"/>
                <a:gd name="connsiteY6362" fmla="*/ 3050309 h 3910698"/>
                <a:gd name="connsiteX6363" fmla="*/ 4336797 w 12193737"/>
                <a:gd name="connsiteY6363" fmla="*/ 3125589 h 3910698"/>
                <a:gd name="connsiteX6364" fmla="*/ 4336797 w 12193737"/>
                <a:gd name="connsiteY6364" fmla="*/ 2980930 h 3910698"/>
                <a:gd name="connsiteX6365" fmla="*/ 4341902 w 12193737"/>
                <a:gd name="connsiteY6365" fmla="*/ 2977997 h 3910698"/>
                <a:gd name="connsiteX6366" fmla="*/ 4468892 w 12193737"/>
                <a:gd name="connsiteY6366" fmla="*/ 3053278 h 3910698"/>
                <a:gd name="connsiteX6367" fmla="*/ 4468892 w 12193737"/>
                <a:gd name="connsiteY6367" fmla="*/ 3203840 h 3910698"/>
                <a:gd name="connsiteX6368" fmla="*/ 4338498 w 12193737"/>
                <a:gd name="connsiteY6368" fmla="*/ 3128559 h 3910698"/>
                <a:gd name="connsiteX6369" fmla="*/ 4468892 w 12193737"/>
                <a:gd name="connsiteY6369" fmla="*/ 3053278 h 3910698"/>
                <a:gd name="connsiteX6370" fmla="*/ 4336797 w 12193737"/>
                <a:gd name="connsiteY6370" fmla="*/ 3131492 h 3910698"/>
                <a:gd name="connsiteX6371" fmla="*/ 4467190 w 12193737"/>
                <a:gd name="connsiteY6371" fmla="*/ 3206773 h 3910698"/>
                <a:gd name="connsiteX6372" fmla="*/ 4341866 w 12193737"/>
                <a:gd name="connsiteY6372" fmla="*/ 3279121 h 3910698"/>
                <a:gd name="connsiteX6373" fmla="*/ 4336797 w 12193737"/>
                <a:gd name="connsiteY6373" fmla="*/ 3276188 h 3910698"/>
                <a:gd name="connsiteX6374" fmla="*/ 4336797 w 12193737"/>
                <a:gd name="connsiteY6374" fmla="*/ 3131492 h 3910698"/>
                <a:gd name="connsiteX6375" fmla="*/ 4468892 w 12193737"/>
                <a:gd name="connsiteY6375" fmla="*/ 3209706 h 3910698"/>
                <a:gd name="connsiteX6376" fmla="*/ 4468892 w 12193737"/>
                <a:gd name="connsiteY6376" fmla="*/ 3352446 h 3910698"/>
                <a:gd name="connsiteX6377" fmla="*/ 4345270 w 12193737"/>
                <a:gd name="connsiteY6377" fmla="*/ 3281076 h 3910698"/>
                <a:gd name="connsiteX6378" fmla="*/ 4468892 w 12193737"/>
                <a:gd name="connsiteY6378" fmla="*/ 3209706 h 3910698"/>
                <a:gd name="connsiteX6379" fmla="*/ 4468892 w 12193737"/>
                <a:gd name="connsiteY6379" fmla="*/ 3047412 h 3910698"/>
                <a:gd name="connsiteX6380" fmla="*/ 4345306 w 12193737"/>
                <a:gd name="connsiteY6380" fmla="*/ 2976041 h 3910698"/>
                <a:gd name="connsiteX6381" fmla="*/ 4468892 w 12193737"/>
                <a:gd name="connsiteY6381" fmla="*/ 2904707 h 3910698"/>
                <a:gd name="connsiteX6382" fmla="*/ 4468892 w 12193737"/>
                <a:gd name="connsiteY6382" fmla="*/ 3047412 h 3910698"/>
                <a:gd name="connsiteX6383" fmla="*/ 4463822 w 12193737"/>
                <a:gd name="connsiteY6383" fmla="*/ 2888051 h 3910698"/>
                <a:gd name="connsiteX6384" fmla="*/ 4338498 w 12193737"/>
                <a:gd name="connsiteY6384" fmla="*/ 2815703 h 3910698"/>
                <a:gd name="connsiteX6385" fmla="*/ 4468892 w 12193737"/>
                <a:gd name="connsiteY6385" fmla="*/ 2740422 h 3910698"/>
                <a:gd name="connsiteX6386" fmla="*/ 4468892 w 12193737"/>
                <a:gd name="connsiteY6386" fmla="*/ 2885118 h 3910698"/>
                <a:gd name="connsiteX6387" fmla="*/ 4463858 w 12193737"/>
                <a:gd name="connsiteY6387" fmla="*/ 2888051 h 3910698"/>
                <a:gd name="connsiteX6388" fmla="*/ 4468892 w 12193737"/>
                <a:gd name="connsiteY6388" fmla="*/ 2734556 h 3910698"/>
                <a:gd name="connsiteX6389" fmla="*/ 4338498 w 12193737"/>
                <a:gd name="connsiteY6389" fmla="*/ 2659275 h 3910698"/>
                <a:gd name="connsiteX6390" fmla="*/ 4463822 w 12193737"/>
                <a:gd name="connsiteY6390" fmla="*/ 2586927 h 3910698"/>
                <a:gd name="connsiteX6391" fmla="*/ 4468892 w 12193737"/>
                <a:gd name="connsiteY6391" fmla="*/ 2589860 h 3910698"/>
                <a:gd name="connsiteX6392" fmla="*/ 4468892 w 12193737"/>
                <a:gd name="connsiteY6392" fmla="*/ 2734556 h 3910698"/>
                <a:gd name="connsiteX6393" fmla="*/ 4345270 w 12193737"/>
                <a:gd name="connsiteY6393" fmla="*/ 2498936 h 3910698"/>
                <a:gd name="connsiteX6394" fmla="*/ 4468855 w 12193737"/>
                <a:gd name="connsiteY6394" fmla="*/ 2427566 h 3910698"/>
                <a:gd name="connsiteX6395" fmla="*/ 4468855 w 12193737"/>
                <a:gd name="connsiteY6395" fmla="*/ 2570270 h 3910698"/>
                <a:gd name="connsiteX6396" fmla="*/ 4345270 w 12193737"/>
                <a:gd name="connsiteY6396" fmla="*/ 2498936 h 3910698"/>
                <a:gd name="connsiteX6397" fmla="*/ 4468892 w 12193737"/>
                <a:gd name="connsiteY6397" fmla="*/ 2265272 h 3910698"/>
                <a:gd name="connsiteX6398" fmla="*/ 4345306 w 12193737"/>
                <a:gd name="connsiteY6398" fmla="*/ 2193902 h 3910698"/>
                <a:gd name="connsiteX6399" fmla="*/ 4468892 w 12193737"/>
                <a:gd name="connsiteY6399" fmla="*/ 2122531 h 3910698"/>
                <a:gd name="connsiteX6400" fmla="*/ 4468892 w 12193737"/>
                <a:gd name="connsiteY6400" fmla="*/ 2265272 h 3910698"/>
                <a:gd name="connsiteX6401" fmla="*/ 4463822 w 12193737"/>
                <a:gd name="connsiteY6401" fmla="*/ 2105911 h 3910698"/>
                <a:gd name="connsiteX6402" fmla="*/ 4338498 w 12193737"/>
                <a:gd name="connsiteY6402" fmla="*/ 2033563 h 3910698"/>
                <a:gd name="connsiteX6403" fmla="*/ 4468892 w 12193737"/>
                <a:gd name="connsiteY6403" fmla="*/ 1958282 h 3910698"/>
                <a:gd name="connsiteX6404" fmla="*/ 4468892 w 12193737"/>
                <a:gd name="connsiteY6404" fmla="*/ 2102978 h 3910698"/>
                <a:gd name="connsiteX6405" fmla="*/ 4463822 w 12193737"/>
                <a:gd name="connsiteY6405" fmla="*/ 2105911 h 3910698"/>
                <a:gd name="connsiteX6406" fmla="*/ 4468892 w 12193737"/>
                <a:gd name="connsiteY6406" fmla="*/ 1952380 h 3910698"/>
                <a:gd name="connsiteX6407" fmla="*/ 4338498 w 12193737"/>
                <a:gd name="connsiteY6407" fmla="*/ 1877099 h 3910698"/>
                <a:gd name="connsiteX6408" fmla="*/ 4463786 w 12193737"/>
                <a:gd name="connsiteY6408" fmla="*/ 1804751 h 3910698"/>
                <a:gd name="connsiteX6409" fmla="*/ 4468855 w 12193737"/>
                <a:gd name="connsiteY6409" fmla="*/ 1807684 h 3910698"/>
                <a:gd name="connsiteX6410" fmla="*/ 4468855 w 12193737"/>
                <a:gd name="connsiteY6410" fmla="*/ 1952380 h 3910698"/>
                <a:gd name="connsiteX6411" fmla="*/ 4345270 w 12193737"/>
                <a:gd name="connsiteY6411" fmla="*/ 1716797 h 3910698"/>
                <a:gd name="connsiteX6412" fmla="*/ 4468855 w 12193737"/>
                <a:gd name="connsiteY6412" fmla="*/ 1645426 h 3910698"/>
                <a:gd name="connsiteX6413" fmla="*/ 4468855 w 12193737"/>
                <a:gd name="connsiteY6413" fmla="*/ 1788167 h 3910698"/>
                <a:gd name="connsiteX6414" fmla="*/ 4345270 w 12193737"/>
                <a:gd name="connsiteY6414" fmla="*/ 1716797 h 3910698"/>
                <a:gd name="connsiteX6415" fmla="*/ 4468892 w 12193737"/>
                <a:gd name="connsiteY6415" fmla="*/ 1483132 h 3910698"/>
                <a:gd name="connsiteX6416" fmla="*/ 4345306 w 12193737"/>
                <a:gd name="connsiteY6416" fmla="*/ 1411762 h 3910698"/>
                <a:gd name="connsiteX6417" fmla="*/ 4468892 w 12193737"/>
                <a:gd name="connsiteY6417" fmla="*/ 1340392 h 3910698"/>
                <a:gd name="connsiteX6418" fmla="*/ 4468892 w 12193737"/>
                <a:gd name="connsiteY6418" fmla="*/ 1483096 h 3910698"/>
                <a:gd name="connsiteX6419" fmla="*/ 4463822 w 12193737"/>
                <a:gd name="connsiteY6419" fmla="*/ 1323771 h 3910698"/>
                <a:gd name="connsiteX6420" fmla="*/ 4338498 w 12193737"/>
                <a:gd name="connsiteY6420" fmla="*/ 1251423 h 3910698"/>
                <a:gd name="connsiteX6421" fmla="*/ 4468892 w 12193737"/>
                <a:gd name="connsiteY6421" fmla="*/ 1176143 h 3910698"/>
                <a:gd name="connsiteX6422" fmla="*/ 4468892 w 12193737"/>
                <a:gd name="connsiteY6422" fmla="*/ 1320838 h 3910698"/>
                <a:gd name="connsiteX6423" fmla="*/ 4463822 w 12193737"/>
                <a:gd name="connsiteY6423" fmla="*/ 1323771 h 3910698"/>
                <a:gd name="connsiteX6424" fmla="*/ 4468892 w 12193737"/>
                <a:gd name="connsiteY6424" fmla="*/ 1170240 h 3910698"/>
                <a:gd name="connsiteX6425" fmla="*/ 4338498 w 12193737"/>
                <a:gd name="connsiteY6425" fmla="*/ 1094959 h 3910698"/>
                <a:gd name="connsiteX6426" fmla="*/ 4463822 w 12193737"/>
                <a:gd name="connsiteY6426" fmla="*/ 1022611 h 3910698"/>
                <a:gd name="connsiteX6427" fmla="*/ 4468892 w 12193737"/>
                <a:gd name="connsiteY6427" fmla="*/ 1025544 h 3910698"/>
                <a:gd name="connsiteX6428" fmla="*/ 4468892 w 12193737"/>
                <a:gd name="connsiteY6428" fmla="*/ 1170240 h 3910698"/>
                <a:gd name="connsiteX6429" fmla="*/ 4345270 w 12193737"/>
                <a:gd name="connsiteY6429" fmla="*/ 934657 h 3910698"/>
                <a:gd name="connsiteX6430" fmla="*/ 4468855 w 12193737"/>
                <a:gd name="connsiteY6430" fmla="*/ 863287 h 3910698"/>
                <a:gd name="connsiteX6431" fmla="*/ 4468855 w 12193737"/>
                <a:gd name="connsiteY6431" fmla="*/ 1006027 h 3910698"/>
                <a:gd name="connsiteX6432" fmla="*/ 4345270 w 12193737"/>
                <a:gd name="connsiteY6432" fmla="*/ 934657 h 3910698"/>
                <a:gd name="connsiteX6433" fmla="*/ 4468892 w 12193737"/>
                <a:gd name="connsiteY6433" fmla="*/ 700993 h 3910698"/>
                <a:gd name="connsiteX6434" fmla="*/ 4345306 w 12193737"/>
                <a:gd name="connsiteY6434" fmla="*/ 629622 h 3910698"/>
                <a:gd name="connsiteX6435" fmla="*/ 4468892 w 12193737"/>
                <a:gd name="connsiteY6435" fmla="*/ 558252 h 3910698"/>
                <a:gd name="connsiteX6436" fmla="*/ 4468892 w 12193737"/>
                <a:gd name="connsiteY6436" fmla="*/ 700993 h 3910698"/>
                <a:gd name="connsiteX6437" fmla="*/ 4336797 w 12193737"/>
                <a:gd name="connsiteY6437" fmla="*/ 466351 h 3910698"/>
                <a:gd name="connsiteX6438" fmla="*/ 4336797 w 12193737"/>
                <a:gd name="connsiteY6438" fmla="*/ 315789 h 3910698"/>
                <a:gd name="connsiteX6439" fmla="*/ 4467190 w 12193737"/>
                <a:gd name="connsiteY6439" fmla="*/ 391070 h 3910698"/>
                <a:gd name="connsiteX6440" fmla="*/ 4336797 w 12193737"/>
                <a:gd name="connsiteY6440" fmla="*/ 466351 h 3910698"/>
                <a:gd name="connsiteX6441" fmla="*/ 4460418 w 12193737"/>
                <a:gd name="connsiteY6441" fmla="*/ 543587 h 3910698"/>
                <a:gd name="connsiteX6442" fmla="*/ 4336833 w 12193737"/>
                <a:gd name="connsiteY6442" fmla="*/ 614957 h 3910698"/>
                <a:gd name="connsiteX6443" fmla="*/ 4336833 w 12193737"/>
                <a:gd name="connsiteY6443" fmla="*/ 472253 h 3910698"/>
                <a:gd name="connsiteX6444" fmla="*/ 4460418 w 12193737"/>
                <a:gd name="connsiteY6444" fmla="*/ 543623 h 3910698"/>
                <a:gd name="connsiteX6445" fmla="*/ 4333393 w 12193737"/>
                <a:gd name="connsiteY6445" fmla="*/ 466351 h 3910698"/>
                <a:gd name="connsiteX6446" fmla="*/ 4203036 w 12193737"/>
                <a:gd name="connsiteY6446" fmla="*/ 391070 h 3910698"/>
                <a:gd name="connsiteX6447" fmla="*/ 4333393 w 12193737"/>
                <a:gd name="connsiteY6447" fmla="*/ 315789 h 3910698"/>
                <a:gd name="connsiteX6448" fmla="*/ 4333393 w 12193737"/>
                <a:gd name="connsiteY6448" fmla="*/ 466351 h 3910698"/>
                <a:gd name="connsiteX6449" fmla="*/ 4331727 w 12193737"/>
                <a:gd name="connsiteY6449" fmla="*/ 469284 h 3910698"/>
                <a:gd name="connsiteX6450" fmla="*/ 4201334 w 12193737"/>
                <a:gd name="connsiteY6450" fmla="*/ 544565 h 3910698"/>
                <a:gd name="connsiteX6451" fmla="*/ 4201334 w 12193737"/>
                <a:gd name="connsiteY6451" fmla="*/ 394003 h 3910698"/>
                <a:gd name="connsiteX6452" fmla="*/ 4331727 w 12193737"/>
                <a:gd name="connsiteY6452" fmla="*/ 469284 h 3910698"/>
                <a:gd name="connsiteX6453" fmla="*/ 4333393 w 12193737"/>
                <a:gd name="connsiteY6453" fmla="*/ 472217 h 3910698"/>
                <a:gd name="connsiteX6454" fmla="*/ 4333393 w 12193737"/>
                <a:gd name="connsiteY6454" fmla="*/ 616913 h 3910698"/>
                <a:gd name="connsiteX6455" fmla="*/ 4328323 w 12193737"/>
                <a:gd name="connsiteY6455" fmla="*/ 619846 h 3910698"/>
                <a:gd name="connsiteX6456" fmla="*/ 4203036 w 12193737"/>
                <a:gd name="connsiteY6456" fmla="*/ 547498 h 3910698"/>
                <a:gd name="connsiteX6457" fmla="*/ 4333393 w 12193737"/>
                <a:gd name="connsiteY6457" fmla="*/ 472217 h 3910698"/>
                <a:gd name="connsiteX6458" fmla="*/ 4333393 w 12193737"/>
                <a:gd name="connsiteY6458" fmla="*/ 636466 h 3910698"/>
                <a:gd name="connsiteX6459" fmla="*/ 4333393 w 12193737"/>
                <a:gd name="connsiteY6459" fmla="*/ 779207 h 3910698"/>
                <a:gd name="connsiteX6460" fmla="*/ 4209771 w 12193737"/>
                <a:gd name="connsiteY6460" fmla="*/ 707836 h 3910698"/>
                <a:gd name="connsiteX6461" fmla="*/ 4333393 w 12193737"/>
                <a:gd name="connsiteY6461" fmla="*/ 636466 h 3910698"/>
                <a:gd name="connsiteX6462" fmla="*/ 4333393 w 12193737"/>
                <a:gd name="connsiteY6462" fmla="*/ 927813 h 3910698"/>
                <a:gd name="connsiteX6463" fmla="*/ 4209807 w 12193737"/>
                <a:gd name="connsiteY6463" fmla="*/ 856443 h 3910698"/>
                <a:gd name="connsiteX6464" fmla="*/ 4333393 w 12193737"/>
                <a:gd name="connsiteY6464" fmla="*/ 785073 h 3910698"/>
                <a:gd name="connsiteX6465" fmla="*/ 4333393 w 12193737"/>
                <a:gd name="connsiteY6465" fmla="*/ 927777 h 3910698"/>
                <a:gd name="connsiteX6466" fmla="*/ 4333393 w 12193737"/>
                <a:gd name="connsiteY6466" fmla="*/ 947367 h 3910698"/>
                <a:gd name="connsiteX6467" fmla="*/ 4333393 w 12193737"/>
                <a:gd name="connsiteY6467" fmla="*/ 1092063 h 3910698"/>
                <a:gd name="connsiteX6468" fmla="*/ 4203036 w 12193737"/>
                <a:gd name="connsiteY6468" fmla="*/ 1016782 h 3910698"/>
                <a:gd name="connsiteX6469" fmla="*/ 4328359 w 12193737"/>
                <a:gd name="connsiteY6469" fmla="*/ 944434 h 3910698"/>
                <a:gd name="connsiteX6470" fmla="*/ 4333429 w 12193737"/>
                <a:gd name="connsiteY6470" fmla="*/ 947367 h 3910698"/>
                <a:gd name="connsiteX6471" fmla="*/ 4331727 w 12193737"/>
                <a:gd name="connsiteY6471" fmla="*/ 1094996 h 3910698"/>
                <a:gd name="connsiteX6472" fmla="*/ 4201370 w 12193737"/>
                <a:gd name="connsiteY6472" fmla="*/ 1170276 h 3910698"/>
                <a:gd name="connsiteX6473" fmla="*/ 4201370 w 12193737"/>
                <a:gd name="connsiteY6473" fmla="*/ 1019715 h 3910698"/>
                <a:gd name="connsiteX6474" fmla="*/ 4331727 w 12193737"/>
                <a:gd name="connsiteY6474" fmla="*/ 1094996 h 3910698"/>
                <a:gd name="connsiteX6475" fmla="*/ 4331727 w 12193737"/>
                <a:gd name="connsiteY6475" fmla="*/ 1251423 h 3910698"/>
                <a:gd name="connsiteX6476" fmla="*/ 4201334 w 12193737"/>
                <a:gd name="connsiteY6476" fmla="*/ 1326704 h 3910698"/>
                <a:gd name="connsiteX6477" fmla="*/ 4201334 w 12193737"/>
                <a:gd name="connsiteY6477" fmla="*/ 1176143 h 3910698"/>
                <a:gd name="connsiteX6478" fmla="*/ 4331727 w 12193737"/>
                <a:gd name="connsiteY6478" fmla="*/ 1251423 h 3910698"/>
                <a:gd name="connsiteX6479" fmla="*/ 4333393 w 12193737"/>
                <a:gd name="connsiteY6479" fmla="*/ 1254357 h 3910698"/>
                <a:gd name="connsiteX6480" fmla="*/ 4333393 w 12193737"/>
                <a:gd name="connsiteY6480" fmla="*/ 1399052 h 3910698"/>
                <a:gd name="connsiteX6481" fmla="*/ 4328323 w 12193737"/>
                <a:gd name="connsiteY6481" fmla="*/ 1401985 h 3910698"/>
                <a:gd name="connsiteX6482" fmla="*/ 4202999 w 12193737"/>
                <a:gd name="connsiteY6482" fmla="*/ 1329637 h 3910698"/>
                <a:gd name="connsiteX6483" fmla="*/ 4333356 w 12193737"/>
                <a:gd name="connsiteY6483" fmla="*/ 1254357 h 3910698"/>
                <a:gd name="connsiteX6484" fmla="*/ 4333393 w 12193737"/>
                <a:gd name="connsiteY6484" fmla="*/ 1418606 h 3910698"/>
                <a:gd name="connsiteX6485" fmla="*/ 4333393 w 12193737"/>
                <a:gd name="connsiteY6485" fmla="*/ 1561310 h 3910698"/>
                <a:gd name="connsiteX6486" fmla="*/ 4209807 w 12193737"/>
                <a:gd name="connsiteY6486" fmla="*/ 1489976 h 3910698"/>
                <a:gd name="connsiteX6487" fmla="*/ 4333393 w 12193737"/>
                <a:gd name="connsiteY6487" fmla="*/ 1418606 h 3910698"/>
                <a:gd name="connsiteX6488" fmla="*/ 4333393 w 12193737"/>
                <a:gd name="connsiteY6488" fmla="*/ 1709953 h 3910698"/>
                <a:gd name="connsiteX6489" fmla="*/ 4209771 w 12193737"/>
                <a:gd name="connsiteY6489" fmla="*/ 1638583 h 3910698"/>
                <a:gd name="connsiteX6490" fmla="*/ 4333393 w 12193737"/>
                <a:gd name="connsiteY6490" fmla="*/ 1567212 h 3910698"/>
                <a:gd name="connsiteX6491" fmla="*/ 4333393 w 12193737"/>
                <a:gd name="connsiteY6491" fmla="*/ 1709953 h 3910698"/>
                <a:gd name="connsiteX6492" fmla="*/ 4333393 w 12193737"/>
                <a:gd name="connsiteY6492" fmla="*/ 1729506 h 3910698"/>
                <a:gd name="connsiteX6493" fmla="*/ 4333393 w 12193737"/>
                <a:gd name="connsiteY6493" fmla="*/ 1874202 h 3910698"/>
                <a:gd name="connsiteX6494" fmla="*/ 4203036 w 12193737"/>
                <a:gd name="connsiteY6494" fmla="*/ 1798921 h 3910698"/>
                <a:gd name="connsiteX6495" fmla="*/ 4328323 w 12193737"/>
                <a:gd name="connsiteY6495" fmla="*/ 1726573 h 3910698"/>
                <a:gd name="connsiteX6496" fmla="*/ 4333393 w 12193737"/>
                <a:gd name="connsiteY6496" fmla="*/ 1729506 h 3910698"/>
                <a:gd name="connsiteX6497" fmla="*/ 4331727 w 12193737"/>
                <a:gd name="connsiteY6497" fmla="*/ 1877135 h 3910698"/>
                <a:gd name="connsiteX6498" fmla="*/ 4201334 w 12193737"/>
                <a:gd name="connsiteY6498" fmla="*/ 1952416 h 3910698"/>
                <a:gd name="connsiteX6499" fmla="*/ 4201334 w 12193737"/>
                <a:gd name="connsiteY6499" fmla="*/ 1801854 h 3910698"/>
                <a:gd name="connsiteX6500" fmla="*/ 4331727 w 12193737"/>
                <a:gd name="connsiteY6500" fmla="*/ 1877135 h 3910698"/>
                <a:gd name="connsiteX6501" fmla="*/ 4331727 w 12193737"/>
                <a:gd name="connsiteY6501" fmla="*/ 2033563 h 3910698"/>
                <a:gd name="connsiteX6502" fmla="*/ 4201334 w 12193737"/>
                <a:gd name="connsiteY6502" fmla="*/ 2108844 h 3910698"/>
                <a:gd name="connsiteX6503" fmla="*/ 4201334 w 12193737"/>
                <a:gd name="connsiteY6503" fmla="*/ 1958282 h 3910698"/>
                <a:gd name="connsiteX6504" fmla="*/ 4331727 w 12193737"/>
                <a:gd name="connsiteY6504" fmla="*/ 2033563 h 3910698"/>
                <a:gd name="connsiteX6505" fmla="*/ 4333393 w 12193737"/>
                <a:gd name="connsiteY6505" fmla="*/ 2036496 h 3910698"/>
                <a:gd name="connsiteX6506" fmla="*/ 4333393 w 12193737"/>
                <a:gd name="connsiteY6506" fmla="*/ 2181192 h 3910698"/>
                <a:gd name="connsiteX6507" fmla="*/ 4328323 w 12193737"/>
                <a:gd name="connsiteY6507" fmla="*/ 2184125 h 3910698"/>
                <a:gd name="connsiteX6508" fmla="*/ 4203036 w 12193737"/>
                <a:gd name="connsiteY6508" fmla="*/ 2111777 h 3910698"/>
                <a:gd name="connsiteX6509" fmla="*/ 4333393 w 12193737"/>
                <a:gd name="connsiteY6509" fmla="*/ 2036532 h 3910698"/>
                <a:gd name="connsiteX6510" fmla="*/ 4333393 w 12193737"/>
                <a:gd name="connsiteY6510" fmla="*/ 2200746 h 3910698"/>
                <a:gd name="connsiteX6511" fmla="*/ 4333393 w 12193737"/>
                <a:gd name="connsiteY6511" fmla="*/ 2343486 h 3910698"/>
                <a:gd name="connsiteX6512" fmla="*/ 4209807 w 12193737"/>
                <a:gd name="connsiteY6512" fmla="*/ 2272116 h 3910698"/>
                <a:gd name="connsiteX6513" fmla="*/ 4333393 w 12193737"/>
                <a:gd name="connsiteY6513" fmla="*/ 2200746 h 3910698"/>
                <a:gd name="connsiteX6514" fmla="*/ 4333393 w 12193737"/>
                <a:gd name="connsiteY6514" fmla="*/ 2492056 h 3910698"/>
                <a:gd name="connsiteX6515" fmla="*/ 4209807 w 12193737"/>
                <a:gd name="connsiteY6515" fmla="*/ 2420686 h 3910698"/>
                <a:gd name="connsiteX6516" fmla="*/ 4333393 w 12193737"/>
                <a:gd name="connsiteY6516" fmla="*/ 2349316 h 3910698"/>
                <a:gd name="connsiteX6517" fmla="*/ 4333393 w 12193737"/>
                <a:gd name="connsiteY6517" fmla="*/ 2492020 h 3910698"/>
                <a:gd name="connsiteX6518" fmla="*/ 4333393 w 12193737"/>
                <a:gd name="connsiteY6518" fmla="*/ 2511646 h 3910698"/>
                <a:gd name="connsiteX6519" fmla="*/ 4333393 w 12193737"/>
                <a:gd name="connsiteY6519" fmla="*/ 2656342 h 3910698"/>
                <a:gd name="connsiteX6520" fmla="*/ 4203036 w 12193737"/>
                <a:gd name="connsiteY6520" fmla="*/ 2581061 h 3910698"/>
                <a:gd name="connsiteX6521" fmla="*/ 4328359 w 12193737"/>
                <a:gd name="connsiteY6521" fmla="*/ 2508713 h 3910698"/>
                <a:gd name="connsiteX6522" fmla="*/ 4333429 w 12193737"/>
                <a:gd name="connsiteY6522" fmla="*/ 2511646 h 3910698"/>
                <a:gd name="connsiteX6523" fmla="*/ 4331727 w 12193737"/>
                <a:gd name="connsiteY6523" fmla="*/ 2659239 h 3910698"/>
                <a:gd name="connsiteX6524" fmla="*/ 4201370 w 12193737"/>
                <a:gd name="connsiteY6524" fmla="*/ 2734520 h 3910698"/>
                <a:gd name="connsiteX6525" fmla="*/ 4201370 w 12193737"/>
                <a:gd name="connsiteY6525" fmla="*/ 2583958 h 3910698"/>
                <a:gd name="connsiteX6526" fmla="*/ 4331727 w 12193737"/>
                <a:gd name="connsiteY6526" fmla="*/ 2659239 h 3910698"/>
                <a:gd name="connsiteX6527" fmla="*/ 4331727 w 12193737"/>
                <a:gd name="connsiteY6527" fmla="*/ 2815703 h 3910698"/>
                <a:gd name="connsiteX6528" fmla="*/ 4201334 w 12193737"/>
                <a:gd name="connsiteY6528" fmla="*/ 2890984 h 3910698"/>
                <a:gd name="connsiteX6529" fmla="*/ 4201334 w 12193737"/>
                <a:gd name="connsiteY6529" fmla="*/ 2740422 h 3910698"/>
                <a:gd name="connsiteX6530" fmla="*/ 4331727 w 12193737"/>
                <a:gd name="connsiteY6530" fmla="*/ 2815703 h 3910698"/>
                <a:gd name="connsiteX6531" fmla="*/ 4333393 w 12193737"/>
                <a:gd name="connsiteY6531" fmla="*/ 2818636 h 3910698"/>
                <a:gd name="connsiteX6532" fmla="*/ 4333393 w 12193737"/>
                <a:gd name="connsiteY6532" fmla="*/ 2963332 h 3910698"/>
                <a:gd name="connsiteX6533" fmla="*/ 4328323 w 12193737"/>
                <a:gd name="connsiteY6533" fmla="*/ 2966265 h 3910698"/>
                <a:gd name="connsiteX6534" fmla="*/ 4202999 w 12193737"/>
                <a:gd name="connsiteY6534" fmla="*/ 2893917 h 3910698"/>
                <a:gd name="connsiteX6535" fmla="*/ 4333356 w 12193737"/>
                <a:gd name="connsiteY6535" fmla="*/ 2818672 h 3910698"/>
                <a:gd name="connsiteX6536" fmla="*/ 4333393 w 12193737"/>
                <a:gd name="connsiteY6536" fmla="*/ 2982885 h 3910698"/>
                <a:gd name="connsiteX6537" fmla="*/ 4333393 w 12193737"/>
                <a:gd name="connsiteY6537" fmla="*/ 3125589 h 3910698"/>
                <a:gd name="connsiteX6538" fmla="*/ 4209807 w 12193737"/>
                <a:gd name="connsiteY6538" fmla="*/ 3054219 h 3910698"/>
                <a:gd name="connsiteX6539" fmla="*/ 4333393 w 12193737"/>
                <a:gd name="connsiteY6539" fmla="*/ 2982849 h 3910698"/>
                <a:gd name="connsiteX6540" fmla="*/ 4333393 w 12193737"/>
                <a:gd name="connsiteY6540" fmla="*/ 3274232 h 3910698"/>
                <a:gd name="connsiteX6541" fmla="*/ 4209771 w 12193737"/>
                <a:gd name="connsiteY6541" fmla="*/ 3202862 h 3910698"/>
                <a:gd name="connsiteX6542" fmla="*/ 4333393 w 12193737"/>
                <a:gd name="connsiteY6542" fmla="*/ 3131492 h 3910698"/>
                <a:gd name="connsiteX6543" fmla="*/ 4333393 w 12193737"/>
                <a:gd name="connsiteY6543" fmla="*/ 3274232 h 3910698"/>
                <a:gd name="connsiteX6544" fmla="*/ 4460418 w 12193737"/>
                <a:gd name="connsiteY6544" fmla="*/ 3367111 h 3910698"/>
                <a:gd name="connsiteX6545" fmla="*/ 4336833 w 12193737"/>
                <a:gd name="connsiteY6545" fmla="*/ 3438482 h 3910698"/>
                <a:gd name="connsiteX6546" fmla="*/ 4336833 w 12193737"/>
                <a:gd name="connsiteY6546" fmla="*/ 3295777 h 3910698"/>
                <a:gd name="connsiteX6547" fmla="*/ 4460418 w 12193737"/>
                <a:gd name="connsiteY6547" fmla="*/ 3367148 h 3910698"/>
                <a:gd name="connsiteX6548" fmla="*/ 4336797 w 12193737"/>
                <a:gd name="connsiteY6548" fmla="*/ 3444348 h 3910698"/>
                <a:gd name="connsiteX6549" fmla="*/ 4467190 w 12193737"/>
                <a:gd name="connsiteY6549" fmla="*/ 3519628 h 3910698"/>
                <a:gd name="connsiteX6550" fmla="*/ 4336797 w 12193737"/>
                <a:gd name="connsiteY6550" fmla="*/ 3594909 h 3910698"/>
                <a:gd name="connsiteX6551" fmla="*/ 4336797 w 12193737"/>
                <a:gd name="connsiteY6551" fmla="*/ 3444348 h 3910698"/>
                <a:gd name="connsiteX6552" fmla="*/ 4338498 w 12193737"/>
                <a:gd name="connsiteY6552" fmla="*/ 3441415 h 3910698"/>
                <a:gd name="connsiteX6553" fmla="*/ 4463786 w 12193737"/>
                <a:gd name="connsiteY6553" fmla="*/ 3369067 h 3910698"/>
                <a:gd name="connsiteX6554" fmla="*/ 4468855 w 12193737"/>
                <a:gd name="connsiteY6554" fmla="*/ 3372000 h 3910698"/>
                <a:gd name="connsiteX6555" fmla="*/ 4468855 w 12193737"/>
                <a:gd name="connsiteY6555" fmla="*/ 3516695 h 3910698"/>
                <a:gd name="connsiteX6556" fmla="*/ 4338462 w 12193737"/>
                <a:gd name="connsiteY6556" fmla="*/ 3441415 h 3910698"/>
                <a:gd name="connsiteX6557" fmla="*/ 4472259 w 12193737"/>
                <a:gd name="connsiteY6557" fmla="*/ 3373955 h 3910698"/>
                <a:gd name="connsiteX6558" fmla="*/ 4595881 w 12193737"/>
                <a:gd name="connsiteY6558" fmla="*/ 3445325 h 3910698"/>
                <a:gd name="connsiteX6559" fmla="*/ 4472259 w 12193737"/>
                <a:gd name="connsiteY6559" fmla="*/ 3516695 h 3910698"/>
                <a:gd name="connsiteX6560" fmla="*/ 4472259 w 12193737"/>
                <a:gd name="connsiteY6560" fmla="*/ 3373955 h 3910698"/>
                <a:gd name="connsiteX6561" fmla="*/ 4472259 w 12193737"/>
                <a:gd name="connsiteY6561" fmla="*/ 3354401 h 3910698"/>
                <a:gd name="connsiteX6562" fmla="*/ 4472259 w 12193737"/>
                <a:gd name="connsiteY6562" fmla="*/ 3209670 h 3910698"/>
                <a:gd name="connsiteX6563" fmla="*/ 4602652 w 12193737"/>
                <a:gd name="connsiteY6563" fmla="*/ 3284950 h 3910698"/>
                <a:gd name="connsiteX6564" fmla="*/ 4477328 w 12193737"/>
                <a:gd name="connsiteY6564" fmla="*/ 3357298 h 3910698"/>
                <a:gd name="connsiteX6565" fmla="*/ 4472259 w 12193737"/>
                <a:gd name="connsiteY6565" fmla="*/ 3354365 h 3910698"/>
                <a:gd name="connsiteX6566" fmla="*/ 4473961 w 12193737"/>
                <a:gd name="connsiteY6566" fmla="*/ 3206773 h 3910698"/>
                <a:gd name="connsiteX6567" fmla="*/ 4604354 w 12193737"/>
                <a:gd name="connsiteY6567" fmla="*/ 3131492 h 3910698"/>
                <a:gd name="connsiteX6568" fmla="*/ 4604354 w 12193737"/>
                <a:gd name="connsiteY6568" fmla="*/ 3282017 h 3910698"/>
                <a:gd name="connsiteX6569" fmla="*/ 4473961 w 12193737"/>
                <a:gd name="connsiteY6569" fmla="*/ 3206737 h 3910698"/>
                <a:gd name="connsiteX6570" fmla="*/ 4473961 w 12193737"/>
                <a:gd name="connsiteY6570" fmla="*/ 3050309 h 3910698"/>
                <a:gd name="connsiteX6571" fmla="*/ 4604354 w 12193737"/>
                <a:gd name="connsiteY6571" fmla="*/ 2975064 h 3910698"/>
                <a:gd name="connsiteX6572" fmla="*/ 4604354 w 12193737"/>
                <a:gd name="connsiteY6572" fmla="*/ 3125589 h 3910698"/>
                <a:gd name="connsiteX6573" fmla="*/ 4473961 w 12193737"/>
                <a:gd name="connsiteY6573" fmla="*/ 3050309 h 3910698"/>
                <a:gd name="connsiteX6574" fmla="*/ 4472259 w 12193737"/>
                <a:gd name="connsiteY6574" fmla="*/ 3047412 h 3910698"/>
                <a:gd name="connsiteX6575" fmla="*/ 4472259 w 12193737"/>
                <a:gd name="connsiteY6575" fmla="*/ 2902716 h 3910698"/>
                <a:gd name="connsiteX6576" fmla="*/ 4477365 w 12193737"/>
                <a:gd name="connsiteY6576" fmla="*/ 2899783 h 3910698"/>
                <a:gd name="connsiteX6577" fmla="*/ 4602652 w 12193737"/>
                <a:gd name="connsiteY6577" fmla="*/ 2972094 h 3910698"/>
                <a:gd name="connsiteX6578" fmla="*/ 4472259 w 12193737"/>
                <a:gd name="connsiteY6578" fmla="*/ 3047412 h 3910698"/>
                <a:gd name="connsiteX6579" fmla="*/ 4472259 w 12193737"/>
                <a:gd name="connsiteY6579" fmla="*/ 2883162 h 3910698"/>
                <a:gd name="connsiteX6580" fmla="*/ 4472259 w 12193737"/>
                <a:gd name="connsiteY6580" fmla="*/ 2740386 h 3910698"/>
                <a:gd name="connsiteX6581" fmla="*/ 4595917 w 12193737"/>
                <a:gd name="connsiteY6581" fmla="*/ 2811792 h 3910698"/>
                <a:gd name="connsiteX6582" fmla="*/ 4472259 w 12193737"/>
                <a:gd name="connsiteY6582" fmla="*/ 2883162 h 3910698"/>
                <a:gd name="connsiteX6583" fmla="*/ 4472259 w 12193737"/>
                <a:gd name="connsiteY6583" fmla="*/ 2591815 h 3910698"/>
                <a:gd name="connsiteX6584" fmla="*/ 4595881 w 12193737"/>
                <a:gd name="connsiteY6584" fmla="*/ 2663185 h 3910698"/>
                <a:gd name="connsiteX6585" fmla="*/ 4472259 w 12193737"/>
                <a:gd name="connsiteY6585" fmla="*/ 2734556 h 3910698"/>
                <a:gd name="connsiteX6586" fmla="*/ 4472259 w 12193737"/>
                <a:gd name="connsiteY6586" fmla="*/ 2591815 h 3910698"/>
                <a:gd name="connsiteX6587" fmla="*/ 4472259 w 12193737"/>
                <a:gd name="connsiteY6587" fmla="*/ 2572262 h 3910698"/>
                <a:gd name="connsiteX6588" fmla="*/ 4472259 w 12193737"/>
                <a:gd name="connsiteY6588" fmla="*/ 2427566 h 3910698"/>
                <a:gd name="connsiteX6589" fmla="*/ 4602652 w 12193737"/>
                <a:gd name="connsiteY6589" fmla="*/ 2502847 h 3910698"/>
                <a:gd name="connsiteX6590" fmla="*/ 4477365 w 12193737"/>
                <a:gd name="connsiteY6590" fmla="*/ 2575195 h 3910698"/>
                <a:gd name="connsiteX6591" fmla="*/ 4472259 w 12193737"/>
                <a:gd name="connsiteY6591" fmla="*/ 2572262 h 3910698"/>
                <a:gd name="connsiteX6592" fmla="*/ 4473961 w 12193737"/>
                <a:gd name="connsiteY6592" fmla="*/ 2424633 h 3910698"/>
                <a:gd name="connsiteX6593" fmla="*/ 4604354 w 12193737"/>
                <a:gd name="connsiteY6593" fmla="*/ 2349352 h 3910698"/>
                <a:gd name="connsiteX6594" fmla="*/ 4604354 w 12193737"/>
                <a:gd name="connsiteY6594" fmla="*/ 2499878 h 3910698"/>
                <a:gd name="connsiteX6595" fmla="*/ 4473961 w 12193737"/>
                <a:gd name="connsiteY6595" fmla="*/ 2424597 h 3910698"/>
                <a:gd name="connsiteX6596" fmla="*/ 4473961 w 12193737"/>
                <a:gd name="connsiteY6596" fmla="*/ 2268205 h 3910698"/>
                <a:gd name="connsiteX6597" fmla="*/ 4604354 w 12193737"/>
                <a:gd name="connsiteY6597" fmla="*/ 2192960 h 3910698"/>
                <a:gd name="connsiteX6598" fmla="*/ 4604354 w 12193737"/>
                <a:gd name="connsiteY6598" fmla="*/ 2343486 h 3910698"/>
                <a:gd name="connsiteX6599" fmla="*/ 4473961 w 12193737"/>
                <a:gd name="connsiteY6599" fmla="*/ 2268205 h 3910698"/>
                <a:gd name="connsiteX6600" fmla="*/ 4472259 w 12193737"/>
                <a:gd name="connsiteY6600" fmla="*/ 2265272 h 3910698"/>
                <a:gd name="connsiteX6601" fmla="*/ 4472259 w 12193737"/>
                <a:gd name="connsiteY6601" fmla="*/ 2120576 h 3910698"/>
                <a:gd name="connsiteX6602" fmla="*/ 4477365 w 12193737"/>
                <a:gd name="connsiteY6602" fmla="*/ 2117643 h 3910698"/>
                <a:gd name="connsiteX6603" fmla="*/ 4602688 w 12193737"/>
                <a:gd name="connsiteY6603" fmla="*/ 2189991 h 3910698"/>
                <a:gd name="connsiteX6604" fmla="*/ 4472295 w 12193737"/>
                <a:gd name="connsiteY6604" fmla="*/ 2265308 h 3910698"/>
                <a:gd name="connsiteX6605" fmla="*/ 4472259 w 12193737"/>
                <a:gd name="connsiteY6605" fmla="*/ 2101023 h 3910698"/>
                <a:gd name="connsiteX6606" fmla="*/ 4472259 w 12193737"/>
                <a:gd name="connsiteY6606" fmla="*/ 1958282 h 3910698"/>
                <a:gd name="connsiteX6607" fmla="*/ 4595881 w 12193737"/>
                <a:gd name="connsiteY6607" fmla="*/ 2029652 h 3910698"/>
                <a:gd name="connsiteX6608" fmla="*/ 4472259 w 12193737"/>
                <a:gd name="connsiteY6608" fmla="*/ 2101023 h 3910698"/>
                <a:gd name="connsiteX6609" fmla="*/ 4472259 w 12193737"/>
                <a:gd name="connsiteY6609" fmla="*/ 1809676 h 3910698"/>
                <a:gd name="connsiteX6610" fmla="*/ 4595881 w 12193737"/>
                <a:gd name="connsiteY6610" fmla="*/ 1881046 h 3910698"/>
                <a:gd name="connsiteX6611" fmla="*/ 4472259 w 12193737"/>
                <a:gd name="connsiteY6611" fmla="*/ 1952416 h 3910698"/>
                <a:gd name="connsiteX6612" fmla="*/ 4472259 w 12193737"/>
                <a:gd name="connsiteY6612" fmla="*/ 1809676 h 3910698"/>
                <a:gd name="connsiteX6613" fmla="*/ 4472259 w 12193737"/>
                <a:gd name="connsiteY6613" fmla="*/ 1790122 h 3910698"/>
                <a:gd name="connsiteX6614" fmla="*/ 4472259 w 12193737"/>
                <a:gd name="connsiteY6614" fmla="*/ 1645426 h 3910698"/>
                <a:gd name="connsiteX6615" fmla="*/ 4602652 w 12193737"/>
                <a:gd name="connsiteY6615" fmla="*/ 1720707 h 3910698"/>
                <a:gd name="connsiteX6616" fmla="*/ 4477328 w 12193737"/>
                <a:gd name="connsiteY6616" fmla="*/ 1793055 h 3910698"/>
                <a:gd name="connsiteX6617" fmla="*/ 4472259 w 12193737"/>
                <a:gd name="connsiteY6617" fmla="*/ 1790122 h 3910698"/>
                <a:gd name="connsiteX6618" fmla="*/ 4473961 w 12193737"/>
                <a:gd name="connsiteY6618" fmla="*/ 1642493 h 3910698"/>
                <a:gd name="connsiteX6619" fmla="*/ 4604354 w 12193737"/>
                <a:gd name="connsiteY6619" fmla="*/ 1567212 h 3910698"/>
                <a:gd name="connsiteX6620" fmla="*/ 4604354 w 12193737"/>
                <a:gd name="connsiteY6620" fmla="*/ 1717774 h 3910698"/>
                <a:gd name="connsiteX6621" fmla="*/ 4473961 w 12193737"/>
                <a:gd name="connsiteY6621" fmla="*/ 1642493 h 3910698"/>
                <a:gd name="connsiteX6622" fmla="*/ 4473961 w 12193737"/>
                <a:gd name="connsiteY6622" fmla="*/ 1486065 h 3910698"/>
                <a:gd name="connsiteX6623" fmla="*/ 4604354 w 12193737"/>
                <a:gd name="connsiteY6623" fmla="*/ 1410784 h 3910698"/>
                <a:gd name="connsiteX6624" fmla="*/ 4604354 w 12193737"/>
                <a:gd name="connsiteY6624" fmla="*/ 1561346 h 3910698"/>
                <a:gd name="connsiteX6625" fmla="*/ 4473961 w 12193737"/>
                <a:gd name="connsiteY6625" fmla="*/ 1486065 h 3910698"/>
                <a:gd name="connsiteX6626" fmla="*/ 4472259 w 12193737"/>
                <a:gd name="connsiteY6626" fmla="*/ 1483132 h 3910698"/>
                <a:gd name="connsiteX6627" fmla="*/ 4472259 w 12193737"/>
                <a:gd name="connsiteY6627" fmla="*/ 1338437 h 3910698"/>
                <a:gd name="connsiteX6628" fmla="*/ 4477365 w 12193737"/>
                <a:gd name="connsiteY6628" fmla="*/ 1335504 h 3910698"/>
                <a:gd name="connsiteX6629" fmla="*/ 4602652 w 12193737"/>
                <a:gd name="connsiteY6629" fmla="*/ 1407851 h 3910698"/>
                <a:gd name="connsiteX6630" fmla="*/ 4472259 w 12193737"/>
                <a:gd name="connsiteY6630" fmla="*/ 1483132 h 3910698"/>
                <a:gd name="connsiteX6631" fmla="*/ 4472259 w 12193737"/>
                <a:gd name="connsiteY6631" fmla="*/ 1318883 h 3910698"/>
                <a:gd name="connsiteX6632" fmla="*/ 4472259 w 12193737"/>
                <a:gd name="connsiteY6632" fmla="*/ 1176143 h 3910698"/>
                <a:gd name="connsiteX6633" fmla="*/ 4595881 w 12193737"/>
                <a:gd name="connsiteY6633" fmla="*/ 1247513 h 3910698"/>
                <a:gd name="connsiteX6634" fmla="*/ 4472259 w 12193737"/>
                <a:gd name="connsiteY6634" fmla="*/ 1318883 h 3910698"/>
                <a:gd name="connsiteX6635" fmla="*/ 4472259 w 12193737"/>
                <a:gd name="connsiteY6635" fmla="*/ 1027536 h 3910698"/>
                <a:gd name="connsiteX6636" fmla="*/ 4595881 w 12193737"/>
                <a:gd name="connsiteY6636" fmla="*/ 1098906 h 3910698"/>
                <a:gd name="connsiteX6637" fmla="*/ 4472259 w 12193737"/>
                <a:gd name="connsiteY6637" fmla="*/ 1170276 h 3910698"/>
                <a:gd name="connsiteX6638" fmla="*/ 4472259 w 12193737"/>
                <a:gd name="connsiteY6638" fmla="*/ 1027536 h 3910698"/>
                <a:gd name="connsiteX6639" fmla="*/ 4472259 w 12193737"/>
                <a:gd name="connsiteY6639" fmla="*/ 1007982 h 3910698"/>
                <a:gd name="connsiteX6640" fmla="*/ 4472259 w 12193737"/>
                <a:gd name="connsiteY6640" fmla="*/ 863287 h 3910698"/>
                <a:gd name="connsiteX6641" fmla="*/ 4602652 w 12193737"/>
                <a:gd name="connsiteY6641" fmla="*/ 938568 h 3910698"/>
                <a:gd name="connsiteX6642" fmla="*/ 4477365 w 12193737"/>
                <a:gd name="connsiteY6642" fmla="*/ 1010915 h 3910698"/>
                <a:gd name="connsiteX6643" fmla="*/ 4472259 w 12193737"/>
                <a:gd name="connsiteY6643" fmla="*/ 1007982 h 3910698"/>
                <a:gd name="connsiteX6644" fmla="*/ 4473961 w 12193737"/>
                <a:gd name="connsiteY6644" fmla="*/ 860354 h 3910698"/>
                <a:gd name="connsiteX6645" fmla="*/ 4604354 w 12193737"/>
                <a:gd name="connsiteY6645" fmla="*/ 785073 h 3910698"/>
                <a:gd name="connsiteX6646" fmla="*/ 4604354 w 12193737"/>
                <a:gd name="connsiteY6646" fmla="*/ 935635 h 3910698"/>
                <a:gd name="connsiteX6647" fmla="*/ 4473961 w 12193737"/>
                <a:gd name="connsiteY6647" fmla="*/ 860354 h 3910698"/>
                <a:gd name="connsiteX6648" fmla="*/ 4473961 w 12193737"/>
                <a:gd name="connsiteY6648" fmla="*/ 703926 h 3910698"/>
                <a:gd name="connsiteX6649" fmla="*/ 4604354 w 12193737"/>
                <a:gd name="connsiteY6649" fmla="*/ 628645 h 3910698"/>
                <a:gd name="connsiteX6650" fmla="*/ 4604354 w 12193737"/>
                <a:gd name="connsiteY6650" fmla="*/ 779207 h 3910698"/>
                <a:gd name="connsiteX6651" fmla="*/ 4473961 w 12193737"/>
                <a:gd name="connsiteY6651" fmla="*/ 703926 h 3910698"/>
                <a:gd name="connsiteX6652" fmla="*/ 4472259 w 12193737"/>
                <a:gd name="connsiteY6652" fmla="*/ 700993 h 3910698"/>
                <a:gd name="connsiteX6653" fmla="*/ 4472259 w 12193737"/>
                <a:gd name="connsiteY6653" fmla="*/ 556297 h 3910698"/>
                <a:gd name="connsiteX6654" fmla="*/ 4477328 w 12193737"/>
                <a:gd name="connsiteY6654" fmla="*/ 553364 h 3910698"/>
                <a:gd name="connsiteX6655" fmla="*/ 4602652 w 12193737"/>
                <a:gd name="connsiteY6655" fmla="*/ 625712 h 3910698"/>
                <a:gd name="connsiteX6656" fmla="*/ 4472259 w 12193737"/>
                <a:gd name="connsiteY6656" fmla="*/ 700993 h 3910698"/>
                <a:gd name="connsiteX6657" fmla="*/ 4472259 w 12193737"/>
                <a:gd name="connsiteY6657" fmla="*/ 536743 h 3910698"/>
                <a:gd name="connsiteX6658" fmla="*/ 4472259 w 12193737"/>
                <a:gd name="connsiteY6658" fmla="*/ 394003 h 3910698"/>
                <a:gd name="connsiteX6659" fmla="*/ 4595881 w 12193737"/>
                <a:gd name="connsiteY6659" fmla="*/ 465373 h 3910698"/>
                <a:gd name="connsiteX6660" fmla="*/ 4472259 w 12193737"/>
                <a:gd name="connsiteY6660" fmla="*/ 536743 h 3910698"/>
                <a:gd name="connsiteX6661" fmla="*/ 4472259 w 12193737"/>
                <a:gd name="connsiteY6661" fmla="*/ 245396 h 3910698"/>
                <a:gd name="connsiteX6662" fmla="*/ 4595881 w 12193737"/>
                <a:gd name="connsiteY6662" fmla="*/ 316767 h 3910698"/>
                <a:gd name="connsiteX6663" fmla="*/ 4472259 w 12193737"/>
                <a:gd name="connsiteY6663" fmla="*/ 388137 h 3910698"/>
                <a:gd name="connsiteX6664" fmla="*/ 4472259 w 12193737"/>
                <a:gd name="connsiteY6664" fmla="*/ 245396 h 3910698"/>
                <a:gd name="connsiteX6665" fmla="*/ 4468892 w 12193737"/>
                <a:gd name="connsiteY6665" fmla="*/ 388101 h 3910698"/>
                <a:gd name="connsiteX6666" fmla="*/ 4338498 w 12193737"/>
                <a:gd name="connsiteY6666" fmla="*/ 312820 h 3910698"/>
                <a:gd name="connsiteX6667" fmla="*/ 4463822 w 12193737"/>
                <a:gd name="connsiteY6667" fmla="*/ 240472 h 3910698"/>
                <a:gd name="connsiteX6668" fmla="*/ 4468892 w 12193737"/>
                <a:gd name="connsiteY6668" fmla="*/ 243405 h 3910698"/>
                <a:gd name="connsiteX6669" fmla="*/ 4468892 w 12193737"/>
                <a:gd name="connsiteY6669" fmla="*/ 388101 h 3910698"/>
                <a:gd name="connsiteX6670" fmla="*/ 4336797 w 12193737"/>
                <a:gd name="connsiteY6670" fmla="*/ 309923 h 3910698"/>
                <a:gd name="connsiteX6671" fmla="*/ 4336797 w 12193737"/>
                <a:gd name="connsiteY6671" fmla="*/ 167182 h 3910698"/>
                <a:gd name="connsiteX6672" fmla="*/ 4460418 w 12193737"/>
                <a:gd name="connsiteY6672" fmla="*/ 238553 h 3910698"/>
                <a:gd name="connsiteX6673" fmla="*/ 4336797 w 12193737"/>
                <a:gd name="connsiteY6673" fmla="*/ 309923 h 3910698"/>
                <a:gd name="connsiteX6674" fmla="*/ 4333393 w 12193737"/>
                <a:gd name="connsiteY6674" fmla="*/ 309923 h 3910698"/>
                <a:gd name="connsiteX6675" fmla="*/ 4203036 w 12193737"/>
                <a:gd name="connsiteY6675" fmla="*/ 234642 h 3910698"/>
                <a:gd name="connsiteX6676" fmla="*/ 4328323 w 12193737"/>
                <a:gd name="connsiteY6676" fmla="*/ 162294 h 3910698"/>
                <a:gd name="connsiteX6677" fmla="*/ 4333393 w 12193737"/>
                <a:gd name="connsiteY6677" fmla="*/ 165227 h 3910698"/>
                <a:gd name="connsiteX6678" fmla="*/ 4333393 w 12193737"/>
                <a:gd name="connsiteY6678" fmla="*/ 309923 h 3910698"/>
                <a:gd name="connsiteX6679" fmla="*/ 4331727 w 12193737"/>
                <a:gd name="connsiteY6679" fmla="*/ 312856 h 3910698"/>
                <a:gd name="connsiteX6680" fmla="*/ 4201334 w 12193737"/>
                <a:gd name="connsiteY6680" fmla="*/ 388137 h 3910698"/>
                <a:gd name="connsiteX6681" fmla="*/ 4201334 w 12193737"/>
                <a:gd name="connsiteY6681" fmla="*/ 237575 h 3910698"/>
                <a:gd name="connsiteX6682" fmla="*/ 4331727 w 12193737"/>
                <a:gd name="connsiteY6682" fmla="*/ 312856 h 3910698"/>
                <a:gd name="connsiteX6683" fmla="*/ 4201334 w 12193737"/>
                <a:gd name="connsiteY6683" fmla="*/ 550431 h 3910698"/>
                <a:gd name="connsiteX6684" fmla="*/ 4324919 w 12193737"/>
                <a:gd name="connsiteY6684" fmla="*/ 621801 h 3910698"/>
                <a:gd name="connsiteX6685" fmla="*/ 4201334 w 12193737"/>
                <a:gd name="connsiteY6685" fmla="*/ 693171 h 3910698"/>
                <a:gd name="connsiteX6686" fmla="*/ 4201334 w 12193737"/>
                <a:gd name="connsiteY6686" fmla="*/ 550431 h 3910698"/>
                <a:gd name="connsiteX6687" fmla="*/ 4206403 w 12193737"/>
                <a:gd name="connsiteY6687" fmla="*/ 709792 h 3910698"/>
                <a:gd name="connsiteX6688" fmla="*/ 4331727 w 12193737"/>
                <a:gd name="connsiteY6688" fmla="*/ 782140 h 3910698"/>
                <a:gd name="connsiteX6689" fmla="*/ 4206403 w 12193737"/>
                <a:gd name="connsiteY6689" fmla="*/ 854488 h 3910698"/>
                <a:gd name="connsiteX6690" fmla="*/ 4201334 w 12193737"/>
                <a:gd name="connsiteY6690" fmla="*/ 851555 h 3910698"/>
                <a:gd name="connsiteX6691" fmla="*/ 4201334 w 12193737"/>
                <a:gd name="connsiteY6691" fmla="*/ 712725 h 3910698"/>
                <a:gd name="connsiteX6692" fmla="*/ 4206403 w 12193737"/>
                <a:gd name="connsiteY6692" fmla="*/ 709792 h 3910698"/>
                <a:gd name="connsiteX6693" fmla="*/ 4197930 w 12193737"/>
                <a:gd name="connsiteY6693" fmla="*/ 849563 h 3910698"/>
                <a:gd name="connsiteX6694" fmla="*/ 4081079 w 12193737"/>
                <a:gd name="connsiteY6694" fmla="*/ 782103 h 3910698"/>
                <a:gd name="connsiteX6695" fmla="*/ 4197930 w 12193737"/>
                <a:gd name="connsiteY6695" fmla="*/ 714644 h 3910698"/>
                <a:gd name="connsiteX6696" fmla="*/ 4197930 w 12193737"/>
                <a:gd name="connsiteY6696" fmla="*/ 849563 h 3910698"/>
                <a:gd name="connsiteX6697" fmla="*/ 4324956 w 12193737"/>
                <a:gd name="connsiteY6697" fmla="*/ 942478 h 3910698"/>
                <a:gd name="connsiteX6698" fmla="*/ 4201334 w 12193737"/>
                <a:gd name="connsiteY6698" fmla="*/ 1013848 h 3910698"/>
                <a:gd name="connsiteX6699" fmla="*/ 4201334 w 12193737"/>
                <a:gd name="connsiteY6699" fmla="*/ 871108 h 3910698"/>
                <a:gd name="connsiteX6700" fmla="*/ 4324956 w 12193737"/>
                <a:gd name="connsiteY6700" fmla="*/ 942478 h 3910698"/>
                <a:gd name="connsiteX6701" fmla="*/ 4201334 w 12193737"/>
                <a:gd name="connsiteY6701" fmla="*/ 1332570 h 3910698"/>
                <a:gd name="connsiteX6702" fmla="*/ 4324956 w 12193737"/>
                <a:gd name="connsiteY6702" fmla="*/ 1403941 h 3910698"/>
                <a:gd name="connsiteX6703" fmla="*/ 4201334 w 12193737"/>
                <a:gd name="connsiteY6703" fmla="*/ 1475311 h 3910698"/>
                <a:gd name="connsiteX6704" fmla="*/ 4201334 w 12193737"/>
                <a:gd name="connsiteY6704" fmla="*/ 1332570 h 3910698"/>
                <a:gd name="connsiteX6705" fmla="*/ 4206440 w 12193737"/>
                <a:gd name="connsiteY6705" fmla="*/ 1491931 h 3910698"/>
                <a:gd name="connsiteX6706" fmla="*/ 4331727 w 12193737"/>
                <a:gd name="connsiteY6706" fmla="*/ 1564279 h 3910698"/>
                <a:gd name="connsiteX6707" fmla="*/ 4206403 w 12193737"/>
                <a:gd name="connsiteY6707" fmla="*/ 1636627 h 3910698"/>
                <a:gd name="connsiteX6708" fmla="*/ 4201334 w 12193737"/>
                <a:gd name="connsiteY6708" fmla="*/ 1633694 h 3910698"/>
                <a:gd name="connsiteX6709" fmla="*/ 4201334 w 12193737"/>
                <a:gd name="connsiteY6709" fmla="*/ 1494864 h 3910698"/>
                <a:gd name="connsiteX6710" fmla="*/ 4206403 w 12193737"/>
                <a:gd name="connsiteY6710" fmla="*/ 1491931 h 3910698"/>
                <a:gd name="connsiteX6711" fmla="*/ 4197930 w 12193737"/>
                <a:gd name="connsiteY6711" fmla="*/ 1631739 h 3910698"/>
                <a:gd name="connsiteX6712" fmla="*/ 4081079 w 12193737"/>
                <a:gd name="connsiteY6712" fmla="*/ 1564279 h 3910698"/>
                <a:gd name="connsiteX6713" fmla="*/ 4197930 w 12193737"/>
                <a:gd name="connsiteY6713" fmla="*/ 1496820 h 3910698"/>
                <a:gd name="connsiteX6714" fmla="*/ 4197930 w 12193737"/>
                <a:gd name="connsiteY6714" fmla="*/ 1631739 h 3910698"/>
                <a:gd name="connsiteX6715" fmla="*/ 4324956 w 12193737"/>
                <a:gd name="connsiteY6715" fmla="*/ 1724618 h 3910698"/>
                <a:gd name="connsiteX6716" fmla="*/ 4201370 w 12193737"/>
                <a:gd name="connsiteY6716" fmla="*/ 1795988 h 3910698"/>
                <a:gd name="connsiteX6717" fmla="*/ 4201370 w 12193737"/>
                <a:gd name="connsiteY6717" fmla="*/ 1653248 h 3910698"/>
                <a:gd name="connsiteX6718" fmla="*/ 4324956 w 12193737"/>
                <a:gd name="connsiteY6718" fmla="*/ 1724618 h 3910698"/>
                <a:gd name="connsiteX6719" fmla="*/ 4201334 w 12193737"/>
                <a:gd name="connsiteY6719" fmla="*/ 2114710 h 3910698"/>
                <a:gd name="connsiteX6720" fmla="*/ 4324956 w 12193737"/>
                <a:gd name="connsiteY6720" fmla="*/ 2186080 h 3910698"/>
                <a:gd name="connsiteX6721" fmla="*/ 4201334 w 12193737"/>
                <a:gd name="connsiteY6721" fmla="*/ 2257451 h 3910698"/>
                <a:gd name="connsiteX6722" fmla="*/ 4201334 w 12193737"/>
                <a:gd name="connsiteY6722" fmla="*/ 2114710 h 3910698"/>
                <a:gd name="connsiteX6723" fmla="*/ 4206403 w 12193737"/>
                <a:gd name="connsiteY6723" fmla="*/ 2274071 h 3910698"/>
                <a:gd name="connsiteX6724" fmla="*/ 4331727 w 12193737"/>
                <a:gd name="connsiteY6724" fmla="*/ 2346419 h 3910698"/>
                <a:gd name="connsiteX6725" fmla="*/ 4206403 w 12193737"/>
                <a:gd name="connsiteY6725" fmla="*/ 2418767 h 3910698"/>
                <a:gd name="connsiteX6726" fmla="*/ 4201334 w 12193737"/>
                <a:gd name="connsiteY6726" fmla="*/ 2415834 h 3910698"/>
                <a:gd name="connsiteX6727" fmla="*/ 4201334 w 12193737"/>
                <a:gd name="connsiteY6727" fmla="*/ 2277004 h 3910698"/>
                <a:gd name="connsiteX6728" fmla="*/ 4206403 w 12193737"/>
                <a:gd name="connsiteY6728" fmla="*/ 2274071 h 3910698"/>
                <a:gd name="connsiteX6729" fmla="*/ 4197930 w 12193737"/>
                <a:gd name="connsiteY6729" fmla="*/ 2413842 h 3910698"/>
                <a:gd name="connsiteX6730" fmla="*/ 4081079 w 12193737"/>
                <a:gd name="connsiteY6730" fmla="*/ 2346383 h 3910698"/>
                <a:gd name="connsiteX6731" fmla="*/ 4197930 w 12193737"/>
                <a:gd name="connsiteY6731" fmla="*/ 2278923 h 3910698"/>
                <a:gd name="connsiteX6732" fmla="*/ 4197930 w 12193737"/>
                <a:gd name="connsiteY6732" fmla="*/ 2413842 h 3910698"/>
                <a:gd name="connsiteX6733" fmla="*/ 4324956 w 12193737"/>
                <a:gd name="connsiteY6733" fmla="*/ 2506758 h 3910698"/>
                <a:gd name="connsiteX6734" fmla="*/ 4201334 w 12193737"/>
                <a:gd name="connsiteY6734" fmla="*/ 2578092 h 3910698"/>
                <a:gd name="connsiteX6735" fmla="*/ 4201334 w 12193737"/>
                <a:gd name="connsiteY6735" fmla="*/ 2435351 h 3910698"/>
                <a:gd name="connsiteX6736" fmla="*/ 4324956 w 12193737"/>
                <a:gd name="connsiteY6736" fmla="*/ 2506722 h 3910698"/>
                <a:gd name="connsiteX6737" fmla="*/ 4201334 w 12193737"/>
                <a:gd name="connsiteY6737" fmla="*/ 2896850 h 3910698"/>
                <a:gd name="connsiteX6738" fmla="*/ 4324956 w 12193737"/>
                <a:gd name="connsiteY6738" fmla="*/ 2968220 h 3910698"/>
                <a:gd name="connsiteX6739" fmla="*/ 4201334 w 12193737"/>
                <a:gd name="connsiteY6739" fmla="*/ 3039590 h 3910698"/>
                <a:gd name="connsiteX6740" fmla="*/ 4201334 w 12193737"/>
                <a:gd name="connsiteY6740" fmla="*/ 2896850 h 3910698"/>
                <a:gd name="connsiteX6741" fmla="*/ 4206440 w 12193737"/>
                <a:gd name="connsiteY6741" fmla="*/ 3056211 h 3910698"/>
                <a:gd name="connsiteX6742" fmla="*/ 4331727 w 12193737"/>
                <a:gd name="connsiteY6742" fmla="*/ 3128522 h 3910698"/>
                <a:gd name="connsiteX6743" fmla="*/ 4206403 w 12193737"/>
                <a:gd name="connsiteY6743" fmla="*/ 3200870 h 3910698"/>
                <a:gd name="connsiteX6744" fmla="*/ 4201334 w 12193737"/>
                <a:gd name="connsiteY6744" fmla="*/ 3197973 h 3910698"/>
                <a:gd name="connsiteX6745" fmla="*/ 4201334 w 12193737"/>
                <a:gd name="connsiteY6745" fmla="*/ 3059144 h 3910698"/>
                <a:gd name="connsiteX6746" fmla="*/ 4206440 w 12193737"/>
                <a:gd name="connsiteY6746" fmla="*/ 3056211 h 3910698"/>
                <a:gd name="connsiteX6747" fmla="*/ 4197930 w 12193737"/>
                <a:gd name="connsiteY6747" fmla="*/ 3196018 h 3910698"/>
                <a:gd name="connsiteX6748" fmla="*/ 4081116 w 12193737"/>
                <a:gd name="connsiteY6748" fmla="*/ 3128559 h 3910698"/>
                <a:gd name="connsiteX6749" fmla="*/ 4197930 w 12193737"/>
                <a:gd name="connsiteY6749" fmla="*/ 3061099 h 3910698"/>
                <a:gd name="connsiteX6750" fmla="*/ 4197930 w 12193737"/>
                <a:gd name="connsiteY6750" fmla="*/ 3196018 h 3910698"/>
                <a:gd name="connsiteX6751" fmla="*/ 4324956 w 12193737"/>
                <a:gd name="connsiteY6751" fmla="*/ 3288897 h 3910698"/>
                <a:gd name="connsiteX6752" fmla="*/ 4201370 w 12193737"/>
                <a:gd name="connsiteY6752" fmla="*/ 3360267 h 3910698"/>
                <a:gd name="connsiteX6753" fmla="*/ 4201370 w 12193737"/>
                <a:gd name="connsiteY6753" fmla="*/ 3217563 h 3910698"/>
                <a:gd name="connsiteX6754" fmla="*/ 4324956 w 12193737"/>
                <a:gd name="connsiteY6754" fmla="*/ 3288897 h 3910698"/>
                <a:gd name="connsiteX6755" fmla="*/ 4201334 w 12193737"/>
                <a:gd name="connsiteY6755" fmla="*/ 3522561 h 3910698"/>
                <a:gd name="connsiteX6756" fmla="*/ 4331727 w 12193737"/>
                <a:gd name="connsiteY6756" fmla="*/ 3597842 h 3910698"/>
                <a:gd name="connsiteX6757" fmla="*/ 4201334 w 12193737"/>
                <a:gd name="connsiteY6757" fmla="*/ 3673123 h 3910698"/>
                <a:gd name="connsiteX6758" fmla="*/ 4201334 w 12193737"/>
                <a:gd name="connsiteY6758" fmla="*/ 3522561 h 3910698"/>
                <a:gd name="connsiteX6759" fmla="*/ 4333393 w 12193737"/>
                <a:gd name="connsiteY6759" fmla="*/ 3600775 h 3910698"/>
                <a:gd name="connsiteX6760" fmla="*/ 4333393 w 12193737"/>
                <a:gd name="connsiteY6760" fmla="*/ 3745471 h 3910698"/>
                <a:gd name="connsiteX6761" fmla="*/ 4328323 w 12193737"/>
                <a:gd name="connsiteY6761" fmla="*/ 3748405 h 3910698"/>
                <a:gd name="connsiteX6762" fmla="*/ 4203036 w 12193737"/>
                <a:gd name="connsiteY6762" fmla="*/ 3676056 h 3910698"/>
                <a:gd name="connsiteX6763" fmla="*/ 4333393 w 12193737"/>
                <a:gd name="connsiteY6763" fmla="*/ 3600775 h 3910698"/>
                <a:gd name="connsiteX6764" fmla="*/ 4336797 w 12193737"/>
                <a:gd name="connsiteY6764" fmla="*/ 3600775 h 3910698"/>
                <a:gd name="connsiteX6765" fmla="*/ 4460418 w 12193737"/>
                <a:gd name="connsiteY6765" fmla="*/ 3672146 h 3910698"/>
                <a:gd name="connsiteX6766" fmla="*/ 4336797 w 12193737"/>
                <a:gd name="connsiteY6766" fmla="*/ 3743516 h 3910698"/>
                <a:gd name="connsiteX6767" fmla="*/ 4336797 w 12193737"/>
                <a:gd name="connsiteY6767" fmla="*/ 3600775 h 3910698"/>
                <a:gd name="connsiteX6768" fmla="*/ 4338498 w 12193737"/>
                <a:gd name="connsiteY6768" fmla="*/ 3597842 h 3910698"/>
                <a:gd name="connsiteX6769" fmla="*/ 4468892 w 12193737"/>
                <a:gd name="connsiteY6769" fmla="*/ 3522561 h 3910698"/>
                <a:gd name="connsiteX6770" fmla="*/ 4468892 w 12193737"/>
                <a:gd name="connsiteY6770" fmla="*/ 3667257 h 3910698"/>
                <a:gd name="connsiteX6771" fmla="*/ 4463822 w 12193737"/>
                <a:gd name="connsiteY6771" fmla="*/ 3670190 h 3910698"/>
                <a:gd name="connsiteX6772" fmla="*/ 4338498 w 12193737"/>
                <a:gd name="connsiteY6772" fmla="*/ 3597842 h 3910698"/>
                <a:gd name="connsiteX6773" fmla="*/ 4472259 w 12193737"/>
                <a:gd name="connsiteY6773" fmla="*/ 3522561 h 3910698"/>
                <a:gd name="connsiteX6774" fmla="*/ 4595881 w 12193737"/>
                <a:gd name="connsiteY6774" fmla="*/ 3593932 h 3910698"/>
                <a:gd name="connsiteX6775" fmla="*/ 4472259 w 12193737"/>
                <a:gd name="connsiteY6775" fmla="*/ 3665302 h 3910698"/>
                <a:gd name="connsiteX6776" fmla="*/ 4472259 w 12193737"/>
                <a:gd name="connsiteY6776" fmla="*/ 3522561 h 3910698"/>
                <a:gd name="connsiteX6777" fmla="*/ 4473961 w 12193737"/>
                <a:gd name="connsiteY6777" fmla="*/ 3519628 h 3910698"/>
                <a:gd name="connsiteX6778" fmla="*/ 4599249 w 12193737"/>
                <a:gd name="connsiteY6778" fmla="*/ 3447281 h 3910698"/>
                <a:gd name="connsiteX6779" fmla="*/ 4604354 w 12193737"/>
                <a:gd name="connsiteY6779" fmla="*/ 3450214 h 3910698"/>
                <a:gd name="connsiteX6780" fmla="*/ 4604354 w 12193737"/>
                <a:gd name="connsiteY6780" fmla="*/ 3589043 h 3910698"/>
                <a:gd name="connsiteX6781" fmla="*/ 4599285 w 12193737"/>
                <a:gd name="connsiteY6781" fmla="*/ 3591976 h 3910698"/>
                <a:gd name="connsiteX6782" fmla="*/ 4473961 w 12193737"/>
                <a:gd name="connsiteY6782" fmla="*/ 3519628 h 3910698"/>
                <a:gd name="connsiteX6783" fmla="*/ 4607758 w 12193737"/>
                <a:gd name="connsiteY6783" fmla="*/ 3452169 h 3910698"/>
                <a:gd name="connsiteX6784" fmla="*/ 4724572 w 12193737"/>
                <a:gd name="connsiteY6784" fmla="*/ 3519628 h 3910698"/>
                <a:gd name="connsiteX6785" fmla="*/ 4607758 w 12193737"/>
                <a:gd name="connsiteY6785" fmla="*/ 3587088 h 3910698"/>
                <a:gd name="connsiteX6786" fmla="*/ 4607758 w 12193737"/>
                <a:gd name="connsiteY6786" fmla="*/ 3452169 h 3910698"/>
                <a:gd name="connsiteX6787" fmla="*/ 4480732 w 12193737"/>
                <a:gd name="connsiteY6787" fmla="*/ 3359290 h 3910698"/>
                <a:gd name="connsiteX6788" fmla="*/ 4604354 w 12193737"/>
                <a:gd name="connsiteY6788" fmla="*/ 3287920 h 3910698"/>
                <a:gd name="connsiteX6789" fmla="*/ 4604354 w 12193737"/>
                <a:gd name="connsiteY6789" fmla="*/ 3430660 h 3910698"/>
                <a:gd name="connsiteX6790" fmla="*/ 4480732 w 12193737"/>
                <a:gd name="connsiteY6790" fmla="*/ 3359290 h 3910698"/>
                <a:gd name="connsiteX6791" fmla="*/ 4604354 w 12193737"/>
                <a:gd name="connsiteY6791" fmla="*/ 2969161 h 3910698"/>
                <a:gd name="connsiteX6792" fmla="*/ 4480769 w 12193737"/>
                <a:gd name="connsiteY6792" fmla="*/ 2897791 h 3910698"/>
                <a:gd name="connsiteX6793" fmla="*/ 4604354 w 12193737"/>
                <a:gd name="connsiteY6793" fmla="*/ 2826457 h 3910698"/>
                <a:gd name="connsiteX6794" fmla="*/ 4604354 w 12193737"/>
                <a:gd name="connsiteY6794" fmla="*/ 2969161 h 3910698"/>
                <a:gd name="connsiteX6795" fmla="*/ 4599285 w 12193737"/>
                <a:gd name="connsiteY6795" fmla="*/ 2809837 h 3910698"/>
                <a:gd name="connsiteX6796" fmla="*/ 4473961 w 12193737"/>
                <a:gd name="connsiteY6796" fmla="*/ 2737489 h 3910698"/>
                <a:gd name="connsiteX6797" fmla="*/ 4599285 w 12193737"/>
                <a:gd name="connsiteY6797" fmla="*/ 2665141 h 3910698"/>
                <a:gd name="connsiteX6798" fmla="*/ 4604354 w 12193737"/>
                <a:gd name="connsiteY6798" fmla="*/ 2668038 h 3910698"/>
                <a:gd name="connsiteX6799" fmla="*/ 4604354 w 12193737"/>
                <a:gd name="connsiteY6799" fmla="*/ 2806904 h 3910698"/>
                <a:gd name="connsiteX6800" fmla="*/ 4599285 w 12193737"/>
                <a:gd name="connsiteY6800" fmla="*/ 2809800 h 3910698"/>
                <a:gd name="connsiteX6801" fmla="*/ 4607758 w 12193737"/>
                <a:gd name="connsiteY6801" fmla="*/ 2670029 h 3910698"/>
                <a:gd name="connsiteX6802" fmla="*/ 4724608 w 12193737"/>
                <a:gd name="connsiteY6802" fmla="*/ 2737525 h 3910698"/>
                <a:gd name="connsiteX6803" fmla="*/ 4607758 w 12193737"/>
                <a:gd name="connsiteY6803" fmla="*/ 2804985 h 3910698"/>
                <a:gd name="connsiteX6804" fmla="*/ 4607758 w 12193737"/>
                <a:gd name="connsiteY6804" fmla="*/ 2670029 h 3910698"/>
                <a:gd name="connsiteX6805" fmla="*/ 4480732 w 12193737"/>
                <a:gd name="connsiteY6805" fmla="*/ 2577150 h 3910698"/>
                <a:gd name="connsiteX6806" fmla="*/ 4604354 w 12193737"/>
                <a:gd name="connsiteY6806" fmla="*/ 2505780 h 3910698"/>
                <a:gd name="connsiteX6807" fmla="*/ 4604354 w 12193737"/>
                <a:gd name="connsiteY6807" fmla="*/ 2648520 h 3910698"/>
                <a:gd name="connsiteX6808" fmla="*/ 4480732 w 12193737"/>
                <a:gd name="connsiteY6808" fmla="*/ 2577150 h 3910698"/>
                <a:gd name="connsiteX6809" fmla="*/ 4604354 w 12193737"/>
                <a:gd name="connsiteY6809" fmla="*/ 2187022 h 3910698"/>
                <a:gd name="connsiteX6810" fmla="*/ 4480732 w 12193737"/>
                <a:gd name="connsiteY6810" fmla="*/ 2115688 h 3910698"/>
                <a:gd name="connsiteX6811" fmla="*/ 4604354 w 12193737"/>
                <a:gd name="connsiteY6811" fmla="*/ 2044318 h 3910698"/>
                <a:gd name="connsiteX6812" fmla="*/ 4604354 w 12193737"/>
                <a:gd name="connsiteY6812" fmla="*/ 2187058 h 3910698"/>
                <a:gd name="connsiteX6813" fmla="*/ 4599285 w 12193737"/>
                <a:gd name="connsiteY6813" fmla="*/ 2027697 h 3910698"/>
                <a:gd name="connsiteX6814" fmla="*/ 4473961 w 12193737"/>
                <a:gd name="connsiteY6814" fmla="*/ 1955349 h 3910698"/>
                <a:gd name="connsiteX6815" fmla="*/ 4599249 w 12193737"/>
                <a:gd name="connsiteY6815" fmla="*/ 1883001 h 3910698"/>
                <a:gd name="connsiteX6816" fmla="*/ 4604318 w 12193737"/>
                <a:gd name="connsiteY6816" fmla="*/ 1885934 h 3910698"/>
                <a:gd name="connsiteX6817" fmla="*/ 4604318 w 12193737"/>
                <a:gd name="connsiteY6817" fmla="*/ 2024764 h 3910698"/>
                <a:gd name="connsiteX6818" fmla="*/ 4599249 w 12193737"/>
                <a:gd name="connsiteY6818" fmla="*/ 2027697 h 3910698"/>
                <a:gd name="connsiteX6819" fmla="*/ 4607758 w 12193737"/>
                <a:gd name="connsiteY6819" fmla="*/ 1887890 h 3910698"/>
                <a:gd name="connsiteX6820" fmla="*/ 4724572 w 12193737"/>
                <a:gd name="connsiteY6820" fmla="*/ 1955349 h 3910698"/>
                <a:gd name="connsiteX6821" fmla="*/ 4607758 w 12193737"/>
                <a:gd name="connsiteY6821" fmla="*/ 2022809 h 3910698"/>
                <a:gd name="connsiteX6822" fmla="*/ 4607758 w 12193737"/>
                <a:gd name="connsiteY6822" fmla="*/ 1887890 h 3910698"/>
                <a:gd name="connsiteX6823" fmla="*/ 4480732 w 12193737"/>
                <a:gd name="connsiteY6823" fmla="*/ 1795011 h 3910698"/>
                <a:gd name="connsiteX6824" fmla="*/ 4604354 w 12193737"/>
                <a:gd name="connsiteY6824" fmla="*/ 1723640 h 3910698"/>
                <a:gd name="connsiteX6825" fmla="*/ 4604354 w 12193737"/>
                <a:gd name="connsiteY6825" fmla="*/ 1866381 h 3910698"/>
                <a:gd name="connsiteX6826" fmla="*/ 4480732 w 12193737"/>
                <a:gd name="connsiteY6826" fmla="*/ 1795011 h 3910698"/>
                <a:gd name="connsiteX6827" fmla="*/ 4604354 w 12193737"/>
                <a:gd name="connsiteY6827" fmla="*/ 1404882 h 3910698"/>
                <a:gd name="connsiteX6828" fmla="*/ 4480769 w 12193737"/>
                <a:gd name="connsiteY6828" fmla="*/ 1333548 h 3910698"/>
                <a:gd name="connsiteX6829" fmla="*/ 4604354 w 12193737"/>
                <a:gd name="connsiteY6829" fmla="*/ 1262178 h 3910698"/>
                <a:gd name="connsiteX6830" fmla="*/ 4604354 w 12193737"/>
                <a:gd name="connsiteY6830" fmla="*/ 1404882 h 3910698"/>
                <a:gd name="connsiteX6831" fmla="*/ 4599285 w 12193737"/>
                <a:gd name="connsiteY6831" fmla="*/ 1245557 h 3910698"/>
                <a:gd name="connsiteX6832" fmla="*/ 4473961 w 12193737"/>
                <a:gd name="connsiteY6832" fmla="*/ 1173210 h 3910698"/>
                <a:gd name="connsiteX6833" fmla="*/ 4599285 w 12193737"/>
                <a:gd name="connsiteY6833" fmla="*/ 1100862 h 3910698"/>
                <a:gd name="connsiteX6834" fmla="*/ 4604354 w 12193737"/>
                <a:gd name="connsiteY6834" fmla="*/ 1103795 h 3910698"/>
                <a:gd name="connsiteX6835" fmla="*/ 4604354 w 12193737"/>
                <a:gd name="connsiteY6835" fmla="*/ 1242661 h 3910698"/>
                <a:gd name="connsiteX6836" fmla="*/ 4599285 w 12193737"/>
                <a:gd name="connsiteY6836" fmla="*/ 1245594 h 3910698"/>
                <a:gd name="connsiteX6837" fmla="*/ 4607758 w 12193737"/>
                <a:gd name="connsiteY6837" fmla="*/ 1105750 h 3910698"/>
                <a:gd name="connsiteX6838" fmla="*/ 4724608 w 12193737"/>
                <a:gd name="connsiteY6838" fmla="*/ 1173210 h 3910698"/>
                <a:gd name="connsiteX6839" fmla="*/ 4607758 w 12193737"/>
                <a:gd name="connsiteY6839" fmla="*/ 1240669 h 3910698"/>
                <a:gd name="connsiteX6840" fmla="*/ 4607758 w 12193737"/>
                <a:gd name="connsiteY6840" fmla="*/ 1105750 h 3910698"/>
                <a:gd name="connsiteX6841" fmla="*/ 4480732 w 12193737"/>
                <a:gd name="connsiteY6841" fmla="*/ 1012871 h 3910698"/>
                <a:gd name="connsiteX6842" fmla="*/ 4604354 w 12193737"/>
                <a:gd name="connsiteY6842" fmla="*/ 941501 h 3910698"/>
                <a:gd name="connsiteX6843" fmla="*/ 4604354 w 12193737"/>
                <a:gd name="connsiteY6843" fmla="*/ 1084241 h 3910698"/>
                <a:gd name="connsiteX6844" fmla="*/ 4480732 w 12193737"/>
                <a:gd name="connsiteY6844" fmla="*/ 1012871 h 3910698"/>
                <a:gd name="connsiteX6845" fmla="*/ 4604354 w 12193737"/>
                <a:gd name="connsiteY6845" fmla="*/ 622779 h 3910698"/>
                <a:gd name="connsiteX6846" fmla="*/ 4480732 w 12193737"/>
                <a:gd name="connsiteY6846" fmla="*/ 551408 h 3910698"/>
                <a:gd name="connsiteX6847" fmla="*/ 4604354 w 12193737"/>
                <a:gd name="connsiteY6847" fmla="*/ 480038 h 3910698"/>
                <a:gd name="connsiteX6848" fmla="*/ 4604354 w 12193737"/>
                <a:gd name="connsiteY6848" fmla="*/ 622779 h 3910698"/>
                <a:gd name="connsiteX6849" fmla="*/ 4599285 w 12193737"/>
                <a:gd name="connsiteY6849" fmla="*/ 463418 h 3910698"/>
                <a:gd name="connsiteX6850" fmla="*/ 4473997 w 12193737"/>
                <a:gd name="connsiteY6850" fmla="*/ 391070 h 3910698"/>
                <a:gd name="connsiteX6851" fmla="*/ 4599321 w 12193737"/>
                <a:gd name="connsiteY6851" fmla="*/ 318722 h 3910698"/>
                <a:gd name="connsiteX6852" fmla="*/ 4604391 w 12193737"/>
                <a:gd name="connsiteY6852" fmla="*/ 321655 h 3910698"/>
                <a:gd name="connsiteX6853" fmla="*/ 4604391 w 12193737"/>
                <a:gd name="connsiteY6853" fmla="*/ 460485 h 3910698"/>
                <a:gd name="connsiteX6854" fmla="*/ 4599285 w 12193737"/>
                <a:gd name="connsiteY6854" fmla="*/ 463418 h 3910698"/>
                <a:gd name="connsiteX6855" fmla="*/ 4607758 w 12193737"/>
                <a:gd name="connsiteY6855" fmla="*/ 323610 h 3910698"/>
                <a:gd name="connsiteX6856" fmla="*/ 4724572 w 12193737"/>
                <a:gd name="connsiteY6856" fmla="*/ 391070 h 3910698"/>
                <a:gd name="connsiteX6857" fmla="*/ 4607758 w 12193737"/>
                <a:gd name="connsiteY6857" fmla="*/ 458529 h 3910698"/>
                <a:gd name="connsiteX6858" fmla="*/ 4607758 w 12193737"/>
                <a:gd name="connsiteY6858" fmla="*/ 323646 h 3910698"/>
                <a:gd name="connsiteX6859" fmla="*/ 4480732 w 12193737"/>
                <a:gd name="connsiteY6859" fmla="*/ 230731 h 3910698"/>
                <a:gd name="connsiteX6860" fmla="*/ 4604354 w 12193737"/>
                <a:gd name="connsiteY6860" fmla="*/ 159361 h 3910698"/>
                <a:gd name="connsiteX6861" fmla="*/ 4604354 w 12193737"/>
                <a:gd name="connsiteY6861" fmla="*/ 302101 h 3910698"/>
                <a:gd name="connsiteX6862" fmla="*/ 4480732 w 12193737"/>
                <a:gd name="connsiteY6862" fmla="*/ 230731 h 3910698"/>
                <a:gd name="connsiteX6863" fmla="*/ 4472259 w 12193737"/>
                <a:gd name="connsiteY6863" fmla="*/ 81147 h 3910698"/>
                <a:gd name="connsiteX6864" fmla="*/ 4602652 w 12193737"/>
                <a:gd name="connsiteY6864" fmla="*/ 156428 h 3910698"/>
                <a:gd name="connsiteX6865" fmla="*/ 4477328 w 12193737"/>
                <a:gd name="connsiteY6865" fmla="*/ 228776 h 3910698"/>
                <a:gd name="connsiteX6866" fmla="*/ 4472259 w 12193737"/>
                <a:gd name="connsiteY6866" fmla="*/ 225843 h 3910698"/>
                <a:gd name="connsiteX6867" fmla="*/ 4472259 w 12193737"/>
                <a:gd name="connsiteY6867" fmla="*/ 81147 h 3910698"/>
                <a:gd name="connsiteX6868" fmla="*/ 4468892 w 12193737"/>
                <a:gd name="connsiteY6868" fmla="*/ 223887 h 3910698"/>
                <a:gd name="connsiteX6869" fmla="*/ 4345306 w 12193737"/>
                <a:gd name="connsiteY6869" fmla="*/ 152517 h 3910698"/>
                <a:gd name="connsiteX6870" fmla="*/ 4468892 w 12193737"/>
                <a:gd name="connsiteY6870" fmla="*/ 81147 h 3910698"/>
                <a:gd name="connsiteX6871" fmla="*/ 4468892 w 12193737"/>
                <a:gd name="connsiteY6871" fmla="*/ 223887 h 3910698"/>
                <a:gd name="connsiteX6872" fmla="*/ 4336797 w 12193737"/>
                <a:gd name="connsiteY6872" fmla="*/ 2933 h 3910698"/>
                <a:gd name="connsiteX6873" fmla="*/ 4467190 w 12193737"/>
                <a:gd name="connsiteY6873" fmla="*/ 78214 h 3910698"/>
                <a:gd name="connsiteX6874" fmla="*/ 4341866 w 12193737"/>
                <a:gd name="connsiteY6874" fmla="*/ 150562 h 3910698"/>
                <a:gd name="connsiteX6875" fmla="*/ 4336797 w 12193737"/>
                <a:gd name="connsiteY6875" fmla="*/ 147629 h 3910698"/>
                <a:gd name="connsiteX6876" fmla="*/ 4336797 w 12193737"/>
                <a:gd name="connsiteY6876" fmla="*/ 2933 h 3910698"/>
                <a:gd name="connsiteX6877" fmla="*/ 4333393 w 12193737"/>
                <a:gd name="connsiteY6877" fmla="*/ 2933 h 3910698"/>
                <a:gd name="connsiteX6878" fmla="*/ 4333393 w 12193737"/>
                <a:gd name="connsiteY6878" fmla="*/ 145674 h 3910698"/>
                <a:gd name="connsiteX6879" fmla="*/ 4209771 w 12193737"/>
                <a:gd name="connsiteY6879" fmla="*/ 74303 h 3910698"/>
                <a:gd name="connsiteX6880" fmla="*/ 4333393 w 12193737"/>
                <a:gd name="connsiteY6880" fmla="*/ 2933 h 3910698"/>
                <a:gd name="connsiteX6881" fmla="*/ 4324956 w 12193737"/>
                <a:gd name="connsiteY6881" fmla="*/ 160339 h 3910698"/>
                <a:gd name="connsiteX6882" fmla="*/ 4201370 w 12193737"/>
                <a:gd name="connsiteY6882" fmla="*/ 231709 h 3910698"/>
                <a:gd name="connsiteX6883" fmla="*/ 4201370 w 12193737"/>
                <a:gd name="connsiteY6883" fmla="*/ 88968 h 3910698"/>
                <a:gd name="connsiteX6884" fmla="*/ 4324956 w 12193737"/>
                <a:gd name="connsiteY6884" fmla="*/ 160339 h 3910698"/>
                <a:gd name="connsiteX6885" fmla="*/ 4072606 w 12193737"/>
                <a:gd name="connsiteY6885" fmla="*/ 14629 h 3910698"/>
                <a:gd name="connsiteX6886" fmla="*/ 4189457 w 12193737"/>
                <a:gd name="connsiteY6886" fmla="*/ 82125 h 3910698"/>
                <a:gd name="connsiteX6887" fmla="*/ 4072606 w 12193737"/>
                <a:gd name="connsiteY6887" fmla="*/ 149584 h 3910698"/>
                <a:gd name="connsiteX6888" fmla="*/ 4072606 w 12193737"/>
                <a:gd name="connsiteY6888" fmla="*/ 14629 h 3910698"/>
                <a:gd name="connsiteX6889" fmla="*/ 4072606 w 12193737"/>
                <a:gd name="connsiteY6889" fmla="*/ 153495 h 3910698"/>
                <a:gd name="connsiteX6890" fmla="*/ 4192861 w 12193737"/>
                <a:gd name="connsiteY6890" fmla="*/ 84044 h 3910698"/>
                <a:gd name="connsiteX6891" fmla="*/ 4197930 w 12193737"/>
                <a:gd name="connsiteY6891" fmla="*/ 86977 h 3910698"/>
                <a:gd name="connsiteX6892" fmla="*/ 4197930 w 12193737"/>
                <a:gd name="connsiteY6892" fmla="*/ 231673 h 3910698"/>
                <a:gd name="connsiteX6893" fmla="*/ 4072606 w 12193737"/>
                <a:gd name="connsiteY6893" fmla="*/ 159325 h 3910698"/>
                <a:gd name="connsiteX6894" fmla="*/ 4072606 w 12193737"/>
                <a:gd name="connsiteY6894" fmla="*/ 153495 h 3910698"/>
                <a:gd name="connsiteX6895" fmla="*/ 4072606 w 12193737"/>
                <a:gd name="connsiteY6895" fmla="*/ 163235 h 3910698"/>
                <a:gd name="connsiteX6896" fmla="*/ 4196264 w 12193737"/>
                <a:gd name="connsiteY6896" fmla="*/ 234606 h 3910698"/>
                <a:gd name="connsiteX6897" fmla="*/ 4072606 w 12193737"/>
                <a:gd name="connsiteY6897" fmla="*/ 305976 h 3910698"/>
                <a:gd name="connsiteX6898" fmla="*/ 4072606 w 12193737"/>
                <a:gd name="connsiteY6898" fmla="*/ 163199 h 3910698"/>
                <a:gd name="connsiteX6899" fmla="*/ 4072606 w 12193737"/>
                <a:gd name="connsiteY6899" fmla="*/ 309923 h 3910698"/>
                <a:gd name="connsiteX6900" fmla="*/ 4197930 w 12193737"/>
                <a:gd name="connsiteY6900" fmla="*/ 237575 h 3910698"/>
                <a:gd name="connsiteX6901" fmla="*/ 4197930 w 12193737"/>
                <a:gd name="connsiteY6901" fmla="*/ 388101 h 3910698"/>
                <a:gd name="connsiteX6902" fmla="*/ 4072606 w 12193737"/>
                <a:gd name="connsiteY6902" fmla="*/ 315753 h 3910698"/>
                <a:gd name="connsiteX6903" fmla="*/ 4072606 w 12193737"/>
                <a:gd name="connsiteY6903" fmla="*/ 309923 h 3910698"/>
                <a:gd name="connsiteX6904" fmla="*/ 4072606 w 12193737"/>
                <a:gd name="connsiteY6904" fmla="*/ 319663 h 3910698"/>
                <a:gd name="connsiteX6905" fmla="*/ 4196264 w 12193737"/>
                <a:gd name="connsiteY6905" fmla="*/ 391034 h 3910698"/>
                <a:gd name="connsiteX6906" fmla="*/ 4072606 w 12193737"/>
                <a:gd name="connsiteY6906" fmla="*/ 462404 h 3910698"/>
                <a:gd name="connsiteX6907" fmla="*/ 4072606 w 12193737"/>
                <a:gd name="connsiteY6907" fmla="*/ 319627 h 3910698"/>
                <a:gd name="connsiteX6908" fmla="*/ 4072606 w 12193737"/>
                <a:gd name="connsiteY6908" fmla="*/ 466351 h 3910698"/>
                <a:gd name="connsiteX6909" fmla="*/ 4197930 w 12193737"/>
                <a:gd name="connsiteY6909" fmla="*/ 394003 h 3910698"/>
                <a:gd name="connsiteX6910" fmla="*/ 4197930 w 12193737"/>
                <a:gd name="connsiteY6910" fmla="*/ 544529 h 3910698"/>
                <a:gd name="connsiteX6911" fmla="*/ 4072606 w 12193737"/>
                <a:gd name="connsiteY6911" fmla="*/ 472181 h 3910698"/>
                <a:gd name="connsiteX6912" fmla="*/ 4072606 w 12193737"/>
                <a:gd name="connsiteY6912" fmla="*/ 466351 h 3910698"/>
                <a:gd name="connsiteX6913" fmla="*/ 4072606 w 12193737"/>
                <a:gd name="connsiteY6913" fmla="*/ 476128 h 3910698"/>
                <a:gd name="connsiteX6914" fmla="*/ 4196264 w 12193737"/>
                <a:gd name="connsiteY6914" fmla="*/ 547498 h 3910698"/>
                <a:gd name="connsiteX6915" fmla="*/ 4072606 w 12193737"/>
                <a:gd name="connsiteY6915" fmla="*/ 618868 h 3910698"/>
                <a:gd name="connsiteX6916" fmla="*/ 4072606 w 12193737"/>
                <a:gd name="connsiteY6916" fmla="*/ 476091 h 3910698"/>
                <a:gd name="connsiteX6917" fmla="*/ 4072606 w 12193737"/>
                <a:gd name="connsiteY6917" fmla="*/ 622779 h 3910698"/>
                <a:gd name="connsiteX6918" fmla="*/ 4197930 w 12193737"/>
                <a:gd name="connsiteY6918" fmla="*/ 550431 h 3910698"/>
                <a:gd name="connsiteX6919" fmla="*/ 4197930 w 12193737"/>
                <a:gd name="connsiteY6919" fmla="*/ 695127 h 3910698"/>
                <a:gd name="connsiteX6920" fmla="*/ 4192861 w 12193737"/>
                <a:gd name="connsiteY6920" fmla="*/ 698060 h 3910698"/>
                <a:gd name="connsiteX6921" fmla="*/ 4072606 w 12193737"/>
                <a:gd name="connsiteY6921" fmla="*/ 628609 h 3910698"/>
                <a:gd name="connsiteX6922" fmla="*/ 4072606 w 12193737"/>
                <a:gd name="connsiteY6922" fmla="*/ 622779 h 3910698"/>
                <a:gd name="connsiteX6923" fmla="*/ 4072606 w 12193737"/>
                <a:gd name="connsiteY6923" fmla="*/ 632555 h 3910698"/>
                <a:gd name="connsiteX6924" fmla="*/ 4189457 w 12193737"/>
                <a:gd name="connsiteY6924" fmla="*/ 700015 h 3910698"/>
                <a:gd name="connsiteX6925" fmla="*/ 4072606 w 12193737"/>
                <a:gd name="connsiteY6925" fmla="*/ 767475 h 3910698"/>
                <a:gd name="connsiteX6926" fmla="*/ 4072606 w 12193737"/>
                <a:gd name="connsiteY6926" fmla="*/ 632555 h 3910698"/>
                <a:gd name="connsiteX6927" fmla="*/ 4072606 w 12193737"/>
                <a:gd name="connsiteY6927" fmla="*/ 796769 h 3910698"/>
                <a:gd name="connsiteX6928" fmla="*/ 4189493 w 12193737"/>
                <a:gd name="connsiteY6928" fmla="*/ 864264 h 3910698"/>
                <a:gd name="connsiteX6929" fmla="*/ 4072606 w 12193737"/>
                <a:gd name="connsiteY6929" fmla="*/ 931724 h 3910698"/>
                <a:gd name="connsiteX6930" fmla="*/ 4072606 w 12193737"/>
                <a:gd name="connsiteY6930" fmla="*/ 796769 h 3910698"/>
                <a:gd name="connsiteX6931" fmla="*/ 4072606 w 12193737"/>
                <a:gd name="connsiteY6931" fmla="*/ 935635 h 3910698"/>
                <a:gd name="connsiteX6932" fmla="*/ 4192861 w 12193737"/>
                <a:gd name="connsiteY6932" fmla="*/ 866183 h 3910698"/>
                <a:gd name="connsiteX6933" fmla="*/ 4197930 w 12193737"/>
                <a:gd name="connsiteY6933" fmla="*/ 869117 h 3910698"/>
                <a:gd name="connsiteX6934" fmla="*/ 4197930 w 12193737"/>
                <a:gd name="connsiteY6934" fmla="*/ 1013812 h 3910698"/>
                <a:gd name="connsiteX6935" fmla="*/ 4072606 w 12193737"/>
                <a:gd name="connsiteY6935" fmla="*/ 941464 h 3910698"/>
                <a:gd name="connsiteX6936" fmla="*/ 4072606 w 12193737"/>
                <a:gd name="connsiteY6936" fmla="*/ 935635 h 3910698"/>
                <a:gd name="connsiteX6937" fmla="*/ 4072606 w 12193737"/>
                <a:gd name="connsiteY6937" fmla="*/ 945375 h 3910698"/>
                <a:gd name="connsiteX6938" fmla="*/ 4196264 w 12193737"/>
                <a:gd name="connsiteY6938" fmla="*/ 1016745 h 3910698"/>
                <a:gd name="connsiteX6939" fmla="*/ 4072606 w 12193737"/>
                <a:gd name="connsiteY6939" fmla="*/ 1088116 h 3910698"/>
                <a:gd name="connsiteX6940" fmla="*/ 4072606 w 12193737"/>
                <a:gd name="connsiteY6940" fmla="*/ 945339 h 3910698"/>
                <a:gd name="connsiteX6941" fmla="*/ 4072606 w 12193737"/>
                <a:gd name="connsiteY6941" fmla="*/ 1092063 h 3910698"/>
                <a:gd name="connsiteX6942" fmla="*/ 4197930 w 12193737"/>
                <a:gd name="connsiteY6942" fmla="*/ 1019715 h 3910698"/>
                <a:gd name="connsiteX6943" fmla="*/ 4197930 w 12193737"/>
                <a:gd name="connsiteY6943" fmla="*/ 1170240 h 3910698"/>
                <a:gd name="connsiteX6944" fmla="*/ 4072606 w 12193737"/>
                <a:gd name="connsiteY6944" fmla="*/ 1097892 h 3910698"/>
                <a:gd name="connsiteX6945" fmla="*/ 4072606 w 12193737"/>
                <a:gd name="connsiteY6945" fmla="*/ 1092063 h 3910698"/>
                <a:gd name="connsiteX6946" fmla="*/ 4072606 w 12193737"/>
                <a:gd name="connsiteY6946" fmla="*/ 1101803 h 3910698"/>
                <a:gd name="connsiteX6947" fmla="*/ 4196264 w 12193737"/>
                <a:gd name="connsiteY6947" fmla="*/ 1173173 h 3910698"/>
                <a:gd name="connsiteX6948" fmla="*/ 4072606 w 12193737"/>
                <a:gd name="connsiteY6948" fmla="*/ 1244544 h 3910698"/>
                <a:gd name="connsiteX6949" fmla="*/ 4072606 w 12193737"/>
                <a:gd name="connsiteY6949" fmla="*/ 1101767 h 3910698"/>
                <a:gd name="connsiteX6950" fmla="*/ 4072606 w 12193737"/>
                <a:gd name="connsiteY6950" fmla="*/ 1248490 h 3910698"/>
                <a:gd name="connsiteX6951" fmla="*/ 4197930 w 12193737"/>
                <a:gd name="connsiteY6951" fmla="*/ 1176143 h 3910698"/>
                <a:gd name="connsiteX6952" fmla="*/ 4197930 w 12193737"/>
                <a:gd name="connsiteY6952" fmla="*/ 1326668 h 3910698"/>
                <a:gd name="connsiteX6953" fmla="*/ 4072606 w 12193737"/>
                <a:gd name="connsiteY6953" fmla="*/ 1254320 h 3910698"/>
                <a:gd name="connsiteX6954" fmla="*/ 4072606 w 12193737"/>
                <a:gd name="connsiteY6954" fmla="*/ 1248490 h 3910698"/>
                <a:gd name="connsiteX6955" fmla="*/ 4072606 w 12193737"/>
                <a:gd name="connsiteY6955" fmla="*/ 1258267 h 3910698"/>
                <a:gd name="connsiteX6956" fmla="*/ 4196264 w 12193737"/>
                <a:gd name="connsiteY6956" fmla="*/ 1329637 h 3910698"/>
                <a:gd name="connsiteX6957" fmla="*/ 4072606 w 12193737"/>
                <a:gd name="connsiteY6957" fmla="*/ 1401008 h 3910698"/>
                <a:gd name="connsiteX6958" fmla="*/ 4072606 w 12193737"/>
                <a:gd name="connsiteY6958" fmla="*/ 1258231 h 3910698"/>
                <a:gd name="connsiteX6959" fmla="*/ 4072606 w 12193737"/>
                <a:gd name="connsiteY6959" fmla="*/ 1404955 h 3910698"/>
                <a:gd name="connsiteX6960" fmla="*/ 4197930 w 12193737"/>
                <a:gd name="connsiteY6960" fmla="*/ 1332607 h 3910698"/>
                <a:gd name="connsiteX6961" fmla="*/ 4197930 w 12193737"/>
                <a:gd name="connsiteY6961" fmla="*/ 1477303 h 3910698"/>
                <a:gd name="connsiteX6962" fmla="*/ 4192861 w 12193737"/>
                <a:gd name="connsiteY6962" fmla="*/ 1480236 h 3910698"/>
                <a:gd name="connsiteX6963" fmla="*/ 4072606 w 12193737"/>
                <a:gd name="connsiteY6963" fmla="*/ 1410784 h 3910698"/>
                <a:gd name="connsiteX6964" fmla="*/ 4072606 w 12193737"/>
                <a:gd name="connsiteY6964" fmla="*/ 1404955 h 3910698"/>
                <a:gd name="connsiteX6965" fmla="*/ 4072606 w 12193737"/>
                <a:gd name="connsiteY6965" fmla="*/ 1414659 h 3910698"/>
                <a:gd name="connsiteX6966" fmla="*/ 4189493 w 12193737"/>
                <a:gd name="connsiteY6966" fmla="*/ 1482118 h 3910698"/>
                <a:gd name="connsiteX6967" fmla="*/ 4072606 w 12193737"/>
                <a:gd name="connsiteY6967" fmla="*/ 1549614 h 3910698"/>
                <a:gd name="connsiteX6968" fmla="*/ 4072606 w 12193737"/>
                <a:gd name="connsiteY6968" fmla="*/ 1414659 h 3910698"/>
                <a:gd name="connsiteX6969" fmla="*/ 4072606 w 12193737"/>
                <a:gd name="connsiteY6969" fmla="*/ 1578944 h 3910698"/>
                <a:gd name="connsiteX6970" fmla="*/ 4189457 w 12193737"/>
                <a:gd name="connsiteY6970" fmla="*/ 1646404 h 3910698"/>
                <a:gd name="connsiteX6971" fmla="*/ 4072606 w 12193737"/>
                <a:gd name="connsiteY6971" fmla="*/ 1713864 h 3910698"/>
                <a:gd name="connsiteX6972" fmla="*/ 4072606 w 12193737"/>
                <a:gd name="connsiteY6972" fmla="*/ 1578908 h 3910698"/>
                <a:gd name="connsiteX6973" fmla="*/ 4072606 w 12193737"/>
                <a:gd name="connsiteY6973" fmla="*/ 1717774 h 3910698"/>
                <a:gd name="connsiteX6974" fmla="*/ 4192861 w 12193737"/>
                <a:gd name="connsiteY6974" fmla="*/ 1648323 h 3910698"/>
                <a:gd name="connsiteX6975" fmla="*/ 4197930 w 12193737"/>
                <a:gd name="connsiteY6975" fmla="*/ 1651256 h 3910698"/>
                <a:gd name="connsiteX6976" fmla="*/ 4197930 w 12193737"/>
                <a:gd name="connsiteY6976" fmla="*/ 1795952 h 3910698"/>
                <a:gd name="connsiteX6977" fmla="*/ 4072606 w 12193737"/>
                <a:gd name="connsiteY6977" fmla="*/ 1723604 h 3910698"/>
                <a:gd name="connsiteX6978" fmla="*/ 4072606 w 12193737"/>
                <a:gd name="connsiteY6978" fmla="*/ 1717774 h 3910698"/>
                <a:gd name="connsiteX6979" fmla="*/ 4072606 w 12193737"/>
                <a:gd name="connsiteY6979" fmla="*/ 1727515 h 3910698"/>
                <a:gd name="connsiteX6980" fmla="*/ 4196264 w 12193737"/>
                <a:gd name="connsiteY6980" fmla="*/ 1798885 h 3910698"/>
                <a:gd name="connsiteX6981" fmla="*/ 4072606 w 12193737"/>
                <a:gd name="connsiteY6981" fmla="*/ 1870255 h 3910698"/>
                <a:gd name="connsiteX6982" fmla="*/ 4072606 w 12193737"/>
                <a:gd name="connsiteY6982" fmla="*/ 1727479 h 3910698"/>
                <a:gd name="connsiteX6983" fmla="*/ 4072606 w 12193737"/>
                <a:gd name="connsiteY6983" fmla="*/ 1874202 h 3910698"/>
                <a:gd name="connsiteX6984" fmla="*/ 4197930 w 12193737"/>
                <a:gd name="connsiteY6984" fmla="*/ 1801854 h 3910698"/>
                <a:gd name="connsiteX6985" fmla="*/ 4197930 w 12193737"/>
                <a:gd name="connsiteY6985" fmla="*/ 1952380 h 3910698"/>
                <a:gd name="connsiteX6986" fmla="*/ 4072606 w 12193737"/>
                <a:gd name="connsiteY6986" fmla="*/ 1880032 h 3910698"/>
                <a:gd name="connsiteX6987" fmla="*/ 4072606 w 12193737"/>
                <a:gd name="connsiteY6987" fmla="*/ 1874202 h 3910698"/>
                <a:gd name="connsiteX6988" fmla="*/ 4072606 w 12193737"/>
                <a:gd name="connsiteY6988" fmla="*/ 1883979 h 3910698"/>
                <a:gd name="connsiteX6989" fmla="*/ 4196264 w 12193737"/>
                <a:gd name="connsiteY6989" fmla="*/ 1955349 h 3910698"/>
                <a:gd name="connsiteX6990" fmla="*/ 4072606 w 12193737"/>
                <a:gd name="connsiteY6990" fmla="*/ 2026719 h 3910698"/>
                <a:gd name="connsiteX6991" fmla="*/ 4072606 w 12193737"/>
                <a:gd name="connsiteY6991" fmla="*/ 1883943 h 3910698"/>
                <a:gd name="connsiteX6992" fmla="*/ 4072606 w 12193737"/>
                <a:gd name="connsiteY6992" fmla="*/ 2030666 h 3910698"/>
                <a:gd name="connsiteX6993" fmla="*/ 4197930 w 12193737"/>
                <a:gd name="connsiteY6993" fmla="*/ 1958318 h 3910698"/>
                <a:gd name="connsiteX6994" fmla="*/ 4197930 w 12193737"/>
                <a:gd name="connsiteY6994" fmla="*/ 2108844 h 3910698"/>
                <a:gd name="connsiteX6995" fmla="*/ 4072606 w 12193737"/>
                <a:gd name="connsiteY6995" fmla="*/ 2036496 h 3910698"/>
                <a:gd name="connsiteX6996" fmla="*/ 4072606 w 12193737"/>
                <a:gd name="connsiteY6996" fmla="*/ 2030666 h 3910698"/>
                <a:gd name="connsiteX6997" fmla="*/ 4072606 w 12193737"/>
                <a:gd name="connsiteY6997" fmla="*/ 2040371 h 3910698"/>
                <a:gd name="connsiteX6998" fmla="*/ 4196264 w 12193737"/>
                <a:gd name="connsiteY6998" fmla="*/ 2111741 h 3910698"/>
                <a:gd name="connsiteX6999" fmla="*/ 4072606 w 12193737"/>
                <a:gd name="connsiteY6999" fmla="*/ 2183147 h 3910698"/>
                <a:gd name="connsiteX7000" fmla="*/ 4072606 w 12193737"/>
                <a:gd name="connsiteY7000" fmla="*/ 2040371 h 3910698"/>
                <a:gd name="connsiteX7001" fmla="*/ 4072606 w 12193737"/>
                <a:gd name="connsiteY7001" fmla="*/ 2187058 h 3910698"/>
                <a:gd name="connsiteX7002" fmla="*/ 4197930 w 12193737"/>
                <a:gd name="connsiteY7002" fmla="*/ 2114710 h 3910698"/>
                <a:gd name="connsiteX7003" fmla="*/ 4197930 w 12193737"/>
                <a:gd name="connsiteY7003" fmla="*/ 2259406 h 3910698"/>
                <a:gd name="connsiteX7004" fmla="*/ 4192861 w 12193737"/>
                <a:gd name="connsiteY7004" fmla="*/ 2262339 h 3910698"/>
                <a:gd name="connsiteX7005" fmla="*/ 4072606 w 12193737"/>
                <a:gd name="connsiteY7005" fmla="*/ 2192888 h 3910698"/>
                <a:gd name="connsiteX7006" fmla="*/ 4072606 w 12193737"/>
                <a:gd name="connsiteY7006" fmla="*/ 2187058 h 3910698"/>
                <a:gd name="connsiteX7007" fmla="*/ 4072606 w 12193737"/>
                <a:gd name="connsiteY7007" fmla="*/ 2196799 h 3910698"/>
                <a:gd name="connsiteX7008" fmla="*/ 4189457 w 12193737"/>
                <a:gd name="connsiteY7008" fmla="*/ 2264258 h 3910698"/>
                <a:gd name="connsiteX7009" fmla="*/ 4072606 w 12193737"/>
                <a:gd name="connsiteY7009" fmla="*/ 2331718 h 3910698"/>
                <a:gd name="connsiteX7010" fmla="*/ 4072606 w 12193737"/>
                <a:gd name="connsiteY7010" fmla="*/ 2196762 h 3910698"/>
                <a:gd name="connsiteX7011" fmla="*/ 4072606 w 12193737"/>
                <a:gd name="connsiteY7011" fmla="*/ 2361048 h 3910698"/>
                <a:gd name="connsiteX7012" fmla="*/ 4189457 w 12193737"/>
                <a:gd name="connsiteY7012" fmla="*/ 2428544 h 3910698"/>
                <a:gd name="connsiteX7013" fmla="*/ 4072606 w 12193737"/>
                <a:gd name="connsiteY7013" fmla="*/ 2496003 h 3910698"/>
                <a:gd name="connsiteX7014" fmla="*/ 4072606 w 12193737"/>
                <a:gd name="connsiteY7014" fmla="*/ 2361048 h 3910698"/>
                <a:gd name="connsiteX7015" fmla="*/ 4072606 w 12193737"/>
                <a:gd name="connsiteY7015" fmla="*/ 2499914 h 3910698"/>
                <a:gd name="connsiteX7016" fmla="*/ 4192861 w 12193737"/>
                <a:gd name="connsiteY7016" fmla="*/ 2430463 h 3910698"/>
                <a:gd name="connsiteX7017" fmla="*/ 4197930 w 12193737"/>
                <a:gd name="connsiteY7017" fmla="*/ 2433396 h 3910698"/>
                <a:gd name="connsiteX7018" fmla="*/ 4197930 w 12193737"/>
                <a:gd name="connsiteY7018" fmla="*/ 2578092 h 3910698"/>
                <a:gd name="connsiteX7019" fmla="*/ 4072606 w 12193737"/>
                <a:gd name="connsiteY7019" fmla="*/ 2505744 h 3910698"/>
                <a:gd name="connsiteX7020" fmla="*/ 4072606 w 12193737"/>
                <a:gd name="connsiteY7020" fmla="*/ 2499914 h 3910698"/>
                <a:gd name="connsiteX7021" fmla="*/ 4072606 w 12193737"/>
                <a:gd name="connsiteY7021" fmla="*/ 2509655 h 3910698"/>
                <a:gd name="connsiteX7022" fmla="*/ 4196264 w 12193737"/>
                <a:gd name="connsiteY7022" fmla="*/ 2581025 h 3910698"/>
                <a:gd name="connsiteX7023" fmla="*/ 4072606 w 12193737"/>
                <a:gd name="connsiteY7023" fmla="*/ 2652431 h 3910698"/>
                <a:gd name="connsiteX7024" fmla="*/ 4072606 w 12193737"/>
                <a:gd name="connsiteY7024" fmla="*/ 2509655 h 3910698"/>
                <a:gd name="connsiteX7025" fmla="*/ 4072606 w 12193737"/>
                <a:gd name="connsiteY7025" fmla="*/ 2656342 h 3910698"/>
                <a:gd name="connsiteX7026" fmla="*/ 4197930 w 12193737"/>
                <a:gd name="connsiteY7026" fmla="*/ 2583994 h 3910698"/>
                <a:gd name="connsiteX7027" fmla="*/ 4197930 w 12193737"/>
                <a:gd name="connsiteY7027" fmla="*/ 2734556 h 3910698"/>
                <a:gd name="connsiteX7028" fmla="*/ 4072606 w 12193737"/>
                <a:gd name="connsiteY7028" fmla="*/ 2662172 h 3910698"/>
                <a:gd name="connsiteX7029" fmla="*/ 4072606 w 12193737"/>
                <a:gd name="connsiteY7029" fmla="*/ 2656342 h 3910698"/>
                <a:gd name="connsiteX7030" fmla="*/ 4072606 w 12193737"/>
                <a:gd name="connsiteY7030" fmla="*/ 2666119 h 3910698"/>
                <a:gd name="connsiteX7031" fmla="*/ 4196264 w 12193737"/>
                <a:gd name="connsiteY7031" fmla="*/ 2737489 h 3910698"/>
                <a:gd name="connsiteX7032" fmla="*/ 4072606 w 12193737"/>
                <a:gd name="connsiteY7032" fmla="*/ 2808895 h 3910698"/>
                <a:gd name="connsiteX7033" fmla="*/ 4072606 w 12193737"/>
                <a:gd name="connsiteY7033" fmla="*/ 2666119 h 3910698"/>
                <a:gd name="connsiteX7034" fmla="*/ 4072606 w 12193737"/>
                <a:gd name="connsiteY7034" fmla="*/ 2812770 h 3910698"/>
                <a:gd name="connsiteX7035" fmla="*/ 4197930 w 12193737"/>
                <a:gd name="connsiteY7035" fmla="*/ 2740422 h 3910698"/>
                <a:gd name="connsiteX7036" fmla="*/ 4197930 w 12193737"/>
                <a:gd name="connsiteY7036" fmla="*/ 2890948 h 3910698"/>
                <a:gd name="connsiteX7037" fmla="*/ 4072606 w 12193737"/>
                <a:gd name="connsiteY7037" fmla="*/ 2818600 h 3910698"/>
                <a:gd name="connsiteX7038" fmla="*/ 4072606 w 12193737"/>
                <a:gd name="connsiteY7038" fmla="*/ 2812770 h 3910698"/>
                <a:gd name="connsiteX7039" fmla="*/ 4072606 w 12193737"/>
                <a:gd name="connsiteY7039" fmla="*/ 2822546 h 3910698"/>
                <a:gd name="connsiteX7040" fmla="*/ 4196264 w 12193737"/>
                <a:gd name="connsiteY7040" fmla="*/ 2893917 h 3910698"/>
                <a:gd name="connsiteX7041" fmla="*/ 4072606 w 12193737"/>
                <a:gd name="connsiteY7041" fmla="*/ 2965287 h 3910698"/>
                <a:gd name="connsiteX7042" fmla="*/ 4072606 w 12193737"/>
                <a:gd name="connsiteY7042" fmla="*/ 2822546 h 3910698"/>
                <a:gd name="connsiteX7043" fmla="*/ 4072606 w 12193737"/>
                <a:gd name="connsiteY7043" fmla="*/ 2969234 h 3910698"/>
                <a:gd name="connsiteX7044" fmla="*/ 4197930 w 12193737"/>
                <a:gd name="connsiteY7044" fmla="*/ 2896886 h 3910698"/>
                <a:gd name="connsiteX7045" fmla="*/ 4197930 w 12193737"/>
                <a:gd name="connsiteY7045" fmla="*/ 3041582 h 3910698"/>
                <a:gd name="connsiteX7046" fmla="*/ 4192861 w 12193737"/>
                <a:gd name="connsiteY7046" fmla="*/ 3044515 h 3910698"/>
                <a:gd name="connsiteX7047" fmla="*/ 4072570 w 12193737"/>
                <a:gd name="connsiteY7047" fmla="*/ 2975100 h 3910698"/>
                <a:gd name="connsiteX7048" fmla="*/ 4072570 w 12193737"/>
                <a:gd name="connsiteY7048" fmla="*/ 2969270 h 3910698"/>
                <a:gd name="connsiteX7049" fmla="*/ 4072606 w 12193737"/>
                <a:gd name="connsiteY7049" fmla="*/ 2978974 h 3910698"/>
                <a:gd name="connsiteX7050" fmla="*/ 4189493 w 12193737"/>
                <a:gd name="connsiteY7050" fmla="*/ 3046470 h 3910698"/>
                <a:gd name="connsiteX7051" fmla="*/ 4072606 w 12193737"/>
                <a:gd name="connsiteY7051" fmla="*/ 3113966 h 3910698"/>
                <a:gd name="connsiteX7052" fmla="*/ 4072606 w 12193737"/>
                <a:gd name="connsiteY7052" fmla="*/ 2979011 h 3910698"/>
                <a:gd name="connsiteX7053" fmla="*/ 4072606 w 12193737"/>
                <a:gd name="connsiteY7053" fmla="*/ 3143224 h 3910698"/>
                <a:gd name="connsiteX7054" fmla="*/ 4189457 w 12193737"/>
                <a:gd name="connsiteY7054" fmla="*/ 3210683 h 3910698"/>
                <a:gd name="connsiteX7055" fmla="*/ 4072606 w 12193737"/>
                <a:gd name="connsiteY7055" fmla="*/ 3278143 h 3910698"/>
                <a:gd name="connsiteX7056" fmla="*/ 4072606 w 12193737"/>
                <a:gd name="connsiteY7056" fmla="*/ 3143224 h 3910698"/>
                <a:gd name="connsiteX7057" fmla="*/ 4072606 w 12193737"/>
                <a:gd name="connsiteY7057" fmla="*/ 3282054 h 3910698"/>
                <a:gd name="connsiteX7058" fmla="*/ 4192861 w 12193737"/>
                <a:gd name="connsiteY7058" fmla="*/ 3212603 h 3910698"/>
                <a:gd name="connsiteX7059" fmla="*/ 4197930 w 12193737"/>
                <a:gd name="connsiteY7059" fmla="*/ 3215536 h 3910698"/>
                <a:gd name="connsiteX7060" fmla="*/ 4197930 w 12193737"/>
                <a:gd name="connsiteY7060" fmla="*/ 3360195 h 3910698"/>
                <a:gd name="connsiteX7061" fmla="*/ 4072606 w 12193737"/>
                <a:gd name="connsiteY7061" fmla="*/ 3287847 h 3910698"/>
                <a:gd name="connsiteX7062" fmla="*/ 4072606 w 12193737"/>
                <a:gd name="connsiteY7062" fmla="*/ 3282017 h 3910698"/>
                <a:gd name="connsiteX7063" fmla="*/ 4072606 w 12193737"/>
                <a:gd name="connsiteY7063" fmla="*/ 3291830 h 3910698"/>
                <a:gd name="connsiteX7064" fmla="*/ 4196264 w 12193737"/>
                <a:gd name="connsiteY7064" fmla="*/ 3363200 h 3910698"/>
                <a:gd name="connsiteX7065" fmla="*/ 4072606 w 12193737"/>
                <a:gd name="connsiteY7065" fmla="*/ 3434607 h 3910698"/>
                <a:gd name="connsiteX7066" fmla="*/ 4072606 w 12193737"/>
                <a:gd name="connsiteY7066" fmla="*/ 3291866 h 3910698"/>
                <a:gd name="connsiteX7067" fmla="*/ 4072606 w 12193737"/>
                <a:gd name="connsiteY7067" fmla="*/ 3438518 h 3910698"/>
                <a:gd name="connsiteX7068" fmla="*/ 4197930 w 12193737"/>
                <a:gd name="connsiteY7068" fmla="*/ 3366170 h 3910698"/>
                <a:gd name="connsiteX7069" fmla="*/ 4197930 w 12193737"/>
                <a:gd name="connsiteY7069" fmla="*/ 3516695 h 3910698"/>
                <a:gd name="connsiteX7070" fmla="*/ 4072606 w 12193737"/>
                <a:gd name="connsiteY7070" fmla="*/ 3444348 h 3910698"/>
                <a:gd name="connsiteX7071" fmla="*/ 4072606 w 12193737"/>
                <a:gd name="connsiteY7071" fmla="*/ 3438518 h 3910698"/>
                <a:gd name="connsiteX7072" fmla="*/ 4072606 w 12193737"/>
                <a:gd name="connsiteY7072" fmla="*/ 3448222 h 3910698"/>
                <a:gd name="connsiteX7073" fmla="*/ 4196264 w 12193737"/>
                <a:gd name="connsiteY7073" fmla="*/ 3519592 h 3910698"/>
                <a:gd name="connsiteX7074" fmla="*/ 4072606 w 12193737"/>
                <a:gd name="connsiteY7074" fmla="*/ 3590999 h 3910698"/>
                <a:gd name="connsiteX7075" fmla="*/ 4072606 w 12193737"/>
                <a:gd name="connsiteY7075" fmla="*/ 3448222 h 3910698"/>
                <a:gd name="connsiteX7076" fmla="*/ 4072606 w 12193737"/>
                <a:gd name="connsiteY7076" fmla="*/ 3594909 h 3910698"/>
                <a:gd name="connsiteX7077" fmla="*/ 4197930 w 12193737"/>
                <a:gd name="connsiteY7077" fmla="*/ 3522561 h 3910698"/>
                <a:gd name="connsiteX7078" fmla="*/ 4197930 w 12193737"/>
                <a:gd name="connsiteY7078" fmla="*/ 3673087 h 3910698"/>
                <a:gd name="connsiteX7079" fmla="*/ 4072606 w 12193737"/>
                <a:gd name="connsiteY7079" fmla="*/ 3600739 h 3910698"/>
                <a:gd name="connsiteX7080" fmla="*/ 4072606 w 12193737"/>
                <a:gd name="connsiteY7080" fmla="*/ 3594909 h 3910698"/>
                <a:gd name="connsiteX7081" fmla="*/ 4072606 w 12193737"/>
                <a:gd name="connsiteY7081" fmla="*/ 3604650 h 3910698"/>
                <a:gd name="connsiteX7082" fmla="*/ 4196264 w 12193737"/>
                <a:gd name="connsiteY7082" fmla="*/ 3676020 h 3910698"/>
                <a:gd name="connsiteX7083" fmla="*/ 4072606 w 12193737"/>
                <a:gd name="connsiteY7083" fmla="*/ 3747391 h 3910698"/>
                <a:gd name="connsiteX7084" fmla="*/ 4072606 w 12193737"/>
                <a:gd name="connsiteY7084" fmla="*/ 3604614 h 3910698"/>
                <a:gd name="connsiteX7085" fmla="*/ 3927005 w 12193737"/>
                <a:gd name="connsiteY7085" fmla="*/ 88968 h 3910698"/>
                <a:gd name="connsiteX7086" fmla="*/ 3927005 w 12193737"/>
                <a:gd name="connsiteY7086" fmla="*/ 231673 h 3910698"/>
                <a:gd name="connsiteX7087" fmla="*/ 3803419 w 12193737"/>
                <a:gd name="connsiteY7087" fmla="*/ 160302 h 3910698"/>
                <a:gd name="connsiteX7088" fmla="*/ 3927005 w 12193737"/>
                <a:gd name="connsiteY7088" fmla="*/ 88932 h 3910698"/>
                <a:gd name="connsiteX7089" fmla="*/ 3794910 w 12193737"/>
                <a:gd name="connsiteY7089" fmla="*/ 1097929 h 3910698"/>
                <a:gd name="connsiteX7090" fmla="*/ 3925303 w 12193737"/>
                <a:gd name="connsiteY7090" fmla="*/ 1173210 h 3910698"/>
                <a:gd name="connsiteX7091" fmla="*/ 3794910 w 12193737"/>
                <a:gd name="connsiteY7091" fmla="*/ 1248490 h 3910698"/>
                <a:gd name="connsiteX7092" fmla="*/ 3794910 w 12193737"/>
                <a:gd name="connsiteY7092" fmla="*/ 1097929 h 3910698"/>
                <a:gd name="connsiteX7093" fmla="*/ 3794910 w 12193737"/>
                <a:gd name="connsiteY7093" fmla="*/ 1880068 h 3910698"/>
                <a:gd name="connsiteX7094" fmla="*/ 3925303 w 12193737"/>
                <a:gd name="connsiteY7094" fmla="*/ 1955349 h 3910698"/>
                <a:gd name="connsiteX7095" fmla="*/ 3794910 w 12193737"/>
                <a:gd name="connsiteY7095" fmla="*/ 2030630 h 3910698"/>
                <a:gd name="connsiteX7096" fmla="*/ 3794910 w 12193737"/>
                <a:gd name="connsiteY7096" fmla="*/ 1880068 h 3910698"/>
                <a:gd name="connsiteX7097" fmla="*/ 3794910 w 12193737"/>
                <a:gd name="connsiteY7097" fmla="*/ 2662208 h 3910698"/>
                <a:gd name="connsiteX7098" fmla="*/ 3925303 w 12193737"/>
                <a:gd name="connsiteY7098" fmla="*/ 2737489 h 3910698"/>
                <a:gd name="connsiteX7099" fmla="*/ 3794910 w 12193737"/>
                <a:gd name="connsiteY7099" fmla="*/ 2812770 h 3910698"/>
                <a:gd name="connsiteX7100" fmla="*/ 3794910 w 12193737"/>
                <a:gd name="connsiteY7100" fmla="*/ 2662208 h 3910698"/>
                <a:gd name="connsiteX7101" fmla="*/ 3656079 w 12193737"/>
                <a:gd name="connsiteY7101" fmla="*/ 3203840 h 3910698"/>
                <a:gd name="connsiteX7102" fmla="*/ 3525686 w 12193737"/>
                <a:gd name="connsiteY7102" fmla="*/ 3128559 h 3910698"/>
                <a:gd name="connsiteX7103" fmla="*/ 3656079 w 12193737"/>
                <a:gd name="connsiteY7103" fmla="*/ 3053278 h 3910698"/>
                <a:gd name="connsiteX7104" fmla="*/ 3656079 w 12193737"/>
                <a:gd name="connsiteY7104" fmla="*/ 3203840 h 3910698"/>
                <a:gd name="connsiteX7105" fmla="*/ 3656079 w 12193737"/>
                <a:gd name="connsiteY7105" fmla="*/ 2421664 h 3910698"/>
                <a:gd name="connsiteX7106" fmla="*/ 3525686 w 12193737"/>
                <a:gd name="connsiteY7106" fmla="*/ 2346383 h 3910698"/>
                <a:gd name="connsiteX7107" fmla="*/ 3656079 w 12193737"/>
                <a:gd name="connsiteY7107" fmla="*/ 2271138 h 3910698"/>
                <a:gd name="connsiteX7108" fmla="*/ 3656079 w 12193737"/>
                <a:gd name="connsiteY7108" fmla="*/ 2421664 h 3910698"/>
                <a:gd name="connsiteX7109" fmla="*/ 3656079 w 12193737"/>
                <a:gd name="connsiteY7109" fmla="*/ 1639524 h 3910698"/>
                <a:gd name="connsiteX7110" fmla="*/ 3525686 w 12193737"/>
                <a:gd name="connsiteY7110" fmla="*/ 1564243 h 3910698"/>
                <a:gd name="connsiteX7111" fmla="*/ 3656079 w 12193737"/>
                <a:gd name="connsiteY7111" fmla="*/ 1488962 h 3910698"/>
                <a:gd name="connsiteX7112" fmla="*/ 3656079 w 12193737"/>
                <a:gd name="connsiteY7112" fmla="*/ 1639524 h 3910698"/>
                <a:gd name="connsiteX7113" fmla="*/ 3656079 w 12193737"/>
                <a:gd name="connsiteY7113" fmla="*/ 857421 h 3910698"/>
                <a:gd name="connsiteX7114" fmla="*/ 3525686 w 12193737"/>
                <a:gd name="connsiteY7114" fmla="*/ 782140 h 3910698"/>
                <a:gd name="connsiteX7115" fmla="*/ 3656079 w 12193737"/>
                <a:gd name="connsiteY7115" fmla="*/ 706859 h 3910698"/>
                <a:gd name="connsiteX7116" fmla="*/ 3656079 w 12193737"/>
                <a:gd name="connsiteY7116" fmla="*/ 857384 h 3910698"/>
                <a:gd name="connsiteX7117" fmla="*/ 3659447 w 12193737"/>
                <a:gd name="connsiteY7117" fmla="*/ 558252 h 3910698"/>
                <a:gd name="connsiteX7118" fmla="*/ 3783069 w 12193737"/>
                <a:gd name="connsiteY7118" fmla="*/ 629622 h 3910698"/>
                <a:gd name="connsiteX7119" fmla="*/ 3659447 w 12193737"/>
                <a:gd name="connsiteY7119" fmla="*/ 700993 h 3910698"/>
                <a:gd name="connsiteX7120" fmla="*/ 3659447 w 12193737"/>
                <a:gd name="connsiteY7120" fmla="*/ 558252 h 3910698"/>
                <a:gd name="connsiteX7121" fmla="*/ 3789840 w 12193737"/>
                <a:gd name="connsiteY7121" fmla="*/ 782140 h 3910698"/>
                <a:gd name="connsiteX7122" fmla="*/ 3659483 w 12193737"/>
                <a:gd name="connsiteY7122" fmla="*/ 857421 h 3910698"/>
                <a:gd name="connsiteX7123" fmla="*/ 3659483 w 12193737"/>
                <a:gd name="connsiteY7123" fmla="*/ 706859 h 3910698"/>
                <a:gd name="connsiteX7124" fmla="*/ 3789840 w 12193737"/>
                <a:gd name="connsiteY7124" fmla="*/ 782140 h 3910698"/>
                <a:gd name="connsiteX7125" fmla="*/ 3659447 w 12193737"/>
                <a:gd name="connsiteY7125" fmla="*/ 863287 h 3910698"/>
                <a:gd name="connsiteX7126" fmla="*/ 3783032 w 12193737"/>
                <a:gd name="connsiteY7126" fmla="*/ 934657 h 3910698"/>
                <a:gd name="connsiteX7127" fmla="*/ 3659447 w 12193737"/>
                <a:gd name="connsiteY7127" fmla="*/ 1006027 h 3910698"/>
                <a:gd name="connsiteX7128" fmla="*/ 3659447 w 12193737"/>
                <a:gd name="connsiteY7128" fmla="*/ 863287 h 3910698"/>
                <a:gd name="connsiteX7129" fmla="*/ 3664516 w 12193737"/>
                <a:gd name="connsiteY7129" fmla="*/ 1022648 h 3910698"/>
                <a:gd name="connsiteX7130" fmla="*/ 3789840 w 12193737"/>
                <a:gd name="connsiteY7130" fmla="*/ 1094996 h 3910698"/>
                <a:gd name="connsiteX7131" fmla="*/ 3659447 w 12193737"/>
                <a:gd name="connsiteY7131" fmla="*/ 1170276 h 3910698"/>
                <a:gd name="connsiteX7132" fmla="*/ 3659447 w 12193737"/>
                <a:gd name="connsiteY7132" fmla="*/ 1025581 h 3910698"/>
                <a:gd name="connsiteX7133" fmla="*/ 3664516 w 12193737"/>
                <a:gd name="connsiteY7133" fmla="*/ 1022648 h 3910698"/>
                <a:gd name="connsiteX7134" fmla="*/ 3791542 w 12193737"/>
                <a:gd name="connsiteY7134" fmla="*/ 1097929 h 3910698"/>
                <a:gd name="connsiteX7135" fmla="*/ 3791542 w 12193737"/>
                <a:gd name="connsiteY7135" fmla="*/ 1248454 h 3910698"/>
                <a:gd name="connsiteX7136" fmla="*/ 3661185 w 12193737"/>
                <a:gd name="connsiteY7136" fmla="*/ 1173173 h 3910698"/>
                <a:gd name="connsiteX7137" fmla="*/ 3791542 w 12193737"/>
                <a:gd name="connsiteY7137" fmla="*/ 1097892 h 3910698"/>
                <a:gd name="connsiteX7138" fmla="*/ 3659447 w 12193737"/>
                <a:gd name="connsiteY7138" fmla="*/ 1176143 h 3910698"/>
                <a:gd name="connsiteX7139" fmla="*/ 3789804 w 12193737"/>
                <a:gd name="connsiteY7139" fmla="*/ 1251423 h 3910698"/>
                <a:gd name="connsiteX7140" fmla="*/ 3664480 w 12193737"/>
                <a:gd name="connsiteY7140" fmla="*/ 1323771 h 3910698"/>
                <a:gd name="connsiteX7141" fmla="*/ 3659411 w 12193737"/>
                <a:gd name="connsiteY7141" fmla="*/ 1320838 h 3910698"/>
                <a:gd name="connsiteX7142" fmla="*/ 3659411 w 12193737"/>
                <a:gd name="connsiteY7142" fmla="*/ 1176143 h 3910698"/>
                <a:gd name="connsiteX7143" fmla="*/ 3783069 w 12193737"/>
                <a:gd name="connsiteY7143" fmla="*/ 1411762 h 3910698"/>
                <a:gd name="connsiteX7144" fmla="*/ 3659483 w 12193737"/>
                <a:gd name="connsiteY7144" fmla="*/ 1483132 h 3910698"/>
                <a:gd name="connsiteX7145" fmla="*/ 3659483 w 12193737"/>
                <a:gd name="connsiteY7145" fmla="*/ 1340428 h 3910698"/>
                <a:gd name="connsiteX7146" fmla="*/ 3783069 w 12193737"/>
                <a:gd name="connsiteY7146" fmla="*/ 1411798 h 3910698"/>
                <a:gd name="connsiteX7147" fmla="*/ 3789840 w 12193737"/>
                <a:gd name="connsiteY7147" fmla="*/ 1564279 h 3910698"/>
                <a:gd name="connsiteX7148" fmla="*/ 3659483 w 12193737"/>
                <a:gd name="connsiteY7148" fmla="*/ 1639560 h 3910698"/>
                <a:gd name="connsiteX7149" fmla="*/ 3659483 w 12193737"/>
                <a:gd name="connsiteY7149" fmla="*/ 1488998 h 3910698"/>
                <a:gd name="connsiteX7150" fmla="*/ 3789840 w 12193737"/>
                <a:gd name="connsiteY7150" fmla="*/ 1564279 h 3910698"/>
                <a:gd name="connsiteX7151" fmla="*/ 3659447 w 12193737"/>
                <a:gd name="connsiteY7151" fmla="*/ 1645426 h 3910698"/>
                <a:gd name="connsiteX7152" fmla="*/ 3783069 w 12193737"/>
                <a:gd name="connsiteY7152" fmla="*/ 1716797 h 3910698"/>
                <a:gd name="connsiteX7153" fmla="*/ 3659447 w 12193737"/>
                <a:gd name="connsiteY7153" fmla="*/ 1788167 h 3910698"/>
                <a:gd name="connsiteX7154" fmla="*/ 3659447 w 12193737"/>
                <a:gd name="connsiteY7154" fmla="*/ 1645426 h 3910698"/>
                <a:gd name="connsiteX7155" fmla="*/ 3664516 w 12193737"/>
                <a:gd name="connsiteY7155" fmla="*/ 1804787 h 3910698"/>
                <a:gd name="connsiteX7156" fmla="*/ 3789804 w 12193737"/>
                <a:gd name="connsiteY7156" fmla="*/ 1877135 h 3910698"/>
                <a:gd name="connsiteX7157" fmla="*/ 3659447 w 12193737"/>
                <a:gd name="connsiteY7157" fmla="*/ 1952416 h 3910698"/>
                <a:gd name="connsiteX7158" fmla="*/ 3659447 w 12193737"/>
                <a:gd name="connsiteY7158" fmla="*/ 1807720 h 3910698"/>
                <a:gd name="connsiteX7159" fmla="*/ 3664516 w 12193737"/>
                <a:gd name="connsiteY7159" fmla="*/ 1804787 h 3910698"/>
                <a:gd name="connsiteX7160" fmla="*/ 3791542 w 12193737"/>
                <a:gd name="connsiteY7160" fmla="*/ 1880068 h 3910698"/>
                <a:gd name="connsiteX7161" fmla="*/ 3791542 w 12193737"/>
                <a:gd name="connsiteY7161" fmla="*/ 2030594 h 3910698"/>
                <a:gd name="connsiteX7162" fmla="*/ 3661185 w 12193737"/>
                <a:gd name="connsiteY7162" fmla="*/ 1955313 h 3910698"/>
                <a:gd name="connsiteX7163" fmla="*/ 3791542 w 12193737"/>
                <a:gd name="connsiteY7163" fmla="*/ 1880032 h 3910698"/>
                <a:gd name="connsiteX7164" fmla="*/ 3659447 w 12193737"/>
                <a:gd name="connsiteY7164" fmla="*/ 1958282 h 3910698"/>
                <a:gd name="connsiteX7165" fmla="*/ 3789804 w 12193737"/>
                <a:gd name="connsiteY7165" fmla="*/ 2033563 h 3910698"/>
                <a:gd name="connsiteX7166" fmla="*/ 3664516 w 12193737"/>
                <a:gd name="connsiteY7166" fmla="*/ 2105911 h 3910698"/>
                <a:gd name="connsiteX7167" fmla="*/ 3659447 w 12193737"/>
                <a:gd name="connsiteY7167" fmla="*/ 2102978 h 3910698"/>
                <a:gd name="connsiteX7168" fmla="*/ 3659447 w 12193737"/>
                <a:gd name="connsiteY7168" fmla="*/ 1958282 h 3910698"/>
                <a:gd name="connsiteX7169" fmla="*/ 3783069 w 12193737"/>
                <a:gd name="connsiteY7169" fmla="*/ 2193902 h 3910698"/>
                <a:gd name="connsiteX7170" fmla="*/ 3659447 w 12193737"/>
                <a:gd name="connsiteY7170" fmla="*/ 2265272 h 3910698"/>
                <a:gd name="connsiteX7171" fmla="*/ 3659447 w 12193737"/>
                <a:gd name="connsiteY7171" fmla="*/ 2122531 h 3910698"/>
                <a:gd name="connsiteX7172" fmla="*/ 3783069 w 12193737"/>
                <a:gd name="connsiteY7172" fmla="*/ 2193902 h 3910698"/>
                <a:gd name="connsiteX7173" fmla="*/ 3789840 w 12193737"/>
                <a:gd name="connsiteY7173" fmla="*/ 2346419 h 3910698"/>
                <a:gd name="connsiteX7174" fmla="*/ 3659483 w 12193737"/>
                <a:gd name="connsiteY7174" fmla="*/ 2421700 h 3910698"/>
                <a:gd name="connsiteX7175" fmla="*/ 3659483 w 12193737"/>
                <a:gd name="connsiteY7175" fmla="*/ 2271174 h 3910698"/>
                <a:gd name="connsiteX7176" fmla="*/ 3789840 w 12193737"/>
                <a:gd name="connsiteY7176" fmla="*/ 2346419 h 3910698"/>
                <a:gd name="connsiteX7177" fmla="*/ 3659447 w 12193737"/>
                <a:gd name="connsiteY7177" fmla="*/ 2427566 h 3910698"/>
                <a:gd name="connsiteX7178" fmla="*/ 3783032 w 12193737"/>
                <a:gd name="connsiteY7178" fmla="*/ 2498936 h 3910698"/>
                <a:gd name="connsiteX7179" fmla="*/ 3659447 w 12193737"/>
                <a:gd name="connsiteY7179" fmla="*/ 2570307 h 3910698"/>
                <a:gd name="connsiteX7180" fmla="*/ 3659447 w 12193737"/>
                <a:gd name="connsiteY7180" fmla="*/ 2427566 h 3910698"/>
                <a:gd name="connsiteX7181" fmla="*/ 3664516 w 12193737"/>
                <a:gd name="connsiteY7181" fmla="*/ 2586927 h 3910698"/>
                <a:gd name="connsiteX7182" fmla="*/ 3789804 w 12193737"/>
                <a:gd name="connsiteY7182" fmla="*/ 2659275 h 3910698"/>
                <a:gd name="connsiteX7183" fmla="*/ 3659447 w 12193737"/>
                <a:gd name="connsiteY7183" fmla="*/ 2734556 h 3910698"/>
                <a:gd name="connsiteX7184" fmla="*/ 3659447 w 12193737"/>
                <a:gd name="connsiteY7184" fmla="*/ 2589860 h 3910698"/>
                <a:gd name="connsiteX7185" fmla="*/ 3664516 w 12193737"/>
                <a:gd name="connsiteY7185" fmla="*/ 2586927 h 3910698"/>
                <a:gd name="connsiteX7186" fmla="*/ 3791542 w 12193737"/>
                <a:gd name="connsiteY7186" fmla="*/ 2662208 h 3910698"/>
                <a:gd name="connsiteX7187" fmla="*/ 3791542 w 12193737"/>
                <a:gd name="connsiteY7187" fmla="*/ 2812734 h 3910698"/>
                <a:gd name="connsiteX7188" fmla="*/ 3661185 w 12193737"/>
                <a:gd name="connsiteY7188" fmla="*/ 2737453 h 3910698"/>
                <a:gd name="connsiteX7189" fmla="*/ 3791542 w 12193737"/>
                <a:gd name="connsiteY7189" fmla="*/ 2662208 h 3910698"/>
                <a:gd name="connsiteX7190" fmla="*/ 3659447 w 12193737"/>
                <a:gd name="connsiteY7190" fmla="*/ 2740422 h 3910698"/>
                <a:gd name="connsiteX7191" fmla="*/ 3789804 w 12193737"/>
                <a:gd name="connsiteY7191" fmla="*/ 2815703 h 3910698"/>
                <a:gd name="connsiteX7192" fmla="*/ 3664480 w 12193737"/>
                <a:gd name="connsiteY7192" fmla="*/ 2888051 h 3910698"/>
                <a:gd name="connsiteX7193" fmla="*/ 3659411 w 12193737"/>
                <a:gd name="connsiteY7193" fmla="*/ 2885118 h 3910698"/>
                <a:gd name="connsiteX7194" fmla="*/ 3659411 w 12193737"/>
                <a:gd name="connsiteY7194" fmla="*/ 2740422 h 3910698"/>
                <a:gd name="connsiteX7195" fmla="*/ 3783069 w 12193737"/>
                <a:gd name="connsiteY7195" fmla="*/ 2976041 h 3910698"/>
                <a:gd name="connsiteX7196" fmla="*/ 3659483 w 12193737"/>
                <a:gd name="connsiteY7196" fmla="*/ 3047412 h 3910698"/>
                <a:gd name="connsiteX7197" fmla="*/ 3659483 w 12193737"/>
                <a:gd name="connsiteY7197" fmla="*/ 2904707 h 3910698"/>
                <a:gd name="connsiteX7198" fmla="*/ 3783069 w 12193737"/>
                <a:gd name="connsiteY7198" fmla="*/ 2976078 h 3910698"/>
                <a:gd name="connsiteX7199" fmla="*/ 3789840 w 12193737"/>
                <a:gd name="connsiteY7199" fmla="*/ 3128559 h 3910698"/>
                <a:gd name="connsiteX7200" fmla="*/ 3659447 w 12193737"/>
                <a:gd name="connsiteY7200" fmla="*/ 3203840 h 3910698"/>
                <a:gd name="connsiteX7201" fmla="*/ 3659447 w 12193737"/>
                <a:gd name="connsiteY7201" fmla="*/ 3053278 h 3910698"/>
                <a:gd name="connsiteX7202" fmla="*/ 3789840 w 12193737"/>
                <a:gd name="connsiteY7202" fmla="*/ 3128559 h 3910698"/>
                <a:gd name="connsiteX7203" fmla="*/ 3659447 w 12193737"/>
                <a:gd name="connsiteY7203" fmla="*/ 3209706 h 3910698"/>
                <a:gd name="connsiteX7204" fmla="*/ 3783069 w 12193737"/>
                <a:gd name="connsiteY7204" fmla="*/ 3281112 h 3910698"/>
                <a:gd name="connsiteX7205" fmla="*/ 3659447 w 12193737"/>
                <a:gd name="connsiteY7205" fmla="*/ 3352482 h 3910698"/>
                <a:gd name="connsiteX7206" fmla="*/ 3659447 w 12193737"/>
                <a:gd name="connsiteY7206" fmla="*/ 3209706 h 3910698"/>
                <a:gd name="connsiteX7207" fmla="*/ 3661149 w 12193737"/>
                <a:gd name="connsiteY7207" fmla="*/ 3206773 h 3910698"/>
                <a:gd name="connsiteX7208" fmla="*/ 3791506 w 12193737"/>
                <a:gd name="connsiteY7208" fmla="*/ 3131492 h 3910698"/>
                <a:gd name="connsiteX7209" fmla="*/ 3791506 w 12193737"/>
                <a:gd name="connsiteY7209" fmla="*/ 3276188 h 3910698"/>
                <a:gd name="connsiteX7210" fmla="*/ 3786436 w 12193737"/>
                <a:gd name="connsiteY7210" fmla="*/ 3279121 h 3910698"/>
                <a:gd name="connsiteX7211" fmla="*/ 3661113 w 12193737"/>
                <a:gd name="connsiteY7211" fmla="*/ 3206773 h 3910698"/>
                <a:gd name="connsiteX7212" fmla="*/ 3791542 w 12193737"/>
                <a:gd name="connsiteY7212" fmla="*/ 3125626 h 3910698"/>
                <a:gd name="connsiteX7213" fmla="*/ 3661185 w 12193737"/>
                <a:gd name="connsiteY7213" fmla="*/ 3050345 h 3910698"/>
                <a:gd name="connsiteX7214" fmla="*/ 3786473 w 12193737"/>
                <a:gd name="connsiteY7214" fmla="*/ 2977997 h 3910698"/>
                <a:gd name="connsiteX7215" fmla="*/ 3791578 w 12193737"/>
                <a:gd name="connsiteY7215" fmla="*/ 2980930 h 3910698"/>
                <a:gd name="connsiteX7216" fmla="*/ 3791578 w 12193737"/>
                <a:gd name="connsiteY7216" fmla="*/ 3125626 h 3910698"/>
                <a:gd name="connsiteX7217" fmla="*/ 3667920 w 12193737"/>
                <a:gd name="connsiteY7217" fmla="*/ 2890006 h 3910698"/>
                <a:gd name="connsiteX7218" fmla="*/ 3791542 w 12193737"/>
                <a:gd name="connsiteY7218" fmla="*/ 2818636 h 3910698"/>
                <a:gd name="connsiteX7219" fmla="*/ 3791542 w 12193737"/>
                <a:gd name="connsiteY7219" fmla="*/ 2961376 h 3910698"/>
                <a:gd name="connsiteX7220" fmla="*/ 3667920 w 12193737"/>
                <a:gd name="connsiteY7220" fmla="*/ 2890006 h 3910698"/>
                <a:gd name="connsiteX7221" fmla="*/ 3791542 w 12193737"/>
                <a:gd name="connsiteY7221" fmla="*/ 2656342 h 3910698"/>
                <a:gd name="connsiteX7222" fmla="*/ 3667920 w 12193737"/>
                <a:gd name="connsiteY7222" fmla="*/ 2584972 h 3910698"/>
                <a:gd name="connsiteX7223" fmla="*/ 3791542 w 12193737"/>
                <a:gd name="connsiteY7223" fmla="*/ 2513601 h 3910698"/>
                <a:gd name="connsiteX7224" fmla="*/ 3791542 w 12193737"/>
                <a:gd name="connsiteY7224" fmla="*/ 2656342 h 3910698"/>
                <a:gd name="connsiteX7225" fmla="*/ 3786436 w 12193737"/>
                <a:gd name="connsiteY7225" fmla="*/ 2496981 h 3910698"/>
                <a:gd name="connsiteX7226" fmla="*/ 3661149 w 12193737"/>
                <a:gd name="connsiteY7226" fmla="*/ 2424633 h 3910698"/>
                <a:gd name="connsiteX7227" fmla="*/ 3791506 w 12193737"/>
                <a:gd name="connsiteY7227" fmla="*/ 2349352 h 3910698"/>
                <a:gd name="connsiteX7228" fmla="*/ 3791506 w 12193737"/>
                <a:gd name="connsiteY7228" fmla="*/ 2494048 h 3910698"/>
                <a:gd name="connsiteX7229" fmla="*/ 3786436 w 12193737"/>
                <a:gd name="connsiteY7229" fmla="*/ 2496981 h 3910698"/>
                <a:gd name="connsiteX7230" fmla="*/ 3791542 w 12193737"/>
                <a:gd name="connsiteY7230" fmla="*/ 2343450 h 3910698"/>
                <a:gd name="connsiteX7231" fmla="*/ 3661185 w 12193737"/>
                <a:gd name="connsiteY7231" fmla="*/ 2268169 h 3910698"/>
                <a:gd name="connsiteX7232" fmla="*/ 3786473 w 12193737"/>
                <a:gd name="connsiteY7232" fmla="*/ 2195821 h 3910698"/>
                <a:gd name="connsiteX7233" fmla="*/ 3791542 w 12193737"/>
                <a:gd name="connsiteY7233" fmla="*/ 2198754 h 3910698"/>
                <a:gd name="connsiteX7234" fmla="*/ 3791542 w 12193737"/>
                <a:gd name="connsiteY7234" fmla="*/ 2343450 h 3910698"/>
                <a:gd name="connsiteX7235" fmla="*/ 3667920 w 12193737"/>
                <a:gd name="connsiteY7235" fmla="*/ 2107866 h 3910698"/>
                <a:gd name="connsiteX7236" fmla="*/ 3791542 w 12193737"/>
                <a:gd name="connsiteY7236" fmla="*/ 2036496 h 3910698"/>
                <a:gd name="connsiteX7237" fmla="*/ 3791542 w 12193737"/>
                <a:gd name="connsiteY7237" fmla="*/ 2179200 h 3910698"/>
                <a:gd name="connsiteX7238" fmla="*/ 3667920 w 12193737"/>
                <a:gd name="connsiteY7238" fmla="*/ 2107830 h 3910698"/>
                <a:gd name="connsiteX7239" fmla="*/ 3791542 w 12193737"/>
                <a:gd name="connsiteY7239" fmla="*/ 1874202 h 3910698"/>
                <a:gd name="connsiteX7240" fmla="*/ 3667956 w 12193737"/>
                <a:gd name="connsiteY7240" fmla="*/ 1802832 h 3910698"/>
                <a:gd name="connsiteX7241" fmla="*/ 3791542 w 12193737"/>
                <a:gd name="connsiteY7241" fmla="*/ 1731462 h 3910698"/>
                <a:gd name="connsiteX7242" fmla="*/ 3791542 w 12193737"/>
                <a:gd name="connsiteY7242" fmla="*/ 1874166 h 3910698"/>
                <a:gd name="connsiteX7243" fmla="*/ 3786473 w 12193737"/>
                <a:gd name="connsiteY7243" fmla="*/ 1714841 h 3910698"/>
                <a:gd name="connsiteX7244" fmla="*/ 3661149 w 12193737"/>
                <a:gd name="connsiteY7244" fmla="*/ 1642493 h 3910698"/>
                <a:gd name="connsiteX7245" fmla="*/ 3791506 w 12193737"/>
                <a:gd name="connsiteY7245" fmla="*/ 1567212 h 3910698"/>
                <a:gd name="connsiteX7246" fmla="*/ 3791506 w 12193737"/>
                <a:gd name="connsiteY7246" fmla="*/ 1711908 h 3910698"/>
                <a:gd name="connsiteX7247" fmla="*/ 3786436 w 12193737"/>
                <a:gd name="connsiteY7247" fmla="*/ 1714841 h 3910698"/>
                <a:gd name="connsiteX7248" fmla="*/ 3791542 w 12193737"/>
                <a:gd name="connsiteY7248" fmla="*/ 1561310 h 3910698"/>
                <a:gd name="connsiteX7249" fmla="*/ 3661185 w 12193737"/>
                <a:gd name="connsiteY7249" fmla="*/ 1486029 h 3910698"/>
                <a:gd name="connsiteX7250" fmla="*/ 3786473 w 12193737"/>
                <a:gd name="connsiteY7250" fmla="*/ 1413681 h 3910698"/>
                <a:gd name="connsiteX7251" fmla="*/ 3791542 w 12193737"/>
                <a:gd name="connsiteY7251" fmla="*/ 1416614 h 3910698"/>
                <a:gd name="connsiteX7252" fmla="*/ 3791542 w 12193737"/>
                <a:gd name="connsiteY7252" fmla="*/ 1561310 h 3910698"/>
                <a:gd name="connsiteX7253" fmla="*/ 3667920 w 12193737"/>
                <a:gd name="connsiteY7253" fmla="*/ 1325727 h 3910698"/>
                <a:gd name="connsiteX7254" fmla="*/ 3791542 w 12193737"/>
                <a:gd name="connsiteY7254" fmla="*/ 1254357 h 3910698"/>
                <a:gd name="connsiteX7255" fmla="*/ 3791542 w 12193737"/>
                <a:gd name="connsiteY7255" fmla="*/ 1397097 h 3910698"/>
                <a:gd name="connsiteX7256" fmla="*/ 3667920 w 12193737"/>
                <a:gd name="connsiteY7256" fmla="*/ 1325727 h 3910698"/>
                <a:gd name="connsiteX7257" fmla="*/ 3791542 w 12193737"/>
                <a:gd name="connsiteY7257" fmla="*/ 1092063 h 3910698"/>
                <a:gd name="connsiteX7258" fmla="*/ 3667920 w 12193737"/>
                <a:gd name="connsiteY7258" fmla="*/ 1020692 h 3910698"/>
                <a:gd name="connsiteX7259" fmla="*/ 3791542 w 12193737"/>
                <a:gd name="connsiteY7259" fmla="*/ 949322 h 3910698"/>
                <a:gd name="connsiteX7260" fmla="*/ 3791542 w 12193737"/>
                <a:gd name="connsiteY7260" fmla="*/ 1092063 h 3910698"/>
                <a:gd name="connsiteX7261" fmla="*/ 3786436 w 12193737"/>
                <a:gd name="connsiteY7261" fmla="*/ 932701 h 3910698"/>
                <a:gd name="connsiteX7262" fmla="*/ 3661149 w 12193737"/>
                <a:gd name="connsiteY7262" fmla="*/ 860354 h 3910698"/>
                <a:gd name="connsiteX7263" fmla="*/ 3791506 w 12193737"/>
                <a:gd name="connsiteY7263" fmla="*/ 785073 h 3910698"/>
                <a:gd name="connsiteX7264" fmla="*/ 3791506 w 12193737"/>
                <a:gd name="connsiteY7264" fmla="*/ 929768 h 3910698"/>
                <a:gd name="connsiteX7265" fmla="*/ 3786436 w 12193737"/>
                <a:gd name="connsiteY7265" fmla="*/ 932701 h 3910698"/>
                <a:gd name="connsiteX7266" fmla="*/ 3791542 w 12193737"/>
                <a:gd name="connsiteY7266" fmla="*/ 779170 h 3910698"/>
                <a:gd name="connsiteX7267" fmla="*/ 3661185 w 12193737"/>
                <a:gd name="connsiteY7267" fmla="*/ 703889 h 3910698"/>
                <a:gd name="connsiteX7268" fmla="*/ 3786508 w 12193737"/>
                <a:gd name="connsiteY7268" fmla="*/ 631542 h 3910698"/>
                <a:gd name="connsiteX7269" fmla="*/ 3791578 w 12193737"/>
                <a:gd name="connsiteY7269" fmla="*/ 634475 h 3910698"/>
                <a:gd name="connsiteX7270" fmla="*/ 3791578 w 12193737"/>
                <a:gd name="connsiteY7270" fmla="*/ 779170 h 3910698"/>
                <a:gd name="connsiteX7271" fmla="*/ 3667920 w 12193737"/>
                <a:gd name="connsiteY7271" fmla="*/ 543587 h 3910698"/>
                <a:gd name="connsiteX7272" fmla="*/ 3791506 w 12193737"/>
                <a:gd name="connsiteY7272" fmla="*/ 472217 h 3910698"/>
                <a:gd name="connsiteX7273" fmla="*/ 3791506 w 12193737"/>
                <a:gd name="connsiteY7273" fmla="*/ 614921 h 3910698"/>
                <a:gd name="connsiteX7274" fmla="*/ 3667920 w 12193737"/>
                <a:gd name="connsiteY7274" fmla="*/ 543551 h 3910698"/>
                <a:gd name="connsiteX7275" fmla="*/ 3791542 w 12193737"/>
                <a:gd name="connsiteY7275" fmla="*/ 466351 h 3910698"/>
                <a:gd name="connsiteX7276" fmla="*/ 3661185 w 12193737"/>
                <a:gd name="connsiteY7276" fmla="*/ 391070 h 3910698"/>
                <a:gd name="connsiteX7277" fmla="*/ 3791542 w 12193737"/>
                <a:gd name="connsiteY7277" fmla="*/ 315789 h 3910698"/>
                <a:gd name="connsiteX7278" fmla="*/ 3791542 w 12193737"/>
                <a:gd name="connsiteY7278" fmla="*/ 466315 h 3910698"/>
                <a:gd name="connsiteX7279" fmla="*/ 3789840 w 12193737"/>
                <a:gd name="connsiteY7279" fmla="*/ 469284 h 3910698"/>
                <a:gd name="connsiteX7280" fmla="*/ 3664553 w 12193737"/>
                <a:gd name="connsiteY7280" fmla="*/ 541632 h 3910698"/>
                <a:gd name="connsiteX7281" fmla="*/ 3659483 w 12193737"/>
                <a:gd name="connsiteY7281" fmla="*/ 538699 h 3910698"/>
                <a:gd name="connsiteX7282" fmla="*/ 3659483 w 12193737"/>
                <a:gd name="connsiteY7282" fmla="*/ 394003 h 3910698"/>
                <a:gd name="connsiteX7283" fmla="*/ 3789840 w 12193737"/>
                <a:gd name="connsiteY7283" fmla="*/ 469284 h 3910698"/>
                <a:gd name="connsiteX7284" fmla="*/ 3656079 w 12193737"/>
                <a:gd name="connsiteY7284" fmla="*/ 536707 h 3910698"/>
                <a:gd name="connsiteX7285" fmla="*/ 3532494 w 12193737"/>
                <a:gd name="connsiteY7285" fmla="*/ 465373 h 3910698"/>
                <a:gd name="connsiteX7286" fmla="*/ 3656079 w 12193737"/>
                <a:gd name="connsiteY7286" fmla="*/ 394003 h 3910698"/>
                <a:gd name="connsiteX7287" fmla="*/ 3656079 w 12193737"/>
                <a:gd name="connsiteY7287" fmla="*/ 536707 h 3910698"/>
                <a:gd name="connsiteX7288" fmla="*/ 3656079 w 12193737"/>
                <a:gd name="connsiteY7288" fmla="*/ 556261 h 3910698"/>
                <a:gd name="connsiteX7289" fmla="*/ 3656079 w 12193737"/>
                <a:gd name="connsiteY7289" fmla="*/ 700956 h 3910698"/>
                <a:gd name="connsiteX7290" fmla="*/ 3525686 w 12193737"/>
                <a:gd name="connsiteY7290" fmla="*/ 625676 h 3910698"/>
                <a:gd name="connsiteX7291" fmla="*/ 3651010 w 12193737"/>
                <a:gd name="connsiteY7291" fmla="*/ 553328 h 3910698"/>
                <a:gd name="connsiteX7292" fmla="*/ 3656079 w 12193737"/>
                <a:gd name="connsiteY7292" fmla="*/ 556261 h 3910698"/>
                <a:gd name="connsiteX7293" fmla="*/ 3654377 w 12193737"/>
                <a:gd name="connsiteY7293" fmla="*/ 703926 h 3910698"/>
                <a:gd name="connsiteX7294" fmla="*/ 3523984 w 12193737"/>
                <a:gd name="connsiteY7294" fmla="*/ 779207 h 3910698"/>
                <a:gd name="connsiteX7295" fmla="*/ 3523984 w 12193737"/>
                <a:gd name="connsiteY7295" fmla="*/ 628645 h 3910698"/>
                <a:gd name="connsiteX7296" fmla="*/ 3654377 w 12193737"/>
                <a:gd name="connsiteY7296" fmla="*/ 703926 h 3910698"/>
                <a:gd name="connsiteX7297" fmla="*/ 3654377 w 12193737"/>
                <a:gd name="connsiteY7297" fmla="*/ 860354 h 3910698"/>
                <a:gd name="connsiteX7298" fmla="*/ 3523984 w 12193737"/>
                <a:gd name="connsiteY7298" fmla="*/ 935635 h 3910698"/>
                <a:gd name="connsiteX7299" fmla="*/ 3523984 w 12193737"/>
                <a:gd name="connsiteY7299" fmla="*/ 785073 h 3910698"/>
                <a:gd name="connsiteX7300" fmla="*/ 3654377 w 12193737"/>
                <a:gd name="connsiteY7300" fmla="*/ 860354 h 3910698"/>
                <a:gd name="connsiteX7301" fmla="*/ 3656079 w 12193737"/>
                <a:gd name="connsiteY7301" fmla="*/ 863287 h 3910698"/>
                <a:gd name="connsiteX7302" fmla="*/ 3656079 w 12193737"/>
                <a:gd name="connsiteY7302" fmla="*/ 1007982 h 3910698"/>
                <a:gd name="connsiteX7303" fmla="*/ 3651010 w 12193737"/>
                <a:gd name="connsiteY7303" fmla="*/ 1010915 h 3910698"/>
                <a:gd name="connsiteX7304" fmla="*/ 3525722 w 12193737"/>
                <a:gd name="connsiteY7304" fmla="*/ 938568 h 3910698"/>
                <a:gd name="connsiteX7305" fmla="*/ 3656115 w 12193737"/>
                <a:gd name="connsiteY7305" fmla="*/ 863287 h 3910698"/>
                <a:gd name="connsiteX7306" fmla="*/ 3656079 w 12193737"/>
                <a:gd name="connsiteY7306" fmla="*/ 1027536 h 3910698"/>
                <a:gd name="connsiteX7307" fmla="*/ 3656079 w 12193737"/>
                <a:gd name="connsiteY7307" fmla="*/ 1170276 h 3910698"/>
                <a:gd name="connsiteX7308" fmla="*/ 3532458 w 12193737"/>
                <a:gd name="connsiteY7308" fmla="*/ 1098942 h 3910698"/>
                <a:gd name="connsiteX7309" fmla="*/ 3656079 w 12193737"/>
                <a:gd name="connsiteY7309" fmla="*/ 1027572 h 3910698"/>
                <a:gd name="connsiteX7310" fmla="*/ 3656079 w 12193737"/>
                <a:gd name="connsiteY7310" fmla="*/ 1318883 h 3910698"/>
                <a:gd name="connsiteX7311" fmla="*/ 3532458 w 12193737"/>
                <a:gd name="connsiteY7311" fmla="*/ 1247513 h 3910698"/>
                <a:gd name="connsiteX7312" fmla="*/ 3656079 w 12193737"/>
                <a:gd name="connsiteY7312" fmla="*/ 1176143 h 3910698"/>
                <a:gd name="connsiteX7313" fmla="*/ 3656079 w 12193737"/>
                <a:gd name="connsiteY7313" fmla="*/ 1318883 h 3910698"/>
                <a:gd name="connsiteX7314" fmla="*/ 3656079 w 12193737"/>
                <a:gd name="connsiteY7314" fmla="*/ 1338437 h 3910698"/>
                <a:gd name="connsiteX7315" fmla="*/ 3656079 w 12193737"/>
                <a:gd name="connsiteY7315" fmla="*/ 1483132 h 3910698"/>
                <a:gd name="connsiteX7316" fmla="*/ 3525686 w 12193737"/>
                <a:gd name="connsiteY7316" fmla="*/ 1407851 h 3910698"/>
                <a:gd name="connsiteX7317" fmla="*/ 3651010 w 12193737"/>
                <a:gd name="connsiteY7317" fmla="*/ 1335504 h 3910698"/>
                <a:gd name="connsiteX7318" fmla="*/ 3656079 w 12193737"/>
                <a:gd name="connsiteY7318" fmla="*/ 1338437 h 3910698"/>
                <a:gd name="connsiteX7319" fmla="*/ 3654377 w 12193737"/>
                <a:gd name="connsiteY7319" fmla="*/ 1486065 h 3910698"/>
                <a:gd name="connsiteX7320" fmla="*/ 3523984 w 12193737"/>
                <a:gd name="connsiteY7320" fmla="*/ 1561346 h 3910698"/>
                <a:gd name="connsiteX7321" fmla="*/ 3523984 w 12193737"/>
                <a:gd name="connsiteY7321" fmla="*/ 1410784 h 3910698"/>
                <a:gd name="connsiteX7322" fmla="*/ 3654377 w 12193737"/>
                <a:gd name="connsiteY7322" fmla="*/ 1486065 h 3910698"/>
                <a:gd name="connsiteX7323" fmla="*/ 3654377 w 12193737"/>
                <a:gd name="connsiteY7323" fmla="*/ 1642493 h 3910698"/>
                <a:gd name="connsiteX7324" fmla="*/ 3523984 w 12193737"/>
                <a:gd name="connsiteY7324" fmla="*/ 1717774 h 3910698"/>
                <a:gd name="connsiteX7325" fmla="*/ 3523984 w 12193737"/>
                <a:gd name="connsiteY7325" fmla="*/ 1567212 h 3910698"/>
                <a:gd name="connsiteX7326" fmla="*/ 3654377 w 12193737"/>
                <a:gd name="connsiteY7326" fmla="*/ 1642493 h 3910698"/>
                <a:gd name="connsiteX7327" fmla="*/ 3656079 w 12193737"/>
                <a:gd name="connsiteY7327" fmla="*/ 1645426 h 3910698"/>
                <a:gd name="connsiteX7328" fmla="*/ 3656079 w 12193737"/>
                <a:gd name="connsiteY7328" fmla="*/ 1790122 h 3910698"/>
                <a:gd name="connsiteX7329" fmla="*/ 3651010 w 12193737"/>
                <a:gd name="connsiteY7329" fmla="*/ 1793055 h 3910698"/>
                <a:gd name="connsiteX7330" fmla="*/ 3525686 w 12193737"/>
                <a:gd name="connsiteY7330" fmla="*/ 1720707 h 3910698"/>
                <a:gd name="connsiteX7331" fmla="*/ 3656079 w 12193737"/>
                <a:gd name="connsiteY7331" fmla="*/ 1645426 h 3910698"/>
                <a:gd name="connsiteX7332" fmla="*/ 3656079 w 12193737"/>
                <a:gd name="connsiteY7332" fmla="*/ 1809676 h 3910698"/>
                <a:gd name="connsiteX7333" fmla="*/ 3656079 w 12193737"/>
                <a:gd name="connsiteY7333" fmla="*/ 1952380 h 3910698"/>
                <a:gd name="connsiteX7334" fmla="*/ 3532494 w 12193737"/>
                <a:gd name="connsiteY7334" fmla="*/ 1881010 h 3910698"/>
                <a:gd name="connsiteX7335" fmla="*/ 3656079 w 12193737"/>
                <a:gd name="connsiteY7335" fmla="*/ 1809639 h 3910698"/>
                <a:gd name="connsiteX7336" fmla="*/ 3656079 w 12193737"/>
                <a:gd name="connsiteY7336" fmla="*/ 2101023 h 3910698"/>
                <a:gd name="connsiteX7337" fmla="*/ 3532458 w 12193737"/>
                <a:gd name="connsiteY7337" fmla="*/ 2029652 h 3910698"/>
                <a:gd name="connsiteX7338" fmla="*/ 3656079 w 12193737"/>
                <a:gd name="connsiteY7338" fmla="*/ 1958282 h 3910698"/>
                <a:gd name="connsiteX7339" fmla="*/ 3656079 w 12193737"/>
                <a:gd name="connsiteY7339" fmla="*/ 2101023 h 3910698"/>
                <a:gd name="connsiteX7340" fmla="*/ 3656079 w 12193737"/>
                <a:gd name="connsiteY7340" fmla="*/ 2120576 h 3910698"/>
                <a:gd name="connsiteX7341" fmla="*/ 3656079 w 12193737"/>
                <a:gd name="connsiteY7341" fmla="*/ 2265272 h 3910698"/>
                <a:gd name="connsiteX7342" fmla="*/ 3525686 w 12193737"/>
                <a:gd name="connsiteY7342" fmla="*/ 2189991 h 3910698"/>
                <a:gd name="connsiteX7343" fmla="*/ 3651010 w 12193737"/>
                <a:gd name="connsiteY7343" fmla="*/ 2117643 h 3910698"/>
                <a:gd name="connsiteX7344" fmla="*/ 3656079 w 12193737"/>
                <a:gd name="connsiteY7344" fmla="*/ 2120576 h 3910698"/>
                <a:gd name="connsiteX7345" fmla="*/ 3654377 w 12193737"/>
                <a:gd name="connsiteY7345" fmla="*/ 2268205 h 3910698"/>
                <a:gd name="connsiteX7346" fmla="*/ 3523984 w 12193737"/>
                <a:gd name="connsiteY7346" fmla="*/ 2343486 h 3910698"/>
                <a:gd name="connsiteX7347" fmla="*/ 3523984 w 12193737"/>
                <a:gd name="connsiteY7347" fmla="*/ 2192924 h 3910698"/>
                <a:gd name="connsiteX7348" fmla="*/ 3654377 w 12193737"/>
                <a:gd name="connsiteY7348" fmla="*/ 2268205 h 3910698"/>
                <a:gd name="connsiteX7349" fmla="*/ 3654377 w 12193737"/>
                <a:gd name="connsiteY7349" fmla="*/ 2424633 h 3910698"/>
                <a:gd name="connsiteX7350" fmla="*/ 3523984 w 12193737"/>
                <a:gd name="connsiteY7350" fmla="*/ 2499914 h 3910698"/>
                <a:gd name="connsiteX7351" fmla="*/ 3523984 w 12193737"/>
                <a:gd name="connsiteY7351" fmla="*/ 2349352 h 3910698"/>
                <a:gd name="connsiteX7352" fmla="*/ 3654377 w 12193737"/>
                <a:gd name="connsiteY7352" fmla="*/ 2424633 h 3910698"/>
                <a:gd name="connsiteX7353" fmla="*/ 3656079 w 12193737"/>
                <a:gd name="connsiteY7353" fmla="*/ 2427566 h 3910698"/>
                <a:gd name="connsiteX7354" fmla="*/ 3656079 w 12193737"/>
                <a:gd name="connsiteY7354" fmla="*/ 2572262 h 3910698"/>
                <a:gd name="connsiteX7355" fmla="*/ 3651010 w 12193737"/>
                <a:gd name="connsiteY7355" fmla="*/ 2575195 h 3910698"/>
                <a:gd name="connsiteX7356" fmla="*/ 3525686 w 12193737"/>
                <a:gd name="connsiteY7356" fmla="*/ 2502847 h 3910698"/>
                <a:gd name="connsiteX7357" fmla="*/ 3656079 w 12193737"/>
                <a:gd name="connsiteY7357" fmla="*/ 2427602 h 3910698"/>
                <a:gd name="connsiteX7358" fmla="*/ 3656079 w 12193737"/>
                <a:gd name="connsiteY7358" fmla="*/ 2591815 h 3910698"/>
                <a:gd name="connsiteX7359" fmla="*/ 3656079 w 12193737"/>
                <a:gd name="connsiteY7359" fmla="*/ 2734556 h 3910698"/>
                <a:gd name="connsiteX7360" fmla="*/ 3532458 w 12193737"/>
                <a:gd name="connsiteY7360" fmla="*/ 2663185 h 3910698"/>
                <a:gd name="connsiteX7361" fmla="*/ 3656079 w 12193737"/>
                <a:gd name="connsiteY7361" fmla="*/ 2591815 h 3910698"/>
                <a:gd name="connsiteX7362" fmla="*/ 3656079 w 12193737"/>
                <a:gd name="connsiteY7362" fmla="*/ 2883162 h 3910698"/>
                <a:gd name="connsiteX7363" fmla="*/ 3532458 w 12193737"/>
                <a:gd name="connsiteY7363" fmla="*/ 2811792 h 3910698"/>
                <a:gd name="connsiteX7364" fmla="*/ 3656079 w 12193737"/>
                <a:gd name="connsiteY7364" fmla="*/ 2740422 h 3910698"/>
                <a:gd name="connsiteX7365" fmla="*/ 3656079 w 12193737"/>
                <a:gd name="connsiteY7365" fmla="*/ 2883162 h 3910698"/>
                <a:gd name="connsiteX7366" fmla="*/ 3656079 w 12193737"/>
                <a:gd name="connsiteY7366" fmla="*/ 2902716 h 3910698"/>
                <a:gd name="connsiteX7367" fmla="*/ 3656079 w 12193737"/>
                <a:gd name="connsiteY7367" fmla="*/ 3047412 h 3910698"/>
                <a:gd name="connsiteX7368" fmla="*/ 3525686 w 12193737"/>
                <a:gd name="connsiteY7368" fmla="*/ 2972131 h 3910698"/>
                <a:gd name="connsiteX7369" fmla="*/ 3650974 w 12193737"/>
                <a:gd name="connsiteY7369" fmla="*/ 2899783 h 3910698"/>
                <a:gd name="connsiteX7370" fmla="*/ 3656043 w 12193737"/>
                <a:gd name="connsiteY7370" fmla="*/ 2902716 h 3910698"/>
                <a:gd name="connsiteX7371" fmla="*/ 3654377 w 12193737"/>
                <a:gd name="connsiteY7371" fmla="*/ 3050309 h 3910698"/>
                <a:gd name="connsiteX7372" fmla="*/ 3523984 w 12193737"/>
                <a:gd name="connsiteY7372" fmla="*/ 3125589 h 3910698"/>
                <a:gd name="connsiteX7373" fmla="*/ 3523984 w 12193737"/>
                <a:gd name="connsiteY7373" fmla="*/ 2975027 h 3910698"/>
                <a:gd name="connsiteX7374" fmla="*/ 3654377 w 12193737"/>
                <a:gd name="connsiteY7374" fmla="*/ 3050309 h 3910698"/>
                <a:gd name="connsiteX7375" fmla="*/ 3654377 w 12193737"/>
                <a:gd name="connsiteY7375" fmla="*/ 3206773 h 3910698"/>
                <a:gd name="connsiteX7376" fmla="*/ 3523984 w 12193737"/>
                <a:gd name="connsiteY7376" fmla="*/ 3282054 h 3910698"/>
                <a:gd name="connsiteX7377" fmla="*/ 3523984 w 12193737"/>
                <a:gd name="connsiteY7377" fmla="*/ 3131492 h 3910698"/>
                <a:gd name="connsiteX7378" fmla="*/ 3654377 w 12193737"/>
                <a:gd name="connsiteY7378" fmla="*/ 3206773 h 3910698"/>
                <a:gd name="connsiteX7379" fmla="*/ 3656079 w 12193737"/>
                <a:gd name="connsiteY7379" fmla="*/ 3209706 h 3910698"/>
                <a:gd name="connsiteX7380" fmla="*/ 3656079 w 12193737"/>
                <a:gd name="connsiteY7380" fmla="*/ 3354401 h 3910698"/>
                <a:gd name="connsiteX7381" fmla="*/ 3651010 w 12193737"/>
                <a:gd name="connsiteY7381" fmla="*/ 3357334 h 3910698"/>
                <a:gd name="connsiteX7382" fmla="*/ 3525686 w 12193737"/>
                <a:gd name="connsiteY7382" fmla="*/ 3284987 h 3910698"/>
                <a:gd name="connsiteX7383" fmla="*/ 3656079 w 12193737"/>
                <a:gd name="connsiteY7383" fmla="*/ 3209706 h 3910698"/>
                <a:gd name="connsiteX7384" fmla="*/ 3656079 w 12193737"/>
                <a:gd name="connsiteY7384" fmla="*/ 3373955 h 3910698"/>
                <a:gd name="connsiteX7385" fmla="*/ 3656079 w 12193737"/>
                <a:gd name="connsiteY7385" fmla="*/ 3516659 h 3910698"/>
                <a:gd name="connsiteX7386" fmla="*/ 3532494 w 12193737"/>
                <a:gd name="connsiteY7386" fmla="*/ 3445289 h 3910698"/>
                <a:gd name="connsiteX7387" fmla="*/ 3656079 w 12193737"/>
                <a:gd name="connsiteY7387" fmla="*/ 3373919 h 3910698"/>
                <a:gd name="connsiteX7388" fmla="*/ 3659447 w 12193737"/>
                <a:gd name="connsiteY7388" fmla="*/ 3372000 h 3910698"/>
                <a:gd name="connsiteX7389" fmla="*/ 3664553 w 12193737"/>
                <a:gd name="connsiteY7389" fmla="*/ 3369067 h 3910698"/>
                <a:gd name="connsiteX7390" fmla="*/ 3789840 w 12193737"/>
                <a:gd name="connsiteY7390" fmla="*/ 3441378 h 3910698"/>
                <a:gd name="connsiteX7391" fmla="*/ 3659447 w 12193737"/>
                <a:gd name="connsiteY7391" fmla="*/ 3516659 h 3910698"/>
                <a:gd name="connsiteX7392" fmla="*/ 3659447 w 12193737"/>
                <a:gd name="connsiteY7392" fmla="*/ 3372000 h 3910698"/>
                <a:gd name="connsiteX7393" fmla="*/ 3791542 w 12193737"/>
                <a:gd name="connsiteY7393" fmla="*/ 3444348 h 3910698"/>
                <a:gd name="connsiteX7394" fmla="*/ 3791542 w 12193737"/>
                <a:gd name="connsiteY7394" fmla="*/ 3594873 h 3910698"/>
                <a:gd name="connsiteX7395" fmla="*/ 3661185 w 12193737"/>
                <a:gd name="connsiteY7395" fmla="*/ 3519592 h 3910698"/>
                <a:gd name="connsiteX7396" fmla="*/ 3791542 w 12193737"/>
                <a:gd name="connsiteY7396" fmla="*/ 3444348 h 3910698"/>
                <a:gd name="connsiteX7397" fmla="*/ 3667956 w 12193737"/>
                <a:gd name="connsiteY7397" fmla="*/ 3367111 h 3910698"/>
                <a:gd name="connsiteX7398" fmla="*/ 3791542 w 12193737"/>
                <a:gd name="connsiteY7398" fmla="*/ 3295777 h 3910698"/>
                <a:gd name="connsiteX7399" fmla="*/ 3791542 w 12193737"/>
                <a:gd name="connsiteY7399" fmla="*/ 3438482 h 3910698"/>
                <a:gd name="connsiteX7400" fmla="*/ 3667956 w 12193737"/>
                <a:gd name="connsiteY7400" fmla="*/ 3367111 h 3910698"/>
                <a:gd name="connsiteX7401" fmla="*/ 3794910 w 12193737"/>
                <a:gd name="connsiteY7401" fmla="*/ 3444348 h 3910698"/>
                <a:gd name="connsiteX7402" fmla="*/ 3925303 w 12193737"/>
                <a:gd name="connsiteY7402" fmla="*/ 3519628 h 3910698"/>
                <a:gd name="connsiteX7403" fmla="*/ 3794910 w 12193737"/>
                <a:gd name="connsiteY7403" fmla="*/ 3594909 h 3910698"/>
                <a:gd name="connsiteX7404" fmla="*/ 3794910 w 12193737"/>
                <a:gd name="connsiteY7404" fmla="*/ 3444348 h 3910698"/>
                <a:gd name="connsiteX7405" fmla="*/ 3796611 w 12193737"/>
                <a:gd name="connsiteY7405" fmla="*/ 3441415 h 3910698"/>
                <a:gd name="connsiteX7406" fmla="*/ 3926968 w 12193737"/>
                <a:gd name="connsiteY7406" fmla="*/ 3366170 h 3910698"/>
                <a:gd name="connsiteX7407" fmla="*/ 3926968 w 12193737"/>
                <a:gd name="connsiteY7407" fmla="*/ 3516695 h 3910698"/>
                <a:gd name="connsiteX7408" fmla="*/ 3796611 w 12193737"/>
                <a:gd name="connsiteY7408" fmla="*/ 3441415 h 3910698"/>
                <a:gd name="connsiteX7409" fmla="*/ 3794910 w 12193737"/>
                <a:gd name="connsiteY7409" fmla="*/ 3438482 h 3910698"/>
                <a:gd name="connsiteX7410" fmla="*/ 3794910 w 12193737"/>
                <a:gd name="connsiteY7410" fmla="*/ 3293786 h 3910698"/>
                <a:gd name="connsiteX7411" fmla="*/ 3800015 w 12193737"/>
                <a:gd name="connsiteY7411" fmla="*/ 3290853 h 3910698"/>
                <a:gd name="connsiteX7412" fmla="*/ 3925303 w 12193737"/>
                <a:gd name="connsiteY7412" fmla="*/ 3363164 h 3910698"/>
                <a:gd name="connsiteX7413" fmla="*/ 3794910 w 12193737"/>
                <a:gd name="connsiteY7413" fmla="*/ 3438482 h 3910698"/>
                <a:gd name="connsiteX7414" fmla="*/ 3794910 w 12193737"/>
                <a:gd name="connsiteY7414" fmla="*/ 3274232 h 3910698"/>
                <a:gd name="connsiteX7415" fmla="*/ 3794910 w 12193737"/>
                <a:gd name="connsiteY7415" fmla="*/ 3131455 h 3910698"/>
                <a:gd name="connsiteX7416" fmla="*/ 3918568 w 12193737"/>
                <a:gd name="connsiteY7416" fmla="*/ 3202862 h 3910698"/>
                <a:gd name="connsiteX7417" fmla="*/ 3794910 w 12193737"/>
                <a:gd name="connsiteY7417" fmla="*/ 3274232 h 3910698"/>
                <a:gd name="connsiteX7418" fmla="*/ 3794910 w 12193737"/>
                <a:gd name="connsiteY7418" fmla="*/ 2982885 h 3910698"/>
                <a:gd name="connsiteX7419" fmla="*/ 3918495 w 12193737"/>
                <a:gd name="connsiteY7419" fmla="*/ 3054255 h 3910698"/>
                <a:gd name="connsiteX7420" fmla="*/ 3794910 w 12193737"/>
                <a:gd name="connsiteY7420" fmla="*/ 3125626 h 3910698"/>
                <a:gd name="connsiteX7421" fmla="*/ 3794910 w 12193737"/>
                <a:gd name="connsiteY7421" fmla="*/ 2982885 h 3910698"/>
                <a:gd name="connsiteX7422" fmla="*/ 3794910 w 12193737"/>
                <a:gd name="connsiteY7422" fmla="*/ 2963332 h 3910698"/>
                <a:gd name="connsiteX7423" fmla="*/ 3794910 w 12193737"/>
                <a:gd name="connsiteY7423" fmla="*/ 2818600 h 3910698"/>
                <a:gd name="connsiteX7424" fmla="*/ 3925303 w 12193737"/>
                <a:gd name="connsiteY7424" fmla="*/ 2893881 h 3910698"/>
                <a:gd name="connsiteX7425" fmla="*/ 3799979 w 12193737"/>
                <a:gd name="connsiteY7425" fmla="*/ 2966228 h 3910698"/>
                <a:gd name="connsiteX7426" fmla="*/ 3794910 w 12193737"/>
                <a:gd name="connsiteY7426" fmla="*/ 2963295 h 3910698"/>
                <a:gd name="connsiteX7427" fmla="*/ 3796611 w 12193737"/>
                <a:gd name="connsiteY7427" fmla="*/ 2815703 h 3910698"/>
                <a:gd name="connsiteX7428" fmla="*/ 3926968 w 12193737"/>
                <a:gd name="connsiteY7428" fmla="*/ 2740422 h 3910698"/>
                <a:gd name="connsiteX7429" fmla="*/ 3926968 w 12193737"/>
                <a:gd name="connsiteY7429" fmla="*/ 2890948 h 3910698"/>
                <a:gd name="connsiteX7430" fmla="*/ 3796611 w 12193737"/>
                <a:gd name="connsiteY7430" fmla="*/ 2815667 h 3910698"/>
                <a:gd name="connsiteX7431" fmla="*/ 3796611 w 12193737"/>
                <a:gd name="connsiteY7431" fmla="*/ 2659239 h 3910698"/>
                <a:gd name="connsiteX7432" fmla="*/ 3926968 w 12193737"/>
                <a:gd name="connsiteY7432" fmla="*/ 2583994 h 3910698"/>
                <a:gd name="connsiteX7433" fmla="*/ 3926968 w 12193737"/>
                <a:gd name="connsiteY7433" fmla="*/ 2734556 h 3910698"/>
                <a:gd name="connsiteX7434" fmla="*/ 3796611 w 12193737"/>
                <a:gd name="connsiteY7434" fmla="*/ 2659275 h 3910698"/>
                <a:gd name="connsiteX7435" fmla="*/ 3794910 w 12193737"/>
                <a:gd name="connsiteY7435" fmla="*/ 2656342 h 3910698"/>
                <a:gd name="connsiteX7436" fmla="*/ 3794910 w 12193737"/>
                <a:gd name="connsiteY7436" fmla="*/ 2511646 h 3910698"/>
                <a:gd name="connsiteX7437" fmla="*/ 3799979 w 12193737"/>
                <a:gd name="connsiteY7437" fmla="*/ 2508713 h 3910698"/>
                <a:gd name="connsiteX7438" fmla="*/ 3925303 w 12193737"/>
                <a:gd name="connsiteY7438" fmla="*/ 2581061 h 3910698"/>
                <a:gd name="connsiteX7439" fmla="*/ 3794910 w 12193737"/>
                <a:gd name="connsiteY7439" fmla="*/ 2656342 h 3910698"/>
                <a:gd name="connsiteX7440" fmla="*/ 3794910 w 12193737"/>
                <a:gd name="connsiteY7440" fmla="*/ 2492092 h 3910698"/>
                <a:gd name="connsiteX7441" fmla="*/ 3794910 w 12193737"/>
                <a:gd name="connsiteY7441" fmla="*/ 2349352 h 3910698"/>
                <a:gd name="connsiteX7442" fmla="*/ 3918531 w 12193737"/>
                <a:gd name="connsiteY7442" fmla="*/ 2420722 h 3910698"/>
                <a:gd name="connsiteX7443" fmla="*/ 3794910 w 12193737"/>
                <a:gd name="connsiteY7443" fmla="*/ 2492092 h 3910698"/>
                <a:gd name="connsiteX7444" fmla="*/ 3794910 w 12193737"/>
                <a:gd name="connsiteY7444" fmla="*/ 2200746 h 3910698"/>
                <a:gd name="connsiteX7445" fmla="*/ 3918531 w 12193737"/>
                <a:gd name="connsiteY7445" fmla="*/ 2272116 h 3910698"/>
                <a:gd name="connsiteX7446" fmla="*/ 3794910 w 12193737"/>
                <a:gd name="connsiteY7446" fmla="*/ 2343486 h 3910698"/>
                <a:gd name="connsiteX7447" fmla="*/ 3794910 w 12193737"/>
                <a:gd name="connsiteY7447" fmla="*/ 2200746 h 3910698"/>
                <a:gd name="connsiteX7448" fmla="*/ 3794910 w 12193737"/>
                <a:gd name="connsiteY7448" fmla="*/ 2181192 h 3910698"/>
                <a:gd name="connsiteX7449" fmla="*/ 3794910 w 12193737"/>
                <a:gd name="connsiteY7449" fmla="*/ 2036496 h 3910698"/>
                <a:gd name="connsiteX7450" fmla="*/ 3925303 w 12193737"/>
                <a:gd name="connsiteY7450" fmla="*/ 2111777 h 3910698"/>
                <a:gd name="connsiteX7451" fmla="*/ 3799979 w 12193737"/>
                <a:gd name="connsiteY7451" fmla="*/ 2184125 h 3910698"/>
                <a:gd name="connsiteX7452" fmla="*/ 3794910 w 12193737"/>
                <a:gd name="connsiteY7452" fmla="*/ 2181192 h 3910698"/>
                <a:gd name="connsiteX7453" fmla="*/ 3796611 w 12193737"/>
                <a:gd name="connsiteY7453" fmla="*/ 2033563 h 3910698"/>
                <a:gd name="connsiteX7454" fmla="*/ 3926968 w 12193737"/>
                <a:gd name="connsiteY7454" fmla="*/ 1958282 h 3910698"/>
                <a:gd name="connsiteX7455" fmla="*/ 3926968 w 12193737"/>
                <a:gd name="connsiteY7455" fmla="*/ 2108844 h 3910698"/>
                <a:gd name="connsiteX7456" fmla="*/ 3796611 w 12193737"/>
                <a:gd name="connsiteY7456" fmla="*/ 2033563 h 3910698"/>
                <a:gd name="connsiteX7457" fmla="*/ 3796611 w 12193737"/>
                <a:gd name="connsiteY7457" fmla="*/ 1877135 h 3910698"/>
                <a:gd name="connsiteX7458" fmla="*/ 3926968 w 12193737"/>
                <a:gd name="connsiteY7458" fmla="*/ 1801854 h 3910698"/>
                <a:gd name="connsiteX7459" fmla="*/ 3926968 w 12193737"/>
                <a:gd name="connsiteY7459" fmla="*/ 1952416 h 3910698"/>
                <a:gd name="connsiteX7460" fmla="*/ 3796611 w 12193737"/>
                <a:gd name="connsiteY7460" fmla="*/ 1877135 h 3910698"/>
                <a:gd name="connsiteX7461" fmla="*/ 3794910 w 12193737"/>
                <a:gd name="connsiteY7461" fmla="*/ 1874202 h 3910698"/>
                <a:gd name="connsiteX7462" fmla="*/ 3794910 w 12193737"/>
                <a:gd name="connsiteY7462" fmla="*/ 1729506 h 3910698"/>
                <a:gd name="connsiteX7463" fmla="*/ 3800015 w 12193737"/>
                <a:gd name="connsiteY7463" fmla="*/ 1726573 h 3910698"/>
                <a:gd name="connsiteX7464" fmla="*/ 3925303 w 12193737"/>
                <a:gd name="connsiteY7464" fmla="*/ 1798921 h 3910698"/>
                <a:gd name="connsiteX7465" fmla="*/ 3794910 w 12193737"/>
                <a:gd name="connsiteY7465" fmla="*/ 1874202 h 3910698"/>
                <a:gd name="connsiteX7466" fmla="*/ 3794910 w 12193737"/>
                <a:gd name="connsiteY7466" fmla="*/ 1709953 h 3910698"/>
                <a:gd name="connsiteX7467" fmla="*/ 3794910 w 12193737"/>
                <a:gd name="connsiteY7467" fmla="*/ 1567212 h 3910698"/>
                <a:gd name="connsiteX7468" fmla="*/ 3918531 w 12193737"/>
                <a:gd name="connsiteY7468" fmla="*/ 1638583 h 3910698"/>
                <a:gd name="connsiteX7469" fmla="*/ 3794910 w 12193737"/>
                <a:gd name="connsiteY7469" fmla="*/ 1709953 h 3910698"/>
                <a:gd name="connsiteX7470" fmla="*/ 3794910 w 12193737"/>
                <a:gd name="connsiteY7470" fmla="*/ 1418606 h 3910698"/>
                <a:gd name="connsiteX7471" fmla="*/ 3918495 w 12193737"/>
                <a:gd name="connsiteY7471" fmla="*/ 1489976 h 3910698"/>
                <a:gd name="connsiteX7472" fmla="*/ 3794910 w 12193737"/>
                <a:gd name="connsiteY7472" fmla="*/ 1561346 h 3910698"/>
                <a:gd name="connsiteX7473" fmla="*/ 3794910 w 12193737"/>
                <a:gd name="connsiteY7473" fmla="*/ 1418606 h 3910698"/>
                <a:gd name="connsiteX7474" fmla="*/ 3794910 w 12193737"/>
                <a:gd name="connsiteY7474" fmla="*/ 1399052 h 3910698"/>
                <a:gd name="connsiteX7475" fmla="*/ 3794910 w 12193737"/>
                <a:gd name="connsiteY7475" fmla="*/ 1254357 h 3910698"/>
                <a:gd name="connsiteX7476" fmla="*/ 3925303 w 12193737"/>
                <a:gd name="connsiteY7476" fmla="*/ 1329637 h 3910698"/>
                <a:gd name="connsiteX7477" fmla="*/ 3799979 w 12193737"/>
                <a:gd name="connsiteY7477" fmla="*/ 1401985 h 3910698"/>
                <a:gd name="connsiteX7478" fmla="*/ 3794910 w 12193737"/>
                <a:gd name="connsiteY7478" fmla="*/ 1399052 h 3910698"/>
                <a:gd name="connsiteX7479" fmla="*/ 3796611 w 12193737"/>
                <a:gd name="connsiteY7479" fmla="*/ 1251423 h 3910698"/>
                <a:gd name="connsiteX7480" fmla="*/ 3926968 w 12193737"/>
                <a:gd name="connsiteY7480" fmla="*/ 1176143 h 3910698"/>
                <a:gd name="connsiteX7481" fmla="*/ 3926968 w 12193737"/>
                <a:gd name="connsiteY7481" fmla="*/ 1326704 h 3910698"/>
                <a:gd name="connsiteX7482" fmla="*/ 3796611 w 12193737"/>
                <a:gd name="connsiteY7482" fmla="*/ 1251423 h 3910698"/>
                <a:gd name="connsiteX7483" fmla="*/ 3796611 w 12193737"/>
                <a:gd name="connsiteY7483" fmla="*/ 1094996 h 3910698"/>
                <a:gd name="connsiteX7484" fmla="*/ 3926968 w 12193737"/>
                <a:gd name="connsiteY7484" fmla="*/ 1019715 h 3910698"/>
                <a:gd name="connsiteX7485" fmla="*/ 3926968 w 12193737"/>
                <a:gd name="connsiteY7485" fmla="*/ 1170240 h 3910698"/>
                <a:gd name="connsiteX7486" fmla="*/ 3796611 w 12193737"/>
                <a:gd name="connsiteY7486" fmla="*/ 1094959 h 3910698"/>
                <a:gd name="connsiteX7487" fmla="*/ 3794910 w 12193737"/>
                <a:gd name="connsiteY7487" fmla="*/ 1092063 h 3910698"/>
                <a:gd name="connsiteX7488" fmla="*/ 3794910 w 12193737"/>
                <a:gd name="connsiteY7488" fmla="*/ 947367 h 3910698"/>
                <a:gd name="connsiteX7489" fmla="*/ 3799979 w 12193737"/>
                <a:gd name="connsiteY7489" fmla="*/ 944434 h 3910698"/>
                <a:gd name="connsiteX7490" fmla="*/ 3925303 w 12193737"/>
                <a:gd name="connsiteY7490" fmla="*/ 1016782 h 3910698"/>
                <a:gd name="connsiteX7491" fmla="*/ 3794910 w 12193737"/>
                <a:gd name="connsiteY7491" fmla="*/ 1092063 h 3910698"/>
                <a:gd name="connsiteX7492" fmla="*/ 3794910 w 12193737"/>
                <a:gd name="connsiteY7492" fmla="*/ 927813 h 3910698"/>
                <a:gd name="connsiteX7493" fmla="*/ 3794910 w 12193737"/>
                <a:gd name="connsiteY7493" fmla="*/ 785073 h 3910698"/>
                <a:gd name="connsiteX7494" fmla="*/ 3918495 w 12193737"/>
                <a:gd name="connsiteY7494" fmla="*/ 856443 h 3910698"/>
                <a:gd name="connsiteX7495" fmla="*/ 3794910 w 12193737"/>
                <a:gd name="connsiteY7495" fmla="*/ 927813 h 3910698"/>
                <a:gd name="connsiteX7496" fmla="*/ 3794910 w 12193737"/>
                <a:gd name="connsiteY7496" fmla="*/ 636466 h 3910698"/>
                <a:gd name="connsiteX7497" fmla="*/ 3918531 w 12193737"/>
                <a:gd name="connsiteY7497" fmla="*/ 707836 h 3910698"/>
                <a:gd name="connsiteX7498" fmla="*/ 3794910 w 12193737"/>
                <a:gd name="connsiteY7498" fmla="*/ 779207 h 3910698"/>
                <a:gd name="connsiteX7499" fmla="*/ 3794910 w 12193737"/>
                <a:gd name="connsiteY7499" fmla="*/ 636466 h 3910698"/>
                <a:gd name="connsiteX7500" fmla="*/ 3794910 w 12193737"/>
                <a:gd name="connsiteY7500" fmla="*/ 616913 h 3910698"/>
                <a:gd name="connsiteX7501" fmla="*/ 3794910 w 12193737"/>
                <a:gd name="connsiteY7501" fmla="*/ 472217 h 3910698"/>
                <a:gd name="connsiteX7502" fmla="*/ 3925303 w 12193737"/>
                <a:gd name="connsiteY7502" fmla="*/ 547498 h 3910698"/>
                <a:gd name="connsiteX7503" fmla="*/ 3800015 w 12193737"/>
                <a:gd name="connsiteY7503" fmla="*/ 619846 h 3910698"/>
                <a:gd name="connsiteX7504" fmla="*/ 3794910 w 12193737"/>
                <a:gd name="connsiteY7504" fmla="*/ 616913 h 3910698"/>
                <a:gd name="connsiteX7505" fmla="*/ 3796611 w 12193737"/>
                <a:gd name="connsiteY7505" fmla="*/ 469284 h 3910698"/>
                <a:gd name="connsiteX7506" fmla="*/ 3926968 w 12193737"/>
                <a:gd name="connsiteY7506" fmla="*/ 394003 h 3910698"/>
                <a:gd name="connsiteX7507" fmla="*/ 3926968 w 12193737"/>
                <a:gd name="connsiteY7507" fmla="*/ 544529 h 3910698"/>
                <a:gd name="connsiteX7508" fmla="*/ 3796611 w 12193737"/>
                <a:gd name="connsiteY7508" fmla="*/ 469248 h 3910698"/>
                <a:gd name="connsiteX7509" fmla="*/ 3794910 w 12193737"/>
                <a:gd name="connsiteY7509" fmla="*/ 466351 h 3910698"/>
                <a:gd name="connsiteX7510" fmla="*/ 3794910 w 12193737"/>
                <a:gd name="connsiteY7510" fmla="*/ 315789 h 3910698"/>
                <a:gd name="connsiteX7511" fmla="*/ 3925303 w 12193737"/>
                <a:gd name="connsiteY7511" fmla="*/ 391070 h 3910698"/>
                <a:gd name="connsiteX7512" fmla="*/ 3794910 w 12193737"/>
                <a:gd name="connsiteY7512" fmla="*/ 466351 h 3910698"/>
                <a:gd name="connsiteX7513" fmla="*/ 3796611 w 12193737"/>
                <a:gd name="connsiteY7513" fmla="*/ 312856 h 3910698"/>
                <a:gd name="connsiteX7514" fmla="*/ 3926968 w 12193737"/>
                <a:gd name="connsiteY7514" fmla="*/ 237575 h 3910698"/>
                <a:gd name="connsiteX7515" fmla="*/ 3926968 w 12193737"/>
                <a:gd name="connsiteY7515" fmla="*/ 388101 h 3910698"/>
                <a:gd name="connsiteX7516" fmla="*/ 3796611 w 12193737"/>
                <a:gd name="connsiteY7516" fmla="*/ 312820 h 3910698"/>
                <a:gd name="connsiteX7517" fmla="*/ 3794910 w 12193737"/>
                <a:gd name="connsiteY7517" fmla="*/ 309923 h 3910698"/>
                <a:gd name="connsiteX7518" fmla="*/ 3794910 w 12193737"/>
                <a:gd name="connsiteY7518" fmla="*/ 165227 h 3910698"/>
                <a:gd name="connsiteX7519" fmla="*/ 3800015 w 12193737"/>
                <a:gd name="connsiteY7519" fmla="*/ 162294 h 3910698"/>
                <a:gd name="connsiteX7520" fmla="*/ 3925303 w 12193737"/>
                <a:gd name="connsiteY7520" fmla="*/ 234642 h 3910698"/>
                <a:gd name="connsiteX7521" fmla="*/ 3794910 w 12193737"/>
                <a:gd name="connsiteY7521" fmla="*/ 309923 h 3910698"/>
                <a:gd name="connsiteX7522" fmla="*/ 3791542 w 12193737"/>
                <a:gd name="connsiteY7522" fmla="*/ 309887 h 3910698"/>
                <a:gd name="connsiteX7523" fmla="*/ 3667956 w 12193737"/>
                <a:gd name="connsiteY7523" fmla="*/ 238553 h 3910698"/>
                <a:gd name="connsiteX7524" fmla="*/ 3791542 w 12193737"/>
                <a:gd name="connsiteY7524" fmla="*/ 167182 h 3910698"/>
                <a:gd name="connsiteX7525" fmla="*/ 3791542 w 12193737"/>
                <a:gd name="connsiteY7525" fmla="*/ 309887 h 3910698"/>
                <a:gd name="connsiteX7526" fmla="*/ 3789840 w 12193737"/>
                <a:gd name="connsiteY7526" fmla="*/ 312856 h 3910698"/>
                <a:gd name="connsiteX7527" fmla="*/ 3659483 w 12193737"/>
                <a:gd name="connsiteY7527" fmla="*/ 388137 h 3910698"/>
                <a:gd name="connsiteX7528" fmla="*/ 3659483 w 12193737"/>
                <a:gd name="connsiteY7528" fmla="*/ 243441 h 3910698"/>
                <a:gd name="connsiteX7529" fmla="*/ 3664553 w 12193737"/>
                <a:gd name="connsiteY7529" fmla="*/ 240508 h 3910698"/>
                <a:gd name="connsiteX7530" fmla="*/ 3789840 w 12193737"/>
                <a:gd name="connsiteY7530" fmla="*/ 312856 h 3910698"/>
                <a:gd name="connsiteX7531" fmla="*/ 3656079 w 12193737"/>
                <a:gd name="connsiteY7531" fmla="*/ 388137 h 3910698"/>
                <a:gd name="connsiteX7532" fmla="*/ 3532494 w 12193737"/>
                <a:gd name="connsiteY7532" fmla="*/ 316767 h 3910698"/>
                <a:gd name="connsiteX7533" fmla="*/ 3656079 w 12193737"/>
                <a:gd name="connsiteY7533" fmla="*/ 245396 h 3910698"/>
                <a:gd name="connsiteX7534" fmla="*/ 3656079 w 12193737"/>
                <a:gd name="connsiteY7534" fmla="*/ 388137 h 3910698"/>
                <a:gd name="connsiteX7535" fmla="*/ 3654377 w 12193737"/>
                <a:gd name="connsiteY7535" fmla="*/ 391070 h 3910698"/>
                <a:gd name="connsiteX7536" fmla="*/ 3529090 w 12193737"/>
                <a:gd name="connsiteY7536" fmla="*/ 463418 h 3910698"/>
                <a:gd name="connsiteX7537" fmla="*/ 3523984 w 12193737"/>
                <a:gd name="connsiteY7537" fmla="*/ 460485 h 3910698"/>
                <a:gd name="connsiteX7538" fmla="*/ 3523984 w 12193737"/>
                <a:gd name="connsiteY7538" fmla="*/ 321691 h 3910698"/>
                <a:gd name="connsiteX7539" fmla="*/ 3529090 w 12193737"/>
                <a:gd name="connsiteY7539" fmla="*/ 318758 h 3910698"/>
                <a:gd name="connsiteX7540" fmla="*/ 3654377 w 12193737"/>
                <a:gd name="connsiteY7540" fmla="*/ 391106 h 3910698"/>
                <a:gd name="connsiteX7541" fmla="*/ 3520580 w 12193737"/>
                <a:gd name="connsiteY7541" fmla="*/ 458493 h 3910698"/>
                <a:gd name="connsiteX7542" fmla="*/ 3403766 w 12193737"/>
                <a:gd name="connsiteY7542" fmla="*/ 391034 h 3910698"/>
                <a:gd name="connsiteX7543" fmla="*/ 3520580 w 12193737"/>
                <a:gd name="connsiteY7543" fmla="*/ 323574 h 3910698"/>
                <a:gd name="connsiteX7544" fmla="*/ 3520580 w 12193737"/>
                <a:gd name="connsiteY7544" fmla="*/ 458457 h 3910698"/>
                <a:gd name="connsiteX7545" fmla="*/ 3647606 w 12193737"/>
                <a:gd name="connsiteY7545" fmla="*/ 551408 h 3910698"/>
                <a:gd name="connsiteX7546" fmla="*/ 3523984 w 12193737"/>
                <a:gd name="connsiteY7546" fmla="*/ 622779 h 3910698"/>
                <a:gd name="connsiteX7547" fmla="*/ 3523984 w 12193737"/>
                <a:gd name="connsiteY7547" fmla="*/ 480002 h 3910698"/>
                <a:gd name="connsiteX7548" fmla="*/ 3647606 w 12193737"/>
                <a:gd name="connsiteY7548" fmla="*/ 551372 h 3910698"/>
                <a:gd name="connsiteX7549" fmla="*/ 3523984 w 12193737"/>
                <a:gd name="connsiteY7549" fmla="*/ 941501 h 3910698"/>
                <a:gd name="connsiteX7550" fmla="*/ 3647606 w 12193737"/>
                <a:gd name="connsiteY7550" fmla="*/ 1012871 h 3910698"/>
                <a:gd name="connsiteX7551" fmla="*/ 3523984 w 12193737"/>
                <a:gd name="connsiteY7551" fmla="*/ 1084241 h 3910698"/>
                <a:gd name="connsiteX7552" fmla="*/ 3523984 w 12193737"/>
                <a:gd name="connsiteY7552" fmla="*/ 941501 h 3910698"/>
                <a:gd name="connsiteX7553" fmla="*/ 3529054 w 12193737"/>
                <a:gd name="connsiteY7553" fmla="*/ 1100862 h 3910698"/>
                <a:gd name="connsiteX7554" fmla="*/ 3654377 w 12193737"/>
                <a:gd name="connsiteY7554" fmla="*/ 1173210 h 3910698"/>
                <a:gd name="connsiteX7555" fmla="*/ 3529054 w 12193737"/>
                <a:gd name="connsiteY7555" fmla="*/ 1245557 h 3910698"/>
                <a:gd name="connsiteX7556" fmla="*/ 3523984 w 12193737"/>
                <a:gd name="connsiteY7556" fmla="*/ 1242624 h 3910698"/>
                <a:gd name="connsiteX7557" fmla="*/ 3523984 w 12193737"/>
                <a:gd name="connsiteY7557" fmla="*/ 1103795 h 3910698"/>
                <a:gd name="connsiteX7558" fmla="*/ 3529054 w 12193737"/>
                <a:gd name="connsiteY7558" fmla="*/ 1100862 h 3910698"/>
                <a:gd name="connsiteX7559" fmla="*/ 3520580 w 12193737"/>
                <a:gd name="connsiteY7559" fmla="*/ 1240669 h 3910698"/>
                <a:gd name="connsiteX7560" fmla="*/ 3403730 w 12193737"/>
                <a:gd name="connsiteY7560" fmla="*/ 1173210 h 3910698"/>
                <a:gd name="connsiteX7561" fmla="*/ 3520580 w 12193737"/>
                <a:gd name="connsiteY7561" fmla="*/ 1105750 h 3910698"/>
                <a:gd name="connsiteX7562" fmla="*/ 3520580 w 12193737"/>
                <a:gd name="connsiteY7562" fmla="*/ 1240669 h 3910698"/>
                <a:gd name="connsiteX7563" fmla="*/ 3647606 w 12193737"/>
                <a:gd name="connsiteY7563" fmla="*/ 1333548 h 3910698"/>
                <a:gd name="connsiteX7564" fmla="*/ 3523984 w 12193737"/>
                <a:gd name="connsiteY7564" fmla="*/ 1404918 h 3910698"/>
                <a:gd name="connsiteX7565" fmla="*/ 3523984 w 12193737"/>
                <a:gd name="connsiteY7565" fmla="*/ 1262178 h 3910698"/>
                <a:gd name="connsiteX7566" fmla="*/ 3647606 w 12193737"/>
                <a:gd name="connsiteY7566" fmla="*/ 1333548 h 3910698"/>
                <a:gd name="connsiteX7567" fmla="*/ 3523984 w 12193737"/>
                <a:gd name="connsiteY7567" fmla="*/ 1723640 h 3910698"/>
                <a:gd name="connsiteX7568" fmla="*/ 3647606 w 12193737"/>
                <a:gd name="connsiteY7568" fmla="*/ 1795011 h 3910698"/>
                <a:gd name="connsiteX7569" fmla="*/ 3523984 w 12193737"/>
                <a:gd name="connsiteY7569" fmla="*/ 1866381 h 3910698"/>
                <a:gd name="connsiteX7570" fmla="*/ 3523984 w 12193737"/>
                <a:gd name="connsiteY7570" fmla="*/ 1723640 h 3910698"/>
                <a:gd name="connsiteX7571" fmla="*/ 3529054 w 12193737"/>
                <a:gd name="connsiteY7571" fmla="*/ 1883001 h 3910698"/>
                <a:gd name="connsiteX7572" fmla="*/ 3654341 w 12193737"/>
                <a:gd name="connsiteY7572" fmla="*/ 1955349 h 3910698"/>
                <a:gd name="connsiteX7573" fmla="*/ 3529017 w 12193737"/>
                <a:gd name="connsiteY7573" fmla="*/ 2027697 h 3910698"/>
                <a:gd name="connsiteX7574" fmla="*/ 3523948 w 12193737"/>
                <a:gd name="connsiteY7574" fmla="*/ 2024764 h 3910698"/>
                <a:gd name="connsiteX7575" fmla="*/ 3523948 w 12193737"/>
                <a:gd name="connsiteY7575" fmla="*/ 1885934 h 3910698"/>
                <a:gd name="connsiteX7576" fmla="*/ 3529054 w 12193737"/>
                <a:gd name="connsiteY7576" fmla="*/ 1883001 h 3910698"/>
                <a:gd name="connsiteX7577" fmla="*/ 3520580 w 12193737"/>
                <a:gd name="connsiteY7577" fmla="*/ 2022809 h 3910698"/>
                <a:gd name="connsiteX7578" fmla="*/ 3403766 w 12193737"/>
                <a:gd name="connsiteY7578" fmla="*/ 1955385 h 3910698"/>
                <a:gd name="connsiteX7579" fmla="*/ 3520580 w 12193737"/>
                <a:gd name="connsiteY7579" fmla="*/ 1887926 h 3910698"/>
                <a:gd name="connsiteX7580" fmla="*/ 3520580 w 12193737"/>
                <a:gd name="connsiteY7580" fmla="*/ 2022809 h 3910698"/>
                <a:gd name="connsiteX7581" fmla="*/ 3647606 w 12193737"/>
                <a:gd name="connsiteY7581" fmla="*/ 2115688 h 3910698"/>
                <a:gd name="connsiteX7582" fmla="*/ 3523984 w 12193737"/>
                <a:gd name="connsiteY7582" fmla="*/ 2187022 h 3910698"/>
                <a:gd name="connsiteX7583" fmla="*/ 3523984 w 12193737"/>
                <a:gd name="connsiteY7583" fmla="*/ 2044281 h 3910698"/>
                <a:gd name="connsiteX7584" fmla="*/ 3647606 w 12193737"/>
                <a:gd name="connsiteY7584" fmla="*/ 2115652 h 3910698"/>
                <a:gd name="connsiteX7585" fmla="*/ 3523984 w 12193737"/>
                <a:gd name="connsiteY7585" fmla="*/ 2505780 h 3910698"/>
                <a:gd name="connsiteX7586" fmla="*/ 3647606 w 12193737"/>
                <a:gd name="connsiteY7586" fmla="*/ 2577150 h 3910698"/>
                <a:gd name="connsiteX7587" fmla="*/ 3523984 w 12193737"/>
                <a:gd name="connsiteY7587" fmla="*/ 2648520 h 3910698"/>
                <a:gd name="connsiteX7588" fmla="*/ 3523984 w 12193737"/>
                <a:gd name="connsiteY7588" fmla="*/ 2505780 h 3910698"/>
                <a:gd name="connsiteX7589" fmla="*/ 3529054 w 12193737"/>
                <a:gd name="connsiteY7589" fmla="*/ 2665141 h 3910698"/>
                <a:gd name="connsiteX7590" fmla="*/ 3654377 w 12193737"/>
                <a:gd name="connsiteY7590" fmla="*/ 2737489 h 3910698"/>
                <a:gd name="connsiteX7591" fmla="*/ 3529054 w 12193737"/>
                <a:gd name="connsiteY7591" fmla="*/ 2809837 h 3910698"/>
                <a:gd name="connsiteX7592" fmla="*/ 3523984 w 12193737"/>
                <a:gd name="connsiteY7592" fmla="*/ 2806940 h 3910698"/>
                <a:gd name="connsiteX7593" fmla="*/ 3523984 w 12193737"/>
                <a:gd name="connsiteY7593" fmla="*/ 2668074 h 3910698"/>
                <a:gd name="connsiteX7594" fmla="*/ 3529054 w 12193737"/>
                <a:gd name="connsiteY7594" fmla="*/ 2665141 h 3910698"/>
                <a:gd name="connsiteX7595" fmla="*/ 3520580 w 12193737"/>
                <a:gd name="connsiteY7595" fmla="*/ 2804948 h 3910698"/>
                <a:gd name="connsiteX7596" fmla="*/ 3403730 w 12193737"/>
                <a:gd name="connsiteY7596" fmla="*/ 2737489 h 3910698"/>
                <a:gd name="connsiteX7597" fmla="*/ 3520580 w 12193737"/>
                <a:gd name="connsiteY7597" fmla="*/ 2669993 h 3910698"/>
                <a:gd name="connsiteX7598" fmla="*/ 3520580 w 12193737"/>
                <a:gd name="connsiteY7598" fmla="*/ 2804912 h 3910698"/>
                <a:gd name="connsiteX7599" fmla="*/ 3647570 w 12193737"/>
                <a:gd name="connsiteY7599" fmla="*/ 2897828 h 3910698"/>
                <a:gd name="connsiteX7600" fmla="*/ 3523948 w 12193737"/>
                <a:gd name="connsiteY7600" fmla="*/ 2969198 h 3910698"/>
                <a:gd name="connsiteX7601" fmla="*/ 3523948 w 12193737"/>
                <a:gd name="connsiteY7601" fmla="*/ 2826493 h 3910698"/>
                <a:gd name="connsiteX7602" fmla="*/ 3647570 w 12193737"/>
                <a:gd name="connsiteY7602" fmla="*/ 2897828 h 3910698"/>
                <a:gd name="connsiteX7603" fmla="*/ 3523984 w 12193737"/>
                <a:gd name="connsiteY7603" fmla="*/ 3287920 h 3910698"/>
                <a:gd name="connsiteX7604" fmla="*/ 3647606 w 12193737"/>
                <a:gd name="connsiteY7604" fmla="*/ 3359326 h 3910698"/>
                <a:gd name="connsiteX7605" fmla="*/ 3523984 w 12193737"/>
                <a:gd name="connsiteY7605" fmla="*/ 3430696 h 3910698"/>
                <a:gd name="connsiteX7606" fmla="*/ 3523984 w 12193737"/>
                <a:gd name="connsiteY7606" fmla="*/ 3287956 h 3910698"/>
                <a:gd name="connsiteX7607" fmla="*/ 3529090 w 12193737"/>
                <a:gd name="connsiteY7607" fmla="*/ 3447281 h 3910698"/>
                <a:gd name="connsiteX7608" fmla="*/ 3654377 w 12193737"/>
                <a:gd name="connsiteY7608" fmla="*/ 3519592 h 3910698"/>
                <a:gd name="connsiteX7609" fmla="*/ 3529090 w 12193737"/>
                <a:gd name="connsiteY7609" fmla="*/ 3591940 h 3910698"/>
                <a:gd name="connsiteX7610" fmla="*/ 3523984 w 12193737"/>
                <a:gd name="connsiteY7610" fmla="*/ 3589007 h 3910698"/>
                <a:gd name="connsiteX7611" fmla="*/ 3523984 w 12193737"/>
                <a:gd name="connsiteY7611" fmla="*/ 3450177 h 3910698"/>
                <a:gd name="connsiteX7612" fmla="*/ 3529090 w 12193737"/>
                <a:gd name="connsiteY7612" fmla="*/ 3447244 h 3910698"/>
                <a:gd name="connsiteX7613" fmla="*/ 3520580 w 12193737"/>
                <a:gd name="connsiteY7613" fmla="*/ 3587088 h 3910698"/>
                <a:gd name="connsiteX7614" fmla="*/ 3403766 w 12193737"/>
                <a:gd name="connsiteY7614" fmla="*/ 3519665 h 3910698"/>
                <a:gd name="connsiteX7615" fmla="*/ 3520580 w 12193737"/>
                <a:gd name="connsiteY7615" fmla="*/ 3452205 h 3910698"/>
                <a:gd name="connsiteX7616" fmla="*/ 3520580 w 12193737"/>
                <a:gd name="connsiteY7616" fmla="*/ 3587088 h 3910698"/>
                <a:gd name="connsiteX7617" fmla="*/ 3523984 w 12193737"/>
                <a:gd name="connsiteY7617" fmla="*/ 3608597 h 3910698"/>
                <a:gd name="connsiteX7618" fmla="*/ 3647606 w 12193737"/>
                <a:gd name="connsiteY7618" fmla="*/ 3679967 h 3910698"/>
                <a:gd name="connsiteX7619" fmla="*/ 3523984 w 12193737"/>
                <a:gd name="connsiteY7619" fmla="*/ 3751337 h 3910698"/>
                <a:gd name="connsiteX7620" fmla="*/ 3523984 w 12193737"/>
                <a:gd name="connsiteY7620" fmla="*/ 3608633 h 3910698"/>
                <a:gd name="connsiteX7621" fmla="*/ 3532458 w 12193737"/>
                <a:gd name="connsiteY7621" fmla="*/ 3593932 h 3910698"/>
                <a:gd name="connsiteX7622" fmla="*/ 3656079 w 12193737"/>
                <a:gd name="connsiteY7622" fmla="*/ 3522561 h 3910698"/>
                <a:gd name="connsiteX7623" fmla="*/ 3656079 w 12193737"/>
                <a:gd name="connsiteY7623" fmla="*/ 3665266 h 3910698"/>
                <a:gd name="connsiteX7624" fmla="*/ 3532458 w 12193737"/>
                <a:gd name="connsiteY7624" fmla="*/ 3593896 h 3910698"/>
                <a:gd name="connsiteX7625" fmla="*/ 3659447 w 12193737"/>
                <a:gd name="connsiteY7625" fmla="*/ 3522561 h 3910698"/>
                <a:gd name="connsiteX7626" fmla="*/ 3789840 w 12193737"/>
                <a:gd name="connsiteY7626" fmla="*/ 3597842 h 3910698"/>
                <a:gd name="connsiteX7627" fmla="*/ 3664516 w 12193737"/>
                <a:gd name="connsiteY7627" fmla="*/ 3670190 h 3910698"/>
                <a:gd name="connsiteX7628" fmla="*/ 3659447 w 12193737"/>
                <a:gd name="connsiteY7628" fmla="*/ 3667257 h 3910698"/>
                <a:gd name="connsiteX7629" fmla="*/ 3659447 w 12193737"/>
                <a:gd name="connsiteY7629" fmla="*/ 3522561 h 3910698"/>
                <a:gd name="connsiteX7630" fmla="*/ 3791542 w 12193737"/>
                <a:gd name="connsiteY7630" fmla="*/ 3600775 h 3910698"/>
                <a:gd name="connsiteX7631" fmla="*/ 3791542 w 12193737"/>
                <a:gd name="connsiteY7631" fmla="*/ 3743480 h 3910698"/>
                <a:gd name="connsiteX7632" fmla="*/ 3667956 w 12193737"/>
                <a:gd name="connsiteY7632" fmla="*/ 3672109 h 3910698"/>
                <a:gd name="connsiteX7633" fmla="*/ 3791542 w 12193737"/>
                <a:gd name="connsiteY7633" fmla="*/ 3600739 h 3910698"/>
                <a:gd name="connsiteX7634" fmla="*/ 3794910 w 12193737"/>
                <a:gd name="connsiteY7634" fmla="*/ 3600775 h 3910698"/>
                <a:gd name="connsiteX7635" fmla="*/ 3925303 w 12193737"/>
                <a:gd name="connsiteY7635" fmla="*/ 3676056 h 3910698"/>
                <a:gd name="connsiteX7636" fmla="*/ 3799979 w 12193737"/>
                <a:gd name="connsiteY7636" fmla="*/ 3748405 h 3910698"/>
                <a:gd name="connsiteX7637" fmla="*/ 3794910 w 12193737"/>
                <a:gd name="connsiteY7637" fmla="*/ 3745471 h 3910698"/>
                <a:gd name="connsiteX7638" fmla="*/ 3794910 w 12193737"/>
                <a:gd name="connsiteY7638" fmla="*/ 3600775 h 3910698"/>
                <a:gd name="connsiteX7639" fmla="*/ 3796611 w 12193737"/>
                <a:gd name="connsiteY7639" fmla="*/ 3597842 h 3910698"/>
                <a:gd name="connsiteX7640" fmla="*/ 3926968 w 12193737"/>
                <a:gd name="connsiteY7640" fmla="*/ 3522561 h 3910698"/>
                <a:gd name="connsiteX7641" fmla="*/ 3926968 w 12193737"/>
                <a:gd name="connsiteY7641" fmla="*/ 3673087 h 3910698"/>
                <a:gd name="connsiteX7642" fmla="*/ 3796611 w 12193737"/>
                <a:gd name="connsiteY7642" fmla="*/ 3597806 h 3910698"/>
                <a:gd name="connsiteX7643" fmla="*/ 3927005 w 12193737"/>
                <a:gd name="connsiteY7643" fmla="*/ 3360231 h 3910698"/>
                <a:gd name="connsiteX7644" fmla="*/ 3803419 w 12193737"/>
                <a:gd name="connsiteY7644" fmla="*/ 3288861 h 3910698"/>
                <a:gd name="connsiteX7645" fmla="*/ 3927005 w 12193737"/>
                <a:gd name="connsiteY7645" fmla="*/ 3217527 h 3910698"/>
                <a:gd name="connsiteX7646" fmla="*/ 3927005 w 12193737"/>
                <a:gd name="connsiteY7646" fmla="*/ 3360231 h 3910698"/>
                <a:gd name="connsiteX7647" fmla="*/ 3921935 w 12193737"/>
                <a:gd name="connsiteY7647" fmla="*/ 3200906 h 3910698"/>
                <a:gd name="connsiteX7648" fmla="*/ 3796611 w 12193737"/>
                <a:gd name="connsiteY7648" fmla="*/ 3128559 h 3910698"/>
                <a:gd name="connsiteX7649" fmla="*/ 3921899 w 12193737"/>
                <a:gd name="connsiteY7649" fmla="*/ 3056211 h 3910698"/>
                <a:gd name="connsiteX7650" fmla="*/ 3926968 w 12193737"/>
                <a:gd name="connsiteY7650" fmla="*/ 3059144 h 3910698"/>
                <a:gd name="connsiteX7651" fmla="*/ 3926968 w 12193737"/>
                <a:gd name="connsiteY7651" fmla="*/ 3198010 h 3910698"/>
                <a:gd name="connsiteX7652" fmla="*/ 3921935 w 12193737"/>
                <a:gd name="connsiteY7652" fmla="*/ 3200906 h 3910698"/>
                <a:gd name="connsiteX7653" fmla="*/ 3930409 w 12193737"/>
                <a:gd name="connsiteY7653" fmla="*/ 3061099 h 3910698"/>
                <a:gd name="connsiteX7654" fmla="*/ 4047259 w 12193737"/>
                <a:gd name="connsiteY7654" fmla="*/ 3128559 h 3910698"/>
                <a:gd name="connsiteX7655" fmla="*/ 3930409 w 12193737"/>
                <a:gd name="connsiteY7655" fmla="*/ 3196018 h 3910698"/>
                <a:gd name="connsiteX7656" fmla="*/ 3930409 w 12193737"/>
                <a:gd name="connsiteY7656" fmla="*/ 3061099 h 3910698"/>
                <a:gd name="connsiteX7657" fmla="*/ 3803383 w 12193737"/>
                <a:gd name="connsiteY7657" fmla="*/ 2968220 h 3910698"/>
                <a:gd name="connsiteX7658" fmla="*/ 3927005 w 12193737"/>
                <a:gd name="connsiteY7658" fmla="*/ 2896850 h 3910698"/>
                <a:gd name="connsiteX7659" fmla="*/ 3927005 w 12193737"/>
                <a:gd name="connsiteY7659" fmla="*/ 3039590 h 3910698"/>
                <a:gd name="connsiteX7660" fmla="*/ 3803383 w 12193737"/>
                <a:gd name="connsiteY7660" fmla="*/ 2968220 h 3910698"/>
                <a:gd name="connsiteX7661" fmla="*/ 3927005 w 12193737"/>
                <a:gd name="connsiteY7661" fmla="*/ 2578092 h 3910698"/>
                <a:gd name="connsiteX7662" fmla="*/ 3803419 w 12193737"/>
                <a:gd name="connsiteY7662" fmla="*/ 2506758 h 3910698"/>
                <a:gd name="connsiteX7663" fmla="*/ 3927005 w 12193737"/>
                <a:gd name="connsiteY7663" fmla="*/ 2435387 h 3910698"/>
                <a:gd name="connsiteX7664" fmla="*/ 3927005 w 12193737"/>
                <a:gd name="connsiteY7664" fmla="*/ 2578128 h 3910698"/>
                <a:gd name="connsiteX7665" fmla="*/ 3921935 w 12193737"/>
                <a:gd name="connsiteY7665" fmla="*/ 2418767 h 3910698"/>
                <a:gd name="connsiteX7666" fmla="*/ 3796611 w 12193737"/>
                <a:gd name="connsiteY7666" fmla="*/ 2346419 h 3910698"/>
                <a:gd name="connsiteX7667" fmla="*/ 3921935 w 12193737"/>
                <a:gd name="connsiteY7667" fmla="*/ 2274071 h 3910698"/>
                <a:gd name="connsiteX7668" fmla="*/ 3927005 w 12193737"/>
                <a:gd name="connsiteY7668" fmla="*/ 2277004 h 3910698"/>
                <a:gd name="connsiteX7669" fmla="*/ 3927005 w 12193737"/>
                <a:gd name="connsiteY7669" fmla="*/ 2415834 h 3910698"/>
                <a:gd name="connsiteX7670" fmla="*/ 3921935 w 12193737"/>
                <a:gd name="connsiteY7670" fmla="*/ 2418767 h 3910698"/>
                <a:gd name="connsiteX7671" fmla="*/ 3930409 w 12193737"/>
                <a:gd name="connsiteY7671" fmla="*/ 2278959 h 3910698"/>
                <a:gd name="connsiteX7672" fmla="*/ 4047259 w 12193737"/>
                <a:gd name="connsiteY7672" fmla="*/ 2346419 h 3910698"/>
                <a:gd name="connsiteX7673" fmla="*/ 3930409 w 12193737"/>
                <a:gd name="connsiteY7673" fmla="*/ 2413879 h 3910698"/>
                <a:gd name="connsiteX7674" fmla="*/ 3930409 w 12193737"/>
                <a:gd name="connsiteY7674" fmla="*/ 2278959 h 3910698"/>
                <a:gd name="connsiteX7675" fmla="*/ 3803383 w 12193737"/>
                <a:gd name="connsiteY7675" fmla="*/ 2186080 h 3910698"/>
                <a:gd name="connsiteX7676" fmla="*/ 3926968 w 12193737"/>
                <a:gd name="connsiteY7676" fmla="*/ 2114710 h 3910698"/>
                <a:gd name="connsiteX7677" fmla="*/ 3926968 w 12193737"/>
                <a:gd name="connsiteY7677" fmla="*/ 2257414 h 3910698"/>
                <a:gd name="connsiteX7678" fmla="*/ 3803383 w 12193737"/>
                <a:gd name="connsiteY7678" fmla="*/ 2186044 h 3910698"/>
                <a:gd name="connsiteX7679" fmla="*/ 3927005 w 12193737"/>
                <a:gd name="connsiteY7679" fmla="*/ 1795952 h 3910698"/>
                <a:gd name="connsiteX7680" fmla="*/ 3803419 w 12193737"/>
                <a:gd name="connsiteY7680" fmla="*/ 1724618 h 3910698"/>
                <a:gd name="connsiteX7681" fmla="*/ 3927005 w 12193737"/>
                <a:gd name="connsiteY7681" fmla="*/ 1653248 h 3910698"/>
                <a:gd name="connsiteX7682" fmla="*/ 3927005 w 12193737"/>
                <a:gd name="connsiteY7682" fmla="*/ 1795952 h 3910698"/>
                <a:gd name="connsiteX7683" fmla="*/ 3921935 w 12193737"/>
                <a:gd name="connsiteY7683" fmla="*/ 1636627 h 3910698"/>
                <a:gd name="connsiteX7684" fmla="*/ 3796611 w 12193737"/>
                <a:gd name="connsiteY7684" fmla="*/ 1564279 h 3910698"/>
                <a:gd name="connsiteX7685" fmla="*/ 3921899 w 12193737"/>
                <a:gd name="connsiteY7685" fmla="*/ 1491931 h 3910698"/>
                <a:gd name="connsiteX7686" fmla="*/ 3926968 w 12193737"/>
                <a:gd name="connsiteY7686" fmla="*/ 1494864 h 3910698"/>
                <a:gd name="connsiteX7687" fmla="*/ 3926968 w 12193737"/>
                <a:gd name="connsiteY7687" fmla="*/ 1633694 h 3910698"/>
                <a:gd name="connsiteX7688" fmla="*/ 3921899 w 12193737"/>
                <a:gd name="connsiteY7688" fmla="*/ 1636627 h 3910698"/>
                <a:gd name="connsiteX7689" fmla="*/ 3930409 w 12193737"/>
                <a:gd name="connsiteY7689" fmla="*/ 1496820 h 3910698"/>
                <a:gd name="connsiteX7690" fmla="*/ 4047259 w 12193737"/>
                <a:gd name="connsiteY7690" fmla="*/ 1564279 h 3910698"/>
                <a:gd name="connsiteX7691" fmla="*/ 3930409 w 12193737"/>
                <a:gd name="connsiteY7691" fmla="*/ 1631739 h 3910698"/>
                <a:gd name="connsiteX7692" fmla="*/ 3930409 w 12193737"/>
                <a:gd name="connsiteY7692" fmla="*/ 1496820 h 3910698"/>
                <a:gd name="connsiteX7693" fmla="*/ 3803383 w 12193737"/>
                <a:gd name="connsiteY7693" fmla="*/ 1403941 h 3910698"/>
                <a:gd name="connsiteX7694" fmla="*/ 3927005 w 12193737"/>
                <a:gd name="connsiteY7694" fmla="*/ 1332570 h 3910698"/>
                <a:gd name="connsiteX7695" fmla="*/ 3927005 w 12193737"/>
                <a:gd name="connsiteY7695" fmla="*/ 1475311 h 3910698"/>
                <a:gd name="connsiteX7696" fmla="*/ 3803383 w 12193737"/>
                <a:gd name="connsiteY7696" fmla="*/ 1403941 h 3910698"/>
                <a:gd name="connsiteX7697" fmla="*/ 3927005 w 12193737"/>
                <a:gd name="connsiteY7697" fmla="*/ 1013812 h 3910698"/>
                <a:gd name="connsiteX7698" fmla="*/ 3803419 w 12193737"/>
                <a:gd name="connsiteY7698" fmla="*/ 942442 h 3910698"/>
                <a:gd name="connsiteX7699" fmla="*/ 3927005 w 12193737"/>
                <a:gd name="connsiteY7699" fmla="*/ 871072 h 3910698"/>
                <a:gd name="connsiteX7700" fmla="*/ 3927005 w 12193737"/>
                <a:gd name="connsiteY7700" fmla="*/ 1013812 h 3910698"/>
                <a:gd name="connsiteX7701" fmla="*/ 3921935 w 12193737"/>
                <a:gd name="connsiteY7701" fmla="*/ 854488 h 3910698"/>
                <a:gd name="connsiteX7702" fmla="*/ 3796648 w 12193737"/>
                <a:gd name="connsiteY7702" fmla="*/ 782140 h 3910698"/>
                <a:gd name="connsiteX7703" fmla="*/ 3921971 w 12193737"/>
                <a:gd name="connsiteY7703" fmla="*/ 709792 h 3910698"/>
                <a:gd name="connsiteX7704" fmla="*/ 3927041 w 12193737"/>
                <a:gd name="connsiteY7704" fmla="*/ 712725 h 3910698"/>
                <a:gd name="connsiteX7705" fmla="*/ 3927041 w 12193737"/>
                <a:gd name="connsiteY7705" fmla="*/ 851555 h 3910698"/>
                <a:gd name="connsiteX7706" fmla="*/ 3921971 w 12193737"/>
                <a:gd name="connsiteY7706" fmla="*/ 854488 h 3910698"/>
                <a:gd name="connsiteX7707" fmla="*/ 3930409 w 12193737"/>
                <a:gd name="connsiteY7707" fmla="*/ 714680 h 3910698"/>
                <a:gd name="connsiteX7708" fmla="*/ 4047259 w 12193737"/>
                <a:gd name="connsiteY7708" fmla="*/ 782140 h 3910698"/>
                <a:gd name="connsiteX7709" fmla="*/ 3930409 w 12193737"/>
                <a:gd name="connsiteY7709" fmla="*/ 849599 h 3910698"/>
                <a:gd name="connsiteX7710" fmla="*/ 3930409 w 12193737"/>
                <a:gd name="connsiteY7710" fmla="*/ 714680 h 3910698"/>
                <a:gd name="connsiteX7711" fmla="*/ 3803383 w 12193737"/>
                <a:gd name="connsiteY7711" fmla="*/ 621801 h 3910698"/>
                <a:gd name="connsiteX7712" fmla="*/ 3926968 w 12193737"/>
                <a:gd name="connsiteY7712" fmla="*/ 550431 h 3910698"/>
                <a:gd name="connsiteX7713" fmla="*/ 3926968 w 12193737"/>
                <a:gd name="connsiteY7713" fmla="*/ 693135 h 3910698"/>
                <a:gd name="connsiteX7714" fmla="*/ 3803383 w 12193737"/>
                <a:gd name="connsiteY7714" fmla="*/ 621801 h 3910698"/>
                <a:gd name="connsiteX7715" fmla="*/ 3794910 w 12193737"/>
                <a:gd name="connsiteY7715" fmla="*/ 2933 h 3910698"/>
                <a:gd name="connsiteX7716" fmla="*/ 3918531 w 12193737"/>
                <a:gd name="connsiteY7716" fmla="*/ 74303 h 3910698"/>
                <a:gd name="connsiteX7717" fmla="*/ 3794910 w 12193737"/>
                <a:gd name="connsiteY7717" fmla="*/ 145674 h 3910698"/>
                <a:gd name="connsiteX7718" fmla="*/ 3794910 w 12193737"/>
                <a:gd name="connsiteY7718" fmla="*/ 2933 h 3910698"/>
                <a:gd name="connsiteX7719" fmla="*/ 3791542 w 12193737"/>
                <a:gd name="connsiteY7719" fmla="*/ 2933 h 3910698"/>
                <a:gd name="connsiteX7720" fmla="*/ 3791542 w 12193737"/>
                <a:gd name="connsiteY7720" fmla="*/ 147629 h 3910698"/>
                <a:gd name="connsiteX7721" fmla="*/ 3786473 w 12193737"/>
                <a:gd name="connsiteY7721" fmla="*/ 150562 h 3910698"/>
                <a:gd name="connsiteX7722" fmla="*/ 3661149 w 12193737"/>
                <a:gd name="connsiteY7722" fmla="*/ 78214 h 3910698"/>
                <a:gd name="connsiteX7723" fmla="*/ 3791506 w 12193737"/>
                <a:gd name="connsiteY7723" fmla="*/ 2933 h 3910698"/>
                <a:gd name="connsiteX7724" fmla="*/ 3659447 w 12193737"/>
                <a:gd name="connsiteY7724" fmla="*/ 81147 h 3910698"/>
                <a:gd name="connsiteX7725" fmla="*/ 3783069 w 12193737"/>
                <a:gd name="connsiteY7725" fmla="*/ 152517 h 3910698"/>
                <a:gd name="connsiteX7726" fmla="*/ 3659447 w 12193737"/>
                <a:gd name="connsiteY7726" fmla="*/ 223887 h 3910698"/>
                <a:gd name="connsiteX7727" fmla="*/ 3659447 w 12193737"/>
                <a:gd name="connsiteY7727" fmla="*/ 81147 h 3910698"/>
                <a:gd name="connsiteX7728" fmla="*/ 3656079 w 12193737"/>
                <a:gd name="connsiteY7728" fmla="*/ 225843 h 3910698"/>
                <a:gd name="connsiteX7729" fmla="*/ 3651010 w 12193737"/>
                <a:gd name="connsiteY7729" fmla="*/ 228776 h 3910698"/>
                <a:gd name="connsiteX7730" fmla="*/ 3525686 w 12193737"/>
                <a:gd name="connsiteY7730" fmla="*/ 156428 h 3910698"/>
                <a:gd name="connsiteX7731" fmla="*/ 3656079 w 12193737"/>
                <a:gd name="connsiteY7731" fmla="*/ 81147 h 3910698"/>
                <a:gd name="connsiteX7732" fmla="*/ 3656079 w 12193737"/>
                <a:gd name="connsiteY7732" fmla="*/ 225843 h 3910698"/>
                <a:gd name="connsiteX7733" fmla="*/ 3523984 w 12193737"/>
                <a:gd name="connsiteY7733" fmla="*/ 2933 h 3910698"/>
                <a:gd name="connsiteX7734" fmla="*/ 3654377 w 12193737"/>
                <a:gd name="connsiteY7734" fmla="*/ 78214 h 3910698"/>
                <a:gd name="connsiteX7735" fmla="*/ 3523984 w 12193737"/>
                <a:gd name="connsiteY7735" fmla="*/ 153495 h 3910698"/>
                <a:gd name="connsiteX7736" fmla="*/ 3523984 w 12193737"/>
                <a:gd name="connsiteY7736" fmla="*/ 2933 h 3910698"/>
                <a:gd name="connsiteX7737" fmla="*/ 3523984 w 12193737"/>
                <a:gd name="connsiteY7737" fmla="*/ 159361 h 3910698"/>
                <a:gd name="connsiteX7738" fmla="*/ 3647606 w 12193737"/>
                <a:gd name="connsiteY7738" fmla="*/ 230731 h 3910698"/>
                <a:gd name="connsiteX7739" fmla="*/ 3523984 w 12193737"/>
                <a:gd name="connsiteY7739" fmla="*/ 302101 h 3910698"/>
                <a:gd name="connsiteX7740" fmla="*/ 3523984 w 12193737"/>
                <a:gd name="connsiteY7740" fmla="*/ 159361 h 3910698"/>
                <a:gd name="connsiteX7741" fmla="*/ 3395257 w 12193737"/>
                <a:gd name="connsiteY7741" fmla="*/ 75281 h 3910698"/>
                <a:gd name="connsiteX7742" fmla="*/ 3520580 w 12193737"/>
                <a:gd name="connsiteY7742" fmla="*/ 2933 h 3910698"/>
                <a:gd name="connsiteX7743" fmla="*/ 3520580 w 12193737"/>
                <a:gd name="connsiteY7743" fmla="*/ 153459 h 3910698"/>
                <a:gd name="connsiteX7744" fmla="*/ 3395257 w 12193737"/>
                <a:gd name="connsiteY7744" fmla="*/ 81111 h 3910698"/>
                <a:gd name="connsiteX7745" fmla="*/ 3395257 w 12193737"/>
                <a:gd name="connsiteY7745" fmla="*/ 75281 h 3910698"/>
                <a:gd name="connsiteX7746" fmla="*/ 3395257 w 12193737"/>
                <a:gd name="connsiteY7746" fmla="*/ 85058 h 3910698"/>
                <a:gd name="connsiteX7747" fmla="*/ 3518915 w 12193737"/>
                <a:gd name="connsiteY7747" fmla="*/ 156428 h 3910698"/>
                <a:gd name="connsiteX7748" fmla="*/ 3395257 w 12193737"/>
                <a:gd name="connsiteY7748" fmla="*/ 227798 h 3910698"/>
                <a:gd name="connsiteX7749" fmla="*/ 3395257 w 12193737"/>
                <a:gd name="connsiteY7749" fmla="*/ 85058 h 3910698"/>
                <a:gd name="connsiteX7750" fmla="*/ 3395257 w 12193737"/>
                <a:gd name="connsiteY7750" fmla="*/ 231709 h 3910698"/>
                <a:gd name="connsiteX7751" fmla="*/ 3520580 w 12193737"/>
                <a:gd name="connsiteY7751" fmla="*/ 159361 h 3910698"/>
                <a:gd name="connsiteX7752" fmla="*/ 3520580 w 12193737"/>
                <a:gd name="connsiteY7752" fmla="*/ 304057 h 3910698"/>
                <a:gd name="connsiteX7753" fmla="*/ 3515511 w 12193737"/>
                <a:gd name="connsiteY7753" fmla="*/ 306990 h 3910698"/>
                <a:gd name="connsiteX7754" fmla="*/ 3395257 w 12193737"/>
                <a:gd name="connsiteY7754" fmla="*/ 237575 h 3910698"/>
                <a:gd name="connsiteX7755" fmla="*/ 3395257 w 12193737"/>
                <a:gd name="connsiteY7755" fmla="*/ 231745 h 3910698"/>
                <a:gd name="connsiteX7756" fmla="*/ 3395257 w 12193737"/>
                <a:gd name="connsiteY7756" fmla="*/ 241486 h 3910698"/>
                <a:gd name="connsiteX7757" fmla="*/ 3512107 w 12193737"/>
                <a:gd name="connsiteY7757" fmla="*/ 308945 h 3910698"/>
                <a:gd name="connsiteX7758" fmla="*/ 3395257 w 12193737"/>
                <a:gd name="connsiteY7758" fmla="*/ 376405 h 3910698"/>
                <a:gd name="connsiteX7759" fmla="*/ 3395257 w 12193737"/>
                <a:gd name="connsiteY7759" fmla="*/ 241486 h 3910698"/>
                <a:gd name="connsiteX7760" fmla="*/ 3395257 w 12193737"/>
                <a:gd name="connsiteY7760" fmla="*/ 405699 h 3910698"/>
                <a:gd name="connsiteX7761" fmla="*/ 3512107 w 12193737"/>
                <a:gd name="connsiteY7761" fmla="*/ 473194 h 3910698"/>
                <a:gd name="connsiteX7762" fmla="*/ 3395257 w 12193737"/>
                <a:gd name="connsiteY7762" fmla="*/ 540654 h 3910698"/>
                <a:gd name="connsiteX7763" fmla="*/ 3395257 w 12193737"/>
                <a:gd name="connsiteY7763" fmla="*/ 405699 h 3910698"/>
                <a:gd name="connsiteX7764" fmla="*/ 3395257 w 12193737"/>
                <a:gd name="connsiteY7764" fmla="*/ 544565 h 3910698"/>
                <a:gd name="connsiteX7765" fmla="*/ 3515511 w 12193737"/>
                <a:gd name="connsiteY7765" fmla="*/ 475150 h 3910698"/>
                <a:gd name="connsiteX7766" fmla="*/ 3520580 w 12193737"/>
                <a:gd name="connsiteY7766" fmla="*/ 478047 h 3910698"/>
                <a:gd name="connsiteX7767" fmla="*/ 3520580 w 12193737"/>
                <a:gd name="connsiteY7767" fmla="*/ 622742 h 3910698"/>
                <a:gd name="connsiteX7768" fmla="*/ 3395257 w 12193737"/>
                <a:gd name="connsiteY7768" fmla="*/ 550395 h 3910698"/>
                <a:gd name="connsiteX7769" fmla="*/ 3395257 w 12193737"/>
                <a:gd name="connsiteY7769" fmla="*/ 544529 h 3910698"/>
                <a:gd name="connsiteX7770" fmla="*/ 3395257 w 12193737"/>
                <a:gd name="connsiteY7770" fmla="*/ 554341 h 3910698"/>
                <a:gd name="connsiteX7771" fmla="*/ 3518915 w 12193737"/>
                <a:gd name="connsiteY7771" fmla="*/ 625712 h 3910698"/>
                <a:gd name="connsiteX7772" fmla="*/ 3395257 w 12193737"/>
                <a:gd name="connsiteY7772" fmla="*/ 697082 h 3910698"/>
                <a:gd name="connsiteX7773" fmla="*/ 3395257 w 12193737"/>
                <a:gd name="connsiteY7773" fmla="*/ 554305 h 3910698"/>
                <a:gd name="connsiteX7774" fmla="*/ 3395257 w 12193737"/>
                <a:gd name="connsiteY7774" fmla="*/ 700993 h 3910698"/>
                <a:gd name="connsiteX7775" fmla="*/ 3520580 w 12193737"/>
                <a:gd name="connsiteY7775" fmla="*/ 628645 h 3910698"/>
                <a:gd name="connsiteX7776" fmla="*/ 3520580 w 12193737"/>
                <a:gd name="connsiteY7776" fmla="*/ 779170 h 3910698"/>
                <a:gd name="connsiteX7777" fmla="*/ 3395257 w 12193737"/>
                <a:gd name="connsiteY7777" fmla="*/ 706823 h 3910698"/>
                <a:gd name="connsiteX7778" fmla="*/ 3395257 w 12193737"/>
                <a:gd name="connsiteY7778" fmla="*/ 700993 h 3910698"/>
                <a:gd name="connsiteX7779" fmla="*/ 3395257 w 12193737"/>
                <a:gd name="connsiteY7779" fmla="*/ 710733 h 3910698"/>
                <a:gd name="connsiteX7780" fmla="*/ 3518915 w 12193737"/>
                <a:gd name="connsiteY7780" fmla="*/ 782103 h 3910698"/>
                <a:gd name="connsiteX7781" fmla="*/ 3395257 w 12193737"/>
                <a:gd name="connsiteY7781" fmla="*/ 853474 h 3910698"/>
                <a:gd name="connsiteX7782" fmla="*/ 3395257 w 12193737"/>
                <a:gd name="connsiteY7782" fmla="*/ 710697 h 3910698"/>
                <a:gd name="connsiteX7783" fmla="*/ 3395257 w 12193737"/>
                <a:gd name="connsiteY7783" fmla="*/ 857421 h 3910698"/>
                <a:gd name="connsiteX7784" fmla="*/ 3520580 w 12193737"/>
                <a:gd name="connsiteY7784" fmla="*/ 785073 h 3910698"/>
                <a:gd name="connsiteX7785" fmla="*/ 3520580 w 12193737"/>
                <a:gd name="connsiteY7785" fmla="*/ 935598 h 3910698"/>
                <a:gd name="connsiteX7786" fmla="*/ 3395257 w 12193737"/>
                <a:gd name="connsiteY7786" fmla="*/ 863250 h 3910698"/>
                <a:gd name="connsiteX7787" fmla="*/ 3395257 w 12193737"/>
                <a:gd name="connsiteY7787" fmla="*/ 857421 h 3910698"/>
                <a:gd name="connsiteX7788" fmla="*/ 3395257 w 12193737"/>
                <a:gd name="connsiteY7788" fmla="*/ 867197 h 3910698"/>
                <a:gd name="connsiteX7789" fmla="*/ 3518915 w 12193737"/>
                <a:gd name="connsiteY7789" fmla="*/ 938568 h 3910698"/>
                <a:gd name="connsiteX7790" fmla="*/ 3395257 w 12193737"/>
                <a:gd name="connsiteY7790" fmla="*/ 1009938 h 3910698"/>
                <a:gd name="connsiteX7791" fmla="*/ 3395257 w 12193737"/>
                <a:gd name="connsiteY7791" fmla="*/ 867161 h 3910698"/>
                <a:gd name="connsiteX7792" fmla="*/ 3395257 w 12193737"/>
                <a:gd name="connsiteY7792" fmla="*/ 1013848 h 3910698"/>
                <a:gd name="connsiteX7793" fmla="*/ 3520580 w 12193737"/>
                <a:gd name="connsiteY7793" fmla="*/ 941501 h 3910698"/>
                <a:gd name="connsiteX7794" fmla="*/ 3520580 w 12193737"/>
                <a:gd name="connsiteY7794" fmla="*/ 1086196 h 3910698"/>
                <a:gd name="connsiteX7795" fmla="*/ 3515511 w 12193737"/>
                <a:gd name="connsiteY7795" fmla="*/ 1089129 h 3910698"/>
                <a:gd name="connsiteX7796" fmla="*/ 3395257 w 12193737"/>
                <a:gd name="connsiteY7796" fmla="*/ 1019715 h 3910698"/>
                <a:gd name="connsiteX7797" fmla="*/ 3395257 w 12193737"/>
                <a:gd name="connsiteY7797" fmla="*/ 1013885 h 3910698"/>
                <a:gd name="connsiteX7798" fmla="*/ 3395257 w 12193737"/>
                <a:gd name="connsiteY7798" fmla="*/ 1023589 h 3910698"/>
                <a:gd name="connsiteX7799" fmla="*/ 3512107 w 12193737"/>
                <a:gd name="connsiteY7799" fmla="*/ 1091049 h 3910698"/>
                <a:gd name="connsiteX7800" fmla="*/ 3395257 w 12193737"/>
                <a:gd name="connsiteY7800" fmla="*/ 1158508 h 3910698"/>
                <a:gd name="connsiteX7801" fmla="*/ 3395257 w 12193737"/>
                <a:gd name="connsiteY7801" fmla="*/ 1023589 h 3910698"/>
                <a:gd name="connsiteX7802" fmla="*/ 3395257 w 12193737"/>
                <a:gd name="connsiteY7802" fmla="*/ 1187875 h 3910698"/>
                <a:gd name="connsiteX7803" fmla="*/ 3512107 w 12193737"/>
                <a:gd name="connsiteY7803" fmla="*/ 1255334 h 3910698"/>
                <a:gd name="connsiteX7804" fmla="*/ 3395257 w 12193737"/>
                <a:gd name="connsiteY7804" fmla="*/ 1322794 h 3910698"/>
                <a:gd name="connsiteX7805" fmla="*/ 3395257 w 12193737"/>
                <a:gd name="connsiteY7805" fmla="*/ 1187875 h 3910698"/>
                <a:gd name="connsiteX7806" fmla="*/ 3395257 w 12193737"/>
                <a:gd name="connsiteY7806" fmla="*/ 1326704 h 3910698"/>
                <a:gd name="connsiteX7807" fmla="*/ 3515511 w 12193737"/>
                <a:gd name="connsiteY7807" fmla="*/ 1257290 h 3910698"/>
                <a:gd name="connsiteX7808" fmla="*/ 3520580 w 12193737"/>
                <a:gd name="connsiteY7808" fmla="*/ 1260223 h 3910698"/>
                <a:gd name="connsiteX7809" fmla="*/ 3520580 w 12193737"/>
                <a:gd name="connsiteY7809" fmla="*/ 1404918 h 3910698"/>
                <a:gd name="connsiteX7810" fmla="*/ 3395257 w 12193737"/>
                <a:gd name="connsiteY7810" fmla="*/ 1332570 h 3910698"/>
                <a:gd name="connsiteX7811" fmla="*/ 3395257 w 12193737"/>
                <a:gd name="connsiteY7811" fmla="*/ 1326741 h 3910698"/>
                <a:gd name="connsiteX7812" fmla="*/ 3395257 w 12193737"/>
                <a:gd name="connsiteY7812" fmla="*/ 1336445 h 3910698"/>
                <a:gd name="connsiteX7813" fmla="*/ 3518915 w 12193737"/>
                <a:gd name="connsiteY7813" fmla="*/ 1407815 h 3910698"/>
                <a:gd name="connsiteX7814" fmla="*/ 3395257 w 12193737"/>
                <a:gd name="connsiteY7814" fmla="*/ 1479185 h 3910698"/>
                <a:gd name="connsiteX7815" fmla="*/ 3395257 w 12193737"/>
                <a:gd name="connsiteY7815" fmla="*/ 1336445 h 3910698"/>
                <a:gd name="connsiteX7816" fmla="*/ 3395257 w 12193737"/>
                <a:gd name="connsiteY7816" fmla="*/ 1483132 h 3910698"/>
                <a:gd name="connsiteX7817" fmla="*/ 3520580 w 12193737"/>
                <a:gd name="connsiteY7817" fmla="*/ 1410784 h 3910698"/>
                <a:gd name="connsiteX7818" fmla="*/ 3520580 w 12193737"/>
                <a:gd name="connsiteY7818" fmla="*/ 1561310 h 3910698"/>
                <a:gd name="connsiteX7819" fmla="*/ 3395257 w 12193737"/>
                <a:gd name="connsiteY7819" fmla="*/ 1488962 h 3910698"/>
                <a:gd name="connsiteX7820" fmla="*/ 3395257 w 12193737"/>
                <a:gd name="connsiteY7820" fmla="*/ 1483096 h 3910698"/>
                <a:gd name="connsiteX7821" fmla="*/ 3395257 w 12193737"/>
                <a:gd name="connsiteY7821" fmla="*/ 1492909 h 3910698"/>
                <a:gd name="connsiteX7822" fmla="*/ 3518915 w 12193737"/>
                <a:gd name="connsiteY7822" fmla="*/ 1564279 h 3910698"/>
                <a:gd name="connsiteX7823" fmla="*/ 3395257 w 12193737"/>
                <a:gd name="connsiteY7823" fmla="*/ 1635650 h 3910698"/>
                <a:gd name="connsiteX7824" fmla="*/ 3395257 w 12193737"/>
                <a:gd name="connsiteY7824" fmla="*/ 1492909 h 3910698"/>
                <a:gd name="connsiteX7825" fmla="*/ 3395257 w 12193737"/>
                <a:gd name="connsiteY7825" fmla="*/ 1639560 h 3910698"/>
                <a:gd name="connsiteX7826" fmla="*/ 3520580 w 12193737"/>
                <a:gd name="connsiteY7826" fmla="*/ 1567212 h 3910698"/>
                <a:gd name="connsiteX7827" fmla="*/ 3520580 w 12193737"/>
                <a:gd name="connsiteY7827" fmla="*/ 1717738 h 3910698"/>
                <a:gd name="connsiteX7828" fmla="*/ 3395257 w 12193737"/>
                <a:gd name="connsiteY7828" fmla="*/ 1645390 h 3910698"/>
                <a:gd name="connsiteX7829" fmla="*/ 3395257 w 12193737"/>
                <a:gd name="connsiteY7829" fmla="*/ 1639524 h 3910698"/>
                <a:gd name="connsiteX7830" fmla="*/ 3395257 w 12193737"/>
                <a:gd name="connsiteY7830" fmla="*/ 1649337 h 3910698"/>
                <a:gd name="connsiteX7831" fmla="*/ 3518915 w 12193737"/>
                <a:gd name="connsiteY7831" fmla="*/ 1720707 h 3910698"/>
                <a:gd name="connsiteX7832" fmla="*/ 3395257 w 12193737"/>
                <a:gd name="connsiteY7832" fmla="*/ 1792078 h 3910698"/>
                <a:gd name="connsiteX7833" fmla="*/ 3395257 w 12193737"/>
                <a:gd name="connsiteY7833" fmla="*/ 1649337 h 3910698"/>
                <a:gd name="connsiteX7834" fmla="*/ 3395257 w 12193737"/>
                <a:gd name="connsiteY7834" fmla="*/ 1795988 h 3910698"/>
                <a:gd name="connsiteX7835" fmla="*/ 3520580 w 12193737"/>
                <a:gd name="connsiteY7835" fmla="*/ 1723640 h 3910698"/>
                <a:gd name="connsiteX7836" fmla="*/ 3520580 w 12193737"/>
                <a:gd name="connsiteY7836" fmla="*/ 1868336 h 3910698"/>
                <a:gd name="connsiteX7837" fmla="*/ 3515511 w 12193737"/>
                <a:gd name="connsiteY7837" fmla="*/ 1871269 h 3910698"/>
                <a:gd name="connsiteX7838" fmla="*/ 3395257 w 12193737"/>
                <a:gd name="connsiteY7838" fmla="*/ 1801854 h 3910698"/>
                <a:gd name="connsiteX7839" fmla="*/ 3395257 w 12193737"/>
                <a:gd name="connsiteY7839" fmla="*/ 1795988 h 3910698"/>
                <a:gd name="connsiteX7840" fmla="*/ 3395257 w 12193737"/>
                <a:gd name="connsiteY7840" fmla="*/ 1805729 h 3910698"/>
                <a:gd name="connsiteX7841" fmla="*/ 3512107 w 12193737"/>
                <a:gd name="connsiteY7841" fmla="*/ 1873188 h 3910698"/>
                <a:gd name="connsiteX7842" fmla="*/ 3395257 w 12193737"/>
                <a:gd name="connsiteY7842" fmla="*/ 1940648 h 3910698"/>
                <a:gd name="connsiteX7843" fmla="*/ 3395257 w 12193737"/>
                <a:gd name="connsiteY7843" fmla="*/ 1805693 h 3910698"/>
                <a:gd name="connsiteX7844" fmla="*/ 3395257 w 12193737"/>
                <a:gd name="connsiteY7844" fmla="*/ 1970014 h 3910698"/>
                <a:gd name="connsiteX7845" fmla="*/ 3512107 w 12193737"/>
                <a:gd name="connsiteY7845" fmla="*/ 2037474 h 3910698"/>
                <a:gd name="connsiteX7846" fmla="*/ 3395257 w 12193737"/>
                <a:gd name="connsiteY7846" fmla="*/ 2104933 h 3910698"/>
                <a:gd name="connsiteX7847" fmla="*/ 3395257 w 12193737"/>
                <a:gd name="connsiteY7847" fmla="*/ 1969978 h 3910698"/>
                <a:gd name="connsiteX7848" fmla="*/ 3395257 w 12193737"/>
                <a:gd name="connsiteY7848" fmla="*/ 2108844 h 3910698"/>
                <a:gd name="connsiteX7849" fmla="*/ 3515511 w 12193737"/>
                <a:gd name="connsiteY7849" fmla="*/ 2039429 h 3910698"/>
                <a:gd name="connsiteX7850" fmla="*/ 3520580 w 12193737"/>
                <a:gd name="connsiteY7850" fmla="*/ 2042362 h 3910698"/>
                <a:gd name="connsiteX7851" fmla="*/ 3520580 w 12193737"/>
                <a:gd name="connsiteY7851" fmla="*/ 2187058 h 3910698"/>
                <a:gd name="connsiteX7852" fmla="*/ 3395257 w 12193737"/>
                <a:gd name="connsiteY7852" fmla="*/ 2114710 h 3910698"/>
                <a:gd name="connsiteX7853" fmla="*/ 3395257 w 12193737"/>
                <a:gd name="connsiteY7853" fmla="*/ 2108844 h 3910698"/>
                <a:gd name="connsiteX7854" fmla="*/ 3395257 w 12193737"/>
                <a:gd name="connsiteY7854" fmla="*/ 2118585 h 3910698"/>
                <a:gd name="connsiteX7855" fmla="*/ 3518915 w 12193737"/>
                <a:gd name="connsiteY7855" fmla="*/ 2189955 h 3910698"/>
                <a:gd name="connsiteX7856" fmla="*/ 3395257 w 12193737"/>
                <a:gd name="connsiteY7856" fmla="*/ 2261361 h 3910698"/>
                <a:gd name="connsiteX7857" fmla="*/ 3395257 w 12193737"/>
                <a:gd name="connsiteY7857" fmla="*/ 2118585 h 3910698"/>
                <a:gd name="connsiteX7858" fmla="*/ 3395257 w 12193737"/>
                <a:gd name="connsiteY7858" fmla="*/ 2265272 h 3910698"/>
                <a:gd name="connsiteX7859" fmla="*/ 3520580 w 12193737"/>
                <a:gd name="connsiteY7859" fmla="*/ 2192924 h 3910698"/>
                <a:gd name="connsiteX7860" fmla="*/ 3520580 w 12193737"/>
                <a:gd name="connsiteY7860" fmla="*/ 2343450 h 3910698"/>
                <a:gd name="connsiteX7861" fmla="*/ 3395257 w 12193737"/>
                <a:gd name="connsiteY7861" fmla="*/ 2271102 h 3910698"/>
                <a:gd name="connsiteX7862" fmla="*/ 3395257 w 12193737"/>
                <a:gd name="connsiteY7862" fmla="*/ 2265236 h 3910698"/>
                <a:gd name="connsiteX7863" fmla="*/ 3395257 w 12193737"/>
                <a:gd name="connsiteY7863" fmla="*/ 2275049 h 3910698"/>
                <a:gd name="connsiteX7864" fmla="*/ 3518915 w 12193737"/>
                <a:gd name="connsiteY7864" fmla="*/ 2346419 h 3910698"/>
                <a:gd name="connsiteX7865" fmla="*/ 3395257 w 12193737"/>
                <a:gd name="connsiteY7865" fmla="*/ 2417825 h 3910698"/>
                <a:gd name="connsiteX7866" fmla="*/ 3395257 w 12193737"/>
                <a:gd name="connsiteY7866" fmla="*/ 2275049 h 3910698"/>
                <a:gd name="connsiteX7867" fmla="*/ 3395257 w 12193737"/>
                <a:gd name="connsiteY7867" fmla="*/ 2421700 h 3910698"/>
                <a:gd name="connsiteX7868" fmla="*/ 3520580 w 12193737"/>
                <a:gd name="connsiteY7868" fmla="*/ 2349352 h 3910698"/>
                <a:gd name="connsiteX7869" fmla="*/ 3520580 w 12193737"/>
                <a:gd name="connsiteY7869" fmla="*/ 2499878 h 3910698"/>
                <a:gd name="connsiteX7870" fmla="*/ 3395257 w 12193737"/>
                <a:gd name="connsiteY7870" fmla="*/ 2427530 h 3910698"/>
                <a:gd name="connsiteX7871" fmla="*/ 3395257 w 12193737"/>
                <a:gd name="connsiteY7871" fmla="*/ 2421664 h 3910698"/>
                <a:gd name="connsiteX7872" fmla="*/ 3395257 w 12193737"/>
                <a:gd name="connsiteY7872" fmla="*/ 2431440 h 3910698"/>
                <a:gd name="connsiteX7873" fmla="*/ 3518915 w 12193737"/>
                <a:gd name="connsiteY7873" fmla="*/ 2502811 h 3910698"/>
                <a:gd name="connsiteX7874" fmla="*/ 3395257 w 12193737"/>
                <a:gd name="connsiteY7874" fmla="*/ 2574217 h 3910698"/>
                <a:gd name="connsiteX7875" fmla="*/ 3395257 w 12193737"/>
                <a:gd name="connsiteY7875" fmla="*/ 2431440 h 3910698"/>
                <a:gd name="connsiteX7876" fmla="*/ 3395257 w 12193737"/>
                <a:gd name="connsiteY7876" fmla="*/ 2578128 h 3910698"/>
                <a:gd name="connsiteX7877" fmla="*/ 3520580 w 12193737"/>
                <a:gd name="connsiteY7877" fmla="*/ 2505780 h 3910698"/>
                <a:gd name="connsiteX7878" fmla="*/ 3520580 w 12193737"/>
                <a:gd name="connsiteY7878" fmla="*/ 2650440 h 3910698"/>
                <a:gd name="connsiteX7879" fmla="*/ 3515511 w 12193737"/>
                <a:gd name="connsiteY7879" fmla="*/ 2653373 h 3910698"/>
                <a:gd name="connsiteX7880" fmla="*/ 3395257 w 12193737"/>
                <a:gd name="connsiteY7880" fmla="*/ 2583958 h 3910698"/>
                <a:gd name="connsiteX7881" fmla="*/ 3395257 w 12193737"/>
                <a:gd name="connsiteY7881" fmla="*/ 2578092 h 3910698"/>
                <a:gd name="connsiteX7882" fmla="*/ 3395257 w 12193737"/>
                <a:gd name="connsiteY7882" fmla="*/ 2587905 h 3910698"/>
                <a:gd name="connsiteX7883" fmla="*/ 3512107 w 12193737"/>
                <a:gd name="connsiteY7883" fmla="*/ 2655364 h 3910698"/>
                <a:gd name="connsiteX7884" fmla="*/ 3395257 w 12193737"/>
                <a:gd name="connsiteY7884" fmla="*/ 2722824 h 3910698"/>
                <a:gd name="connsiteX7885" fmla="*/ 3395257 w 12193737"/>
                <a:gd name="connsiteY7885" fmla="*/ 2587905 h 3910698"/>
                <a:gd name="connsiteX7886" fmla="*/ 3395257 w 12193737"/>
                <a:gd name="connsiteY7886" fmla="*/ 2752154 h 3910698"/>
                <a:gd name="connsiteX7887" fmla="*/ 3512107 w 12193737"/>
                <a:gd name="connsiteY7887" fmla="*/ 2819613 h 3910698"/>
                <a:gd name="connsiteX7888" fmla="*/ 3395257 w 12193737"/>
                <a:gd name="connsiteY7888" fmla="*/ 2887073 h 3910698"/>
                <a:gd name="connsiteX7889" fmla="*/ 3395257 w 12193737"/>
                <a:gd name="connsiteY7889" fmla="*/ 2752154 h 3910698"/>
                <a:gd name="connsiteX7890" fmla="*/ 3395257 w 12193737"/>
                <a:gd name="connsiteY7890" fmla="*/ 2890984 h 3910698"/>
                <a:gd name="connsiteX7891" fmla="*/ 3515511 w 12193737"/>
                <a:gd name="connsiteY7891" fmla="*/ 2821569 h 3910698"/>
                <a:gd name="connsiteX7892" fmla="*/ 3520580 w 12193737"/>
                <a:gd name="connsiteY7892" fmla="*/ 2824502 h 3910698"/>
                <a:gd name="connsiteX7893" fmla="*/ 3520580 w 12193737"/>
                <a:gd name="connsiteY7893" fmla="*/ 2969161 h 3910698"/>
                <a:gd name="connsiteX7894" fmla="*/ 3395257 w 12193737"/>
                <a:gd name="connsiteY7894" fmla="*/ 2896814 h 3910698"/>
                <a:gd name="connsiteX7895" fmla="*/ 3395257 w 12193737"/>
                <a:gd name="connsiteY7895" fmla="*/ 2890984 h 3910698"/>
                <a:gd name="connsiteX7896" fmla="*/ 3395257 w 12193737"/>
                <a:gd name="connsiteY7896" fmla="*/ 2900761 h 3910698"/>
                <a:gd name="connsiteX7897" fmla="*/ 3518915 w 12193737"/>
                <a:gd name="connsiteY7897" fmla="*/ 2972131 h 3910698"/>
                <a:gd name="connsiteX7898" fmla="*/ 3395257 w 12193737"/>
                <a:gd name="connsiteY7898" fmla="*/ 3043537 h 3910698"/>
                <a:gd name="connsiteX7899" fmla="*/ 3395257 w 12193737"/>
                <a:gd name="connsiteY7899" fmla="*/ 2900761 h 3910698"/>
                <a:gd name="connsiteX7900" fmla="*/ 3395257 w 12193737"/>
                <a:gd name="connsiteY7900" fmla="*/ 3047412 h 3910698"/>
                <a:gd name="connsiteX7901" fmla="*/ 3520580 w 12193737"/>
                <a:gd name="connsiteY7901" fmla="*/ 2975064 h 3910698"/>
                <a:gd name="connsiteX7902" fmla="*/ 3520580 w 12193737"/>
                <a:gd name="connsiteY7902" fmla="*/ 3125589 h 3910698"/>
                <a:gd name="connsiteX7903" fmla="*/ 3395257 w 12193737"/>
                <a:gd name="connsiteY7903" fmla="*/ 3053242 h 3910698"/>
                <a:gd name="connsiteX7904" fmla="*/ 3395257 w 12193737"/>
                <a:gd name="connsiteY7904" fmla="*/ 3047412 h 3910698"/>
                <a:gd name="connsiteX7905" fmla="*/ 3395257 w 12193737"/>
                <a:gd name="connsiteY7905" fmla="*/ 3057152 h 3910698"/>
                <a:gd name="connsiteX7906" fmla="*/ 3518915 w 12193737"/>
                <a:gd name="connsiteY7906" fmla="*/ 3128522 h 3910698"/>
                <a:gd name="connsiteX7907" fmla="*/ 3395257 w 12193737"/>
                <a:gd name="connsiteY7907" fmla="*/ 3199893 h 3910698"/>
                <a:gd name="connsiteX7908" fmla="*/ 3395257 w 12193737"/>
                <a:gd name="connsiteY7908" fmla="*/ 3057152 h 3910698"/>
                <a:gd name="connsiteX7909" fmla="*/ 3395257 w 12193737"/>
                <a:gd name="connsiteY7909" fmla="*/ 3203840 h 3910698"/>
                <a:gd name="connsiteX7910" fmla="*/ 3520580 w 12193737"/>
                <a:gd name="connsiteY7910" fmla="*/ 3131492 h 3910698"/>
                <a:gd name="connsiteX7911" fmla="*/ 3520580 w 12193737"/>
                <a:gd name="connsiteY7911" fmla="*/ 3282017 h 3910698"/>
                <a:gd name="connsiteX7912" fmla="*/ 3395257 w 12193737"/>
                <a:gd name="connsiteY7912" fmla="*/ 3209670 h 3910698"/>
                <a:gd name="connsiteX7913" fmla="*/ 3395257 w 12193737"/>
                <a:gd name="connsiteY7913" fmla="*/ 3203840 h 3910698"/>
                <a:gd name="connsiteX7914" fmla="*/ 3395257 w 12193737"/>
                <a:gd name="connsiteY7914" fmla="*/ 3213616 h 3910698"/>
                <a:gd name="connsiteX7915" fmla="*/ 3518915 w 12193737"/>
                <a:gd name="connsiteY7915" fmla="*/ 3284987 h 3910698"/>
                <a:gd name="connsiteX7916" fmla="*/ 3395257 w 12193737"/>
                <a:gd name="connsiteY7916" fmla="*/ 3356357 h 3910698"/>
                <a:gd name="connsiteX7917" fmla="*/ 3395257 w 12193737"/>
                <a:gd name="connsiteY7917" fmla="*/ 3213616 h 3910698"/>
                <a:gd name="connsiteX7918" fmla="*/ 3395257 w 12193737"/>
                <a:gd name="connsiteY7918" fmla="*/ 3360267 h 3910698"/>
                <a:gd name="connsiteX7919" fmla="*/ 3520580 w 12193737"/>
                <a:gd name="connsiteY7919" fmla="*/ 3287920 h 3910698"/>
                <a:gd name="connsiteX7920" fmla="*/ 3520580 w 12193737"/>
                <a:gd name="connsiteY7920" fmla="*/ 3432615 h 3910698"/>
                <a:gd name="connsiteX7921" fmla="*/ 3515547 w 12193737"/>
                <a:gd name="connsiteY7921" fmla="*/ 3435549 h 3910698"/>
                <a:gd name="connsiteX7922" fmla="*/ 3395257 w 12193737"/>
                <a:gd name="connsiteY7922" fmla="*/ 3366134 h 3910698"/>
                <a:gd name="connsiteX7923" fmla="*/ 3395257 w 12193737"/>
                <a:gd name="connsiteY7923" fmla="*/ 3360304 h 3910698"/>
                <a:gd name="connsiteX7924" fmla="*/ 3395257 w 12193737"/>
                <a:gd name="connsiteY7924" fmla="*/ 3370044 h 3910698"/>
                <a:gd name="connsiteX7925" fmla="*/ 3512143 w 12193737"/>
                <a:gd name="connsiteY7925" fmla="*/ 3437540 h 3910698"/>
                <a:gd name="connsiteX7926" fmla="*/ 3395257 w 12193737"/>
                <a:gd name="connsiteY7926" fmla="*/ 3505000 h 3910698"/>
                <a:gd name="connsiteX7927" fmla="*/ 3395257 w 12193737"/>
                <a:gd name="connsiteY7927" fmla="*/ 3370044 h 3910698"/>
                <a:gd name="connsiteX7928" fmla="*/ 3395257 w 12193737"/>
                <a:gd name="connsiteY7928" fmla="*/ 3534294 h 3910698"/>
                <a:gd name="connsiteX7929" fmla="*/ 3512107 w 12193737"/>
                <a:gd name="connsiteY7929" fmla="*/ 3601753 h 3910698"/>
                <a:gd name="connsiteX7930" fmla="*/ 3395257 w 12193737"/>
                <a:gd name="connsiteY7930" fmla="*/ 3669213 h 3910698"/>
                <a:gd name="connsiteX7931" fmla="*/ 3395257 w 12193737"/>
                <a:gd name="connsiteY7931" fmla="*/ 3534294 h 3910698"/>
                <a:gd name="connsiteX7932" fmla="*/ 3395257 w 12193737"/>
                <a:gd name="connsiteY7932" fmla="*/ 3682900 h 3910698"/>
                <a:gd name="connsiteX7933" fmla="*/ 3518915 w 12193737"/>
                <a:gd name="connsiteY7933" fmla="*/ 3754271 h 3910698"/>
                <a:gd name="connsiteX7934" fmla="*/ 3395257 w 12193737"/>
                <a:gd name="connsiteY7934" fmla="*/ 3825677 h 3910698"/>
                <a:gd name="connsiteX7935" fmla="*/ 3395257 w 12193737"/>
                <a:gd name="connsiteY7935" fmla="*/ 3682936 h 3910698"/>
                <a:gd name="connsiteX7936" fmla="*/ 3520580 w 12193737"/>
                <a:gd name="connsiteY7936" fmla="*/ 3907765 h 3910698"/>
                <a:gd name="connsiteX7937" fmla="*/ 3395257 w 12193737"/>
                <a:gd name="connsiteY7937" fmla="*/ 3835417 h 3910698"/>
                <a:gd name="connsiteX7938" fmla="*/ 3395257 w 12193737"/>
                <a:gd name="connsiteY7938" fmla="*/ 3829587 h 3910698"/>
                <a:gd name="connsiteX7939" fmla="*/ 3520580 w 12193737"/>
                <a:gd name="connsiteY7939" fmla="*/ 3757240 h 3910698"/>
                <a:gd name="connsiteX7940" fmla="*/ 3520580 w 12193737"/>
                <a:gd name="connsiteY7940" fmla="*/ 3907765 h 3910698"/>
                <a:gd name="connsiteX7941" fmla="*/ 3520580 w 12193737"/>
                <a:gd name="connsiteY7941" fmla="*/ 3751301 h 3910698"/>
                <a:gd name="connsiteX7942" fmla="*/ 3395257 w 12193737"/>
                <a:gd name="connsiteY7942" fmla="*/ 3678953 h 3910698"/>
                <a:gd name="connsiteX7943" fmla="*/ 3395257 w 12193737"/>
                <a:gd name="connsiteY7943" fmla="*/ 3673123 h 3910698"/>
                <a:gd name="connsiteX7944" fmla="*/ 3515511 w 12193737"/>
                <a:gd name="connsiteY7944" fmla="*/ 3603708 h 3910698"/>
                <a:gd name="connsiteX7945" fmla="*/ 3520580 w 12193737"/>
                <a:gd name="connsiteY7945" fmla="*/ 3606642 h 3910698"/>
                <a:gd name="connsiteX7946" fmla="*/ 3520580 w 12193737"/>
                <a:gd name="connsiteY7946" fmla="*/ 3751337 h 3910698"/>
                <a:gd name="connsiteX7947" fmla="*/ 3523984 w 12193737"/>
                <a:gd name="connsiteY7947" fmla="*/ 3907765 h 3910698"/>
                <a:gd name="connsiteX7948" fmla="*/ 3523984 w 12193737"/>
                <a:gd name="connsiteY7948" fmla="*/ 3757203 h 3910698"/>
                <a:gd name="connsiteX7949" fmla="*/ 3654377 w 12193737"/>
                <a:gd name="connsiteY7949" fmla="*/ 3832484 h 3910698"/>
                <a:gd name="connsiteX7950" fmla="*/ 3523984 w 12193737"/>
                <a:gd name="connsiteY7950" fmla="*/ 3907765 h 3910698"/>
                <a:gd name="connsiteX7951" fmla="*/ 3656079 w 12193737"/>
                <a:gd name="connsiteY7951" fmla="*/ 3829551 h 3910698"/>
                <a:gd name="connsiteX7952" fmla="*/ 3525686 w 12193737"/>
                <a:gd name="connsiteY7952" fmla="*/ 3754271 h 3910698"/>
                <a:gd name="connsiteX7953" fmla="*/ 3651010 w 12193737"/>
                <a:gd name="connsiteY7953" fmla="*/ 3681922 h 3910698"/>
                <a:gd name="connsiteX7954" fmla="*/ 3656079 w 12193737"/>
                <a:gd name="connsiteY7954" fmla="*/ 3684855 h 3910698"/>
                <a:gd name="connsiteX7955" fmla="*/ 3656079 w 12193737"/>
                <a:gd name="connsiteY7955" fmla="*/ 3829551 h 3910698"/>
                <a:gd name="connsiteX7956" fmla="*/ 3659447 w 12193737"/>
                <a:gd name="connsiteY7956" fmla="*/ 3686811 h 3910698"/>
                <a:gd name="connsiteX7957" fmla="*/ 3783069 w 12193737"/>
                <a:gd name="connsiteY7957" fmla="*/ 3758181 h 3910698"/>
                <a:gd name="connsiteX7958" fmla="*/ 3659447 w 12193737"/>
                <a:gd name="connsiteY7958" fmla="*/ 3829551 h 3910698"/>
                <a:gd name="connsiteX7959" fmla="*/ 3659447 w 12193737"/>
                <a:gd name="connsiteY7959" fmla="*/ 3686811 h 3910698"/>
                <a:gd name="connsiteX7960" fmla="*/ 3791542 w 12193737"/>
                <a:gd name="connsiteY7960" fmla="*/ 3907765 h 3910698"/>
                <a:gd name="connsiteX7961" fmla="*/ 3661185 w 12193737"/>
                <a:gd name="connsiteY7961" fmla="*/ 3832484 h 3910698"/>
                <a:gd name="connsiteX7962" fmla="*/ 3786473 w 12193737"/>
                <a:gd name="connsiteY7962" fmla="*/ 3760137 h 3910698"/>
                <a:gd name="connsiteX7963" fmla="*/ 3791542 w 12193737"/>
                <a:gd name="connsiteY7963" fmla="*/ 3763069 h 3910698"/>
                <a:gd name="connsiteX7964" fmla="*/ 3791542 w 12193737"/>
                <a:gd name="connsiteY7964" fmla="*/ 3907765 h 3910698"/>
                <a:gd name="connsiteX7965" fmla="*/ 3794910 w 12193737"/>
                <a:gd name="connsiteY7965" fmla="*/ 3907765 h 3910698"/>
                <a:gd name="connsiteX7966" fmla="*/ 3794910 w 12193737"/>
                <a:gd name="connsiteY7966" fmla="*/ 3765025 h 3910698"/>
                <a:gd name="connsiteX7967" fmla="*/ 3918531 w 12193737"/>
                <a:gd name="connsiteY7967" fmla="*/ 3836395 h 3910698"/>
                <a:gd name="connsiteX7968" fmla="*/ 3794910 w 12193737"/>
                <a:gd name="connsiteY7968" fmla="*/ 3907765 h 3910698"/>
                <a:gd name="connsiteX7969" fmla="*/ 3803383 w 12193737"/>
                <a:gd name="connsiteY7969" fmla="*/ 3750360 h 3910698"/>
                <a:gd name="connsiteX7970" fmla="*/ 3926968 w 12193737"/>
                <a:gd name="connsiteY7970" fmla="*/ 3678989 h 3910698"/>
                <a:gd name="connsiteX7971" fmla="*/ 3926968 w 12193737"/>
                <a:gd name="connsiteY7971" fmla="*/ 3821694 h 3910698"/>
                <a:gd name="connsiteX7972" fmla="*/ 3803383 w 12193737"/>
                <a:gd name="connsiteY7972" fmla="*/ 3750360 h 3910698"/>
                <a:gd name="connsiteX7973" fmla="*/ 4055660 w 12193737"/>
                <a:gd name="connsiteY7973" fmla="*/ 3895997 h 3910698"/>
                <a:gd name="connsiteX7974" fmla="*/ 3938845 w 12193737"/>
                <a:gd name="connsiteY7974" fmla="*/ 3828573 h 3910698"/>
                <a:gd name="connsiteX7975" fmla="*/ 4055660 w 12193737"/>
                <a:gd name="connsiteY7975" fmla="*/ 3761150 h 3910698"/>
                <a:gd name="connsiteX7976" fmla="*/ 4055660 w 12193737"/>
                <a:gd name="connsiteY7976" fmla="*/ 3896033 h 3910698"/>
                <a:gd name="connsiteX7977" fmla="*/ 4055660 w 12193737"/>
                <a:gd name="connsiteY7977" fmla="*/ 3757203 h 3910698"/>
                <a:gd name="connsiteX7978" fmla="*/ 3935478 w 12193737"/>
                <a:gd name="connsiteY7978" fmla="*/ 3826618 h 3910698"/>
                <a:gd name="connsiteX7979" fmla="*/ 3930409 w 12193737"/>
                <a:gd name="connsiteY7979" fmla="*/ 3823685 h 3910698"/>
                <a:gd name="connsiteX7980" fmla="*/ 3930409 w 12193737"/>
                <a:gd name="connsiteY7980" fmla="*/ 3678989 h 3910698"/>
                <a:gd name="connsiteX7981" fmla="*/ 4055696 w 12193737"/>
                <a:gd name="connsiteY7981" fmla="*/ 3751301 h 3910698"/>
                <a:gd name="connsiteX7982" fmla="*/ 4055696 w 12193737"/>
                <a:gd name="connsiteY7982" fmla="*/ 3757203 h 3910698"/>
                <a:gd name="connsiteX7983" fmla="*/ 4055660 w 12193737"/>
                <a:gd name="connsiteY7983" fmla="*/ 3747391 h 3910698"/>
                <a:gd name="connsiteX7984" fmla="*/ 3932074 w 12193737"/>
                <a:gd name="connsiteY7984" fmla="*/ 3676056 h 3910698"/>
                <a:gd name="connsiteX7985" fmla="*/ 4055660 w 12193737"/>
                <a:gd name="connsiteY7985" fmla="*/ 3604722 h 3910698"/>
                <a:gd name="connsiteX7986" fmla="*/ 4055660 w 12193737"/>
                <a:gd name="connsiteY7986" fmla="*/ 3747427 h 3910698"/>
                <a:gd name="connsiteX7987" fmla="*/ 4055660 w 12193737"/>
                <a:gd name="connsiteY7987" fmla="*/ 3600775 h 3910698"/>
                <a:gd name="connsiteX7988" fmla="*/ 3930372 w 12193737"/>
                <a:gd name="connsiteY7988" fmla="*/ 3673087 h 3910698"/>
                <a:gd name="connsiteX7989" fmla="*/ 3930372 w 12193737"/>
                <a:gd name="connsiteY7989" fmla="*/ 3522525 h 3910698"/>
                <a:gd name="connsiteX7990" fmla="*/ 4055660 w 12193737"/>
                <a:gd name="connsiteY7990" fmla="*/ 3594873 h 3910698"/>
                <a:gd name="connsiteX7991" fmla="*/ 4055660 w 12193737"/>
                <a:gd name="connsiteY7991" fmla="*/ 3600775 h 3910698"/>
                <a:gd name="connsiteX7992" fmla="*/ 4055660 w 12193737"/>
                <a:gd name="connsiteY7992" fmla="*/ 3590963 h 3910698"/>
                <a:gd name="connsiteX7993" fmla="*/ 3932074 w 12193737"/>
                <a:gd name="connsiteY7993" fmla="*/ 3519592 h 3910698"/>
                <a:gd name="connsiteX7994" fmla="*/ 4055660 w 12193737"/>
                <a:gd name="connsiteY7994" fmla="*/ 3448258 h 3910698"/>
                <a:gd name="connsiteX7995" fmla="*/ 4055660 w 12193737"/>
                <a:gd name="connsiteY7995" fmla="*/ 3590963 h 3910698"/>
                <a:gd name="connsiteX7996" fmla="*/ 4055660 w 12193737"/>
                <a:gd name="connsiteY7996" fmla="*/ 3444348 h 3910698"/>
                <a:gd name="connsiteX7997" fmla="*/ 3930372 w 12193737"/>
                <a:gd name="connsiteY7997" fmla="*/ 3516695 h 3910698"/>
                <a:gd name="connsiteX7998" fmla="*/ 3930372 w 12193737"/>
                <a:gd name="connsiteY7998" fmla="*/ 3366134 h 3910698"/>
                <a:gd name="connsiteX7999" fmla="*/ 4055660 w 12193737"/>
                <a:gd name="connsiteY7999" fmla="*/ 3438445 h 3910698"/>
                <a:gd name="connsiteX8000" fmla="*/ 4055660 w 12193737"/>
                <a:gd name="connsiteY8000" fmla="*/ 3444348 h 3910698"/>
                <a:gd name="connsiteX8001" fmla="*/ 4055660 w 12193737"/>
                <a:gd name="connsiteY8001" fmla="*/ 3434535 h 3910698"/>
                <a:gd name="connsiteX8002" fmla="*/ 3932074 w 12193737"/>
                <a:gd name="connsiteY8002" fmla="*/ 3363164 h 3910698"/>
                <a:gd name="connsiteX8003" fmla="*/ 4055660 w 12193737"/>
                <a:gd name="connsiteY8003" fmla="*/ 3291830 h 3910698"/>
                <a:gd name="connsiteX8004" fmla="*/ 4055660 w 12193737"/>
                <a:gd name="connsiteY8004" fmla="*/ 3434535 h 3910698"/>
                <a:gd name="connsiteX8005" fmla="*/ 4055660 w 12193737"/>
                <a:gd name="connsiteY8005" fmla="*/ 3287920 h 3910698"/>
                <a:gd name="connsiteX8006" fmla="*/ 3930372 w 12193737"/>
                <a:gd name="connsiteY8006" fmla="*/ 3360231 h 3910698"/>
                <a:gd name="connsiteX8007" fmla="*/ 3930372 w 12193737"/>
                <a:gd name="connsiteY8007" fmla="*/ 3215572 h 3910698"/>
                <a:gd name="connsiteX8008" fmla="*/ 3935478 w 12193737"/>
                <a:gd name="connsiteY8008" fmla="*/ 3212639 h 3910698"/>
                <a:gd name="connsiteX8009" fmla="*/ 4055660 w 12193737"/>
                <a:gd name="connsiteY8009" fmla="*/ 3282017 h 3910698"/>
                <a:gd name="connsiteX8010" fmla="*/ 4055660 w 12193737"/>
                <a:gd name="connsiteY8010" fmla="*/ 3287920 h 3910698"/>
                <a:gd name="connsiteX8011" fmla="*/ 4055660 w 12193737"/>
                <a:gd name="connsiteY8011" fmla="*/ 3278107 h 3910698"/>
                <a:gd name="connsiteX8012" fmla="*/ 3938845 w 12193737"/>
                <a:gd name="connsiteY8012" fmla="*/ 3210683 h 3910698"/>
                <a:gd name="connsiteX8013" fmla="*/ 4055660 w 12193737"/>
                <a:gd name="connsiteY8013" fmla="*/ 3143260 h 3910698"/>
                <a:gd name="connsiteX8014" fmla="*/ 4055660 w 12193737"/>
                <a:gd name="connsiteY8014" fmla="*/ 3278107 h 3910698"/>
                <a:gd name="connsiteX8015" fmla="*/ 4055660 w 12193737"/>
                <a:gd name="connsiteY8015" fmla="*/ 3113857 h 3910698"/>
                <a:gd name="connsiteX8016" fmla="*/ 3938845 w 12193737"/>
                <a:gd name="connsiteY8016" fmla="*/ 3046398 h 3910698"/>
                <a:gd name="connsiteX8017" fmla="*/ 4055660 w 12193737"/>
                <a:gd name="connsiteY8017" fmla="*/ 2978974 h 3910698"/>
                <a:gd name="connsiteX8018" fmla="*/ 4055660 w 12193737"/>
                <a:gd name="connsiteY8018" fmla="*/ 3113857 h 3910698"/>
                <a:gd name="connsiteX8019" fmla="*/ 4055660 w 12193737"/>
                <a:gd name="connsiteY8019" fmla="*/ 2975064 h 3910698"/>
                <a:gd name="connsiteX8020" fmla="*/ 3935441 w 12193737"/>
                <a:gd name="connsiteY8020" fmla="*/ 3044443 h 3910698"/>
                <a:gd name="connsiteX8021" fmla="*/ 3930372 w 12193737"/>
                <a:gd name="connsiteY8021" fmla="*/ 3041509 h 3910698"/>
                <a:gd name="connsiteX8022" fmla="*/ 3930372 w 12193737"/>
                <a:gd name="connsiteY8022" fmla="*/ 2896814 h 3910698"/>
                <a:gd name="connsiteX8023" fmla="*/ 4055660 w 12193737"/>
                <a:gd name="connsiteY8023" fmla="*/ 2969161 h 3910698"/>
                <a:gd name="connsiteX8024" fmla="*/ 4055660 w 12193737"/>
                <a:gd name="connsiteY8024" fmla="*/ 2975064 h 3910698"/>
                <a:gd name="connsiteX8025" fmla="*/ 4055660 w 12193737"/>
                <a:gd name="connsiteY8025" fmla="*/ 2965251 h 3910698"/>
                <a:gd name="connsiteX8026" fmla="*/ 3932074 w 12193737"/>
                <a:gd name="connsiteY8026" fmla="*/ 2893917 h 3910698"/>
                <a:gd name="connsiteX8027" fmla="*/ 4055660 w 12193737"/>
                <a:gd name="connsiteY8027" fmla="*/ 2822583 h 3910698"/>
                <a:gd name="connsiteX8028" fmla="*/ 4055660 w 12193737"/>
                <a:gd name="connsiteY8028" fmla="*/ 2965287 h 3910698"/>
                <a:gd name="connsiteX8029" fmla="*/ 4055660 w 12193737"/>
                <a:gd name="connsiteY8029" fmla="*/ 2818636 h 3910698"/>
                <a:gd name="connsiteX8030" fmla="*/ 3930372 w 12193737"/>
                <a:gd name="connsiteY8030" fmla="*/ 2890948 h 3910698"/>
                <a:gd name="connsiteX8031" fmla="*/ 3930372 w 12193737"/>
                <a:gd name="connsiteY8031" fmla="*/ 2740386 h 3910698"/>
                <a:gd name="connsiteX8032" fmla="*/ 4055660 w 12193737"/>
                <a:gd name="connsiteY8032" fmla="*/ 2812734 h 3910698"/>
                <a:gd name="connsiteX8033" fmla="*/ 4055660 w 12193737"/>
                <a:gd name="connsiteY8033" fmla="*/ 2818636 h 3910698"/>
                <a:gd name="connsiteX8034" fmla="*/ 4055660 w 12193737"/>
                <a:gd name="connsiteY8034" fmla="*/ 2808823 h 3910698"/>
                <a:gd name="connsiteX8035" fmla="*/ 3932074 w 12193737"/>
                <a:gd name="connsiteY8035" fmla="*/ 2737453 h 3910698"/>
                <a:gd name="connsiteX8036" fmla="*/ 4055660 w 12193737"/>
                <a:gd name="connsiteY8036" fmla="*/ 2666119 h 3910698"/>
                <a:gd name="connsiteX8037" fmla="*/ 4055660 w 12193737"/>
                <a:gd name="connsiteY8037" fmla="*/ 2808823 h 3910698"/>
                <a:gd name="connsiteX8038" fmla="*/ 4055660 w 12193737"/>
                <a:gd name="connsiteY8038" fmla="*/ 2662208 h 3910698"/>
                <a:gd name="connsiteX8039" fmla="*/ 3930372 w 12193737"/>
                <a:gd name="connsiteY8039" fmla="*/ 2734520 h 3910698"/>
                <a:gd name="connsiteX8040" fmla="*/ 3930372 w 12193737"/>
                <a:gd name="connsiteY8040" fmla="*/ 2583958 h 3910698"/>
                <a:gd name="connsiteX8041" fmla="*/ 4055660 w 12193737"/>
                <a:gd name="connsiteY8041" fmla="*/ 2656306 h 3910698"/>
                <a:gd name="connsiteX8042" fmla="*/ 4055660 w 12193737"/>
                <a:gd name="connsiteY8042" fmla="*/ 2662208 h 3910698"/>
                <a:gd name="connsiteX8043" fmla="*/ 4055660 w 12193737"/>
                <a:gd name="connsiteY8043" fmla="*/ 2652395 h 3910698"/>
                <a:gd name="connsiteX8044" fmla="*/ 3932074 w 12193737"/>
                <a:gd name="connsiteY8044" fmla="*/ 2581061 h 3910698"/>
                <a:gd name="connsiteX8045" fmla="*/ 4055660 w 12193737"/>
                <a:gd name="connsiteY8045" fmla="*/ 2509727 h 3910698"/>
                <a:gd name="connsiteX8046" fmla="*/ 4055660 w 12193737"/>
                <a:gd name="connsiteY8046" fmla="*/ 2652431 h 3910698"/>
                <a:gd name="connsiteX8047" fmla="*/ 4055660 w 12193737"/>
                <a:gd name="connsiteY8047" fmla="*/ 2505780 h 3910698"/>
                <a:gd name="connsiteX8048" fmla="*/ 3930372 w 12193737"/>
                <a:gd name="connsiteY8048" fmla="*/ 2578092 h 3910698"/>
                <a:gd name="connsiteX8049" fmla="*/ 3930372 w 12193737"/>
                <a:gd name="connsiteY8049" fmla="*/ 2433396 h 3910698"/>
                <a:gd name="connsiteX8050" fmla="*/ 3935441 w 12193737"/>
                <a:gd name="connsiteY8050" fmla="*/ 2430463 h 3910698"/>
                <a:gd name="connsiteX8051" fmla="*/ 4055660 w 12193737"/>
                <a:gd name="connsiteY8051" fmla="*/ 2499878 h 3910698"/>
                <a:gd name="connsiteX8052" fmla="*/ 4055660 w 12193737"/>
                <a:gd name="connsiteY8052" fmla="*/ 2505780 h 3910698"/>
                <a:gd name="connsiteX8053" fmla="*/ 4055660 w 12193737"/>
                <a:gd name="connsiteY8053" fmla="*/ 2495967 h 3910698"/>
                <a:gd name="connsiteX8054" fmla="*/ 3938845 w 12193737"/>
                <a:gd name="connsiteY8054" fmla="*/ 2428544 h 3910698"/>
                <a:gd name="connsiteX8055" fmla="*/ 4055660 w 12193737"/>
                <a:gd name="connsiteY8055" fmla="*/ 2361120 h 3910698"/>
                <a:gd name="connsiteX8056" fmla="*/ 4055660 w 12193737"/>
                <a:gd name="connsiteY8056" fmla="*/ 2496003 h 3910698"/>
                <a:gd name="connsiteX8057" fmla="*/ 4055660 w 12193737"/>
                <a:gd name="connsiteY8057" fmla="*/ 2331718 h 3910698"/>
                <a:gd name="connsiteX8058" fmla="*/ 3938845 w 12193737"/>
                <a:gd name="connsiteY8058" fmla="*/ 2264294 h 3910698"/>
                <a:gd name="connsiteX8059" fmla="*/ 4055660 w 12193737"/>
                <a:gd name="connsiteY8059" fmla="*/ 2196871 h 3910698"/>
                <a:gd name="connsiteX8060" fmla="*/ 4055660 w 12193737"/>
                <a:gd name="connsiteY8060" fmla="*/ 2331754 h 3910698"/>
                <a:gd name="connsiteX8061" fmla="*/ 4055660 w 12193737"/>
                <a:gd name="connsiteY8061" fmla="*/ 2192924 h 3910698"/>
                <a:gd name="connsiteX8062" fmla="*/ 3935441 w 12193737"/>
                <a:gd name="connsiteY8062" fmla="*/ 2262339 h 3910698"/>
                <a:gd name="connsiteX8063" fmla="*/ 3930372 w 12193737"/>
                <a:gd name="connsiteY8063" fmla="*/ 2259406 h 3910698"/>
                <a:gd name="connsiteX8064" fmla="*/ 3930372 w 12193737"/>
                <a:gd name="connsiteY8064" fmla="*/ 2114710 h 3910698"/>
                <a:gd name="connsiteX8065" fmla="*/ 4055660 w 12193737"/>
                <a:gd name="connsiteY8065" fmla="*/ 2187058 h 3910698"/>
                <a:gd name="connsiteX8066" fmla="*/ 4055660 w 12193737"/>
                <a:gd name="connsiteY8066" fmla="*/ 2192960 h 3910698"/>
                <a:gd name="connsiteX8067" fmla="*/ 4055660 w 12193737"/>
                <a:gd name="connsiteY8067" fmla="*/ 2183111 h 3910698"/>
                <a:gd name="connsiteX8068" fmla="*/ 3932074 w 12193737"/>
                <a:gd name="connsiteY8068" fmla="*/ 2111741 h 3910698"/>
                <a:gd name="connsiteX8069" fmla="*/ 4055660 w 12193737"/>
                <a:gd name="connsiteY8069" fmla="*/ 2040407 h 3910698"/>
                <a:gd name="connsiteX8070" fmla="*/ 4055660 w 12193737"/>
                <a:gd name="connsiteY8070" fmla="*/ 2183111 h 3910698"/>
                <a:gd name="connsiteX8071" fmla="*/ 4055660 w 12193737"/>
                <a:gd name="connsiteY8071" fmla="*/ 2036496 h 3910698"/>
                <a:gd name="connsiteX8072" fmla="*/ 3930372 w 12193737"/>
                <a:gd name="connsiteY8072" fmla="*/ 2108808 h 3910698"/>
                <a:gd name="connsiteX8073" fmla="*/ 3930372 w 12193737"/>
                <a:gd name="connsiteY8073" fmla="*/ 1958246 h 3910698"/>
                <a:gd name="connsiteX8074" fmla="*/ 4055660 w 12193737"/>
                <a:gd name="connsiteY8074" fmla="*/ 2030594 h 3910698"/>
                <a:gd name="connsiteX8075" fmla="*/ 4055660 w 12193737"/>
                <a:gd name="connsiteY8075" fmla="*/ 2036496 h 3910698"/>
                <a:gd name="connsiteX8076" fmla="*/ 4055660 w 12193737"/>
                <a:gd name="connsiteY8076" fmla="*/ 2026683 h 3910698"/>
                <a:gd name="connsiteX8077" fmla="*/ 3932074 w 12193737"/>
                <a:gd name="connsiteY8077" fmla="*/ 1955349 h 3910698"/>
                <a:gd name="connsiteX8078" fmla="*/ 4055660 w 12193737"/>
                <a:gd name="connsiteY8078" fmla="*/ 1884015 h 3910698"/>
                <a:gd name="connsiteX8079" fmla="*/ 4055660 w 12193737"/>
                <a:gd name="connsiteY8079" fmla="*/ 2026719 h 3910698"/>
                <a:gd name="connsiteX8080" fmla="*/ 4055660 w 12193737"/>
                <a:gd name="connsiteY8080" fmla="*/ 1880068 h 3910698"/>
                <a:gd name="connsiteX8081" fmla="*/ 3930372 w 12193737"/>
                <a:gd name="connsiteY8081" fmla="*/ 1952416 h 3910698"/>
                <a:gd name="connsiteX8082" fmla="*/ 3930372 w 12193737"/>
                <a:gd name="connsiteY8082" fmla="*/ 1801854 h 3910698"/>
                <a:gd name="connsiteX8083" fmla="*/ 4055660 w 12193737"/>
                <a:gd name="connsiteY8083" fmla="*/ 1874166 h 3910698"/>
                <a:gd name="connsiteX8084" fmla="*/ 4055660 w 12193737"/>
                <a:gd name="connsiteY8084" fmla="*/ 1880068 h 3910698"/>
                <a:gd name="connsiteX8085" fmla="*/ 4055660 w 12193737"/>
                <a:gd name="connsiteY8085" fmla="*/ 1870255 h 3910698"/>
                <a:gd name="connsiteX8086" fmla="*/ 3932074 w 12193737"/>
                <a:gd name="connsiteY8086" fmla="*/ 1798921 h 3910698"/>
                <a:gd name="connsiteX8087" fmla="*/ 4055660 w 12193737"/>
                <a:gd name="connsiteY8087" fmla="*/ 1727551 h 3910698"/>
                <a:gd name="connsiteX8088" fmla="*/ 4055660 w 12193737"/>
                <a:gd name="connsiteY8088" fmla="*/ 1870255 h 3910698"/>
                <a:gd name="connsiteX8089" fmla="*/ 4055660 w 12193737"/>
                <a:gd name="connsiteY8089" fmla="*/ 1723640 h 3910698"/>
                <a:gd name="connsiteX8090" fmla="*/ 3930372 w 12193737"/>
                <a:gd name="connsiteY8090" fmla="*/ 1795952 h 3910698"/>
                <a:gd name="connsiteX8091" fmla="*/ 3930372 w 12193737"/>
                <a:gd name="connsiteY8091" fmla="*/ 1651256 h 3910698"/>
                <a:gd name="connsiteX8092" fmla="*/ 3935441 w 12193737"/>
                <a:gd name="connsiteY8092" fmla="*/ 1648323 h 3910698"/>
                <a:gd name="connsiteX8093" fmla="*/ 4055624 w 12193737"/>
                <a:gd name="connsiteY8093" fmla="*/ 1717702 h 3910698"/>
                <a:gd name="connsiteX8094" fmla="*/ 4055624 w 12193737"/>
                <a:gd name="connsiteY8094" fmla="*/ 1723604 h 3910698"/>
                <a:gd name="connsiteX8095" fmla="*/ 4055660 w 12193737"/>
                <a:gd name="connsiteY8095" fmla="*/ 1713827 h 3910698"/>
                <a:gd name="connsiteX8096" fmla="*/ 3938845 w 12193737"/>
                <a:gd name="connsiteY8096" fmla="*/ 1646404 h 3910698"/>
                <a:gd name="connsiteX8097" fmla="*/ 4055660 w 12193737"/>
                <a:gd name="connsiteY8097" fmla="*/ 1578981 h 3910698"/>
                <a:gd name="connsiteX8098" fmla="*/ 4055660 w 12193737"/>
                <a:gd name="connsiteY8098" fmla="*/ 1713864 h 3910698"/>
                <a:gd name="connsiteX8099" fmla="*/ 4055660 w 12193737"/>
                <a:gd name="connsiteY8099" fmla="*/ 1549578 h 3910698"/>
                <a:gd name="connsiteX8100" fmla="*/ 3938845 w 12193737"/>
                <a:gd name="connsiteY8100" fmla="*/ 1482155 h 3910698"/>
                <a:gd name="connsiteX8101" fmla="*/ 4055660 w 12193737"/>
                <a:gd name="connsiteY8101" fmla="*/ 1414731 h 3910698"/>
                <a:gd name="connsiteX8102" fmla="*/ 4055660 w 12193737"/>
                <a:gd name="connsiteY8102" fmla="*/ 1549614 h 3910698"/>
                <a:gd name="connsiteX8103" fmla="*/ 4055660 w 12193737"/>
                <a:gd name="connsiteY8103" fmla="*/ 1410784 h 3910698"/>
                <a:gd name="connsiteX8104" fmla="*/ 3935441 w 12193737"/>
                <a:gd name="connsiteY8104" fmla="*/ 1480199 h 3910698"/>
                <a:gd name="connsiteX8105" fmla="*/ 3930372 w 12193737"/>
                <a:gd name="connsiteY8105" fmla="*/ 1477266 h 3910698"/>
                <a:gd name="connsiteX8106" fmla="*/ 3930372 w 12193737"/>
                <a:gd name="connsiteY8106" fmla="*/ 1332570 h 3910698"/>
                <a:gd name="connsiteX8107" fmla="*/ 4055660 w 12193737"/>
                <a:gd name="connsiteY8107" fmla="*/ 1404882 h 3910698"/>
                <a:gd name="connsiteX8108" fmla="*/ 4055660 w 12193737"/>
                <a:gd name="connsiteY8108" fmla="*/ 1410784 h 3910698"/>
                <a:gd name="connsiteX8109" fmla="*/ 4055660 w 12193737"/>
                <a:gd name="connsiteY8109" fmla="*/ 1400971 h 3910698"/>
                <a:gd name="connsiteX8110" fmla="*/ 3932074 w 12193737"/>
                <a:gd name="connsiteY8110" fmla="*/ 1329637 h 3910698"/>
                <a:gd name="connsiteX8111" fmla="*/ 4055660 w 12193737"/>
                <a:gd name="connsiteY8111" fmla="*/ 1258303 h 3910698"/>
                <a:gd name="connsiteX8112" fmla="*/ 4055660 w 12193737"/>
                <a:gd name="connsiteY8112" fmla="*/ 1401008 h 3910698"/>
                <a:gd name="connsiteX8113" fmla="*/ 4055660 w 12193737"/>
                <a:gd name="connsiteY8113" fmla="*/ 1254357 h 3910698"/>
                <a:gd name="connsiteX8114" fmla="*/ 3930372 w 12193737"/>
                <a:gd name="connsiteY8114" fmla="*/ 1326704 h 3910698"/>
                <a:gd name="connsiteX8115" fmla="*/ 3930372 w 12193737"/>
                <a:gd name="connsiteY8115" fmla="*/ 1176143 h 3910698"/>
                <a:gd name="connsiteX8116" fmla="*/ 4055660 w 12193737"/>
                <a:gd name="connsiteY8116" fmla="*/ 1248454 h 3910698"/>
                <a:gd name="connsiteX8117" fmla="*/ 4055660 w 12193737"/>
                <a:gd name="connsiteY8117" fmla="*/ 1254357 h 3910698"/>
                <a:gd name="connsiteX8118" fmla="*/ 4055660 w 12193737"/>
                <a:gd name="connsiteY8118" fmla="*/ 1244544 h 3910698"/>
                <a:gd name="connsiteX8119" fmla="*/ 3932074 w 12193737"/>
                <a:gd name="connsiteY8119" fmla="*/ 1173210 h 3910698"/>
                <a:gd name="connsiteX8120" fmla="*/ 4055660 w 12193737"/>
                <a:gd name="connsiteY8120" fmla="*/ 1101839 h 3910698"/>
                <a:gd name="connsiteX8121" fmla="*/ 4055660 w 12193737"/>
                <a:gd name="connsiteY8121" fmla="*/ 1244544 h 3910698"/>
                <a:gd name="connsiteX8122" fmla="*/ 4055660 w 12193737"/>
                <a:gd name="connsiteY8122" fmla="*/ 1097929 h 3910698"/>
                <a:gd name="connsiteX8123" fmla="*/ 3930372 w 12193737"/>
                <a:gd name="connsiteY8123" fmla="*/ 1170240 h 3910698"/>
                <a:gd name="connsiteX8124" fmla="*/ 3930372 w 12193737"/>
                <a:gd name="connsiteY8124" fmla="*/ 1019678 h 3910698"/>
                <a:gd name="connsiteX8125" fmla="*/ 4055660 w 12193737"/>
                <a:gd name="connsiteY8125" fmla="*/ 1091990 h 3910698"/>
                <a:gd name="connsiteX8126" fmla="*/ 4055660 w 12193737"/>
                <a:gd name="connsiteY8126" fmla="*/ 1097892 h 3910698"/>
                <a:gd name="connsiteX8127" fmla="*/ 4055660 w 12193737"/>
                <a:gd name="connsiteY8127" fmla="*/ 1088116 h 3910698"/>
                <a:gd name="connsiteX8128" fmla="*/ 3932074 w 12193737"/>
                <a:gd name="connsiteY8128" fmla="*/ 1016782 h 3910698"/>
                <a:gd name="connsiteX8129" fmla="*/ 4055660 w 12193737"/>
                <a:gd name="connsiteY8129" fmla="*/ 945411 h 3910698"/>
                <a:gd name="connsiteX8130" fmla="*/ 4055660 w 12193737"/>
                <a:gd name="connsiteY8130" fmla="*/ 1088116 h 3910698"/>
                <a:gd name="connsiteX8131" fmla="*/ 4055660 w 12193737"/>
                <a:gd name="connsiteY8131" fmla="*/ 941501 h 3910698"/>
                <a:gd name="connsiteX8132" fmla="*/ 3930372 w 12193737"/>
                <a:gd name="connsiteY8132" fmla="*/ 1013812 h 3910698"/>
                <a:gd name="connsiteX8133" fmla="*/ 3930372 w 12193737"/>
                <a:gd name="connsiteY8133" fmla="*/ 869117 h 3910698"/>
                <a:gd name="connsiteX8134" fmla="*/ 3935441 w 12193737"/>
                <a:gd name="connsiteY8134" fmla="*/ 866183 h 3910698"/>
                <a:gd name="connsiteX8135" fmla="*/ 4055660 w 12193737"/>
                <a:gd name="connsiteY8135" fmla="*/ 935598 h 3910698"/>
                <a:gd name="connsiteX8136" fmla="*/ 4055660 w 12193737"/>
                <a:gd name="connsiteY8136" fmla="*/ 941501 h 3910698"/>
                <a:gd name="connsiteX8137" fmla="*/ 4055660 w 12193737"/>
                <a:gd name="connsiteY8137" fmla="*/ 931688 h 3910698"/>
                <a:gd name="connsiteX8138" fmla="*/ 3938845 w 12193737"/>
                <a:gd name="connsiteY8138" fmla="*/ 864264 h 3910698"/>
                <a:gd name="connsiteX8139" fmla="*/ 4055660 w 12193737"/>
                <a:gd name="connsiteY8139" fmla="*/ 796805 h 3910698"/>
                <a:gd name="connsiteX8140" fmla="*/ 4055660 w 12193737"/>
                <a:gd name="connsiteY8140" fmla="*/ 931688 h 3910698"/>
                <a:gd name="connsiteX8141" fmla="*/ 4055660 w 12193737"/>
                <a:gd name="connsiteY8141" fmla="*/ 767438 h 3910698"/>
                <a:gd name="connsiteX8142" fmla="*/ 3938845 w 12193737"/>
                <a:gd name="connsiteY8142" fmla="*/ 700015 h 3910698"/>
                <a:gd name="connsiteX8143" fmla="*/ 4055660 w 12193737"/>
                <a:gd name="connsiteY8143" fmla="*/ 632592 h 3910698"/>
                <a:gd name="connsiteX8144" fmla="*/ 4055660 w 12193737"/>
                <a:gd name="connsiteY8144" fmla="*/ 767475 h 3910698"/>
                <a:gd name="connsiteX8145" fmla="*/ 4055660 w 12193737"/>
                <a:gd name="connsiteY8145" fmla="*/ 628645 h 3910698"/>
                <a:gd name="connsiteX8146" fmla="*/ 3935478 w 12193737"/>
                <a:gd name="connsiteY8146" fmla="*/ 698060 h 3910698"/>
                <a:gd name="connsiteX8147" fmla="*/ 3930409 w 12193737"/>
                <a:gd name="connsiteY8147" fmla="*/ 695127 h 3910698"/>
                <a:gd name="connsiteX8148" fmla="*/ 3930409 w 12193737"/>
                <a:gd name="connsiteY8148" fmla="*/ 550431 h 3910698"/>
                <a:gd name="connsiteX8149" fmla="*/ 4055696 w 12193737"/>
                <a:gd name="connsiteY8149" fmla="*/ 622779 h 3910698"/>
                <a:gd name="connsiteX8150" fmla="*/ 4055696 w 12193737"/>
                <a:gd name="connsiteY8150" fmla="*/ 628681 h 3910698"/>
                <a:gd name="connsiteX8151" fmla="*/ 4055660 w 12193737"/>
                <a:gd name="connsiteY8151" fmla="*/ 618832 h 3910698"/>
                <a:gd name="connsiteX8152" fmla="*/ 3932074 w 12193737"/>
                <a:gd name="connsiteY8152" fmla="*/ 547498 h 3910698"/>
                <a:gd name="connsiteX8153" fmla="*/ 4055660 w 12193737"/>
                <a:gd name="connsiteY8153" fmla="*/ 476128 h 3910698"/>
                <a:gd name="connsiteX8154" fmla="*/ 4055660 w 12193737"/>
                <a:gd name="connsiteY8154" fmla="*/ 618832 h 3910698"/>
                <a:gd name="connsiteX8155" fmla="*/ 4055660 w 12193737"/>
                <a:gd name="connsiteY8155" fmla="*/ 472217 h 3910698"/>
                <a:gd name="connsiteX8156" fmla="*/ 3930372 w 12193737"/>
                <a:gd name="connsiteY8156" fmla="*/ 544529 h 3910698"/>
                <a:gd name="connsiteX8157" fmla="*/ 3930372 w 12193737"/>
                <a:gd name="connsiteY8157" fmla="*/ 393967 h 3910698"/>
                <a:gd name="connsiteX8158" fmla="*/ 4055660 w 12193737"/>
                <a:gd name="connsiteY8158" fmla="*/ 466315 h 3910698"/>
                <a:gd name="connsiteX8159" fmla="*/ 4055660 w 12193737"/>
                <a:gd name="connsiteY8159" fmla="*/ 472217 h 3910698"/>
                <a:gd name="connsiteX8160" fmla="*/ 4055660 w 12193737"/>
                <a:gd name="connsiteY8160" fmla="*/ 462404 h 3910698"/>
                <a:gd name="connsiteX8161" fmla="*/ 3932074 w 12193737"/>
                <a:gd name="connsiteY8161" fmla="*/ 391070 h 3910698"/>
                <a:gd name="connsiteX8162" fmla="*/ 4055660 w 12193737"/>
                <a:gd name="connsiteY8162" fmla="*/ 319700 h 3910698"/>
                <a:gd name="connsiteX8163" fmla="*/ 4055660 w 12193737"/>
                <a:gd name="connsiteY8163" fmla="*/ 462404 h 3910698"/>
                <a:gd name="connsiteX8164" fmla="*/ 4055660 w 12193737"/>
                <a:gd name="connsiteY8164" fmla="*/ 315789 h 3910698"/>
                <a:gd name="connsiteX8165" fmla="*/ 3930372 w 12193737"/>
                <a:gd name="connsiteY8165" fmla="*/ 388101 h 3910698"/>
                <a:gd name="connsiteX8166" fmla="*/ 3930372 w 12193737"/>
                <a:gd name="connsiteY8166" fmla="*/ 237539 h 3910698"/>
                <a:gd name="connsiteX8167" fmla="*/ 4055660 w 12193737"/>
                <a:gd name="connsiteY8167" fmla="*/ 309887 h 3910698"/>
                <a:gd name="connsiteX8168" fmla="*/ 4055660 w 12193737"/>
                <a:gd name="connsiteY8168" fmla="*/ 315789 h 3910698"/>
                <a:gd name="connsiteX8169" fmla="*/ 4055660 w 12193737"/>
                <a:gd name="connsiteY8169" fmla="*/ 305976 h 3910698"/>
                <a:gd name="connsiteX8170" fmla="*/ 3932074 w 12193737"/>
                <a:gd name="connsiteY8170" fmla="*/ 234642 h 3910698"/>
                <a:gd name="connsiteX8171" fmla="*/ 4055660 w 12193737"/>
                <a:gd name="connsiteY8171" fmla="*/ 163308 h 3910698"/>
                <a:gd name="connsiteX8172" fmla="*/ 4055660 w 12193737"/>
                <a:gd name="connsiteY8172" fmla="*/ 306012 h 3910698"/>
                <a:gd name="connsiteX8173" fmla="*/ 4055660 w 12193737"/>
                <a:gd name="connsiteY8173" fmla="*/ 159361 h 3910698"/>
                <a:gd name="connsiteX8174" fmla="*/ 3930372 w 12193737"/>
                <a:gd name="connsiteY8174" fmla="*/ 231673 h 3910698"/>
                <a:gd name="connsiteX8175" fmla="*/ 3930372 w 12193737"/>
                <a:gd name="connsiteY8175" fmla="*/ 87013 h 3910698"/>
                <a:gd name="connsiteX8176" fmla="*/ 3935441 w 12193737"/>
                <a:gd name="connsiteY8176" fmla="*/ 84080 h 3910698"/>
                <a:gd name="connsiteX8177" fmla="*/ 4055624 w 12193737"/>
                <a:gd name="connsiteY8177" fmla="*/ 153459 h 3910698"/>
                <a:gd name="connsiteX8178" fmla="*/ 4055624 w 12193737"/>
                <a:gd name="connsiteY8178" fmla="*/ 159361 h 3910698"/>
                <a:gd name="connsiteX8179" fmla="*/ 4055660 w 12193737"/>
                <a:gd name="connsiteY8179" fmla="*/ 149548 h 3910698"/>
                <a:gd name="connsiteX8180" fmla="*/ 3938845 w 12193737"/>
                <a:gd name="connsiteY8180" fmla="*/ 82125 h 3910698"/>
                <a:gd name="connsiteX8181" fmla="*/ 4055660 w 12193737"/>
                <a:gd name="connsiteY8181" fmla="*/ 14701 h 3910698"/>
                <a:gd name="connsiteX8182" fmla="*/ 4055660 w 12193737"/>
                <a:gd name="connsiteY8182" fmla="*/ 149584 h 3910698"/>
                <a:gd name="connsiteX8183" fmla="*/ 4072606 w 12193737"/>
                <a:gd name="connsiteY8183" fmla="*/ 3896033 h 3910698"/>
                <a:gd name="connsiteX8184" fmla="*/ 4072606 w 12193737"/>
                <a:gd name="connsiteY8184" fmla="*/ 3761114 h 3910698"/>
                <a:gd name="connsiteX8185" fmla="*/ 4189457 w 12193737"/>
                <a:gd name="connsiteY8185" fmla="*/ 3828573 h 3910698"/>
                <a:gd name="connsiteX8186" fmla="*/ 4072606 w 12193737"/>
                <a:gd name="connsiteY8186" fmla="*/ 3896033 h 3910698"/>
                <a:gd name="connsiteX8187" fmla="*/ 4192861 w 12193737"/>
                <a:gd name="connsiteY8187" fmla="*/ 3826618 h 3910698"/>
                <a:gd name="connsiteX8188" fmla="*/ 4072606 w 12193737"/>
                <a:gd name="connsiteY8188" fmla="*/ 3757167 h 3910698"/>
                <a:gd name="connsiteX8189" fmla="*/ 4072606 w 12193737"/>
                <a:gd name="connsiteY8189" fmla="*/ 3751337 h 3910698"/>
                <a:gd name="connsiteX8190" fmla="*/ 4197930 w 12193737"/>
                <a:gd name="connsiteY8190" fmla="*/ 3678989 h 3910698"/>
                <a:gd name="connsiteX8191" fmla="*/ 4197930 w 12193737"/>
                <a:gd name="connsiteY8191" fmla="*/ 3823649 h 3910698"/>
                <a:gd name="connsiteX8192" fmla="*/ 4192861 w 12193737"/>
                <a:gd name="connsiteY8192" fmla="*/ 3826582 h 3910698"/>
                <a:gd name="connsiteX8193" fmla="*/ 4201334 w 12193737"/>
                <a:gd name="connsiteY8193" fmla="*/ 3821730 h 3910698"/>
                <a:gd name="connsiteX8194" fmla="*/ 4201334 w 12193737"/>
                <a:gd name="connsiteY8194" fmla="*/ 3678989 h 3910698"/>
                <a:gd name="connsiteX8195" fmla="*/ 4324956 w 12193737"/>
                <a:gd name="connsiteY8195" fmla="*/ 3750360 h 3910698"/>
                <a:gd name="connsiteX8196" fmla="*/ 4201334 w 12193737"/>
                <a:gd name="connsiteY8196" fmla="*/ 3821730 h 3910698"/>
                <a:gd name="connsiteX8197" fmla="*/ 4333393 w 12193737"/>
                <a:gd name="connsiteY8197" fmla="*/ 3907765 h 3910698"/>
                <a:gd name="connsiteX8198" fmla="*/ 4209807 w 12193737"/>
                <a:gd name="connsiteY8198" fmla="*/ 3836395 h 3910698"/>
                <a:gd name="connsiteX8199" fmla="*/ 4333393 w 12193737"/>
                <a:gd name="connsiteY8199" fmla="*/ 3765025 h 3910698"/>
                <a:gd name="connsiteX8200" fmla="*/ 4333393 w 12193737"/>
                <a:gd name="connsiteY8200" fmla="*/ 3907765 h 3910698"/>
                <a:gd name="connsiteX8201" fmla="*/ 4336797 w 12193737"/>
                <a:gd name="connsiteY8201" fmla="*/ 3907765 h 3910698"/>
                <a:gd name="connsiteX8202" fmla="*/ 4336797 w 12193737"/>
                <a:gd name="connsiteY8202" fmla="*/ 3763069 h 3910698"/>
                <a:gd name="connsiteX8203" fmla="*/ 4341866 w 12193737"/>
                <a:gd name="connsiteY8203" fmla="*/ 3760137 h 3910698"/>
                <a:gd name="connsiteX8204" fmla="*/ 4467190 w 12193737"/>
                <a:gd name="connsiteY8204" fmla="*/ 3832484 h 3910698"/>
                <a:gd name="connsiteX8205" fmla="*/ 4336797 w 12193737"/>
                <a:gd name="connsiteY8205" fmla="*/ 3907765 h 3910698"/>
                <a:gd name="connsiteX8206" fmla="*/ 4468892 w 12193737"/>
                <a:gd name="connsiteY8206" fmla="*/ 3829551 h 3910698"/>
                <a:gd name="connsiteX8207" fmla="*/ 4345306 w 12193737"/>
                <a:gd name="connsiteY8207" fmla="*/ 3758181 h 3910698"/>
                <a:gd name="connsiteX8208" fmla="*/ 4468892 w 12193737"/>
                <a:gd name="connsiteY8208" fmla="*/ 3686811 h 3910698"/>
                <a:gd name="connsiteX8209" fmla="*/ 4468892 w 12193737"/>
                <a:gd name="connsiteY8209" fmla="*/ 3829551 h 3910698"/>
                <a:gd name="connsiteX8210" fmla="*/ 4472259 w 12193737"/>
                <a:gd name="connsiteY8210" fmla="*/ 3684855 h 3910698"/>
                <a:gd name="connsiteX8211" fmla="*/ 4477365 w 12193737"/>
                <a:gd name="connsiteY8211" fmla="*/ 3681922 h 3910698"/>
                <a:gd name="connsiteX8212" fmla="*/ 4602688 w 12193737"/>
                <a:gd name="connsiteY8212" fmla="*/ 3754271 h 3910698"/>
                <a:gd name="connsiteX8213" fmla="*/ 4472295 w 12193737"/>
                <a:gd name="connsiteY8213" fmla="*/ 3829587 h 3910698"/>
                <a:gd name="connsiteX8214" fmla="*/ 4472295 w 12193737"/>
                <a:gd name="connsiteY8214" fmla="*/ 3684892 h 3910698"/>
                <a:gd name="connsiteX8215" fmla="*/ 4604354 w 12193737"/>
                <a:gd name="connsiteY8215" fmla="*/ 3907765 h 3910698"/>
                <a:gd name="connsiteX8216" fmla="*/ 4473961 w 12193737"/>
                <a:gd name="connsiteY8216" fmla="*/ 3832484 h 3910698"/>
                <a:gd name="connsiteX8217" fmla="*/ 4604354 w 12193737"/>
                <a:gd name="connsiteY8217" fmla="*/ 3757240 h 3910698"/>
                <a:gd name="connsiteX8218" fmla="*/ 4604354 w 12193737"/>
                <a:gd name="connsiteY8218" fmla="*/ 3907765 h 3910698"/>
                <a:gd name="connsiteX8219" fmla="*/ 4604354 w 12193737"/>
                <a:gd name="connsiteY8219" fmla="*/ 3751301 h 3910698"/>
                <a:gd name="connsiteX8220" fmla="*/ 4480732 w 12193737"/>
                <a:gd name="connsiteY8220" fmla="*/ 3679931 h 3910698"/>
                <a:gd name="connsiteX8221" fmla="*/ 4604354 w 12193737"/>
                <a:gd name="connsiteY8221" fmla="*/ 3608561 h 3910698"/>
                <a:gd name="connsiteX8222" fmla="*/ 4604354 w 12193737"/>
                <a:gd name="connsiteY8222" fmla="*/ 3751265 h 3910698"/>
                <a:gd name="connsiteX8223" fmla="*/ 4733082 w 12193737"/>
                <a:gd name="connsiteY8223" fmla="*/ 3835381 h 3910698"/>
                <a:gd name="connsiteX8224" fmla="*/ 4607758 w 12193737"/>
                <a:gd name="connsiteY8224" fmla="*/ 3907729 h 3910698"/>
                <a:gd name="connsiteX8225" fmla="*/ 4607758 w 12193737"/>
                <a:gd name="connsiteY8225" fmla="*/ 3757167 h 3910698"/>
                <a:gd name="connsiteX8226" fmla="*/ 4733082 w 12193737"/>
                <a:gd name="connsiteY8226" fmla="*/ 3829551 h 3910698"/>
                <a:gd name="connsiteX8227" fmla="*/ 4733082 w 12193737"/>
                <a:gd name="connsiteY8227" fmla="*/ 3835381 h 3910698"/>
                <a:gd name="connsiteX8228" fmla="*/ 4733082 w 12193737"/>
                <a:gd name="connsiteY8228" fmla="*/ 3825641 h 3910698"/>
                <a:gd name="connsiteX8229" fmla="*/ 4609460 w 12193737"/>
                <a:gd name="connsiteY8229" fmla="*/ 3754234 h 3910698"/>
                <a:gd name="connsiteX8230" fmla="*/ 4733082 w 12193737"/>
                <a:gd name="connsiteY8230" fmla="*/ 3682864 h 3910698"/>
                <a:gd name="connsiteX8231" fmla="*/ 4733082 w 12193737"/>
                <a:gd name="connsiteY8231" fmla="*/ 3825604 h 3910698"/>
                <a:gd name="connsiteX8232" fmla="*/ 4733082 w 12193737"/>
                <a:gd name="connsiteY8232" fmla="*/ 3678953 h 3910698"/>
                <a:gd name="connsiteX8233" fmla="*/ 4607758 w 12193737"/>
                <a:gd name="connsiteY8233" fmla="*/ 3751301 h 3910698"/>
                <a:gd name="connsiteX8234" fmla="*/ 4607758 w 12193737"/>
                <a:gd name="connsiteY8234" fmla="*/ 3606642 h 3910698"/>
                <a:gd name="connsiteX8235" fmla="*/ 4612827 w 12193737"/>
                <a:gd name="connsiteY8235" fmla="*/ 3603708 h 3910698"/>
                <a:gd name="connsiteX8236" fmla="*/ 4733082 w 12193737"/>
                <a:gd name="connsiteY8236" fmla="*/ 3673123 h 3910698"/>
                <a:gd name="connsiteX8237" fmla="*/ 4733082 w 12193737"/>
                <a:gd name="connsiteY8237" fmla="*/ 3678953 h 3910698"/>
                <a:gd name="connsiteX8238" fmla="*/ 4733082 w 12193737"/>
                <a:gd name="connsiteY8238" fmla="*/ 3669213 h 3910698"/>
                <a:gd name="connsiteX8239" fmla="*/ 4616231 w 12193737"/>
                <a:gd name="connsiteY8239" fmla="*/ 3601753 h 3910698"/>
                <a:gd name="connsiteX8240" fmla="*/ 4733082 w 12193737"/>
                <a:gd name="connsiteY8240" fmla="*/ 3534294 h 3910698"/>
                <a:gd name="connsiteX8241" fmla="*/ 4733082 w 12193737"/>
                <a:gd name="connsiteY8241" fmla="*/ 3669213 h 3910698"/>
                <a:gd name="connsiteX8242" fmla="*/ 4733082 w 12193737"/>
                <a:gd name="connsiteY8242" fmla="*/ 3504963 h 3910698"/>
                <a:gd name="connsiteX8243" fmla="*/ 4616195 w 12193737"/>
                <a:gd name="connsiteY8243" fmla="*/ 3437468 h 3910698"/>
                <a:gd name="connsiteX8244" fmla="*/ 4733082 w 12193737"/>
                <a:gd name="connsiteY8244" fmla="*/ 3370008 h 3910698"/>
                <a:gd name="connsiteX8245" fmla="*/ 4733082 w 12193737"/>
                <a:gd name="connsiteY8245" fmla="*/ 3504963 h 3910698"/>
                <a:gd name="connsiteX8246" fmla="*/ 4733082 w 12193737"/>
                <a:gd name="connsiteY8246" fmla="*/ 3366097 h 3910698"/>
                <a:gd name="connsiteX8247" fmla="*/ 4612791 w 12193737"/>
                <a:gd name="connsiteY8247" fmla="*/ 3435512 h 3910698"/>
                <a:gd name="connsiteX8248" fmla="*/ 4607722 w 12193737"/>
                <a:gd name="connsiteY8248" fmla="*/ 3432579 h 3910698"/>
                <a:gd name="connsiteX8249" fmla="*/ 4607722 w 12193737"/>
                <a:gd name="connsiteY8249" fmla="*/ 3287883 h 3910698"/>
                <a:gd name="connsiteX8250" fmla="*/ 4733045 w 12193737"/>
                <a:gd name="connsiteY8250" fmla="*/ 3360267 h 3910698"/>
                <a:gd name="connsiteX8251" fmla="*/ 4733045 w 12193737"/>
                <a:gd name="connsiteY8251" fmla="*/ 3366097 h 3910698"/>
                <a:gd name="connsiteX8252" fmla="*/ 4733082 w 12193737"/>
                <a:gd name="connsiteY8252" fmla="*/ 3356357 h 3910698"/>
                <a:gd name="connsiteX8253" fmla="*/ 4609460 w 12193737"/>
                <a:gd name="connsiteY8253" fmla="*/ 3284987 h 3910698"/>
                <a:gd name="connsiteX8254" fmla="*/ 4733082 w 12193737"/>
                <a:gd name="connsiteY8254" fmla="*/ 3213616 h 3910698"/>
                <a:gd name="connsiteX8255" fmla="*/ 4733082 w 12193737"/>
                <a:gd name="connsiteY8255" fmla="*/ 3356357 h 3910698"/>
                <a:gd name="connsiteX8256" fmla="*/ 4733082 w 12193737"/>
                <a:gd name="connsiteY8256" fmla="*/ 3209670 h 3910698"/>
                <a:gd name="connsiteX8257" fmla="*/ 4607758 w 12193737"/>
                <a:gd name="connsiteY8257" fmla="*/ 3282017 h 3910698"/>
                <a:gd name="connsiteX8258" fmla="*/ 4607758 w 12193737"/>
                <a:gd name="connsiteY8258" fmla="*/ 3131455 h 3910698"/>
                <a:gd name="connsiteX8259" fmla="*/ 4733082 w 12193737"/>
                <a:gd name="connsiteY8259" fmla="*/ 3203840 h 3910698"/>
                <a:gd name="connsiteX8260" fmla="*/ 4733082 w 12193737"/>
                <a:gd name="connsiteY8260" fmla="*/ 3209670 h 3910698"/>
                <a:gd name="connsiteX8261" fmla="*/ 4733082 w 12193737"/>
                <a:gd name="connsiteY8261" fmla="*/ 3199929 h 3910698"/>
                <a:gd name="connsiteX8262" fmla="*/ 4609460 w 12193737"/>
                <a:gd name="connsiteY8262" fmla="*/ 3128522 h 3910698"/>
                <a:gd name="connsiteX8263" fmla="*/ 4733082 w 12193737"/>
                <a:gd name="connsiteY8263" fmla="*/ 3057152 h 3910698"/>
                <a:gd name="connsiteX8264" fmla="*/ 4733082 w 12193737"/>
                <a:gd name="connsiteY8264" fmla="*/ 3199929 h 3910698"/>
                <a:gd name="connsiteX8265" fmla="*/ 4733082 w 12193737"/>
                <a:gd name="connsiteY8265" fmla="*/ 3053242 h 3910698"/>
                <a:gd name="connsiteX8266" fmla="*/ 4607758 w 12193737"/>
                <a:gd name="connsiteY8266" fmla="*/ 3125589 h 3910698"/>
                <a:gd name="connsiteX8267" fmla="*/ 4607758 w 12193737"/>
                <a:gd name="connsiteY8267" fmla="*/ 2975027 h 3910698"/>
                <a:gd name="connsiteX8268" fmla="*/ 4733082 w 12193737"/>
                <a:gd name="connsiteY8268" fmla="*/ 3047412 h 3910698"/>
                <a:gd name="connsiteX8269" fmla="*/ 4733082 w 12193737"/>
                <a:gd name="connsiteY8269" fmla="*/ 3053242 h 3910698"/>
                <a:gd name="connsiteX8270" fmla="*/ 4733082 w 12193737"/>
                <a:gd name="connsiteY8270" fmla="*/ 3043501 h 3910698"/>
                <a:gd name="connsiteX8271" fmla="*/ 4609460 w 12193737"/>
                <a:gd name="connsiteY8271" fmla="*/ 2972094 h 3910698"/>
                <a:gd name="connsiteX8272" fmla="*/ 4733082 w 12193737"/>
                <a:gd name="connsiteY8272" fmla="*/ 2900724 h 3910698"/>
                <a:gd name="connsiteX8273" fmla="*/ 4733082 w 12193737"/>
                <a:gd name="connsiteY8273" fmla="*/ 3043501 h 3910698"/>
                <a:gd name="connsiteX8274" fmla="*/ 4733082 w 12193737"/>
                <a:gd name="connsiteY8274" fmla="*/ 2896814 h 3910698"/>
                <a:gd name="connsiteX8275" fmla="*/ 4607758 w 12193737"/>
                <a:gd name="connsiteY8275" fmla="*/ 2969161 h 3910698"/>
                <a:gd name="connsiteX8276" fmla="*/ 4607758 w 12193737"/>
                <a:gd name="connsiteY8276" fmla="*/ 2824502 h 3910698"/>
                <a:gd name="connsiteX8277" fmla="*/ 4612864 w 12193737"/>
                <a:gd name="connsiteY8277" fmla="*/ 2821569 h 3910698"/>
                <a:gd name="connsiteX8278" fmla="*/ 4733118 w 12193737"/>
                <a:gd name="connsiteY8278" fmla="*/ 2890984 h 3910698"/>
                <a:gd name="connsiteX8279" fmla="*/ 4733118 w 12193737"/>
                <a:gd name="connsiteY8279" fmla="*/ 2896814 h 3910698"/>
                <a:gd name="connsiteX8280" fmla="*/ 4733082 w 12193737"/>
                <a:gd name="connsiteY8280" fmla="*/ 2887073 h 3910698"/>
                <a:gd name="connsiteX8281" fmla="*/ 4616231 w 12193737"/>
                <a:gd name="connsiteY8281" fmla="*/ 2819613 h 3910698"/>
                <a:gd name="connsiteX8282" fmla="*/ 4733082 w 12193737"/>
                <a:gd name="connsiteY8282" fmla="*/ 2752154 h 3910698"/>
                <a:gd name="connsiteX8283" fmla="*/ 4733082 w 12193737"/>
                <a:gd name="connsiteY8283" fmla="*/ 2887073 h 3910698"/>
                <a:gd name="connsiteX8284" fmla="*/ 4733082 w 12193737"/>
                <a:gd name="connsiteY8284" fmla="*/ 2722824 h 3910698"/>
                <a:gd name="connsiteX8285" fmla="*/ 4616231 w 12193737"/>
                <a:gd name="connsiteY8285" fmla="*/ 2655364 h 3910698"/>
                <a:gd name="connsiteX8286" fmla="*/ 4733082 w 12193737"/>
                <a:gd name="connsiteY8286" fmla="*/ 2587905 h 3910698"/>
                <a:gd name="connsiteX8287" fmla="*/ 4733082 w 12193737"/>
                <a:gd name="connsiteY8287" fmla="*/ 2722824 h 3910698"/>
                <a:gd name="connsiteX8288" fmla="*/ 4733082 w 12193737"/>
                <a:gd name="connsiteY8288" fmla="*/ 2583958 h 3910698"/>
                <a:gd name="connsiteX8289" fmla="*/ 4612827 w 12193737"/>
                <a:gd name="connsiteY8289" fmla="*/ 2653409 h 3910698"/>
                <a:gd name="connsiteX8290" fmla="*/ 4607758 w 12193737"/>
                <a:gd name="connsiteY8290" fmla="*/ 2650476 h 3910698"/>
                <a:gd name="connsiteX8291" fmla="*/ 4607758 w 12193737"/>
                <a:gd name="connsiteY8291" fmla="*/ 2505780 h 3910698"/>
                <a:gd name="connsiteX8292" fmla="*/ 4733082 w 12193737"/>
                <a:gd name="connsiteY8292" fmla="*/ 2578164 h 3910698"/>
                <a:gd name="connsiteX8293" fmla="*/ 4733082 w 12193737"/>
                <a:gd name="connsiteY8293" fmla="*/ 2583994 h 3910698"/>
                <a:gd name="connsiteX8294" fmla="*/ 4733082 w 12193737"/>
                <a:gd name="connsiteY8294" fmla="*/ 2574217 h 3910698"/>
                <a:gd name="connsiteX8295" fmla="*/ 4609460 w 12193737"/>
                <a:gd name="connsiteY8295" fmla="*/ 2502811 h 3910698"/>
                <a:gd name="connsiteX8296" fmla="*/ 4733082 w 12193737"/>
                <a:gd name="connsiteY8296" fmla="*/ 2431440 h 3910698"/>
                <a:gd name="connsiteX8297" fmla="*/ 4733082 w 12193737"/>
                <a:gd name="connsiteY8297" fmla="*/ 2574217 h 3910698"/>
                <a:gd name="connsiteX8298" fmla="*/ 4733082 w 12193737"/>
                <a:gd name="connsiteY8298" fmla="*/ 2427530 h 3910698"/>
                <a:gd name="connsiteX8299" fmla="*/ 4607758 w 12193737"/>
                <a:gd name="connsiteY8299" fmla="*/ 2499878 h 3910698"/>
                <a:gd name="connsiteX8300" fmla="*/ 4607758 w 12193737"/>
                <a:gd name="connsiteY8300" fmla="*/ 2349316 h 3910698"/>
                <a:gd name="connsiteX8301" fmla="*/ 4733082 w 12193737"/>
                <a:gd name="connsiteY8301" fmla="*/ 2421700 h 3910698"/>
                <a:gd name="connsiteX8302" fmla="*/ 4733082 w 12193737"/>
                <a:gd name="connsiteY8302" fmla="*/ 2427530 h 3910698"/>
                <a:gd name="connsiteX8303" fmla="*/ 4733082 w 12193737"/>
                <a:gd name="connsiteY8303" fmla="*/ 2417789 h 3910698"/>
                <a:gd name="connsiteX8304" fmla="*/ 4609460 w 12193737"/>
                <a:gd name="connsiteY8304" fmla="*/ 2346383 h 3910698"/>
                <a:gd name="connsiteX8305" fmla="*/ 4733082 w 12193737"/>
                <a:gd name="connsiteY8305" fmla="*/ 2275013 h 3910698"/>
                <a:gd name="connsiteX8306" fmla="*/ 4733082 w 12193737"/>
                <a:gd name="connsiteY8306" fmla="*/ 2417789 h 3910698"/>
                <a:gd name="connsiteX8307" fmla="*/ 4733082 w 12193737"/>
                <a:gd name="connsiteY8307" fmla="*/ 2271102 h 3910698"/>
                <a:gd name="connsiteX8308" fmla="*/ 4607758 w 12193737"/>
                <a:gd name="connsiteY8308" fmla="*/ 2343450 h 3910698"/>
                <a:gd name="connsiteX8309" fmla="*/ 4607758 w 12193737"/>
                <a:gd name="connsiteY8309" fmla="*/ 2192888 h 3910698"/>
                <a:gd name="connsiteX8310" fmla="*/ 4733082 w 12193737"/>
                <a:gd name="connsiteY8310" fmla="*/ 2265272 h 3910698"/>
                <a:gd name="connsiteX8311" fmla="*/ 4733082 w 12193737"/>
                <a:gd name="connsiteY8311" fmla="*/ 2271102 h 3910698"/>
                <a:gd name="connsiteX8312" fmla="*/ 4733082 w 12193737"/>
                <a:gd name="connsiteY8312" fmla="*/ 2261361 h 3910698"/>
                <a:gd name="connsiteX8313" fmla="*/ 4609460 w 12193737"/>
                <a:gd name="connsiteY8313" fmla="*/ 2189955 h 3910698"/>
                <a:gd name="connsiteX8314" fmla="*/ 4733082 w 12193737"/>
                <a:gd name="connsiteY8314" fmla="*/ 2118585 h 3910698"/>
                <a:gd name="connsiteX8315" fmla="*/ 4733082 w 12193737"/>
                <a:gd name="connsiteY8315" fmla="*/ 2261361 h 3910698"/>
                <a:gd name="connsiteX8316" fmla="*/ 4733082 w 12193737"/>
                <a:gd name="connsiteY8316" fmla="*/ 2114674 h 3910698"/>
                <a:gd name="connsiteX8317" fmla="*/ 4607758 w 12193737"/>
                <a:gd name="connsiteY8317" fmla="*/ 2187022 h 3910698"/>
                <a:gd name="connsiteX8318" fmla="*/ 4607758 w 12193737"/>
                <a:gd name="connsiteY8318" fmla="*/ 2042326 h 3910698"/>
                <a:gd name="connsiteX8319" fmla="*/ 4612827 w 12193737"/>
                <a:gd name="connsiteY8319" fmla="*/ 2039393 h 3910698"/>
                <a:gd name="connsiteX8320" fmla="*/ 4733082 w 12193737"/>
                <a:gd name="connsiteY8320" fmla="*/ 2108844 h 3910698"/>
                <a:gd name="connsiteX8321" fmla="*/ 4733082 w 12193737"/>
                <a:gd name="connsiteY8321" fmla="*/ 2114674 h 3910698"/>
                <a:gd name="connsiteX8322" fmla="*/ 4733082 w 12193737"/>
                <a:gd name="connsiteY8322" fmla="*/ 2104933 h 3910698"/>
                <a:gd name="connsiteX8323" fmla="*/ 4616231 w 12193737"/>
                <a:gd name="connsiteY8323" fmla="*/ 2037474 h 3910698"/>
                <a:gd name="connsiteX8324" fmla="*/ 4733082 w 12193737"/>
                <a:gd name="connsiteY8324" fmla="*/ 1970014 h 3910698"/>
                <a:gd name="connsiteX8325" fmla="*/ 4733082 w 12193737"/>
                <a:gd name="connsiteY8325" fmla="*/ 2104970 h 3910698"/>
                <a:gd name="connsiteX8326" fmla="*/ 4733082 w 12193737"/>
                <a:gd name="connsiteY8326" fmla="*/ 1940684 h 3910698"/>
                <a:gd name="connsiteX8327" fmla="*/ 4616195 w 12193737"/>
                <a:gd name="connsiteY8327" fmla="*/ 1873225 h 3910698"/>
                <a:gd name="connsiteX8328" fmla="*/ 4733082 w 12193737"/>
                <a:gd name="connsiteY8328" fmla="*/ 1805765 h 3910698"/>
                <a:gd name="connsiteX8329" fmla="*/ 4733082 w 12193737"/>
                <a:gd name="connsiteY8329" fmla="*/ 1940720 h 3910698"/>
                <a:gd name="connsiteX8330" fmla="*/ 4733082 w 12193737"/>
                <a:gd name="connsiteY8330" fmla="*/ 1801818 h 3910698"/>
                <a:gd name="connsiteX8331" fmla="*/ 4612827 w 12193737"/>
                <a:gd name="connsiteY8331" fmla="*/ 1871269 h 3910698"/>
                <a:gd name="connsiteX8332" fmla="*/ 4607758 w 12193737"/>
                <a:gd name="connsiteY8332" fmla="*/ 1868336 h 3910698"/>
                <a:gd name="connsiteX8333" fmla="*/ 4607758 w 12193737"/>
                <a:gd name="connsiteY8333" fmla="*/ 1723640 h 3910698"/>
                <a:gd name="connsiteX8334" fmla="*/ 4733082 w 12193737"/>
                <a:gd name="connsiteY8334" fmla="*/ 1795988 h 3910698"/>
                <a:gd name="connsiteX8335" fmla="*/ 4733082 w 12193737"/>
                <a:gd name="connsiteY8335" fmla="*/ 1801818 h 3910698"/>
                <a:gd name="connsiteX8336" fmla="*/ 4733082 w 12193737"/>
                <a:gd name="connsiteY8336" fmla="*/ 1792078 h 3910698"/>
                <a:gd name="connsiteX8337" fmla="*/ 4609460 w 12193737"/>
                <a:gd name="connsiteY8337" fmla="*/ 1720707 h 3910698"/>
                <a:gd name="connsiteX8338" fmla="*/ 4733082 w 12193737"/>
                <a:gd name="connsiteY8338" fmla="*/ 1649337 h 3910698"/>
                <a:gd name="connsiteX8339" fmla="*/ 4733082 w 12193737"/>
                <a:gd name="connsiteY8339" fmla="*/ 1792114 h 3910698"/>
                <a:gd name="connsiteX8340" fmla="*/ 4733082 w 12193737"/>
                <a:gd name="connsiteY8340" fmla="*/ 1645390 h 3910698"/>
                <a:gd name="connsiteX8341" fmla="*/ 4607758 w 12193737"/>
                <a:gd name="connsiteY8341" fmla="*/ 1717774 h 3910698"/>
                <a:gd name="connsiteX8342" fmla="*/ 4607758 w 12193737"/>
                <a:gd name="connsiteY8342" fmla="*/ 1567212 h 3910698"/>
                <a:gd name="connsiteX8343" fmla="*/ 4733082 w 12193737"/>
                <a:gd name="connsiteY8343" fmla="*/ 1639560 h 3910698"/>
                <a:gd name="connsiteX8344" fmla="*/ 4733082 w 12193737"/>
                <a:gd name="connsiteY8344" fmla="*/ 1645390 h 3910698"/>
                <a:gd name="connsiteX8345" fmla="*/ 4733082 w 12193737"/>
                <a:gd name="connsiteY8345" fmla="*/ 1635650 h 3910698"/>
                <a:gd name="connsiteX8346" fmla="*/ 4609460 w 12193737"/>
                <a:gd name="connsiteY8346" fmla="*/ 1564279 h 3910698"/>
                <a:gd name="connsiteX8347" fmla="*/ 4733082 w 12193737"/>
                <a:gd name="connsiteY8347" fmla="*/ 1492909 h 3910698"/>
                <a:gd name="connsiteX8348" fmla="*/ 4733082 w 12193737"/>
                <a:gd name="connsiteY8348" fmla="*/ 1635686 h 3910698"/>
                <a:gd name="connsiteX8349" fmla="*/ 4733082 w 12193737"/>
                <a:gd name="connsiteY8349" fmla="*/ 1488962 h 3910698"/>
                <a:gd name="connsiteX8350" fmla="*/ 4607758 w 12193737"/>
                <a:gd name="connsiteY8350" fmla="*/ 1561346 h 3910698"/>
                <a:gd name="connsiteX8351" fmla="*/ 4607758 w 12193737"/>
                <a:gd name="connsiteY8351" fmla="*/ 1410784 h 3910698"/>
                <a:gd name="connsiteX8352" fmla="*/ 4733082 w 12193737"/>
                <a:gd name="connsiteY8352" fmla="*/ 1483132 h 3910698"/>
                <a:gd name="connsiteX8353" fmla="*/ 4733082 w 12193737"/>
                <a:gd name="connsiteY8353" fmla="*/ 1488962 h 3910698"/>
                <a:gd name="connsiteX8354" fmla="*/ 4733082 w 12193737"/>
                <a:gd name="connsiteY8354" fmla="*/ 1479222 h 3910698"/>
                <a:gd name="connsiteX8355" fmla="*/ 4609460 w 12193737"/>
                <a:gd name="connsiteY8355" fmla="*/ 1407851 h 3910698"/>
                <a:gd name="connsiteX8356" fmla="*/ 4733082 w 12193737"/>
                <a:gd name="connsiteY8356" fmla="*/ 1336481 h 3910698"/>
                <a:gd name="connsiteX8357" fmla="*/ 4733082 w 12193737"/>
                <a:gd name="connsiteY8357" fmla="*/ 1479258 h 3910698"/>
                <a:gd name="connsiteX8358" fmla="*/ 4733082 w 12193737"/>
                <a:gd name="connsiteY8358" fmla="*/ 1332534 h 3910698"/>
                <a:gd name="connsiteX8359" fmla="*/ 4607758 w 12193737"/>
                <a:gd name="connsiteY8359" fmla="*/ 1404918 h 3910698"/>
                <a:gd name="connsiteX8360" fmla="*/ 4607758 w 12193737"/>
                <a:gd name="connsiteY8360" fmla="*/ 1260223 h 3910698"/>
                <a:gd name="connsiteX8361" fmla="*/ 4612827 w 12193737"/>
                <a:gd name="connsiteY8361" fmla="*/ 1257290 h 3910698"/>
                <a:gd name="connsiteX8362" fmla="*/ 4733082 w 12193737"/>
                <a:gd name="connsiteY8362" fmla="*/ 1326704 h 3910698"/>
                <a:gd name="connsiteX8363" fmla="*/ 4733082 w 12193737"/>
                <a:gd name="connsiteY8363" fmla="*/ 1332534 h 3910698"/>
                <a:gd name="connsiteX8364" fmla="*/ 4733082 w 12193737"/>
                <a:gd name="connsiteY8364" fmla="*/ 1322794 h 3910698"/>
                <a:gd name="connsiteX8365" fmla="*/ 4616231 w 12193737"/>
                <a:gd name="connsiteY8365" fmla="*/ 1255334 h 3910698"/>
                <a:gd name="connsiteX8366" fmla="*/ 4733082 w 12193737"/>
                <a:gd name="connsiteY8366" fmla="*/ 1187875 h 3910698"/>
                <a:gd name="connsiteX8367" fmla="*/ 4733082 w 12193737"/>
                <a:gd name="connsiteY8367" fmla="*/ 1322830 h 3910698"/>
                <a:gd name="connsiteX8368" fmla="*/ 4733082 w 12193737"/>
                <a:gd name="connsiteY8368" fmla="*/ 1158544 h 3910698"/>
                <a:gd name="connsiteX8369" fmla="*/ 4616231 w 12193737"/>
                <a:gd name="connsiteY8369" fmla="*/ 1091085 h 3910698"/>
                <a:gd name="connsiteX8370" fmla="*/ 4733082 w 12193737"/>
                <a:gd name="connsiteY8370" fmla="*/ 1023625 h 3910698"/>
                <a:gd name="connsiteX8371" fmla="*/ 4733082 w 12193737"/>
                <a:gd name="connsiteY8371" fmla="*/ 1158581 h 3910698"/>
                <a:gd name="connsiteX8372" fmla="*/ 4733082 w 12193737"/>
                <a:gd name="connsiteY8372" fmla="*/ 1019678 h 3910698"/>
                <a:gd name="connsiteX8373" fmla="*/ 4612827 w 12193737"/>
                <a:gd name="connsiteY8373" fmla="*/ 1089129 h 3910698"/>
                <a:gd name="connsiteX8374" fmla="*/ 4607758 w 12193737"/>
                <a:gd name="connsiteY8374" fmla="*/ 1086196 h 3910698"/>
                <a:gd name="connsiteX8375" fmla="*/ 4607758 w 12193737"/>
                <a:gd name="connsiteY8375" fmla="*/ 941501 h 3910698"/>
                <a:gd name="connsiteX8376" fmla="*/ 4733082 w 12193737"/>
                <a:gd name="connsiteY8376" fmla="*/ 1013885 h 3910698"/>
                <a:gd name="connsiteX8377" fmla="*/ 4733082 w 12193737"/>
                <a:gd name="connsiteY8377" fmla="*/ 1019715 h 3910698"/>
                <a:gd name="connsiteX8378" fmla="*/ 4733082 w 12193737"/>
                <a:gd name="connsiteY8378" fmla="*/ 1009938 h 3910698"/>
                <a:gd name="connsiteX8379" fmla="*/ 4609460 w 12193737"/>
                <a:gd name="connsiteY8379" fmla="*/ 938568 h 3910698"/>
                <a:gd name="connsiteX8380" fmla="*/ 4733082 w 12193737"/>
                <a:gd name="connsiteY8380" fmla="*/ 867197 h 3910698"/>
                <a:gd name="connsiteX8381" fmla="*/ 4733082 w 12193737"/>
                <a:gd name="connsiteY8381" fmla="*/ 1009974 h 3910698"/>
                <a:gd name="connsiteX8382" fmla="*/ 4733082 w 12193737"/>
                <a:gd name="connsiteY8382" fmla="*/ 863250 h 3910698"/>
                <a:gd name="connsiteX8383" fmla="*/ 4607758 w 12193737"/>
                <a:gd name="connsiteY8383" fmla="*/ 935635 h 3910698"/>
                <a:gd name="connsiteX8384" fmla="*/ 4607758 w 12193737"/>
                <a:gd name="connsiteY8384" fmla="*/ 785073 h 3910698"/>
                <a:gd name="connsiteX8385" fmla="*/ 4733082 w 12193737"/>
                <a:gd name="connsiteY8385" fmla="*/ 857457 h 3910698"/>
                <a:gd name="connsiteX8386" fmla="*/ 4733082 w 12193737"/>
                <a:gd name="connsiteY8386" fmla="*/ 863287 h 3910698"/>
                <a:gd name="connsiteX8387" fmla="*/ 4733082 w 12193737"/>
                <a:gd name="connsiteY8387" fmla="*/ 853510 h 3910698"/>
                <a:gd name="connsiteX8388" fmla="*/ 4609460 w 12193737"/>
                <a:gd name="connsiteY8388" fmla="*/ 782140 h 3910698"/>
                <a:gd name="connsiteX8389" fmla="*/ 4733082 w 12193737"/>
                <a:gd name="connsiteY8389" fmla="*/ 710769 h 3910698"/>
                <a:gd name="connsiteX8390" fmla="*/ 4733082 w 12193737"/>
                <a:gd name="connsiteY8390" fmla="*/ 853546 h 3910698"/>
                <a:gd name="connsiteX8391" fmla="*/ 4733082 w 12193737"/>
                <a:gd name="connsiteY8391" fmla="*/ 706823 h 3910698"/>
                <a:gd name="connsiteX8392" fmla="*/ 4607758 w 12193737"/>
                <a:gd name="connsiteY8392" fmla="*/ 779207 h 3910698"/>
                <a:gd name="connsiteX8393" fmla="*/ 4607758 w 12193737"/>
                <a:gd name="connsiteY8393" fmla="*/ 628645 h 3910698"/>
                <a:gd name="connsiteX8394" fmla="*/ 4733082 w 12193737"/>
                <a:gd name="connsiteY8394" fmla="*/ 701029 h 3910698"/>
                <a:gd name="connsiteX8395" fmla="*/ 4733082 w 12193737"/>
                <a:gd name="connsiteY8395" fmla="*/ 706859 h 3910698"/>
                <a:gd name="connsiteX8396" fmla="*/ 4733082 w 12193737"/>
                <a:gd name="connsiteY8396" fmla="*/ 697082 h 3910698"/>
                <a:gd name="connsiteX8397" fmla="*/ 4609460 w 12193737"/>
                <a:gd name="connsiteY8397" fmla="*/ 625712 h 3910698"/>
                <a:gd name="connsiteX8398" fmla="*/ 4733082 w 12193737"/>
                <a:gd name="connsiteY8398" fmla="*/ 554341 h 3910698"/>
                <a:gd name="connsiteX8399" fmla="*/ 4733082 w 12193737"/>
                <a:gd name="connsiteY8399" fmla="*/ 697118 h 3910698"/>
                <a:gd name="connsiteX8400" fmla="*/ 4733082 w 12193737"/>
                <a:gd name="connsiteY8400" fmla="*/ 550395 h 3910698"/>
                <a:gd name="connsiteX8401" fmla="*/ 4607758 w 12193737"/>
                <a:gd name="connsiteY8401" fmla="*/ 622779 h 3910698"/>
                <a:gd name="connsiteX8402" fmla="*/ 4607758 w 12193737"/>
                <a:gd name="connsiteY8402" fmla="*/ 478083 h 3910698"/>
                <a:gd name="connsiteX8403" fmla="*/ 4612827 w 12193737"/>
                <a:gd name="connsiteY8403" fmla="*/ 475150 h 3910698"/>
                <a:gd name="connsiteX8404" fmla="*/ 4733118 w 12193737"/>
                <a:gd name="connsiteY8404" fmla="*/ 544601 h 3910698"/>
                <a:gd name="connsiteX8405" fmla="*/ 4733118 w 12193737"/>
                <a:gd name="connsiteY8405" fmla="*/ 550431 h 3910698"/>
                <a:gd name="connsiteX8406" fmla="*/ 4733082 w 12193737"/>
                <a:gd name="connsiteY8406" fmla="*/ 540654 h 3910698"/>
                <a:gd name="connsiteX8407" fmla="*/ 4616195 w 12193737"/>
                <a:gd name="connsiteY8407" fmla="*/ 473194 h 3910698"/>
                <a:gd name="connsiteX8408" fmla="*/ 4733082 w 12193737"/>
                <a:gd name="connsiteY8408" fmla="*/ 405699 h 3910698"/>
                <a:gd name="connsiteX8409" fmla="*/ 4733082 w 12193737"/>
                <a:gd name="connsiteY8409" fmla="*/ 540654 h 3910698"/>
                <a:gd name="connsiteX8410" fmla="*/ 4733082 w 12193737"/>
                <a:gd name="connsiteY8410" fmla="*/ 376405 h 3910698"/>
                <a:gd name="connsiteX8411" fmla="*/ 4616231 w 12193737"/>
                <a:gd name="connsiteY8411" fmla="*/ 308909 h 3910698"/>
                <a:gd name="connsiteX8412" fmla="*/ 4733082 w 12193737"/>
                <a:gd name="connsiteY8412" fmla="*/ 241449 h 3910698"/>
                <a:gd name="connsiteX8413" fmla="*/ 4733082 w 12193737"/>
                <a:gd name="connsiteY8413" fmla="*/ 376405 h 3910698"/>
                <a:gd name="connsiteX8414" fmla="*/ 4733082 w 12193737"/>
                <a:gd name="connsiteY8414" fmla="*/ 237539 h 3910698"/>
                <a:gd name="connsiteX8415" fmla="*/ 4612827 w 12193737"/>
                <a:gd name="connsiteY8415" fmla="*/ 306990 h 3910698"/>
                <a:gd name="connsiteX8416" fmla="*/ 4607758 w 12193737"/>
                <a:gd name="connsiteY8416" fmla="*/ 304057 h 3910698"/>
                <a:gd name="connsiteX8417" fmla="*/ 4607758 w 12193737"/>
                <a:gd name="connsiteY8417" fmla="*/ 159361 h 3910698"/>
                <a:gd name="connsiteX8418" fmla="*/ 4733082 w 12193737"/>
                <a:gd name="connsiteY8418" fmla="*/ 231745 h 3910698"/>
                <a:gd name="connsiteX8419" fmla="*/ 4733082 w 12193737"/>
                <a:gd name="connsiteY8419" fmla="*/ 237575 h 3910698"/>
                <a:gd name="connsiteX8420" fmla="*/ 4733082 w 12193737"/>
                <a:gd name="connsiteY8420" fmla="*/ 227798 h 3910698"/>
                <a:gd name="connsiteX8421" fmla="*/ 4609460 w 12193737"/>
                <a:gd name="connsiteY8421" fmla="*/ 156428 h 3910698"/>
                <a:gd name="connsiteX8422" fmla="*/ 4733082 w 12193737"/>
                <a:gd name="connsiteY8422" fmla="*/ 85058 h 3910698"/>
                <a:gd name="connsiteX8423" fmla="*/ 4733082 w 12193737"/>
                <a:gd name="connsiteY8423" fmla="*/ 227834 h 3910698"/>
                <a:gd name="connsiteX8424" fmla="*/ 4733082 w 12193737"/>
                <a:gd name="connsiteY8424" fmla="*/ 81111 h 3910698"/>
                <a:gd name="connsiteX8425" fmla="*/ 4607758 w 12193737"/>
                <a:gd name="connsiteY8425" fmla="*/ 153459 h 3910698"/>
                <a:gd name="connsiteX8426" fmla="*/ 4607758 w 12193737"/>
                <a:gd name="connsiteY8426" fmla="*/ 2933 h 3910698"/>
                <a:gd name="connsiteX8427" fmla="*/ 4733082 w 12193737"/>
                <a:gd name="connsiteY8427" fmla="*/ 75281 h 3910698"/>
                <a:gd name="connsiteX8428" fmla="*/ 4733082 w 12193737"/>
                <a:gd name="connsiteY8428" fmla="*/ 81111 h 3910698"/>
                <a:gd name="connsiteX8429" fmla="*/ 5959053 w 12193737"/>
                <a:gd name="connsiteY8429" fmla="*/ 2933 h 3910698"/>
                <a:gd name="connsiteX8430" fmla="*/ 5959053 w 12193737"/>
                <a:gd name="connsiteY8430" fmla="*/ 153459 h 3910698"/>
                <a:gd name="connsiteX8431" fmla="*/ 5828696 w 12193737"/>
                <a:gd name="connsiteY8431" fmla="*/ 78178 h 3910698"/>
                <a:gd name="connsiteX8432" fmla="*/ 5959053 w 12193737"/>
                <a:gd name="connsiteY8432" fmla="*/ 2897 h 3910698"/>
                <a:gd name="connsiteX8433" fmla="*/ 5688128 w 12193737"/>
                <a:gd name="connsiteY8433" fmla="*/ 3444348 h 3910698"/>
                <a:gd name="connsiteX8434" fmla="*/ 5688128 w 12193737"/>
                <a:gd name="connsiteY8434" fmla="*/ 3594873 h 3910698"/>
                <a:gd name="connsiteX8435" fmla="*/ 5584277 w 12193737"/>
                <a:gd name="connsiteY8435" fmla="*/ 3534945 h 3910698"/>
                <a:gd name="connsiteX8436" fmla="*/ 5557734 w 12193737"/>
                <a:gd name="connsiteY8436" fmla="*/ 3519592 h 3910698"/>
                <a:gd name="connsiteX8437" fmla="*/ 5688091 w 12193737"/>
                <a:gd name="connsiteY8437" fmla="*/ 3444348 h 3910698"/>
                <a:gd name="connsiteX8438" fmla="*/ 5556069 w 12193737"/>
                <a:gd name="connsiteY8438" fmla="*/ 3516695 h 3910698"/>
                <a:gd name="connsiteX8439" fmla="*/ 5556069 w 12193737"/>
                <a:gd name="connsiteY8439" fmla="*/ 3366134 h 3910698"/>
                <a:gd name="connsiteX8440" fmla="*/ 5582611 w 12193737"/>
                <a:gd name="connsiteY8440" fmla="*/ 3381451 h 3910698"/>
                <a:gd name="connsiteX8441" fmla="*/ 5686462 w 12193737"/>
                <a:gd name="connsiteY8441" fmla="*/ 3441415 h 3910698"/>
                <a:gd name="connsiteX8442" fmla="*/ 5556069 w 12193737"/>
                <a:gd name="connsiteY8442" fmla="*/ 3516695 h 3910698"/>
                <a:gd name="connsiteX8443" fmla="*/ 5584277 w 12193737"/>
                <a:gd name="connsiteY8443" fmla="*/ 3378518 h 3910698"/>
                <a:gd name="connsiteX8444" fmla="*/ 5557734 w 12193737"/>
                <a:gd name="connsiteY8444" fmla="*/ 3363200 h 3910698"/>
                <a:gd name="connsiteX8445" fmla="*/ 5683058 w 12193737"/>
                <a:gd name="connsiteY8445" fmla="*/ 3290853 h 3910698"/>
                <a:gd name="connsiteX8446" fmla="*/ 5688128 w 12193737"/>
                <a:gd name="connsiteY8446" fmla="*/ 3293786 h 3910698"/>
                <a:gd name="connsiteX8447" fmla="*/ 5688128 w 12193737"/>
                <a:gd name="connsiteY8447" fmla="*/ 3438482 h 3910698"/>
                <a:gd name="connsiteX8448" fmla="*/ 5584277 w 12193737"/>
                <a:gd name="connsiteY8448" fmla="*/ 3378518 h 3910698"/>
                <a:gd name="connsiteX8449" fmla="*/ 5823590 w 12193737"/>
                <a:gd name="connsiteY8449" fmla="*/ 538699 h 3910698"/>
                <a:gd name="connsiteX8450" fmla="*/ 5818521 w 12193737"/>
                <a:gd name="connsiteY8450" fmla="*/ 541632 h 3910698"/>
                <a:gd name="connsiteX8451" fmla="*/ 5693197 w 12193737"/>
                <a:gd name="connsiteY8451" fmla="*/ 469284 h 3910698"/>
                <a:gd name="connsiteX8452" fmla="*/ 5823590 w 12193737"/>
                <a:gd name="connsiteY8452" fmla="*/ 394003 h 3910698"/>
                <a:gd name="connsiteX8453" fmla="*/ 5823590 w 12193737"/>
                <a:gd name="connsiteY8453" fmla="*/ 538699 h 3910698"/>
                <a:gd name="connsiteX8454" fmla="*/ 5826994 w 12193737"/>
                <a:gd name="connsiteY8454" fmla="*/ 706859 h 3910698"/>
                <a:gd name="connsiteX8455" fmla="*/ 5957387 w 12193737"/>
                <a:gd name="connsiteY8455" fmla="*/ 782140 h 3910698"/>
                <a:gd name="connsiteX8456" fmla="*/ 5826994 w 12193737"/>
                <a:gd name="connsiteY8456" fmla="*/ 857421 h 3910698"/>
                <a:gd name="connsiteX8457" fmla="*/ 5826994 w 12193737"/>
                <a:gd name="connsiteY8457" fmla="*/ 706859 h 3910698"/>
                <a:gd name="connsiteX8458" fmla="*/ 5826994 w 12193737"/>
                <a:gd name="connsiteY8458" fmla="*/ 1488998 h 3910698"/>
                <a:gd name="connsiteX8459" fmla="*/ 5957387 w 12193737"/>
                <a:gd name="connsiteY8459" fmla="*/ 1564279 h 3910698"/>
                <a:gd name="connsiteX8460" fmla="*/ 5826994 w 12193737"/>
                <a:gd name="connsiteY8460" fmla="*/ 1639560 h 3910698"/>
                <a:gd name="connsiteX8461" fmla="*/ 5826994 w 12193737"/>
                <a:gd name="connsiteY8461" fmla="*/ 1488998 h 3910698"/>
                <a:gd name="connsiteX8462" fmla="*/ 5826994 w 12193737"/>
                <a:gd name="connsiteY8462" fmla="*/ 2271138 h 3910698"/>
                <a:gd name="connsiteX8463" fmla="*/ 5957387 w 12193737"/>
                <a:gd name="connsiteY8463" fmla="*/ 2346419 h 3910698"/>
                <a:gd name="connsiteX8464" fmla="*/ 5826994 w 12193737"/>
                <a:gd name="connsiteY8464" fmla="*/ 2421700 h 3910698"/>
                <a:gd name="connsiteX8465" fmla="*/ 5826994 w 12193737"/>
                <a:gd name="connsiteY8465" fmla="*/ 2271138 h 3910698"/>
                <a:gd name="connsiteX8466" fmla="*/ 5826994 w 12193737"/>
                <a:gd name="connsiteY8466" fmla="*/ 3053278 h 3910698"/>
                <a:gd name="connsiteX8467" fmla="*/ 5957387 w 12193737"/>
                <a:gd name="connsiteY8467" fmla="*/ 3128559 h 3910698"/>
                <a:gd name="connsiteX8468" fmla="*/ 5826994 w 12193737"/>
                <a:gd name="connsiteY8468" fmla="*/ 3203840 h 3910698"/>
                <a:gd name="connsiteX8469" fmla="*/ 5826994 w 12193737"/>
                <a:gd name="connsiteY8469" fmla="*/ 3053278 h 3910698"/>
                <a:gd name="connsiteX8470" fmla="*/ 5688128 w 12193737"/>
                <a:gd name="connsiteY8470" fmla="*/ 2812734 h 3910698"/>
                <a:gd name="connsiteX8471" fmla="*/ 5584277 w 12193737"/>
                <a:gd name="connsiteY8471" fmla="*/ 2752806 h 3910698"/>
                <a:gd name="connsiteX8472" fmla="*/ 5557734 w 12193737"/>
                <a:gd name="connsiteY8472" fmla="*/ 2737489 h 3910698"/>
                <a:gd name="connsiteX8473" fmla="*/ 5688091 w 12193737"/>
                <a:gd name="connsiteY8473" fmla="*/ 2662244 h 3910698"/>
                <a:gd name="connsiteX8474" fmla="*/ 5688091 w 12193737"/>
                <a:gd name="connsiteY8474" fmla="*/ 2812770 h 3910698"/>
                <a:gd name="connsiteX8475" fmla="*/ 5688128 w 12193737"/>
                <a:gd name="connsiteY8475" fmla="*/ 2030594 h 3910698"/>
                <a:gd name="connsiteX8476" fmla="*/ 5584277 w 12193737"/>
                <a:gd name="connsiteY8476" fmla="*/ 1970630 h 3910698"/>
                <a:gd name="connsiteX8477" fmla="*/ 5557734 w 12193737"/>
                <a:gd name="connsiteY8477" fmla="*/ 1955313 h 3910698"/>
                <a:gd name="connsiteX8478" fmla="*/ 5688091 w 12193737"/>
                <a:gd name="connsiteY8478" fmla="*/ 1880032 h 3910698"/>
                <a:gd name="connsiteX8479" fmla="*/ 5688091 w 12193737"/>
                <a:gd name="connsiteY8479" fmla="*/ 2030594 h 3910698"/>
                <a:gd name="connsiteX8480" fmla="*/ 5688128 w 12193737"/>
                <a:gd name="connsiteY8480" fmla="*/ 1248490 h 3910698"/>
                <a:gd name="connsiteX8481" fmla="*/ 5584277 w 12193737"/>
                <a:gd name="connsiteY8481" fmla="*/ 1188526 h 3910698"/>
                <a:gd name="connsiteX8482" fmla="*/ 5557734 w 12193737"/>
                <a:gd name="connsiteY8482" fmla="*/ 1173210 h 3910698"/>
                <a:gd name="connsiteX8483" fmla="*/ 5688128 w 12193737"/>
                <a:gd name="connsiteY8483" fmla="*/ 1097929 h 3910698"/>
                <a:gd name="connsiteX8484" fmla="*/ 5688128 w 12193737"/>
                <a:gd name="connsiteY8484" fmla="*/ 1248454 h 3910698"/>
                <a:gd name="connsiteX8485" fmla="*/ 5691532 w 12193737"/>
                <a:gd name="connsiteY8485" fmla="*/ 779207 h 3910698"/>
                <a:gd name="connsiteX8486" fmla="*/ 5691532 w 12193737"/>
                <a:gd name="connsiteY8486" fmla="*/ 634511 h 3910698"/>
                <a:gd name="connsiteX8487" fmla="*/ 5696601 w 12193737"/>
                <a:gd name="connsiteY8487" fmla="*/ 631578 h 3910698"/>
                <a:gd name="connsiteX8488" fmla="*/ 5821889 w 12193737"/>
                <a:gd name="connsiteY8488" fmla="*/ 703926 h 3910698"/>
                <a:gd name="connsiteX8489" fmla="*/ 5691495 w 12193737"/>
                <a:gd name="connsiteY8489" fmla="*/ 779207 h 3910698"/>
                <a:gd name="connsiteX8490" fmla="*/ 5823590 w 12193737"/>
                <a:gd name="connsiteY8490" fmla="*/ 706859 h 3910698"/>
                <a:gd name="connsiteX8491" fmla="*/ 5823590 w 12193737"/>
                <a:gd name="connsiteY8491" fmla="*/ 857384 h 3910698"/>
                <a:gd name="connsiteX8492" fmla="*/ 5693197 w 12193737"/>
                <a:gd name="connsiteY8492" fmla="*/ 782103 h 3910698"/>
                <a:gd name="connsiteX8493" fmla="*/ 5823590 w 12193737"/>
                <a:gd name="connsiteY8493" fmla="*/ 706823 h 3910698"/>
                <a:gd name="connsiteX8494" fmla="*/ 5691532 w 12193737"/>
                <a:gd name="connsiteY8494" fmla="*/ 785073 h 3910698"/>
                <a:gd name="connsiteX8495" fmla="*/ 5821925 w 12193737"/>
                <a:gd name="connsiteY8495" fmla="*/ 860354 h 3910698"/>
                <a:gd name="connsiteX8496" fmla="*/ 5696601 w 12193737"/>
                <a:gd name="connsiteY8496" fmla="*/ 932701 h 3910698"/>
                <a:gd name="connsiteX8497" fmla="*/ 5691532 w 12193737"/>
                <a:gd name="connsiteY8497" fmla="*/ 929768 h 3910698"/>
                <a:gd name="connsiteX8498" fmla="*/ 5691532 w 12193737"/>
                <a:gd name="connsiteY8498" fmla="*/ 785073 h 3910698"/>
                <a:gd name="connsiteX8499" fmla="*/ 5815117 w 12193737"/>
                <a:gd name="connsiteY8499" fmla="*/ 1020692 h 3910698"/>
                <a:gd name="connsiteX8500" fmla="*/ 5691495 w 12193737"/>
                <a:gd name="connsiteY8500" fmla="*/ 1092063 h 3910698"/>
                <a:gd name="connsiteX8501" fmla="*/ 5691495 w 12193737"/>
                <a:gd name="connsiteY8501" fmla="*/ 949322 h 3910698"/>
                <a:gd name="connsiteX8502" fmla="*/ 5815117 w 12193737"/>
                <a:gd name="connsiteY8502" fmla="*/ 1020692 h 3910698"/>
                <a:gd name="connsiteX8503" fmla="*/ 5821889 w 12193737"/>
                <a:gd name="connsiteY8503" fmla="*/ 1173210 h 3910698"/>
                <a:gd name="connsiteX8504" fmla="*/ 5691495 w 12193737"/>
                <a:gd name="connsiteY8504" fmla="*/ 1248490 h 3910698"/>
                <a:gd name="connsiteX8505" fmla="*/ 5691495 w 12193737"/>
                <a:gd name="connsiteY8505" fmla="*/ 1097929 h 3910698"/>
                <a:gd name="connsiteX8506" fmla="*/ 5821889 w 12193737"/>
                <a:gd name="connsiteY8506" fmla="*/ 1173210 h 3910698"/>
                <a:gd name="connsiteX8507" fmla="*/ 5691532 w 12193737"/>
                <a:gd name="connsiteY8507" fmla="*/ 1254357 h 3910698"/>
                <a:gd name="connsiteX8508" fmla="*/ 5815154 w 12193737"/>
                <a:gd name="connsiteY8508" fmla="*/ 1325727 h 3910698"/>
                <a:gd name="connsiteX8509" fmla="*/ 5691532 w 12193737"/>
                <a:gd name="connsiteY8509" fmla="*/ 1397097 h 3910698"/>
                <a:gd name="connsiteX8510" fmla="*/ 5691532 w 12193737"/>
                <a:gd name="connsiteY8510" fmla="*/ 1254357 h 3910698"/>
                <a:gd name="connsiteX8511" fmla="*/ 5696601 w 12193737"/>
                <a:gd name="connsiteY8511" fmla="*/ 1413717 h 3910698"/>
                <a:gd name="connsiteX8512" fmla="*/ 5821925 w 12193737"/>
                <a:gd name="connsiteY8512" fmla="*/ 1486065 h 3910698"/>
                <a:gd name="connsiteX8513" fmla="*/ 5691532 w 12193737"/>
                <a:gd name="connsiteY8513" fmla="*/ 1561346 h 3910698"/>
                <a:gd name="connsiteX8514" fmla="*/ 5691532 w 12193737"/>
                <a:gd name="connsiteY8514" fmla="*/ 1416651 h 3910698"/>
                <a:gd name="connsiteX8515" fmla="*/ 5696601 w 12193737"/>
                <a:gd name="connsiteY8515" fmla="*/ 1413717 h 3910698"/>
                <a:gd name="connsiteX8516" fmla="*/ 5823590 w 12193737"/>
                <a:gd name="connsiteY8516" fmla="*/ 1488998 h 3910698"/>
                <a:gd name="connsiteX8517" fmla="*/ 5823590 w 12193737"/>
                <a:gd name="connsiteY8517" fmla="*/ 1639524 h 3910698"/>
                <a:gd name="connsiteX8518" fmla="*/ 5693197 w 12193737"/>
                <a:gd name="connsiteY8518" fmla="*/ 1564243 h 3910698"/>
                <a:gd name="connsiteX8519" fmla="*/ 5823590 w 12193737"/>
                <a:gd name="connsiteY8519" fmla="*/ 1488962 h 3910698"/>
                <a:gd name="connsiteX8520" fmla="*/ 5691532 w 12193737"/>
                <a:gd name="connsiteY8520" fmla="*/ 1567212 h 3910698"/>
                <a:gd name="connsiteX8521" fmla="*/ 5821925 w 12193737"/>
                <a:gd name="connsiteY8521" fmla="*/ 1642493 h 3910698"/>
                <a:gd name="connsiteX8522" fmla="*/ 5696601 w 12193737"/>
                <a:gd name="connsiteY8522" fmla="*/ 1714841 h 3910698"/>
                <a:gd name="connsiteX8523" fmla="*/ 5691532 w 12193737"/>
                <a:gd name="connsiteY8523" fmla="*/ 1711908 h 3910698"/>
                <a:gd name="connsiteX8524" fmla="*/ 5691532 w 12193737"/>
                <a:gd name="connsiteY8524" fmla="*/ 1567212 h 3910698"/>
                <a:gd name="connsiteX8525" fmla="*/ 5815117 w 12193737"/>
                <a:gd name="connsiteY8525" fmla="*/ 1802832 h 3910698"/>
                <a:gd name="connsiteX8526" fmla="*/ 5691532 w 12193737"/>
                <a:gd name="connsiteY8526" fmla="*/ 1874202 h 3910698"/>
                <a:gd name="connsiteX8527" fmla="*/ 5691532 w 12193737"/>
                <a:gd name="connsiteY8527" fmla="*/ 1731462 h 3910698"/>
                <a:gd name="connsiteX8528" fmla="*/ 5815117 w 12193737"/>
                <a:gd name="connsiteY8528" fmla="*/ 1802832 h 3910698"/>
                <a:gd name="connsiteX8529" fmla="*/ 5821889 w 12193737"/>
                <a:gd name="connsiteY8529" fmla="*/ 1955349 h 3910698"/>
                <a:gd name="connsiteX8530" fmla="*/ 5691495 w 12193737"/>
                <a:gd name="connsiteY8530" fmla="*/ 2030630 h 3910698"/>
                <a:gd name="connsiteX8531" fmla="*/ 5691495 w 12193737"/>
                <a:gd name="connsiteY8531" fmla="*/ 1880068 h 3910698"/>
                <a:gd name="connsiteX8532" fmla="*/ 5821889 w 12193737"/>
                <a:gd name="connsiteY8532" fmla="*/ 1955349 h 3910698"/>
                <a:gd name="connsiteX8533" fmla="*/ 5691532 w 12193737"/>
                <a:gd name="connsiteY8533" fmla="*/ 2036496 h 3910698"/>
                <a:gd name="connsiteX8534" fmla="*/ 5815154 w 12193737"/>
                <a:gd name="connsiteY8534" fmla="*/ 2107903 h 3910698"/>
                <a:gd name="connsiteX8535" fmla="*/ 5691532 w 12193737"/>
                <a:gd name="connsiteY8535" fmla="*/ 2179273 h 3910698"/>
                <a:gd name="connsiteX8536" fmla="*/ 5691532 w 12193737"/>
                <a:gd name="connsiteY8536" fmla="*/ 2036496 h 3910698"/>
                <a:gd name="connsiteX8537" fmla="*/ 5696601 w 12193737"/>
                <a:gd name="connsiteY8537" fmla="*/ 2195857 h 3910698"/>
                <a:gd name="connsiteX8538" fmla="*/ 5821889 w 12193737"/>
                <a:gd name="connsiteY8538" fmla="*/ 2268169 h 3910698"/>
                <a:gd name="connsiteX8539" fmla="*/ 5691495 w 12193737"/>
                <a:gd name="connsiteY8539" fmla="*/ 2343450 h 3910698"/>
                <a:gd name="connsiteX8540" fmla="*/ 5691495 w 12193737"/>
                <a:gd name="connsiteY8540" fmla="*/ 2198754 h 3910698"/>
                <a:gd name="connsiteX8541" fmla="*/ 5696565 w 12193737"/>
                <a:gd name="connsiteY8541" fmla="*/ 2195821 h 3910698"/>
                <a:gd name="connsiteX8542" fmla="*/ 5823590 w 12193737"/>
                <a:gd name="connsiteY8542" fmla="*/ 2271138 h 3910698"/>
                <a:gd name="connsiteX8543" fmla="*/ 5823590 w 12193737"/>
                <a:gd name="connsiteY8543" fmla="*/ 2421664 h 3910698"/>
                <a:gd name="connsiteX8544" fmla="*/ 5693197 w 12193737"/>
                <a:gd name="connsiteY8544" fmla="*/ 2346383 h 3910698"/>
                <a:gd name="connsiteX8545" fmla="*/ 5823590 w 12193737"/>
                <a:gd name="connsiteY8545" fmla="*/ 2271138 h 3910698"/>
                <a:gd name="connsiteX8546" fmla="*/ 5691532 w 12193737"/>
                <a:gd name="connsiteY8546" fmla="*/ 2349352 h 3910698"/>
                <a:gd name="connsiteX8547" fmla="*/ 5821925 w 12193737"/>
                <a:gd name="connsiteY8547" fmla="*/ 2424633 h 3910698"/>
                <a:gd name="connsiteX8548" fmla="*/ 5696601 w 12193737"/>
                <a:gd name="connsiteY8548" fmla="*/ 2496981 h 3910698"/>
                <a:gd name="connsiteX8549" fmla="*/ 5691532 w 12193737"/>
                <a:gd name="connsiteY8549" fmla="*/ 2494048 h 3910698"/>
                <a:gd name="connsiteX8550" fmla="*/ 5691532 w 12193737"/>
                <a:gd name="connsiteY8550" fmla="*/ 2349352 h 3910698"/>
                <a:gd name="connsiteX8551" fmla="*/ 5815117 w 12193737"/>
                <a:gd name="connsiteY8551" fmla="*/ 2584972 h 3910698"/>
                <a:gd name="connsiteX8552" fmla="*/ 5691495 w 12193737"/>
                <a:gd name="connsiteY8552" fmla="*/ 2656342 h 3910698"/>
                <a:gd name="connsiteX8553" fmla="*/ 5691495 w 12193737"/>
                <a:gd name="connsiteY8553" fmla="*/ 2513601 h 3910698"/>
                <a:gd name="connsiteX8554" fmla="*/ 5815117 w 12193737"/>
                <a:gd name="connsiteY8554" fmla="*/ 2584972 h 3910698"/>
                <a:gd name="connsiteX8555" fmla="*/ 5821925 w 12193737"/>
                <a:gd name="connsiteY8555" fmla="*/ 2737489 h 3910698"/>
                <a:gd name="connsiteX8556" fmla="*/ 5691532 w 12193737"/>
                <a:gd name="connsiteY8556" fmla="*/ 2812770 h 3910698"/>
                <a:gd name="connsiteX8557" fmla="*/ 5691532 w 12193737"/>
                <a:gd name="connsiteY8557" fmla="*/ 2662208 h 3910698"/>
                <a:gd name="connsiteX8558" fmla="*/ 5821925 w 12193737"/>
                <a:gd name="connsiteY8558" fmla="*/ 2737489 h 3910698"/>
                <a:gd name="connsiteX8559" fmla="*/ 5691532 w 12193737"/>
                <a:gd name="connsiteY8559" fmla="*/ 2818636 h 3910698"/>
                <a:gd name="connsiteX8560" fmla="*/ 5815154 w 12193737"/>
                <a:gd name="connsiteY8560" fmla="*/ 2890006 h 3910698"/>
                <a:gd name="connsiteX8561" fmla="*/ 5691532 w 12193737"/>
                <a:gd name="connsiteY8561" fmla="*/ 2961376 h 3910698"/>
                <a:gd name="connsiteX8562" fmla="*/ 5691532 w 12193737"/>
                <a:gd name="connsiteY8562" fmla="*/ 2818636 h 3910698"/>
                <a:gd name="connsiteX8563" fmla="*/ 5696601 w 12193737"/>
                <a:gd name="connsiteY8563" fmla="*/ 2977997 h 3910698"/>
                <a:gd name="connsiteX8564" fmla="*/ 5821925 w 12193737"/>
                <a:gd name="connsiteY8564" fmla="*/ 3050345 h 3910698"/>
                <a:gd name="connsiteX8565" fmla="*/ 5691532 w 12193737"/>
                <a:gd name="connsiteY8565" fmla="*/ 3125662 h 3910698"/>
                <a:gd name="connsiteX8566" fmla="*/ 5691532 w 12193737"/>
                <a:gd name="connsiteY8566" fmla="*/ 2980966 h 3910698"/>
                <a:gd name="connsiteX8567" fmla="*/ 5696601 w 12193737"/>
                <a:gd name="connsiteY8567" fmla="*/ 2978033 h 3910698"/>
                <a:gd name="connsiteX8568" fmla="*/ 5823590 w 12193737"/>
                <a:gd name="connsiteY8568" fmla="*/ 3053278 h 3910698"/>
                <a:gd name="connsiteX8569" fmla="*/ 5823590 w 12193737"/>
                <a:gd name="connsiteY8569" fmla="*/ 3203840 h 3910698"/>
                <a:gd name="connsiteX8570" fmla="*/ 5693197 w 12193737"/>
                <a:gd name="connsiteY8570" fmla="*/ 3128559 h 3910698"/>
                <a:gd name="connsiteX8571" fmla="*/ 5823590 w 12193737"/>
                <a:gd name="connsiteY8571" fmla="*/ 3053278 h 3910698"/>
                <a:gd name="connsiteX8572" fmla="*/ 5691532 w 12193737"/>
                <a:gd name="connsiteY8572" fmla="*/ 3131492 h 3910698"/>
                <a:gd name="connsiteX8573" fmla="*/ 5821925 w 12193737"/>
                <a:gd name="connsiteY8573" fmla="*/ 3206773 h 3910698"/>
                <a:gd name="connsiteX8574" fmla="*/ 5696637 w 12193737"/>
                <a:gd name="connsiteY8574" fmla="*/ 3279121 h 3910698"/>
                <a:gd name="connsiteX8575" fmla="*/ 5691568 w 12193737"/>
                <a:gd name="connsiteY8575" fmla="*/ 3276188 h 3910698"/>
                <a:gd name="connsiteX8576" fmla="*/ 5691568 w 12193737"/>
                <a:gd name="connsiteY8576" fmla="*/ 3131492 h 3910698"/>
                <a:gd name="connsiteX8577" fmla="*/ 5823590 w 12193737"/>
                <a:gd name="connsiteY8577" fmla="*/ 3209706 h 3910698"/>
                <a:gd name="connsiteX8578" fmla="*/ 5823590 w 12193737"/>
                <a:gd name="connsiteY8578" fmla="*/ 3352410 h 3910698"/>
                <a:gd name="connsiteX8579" fmla="*/ 5700005 w 12193737"/>
                <a:gd name="connsiteY8579" fmla="*/ 3281040 h 3910698"/>
                <a:gd name="connsiteX8580" fmla="*/ 5823590 w 12193737"/>
                <a:gd name="connsiteY8580" fmla="*/ 3209670 h 3910698"/>
                <a:gd name="connsiteX8581" fmla="*/ 5823590 w 12193737"/>
                <a:gd name="connsiteY8581" fmla="*/ 3047412 h 3910698"/>
                <a:gd name="connsiteX8582" fmla="*/ 5699968 w 12193737"/>
                <a:gd name="connsiteY8582" fmla="*/ 2976041 h 3910698"/>
                <a:gd name="connsiteX8583" fmla="*/ 5823590 w 12193737"/>
                <a:gd name="connsiteY8583" fmla="*/ 2904671 h 3910698"/>
                <a:gd name="connsiteX8584" fmla="*/ 5823590 w 12193737"/>
                <a:gd name="connsiteY8584" fmla="*/ 3047412 h 3910698"/>
                <a:gd name="connsiteX8585" fmla="*/ 5818521 w 12193737"/>
                <a:gd name="connsiteY8585" fmla="*/ 2888051 h 3910698"/>
                <a:gd name="connsiteX8586" fmla="*/ 5693197 w 12193737"/>
                <a:gd name="connsiteY8586" fmla="*/ 2815703 h 3910698"/>
                <a:gd name="connsiteX8587" fmla="*/ 5823590 w 12193737"/>
                <a:gd name="connsiteY8587" fmla="*/ 2740422 h 3910698"/>
                <a:gd name="connsiteX8588" fmla="*/ 5823590 w 12193737"/>
                <a:gd name="connsiteY8588" fmla="*/ 2885118 h 3910698"/>
                <a:gd name="connsiteX8589" fmla="*/ 5818521 w 12193737"/>
                <a:gd name="connsiteY8589" fmla="*/ 2888051 h 3910698"/>
                <a:gd name="connsiteX8590" fmla="*/ 5823590 w 12193737"/>
                <a:gd name="connsiteY8590" fmla="*/ 2734556 h 3910698"/>
                <a:gd name="connsiteX8591" fmla="*/ 5693197 w 12193737"/>
                <a:gd name="connsiteY8591" fmla="*/ 2659275 h 3910698"/>
                <a:gd name="connsiteX8592" fmla="*/ 5818485 w 12193737"/>
                <a:gd name="connsiteY8592" fmla="*/ 2586927 h 3910698"/>
                <a:gd name="connsiteX8593" fmla="*/ 5823554 w 12193737"/>
                <a:gd name="connsiteY8593" fmla="*/ 2589860 h 3910698"/>
                <a:gd name="connsiteX8594" fmla="*/ 5823554 w 12193737"/>
                <a:gd name="connsiteY8594" fmla="*/ 2734556 h 3910698"/>
                <a:gd name="connsiteX8595" fmla="*/ 5700005 w 12193737"/>
                <a:gd name="connsiteY8595" fmla="*/ 2498936 h 3910698"/>
                <a:gd name="connsiteX8596" fmla="*/ 5823627 w 12193737"/>
                <a:gd name="connsiteY8596" fmla="*/ 2427566 h 3910698"/>
                <a:gd name="connsiteX8597" fmla="*/ 5823627 w 12193737"/>
                <a:gd name="connsiteY8597" fmla="*/ 2570307 h 3910698"/>
                <a:gd name="connsiteX8598" fmla="*/ 5700005 w 12193737"/>
                <a:gd name="connsiteY8598" fmla="*/ 2498936 h 3910698"/>
                <a:gd name="connsiteX8599" fmla="*/ 5823590 w 12193737"/>
                <a:gd name="connsiteY8599" fmla="*/ 2265272 h 3910698"/>
                <a:gd name="connsiteX8600" fmla="*/ 5700005 w 12193737"/>
                <a:gd name="connsiteY8600" fmla="*/ 2193902 h 3910698"/>
                <a:gd name="connsiteX8601" fmla="*/ 5823590 w 12193737"/>
                <a:gd name="connsiteY8601" fmla="*/ 2122531 h 3910698"/>
                <a:gd name="connsiteX8602" fmla="*/ 5823590 w 12193737"/>
                <a:gd name="connsiteY8602" fmla="*/ 2265236 h 3910698"/>
                <a:gd name="connsiteX8603" fmla="*/ 5818557 w 12193737"/>
                <a:gd name="connsiteY8603" fmla="*/ 2105911 h 3910698"/>
                <a:gd name="connsiteX8604" fmla="*/ 5693233 w 12193737"/>
                <a:gd name="connsiteY8604" fmla="*/ 2033563 h 3910698"/>
                <a:gd name="connsiteX8605" fmla="*/ 5823627 w 12193737"/>
                <a:gd name="connsiteY8605" fmla="*/ 1958282 h 3910698"/>
                <a:gd name="connsiteX8606" fmla="*/ 5823627 w 12193737"/>
                <a:gd name="connsiteY8606" fmla="*/ 2102978 h 3910698"/>
                <a:gd name="connsiteX8607" fmla="*/ 5818593 w 12193737"/>
                <a:gd name="connsiteY8607" fmla="*/ 2105911 h 3910698"/>
                <a:gd name="connsiteX8608" fmla="*/ 5823590 w 12193737"/>
                <a:gd name="connsiteY8608" fmla="*/ 1952380 h 3910698"/>
                <a:gd name="connsiteX8609" fmla="*/ 5693197 w 12193737"/>
                <a:gd name="connsiteY8609" fmla="*/ 1877099 h 3910698"/>
                <a:gd name="connsiteX8610" fmla="*/ 5818485 w 12193737"/>
                <a:gd name="connsiteY8610" fmla="*/ 1804751 h 3910698"/>
                <a:gd name="connsiteX8611" fmla="*/ 5823554 w 12193737"/>
                <a:gd name="connsiteY8611" fmla="*/ 1807684 h 3910698"/>
                <a:gd name="connsiteX8612" fmla="*/ 5823554 w 12193737"/>
                <a:gd name="connsiteY8612" fmla="*/ 1952380 h 3910698"/>
                <a:gd name="connsiteX8613" fmla="*/ 5700005 w 12193737"/>
                <a:gd name="connsiteY8613" fmla="*/ 1716797 h 3910698"/>
                <a:gd name="connsiteX8614" fmla="*/ 5823627 w 12193737"/>
                <a:gd name="connsiteY8614" fmla="*/ 1645426 h 3910698"/>
                <a:gd name="connsiteX8615" fmla="*/ 5823627 w 12193737"/>
                <a:gd name="connsiteY8615" fmla="*/ 1788167 h 3910698"/>
                <a:gd name="connsiteX8616" fmla="*/ 5700005 w 12193737"/>
                <a:gd name="connsiteY8616" fmla="*/ 1716797 h 3910698"/>
                <a:gd name="connsiteX8617" fmla="*/ 5823590 w 12193737"/>
                <a:gd name="connsiteY8617" fmla="*/ 1483132 h 3910698"/>
                <a:gd name="connsiteX8618" fmla="*/ 5699968 w 12193737"/>
                <a:gd name="connsiteY8618" fmla="*/ 1411762 h 3910698"/>
                <a:gd name="connsiteX8619" fmla="*/ 5823590 w 12193737"/>
                <a:gd name="connsiteY8619" fmla="*/ 1340392 h 3910698"/>
                <a:gd name="connsiteX8620" fmla="*/ 5823590 w 12193737"/>
                <a:gd name="connsiteY8620" fmla="*/ 1483132 h 3910698"/>
                <a:gd name="connsiteX8621" fmla="*/ 5818521 w 12193737"/>
                <a:gd name="connsiteY8621" fmla="*/ 1323771 h 3910698"/>
                <a:gd name="connsiteX8622" fmla="*/ 5693233 w 12193737"/>
                <a:gd name="connsiteY8622" fmla="*/ 1251423 h 3910698"/>
                <a:gd name="connsiteX8623" fmla="*/ 5823627 w 12193737"/>
                <a:gd name="connsiteY8623" fmla="*/ 1176143 h 3910698"/>
                <a:gd name="connsiteX8624" fmla="*/ 5823627 w 12193737"/>
                <a:gd name="connsiteY8624" fmla="*/ 1320838 h 3910698"/>
                <a:gd name="connsiteX8625" fmla="*/ 5818557 w 12193737"/>
                <a:gd name="connsiteY8625" fmla="*/ 1323771 h 3910698"/>
                <a:gd name="connsiteX8626" fmla="*/ 5823590 w 12193737"/>
                <a:gd name="connsiteY8626" fmla="*/ 1170240 h 3910698"/>
                <a:gd name="connsiteX8627" fmla="*/ 5693197 w 12193737"/>
                <a:gd name="connsiteY8627" fmla="*/ 1094959 h 3910698"/>
                <a:gd name="connsiteX8628" fmla="*/ 5818485 w 12193737"/>
                <a:gd name="connsiteY8628" fmla="*/ 1022611 h 3910698"/>
                <a:gd name="connsiteX8629" fmla="*/ 5823554 w 12193737"/>
                <a:gd name="connsiteY8629" fmla="*/ 1025544 h 3910698"/>
                <a:gd name="connsiteX8630" fmla="*/ 5823554 w 12193737"/>
                <a:gd name="connsiteY8630" fmla="*/ 1170240 h 3910698"/>
                <a:gd name="connsiteX8631" fmla="*/ 5700005 w 12193737"/>
                <a:gd name="connsiteY8631" fmla="*/ 934657 h 3910698"/>
                <a:gd name="connsiteX8632" fmla="*/ 5823627 w 12193737"/>
                <a:gd name="connsiteY8632" fmla="*/ 863287 h 3910698"/>
                <a:gd name="connsiteX8633" fmla="*/ 5823627 w 12193737"/>
                <a:gd name="connsiteY8633" fmla="*/ 1006027 h 3910698"/>
                <a:gd name="connsiteX8634" fmla="*/ 5700005 w 12193737"/>
                <a:gd name="connsiteY8634" fmla="*/ 934657 h 3910698"/>
                <a:gd name="connsiteX8635" fmla="*/ 5823590 w 12193737"/>
                <a:gd name="connsiteY8635" fmla="*/ 700993 h 3910698"/>
                <a:gd name="connsiteX8636" fmla="*/ 5700005 w 12193737"/>
                <a:gd name="connsiteY8636" fmla="*/ 629622 h 3910698"/>
                <a:gd name="connsiteX8637" fmla="*/ 5823590 w 12193737"/>
                <a:gd name="connsiteY8637" fmla="*/ 558252 h 3910698"/>
                <a:gd name="connsiteX8638" fmla="*/ 5823590 w 12193737"/>
                <a:gd name="connsiteY8638" fmla="*/ 700956 h 3910698"/>
                <a:gd name="connsiteX8639" fmla="*/ 5691532 w 12193737"/>
                <a:gd name="connsiteY8639" fmla="*/ 466351 h 3910698"/>
                <a:gd name="connsiteX8640" fmla="*/ 5691532 w 12193737"/>
                <a:gd name="connsiteY8640" fmla="*/ 315789 h 3910698"/>
                <a:gd name="connsiteX8641" fmla="*/ 5821925 w 12193737"/>
                <a:gd name="connsiteY8641" fmla="*/ 391070 h 3910698"/>
                <a:gd name="connsiteX8642" fmla="*/ 5691532 w 12193737"/>
                <a:gd name="connsiteY8642" fmla="*/ 466351 h 3910698"/>
                <a:gd name="connsiteX8643" fmla="*/ 5815154 w 12193737"/>
                <a:gd name="connsiteY8643" fmla="*/ 543587 h 3910698"/>
                <a:gd name="connsiteX8644" fmla="*/ 5691532 w 12193737"/>
                <a:gd name="connsiteY8644" fmla="*/ 614957 h 3910698"/>
                <a:gd name="connsiteX8645" fmla="*/ 5691532 w 12193737"/>
                <a:gd name="connsiteY8645" fmla="*/ 472217 h 3910698"/>
                <a:gd name="connsiteX8646" fmla="*/ 5815154 w 12193737"/>
                <a:gd name="connsiteY8646" fmla="*/ 543587 h 3910698"/>
                <a:gd name="connsiteX8647" fmla="*/ 5688128 w 12193737"/>
                <a:gd name="connsiteY8647" fmla="*/ 466351 h 3910698"/>
                <a:gd name="connsiteX8648" fmla="*/ 5584277 w 12193737"/>
                <a:gd name="connsiteY8648" fmla="*/ 406387 h 3910698"/>
                <a:gd name="connsiteX8649" fmla="*/ 5557734 w 12193737"/>
                <a:gd name="connsiteY8649" fmla="*/ 391070 h 3910698"/>
                <a:gd name="connsiteX8650" fmla="*/ 5688128 w 12193737"/>
                <a:gd name="connsiteY8650" fmla="*/ 315789 h 3910698"/>
                <a:gd name="connsiteX8651" fmla="*/ 5688128 w 12193737"/>
                <a:gd name="connsiteY8651" fmla="*/ 466315 h 3910698"/>
                <a:gd name="connsiteX8652" fmla="*/ 5582575 w 12193737"/>
                <a:gd name="connsiteY8652" fmla="*/ 409320 h 3910698"/>
                <a:gd name="connsiteX8653" fmla="*/ 5686426 w 12193737"/>
                <a:gd name="connsiteY8653" fmla="*/ 469284 h 3910698"/>
                <a:gd name="connsiteX8654" fmla="*/ 5556069 w 12193737"/>
                <a:gd name="connsiteY8654" fmla="*/ 544565 h 3910698"/>
                <a:gd name="connsiteX8655" fmla="*/ 5556069 w 12193737"/>
                <a:gd name="connsiteY8655" fmla="*/ 394003 h 3910698"/>
                <a:gd name="connsiteX8656" fmla="*/ 5582611 w 12193737"/>
                <a:gd name="connsiteY8656" fmla="*/ 409320 h 3910698"/>
                <a:gd name="connsiteX8657" fmla="*/ 5688128 w 12193737"/>
                <a:gd name="connsiteY8657" fmla="*/ 472217 h 3910698"/>
                <a:gd name="connsiteX8658" fmla="*/ 5688128 w 12193737"/>
                <a:gd name="connsiteY8658" fmla="*/ 616913 h 3910698"/>
                <a:gd name="connsiteX8659" fmla="*/ 5683058 w 12193737"/>
                <a:gd name="connsiteY8659" fmla="*/ 619846 h 3910698"/>
                <a:gd name="connsiteX8660" fmla="*/ 5584277 w 12193737"/>
                <a:gd name="connsiteY8660" fmla="*/ 562815 h 3910698"/>
                <a:gd name="connsiteX8661" fmla="*/ 5557734 w 12193737"/>
                <a:gd name="connsiteY8661" fmla="*/ 547498 h 3910698"/>
                <a:gd name="connsiteX8662" fmla="*/ 5688128 w 12193737"/>
                <a:gd name="connsiteY8662" fmla="*/ 472217 h 3910698"/>
                <a:gd name="connsiteX8663" fmla="*/ 5688128 w 12193737"/>
                <a:gd name="connsiteY8663" fmla="*/ 636466 h 3910698"/>
                <a:gd name="connsiteX8664" fmla="*/ 5688128 w 12193737"/>
                <a:gd name="connsiteY8664" fmla="*/ 779170 h 3910698"/>
                <a:gd name="connsiteX8665" fmla="*/ 5584277 w 12193737"/>
                <a:gd name="connsiteY8665" fmla="*/ 719206 h 3910698"/>
                <a:gd name="connsiteX8666" fmla="*/ 5564506 w 12193737"/>
                <a:gd name="connsiteY8666" fmla="*/ 707800 h 3910698"/>
                <a:gd name="connsiteX8667" fmla="*/ 5688091 w 12193737"/>
                <a:gd name="connsiteY8667" fmla="*/ 636430 h 3910698"/>
                <a:gd name="connsiteX8668" fmla="*/ 5688128 w 12193737"/>
                <a:gd name="connsiteY8668" fmla="*/ 927813 h 3910698"/>
                <a:gd name="connsiteX8669" fmla="*/ 5564506 w 12193737"/>
                <a:gd name="connsiteY8669" fmla="*/ 856443 h 3910698"/>
                <a:gd name="connsiteX8670" fmla="*/ 5688128 w 12193737"/>
                <a:gd name="connsiteY8670" fmla="*/ 785073 h 3910698"/>
                <a:gd name="connsiteX8671" fmla="*/ 5688128 w 12193737"/>
                <a:gd name="connsiteY8671" fmla="*/ 927813 h 3910698"/>
                <a:gd name="connsiteX8672" fmla="*/ 5688128 w 12193737"/>
                <a:gd name="connsiteY8672" fmla="*/ 947367 h 3910698"/>
                <a:gd name="connsiteX8673" fmla="*/ 5688128 w 12193737"/>
                <a:gd name="connsiteY8673" fmla="*/ 1092063 h 3910698"/>
                <a:gd name="connsiteX8674" fmla="*/ 5584277 w 12193737"/>
                <a:gd name="connsiteY8674" fmla="*/ 1032098 h 3910698"/>
                <a:gd name="connsiteX8675" fmla="*/ 5557734 w 12193737"/>
                <a:gd name="connsiteY8675" fmla="*/ 1016782 h 3910698"/>
                <a:gd name="connsiteX8676" fmla="*/ 5683058 w 12193737"/>
                <a:gd name="connsiteY8676" fmla="*/ 944434 h 3910698"/>
                <a:gd name="connsiteX8677" fmla="*/ 5688128 w 12193737"/>
                <a:gd name="connsiteY8677" fmla="*/ 947367 h 3910698"/>
                <a:gd name="connsiteX8678" fmla="*/ 5582575 w 12193737"/>
                <a:gd name="connsiteY8678" fmla="*/ 1035031 h 3910698"/>
                <a:gd name="connsiteX8679" fmla="*/ 5686426 w 12193737"/>
                <a:gd name="connsiteY8679" fmla="*/ 1094996 h 3910698"/>
                <a:gd name="connsiteX8680" fmla="*/ 5556069 w 12193737"/>
                <a:gd name="connsiteY8680" fmla="*/ 1170276 h 3910698"/>
                <a:gd name="connsiteX8681" fmla="*/ 5556069 w 12193737"/>
                <a:gd name="connsiteY8681" fmla="*/ 1019715 h 3910698"/>
                <a:gd name="connsiteX8682" fmla="*/ 5582611 w 12193737"/>
                <a:gd name="connsiteY8682" fmla="*/ 1035031 h 3910698"/>
                <a:gd name="connsiteX8683" fmla="*/ 5582575 w 12193737"/>
                <a:gd name="connsiteY8683" fmla="*/ 1191459 h 3910698"/>
                <a:gd name="connsiteX8684" fmla="*/ 5686426 w 12193737"/>
                <a:gd name="connsiteY8684" fmla="*/ 1251423 h 3910698"/>
                <a:gd name="connsiteX8685" fmla="*/ 5556069 w 12193737"/>
                <a:gd name="connsiteY8685" fmla="*/ 1326704 h 3910698"/>
                <a:gd name="connsiteX8686" fmla="*/ 5556069 w 12193737"/>
                <a:gd name="connsiteY8686" fmla="*/ 1176143 h 3910698"/>
                <a:gd name="connsiteX8687" fmla="*/ 5582611 w 12193737"/>
                <a:gd name="connsiteY8687" fmla="*/ 1191459 h 3910698"/>
                <a:gd name="connsiteX8688" fmla="*/ 5688128 w 12193737"/>
                <a:gd name="connsiteY8688" fmla="*/ 1254357 h 3910698"/>
                <a:gd name="connsiteX8689" fmla="*/ 5688128 w 12193737"/>
                <a:gd name="connsiteY8689" fmla="*/ 1399052 h 3910698"/>
                <a:gd name="connsiteX8690" fmla="*/ 5683058 w 12193737"/>
                <a:gd name="connsiteY8690" fmla="*/ 1401985 h 3910698"/>
                <a:gd name="connsiteX8691" fmla="*/ 5584277 w 12193737"/>
                <a:gd name="connsiteY8691" fmla="*/ 1344954 h 3910698"/>
                <a:gd name="connsiteX8692" fmla="*/ 5557734 w 12193737"/>
                <a:gd name="connsiteY8692" fmla="*/ 1329637 h 3910698"/>
                <a:gd name="connsiteX8693" fmla="*/ 5688128 w 12193737"/>
                <a:gd name="connsiteY8693" fmla="*/ 1254357 h 3910698"/>
                <a:gd name="connsiteX8694" fmla="*/ 5688128 w 12193737"/>
                <a:gd name="connsiteY8694" fmla="*/ 1418606 h 3910698"/>
                <a:gd name="connsiteX8695" fmla="*/ 5688128 w 12193737"/>
                <a:gd name="connsiteY8695" fmla="*/ 1561346 h 3910698"/>
                <a:gd name="connsiteX8696" fmla="*/ 5584277 w 12193737"/>
                <a:gd name="connsiteY8696" fmla="*/ 1501419 h 3910698"/>
                <a:gd name="connsiteX8697" fmla="*/ 5564506 w 12193737"/>
                <a:gd name="connsiteY8697" fmla="*/ 1490012 h 3910698"/>
                <a:gd name="connsiteX8698" fmla="*/ 5688128 w 12193737"/>
                <a:gd name="connsiteY8698" fmla="*/ 1418642 h 3910698"/>
                <a:gd name="connsiteX8699" fmla="*/ 5688128 w 12193737"/>
                <a:gd name="connsiteY8699" fmla="*/ 1709953 h 3910698"/>
                <a:gd name="connsiteX8700" fmla="*/ 5564506 w 12193737"/>
                <a:gd name="connsiteY8700" fmla="*/ 1638583 h 3910698"/>
                <a:gd name="connsiteX8701" fmla="*/ 5688128 w 12193737"/>
                <a:gd name="connsiteY8701" fmla="*/ 1567212 h 3910698"/>
                <a:gd name="connsiteX8702" fmla="*/ 5688128 w 12193737"/>
                <a:gd name="connsiteY8702" fmla="*/ 1709953 h 3910698"/>
                <a:gd name="connsiteX8703" fmla="*/ 5688128 w 12193737"/>
                <a:gd name="connsiteY8703" fmla="*/ 1729506 h 3910698"/>
                <a:gd name="connsiteX8704" fmla="*/ 5688128 w 12193737"/>
                <a:gd name="connsiteY8704" fmla="*/ 1874202 h 3910698"/>
                <a:gd name="connsiteX8705" fmla="*/ 5584277 w 12193737"/>
                <a:gd name="connsiteY8705" fmla="*/ 1814238 h 3910698"/>
                <a:gd name="connsiteX8706" fmla="*/ 5557734 w 12193737"/>
                <a:gd name="connsiteY8706" fmla="*/ 1798921 h 3910698"/>
                <a:gd name="connsiteX8707" fmla="*/ 5683058 w 12193737"/>
                <a:gd name="connsiteY8707" fmla="*/ 1726573 h 3910698"/>
                <a:gd name="connsiteX8708" fmla="*/ 5688128 w 12193737"/>
                <a:gd name="connsiteY8708" fmla="*/ 1729506 h 3910698"/>
                <a:gd name="connsiteX8709" fmla="*/ 5582575 w 12193737"/>
                <a:gd name="connsiteY8709" fmla="*/ 1817171 h 3910698"/>
                <a:gd name="connsiteX8710" fmla="*/ 5686426 w 12193737"/>
                <a:gd name="connsiteY8710" fmla="*/ 1877135 h 3910698"/>
                <a:gd name="connsiteX8711" fmla="*/ 5556069 w 12193737"/>
                <a:gd name="connsiteY8711" fmla="*/ 1952416 h 3910698"/>
                <a:gd name="connsiteX8712" fmla="*/ 5556069 w 12193737"/>
                <a:gd name="connsiteY8712" fmla="*/ 1801854 h 3910698"/>
                <a:gd name="connsiteX8713" fmla="*/ 5582611 w 12193737"/>
                <a:gd name="connsiteY8713" fmla="*/ 1817171 h 3910698"/>
                <a:gd name="connsiteX8714" fmla="*/ 5582575 w 12193737"/>
                <a:gd name="connsiteY8714" fmla="*/ 1973599 h 3910698"/>
                <a:gd name="connsiteX8715" fmla="*/ 5686426 w 12193737"/>
                <a:gd name="connsiteY8715" fmla="*/ 2033563 h 3910698"/>
                <a:gd name="connsiteX8716" fmla="*/ 5556033 w 12193737"/>
                <a:gd name="connsiteY8716" fmla="*/ 2108844 h 3910698"/>
                <a:gd name="connsiteX8717" fmla="*/ 5556033 w 12193737"/>
                <a:gd name="connsiteY8717" fmla="*/ 1958282 h 3910698"/>
                <a:gd name="connsiteX8718" fmla="*/ 5582575 w 12193737"/>
                <a:gd name="connsiteY8718" fmla="*/ 1973599 h 3910698"/>
                <a:gd name="connsiteX8719" fmla="*/ 5688128 w 12193737"/>
                <a:gd name="connsiteY8719" fmla="*/ 2036496 h 3910698"/>
                <a:gd name="connsiteX8720" fmla="*/ 5688128 w 12193737"/>
                <a:gd name="connsiteY8720" fmla="*/ 2181228 h 3910698"/>
                <a:gd name="connsiteX8721" fmla="*/ 5683058 w 12193737"/>
                <a:gd name="connsiteY8721" fmla="*/ 2184125 h 3910698"/>
                <a:gd name="connsiteX8722" fmla="*/ 5584277 w 12193737"/>
                <a:gd name="connsiteY8722" fmla="*/ 2127094 h 3910698"/>
                <a:gd name="connsiteX8723" fmla="*/ 5557734 w 12193737"/>
                <a:gd name="connsiteY8723" fmla="*/ 2111777 h 3910698"/>
                <a:gd name="connsiteX8724" fmla="*/ 5688091 w 12193737"/>
                <a:gd name="connsiteY8724" fmla="*/ 2036532 h 3910698"/>
                <a:gd name="connsiteX8725" fmla="*/ 5688128 w 12193737"/>
                <a:gd name="connsiteY8725" fmla="*/ 2200782 h 3910698"/>
                <a:gd name="connsiteX8726" fmla="*/ 5688128 w 12193737"/>
                <a:gd name="connsiteY8726" fmla="*/ 2343486 h 3910698"/>
                <a:gd name="connsiteX8727" fmla="*/ 5584277 w 12193737"/>
                <a:gd name="connsiteY8727" fmla="*/ 2283558 h 3910698"/>
                <a:gd name="connsiteX8728" fmla="*/ 5564542 w 12193737"/>
                <a:gd name="connsiteY8728" fmla="*/ 2272152 h 3910698"/>
                <a:gd name="connsiteX8729" fmla="*/ 5688128 w 12193737"/>
                <a:gd name="connsiteY8729" fmla="*/ 2200818 h 3910698"/>
                <a:gd name="connsiteX8730" fmla="*/ 5688128 w 12193737"/>
                <a:gd name="connsiteY8730" fmla="*/ 2492092 h 3910698"/>
                <a:gd name="connsiteX8731" fmla="*/ 5564506 w 12193737"/>
                <a:gd name="connsiteY8731" fmla="*/ 2420722 h 3910698"/>
                <a:gd name="connsiteX8732" fmla="*/ 5688128 w 12193737"/>
                <a:gd name="connsiteY8732" fmla="*/ 2349352 h 3910698"/>
                <a:gd name="connsiteX8733" fmla="*/ 5688128 w 12193737"/>
                <a:gd name="connsiteY8733" fmla="*/ 2492092 h 3910698"/>
                <a:gd name="connsiteX8734" fmla="*/ 5688128 w 12193737"/>
                <a:gd name="connsiteY8734" fmla="*/ 2511646 h 3910698"/>
                <a:gd name="connsiteX8735" fmla="*/ 5688128 w 12193737"/>
                <a:gd name="connsiteY8735" fmla="*/ 2656342 h 3910698"/>
                <a:gd name="connsiteX8736" fmla="*/ 5584277 w 12193737"/>
                <a:gd name="connsiteY8736" fmla="*/ 2596378 h 3910698"/>
                <a:gd name="connsiteX8737" fmla="*/ 5557734 w 12193737"/>
                <a:gd name="connsiteY8737" fmla="*/ 2581061 h 3910698"/>
                <a:gd name="connsiteX8738" fmla="*/ 5683022 w 12193737"/>
                <a:gd name="connsiteY8738" fmla="*/ 2508713 h 3910698"/>
                <a:gd name="connsiteX8739" fmla="*/ 5688091 w 12193737"/>
                <a:gd name="connsiteY8739" fmla="*/ 2511646 h 3910698"/>
                <a:gd name="connsiteX8740" fmla="*/ 5582575 w 12193737"/>
                <a:gd name="connsiteY8740" fmla="*/ 2599311 h 3910698"/>
                <a:gd name="connsiteX8741" fmla="*/ 5686426 w 12193737"/>
                <a:gd name="connsiteY8741" fmla="*/ 2659239 h 3910698"/>
                <a:gd name="connsiteX8742" fmla="*/ 5556033 w 12193737"/>
                <a:gd name="connsiteY8742" fmla="*/ 2734520 h 3910698"/>
                <a:gd name="connsiteX8743" fmla="*/ 5556033 w 12193737"/>
                <a:gd name="connsiteY8743" fmla="*/ 2583958 h 3910698"/>
                <a:gd name="connsiteX8744" fmla="*/ 5582575 w 12193737"/>
                <a:gd name="connsiteY8744" fmla="*/ 2599311 h 3910698"/>
                <a:gd name="connsiteX8745" fmla="*/ 5582575 w 12193737"/>
                <a:gd name="connsiteY8745" fmla="*/ 2755739 h 3910698"/>
                <a:gd name="connsiteX8746" fmla="*/ 5686426 w 12193737"/>
                <a:gd name="connsiteY8746" fmla="*/ 2815703 h 3910698"/>
                <a:gd name="connsiteX8747" fmla="*/ 5556033 w 12193737"/>
                <a:gd name="connsiteY8747" fmla="*/ 2890984 h 3910698"/>
                <a:gd name="connsiteX8748" fmla="*/ 5556033 w 12193737"/>
                <a:gd name="connsiteY8748" fmla="*/ 2740422 h 3910698"/>
                <a:gd name="connsiteX8749" fmla="*/ 5582575 w 12193737"/>
                <a:gd name="connsiteY8749" fmla="*/ 2755775 h 3910698"/>
                <a:gd name="connsiteX8750" fmla="*/ 5688128 w 12193737"/>
                <a:gd name="connsiteY8750" fmla="*/ 2818636 h 3910698"/>
                <a:gd name="connsiteX8751" fmla="*/ 5688128 w 12193737"/>
                <a:gd name="connsiteY8751" fmla="*/ 2963295 h 3910698"/>
                <a:gd name="connsiteX8752" fmla="*/ 5683058 w 12193737"/>
                <a:gd name="connsiteY8752" fmla="*/ 2966228 h 3910698"/>
                <a:gd name="connsiteX8753" fmla="*/ 5584277 w 12193737"/>
                <a:gd name="connsiteY8753" fmla="*/ 2909197 h 3910698"/>
                <a:gd name="connsiteX8754" fmla="*/ 5557734 w 12193737"/>
                <a:gd name="connsiteY8754" fmla="*/ 2893881 h 3910698"/>
                <a:gd name="connsiteX8755" fmla="*/ 5688091 w 12193737"/>
                <a:gd name="connsiteY8755" fmla="*/ 2818636 h 3910698"/>
                <a:gd name="connsiteX8756" fmla="*/ 5688128 w 12193737"/>
                <a:gd name="connsiteY8756" fmla="*/ 2982885 h 3910698"/>
                <a:gd name="connsiteX8757" fmla="*/ 5688128 w 12193737"/>
                <a:gd name="connsiteY8757" fmla="*/ 3125626 h 3910698"/>
                <a:gd name="connsiteX8758" fmla="*/ 5584277 w 12193737"/>
                <a:gd name="connsiteY8758" fmla="*/ 3065662 h 3910698"/>
                <a:gd name="connsiteX8759" fmla="*/ 5564506 w 12193737"/>
                <a:gd name="connsiteY8759" fmla="*/ 3054255 h 3910698"/>
                <a:gd name="connsiteX8760" fmla="*/ 5688091 w 12193737"/>
                <a:gd name="connsiteY8760" fmla="*/ 2982885 h 3910698"/>
                <a:gd name="connsiteX8761" fmla="*/ 5688128 w 12193737"/>
                <a:gd name="connsiteY8761" fmla="*/ 3274232 h 3910698"/>
                <a:gd name="connsiteX8762" fmla="*/ 5564542 w 12193737"/>
                <a:gd name="connsiteY8762" fmla="*/ 3202862 h 3910698"/>
                <a:gd name="connsiteX8763" fmla="*/ 5688128 w 12193737"/>
                <a:gd name="connsiteY8763" fmla="*/ 3131492 h 3910698"/>
                <a:gd name="connsiteX8764" fmla="*/ 5688128 w 12193737"/>
                <a:gd name="connsiteY8764" fmla="*/ 3274196 h 3910698"/>
                <a:gd name="connsiteX8765" fmla="*/ 5815154 w 12193737"/>
                <a:gd name="connsiteY8765" fmla="*/ 3367111 h 3910698"/>
                <a:gd name="connsiteX8766" fmla="*/ 5691532 w 12193737"/>
                <a:gd name="connsiteY8766" fmla="*/ 3438482 h 3910698"/>
                <a:gd name="connsiteX8767" fmla="*/ 5691532 w 12193737"/>
                <a:gd name="connsiteY8767" fmla="*/ 3295705 h 3910698"/>
                <a:gd name="connsiteX8768" fmla="*/ 5815154 w 12193737"/>
                <a:gd name="connsiteY8768" fmla="*/ 3367075 h 3910698"/>
                <a:gd name="connsiteX8769" fmla="*/ 5691532 w 12193737"/>
                <a:gd name="connsiteY8769" fmla="*/ 3444348 h 3910698"/>
                <a:gd name="connsiteX8770" fmla="*/ 5821925 w 12193737"/>
                <a:gd name="connsiteY8770" fmla="*/ 3519628 h 3910698"/>
                <a:gd name="connsiteX8771" fmla="*/ 5691532 w 12193737"/>
                <a:gd name="connsiteY8771" fmla="*/ 3594909 h 3910698"/>
                <a:gd name="connsiteX8772" fmla="*/ 5691532 w 12193737"/>
                <a:gd name="connsiteY8772" fmla="*/ 3444348 h 3910698"/>
                <a:gd name="connsiteX8773" fmla="*/ 5693197 w 12193737"/>
                <a:gd name="connsiteY8773" fmla="*/ 3441415 h 3910698"/>
                <a:gd name="connsiteX8774" fmla="*/ 5818521 w 12193737"/>
                <a:gd name="connsiteY8774" fmla="*/ 3369067 h 3910698"/>
                <a:gd name="connsiteX8775" fmla="*/ 5823590 w 12193737"/>
                <a:gd name="connsiteY8775" fmla="*/ 3372000 h 3910698"/>
                <a:gd name="connsiteX8776" fmla="*/ 5823590 w 12193737"/>
                <a:gd name="connsiteY8776" fmla="*/ 3516695 h 3910698"/>
                <a:gd name="connsiteX8777" fmla="*/ 5693197 w 12193737"/>
                <a:gd name="connsiteY8777" fmla="*/ 3441415 h 3910698"/>
                <a:gd name="connsiteX8778" fmla="*/ 5826994 w 12193737"/>
                <a:gd name="connsiteY8778" fmla="*/ 3373919 h 3910698"/>
                <a:gd name="connsiteX8779" fmla="*/ 5950616 w 12193737"/>
                <a:gd name="connsiteY8779" fmla="*/ 3445289 h 3910698"/>
                <a:gd name="connsiteX8780" fmla="*/ 5826994 w 12193737"/>
                <a:gd name="connsiteY8780" fmla="*/ 3516695 h 3910698"/>
                <a:gd name="connsiteX8781" fmla="*/ 5826994 w 12193737"/>
                <a:gd name="connsiteY8781" fmla="*/ 3373919 h 3910698"/>
                <a:gd name="connsiteX8782" fmla="*/ 5826994 w 12193737"/>
                <a:gd name="connsiteY8782" fmla="*/ 3354365 h 3910698"/>
                <a:gd name="connsiteX8783" fmla="*/ 5826994 w 12193737"/>
                <a:gd name="connsiteY8783" fmla="*/ 3209670 h 3910698"/>
                <a:gd name="connsiteX8784" fmla="*/ 5957387 w 12193737"/>
                <a:gd name="connsiteY8784" fmla="*/ 3284950 h 3910698"/>
                <a:gd name="connsiteX8785" fmla="*/ 5832100 w 12193737"/>
                <a:gd name="connsiteY8785" fmla="*/ 3357298 h 3910698"/>
                <a:gd name="connsiteX8786" fmla="*/ 5826994 w 12193737"/>
                <a:gd name="connsiteY8786" fmla="*/ 3354365 h 3910698"/>
                <a:gd name="connsiteX8787" fmla="*/ 5828696 w 12193737"/>
                <a:gd name="connsiteY8787" fmla="*/ 3206773 h 3910698"/>
                <a:gd name="connsiteX8788" fmla="*/ 5959053 w 12193737"/>
                <a:gd name="connsiteY8788" fmla="*/ 3131492 h 3910698"/>
                <a:gd name="connsiteX8789" fmla="*/ 5959053 w 12193737"/>
                <a:gd name="connsiteY8789" fmla="*/ 3282017 h 3910698"/>
                <a:gd name="connsiteX8790" fmla="*/ 5828696 w 12193737"/>
                <a:gd name="connsiteY8790" fmla="*/ 3206737 h 3910698"/>
                <a:gd name="connsiteX8791" fmla="*/ 5828696 w 12193737"/>
                <a:gd name="connsiteY8791" fmla="*/ 3050309 h 3910698"/>
                <a:gd name="connsiteX8792" fmla="*/ 5959053 w 12193737"/>
                <a:gd name="connsiteY8792" fmla="*/ 2975064 h 3910698"/>
                <a:gd name="connsiteX8793" fmla="*/ 5959053 w 12193737"/>
                <a:gd name="connsiteY8793" fmla="*/ 3125589 h 3910698"/>
                <a:gd name="connsiteX8794" fmla="*/ 5828696 w 12193737"/>
                <a:gd name="connsiteY8794" fmla="*/ 3050309 h 3910698"/>
                <a:gd name="connsiteX8795" fmla="*/ 5826994 w 12193737"/>
                <a:gd name="connsiteY8795" fmla="*/ 3047412 h 3910698"/>
                <a:gd name="connsiteX8796" fmla="*/ 5826994 w 12193737"/>
                <a:gd name="connsiteY8796" fmla="*/ 2902716 h 3910698"/>
                <a:gd name="connsiteX8797" fmla="*/ 5832063 w 12193737"/>
                <a:gd name="connsiteY8797" fmla="*/ 2899783 h 3910698"/>
                <a:gd name="connsiteX8798" fmla="*/ 5957351 w 12193737"/>
                <a:gd name="connsiteY8798" fmla="*/ 2972131 h 3910698"/>
                <a:gd name="connsiteX8799" fmla="*/ 5826958 w 12193737"/>
                <a:gd name="connsiteY8799" fmla="*/ 3047448 h 3910698"/>
                <a:gd name="connsiteX8800" fmla="*/ 5826994 w 12193737"/>
                <a:gd name="connsiteY8800" fmla="*/ 2883162 h 3910698"/>
                <a:gd name="connsiteX8801" fmla="*/ 5826994 w 12193737"/>
                <a:gd name="connsiteY8801" fmla="*/ 2740422 h 3910698"/>
                <a:gd name="connsiteX8802" fmla="*/ 5950616 w 12193737"/>
                <a:gd name="connsiteY8802" fmla="*/ 2811792 h 3910698"/>
                <a:gd name="connsiteX8803" fmla="*/ 5826994 w 12193737"/>
                <a:gd name="connsiteY8803" fmla="*/ 2883162 h 3910698"/>
                <a:gd name="connsiteX8804" fmla="*/ 5826994 w 12193737"/>
                <a:gd name="connsiteY8804" fmla="*/ 2591815 h 3910698"/>
                <a:gd name="connsiteX8805" fmla="*/ 5950616 w 12193737"/>
                <a:gd name="connsiteY8805" fmla="*/ 2663185 h 3910698"/>
                <a:gd name="connsiteX8806" fmla="*/ 5826994 w 12193737"/>
                <a:gd name="connsiteY8806" fmla="*/ 2734556 h 3910698"/>
                <a:gd name="connsiteX8807" fmla="*/ 5826994 w 12193737"/>
                <a:gd name="connsiteY8807" fmla="*/ 2591815 h 3910698"/>
                <a:gd name="connsiteX8808" fmla="*/ 5826994 w 12193737"/>
                <a:gd name="connsiteY8808" fmla="*/ 2572262 h 3910698"/>
                <a:gd name="connsiteX8809" fmla="*/ 5826994 w 12193737"/>
                <a:gd name="connsiteY8809" fmla="*/ 2427566 h 3910698"/>
                <a:gd name="connsiteX8810" fmla="*/ 5957387 w 12193737"/>
                <a:gd name="connsiteY8810" fmla="*/ 2502847 h 3910698"/>
                <a:gd name="connsiteX8811" fmla="*/ 5832063 w 12193737"/>
                <a:gd name="connsiteY8811" fmla="*/ 2575195 h 3910698"/>
                <a:gd name="connsiteX8812" fmla="*/ 5826994 w 12193737"/>
                <a:gd name="connsiteY8812" fmla="*/ 2572262 h 3910698"/>
                <a:gd name="connsiteX8813" fmla="*/ 5828696 w 12193737"/>
                <a:gd name="connsiteY8813" fmla="*/ 2424633 h 3910698"/>
                <a:gd name="connsiteX8814" fmla="*/ 5959053 w 12193737"/>
                <a:gd name="connsiteY8814" fmla="*/ 2349352 h 3910698"/>
                <a:gd name="connsiteX8815" fmla="*/ 5959053 w 12193737"/>
                <a:gd name="connsiteY8815" fmla="*/ 2499878 h 3910698"/>
                <a:gd name="connsiteX8816" fmla="*/ 5828696 w 12193737"/>
                <a:gd name="connsiteY8816" fmla="*/ 2424597 h 3910698"/>
                <a:gd name="connsiteX8817" fmla="*/ 5828696 w 12193737"/>
                <a:gd name="connsiteY8817" fmla="*/ 2268205 h 3910698"/>
                <a:gd name="connsiteX8818" fmla="*/ 5959053 w 12193737"/>
                <a:gd name="connsiteY8818" fmla="*/ 2192960 h 3910698"/>
                <a:gd name="connsiteX8819" fmla="*/ 5959053 w 12193737"/>
                <a:gd name="connsiteY8819" fmla="*/ 2343486 h 3910698"/>
                <a:gd name="connsiteX8820" fmla="*/ 5828696 w 12193737"/>
                <a:gd name="connsiteY8820" fmla="*/ 2268205 h 3910698"/>
                <a:gd name="connsiteX8821" fmla="*/ 5826994 w 12193737"/>
                <a:gd name="connsiteY8821" fmla="*/ 2265272 h 3910698"/>
                <a:gd name="connsiteX8822" fmla="*/ 5826994 w 12193737"/>
                <a:gd name="connsiteY8822" fmla="*/ 2120576 h 3910698"/>
                <a:gd name="connsiteX8823" fmla="*/ 5832100 w 12193737"/>
                <a:gd name="connsiteY8823" fmla="*/ 2117643 h 3910698"/>
                <a:gd name="connsiteX8824" fmla="*/ 5957387 w 12193737"/>
                <a:gd name="connsiteY8824" fmla="*/ 2189955 h 3910698"/>
                <a:gd name="connsiteX8825" fmla="*/ 5826994 w 12193737"/>
                <a:gd name="connsiteY8825" fmla="*/ 2265272 h 3910698"/>
                <a:gd name="connsiteX8826" fmla="*/ 5826994 w 12193737"/>
                <a:gd name="connsiteY8826" fmla="*/ 2101023 h 3910698"/>
                <a:gd name="connsiteX8827" fmla="*/ 5826994 w 12193737"/>
                <a:gd name="connsiteY8827" fmla="*/ 1958282 h 3910698"/>
                <a:gd name="connsiteX8828" fmla="*/ 5950616 w 12193737"/>
                <a:gd name="connsiteY8828" fmla="*/ 2029652 h 3910698"/>
                <a:gd name="connsiteX8829" fmla="*/ 5826994 w 12193737"/>
                <a:gd name="connsiteY8829" fmla="*/ 2101023 h 3910698"/>
                <a:gd name="connsiteX8830" fmla="*/ 5826994 w 12193737"/>
                <a:gd name="connsiteY8830" fmla="*/ 1809676 h 3910698"/>
                <a:gd name="connsiteX8831" fmla="*/ 5950616 w 12193737"/>
                <a:gd name="connsiteY8831" fmla="*/ 1881046 h 3910698"/>
                <a:gd name="connsiteX8832" fmla="*/ 5826994 w 12193737"/>
                <a:gd name="connsiteY8832" fmla="*/ 1952416 h 3910698"/>
                <a:gd name="connsiteX8833" fmla="*/ 5826994 w 12193737"/>
                <a:gd name="connsiteY8833" fmla="*/ 1809676 h 3910698"/>
                <a:gd name="connsiteX8834" fmla="*/ 5826994 w 12193737"/>
                <a:gd name="connsiteY8834" fmla="*/ 1790122 h 3910698"/>
                <a:gd name="connsiteX8835" fmla="*/ 5826994 w 12193737"/>
                <a:gd name="connsiteY8835" fmla="*/ 1645426 h 3910698"/>
                <a:gd name="connsiteX8836" fmla="*/ 5957387 w 12193737"/>
                <a:gd name="connsiteY8836" fmla="*/ 1720707 h 3910698"/>
                <a:gd name="connsiteX8837" fmla="*/ 5832063 w 12193737"/>
                <a:gd name="connsiteY8837" fmla="*/ 1793055 h 3910698"/>
                <a:gd name="connsiteX8838" fmla="*/ 5826994 w 12193737"/>
                <a:gd name="connsiteY8838" fmla="*/ 1790122 h 3910698"/>
                <a:gd name="connsiteX8839" fmla="*/ 5828696 w 12193737"/>
                <a:gd name="connsiteY8839" fmla="*/ 1642493 h 3910698"/>
                <a:gd name="connsiteX8840" fmla="*/ 5959053 w 12193737"/>
                <a:gd name="connsiteY8840" fmla="*/ 1567212 h 3910698"/>
                <a:gd name="connsiteX8841" fmla="*/ 5959053 w 12193737"/>
                <a:gd name="connsiteY8841" fmla="*/ 1717738 h 3910698"/>
                <a:gd name="connsiteX8842" fmla="*/ 5828696 w 12193737"/>
                <a:gd name="connsiteY8842" fmla="*/ 1642457 h 3910698"/>
                <a:gd name="connsiteX8843" fmla="*/ 5828696 w 12193737"/>
                <a:gd name="connsiteY8843" fmla="*/ 1486065 h 3910698"/>
                <a:gd name="connsiteX8844" fmla="*/ 5959053 w 12193737"/>
                <a:gd name="connsiteY8844" fmla="*/ 1410784 h 3910698"/>
                <a:gd name="connsiteX8845" fmla="*/ 5959053 w 12193737"/>
                <a:gd name="connsiteY8845" fmla="*/ 1561310 h 3910698"/>
                <a:gd name="connsiteX8846" fmla="*/ 5828696 w 12193737"/>
                <a:gd name="connsiteY8846" fmla="*/ 1486029 h 3910698"/>
                <a:gd name="connsiteX8847" fmla="*/ 5826994 w 12193737"/>
                <a:gd name="connsiteY8847" fmla="*/ 1483132 h 3910698"/>
                <a:gd name="connsiteX8848" fmla="*/ 5826994 w 12193737"/>
                <a:gd name="connsiteY8848" fmla="*/ 1338437 h 3910698"/>
                <a:gd name="connsiteX8849" fmla="*/ 5832063 w 12193737"/>
                <a:gd name="connsiteY8849" fmla="*/ 1335504 h 3910698"/>
                <a:gd name="connsiteX8850" fmla="*/ 5957387 w 12193737"/>
                <a:gd name="connsiteY8850" fmla="*/ 1407851 h 3910698"/>
                <a:gd name="connsiteX8851" fmla="*/ 5826994 w 12193737"/>
                <a:gd name="connsiteY8851" fmla="*/ 1483132 h 3910698"/>
                <a:gd name="connsiteX8852" fmla="*/ 5826994 w 12193737"/>
                <a:gd name="connsiteY8852" fmla="*/ 1318883 h 3910698"/>
                <a:gd name="connsiteX8853" fmla="*/ 5826994 w 12193737"/>
                <a:gd name="connsiteY8853" fmla="*/ 1176143 h 3910698"/>
                <a:gd name="connsiteX8854" fmla="*/ 5950616 w 12193737"/>
                <a:gd name="connsiteY8854" fmla="*/ 1247513 h 3910698"/>
                <a:gd name="connsiteX8855" fmla="*/ 5826994 w 12193737"/>
                <a:gd name="connsiteY8855" fmla="*/ 1318883 h 3910698"/>
                <a:gd name="connsiteX8856" fmla="*/ 5826994 w 12193737"/>
                <a:gd name="connsiteY8856" fmla="*/ 1027536 h 3910698"/>
                <a:gd name="connsiteX8857" fmla="*/ 5950616 w 12193737"/>
                <a:gd name="connsiteY8857" fmla="*/ 1098906 h 3910698"/>
                <a:gd name="connsiteX8858" fmla="*/ 5826994 w 12193737"/>
                <a:gd name="connsiteY8858" fmla="*/ 1170276 h 3910698"/>
                <a:gd name="connsiteX8859" fmla="*/ 5826994 w 12193737"/>
                <a:gd name="connsiteY8859" fmla="*/ 1027536 h 3910698"/>
                <a:gd name="connsiteX8860" fmla="*/ 5826994 w 12193737"/>
                <a:gd name="connsiteY8860" fmla="*/ 1007982 h 3910698"/>
                <a:gd name="connsiteX8861" fmla="*/ 5826994 w 12193737"/>
                <a:gd name="connsiteY8861" fmla="*/ 863287 h 3910698"/>
                <a:gd name="connsiteX8862" fmla="*/ 5957387 w 12193737"/>
                <a:gd name="connsiteY8862" fmla="*/ 938568 h 3910698"/>
                <a:gd name="connsiteX8863" fmla="*/ 5832063 w 12193737"/>
                <a:gd name="connsiteY8863" fmla="*/ 1010915 h 3910698"/>
                <a:gd name="connsiteX8864" fmla="*/ 5826994 w 12193737"/>
                <a:gd name="connsiteY8864" fmla="*/ 1007982 h 3910698"/>
                <a:gd name="connsiteX8865" fmla="*/ 5828696 w 12193737"/>
                <a:gd name="connsiteY8865" fmla="*/ 860354 h 3910698"/>
                <a:gd name="connsiteX8866" fmla="*/ 5959053 w 12193737"/>
                <a:gd name="connsiteY8866" fmla="*/ 785073 h 3910698"/>
                <a:gd name="connsiteX8867" fmla="*/ 5959053 w 12193737"/>
                <a:gd name="connsiteY8867" fmla="*/ 935598 h 3910698"/>
                <a:gd name="connsiteX8868" fmla="*/ 5828696 w 12193737"/>
                <a:gd name="connsiteY8868" fmla="*/ 860317 h 3910698"/>
                <a:gd name="connsiteX8869" fmla="*/ 5828696 w 12193737"/>
                <a:gd name="connsiteY8869" fmla="*/ 703926 h 3910698"/>
                <a:gd name="connsiteX8870" fmla="*/ 5959053 w 12193737"/>
                <a:gd name="connsiteY8870" fmla="*/ 628645 h 3910698"/>
                <a:gd name="connsiteX8871" fmla="*/ 5959053 w 12193737"/>
                <a:gd name="connsiteY8871" fmla="*/ 779170 h 3910698"/>
                <a:gd name="connsiteX8872" fmla="*/ 5828696 w 12193737"/>
                <a:gd name="connsiteY8872" fmla="*/ 703889 h 3910698"/>
                <a:gd name="connsiteX8873" fmla="*/ 5826994 w 12193737"/>
                <a:gd name="connsiteY8873" fmla="*/ 700993 h 3910698"/>
                <a:gd name="connsiteX8874" fmla="*/ 5826994 w 12193737"/>
                <a:gd name="connsiteY8874" fmla="*/ 556297 h 3910698"/>
                <a:gd name="connsiteX8875" fmla="*/ 5832100 w 12193737"/>
                <a:gd name="connsiteY8875" fmla="*/ 553364 h 3910698"/>
                <a:gd name="connsiteX8876" fmla="*/ 5957387 w 12193737"/>
                <a:gd name="connsiteY8876" fmla="*/ 625712 h 3910698"/>
                <a:gd name="connsiteX8877" fmla="*/ 5826994 w 12193737"/>
                <a:gd name="connsiteY8877" fmla="*/ 700993 h 3910698"/>
                <a:gd name="connsiteX8878" fmla="*/ 5826994 w 12193737"/>
                <a:gd name="connsiteY8878" fmla="*/ 536743 h 3910698"/>
                <a:gd name="connsiteX8879" fmla="*/ 5826994 w 12193737"/>
                <a:gd name="connsiteY8879" fmla="*/ 394003 h 3910698"/>
                <a:gd name="connsiteX8880" fmla="*/ 5950616 w 12193737"/>
                <a:gd name="connsiteY8880" fmla="*/ 465373 h 3910698"/>
                <a:gd name="connsiteX8881" fmla="*/ 5826994 w 12193737"/>
                <a:gd name="connsiteY8881" fmla="*/ 536743 h 3910698"/>
                <a:gd name="connsiteX8882" fmla="*/ 5826994 w 12193737"/>
                <a:gd name="connsiteY8882" fmla="*/ 245396 h 3910698"/>
                <a:gd name="connsiteX8883" fmla="*/ 5950580 w 12193737"/>
                <a:gd name="connsiteY8883" fmla="*/ 316767 h 3910698"/>
                <a:gd name="connsiteX8884" fmla="*/ 5826994 w 12193737"/>
                <a:gd name="connsiteY8884" fmla="*/ 388137 h 3910698"/>
                <a:gd name="connsiteX8885" fmla="*/ 5826994 w 12193737"/>
                <a:gd name="connsiteY8885" fmla="*/ 245396 h 3910698"/>
                <a:gd name="connsiteX8886" fmla="*/ 5823590 w 12193737"/>
                <a:gd name="connsiteY8886" fmla="*/ 388101 h 3910698"/>
                <a:gd name="connsiteX8887" fmla="*/ 5693197 w 12193737"/>
                <a:gd name="connsiteY8887" fmla="*/ 312820 h 3910698"/>
                <a:gd name="connsiteX8888" fmla="*/ 5818485 w 12193737"/>
                <a:gd name="connsiteY8888" fmla="*/ 240508 h 3910698"/>
                <a:gd name="connsiteX8889" fmla="*/ 5823590 w 12193737"/>
                <a:gd name="connsiteY8889" fmla="*/ 243441 h 3910698"/>
                <a:gd name="connsiteX8890" fmla="*/ 5823590 w 12193737"/>
                <a:gd name="connsiteY8890" fmla="*/ 388101 h 3910698"/>
                <a:gd name="connsiteX8891" fmla="*/ 5691532 w 12193737"/>
                <a:gd name="connsiteY8891" fmla="*/ 309923 h 3910698"/>
                <a:gd name="connsiteX8892" fmla="*/ 5691532 w 12193737"/>
                <a:gd name="connsiteY8892" fmla="*/ 167182 h 3910698"/>
                <a:gd name="connsiteX8893" fmla="*/ 5815117 w 12193737"/>
                <a:gd name="connsiteY8893" fmla="*/ 238553 h 3910698"/>
                <a:gd name="connsiteX8894" fmla="*/ 5691532 w 12193737"/>
                <a:gd name="connsiteY8894" fmla="*/ 309923 h 3910698"/>
                <a:gd name="connsiteX8895" fmla="*/ 5688128 w 12193737"/>
                <a:gd name="connsiteY8895" fmla="*/ 309887 h 3910698"/>
                <a:gd name="connsiteX8896" fmla="*/ 5584277 w 12193737"/>
                <a:gd name="connsiteY8896" fmla="*/ 249959 h 3910698"/>
                <a:gd name="connsiteX8897" fmla="*/ 5557734 w 12193737"/>
                <a:gd name="connsiteY8897" fmla="*/ 234642 h 3910698"/>
                <a:gd name="connsiteX8898" fmla="*/ 5683022 w 12193737"/>
                <a:gd name="connsiteY8898" fmla="*/ 162294 h 3910698"/>
                <a:gd name="connsiteX8899" fmla="*/ 5688128 w 12193737"/>
                <a:gd name="connsiteY8899" fmla="*/ 165227 h 3910698"/>
                <a:gd name="connsiteX8900" fmla="*/ 5688128 w 12193737"/>
                <a:gd name="connsiteY8900" fmla="*/ 309887 h 3910698"/>
                <a:gd name="connsiteX8901" fmla="*/ 5582575 w 12193737"/>
                <a:gd name="connsiteY8901" fmla="*/ 252892 h 3910698"/>
                <a:gd name="connsiteX8902" fmla="*/ 5686426 w 12193737"/>
                <a:gd name="connsiteY8902" fmla="*/ 312856 h 3910698"/>
                <a:gd name="connsiteX8903" fmla="*/ 5556069 w 12193737"/>
                <a:gd name="connsiteY8903" fmla="*/ 388137 h 3910698"/>
                <a:gd name="connsiteX8904" fmla="*/ 5556069 w 12193737"/>
                <a:gd name="connsiteY8904" fmla="*/ 237575 h 3910698"/>
                <a:gd name="connsiteX8905" fmla="*/ 5582611 w 12193737"/>
                <a:gd name="connsiteY8905" fmla="*/ 252892 h 3910698"/>
                <a:gd name="connsiteX8906" fmla="*/ 5556069 w 12193737"/>
                <a:gd name="connsiteY8906" fmla="*/ 550431 h 3910698"/>
                <a:gd name="connsiteX8907" fmla="*/ 5582611 w 12193737"/>
                <a:gd name="connsiteY8907" fmla="*/ 565748 h 3910698"/>
                <a:gd name="connsiteX8908" fmla="*/ 5679691 w 12193737"/>
                <a:gd name="connsiteY8908" fmla="*/ 621801 h 3910698"/>
                <a:gd name="connsiteX8909" fmla="*/ 5556069 w 12193737"/>
                <a:gd name="connsiteY8909" fmla="*/ 693171 h 3910698"/>
                <a:gd name="connsiteX8910" fmla="*/ 5556069 w 12193737"/>
                <a:gd name="connsiteY8910" fmla="*/ 550431 h 3910698"/>
                <a:gd name="connsiteX8911" fmla="*/ 5561138 w 12193737"/>
                <a:gd name="connsiteY8911" fmla="*/ 709792 h 3910698"/>
                <a:gd name="connsiteX8912" fmla="*/ 5582575 w 12193737"/>
                <a:gd name="connsiteY8912" fmla="*/ 722176 h 3910698"/>
                <a:gd name="connsiteX8913" fmla="*/ 5686426 w 12193737"/>
                <a:gd name="connsiteY8913" fmla="*/ 782140 h 3910698"/>
                <a:gd name="connsiteX8914" fmla="*/ 5561138 w 12193737"/>
                <a:gd name="connsiteY8914" fmla="*/ 854488 h 3910698"/>
                <a:gd name="connsiteX8915" fmla="*/ 5556069 w 12193737"/>
                <a:gd name="connsiteY8915" fmla="*/ 851555 h 3910698"/>
                <a:gd name="connsiteX8916" fmla="*/ 5556069 w 12193737"/>
                <a:gd name="connsiteY8916" fmla="*/ 712725 h 3910698"/>
                <a:gd name="connsiteX8917" fmla="*/ 5561138 w 12193737"/>
                <a:gd name="connsiteY8917" fmla="*/ 709792 h 3910698"/>
                <a:gd name="connsiteX8918" fmla="*/ 5552665 w 12193737"/>
                <a:gd name="connsiteY8918" fmla="*/ 849599 h 3910698"/>
                <a:gd name="connsiteX8919" fmla="*/ 5435851 w 12193737"/>
                <a:gd name="connsiteY8919" fmla="*/ 782140 h 3910698"/>
                <a:gd name="connsiteX8920" fmla="*/ 5552665 w 12193737"/>
                <a:gd name="connsiteY8920" fmla="*/ 714680 h 3910698"/>
                <a:gd name="connsiteX8921" fmla="*/ 5552665 w 12193737"/>
                <a:gd name="connsiteY8921" fmla="*/ 849599 h 3910698"/>
                <a:gd name="connsiteX8922" fmla="*/ 5679655 w 12193737"/>
                <a:gd name="connsiteY8922" fmla="*/ 942478 h 3910698"/>
                <a:gd name="connsiteX8923" fmla="*/ 5556069 w 12193737"/>
                <a:gd name="connsiteY8923" fmla="*/ 1013848 h 3910698"/>
                <a:gd name="connsiteX8924" fmla="*/ 5556069 w 12193737"/>
                <a:gd name="connsiteY8924" fmla="*/ 871108 h 3910698"/>
                <a:gd name="connsiteX8925" fmla="*/ 5679655 w 12193737"/>
                <a:gd name="connsiteY8925" fmla="*/ 942478 h 3910698"/>
                <a:gd name="connsiteX8926" fmla="*/ 5556069 w 12193737"/>
                <a:gd name="connsiteY8926" fmla="*/ 1332570 h 3910698"/>
                <a:gd name="connsiteX8927" fmla="*/ 5582611 w 12193737"/>
                <a:gd name="connsiteY8927" fmla="*/ 1347887 h 3910698"/>
                <a:gd name="connsiteX8928" fmla="*/ 5679691 w 12193737"/>
                <a:gd name="connsiteY8928" fmla="*/ 1403941 h 3910698"/>
                <a:gd name="connsiteX8929" fmla="*/ 5556105 w 12193737"/>
                <a:gd name="connsiteY8929" fmla="*/ 1475311 h 3910698"/>
                <a:gd name="connsiteX8930" fmla="*/ 5556105 w 12193737"/>
                <a:gd name="connsiteY8930" fmla="*/ 1332570 h 3910698"/>
                <a:gd name="connsiteX8931" fmla="*/ 5561138 w 12193737"/>
                <a:gd name="connsiteY8931" fmla="*/ 1491931 h 3910698"/>
                <a:gd name="connsiteX8932" fmla="*/ 5582575 w 12193737"/>
                <a:gd name="connsiteY8932" fmla="*/ 1504315 h 3910698"/>
                <a:gd name="connsiteX8933" fmla="*/ 5686426 w 12193737"/>
                <a:gd name="connsiteY8933" fmla="*/ 1564279 h 3910698"/>
                <a:gd name="connsiteX8934" fmla="*/ 5561138 w 12193737"/>
                <a:gd name="connsiteY8934" fmla="*/ 1636627 h 3910698"/>
                <a:gd name="connsiteX8935" fmla="*/ 5556069 w 12193737"/>
                <a:gd name="connsiteY8935" fmla="*/ 1633694 h 3910698"/>
                <a:gd name="connsiteX8936" fmla="*/ 5556069 w 12193737"/>
                <a:gd name="connsiteY8936" fmla="*/ 1494864 h 3910698"/>
                <a:gd name="connsiteX8937" fmla="*/ 5561138 w 12193737"/>
                <a:gd name="connsiteY8937" fmla="*/ 1491931 h 3910698"/>
                <a:gd name="connsiteX8938" fmla="*/ 5552665 w 12193737"/>
                <a:gd name="connsiteY8938" fmla="*/ 1631739 h 3910698"/>
                <a:gd name="connsiteX8939" fmla="*/ 5435815 w 12193737"/>
                <a:gd name="connsiteY8939" fmla="*/ 1564279 h 3910698"/>
                <a:gd name="connsiteX8940" fmla="*/ 5552665 w 12193737"/>
                <a:gd name="connsiteY8940" fmla="*/ 1496820 h 3910698"/>
                <a:gd name="connsiteX8941" fmla="*/ 5552665 w 12193737"/>
                <a:gd name="connsiteY8941" fmla="*/ 1631739 h 3910698"/>
                <a:gd name="connsiteX8942" fmla="*/ 5679655 w 12193737"/>
                <a:gd name="connsiteY8942" fmla="*/ 1724618 h 3910698"/>
                <a:gd name="connsiteX8943" fmla="*/ 5556069 w 12193737"/>
                <a:gd name="connsiteY8943" fmla="*/ 1795988 h 3910698"/>
                <a:gd name="connsiteX8944" fmla="*/ 5556069 w 12193737"/>
                <a:gd name="connsiteY8944" fmla="*/ 1653248 h 3910698"/>
                <a:gd name="connsiteX8945" fmla="*/ 5679655 w 12193737"/>
                <a:gd name="connsiteY8945" fmla="*/ 1724618 h 3910698"/>
                <a:gd name="connsiteX8946" fmla="*/ 5556069 w 12193737"/>
                <a:gd name="connsiteY8946" fmla="*/ 2114710 h 3910698"/>
                <a:gd name="connsiteX8947" fmla="*/ 5582611 w 12193737"/>
                <a:gd name="connsiteY8947" fmla="*/ 2130027 h 3910698"/>
                <a:gd name="connsiteX8948" fmla="*/ 5679691 w 12193737"/>
                <a:gd name="connsiteY8948" fmla="*/ 2186080 h 3910698"/>
                <a:gd name="connsiteX8949" fmla="*/ 5556069 w 12193737"/>
                <a:gd name="connsiteY8949" fmla="*/ 2257451 h 3910698"/>
                <a:gd name="connsiteX8950" fmla="*/ 5556069 w 12193737"/>
                <a:gd name="connsiteY8950" fmla="*/ 2114674 h 3910698"/>
                <a:gd name="connsiteX8951" fmla="*/ 5561138 w 12193737"/>
                <a:gd name="connsiteY8951" fmla="*/ 2274071 h 3910698"/>
                <a:gd name="connsiteX8952" fmla="*/ 5582575 w 12193737"/>
                <a:gd name="connsiteY8952" fmla="*/ 2286455 h 3910698"/>
                <a:gd name="connsiteX8953" fmla="*/ 5686426 w 12193737"/>
                <a:gd name="connsiteY8953" fmla="*/ 2346419 h 3910698"/>
                <a:gd name="connsiteX8954" fmla="*/ 5561102 w 12193737"/>
                <a:gd name="connsiteY8954" fmla="*/ 2418767 h 3910698"/>
                <a:gd name="connsiteX8955" fmla="*/ 5556033 w 12193737"/>
                <a:gd name="connsiteY8955" fmla="*/ 2415834 h 3910698"/>
                <a:gd name="connsiteX8956" fmla="*/ 5556033 w 12193737"/>
                <a:gd name="connsiteY8956" fmla="*/ 2277040 h 3910698"/>
                <a:gd name="connsiteX8957" fmla="*/ 5561138 w 12193737"/>
                <a:gd name="connsiteY8957" fmla="*/ 2274107 h 3910698"/>
                <a:gd name="connsiteX8958" fmla="*/ 5552665 w 12193737"/>
                <a:gd name="connsiteY8958" fmla="*/ 2413879 h 3910698"/>
                <a:gd name="connsiteX8959" fmla="*/ 5435851 w 12193737"/>
                <a:gd name="connsiteY8959" fmla="*/ 2346419 h 3910698"/>
                <a:gd name="connsiteX8960" fmla="*/ 5552665 w 12193737"/>
                <a:gd name="connsiteY8960" fmla="*/ 2278959 h 3910698"/>
                <a:gd name="connsiteX8961" fmla="*/ 5552665 w 12193737"/>
                <a:gd name="connsiteY8961" fmla="*/ 2413879 h 3910698"/>
                <a:gd name="connsiteX8962" fmla="*/ 5679655 w 12193737"/>
                <a:gd name="connsiteY8962" fmla="*/ 2506758 h 3910698"/>
                <a:gd name="connsiteX8963" fmla="*/ 5556069 w 12193737"/>
                <a:gd name="connsiteY8963" fmla="*/ 2578092 h 3910698"/>
                <a:gd name="connsiteX8964" fmla="*/ 5556069 w 12193737"/>
                <a:gd name="connsiteY8964" fmla="*/ 2435387 h 3910698"/>
                <a:gd name="connsiteX8965" fmla="*/ 5679655 w 12193737"/>
                <a:gd name="connsiteY8965" fmla="*/ 2506758 h 3910698"/>
                <a:gd name="connsiteX8966" fmla="*/ 5556069 w 12193737"/>
                <a:gd name="connsiteY8966" fmla="*/ 2896850 h 3910698"/>
                <a:gd name="connsiteX8967" fmla="*/ 5582611 w 12193737"/>
                <a:gd name="connsiteY8967" fmla="*/ 2912167 h 3910698"/>
                <a:gd name="connsiteX8968" fmla="*/ 5679691 w 12193737"/>
                <a:gd name="connsiteY8968" fmla="*/ 2968220 h 3910698"/>
                <a:gd name="connsiteX8969" fmla="*/ 5556069 w 12193737"/>
                <a:gd name="connsiteY8969" fmla="*/ 3039590 h 3910698"/>
                <a:gd name="connsiteX8970" fmla="*/ 5556069 w 12193737"/>
                <a:gd name="connsiteY8970" fmla="*/ 2896850 h 3910698"/>
                <a:gd name="connsiteX8971" fmla="*/ 5561138 w 12193737"/>
                <a:gd name="connsiteY8971" fmla="*/ 3056211 h 3910698"/>
                <a:gd name="connsiteX8972" fmla="*/ 5582575 w 12193737"/>
                <a:gd name="connsiteY8972" fmla="*/ 3068595 h 3910698"/>
                <a:gd name="connsiteX8973" fmla="*/ 5686426 w 12193737"/>
                <a:gd name="connsiteY8973" fmla="*/ 3128559 h 3910698"/>
                <a:gd name="connsiteX8974" fmla="*/ 5561102 w 12193737"/>
                <a:gd name="connsiteY8974" fmla="*/ 3200906 h 3910698"/>
                <a:gd name="connsiteX8975" fmla="*/ 5556033 w 12193737"/>
                <a:gd name="connsiteY8975" fmla="*/ 3197973 h 3910698"/>
                <a:gd name="connsiteX8976" fmla="*/ 5556033 w 12193737"/>
                <a:gd name="connsiteY8976" fmla="*/ 3059144 h 3910698"/>
                <a:gd name="connsiteX8977" fmla="*/ 5561102 w 12193737"/>
                <a:gd name="connsiteY8977" fmla="*/ 3056211 h 3910698"/>
                <a:gd name="connsiteX8978" fmla="*/ 5552665 w 12193737"/>
                <a:gd name="connsiteY8978" fmla="*/ 3196018 h 3910698"/>
                <a:gd name="connsiteX8979" fmla="*/ 5435851 w 12193737"/>
                <a:gd name="connsiteY8979" fmla="*/ 3128559 h 3910698"/>
                <a:gd name="connsiteX8980" fmla="*/ 5552665 w 12193737"/>
                <a:gd name="connsiteY8980" fmla="*/ 3061099 h 3910698"/>
                <a:gd name="connsiteX8981" fmla="*/ 5552665 w 12193737"/>
                <a:gd name="connsiteY8981" fmla="*/ 3196018 h 3910698"/>
                <a:gd name="connsiteX8982" fmla="*/ 5679655 w 12193737"/>
                <a:gd name="connsiteY8982" fmla="*/ 3288897 h 3910698"/>
                <a:gd name="connsiteX8983" fmla="*/ 5556033 w 12193737"/>
                <a:gd name="connsiteY8983" fmla="*/ 3360267 h 3910698"/>
                <a:gd name="connsiteX8984" fmla="*/ 5556033 w 12193737"/>
                <a:gd name="connsiteY8984" fmla="*/ 3217563 h 3910698"/>
                <a:gd name="connsiteX8985" fmla="*/ 5679655 w 12193737"/>
                <a:gd name="connsiteY8985" fmla="*/ 3288933 h 3910698"/>
                <a:gd name="connsiteX8986" fmla="*/ 5556069 w 12193737"/>
                <a:gd name="connsiteY8986" fmla="*/ 3522561 h 3910698"/>
                <a:gd name="connsiteX8987" fmla="*/ 5582611 w 12193737"/>
                <a:gd name="connsiteY8987" fmla="*/ 3537878 h 3910698"/>
                <a:gd name="connsiteX8988" fmla="*/ 5686462 w 12193737"/>
                <a:gd name="connsiteY8988" fmla="*/ 3597842 h 3910698"/>
                <a:gd name="connsiteX8989" fmla="*/ 5556069 w 12193737"/>
                <a:gd name="connsiteY8989" fmla="*/ 3673123 h 3910698"/>
                <a:gd name="connsiteX8990" fmla="*/ 5556069 w 12193737"/>
                <a:gd name="connsiteY8990" fmla="*/ 3522561 h 3910698"/>
                <a:gd name="connsiteX8991" fmla="*/ 5688128 w 12193737"/>
                <a:gd name="connsiteY8991" fmla="*/ 3600775 h 3910698"/>
                <a:gd name="connsiteX8992" fmla="*/ 5688128 w 12193737"/>
                <a:gd name="connsiteY8992" fmla="*/ 3745471 h 3910698"/>
                <a:gd name="connsiteX8993" fmla="*/ 5683058 w 12193737"/>
                <a:gd name="connsiteY8993" fmla="*/ 3748405 h 3910698"/>
                <a:gd name="connsiteX8994" fmla="*/ 5584277 w 12193737"/>
                <a:gd name="connsiteY8994" fmla="*/ 3691373 h 3910698"/>
                <a:gd name="connsiteX8995" fmla="*/ 5557734 w 12193737"/>
                <a:gd name="connsiteY8995" fmla="*/ 3676056 h 3910698"/>
                <a:gd name="connsiteX8996" fmla="*/ 5688091 w 12193737"/>
                <a:gd name="connsiteY8996" fmla="*/ 3600775 h 3910698"/>
                <a:gd name="connsiteX8997" fmla="*/ 5691532 w 12193737"/>
                <a:gd name="connsiteY8997" fmla="*/ 3600775 h 3910698"/>
                <a:gd name="connsiteX8998" fmla="*/ 5815154 w 12193737"/>
                <a:gd name="connsiteY8998" fmla="*/ 3672182 h 3910698"/>
                <a:gd name="connsiteX8999" fmla="*/ 5691532 w 12193737"/>
                <a:gd name="connsiteY8999" fmla="*/ 3743552 h 3910698"/>
                <a:gd name="connsiteX9000" fmla="*/ 5691532 w 12193737"/>
                <a:gd name="connsiteY9000" fmla="*/ 3600775 h 3910698"/>
                <a:gd name="connsiteX9001" fmla="*/ 5693197 w 12193737"/>
                <a:gd name="connsiteY9001" fmla="*/ 3597842 h 3910698"/>
                <a:gd name="connsiteX9002" fmla="*/ 5823590 w 12193737"/>
                <a:gd name="connsiteY9002" fmla="*/ 3522561 h 3910698"/>
                <a:gd name="connsiteX9003" fmla="*/ 5823590 w 12193737"/>
                <a:gd name="connsiteY9003" fmla="*/ 3667257 h 3910698"/>
                <a:gd name="connsiteX9004" fmla="*/ 5818557 w 12193737"/>
                <a:gd name="connsiteY9004" fmla="*/ 3670190 h 3910698"/>
                <a:gd name="connsiteX9005" fmla="*/ 5693233 w 12193737"/>
                <a:gd name="connsiteY9005" fmla="*/ 3597842 h 3910698"/>
                <a:gd name="connsiteX9006" fmla="*/ 5826994 w 12193737"/>
                <a:gd name="connsiteY9006" fmla="*/ 3522561 h 3910698"/>
                <a:gd name="connsiteX9007" fmla="*/ 5950616 w 12193737"/>
                <a:gd name="connsiteY9007" fmla="*/ 3593968 h 3910698"/>
                <a:gd name="connsiteX9008" fmla="*/ 5826994 w 12193737"/>
                <a:gd name="connsiteY9008" fmla="*/ 3665338 h 3910698"/>
                <a:gd name="connsiteX9009" fmla="*/ 5826994 w 12193737"/>
                <a:gd name="connsiteY9009" fmla="*/ 3522561 h 3910698"/>
                <a:gd name="connsiteX9010" fmla="*/ 5828696 w 12193737"/>
                <a:gd name="connsiteY9010" fmla="*/ 3519628 h 3910698"/>
                <a:gd name="connsiteX9011" fmla="*/ 5954020 w 12193737"/>
                <a:gd name="connsiteY9011" fmla="*/ 3447281 h 3910698"/>
                <a:gd name="connsiteX9012" fmla="*/ 5959053 w 12193737"/>
                <a:gd name="connsiteY9012" fmla="*/ 3450177 h 3910698"/>
                <a:gd name="connsiteX9013" fmla="*/ 5959053 w 12193737"/>
                <a:gd name="connsiteY9013" fmla="*/ 3589080 h 3910698"/>
                <a:gd name="connsiteX9014" fmla="*/ 5954020 w 12193737"/>
                <a:gd name="connsiteY9014" fmla="*/ 3591976 h 3910698"/>
                <a:gd name="connsiteX9015" fmla="*/ 5828696 w 12193737"/>
                <a:gd name="connsiteY9015" fmla="*/ 3519628 h 3910698"/>
                <a:gd name="connsiteX9016" fmla="*/ 5962457 w 12193737"/>
                <a:gd name="connsiteY9016" fmla="*/ 3452133 h 3910698"/>
                <a:gd name="connsiteX9017" fmla="*/ 6079344 w 12193737"/>
                <a:gd name="connsiteY9017" fmla="*/ 3519628 h 3910698"/>
                <a:gd name="connsiteX9018" fmla="*/ 5962457 w 12193737"/>
                <a:gd name="connsiteY9018" fmla="*/ 3587088 h 3910698"/>
                <a:gd name="connsiteX9019" fmla="*/ 5962457 w 12193737"/>
                <a:gd name="connsiteY9019" fmla="*/ 3452133 h 3910698"/>
                <a:gd name="connsiteX9020" fmla="*/ 5835467 w 12193737"/>
                <a:gd name="connsiteY9020" fmla="*/ 3359290 h 3910698"/>
                <a:gd name="connsiteX9021" fmla="*/ 5959053 w 12193737"/>
                <a:gd name="connsiteY9021" fmla="*/ 3287920 h 3910698"/>
                <a:gd name="connsiteX9022" fmla="*/ 5959053 w 12193737"/>
                <a:gd name="connsiteY9022" fmla="*/ 3430624 h 3910698"/>
                <a:gd name="connsiteX9023" fmla="*/ 5835467 w 12193737"/>
                <a:gd name="connsiteY9023" fmla="*/ 3359290 h 3910698"/>
                <a:gd name="connsiteX9024" fmla="*/ 5959053 w 12193737"/>
                <a:gd name="connsiteY9024" fmla="*/ 2969161 h 3910698"/>
                <a:gd name="connsiteX9025" fmla="*/ 5835467 w 12193737"/>
                <a:gd name="connsiteY9025" fmla="*/ 2897791 h 3910698"/>
                <a:gd name="connsiteX9026" fmla="*/ 5959053 w 12193737"/>
                <a:gd name="connsiteY9026" fmla="*/ 2826421 h 3910698"/>
                <a:gd name="connsiteX9027" fmla="*/ 5959053 w 12193737"/>
                <a:gd name="connsiteY9027" fmla="*/ 2969125 h 3910698"/>
                <a:gd name="connsiteX9028" fmla="*/ 5953984 w 12193737"/>
                <a:gd name="connsiteY9028" fmla="*/ 2809837 h 3910698"/>
                <a:gd name="connsiteX9029" fmla="*/ 5828660 w 12193737"/>
                <a:gd name="connsiteY9029" fmla="*/ 2737489 h 3910698"/>
                <a:gd name="connsiteX9030" fmla="*/ 5953984 w 12193737"/>
                <a:gd name="connsiteY9030" fmla="*/ 2665141 h 3910698"/>
                <a:gd name="connsiteX9031" fmla="*/ 5959053 w 12193737"/>
                <a:gd name="connsiteY9031" fmla="*/ 2668074 h 3910698"/>
                <a:gd name="connsiteX9032" fmla="*/ 5959053 w 12193737"/>
                <a:gd name="connsiteY9032" fmla="*/ 2806904 h 3910698"/>
                <a:gd name="connsiteX9033" fmla="*/ 5953984 w 12193737"/>
                <a:gd name="connsiteY9033" fmla="*/ 2809837 h 3910698"/>
                <a:gd name="connsiteX9034" fmla="*/ 5962457 w 12193737"/>
                <a:gd name="connsiteY9034" fmla="*/ 2670029 h 3910698"/>
                <a:gd name="connsiteX9035" fmla="*/ 6079307 w 12193737"/>
                <a:gd name="connsiteY9035" fmla="*/ 2737525 h 3910698"/>
                <a:gd name="connsiteX9036" fmla="*/ 5962457 w 12193737"/>
                <a:gd name="connsiteY9036" fmla="*/ 2804985 h 3910698"/>
                <a:gd name="connsiteX9037" fmla="*/ 5962457 w 12193737"/>
                <a:gd name="connsiteY9037" fmla="*/ 2670066 h 3910698"/>
                <a:gd name="connsiteX9038" fmla="*/ 5835467 w 12193737"/>
                <a:gd name="connsiteY9038" fmla="*/ 2577150 h 3910698"/>
                <a:gd name="connsiteX9039" fmla="*/ 5959053 w 12193737"/>
                <a:gd name="connsiteY9039" fmla="*/ 2505780 h 3910698"/>
                <a:gd name="connsiteX9040" fmla="*/ 5959053 w 12193737"/>
                <a:gd name="connsiteY9040" fmla="*/ 2648520 h 3910698"/>
                <a:gd name="connsiteX9041" fmla="*/ 5835467 w 12193737"/>
                <a:gd name="connsiteY9041" fmla="*/ 2577150 h 3910698"/>
                <a:gd name="connsiteX9042" fmla="*/ 5959053 w 12193737"/>
                <a:gd name="connsiteY9042" fmla="*/ 2187022 h 3910698"/>
                <a:gd name="connsiteX9043" fmla="*/ 5835467 w 12193737"/>
                <a:gd name="connsiteY9043" fmla="*/ 2115688 h 3910698"/>
                <a:gd name="connsiteX9044" fmla="*/ 5959053 w 12193737"/>
                <a:gd name="connsiteY9044" fmla="*/ 2044354 h 3910698"/>
                <a:gd name="connsiteX9045" fmla="*/ 5959053 w 12193737"/>
                <a:gd name="connsiteY9045" fmla="*/ 2187058 h 3910698"/>
                <a:gd name="connsiteX9046" fmla="*/ 5954020 w 12193737"/>
                <a:gd name="connsiteY9046" fmla="*/ 2027697 h 3910698"/>
                <a:gd name="connsiteX9047" fmla="*/ 5828696 w 12193737"/>
                <a:gd name="connsiteY9047" fmla="*/ 1955349 h 3910698"/>
                <a:gd name="connsiteX9048" fmla="*/ 5954020 w 12193737"/>
                <a:gd name="connsiteY9048" fmla="*/ 1883001 h 3910698"/>
                <a:gd name="connsiteX9049" fmla="*/ 5959089 w 12193737"/>
                <a:gd name="connsiteY9049" fmla="*/ 1885934 h 3910698"/>
                <a:gd name="connsiteX9050" fmla="*/ 5959089 w 12193737"/>
                <a:gd name="connsiteY9050" fmla="*/ 2024800 h 3910698"/>
                <a:gd name="connsiteX9051" fmla="*/ 5954056 w 12193737"/>
                <a:gd name="connsiteY9051" fmla="*/ 2027697 h 3910698"/>
                <a:gd name="connsiteX9052" fmla="*/ 5962457 w 12193737"/>
                <a:gd name="connsiteY9052" fmla="*/ 1887890 h 3910698"/>
                <a:gd name="connsiteX9053" fmla="*/ 6079307 w 12193737"/>
                <a:gd name="connsiteY9053" fmla="*/ 1955349 h 3910698"/>
                <a:gd name="connsiteX9054" fmla="*/ 5962457 w 12193737"/>
                <a:gd name="connsiteY9054" fmla="*/ 2022809 h 3910698"/>
                <a:gd name="connsiteX9055" fmla="*/ 5962457 w 12193737"/>
                <a:gd name="connsiteY9055" fmla="*/ 1887853 h 3910698"/>
                <a:gd name="connsiteX9056" fmla="*/ 5835467 w 12193737"/>
                <a:gd name="connsiteY9056" fmla="*/ 1795011 h 3910698"/>
                <a:gd name="connsiteX9057" fmla="*/ 5959053 w 12193737"/>
                <a:gd name="connsiteY9057" fmla="*/ 1723640 h 3910698"/>
                <a:gd name="connsiteX9058" fmla="*/ 5959053 w 12193737"/>
                <a:gd name="connsiteY9058" fmla="*/ 1866381 h 3910698"/>
                <a:gd name="connsiteX9059" fmla="*/ 5835467 w 12193737"/>
                <a:gd name="connsiteY9059" fmla="*/ 1795011 h 3910698"/>
                <a:gd name="connsiteX9060" fmla="*/ 5959053 w 12193737"/>
                <a:gd name="connsiteY9060" fmla="*/ 1404882 h 3910698"/>
                <a:gd name="connsiteX9061" fmla="*/ 5835467 w 12193737"/>
                <a:gd name="connsiteY9061" fmla="*/ 1333548 h 3910698"/>
                <a:gd name="connsiteX9062" fmla="*/ 5959053 w 12193737"/>
                <a:gd name="connsiteY9062" fmla="*/ 1262178 h 3910698"/>
                <a:gd name="connsiteX9063" fmla="*/ 5959053 w 12193737"/>
                <a:gd name="connsiteY9063" fmla="*/ 1404918 h 3910698"/>
                <a:gd name="connsiteX9064" fmla="*/ 5953984 w 12193737"/>
                <a:gd name="connsiteY9064" fmla="*/ 1245557 h 3910698"/>
                <a:gd name="connsiteX9065" fmla="*/ 5828660 w 12193737"/>
                <a:gd name="connsiteY9065" fmla="*/ 1173210 h 3910698"/>
                <a:gd name="connsiteX9066" fmla="*/ 5953984 w 12193737"/>
                <a:gd name="connsiteY9066" fmla="*/ 1100862 h 3910698"/>
                <a:gd name="connsiteX9067" fmla="*/ 5959053 w 12193737"/>
                <a:gd name="connsiteY9067" fmla="*/ 1103795 h 3910698"/>
                <a:gd name="connsiteX9068" fmla="*/ 5959053 w 12193737"/>
                <a:gd name="connsiteY9068" fmla="*/ 1242624 h 3910698"/>
                <a:gd name="connsiteX9069" fmla="*/ 5953984 w 12193737"/>
                <a:gd name="connsiteY9069" fmla="*/ 1245557 h 3910698"/>
                <a:gd name="connsiteX9070" fmla="*/ 5962457 w 12193737"/>
                <a:gd name="connsiteY9070" fmla="*/ 1105750 h 3910698"/>
                <a:gd name="connsiteX9071" fmla="*/ 6079307 w 12193737"/>
                <a:gd name="connsiteY9071" fmla="*/ 1173210 h 3910698"/>
                <a:gd name="connsiteX9072" fmla="*/ 5962457 w 12193737"/>
                <a:gd name="connsiteY9072" fmla="*/ 1240669 h 3910698"/>
                <a:gd name="connsiteX9073" fmla="*/ 5962457 w 12193737"/>
                <a:gd name="connsiteY9073" fmla="*/ 1105750 h 3910698"/>
                <a:gd name="connsiteX9074" fmla="*/ 5835467 w 12193737"/>
                <a:gd name="connsiteY9074" fmla="*/ 1012871 h 3910698"/>
                <a:gd name="connsiteX9075" fmla="*/ 5959053 w 12193737"/>
                <a:gd name="connsiteY9075" fmla="*/ 941501 h 3910698"/>
                <a:gd name="connsiteX9076" fmla="*/ 5959053 w 12193737"/>
                <a:gd name="connsiteY9076" fmla="*/ 1084241 h 3910698"/>
                <a:gd name="connsiteX9077" fmla="*/ 5835467 w 12193737"/>
                <a:gd name="connsiteY9077" fmla="*/ 1012871 h 3910698"/>
                <a:gd name="connsiteX9078" fmla="*/ 5959053 w 12193737"/>
                <a:gd name="connsiteY9078" fmla="*/ 622779 h 3910698"/>
                <a:gd name="connsiteX9079" fmla="*/ 5835467 w 12193737"/>
                <a:gd name="connsiteY9079" fmla="*/ 551408 h 3910698"/>
                <a:gd name="connsiteX9080" fmla="*/ 5959053 w 12193737"/>
                <a:gd name="connsiteY9080" fmla="*/ 480038 h 3910698"/>
                <a:gd name="connsiteX9081" fmla="*/ 5959053 w 12193737"/>
                <a:gd name="connsiteY9081" fmla="*/ 622742 h 3910698"/>
                <a:gd name="connsiteX9082" fmla="*/ 5953984 w 12193737"/>
                <a:gd name="connsiteY9082" fmla="*/ 463418 h 3910698"/>
                <a:gd name="connsiteX9083" fmla="*/ 5828660 w 12193737"/>
                <a:gd name="connsiteY9083" fmla="*/ 391070 h 3910698"/>
                <a:gd name="connsiteX9084" fmla="*/ 5953947 w 12193737"/>
                <a:gd name="connsiteY9084" fmla="*/ 318722 h 3910698"/>
                <a:gd name="connsiteX9085" fmla="*/ 5959017 w 12193737"/>
                <a:gd name="connsiteY9085" fmla="*/ 321655 h 3910698"/>
                <a:gd name="connsiteX9086" fmla="*/ 5959017 w 12193737"/>
                <a:gd name="connsiteY9086" fmla="*/ 460485 h 3910698"/>
                <a:gd name="connsiteX9087" fmla="*/ 5953947 w 12193737"/>
                <a:gd name="connsiteY9087" fmla="*/ 463418 h 3910698"/>
                <a:gd name="connsiteX9088" fmla="*/ 5962457 w 12193737"/>
                <a:gd name="connsiteY9088" fmla="*/ 323610 h 3910698"/>
                <a:gd name="connsiteX9089" fmla="*/ 6079307 w 12193737"/>
                <a:gd name="connsiteY9089" fmla="*/ 391070 h 3910698"/>
                <a:gd name="connsiteX9090" fmla="*/ 5962457 w 12193737"/>
                <a:gd name="connsiteY9090" fmla="*/ 458529 h 3910698"/>
                <a:gd name="connsiteX9091" fmla="*/ 5962457 w 12193737"/>
                <a:gd name="connsiteY9091" fmla="*/ 323610 h 3910698"/>
                <a:gd name="connsiteX9092" fmla="*/ 5835431 w 12193737"/>
                <a:gd name="connsiteY9092" fmla="*/ 230731 h 3910698"/>
                <a:gd name="connsiteX9093" fmla="*/ 5959053 w 12193737"/>
                <a:gd name="connsiteY9093" fmla="*/ 159361 h 3910698"/>
                <a:gd name="connsiteX9094" fmla="*/ 5959053 w 12193737"/>
                <a:gd name="connsiteY9094" fmla="*/ 302101 h 3910698"/>
                <a:gd name="connsiteX9095" fmla="*/ 5835431 w 12193737"/>
                <a:gd name="connsiteY9095" fmla="*/ 230731 h 3910698"/>
                <a:gd name="connsiteX9096" fmla="*/ 5826994 w 12193737"/>
                <a:gd name="connsiteY9096" fmla="*/ 81147 h 3910698"/>
                <a:gd name="connsiteX9097" fmla="*/ 5957387 w 12193737"/>
                <a:gd name="connsiteY9097" fmla="*/ 156428 h 3910698"/>
                <a:gd name="connsiteX9098" fmla="*/ 5832063 w 12193737"/>
                <a:gd name="connsiteY9098" fmla="*/ 228776 h 3910698"/>
                <a:gd name="connsiteX9099" fmla="*/ 5826994 w 12193737"/>
                <a:gd name="connsiteY9099" fmla="*/ 225843 h 3910698"/>
                <a:gd name="connsiteX9100" fmla="*/ 5826994 w 12193737"/>
                <a:gd name="connsiteY9100" fmla="*/ 81147 h 3910698"/>
                <a:gd name="connsiteX9101" fmla="*/ 5823590 w 12193737"/>
                <a:gd name="connsiteY9101" fmla="*/ 223887 h 3910698"/>
                <a:gd name="connsiteX9102" fmla="*/ 5699968 w 12193737"/>
                <a:gd name="connsiteY9102" fmla="*/ 152517 h 3910698"/>
                <a:gd name="connsiteX9103" fmla="*/ 5823590 w 12193737"/>
                <a:gd name="connsiteY9103" fmla="*/ 81147 h 3910698"/>
                <a:gd name="connsiteX9104" fmla="*/ 5823590 w 12193737"/>
                <a:gd name="connsiteY9104" fmla="*/ 223887 h 3910698"/>
                <a:gd name="connsiteX9105" fmla="*/ 5691532 w 12193737"/>
                <a:gd name="connsiteY9105" fmla="*/ 2933 h 3910698"/>
                <a:gd name="connsiteX9106" fmla="*/ 5821925 w 12193737"/>
                <a:gd name="connsiteY9106" fmla="*/ 78214 h 3910698"/>
                <a:gd name="connsiteX9107" fmla="*/ 5696601 w 12193737"/>
                <a:gd name="connsiteY9107" fmla="*/ 150562 h 3910698"/>
                <a:gd name="connsiteX9108" fmla="*/ 5691532 w 12193737"/>
                <a:gd name="connsiteY9108" fmla="*/ 147629 h 3910698"/>
                <a:gd name="connsiteX9109" fmla="*/ 5691532 w 12193737"/>
                <a:gd name="connsiteY9109" fmla="*/ 2933 h 3910698"/>
                <a:gd name="connsiteX9110" fmla="*/ 5688128 w 12193737"/>
                <a:gd name="connsiteY9110" fmla="*/ 2933 h 3910698"/>
                <a:gd name="connsiteX9111" fmla="*/ 5688128 w 12193737"/>
                <a:gd name="connsiteY9111" fmla="*/ 145674 h 3910698"/>
                <a:gd name="connsiteX9112" fmla="*/ 5564506 w 12193737"/>
                <a:gd name="connsiteY9112" fmla="*/ 74303 h 3910698"/>
                <a:gd name="connsiteX9113" fmla="*/ 5688128 w 12193737"/>
                <a:gd name="connsiteY9113" fmla="*/ 2933 h 3910698"/>
                <a:gd name="connsiteX9114" fmla="*/ 5679618 w 12193737"/>
                <a:gd name="connsiteY9114" fmla="*/ 160339 h 3910698"/>
                <a:gd name="connsiteX9115" fmla="*/ 5556033 w 12193737"/>
                <a:gd name="connsiteY9115" fmla="*/ 231709 h 3910698"/>
                <a:gd name="connsiteX9116" fmla="*/ 5556033 w 12193737"/>
                <a:gd name="connsiteY9116" fmla="*/ 88968 h 3910698"/>
                <a:gd name="connsiteX9117" fmla="*/ 5679618 w 12193737"/>
                <a:gd name="connsiteY9117" fmla="*/ 160339 h 3910698"/>
                <a:gd name="connsiteX9118" fmla="*/ 5427377 w 12193737"/>
                <a:gd name="connsiteY9118" fmla="*/ 14701 h 3910698"/>
                <a:gd name="connsiteX9119" fmla="*/ 5544192 w 12193737"/>
                <a:gd name="connsiteY9119" fmla="*/ 82125 h 3910698"/>
                <a:gd name="connsiteX9120" fmla="*/ 5427377 w 12193737"/>
                <a:gd name="connsiteY9120" fmla="*/ 149584 h 3910698"/>
                <a:gd name="connsiteX9121" fmla="*/ 5427377 w 12193737"/>
                <a:gd name="connsiteY9121" fmla="*/ 14701 h 3910698"/>
                <a:gd name="connsiteX9122" fmla="*/ 5427377 w 12193737"/>
                <a:gd name="connsiteY9122" fmla="*/ 153495 h 3910698"/>
                <a:gd name="connsiteX9123" fmla="*/ 5547596 w 12193737"/>
                <a:gd name="connsiteY9123" fmla="*/ 84080 h 3910698"/>
                <a:gd name="connsiteX9124" fmla="*/ 5552701 w 12193737"/>
                <a:gd name="connsiteY9124" fmla="*/ 87013 h 3910698"/>
                <a:gd name="connsiteX9125" fmla="*/ 5552701 w 12193737"/>
                <a:gd name="connsiteY9125" fmla="*/ 231709 h 3910698"/>
                <a:gd name="connsiteX9126" fmla="*/ 5427414 w 12193737"/>
                <a:gd name="connsiteY9126" fmla="*/ 159361 h 3910698"/>
                <a:gd name="connsiteX9127" fmla="*/ 5427414 w 12193737"/>
                <a:gd name="connsiteY9127" fmla="*/ 153495 h 3910698"/>
                <a:gd name="connsiteX9128" fmla="*/ 5427377 w 12193737"/>
                <a:gd name="connsiteY9128" fmla="*/ 163272 h 3910698"/>
                <a:gd name="connsiteX9129" fmla="*/ 5550963 w 12193737"/>
                <a:gd name="connsiteY9129" fmla="*/ 234642 h 3910698"/>
                <a:gd name="connsiteX9130" fmla="*/ 5427377 w 12193737"/>
                <a:gd name="connsiteY9130" fmla="*/ 306012 h 3910698"/>
                <a:gd name="connsiteX9131" fmla="*/ 5427377 w 12193737"/>
                <a:gd name="connsiteY9131" fmla="*/ 163272 h 3910698"/>
                <a:gd name="connsiteX9132" fmla="*/ 5427377 w 12193737"/>
                <a:gd name="connsiteY9132" fmla="*/ 309923 h 3910698"/>
                <a:gd name="connsiteX9133" fmla="*/ 5552665 w 12193737"/>
                <a:gd name="connsiteY9133" fmla="*/ 237611 h 3910698"/>
                <a:gd name="connsiteX9134" fmla="*/ 5552665 w 12193737"/>
                <a:gd name="connsiteY9134" fmla="*/ 388137 h 3910698"/>
                <a:gd name="connsiteX9135" fmla="*/ 5427377 w 12193737"/>
                <a:gd name="connsiteY9135" fmla="*/ 315825 h 3910698"/>
                <a:gd name="connsiteX9136" fmla="*/ 5427377 w 12193737"/>
                <a:gd name="connsiteY9136" fmla="*/ 309923 h 3910698"/>
                <a:gd name="connsiteX9137" fmla="*/ 5427377 w 12193737"/>
                <a:gd name="connsiteY9137" fmla="*/ 319700 h 3910698"/>
                <a:gd name="connsiteX9138" fmla="*/ 5550963 w 12193737"/>
                <a:gd name="connsiteY9138" fmla="*/ 391070 h 3910698"/>
                <a:gd name="connsiteX9139" fmla="*/ 5427377 w 12193737"/>
                <a:gd name="connsiteY9139" fmla="*/ 462440 h 3910698"/>
                <a:gd name="connsiteX9140" fmla="*/ 5427377 w 12193737"/>
                <a:gd name="connsiteY9140" fmla="*/ 319700 h 3910698"/>
                <a:gd name="connsiteX9141" fmla="*/ 5427377 w 12193737"/>
                <a:gd name="connsiteY9141" fmla="*/ 466351 h 3910698"/>
                <a:gd name="connsiteX9142" fmla="*/ 5552665 w 12193737"/>
                <a:gd name="connsiteY9142" fmla="*/ 394003 h 3910698"/>
                <a:gd name="connsiteX9143" fmla="*/ 5552665 w 12193737"/>
                <a:gd name="connsiteY9143" fmla="*/ 544565 h 3910698"/>
                <a:gd name="connsiteX9144" fmla="*/ 5427377 w 12193737"/>
                <a:gd name="connsiteY9144" fmla="*/ 472253 h 3910698"/>
                <a:gd name="connsiteX9145" fmla="*/ 5427377 w 12193737"/>
                <a:gd name="connsiteY9145" fmla="*/ 466387 h 3910698"/>
                <a:gd name="connsiteX9146" fmla="*/ 5427377 w 12193737"/>
                <a:gd name="connsiteY9146" fmla="*/ 476128 h 3910698"/>
                <a:gd name="connsiteX9147" fmla="*/ 5550963 w 12193737"/>
                <a:gd name="connsiteY9147" fmla="*/ 547498 h 3910698"/>
                <a:gd name="connsiteX9148" fmla="*/ 5427377 w 12193737"/>
                <a:gd name="connsiteY9148" fmla="*/ 618868 h 3910698"/>
                <a:gd name="connsiteX9149" fmla="*/ 5427377 w 12193737"/>
                <a:gd name="connsiteY9149" fmla="*/ 476128 h 3910698"/>
                <a:gd name="connsiteX9150" fmla="*/ 5427377 w 12193737"/>
                <a:gd name="connsiteY9150" fmla="*/ 622779 h 3910698"/>
                <a:gd name="connsiteX9151" fmla="*/ 5552665 w 12193737"/>
                <a:gd name="connsiteY9151" fmla="*/ 550431 h 3910698"/>
                <a:gd name="connsiteX9152" fmla="*/ 5552665 w 12193737"/>
                <a:gd name="connsiteY9152" fmla="*/ 695127 h 3910698"/>
                <a:gd name="connsiteX9153" fmla="*/ 5547596 w 12193737"/>
                <a:gd name="connsiteY9153" fmla="*/ 698060 h 3910698"/>
                <a:gd name="connsiteX9154" fmla="*/ 5427377 w 12193737"/>
                <a:gd name="connsiteY9154" fmla="*/ 628645 h 3910698"/>
                <a:gd name="connsiteX9155" fmla="*/ 5427377 w 12193737"/>
                <a:gd name="connsiteY9155" fmla="*/ 622779 h 3910698"/>
                <a:gd name="connsiteX9156" fmla="*/ 5427377 w 12193737"/>
                <a:gd name="connsiteY9156" fmla="*/ 632555 h 3910698"/>
                <a:gd name="connsiteX9157" fmla="*/ 5544228 w 12193737"/>
                <a:gd name="connsiteY9157" fmla="*/ 700015 h 3910698"/>
                <a:gd name="connsiteX9158" fmla="*/ 5427377 w 12193737"/>
                <a:gd name="connsiteY9158" fmla="*/ 767475 h 3910698"/>
                <a:gd name="connsiteX9159" fmla="*/ 5427377 w 12193737"/>
                <a:gd name="connsiteY9159" fmla="*/ 632555 h 3910698"/>
                <a:gd name="connsiteX9160" fmla="*/ 5427377 w 12193737"/>
                <a:gd name="connsiteY9160" fmla="*/ 796805 h 3910698"/>
                <a:gd name="connsiteX9161" fmla="*/ 5544192 w 12193737"/>
                <a:gd name="connsiteY9161" fmla="*/ 864264 h 3910698"/>
                <a:gd name="connsiteX9162" fmla="*/ 5427377 w 12193737"/>
                <a:gd name="connsiteY9162" fmla="*/ 931724 h 3910698"/>
                <a:gd name="connsiteX9163" fmla="*/ 5427377 w 12193737"/>
                <a:gd name="connsiteY9163" fmla="*/ 796805 h 3910698"/>
                <a:gd name="connsiteX9164" fmla="*/ 5427377 w 12193737"/>
                <a:gd name="connsiteY9164" fmla="*/ 935635 h 3910698"/>
                <a:gd name="connsiteX9165" fmla="*/ 5547596 w 12193737"/>
                <a:gd name="connsiteY9165" fmla="*/ 866220 h 3910698"/>
                <a:gd name="connsiteX9166" fmla="*/ 5552665 w 12193737"/>
                <a:gd name="connsiteY9166" fmla="*/ 869153 h 3910698"/>
                <a:gd name="connsiteX9167" fmla="*/ 5552665 w 12193737"/>
                <a:gd name="connsiteY9167" fmla="*/ 1013848 h 3910698"/>
                <a:gd name="connsiteX9168" fmla="*/ 5427377 w 12193737"/>
                <a:gd name="connsiteY9168" fmla="*/ 941501 h 3910698"/>
                <a:gd name="connsiteX9169" fmla="*/ 5427377 w 12193737"/>
                <a:gd name="connsiteY9169" fmla="*/ 935635 h 3910698"/>
                <a:gd name="connsiteX9170" fmla="*/ 5427377 w 12193737"/>
                <a:gd name="connsiteY9170" fmla="*/ 945411 h 3910698"/>
                <a:gd name="connsiteX9171" fmla="*/ 5550963 w 12193737"/>
                <a:gd name="connsiteY9171" fmla="*/ 1016782 h 3910698"/>
                <a:gd name="connsiteX9172" fmla="*/ 5427377 w 12193737"/>
                <a:gd name="connsiteY9172" fmla="*/ 1088152 h 3910698"/>
                <a:gd name="connsiteX9173" fmla="*/ 5427377 w 12193737"/>
                <a:gd name="connsiteY9173" fmla="*/ 945411 h 3910698"/>
                <a:gd name="connsiteX9174" fmla="*/ 5427377 w 12193737"/>
                <a:gd name="connsiteY9174" fmla="*/ 1092063 h 3910698"/>
                <a:gd name="connsiteX9175" fmla="*/ 5552665 w 12193737"/>
                <a:gd name="connsiteY9175" fmla="*/ 1019715 h 3910698"/>
                <a:gd name="connsiteX9176" fmla="*/ 5552665 w 12193737"/>
                <a:gd name="connsiteY9176" fmla="*/ 1170276 h 3910698"/>
                <a:gd name="connsiteX9177" fmla="*/ 5427377 w 12193737"/>
                <a:gd name="connsiteY9177" fmla="*/ 1097965 h 3910698"/>
                <a:gd name="connsiteX9178" fmla="*/ 5427377 w 12193737"/>
                <a:gd name="connsiteY9178" fmla="*/ 1092063 h 3910698"/>
                <a:gd name="connsiteX9179" fmla="*/ 5427377 w 12193737"/>
                <a:gd name="connsiteY9179" fmla="*/ 1101839 h 3910698"/>
                <a:gd name="connsiteX9180" fmla="*/ 5550963 w 12193737"/>
                <a:gd name="connsiteY9180" fmla="*/ 1173210 h 3910698"/>
                <a:gd name="connsiteX9181" fmla="*/ 5427377 w 12193737"/>
                <a:gd name="connsiteY9181" fmla="*/ 1244580 h 3910698"/>
                <a:gd name="connsiteX9182" fmla="*/ 5427377 w 12193737"/>
                <a:gd name="connsiteY9182" fmla="*/ 1101839 h 3910698"/>
                <a:gd name="connsiteX9183" fmla="*/ 5427377 w 12193737"/>
                <a:gd name="connsiteY9183" fmla="*/ 1248490 h 3910698"/>
                <a:gd name="connsiteX9184" fmla="*/ 5552665 w 12193737"/>
                <a:gd name="connsiteY9184" fmla="*/ 1176143 h 3910698"/>
                <a:gd name="connsiteX9185" fmla="*/ 5552665 w 12193737"/>
                <a:gd name="connsiteY9185" fmla="*/ 1326704 h 3910698"/>
                <a:gd name="connsiteX9186" fmla="*/ 5427377 w 12193737"/>
                <a:gd name="connsiteY9186" fmla="*/ 1254357 h 3910698"/>
                <a:gd name="connsiteX9187" fmla="*/ 5427377 w 12193737"/>
                <a:gd name="connsiteY9187" fmla="*/ 1248490 h 3910698"/>
                <a:gd name="connsiteX9188" fmla="*/ 5427377 w 12193737"/>
                <a:gd name="connsiteY9188" fmla="*/ 1258267 h 3910698"/>
                <a:gd name="connsiteX9189" fmla="*/ 5550963 w 12193737"/>
                <a:gd name="connsiteY9189" fmla="*/ 1329637 h 3910698"/>
                <a:gd name="connsiteX9190" fmla="*/ 5427377 w 12193737"/>
                <a:gd name="connsiteY9190" fmla="*/ 1401008 h 3910698"/>
                <a:gd name="connsiteX9191" fmla="*/ 5427377 w 12193737"/>
                <a:gd name="connsiteY9191" fmla="*/ 1258267 h 3910698"/>
                <a:gd name="connsiteX9192" fmla="*/ 5427377 w 12193737"/>
                <a:gd name="connsiteY9192" fmla="*/ 1404918 h 3910698"/>
                <a:gd name="connsiteX9193" fmla="*/ 5552665 w 12193737"/>
                <a:gd name="connsiteY9193" fmla="*/ 1332607 h 3910698"/>
                <a:gd name="connsiteX9194" fmla="*/ 5552665 w 12193737"/>
                <a:gd name="connsiteY9194" fmla="*/ 1477303 h 3910698"/>
                <a:gd name="connsiteX9195" fmla="*/ 5547596 w 12193737"/>
                <a:gd name="connsiteY9195" fmla="*/ 1480236 h 3910698"/>
                <a:gd name="connsiteX9196" fmla="*/ 5427377 w 12193737"/>
                <a:gd name="connsiteY9196" fmla="*/ 1410821 h 3910698"/>
                <a:gd name="connsiteX9197" fmla="*/ 5427377 w 12193737"/>
                <a:gd name="connsiteY9197" fmla="*/ 1404955 h 3910698"/>
                <a:gd name="connsiteX9198" fmla="*/ 5427377 w 12193737"/>
                <a:gd name="connsiteY9198" fmla="*/ 1414695 h 3910698"/>
                <a:gd name="connsiteX9199" fmla="*/ 5544192 w 12193737"/>
                <a:gd name="connsiteY9199" fmla="*/ 1482155 h 3910698"/>
                <a:gd name="connsiteX9200" fmla="*/ 5427377 w 12193737"/>
                <a:gd name="connsiteY9200" fmla="*/ 1549614 h 3910698"/>
                <a:gd name="connsiteX9201" fmla="*/ 5427377 w 12193737"/>
                <a:gd name="connsiteY9201" fmla="*/ 1414731 h 3910698"/>
                <a:gd name="connsiteX9202" fmla="*/ 5427377 w 12193737"/>
                <a:gd name="connsiteY9202" fmla="*/ 1578944 h 3910698"/>
                <a:gd name="connsiteX9203" fmla="*/ 5544192 w 12193737"/>
                <a:gd name="connsiteY9203" fmla="*/ 1646404 h 3910698"/>
                <a:gd name="connsiteX9204" fmla="*/ 5427377 w 12193737"/>
                <a:gd name="connsiteY9204" fmla="*/ 1713864 h 3910698"/>
                <a:gd name="connsiteX9205" fmla="*/ 5427377 w 12193737"/>
                <a:gd name="connsiteY9205" fmla="*/ 1578944 h 3910698"/>
                <a:gd name="connsiteX9206" fmla="*/ 5427377 w 12193737"/>
                <a:gd name="connsiteY9206" fmla="*/ 1717774 h 3910698"/>
                <a:gd name="connsiteX9207" fmla="*/ 5547596 w 12193737"/>
                <a:gd name="connsiteY9207" fmla="*/ 1648359 h 3910698"/>
                <a:gd name="connsiteX9208" fmla="*/ 5552665 w 12193737"/>
                <a:gd name="connsiteY9208" fmla="*/ 1651292 h 3910698"/>
                <a:gd name="connsiteX9209" fmla="*/ 5552665 w 12193737"/>
                <a:gd name="connsiteY9209" fmla="*/ 1795988 h 3910698"/>
                <a:gd name="connsiteX9210" fmla="*/ 5427377 w 12193737"/>
                <a:gd name="connsiteY9210" fmla="*/ 1723676 h 3910698"/>
                <a:gd name="connsiteX9211" fmla="*/ 5427377 w 12193737"/>
                <a:gd name="connsiteY9211" fmla="*/ 1717774 h 3910698"/>
                <a:gd name="connsiteX9212" fmla="*/ 5427377 w 12193737"/>
                <a:gd name="connsiteY9212" fmla="*/ 1727551 h 3910698"/>
                <a:gd name="connsiteX9213" fmla="*/ 5550963 w 12193737"/>
                <a:gd name="connsiteY9213" fmla="*/ 1798921 h 3910698"/>
                <a:gd name="connsiteX9214" fmla="*/ 5427377 w 12193737"/>
                <a:gd name="connsiteY9214" fmla="*/ 1870291 h 3910698"/>
                <a:gd name="connsiteX9215" fmla="*/ 5427377 w 12193737"/>
                <a:gd name="connsiteY9215" fmla="*/ 1727551 h 3910698"/>
                <a:gd name="connsiteX9216" fmla="*/ 5427377 w 12193737"/>
                <a:gd name="connsiteY9216" fmla="*/ 1874202 h 3910698"/>
                <a:gd name="connsiteX9217" fmla="*/ 5552665 w 12193737"/>
                <a:gd name="connsiteY9217" fmla="*/ 1801854 h 3910698"/>
                <a:gd name="connsiteX9218" fmla="*/ 5552665 w 12193737"/>
                <a:gd name="connsiteY9218" fmla="*/ 1952380 h 3910698"/>
                <a:gd name="connsiteX9219" fmla="*/ 5427377 w 12193737"/>
                <a:gd name="connsiteY9219" fmla="*/ 1880032 h 3910698"/>
                <a:gd name="connsiteX9220" fmla="*/ 5427377 w 12193737"/>
                <a:gd name="connsiteY9220" fmla="*/ 1874166 h 3910698"/>
                <a:gd name="connsiteX9221" fmla="*/ 5427377 w 12193737"/>
                <a:gd name="connsiteY9221" fmla="*/ 1883979 h 3910698"/>
                <a:gd name="connsiteX9222" fmla="*/ 5550963 w 12193737"/>
                <a:gd name="connsiteY9222" fmla="*/ 1955349 h 3910698"/>
                <a:gd name="connsiteX9223" fmla="*/ 5427377 w 12193737"/>
                <a:gd name="connsiteY9223" fmla="*/ 2026719 h 3910698"/>
                <a:gd name="connsiteX9224" fmla="*/ 5427377 w 12193737"/>
                <a:gd name="connsiteY9224" fmla="*/ 1884015 h 3910698"/>
                <a:gd name="connsiteX9225" fmla="*/ 5427377 w 12193737"/>
                <a:gd name="connsiteY9225" fmla="*/ 2030594 h 3910698"/>
                <a:gd name="connsiteX9226" fmla="*/ 5552665 w 12193737"/>
                <a:gd name="connsiteY9226" fmla="*/ 1958246 h 3910698"/>
                <a:gd name="connsiteX9227" fmla="*/ 5552665 w 12193737"/>
                <a:gd name="connsiteY9227" fmla="*/ 2108808 h 3910698"/>
                <a:gd name="connsiteX9228" fmla="*/ 5427377 w 12193737"/>
                <a:gd name="connsiteY9228" fmla="*/ 2036460 h 3910698"/>
                <a:gd name="connsiteX9229" fmla="*/ 5427377 w 12193737"/>
                <a:gd name="connsiteY9229" fmla="*/ 2030594 h 3910698"/>
                <a:gd name="connsiteX9230" fmla="*/ 5427377 w 12193737"/>
                <a:gd name="connsiteY9230" fmla="*/ 2040407 h 3910698"/>
                <a:gd name="connsiteX9231" fmla="*/ 5550963 w 12193737"/>
                <a:gd name="connsiteY9231" fmla="*/ 2111741 h 3910698"/>
                <a:gd name="connsiteX9232" fmla="*/ 5427377 w 12193737"/>
                <a:gd name="connsiteY9232" fmla="*/ 2183111 h 3910698"/>
                <a:gd name="connsiteX9233" fmla="*/ 5427377 w 12193737"/>
                <a:gd name="connsiteY9233" fmla="*/ 2040371 h 3910698"/>
                <a:gd name="connsiteX9234" fmla="*/ 5427377 w 12193737"/>
                <a:gd name="connsiteY9234" fmla="*/ 2187022 h 3910698"/>
                <a:gd name="connsiteX9235" fmla="*/ 5552665 w 12193737"/>
                <a:gd name="connsiteY9235" fmla="*/ 2114710 h 3910698"/>
                <a:gd name="connsiteX9236" fmla="*/ 5552665 w 12193737"/>
                <a:gd name="connsiteY9236" fmla="*/ 2259406 h 3910698"/>
                <a:gd name="connsiteX9237" fmla="*/ 5547596 w 12193737"/>
                <a:gd name="connsiteY9237" fmla="*/ 2262339 h 3910698"/>
                <a:gd name="connsiteX9238" fmla="*/ 5427341 w 12193737"/>
                <a:gd name="connsiteY9238" fmla="*/ 2192924 h 3910698"/>
                <a:gd name="connsiteX9239" fmla="*/ 5427341 w 12193737"/>
                <a:gd name="connsiteY9239" fmla="*/ 2187058 h 3910698"/>
                <a:gd name="connsiteX9240" fmla="*/ 5427377 w 12193737"/>
                <a:gd name="connsiteY9240" fmla="*/ 2196835 h 3910698"/>
                <a:gd name="connsiteX9241" fmla="*/ 5544228 w 12193737"/>
                <a:gd name="connsiteY9241" fmla="*/ 2264294 h 3910698"/>
                <a:gd name="connsiteX9242" fmla="*/ 5427377 w 12193737"/>
                <a:gd name="connsiteY9242" fmla="*/ 2331754 h 3910698"/>
                <a:gd name="connsiteX9243" fmla="*/ 5427377 w 12193737"/>
                <a:gd name="connsiteY9243" fmla="*/ 2196835 h 3910698"/>
                <a:gd name="connsiteX9244" fmla="*/ 5427377 w 12193737"/>
                <a:gd name="connsiteY9244" fmla="*/ 2361084 h 3910698"/>
                <a:gd name="connsiteX9245" fmla="*/ 5544192 w 12193737"/>
                <a:gd name="connsiteY9245" fmla="*/ 2428544 h 3910698"/>
                <a:gd name="connsiteX9246" fmla="*/ 5427377 w 12193737"/>
                <a:gd name="connsiteY9246" fmla="*/ 2496003 h 3910698"/>
                <a:gd name="connsiteX9247" fmla="*/ 5427377 w 12193737"/>
                <a:gd name="connsiteY9247" fmla="*/ 2361084 h 3910698"/>
                <a:gd name="connsiteX9248" fmla="*/ 5427377 w 12193737"/>
                <a:gd name="connsiteY9248" fmla="*/ 2499878 h 3910698"/>
                <a:gd name="connsiteX9249" fmla="*/ 5547596 w 12193737"/>
                <a:gd name="connsiteY9249" fmla="*/ 2430463 h 3910698"/>
                <a:gd name="connsiteX9250" fmla="*/ 5552665 w 12193737"/>
                <a:gd name="connsiteY9250" fmla="*/ 2433396 h 3910698"/>
                <a:gd name="connsiteX9251" fmla="*/ 5552665 w 12193737"/>
                <a:gd name="connsiteY9251" fmla="*/ 2578092 h 3910698"/>
                <a:gd name="connsiteX9252" fmla="*/ 5427377 w 12193737"/>
                <a:gd name="connsiteY9252" fmla="*/ 2505744 h 3910698"/>
                <a:gd name="connsiteX9253" fmla="*/ 5427377 w 12193737"/>
                <a:gd name="connsiteY9253" fmla="*/ 2499878 h 3910698"/>
                <a:gd name="connsiteX9254" fmla="*/ 5427377 w 12193737"/>
                <a:gd name="connsiteY9254" fmla="*/ 2509691 h 3910698"/>
                <a:gd name="connsiteX9255" fmla="*/ 5550963 w 12193737"/>
                <a:gd name="connsiteY9255" fmla="*/ 2581061 h 3910698"/>
                <a:gd name="connsiteX9256" fmla="*/ 5427377 w 12193737"/>
                <a:gd name="connsiteY9256" fmla="*/ 2652431 h 3910698"/>
                <a:gd name="connsiteX9257" fmla="*/ 5427377 w 12193737"/>
                <a:gd name="connsiteY9257" fmla="*/ 2509691 h 3910698"/>
                <a:gd name="connsiteX9258" fmla="*/ 5427377 w 12193737"/>
                <a:gd name="connsiteY9258" fmla="*/ 2656342 h 3910698"/>
                <a:gd name="connsiteX9259" fmla="*/ 5552665 w 12193737"/>
                <a:gd name="connsiteY9259" fmla="*/ 2583994 h 3910698"/>
                <a:gd name="connsiteX9260" fmla="*/ 5552665 w 12193737"/>
                <a:gd name="connsiteY9260" fmla="*/ 2734556 h 3910698"/>
                <a:gd name="connsiteX9261" fmla="*/ 5427377 w 12193737"/>
                <a:gd name="connsiteY9261" fmla="*/ 2662208 h 3910698"/>
                <a:gd name="connsiteX9262" fmla="*/ 5427377 w 12193737"/>
                <a:gd name="connsiteY9262" fmla="*/ 2656342 h 3910698"/>
                <a:gd name="connsiteX9263" fmla="*/ 5427377 w 12193737"/>
                <a:gd name="connsiteY9263" fmla="*/ 2666119 h 3910698"/>
                <a:gd name="connsiteX9264" fmla="*/ 5550963 w 12193737"/>
                <a:gd name="connsiteY9264" fmla="*/ 2737489 h 3910698"/>
                <a:gd name="connsiteX9265" fmla="*/ 5427377 w 12193737"/>
                <a:gd name="connsiteY9265" fmla="*/ 2808859 h 3910698"/>
                <a:gd name="connsiteX9266" fmla="*/ 5427377 w 12193737"/>
                <a:gd name="connsiteY9266" fmla="*/ 2666119 h 3910698"/>
                <a:gd name="connsiteX9267" fmla="*/ 5427377 w 12193737"/>
                <a:gd name="connsiteY9267" fmla="*/ 2812734 h 3910698"/>
                <a:gd name="connsiteX9268" fmla="*/ 5552665 w 12193737"/>
                <a:gd name="connsiteY9268" fmla="*/ 2740422 h 3910698"/>
                <a:gd name="connsiteX9269" fmla="*/ 5552665 w 12193737"/>
                <a:gd name="connsiteY9269" fmla="*/ 2890948 h 3910698"/>
                <a:gd name="connsiteX9270" fmla="*/ 5427377 w 12193737"/>
                <a:gd name="connsiteY9270" fmla="*/ 2818600 h 3910698"/>
                <a:gd name="connsiteX9271" fmla="*/ 5427377 w 12193737"/>
                <a:gd name="connsiteY9271" fmla="*/ 2812734 h 3910698"/>
                <a:gd name="connsiteX9272" fmla="*/ 5427377 w 12193737"/>
                <a:gd name="connsiteY9272" fmla="*/ 2822546 h 3910698"/>
                <a:gd name="connsiteX9273" fmla="*/ 5550963 w 12193737"/>
                <a:gd name="connsiteY9273" fmla="*/ 2893917 h 3910698"/>
                <a:gd name="connsiteX9274" fmla="*/ 5427377 w 12193737"/>
                <a:gd name="connsiteY9274" fmla="*/ 2965287 h 3910698"/>
                <a:gd name="connsiteX9275" fmla="*/ 5427377 w 12193737"/>
                <a:gd name="connsiteY9275" fmla="*/ 2822583 h 3910698"/>
                <a:gd name="connsiteX9276" fmla="*/ 5427377 w 12193737"/>
                <a:gd name="connsiteY9276" fmla="*/ 2969161 h 3910698"/>
                <a:gd name="connsiteX9277" fmla="*/ 5552665 w 12193737"/>
                <a:gd name="connsiteY9277" fmla="*/ 2896850 h 3910698"/>
                <a:gd name="connsiteX9278" fmla="*/ 5552665 w 12193737"/>
                <a:gd name="connsiteY9278" fmla="*/ 3041509 h 3910698"/>
                <a:gd name="connsiteX9279" fmla="*/ 5547596 w 12193737"/>
                <a:gd name="connsiteY9279" fmla="*/ 3044443 h 3910698"/>
                <a:gd name="connsiteX9280" fmla="*/ 5427377 w 12193737"/>
                <a:gd name="connsiteY9280" fmla="*/ 2975027 h 3910698"/>
                <a:gd name="connsiteX9281" fmla="*/ 5427377 w 12193737"/>
                <a:gd name="connsiteY9281" fmla="*/ 2969161 h 3910698"/>
                <a:gd name="connsiteX9282" fmla="*/ 5427377 w 12193737"/>
                <a:gd name="connsiteY9282" fmla="*/ 2978974 h 3910698"/>
                <a:gd name="connsiteX9283" fmla="*/ 5544192 w 12193737"/>
                <a:gd name="connsiteY9283" fmla="*/ 3046434 h 3910698"/>
                <a:gd name="connsiteX9284" fmla="*/ 5427377 w 12193737"/>
                <a:gd name="connsiteY9284" fmla="*/ 3113894 h 3910698"/>
                <a:gd name="connsiteX9285" fmla="*/ 5427377 w 12193737"/>
                <a:gd name="connsiteY9285" fmla="*/ 2978974 h 3910698"/>
                <a:gd name="connsiteX9286" fmla="*/ 5427377 w 12193737"/>
                <a:gd name="connsiteY9286" fmla="*/ 3143224 h 3910698"/>
                <a:gd name="connsiteX9287" fmla="*/ 5544228 w 12193737"/>
                <a:gd name="connsiteY9287" fmla="*/ 3210683 h 3910698"/>
                <a:gd name="connsiteX9288" fmla="*/ 5427377 w 12193737"/>
                <a:gd name="connsiteY9288" fmla="*/ 3278143 h 3910698"/>
                <a:gd name="connsiteX9289" fmla="*/ 5427377 w 12193737"/>
                <a:gd name="connsiteY9289" fmla="*/ 3143260 h 3910698"/>
                <a:gd name="connsiteX9290" fmla="*/ 5427377 w 12193737"/>
                <a:gd name="connsiteY9290" fmla="*/ 3282017 h 3910698"/>
                <a:gd name="connsiteX9291" fmla="*/ 5547596 w 12193737"/>
                <a:gd name="connsiteY9291" fmla="*/ 3212603 h 3910698"/>
                <a:gd name="connsiteX9292" fmla="*/ 5552665 w 12193737"/>
                <a:gd name="connsiteY9292" fmla="*/ 3215536 h 3910698"/>
                <a:gd name="connsiteX9293" fmla="*/ 5552665 w 12193737"/>
                <a:gd name="connsiteY9293" fmla="*/ 3360231 h 3910698"/>
                <a:gd name="connsiteX9294" fmla="*/ 5427377 w 12193737"/>
                <a:gd name="connsiteY9294" fmla="*/ 3287883 h 3910698"/>
                <a:gd name="connsiteX9295" fmla="*/ 5427377 w 12193737"/>
                <a:gd name="connsiteY9295" fmla="*/ 3282017 h 3910698"/>
                <a:gd name="connsiteX9296" fmla="*/ 5427377 w 12193737"/>
                <a:gd name="connsiteY9296" fmla="*/ 3291830 h 3910698"/>
                <a:gd name="connsiteX9297" fmla="*/ 5550963 w 12193737"/>
                <a:gd name="connsiteY9297" fmla="*/ 3363164 h 3910698"/>
                <a:gd name="connsiteX9298" fmla="*/ 5427377 w 12193737"/>
                <a:gd name="connsiteY9298" fmla="*/ 3434535 h 3910698"/>
                <a:gd name="connsiteX9299" fmla="*/ 5427377 w 12193737"/>
                <a:gd name="connsiteY9299" fmla="*/ 3291830 h 3910698"/>
                <a:gd name="connsiteX9300" fmla="*/ 5427377 w 12193737"/>
                <a:gd name="connsiteY9300" fmla="*/ 3438482 h 3910698"/>
                <a:gd name="connsiteX9301" fmla="*/ 5552665 w 12193737"/>
                <a:gd name="connsiteY9301" fmla="*/ 3366170 h 3910698"/>
                <a:gd name="connsiteX9302" fmla="*/ 5552665 w 12193737"/>
                <a:gd name="connsiteY9302" fmla="*/ 3516695 h 3910698"/>
                <a:gd name="connsiteX9303" fmla="*/ 5427377 w 12193737"/>
                <a:gd name="connsiteY9303" fmla="*/ 3444348 h 3910698"/>
                <a:gd name="connsiteX9304" fmla="*/ 5427377 w 12193737"/>
                <a:gd name="connsiteY9304" fmla="*/ 3438482 h 3910698"/>
                <a:gd name="connsiteX9305" fmla="*/ 5427377 w 12193737"/>
                <a:gd name="connsiteY9305" fmla="*/ 3448258 h 3910698"/>
                <a:gd name="connsiteX9306" fmla="*/ 5550963 w 12193737"/>
                <a:gd name="connsiteY9306" fmla="*/ 3519628 h 3910698"/>
                <a:gd name="connsiteX9307" fmla="*/ 5427377 w 12193737"/>
                <a:gd name="connsiteY9307" fmla="*/ 3590999 h 3910698"/>
                <a:gd name="connsiteX9308" fmla="*/ 5427377 w 12193737"/>
                <a:gd name="connsiteY9308" fmla="*/ 3448258 h 3910698"/>
                <a:gd name="connsiteX9309" fmla="*/ 5427377 w 12193737"/>
                <a:gd name="connsiteY9309" fmla="*/ 3594873 h 3910698"/>
                <a:gd name="connsiteX9310" fmla="*/ 5552665 w 12193737"/>
                <a:gd name="connsiteY9310" fmla="*/ 3522561 h 3910698"/>
                <a:gd name="connsiteX9311" fmla="*/ 5552665 w 12193737"/>
                <a:gd name="connsiteY9311" fmla="*/ 3673087 h 3910698"/>
                <a:gd name="connsiteX9312" fmla="*/ 5427377 w 12193737"/>
                <a:gd name="connsiteY9312" fmla="*/ 3600739 h 3910698"/>
                <a:gd name="connsiteX9313" fmla="*/ 5427377 w 12193737"/>
                <a:gd name="connsiteY9313" fmla="*/ 3594873 h 3910698"/>
                <a:gd name="connsiteX9314" fmla="*/ 5427377 w 12193737"/>
                <a:gd name="connsiteY9314" fmla="*/ 3604686 h 3910698"/>
                <a:gd name="connsiteX9315" fmla="*/ 5550963 w 12193737"/>
                <a:gd name="connsiteY9315" fmla="*/ 3676056 h 3910698"/>
                <a:gd name="connsiteX9316" fmla="*/ 5427377 w 12193737"/>
                <a:gd name="connsiteY9316" fmla="*/ 3747427 h 3910698"/>
                <a:gd name="connsiteX9317" fmla="*/ 5427377 w 12193737"/>
                <a:gd name="connsiteY9317" fmla="*/ 3604722 h 3910698"/>
                <a:gd name="connsiteX9318" fmla="*/ 5281704 w 12193737"/>
                <a:gd name="connsiteY9318" fmla="*/ 88968 h 3910698"/>
                <a:gd name="connsiteX9319" fmla="*/ 5281704 w 12193737"/>
                <a:gd name="connsiteY9319" fmla="*/ 231709 h 3910698"/>
                <a:gd name="connsiteX9320" fmla="*/ 5158082 w 12193737"/>
                <a:gd name="connsiteY9320" fmla="*/ 160339 h 3910698"/>
                <a:gd name="connsiteX9321" fmla="*/ 5281704 w 12193737"/>
                <a:gd name="connsiteY9321" fmla="*/ 88968 h 3910698"/>
                <a:gd name="connsiteX9322" fmla="*/ 5149645 w 12193737"/>
                <a:gd name="connsiteY9322" fmla="*/ 1097929 h 3910698"/>
                <a:gd name="connsiteX9323" fmla="*/ 5280038 w 12193737"/>
                <a:gd name="connsiteY9323" fmla="*/ 1173210 h 3910698"/>
                <a:gd name="connsiteX9324" fmla="*/ 5149645 w 12193737"/>
                <a:gd name="connsiteY9324" fmla="*/ 1248490 h 3910698"/>
                <a:gd name="connsiteX9325" fmla="*/ 5149645 w 12193737"/>
                <a:gd name="connsiteY9325" fmla="*/ 1097929 h 3910698"/>
                <a:gd name="connsiteX9326" fmla="*/ 5149645 w 12193737"/>
                <a:gd name="connsiteY9326" fmla="*/ 1880068 h 3910698"/>
                <a:gd name="connsiteX9327" fmla="*/ 5280038 w 12193737"/>
                <a:gd name="connsiteY9327" fmla="*/ 1955349 h 3910698"/>
                <a:gd name="connsiteX9328" fmla="*/ 5149645 w 12193737"/>
                <a:gd name="connsiteY9328" fmla="*/ 2030630 h 3910698"/>
                <a:gd name="connsiteX9329" fmla="*/ 5149645 w 12193737"/>
                <a:gd name="connsiteY9329" fmla="*/ 1880068 h 3910698"/>
                <a:gd name="connsiteX9330" fmla="*/ 5149645 w 12193737"/>
                <a:gd name="connsiteY9330" fmla="*/ 2662208 h 3910698"/>
                <a:gd name="connsiteX9331" fmla="*/ 5280038 w 12193737"/>
                <a:gd name="connsiteY9331" fmla="*/ 2737489 h 3910698"/>
                <a:gd name="connsiteX9332" fmla="*/ 5149645 w 12193737"/>
                <a:gd name="connsiteY9332" fmla="*/ 2812770 h 3910698"/>
                <a:gd name="connsiteX9333" fmla="*/ 5149645 w 12193737"/>
                <a:gd name="connsiteY9333" fmla="*/ 2662208 h 3910698"/>
                <a:gd name="connsiteX9334" fmla="*/ 5010742 w 12193737"/>
                <a:gd name="connsiteY9334" fmla="*/ 3203840 h 3910698"/>
                <a:gd name="connsiteX9335" fmla="*/ 4880385 w 12193737"/>
                <a:gd name="connsiteY9335" fmla="*/ 3128559 h 3910698"/>
                <a:gd name="connsiteX9336" fmla="*/ 5010742 w 12193737"/>
                <a:gd name="connsiteY9336" fmla="*/ 3053278 h 3910698"/>
                <a:gd name="connsiteX9337" fmla="*/ 5010742 w 12193737"/>
                <a:gd name="connsiteY9337" fmla="*/ 3203840 h 3910698"/>
                <a:gd name="connsiteX9338" fmla="*/ 5010742 w 12193737"/>
                <a:gd name="connsiteY9338" fmla="*/ 2421664 h 3910698"/>
                <a:gd name="connsiteX9339" fmla="*/ 4880385 w 12193737"/>
                <a:gd name="connsiteY9339" fmla="*/ 2346383 h 3910698"/>
                <a:gd name="connsiteX9340" fmla="*/ 5010742 w 12193737"/>
                <a:gd name="connsiteY9340" fmla="*/ 2271138 h 3910698"/>
                <a:gd name="connsiteX9341" fmla="*/ 5010742 w 12193737"/>
                <a:gd name="connsiteY9341" fmla="*/ 2421664 h 3910698"/>
                <a:gd name="connsiteX9342" fmla="*/ 5010742 w 12193737"/>
                <a:gd name="connsiteY9342" fmla="*/ 1639524 h 3910698"/>
                <a:gd name="connsiteX9343" fmla="*/ 4880385 w 12193737"/>
                <a:gd name="connsiteY9343" fmla="*/ 1564243 h 3910698"/>
                <a:gd name="connsiteX9344" fmla="*/ 5010742 w 12193737"/>
                <a:gd name="connsiteY9344" fmla="*/ 1488962 h 3910698"/>
                <a:gd name="connsiteX9345" fmla="*/ 5010742 w 12193737"/>
                <a:gd name="connsiteY9345" fmla="*/ 1639488 h 3910698"/>
                <a:gd name="connsiteX9346" fmla="*/ 5010742 w 12193737"/>
                <a:gd name="connsiteY9346" fmla="*/ 857421 h 3910698"/>
                <a:gd name="connsiteX9347" fmla="*/ 4880385 w 12193737"/>
                <a:gd name="connsiteY9347" fmla="*/ 782140 h 3910698"/>
                <a:gd name="connsiteX9348" fmla="*/ 5010742 w 12193737"/>
                <a:gd name="connsiteY9348" fmla="*/ 706859 h 3910698"/>
                <a:gd name="connsiteX9349" fmla="*/ 5010742 w 12193737"/>
                <a:gd name="connsiteY9349" fmla="*/ 857384 h 3910698"/>
                <a:gd name="connsiteX9350" fmla="*/ 5014146 w 12193737"/>
                <a:gd name="connsiteY9350" fmla="*/ 558252 h 3910698"/>
                <a:gd name="connsiteX9351" fmla="*/ 5137768 w 12193737"/>
                <a:gd name="connsiteY9351" fmla="*/ 629622 h 3910698"/>
                <a:gd name="connsiteX9352" fmla="*/ 5014146 w 12193737"/>
                <a:gd name="connsiteY9352" fmla="*/ 700993 h 3910698"/>
                <a:gd name="connsiteX9353" fmla="*/ 5014146 w 12193737"/>
                <a:gd name="connsiteY9353" fmla="*/ 558252 h 3910698"/>
                <a:gd name="connsiteX9354" fmla="*/ 5144539 w 12193737"/>
                <a:gd name="connsiteY9354" fmla="*/ 782140 h 3910698"/>
                <a:gd name="connsiteX9355" fmla="*/ 5014146 w 12193737"/>
                <a:gd name="connsiteY9355" fmla="*/ 857421 h 3910698"/>
                <a:gd name="connsiteX9356" fmla="*/ 5014146 w 12193737"/>
                <a:gd name="connsiteY9356" fmla="*/ 706859 h 3910698"/>
                <a:gd name="connsiteX9357" fmla="*/ 5144539 w 12193737"/>
                <a:gd name="connsiteY9357" fmla="*/ 782140 h 3910698"/>
                <a:gd name="connsiteX9358" fmla="*/ 5014146 w 12193737"/>
                <a:gd name="connsiteY9358" fmla="*/ 863287 h 3910698"/>
                <a:gd name="connsiteX9359" fmla="*/ 5137768 w 12193737"/>
                <a:gd name="connsiteY9359" fmla="*/ 934657 h 3910698"/>
                <a:gd name="connsiteX9360" fmla="*/ 5014146 w 12193737"/>
                <a:gd name="connsiteY9360" fmla="*/ 1006027 h 3910698"/>
                <a:gd name="connsiteX9361" fmla="*/ 5014146 w 12193737"/>
                <a:gd name="connsiteY9361" fmla="*/ 863287 h 3910698"/>
                <a:gd name="connsiteX9362" fmla="*/ 5019251 w 12193737"/>
                <a:gd name="connsiteY9362" fmla="*/ 1022648 h 3910698"/>
                <a:gd name="connsiteX9363" fmla="*/ 5144539 w 12193737"/>
                <a:gd name="connsiteY9363" fmla="*/ 1094996 h 3910698"/>
                <a:gd name="connsiteX9364" fmla="*/ 5014146 w 12193737"/>
                <a:gd name="connsiteY9364" fmla="*/ 1170276 h 3910698"/>
                <a:gd name="connsiteX9365" fmla="*/ 5014146 w 12193737"/>
                <a:gd name="connsiteY9365" fmla="*/ 1025581 h 3910698"/>
                <a:gd name="connsiteX9366" fmla="*/ 5019251 w 12193737"/>
                <a:gd name="connsiteY9366" fmla="*/ 1022648 h 3910698"/>
                <a:gd name="connsiteX9367" fmla="*/ 5146241 w 12193737"/>
                <a:gd name="connsiteY9367" fmla="*/ 1097929 h 3910698"/>
                <a:gd name="connsiteX9368" fmla="*/ 5146241 w 12193737"/>
                <a:gd name="connsiteY9368" fmla="*/ 1248454 h 3910698"/>
                <a:gd name="connsiteX9369" fmla="*/ 5015847 w 12193737"/>
                <a:gd name="connsiteY9369" fmla="*/ 1173173 h 3910698"/>
                <a:gd name="connsiteX9370" fmla="*/ 5146241 w 12193737"/>
                <a:gd name="connsiteY9370" fmla="*/ 1097892 h 3910698"/>
                <a:gd name="connsiteX9371" fmla="*/ 5014146 w 12193737"/>
                <a:gd name="connsiteY9371" fmla="*/ 1176143 h 3910698"/>
                <a:gd name="connsiteX9372" fmla="*/ 5144539 w 12193737"/>
                <a:gd name="connsiteY9372" fmla="*/ 1251423 h 3910698"/>
                <a:gd name="connsiteX9373" fmla="*/ 5019251 w 12193737"/>
                <a:gd name="connsiteY9373" fmla="*/ 1323771 h 3910698"/>
                <a:gd name="connsiteX9374" fmla="*/ 5014146 w 12193737"/>
                <a:gd name="connsiteY9374" fmla="*/ 1320838 h 3910698"/>
                <a:gd name="connsiteX9375" fmla="*/ 5014146 w 12193737"/>
                <a:gd name="connsiteY9375" fmla="*/ 1176143 h 3910698"/>
                <a:gd name="connsiteX9376" fmla="*/ 5137768 w 12193737"/>
                <a:gd name="connsiteY9376" fmla="*/ 1411762 h 3910698"/>
                <a:gd name="connsiteX9377" fmla="*/ 5014146 w 12193737"/>
                <a:gd name="connsiteY9377" fmla="*/ 1483132 h 3910698"/>
                <a:gd name="connsiteX9378" fmla="*/ 5014146 w 12193737"/>
                <a:gd name="connsiteY9378" fmla="*/ 1340392 h 3910698"/>
                <a:gd name="connsiteX9379" fmla="*/ 5137768 w 12193737"/>
                <a:gd name="connsiteY9379" fmla="*/ 1411762 h 3910698"/>
                <a:gd name="connsiteX9380" fmla="*/ 5144539 w 12193737"/>
                <a:gd name="connsiteY9380" fmla="*/ 1564279 h 3910698"/>
                <a:gd name="connsiteX9381" fmla="*/ 5014146 w 12193737"/>
                <a:gd name="connsiteY9381" fmla="*/ 1639560 h 3910698"/>
                <a:gd name="connsiteX9382" fmla="*/ 5014146 w 12193737"/>
                <a:gd name="connsiteY9382" fmla="*/ 1488998 h 3910698"/>
                <a:gd name="connsiteX9383" fmla="*/ 5144539 w 12193737"/>
                <a:gd name="connsiteY9383" fmla="*/ 1564279 h 3910698"/>
                <a:gd name="connsiteX9384" fmla="*/ 5014146 w 12193737"/>
                <a:gd name="connsiteY9384" fmla="*/ 1645426 h 3910698"/>
                <a:gd name="connsiteX9385" fmla="*/ 5137768 w 12193737"/>
                <a:gd name="connsiteY9385" fmla="*/ 1716797 h 3910698"/>
                <a:gd name="connsiteX9386" fmla="*/ 5014146 w 12193737"/>
                <a:gd name="connsiteY9386" fmla="*/ 1788167 h 3910698"/>
                <a:gd name="connsiteX9387" fmla="*/ 5014146 w 12193737"/>
                <a:gd name="connsiteY9387" fmla="*/ 1645426 h 3910698"/>
                <a:gd name="connsiteX9388" fmla="*/ 5019251 w 12193737"/>
                <a:gd name="connsiteY9388" fmla="*/ 1804787 h 3910698"/>
                <a:gd name="connsiteX9389" fmla="*/ 5144539 w 12193737"/>
                <a:gd name="connsiteY9389" fmla="*/ 1877135 h 3910698"/>
                <a:gd name="connsiteX9390" fmla="*/ 5014146 w 12193737"/>
                <a:gd name="connsiteY9390" fmla="*/ 1952416 h 3910698"/>
                <a:gd name="connsiteX9391" fmla="*/ 5014146 w 12193737"/>
                <a:gd name="connsiteY9391" fmla="*/ 1807720 h 3910698"/>
                <a:gd name="connsiteX9392" fmla="*/ 5019251 w 12193737"/>
                <a:gd name="connsiteY9392" fmla="*/ 1804787 h 3910698"/>
                <a:gd name="connsiteX9393" fmla="*/ 5146241 w 12193737"/>
                <a:gd name="connsiteY9393" fmla="*/ 1880068 h 3910698"/>
                <a:gd name="connsiteX9394" fmla="*/ 5146241 w 12193737"/>
                <a:gd name="connsiteY9394" fmla="*/ 2030594 h 3910698"/>
                <a:gd name="connsiteX9395" fmla="*/ 5015884 w 12193737"/>
                <a:gd name="connsiteY9395" fmla="*/ 1955313 h 3910698"/>
                <a:gd name="connsiteX9396" fmla="*/ 5146241 w 12193737"/>
                <a:gd name="connsiteY9396" fmla="*/ 1880032 h 3910698"/>
                <a:gd name="connsiteX9397" fmla="*/ 5014146 w 12193737"/>
                <a:gd name="connsiteY9397" fmla="*/ 1958282 h 3910698"/>
                <a:gd name="connsiteX9398" fmla="*/ 5144539 w 12193737"/>
                <a:gd name="connsiteY9398" fmla="*/ 2033563 h 3910698"/>
                <a:gd name="connsiteX9399" fmla="*/ 5019215 w 12193737"/>
                <a:gd name="connsiteY9399" fmla="*/ 2105911 h 3910698"/>
                <a:gd name="connsiteX9400" fmla="*/ 5014146 w 12193737"/>
                <a:gd name="connsiteY9400" fmla="*/ 2102978 h 3910698"/>
                <a:gd name="connsiteX9401" fmla="*/ 5014146 w 12193737"/>
                <a:gd name="connsiteY9401" fmla="*/ 1958282 h 3910698"/>
                <a:gd name="connsiteX9402" fmla="*/ 5137768 w 12193737"/>
                <a:gd name="connsiteY9402" fmla="*/ 2193902 h 3910698"/>
                <a:gd name="connsiteX9403" fmla="*/ 5014146 w 12193737"/>
                <a:gd name="connsiteY9403" fmla="*/ 2265272 h 3910698"/>
                <a:gd name="connsiteX9404" fmla="*/ 5014146 w 12193737"/>
                <a:gd name="connsiteY9404" fmla="*/ 2122531 h 3910698"/>
                <a:gd name="connsiteX9405" fmla="*/ 5137768 w 12193737"/>
                <a:gd name="connsiteY9405" fmla="*/ 2193902 h 3910698"/>
                <a:gd name="connsiteX9406" fmla="*/ 5144539 w 12193737"/>
                <a:gd name="connsiteY9406" fmla="*/ 2346419 h 3910698"/>
                <a:gd name="connsiteX9407" fmla="*/ 5014146 w 12193737"/>
                <a:gd name="connsiteY9407" fmla="*/ 2421700 h 3910698"/>
                <a:gd name="connsiteX9408" fmla="*/ 5014146 w 12193737"/>
                <a:gd name="connsiteY9408" fmla="*/ 2271138 h 3910698"/>
                <a:gd name="connsiteX9409" fmla="*/ 5144539 w 12193737"/>
                <a:gd name="connsiteY9409" fmla="*/ 2346419 h 3910698"/>
                <a:gd name="connsiteX9410" fmla="*/ 5014146 w 12193737"/>
                <a:gd name="connsiteY9410" fmla="*/ 2427566 h 3910698"/>
                <a:gd name="connsiteX9411" fmla="*/ 5137768 w 12193737"/>
                <a:gd name="connsiteY9411" fmla="*/ 2498972 h 3910698"/>
                <a:gd name="connsiteX9412" fmla="*/ 5014146 w 12193737"/>
                <a:gd name="connsiteY9412" fmla="*/ 2570343 h 3910698"/>
                <a:gd name="connsiteX9413" fmla="*/ 5014146 w 12193737"/>
                <a:gd name="connsiteY9413" fmla="*/ 2427566 h 3910698"/>
                <a:gd name="connsiteX9414" fmla="*/ 5019251 w 12193737"/>
                <a:gd name="connsiteY9414" fmla="*/ 2586927 h 3910698"/>
                <a:gd name="connsiteX9415" fmla="*/ 5144539 w 12193737"/>
                <a:gd name="connsiteY9415" fmla="*/ 2659239 h 3910698"/>
                <a:gd name="connsiteX9416" fmla="*/ 5014146 w 12193737"/>
                <a:gd name="connsiteY9416" fmla="*/ 2734556 h 3910698"/>
                <a:gd name="connsiteX9417" fmla="*/ 5014146 w 12193737"/>
                <a:gd name="connsiteY9417" fmla="*/ 2589860 h 3910698"/>
                <a:gd name="connsiteX9418" fmla="*/ 5019251 w 12193737"/>
                <a:gd name="connsiteY9418" fmla="*/ 2586927 h 3910698"/>
                <a:gd name="connsiteX9419" fmla="*/ 5146241 w 12193737"/>
                <a:gd name="connsiteY9419" fmla="*/ 2662208 h 3910698"/>
                <a:gd name="connsiteX9420" fmla="*/ 5146241 w 12193737"/>
                <a:gd name="connsiteY9420" fmla="*/ 2812734 h 3910698"/>
                <a:gd name="connsiteX9421" fmla="*/ 5015884 w 12193737"/>
                <a:gd name="connsiteY9421" fmla="*/ 2737453 h 3910698"/>
                <a:gd name="connsiteX9422" fmla="*/ 5146241 w 12193737"/>
                <a:gd name="connsiteY9422" fmla="*/ 2662208 h 3910698"/>
                <a:gd name="connsiteX9423" fmla="*/ 5014146 w 12193737"/>
                <a:gd name="connsiteY9423" fmla="*/ 2740422 h 3910698"/>
                <a:gd name="connsiteX9424" fmla="*/ 5144539 w 12193737"/>
                <a:gd name="connsiteY9424" fmla="*/ 2815703 h 3910698"/>
                <a:gd name="connsiteX9425" fmla="*/ 5019251 w 12193737"/>
                <a:gd name="connsiteY9425" fmla="*/ 2888051 h 3910698"/>
                <a:gd name="connsiteX9426" fmla="*/ 5014146 w 12193737"/>
                <a:gd name="connsiteY9426" fmla="*/ 2885082 h 3910698"/>
                <a:gd name="connsiteX9427" fmla="*/ 5014146 w 12193737"/>
                <a:gd name="connsiteY9427" fmla="*/ 2740386 h 3910698"/>
                <a:gd name="connsiteX9428" fmla="*/ 5137804 w 12193737"/>
                <a:gd name="connsiteY9428" fmla="*/ 2976041 h 3910698"/>
                <a:gd name="connsiteX9429" fmla="*/ 5014182 w 12193737"/>
                <a:gd name="connsiteY9429" fmla="*/ 3047412 h 3910698"/>
                <a:gd name="connsiteX9430" fmla="*/ 5014182 w 12193737"/>
                <a:gd name="connsiteY9430" fmla="*/ 2904671 h 3910698"/>
                <a:gd name="connsiteX9431" fmla="*/ 5137804 w 12193737"/>
                <a:gd name="connsiteY9431" fmla="*/ 2976041 h 3910698"/>
                <a:gd name="connsiteX9432" fmla="*/ 5144539 w 12193737"/>
                <a:gd name="connsiteY9432" fmla="*/ 3128559 h 3910698"/>
                <a:gd name="connsiteX9433" fmla="*/ 5014146 w 12193737"/>
                <a:gd name="connsiteY9433" fmla="*/ 3203840 h 3910698"/>
                <a:gd name="connsiteX9434" fmla="*/ 5014146 w 12193737"/>
                <a:gd name="connsiteY9434" fmla="*/ 3053278 h 3910698"/>
                <a:gd name="connsiteX9435" fmla="*/ 5144539 w 12193737"/>
                <a:gd name="connsiteY9435" fmla="*/ 3128559 h 3910698"/>
                <a:gd name="connsiteX9436" fmla="*/ 5014146 w 12193737"/>
                <a:gd name="connsiteY9436" fmla="*/ 3209706 h 3910698"/>
                <a:gd name="connsiteX9437" fmla="*/ 5137768 w 12193737"/>
                <a:gd name="connsiteY9437" fmla="*/ 3281076 h 3910698"/>
                <a:gd name="connsiteX9438" fmla="*/ 5014146 w 12193737"/>
                <a:gd name="connsiteY9438" fmla="*/ 3352446 h 3910698"/>
                <a:gd name="connsiteX9439" fmla="*/ 5014146 w 12193737"/>
                <a:gd name="connsiteY9439" fmla="*/ 3209706 h 3910698"/>
                <a:gd name="connsiteX9440" fmla="*/ 5015884 w 12193737"/>
                <a:gd name="connsiteY9440" fmla="*/ 3206773 h 3910698"/>
                <a:gd name="connsiteX9441" fmla="*/ 5146241 w 12193737"/>
                <a:gd name="connsiteY9441" fmla="*/ 3131492 h 3910698"/>
                <a:gd name="connsiteX9442" fmla="*/ 5146241 w 12193737"/>
                <a:gd name="connsiteY9442" fmla="*/ 3276188 h 3910698"/>
                <a:gd name="connsiteX9443" fmla="*/ 5141172 w 12193737"/>
                <a:gd name="connsiteY9443" fmla="*/ 3279121 h 3910698"/>
                <a:gd name="connsiteX9444" fmla="*/ 5015884 w 12193737"/>
                <a:gd name="connsiteY9444" fmla="*/ 3206773 h 3910698"/>
                <a:gd name="connsiteX9445" fmla="*/ 5146241 w 12193737"/>
                <a:gd name="connsiteY9445" fmla="*/ 3125626 h 3910698"/>
                <a:gd name="connsiteX9446" fmla="*/ 5015884 w 12193737"/>
                <a:gd name="connsiteY9446" fmla="*/ 3050345 h 3910698"/>
                <a:gd name="connsiteX9447" fmla="*/ 5141172 w 12193737"/>
                <a:gd name="connsiteY9447" fmla="*/ 2977997 h 3910698"/>
                <a:gd name="connsiteX9448" fmla="*/ 5146241 w 12193737"/>
                <a:gd name="connsiteY9448" fmla="*/ 2980930 h 3910698"/>
                <a:gd name="connsiteX9449" fmla="*/ 5146241 w 12193737"/>
                <a:gd name="connsiteY9449" fmla="*/ 3125626 h 3910698"/>
                <a:gd name="connsiteX9450" fmla="*/ 5022655 w 12193737"/>
                <a:gd name="connsiteY9450" fmla="*/ 2890006 h 3910698"/>
                <a:gd name="connsiteX9451" fmla="*/ 5146241 w 12193737"/>
                <a:gd name="connsiteY9451" fmla="*/ 2818636 h 3910698"/>
                <a:gd name="connsiteX9452" fmla="*/ 5146241 w 12193737"/>
                <a:gd name="connsiteY9452" fmla="*/ 2961340 h 3910698"/>
                <a:gd name="connsiteX9453" fmla="*/ 5022655 w 12193737"/>
                <a:gd name="connsiteY9453" fmla="*/ 2890006 h 3910698"/>
                <a:gd name="connsiteX9454" fmla="*/ 5146241 w 12193737"/>
                <a:gd name="connsiteY9454" fmla="*/ 2656342 h 3910698"/>
                <a:gd name="connsiteX9455" fmla="*/ 5022655 w 12193737"/>
                <a:gd name="connsiteY9455" fmla="*/ 2584972 h 3910698"/>
                <a:gd name="connsiteX9456" fmla="*/ 5146241 w 12193737"/>
                <a:gd name="connsiteY9456" fmla="*/ 2513638 h 3910698"/>
                <a:gd name="connsiteX9457" fmla="*/ 5146241 w 12193737"/>
                <a:gd name="connsiteY9457" fmla="*/ 2656342 h 3910698"/>
                <a:gd name="connsiteX9458" fmla="*/ 5141172 w 12193737"/>
                <a:gd name="connsiteY9458" fmla="*/ 2496981 h 3910698"/>
                <a:gd name="connsiteX9459" fmla="*/ 5015847 w 12193737"/>
                <a:gd name="connsiteY9459" fmla="*/ 2424633 h 3910698"/>
                <a:gd name="connsiteX9460" fmla="*/ 5146204 w 12193737"/>
                <a:gd name="connsiteY9460" fmla="*/ 2349352 h 3910698"/>
                <a:gd name="connsiteX9461" fmla="*/ 5146204 w 12193737"/>
                <a:gd name="connsiteY9461" fmla="*/ 2494048 h 3910698"/>
                <a:gd name="connsiteX9462" fmla="*/ 5141135 w 12193737"/>
                <a:gd name="connsiteY9462" fmla="*/ 2496981 h 3910698"/>
                <a:gd name="connsiteX9463" fmla="*/ 5146241 w 12193737"/>
                <a:gd name="connsiteY9463" fmla="*/ 2343450 h 3910698"/>
                <a:gd name="connsiteX9464" fmla="*/ 5015847 w 12193737"/>
                <a:gd name="connsiteY9464" fmla="*/ 2268169 h 3910698"/>
                <a:gd name="connsiteX9465" fmla="*/ 5141135 w 12193737"/>
                <a:gd name="connsiteY9465" fmla="*/ 2195821 h 3910698"/>
                <a:gd name="connsiteX9466" fmla="*/ 5146204 w 12193737"/>
                <a:gd name="connsiteY9466" fmla="*/ 2198754 h 3910698"/>
                <a:gd name="connsiteX9467" fmla="*/ 5146204 w 12193737"/>
                <a:gd name="connsiteY9467" fmla="*/ 2343450 h 3910698"/>
                <a:gd name="connsiteX9468" fmla="*/ 5022619 w 12193737"/>
                <a:gd name="connsiteY9468" fmla="*/ 2107866 h 3910698"/>
                <a:gd name="connsiteX9469" fmla="*/ 5146241 w 12193737"/>
                <a:gd name="connsiteY9469" fmla="*/ 2036496 h 3910698"/>
                <a:gd name="connsiteX9470" fmla="*/ 5146241 w 12193737"/>
                <a:gd name="connsiteY9470" fmla="*/ 2179237 h 3910698"/>
                <a:gd name="connsiteX9471" fmla="*/ 5022619 w 12193737"/>
                <a:gd name="connsiteY9471" fmla="*/ 2107866 h 3910698"/>
                <a:gd name="connsiteX9472" fmla="*/ 5146241 w 12193737"/>
                <a:gd name="connsiteY9472" fmla="*/ 1874202 h 3910698"/>
                <a:gd name="connsiteX9473" fmla="*/ 5022619 w 12193737"/>
                <a:gd name="connsiteY9473" fmla="*/ 1802832 h 3910698"/>
                <a:gd name="connsiteX9474" fmla="*/ 5146241 w 12193737"/>
                <a:gd name="connsiteY9474" fmla="*/ 1731462 h 3910698"/>
                <a:gd name="connsiteX9475" fmla="*/ 5146241 w 12193737"/>
                <a:gd name="connsiteY9475" fmla="*/ 1874202 h 3910698"/>
                <a:gd name="connsiteX9476" fmla="*/ 5141172 w 12193737"/>
                <a:gd name="connsiteY9476" fmla="*/ 1714841 h 3910698"/>
                <a:gd name="connsiteX9477" fmla="*/ 5015884 w 12193737"/>
                <a:gd name="connsiteY9477" fmla="*/ 1642493 h 3910698"/>
                <a:gd name="connsiteX9478" fmla="*/ 5146241 w 12193737"/>
                <a:gd name="connsiteY9478" fmla="*/ 1567212 h 3910698"/>
                <a:gd name="connsiteX9479" fmla="*/ 5146241 w 12193737"/>
                <a:gd name="connsiteY9479" fmla="*/ 1711908 h 3910698"/>
                <a:gd name="connsiteX9480" fmla="*/ 5141172 w 12193737"/>
                <a:gd name="connsiteY9480" fmla="*/ 1714841 h 3910698"/>
                <a:gd name="connsiteX9481" fmla="*/ 5146241 w 12193737"/>
                <a:gd name="connsiteY9481" fmla="*/ 1561310 h 3910698"/>
                <a:gd name="connsiteX9482" fmla="*/ 5015847 w 12193737"/>
                <a:gd name="connsiteY9482" fmla="*/ 1486029 h 3910698"/>
                <a:gd name="connsiteX9483" fmla="*/ 5141172 w 12193737"/>
                <a:gd name="connsiteY9483" fmla="*/ 1413681 h 3910698"/>
                <a:gd name="connsiteX9484" fmla="*/ 5146241 w 12193737"/>
                <a:gd name="connsiteY9484" fmla="*/ 1416614 h 3910698"/>
                <a:gd name="connsiteX9485" fmla="*/ 5146241 w 12193737"/>
                <a:gd name="connsiteY9485" fmla="*/ 1561310 h 3910698"/>
                <a:gd name="connsiteX9486" fmla="*/ 5022619 w 12193737"/>
                <a:gd name="connsiteY9486" fmla="*/ 1325727 h 3910698"/>
                <a:gd name="connsiteX9487" fmla="*/ 5146241 w 12193737"/>
                <a:gd name="connsiteY9487" fmla="*/ 1254357 h 3910698"/>
                <a:gd name="connsiteX9488" fmla="*/ 5146241 w 12193737"/>
                <a:gd name="connsiteY9488" fmla="*/ 1397097 h 3910698"/>
                <a:gd name="connsiteX9489" fmla="*/ 5022619 w 12193737"/>
                <a:gd name="connsiteY9489" fmla="*/ 1325727 h 3910698"/>
                <a:gd name="connsiteX9490" fmla="*/ 5146241 w 12193737"/>
                <a:gd name="connsiteY9490" fmla="*/ 1092063 h 3910698"/>
                <a:gd name="connsiteX9491" fmla="*/ 5022655 w 12193737"/>
                <a:gd name="connsiteY9491" fmla="*/ 1020692 h 3910698"/>
                <a:gd name="connsiteX9492" fmla="*/ 5146241 w 12193737"/>
                <a:gd name="connsiteY9492" fmla="*/ 949322 h 3910698"/>
                <a:gd name="connsiteX9493" fmla="*/ 5146241 w 12193737"/>
                <a:gd name="connsiteY9493" fmla="*/ 1092026 h 3910698"/>
                <a:gd name="connsiteX9494" fmla="*/ 5141172 w 12193737"/>
                <a:gd name="connsiteY9494" fmla="*/ 932701 h 3910698"/>
                <a:gd name="connsiteX9495" fmla="*/ 5015847 w 12193737"/>
                <a:gd name="connsiteY9495" fmla="*/ 860354 h 3910698"/>
                <a:gd name="connsiteX9496" fmla="*/ 5146241 w 12193737"/>
                <a:gd name="connsiteY9496" fmla="*/ 785073 h 3910698"/>
                <a:gd name="connsiteX9497" fmla="*/ 5146241 w 12193737"/>
                <a:gd name="connsiteY9497" fmla="*/ 929768 h 3910698"/>
                <a:gd name="connsiteX9498" fmla="*/ 5141172 w 12193737"/>
                <a:gd name="connsiteY9498" fmla="*/ 932701 h 3910698"/>
                <a:gd name="connsiteX9499" fmla="*/ 5146241 w 12193737"/>
                <a:gd name="connsiteY9499" fmla="*/ 779170 h 3910698"/>
                <a:gd name="connsiteX9500" fmla="*/ 5015847 w 12193737"/>
                <a:gd name="connsiteY9500" fmla="*/ 703889 h 3910698"/>
                <a:gd name="connsiteX9501" fmla="*/ 5141172 w 12193737"/>
                <a:gd name="connsiteY9501" fmla="*/ 631542 h 3910698"/>
                <a:gd name="connsiteX9502" fmla="*/ 5146241 w 12193737"/>
                <a:gd name="connsiteY9502" fmla="*/ 634475 h 3910698"/>
                <a:gd name="connsiteX9503" fmla="*/ 5146241 w 12193737"/>
                <a:gd name="connsiteY9503" fmla="*/ 779170 h 3910698"/>
                <a:gd name="connsiteX9504" fmla="*/ 5022619 w 12193737"/>
                <a:gd name="connsiteY9504" fmla="*/ 543587 h 3910698"/>
                <a:gd name="connsiteX9505" fmla="*/ 5146241 w 12193737"/>
                <a:gd name="connsiteY9505" fmla="*/ 472217 h 3910698"/>
                <a:gd name="connsiteX9506" fmla="*/ 5146241 w 12193737"/>
                <a:gd name="connsiteY9506" fmla="*/ 614957 h 3910698"/>
                <a:gd name="connsiteX9507" fmla="*/ 5022619 w 12193737"/>
                <a:gd name="connsiteY9507" fmla="*/ 543587 h 3910698"/>
                <a:gd name="connsiteX9508" fmla="*/ 5146241 w 12193737"/>
                <a:gd name="connsiteY9508" fmla="*/ 466351 h 3910698"/>
                <a:gd name="connsiteX9509" fmla="*/ 5015847 w 12193737"/>
                <a:gd name="connsiteY9509" fmla="*/ 391070 h 3910698"/>
                <a:gd name="connsiteX9510" fmla="*/ 5146241 w 12193737"/>
                <a:gd name="connsiteY9510" fmla="*/ 315789 h 3910698"/>
                <a:gd name="connsiteX9511" fmla="*/ 5146241 w 12193737"/>
                <a:gd name="connsiteY9511" fmla="*/ 466315 h 3910698"/>
                <a:gd name="connsiteX9512" fmla="*/ 5144539 w 12193737"/>
                <a:gd name="connsiteY9512" fmla="*/ 469284 h 3910698"/>
                <a:gd name="connsiteX9513" fmla="*/ 5019215 w 12193737"/>
                <a:gd name="connsiteY9513" fmla="*/ 541632 h 3910698"/>
                <a:gd name="connsiteX9514" fmla="*/ 5014146 w 12193737"/>
                <a:gd name="connsiteY9514" fmla="*/ 538699 h 3910698"/>
                <a:gd name="connsiteX9515" fmla="*/ 5014146 w 12193737"/>
                <a:gd name="connsiteY9515" fmla="*/ 394003 h 3910698"/>
                <a:gd name="connsiteX9516" fmla="*/ 5144539 w 12193737"/>
                <a:gd name="connsiteY9516" fmla="*/ 469284 h 3910698"/>
                <a:gd name="connsiteX9517" fmla="*/ 5010742 w 12193737"/>
                <a:gd name="connsiteY9517" fmla="*/ 536743 h 3910698"/>
                <a:gd name="connsiteX9518" fmla="*/ 4887156 w 12193737"/>
                <a:gd name="connsiteY9518" fmla="*/ 465373 h 3910698"/>
                <a:gd name="connsiteX9519" fmla="*/ 5010742 w 12193737"/>
                <a:gd name="connsiteY9519" fmla="*/ 394003 h 3910698"/>
                <a:gd name="connsiteX9520" fmla="*/ 5010742 w 12193737"/>
                <a:gd name="connsiteY9520" fmla="*/ 536743 h 3910698"/>
                <a:gd name="connsiteX9521" fmla="*/ 5010742 w 12193737"/>
                <a:gd name="connsiteY9521" fmla="*/ 556297 h 3910698"/>
                <a:gd name="connsiteX9522" fmla="*/ 5010742 w 12193737"/>
                <a:gd name="connsiteY9522" fmla="*/ 700993 h 3910698"/>
                <a:gd name="connsiteX9523" fmla="*/ 4880385 w 12193737"/>
                <a:gd name="connsiteY9523" fmla="*/ 625712 h 3910698"/>
                <a:gd name="connsiteX9524" fmla="*/ 5005709 w 12193737"/>
                <a:gd name="connsiteY9524" fmla="*/ 553364 h 3910698"/>
                <a:gd name="connsiteX9525" fmla="*/ 5010778 w 12193737"/>
                <a:gd name="connsiteY9525" fmla="*/ 556297 h 3910698"/>
                <a:gd name="connsiteX9526" fmla="*/ 5009076 w 12193737"/>
                <a:gd name="connsiteY9526" fmla="*/ 703926 h 3910698"/>
                <a:gd name="connsiteX9527" fmla="*/ 4878683 w 12193737"/>
                <a:gd name="connsiteY9527" fmla="*/ 779207 h 3910698"/>
                <a:gd name="connsiteX9528" fmla="*/ 4878683 w 12193737"/>
                <a:gd name="connsiteY9528" fmla="*/ 628645 h 3910698"/>
                <a:gd name="connsiteX9529" fmla="*/ 5009076 w 12193737"/>
                <a:gd name="connsiteY9529" fmla="*/ 703926 h 3910698"/>
                <a:gd name="connsiteX9530" fmla="*/ 5009076 w 12193737"/>
                <a:gd name="connsiteY9530" fmla="*/ 860354 h 3910698"/>
                <a:gd name="connsiteX9531" fmla="*/ 4878683 w 12193737"/>
                <a:gd name="connsiteY9531" fmla="*/ 935635 h 3910698"/>
                <a:gd name="connsiteX9532" fmla="*/ 4878683 w 12193737"/>
                <a:gd name="connsiteY9532" fmla="*/ 785073 h 3910698"/>
                <a:gd name="connsiteX9533" fmla="*/ 5009076 w 12193737"/>
                <a:gd name="connsiteY9533" fmla="*/ 860354 h 3910698"/>
                <a:gd name="connsiteX9534" fmla="*/ 5010742 w 12193737"/>
                <a:gd name="connsiteY9534" fmla="*/ 863287 h 3910698"/>
                <a:gd name="connsiteX9535" fmla="*/ 5010742 w 12193737"/>
                <a:gd name="connsiteY9535" fmla="*/ 1007982 h 3910698"/>
                <a:gd name="connsiteX9536" fmla="*/ 5005673 w 12193737"/>
                <a:gd name="connsiteY9536" fmla="*/ 1010915 h 3910698"/>
                <a:gd name="connsiteX9537" fmla="*/ 4880349 w 12193737"/>
                <a:gd name="connsiteY9537" fmla="*/ 938568 h 3910698"/>
                <a:gd name="connsiteX9538" fmla="*/ 5010706 w 12193737"/>
                <a:gd name="connsiteY9538" fmla="*/ 863287 h 3910698"/>
                <a:gd name="connsiteX9539" fmla="*/ 5010742 w 12193737"/>
                <a:gd name="connsiteY9539" fmla="*/ 1027536 h 3910698"/>
                <a:gd name="connsiteX9540" fmla="*/ 5010742 w 12193737"/>
                <a:gd name="connsiteY9540" fmla="*/ 1170240 h 3910698"/>
                <a:gd name="connsiteX9541" fmla="*/ 4887156 w 12193737"/>
                <a:gd name="connsiteY9541" fmla="*/ 1098906 h 3910698"/>
                <a:gd name="connsiteX9542" fmla="*/ 5010742 w 12193737"/>
                <a:gd name="connsiteY9542" fmla="*/ 1027536 h 3910698"/>
                <a:gd name="connsiteX9543" fmla="*/ 5010742 w 12193737"/>
                <a:gd name="connsiteY9543" fmla="*/ 1318883 h 3910698"/>
                <a:gd name="connsiteX9544" fmla="*/ 4887156 w 12193737"/>
                <a:gd name="connsiteY9544" fmla="*/ 1247513 h 3910698"/>
                <a:gd name="connsiteX9545" fmla="*/ 5010742 w 12193737"/>
                <a:gd name="connsiteY9545" fmla="*/ 1176143 h 3910698"/>
                <a:gd name="connsiteX9546" fmla="*/ 5010742 w 12193737"/>
                <a:gd name="connsiteY9546" fmla="*/ 1318847 h 3910698"/>
                <a:gd name="connsiteX9547" fmla="*/ 5010742 w 12193737"/>
                <a:gd name="connsiteY9547" fmla="*/ 1338437 h 3910698"/>
                <a:gd name="connsiteX9548" fmla="*/ 5010742 w 12193737"/>
                <a:gd name="connsiteY9548" fmla="*/ 1483132 h 3910698"/>
                <a:gd name="connsiteX9549" fmla="*/ 4880385 w 12193737"/>
                <a:gd name="connsiteY9549" fmla="*/ 1407851 h 3910698"/>
                <a:gd name="connsiteX9550" fmla="*/ 5005709 w 12193737"/>
                <a:gd name="connsiteY9550" fmla="*/ 1335504 h 3910698"/>
                <a:gd name="connsiteX9551" fmla="*/ 5010778 w 12193737"/>
                <a:gd name="connsiteY9551" fmla="*/ 1338437 h 3910698"/>
                <a:gd name="connsiteX9552" fmla="*/ 5009076 w 12193737"/>
                <a:gd name="connsiteY9552" fmla="*/ 1486065 h 3910698"/>
                <a:gd name="connsiteX9553" fmla="*/ 4878683 w 12193737"/>
                <a:gd name="connsiteY9553" fmla="*/ 1561346 h 3910698"/>
                <a:gd name="connsiteX9554" fmla="*/ 4878683 w 12193737"/>
                <a:gd name="connsiteY9554" fmla="*/ 1410784 h 3910698"/>
                <a:gd name="connsiteX9555" fmla="*/ 5009076 w 12193737"/>
                <a:gd name="connsiteY9555" fmla="*/ 1486065 h 3910698"/>
                <a:gd name="connsiteX9556" fmla="*/ 5009076 w 12193737"/>
                <a:gd name="connsiteY9556" fmla="*/ 1642493 h 3910698"/>
                <a:gd name="connsiteX9557" fmla="*/ 4878683 w 12193737"/>
                <a:gd name="connsiteY9557" fmla="*/ 1717774 h 3910698"/>
                <a:gd name="connsiteX9558" fmla="*/ 4878683 w 12193737"/>
                <a:gd name="connsiteY9558" fmla="*/ 1567212 h 3910698"/>
                <a:gd name="connsiteX9559" fmla="*/ 5009076 w 12193737"/>
                <a:gd name="connsiteY9559" fmla="*/ 1642493 h 3910698"/>
                <a:gd name="connsiteX9560" fmla="*/ 5010742 w 12193737"/>
                <a:gd name="connsiteY9560" fmla="*/ 1645426 h 3910698"/>
                <a:gd name="connsiteX9561" fmla="*/ 5010742 w 12193737"/>
                <a:gd name="connsiteY9561" fmla="*/ 1790122 h 3910698"/>
                <a:gd name="connsiteX9562" fmla="*/ 5005673 w 12193737"/>
                <a:gd name="connsiteY9562" fmla="*/ 1793055 h 3910698"/>
                <a:gd name="connsiteX9563" fmla="*/ 4880349 w 12193737"/>
                <a:gd name="connsiteY9563" fmla="*/ 1720707 h 3910698"/>
                <a:gd name="connsiteX9564" fmla="*/ 5010706 w 12193737"/>
                <a:gd name="connsiteY9564" fmla="*/ 1645426 h 3910698"/>
                <a:gd name="connsiteX9565" fmla="*/ 5010742 w 12193737"/>
                <a:gd name="connsiteY9565" fmla="*/ 1809676 h 3910698"/>
                <a:gd name="connsiteX9566" fmla="*/ 5010742 w 12193737"/>
                <a:gd name="connsiteY9566" fmla="*/ 1952380 h 3910698"/>
                <a:gd name="connsiteX9567" fmla="*/ 4887156 w 12193737"/>
                <a:gd name="connsiteY9567" fmla="*/ 1881010 h 3910698"/>
                <a:gd name="connsiteX9568" fmla="*/ 5010742 w 12193737"/>
                <a:gd name="connsiteY9568" fmla="*/ 1809639 h 3910698"/>
                <a:gd name="connsiteX9569" fmla="*/ 5010742 w 12193737"/>
                <a:gd name="connsiteY9569" fmla="*/ 2101023 h 3910698"/>
                <a:gd name="connsiteX9570" fmla="*/ 4887156 w 12193737"/>
                <a:gd name="connsiteY9570" fmla="*/ 2029652 h 3910698"/>
                <a:gd name="connsiteX9571" fmla="*/ 5010742 w 12193737"/>
                <a:gd name="connsiteY9571" fmla="*/ 1958282 h 3910698"/>
                <a:gd name="connsiteX9572" fmla="*/ 5010742 w 12193737"/>
                <a:gd name="connsiteY9572" fmla="*/ 2101023 h 3910698"/>
                <a:gd name="connsiteX9573" fmla="*/ 5010742 w 12193737"/>
                <a:gd name="connsiteY9573" fmla="*/ 2120576 h 3910698"/>
                <a:gd name="connsiteX9574" fmla="*/ 5010742 w 12193737"/>
                <a:gd name="connsiteY9574" fmla="*/ 2265272 h 3910698"/>
                <a:gd name="connsiteX9575" fmla="*/ 4880385 w 12193737"/>
                <a:gd name="connsiteY9575" fmla="*/ 2189991 h 3910698"/>
                <a:gd name="connsiteX9576" fmla="*/ 5005709 w 12193737"/>
                <a:gd name="connsiteY9576" fmla="*/ 2117643 h 3910698"/>
                <a:gd name="connsiteX9577" fmla="*/ 5010778 w 12193737"/>
                <a:gd name="connsiteY9577" fmla="*/ 2120576 h 3910698"/>
                <a:gd name="connsiteX9578" fmla="*/ 5009076 w 12193737"/>
                <a:gd name="connsiteY9578" fmla="*/ 2268205 h 3910698"/>
                <a:gd name="connsiteX9579" fmla="*/ 4878683 w 12193737"/>
                <a:gd name="connsiteY9579" fmla="*/ 2343486 h 3910698"/>
                <a:gd name="connsiteX9580" fmla="*/ 4878683 w 12193737"/>
                <a:gd name="connsiteY9580" fmla="*/ 2192924 h 3910698"/>
                <a:gd name="connsiteX9581" fmla="*/ 5009076 w 12193737"/>
                <a:gd name="connsiteY9581" fmla="*/ 2268205 h 3910698"/>
                <a:gd name="connsiteX9582" fmla="*/ 5009076 w 12193737"/>
                <a:gd name="connsiteY9582" fmla="*/ 2424633 h 3910698"/>
                <a:gd name="connsiteX9583" fmla="*/ 4878683 w 12193737"/>
                <a:gd name="connsiteY9583" fmla="*/ 2499914 h 3910698"/>
                <a:gd name="connsiteX9584" fmla="*/ 4878683 w 12193737"/>
                <a:gd name="connsiteY9584" fmla="*/ 2349352 h 3910698"/>
                <a:gd name="connsiteX9585" fmla="*/ 5009076 w 12193737"/>
                <a:gd name="connsiteY9585" fmla="*/ 2424633 h 3910698"/>
                <a:gd name="connsiteX9586" fmla="*/ 5010742 w 12193737"/>
                <a:gd name="connsiteY9586" fmla="*/ 2427566 h 3910698"/>
                <a:gd name="connsiteX9587" fmla="*/ 5010742 w 12193737"/>
                <a:gd name="connsiteY9587" fmla="*/ 2572298 h 3910698"/>
                <a:gd name="connsiteX9588" fmla="*/ 5005709 w 12193737"/>
                <a:gd name="connsiteY9588" fmla="*/ 2575195 h 3910698"/>
                <a:gd name="connsiteX9589" fmla="*/ 4880385 w 12193737"/>
                <a:gd name="connsiteY9589" fmla="*/ 2502847 h 3910698"/>
                <a:gd name="connsiteX9590" fmla="*/ 5010742 w 12193737"/>
                <a:gd name="connsiteY9590" fmla="*/ 2427602 h 3910698"/>
                <a:gd name="connsiteX9591" fmla="*/ 5010742 w 12193737"/>
                <a:gd name="connsiteY9591" fmla="*/ 2591852 h 3910698"/>
                <a:gd name="connsiteX9592" fmla="*/ 5010742 w 12193737"/>
                <a:gd name="connsiteY9592" fmla="*/ 2734556 h 3910698"/>
                <a:gd name="connsiteX9593" fmla="*/ 4887156 w 12193737"/>
                <a:gd name="connsiteY9593" fmla="*/ 2663185 h 3910698"/>
                <a:gd name="connsiteX9594" fmla="*/ 5010742 w 12193737"/>
                <a:gd name="connsiteY9594" fmla="*/ 2591852 h 3910698"/>
                <a:gd name="connsiteX9595" fmla="*/ 5010742 w 12193737"/>
                <a:gd name="connsiteY9595" fmla="*/ 2883162 h 3910698"/>
                <a:gd name="connsiteX9596" fmla="*/ 4887156 w 12193737"/>
                <a:gd name="connsiteY9596" fmla="*/ 2811792 h 3910698"/>
                <a:gd name="connsiteX9597" fmla="*/ 5010742 w 12193737"/>
                <a:gd name="connsiteY9597" fmla="*/ 2740422 h 3910698"/>
                <a:gd name="connsiteX9598" fmla="*/ 5010742 w 12193737"/>
                <a:gd name="connsiteY9598" fmla="*/ 2883126 h 3910698"/>
                <a:gd name="connsiteX9599" fmla="*/ 5010742 w 12193737"/>
                <a:gd name="connsiteY9599" fmla="*/ 2902716 h 3910698"/>
                <a:gd name="connsiteX9600" fmla="*/ 5010742 w 12193737"/>
                <a:gd name="connsiteY9600" fmla="*/ 3047412 h 3910698"/>
                <a:gd name="connsiteX9601" fmla="*/ 4880385 w 12193737"/>
                <a:gd name="connsiteY9601" fmla="*/ 2972131 h 3910698"/>
                <a:gd name="connsiteX9602" fmla="*/ 5005709 w 12193737"/>
                <a:gd name="connsiteY9602" fmla="*/ 2899783 h 3910698"/>
                <a:gd name="connsiteX9603" fmla="*/ 5010778 w 12193737"/>
                <a:gd name="connsiteY9603" fmla="*/ 2902716 h 3910698"/>
                <a:gd name="connsiteX9604" fmla="*/ 5009076 w 12193737"/>
                <a:gd name="connsiteY9604" fmla="*/ 3050309 h 3910698"/>
                <a:gd name="connsiteX9605" fmla="*/ 4878683 w 12193737"/>
                <a:gd name="connsiteY9605" fmla="*/ 3125589 h 3910698"/>
                <a:gd name="connsiteX9606" fmla="*/ 4878683 w 12193737"/>
                <a:gd name="connsiteY9606" fmla="*/ 2975027 h 3910698"/>
                <a:gd name="connsiteX9607" fmla="*/ 5009076 w 12193737"/>
                <a:gd name="connsiteY9607" fmla="*/ 3050309 h 3910698"/>
                <a:gd name="connsiteX9608" fmla="*/ 5009076 w 12193737"/>
                <a:gd name="connsiteY9608" fmla="*/ 3206773 h 3910698"/>
                <a:gd name="connsiteX9609" fmla="*/ 4878683 w 12193737"/>
                <a:gd name="connsiteY9609" fmla="*/ 3282054 h 3910698"/>
                <a:gd name="connsiteX9610" fmla="*/ 4878683 w 12193737"/>
                <a:gd name="connsiteY9610" fmla="*/ 3131492 h 3910698"/>
                <a:gd name="connsiteX9611" fmla="*/ 5009076 w 12193737"/>
                <a:gd name="connsiteY9611" fmla="*/ 3206773 h 3910698"/>
                <a:gd name="connsiteX9612" fmla="*/ 5010742 w 12193737"/>
                <a:gd name="connsiteY9612" fmla="*/ 3209706 h 3910698"/>
                <a:gd name="connsiteX9613" fmla="*/ 5010742 w 12193737"/>
                <a:gd name="connsiteY9613" fmla="*/ 3354401 h 3910698"/>
                <a:gd name="connsiteX9614" fmla="*/ 5005673 w 12193737"/>
                <a:gd name="connsiteY9614" fmla="*/ 3357334 h 3910698"/>
                <a:gd name="connsiteX9615" fmla="*/ 4880349 w 12193737"/>
                <a:gd name="connsiteY9615" fmla="*/ 3284987 h 3910698"/>
                <a:gd name="connsiteX9616" fmla="*/ 5010706 w 12193737"/>
                <a:gd name="connsiteY9616" fmla="*/ 3209706 h 3910698"/>
                <a:gd name="connsiteX9617" fmla="*/ 5010742 w 12193737"/>
                <a:gd name="connsiteY9617" fmla="*/ 3373955 h 3910698"/>
                <a:gd name="connsiteX9618" fmla="*/ 5010742 w 12193737"/>
                <a:gd name="connsiteY9618" fmla="*/ 3516695 h 3910698"/>
                <a:gd name="connsiteX9619" fmla="*/ 4887156 w 12193737"/>
                <a:gd name="connsiteY9619" fmla="*/ 3445325 h 3910698"/>
                <a:gd name="connsiteX9620" fmla="*/ 5010742 w 12193737"/>
                <a:gd name="connsiteY9620" fmla="*/ 3373955 h 3910698"/>
                <a:gd name="connsiteX9621" fmla="*/ 5014146 w 12193737"/>
                <a:gd name="connsiteY9621" fmla="*/ 3372000 h 3910698"/>
                <a:gd name="connsiteX9622" fmla="*/ 5019251 w 12193737"/>
                <a:gd name="connsiteY9622" fmla="*/ 3369067 h 3910698"/>
                <a:gd name="connsiteX9623" fmla="*/ 5144539 w 12193737"/>
                <a:gd name="connsiteY9623" fmla="*/ 3441415 h 3910698"/>
                <a:gd name="connsiteX9624" fmla="*/ 5014146 w 12193737"/>
                <a:gd name="connsiteY9624" fmla="*/ 3516732 h 3910698"/>
                <a:gd name="connsiteX9625" fmla="*/ 5014146 w 12193737"/>
                <a:gd name="connsiteY9625" fmla="*/ 3372036 h 3910698"/>
                <a:gd name="connsiteX9626" fmla="*/ 5146241 w 12193737"/>
                <a:gd name="connsiteY9626" fmla="*/ 3444348 h 3910698"/>
                <a:gd name="connsiteX9627" fmla="*/ 5146241 w 12193737"/>
                <a:gd name="connsiteY9627" fmla="*/ 3594873 h 3910698"/>
                <a:gd name="connsiteX9628" fmla="*/ 5015884 w 12193737"/>
                <a:gd name="connsiteY9628" fmla="*/ 3519592 h 3910698"/>
                <a:gd name="connsiteX9629" fmla="*/ 5146241 w 12193737"/>
                <a:gd name="connsiteY9629" fmla="*/ 3444348 h 3910698"/>
                <a:gd name="connsiteX9630" fmla="*/ 5022619 w 12193737"/>
                <a:gd name="connsiteY9630" fmla="*/ 3367111 h 3910698"/>
                <a:gd name="connsiteX9631" fmla="*/ 5146241 w 12193737"/>
                <a:gd name="connsiteY9631" fmla="*/ 3295741 h 3910698"/>
                <a:gd name="connsiteX9632" fmla="*/ 5146241 w 12193737"/>
                <a:gd name="connsiteY9632" fmla="*/ 3438482 h 3910698"/>
                <a:gd name="connsiteX9633" fmla="*/ 5022619 w 12193737"/>
                <a:gd name="connsiteY9633" fmla="*/ 3367111 h 3910698"/>
                <a:gd name="connsiteX9634" fmla="*/ 5149645 w 12193737"/>
                <a:gd name="connsiteY9634" fmla="*/ 3444348 h 3910698"/>
                <a:gd name="connsiteX9635" fmla="*/ 5280038 w 12193737"/>
                <a:gd name="connsiteY9635" fmla="*/ 3519628 h 3910698"/>
                <a:gd name="connsiteX9636" fmla="*/ 5149645 w 12193737"/>
                <a:gd name="connsiteY9636" fmla="*/ 3594909 h 3910698"/>
                <a:gd name="connsiteX9637" fmla="*/ 5149645 w 12193737"/>
                <a:gd name="connsiteY9637" fmla="*/ 3444348 h 3910698"/>
                <a:gd name="connsiteX9638" fmla="*/ 5151347 w 12193737"/>
                <a:gd name="connsiteY9638" fmla="*/ 3441415 h 3910698"/>
                <a:gd name="connsiteX9639" fmla="*/ 5281704 w 12193737"/>
                <a:gd name="connsiteY9639" fmla="*/ 3366170 h 3910698"/>
                <a:gd name="connsiteX9640" fmla="*/ 5281704 w 12193737"/>
                <a:gd name="connsiteY9640" fmla="*/ 3516695 h 3910698"/>
                <a:gd name="connsiteX9641" fmla="*/ 5151347 w 12193737"/>
                <a:gd name="connsiteY9641" fmla="*/ 3441415 h 3910698"/>
                <a:gd name="connsiteX9642" fmla="*/ 5149645 w 12193737"/>
                <a:gd name="connsiteY9642" fmla="*/ 3438482 h 3910698"/>
                <a:gd name="connsiteX9643" fmla="*/ 5149645 w 12193737"/>
                <a:gd name="connsiteY9643" fmla="*/ 3293786 h 3910698"/>
                <a:gd name="connsiteX9644" fmla="*/ 5154714 w 12193737"/>
                <a:gd name="connsiteY9644" fmla="*/ 3290853 h 3910698"/>
                <a:gd name="connsiteX9645" fmla="*/ 5280002 w 12193737"/>
                <a:gd name="connsiteY9645" fmla="*/ 3363200 h 3910698"/>
                <a:gd name="connsiteX9646" fmla="*/ 5149608 w 12193737"/>
                <a:gd name="connsiteY9646" fmla="*/ 3438518 h 3910698"/>
                <a:gd name="connsiteX9647" fmla="*/ 5149645 w 12193737"/>
                <a:gd name="connsiteY9647" fmla="*/ 3274232 h 3910698"/>
                <a:gd name="connsiteX9648" fmla="*/ 5149645 w 12193737"/>
                <a:gd name="connsiteY9648" fmla="*/ 3131492 h 3910698"/>
                <a:gd name="connsiteX9649" fmla="*/ 5273267 w 12193737"/>
                <a:gd name="connsiteY9649" fmla="*/ 3202862 h 3910698"/>
                <a:gd name="connsiteX9650" fmla="*/ 5149645 w 12193737"/>
                <a:gd name="connsiteY9650" fmla="*/ 3274232 h 3910698"/>
                <a:gd name="connsiteX9651" fmla="*/ 5149645 w 12193737"/>
                <a:gd name="connsiteY9651" fmla="*/ 2982885 h 3910698"/>
                <a:gd name="connsiteX9652" fmla="*/ 5273267 w 12193737"/>
                <a:gd name="connsiteY9652" fmla="*/ 3054255 h 3910698"/>
                <a:gd name="connsiteX9653" fmla="*/ 5149645 w 12193737"/>
                <a:gd name="connsiteY9653" fmla="*/ 3125626 h 3910698"/>
                <a:gd name="connsiteX9654" fmla="*/ 5149645 w 12193737"/>
                <a:gd name="connsiteY9654" fmla="*/ 2982885 h 3910698"/>
                <a:gd name="connsiteX9655" fmla="*/ 5149645 w 12193737"/>
                <a:gd name="connsiteY9655" fmla="*/ 2963332 h 3910698"/>
                <a:gd name="connsiteX9656" fmla="*/ 5149645 w 12193737"/>
                <a:gd name="connsiteY9656" fmla="*/ 2818636 h 3910698"/>
                <a:gd name="connsiteX9657" fmla="*/ 5280038 w 12193737"/>
                <a:gd name="connsiteY9657" fmla="*/ 2893917 h 3910698"/>
                <a:gd name="connsiteX9658" fmla="*/ 5154751 w 12193737"/>
                <a:gd name="connsiteY9658" fmla="*/ 2966265 h 3910698"/>
                <a:gd name="connsiteX9659" fmla="*/ 5149681 w 12193737"/>
                <a:gd name="connsiteY9659" fmla="*/ 2963332 h 3910698"/>
                <a:gd name="connsiteX9660" fmla="*/ 5151347 w 12193737"/>
                <a:gd name="connsiteY9660" fmla="*/ 2815703 h 3910698"/>
                <a:gd name="connsiteX9661" fmla="*/ 5281704 w 12193737"/>
                <a:gd name="connsiteY9661" fmla="*/ 2740422 h 3910698"/>
                <a:gd name="connsiteX9662" fmla="*/ 5281704 w 12193737"/>
                <a:gd name="connsiteY9662" fmla="*/ 2890948 h 3910698"/>
                <a:gd name="connsiteX9663" fmla="*/ 5151347 w 12193737"/>
                <a:gd name="connsiteY9663" fmla="*/ 2815667 h 3910698"/>
                <a:gd name="connsiteX9664" fmla="*/ 5151347 w 12193737"/>
                <a:gd name="connsiteY9664" fmla="*/ 2659239 h 3910698"/>
                <a:gd name="connsiteX9665" fmla="*/ 5281704 w 12193737"/>
                <a:gd name="connsiteY9665" fmla="*/ 2583994 h 3910698"/>
                <a:gd name="connsiteX9666" fmla="*/ 5281704 w 12193737"/>
                <a:gd name="connsiteY9666" fmla="*/ 2734556 h 3910698"/>
                <a:gd name="connsiteX9667" fmla="*/ 5151347 w 12193737"/>
                <a:gd name="connsiteY9667" fmla="*/ 2659275 h 3910698"/>
                <a:gd name="connsiteX9668" fmla="*/ 5149645 w 12193737"/>
                <a:gd name="connsiteY9668" fmla="*/ 2656342 h 3910698"/>
                <a:gd name="connsiteX9669" fmla="*/ 5149645 w 12193737"/>
                <a:gd name="connsiteY9669" fmla="*/ 2511646 h 3910698"/>
                <a:gd name="connsiteX9670" fmla="*/ 5154751 w 12193737"/>
                <a:gd name="connsiteY9670" fmla="*/ 2508713 h 3910698"/>
                <a:gd name="connsiteX9671" fmla="*/ 5280038 w 12193737"/>
                <a:gd name="connsiteY9671" fmla="*/ 2581025 h 3910698"/>
                <a:gd name="connsiteX9672" fmla="*/ 5149645 w 12193737"/>
                <a:gd name="connsiteY9672" fmla="*/ 2656306 h 3910698"/>
                <a:gd name="connsiteX9673" fmla="*/ 5149645 w 12193737"/>
                <a:gd name="connsiteY9673" fmla="*/ 2492092 h 3910698"/>
                <a:gd name="connsiteX9674" fmla="*/ 5149645 w 12193737"/>
                <a:gd name="connsiteY9674" fmla="*/ 2349316 h 3910698"/>
                <a:gd name="connsiteX9675" fmla="*/ 5273267 w 12193737"/>
                <a:gd name="connsiteY9675" fmla="*/ 2420686 h 3910698"/>
                <a:gd name="connsiteX9676" fmla="*/ 5149645 w 12193737"/>
                <a:gd name="connsiteY9676" fmla="*/ 2492056 h 3910698"/>
                <a:gd name="connsiteX9677" fmla="*/ 5149645 w 12193737"/>
                <a:gd name="connsiteY9677" fmla="*/ 2200746 h 3910698"/>
                <a:gd name="connsiteX9678" fmla="*/ 5273230 w 12193737"/>
                <a:gd name="connsiteY9678" fmla="*/ 2272116 h 3910698"/>
                <a:gd name="connsiteX9679" fmla="*/ 5149645 w 12193737"/>
                <a:gd name="connsiteY9679" fmla="*/ 2343486 h 3910698"/>
                <a:gd name="connsiteX9680" fmla="*/ 5149645 w 12193737"/>
                <a:gd name="connsiteY9680" fmla="*/ 2200746 h 3910698"/>
                <a:gd name="connsiteX9681" fmla="*/ 5149645 w 12193737"/>
                <a:gd name="connsiteY9681" fmla="*/ 2181192 h 3910698"/>
                <a:gd name="connsiteX9682" fmla="*/ 5149645 w 12193737"/>
                <a:gd name="connsiteY9682" fmla="*/ 2036496 h 3910698"/>
                <a:gd name="connsiteX9683" fmla="*/ 5280038 w 12193737"/>
                <a:gd name="connsiteY9683" fmla="*/ 2111777 h 3910698"/>
                <a:gd name="connsiteX9684" fmla="*/ 5154714 w 12193737"/>
                <a:gd name="connsiteY9684" fmla="*/ 2184125 h 3910698"/>
                <a:gd name="connsiteX9685" fmla="*/ 5149645 w 12193737"/>
                <a:gd name="connsiteY9685" fmla="*/ 2181192 h 3910698"/>
                <a:gd name="connsiteX9686" fmla="*/ 5151347 w 12193737"/>
                <a:gd name="connsiteY9686" fmla="*/ 2033563 h 3910698"/>
                <a:gd name="connsiteX9687" fmla="*/ 5281704 w 12193737"/>
                <a:gd name="connsiteY9687" fmla="*/ 1958282 h 3910698"/>
                <a:gd name="connsiteX9688" fmla="*/ 5281704 w 12193737"/>
                <a:gd name="connsiteY9688" fmla="*/ 2108844 h 3910698"/>
                <a:gd name="connsiteX9689" fmla="*/ 5151347 w 12193737"/>
                <a:gd name="connsiteY9689" fmla="*/ 2033563 h 3910698"/>
                <a:gd name="connsiteX9690" fmla="*/ 5151347 w 12193737"/>
                <a:gd name="connsiteY9690" fmla="*/ 1877135 h 3910698"/>
                <a:gd name="connsiteX9691" fmla="*/ 5281704 w 12193737"/>
                <a:gd name="connsiteY9691" fmla="*/ 1801854 h 3910698"/>
                <a:gd name="connsiteX9692" fmla="*/ 5281704 w 12193737"/>
                <a:gd name="connsiteY9692" fmla="*/ 1952416 h 3910698"/>
                <a:gd name="connsiteX9693" fmla="*/ 5151347 w 12193737"/>
                <a:gd name="connsiteY9693" fmla="*/ 1877135 h 3910698"/>
                <a:gd name="connsiteX9694" fmla="*/ 5149645 w 12193737"/>
                <a:gd name="connsiteY9694" fmla="*/ 1874202 h 3910698"/>
                <a:gd name="connsiteX9695" fmla="*/ 5149645 w 12193737"/>
                <a:gd name="connsiteY9695" fmla="*/ 1729506 h 3910698"/>
                <a:gd name="connsiteX9696" fmla="*/ 5154714 w 12193737"/>
                <a:gd name="connsiteY9696" fmla="*/ 1726573 h 3910698"/>
                <a:gd name="connsiteX9697" fmla="*/ 5280002 w 12193737"/>
                <a:gd name="connsiteY9697" fmla="*/ 1798921 h 3910698"/>
                <a:gd name="connsiteX9698" fmla="*/ 5149608 w 12193737"/>
                <a:gd name="connsiteY9698" fmla="*/ 1874202 h 3910698"/>
                <a:gd name="connsiteX9699" fmla="*/ 5149645 w 12193737"/>
                <a:gd name="connsiteY9699" fmla="*/ 1709953 h 3910698"/>
                <a:gd name="connsiteX9700" fmla="*/ 5149645 w 12193737"/>
                <a:gd name="connsiteY9700" fmla="*/ 1567212 h 3910698"/>
                <a:gd name="connsiteX9701" fmla="*/ 5273230 w 12193737"/>
                <a:gd name="connsiteY9701" fmla="*/ 1638583 h 3910698"/>
                <a:gd name="connsiteX9702" fmla="*/ 5149645 w 12193737"/>
                <a:gd name="connsiteY9702" fmla="*/ 1709953 h 3910698"/>
                <a:gd name="connsiteX9703" fmla="*/ 5149645 w 12193737"/>
                <a:gd name="connsiteY9703" fmla="*/ 1418606 h 3910698"/>
                <a:gd name="connsiteX9704" fmla="*/ 5273267 w 12193737"/>
                <a:gd name="connsiteY9704" fmla="*/ 1489976 h 3910698"/>
                <a:gd name="connsiteX9705" fmla="*/ 5149645 w 12193737"/>
                <a:gd name="connsiteY9705" fmla="*/ 1561346 h 3910698"/>
                <a:gd name="connsiteX9706" fmla="*/ 5149645 w 12193737"/>
                <a:gd name="connsiteY9706" fmla="*/ 1418606 h 3910698"/>
                <a:gd name="connsiteX9707" fmla="*/ 5149645 w 12193737"/>
                <a:gd name="connsiteY9707" fmla="*/ 1399052 h 3910698"/>
                <a:gd name="connsiteX9708" fmla="*/ 5149645 w 12193737"/>
                <a:gd name="connsiteY9708" fmla="*/ 1254357 h 3910698"/>
                <a:gd name="connsiteX9709" fmla="*/ 5280038 w 12193737"/>
                <a:gd name="connsiteY9709" fmla="*/ 1329637 h 3910698"/>
                <a:gd name="connsiteX9710" fmla="*/ 5154751 w 12193737"/>
                <a:gd name="connsiteY9710" fmla="*/ 1401985 h 3910698"/>
                <a:gd name="connsiteX9711" fmla="*/ 5149681 w 12193737"/>
                <a:gd name="connsiteY9711" fmla="*/ 1399052 h 3910698"/>
                <a:gd name="connsiteX9712" fmla="*/ 5151347 w 12193737"/>
                <a:gd name="connsiteY9712" fmla="*/ 1251423 h 3910698"/>
                <a:gd name="connsiteX9713" fmla="*/ 5281704 w 12193737"/>
                <a:gd name="connsiteY9713" fmla="*/ 1176143 h 3910698"/>
                <a:gd name="connsiteX9714" fmla="*/ 5281704 w 12193737"/>
                <a:gd name="connsiteY9714" fmla="*/ 1326704 h 3910698"/>
                <a:gd name="connsiteX9715" fmla="*/ 5151347 w 12193737"/>
                <a:gd name="connsiteY9715" fmla="*/ 1251423 h 3910698"/>
                <a:gd name="connsiteX9716" fmla="*/ 5151347 w 12193737"/>
                <a:gd name="connsiteY9716" fmla="*/ 1094996 h 3910698"/>
                <a:gd name="connsiteX9717" fmla="*/ 5281704 w 12193737"/>
                <a:gd name="connsiteY9717" fmla="*/ 1019715 h 3910698"/>
                <a:gd name="connsiteX9718" fmla="*/ 5281704 w 12193737"/>
                <a:gd name="connsiteY9718" fmla="*/ 1170276 h 3910698"/>
                <a:gd name="connsiteX9719" fmla="*/ 5151347 w 12193737"/>
                <a:gd name="connsiteY9719" fmla="*/ 1094996 h 3910698"/>
                <a:gd name="connsiteX9720" fmla="*/ 5149645 w 12193737"/>
                <a:gd name="connsiteY9720" fmla="*/ 1092063 h 3910698"/>
                <a:gd name="connsiteX9721" fmla="*/ 5149645 w 12193737"/>
                <a:gd name="connsiteY9721" fmla="*/ 947367 h 3910698"/>
                <a:gd name="connsiteX9722" fmla="*/ 5154714 w 12193737"/>
                <a:gd name="connsiteY9722" fmla="*/ 944434 h 3910698"/>
                <a:gd name="connsiteX9723" fmla="*/ 5280002 w 12193737"/>
                <a:gd name="connsiteY9723" fmla="*/ 1016782 h 3910698"/>
                <a:gd name="connsiteX9724" fmla="*/ 5149608 w 12193737"/>
                <a:gd name="connsiteY9724" fmla="*/ 1092063 h 3910698"/>
                <a:gd name="connsiteX9725" fmla="*/ 5149645 w 12193737"/>
                <a:gd name="connsiteY9725" fmla="*/ 927813 h 3910698"/>
                <a:gd name="connsiteX9726" fmla="*/ 5149645 w 12193737"/>
                <a:gd name="connsiteY9726" fmla="*/ 785073 h 3910698"/>
                <a:gd name="connsiteX9727" fmla="*/ 5273267 w 12193737"/>
                <a:gd name="connsiteY9727" fmla="*/ 856443 h 3910698"/>
                <a:gd name="connsiteX9728" fmla="*/ 5149645 w 12193737"/>
                <a:gd name="connsiteY9728" fmla="*/ 927813 h 3910698"/>
                <a:gd name="connsiteX9729" fmla="*/ 5149645 w 12193737"/>
                <a:gd name="connsiteY9729" fmla="*/ 636466 h 3910698"/>
                <a:gd name="connsiteX9730" fmla="*/ 5273230 w 12193737"/>
                <a:gd name="connsiteY9730" fmla="*/ 707836 h 3910698"/>
                <a:gd name="connsiteX9731" fmla="*/ 5149645 w 12193737"/>
                <a:gd name="connsiteY9731" fmla="*/ 779207 h 3910698"/>
                <a:gd name="connsiteX9732" fmla="*/ 5149645 w 12193737"/>
                <a:gd name="connsiteY9732" fmla="*/ 636466 h 3910698"/>
                <a:gd name="connsiteX9733" fmla="*/ 5149645 w 12193737"/>
                <a:gd name="connsiteY9733" fmla="*/ 616913 h 3910698"/>
                <a:gd name="connsiteX9734" fmla="*/ 5149645 w 12193737"/>
                <a:gd name="connsiteY9734" fmla="*/ 472217 h 3910698"/>
                <a:gd name="connsiteX9735" fmla="*/ 5280038 w 12193737"/>
                <a:gd name="connsiteY9735" fmla="*/ 547498 h 3910698"/>
                <a:gd name="connsiteX9736" fmla="*/ 5154751 w 12193737"/>
                <a:gd name="connsiteY9736" fmla="*/ 619846 h 3910698"/>
                <a:gd name="connsiteX9737" fmla="*/ 5149681 w 12193737"/>
                <a:gd name="connsiteY9737" fmla="*/ 616913 h 3910698"/>
                <a:gd name="connsiteX9738" fmla="*/ 5151347 w 12193737"/>
                <a:gd name="connsiteY9738" fmla="*/ 469284 h 3910698"/>
                <a:gd name="connsiteX9739" fmla="*/ 5281704 w 12193737"/>
                <a:gd name="connsiteY9739" fmla="*/ 394003 h 3910698"/>
                <a:gd name="connsiteX9740" fmla="*/ 5281704 w 12193737"/>
                <a:gd name="connsiteY9740" fmla="*/ 544565 h 3910698"/>
                <a:gd name="connsiteX9741" fmla="*/ 5151347 w 12193737"/>
                <a:gd name="connsiteY9741" fmla="*/ 469284 h 3910698"/>
                <a:gd name="connsiteX9742" fmla="*/ 5149645 w 12193737"/>
                <a:gd name="connsiteY9742" fmla="*/ 466351 h 3910698"/>
                <a:gd name="connsiteX9743" fmla="*/ 5149645 w 12193737"/>
                <a:gd name="connsiteY9743" fmla="*/ 315789 h 3910698"/>
                <a:gd name="connsiteX9744" fmla="*/ 5280038 w 12193737"/>
                <a:gd name="connsiteY9744" fmla="*/ 391070 h 3910698"/>
                <a:gd name="connsiteX9745" fmla="*/ 5149645 w 12193737"/>
                <a:gd name="connsiteY9745" fmla="*/ 466351 h 3910698"/>
                <a:gd name="connsiteX9746" fmla="*/ 5151347 w 12193737"/>
                <a:gd name="connsiteY9746" fmla="*/ 312856 h 3910698"/>
                <a:gd name="connsiteX9747" fmla="*/ 5281704 w 12193737"/>
                <a:gd name="connsiteY9747" fmla="*/ 237575 h 3910698"/>
                <a:gd name="connsiteX9748" fmla="*/ 5281704 w 12193737"/>
                <a:gd name="connsiteY9748" fmla="*/ 388101 h 3910698"/>
                <a:gd name="connsiteX9749" fmla="*/ 5151347 w 12193737"/>
                <a:gd name="connsiteY9749" fmla="*/ 312820 h 3910698"/>
                <a:gd name="connsiteX9750" fmla="*/ 5149645 w 12193737"/>
                <a:gd name="connsiteY9750" fmla="*/ 309923 h 3910698"/>
                <a:gd name="connsiteX9751" fmla="*/ 5149645 w 12193737"/>
                <a:gd name="connsiteY9751" fmla="*/ 165227 h 3910698"/>
                <a:gd name="connsiteX9752" fmla="*/ 5154714 w 12193737"/>
                <a:gd name="connsiteY9752" fmla="*/ 162294 h 3910698"/>
                <a:gd name="connsiteX9753" fmla="*/ 5280038 w 12193737"/>
                <a:gd name="connsiteY9753" fmla="*/ 234642 h 3910698"/>
                <a:gd name="connsiteX9754" fmla="*/ 5149645 w 12193737"/>
                <a:gd name="connsiteY9754" fmla="*/ 309923 h 3910698"/>
                <a:gd name="connsiteX9755" fmla="*/ 5146241 w 12193737"/>
                <a:gd name="connsiteY9755" fmla="*/ 309887 h 3910698"/>
                <a:gd name="connsiteX9756" fmla="*/ 5022619 w 12193737"/>
                <a:gd name="connsiteY9756" fmla="*/ 238516 h 3910698"/>
                <a:gd name="connsiteX9757" fmla="*/ 5146241 w 12193737"/>
                <a:gd name="connsiteY9757" fmla="*/ 167146 h 3910698"/>
                <a:gd name="connsiteX9758" fmla="*/ 5146241 w 12193737"/>
                <a:gd name="connsiteY9758" fmla="*/ 309887 h 3910698"/>
                <a:gd name="connsiteX9759" fmla="*/ 5144539 w 12193737"/>
                <a:gd name="connsiteY9759" fmla="*/ 312856 h 3910698"/>
                <a:gd name="connsiteX9760" fmla="*/ 5014146 w 12193737"/>
                <a:gd name="connsiteY9760" fmla="*/ 388137 h 3910698"/>
                <a:gd name="connsiteX9761" fmla="*/ 5014146 w 12193737"/>
                <a:gd name="connsiteY9761" fmla="*/ 243441 h 3910698"/>
                <a:gd name="connsiteX9762" fmla="*/ 5019215 w 12193737"/>
                <a:gd name="connsiteY9762" fmla="*/ 240508 h 3910698"/>
                <a:gd name="connsiteX9763" fmla="*/ 5144539 w 12193737"/>
                <a:gd name="connsiteY9763" fmla="*/ 312856 h 3910698"/>
                <a:gd name="connsiteX9764" fmla="*/ 5010742 w 12193737"/>
                <a:gd name="connsiteY9764" fmla="*/ 388101 h 3910698"/>
                <a:gd name="connsiteX9765" fmla="*/ 4887156 w 12193737"/>
                <a:gd name="connsiteY9765" fmla="*/ 316767 h 3910698"/>
                <a:gd name="connsiteX9766" fmla="*/ 5010742 w 12193737"/>
                <a:gd name="connsiteY9766" fmla="*/ 245396 h 3910698"/>
                <a:gd name="connsiteX9767" fmla="*/ 5010742 w 12193737"/>
                <a:gd name="connsiteY9767" fmla="*/ 388137 h 3910698"/>
                <a:gd name="connsiteX9768" fmla="*/ 5009076 w 12193737"/>
                <a:gd name="connsiteY9768" fmla="*/ 391070 h 3910698"/>
                <a:gd name="connsiteX9769" fmla="*/ 4883752 w 12193737"/>
                <a:gd name="connsiteY9769" fmla="*/ 463418 h 3910698"/>
                <a:gd name="connsiteX9770" fmla="*/ 4878683 w 12193737"/>
                <a:gd name="connsiteY9770" fmla="*/ 460485 h 3910698"/>
                <a:gd name="connsiteX9771" fmla="*/ 4878683 w 12193737"/>
                <a:gd name="connsiteY9771" fmla="*/ 321655 h 3910698"/>
                <a:gd name="connsiteX9772" fmla="*/ 4883752 w 12193737"/>
                <a:gd name="connsiteY9772" fmla="*/ 318722 h 3910698"/>
                <a:gd name="connsiteX9773" fmla="*/ 5009076 w 12193737"/>
                <a:gd name="connsiteY9773" fmla="*/ 391070 h 3910698"/>
                <a:gd name="connsiteX9774" fmla="*/ 4875279 w 12193737"/>
                <a:gd name="connsiteY9774" fmla="*/ 458529 h 3910698"/>
                <a:gd name="connsiteX9775" fmla="*/ 4758429 w 12193737"/>
                <a:gd name="connsiteY9775" fmla="*/ 391070 h 3910698"/>
                <a:gd name="connsiteX9776" fmla="*/ 4875279 w 12193737"/>
                <a:gd name="connsiteY9776" fmla="*/ 323610 h 3910698"/>
                <a:gd name="connsiteX9777" fmla="*/ 4875279 w 12193737"/>
                <a:gd name="connsiteY9777" fmla="*/ 458529 h 3910698"/>
                <a:gd name="connsiteX9778" fmla="*/ 5002305 w 12193737"/>
                <a:gd name="connsiteY9778" fmla="*/ 551408 h 3910698"/>
                <a:gd name="connsiteX9779" fmla="*/ 4878683 w 12193737"/>
                <a:gd name="connsiteY9779" fmla="*/ 622779 h 3910698"/>
                <a:gd name="connsiteX9780" fmla="*/ 4878683 w 12193737"/>
                <a:gd name="connsiteY9780" fmla="*/ 480038 h 3910698"/>
                <a:gd name="connsiteX9781" fmla="*/ 5002305 w 12193737"/>
                <a:gd name="connsiteY9781" fmla="*/ 551408 h 3910698"/>
                <a:gd name="connsiteX9782" fmla="*/ 4878683 w 12193737"/>
                <a:gd name="connsiteY9782" fmla="*/ 941501 h 3910698"/>
                <a:gd name="connsiteX9783" fmla="*/ 5002305 w 12193737"/>
                <a:gd name="connsiteY9783" fmla="*/ 1012871 h 3910698"/>
                <a:gd name="connsiteX9784" fmla="*/ 4878683 w 12193737"/>
                <a:gd name="connsiteY9784" fmla="*/ 1084241 h 3910698"/>
                <a:gd name="connsiteX9785" fmla="*/ 4878683 w 12193737"/>
                <a:gd name="connsiteY9785" fmla="*/ 941501 h 3910698"/>
                <a:gd name="connsiteX9786" fmla="*/ 4883789 w 12193737"/>
                <a:gd name="connsiteY9786" fmla="*/ 1100862 h 3910698"/>
                <a:gd name="connsiteX9787" fmla="*/ 5009076 w 12193737"/>
                <a:gd name="connsiteY9787" fmla="*/ 1173210 h 3910698"/>
                <a:gd name="connsiteX9788" fmla="*/ 4883752 w 12193737"/>
                <a:gd name="connsiteY9788" fmla="*/ 1245557 h 3910698"/>
                <a:gd name="connsiteX9789" fmla="*/ 4878683 w 12193737"/>
                <a:gd name="connsiteY9789" fmla="*/ 1242624 h 3910698"/>
                <a:gd name="connsiteX9790" fmla="*/ 4878683 w 12193737"/>
                <a:gd name="connsiteY9790" fmla="*/ 1103795 h 3910698"/>
                <a:gd name="connsiteX9791" fmla="*/ 4883789 w 12193737"/>
                <a:gd name="connsiteY9791" fmla="*/ 1100862 h 3910698"/>
                <a:gd name="connsiteX9792" fmla="*/ 4875279 w 12193737"/>
                <a:gd name="connsiteY9792" fmla="*/ 1240669 h 3910698"/>
                <a:gd name="connsiteX9793" fmla="*/ 4758465 w 12193737"/>
                <a:gd name="connsiteY9793" fmla="*/ 1173210 h 3910698"/>
                <a:gd name="connsiteX9794" fmla="*/ 4875279 w 12193737"/>
                <a:gd name="connsiteY9794" fmla="*/ 1105750 h 3910698"/>
                <a:gd name="connsiteX9795" fmla="*/ 4875279 w 12193737"/>
                <a:gd name="connsiteY9795" fmla="*/ 1240633 h 3910698"/>
                <a:gd name="connsiteX9796" fmla="*/ 5002305 w 12193737"/>
                <a:gd name="connsiteY9796" fmla="*/ 1333548 h 3910698"/>
                <a:gd name="connsiteX9797" fmla="*/ 4878683 w 12193737"/>
                <a:gd name="connsiteY9797" fmla="*/ 1404918 h 3910698"/>
                <a:gd name="connsiteX9798" fmla="*/ 4878683 w 12193737"/>
                <a:gd name="connsiteY9798" fmla="*/ 1262178 h 3910698"/>
                <a:gd name="connsiteX9799" fmla="*/ 5002305 w 12193737"/>
                <a:gd name="connsiteY9799" fmla="*/ 1333548 h 3910698"/>
                <a:gd name="connsiteX9800" fmla="*/ 4878683 w 12193737"/>
                <a:gd name="connsiteY9800" fmla="*/ 1723640 h 3910698"/>
                <a:gd name="connsiteX9801" fmla="*/ 5002305 w 12193737"/>
                <a:gd name="connsiteY9801" fmla="*/ 1795011 h 3910698"/>
                <a:gd name="connsiteX9802" fmla="*/ 4878683 w 12193737"/>
                <a:gd name="connsiteY9802" fmla="*/ 1866381 h 3910698"/>
                <a:gd name="connsiteX9803" fmla="*/ 4878683 w 12193737"/>
                <a:gd name="connsiteY9803" fmla="*/ 1723640 h 3910698"/>
                <a:gd name="connsiteX9804" fmla="*/ 4883752 w 12193737"/>
                <a:gd name="connsiteY9804" fmla="*/ 1883001 h 3910698"/>
                <a:gd name="connsiteX9805" fmla="*/ 5009076 w 12193737"/>
                <a:gd name="connsiteY9805" fmla="*/ 1955349 h 3910698"/>
                <a:gd name="connsiteX9806" fmla="*/ 4883752 w 12193737"/>
                <a:gd name="connsiteY9806" fmla="*/ 2027697 h 3910698"/>
                <a:gd name="connsiteX9807" fmla="*/ 4878683 w 12193737"/>
                <a:gd name="connsiteY9807" fmla="*/ 2024764 h 3910698"/>
                <a:gd name="connsiteX9808" fmla="*/ 4878683 w 12193737"/>
                <a:gd name="connsiteY9808" fmla="*/ 1885934 h 3910698"/>
                <a:gd name="connsiteX9809" fmla="*/ 4883752 w 12193737"/>
                <a:gd name="connsiteY9809" fmla="*/ 1883001 h 3910698"/>
                <a:gd name="connsiteX9810" fmla="*/ 4875279 w 12193737"/>
                <a:gd name="connsiteY9810" fmla="*/ 2022809 h 3910698"/>
                <a:gd name="connsiteX9811" fmla="*/ 4758429 w 12193737"/>
                <a:gd name="connsiteY9811" fmla="*/ 1955349 h 3910698"/>
                <a:gd name="connsiteX9812" fmla="*/ 4875279 w 12193737"/>
                <a:gd name="connsiteY9812" fmla="*/ 1887890 h 3910698"/>
                <a:gd name="connsiteX9813" fmla="*/ 4875279 w 12193737"/>
                <a:gd name="connsiteY9813" fmla="*/ 2022809 h 3910698"/>
                <a:gd name="connsiteX9814" fmla="*/ 5002305 w 12193737"/>
                <a:gd name="connsiteY9814" fmla="*/ 2115688 h 3910698"/>
                <a:gd name="connsiteX9815" fmla="*/ 4878683 w 12193737"/>
                <a:gd name="connsiteY9815" fmla="*/ 2187022 h 3910698"/>
                <a:gd name="connsiteX9816" fmla="*/ 4878683 w 12193737"/>
                <a:gd name="connsiteY9816" fmla="*/ 2044318 h 3910698"/>
                <a:gd name="connsiteX9817" fmla="*/ 5002305 w 12193737"/>
                <a:gd name="connsiteY9817" fmla="*/ 2115688 h 3910698"/>
                <a:gd name="connsiteX9818" fmla="*/ 4878683 w 12193737"/>
                <a:gd name="connsiteY9818" fmla="*/ 2505780 h 3910698"/>
                <a:gd name="connsiteX9819" fmla="*/ 5002305 w 12193737"/>
                <a:gd name="connsiteY9819" fmla="*/ 2577186 h 3910698"/>
                <a:gd name="connsiteX9820" fmla="*/ 4878683 w 12193737"/>
                <a:gd name="connsiteY9820" fmla="*/ 2648557 h 3910698"/>
                <a:gd name="connsiteX9821" fmla="*/ 4878683 w 12193737"/>
                <a:gd name="connsiteY9821" fmla="*/ 2505780 h 3910698"/>
                <a:gd name="connsiteX9822" fmla="*/ 4883789 w 12193737"/>
                <a:gd name="connsiteY9822" fmla="*/ 2665141 h 3910698"/>
                <a:gd name="connsiteX9823" fmla="*/ 5009076 w 12193737"/>
                <a:gd name="connsiteY9823" fmla="*/ 2737453 h 3910698"/>
                <a:gd name="connsiteX9824" fmla="*/ 4883789 w 12193737"/>
                <a:gd name="connsiteY9824" fmla="*/ 2809800 h 3910698"/>
                <a:gd name="connsiteX9825" fmla="*/ 4878683 w 12193737"/>
                <a:gd name="connsiteY9825" fmla="*/ 2806867 h 3910698"/>
                <a:gd name="connsiteX9826" fmla="*/ 4878683 w 12193737"/>
                <a:gd name="connsiteY9826" fmla="*/ 2668038 h 3910698"/>
                <a:gd name="connsiteX9827" fmla="*/ 4883789 w 12193737"/>
                <a:gd name="connsiteY9827" fmla="*/ 2665105 h 3910698"/>
                <a:gd name="connsiteX9828" fmla="*/ 4875279 w 12193737"/>
                <a:gd name="connsiteY9828" fmla="*/ 2804948 h 3910698"/>
                <a:gd name="connsiteX9829" fmla="*/ 4758465 w 12193737"/>
                <a:gd name="connsiteY9829" fmla="*/ 2737525 h 3910698"/>
                <a:gd name="connsiteX9830" fmla="*/ 4875279 w 12193737"/>
                <a:gd name="connsiteY9830" fmla="*/ 2670066 h 3910698"/>
                <a:gd name="connsiteX9831" fmla="*/ 4875279 w 12193737"/>
                <a:gd name="connsiteY9831" fmla="*/ 2804948 h 3910698"/>
                <a:gd name="connsiteX9832" fmla="*/ 5002305 w 12193737"/>
                <a:gd name="connsiteY9832" fmla="*/ 2897828 h 3910698"/>
                <a:gd name="connsiteX9833" fmla="*/ 4878683 w 12193737"/>
                <a:gd name="connsiteY9833" fmla="*/ 2969198 h 3910698"/>
                <a:gd name="connsiteX9834" fmla="*/ 4878683 w 12193737"/>
                <a:gd name="connsiteY9834" fmla="*/ 2826493 h 3910698"/>
                <a:gd name="connsiteX9835" fmla="*/ 5002305 w 12193737"/>
                <a:gd name="connsiteY9835" fmla="*/ 2897864 h 3910698"/>
                <a:gd name="connsiteX9836" fmla="*/ 4878683 w 12193737"/>
                <a:gd name="connsiteY9836" fmla="*/ 3287920 h 3910698"/>
                <a:gd name="connsiteX9837" fmla="*/ 5002305 w 12193737"/>
                <a:gd name="connsiteY9837" fmla="*/ 3359290 h 3910698"/>
                <a:gd name="connsiteX9838" fmla="*/ 4878683 w 12193737"/>
                <a:gd name="connsiteY9838" fmla="*/ 3430660 h 3910698"/>
                <a:gd name="connsiteX9839" fmla="*/ 4878683 w 12193737"/>
                <a:gd name="connsiteY9839" fmla="*/ 3287920 h 3910698"/>
                <a:gd name="connsiteX9840" fmla="*/ 4883752 w 12193737"/>
                <a:gd name="connsiteY9840" fmla="*/ 3447281 h 3910698"/>
                <a:gd name="connsiteX9841" fmla="*/ 5009076 w 12193737"/>
                <a:gd name="connsiteY9841" fmla="*/ 3519628 h 3910698"/>
                <a:gd name="connsiteX9842" fmla="*/ 4883752 w 12193737"/>
                <a:gd name="connsiteY9842" fmla="*/ 3591976 h 3910698"/>
                <a:gd name="connsiteX9843" fmla="*/ 4878683 w 12193737"/>
                <a:gd name="connsiteY9843" fmla="*/ 3589080 h 3910698"/>
                <a:gd name="connsiteX9844" fmla="*/ 4878683 w 12193737"/>
                <a:gd name="connsiteY9844" fmla="*/ 3450214 h 3910698"/>
                <a:gd name="connsiteX9845" fmla="*/ 4883752 w 12193737"/>
                <a:gd name="connsiteY9845" fmla="*/ 3447281 h 3910698"/>
                <a:gd name="connsiteX9846" fmla="*/ 4875279 w 12193737"/>
                <a:gd name="connsiteY9846" fmla="*/ 3587088 h 3910698"/>
                <a:gd name="connsiteX9847" fmla="*/ 4758429 w 12193737"/>
                <a:gd name="connsiteY9847" fmla="*/ 3519628 h 3910698"/>
                <a:gd name="connsiteX9848" fmla="*/ 4875279 w 12193737"/>
                <a:gd name="connsiteY9848" fmla="*/ 3452133 h 3910698"/>
                <a:gd name="connsiteX9849" fmla="*/ 4875279 w 12193737"/>
                <a:gd name="connsiteY9849" fmla="*/ 3587052 h 3910698"/>
                <a:gd name="connsiteX9850" fmla="*/ 4878683 w 12193737"/>
                <a:gd name="connsiteY9850" fmla="*/ 3608597 h 3910698"/>
                <a:gd name="connsiteX9851" fmla="*/ 5002305 w 12193737"/>
                <a:gd name="connsiteY9851" fmla="*/ 3679931 h 3910698"/>
                <a:gd name="connsiteX9852" fmla="*/ 4878683 w 12193737"/>
                <a:gd name="connsiteY9852" fmla="*/ 3751301 h 3910698"/>
                <a:gd name="connsiteX9853" fmla="*/ 4878683 w 12193737"/>
                <a:gd name="connsiteY9853" fmla="*/ 3608597 h 3910698"/>
                <a:gd name="connsiteX9854" fmla="*/ 4887156 w 12193737"/>
                <a:gd name="connsiteY9854" fmla="*/ 3593932 h 3910698"/>
                <a:gd name="connsiteX9855" fmla="*/ 5010742 w 12193737"/>
                <a:gd name="connsiteY9855" fmla="*/ 3522561 h 3910698"/>
                <a:gd name="connsiteX9856" fmla="*/ 5010742 w 12193737"/>
                <a:gd name="connsiteY9856" fmla="*/ 3665302 h 3910698"/>
                <a:gd name="connsiteX9857" fmla="*/ 4887156 w 12193737"/>
                <a:gd name="connsiteY9857" fmla="*/ 3593932 h 3910698"/>
                <a:gd name="connsiteX9858" fmla="*/ 5014146 w 12193737"/>
                <a:gd name="connsiteY9858" fmla="*/ 3522561 h 3910698"/>
                <a:gd name="connsiteX9859" fmla="*/ 5144539 w 12193737"/>
                <a:gd name="connsiteY9859" fmla="*/ 3597842 h 3910698"/>
                <a:gd name="connsiteX9860" fmla="*/ 5019215 w 12193737"/>
                <a:gd name="connsiteY9860" fmla="*/ 3670190 h 3910698"/>
                <a:gd name="connsiteX9861" fmla="*/ 5014146 w 12193737"/>
                <a:gd name="connsiteY9861" fmla="*/ 3667257 h 3910698"/>
                <a:gd name="connsiteX9862" fmla="*/ 5014146 w 12193737"/>
                <a:gd name="connsiteY9862" fmla="*/ 3522561 h 3910698"/>
                <a:gd name="connsiteX9863" fmla="*/ 5146241 w 12193737"/>
                <a:gd name="connsiteY9863" fmla="*/ 3600775 h 3910698"/>
                <a:gd name="connsiteX9864" fmla="*/ 5146241 w 12193737"/>
                <a:gd name="connsiteY9864" fmla="*/ 3743516 h 3910698"/>
                <a:gd name="connsiteX9865" fmla="*/ 5022619 w 12193737"/>
                <a:gd name="connsiteY9865" fmla="*/ 3672146 h 3910698"/>
                <a:gd name="connsiteX9866" fmla="*/ 5146241 w 12193737"/>
                <a:gd name="connsiteY9866" fmla="*/ 3600775 h 3910698"/>
                <a:gd name="connsiteX9867" fmla="*/ 5149645 w 12193737"/>
                <a:gd name="connsiteY9867" fmla="*/ 3600775 h 3910698"/>
                <a:gd name="connsiteX9868" fmla="*/ 5280038 w 12193737"/>
                <a:gd name="connsiteY9868" fmla="*/ 3676056 h 3910698"/>
                <a:gd name="connsiteX9869" fmla="*/ 5154714 w 12193737"/>
                <a:gd name="connsiteY9869" fmla="*/ 3748405 h 3910698"/>
                <a:gd name="connsiteX9870" fmla="*/ 5149645 w 12193737"/>
                <a:gd name="connsiteY9870" fmla="*/ 3745471 h 3910698"/>
                <a:gd name="connsiteX9871" fmla="*/ 5149645 w 12193737"/>
                <a:gd name="connsiteY9871" fmla="*/ 3600739 h 3910698"/>
                <a:gd name="connsiteX9872" fmla="*/ 5151347 w 12193737"/>
                <a:gd name="connsiteY9872" fmla="*/ 3597842 h 3910698"/>
                <a:gd name="connsiteX9873" fmla="*/ 5281704 w 12193737"/>
                <a:gd name="connsiteY9873" fmla="*/ 3522561 h 3910698"/>
                <a:gd name="connsiteX9874" fmla="*/ 5281704 w 12193737"/>
                <a:gd name="connsiteY9874" fmla="*/ 3673087 h 3910698"/>
                <a:gd name="connsiteX9875" fmla="*/ 5151347 w 12193737"/>
                <a:gd name="connsiteY9875" fmla="*/ 3597806 h 3910698"/>
                <a:gd name="connsiteX9876" fmla="*/ 5281704 w 12193737"/>
                <a:gd name="connsiteY9876" fmla="*/ 3360231 h 3910698"/>
                <a:gd name="connsiteX9877" fmla="*/ 5158118 w 12193737"/>
                <a:gd name="connsiteY9877" fmla="*/ 3288861 h 3910698"/>
                <a:gd name="connsiteX9878" fmla="*/ 5281704 w 12193737"/>
                <a:gd name="connsiteY9878" fmla="*/ 3217491 h 3910698"/>
                <a:gd name="connsiteX9879" fmla="*/ 5281704 w 12193737"/>
                <a:gd name="connsiteY9879" fmla="*/ 3360195 h 3910698"/>
                <a:gd name="connsiteX9880" fmla="*/ 5276634 w 12193737"/>
                <a:gd name="connsiteY9880" fmla="*/ 3200906 h 3910698"/>
                <a:gd name="connsiteX9881" fmla="*/ 5151347 w 12193737"/>
                <a:gd name="connsiteY9881" fmla="*/ 3128559 h 3910698"/>
                <a:gd name="connsiteX9882" fmla="*/ 5276670 w 12193737"/>
                <a:gd name="connsiteY9882" fmla="*/ 3056211 h 3910698"/>
                <a:gd name="connsiteX9883" fmla="*/ 5281740 w 12193737"/>
                <a:gd name="connsiteY9883" fmla="*/ 3059108 h 3910698"/>
                <a:gd name="connsiteX9884" fmla="*/ 5281740 w 12193737"/>
                <a:gd name="connsiteY9884" fmla="*/ 3197973 h 3910698"/>
                <a:gd name="connsiteX9885" fmla="*/ 5276670 w 12193737"/>
                <a:gd name="connsiteY9885" fmla="*/ 3200906 h 3910698"/>
                <a:gd name="connsiteX9886" fmla="*/ 5285108 w 12193737"/>
                <a:gd name="connsiteY9886" fmla="*/ 3061099 h 3910698"/>
                <a:gd name="connsiteX9887" fmla="*/ 5401958 w 12193737"/>
                <a:gd name="connsiteY9887" fmla="*/ 3128559 h 3910698"/>
                <a:gd name="connsiteX9888" fmla="*/ 5285108 w 12193737"/>
                <a:gd name="connsiteY9888" fmla="*/ 3196018 h 3910698"/>
                <a:gd name="connsiteX9889" fmla="*/ 5285108 w 12193737"/>
                <a:gd name="connsiteY9889" fmla="*/ 3061099 h 3910698"/>
                <a:gd name="connsiteX9890" fmla="*/ 5158118 w 12193737"/>
                <a:gd name="connsiteY9890" fmla="*/ 2968220 h 3910698"/>
                <a:gd name="connsiteX9891" fmla="*/ 5281704 w 12193737"/>
                <a:gd name="connsiteY9891" fmla="*/ 2896850 h 3910698"/>
                <a:gd name="connsiteX9892" fmla="*/ 5281704 w 12193737"/>
                <a:gd name="connsiteY9892" fmla="*/ 3039554 h 3910698"/>
                <a:gd name="connsiteX9893" fmla="*/ 5158118 w 12193737"/>
                <a:gd name="connsiteY9893" fmla="*/ 2968220 h 3910698"/>
                <a:gd name="connsiteX9894" fmla="*/ 5281704 w 12193737"/>
                <a:gd name="connsiteY9894" fmla="*/ 2578092 h 3910698"/>
                <a:gd name="connsiteX9895" fmla="*/ 5158118 w 12193737"/>
                <a:gd name="connsiteY9895" fmla="*/ 2506758 h 3910698"/>
                <a:gd name="connsiteX9896" fmla="*/ 5281704 w 12193737"/>
                <a:gd name="connsiteY9896" fmla="*/ 2435387 h 3910698"/>
                <a:gd name="connsiteX9897" fmla="*/ 5281704 w 12193737"/>
                <a:gd name="connsiteY9897" fmla="*/ 2578092 h 3910698"/>
                <a:gd name="connsiteX9898" fmla="*/ 5276670 w 12193737"/>
                <a:gd name="connsiteY9898" fmla="*/ 2418767 h 3910698"/>
                <a:gd name="connsiteX9899" fmla="*/ 5151347 w 12193737"/>
                <a:gd name="connsiteY9899" fmla="*/ 2346419 h 3910698"/>
                <a:gd name="connsiteX9900" fmla="*/ 5276634 w 12193737"/>
                <a:gd name="connsiteY9900" fmla="*/ 2274071 h 3910698"/>
                <a:gd name="connsiteX9901" fmla="*/ 5281704 w 12193737"/>
                <a:gd name="connsiteY9901" fmla="*/ 2277004 h 3910698"/>
                <a:gd name="connsiteX9902" fmla="*/ 5281704 w 12193737"/>
                <a:gd name="connsiteY9902" fmla="*/ 2415834 h 3910698"/>
                <a:gd name="connsiteX9903" fmla="*/ 5276670 w 12193737"/>
                <a:gd name="connsiteY9903" fmla="*/ 2418767 h 3910698"/>
                <a:gd name="connsiteX9904" fmla="*/ 5285108 w 12193737"/>
                <a:gd name="connsiteY9904" fmla="*/ 2278959 h 3910698"/>
                <a:gd name="connsiteX9905" fmla="*/ 5401958 w 12193737"/>
                <a:gd name="connsiteY9905" fmla="*/ 2346419 h 3910698"/>
                <a:gd name="connsiteX9906" fmla="*/ 5285108 w 12193737"/>
                <a:gd name="connsiteY9906" fmla="*/ 2413879 h 3910698"/>
                <a:gd name="connsiteX9907" fmla="*/ 5285108 w 12193737"/>
                <a:gd name="connsiteY9907" fmla="*/ 2278959 h 3910698"/>
                <a:gd name="connsiteX9908" fmla="*/ 5158082 w 12193737"/>
                <a:gd name="connsiteY9908" fmla="*/ 2186080 h 3910698"/>
                <a:gd name="connsiteX9909" fmla="*/ 5281704 w 12193737"/>
                <a:gd name="connsiteY9909" fmla="*/ 2114710 h 3910698"/>
                <a:gd name="connsiteX9910" fmla="*/ 5281704 w 12193737"/>
                <a:gd name="connsiteY9910" fmla="*/ 2257451 h 3910698"/>
                <a:gd name="connsiteX9911" fmla="*/ 5158082 w 12193737"/>
                <a:gd name="connsiteY9911" fmla="*/ 2186080 h 3910698"/>
                <a:gd name="connsiteX9912" fmla="*/ 5281704 w 12193737"/>
                <a:gd name="connsiteY9912" fmla="*/ 1795952 h 3910698"/>
                <a:gd name="connsiteX9913" fmla="*/ 5158118 w 12193737"/>
                <a:gd name="connsiteY9913" fmla="*/ 1724618 h 3910698"/>
                <a:gd name="connsiteX9914" fmla="*/ 5281704 w 12193737"/>
                <a:gd name="connsiteY9914" fmla="*/ 1653248 h 3910698"/>
                <a:gd name="connsiteX9915" fmla="*/ 5281704 w 12193737"/>
                <a:gd name="connsiteY9915" fmla="*/ 1795988 h 3910698"/>
                <a:gd name="connsiteX9916" fmla="*/ 5276634 w 12193737"/>
                <a:gd name="connsiteY9916" fmla="*/ 1636627 h 3910698"/>
                <a:gd name="connsiteX9917" fmla="*/ 5151347 w 12193737"/>
                <a:gd name="connsiteY9917" fmla="*/ 1564279 h 3910698"/>
                <a:gd name="connsiteX9918" fmla="*/ 5276634 w 12193737"/>
                <a:gd name="connsiteY9918" fmla="*/ 1491931 h 3910698"/>
                <a:gd name="connsiteX9919" fmla="*/ 5281704 w 12193737"/>
                <a:gd name="connsiteY9919" fmla="*/ 1494864 h 3910698"/>
                <a:gd name="connsiteX9920" fmla="*/ 5281704 w 12193737"/>
                <a:gd name="connsiteY9920" fmla="*/ 1633694 h 3910698"/>
                <a:gd name="connsiteX9921" fmla="*/ 5276634 w 12193737"/>
                <a:gd name="connsiteY9921" fmla="*/ 1636627 h 3910698"/>
                <a:gd name="connsiteX9922" fmla="*/ 5285108 w 12193737"/>
                <a:gd name="connsiteY9922" fmla="*/ 1496820 h 3910698"/>
                <a:gd name="connsiteX9923" fmla="*/ 5401958 w 12193737"/>
                <a:gd name="connsiteY9923" fmla="*/ 1564279 h 3910698"/>
                <a:gd name="connsiteX9924" fmla="*/ 5285108 w 12193737"/>
                <a:gd name="connsiteY9924" fmla="*/ 1631739 h 3910698"/>
                <a:gd name="connsiteX9925" fmla="*/ 5285108 w 12193737"/>
                <a:gd name="connsiteY9925" fmla="*/ 1496820 h 3910698"/>
                <a:gd name="connsiteX9926" fmla="*/ 5158118 w 12193737"/>
                <a:gd name="connsiteY9926" fmla="*/ 1403941 h 3910698"/>
                <a:gd name="connsiteX9927" fmla="*/ 5281704 w 12193737"/>
                <a:gd name="connsiteY9927" fmla="*/ 1332570 h 3910698"/>
                <a:gd name="connsiteX9928" fmla="*/ 5281704 w 12193737"/>
                <a:gd name="connsiteY9928" fmla="*/ 1475311 h 3910698"/>
                <a:gd name="connsiteX9929" fmla="*/ 5158118 w 12193737"/>
                <a:gd name="connsiteY9929" fmla="*/ 1403941 h 3910698"/>
                <a:gd name="connsiteX9930" fmla="*/ 5281704 w 12193737"/>
                <a:gd name="connsiteY9930" fmla="*/ 1013848 h 3910698"/>
                <a:gd name="connsiteX9931" fmla="*/ 5158118 w 12193737"/>
                <a:gd name="connsiteY9931" fmla="*/ 942478 h 3910698"/>
                <a:gd name="connsiteX9932" fmla="*/ 5281704 w 12193737"/>
                <a:gd name="connsiteY9932" fmla="*/ 871108 h 3910698"/>
                <a:gd name="connsiteX9933" fmla="*/ 5281704 w 12193737"/>
                <a:gd name="connsiteY9933" fmla="*/ 1013848 h 3910698"/>
                <a:gd name="connsiteX9934" fmla="*/ 5276634 w 12193737"/>
                <a:gd name="connsiteY9934" fmla="*/ 854488 h 3910698"/>
                <a:gd name="connsiteX9935" fmla="*/ 5151310 w 12193737"/>
                <a:gd name="connsiteY9935" fmla="*/ 782140 h 3910698"/>
                <a:gd name="connsiteX9936" fmla="*/ 5276598 w 12193737"/>
                <a:gd name="connsiteY9936" fmla="*/ 709792 h 3910698"/>
                <a:gd name="connsiteX9937" fmla="*/ 5281667 w 12193737"/>
                <a:gd name="connsiteY9937" fmla="*/ 712725 h 3910698"/>
                <a:gd name="connsiteX9938" fmla="*/ 5281667 w 12193737"/>
                <a:gd name="connsiteY9938" fmla="*/ 851555 h 3910698"/>
                <a:gd name="connsiteX9939" fmla="*/ 5276598 w 12193737"/>
                <a:gd name="connsiteY9939" fmla="*/ 854488 h 3910698"/>
                <a:gd name="connsiteX9940" fmla="*/ 5285108 w 12193737"/>
                <a:gd name="connsiteY9940" fmla="*/ 714680 h 3910698"/>
                <a:gd name="connsiteX9941" fmla="*/ 5401958 w 12193737"/>
                <a:gd name="connsiteY9941" fmla="*/ 782140 h 3910698"/>
                <a:gd name="connsiteX9942" fmla="*/ 5285108 w 12193737"/>
                <a:gd name="connsiteY9942" fmla="*/ 849599 h 3910698"/>
                <a:gd name="connsiteX9943" fmla="*/ 5285108 w 12193737"/>
                <a:gd name="connsiteY9943" fmla="*/ 714680 h 3910698"/>
                <a:gd name="connsiteX9944" fmla="*/ 5158082 w 12193737"/>
                <a:gd name="connsiteY9944" fmla="*/ 621801 h 3910698"/>
                <a:gd name="connsiteX9945" fmla="*/ 5281704 w 12193737"/>
                <a:gd name="connsiteY9945" fmla="*/ 550431 h 3910698"/>
                <a:gd name="connsiteX9946" fmla="*/ 5281704 w 12193737"/>
                <a:gd name="connsiteY9946" fmla="*/ 693171 h 3910698"/>
                <a:gd name="connsiteX9947" fmla="*/ 5158082 w 12193737"/>
                <a:gd name="connsiteY9947" fmla="*/ 621801 h 3910698"/>
                <a:gd name="connsiteX9948" fmla="*/ 5149645 w 12193737"/>
                <a:gd name="connsiteY9948" fmla="*/ 2933 h 3910698"/>
                <a:gd name="connsiteX9949" fmla="*/ 5273230 w 12193737"/>
                <a:gd name="connsiteY9949" fmla="*/ 74303 h 3910698"/>
                <a:gd name="connsiteX9950" fmla="*/ 5149645 w 12193737"/>
                <a:gd name="connsiteY9950" fmla="*/ 145637 h 3910698"/>
                <a:gd name="connsiteX9951" fmla="*/ 5149645 w 12193737"/>
                <a:gd name="connsiteY9951" fmla="*/ 2933 h 3910698"/>
                <a:gd name="connsiteX9952" fmla="*/ 5146241 w 12193737"/>
                <a:gd name="connsiteY9952" fmla="*/ 2933 h 3910698"/>
                <a:gd name="connsiteX9953" fmla="*/ 5146241 w 12193737"/>
                <a:gd name="connsiteY9953" fmla="*/ 147629 h 3910698"/>
                <a:gd name="connsiteX9954" fmla="*/ 5141172 w 12193737"/>
                <a:gd name="connsiteY9954" fmla="*/ 150562 h 3910698"/>
                <a:gd name="connsiteX9955" fmla="*/ 5015884 w 12193737"/>
                <a:gd name="connsiteY9955" fmla="*/ 78214 h 3910698"/>
                <a:gd name="connsiteX9956" fmla="*/ 5146277 w 12193737"/>
                <a:gd name="connsiteY9956" fmla="*/ 2933 h 3910698"/>
                <a:gd name="connsiteX9957" fmla="*/ 5014146 w 12193737"/>
                <a:gd name="connsiteY9957" fmla="*/ 81147 h 3910698"/>
                <a:gd name="connsiteX9958" fmla="*/ 5137768 w 12193737"/>
                <a:gd name="connsiteY9958" fmla="*/ 152517 h 3910698"/>
                <a:gd name="connsiteX9959" fmla="*/ 5014146 w 12193737"/>
                <a:gd name="connsiteY9959" fmla="*/ 223887 h 3910698"/>
                <a:gd name="connsiteX9960" fmla="*/ 5014146 w 12193737"/>
                <a:gd name="connsiteY9960" fmla="*/ 81147 h 3910698"/>
                <a:gd name="connsiteX9961" fmla="*/ 5010742 w 12193737"/>
                <a:gd name="connsiteY9961" fmla="*/ 225843 h 3910698"/>
                <a:gd name="connsiteX9962" fmla="*/ 5005673 w 12193737"/>
                <a:gd name="connsiteY9962" fmla="*/ 228776 h 3910698"/>
                <a:gd name="connsiteX9963" fmla="*/ 4880385 w 12193737"/>
                <a:gd name="connsiteY9963" fmla="*/ 156428 h 3910698"/>
                <a:gd name="connsiteX9964" fmla="*/ 5010742 w 12193737"/>
                <a:gd name="connsiteY9964" fmla="*/ 81147 h 3910698"/>
                <a:gd name="connsiteX9965" fmla="*/ 5010742 w 12193737"/>
                <a:gd name="connsiteY9965" fmla="*/ 225843 h 3910698"/>
                <a:gd name="connsiteX9966" fmla="*/ 4878683 w 12193737"/>
                <a:gd name="connsiteY9966" fmla="*/ 2933 h 3910698"/>
                <a:gd name="connsiteX9967" fmla="*/ 5009076 w 12193737"/>
                <a:gd name="connsiteY9967" fmla="*/ 78214 h 3910698"/>
                <a:gd name="connsiteX9968" fmla="*/ 4878683 w 12193737"/>
                <a:gd name="connsiteY9968" fmla="*/ 153495 h 3910698"/>
                <a:gd name="connsiteX9969" fmla="*/ 4878683 w 12193737"/>
                <a:gd name="connsiteY9969" fmla="*/ 2933 h 3910698"/>
                <a:gd name="connsiteX9970" fmla="*/ 4878683 w 12193737"/>
                <a:gd name="connsiteY9970" fmla="*/ 159361 h 3910698"/>
                <a:gd name="connsiteX9971" fmla="*/ 5002305 w 12193737"/>
                <a:gd name="connsiteY9971" fmla="*/ 230731 h 3910698"/>
                <a:gd name="connsiteX9972" fmla="*/ 4878683 w 12193737"/>
                <a:gd name="connsiteY9972" fmla="*/ 302065 h 3910698"/>
                <a:gd name="connsiteX9973" fmla="*/ 4878683 w 12193737"/>
                <a:gd name="connsiteY9973" fmla="*/ 159361 h 3910698"/>
                <a:gd name="connsiteX9974" fmla="*/ 4750028 w 12193737"/>
                <a:gd name="connsiteY9974" fmla="*/ 75245 h 3910698"/>
                <a:gd name="connsiteX9975" fmla="*/ 4875279 w 12193737"/>
                <a:gd name="connsiteY9975" fmla="*/ 2933 h 3910698"/>
                <a:gd name="connsiteX9976" fmla="*/ 4875279 w 12193737"/>
                <a:gd name="connsiteY9976" fmla="*/ 153459 h 3910698"/>
                <a:gd name="connsiteX9977" fmla="*/ 4750028 w 12193737"/>
                <a:gd name="connsiteY9977" fmla="*/ 81147 h 3910698"/>
                <a:gd name="connsiteX9978" fmla="*/ 4750028 w 12193737"/>
                <a:gd name="connsiteY9978" fmla="*/ 75245 h 3910698"/>
                <a:gd name="connsiteX9979" fmla="*/ 4750028 w 12193737"/>
                <a:gd name="connsiteY9979" fmla="*/ 85058 h 3910698"/>
                <a:gd name="connsiteX9980" fmla="*/ 4873614 w 12193737"/>
                <a:gd name="connsiteY9980" fmla="*/ 156428 h 3910698"/>
                <a:gd name="connsiteX9981" fmla="*/ 4750028 w 12193737"/>
                <a:gd name="connsiteY9981" fmla="*/ 227762 h 3910698"/>
                <a:gd name="connsiteX9982" fmla="*/ 4750028 w 12193737"/>
                <a:gd name="connsiteY9982" fmla="*/ 85058 h 3910698"/>
                <a:gd name="connsiteX9983" fmla="*/ 4750028 w 12193737"/>
                <a:gd name="connsiteY9983" fmla="*/ 231709 h 3910698"/>
                <a:gd name="connsiteX9984" fmla="*/ 4875279 w 12193737"/>
                <a:gd name="connsiteY9984" fmla="*/ 159397 h 3910698"/>
                <a:gd name="connsiteX9985" fmla="*/ 4875279 w 12193737"/>
                <a:gd name="connsiteY9985" fmla="*/ 304093 h 3910698"/>
                <a:gd name="connsiteX9986" fmla="*/ 4870210 w 12193737"/>
                <a:gd name="connsiteY9986" fmla="*/ 307026 h 3910698"/>
                <a:gd name="connsiteX9987" fmla="*/ 4750028 w 12193737"/>
                <a:gd name="connsiteY9987" fmla="*/ 237647 h 3910698"/>
                <a:gd name="connsiteX9988" fmla="*/ 4750028 w 12193737"/>
                <a:gd name="connsiteY9988" fmla="*/ 231745 h 3910698"/>
                <a:gd name="connsiteX9989" fmla="*/ 4750028 w 12193737"/>
                <a:gd name="connsiteY9989" fmla="*/ 241486 h 3910698"/>
                <a:gd name="connsiteX9990" fmla="*/ 4866843 w 12193737"/>
                <a:gd name="connsiteY9990" fmla="*/ 308909 h 3910698"/>
                <a:gd name="connsiteX9991" fmla="*/ 4750028 w 12193737"/>
                <a:gd name="connsiteY9991" fmla="*/ 376332 h 3910698"/>
                <a:gd name="connsiteX9992" fmla="*/ 4750028 w 12193737"/>
                <a:gd name="connsiteY9992" fmla="*/ 241449 h 3910698"/>
                <a:gd name="connsiteX9993" fmla="*/ 4750028 w 12193737"/>
                <a:gd name="connsiteY9993" fmla="*/ 405771 h 3910698"/>
                <a:gd name="connsiteX9994" fmla="*/ 4866843 w 12193737"/>
                <a:gd name="connsiteY9994" fmla="*/ 473194 h 3910698"/>
                <a:gd name="connsiteX9995" fmla="*/ 4750028 w 12193737"/>
                <a:gd name="connsiteY9995" fmla="*/ 540618 h 3910698"/>
                <a:gd name="connsiteX9996" fmla="*/ 4750028 w 12193737"/>
                <a:gd name="connsiteY9996" fmla="*/ 405735 h 3910698"/>
                <a:gd name="connsiteX9997" fmla="*/ 4750028 w 12193737"/>
                <a:gd name="connsiteY9997" fmla="*/ 544529 h 3910698"/>
                <a:gd name="connsiteX9998" fmla="*/ 4870210 w 12193737"/>
                <a:gd name="connsiteY9998" fmla="*/ 475114 h 3910698"/>
                <a:gd name="connsiteX9999" fmla="*/ 4875279 w 12193737"/>
                <a:gd name="connsiteY9999" fmla="*/ 478047 h 3910698"/>
                <a:gd name="connsiteX10000" fmla="*/ 4875279 w 12193737"/>
                <a:gd name="connsiteY10000" fmla="*/ 622742 h 3910698"/>
                <a:gd name="connsiteX10001" fmla="*/ 4750028 w 12193737"/>
                <a:gd name="connsiteY10001" fmla="*/ 550431 h 3910698"/>
                <a:gd name="connsiteX10002" fmla="*/ 4750028 w 12193737"/>
                <a:gd name="connsiteY10002" fmla="*/ 544529 h 3910698"/>
                <a:gd name="connsiteX10003" fmla="*/ 4750028 w 12193737"/>
                <a:gd name="connsiteY10003" fmla="*/ 554341 h 3910698"/>
                <a:gd name="connsiteX10004" fmla="*/ 4873614 w 12193737"/>
                <a:gd name="connsiteY10004" fmla="*/ 625676 h 3910698"/>
                <a:gd name="connsiteX10005" fmla="*/ 4750028 w 12193737"/>
                <a:gd name="connsiteY10005" fmla="*/ 697010 h 3910698"/>
                <a:gd name="connsiteX10006" fmla="*/ 4750028 w 12193737"/>
                <a:gd name="connsiteY10006" fmla="*/ 554305 h 3910698"/>
                <a:gd name="connsiteX10007" fmla="*/ 4750028 w 12193737"/>
                <a:gd name="connsiteY10007" fmla="*/ 700993 h 3910698"/>
                <a:gd name="connsiteX10008" fmla="*/ 4875279 w 12193737"/>
                <a:gd name="connsiteY10008" fmla="*/ 628681 h 3910698"/>
                <a:gd name="connsiteX10009" fmla="*/ 4875279 w 12193737"/>
                <a:gd name="connsiteY10009" fmla="*/ 779207 h 3910698"/>
                <a:gd name="connsiteX10010" fmla="*/ 4750028 w 12193737"/>
                <a:gd name="connsiteY10010" fmla="*/ 706895 h 3910698"/>
                <a:gd name="connsiteX10011" fmla="*/ 4750028 w 12193737"/>
                <a:gd name="connsiteY10011" fmla="*/ 700993 h 3910698"/>
                <a:gd name="connsiteX10012" fmla="*/ 4750028 w 12193737"/>
                <a:gd name="connsiteY10012" fmla="*/ 710769 h 3910698"/>
                <a:gd name="connsiteX10013" fmla="*/ 4873614 w 12193737"/>
                <a:gd name="connsiteY10013" fmla="*/ 782140 h 3910698"/>
                <a:gd name="connsiteX10014" fmla="*/ 4750028 w 12193737"/>
                <a:gd name="connsiteY10014" fmla="*/ 853474 h 3910698"/>
                <a:gd name="connsiteX10015" fmla="*/ 4750028 w 12193737"/>
                <a:gd name="connsiteY10015" fmla="*/ 710769 h 3910698"/>
                <a:gd name="connsiteX10016" fmla="*/ 4750028 w 12193737"/>
                <a:gd name="connsiteY10016" fmla="*/ 857421 h 3910698"/>
                <a:gd name="connsiteX10017" fmla="*/ 4875279 w 12193737"/>
                <a:gd name="connsiteY10017" fmla="*/ 785109 h 3910698"/>
                <a:gd name="connsiteX10018" fmla="*/ 4875279 w 12193737"/>
                <a:gd name="connsiteY10018" fmla="*/ 935635 h 3910698"/>
                <a:gd name="connsiteX10019" fmla="*/ 4750028 w 12193737"/>
                <a:gd name="connsiteY10019" fmla="*/ 863323 h 3910698"/>
                <a:gd name="connsiteX10020" fmla="*/ 4750028 w 12193737"/>
                <a:gd name="connsiteY10020" fmla="*/ 857421 h 3910698"/>
                <a:gd name="connsiteX10021" fmla="*/ 4750028 w 12193737"/>
                <a:gd name="connsiteY10021" fmla="*/ 867197 h 3910698"/>
                <a:gd name="connsiteX10022" fmla="*/ 4873614 w 12193737"/>
                <a:gd name="connsiteY10022" fmla="*/ 938568 h 3910698"/>
                <a:gd name="connsiteX10023" fmla="*/ 4750028 w 12193737"/>
                <a:gd name="connsiteY10023" fmla="*/ 1009902 h 3910698"/>
                <a:gd name="connsiteX10024" fmla="*/ 4750028 w 12193737"/>
                <a:gd name="connsiteY10024" fmla="*/ 867197 h 3910698"/>
                <a:gd name="connsiteX10025" fmla="*/ 4750028 w 12193737"/>
                <a:gd name="connsiteY10025" fmla="*/ 1013812 h 3910698"/>
                <a:gd name="connsiteX10026" fmla="*/ 4875279 w 12193737"/>
                <a:gd name="connsiteY10026" fmla="*/ 941501 h 3910698"/>
                <a:gd name="connsiteX10027" fmla="*/ 4875279 w 12193737"/>
                <a:gd name="connsiteY10027" fmla="*/ 1086196 h 3910698"/>
                <a:gd name="connsiteX10028" fmla="*/ 4870210 w 12193737"/>
                <a:gd name="connsiteY10028" fmla="*/ 1089129 h 3910698"/>
                <a:gd name="connsiteX10029" fmla="*/ 4749992 w 12193737"/>
                <a:gd name="connsiteY10029" fmla="*/ 1019715 h 3910698"/>
                <a:gd name="connsiteX10030" fmla="*/ 4749992 w 12193737"/>
                <a:gd name="connsiteY10030" fmla="*/ 1013812 h 3910698"/>
                <a:gd name="connsiteX10031" fmla="*/ 4750028 w 12193737"/>
                <a:gd name="connsiteY10031" fmla="*/ 1023662 h 3910698"/>
                <a:gd name="connsiteX10032" fmla="*/ 4866843 w 12193737"/>
                <a:gd name="connsiteY10032" fmla="*/ 1091085 h 3910698"/>
                <a:gd name="connsiteX10033" fmla="*/ 4750028 w 12193737"/>
                <a:gd name="connsiteY10033" fmla="*/ 1158544 h 3910698"/>
                <a:gd name="connsiteX10034" fmla="*/ 4750028 w 12193737"/>
                <a:gd name="connsiteY10034" fmla="*/ 1023662 h 3910698"/>
                <a:gd name="connsiteX10035" fmla="*/ 4750028 w 12193737"/>
                <a:gd name="connsiteY10035" fmla="*/ 1187875 h 3910698"/>
                <a:gd name="connsiteX10036" fmla="*/ 4866843 w 12193737"/>
                <a:gd name="connsiteY10036" fmla="*/ 1255334 h 3910698"/>
                <a:gd name="connsiteX10037" fmla="*/ 4750028 w 12193737"/>
                <a:gd name="connsiteY10037" fmla="*/ 1322757 h 3910698"/>
                <a:gd name="connsiteX10038" fmla="*/ 4750028 w 12193737"/>
                <a:gd name="connsiteY10038" fmla="*/ 1187875 h 3910698"/>
                <a:gd name="connsiteX10039" fmla="*/ 4750028 w 12193737"/>
                <a:gd name="connsiteY10039" fmla="*/ 1326668 h 3910698"/>
                <a:gd name="connsiteX10040" fmla="*/ 4870210 w 12193737"/>
                <a:gd name="connsiteY10040" fmla="*/ 1257253 h 3910698"/>
                <a:gd name="connsiteX10041" fmla="*/ 4875279 w 12193737"/>
                <a:gd name="connsiteY10041" fmla="*/ 1260186 h 3910698"/>
                <a:gd name="connsiteX10042" fmla="*/ 4875279 w 12193737"/>
                <a:gd name="connsiteY10042" fmla="*/ 1404882 h 3910698"/>
                <a:gd name="connsiteX10043" fmla="*/ 4750028 w 12193737"/>
                <a:gd name="connsiteY10043" fmla="*/ 1332570 h 3910698"/>
                <a:gd name="connsiteX10044" fmla="*/ 4750028 w 12193737"/>
                <a:gd name="connsiteY10044" fmla="*/ 1326668 h 3910698"/>
                <a:gd name="connsiteX10045" fmla="*/ 4750028 w 12193737"/>
                <a:gd name="connsiteY10045" fmla="*/ 1336481 h 3910698"/>
                <a:gd name="connsiteX10046" fmla="*/ 4873614 w 12193737"/>
                <a:gd name="connsiteY10046" fmla="*/ 1407851 h 3910698"/>
                <a:gd name="connsiteX10047" fmla="*/ 4750028 w 12193737"/>
                <a:gd name="connsiteY10047" fmla="*/ 1479185 h 3910698"/>
                <a:gd name="connsiteX10048" fmla="*/ 4750028 w 12193737"/>
                <a:gd name="connsiteY10048" fmla="*/ 1336481 h 3910698"/>
                <a:gd name="connsiteX10049" fmla="*/ 4750028 w 12193737"/>
                <a:gd name="connsiteY10049" fmla="*/ 1483132 h 3910698"/>
                <a:gd name="connsiteX10050" fmla="*/ 4875279 w 12193737"/>
                <a:gd name="connsiteY10050" fmla="*/ 1410821 h 3910698"/>
                <a:gd name="connsiteX10051" fmla="*/ 4875279 w 12193737"/>
                <a:gd name="connsiteY10051" fmla="*/ 1561346 h 3910698"/>
                <a:gd name="connsiteX10052" fmla="*/ 4750028 w 12193737"/>
                <a:gd name="connsiteY10052" fmla="*/ 1489035 h 3910698"/>
                <a:gd name="connsiteX10053" fmla="*/ 4750028 w 12193737"/>
                <a:gd name="connsiteY10053" fmla="*/ 1483132 h 3910698"/>
                <a:gd name="connsiteX10054" fmla="*/ 4750028 w 12193737"/>
                <a:gd name="connsiteY10054" fmla="*/ 1492909 h 3910698"/>
                <a:gd name="connsiteX10055" fmla="*/ 4873614 w 12193737"/>
                <a:gd name="connsiteY10055" fmla="*/ 1564279 h 3910698"/>
                <a:gd name="connsiteX10056" fmla="*/ 4750028 w 12193737"/>
                <a:gd name="connsiteY10056" fmla="*/ 1635613 h 3910698"/>
                <a:gd name="connsiteX10057" fmla="*/ 4750028 w 12193737"/>
                <a:gd name="connsiteY10057" fmla="*/ 1492909 h 3910698"/>
                <a:gd name="connsiteX10058" fmla="*/ 4750028 w 12193737"/>
                <a:gd name="connsiteY10058" fmla="*/ 1639524 h 3910698"/>
                <a:gd name="connsiteX10059" fmla="*/ 4875279 w 12193737"/>
                <a:gd name="connsiteY10059" fmla="*/ 1567212 h 3910698"/>
                <a:gd name="connsiteX10060" fmla="*/ 4875279 w 12193737"/>
                <a:gd name="connsiteY10060" fmla="*/ 1717738 h 3910698"/>
                <a:gd name="connsiteX10061" fmla="*/ 4750028 w 12193737"/>
                <a:gd name="connsiteY10061" fmla="*/ 1645426 h 3910698"/>
                <a:gd name="connsiteX10062" fmla="*/ 4750028 w 12193737"/>
                <a:gd name="connsiteY10062" fmla="*/ 1639524 h 3910698"/>
                <a:gd name="connsiteX10063" fmla="*/ 4750028 w 12193737"/>
                <a:gd name="connsiteY10063" fmla="*/ 1649337 h 3910698"/>
                <a:gd name="connsiteX10064" fmla="*/ 4873614 w 12193737"/>
                <a:gd name="connsiteY10064" fmla="*/ 1720671 h 3910698"/>
                <a:gd name="connsiteX10065" fmla="*/ 4750028 w 12193737"/>
                <a:gd name="connsiteY10065" fmla="*/ 1792005 h 3910698"/>
                <a:gd name="connsiteX10066" fmla="*/ 4750028 w 12193737"/>
                <a:gd name="connsiteY10066" fmla="*/ 1649301 h 3910698"/>
                <a:gd name="connsiteX10067" fmla="*/ 4750028 w 12193737"/>
                <a:gd name="connsiteY10067" fmla="*/ 1795952 h 3910698"/>
                <a:gd name="connsiteX10068" fmla="*/ 4875279 w 12193737"/>
                <a:gd name="connsiteY10068" fmla="*/ 1723640 h 3910698"/>
                <a:gd name="connsiteX10069" fmla="*/ 4875279 w 12193737"/>
                <a:gd name="connsiteY10069" fmla="*/ 1868336 h 3910698"/>
                <a:gd name="connsiteX10070" fmla="*/ 4870210 w 12193737"/>
                <a:gd name="connsiteY10070" fmla="*/ 1871269 h 3910698"/>
                <a:gd name="connsiteX10071" fmla="*/ 4750028 w 12193737"/>
                <a:gd name="connsiteY10071" fmla="*/ 1801854 h 3910698"/>
                <a:gd name="connsiteX10072" fmla="*/ 4750028 w 12193737"/>
                <a:gd name="connsiteY10072" fmla="*/ 1795952 h 3910698"/>
                <a:gd name="connsiteX10073" fmla="*/ 4750028 w 12193737"/>
                <a:gd name="connsiteY10073" fmla="*/ 1805801 h 3910698"/>
                <a:gd name="connsiteX10074" fmla="*/ 4866843 w 12193737"/>
                <a:gd name="connsiteY10074" fmla="*/ 1873225 h 3910698"/>
                <a:gd name="connsiteX10075" fmla="*/ 4750028 w 12193737"/>
                <a:gd name="connsiteY10075" fmla="*/ 1940648 h 3910698"/>
                <a:gd name="connsiteX10076" fmla="*/ 4750028 w 12193737"/>
                <a:gd name="connsiteY10076" fmla="*/ 1805765 h 3910698"/>
                <a:gd name="connsiteX10077" fmla="*/ 4750028 w 12193737"/>
                <a:gd name="connsiteY10077" fmla="*/ 1970050 h 3910698"/>
                <a:gd name="connsiteX10078" fmla="*/ 4866843 w 12193737"/>
                <a:gd name="connsiteY10078" fmla="*/ 2037474 h 3910698"/>
                <a:gd name="connsiteX10079" fmla="*/ 4750028 w 12193737"/>
                <a:gd name="connsiteY10079" fmla="*/ 2104897 h 3910698"/>
                <a:gd name="connsiteX10080" fmla="*/ 4750028 w 12193737"/>
                <a:gd name="connsiteY10080" fmla="*/ 1970014 h 3910698"/>
                <a:gd name="connsiteX10081" fmla="*/ 4750028 w 12193737"/>
                <a:gd name="connsiteY10081" fmla="*/ 2108808 h 3910698"/>
                <a:gd name="connsiteX10082" fmla="*/ 4870210 w 12193737"/>
                <a:gd name="connsiteY10082" fmla="*/ 2039393 h 3910698"/>
                <a:gd name="connsiteX10083" fmla="*/ 4875279 w 12193737"/>
                <a:gd name="connsiteY10083" fmla="*/ 2042326 h 3910698"/>
                <a:gd name="connsiteX10084" fmla="*/ 4875279 w 12193737"/>
                <a:gd name="connsiteY10084" fmla="*/ 2187022 h 3910698"/>
                <a:gd name="connsiteX10085" fmla="*/ 4750028 w 12193737"/>
                <a:gd name="connsiteY10085" fmla="*/ 2114710 h 3910698"/>
                <a:gd name="connsiteX10086" fmla="*/ 4750028 w 12193737"/>
                <a:gd name="connsiteY10086" fmla="*/ 2108808 h 3910698"/>
                <a:gd name="connsiteX10087" fmla="*/ 4750028 w 12193737"/>
                <a:gd name="connsiteY10087" fmla="*/ 2118621 h 3910698"/>
                <a:gd name="connsiteX10088" fmla="*/ 4873614 w 12193737"/>
                <a:gd name="connsiteY10088" fmla="*/ 2189955 h 3910698"/>
                <a:gd name="connsiteX10089" fmla="*/ 4750028 w 12193737"/>
                <a:gd name="connsiteY10089" fmla="*/ 2261325 h 3910698"/>
                <a:gd name="connsiteX10090" fmla="*/ 4750028 w 12193737"/>
                <a:gd name="connsiteY10090" fmla="*/ 2118621 h 3910698"/>
                <a:gd name="connsiteX10091" fmla="*/ 4750028 w 12193737"/>
                <a:gd name="connsiteY10091" fmla="*/ 2265272 h 3910698"/>
                <a:gd name="connsiteX10092" fmla="*/ 4875279 w 12193737"/>
                <a:gd name="connsiteY10092" fmla="*/ 2192960 h 3910698"/>
                <a:gd name="connsiteX10093" fmla="*/ 4875279 w 12193737"/>
                <a:gd name="connsiteY10093" fmla="*/ 2343486 h 3910698"/>
                <a:gd name="connsiteX10094" fmla="*/ 4750028 w 12193737"/>
                <a:gd name="connsiteY10094" fmla="*/ 2271174 h 3910698"/>
                <a:gd name="connsiteX10095" fmla="*/ 4750028 w 12193737"/>
                <a:gd name="connsiteY10095" fmla="*/ 2265272 h 3910698"/>
                <a:gd name="connsiteX10096" fmla="*/ 4750028 w 12193737"/>
                <a:gd name="connsiteY10096" fmla="*/ 2275049 h 3910698"/>
                <a:gd name="connsiteX10097" fmla="*/ 4873614 w 12193737"/>
                <a:gd name="connsiteY10097" fmla="*/ 2346383 h 3910698"/>
                <a:gd name="connsiteX10098" fmla="*/ 4750028 w 12193737"/>
                <a:gd name="connsiteY10098" fmla="*/ 2417753 h 3910698"/>
                <a:gd name="connsiteX10099" fmla="*/ 4750028 w 12193737"/>
                <a:gd name="connsiteY10099" fmla="*/ 2275049 h 3910698"/>
                <a:gd name="connsiteX10100" fmla="*/ 4750028 w 12193737"/>
                <a:gd name="connsiteY10100" fmla="*/ 2421664 h 3910698"/>
                <a:gd name="connsiteX10101" fmla="*/ 4875279 w 12193737"/>
                <a:gd name="connsiteY10101" fmla="*/ 2349352 h 3910698"/>
                <a:gd name="connsiteX10102" fmla="*/ 4875279 w 12193737"/>
                <a:gd name="connsiteY10102" fmla="*/ 2499878 h 3910698"/>
                <a:gd name="connsiteX10103" fmla="*/ 4750028 w 12193737"/>
                <a:gd name="connsiteY10103" fmla="*/ 2427566 h 3910698"/>
                <a:gd name="connsiteX10104" fmla="*/ 4750028 w 12193737"/>
                <a:gd name="connsiteY10104" fmla="*/ 2421664 h 3910698"/>
                <a:gd name="connsiteX10105" fmla="*/ 4750028 w 12193737"/>
                <a:gd name="connsiteY10105" fmla="*/ 2431513 h 3910698"/>
                <a:gd name="connsiteX10106" fmla="*/ 4873614 w 12193737"/>
                <a:gd name="connsiteY10106" fmla="*/ 2502847 h 3910698"/>
                <a:gd name="connsiteX10107" fmla="*/ 4750028 w 12193737"/>
                <a:gd name="connsiteY10107" fmla="*/ 2574217 h 3910698"/>
                <a:gd name="connsiteX10108" fmla="*/ 4750028 w 12193737"/>
                <a:gd name="connsiteY10108" fmla="*/ 2431513 h 3910698"/>
                <a:gd name="connsiteX10109" fmla="*/ 4750028 w 12193737"/>
                <a:gd name="connsiteY10109" fmla="*/ 2578092 h 3910698"/>
                <a:gd name="connsiteX10110" fmla="*/ 4875279 w 12193737"/>
                <a:gd name="connsiteY10110" fmla="*/ 2505780 h 3910698"/>
                <a:gd name="connsiteX10111" fmla="*/ 4875279 w 12193737"/>
                <a:gd name="connsiteY10111" fmla="*/ 2650476 h 3910698"/>
                <a:gd name="connsiteX10112" fmla="*/ 4870246 w 12193737"/>
                <a:gd name="connsiteY10112" fmla="*/ 2653409 h 3910698"/>
                <a:gd name="connsiteX10113" fmla="*/ 4750028 w 12193737"/>
                <a:gd name="connsiteY10113" fmla="*/ 2583994 h 3910698"/>
                <a:gd name="connsiteX10114" fmla="*/ 4750028 w 12193737"/>
                <a:gd name="connsiteY10114" fmla="*/ 2578092 h 3910698"/>
                <a:gd name="connsiteX10115" fmla="*/ 4750028 w 12193737"/>
                <a:gd name="connsiteY10115" fmla="*/ 2587941 h 3910698"/>
                <a:gd name="connsiteX10116" fmla="*/ 4866843 w 12193737"/>
                <a:gd name="connsiteY10116" fmla="*/ 2655400 h 3910698"/>
                <a:gd name="connsiteX10117" fmla="*/ 4750028 w 12193737"/>
                <a:gd name="connsiteY10117" fmla="*/ 2722860 h 3910698"/>
                <a:gd name="connsiteX10118" fmla="*/ 4750028 w 12193737"/>
                <a:gd name="connsiteY10118" fmla="*/ 2587977 h 3910698"/>
                <a:gd name="connsiteX10119" fmla="*/ 4750028 w 12193737"/>
                <a:gd name="connsiteY10119" fmla="*/ 2752154 h 3910698"/>
                <a:gd name="connsiteX10120" fmla="*/ 4866843 w 12193737"/>
                <a:gd name="connsiteY10120" fmla="*/ 2819613 h 3910698"/>
                <a:gd name="connsiteX10121" fmla="*/ 4750028 w 12193737"/>
                <a:gd name="connsiteY10121" fmla="*/ 2887037 h 3910698"/>
                <a:gd name="connsiteX10122" fmla="*/ 4750028 w 12193737"/>
                <a:gd name="connsiteY10122" fmla="*/ 2752154 h 3910698"/>
                <a:gd name="connsiteX10123" fmla="*/ 4750028 w 12193737"/>
                <a:gd name="connsiteY10123" fmla="*/ 2890948 h 3910698"/>
                <a:gd name="connsiteX10124" fmla="*/ 4870246 w 12193737"/>
                <a:gd name="connsiteY10124" fmla="*/ 2821533 h 3910698"/>
                <a:gd name="connsiteX10125" fmla="*/ 4875316 w 12193737"/>
                <a:gd name="connsiteY10125" fmla="*/ 2824466 h 3910698"/>
                <a:gd name="connsiteX10126" fmla="*/ 4875316 w 12193737"/>
                <a:gd name="connsiteY10126" fmla="*/ 2969161 h 3910698"/>
                <a:gd name="connsiteX10127" fmla="*/ 4750064 w 12193737"/>
                <a:gd name="connsiteY10127" fmla="*/ 2896850 h 3910698"/>
                <a:gd name="connsiteX10128" fmla="*/ 4750064 w 12193737"/>
                <a:gd name="connsiteY10128" fmla="*/ 2890948 h 3910698"/>
                <a:gd name="connsiteX10129" fmla="*/ 4750028 w 12193737"/>
                <a:gd name="connsiteY10129" fmla="*/ 2900797 h 3910698"/>
                <a:gd name="connsiteX10130" fmla="*/ 4873614 w 12193737"/>
                <a:gd name="connsiteY10130" fmla="*/ 2972131 h 3910698"/>
                <a:gd name="connsiteX10131" fmla="*/ 4750028 w 12193737"/>
                <a:gd name="connsiteY10131" fmla="*/ 3043501 h 3910698"/>
                <a:gd name="connsiteX10132" fmla="*/ 4750028 w 12193737"/>
                <a:gd name="connsiteY10132" fmla="*/ 2900797 h 3910698"/>
                <a:gd name="connsiteX10133" fmla="*/ 4750028 w 12193737"/>
                <a:gd name="connsiteY10133" fmla="*/ 3047412 h 3910698"/>
                <a:gd name="connsiteX10134" fmla="*/ 4875279 w 12193737"/>
                <a:gd name="connsiteY10134" fmla="*/ 2975100 h 3910698"/>
                <a:gd name="connsiteX10135" fmla="*/ 4875279 w 12193737"/>
                <a:gd name="connsiteY10135" fmla="*/ 3125626 h 3910698"/>
                <a:gd name="connsiteX10136" fmla="*/ 4750028 w 12193737"/>
                <a:gd name="connsiteY10136" fmla="*/ 3053278 h 3910698"/>
                <a:gd name="connsiteX10137" fmla="*/ 4750028 w 12193737"/>
                <a:gd name="connsiteY10137" fmla="*/ 3047412 h 3910698"/>
                <a:gd name="connsiteX10138" fmla="*/ 4750028 w 12193737"/>
                <a:gd name="connsiteY10138" fmla="*/ 3057188 h 3910698"/>
                <a:gd name="connsiteX10139" fmla="*/ 4873614 w 12193737"/>
                <a:gd name="connsiteY10139" fmla="*/ 3128522 h 3910698"/>
                <a:gd name="connsiteX10140" fmla="*/ 4750028 w 12193737"/>
                <a:gd name="connsiteY10140" fmla="*/ 3199893 h 3910698"/>
                <a:gd name="connsiteX10141" fmla="*/ 4750028 w 12193737"/>
                <a:gd name="connsiteY10141" fmla="*/ 3057188 h 3910698"/>
                <a:gd name="connsiteX10142" fmla="*/ 4750028 w 12193737"/>
                <a:gd name="connsiteY10142" fmla="*/ 3203840 h 3910698"/>
                <a:gd name="connsiteX10143" fmla="*/ 4875279 w 12193737"/>
                <a:gd name="connsiteY10143" fmla="*/ 3131492 h 3910698"/>
                <a:gd name="connsiteX10144" fmla="*/ 4875279 w 12193737"/>
                <a:gd name="connsiteY10144" fmla="*/ 3282017 h 3910698"/>
                <a:gd name="connsiteX10145" fmla="*/ 4750028 w 12193737"/>
                <a:gd name="connsiteY10145" fmla="*/ 3209706 h 3910698"/>
                <a:gd name="connsiteX10146" fmla="*/ 4750028 w 12193737"/>
                <a:gd name="connsiteY10146" fmla="*/ 3203840 h 3910698"/>
                <a:gd name="connsiteX10147" fmla="*/ 4750028 w 12193737"/>
                <a:gd name="connsiteY10147" fmla="*/ 3213653 h 3910698"/>
                <a:gd name="connsiteX10148" fmla="*/ 4873614 w 12193737"/>
                <a:gd name="connsiteY10148" fmla="*/ 3284987 h 3910698"/>
                <a:gd name="connsiteX10149" fmla="*/ 4750028 w 12193737"/>
                <a:gd name="connsiteY10149" fmla="*/ 3356321 h 3910698"/>
                <a:gd name="connsiteX10150" fmla="*/ 4750028 w 12193737"/>
                <a:gd name="connsiteY10150" fmla="*/ 3213616 h 3910698"/>
                <a:gd name="connsiteX10151" fmla="*/ 4750028 w 12193737"/>
                <a:gd name="connsiteY10151" fmla="*/ 3360231 h 3910698"/>
                <a:gd name="connsiteX10152" fmla="*/ 4875279 w 12193737"/>
                <a:gd name="connsiteY10152" fmla="*/ 3287920 h 3910698"/>
                <a:gd name="connsiteX10153" fmla="*/ 4875279 w 12193737"/>
                <a:gd name="connsiteY10153" fmla="*/ 3432579 h 3910698"/>
                <a:gd name="connsiteX10154" fmla="*/ 4870210 w 12193737"/>
                <a:gd name="connsiteY10154" fmla="*/ 3435512 h 3910698"/>
                <a:gd name="connsiteX10155" fmla="*/ 4750028 w 12193737"/>
                <a:gd name="connsiteY10155" fmla="*/ 3366134 h 3910698"/>
                <a:gd name="connsiteX10156" fmla="*/ 4750028 w 12193737"/>
                <a:gd name="connsiteY10156" fmla="*/ 3360231 h 3910698"/>
                <a:gd name="connsiteX10157" fmla="*/ 4750028 w 12193737"/>
                <a:gd name="connsiteY10157" fmla="*/ 3370044 h 3910698"/>
                <a:gd name="connsiteX10158" fmla="*/ 4866843 w 12193737"/>
                <a:gd name="connsiteY10158" fmla="*/ 3437468 h 3910698"/>
                <a:gd name="connsiteX10159" fmla="*/ 4750028 w 12193737"/>
                <a:gd name="connsiteY10159" fmla="*/ 3504891 h 3910698"/>
                <a:gd name="connsiteX10160" fmla="*/ 4750028 w 12193737"/>
                <a:gd name="connsiteY10160" fmla="*/ 3370008 h 3910698"/>
                <a:gd name="connsiteX10161" fmla="*/ 4750028 w 12193737"/>
                <a:gd name="connsiteY10161" fmla="*/ 3534330 h 3910698"/>
                <a:gd name="connsiteX10162" fmla="*/ 4866843 w 12193737"/>
                <a:gd name="connsiteY10162" fmla="*/ 3601753 h 3910698"/>
                <a:gd name="connsiteX10163" fmla="*/ 4750028 w 12193737"/>
                <a:gd name="connsiteY10163" fmla="*/ 3669176 h 3910698"/>
                <a:gd name="connsiteX10164" fmla="*/ 4750028 w 12193737"/>
                <a:gd name="connsiteY10164" fmla="*/ 3534294 h 3910698"/>
                <a:gd name="connsiteX10165" fmla="*/ 4750028 w 12193737"/>
                <a:gd name="connsiteY10165" fmla="*/ 3682936 h 3910698"/>
                <a:gd name="connsiteX10166" fmla="*/ 4873614 w 12193737"/>
                <a:gd name="connsiteY10166" fmla="*/ 3754271 h 3910698"/>
                <a:gd name="connsiteX10167" fmla="*/ 4750028 w 12193737"/>
                <a:gd name="connsiteY10167" fmla="*/ 3825641 h 3910698"/>
                <a:gd name="connsiteX10168" fmla="*/ 4750028 w 12193737"/>
                <a:gd name="connsiteY10168" fmla="*/ 3682936 h 3910698"/>
                <a:gd name="connsiteX10169" fmla="*/ 4875279 w 12193737"/>
                <a:gd name="connsiteY10169" fmla="*/ 3907765 h 3910698"/>
                <a:gd name="connsiteX10170" fmla="*/ 4750028 w 12193737"/>
                <a:gd name="connsiteY10170" fmla="*/ 3835417 h 3910698"/>
                <a:gd name="connsiteX10171" fmla="*/ 4750028 w 12193737"/>
                <a:gd name="connsiteY10171" fmla="*/ 3829551 h 3910698"/>
                <a:gd name="connsiteX10172" fmla="*/ 4875279 w 12193737"/>
                <a:gd name="connsiteY10172" fmla="*/ 3757240 h 3910698"/>
                <a:gd name="connsiteX10173" fmla="*/ 4875279 w 12193737"/>
                <a:gd name="connsiteY10173" fmla="*/ 3907765 h 3910698"/>
                <a:gd name="connsiteX10174" fmla="*/ 4875279 w 12193737"/>
                <a:gd name="connsiteY10174" fmla="*/ 3751301 h 3910698"/>
                <a:gd name="connsiteX10175" fmla="*/ 4750028 w 12193737"/>
                <a:gd name="connsiteY10175" fmla="*/ 3678989 h 3910698"/>
                <a:gd name="connsiteX10176" fmla="*/ 4750028 w 12193737"/>
                <a:gd name="connsiteY10176" fmla="*/ 3673087 h 3910698"/>
                <a:gd name="connsiteX10177" fmla="*/ 4870210 w 12193737"/>
                <a:gd name="connsiteY10177" fmla="*/ 3603708 h 3910698"/>
                <a:gd name="connsiteX10178" fmla="*/ 4875279 w 12193737"/>
                <a:gd name="connsiteY10178" fmla="*/ 3606642 h 3910698"/>
                <a:gd name="connsiteX10179" fmla="*/ 4875279 w 12193737"/>
                <a:gd name="connsiteY10179" fmla="*/ 3751301 h 3910698"/>
                <a:gd name="connsiteX10180" fmla="*/ 4878683 w 12193737"/>
                <a:gd name="connsiteY10180" fmla="*/ 3907765 h 3910698"/>
                <a:gd name="connsiteX10181" fmla="*/ 4878683 w 12193737"/>
                <a:gd name="connsiteY10181" fmla="*/ 3757203 h 3910698"/>
                <a:gd name="connsiteX10182" fmla="*/ 5009076 w 12193737"/>
                <a:gd name="connsiteY10182" fmla="*/ 3832484 h 3910698"/>
                <a:gd name="connsiteX10183" fmla="*/ 4878683 w 12193737"/>
                <a:gd name="connsiteY10183" fmla="*/ 3907765 h 3910698"/>
                <a:gd name="connsiteX10184" fmla="*/ 5010742 w 12193737"/>
                <a:gd name="connsiteY10184" fmla="*/ 3829551 h 3910698"/>
                <a:gd name="connsiteX10185" fmla="*/ 4880385 w 12193737"/>
                <a:gd name="connsiteY10185" fmla="*/ 3754271 h 3910698"/>
                <a:gd name="connsiteX10186" fmla="*/ 5005673 w 12193737"/>
                <a:gd name="connsiteY10186" fmla="*/ 3681922 h 3910698"/>
                <a:gd name="connsiteX10187" fmla="*/ 5010742 w 12193737"/>
                <a:gd name="connsiteY10187" fmla="*/ 3684855 h 3910698"/>
                <a:gd name="connsiteX10188" fmla="*/ 5010742 w 12193737"/>
                <a:gd name="connsiteY10188" fmla="*/ 3829551 h 3910698"/>
                <a:gd name="connsiteX10189" fmla="*/ 5014146 w 12193737"/>
                <a:gd name="connsiteY10189" fmla="*/ 3686811 h 3910698"/>
                <a:gd name="connsiteX10190" fmla="*/ 5137768 w 12193737"/>
                <a:gd name="connsiteY10190" fmla="*/ 3758181 h 3910698"/>
                <a:gd name="connsiteX10191" fmla="*/ 5014146 w 12193737"/>
                <a:gd name="connsiteY10191" fmla="*/ 3829551 h 3910698"/>
                <a:gd name="connsiteX10192" fmla="*/ 5014146 w 12193737"/>
                <a:gd name="connsiteY10192" fmla="*/ 3686811 h 3910698"/>
                <a:gd name="connsiteX10193" fmla="*/ 5146241 w 12193737"/>
                <a:gd name="connsiteY10193" fmla="*/ 3907765 h 3910698"/>
                <a:gd name="connsiteX10194" fmla="*/ 5015884 w 12193737"/>
                <a:gd name="connsiteY10194" fmla="*/ 3832484 h 3910698"/>
                <a:gd name="connsiteX10195" fmla="*/ 5141172 w 12193737"/>
                <a:gd name="connsiteY10195" fmla="*/ 3760137 h 3910698"/>
                <a:gd name="connsiteX10196" fmla="*/ 5146241 w 12193737"/>
                <a:gd name="connsiteY10196" fmla="*/ 3763069 h 3910698"/>
                <a:gd name="connsiteX10197" fmla="*/ 5146241 w 12193737"/>
                <a:gd name="connsiteY10197" fmla="*/ 3907765 h 3910698"/>
                <a:gd name="connsiteX10198" fmla="*/ 5149645 w 12193737"/>
                <a:gd name="connsiteY10198" fmla="*/ 3907765 h 3910698"/>
                <a:gd name="connsiteX10199" fmla="*/ 5149645 w 12193737"/>
                <a:gd name="connsiteY10199" fmla="*/ 3765025 h 3910698"/>
                <a:gd name="connsiteX10200" fmla="*/ 5273230 w 12193737"/>
                <a:gd name="connsiteY10200" fmla="*/ 3836395 h 3910698"/>
                <a:gd name="connsiteX10201" fmla="*/ 5149645 w 12193737"/>
                <a:gd name="connsiteY10201" fmla="*/ 3907765 h 3910698"/>
                <a:gd name="connsiteX10202" fmla="*/ 5158082 w 12193737"/>
                <a:gd name="connsiteY10202" fmla="*/ 3750360 h 3910698"/>
                <a:gd name="connsiteX10203" fmla="*/ 5281704 w 12193737"/>
                <a:gd name="connsiteY10203" fmla="*/ 3678989 h 3910698"/>
                <a:gd name="connsiteX10204" fmla="*/ 5281704 w 12193737"/>
                <a:gd name="connsiteY10204" fmla="*/ 3821730 h 3910698"/>
                <a:gd name="connsiteX10205" fmla="*/ 5158082 w 12193737"/>
                <a:gd name="connsiteY10205" fmla="*/ 3750360 h 3910698"/>
                <a:gd name="connsiteX10206" fmla="*/ 5410431 w 12193737"/>
                <a:gd name="connsiteY10206" fmla="*/ 3896033 h 3910698"/>
                <a:gd name="connsiteX10207" fmla="*/ 5293581 w 12193737"/>
                <a:gd name="connsiteY10207" fmla="*/ 3828573 h 3910698"/>
                <a:gd name="connsiteX10208" fmla="*/ 5410431 w 12193737"/>
                <a:gd name="connsiteY10208" fmla="*/ 3761114 h 3910698"/>
                <a:gd name="connsiteX10209" fmla="*/ 5410431 w 12193737"/>
                <a:gd name="connsiteY10209" fmla="*/ 3896033 h 3910698"/>
                <a:gd name="connsiteX10210" fmla="*/ 5410431 w 12193737"/>
                <a:gd name="connsiteY10210" fmla="*/ 3757203 h 3910698"/>
                <a:gd name="connsiteX10211" fmla="*/ 5290177 w 12193737"/>
                <a:gd name="connsiteY10211" fmla="*/ 3826618 h 3910698"/>
                <a:gd name="connsiteX10212" fmla="*/ 5285108 w 12193737"/>
                <a:gd name="connsiteY10212" fmla="*/ 3823685 h 3910698"/>
                <a:gd name="connsiteX10213" fmla="*/ 5285108 w 12193737"/>
                <a:gd name="connsiteY10213" fmla="*/ 3678989 h 3910698"/>
                <a:gd name="connsiteX10214" fmla="*/ 5410431 w 12193737"/>
                <a:gd name="connsiteY10214" fmla="*/ 3751337 h 3910698"/>
                <a:gd name="connsiteX10215" fmla="*/ 5410431 w 12193737"/>
                <a:gd name="connsiteY10215" fmla="*/ 3757203 h 3910698"/>
                <a:gd name="connsiteX10216" fmla="*/ 5410431 w 12193737"/>
                <a:gd name="connsiteY10216" fmla="*/ 3747427 h 3910698"/>
                <a:gd name="connsiteX10217" fmla="*/ 5286809 w 12193737"/>
                <a:gd name="connsiteY10217" fmla="*/ 3676056 h 3910698"/>
                <a:gd name="connsiteX10218" fmla="*/ 5410431 w 12193737"/>
                <a:gd name="connsiteY10218" fmla="*/ 3604686 h 3910698"/>
                <a:gd name="connsiteX10219" fmla="*/ 5410431 w 12193737"/>
                <a:gd name="connsiteY10219" fmla="*/ 3747391 h 3910698"/>
                <a:gd name="connsiteX10220" fmla="*/ 5410431 w 12193737"/>
                <a:gd name="connsiteY10220" fmla="*/ 3600775 h 3910698"/>
                <a:gd name="connsiteX10221" fmla="*/ 5285108 w 12193737"/>
                <a:gd name="connsiteY10221" fmla="*/ 3673123 h 3910698"/>
                <a:gd name="connsiteX10222" fmla="*/ 5285108 w 12193737"/>
                <a:gd name="connsiteY10222" fmla="*/ 3522561 h 3910698"/>
                <a:gd name="connsiteX10223" fmla="*/ 5410431 w 12193737"/>
                <a:gd name="connsiteY10223" fmla="*/ 3594909 h 3910698"/>
                <a:gd name="connsiteX10224" fmla="*/ 5410431 w 12193737"/>
                <a:gd name="connsiteY10224" fmla="*/ 3600775 h 3910698"/>
                <a:gd name="connsiteX10225" fmla="*/ 5410431 w 12193737"/>
                <a:gd name="connsiteY10225" fmla="*/ 3590999 h 3910698"/>
                <a:gd name="connsiteX10226" fmla="*/ 5286809 w 12193737"/>
                <a:gd name="connsiteY10226" fmla="*/ 3519628 h 3910698"/>
                <a:gd name="connsiteX10227" fmla="*/ 5410431 w 12193737"/>
                <a:gd name="connsiteY10227" fmla="*/ 3448258 h 3910698"/>
                <a:gd name="connsiteX10228" fmla="*/ 5410431 w 12193737"/>
                <a:gd name="connsiteY10228" fmla="*/ 3590999 h 3910698"/>
                <a:gd name="connsiteX10229" fmla="*/ 5410431 w 12193737"/>
                <a:gd name="connsiteY10229" fmla="*/ 3444348 h 3910698"/>
                <a:gd name="connsiteX10230" fmla="*/ 5285108 w 12193737"/>
                <a:gd name="connsiteY10230" fmla="*/ 3516695 h 3910698"/>
                <a:gd name="connsiteX10231" fmla="*/ 5285108 w 12193737"/>
                <a:gd name="connsiteY10231" fmla="*/ 3366134 h 3910698"/>
                <a:gd name="connsiteX10232" fmla="*/ 5410431 w 12193737"/>
                <a:gd name="connsiteY10232" fmla="*/ 3438482 h 3910698"/>
                <a:gd name="connsiteX10233" fmla="*/ 5410431 w 12193737"/>
                <a:gd name="connsiteY10233" fmla="*/ 3444348 h 3910698"/>
                <a:gd name="connsiteX10234" fmla="*/ 5410431 w 12193737"/>
                <a:gd name="connsiteY10234" fmla="*/ 3434571 h 3910698"/>
                <a:gd name="connsiteX10235" fmla="*/ 5286809 w 12193737"/>
                <a:gd name="connsiteY10235" fmla="*/ 3363200 h 3910698"/>
                <a:gd name="connsiteX10236" fmla="*/ 5410431 w 12193737"/>
                <a:gd name="connsiteY10236" fmla="*/ 3291866 h 3910698"/>
                <a:gd name="connsiteX10237" fmla="*/ 5410431 w 12193737"/>
                <a:gd name="connsiteY10237" fmla="*/ 3434571 h 3910698"/>
                <a:gd name="connsiteX10238" fmla="*/ 5410431 w 12193737"/>
                <a:gd name="connsiteY10238" fmla="*/ 3287920 h 3910698"/>
                <a:gd name="connsiteX10239" fmla="*/ 5285108 w 12193737"/>
                <a:gd name="connsiteY10239" fmla="*/ 3360267 h 3910698"/>
                <a:gd name="connsiteX10240" fmla="*/ 5285108 w 12193737"/>
                <a:gd name="connsiteY10240" fmla="*/ 3215608 h 3910698"/>
                <a:gd name="connsiteX10241" fmla="*/ 5290177 w 12193737"/>
                <a:gd name="connsiteY10241" fmla="*/ 3212675 h 3910698"/>
                <a:gd name="connsiteX10242" fmla="*/ 5410431 w 12193737"/>
                <a:gd name="connsiteY10242" fmla="*/ 3282090 h 3910698"/>
                <a:gd name="connsiteX10243" fmla="*/ 5410431 w 12193737"/>
                <a:gd name="connsiteY10243" fmla="*/ 3287956 h 3910698"/>
                <a:gd name="connsiteX10244" fmla="*/ 5410431 w 12193737"/>
                <a:gd name="connsiteY10244" fmla="*/ 3278143 h 3910698"/>
                <a:gd name="connsiteX10245" fmla="*/ 5293581 w 12193737"/>
                <a:gd name="connsiteY10245" fmla="*/ 3210683 h 3910698"/>
                <a:gd name="connsiteX10246" fmla="*/ 5410431 w 12193737"/>
                <a:gd name="connsiteY10246" fmla="*/ 3143224 h 3910698"/>
                <a:gd name="connsiteX10247" fmla="*/ 5410431 w 12193737"/>
                <a:gd name="connsiteY10247" fmla="*/ 3278143 h 3910698"/>
                <a:gd name="connsiteX10248" fmla="*/ 5410431 w 12193737"/>
                <a:gd name="connsiteY10248" fmla="*/ 3113857 h 3910698"/>
                <a:gd name="connsiteX10249" fmla="*/ 5293581 w 12193737"/>
                <a:gd name="connsiteY10249" fmla="*/ 3046398 h 3910698"/>
                <a:gd name="connsiteX10250" fmla="*/ 5410431 w 12193737"/>
                <a:gd name="connsiteY10250" fmla="*/ 2978938 h 3910698"/>
                <a:gd name="connsiteX10251" fmla="*/ 5410431 w 12193737"/>
                <a:gd name="connsiteY10251" fmla="*/ 3113857 h 3910698"/>
                <a:gd name="connsiteX10252" fmla="*/ 5410431 w 12193737"/>
                <a:gd name="connsiteY10252" fmla="*/ 2975064 h 3910698"/>
                <a:gd name="connsiteX10253" fmla="*/ 5290213 w 12193737"/>
                <a:gd name="connsiteY10253" fmla="*/ 3044479 h 3910698"/>
                <a:gd name="connsiteX10254" fmla="*/ 5285108 w 12193737"/>
                <a:gd name="connsiteY10254" fmla="*/ 3041546 h 3910698"/>
                <a:gd name="connsiteX10255" fmla="*/ 5285108 w 12193737"/>
                <a:gd name="connsiteY10255" fmla="*/ 2896850 h 3910698"/>
                <a:gd name="connsiteX10256" fmla="*/ 5410431 w 12193737"/>
                <a:gd name="connsiteY10256" fmla="*/ 2969198 h 3910698"/>
                <a:gd name="connsiteX10257" fmla="*/ 5410431 w 12193737"/>
                <a:gd name="connsiteY10257" fmla="*/ 2975064 h 3910698"/>
                <a:gd name="connsiteX10258" fmla="*/ 5410431 w 12193737"/>
                <a:gd name="connsiteY10258" fmla="*/ 2965287 h 3910698"/>
                <a:gd name="connsiteX10259" fmla="*/ 5286809 w 12193737"/>
                <a:gd name="connsiteY10259" fmla="*/ 2893917 h 3910698"/>
                <a:gd name="connsiteX10260" fmla="*/ 5410431 w 12193737"/>
                <a:gd name="connsiteY10260" fmla="*/ 2822546 h 3910698"/>
                <a:gd name="connsiteX10261" fmla="*/ 5410431 w 12193737"/>
                <a:gd name="connsiteY10261" fmla="*/ 2965251 h 3910698"/>
                <a:gd name="connsiteX10262" fmla="*/ 5410431 w 12193737"/>
                <a:gd name="connsiteY10262" fmla="*/ 2818636 h 3910698"/>
                <a:gd name="connsiteX10263" fmla="*/ 5285108 w 12193737"/>
                <a:gd name="connsiteY10263" fmla="*/ 2890984 h 3910698"/>
                <a:gd name="connsiteX10264" fmla="*/ 5285108 w 12193737"/>
                <a:gd name="connsiteY10264" fmla="*/ 2740422 h 3910698"/>
                <a:gd name="connsiteX10265" fmla="*/ 5410431 w 12193737"/>
                <a:gd name="connsiteY10265" fmla="*/ 2812770 h 3910698"/>
                <a:gd name="connsiteX10266" fmla="*/ 5410431 w 12193737"/>
                <a:gd name="connsiteY10266" fmla="*/ 2818636 h 3910698"/>
                <a:gd name="connsiteX10267" fmla="*/ 5410431 w 12193737"/>
                <a:gd name="connsiteY10267" fmla="*/ 2808859 h 3910698"/>
                <a:gd name="connsiteX10268" fmla="*/ 5286809 w 12193737"/>
                <a:gd name="connsiteY10268" fmla="*/ 2737489 h 3910698"/>
                <a:gd name="connsiteX10269" fmla="*/ 5410431 w 12193737"/>
                <a:gd name="connsiteY10269" fmla="*/ 2666119 h 3910698"/>
                <a:gd name="connsiteX10270" fmla="*/ 5410431 w 12193737"/>
                <a:gd name="connsiteY10270" fmla="*/ 2808859 h 3910698"/>
                <a:gd name="connsiteX10271" fmla="*/ 5410431 w 12193737"/>
                <a:gd name="connsiteY10271" fmla="*/ 2662208 h 3910698"/>
                <a:gd name="connsiteX10272" fmla="*/ 5285108 w 12193737"/>
                <a:gd name="connsiteY10272" fmla="*/ 2734556 h 3910698"/>
                <a:gd name="connsiteX10273" fmla="*/ 5285108 w 12193737"/>
                <a:gd name="connsiteY10273" fmla="*/ 2583994 h 3910698"/>
                <a:gd name="connsiteX10274" fmla="*/ 5410431 w 12193737"/>
                <a:gd name="connsiteY10274" fmla="*/ 2656378 h 3910698"/>
                <a:gd name="connsiteX10275" fmla="*/ 5410431 w 12193737"/>
                <a:gd name="connsiteY10275" fmla="*/ 2662244 h 3910698"/>
                <a:gd name="connsiteX10276" fmla="*/ 5410431 w 12193737"/>
                <a:gd name="connsiteY10276" fmla="*/ 2652431 h 3910698"/>
                <a:gd name="connsiteX10277" fmla="*/ 5286809 w 12193737"/>
                <a:gd name="connsiteY10277" fmla="*/ 2581061 h 3910698"/>
                <a:gd name="connsiteX10278" fmla="*/ 5410431 w 12193737"/>
                <a:gd name="connsiteY10278" fmla="*/ 2509691 h 3910698"/>
                <a:gd name="connsiteX10279" fmla="*/ 5410431 w 12193737"/>
                <a:gd name="connsiteY10279" fmla="*/ 2652431 h 3910698"/>
                <a:gd name="connsiteX10280" fmla="*/ 5410431 w 12193737"/>
                <a:gd name="connsiteY10280" fmla="*/ 2505780 h 3910698"/>
                <a:gd name="connsiteX10281" fmla="*/ 5285108 w 12193737"/>
                <a:gd name="connsiteY10281" fmla="*/ 2578128 h 3910698"/>
                <a:gd name="connsiteX10282" fmla="*/ 5285108 w 12193737"/>
                <a:gd name="connsiteY10282" fmla="*/ 2433468 h 3910698"/>
                <a:gd name="connsiteX10283" fmla="*/ 5290213 w 12193737"/>
                <a:gd name="connsiteY10283" fmla="*/ 2430535 h 3910698"/>
                <a:gd name="connsiteX10284" fmla="*/ 5410431 w 12193737"/>
                <a:gd name="connsiteY10284" fmla="*/ 2499950 h 3910698"/>
                <a:gd name="connsiteX10285" fmla="*/ 5410431 w 12193737"/>
                <a:gd name="connsiteY10285" fmla="*/ 2505816 h 3910698"/>
                <a:gd name="connsiteX10286" fmla="*/ 5410431 w 12193737"/>
                <a:gd name="connsiteY10286" fmla="*/ 2496003 h 3910698"/>
                <a:gd name="connsiteX10287" fmla="*/ 5293617 w 12193737"/>
                <a:gd name="connsiteY10287" fmla="*/ 2428544 h 3910698"/>
                <a:gd name="connsiteX10288" fmla="*/ 5410431 w 12193737"/>
                <a:gd name="connsiteY10288" fmla="*/ 2361084 h 3910698"/>
                <a:gd name="connsiteX10289" fmla="*/ 5410431 w 12193737"/>
                <a:gd name="connsiteY10289" fmla="*/ 2496003 h 3910698"/>
                <a:gd name="connsiteX10290" fmla="*/ 5410431 w 12193737"/>
                <a:gd name="connsiteY10290" fmla="*/ 2331754 h 3910698"/>
                <a:gd name="connsiteX10291" fmla="*/ 5293581 w 12193737"/>
                <a:gd name="connsiteY10291" fmla="*/ 2264294 h 3910698"/>
                <a:gd name="connsiteX10292" fmla="*/ 5410431 w 12193737"/>
                <a:gd name="connsiteY10292" fmla="*/ 2196835 h 3910698"/>
                <a:gd name="connsiteX10293" fmla="*/ 5410431 w 12193737"/>
                <a:gd name="connsiteY10293" fmla="*/ 2331754 h 3910698"/>
                <a:gd name="connsiteX10294" fmla="*/ 5410431 w 12193737"/>
                <a:gd name="connsiteY10294" fmla="*/ 2192924 h 3910698"/>
                <a:gd name="connsiteX10295" fmla="*/ 5290177 w 12193737"/>
                <a:gd name="connsiteY10295" fmla="*/ 2262339 h 3910698"/>
                <a:gd name="connsiteX10296" fmla="*/ 5285108 w 12193737"/>
                <a:gd name="connsiteY10296" fmla="*/ 2259406 h 3910698"/>
                <a:gd name="connsiteX10297" fmla="*/ 5285108 w 12193737"/>
                <a:gd name="connsiteY10297" fmla="*/ 2114674 h 3910698"/>
                <a:gd name="connsiteX10298" fmla="*/ 5410431 w 12193737"/>
                <a:gd name="connsiteY10298" fmla="*/ 2187022 h 3910698"/>
                <a:gd name="connsiteX10299" fmla="*/ 5410431 w 12193737"/>
                <a:gd name="connsiteY10299" fmla="*/ 2192888 h 3910698"/>
                <a:gd name="connsiteX10300" fmla="*/ 5410431 w 12193737"/>
                <a:gd name="connsiteY10300" fmla="*/ 2183147 h 3910698"/>
                <a:gd name="connsiteX10301" fmla="*/ 5286809 w 12193737"/>
                <a:gd name="connsiteY10301" fmla="*/ 2111777 h 3910698"/>
                <a:gd name="connsiteX10302" fmla="*/ 5410431 w 12193737"/>
                <a:gd name="connsiteY10302" fmla="*/ 2040407 h 3910698"/>
                <a:gd name="connsiteX10303" fmla="*/ 5410431 w 12193737"/>
                <a:gd name="connsiteY10303" fmla="*/ 2183147 h 3910698"/>
                <a:gd name="connsiteX10304" fmla="*/ 5410431 w 12193737"/>
                <a:gd name="connsiteY10304" fmla="*/ 2036496 h 3910698"/>
                <a:gd name="connsiteX10305" fmla="*/ 5285108 w 12193737"/>
                <a:gd name="connsiteY10305" fmla="*/ 2108844 h 3910698"/>
                <a:gd name="connsiteX10306" fmla="*/ 5285108 w 12193737"/>
                <a:gd name="connsiteY10306" fmla="*/ 1958282 h 3910698"/>
                <a:gd name="connsiteX10307" fmla="*/ 5410431 w 12193737"/>
                <a:gd name="connsiteY10307" fmla="*/ 2030630 h 3910698"/>
                <a:gd name="connsiteX10308" fmla="*/ 5410431 w 12193737"/>
                <a:gd name="connsiteY10308" fmla="*/ 2036496 h 3910698"/>
                <a:gd name="connsiteX10309" fmla="*/ 5410431 w 12193737"/>
                <a:gd name="connsiteY10309" fmla="*/ 2026719 h 3910698"/>
                <a:gd name="connsiteX10310" fmla="*/ 5286809 w 12193737"/>
                <a:gd name="connsiteY10310" fmla="*/ 1955349 h 3910698"/>
                <a:gd name="connsiteX10311" fmla="*/ 5410431 w 12193737"/>
                <a:gd name="connsiteY10311" fmla="*/ 1883979 h 3910698"/>
                <a:gd name="connsiteX10312" fmla="*/ 5410431 w 12193737"/>
                <a:gd name="connsiteY10312" fmla="*/ 2026719 h 3910698"/>
                <a:gd name="connsiteX10313" fmla="*/ 5410431 w 12193737"/>
                <a:gd name="connsiteY10313" fmla="*/ 1880068 h 3910698"/>
                <a:gd name="connsiteX10314" fmla="*/ 5285108 w 12193737"/>
                <a:gd name="connsiteY10314" fmla="*/ 1952416 h 3910698"/>
                <a:gd name="connsiteX10315" fmla="*/ 5285108 w 12193737"/>
                <a:gd name="connsiteY10315" fmla="*/ 1801854 h 3910698"/>
                <a:gd name="connsiteX10316" fmla="*/ 5410431 w 12193737"/>
                <a:gd name="connsiteY10316" fmla="*/ 1874202 h 3910698"/>
                <a:gd name="connsiteX10317" fmla="*/ 5410431 w 12193737"/>
                <a:gd name="connsiteY10317" fmla="*/ 1880068 h 3910698"/>
                <a:gd name="connsiteX10318" fmla="*/ 5410431 w 12193737"/>
                <a:gd name="connsiteY10318" fmla="*/ 1870291 h 3910698"/>
                <a:gd name="connsiteX10319" fmla="*/ 5286809 w 12193737"/>
                <a:gd name="connsiteY10319" fmla="*/ 1798921 h 3910698"/>
                <a:gd name="connsiteX10320" fmla="*/ 5410431 w 12193737"/>
                <a:gd name="connsiteY10320" fmla="*/ 1727551 h 3910698"/>
                <a:gd name="connsiteX10321" fmla="*/ 5410431 w 12193737"/>
                <a:gd name="connsiteY10321" fmla="*/ 1870291 h 3910698"/>
                <a:gd name="connsiteX10322" fmla="*/ 5410431 w 12193737"/>
                <a:gd name="connsiteY10322" fmla="*/ 1723640 h 3910698"/>
                <a:gd name="connsiteX10323" fmla="*/ 5285108 w 12193737"/>
                <a:gd name="connsiteY10323" fmla="*/ 1795988 h 3910698"/>
                <a:gd name="connsiteX10324" fmla="*/ 5285108 w 12193737"/>
                <a:gd name="connsiteY10324" fmla="*/ 1651292 h 3910698"/>
                <a:gd name="connsiteX10325" fmla="*/ 5290177 w 12193737"/>
                <a:gd name="connsiteY10325" fmla="*/ 1648359 h 3910698"/>
                <a:gd name="connsiteX10326" fmla="*/ 5410431 w 12193737"/>
                <a:gd name="connsiteY10326" fmla="*/ 1717774 h 3910698"/>
                <a:gd name="connsiteX10327" fmla="*/ 5410431 w 12193737"/>
                <a:gd name="connsiteY10327" fmla="*/ 1723640 h 3910698"/>
                <a:gd name="connsiteX10328" fmla="*/ 5410431 w 12193737"/>
                <a:gd name="connsiteY10328" fmla="*/ 1713864 h 3910698"/>
                <a:gd name="connsiteX10329" fmla="*/ 5293581 w 12193737"/>
                <a:gd name="connsiteY10329" fmla="*/ 1646404 h 3910698"/>
                <a:gd name="connsiteX10330" fmla="*/ 5410431 w 12193737"/>
                <a:gd name="connsiteY10330" fmla="*/ 1578944 h 3910698"/>
                <a:gd name="connsiteX10331" fmla="*/ 5410431 w 12193737"/>
                <a:gd name="connsiteY10331" fmla="*/ 1713864 h 3910698"/>
                <a:gd name="connsiteX10332" fmla="*/ 5410431 w 12193737"/>
                <a:gd name="connsiteY10332" fmla="*/ 1549614 h 3910698"/>
                <a:gd name="connsiteX10333" fmla="*/ 5293581 w 12193737"/>
                <a:gd name="connsiteY10333" fmla="*/ 1482155 h 3910698"/>
                <a:gd name="connsiteX10334" fmla="*/ 5410431 w 12193737"/>
                <a:gd name="connsiteY10334" fmla="*/ 1414695 h 3910698"/>
                <a:gd name="connsiteX10335" fmla="*/ 5410431 w 12193737"/>
                <a:gd name="connsiteY10335" fmla="*/ 1549614 h 3910698"/>
                <a:gd name="connsiteX10336" fmla="*/ 5410431 w 12193737"/>
                <a:gd name="connsiteY10336" fmla="*/ 1410784 h 3910698"/>
                <a:gd name="connsiteX10337" fmla="*/ 5290177 w 12193737"/>
                <a:gd name="connsiteY10337" fmla="*/ 1480199 h 3910698"/>
                <a:gd name="connsiteX10338" fmla="*/ 5285108 w 12193737"/>
                <a:gd name="connsiteY10338" fmla="*/ 1477266 h 3910698"/>
                <a:gd name="connsiteX10339" fmla="*/ 5285108 w 12193737"/>
                <a:gd name="connsiteY10339" fmla="*/ 1332570 h 3910698"/>
                <a:gd name="connsiteX10340" fmla="*/ 5410431 w 12193737"/>
                <a:gd name="connsiteY10340" fmla="*/ 1404918 h 3910698"/>
                <a:gd name="connsiteX10341" fmla="*/ 5410431 w 12193737"/>
                <a:gd name="connsiteY10341" fmla="*/ 1410784 h 3910698"/>
                <a:gd name="connsiteX10342" fmla="*/ 5410431 w 12193737"/>
                <a:gd name="connsiteY10342" fmla="*/ 1401008 h 3910698"/>
                <a:gd name="connsiteX10343" fmla="*/ 5286809 w 12193737"/>
                <a:gd name="connsiteY10343" fmla="*/ 1329637 h 3910698"/>
                <a:gd name="connsiteX10344" fmla="*/ 5410431 w 12193737"/>
                <a:gd name="connsiteY10344" fmla="*/ 1258267 h 3910698"/>
                <a:gd name="connsiteX10345" fmla="*/ 5410431 w 12193737"/>
                <a:gd name="connsiteY10345" fmla="*/ 1401008 h 3910698"/>
                <a:gd name="connsiteX10346" fmla="*/ 5410431 w 12193737"/>
                <a:gd name="connsiteY10346" fmla="*/ 1254357 h 3910698"/>
                <a:gd name="connsiteX10347" fmla="*/ 5285108 w 12193737"/>
                <a:gd name="connsiteY10347" fmla="*/ 1326704 h 3910698"/>
                <a:gd name="connsiteX10348" fmla="*/ 5285108 w 12193737"/>
                <a:gd name="connsiteY10348" fmla="*/ 1176143 h 3910698"/>
                <a:gd name="connsiteX10349" fmla="*/ 5410431 w 12193737"/>
                <a:gd name="connsiteY10349" fmla="*/ 1248490 h 3910698"/>
                <a:gd name="connsiteX10350" fmla="*/ 5410431 w 12193737"/>
                <a:gd name="connsiteY10350" fmla="*/ 1254357 h 3910698"/>
                <a:gd name="connsiteX10351" fmla="*/ 5410431 w 12193737"/>
                <a:gd name="connsiteY10351" fmla="*/ 1244580 h 3910698"/>
                <a:gd name="connsiteX10352" fmla="*/ 5286809 w 12193737"/>
                <a:gd name="connsiteY10352" fmla="*/ 1173210 h 3910698"/>
                <a:gd name="connsiteX10353" fmla="*/ 5410431 w 12193737"/>
                <a:gd name="connsiteY10353" fmla="*/ 1101839 h 3910698"/>
                <a:gd name="connsiteX10354" fmla="*/ 5410431 w 12193737"/>
                <a:gd name="connsiteY10354" fmla="*/ 1244580 h 3910698"/>
                <a:gd name="connsiteX10355" fmla="*/ 5410431 w 12193737"/>
                <a:gd name="connsiteY10355" fmla="*/ 1097929 h 3910698"/>
                <a:gd name="connsiteX10356" fmla="*/ 5285108 w 12193737"/>
                <a:gd name="connsiteY10356" fmla="*/ 1170276 h 3910698"/>
                <a:gd name="connsiteX10357" fmla="*/ 5285108 w 12193737"/>
                <a:gd name="connsiteY10357" fmla="*/ 1019715 h 3910698"/>
                <a:gd name="connsiteX10358" fmla="*/ 5410431 w 12193737"/>
                <a:gd name="connsiteY10358" fmla="*/ 1092063 h 3910698"/>
                <a:gd name="connsiteX10359" fmla="*/ 5410431 w 12193737"/>
                <a:gd name="connsiteY10359" fmla="*/ 1097929 h 3910698"/>
                <a:gd name="connsiteX10360" fmla="*/ 5410431 w 12193737"/>
                <a:gd name="connsiteY10360" fmla="*/ 1088152 h 3910698"/>
                <a:gd name="connsiteX10361" fmla="*/ 5286809 w 12193737"/>
                <a:gd name="connsiteY10361" fmla="*/ 1016782 h 3910698"/>
                <a:gd name="connsiteX10362" fmla="*/ 5410431 w 12193737"/>
                <a:gd name="connsiteY10362" fmla="*/ 945411 h 3910698"/>
                <a:gd name="connsiteX10363" fmla="*/ 5410431 w 12193737"/>
                <a:gd name="connsiteY10363" fmla="*/ 1088152 h 3910698"/>
                <a:gd name="connsiteX10364" fmla="*/ 5410431 w 12193737"/>
                <a:gd name="connsiteY10364" fmla="*/ 941501 h 3910698"/>
                <a:gd name="connsiteX10365" fmla="*/ 5285108 w 12193737"/>
                <a:gd name="connsiteY10365" fmla="*/ 1013848 h 3910698"/>
                <a:gd name="connsiteX10366" fmla="*/ 5285108 w 12193737"/>
                <a:gd name="connsiteY10366" fmla="*/ 869153 h 3910698"/>
                <a:gd name="connsiteX10367" fmla="*/ 5290213 w 12193737"/>
                <a:gd name="connsiteY10367" fmla="*/ 866220 h 3910698"/>
                <a:gd name="connsiteX10368" fmla="*/ 5410431 w 12193737"/>
                <a:gd name="connsiteY10368" fmla="*/ 935635 h 3910698"/>
                <a:gd name="connsiteX10369" fmla="*/ 5410431 w 12193737"/>
                <a:gd name="connsiteY10369" fmla="*/ 941501 h 3910698"/>
                <a:gd name="connsiteX10370" fmla="*/ 5410431 w 12193737"/>
                <a:gd name="connsiteY10370" fmla="*/ 931724 h 3910698"/>
                <a:gd name="connsiteX10371" fmla="*/ 5293581 w 12193737"/>
                <a:gd name="connsiteY10371" fmla="*/ 864264 h 3910698"/>
                <a:gd name="connsiteX10372" fmla="*/ 5410431 w 12193737"/>
                <a:gd name="connsiteY10372" fmla="*/ 796805 h 3910698"/>
                <a:gd name="connsiteX10373" fmla="*/ 5410431 w 12193737"/>
                <a:gd name="connsiteY10373" fmla="*/ 931724 h 3910698"/>
                <a:gd name="connsiteX10374" fmla="*/ 5410431 w 12193737"/>
                <a:gd name="connsiteY10374" fmla="*/ 767475 h 3910698"/>
                <a:gd name="connsiteX10375" fmla="*/ 5293581 w 12193737"/>
                <a:gd name="connsiteY10375" fmla="*/ 700015 h 3910698"/>
                <a:gd name="connsiteX10376" fmla="*/ 5410431 w 12193737"/>
                <a:gd name="connsiteY10376" fmla="*/ 632555 h 3910698"/>
                <a:gd name="connsiteX10377" fmla="*/ 5410431 w 12193737"/>
                <a:gd name="connsiteY10377" fmla="*/ 767475 h 3910698"/>
                <a:gd name="connsiteX10378" fmla="*/ 5410431 w 12193737"/>
                <a:gd name="connsiteY10378" fmla="*/ 628645 h 3910698"/>
                <a:gd name="connsiteX10379" fmla="*/ 5290177 w 12193737"/>
                <a:gd name="connsiteY10379" fmla="*/ 698060 h 3910698"/>
                <a:gd name="connsiteX10380" fmla="*/ 5285108 w 12193737"/>
                <a:gd name="connsiteY10380" fmla="*/ 695127 h 3910698"/>
                <a:gd name="connsiteX10381" fmla="*/ 5285108 w 12193737"/>
                <a:gd name="connsiteY10381" fmla="*/ 550431 h 3910698"/>
                <a:gd name="connsiteX10382" fmla="*/ 5410431 w 12193737"/>
                <a:gd name="connsiteY10382" fmla="*/ 622779 h 3910698"/>
                <a:gd name="connsiteX10383" fmla="*/ 5410431 w 12193737"/>
                <a:gd name="connsiteY10383" fmla="*/ 628645 h 3910698"/>
                <a:gd name="connsiteX10384" fmla="*/ 5410431 w 12193737"/>
                <a:gd name="connsiteY10384" fmla="*/ 618868 h 3910698"/>
                <a:gd name="connsiteX10385" fmla="*/ 5286809 w 12193737"/>
                <a:gd name="connsiteY10385" fmla="*/ 547498 h 3910698"/>
                <a:gd name="connsiteX10386" fmla="*/ 5410431 w 12193737"/>
                <a:gd name="connsiteY10386" fmla="*/ 476128 h 3910698"/>
                <a:gd name="connsiteX10387" fmla="*/ 5410431 w 12193737"/>
                <a:gd name="connsiteY10387" fmla="*/ 618868 h 3910698"/>
                <a:gd name="connsiteX10388" fmla="*/ 5410431 w 12193737"/>
                <a:gd name="connsiteY10388" fmla="*/ 472217 h 3910698"/>
                <a:gd name="connsiteX10389" fmla="*/ 5285108 w 12193737"/>
                <a:gd name="connsiteY10389" fmla="*/ 544565 h 3910698"/>
                <a:gd name="connsiteX10390" fmla="*/ 5285108 w 12193737"/>
                <a:gd name="connsiteY10390" fmla="*/ 394003 h 3910698"/>
                <a:gd name="connsiteX10391" fmla="*/ 5410431 w 12193737"/>
                <a:gd name="connsiteY10391" fmla="*/ 466351 h 3910698"/>
                <a:gd name="connsiteX10392" fmla="*/ 5410431 w 12193737"/>
                <a:gd name="connsiteY10392" fmla="*/ 472217 h 3910698"/>
                <a:gd name="connsiteX10393" fmla="*/ 5410431 w 12193737"/>
                <a:gd name="connsiteY10393" fmla="*/ 462440 h 3910698"/>
                <a:gd name="connsiteX10394" fmla="*/ 5286809 w 12193737"/>
                <a:gd name="connsiteY10394" fmla="*/ 391070 h 3910698"/>
                <a:gd name="connsiteX10395" fmla="*/ 5410431 w 12193737"/>
                <a:gd name="connsiteY10395" fmla="*/ 319700 h 3910698"/>
                <a:gd name="connsiteX10396" fmla="*/ 5410431 w 12193737"/>
                <a:gd name="connsiteY10396" fmla="*/ 462440 h 3910698"/>
                <a:gd name="connsiteX10397" fmla="*/ 5410431 w 12193737"/>
                <a:gd name="connsiteY10397" fmla="*/ 315789 h 3910698"/>
                <a:gd name="connsiteX10398" fmla="*/ 5285108 w 12193737"/>
                <a:gd name="connsiteY10398" fmla="*/ 388137 h 3910698"/>
                <a:gd name="connsiteX10399" fmla="*/ 5285108 w 12193737"/>
                <a:gd name="connsiteY10399" fmla="*/ 237611 h 3910698"/>
                <a:gd name="connsiteX10400" fmla="*/ 5410431 w 12193737"/>
                <a:gd name="connsiteY10400" fmla="*/ 309959 h 3910698"/>
                <a:gd name="connsiteX10401" fmla="*/ 5410431 w 12193737"/>
                <a:gd name="connsiteY10401" fmla="*/ 315825 h 3910698"/>
                <a:gd name="connsiteX10402" fmla="*/ 5410431 w 12193737"/>
                <a:gd name="connsiteY10402" fmla="*/ 306012 h 3910698"/>
                <a:gd name="connsiteX10403" fmla="*/ 5286809 w 12193737"/>
                <a:gd name="connsiteY10403" fmla="*/ 234642 h 3910698"/>
                <a:gd name="connsiteX10404" fmla="*/ 5410431 w 12193737"/>
                <a:gd name="connsiteY10404" fmla="*/ 163272 h 3910698"/>
                <a:gd name="connsiteX10405" fmla="*/ 5410431 w 12193737"/>
                <a:gd name="connsiteY10405" fmla="*/ 306012 h 3910698"/>
                <a:gd name="connsiteX10406" fmla="*/ 5410431 w 12193737"/>
                <a:gd name="connsiteY10406" fmla="*/ 159361 h 3910698"/>
                <a:gd name="connsiteX10407" fmla="*/ 5285108 w 12193737"/>
                <a:gd name="connsiteY10407" fmla="*/ 231709 h 3910698"/>
                <a:gd name="connsiteX10408" fmla="*/ 5285108 w 12193737"/>
                <a:gd name="connsiteY10408" fmla="*/ 86977 h 3910698"/>
                <a:gd name="connsiteX10409" fmla="*/ 5290177 w 12193737"/>
                <a:gd name="connsiteY10409" fmla="*/ 84044 h 3910698"/>
                <a:gd name="connsiteX10410" fmla="*/ 5410431 w 12193737"/>
                <a:gd name="connsiteY10410" fmla="*/ 153459 h 3910698"/>
                <a:gd name="connsiteX10411" fmla="*/ 5410431 w 12193737"/>
                <a:gd name="connsiteY10411" fmla="*/ 159325 h 3910698"/>
                <a:gd name="connsiteX10412" fmla="*/ 5410431 w 12193737"/>
                <a:gd name="connsiteY10412" fmla="*/ 149584 h 3910698"/>
                <a:gd name="connsiteX10413" fmla="*/ 5293581 w 12193737"/>
                <a:gd name="connsiteY10413" fmla="*/ 82125 h 3910698"/>
                <a:gd name="connsiteX10414" fmla="*/ 5410431 w 12193737"/>
                <a:gd name="connsiteY10414" fmla="*/ 14665 h 3910698"/>
                <a:gd name="connsiteX10415" fmla="*/ 5410431 w 12193737"/>
                <a:gd name="connsiteY10415" fmla="*/ 149620 h 3910698"/>
                <a:gd name="connsiteX10416" fmla="*/ 5427377 w 12193737"/>
                <a:gd name="connsiteY10416" fmla="*/ 3896033 h 3910698"/>
                <a:gd name="connsiteX10417" fmla="*/ 5427377 w 12193737"/>
                <a:gd name="connsiteY10417" fmla="*/ 3761114 h 3910698"/>
                <a:gd name="connsiteX10418" fmla="*/ 5544228 w 12193737"/>
                <a:gd name="connsiteY10418" fmla="*/ 3828573 h 3910698"/>
                <a:gd name="connsiteX10419" fmla="*/ 5427377 w 12193737"/>
                <a:gd name="connsiteY10419" fmla="*/ 3896033 h 3910698"/>
                <a:gd name="connsiteX10420" fmla="*/ 5547596 w 12193737"/>
                <a:gd name="connsiteY10420" fmla="*/ 3826618 h 3910698"/>
                <a:gd name="connsiteX10421" fmla="*/ 5427341 w 12193737"/>
                <a:gd name="connsiteY10421" fmla="*/ 3757203 h 3910698"/>
                <a:gd name="connsiteX10422" fmla="*/ 5427341 w 12193737"/>
                <a:gd name="connsiteY10422" fmla="*/ 3751337 h 3910698"/>
                <a:gd name="connsiteX10423" fmla="*/ 5552629 w 12193737"/>
                <a:gd name="connsiteY10423" fmla="*/ 3679026 h 3910698"/>
                <a:gd name="connsiteX10424" fmla="*/ 5552629 w 12193737"/>
                <a:gd name="connsiteY10424" fmla="*/ 3823721 h 3910698"/>
                <a:gd name="connsiteX10425" fmla="*/ 5547560 w 12193737"/>
                <a:gd name="connsiteY10425" fmla="*/ 3826655 h 3910698"/>
                <a:gd name="connsiteX10426" fmla="*/ 5556069 w 12193737"/>
                <a:gd name="connsiteY10426" fmla="*/ 3821730 h 3910698"/>
                <a:gd name="connsiteX10427" fmla="*/ 5556069 w 12193737"/>
                <a:gd name="connsiteY10427" fmla="*/ 3678989 h 3910698"/>
                <a:gd name="connsiteX10428" fmla="*/ 5582611 w 12193737"/>
                <a:gd name="connsiteY10428" fmla="*/ 3694306 h 3910698"/>
                <a:gd name="connsiteX10429" fmla="*/ 5679691 w 12193737"/>
                <a:gd name="connsiteY10429" fmla="*/ 3750360 h 3910698"/>
                <a:gd name="connsiteX10430" fmla="*/ 5556069 w 12193737"/>
                <a:gd name="connsiteY10430" fmla="*/ 3821730 h 3910698"/>
                <a:gd name="connsiteX10431" fmla="*/ 5688128 w 12193737"/>
                <a:gd name="connsiteY10431" fmla="*/ 3907765 h 3910698"/>
                <a:gd name="connsiteX10432" fmla="*/ 5584277 w 12193737"/>
                <a:gd name="connsiteY10432" fmla="*/ 3847801 h 3910698"/>
                <a:gd name="connsiteX10433" fmla="*/ 5564542 w 12193737"/>
                <a:gd name="connsiteY10433" fmla="*/ 3836395 h 3910698"/>
                <a:gd name="connsiteX10434" fmla="*/ 5688128 w 12193737"/>
                <a:gd name="connsiteY10434" fmla="*/ 3765061 h 3910698"/>
                <a:gd name="connsiteX10435" fmla="*/ 5688128 w 12193737"/>
                <a:gd name="connsiteY10435" fmla="*/ 3907765 h 3910698"/>
                <a:gd name="connsiteX10436" fmla="*/ 5691532 w 12193737"/>
                <a:gd name="connsiteY10436" fmla="*/ 3907765 h 3910698"/>
                <a:gd name="connsiteX10437" fmla="*/ 5691532 w 12193737"/>
                <a:gd name="connsiteY10437" fmla="*/ 3763069 h 3910698"/>
                <a:gd name="connsiteX10438" fmla="*/ 5696601 w 12193737"/>
                <a:gd name="connsiteY10438" fmla="*/ 3760137 h 3910698"/>
                <a:gd name="connsiteX10439" fmla="*/ 5821889 w 12193737"/>
                <a:gd name="connsiteY10439" fmla="*/ 3832448 h 3910698"/>
                <a:gd name="connsiteX10440" fmla="*/ 5691495 w 12193737"/>
                <a:gd name="connsiteY10440" fmla="*/ 3907765 h 3910698"/>
                <a:gd name="connsiteX10441" fmla="*/ 5823590 w 12193737"/>
                <a:gd name="connsiteY10441" fmla="*/ 3829551 h 3910698"/>
                <a:gd name="connsiteX10442" fmla="*/ 5700005 w 12193737"/>
                <a:gd name="connsiteY10442" fmla="*/ 3758181 h 3910698"/>
                <a:gd name="connsiteX10443" fmla="*/ 5823590 w 12193737"/>
                <a:gd name="connsiteY10443" fmla="*/ 3686811 h 3910698"/>
                <a:gd name="connsiteX10444" fmla="*/ 5823590 w 12193737"/>
                <a:gd name="connsiteY10444" fmla="*/ 3829515 h 3910698"/>
                <a:gd name="connsiteX10445" fmla="*/ 5826994 w 12193737"/>
                <a:gd name="connsiteY10445" fmla="*/ 3684855 h 3910698"/>
                <a:gd name="connsiteX10446" fmla="*/ 5832100 w 12193737"/>
                <a:gd name="connsiteY10446" fmla="*/ 3681922 h 3910698"/>
                <a:gd name="connsiteX10447" fmla="*/ 5957387 w 12193737"/>
                <a:gd name="connsiteY10447" fmla="*/ 3754234 h 3910698"/>
                <a:gd name="connsiteX10448" fmla="*/ 5826994 w 12193737"/>
                <a:gd name="connsiteY10448" fmla="*/ 3829551 h 3910698"/>
                <a:gd name="connsiteX10449" fmla="*/ 5826994 w 12193737"/>
                <a:gd name="connsiteY10449" fmla="*/ 3684855 h 3910698"/>
                <a:gd name="connsiteX10450" fmla="*/ 5959053 w 12193737"/>
                <a:gd name="connsiteY10450" fmla="*/ 3907765 h 3910698"/>
                <a:gd name="connsiteX10451" fmla="*/ 5828696 w 12193737"/>
                <a:gd name="connsiteY10451" fmla="*/ 3832484 h 3910698"/>
                <a:gd name="connsiteX10452" fmla="*/ 5959053 w 12193737"/>
                <a:gd name="connsiteY10452" fmla="*/ 3757240 h 3910698"/>
                <a:gd name="connsiteX10453" fmla="*/ 5959053 w 12193737"/>
                <a:gd name="connsiteY10453" fmla="*/ 3907765 h 3910698"/>
                <a:gd name="connsiteX10454" fmla="*/ 5959053 w 12193737"/>
                <a:gd name="connsiteY10454" fmla="*/ 3751301 h 3910698"/>
                <a:gd name="connsiteX10455" fmla="*/ 5835467 w 12193737"/>
                <a:gd name="connsiteY10455" fmla="*/ 3679931 h 3910698"/>
                <a:gd name="connsiteX10456" fmla="*/ 5959053 w 12193737"/>
                <a:gd name="connsiteY10456" fmla="*/ 3608597 h 3910698"/>
                <a:gd name="connsiteX10457" fmla="*/ 5959053 w 12193737"/>
                <a:gd name="connsiteY10457" fmla="*/ 3751301 h 3910698"/>
                <a:gd name="connsiteX10458" fmla="*/ 6087780 w 12193737"/>
                <a:gd name="connsiteY10458" fmla="*/ 3835417 h 3910698"/>
                <a:gd name="connsiteX10459" fmla="*/ 5962457 w 12193737"/>
                <a:gd name="connsiteY10459" fmla="*/ 3907765 h 3910698"/>
                <a:gd name="connsiteX10460" fmla="*/ 5962457 w 12193737"/>
                <a:gd name="connsiteY10460" fmla="*/ 3757203 h 3910698"/>
                <a:gd name="connsiteX10461" fmla="*/ 6087780 w 12193737"/>
                <a:gd name="connsiteY10461" fmla="*/ 3829551 h 3910698"/>
                <a:gd name="connsiteX10462" fmla="*/ 6087780 w 12193737"/>
                <a:gd name="connsiteY10462" fmla="*/ 3835417 h 3910698"/>
                <a:gd name="connsiteX10463" fmla="*/ 6087780 w 12193737"/>
                <a:gd name="connsiteY10463" fmla="*/ 3825641 h 3910698"/>
                <a:gd name="connsiteX10464" fmla="*/ 5964195 w 12193737"/>
                <a:gd name="connsiteY10464" fmla="*/ 3754271 h 3910698"/>
                <a:gd name="connsiteX10465" fmla="*/ 6087780 w 12193737"/>
                <a:gd name="connsiteY10465" fmla="*/ 3682936 h 3910698"/>
                <a:gd name="connsiteX10466" fmla="*/ 6087780 w 12193737"/>
                <a:gd name="connsiteY10466" fmla="*/ 3825641 h 3910698"/>
                <a:gd name="connsiteX10467" fmla="*/ 6087780 w 12193737"/>
                <a:gd name="connsiteY10467" fmla="*/ 3678989 h 3910698"/>
                <a:gd name="connsiteX10468" fmla="*/ 5962457 w 12193737"/>
                <a:gd name="connsiteY10468" fmla="*/ 3751337 h 3910698"/>
                <a:gd name="connsiteX10469" fmla="*/ 5962457 w 12193737"/>
                <a:gd name="connsiteY10469" fmla="*/ 3606678 h 3910698"/>
                <a:gd name="connsiteX10470" fmla="*/ 5967562 w 12193737"/>
                <a:gd name="connsiteY10470" fmla="*/ 3603745 h 3910698"/>
                <a:gd name="connsiteX10471" fmla="*/ 6087780 w 12193737"/>
                <a:gd name="connsiteY10471" fmla="*/ 3673123 h 3910698"/>
                <a:gd name="connsiteX10472" fmla="*/ 6087780 w 12193737"/>
                <a:gd name="connsiteY10472" fmla="*/ 3678989 h 3910698"/>
                <a:gd name="connsiteX10473" fmla="*/ 6087780 w 12193737"/>
                <a:gd name="connsiteY10473" fmla="*/ 3669213 h 3910698"/>
                <a:gd name="connsiteX10474" fmla="*/ 5970966 w 12193737"/>
                <a:gd name="connsiteY10474" fmla="*/ 3601753 h 3910698"/>
                <a:gd name="connsiteX10475" fmla="*/ 6087780 w 12193737"/>
                <a:gd name="connsiteY10475" fmla="*/ 3534330 h 3910698"/>
                <a:gd name="connsiteX10476" fmla="*/ 6087780 w 12193737"/>
                <a:gd name="connsiteY10476" fmla="*/ 3669213 h 3910698"/>
                <a:gd name="connsiteX10477" fmla="*/ 6087780 w 12193737"/>
                <a:gd name="connsiteY10477" fmla="*/ 3504927 h 3910698"/>
                <a:gd name="connsiteX10478" fmla="*/ 5970966 w 12193737"/>
                <a:gd name="connsiteY10478" fmla="*/ 3437504 h 3910698"/>
                <a:gd name="connsiteX10479" fmla="*/ 6087780 w 12193737"/>
                <a:gd name="connsiteY10479" fmla="*/ 3370044 h 3910698"/>
                <a:gd name="connsiteX10480" fmla="*/ 6087780 w 12193737"/>
                <a:gd name="connsiteY10480" fmla="*/ 3504927 h 3910698"/>
                <a:gd name="connsiteX10481" fmla="*/ 6087780 w 12193737"/>
                <a:gd name="connsiteY10481" fmla="*/ 3366134 h 3910698"/>
                <a:gd name="connsiteX10482" fmla="*/ 5967562 w 12193737"/>
                <a:gd name="connsiteY10482" fmla="*/ 3435549 h 3910698"/>
                <a:gd name="connsiteX10483" fmla="*/ 5962457 w 12193737"/>
                <a:gd name="connsiteY10483" fmla="*/ 3432615 h 3910698"/>
                <a:gd name="connsiteX10484" fmla="*/ 5962457 w 12193737"/>
                <a:gd name="connsiteY10484" fmla="*/ 3287956 h 3910698"/>
                <a:gd name="connsiteX10485" fmla="*/ 6087780 w 12193737"/>
                <a:gd name="connsiteY10485" fmla="*/ 3360304 h 3910698"/>
                <a:gd name="connsiteX10486" fmla="*/ 6087780 w 12193737"/>
                <a:gd name="connsiteY10486" fmla="*/ 3366170 h 3910698"/>
                <a:gd name="connsiteX10487" fmla="*/ 6087780 w 12193737"/>
                <a:gd name="connsiteY10487" fmla="*/ 3356357 h 3910698"/>
                <a:gd name="connsiteX10488" fmla="*/ 5964195 w 12193737"/>
                <a:gd name="connsiteY10488" fmla="*/ 3284987 h 3910698"/>
                <a:gd name="connsiteX10489" fmla="*/ 6087780 w 12193737"/>
                <a:gd name="connsiteY10489" fmla="*/ 3213616 h 3910698"/>
                <a:gd name="connsiteX10490" fmla="*/ 6087780 w 12193737"/>
                <a:gd name="connsiteY10490" fmla="*/ 3356321 h 3910698"/>
                <a:gd name="connsiteX10491" fmla="*/ 6087780 w 12193737"/>
                <a:gd name="connsiteY10491" fmla="*/ 3209706 h 3910698"/>
                <a:gd name="connsiteX10492" fmla="*/ 5962457 w 12193737"/>
                <a:gd name="connsiteY10492" fmla="*/ 3282054 h 3910698"/>
                <a:gd name="connsiteX10493" fmla="*/ 5962457 w 12193737"/>
                <a:gd name="connsiteY10493" fmla="*/ 3131492 h 3910698"/>
                <a:gd name="connsiteX10494" fmla="*/ 6087780 w 12193737"/>
                <a:gd name="connsiteY10494" fmla="*/ 3203840 h 3910698"/>
                <a:gd name="connsiteX10495" fmla="*/ 6087780 w 12193737"/>
                <a:gd name="connsiteY10495" fmla="*/ 3209706 h 3910698"/>
                <a:gd name="connsiteX10496" fmla="*/ 6087780 w 12193737"/>
                <a:gd name="connsiteY10496" fmla="*/ 3199929 h 3910698"/>
                <a:gd name="connsiteX10497" fmla="*/ 5964195 w 12193737"/>
                <a:gd name="connsiteY10497" fmla="*/ 3128559 h 3910698"/>
                <a:gd name="connsiteX10498" fmla="*/ 6087780 w 12193737"/>
                <a:gd name="connsiteY10498" fmla="*/ 3057188 h 3910698"/>
                <a:gd name="connsiteX10499" fmla="*/ 6087780 w 12193737"/>
                <a:gd name="connsiteY10499" fmla="*/ 3199929 h 3910698"/>
                <a:gd name="connsiteX10500" fmla="*/ 6087780 w 12193737"/>
                <a:gd name="connsiteY10500" fmla="*/ 3053278 h 3910698"/>
                <a:gd name="connsiteX10501" fmla="*/ 5962457 w 12193737"/>
                <a:gd name="connsiteY10501" fmla="*/ 3125626 h 3910698"/>
                <a:gd name="connsiteX10502" fmla="*/ 5962457 w 12193737"/>
                <a:gd name="connsiteY10502" fmla="*/ 2975064 h 3910698"/>
                <a:gd name="connsiteX10503" fmla="*/ 6087780 w 12193737"/>
                <a:gd name="connsiteY10503" fmla="*/ 3047412 h 3910698"/>
                <a:gd name="connsiteX10504" fmla="*/ 6087780 w 12193737"/>
                <a:gd name="connsiteY10504" fmla="*/ 3053278 h 3910698"/>
                <a:gd name="connsiteX10505" fmla="*/ 6087780 w 12193737"/>
                <a:gd name="connsiteY10505" fmla="*/ 3043501 h 3910698"/>
                <a:gd name="connsiteX10506" fmla="*/ 5964195 w 12193737"/>
                <a:gd name="connsiteY10506" fmla="*/ 2972131 h 3910698"/>
                <a:gd name="connsiteX10507" fmla="*/ 6087780 w 12193737"/>
                <a:gd name="connsiteY10507" fmla="*/ 2900797 h 3910698"/>
                <a:gd name="connsiteX10508" fmla="*/ 6087780 w 12193737"/>
                <a:gd name="connsiteY10508" fmla="*/ 3043501 h 3910698"/>
                <a:gd name="connsiteX10509" fmla="*/ 6087780 w 12193737"/>
                <a:gd name="connsiteY10509" fmla="*/ 2896850 h 3910698"/>
                <a:gd name="connsiteX10510" fmla="*/ 5962457 w 12193737"/>
                <a:gd name="connsiteY10510" fmla="*/ 2969198 h 3910698"/>
                <a:gd name="connsiteX10511" fmla="*/ 5962457 w 12193737"/>
                <a:gd name="connsiteY10511" fmla="*/ 2824502 h 3910698"/>
                <a:gd name="connsiteX10512" fmla="*/ 5967562 w 12193737"/>
                <a:gd name="connsiteY10512" fmla="*/ 2821569 h 3910698"/>
                <a:gd name="connsiteX10513" fmla="*/ 6087780 w 12193737"/>
                <a:gd name="connsiteY10513" fmla="*/ 2890984 h 3910698"/>
                <a:gd name="connsiteX10514" fmla="*/ 6087780 w 12193737"/>
                <a:gd name="connsiteY10514" fmla="*/ 2896850 h 3910698"/>
                <a:gd name="connsiteX10515" fmla="*/ 6087780 w 12193737"/>
                <a:gd name="connsiteY10515" fmla="*/ 2887073 h 3910698"/>
                <a:gd name="connsiteX10516" fmla="*/ 5970930 w 12193737"/>
                <a:gd name="connsiteY10516" fmla="*/ 2819613 h 3910698"/>
                <a:gd name="connsiteX10517" fmla="*/ 6087780 w 12193737"/>
                <a:gd name="connsiteY10517" fmla="*/ 2752154 h 3910698"/>
                <a:gd name="connsiteX10518" fmla="*/ 6087780 w 12193737"/>
                <a:gd name="connsiteY10518" fmla="*/ 2887037 h 3910698"/>
                <a:gd name="connsiteX10519" fmla="*/ 6087780 w 12193737"/>
                <a:gd name="connsiteY10519" fmla="*/ 2722824 h 3910698"/>
                <a:gd name="connsiteX10520" fmla="*/ 5970930 w 12193737"/>
                <a:gd name="connsiteY10520" fmla="*/ 2655364 h 3910698"/>
                <a:gd name="connsiteX10521" fmla="*/ 6087780 w 12193737"/>
                <a:gd name="connsiteY10521" fmla="*/ 2587905 h 3910698"/>
                <a:gd name="connsiteX10522" fmla="*/ 6087780 w 12193737"/>
                <a:gd name="connsiteY10522" fmla="*/ 2722824 h 3910698"/>
                <a:gd name="connsiteX10523" fmla="*/ 6087780 w 12193737"/>
                <a:gd name="connsiteY10523" fmla="*/ 2583994 h 3910698"/>
                <a:gd name="connsiteX10524" fmla="*/ 5967562 w 12193737"/>
                <a:gd name="connsiteY10524" fmla="*/ 2653409 h 3910698"/>
                <a:gd name="connsiteX10525" fmla="*/ 5962493 w 12193737"/>
                <a:gd name="connsiteY10525" fmla="*/ 2650476 h 3910698"/>
                <a:gd name="connsiteX10526" fmla="*/ 5962493 w 12193737"/>
                <a:gd name="connsiteY10526" fmla="*/ 2505780 h 3910698"/>
                <a:gd name="connsiteX10527" fmla="*/ 6087817 w 12193737"/>
                <a:gd name="connsiteY10527" fmla="*/ 2578128 h 3910698"/>
                <a:gd name="connsiteX10528" fmla="*/ 6087817 w 12193737"/>
                <a:gd name="connsiteY10528" fmla="*/ 2583994 h 3910698"/>
                <a:gd name="connsiteX10529" fmla="*/ 6087780 w 12193737"/>
                <a:gd name="connsiteY10529" fmla="*/ 2574217 h 3910698"/>
                <a:gd name="connsiteX10530" fmla="*/ 5964195 w 12193737"/>
                <a:gd name="connsiteY10530" fmla="*/ 2502847 h 3910698"/>
                <a:gd name="connsiteX10531" fmla="*/ 6087780 w 12193737"/>
                <a:gd name="connsiteY10531" fmla="*/ 2431477 h 3910698"/>
                <a:gd name="connsiteX10532" fmla="*/ 6087780 w 12193737"/>
                <a:gd name="connsiteY10532" fmla="*/ 2574217 h 3910698"/>
                <a:gd name="connsiteX10533" fmla="*/ 6087780 w 12193737"/>
                <a:gd name="connsiteY10533" fmla="*/ 2427566 h 3910698"/>
                <a:gd name="connsiteX10534" fmla="*/ 5962457 w 12193737"/>
                <a:gd name="connsiteY10534" fmla="*/ 2499914 h 3910698"/>
                <a:gd name="connsiteX10535" fmla="*/ 5962457 w 12193737"/>
                <a:gd name="connsiteY10535" fmla="*/ 2349352 h 3910698"/>
                <a:gd name="connsiteX10536" fmla="*/ 6087780 w 12193737"/>
                <a:gd name="connsiteY10536" fmla="*/ 2421700 h 3910698"/>
                <a:gd name="connsiteX10537" fmla="*/ 6087780 w 12193737"/>
                <a:gd name="connsiteY10537" fmla="*/ 2427566 h 3910698"/>
                <a:gd name="connsiteX10538" fmla="*/ 6087780 w 12193737"/>
                <a:gd name="connsiteY10538" fmla="*/ 2417789 h 3910698"/>
                <a:gd name="connsiteX10539" fmla="*/ 5964195 w 12193737"/>
                <a:gd name="connsiteY10539" fmla="*/ 2346419 h 3910698"/>
                <a:gd name="connsiteX10540" fmla="*/ 6087780 w 12193737"/>
                <a:gd name="connsiteY10540" fmla="*/ 2275049 h 3910698"/>
                <a:gd name="connsiteX10541" fmla="*/ 6087780 w 12193737"/>
                <a:gd name="connsiteY10541" fmla="*/ 2417789 h 3910698"/>
                <a:gd name="connsiteX10542" fmla="*/ 6087780 w 12193737"/>
                <a:gd name="connsiteY10542" fmla="*/ 2271138 h 3910698"/>
                <a:gd name="connsiteX10543" fmla="*/ 5962457 w 12193737"/>
                <a:gd name="connsiteY10543" fmla="*/ 2343486 h 3910698"/>
                <a:gd name="connsiteX10544" fmla="*/ 5962457 w 12193737"/>
                <a:gd name="connsiteY10544" fmla="*/ 2192924 h 3910698"/>
                <a:gd name="connsiteX10545" fmla="*/ 6087780 w 12193737"/>
                <a:gd name="connsiteY10545" fmla="*/ 2265272 h 3910698"/>
                <a:gd name="connsiteX10546" fmla="*/ 6087780 w 12193737"/>
                <a:gd name="connsiteY10546" fmla="*/ 2271138 h 3910698"/>
                <a:gd name="connsiteX10547" fmla="*/ 6087780 w 12193737"/>
                <a:gd name="connsiteY10547" fmla="*/ 2261361 h 3910698"/>
                <a:gd name="connsiteX10548" fmla="*/ 5964195 w 12193737"/>
                <a:gd name="connsiteY10548" fmla="*/ 2189991 h 3910698"/>
                <a:gd name="connsiteX10549" fmla="*/ 6087780 w 12193737"/>
                <a:gd name="connsiteY10549" fmla="*/ 2118621 h 3910698"/>
                <a:gd name="connsiteX10550" fmla="*/ 6087780 w 12193737"/>
                <a:gd name="connsiteY10550" fmla="*/ 2261361 h 3910698"/>
                <a:gd name="connsiteX10551" fmla="*/ 6087780 w 12193737"/>
                <a:gd name="connsiteY10551" fmla="*/ 2114710 h 3910698"/>
                <a:gd name="connsiteX10552" fmla="*/ 5962457 w 12193737"/>
                <a:gd name="connsiteY10552" fmla="*/ 2187058 h 3910698"/>
                <a:gd name="connsiteX10553" fmla="*/ 5962457 w 12193737"/>
                <a:gd name="connsiteY10553" fmla="*/ 2042362 h 3910698"/>
                <a:gd name="connsiteX10554" fmla="*/ 5967562 w 12193737"/>
                <a:gd name="connsiteY10554" fmla="*/ 2039429 h 3910698"/>
                <a:gd name="connsiteX10555" fmla="*/ 6087780 w 12193737"/>
                <a:gd name="connsiteY10555" fmla="*/ 2108844 h 3910698"/>
                <a:gd name="connsiteX10556" fmla="*/ 6087780 w 12193737"/>
                <a:gd name="connsiteY10556" fmla="*/ 2114710 h 3910698"/>
                <a:gd name="connsiteX10557" fmla="*/ 6087780 w 12193737"/>
                <a:gd name="connsiteY10557" fmla="*/ 2104933 h 3910698"/>
                <a:gd name="connsiteX10558" fmla="*/ 5970966 w 12193737"/>
                <a:gd name="connsiteY10558" fmla="*/ 2037474 h 3910698"/>
                <a:gd name="connsiteX10559" fmla="*/ 6087780 w 12193737"/>
                <a:gd name="connsiteY10559" fmla="*/ 1970050 h 3910698"/>
                <a:gd name="connsiteX10560" fmla="*/ 6087780 w 12193737"/>
                <a:gd name="connsiteY10560" fmla="*/ 2104933 h 3910698"/>
                <a:gd name="connsiteX10561" fmla="*/ 6087780 w 12193737"/>
                <a:gd name="connsiteY10561" fmla="*/ 1940684 h 3910698"/>
                <a:gd name="connsiteX10562" fmla="*/ 5970930 w 12193737"/>
                <a:gd name="connsiteY10562" fmla="*/ 1873225 h 3910698"/>
                <a:gd name="connsiteX10563" fmla="*/ 6087780 w 12193737"/>
                <a:gd name="connsiteY10563" fmla="*/ 1805765 h 3910698"/>
                <a:gd name="connsiteX10564" fmla="*/ 6087780 w 12193737"/>
                <a:gd name="connsiteY10564" fmla="*/ 1940684 h 3910698"/>
                <a:gd name="connsiteX10565" fmla="*/ 6087780 w 12193737"/>
                <a:gd name="connsiteY10565" fmla="*/ 1801854 h 3910698"/>
                <a:gd name="connsiteX10566" fmla="*/ 5967562 w 12193737"/>
                <a:gd name="connsiteY10566" fmla="*/ 1871269 h 3910698"/>
                <a:gd name="connsiteX10567" fmla="*/ 5962493 w 12193737"/>
                <a:gd name="connsiteY10567" fmla="*/ 1868336 h 3910698"/>
                <a:gd name="connsiteX10568" fmla="*/ 5962493 w 12193737"/>
                <a:gd name="connsiteY10568" fmla="*/ 1723640 h 3910698"/>
                <a:gd name="connsiteX10569" fmla="*/ 6087817 w 12193737"/>
                <a:gd name="connsiteY10569" fmla="*/ 1795988 h 3910698"/>
                <a:gd name="connsiteX10570" fmla="*/ 6087817 w 12193737"/>
                <a:gd name="connsiteY10570" fmla="*/ 1801854 h 3910698"/>
                <a:gd name="connsiteX10571" fmla="*/ 6087780 w 12193737"/>
                <a:gd name="connsiteY10571" fmla="*/ 1792078 h 3910698"/>
                <a:gd name="connsiteX10572" fmla="*/ 5964158 w 12193737"/>
                <a:gd name="connsiteY10572" fmla="*/ 1720707 h 3910698"/>
                <a:gd name="connsiteX10573" fmla="*/ 6087780 w 12193737"/>
                <a:gd name="connsiteY10573" fmla="*/ 1649337 h 3910698"/>
                <a:gd name="connsiteX10574" fmla="*/ 6087780 w 12193737"/>
                <a:gd name="connsiteY10574" fmla="*/ 1792078 h 3910698"/>
                <a:gd name="connsiteX10575" fmla="*/ 6087780 w 12193737"/>
                <a:gd name="connsiteY10575" fmla="*/ 1645426 h 3910698"/>
                <a:gd name="connsiteX10576" fmla="*/ 5962457 w 12193737"/>
                <a:gd name="connsiteY10576" fmla="*/ 1717774 h 3910698"/>
                <a:gd name="connsiteX10577" fmla="*/ 5962457 w 12193737"/>
                <a:gd name="connsiteY10577" fmla="*/ 1567212 h 3910698"/>
                <a:gd name="connsiteX10578" fmla="*/ 6087780 w 12193737"/>
                <a:gd name="connsiteY10578" fmla="*/ 1639560 h 3910698"/>
                <a:gd name="connsiteX10579" fmla="*/ 6087780 w 12193737"/>
                <a:gd name="connsiteY10579" fmla="*/ 1645426 h 3910698"/>
                <a:gd name="connsiteX10580" fmla="*/ 6087780 w 12193737"/>
                <a:gd name="connsiteY10580" fmla="*/ 1635650 h 3910698"/>
                <a:gd name="connsiteX10581" fmla="*/ 5964158 w 12193737"/>
                <a:gd name="connsiteY10581" fmla="*/ 1564279 h 3910698"/>
                <a:gd name="connsiteX10582" fmla="*/ 6087780 w 12193737"/>
                <a:gd name="connsiteY10582" fmla="*/ 1492909 h 3910698"/>
                <a:gd name="connsiteX10583" fmla="*/ 6087780 w 12193737"/>
                <a:gd name="connsiteY10583" fmla="*/ 1635650 h 3910698"/>
                <a:gd name="connsiteX10584" fmla="*/ 6087780 w 12193737"/>
                <a:gd name="connsiteY10584" fmla="*/ 1488998 h 3910698"/>
                <a:gd name="connsiteX10585" fmla="*/ 5962457 w 12193737"/>
                <a:gd name="connsiteY10585" fmla="*/ 1561346 h 3910698"/>
                <a:gd name="connsiteX10586" fmla="*/ 5962457 w 12193737"/>
                <a:gd name="connsiteY10586" fmla="*/ 1410784 h 3910698"/>
                <a:gd name="connsiteX10587" fmla="*/ 6087780 w 12193737"/>
                <a:gd name="connsiteY10587" fmla="*/ 1483132 h 3910698"/>
                <a:gd name="connsiteX10588" fmla="*/ 6087780 w 12193737"/>
                <a:gd name="connsiteY10588" fmla="*/ 1488998 h 3910698"/>
                <a:gd name="connsiteX10589" fmla="*/ 6087780 w 12193737"/>
                <a:gd name="connsiteY10589" fmla="*/ 1479222 h 3910698"/>
                <a:gd name="connsiteX10590" fmla="*/ 5964158 w 12193737"/>
                <a:gd name="connsiteY10590" fmla="*/ 1407851 h 3910698"/>
                <a:gd name="connsiteX10591" fmla="*/ 6087780 w 12193737"/>
                <a:gd name="connsiteY10591" fmla="*/ 1336481 h 3910698"/>
                <a:gd name="connsiteX10592" fmla="*/ 6087780 w 12193737"/>
                <a:gd name="connsiteY10592" fmla="*/ 1479222 h 3910698"/>
                <a:gd name="connsiteX10593" fmla="*/ 6087780 w 12193737"/>
                <a:gd name="connsiteY10593" fmla="*/ 1332570 h 3910698"/>
                <a:gd name="connsiteX10594" fmla="*/ 5962457 w 12193737"/>
                <a:gd name="connsiteY10594" fmla="*/ 1404918 h 3910698"/>
                <a:gd name="connsiteX10595" fmla="*/ 5962457 w 12193737"/>
                <a:gd name="connsiteY10595" fmla="*/ 1260223 h 3910698"/>
                <a:gd name="connsiteX10596" fmla="*/ 5967526 w 12193737"/>
                <a:gd name="connsiteY10596" fmla="*/ 1257290 h 3910698"/>
                <a:gd name="connsiteX10597" fmla="*/ 6087744 w 12193737"/>
                <a:gd name="connsiteY10597" fmla="*/ 1326704 h 3910698"/>
                <a:gd name="connsiteX10598" fmla="*/ 6087744 w 12193737"/>
                <a:gd name="connsiteY10598" fmla="*/ 1332570 h 3910698"/>
                <a:gd name="connsiteX10599" fmla="*/ 6087780 w 12193737"/>
                <a:gd name="connsiteY10599" fmla="*/ 1322794 h 3910698"/>
                <a:gd name="connsiteX10600" fmla="*/ 5970930 w 12193737"/>
                <a:gd name="connsiteY10600" fmla="*/ 1255334 h 3910698"/>
                <a:gd name="connsiteX10601" fmla="*/ 6087780 w 12193737"/>
                <a:gd name="connsiteY10601" fmla="*/ 1187875 h 3910698"/>
                <a:gd name="connsiteX10602" fmla="*/ 6087780 w 12193737"/>
                <a:gd name="connsiteY10602" fmla="*/ 1322794 h 3910698"/>
                <a:gd name="connsiteX10603" fmla="*/ 6087780 w 12193737"/>
                <a:gd name="connsiteY10603" fmla="*/ 1158544 h 3910698"/>
                <a:gd name="connsiteX10604" fmla="*/ 5970930 w 12193737"/>
                <a:gd name="connsiteY10604" fmla="*/ 1091085 h 3910698"/>
                <a:gd name="connsiteX10605" fmla="*/ 6087780 w 12193737"/>
                <a:gd name="connsiteY10605" fmla="*/ 1023625 h 3910698"/>
                <a:gd name="connsiteX10606" fmla="*/ 6087780 w 12193737"/>
                <a:gd name="connsiteY10606" fmla="*/ 1158544 h 3910698"/>
                <a:gd name="connsiteX10607" fmla="*/ 6087780 w 12193737"/>
                <a:gd name="connsiteY10607" fmla="*/ 1019715 h 3910698"/>
                <a:gd name="connsiteX10608" fmla="*/ 5967562 w 12193737"/>
                <a:gd name="connsiteY10608" fmla="*/ 1089129 h 3910698"/>
                <a:gd name="connsiteX10609" fmla="*/ 5962493 w 12193737"/>
                <a:gd name="connsiteY10609" fmla="*/ 1086196 h 3910698"/>
                <a:gd name="connsiteX10610" fmla="*/ 5962493 w 12193737"/>
                <a:gd name="connsiteY10610" fmla="*/ 941501 h 3910698"/>
                <a:gd name="connsiteX10611" fmla="*/ 6087817 w 12193737"/>
                <a:gd name="connsiteY10611" fmla="*/ 1013848 h 3910698"/>
                <a:gd name="connsiteX10612" fmla="*/ 6087817 w 12193737"/>
                <a:gd name="connsiteY10612" fmla="*/ 1019715 h 3910698"/>
                <a:gd name="connsiteX10613" fmla="*/ 6087780 w 12193737"/>
                <a:gd name="connsiteY10613" fmla="*/ 1009938 h 3910698"/>
                <a:gd name="connsiteX10614" fmla="*/ 5964158 w 12193737"/>
                <a:gd name="connsiteY10614" fmla="*/ 938568 h 3910698"/>
                <a:gd name="connsiteX10615" fmla="*/ 6087780 w 12193737"/>
                <a:gd name="connsiteY10615" fmla="*/ 867197 h 3910698"/>
                <a:gd name="connsiteX10616" fmla="*/ 6087780 w 12193737"/>
                <a:gd name="connsiteY10616" fmla="*/ 1009938 h 3910698"/>
                <a:gd name="connsiteX10617" fmla="*/ 6087780 w 12193737"/>
                <a:gd name="connsiteY10617" fmla="*/ 863287 h 3910698"/>
                <a:gd name="connsiteX10618" fmla="*/ 5962457 w 12193737"/>
                <a:gd name="connsiteY10618" fmla="*/ 935635 h 3910698"/>
                <a:gd name="connsiteX10619" fmla="*/ 5962457 w 12193737"/>
                <a:gd name="connsiteY10619" fmla="*/ 785073 h 3910698"/>
                <a:gd name="connsiteX10620" fmla="*/ 6087780 w 12193737"/>
                <a:gd name="connsiteY10620" fmla="*/ 857421 h 3910698"/>
                <a:gd name="connsiteX10621" fmla="*/ 6087780 w 12193737"/>
                <a:gd name="connsiteY10621" fmla="*/ 863287 h 3910698"/>
                <a:gd name="connsiteX10622" fmla="*/ 6087780 w 12193737"/>
                <a:gd name="connsiteY10622" fmla="*/ 853510 h 3910698"/>
                <a:gd name="connsiteX10623" fmla="*/ 5964158 w 12193737"/>
                <a:gd name="connsiteY10623" fmla="*/ 782140 h 3910698"/>
                <a:gd name="connsiteX10624" fmla="*/ 6087780 w 12193737"/>
                <a:gd name="connsiteY10624" fmla="*/ 710769 h 3910698"/>
                <a:gd name="connsiteX10625" fmla="*/ 6087780 w 12193737"/>
                <a:gd name="connsiteY10625" fmla="*/ 853510 h 3910698"/>
                <a:gd name="connsiteX10626" fmla="*/ 6087780 w 12193737"/>
                <a:gd name="connsiteY10626" fmla="*/ 706859 h 3910698"/>
                <a:gd name="connsiteX10627" fmla="*/ 5962457 w 12193737"/>
                <a:gd name="connsiteY10627" fmla="*/ 779207 h 3910698"/>
                <a:gd name="connsiteX10628" fmla="*/ 5962457 w 12193737"/>
                <a:gd name="connsiteY10628" fmla="*/ 628645 h 3910698"/>
                <a:gd name="connsiteX10629" fmla="*/ 6087780 w 12193737"/>
                <a:gd name="connsiteY10629" fmla="*/ 700993 h 3910698"/>
                <a:gd name="connsiteX10630" fmla="*/ 6087780 w 12193737"/>
                <a:gd name="connsiteY10630" fmla="*/ 706859 h 3910698"/>
                <a:gd name="connsiteX10631" fmla="*/ 6087780 w 12193737"/>
                <a:gd name="connsiteY10631" fmla="*/ 697082 h 3910698"/>
                <a:gd name="connsiteX10632" fmla="*/ 5964158 w 12193737"/>
                <a:gd name="connsiteY10632" fmla="*/ 625712 h 3910698"/>
                <a:gd name="connsiteX10633" fmla="*/ 6087780 w 12193737"/>
                <a:gd name="connsiteY10633" fmla="*/ 554341 h 3910698"/>
                <a:gd name="connsiteX10634" fmla="*/ 6087780 w 12193737"/>
                <a:gd name="connsiteY10634" fmla="*/ 697082 h 3910698"/>
                <a:gd name="connsiteX10635" fmla="*/ 6087780 w 12193737"/>
                <a:gd name="connsiteY10635" fmla="*/ 550431 h 3910698"/>
                <a:gd name="connsiteX10636" fmla="*/ 5962457 w 12193737"/>
                <a:gd name="connsiteY10636" fmla="*/ 622779 h 3910698"/>
                <a:gd name="connsiteX10637" fmla="*/ 5962457 w 12193737"/>
                <a:gd name="connsiteY10637" fmla="*/ 478083 h 3910698"/>
                <a:gd name="connsiteX10638" fmla="*/ 5967562 w 12193737"/>
                <a:gd name="connsiteY10638" fmla="*/ 475150 h 3910698"/>
                <a:gd name="connsiteX10639" fmla="*/ 6087780 w 12193737"/>
                <a:gd name="connsiteY10639" fmla="*/ 544565 h 3910698"/>
                <a:gd name="connsiteX10640" fmla="*/ 6087780 w 12193737"/>
                <a:gd name="connsiteY10640" fmla="*/ 550431 h 3910698"/>
                <a:gd name="connsiteX10641" fmla="*/ 6087780 w 12193737"/>
                <a:gd name="connsiteY10641" fmla="*/ 540654 h 3910698"/>
                <a:gd name="connsiteX10642" fmla="*/ 5970966 w 12193737"/>
                <a:gd name="connsiteY10642" fmla="*/ 473194 h 3910698"/>
                <a:gd name="connsiteX10643" fmla="*/ 6087780 w 12193737"/>
                <a:gd name="connsiteY10643" fmla="*/ 405735 h 3910698"/>
                <a:gd name="connsiteX10644" fmla="*/ 6087780 w 12193737"/>
                <a:gd name="connsiteY10644" fmla="*/ 540618 h 3910698"/>
                <a:gd name="connsiteX10645" fmla="*/ 6087780 w 12193737"/>
                <a:gd name="connsiteY10645" fmla="*/ 376405 h 3910698"/>
                <a:gd name="connsiteX10646" fmla="*/ 5970930 w 12193737"/>
                <a:gd name="connsiteY10646" fmla="*/ 308945 h 3910698"/>
                <a:gd name="connsiteX10647" fmla="*/ 6087780 w 12193737"/>
                <a:gd name="connsiteY10647" fmla="*/ 241486 h 3910698"/>
                <a:gd name="connsiteX10648" fmla="*/ 6087780 w 12193737"/>
                <a:gd name="connsiteY10648" fmla="*/ 376405 h 3910698"/>
                <a:gd name="connsiteX10649" fmla="*/ 6087780 w 12193737"/>
                <a:gd name="connsiteY10649" fmla="*/ 237575 h 3910698"/>
                <a:gd name="connsiteX10650" fmla="*/ 5967526 w 12193737"/>
                <a:gd name="connsiteY10650" fmla="*/ 306990 h 3910698"/>
                <a:gd name="connsiteX10651" fmla="*/ 5962457 w 12193737"/>
                <a:gd name="connsiteY10651" fmla="*/ 304057 h 3910698"/>
                <a:gd name="connsiteX10652" fmla="*/ 5962457 w 12193737"/>
                <a:gd name="connsiteY10652" fmla="*/ 159361 h 3910698"/>
                <a:gd name="connsiteX10653" fmla="*/ 6087780 w 12193737"/>
                <a:gd name="connsiteY10653" fmla="*/ 231709 h 3910698"/>
                <a:gd name="connsiteX10654" fmla="*/ 6087780 w 12193737"/>
                <a:gd name="connsiteY10654" fmla="*/ 237575 h 3910698"/>
                <a:gd name="connsiteX10655" fmla="*/ 6087780 w 12193737"/>
                <a:gd name="connsiteY10655" fmla="*/ 227798 h 3910698"/>
                <a:gd name="connsiteX10656" fmla="*/ 5964158 w 12193737"/>
                <a:gd name="connsiteY10656" fmla="*/ 156428 h 3910698"/>
                <a:gd name="connsiteX10657" fmla="*/ 6087780 w 12193737"/>
                <a:gd name="connsiteY10657" fmla="*/ 85058 h 3910698"/>
                <a:gd name="connsiteX10658" fmla="*/ 6087780 w 12193737"/>
                <a:gd name="connsiteY10658" fmla="*/ 227798 h 3910698"/>
                <a:gd name="connsiteX10659" fmla="*/ 6087780 w 12193737"/>
                <a:gd name="connsiteY10659" fmla="*/ 81147 h 3910698"/>
                <a:gd name="connsiteX10660" fmla="*/ 5962457 w 12193737"/>
                <a:gd name="connsiteY10660" fmla="*/ 153495 h 3910698"/>
                <a:gd name="connsiteX10661" fmla="*/ 5962457 w 12193737"/>
                <a:gd name="connsiteY10661" fmla="*/ 2933 h 3910698"/>
                <a:gd name="connsiteX10662" fmla="*/ 6087780 w 12193737"/>
                <a:gd name="connsiteY10662" fmla="*/ 75281 h 3910698"/>
                <a:gd name="connsiteX10663" fmla="*/ 6087780 w 12193737"/>
                <a:gd name="connsiteY10663" fmla="*/ 81147 h 3910698"/>
                <a:gd name="connsiteX10664" fmla="*/ 7313752 w 12193737"/>
                <a:gd name="connsiteY10664" fmla="*/ 2933 h 3910698"/>
                <a:gd name="connsiteX10665" fmla="*/ 7313752 w 12193737"/>
                <a:gd name="connsiteY10665" fmla="*/ 153459 h 3910698"/>
                <a:gd name="connsiteX10666" fmla="*/ 7183395 w 12193737"/>
                <a:gd name="connsiteY10666" fmla="*/ 78178 h 3910698"/>
                <a:gd name="connsiteX10667" fmla="*/ 7313752 w 12193737"/>
                <a:gd name="connsiteY10667" fmla="*/ 2897 h 3910698"/>
                <a:gd name="connsiteX10668" fmla="*/ 7042826 w 12193737"/>
                <a:gd name="connsiteY10668" fmla="*/ 3444348 h 3910698"/>
                <a:gd name="connsiteX10669" fmla="*/ 7042826 w 12193737"/>
                <a:gd name="connsiteY10669" fmla="*/ 3594873 h 3910698"/>
                <a:gd name="connsiteX10670" fmla="*/ 6912469 w 12193737"/>
                <a:gd name="connsiteY10670" fmla="*/ 3519592 h 3910698"/>
                <a:gd name="connsiteX10671" fmla="*/ 7042826 w 12193737"/>
                <a:gd name="connsiteY10671" fmla="*/ 3444348 h 3910698"/>
                <a:gd name="connsiteX10672" fmla="*/ 6910768 w 12193737"/>
                <a:gd name="connsiteY10672" fmla="*/ 3516695 h 3910698"/>
                <a:gd name="connsiteX10673" fmla="*/ 6910768 w 12193737"/>
                <a:gd name="connsiteY10673" fmla="*/ 3366170 h 3910698"/>
                <a:gd name="connsiteX10674" fmla="*/ 7041161 w 12193737"/>
                <a:gd name="connsiteY10674" fmla="*/ 3441415 h 3910698"/>
                <a:gd name="connsiteX10675" fmla="*/ 6910768 w 12193737"/>
                <a:gd name="connsiteY10675" fmla="*/ 3516695 h 3910698"/>
                <a:gd name="connsiteX10676" fmla="*/ 6912469 w 12193737"/>
                <a:gd name="connsiteY10676" fmla="*/ 3363200 h 3910698"/>
                <a:gd name="connsiteX10677" fmla="*/ 7037793 w 12193737"/>
                <a:gd name="connsiteY10677" fmla="*/ 3290853 h 3910698"/>
                <a:gd name="connsiteX10678" fmla="*/ 7042863 w 12193737"/>
                <a:gd name="connsiteY10678" fmla="*/ 3293786 h 3910698"/>
                <a:gd name="connsiteX10679" fmla="*/ 7042863 w 12193737"/>
                <a:gd name="connsiteY10679" fmla="*/ 3438482 h 3910698"/>
                <a:gd name="connsiteX10680" fmla="*/ 6912506 w 12193737"/>
                <a:gd name="connsiteY10680" fmla="*/ 3363200 h 3910698"/>
                <a:gd name="connsiteX10681" fmla="*/ 7178289 w 12193737"/>
                <a:gd name="connsiteY10681" fmla="*/ 538699 h 3910698"/>
                <a:gd name="connsiteX10682" fmla="*/ 7173220 w 12193737"/>
                <a:gd name="connsiteY10682" fmla="*/ 541632 h 3910698"/>
                <a:gd name="connsiteX10683" fmla="*/ 7047896 w 12193737"/>
                <a:gd name="connsiteY10683" fmla="*/ 469284 h 3910698"/>
                <a:gd name="connsiteX10684" fmla="*/ 7178253 w 12193737"/>
                <a:gd name="connsiteY10684" fmla="*/ 394003 h 3910698"/>
                <a:gd name="connsiteX10685" fmla="*/ 7178253 w 12193737"/>
                <a:gd name="connsiteY10685" fmla="*/ 538699 h 3910698"/>
                <a:gd name="connsiteX10686" fmla="*/ 7181693 w 12193737"/>
                <a:gd name="connsiteY10686" fmla="*/ 706859 h 3910698"/>
                <a:gd name="connsiteX10687" fmla="*/ 7312086 w 12193737"/>
                <a:gd name="connsiteY10687" fmla="*/ 782140 h 3910698"/>
                <a:gd name="connsiteX10688" fmla="*/ 7181693 w 12193737"/>
                <a:gd name="connsiteY10688" fmla="*/ 857421 h 3910698"/>
                <a:gd name="connsiteX10689" fmla="*/ 7181693 w 12193737"/>
                <a:gd name="connsiteY10689" fmla="*/ 706859 h 3910698"/>
                <a:gd name="connsiteX10690" fmla="*/ 7181693 w 12193737"/>
                <a:gd name="connsiteY10690" fmla="*/ 1488998 h 3910698"/>
                <a:gd name="connsiteX10691" fmla="*/ 7312086 w 12193737"/>
                <a:gd name="connsiteY10691" fmla="*/ 1564279 h 3910698"/>
                <a:gd name="connsiteX10692" fmla="*/ 7181693 w 12193737"/>
                <a:gd name="connsiteY10692" fmla="*/ 1639560 h 3910698"/>
                <a:gd name="connsiteX10693" fmla="*/ 7181693 w 12193737"/>
                <a:gd name="connsiteY10693" fmla="*/ 1488998 h 3910698"/>
                <a:gd name="connsiteX10694" fmla="*/ 7181693 w 12193737"/>
                <a:gd name="connsiteY10694" fmla="*/ 2271138 h 3910698"/>
                <a:gd name="connsiteX10695" fmla="*/ 7312086 w 12193737"/>
                <a:gd name="connsiteY10695" fmla="*/ 2346419 h 3910698"/>
                <a:gd name="connsiteX10696" fmla="*/ 7181693 w 12193737"/>
                <a:gd name="connsiteY10696" fmla="*/ 2421664 h 3910698"/>
                <a:gd name="connsiteX10697" fmla="*/ 7181693 w 12193737"/>
                <a:gd name="connsiteY10697" fmla="*/ 2271138 h 3910698"/>
                <a:gd name="connsiteX10698" fmla="*/ 7181693 w 12193737"/>
                <a:gd name="connsiteY10698" fmla="*/ 3053278 h 3910698"/>
                <a:gd name="connsiteX10699" fmla="*/ 7312086 w 12193737"/>
                <a:gd name="connsiteY10699" fmla="*/ 3128559 h 3910698"/>
                <a:gd name="connsiteX10700" fmla="*/ 7181693 w 12193737"/>
                <a:gd name="connsiteY10700" fmla="*/ 3203840 h 3910698"/>
                <a:gd name="connsiteX10701" fmla="*/ 7181693 w 12193737"/>
                <a:gd name="connsiteY10701" fmla="*/ 3053278 h 3910698"/>
                <a:gd name="connsiteX10702" fmla="*/ 7042826 w 12193737"/>
                <a:gd name="connsiteY10702" fmla="*/ 2812734 h 3910698"/>
                <a:gd name="connsiteX10703" fmla="*/ 6912469 w 12193737"/>
                <a:gd name="connsiteY10703" fmla="*/ 2737453 h 3910698"/>
                <a:gd name="connsiteX10704" fmla="*/ 7042826 w 12193737"/>
                <a:gd name="connsiteY10704" fmla="*/ 2662208 h 3910698"/>
                <a:gd name="connsiteX10705" fmla="*/ 7042826 w 12193737"/>
                <a:gd name="connsiteY10705" fmla="*/ 2812734 h 3910698"/>
                <a:gd name="connsiteX10706" fmla="*/ 7042826 w 12193737"/>
                <a:gd name="connsiteY10706" fmla="*/ 2030594 h 3910698"/>
                <a:gd name="connsiteX10707" fmla="*/ 6912469 w 12193737"/>
                <a:gd name="connsiteY10707" fmla="*/ 1955313 h 3910698"/>
                <a:gd name="connsiteX10708" fmla="*/ 7042826 w 12193737"/>
                <a:gd name="connsiteY10708" fmla="*/ 1880032 h 3910698"/>
                <a:gd name="connsiteX10709" fmla="*/ 7042826 w 12193737"/>
                <a:gd name="connsiteY10709" fmla="*/ 2030558 h 3910698"/>
                <a:gd name="connsiteX10710" fmla="*/ 7042826 w 12193737"/>
                <a:gd name="connsiteY10710" fmla="*/ 1248490 h 3910698"/>
                <a:gd name="connsiteX10711" fmla="*/ 6912433 w 12193737"/>
                <a:gd name="connsiteY10711" fmla="*/ 1173210 h 3910698"/>
                <a:gd name="connsiteX10712" fmla="*/ 7042826 w 12193737"/>
                <a:gd name="connsiteY10712" fmla="*/ 1097929 h 3910698"/>
                <a:gd name="connsiteX10713" fmla="*/ 7042826 w 12193737"/>
                <a:gd name="connsiteY10713" fmla="*/ 1248490 h 3910698"/>
                <a:gd name="connsiteX10714" fmla="*/ 7046230 w 12193737"/>
                <a:gd name="connsiteY10714" fmla="*/ 779207 h 3910698"/>
                <a:gd name="connsiteX10715" fmla="*/ 7046230 w 12193737"/>
                <a:gd name="connsiteY10715" fmla="*/ 634511 h 3910698"/>
                <a:gd name="connsiteX10716" fmla="*/ 7051300 w 12193737"/>
                <a:gd name="connsiteY10716" fmla="*/ 631578 h 3910698"/>
                <a:gd name="connsiteX10717" fmla="*/ 7176587 w 12193737"/>
                <a:gd name="connsiteY10717" fmla="*/ 703926 h 3910698"/>
                <a:gd name="connsiteX10718" fmla="*/ 7046230 w 12193737"/>
                <a:gd name="connsiteY10718" fmla="*/ 779207 h 3910698"/>
                <a:gd name="connsiteX10719" fmla="*/ 7178289 w 12193737"/>
                <a:gd name="connsiteY10719" fmla="*/ 706859 h 3910698"/>
                <a:gd name="connsiteX10720" fmla="*/ 7178289 w 12193737"/>
                <a:gd name="connsiteY10720" fmla="*/ 857421 h 3910698"/>
                <a:gd name="connsiteX10721" fmla="*/ 7047932 w 12193737"/>
                <a:gd name="connsiteY10721" fmla="*/ 782140 h 3910698"/>
                <a:gd name="connsiteX10722" fmla="*/ 7178289 w 12193737"/>
                <a:gd name="connsiteY10722" fmla="*/ 706859 h 3910698"/>
                <a:gd name="connsiteX10723" fmla="*/ 7046230 w 12193737"/>
                <a:gd name="connsiteY10723" fmla="*/ 785073 h 3910698"/>
                <a:gd name="connsiteX10724" fmla="*/ 7176587 w 12193737"/>
                <a:gd name="connsiteY10724" fmla="*/ 860354 h 3910698"/>
                <a:gd name="connsiteX10725" fmla="*/ 7051264 w 12193737"/>
                <a:gd name="connsiteY10725" fmla="*/ 932701 h 3910698"/>
                <a:gd name="connsiteX10726" fmla="*/ 7046194 w 12193737"/>
                <a:gd name="connsiteY10726" fmla="*/ 929768 h 3910698"/>
                <a:gd name="connsiteX10727" fmla="*/ 7046194 w 12193737"/>
                <a:gd name="connsiteY10727" fmla="*/ 785073 h 3910698"/>
                <a:gd name="connsiteX10728" fmla="*/ 7169852 w 12193737"/>
                <a:gd name="connsiteY10728" fmla="*/ 1020692 h 3910698"/>
                <a:gd name="connsiteX10729" fmla="*/ 7046230 w 12193737"/>
                <a:gd name="connsiteY10729" fmla="*/ 1092063 h 3910698"/>
                <a:gd name="connsiteX10730" fmla="*/ 7046230 w 12193737"/>
                <a:gd name="connsiteY10730" fmla="*/ 949358 h 3910698"/>
                <a:gd name="connsiteX10731" fmla="*/ 7169852 w 12193737"/>
                <a:gd name="connsiteY10731" fmla="*/ 1020729 h 3910698"/>
                <a:gd name="connsiteX10732" fmla="*/ 7176587 w 12193737"/>
                <a:gd name="connsiteY10732" fmla="*/ 1173210 h 3910698"/>
                <a:gd name="connsiteX10733" fmla="*/ 7046230 w 12193737"/>
                <a:gd name="connsiteY10733" fmla="*/ 1248490 h 3910698"/>
                <a:gd name="connsiteX10734" fmla="*/ 7046230 w 12193737"/>
                <a:gd name="connsiteY10734" fmla="*/ 1097929 h 3910698"/>
                <a:gd name="connsiteX10735" fmla="*/ 7176587 w 12193737"/>
                <a:gd name="connsiteY10735" fmla="*/ 1173210 h 3910698"/>
                <a:gd name="connsiteX10736" fmla="*/ 7046230 w 12193737"/>
                <a:gd name="connsiteY10736" fmla="*/ 1254357 h 3910698"/>
                <a:gd name="connsiteX10737" fmla="*/ 7169852 w 12193737"/>
                <a:gd name="connsiteY10737" fmla="*/ 1325727 h 3910698"/>
                <a:gd name="connsiteX10738" fmla="*/ 7046230 w 12193737"/>
                <a:gd name="connsiteY10738" fmla="*/ 1397097 h 3910698"/>
                <a:gd name="connsiteX10739" fmla="*/ 7046230 w 12193737"/>
                <a:gd name="connsiteY10739" fmla="*/ 1254320 h 3910698"/>
                <a:gd name="connsiteX10740" fmla="*/ 7051336 w 12193737"/>
                <a:gd name="connsiteY10740" fmla="*/ 1413717 h 3910698"/>
                <a:gd name="connsiteX10741" fmla="*/ 7176624 w 12193737"/>
                <a:gd name="connsiteY10741" fmla="*/ 1486029 h 3910698"/>
                <a:gd name="connsiteX10742" fmla="*/ 7046267 w 12193737"/>
                <a:gd name="connsiteY10742" fmla="*/ 1561310 h 3910698"/>
                <a:gd name="connsiteX10743" fmla="*/ 7046267 w 12193737"/>
                <a:gd name="connsiteY10743" fmla="*/ 1416651 h 3910698"/>
                <a:gd name="connsiteX10744" fmla="*/ 7051372 w 12193737"/>
                <a:gd name="connsiteY10744" fmla="*/ 1413717 h 3910698"/>
                <a:gd name="connsiteX10745" fmla="*/ 7178289 w 12193737"/>
                <a:gd name="connsiteY10745" fmla="*/ 1488998 h 3910698"/>
                <a:gd name="connsiteX10746" fmla="*/ 7178289 w 12193737"/>
                <a:gd name="connsiteY10746" fmla="*/ 1639560 h 3910698"/>
                <a:gd name="connsiteX10747" fmla="*/ 7047932 w 12193737"/>
                <a:gd name="connsiteY10747" fmla="*/ 1564279 h 3910698"/>
                <a:gd name="connsiteX10748" fmla="*/ 7178289 w 12193737"/>
                <a:gd name="connsiteY10748" fmla="*/ 1488998 h 3910698"/>
                <a:gd name="connsiteX10749" fmla="*/ 7046230 w 12193737"/>
                <a:gd name="connsiteY10749" fmla="*/ 1567212 h 3910698"/>
                <a:gd name="connsiteX10750" fmla="*/ 7176587 w 12193737"/>
                <a:gd name="connsiteY10750" fmla="*/ 1642493 h 3910698"/>
                <a:gd name="connsiteX10751" fmla="*/ 7051300 w 12193737"/>
                <a:gd name="connsiteY10751" fmla="*/ 1714841 h 3910698"/>
                <a:gd name="connsiteX10752" fmla="*/ 7046230 w 12193737"/>
                <a:gd name="connsiteY10752" fmla="*/ 1711908 h 3910698"/>
                <a:gd name="connsiteX10753" fmla="*/ 7046230 w 12193737"/>
                <a:gd name="connsiteY10753" fmla="*/ 1567212 h 3910698"/>
                <a:gd name="connsiteX10754" fmla="*/ 7169852 w 12193737"/>
                <a:gd name="connsiteY10754" fmla="*/ 1802832 h 3910698"/>
                <a:gd name="connsiteX10755" fmla="*/ 7046230 w 12193737"/>
                <a:gd name="connsiteY10755" fmla="*/ 1874202 h 3910698"/>
                <a:gd name="connsiteX10756" fmla="*/ 7046230 w 12193737"/>
                <a:gd name="connsiteY10756" fmla="*/ 1731462 h 3910698"/>
                <a:gd name="connsiteX10757" fmla="*/ 7169852 w 12193737"/>
                <a:gd name="connsiteY10757" fmla="*/ 1802832 h 3910698"/>
                <a:gd name="connsiteX10758" fmla="*/ 7176587 w 12193737"/>
                <a:gd name="connsiteY10758" fmla="*/ 1955349 h 3910698"/>
                <a:gd name="connsiteX10759" fmla="*/ 7046230 w 12193737"/>
                <a:gd name="connsiteY10759" fmla="*/ 2030630 h 3910698"/>
                <a:gd name="connsiteX10760" fmla="*/ 7046230 w 12193737"/>
                <a:gd name="connsiteY10760" fmla="*/ 1880068 h 3910698"/>
                <a:gd name="connsiteX10761" fmla="*/ 7176587 w 12193737"/>
                <a:gd name="connsiteY10761" fmla="*/ 1955349 h 3910698"/>
                <a:gd name="connsiteX10762" fmla="*/ 7046230 w 12193737"/>
                <a:gd name="connsiteY10762" fmla="*/ 2036496 h 3910698"/>
                <a:gd name="connsiteX10763" fmla="*/ 7169852 w 12193737"/>
                <a:gd name="connsiteY10763" fmla="*/ 2107866 h 3910698"/>
                <a:gd name="connsiteX10764" fmla="*/ 7046230 w 12193737"/>
                <a:gd name="connsiteY10764" fmla="*/ 2179237 h 3910698"/>
                <a:gd name="connsiteX10765" fmla="*/ 7046230 w 12193737"/>
                <a:gd name="connsiteY10765" fmla="*/ 2036496 h 3910698"/>
                <a:gd name="connsiteX10766" fmla="*/ 7051300 w 12193737"/>
                <a:gd name="connsiteY10766" fmla="*/ 2195857 h 3910698"/>
                <a:gd name="connsiteX10767" fmla="*/ 7176587 w 12193737"/>
                <a:gd name="connsiteY10767" fmla="*/ 2268205 h 3910698"/>
                <a:gd name="connsiteX10768" fmla="*/ 7046230 w 12193737"/>
                <a:gd name="connsiteY10768" fmla="*/ 2343486 h 3910698"/>
                <a:gd name="connsiteX10769" fmla="*/ 7046230 w 12193737"/>
                <a:gd name="connsiteY10769" fmla="*/ 2198790 h 3910698"/>
                <a:gd name="connsiteX10770" fmla="*/ 7051300 w 12193737"/>
                <a:gd name="connsiteY10770" fmla="*/ 2195857 h 3910698"/>
                <a:gd name="connsiteX10771" fmla="*/ 7178289 w 12193737"/>
                <a:gd name="connsiteY10771" fmla="*/ 2271138 h 3910698"/>
                <a:gd name="connsiteX10772" fmla="*/ 7178289 w 12193737"/>
                <a:gd name="connsiteY10772" fmla="*/ 2421664 h 3910698"/>
                <a:gd name="connsiteX10773" fmla="*/ 7047932 w 12193737"/>
                <a:gd name="connsiteY10773" fmla="*/ 2346419 h 3910698"/>
                <a:gd name="connsiteX10774" fmla="*/ 7178289 w 12193737"/>
                <a:gd name="connsiteY10774" fmla="*/ 2271138 h 3910698"/>
                <a:gd name="connsiteX10775" fmla="*/ 7046230 w 12193737"/>
                <a:gd name="connsiteY10775" fmla="*/ 2349352 h 3910698"/>
                <a:gd name="connsiteX10776" fmla="*/ 7176587 w 12193737"/>
                <a:gd name="connsiteY10776" fmla="*/ 2424633 h 3910698"/>
                <a:gd name="connsiteX10777" fmla="*/ 7051264 w 12193737"/>
                <a:gd name="connsiteY10777" fmla="*/ 2496981 h 3910698"/>
                <a:gd name="connsiteX10778" fmla="*/ 7046194 w 12193737"/>
                <a:gd name="connsiteY10778" fmla="*/ 2494048 h 3910698"/>
                <a:gd name="connsiteX10779" fmla="*/ 7046194 w 12193737"/>
                <a:gd name="connsiteY10779" fmla="*/ 2349352 h 3910698"/>
                <a:gd name="connsiteX10780" fmla="*/ 7169852 w 12193737"/>
                <a:gd name="connsiteY10780" fmla="*/ 2584972 h 3910698"/>
                <a:gd name="connsiteX10781" fmla="*/ 7046230 w 12193737"/>
                <a:gd name="connsiteY10781" fmla="*/ 2656342 h 3910698"/>
                <a:gd name="connsiteX10782" fmla="*/ 7046230 w 12193737"/>
                <a:gd name="connsiteY10782" fmla="*/ 2513601 h 3910698"/>
                <a:gd name="connsiteX10783" fmla="*/ 7169852 w 12193737"/>
                <a:gd name="connsiteY10783" fmla="*/ 2584972 h 3910698"/>
                <a:gd name="connsiteX10784" fmla="*/ 7176587 w 12193737"/>
                <a:gd name="connsiteY10784" fmla="*/ 2737489 h 3910698"/>
                <a:gd name="connsiteX10785" fmla="*/ 7046230 w 12193737"/>
                <a:gd name="connsiteY10785" fmla="*/ 2812770 h 3910698"/>
                <a:gd name="connsiteX10786" fmla="*/ 7046230 w 12193737"/>
                <a:gd name="connsiteY10786" fmla="*/ 2662208 h 3910698"/>
                <a:gd name="connsiteX10787" fmla="*/ 7176587 w 12193737"/>
                <a:gd name="connsiteY10787" fmla="*/ 2737489 h 3910698"/>
                <a:gd name="connsiteX10788" fmla="*/ 7046230 w 12193737"/>
                <a:gd name="connsiteY10788" fmla="*/ 2818636 h 3910698"/>
                <a:gd name="connsiteX10789" fmla="*/ 7169852 w 12193737"/>
                <a:gd name="connsiteY10789" fmla="*/ 2890042 h 3910698"/>
                <a:gd name="connsiteX10790" fmla="*/ 7046230 w 12193737"/>
                <a:gd name="connsiteY10790" fmla="*/ 2961413 h 3910698"/>
                <a:gd name="connsiteX10791" fmla="*/ 7046230 w 12193737"/>
                <a:gd name="connsiteY10791" fmla="*/ 2818636 h 3910698"/>
                <a:gd name="connsiteX10792" fmla="*/ 7051336 w 12193737"/>
                <a:gd name="connsiteY10792" fmla="*/ 2977997 h 3910698"/>
                <a:gd name="connsiteX10793" fmla="*/ 7176624 w 12193737"/>
                <a:gd name="connsiteY10793" fmla="*/ 3050309 h 3910698"/>
                <a:gd name="connsiteX10794" fmla="*/ 7046230 w 12193737"/>
                <a:gd name="connsiteY10794" fmla="*/ 3125626 h 3910698"/>
                <a:gd name="connsiteX10795" fmla="*/ 7046230 w 12193737"/>
                <a:gd name="connsiteY10795" fmla="*/ 2980930 h 3910698"/>
                <a:gd name="connsiteX10796" fmla="*/ 7051336 w 12193737"/>
                <a:gd name="connsiteY10796" fmla="*/ 2977997 h 3910698"/>
                <a:gd name="connsiteX10797" fmla="*/ 7178289 w 12193737"/>
                <a:gd name="connsiteY10797" fmla="*/ 3053278 h 3910698"/>
                <a:gd name="connsiteX10798" fmla="*/ 7178289 w 12193737"/>
                <a:gd name="connsiteY10798" fmla="*/ 3203840 h 3910698"/>
                <a:gd name="connsiteX10799" fmla="*/ 7047932 w 12193737"/>
                <a:gd name="connsiteY10799" fmla="*/ 3128559 h 3910698"/>
                <a:gd name="connsiteX10800" fmla="*/ 7178289 w 12193737"/>
                <a:gd name="connsiteY10800" fmla="*/ 3053278 h 3910698"/>
                <a:gd name="connsiteX10801" fmla="*/ 7046230 w 12193737"/>
                <a:gd name="connsiteY10801" fmla="*/ 3131492 h 3910698"/>
                <a:gd name="connsiteX10802" fmla="*/ 7176624 w 12193737"/>
                <a:gd name="connsiteY10802" fmla="*/ 3206773 h 3910698"/>
                <a:gd name="connsiteX10803" fmla="*/ 7051300 w 12193737"/>
                <a:gd name="connsiteY10803" fmla="*/ 3279121 h 3910698"/>
                <a:gd name="connsiteX10804" fmla="*/ 7046230 w 12193737"/>
                <a:gd name="connsiteY10804" fmla="*/ 3276188 h 3910698"/>
                <a:gd name="connsiteX10805" fmla="*/ 7046230 w 12193737"/>
                <a:gd name="connsiteY10805" fmla="*/ 3131492 h 3910698"/>
                <a:gd name="connsiteX10806" fmla="*/ 7178289 w 12193737"/>
                <a:gd name="connsiteY10806" fmla="*/ 3209706 h 3910698"/>
                <a:gd name="connsiteX10807" fmla="*/ 7178289 w 12193737"/>
                <a:gd name="connsiteY10807" fmla="*/ 3352446 h 3910698"/>
                <a:gd name="connsiteX10808" fmla="*/ 7054704 w 12193737"/>
                <a:gd name="connsiteY10808" fmla="*/ 3281076 h 3910698"/>
                <a:gd name="connsiteX10809" fmla="*/ 7178289 w 12193737"/>
                <a:gd name="connsiteY10809" fmla="*/ 3209706 h 3910698"/>
                <a:gd name="connsiteX10810" fmla="*/ 7178289 w 12193737"/>
                <a:gd name="connsiteY10810" fmla="*/ 3047412 h 3910698"/>
                <a:gd name="connsiteX10811" fmla="*/ 7054704 w 12193737"/>
                <a:gd name="connsiteY10811" fmla="*/ 2976041 h 3910698"/>
                <a:gd name="connsiteX10812" fmla="*/ 7178289 w 12193737"/>
                <a:gd name="connsiteY10812" fmla="*/ 2904671 h 3910698"/>
                <a:gd name="connsiteX10813" fmla="*/ 7178289 w 12193737"/>
                <a:gd name="connsiteY10813" fmla="*/ 3047376 h 3910698"/>
                <a:gd name="connsiteX10814" fmla="*/ 7173256 w 12193737"/>
                <a:gd name="connsiteY10814" fmla="*/ 2888051 h 3910698"/>
                <a:gd name="connsiteX10815" fmla="*/ 7047932 w 12193737"/>
                <a:gd name="connsiteY10815" fmla="*/ 2815703 h 3910698"/>
                <a:gd name="connsiteX10816" fmla="*/ 7178289 w 12193737"/>
                <a:gd name="connsiteY10816" fmla="*/ 2740422 h 3910698"/>
                <a:gd name="connsiteX10817" fmla="*/ 7178289 w 12193737"/>
                <a:gd name="connsiteY10817" fmla="*/ 2885118 h 3910698"/>
                <a:gd name="connsiteX10818" fmla="*/ 7173256 w 12193737"/>
                <a:gd name="connsiteY10818" fmla="*/ 2888051 h 3910698"/>
                <a:gd name="connsiteX10819" fmla="*/ 7178289 w 12193737"/>
                <a:gd name="connsiteY10819" fmla="*/ 2734556 h 3910698"/>
                <a:gd name="connsiteX10820" fmla="*/ 7047932 w 12193737"/>
                <a:gd name="connsiteY10820" fmla="*/ 2659275 h 3910698"/>
                <a:gd name="connsiteX10821" fmla="*/ 7173256 w 12193737"/>
                <a:gd name="connsiteY10821" fmla="*/ 2586927 h 3910698"/>
                <a:gd name="connsiteX10822" fmla="*/ 7178325 w 12193737"/>
                <a:gd name="connsiteY10822" fmla="*/ 2589860 h 3910698"/>
                <a:gd name="connsiteX10823" fmla="*/ 7178325 w 12193737"/>
                <a:gd name="connsiteY10823" fmla="*/ 2734556 h 3910698"/>
                <a:gd name="connsiteX10824" fmla="*/ 7054704 w 12193737"/>
                <a:gd name="connsiteY10824" fmla="*/ 2498936 h 3910698"/>
                <a:gd name="connsiteX10825" fmla="*/ 7178325 w 12193737"/>
                <a:gd name="connsiteY10825" fmla="*/ 2427566 h 3910698"/>
                <a:gd name="connsiteX10826" fmla="*/ 7178325 w 12193737"/>
                <a:gd name="connsiteY10826" fmla="*/ 2570307 h 3910698"/>
                <a:gd name="connsiteX10827" fmla="*/ 7054704 w 12193737"/>
                <a:gd name="connsiteY10827" fmla="*/ 2498936 h 3910698"/>
                <a:gd name="connsiteX10828" fmla="*/ 7178289 w 12193737"/>
                <a:gd name="connsiteY10828" fmla="*/ 2265272 h 3910698"/>
                <a:gd name="connsiteX10829" fmla="*/ 7054704 w 12193737"/>
                <a:gd name="connsiteY10829" fmla="*/ 2193902 h 3910698"/>
                <a:gd name="connsiteX10830" fmla="*/ 7178289 w 12193737"/>
                <a:gd name="connsiteY10830" fmla="*/ 2122531 h 3910698"/>
                <a:gd name="connsiteX10831" fmla="*/ 7178289 w 12193737"/>
                <a:gd name="connsiteY10831" fmla="*/ 2265272 h 3910698"/>
                <a:gd name="connsiteX10832" fmla="*/ 7173220 w 12193737"/>
                <a:gd name="connsiteY10832" fmla="*/ 2105911 h 3910698"/>
                <a:gd name="connsiteX10833" fmla="*/ 7047896 w 12193737"/>
                <a:gd name="connsiteY10833" fmla="*/ 2033563 h 3910698"/>
                <a:gd name="connsiteX10834" fmla="*/ 7178253 w 12193737"/>
                <a:gd name="connsiteY10834" fmla="*/ 1958282 h 3910698"/>
                <a:gd name="connsiteX10835" fmla="*/ 7178253 w 12193737"/>
                <a:gd name="connsiteY10835" fmla="*/ 2102978 h 3910698"/>
                <a:gd name="connsiteX10836" fmla="*/ 7173183 w 12193737"/>
                <a:gd name="connsiteY10836" fmla="*/ 2105911 h 3910698"/>
                <a:gd name="connsiteX10837" fmla="*/ 7178289 w 12193737"/>
                <a:gd name="connsiteY10837" fmla="*/ 1952416 h 3910698"/>
                <a:gd name="connsiteX10838" fmla="*/ 7047932 w 12193737"/>
                <a:gd name="connsiteY10838" fmla="*/ 1877135 h 3910698"/>
                <a:gd name="connsiteX10839" fmla="*/ 7173256 w 12193737"/>
                <a:gd name="connsiteY10839" fmla="*/ 1804787 h 3910698"/>
                <a:gd name="connsiteX10840" fmla="*/ 7178325 w 12193737"/>
                <a:gd name="connsiteY10840" fmla="*/ 1807720 h 3910698"/>
                <a:gd name="connsiteX10841" fmla="*/ 7178325 w 12193737"/>
                <a:gd name="connsiteY10841" fmla="*/ 1952416 h 3910698"/>
                <a:gd name="connsiteX10842" fmla="*/ 7054704 w 12193737"/>
                <a:gd name="connsiteY10842" fmla="*/ 1716797 h 3910698"/>
                <a:gd name="connsiteX10843" fmla="*/ 7178289 w 12193737"/>
                <a:gd name="connsiteY10843" fmla="*/ 1645426 h 3910698"/>
                <a:gd name="connsiteX10844" fmla="*/ 7178289 w 12193737"/>
                <a:gd name="connsiteY10844" fmla="*/ 1788167 h 3910698"/>
                <a:gd name="connsiteX10845" fmla="*/ 7054704 w 12193737"/>
                <a:gd name="connsiteY10845" fmla="*/ 1716797 h 3910698"/>
                <a:gd name="connsiteX10846" fmla="*/ 7178289 w 12193737"/>
                <a:gd name="connsiteY10846" fmla="*/ 1483132 h 3910698"/>
                <a:gd name="connsiteX10847" fmla="*/ 7054704 w 12193737"/>
                <a:gd name="connsiteY10847" fmla="*/ 1411762 h 3910698"/>
                <a:gd name="connsiteX10848" fmla="*/ 7178289 w 12193737"/>
                <a:gd name="connsiteY10848" fmla="*/ 1340392 h 3910698"/>
                <a:gd name="connsiteX10849" fmla="*/ 7178289 w 12193737"/>
                <a:gd name="connsiteY10849" fmla="*/ 1483096 h 3910698"/>
                <a:gd name="connsiteX10850" fmla="*/ 7173256 w 12193737"/>
                <a:gd name="connsiteY10850" fmla="*/ 1323771 h 3910698"/>
                <a:gd name="connsiteX10851" fmla="*/ 7047932 w 12193737"/>
                <a:gd name="connsiteY10851" fmla="*/ 1251423 h 3910698"/>
                <a:gd name="connsiteX10852" fmla="*/ 7178289 w 12193737"/>
                <a:gd name="connsiteY10852" fmla="*/ 1176143 h 3910698"/>
                <a:gd name="connsiteX10853" fmla="*/ 7178289 w 12193737"/>
                <a:gd name="connsiteY10853" fmla="*/ 1320838 h 3910698"/>
                <a:gd name="connsiteX10854" fmla="*/ 7173256 w 12193737"/>
                <a:gd name="connsiteY10854" fmla="*/ 1323771 h 3910698"/>
                <a:gd name="connsiteX10855" fmla="*/ 7178289 w 12193737"/>
                <a:gd name="connsiteY10855" fmla="*/ 1170276 h 3910698"/>
                <a:gd name="connsiteX10856" fmla="*/ 7047932 w 12193737"/>
                <a:gd name="connsiteY10856" fmla="*/ 1094996 h 3910698"/>
                <a:gd name="connsiteX10857" fmla="*/ 7173220 w 12193737"/>
                <a:gd name="connsiteY10857" fmla="*/ 1022648 h 3910698"/>
                <a:gd name="connsiteX10858" fmla="*/ 7178289 w 12193737"/>
                <a:gd name="connsiteY10858" fmla="*/ 1025581 h 3910698"/>
                <a:gd name="connsiteX10859" fmla="*/ 7178289 w 12193737"/>
                <a:gd name="connsiteY10859" fmla="*/ 1170240 h 3910698"/>
                <a:gd name="connsiteX10860" fmla="*/ 7054704 w 12193737"/>
                <a:gd name="connsiteY10860" fmla="*/ 934657 h 3910698"/>
                <a:gd name="connsiteX10861" fmla="*/ 7178325 w 12193737"/>
                <a:gd name="connsiteY10861" fmla="*/ 863287 h 3910698"/>
                <a:gd name="connsiteX10862" fmla="*/ 7178325 w 12193737"/>
                <a:gd name="connsiteY10862" fmla="*/ 1006027 h 3910698"/>
                <a:gd name="connsiteX10863" fmla="*/ 7054704 w 12193737"/>
                <a:gd name="connsiteY10863" fmla="*/ 934657 h 3910698"/>
                <a:gd name="connsiteX10864" fmla="*/ 7178289 w 12193737"/>
                <a:gd name="connsiteY10864" fmla="*/ 700993 h 3910698"/>
                <a:gd name="connsiteX10865" fmla="*/ 7054704 w 12193737"/>
                <a:gd name="connsiteY10865" fmla="*/ 629622 h 3910698"/>
                <a:gd name="connsiteX10866" fmla="*/ 7178289 w 12193737"/>
                <a:gd name="connsiteY10866" fmla="*/ 558252 h 3910698"/>
                <a:gd name="connsiteX10867" fmla="*/ 7178289 w 12193737"/>
                <a:gd name="connsiteY10867" fmla="*/ 700993 h 3910698"/>
                <a:gd name="connsiteX10868" fmla="*/ 7046230 w 12193737"/>
                <a:gd name="connsiteY10868" fmla="*/ 466351 h 3910698"/>
                <a:gd name="connsiteX10869" fmla="*/ 7046230 w 12193737"/>
                <a:gd name="connsiteY10869" fmla="*/ 315789 h 3910698"/>
                <a:gd name="connsiteX10870" fmla="*/ 7176587 w 12193737"/>
                <a:gd name="connsiteY10870" fmla="*/ 391070 h 3910698"/>
                <a:gd name="connsiteX10871" fmla="*/ 7046230 w 12193737"/>
                <a:gd name="connsiteY10871" fmla="*/ 466351 h 3910698"/>
                <a:gd name="connsiteX10872" fmla="*/ 7169852 w 12193737"/>
                <a:gd name="connsiteY10872" fmla="*/ 543587 h 3910698"/>
                <a:gd name="connsiteX10873" fmla="*/ 7046230 w 12193737"/>
                <a:gd name="connsiteY10873" fmla="*/ 614957 h 3910698"/>
                <a:gd name="connsiteX10874" fmla="*/ 7046230 w 12193737"/>
                <a:gd name="connsiteY10874" fmla="*/ 472217 h 3910698"/>
                <a:gd name="connsiteX10875" fmla="*/ 7169852 w 12193737"/>
                <a:gd name="connsiteY10875" fmla="*/ 543587 h 3910698"/>
                <a:gd name="connsiteX10876" fmla="*/ 7042826 w 12193737"/>
                <a:gd name="connsiteY10876" fmla="*/ 466351 h 3910698"/>
                <a:gd name="connsiteX10877" fmla="*/ 6912469 w 12193737"/>
                <a:gd name="connsiteY10877" fmla="*/ 391070 h 3910698"/>
                <a:gd name="connsiteX10878" fmla="*/ 7042826 w 12193737"/>
                <a:gd name="connsiteY10878" fmla="*/ 315789 h 3910698"/>
                <a:gd name="connsiteX10879" fmla="*/ 7042826 w 12193737"/>
                <a:gd name="connsiteY10879" fmla="*/ 466315 h 3910698"/>
                <a:gd name="connsiteX10880" fmla="*/ 7041125 w 12193737"/>
                <a:gd name="connsiteY10880" fmla="*/ 469284 h 3910698"/>
                <a:gd name="connsiteX10881" fmla="*/ 6910731 w 12193737"/>
                <a:gd name="connsiteY10881" fmla="*/ 544565 h 3910698"/>
                <a:gd name="connsiteX10882" fmla="*/ 6910731 w 12193737"/>
                <a:gd name="connsiteY10882" fmla="*/ 394003 h 3910698"/>
                <a:gd name="connsiteX10883" fmla="*/ 7041125 w 12193737"/>
                <a:gd name="connsiteY10883" fmla="*/ 469284 h 3910698"/>
                <a:gd name="connsiteX10884" fmla="*/ 7042826 w 12193737"/>
                <a:gd name="connsiteY10884" fmla="*/ 472217 h 3910698"/>
                <a:gd name="connsiteX10885" fmla="*/ 7042826 w 12193737"/>
                <a:gd name="connsiteY10885" fmla="*/ 616913 h 3910698"/>
                <a:gd name="connsiteX10886" fmla="*/ 7037757 w 12193737"/>
                <a:gd name="connsiteY10886" fmla="*/ 619846 h 3910698"/>
                <a:gd name="connsiteX10887" fmla="*/ 6912433 w 12193737"/>
                <a:gd name="connsiteY10887" fmla="*/ 547498 h 3910698"/>
                <a:gd name="connsiteX10888" fmla="*/ 7042790 w 12193737"/>
                <a:gd name="connsiteY10888" fmla="*/ 472217 h 3910698"/>
                <a:gd name="connsiteX10889" fmla="*/ 7042826 w 12193737"/>
                <a:gd name="connsiteY10889" fmla="*/ 636466 h 3910698"/>
                <a:gd name="connsiteX10890" fmla="*/ 7042826 w 12193737"/>
                <a:gd name="connsiteY10890" fmla="*/ 779207 h 3910698"/>
                <a:gd name="connsiteX10891" fmla="*/ 6919205 w 12193737"/>
                <a:gd name="connsiteY10891" fmla="*/ 707873 h 3910698"/>
                <a:gd name="connsiteX10892" fmla="*/ 7042826 w 12193737"/>
                <a:gd name="connsiteY10892" fmla="*/ 636502 h 3910698"/>
                <a:gd name="connsiteX10893" fmla="*/ 7042826 w 12193737"/>
                <a:gd name="connsiteY10893" fmla="*/ 927813 h 3910698"/>
                <a:gd name="connsiteX10894" fmla="*/ 6919205 w 12193737"/>
                <a:gd name="connsiteY10894" fmla="*/ 856443 h 3910698"/>
                <a:gd name="connsiteX10895" fmla="*/ 7042826 w 12193737"/>
                <a:gd name="connsiteY10895" fmla="*/ 785073 h 3910698"/>
                <a:gd name="connsiteX10896" fmla="*/ 7042826 w 12193737"/>
                <a:gd name="connsiteY10896" fmla="*/ 927813 h 3910698"/>
                <a:gd name="connsiteX10897" fmla="*/ 7042826 w 12193737"/>
                <a:gd name="connsiteY10897" fmla="*/ 947367 h 3910698"/>
                <a:gd name="connsiteX10898" fmla="*/ 7042826 w 12193737"/>
                <a:gd name="connsiteY10898" fmla="*/ 1092026 h 3910698"/>
                <a:gd name="connsiteX10899" fmla="*/ 6912469 w 12193737"/>
                <a:gd name="connsiteY10899" fmla="*/ 1016745 h 3910698"/>
                <a:gd name="connsiteX10900" fmla="*/ 7037757 w 12193737"/>
                <a:gd name="connsiteY10900" fmla="*/ 944397 h 3910698"/>
                <a:gd name="connsiteX10901" fmla="*/ 7042826 w 12193737"/>
                <a:gd name="connsiteY10901" fmla="*/ 947330 h 3910698"/>
                <a:gd name="connsiteX10902" fmla="*/ 7041125 w 12193737"/>
                <a:gd name="connsiteY10902" fmla="*/ 1094996 h 3910698"/>
                <a:gd name="connsiteX10903" fmla="*/ 6910731 w 12193737"/>
                <a:gd name="connsiteY10903" fmla="*/ 1170276 h 3910698"/>
                <a:gd name="connsiteX10904" fmla="*/ 6910731 w 12193737"/>
                <a:gd name="connsiteY10904" fmla="*/ 1019751 h 3910698"/>
                <a:gd name="connsiteX10905" fmla="*/ 7041125 w 12193737"/>
                <a:gd name="connsiteY10905" fmla="*/ 1095032 h 3910698"/>
                <a:gd name="connsiteX10906" fmla="*/ 7041125 w 12193737"/>
                <a:gd name="connsiteY10906" fmla="*/ 1251423 h 3910698"/>
                <a:gd name="connsiteX10907" fmla="*/ 6910731 w 12193737"/>
                <a:gd name="connsiteY10907" fmla="*/ 1326704 h 3910698"/>
                <a:gd name="connsiteX10908" fmla="*/ 6910731 w 12193737"/>
                <a:gd name="connsiteY10908" fmla="*/ 1176143 h 3910698"/>
                <a:gd name="connsiteX10909" fmla="*/ 7041125 w 12193737"/>
                <a:gd name="connsiteY10909" fmla="*/ 1251423 h 3910698"/>
                <a:gd name="connsiteX10910" fmla="*/ 7042826 w 12193737"/>
                <a:gd name="connsiteY10910" fmla="*/ 1254357 h 3910698"/>
                <a:gd name="connsiteX10911" fmla="*/ 7042826 w 12193737"/>
                <a:gd name="connsiteY10911" fmla="*/ 1399052 h 3910698"/>
                <a:gd name="connsiteX10912" fmla="*/ 7037793 w 12193737"/>
                <a:gd name="connsiteY10912" fmla="*/ 1401985 h 3910698"/>
                <a:gd name="connsiteX10913" fmla="*/ 6912469 w 12193737"/>
                <a:gd name="connsiteY10913" fmla="*/ 1329637 h 3910698"/>
                <a:gd name="connsiteX10914" fmla="*/ 7042826 w 12193737"/>
                <a:gd name="connsiteY10914" fmla="*/ 1254357 h 3910698"/>
                <a:gd name="connsiteX10915" fmla="*/ 7042826 w 12193737"/>
                <a:gd name="connsiteY10915" fmla="*/ 1418606 h 3910698"/>
                <a:gd name="connsiteX10916" fmla="*/ 7042826 w 12193737"/>
                <a:gd name="connsiteY10916" fmla="*/ 1561310 h 3910698"/>
                <a:gd name="connsiteX10917" fmla="*/ 6919241 w 12193737"/>
                <a:gd name="connsiteY10917" fmla="*/ 1489976 h 3910698"/>
                <a:gd name="connsiteX10918" fmla="*/ 7042826 w 12193737"/>
                <a:gd name="connsiteY10918" fmla="*/ 1418606 h 3910698"/>
                <a:gd name="connsiteX10919" fmla="*/ 7042826 w 12193737"/>
                <a:gd name="connsiteY10919" fmla="*/ 1709953 h 3910698"/>
                <a:gd name="connsiteX10920" fmla="*/ 6919205 w 12193737"/>
                <a:gd name="connsiteY10920" fmla="*/ 1638583 h 3910698"/>
                <a:gd name="connsiteX10921" fmla="*/ 7042826 w 12193737"/>
                <a:gd name="connsiteY10921" fmla="*/ 1567212 h 3910698"/>
                <a:gd name="connsiteX10922" fmla="*/ 7042826 w 12193737"/>
                <a:gd name="connsiteY10922" fmla="*/ 1709953 h 3910698"/>
                <a:gd name="connsiteX10923" fmla="*/ 7042826 w 12193737"/>
                <a:gd name="connsiteY10923" fmla="*/ 1729506 h 3910698"/>
                <a:gd name="connsiteX10924" fmla="*/ 7042826 w 12193737"/>
                <a:gd name="connsiteY10924" fmla="*/ 1874202 h 3910698"/>
                <a:gd name="connsiteX10925" fmla="*/ 6912469 w 12193737"/>
                <a:gd name="connsiteY10925" fmla="*/ 1798921 h 3910698"/>
                <a:gd name="connsiteX10926" fmla="*/ 7037793 w 12193737"/>
                <a:gd name="connsiteY10926" fmla="*/ 1726573 h 3910698"/>
                <a:gd name="connsiteX10927" fmla="*/ 7042863 w 12193737"/>
                <a:gd name="connsiteY10927" fmla="*/ 1729506 h 3910698"/>
                <a:gd name="connsiteX10928" fmla="*/ 7041125 w 12193737"/>
                <a:gd name="connsiteY10928" fmla="*/ 1877135 h 3910698"/>
                <a:gd name="connsiteX10929" fmla="*/ 6910731 w 12193737"/>
                <a:gd name="connsiteY10929" fmla="*/ 1952416 h 3910698"/>
                <a:gd name="connsiteX10930" fmla="*/ 6910731 w 12193737"/>
                <a:gd name="connsiteY10930" fmla="*/ 1801854 h 3910698"/>
                <a:gd name="connsiteX10931" fmla="*/ 7041125 w 12193737"/>
                <a:gd name="connsiteY10931" fmla="*/ 1877135 h 3910698"/>
                <a:gd name="connsiteX10932" fmla="*/ 7041125 w 12193737"/>
                <a:gd name="connsiteY10932" fmla="*/ 2033563 h 3910698"/>
                <a:gd name="connsiteX10933" fmla="*/ 6910731 w 12193737"/>
                <a:gd name="connsiteY10933" fmla="*/ 2108808 h 3910698"/>
                <a:gd name="connsiteX10934" fmla="*/ 6910731 w 12193737"/>
                <a:gd name="connsiteY10934" fmla="*/ 1958282 h 3910698"/>
                <a:gd name="connsiteX10935" fmla="*/ 7041125 w 12193737"/>
                <a:gd name="connsiteY10935" fmla="*/ 2033563 h 3910698"/>
                <a:gd name="connsiteX10936" fmla="*/ 7042826 w 12193737"/>
                <a:gd name="connsiteY10936" fmla="*/ 2036496 h 3910698"/>
                <a:gd name="connsiteX10937" fmla="*/ 7042826 w 12193737"/>
                <a:gd name="connsiteY10937" fmla="*/ 2181192 h 3910698"/>
                <a:gd name="connsiteX10938" fmla="*/ 7037757 w 12193737"/>
                <a:gd name="connsiteY10938" fmla="*/ 2184125 h 3910698"/>
                <a:gd name="connsiteX10939" fmla="*/ 6912433 w 12193737"/>
                <a:gd name="connsiteY10939" fmla="*/ 2111777 h 3910698"/>
                <a:gd name="connsiteX10940" fmla="*/ 7042790 w 12193737"/>
                <a:gd name="connsiteY10940" fmla="*/ 2036496 h 3910698"/>
                <a:gd name="connsiteX10941" fmla="*/ 7042826 w 12193737"/>
                <a:gd name="connsiteY10941" fmla="*/ 2200746 h 3910698"/>
                <a:gd name="connsiteX10942" fmla="*/ 7042826 w 12193737"/>
                <a:gd name="connsiteY10942" fmla="*/ 2343486 h 3910698"/>
                <a:gd name="connsiteX10943" fmla="*/ 6919205 w 12193737"/>
                <a:gd name="connsiteY10943" fmla="*/ 2272116 h 3910698"/>
                <a:gd name="connsiteX10944" fmla="*/ 7042826 w 12193737"/>
                <a:gd name="connsiteY10944" fmla="*/ 2200746 h 3910698"/>
                <a:gd name="connsiteX10945" fmla="*/ 7042826 w 12193737"/>
                <a:gd name="connsiteY10945" fmla="*/ 2492092 h 3910698"/>
                <a:gd name="connsiteX10946" fmla="*/ 6919205 w 12193737"/>
                <a:gd name="connsiteY10946" fmla="*/ 2420722 h 3910698"/>
                <a:gd name="connsiteX10947" fmla="*/ 7042826 w 12193737"/>
                <a:gd name="connsiteY10947" fmla="*/ 2349352 h 3910698"/>
                <a:gd name="connsiteX10948" fmla="*/ 7042826 w 12193737"/>
                <a:gd name="connsiteY10948" fmla="*/ 2492092 h 3910698"/>
                <a:gd name="connsiteX10949" fmla="*/ 7042826 w 12193737"/>
                <a:gd name="connsiteY10949" fmla="*/ 2511646 h 3910698"/>
                <a:gd name="connsiteX10950" fmla="*/ 7042826 w 12193737"/>
                <a:gd name="connsiteY10950" fmla="*/ 2656342 h 3910698"/>
                <a:gd name="connsiteX10951" fmla="*/ 6912469 w 12193737"/>
                <a:gd name="connsiteY10951" fmla="*/ 2581097 h 3910698"/>
                <a:gd name="connsiteX10952" fmla="*/ 7037793 w 12193737"/>
                <a:gd name="connsiteY10952" fmla="*/ 2508749 h 3910698"/>
                <a:gd name="connsiteX10953" fmla="*/ 7042863 w 12193737"/>
                <a:gd name="connsiteY10953" fmla="*/ 2511682 h 3910698"/>
                <a:gd name="connsiteX10954" fmla="*/ 7041125 w 12193737"/>
                <a:gd name="connsiteY10954" fmla="*/ 2659275 h 3910698"/>
                <a:gd name="connsiteX10955" fmla="*/ 6910731 w 12193737"/>
                <a:gd name="connsiteY10955" fmla="*/ 2734556 h 3910698"/>
                <a:gd name="connsiteX10956" fmla="*/ 6910731 w 12193737"/>
                <a:gd name="connsiteY10956" fmla="*/ 2583994 h 3910698"/>
                <a:gd name="connsiteX10957" fmla="*/ 7041125 w 12193737"/>
                <a:gd name="connsiteY10957" fmla="*/ 2659275 h 3910698"/>
                <a:gd name="connsiteX10958" fmla="*/ 7041125 w 12193737"/>
                <a:gd name="connsiteY10958" fmla="*/ 2815703 h 3910698"/>
                <a:gd name="connsiteX10959" fmla="*/ 6910731 w 12193737"/>
                <a:gd name="connsiteY10959" fmla="*/ 2890984 h 3910698"/>
                <a:gd name="connsiteX10960" fmla="*/ 6910731 w 12193737"/>
                <a:gd name="connsiteY10960" fmla="*/ 2740458 h 3910698"/>
                <a:gd name="connsiteX10961" fmla="*/ 7041125 w 12193737"/>
                <a:gd name="connsiteY10961" fmla="*/ 2815739 h 3910698"/>
                <a:gd name="connsiteX10962" fmla="*/ 7042826 w 12193737"/>
                <a:gd name="connsiteY10962" fmla="*/ 2818636 h 3910698"/>
                <a:gd name="connsiteX10963" fmla="*/ 7042826 w 12193737"/>
                <a:gd name="connsiteY10963" fmla="*/ 2963332 h 3910698"/>
                <a:gd name="connsiteX10964" fmla="*/ 7037793 w 12193737"/>
                <a:gd name="connsiteY10964" fmla="*/ 2966265 h 3910698"/>
                <a:gd name="connsiteX10965" fmla="*/ 6912469 w 12193737"/>
                <a:gd name="connsiteY10965" fmla="*/ 2893917 h 3910698"/>
                <a:gd name="connsiteX10966" fmla="*/ 7042826 w 12193737"/>
                <a:gd name="connsiteY10966" fmla="*/ 2818672 h 3910698"/>
                <a:gd name="connsiteX10967" fmla="*/ 7042826 w 12193737"/>
                <a:gd name="connsiteY10967" fmla="*/ 2982885 h 3910698"/>
                <a:gd name="connsiteX10968" fmla="*/ 7042826 w 12193737"/>
                <a:gd name="connsiteY10968" fmla="*/ 3125589 h 3910698"/>
                <a:gd name="connsiteX10969" fmla="*/ 6919241 w 12193737"/>
                <a:gd name="connsiteY10969" fmla="*/ 3054219 h 3910698"/>
                <a:gd name="connsiteX10970" fmla="*/ 7042826 w 12193737"/>
                <a:gd name="connsiteY10970" fmla="*/ 2982849 h 3910698"/>
                <a:gd name="connsiteX10971" fmla="*/ 7042826 w 12193737"/>
                <a:gd name="connsiteY10971" fmla="*/ 3274232 h 3910698"/>
                <a:gd name="connsiteX10972" fmla="*/ 6919205 w 12193737"/>
                <a:gd name="connsiteY10972" fmla="*/ 3202862 h 3910698"/>
                <a:gd name="connsiteX10973" fmla="*/ 7042826 w 12193737"/>
                <a:gd name="connsiteY10973" fmla="*/ 3131492 h 3910698"/>
                <a:gd name="connsiteX10974" fmla="*/ 7042826 w 12193737"/>
                <a:gd name="connsiteY10974" fmla="*/ 3274232 h 3910698"/>
                <a:gd name="connsiteX10975" fmla="*/ 7169852 w 12193737"/>
                <a:gd name="connsiteY10975" fmla="*/ 3367111 h 3910698"/>
                <a:gd name="connsiteX10976" fmla="*/ 7046230 w 12193737"/>
                <a:gd name="connsiteY10976" fmla="*/ 3438482 h 3910698"/>
                <a:gd name="connsiteX10977" fmla="*/ 7046230 w 12193737"/>
                <a:gd name="connsiteY10977" fmla="*/ 3295741 h 3910698"/>
                <a:gd name="connsiteX10978" fmla="*/ 7169852 w 12193737"/>
                <a:gd name="connsiteY10978" fmla="*/ 3367111 h 3910698"/>
                <a:gd name="connsiteX10979" fmla="*/ 7046230 w 12193737"/>
                <a:gd name="connsiteY10979" fmla="*/ 3444348 h 3910698"/>
                <a:gd name="connsiteX10980" fmla="*/ 7176624 w 12193737"/>
                <a:gd name="connsiteY10980" fmla="*/ 3519628 h 3910698"/>
                <a:gd name="connsiteX10981" fmla="*/ 7046230 w 12193737"/>
                <a:gd name="connsiteY10981" fmla="*/ 3594909 h 3910698"/>
                <a:gd name="connsiteX10982" fmla="*/ 7046230 w 12193737"/>
                <a:gd name="connsiteY10982" fmla="*/ 3444348 h 3910698"/>
                <a:gd name="connsiteX10983" fmla="*/ 7047932 w 12193737"/>
                <a:gd name="connsiteY10983" fmla="*/ 3441415 h 3910698"/>
                <a:gd name="connsiteX10984" fmla="*/ 7173256 w 12193737"/>
                <a:gd name="connsiteY10984" fmla="*/ 3369067 h 3910698"/>
                <a:gd name="connsiteX10985" fmla="*/ 7178325 w 12193737"/>
                <a:gd name="connsiteY10985" fmla="*/ 3372000 h 3910698"/>
                <a:gd name="connsiteX10986" fmla="*/ 7178325 w 12193737"/>
                <a:gd name="connsiteY10986" fmla="*/ 3516695 h 3910698"/>
                <a:gd name="connsiteX10987" fmla="*/ 7047968 w 12193737"/>
                <a:gd name="connsiteY10987" fmla="*/ 3441415 h 3910698"/>
                <a:gd name="connsiteX10988" fmla="*/ 7181693 w 12193737"/>
                <a:gd name="connsiteY10988" fmla="*/ 3373955 h 3910698"/>
                <a:gd name="connsiteX10989" fmla="*/ 7305315 w 12193737"/>
                <a:gd name="connsiteY10989" fmla="*/ 3445325 h 3910698"/>
                <a:gd name="connsiteX10990" fmla="*/ 7181693 w 12193737"/>
                <a:gd name="connsiteY10990" fmla="*/ 3516695 h 3910698"/>
                <a:gd name="connsiteX10991" fmla="*/ 7181693 w 12193737"/>
                <a:gd name="connsiteY10991" fmla="*/ 3373991 h 3910698"/>
                <a:gd name="connsiteX10992" fmla="*/ 7181693 w 12193737"/>
                <a:gd name="connsiteY10992" fmla="*/ 3354401 h 3910698"/>
                <a:gd name="connsiteX10993" fmla="*/ 7181693 w 12193737"/>
                <a:gd name="connsiteY10993" fmla="*/ 3209706 h 3910698"/>
                <a:gd name="connsiteX10994" fmla="*/ 7312086 w 12193737"/>
                <a:gd name="connsiteY10994" fmla="*/ 3284987 h 3910698"/>
                <a:gd name="connsiteX10995" fmla="*/ 7186762 w 12193737"/>
                <a:gd name="connsiteY10995" fmla="*/ 3357334 h 3910698"/>
                <a:gd name="connsiteX10996" fmla="*/ 7181693 w 12193737"/>
                <a:gd name="connsiteY10996" fmla="*/ 3354401 h 3910698"/>
                <a:gd name="connsiteX10997" fmla="*/ 7183395 w 12193737"/>
                <a:gd name="connsiteY10997" fmla="*/ 3206773 h 3910698"/>
                <a:gd name="connsiteX10998" fmla="*/ 7313752 w 12193737"/>
                <a:gd name="connsiteY10998" fmla="*/ 3131492 h 3910698"/>
                <a:gd name="connsiteX10999" fmla="*/ 7313752 w 12193737"/>
                <a:gd name="connsiteY10999" fmla="*/ 3282017 h 3910698"/>
                <a:gd name="connsiteX11000" fmla="*/ 7183395 w 12193737"/>
                <a:gd name="connsiteY11000" fmla="*/ 3206737 h 3910698"/>
                <a:gd name="connsiteX11001" fmla="*/ 7183395 w 12193737"/>
                <a:gd name="connsiteY11001" fmla="*/ 3050309 h 3910698"/>
                <a:gd name="connsiteX11002" fmla="*/ 7313752 w 12193737"/>
                <a:gd name="connsiteY11002" fmla="*/ 2975064 h 3910698"/>
                <a:gd name="connsiteX11003" fmla="*/ 7313752 w 12193737"/>
                <a:gd name="connsiteY11003" fmla="*/ 3125589 h 3910698"/>
                <a:gd name="connsiteX11004" fmla="*/ 7183395 w 12193737"/>
                <a:gd name="connsiteY11004" fmla="*/ 3050309 h 3910698"/>
                <a:gd name="connsiteX11005" fmla="*/ 7181693 w 12193737"/>
                <a:gd name="connsiteY11005" fmla="*/ 3047412 h 3910698"/>
                <a:gd name="connsiteX11006" fmla="*/ 7181693 w 12193737"/>
                <a:gd name="connsiteY11006" fmla="*/ 2902752 h 3910698"/>
                <a:gd name="connsiteX11007" fmla="*/ 7186799 w 12193737"/>
                <a:gd name="connsiteY11007" fmla="*/ 2899819 h 3910698"/>
                <a:gd name="connsiteX11008" fmla="*/ 7312086 w 12193737"/>
                <a:gd name="connsiteY11008" fmla="*/ 2972131 h 3910698"/>
                <a:gd name="connsiteX11009" fmla="*/ 7181693 w 12193737"/>
                <a:gd name="connsiteY11009" fmla="*/ 3047412 h 3910698"/>
                <a:gd name="connsiteX11010" fmla="*/ 7181693 w 12193737"/>
                <a:gd name="connsiteY11010" fmla="*/ 2883162 h 3910698"/>
                <a:gd name="connsiteX11011" fmla="*/ 7181693 w 12193737"/>
                <a:gd name="connsiteY11011" fmla="*/ 2740422 h 3910698"/>
                <a:gd name="connsiteX11012" fmla="*/ 7305351 w 12193737"/>
                <a:gd name="connsiteY11012" fmla="*/ 2811792 h 3910698"/>
                <a:gd name="connsiteX11013" fmla="*/ 7181693 w 12193737"/>
                <a:gd name="connsiteY11013" fmla="*/ 2883162 h 3910698"/>
                <a:gd name="connsiteX11014" fmla="*/ 7181693 w 12193737"/>
                <a:gd name="connsiteY11014" fmla="*/ 2591815 h 3910698"/>
                <a:gd name="connsiteX11015" fmla="*/ 7305315 w 12193737"/>
                <a:gd name="connsiteY11015" fmla="*/ 2663185 h 3910698"/>
                <a:gd name="connsiteX11016" fmla="*/ 7181693 w 12193737"/>
                <a:gd name="connsiteY11016" fmla="*/ 2734556 h 3910698"/>
                <a:gd name="connsiteX11017" fmla="*/ 7181693 w 12193737"/>
                <a:gd name="connsiteY11017" fmla="*/ 2591852 h 3910698"/>
                <a:gd name="connsiteX11018" fmla="*/ 7181693 w 12193737"/>
                <a:gd name="connsiteY11018" fmla="*/ 2572262 h 3910698"/>
                <a:gd name="connsiteX11019" fmla="*/ 7181693 w 12193737"/>
                <a:gd name="connsiteY11019" fmla="*/ 2427566 h 3910698"/>
                <a:gd name="connsiteX11020" fmla="*/ 7312086 w 12193737"/>
                <a:gd name="connsiteY11020" fmla="*/ 2502847 h 3910698"/>
                <a:gd name="connsiteX11021" fmla="*/ 7186762 w 12193737"/>
                <a:gd name="connsiteY11021" fmla="*/ 2575195 h 3910698"/>
                <a:gd name="connsiteX11022" fmla="*/ 7181693 w 12193737"/>
                <a:gd name="connsiteY11022" fmla="*/ 2572262 h 3910698"/>
                <a:gd name="connsiteX11023" fmla="*/ 7183395 w 12193737"/>
                <a:gd name="connsiteY11023" fmla="*/ 2424633 h 3910698"/>
                <a:gd name="connsiteX11024" fmla="*/ 7313752 w 12193737"/>
                <a:gd name="connsiteY11024" fmla="*/ 2349352 h 3910698"/>
                <a:gd name="connsiteX11025" fmla="*/ 7313752 w 12193737"/>
                <a:gd name="connsiteY11025" fmla="*/ 2499878 h 3910698"/>
                <a:gd name="connsiteX11026" fmla="*/ 7183395 w 12193737"/>
                <a:gd name="connsiteY11026" fmla="*/ 2424633 h 3910698"/>
                <a:gd name="connsiteX11027" fmla="*/ 7183395 w 12193737"/>
                <a:gd name="connsiteY11027" fmla="*/ 2268205 h 3910698"/>
                <a:gd name="connsiteX11028" fmla="*/ 7313752 w 12193737"/>
                <a:gd name="connsiteY11028" fmla="*/ 2192924 h 3910698"/>
                <a:gd name="connsiteX11029" fmla="*/ 7313752 w 12193737"/>
                <a:gd name="connsiteY11029" fmla="*/ 2343450 h 3910698"/>
                <a:gd name="connsiteX11030" fmla="*/ 7183395 w 12193737"/>
                <a:gd name="connsiteY11030" fmla="*/ 2268205 h 3910698"/>
                <a:gd name="connsiteX11031" fmla="*/ 7181693 w 12193737"/>
                <a:gd name="connsiteY11031" fmla="*/ 2265272 h 3910698"/>
                <a:gd name="connsiteX11032" fmla="*/ 7181693 w 12193737"/>
                <a:gd name="connsiteY11032" fmla="*/ 2120576 h 3910698"/>
                <a:gd name="connsiteX11033" fmla="*/ 7186762 w 12193737"/>
                <a:gd name="connsiteY11033" fmla="*/ 2117643 h 3910698"/>
                <a:gd name="connsiteX11034" fmla="*/ 7312086 w 12193737"/>
                <a:gd name="connsiteY11034" fmla="*/ 2189991 h 3910698"/>
                <a:gd name="connsiteX11035" fmla="*/ 7181693 w 12193737"/>
                <a:gd name="connsiteY11035" fmla="*/ 2265236 h 3910698"/>
                <a:gd name="connsiteX11036" fmla="*/ 7181693 w 12193737"/>
                <a:gd name="connsiteY11036" fmla="*/ 2101023 h 3910698"/>
                <a:gd name="connsiteX11037" fmla="*/ 7181693 w 12193737"/>
                <a:gd name="connsiteY11037" fmla="*/ 1958282 h 3910698"/>
                <a:gd name="connsiteX11038" fmla="*/ 7305315 w 12193737"/>
                <a:gd name="connsiteY11038" fmla="*/ 2029652 h 3910698"/>
                <a:gd name="connsiteX11039" fmla="*/ 7181693 w 12193737"/>
                <a:gd name="connsiteY11039" fmla="*/ 2101023 h 3910698"/>
                <a:gd name="connsiteX11040" fmla="*/ 7181693 w 12193737"/>
                <a:gd name="connsiteY11040" fmla="*/ 1809676 h 3910698"/>
                <a:gd name="connsiteX11041" fmla="*/ 7305315 w 12193737"/>
                <a:gd name="connsiteY11041" fmla="*/ 1881046 h 3910698"/>
                <a:gd name="connsiteX11042" fmla="*/ 7181693 w 12193737"/>
                <a:gd name="connsiteY11042" fmla="*/ 1952416 h 3910698"/>
                <a:gd name="connsiteX11043" fmla="*/ 7181693 w 12193737"/>
                <a:gd name="connsiteY11043" fmla="*/ 1809676 h 3910698"/>
                <a:gd name="connsiteX11044" fmla="*/ 7181693 w 12193737"/>
                <a:gd name="connsiteY11044" fmla="*/ 1790122 h 3910698"/>
                <a:gd name="connsiteX11045" fmla="*/ 7181693 w 12193737"/>
                <a:gd name="connsiteY11045" fmla="*/ 1645426 h 3910698"/>
                <a:gd name="connsiteX11046" fmla="*/ 7312086 w 12193737"/>
                <a:gd name="connsiteY11046" fmla="*/ 1720707 h 3910698"/>
                <a:gd name="connsiteX11047" fmla="*/ 7186762 w 12193737"/>
                <a:gd name="connsiteY11047" fmla="*/ 1793055 h 3910698"/>
                <a:gd name="connsiteX11048" fmla="*/ 7181693 w 12193737"/>
                <a:gd name="connsiteY11048" fmla="*/ 1790122 h 3910698"/>
                <a:gd name="connsiteX11049" fmla="*/ 7183395 w 12193737"/>
                <a:gd name="connsiteY11049" fmla="*/ 1642493 h 3910698"/>
                <a:gd name="connsiteX11050" fmla="*/ 7313752 w 12193737"/>
                <a:gd name="connsiteY11050" fmla="*/ 1567212 h 3910698"/>
                <a:gd name="connsiteX11051" fmla="*/ 7313752 w 12193737"/>
                <a:gd name="connsiteY11051" fmla="*/ 1717738 h 3910698"/>
                <a:gd name="connsiteX11052" fmla="*/ 7183395 w 12193737"/>
                <a:gd name="connsiteY11052" fmla="*/ 1642457 h 3910698"/>
                <a:gd name="connsiteX11053" fmla="*/ 7183395 w 12193737"/>
                <a:gd name="connsiteY11053" fmla="*/ 1486065 h 3910698"/>
                <a:gd name="connsiteX11054" fmla="*/ 7313752 w 12193737"/>
                <a:gd name="connsiteY11054" fmla="*/ 1410784 h 3910698"/>
                <a:gd name="connsiteX11055" fmla="*/ 7313752 w 12193737"/>
                <a:gd name="connsiteY11055" fmla="*/ 1561310 h 3910698"/>
                <a:gd name="connsiteX11056" fmla="*/ 7183395 w 12193737"/>
                <a:gd name="connsiteY11056" fmla="*/ 1486029 h 3910698"/>
                <a:gd name="connsiteX11057" fmla="*/ 7181693 w 12193737"/>
                <a:gd name="connsiteY11057" fmla="*/ 1483132 h 3910698"/>
                <a:gd name="connsiteX11058" fmla="*/ 7181693 w 12193737"/>
                <a:gd name="connsiteY11058" fmla="*/ 1338473 h 3910698"/>
                <a:gd name="connsiteX11059" fmla="*/ 7186799 w 12193737"/>
                <a:gd name="connsiteY11059" fmla="*/ 1335540 h 3910698"/>
                <a:gd name="connsiteX11060" fmla="*/ 7312086 w 12193737"/>
                <a:gd name="connsiteY11060" fmla="*/ 1407888 h 3910698"/>
                <a:gd name="connsiteX11061" fmla="*/ 7181693 w 12193737"/>
                <a:gd name="connsiteY11061" fmla="*/ 1483169 h 3910698"/>
                <a:gd name="connsiteX11062" fmla="*/ 7181693 w 12193737"/>
                <a:gd name="connsiteY11062" fmla="*/ 1318883 h 3910698"/>
                <a:gd name="connsiteX11063" fmla="*/ 7181693 w 12193737"/>
                <a:gd name="connsiteY11063" fmla="*/ 1176143 h 3910698"/>
                <a:gd name="connsiteX11064" fmla="*/ 7305351 w 12193737"/>
                <a:gd name="connsiteY11064" fmla="*/ 1247513 h 3910698"/>
                <a:gd name="connsiteX11065" fmla="*/ 7181693 w 12193737"/>
                <a:gd name="connsiteY11065" fmla="*/ 1318883 h 3910698"/>
                <a:gd name="connsiteX11066" fmla="*/ 7181693 w 12193737"/>
                <a:gd name="connsiteY11066" fmla="*/ 1027536 h 3910698"/>
                <a:gd name="connsiteX11067" fmla="*/ 7305315 w 12193737"/>
                <a:gd name="connsiteY11067" fmla="*/ 1098906 h 3910698"/>
                <a:gd name="connsiteX11068" fmla="*/ 7181693 w 12193737"/>
                <a:gd name="connsiteY11068" fmla="*/ 1170276 h 3910698"/>
                <a:gd name="connsiteX11069" fmla="*/ 7181693 w 12193737"/>
                <a:gd name="connsiteY11069" fmla="*/ 1027536 h 3910698"/>
                <a:gd name="connsiteX11070" fmla="*/ 7181693 w 12193737"/>
                <a:gd name="connsiteY11070" fmla="*/ 1007982 h 3910698"/>
                <a:gd name="connsiteX11071" fmla="*/ 7181693 w 12193737"/>
                <a:gd name="connsiteY11071" fmla="*/ 863287 h 3910698"/>
                <a:gd name="connsiteX11072" fmla="*/ 7312086 w 12193737"/>
                <a:gd name="connsiteY11072" fmla="*/ 938568 h 3910698"/>
                <a:gd name="connsiteX11073" fmla="*/ 7186762 w 12193737"/>
                <a:gd name="connsiteY11073" fmla="*/ 1010915 h 3910698"/>
                <a:gd name="connsiteX11074" fmla="*/ 7181693 w 12193737"/>
                <a:gd name="connsiteY11074" fmla="*/ 1007982 h 3910698"/>
                <a:gd name="connsiteX11075" fmla="*/ 7183395 w 12193737"/>
                <a:gd name="connsiteY11075" fmla="*/ 860354 h 3910698"/>
                <a:gd name="connsiteX11076" fmla="*/ 7313752 w 12193737"/>
                <a:gd name="connsiteY11076" fmla="*/ 785073 h 3910698"/>
                <a:gd name="connsiteX11077" fmla="*/ 7313752 w 12193737"/>
                <a:gd name="connsiteY11077" fmla="*/ 935598 h 3910698"/>
                <a:gd name="connsiteX11078" fmla="*/ 7183395 w 12193737"/>
                <a:gd name="connsiteY11078" fmla="*/ 860317 h 3910698"/>
                <a:gd name="connsiteX11079" fmla="*/ 7183395 w 12193737"/>
                <a:gd name="connsiteY11079" fmla="*/ 703926 h 3910698"/>
                <a:gd name="connsiteX11080" fmla="*/ 7313752 w 12193737"/>
                <a:gd name="connsiteY11080" fmla="*/ 628645 h 3910698"/>
                <a:gd name="connsiteX11081" fmla="*/ 7313752 w 12193737"/>
                <a:gd name="connsiteY11081" fmla="*/ 779170 h 3910698"/>
                <a:gd name="connsiteX11082" fmla="*/ 7183395 w 12193737"/>
                <a:gd name="connsiteY11082" fmla="*/ 703889 h 3910698"/>
                <a:gd name="connsiteX11083" fmla="*/ 7181693 w 12193737"/>
                <a:gd name="connsiteY11083" fmla="*/ 700993 h 3910698"/>
                <a:gd name="connsiteX11084" fmla="*/ 7181693 w 12193737"/>
                <a:gd name="connsiteY11084" fmla="*/ 556297 h 3910698"/>
                <a:gd name="connsiteX11085" fmla="*/ 7186762 w 12193737"/>
                <a:gd name="connsiteY11085" fmla="*/ 553364 h 3910698"/>
                <a:gd name="connsiteX11086" fmla="*/ 7312086 w 12193737"/>
                <a:gd name="connsiteY11086" fmla="*/ 625712 h 3910698"/>
                <a:gd name="connsiteX11087" fmla="*/ 7181693 w 12193737"/>
                <a:gd name="connsiteY11087" fmla="*/ 700993 h 3910698"/>
                <a:gd name="connsiteX11088" fmla="*/ 7181693 w 12193737"/>
                <a:gd name="connsiteY11088" fmla="*/ 536743 h 3910698"/>
                <a:gd name="connsiteX11089" fmla="*/ 7181693 w 12193737"/>
                <a:gd name="connsiteY11089" fmla="*/ 394039 h 3910698"/>
                <a:gd name="connsiteX11090" fmla="*/ 7305315 w 12193737"/>
                <a:gd name="connsiteY11090" fmla="*/ 465409 h 3910698"/>
                <a:gd name="connsiteX11091" fmla="*/ 7181693 w 12193737"/>
                <a:gd name="connsiteY11091" fmla="*/ 536780 h 3910698"/>
                <a:gd name="connsiteX11092" fmla="*/ 7181693 w 12193737"/>
                <a:gd name="connsiteY11092" fmla="*/ 245396 h 3910698"/>
                <a:gd name="connsiteX11093" fmla="*/ 7305315 w 12193737"/>
                <a:gd name="connsiteY11093" fmla="*/ 316767 h 3910698"/>
                <a:gd name="connsiteX11094" fmla="*/ 7181693 w 12193737"/>
                <a:gd name="connsiteY11094" fmla="*/ 388137 h 3910698"/>
                <a:gd name="connsiteX11095" fmla="*/ 7181693 w 12193737"/>
                <a:gd name="connsiteY11095" fmla="*/ 245396 h 3910698"/>
                <a:gd name="connsiteX11096" fmla="*/ 7178289 w 12193737"/>
                <a:gd name="connsiteY11096" fmla="*/ 388137 h 3910698"/>
                <a:gd name="connsiteX11097" fmla="*/ 7047932 w 12193737"/>
                <a:gd name="connsiteY11097" fmla="*/ 312856 h 3910698"/>
                <a:gd name="connsiteX11098" fmla="*/ 7173256 w 12193737"/>
                <a:gd name="connsiteY11098" fmla="*/ 240508 h 3910698"/>
                <a:gd name="connsiteX11099" fmla="*/ 7178325 w 12193737"/>
                <a:gd name="connsiteY11099" fmla="*/ 243441 h 3910698"/>
                <a:gd name="connsiteX11100" fmla="*/ 7178325 w 12193737"/>
                <a:gd name="connsiteY11100" fmla="*/ 388137 h 3910698"/>
                <a:gd name="connsiteX11101" fmla="*/ 7046230 w 12193737"/>
                <a:gd name="connsiteY11101" fmla="*/ 309923 h 3910698"/>
                <a:gd name="connsiteX11102" fmla="*/ 7046230 w 12193737"/>
                <a:gd name="connsiteY11102" fmla="*/ 167182 h 3910698"/>
                <a:gd name="connsiteX11103" fmla="*/ 7169852 w 12193737"/>
                <a:gd name="connsiteY11103" fmla="*/ 238553 h 3910698"/>
                <a:gd name="connsiteX11104" fmla="*/ 7046230 w 12193737"/>
                <a:gd name="connsiteY11104" fmla="*/ 309923 h 3910698"/>
                <a:gd name="connsiteX11105" fmla="*/ 7042826 w 12193737"/>
                <a:gd name="connsiteY11105" fmla="*/ 309887 h 3910698"/>
                <a:gd name="connsiteX11106" fmla="*/ 6912469 w 12193737"/>
                <a:gd name="connsiteY11106" fmla="*/ 234606 h 3910698"/>
                <a:gd name="connsiteX11107" fmla="*/ 7037793 w 12193737"/>
                <a:gd name="connsiteY11107" fmla="*/ 162258 h 3910698"/>
                <a:gd name="connsiteX11108" fmla="*/ 7042863 w 12193737"/>
                <a:gd name="connsiteY11108" fmla="*/ 165191 h 3910698"/>
                <a:gd name="connsiteX11109" fmla="*/ 7042863 w 12193737"/>
                <a:gd name="connsiteY11109" fmla="*/ 309887 h 3910698"/>
                <a:gd name="connsiteX11110" fmla="*/ 7041125 w 12193737"/>
                <a:gd name="connsiteY11110" fmla="*/ 312856 h 3910698"/>
                <a:gd name="connsiteX11111" fmla="*/ 6910731 w 12193737"/>
                <a:gd name="connsiteY11111" fmla="*/ 388137 h 3910698"/>
                <a:gd name="connsiteX11112" fmla="*/ 6910731 w 12193737"/>
                <a:gd name="connsiteY11112" fmla="*/ 237611 h 3910698"/>
                <a:gd name="connsiteX11113" fmla="*/ 7041125 w 12193737"/>
                <a:gd name="connsiteY11113" fmla="*/ 312892 h 3910698"/>
                <a:gd name="connsiteX11114" fmla="*/ 6910768 w 12193737"/>
                <a:gd name="connsiteY11114" fmla="*/ 550431 h 3910698"/>
                <a:gd name="connsiteX11115" fmla="*/ 7034353 w 12193737"/>
                <a:gd name="connsiteY11115" fmla="*/ 621801 h 3910698"/>
                <a:gd name="connsiteX11116" fmla="*/ 6910768 w 12193737"/>
                <a:gd name="connsiteY11116" fmla="*/ 693171 h 3910698"/>
                <a:gd name="connsiteX11117" fmla="*/ 6910768 w 12193737"/>
                <a:gd name="connsiteY11117" fmla="*/ 550467 h 3910698"/>
                <a:gd name="connsiteX11118" fmla="*/ 6915801 w 12193737"/>
                <a:gd name="connsiteY11118" fmla="*/ 709792 h 3910698"/>
                <a:gd name="connsiteX11119" fmla="*/ 7041125 w 12193737"/>
                <a:gd name="connsiteY11119" fmla="*/ 782140 h 3910698"/>
                <a:gd name="connsiteX11120" fmla="*/ 6915801 w 12193737"/>
                <a:gd name="connsiteY11120" fmla="*/ 854488 h 3910698"/>
                <a:gd name="connsiteX11121" fmla="*/ 6910731 w 12193737"/>
                <a:gd name="connsiteY11121" fmla="*/ 851555 h 3910698"/>
                <a:gd name="connsiteX11122" fmla="*/ 6910731 w 12193737"/>
                <a:gd name="connsiteY11122" fmla="*/ 712689 h 3910698"/>
                <a:gd name="connsiteX11123" fmla="*/ 6915801 w 12193737"/>
                <a:gd name="connsiteY11123" fmla="*/ 709756 h 3910698"/>
                <a:gd name="connsiteX11124" fmla="*/ 6907364 w 12193737"/>
                <a:gd name="connsiteY11124" fmla="*/ 849599 h 3910698"/>
                <a:gd name="connsiteX11125" fmla="*/ 6790513 w 12193737"/>
                <a:gd name="connsiteY11125" fmla="*/ 782140 h 3910698"/>
                <a:gd name="connsiteX11126" fmla="*/ 6907364 w 12193737"/>
                <a:gd name="connsiteY11126" fmla="*/ 714680 h 3910698"/>
                <a:gd name="connsiteX11127" fmla="*/ 6907364 w 12193737"/>
                <a:gd name="connsiteY11127" fmla="*/ 849635 h 3910698"/>
                <a:gd name="connsiteX11128" fmla="*/ 7034353 w 12193737"/>
                <a:gd name="connsiteY11128" fmla="*/ 942478 h 3910698"/>
                <a:gd name="connsiteX11129" fmla="*/ 6910768 w 12193737"/>
                <a:gd name="connsiteY11129" fmla="*/ 1013848 h 3910698"/>
                <a:gd name="connsiteX11130" fmla="*/ 6910768 w 12193737"/>
                <a:gd name="connsiteY11130" fmla="*/ 871108 h 3910698"/>
                <a:gd name="connsiteX11131" fmla="*/ 7034353 w 12193737"/>
                <a:gd name="connsiteY11131" fmla="*/ 942478 h 3910698"/>
                <a:gd name="connsiteX11132" fmla="*/ 6910768 w 12193737"/>
                <a:gd name="connsiteY11132" fmla="*/ 1332570 h 3910698"/>
                <a:gd name="connsiteX11133" fmla="*/ 7034390 w 12193737"/>
                <a:gd name="connsiteY11133" fmla="*/ 1403941 h 3910698"/>
                <a:gd name="connsiteX11134" fmla="*/ 6910768 w 12193737"/>
                <a:gd name="connsiteY11134" fmla="*/ 1475311 h 3910698"/>
                <a:gd name="connsiteX11135" fmla="*/ 6910768 w 12193737"/>
                <a:gd name="connsiteY11135" fmla="*/ 1332570 h 3910698"/>
                <a:gd name="connsiteX11136" fmla="*/ 6915837 w 12193737"/>
                <a:gd name="connsiteY11136" fmla="*/ 1491931 h 3910698"/>
                <a:gd name="connsiteX11137" fmla="*/ 7041125 w 12193737"/>
                <a:gd name="connsiteY11137" fmla="*/ 1564279 h 3910698"/>
                <a:gd name="connsiteX11138" fmla="*/ 6915801 w 12193737"/>
                <a:gd name="connsiteY11138" fmla="*/ 1636627 h 3910698"/>
                <a:gd name="connsiteX11139" fmla="*/ 6910731 w 12193737"/>
                <a:gd name="connsiteY11139" fmla="*/ 1633694 h 3910698"/>
                <a:gd name="connsiteX11140" fmla="*/ 6910731 w 12193737"/>
                <a:gd name="connsiteY11140" fmla="*/ 1494864 h 3910698"/>
                <a:gd name="connsiteX11141" fmla="*/ 6915837 w 12193737"/>
                <a:gd name="connsiteY11141" fmla="*/ 1491931 h 3910698"/>
                <a:gd name="connsiteX11142" fmla="*/ 6907364 w 12193737"/>
                <a:gd name="connsiteY11142" fmla="*/ 1631739 h 3910698"/>
                <a:gd name="connsiteX11143" fmla="*/ 6790550 w 12193737"/>
                <a:gd name="connsiteY11143" fmla="*/ 1564279 h 3910698"/>
                <a:gd name="connsiteX11144" fmla="*/ 6907364 w 12193737"/>
                <a:gd name="connsiteY11144" fmla="*/ 1496820 h 3910698"/>
                <a:gd name="connsiteX11145" fmla="*/ 6907364 w 12193737"/>
                <a:gd name="connsiteY11145" fmla="*/ 1631703 h 3910698"/>
                <a:gd name="connsiteX11146" fmla="*/ 7034353 w 12193737"/>
                <a:gd name="connsiteY11146" fmla="*/ 1724618 h 3910698"/>
                <a:gd name="connsiteX11147" fmla="*/ 6910768 w 12193737"/>
                <a:gd name="connsiteY11147" fmla="*/ 1795988 h 3910698"/>
                <a:gd name="connsiteX11148" fmla="*/ 6910768 w 12193737"/>
                <a:gd name="connsiteY11148" fmla="*/ 1653248 h 3910698"/>
                <a:gd name="connsiteX11149" fmla="*/ 7034353 w 12193737"/>
                <a:gd name="connsiteY11149" fmla="*/ 1724618 h 3910698"/>
                <a:gd name="connsiteX11150" fmla="*/ 6910768 w 12193737"/>
                <a:gd name="connsiteY11150" fmla="*/ 2114710 h 3910698"/>
                <a:gd name="connsiteX11151" fmla="*/ 7034353 w 12193737"/>
                <a:gd name="connsiteY11151" fmla="*/ 2186080 h 3910698"/>
                <a:gd name="connsiteX11152" fmla="*/ 6910768 w 12193737"/>
                <a:gd name="connsiteY11152" fmla="*/ 2257451 h 3910698"/>
                <a:gd name="connsiteX11153" fmla="*/ 6910768 w 12193737"/>
                <a:gd name="connsiteY11153" fmla="*/ 2114710 h 3910698"/>
                <a:gd name="connsiteX11154" fmla="*/ 6915837 w 12193737"/>
                <a:gd name="connsiteY11154" fmla="*/ 2274071 h 3910698"/>
                <a:gd name="connsiteX11155" fmla="*/ 7041161 w 12193737"/>
                <a:gd name="connsiteY11155" fmla="*/ 2346419 h 3910698"/>
                <a:gd name="connsiteX11156" fmla="*/ 6915837 w 12193737"/>
                <a:gd name="connsiteY11156" fmla="*/ 2418767 h 3910698"/>
                <a:gd name="connsiteX11157" fmla="*/ 6910768 w 12193737"/>
                <a:gd name="connsiteY11157" fmla="*/ 2415834 h 3910698"/>
                <a:gd name="connsiteX11158" fmla="*/ 6910768 w 12193737"/>
                <a:gd name="connsiteY11158" fmla="*/ 2277004 h 3910698"/>
                <a:gd name="connsiteX11159" fmla="*/ 6915837 w 12193737"/>
                <a:gd name="connsiteY11159" fmla="*/ 2274071 h 3910698"/>
                <a:gd name="connsiteX11160" fmla="*/ 6907364 w 12193737"/>
                <a:gd name="connsiteY11160" fmla="*/ 2413879 h 3910698"/>
                <a:gd name="connsiteX11161" fmla="*/ 6790513 w 12193737"/>
                <a:gd name="connsiteY11161" fmla="*/ 2346419 h 3910698"/>
                <a:gd name="connsiteX11162" fmla="*/ 6907364 w 12193737"/>
                <a:gd name="connsiteY11162" fmla="*/ 2278959 h 3910698"/>
                <a:gd name="connsiteX11163" fmla="*/ 6907364 w 12193737"/>
                <a:gd name="connsiteY11163" fmla="*/ 2413879 h 3910698"/>
                <a:gd name="connsiteX11164" fmla="*/ 7034353 w 12193737"/>
                <a:gd name="connsiteY11164" fmla="*/ 2506758 h 3910698"/>
                <a:gd name="connsiteX11165" fmla="*/ 6910768 w 12193737"/>
                <a:gd name="connsiteY11165" fmla="*/ 2578092 h 3910698"/>
                <a:gd name="connsiteX11166" fmla="*/ 6910768 w 12193737"/>
                <a:gd name="connsiteY11166" fmla="*/ 2435387 h 3910698"/>
                <a:gd name="connsiteX11167" fmla="*/ 7034353 w 12193737"/>
                <a:gd name="connsiteY11167" fmla="*/ 2506758 h 3910698"/>
                <a:gd name="connsiteX11168" fmla="*/ 6910768 w 12193737"/>
                <a:gd name="connsiteY11168" fmla="*/ 2896850 h 3910698"/>
                <a:gd name="connsiteX11169" fmla="*/ 7034390 w 12193737"/>
                <a:gd name="connsiteY11169" fmla="*/ 2968220 h 3910698"/>
                <a:gd name="connsiteX11170" fmla="*/ 6910768 w 12193737"/>
                <a:gd name="connsiteY11170" fmla="*/ 3039590 h 3910698"/>
                <a:gd name="connsiteX11171" fmla="*/ 6910768 w 12193737"/>
                <a:gd name="connsiteY11171" fmla="*/ 2896850 h 3910698"/>
                <a:gd name="connsiteX11172" fmla="*/ 6915837 w 12193737"/>
                <a:gd name="connsiteY11172" fmla="*/ 3056211 h 3910698"/>
                <a:gd name="connsiteX11173" fmla="*/ 7041125 w 12193737"/>
                <a:gd name="connsiteY11173" fmla="*/ 3128522 h 3910698"/>
                <a:gd name="connsiteX11174" fmla="*/ 6915801 w 12193737"/>
                <a:gd name="connsiteY11174" fmla="*/ 3200870 h 3910698"/>
                <a:gd name="connsiteX11175" fmla="*/ 6910731 w 12193737"/>
                <a:gd name="connsiteY11175" fmla="*/ 3197937 h 3910698"/>
                <a:gd name="connsiteX11176" fmla="*/ 6910731 w 12193737"/>
                <a:gd name="connsiteY11176" fmla="*/ 3059108 h 3910698"/>
                <a:gd name="connsiteX11177" fmla="*/ 6915837 w 12193737"/>
                <a:gd name="connsiteY11177" fmla="*/ 3056175 h 3910698"/>
                <a:gd name="connsiteX11178" fmla="*/ 6907364 w 12193737"/>
                <a:gd name="connsiteY11178" fmla="*/ 3196018 h 3910698"/>
                <a:gd name="connsiteX11179" fmla="*/ 6790550 w 12193737"/>
                <a:gd name="connsiteY11179" fmla="*/ 3128559 h 3910698"/>
                <a:gd name="connsiteX11180" fmla="*/ 6907364 w 12193737"/>
                <a:gd name="connsiteY11180" fmla="*/ 3061099 h 3910698"/>
                <a:gd name="connsiteX11181" fmla="*/ 6907364 w 12193737"/>
                <a:gd name="connsiteY11181" fmla="*/ 3196018 h 3910698"/>
                <a:gd name="connsiteX11182" fmla="*/ 7034353 w 12193737"/>
                <a:gd name="connsiteY11182" fmla="*/ 3288897 h 3910698"/>
                <a:gd name="connsiteX11183" fmla="*/ 6910768 w 12193737"/>
                <a:gd name="connsiteY11183" fmla="*/ 3360267 h 3910698"/>
                <a:gd name="connsiteX11184" fmla="*/ 6910768 w 12193737"/>
                <a:gd name="connsiteY11184" fmla="*/ 3217563 h 3910698"/>
                <a:gd name="connsiteX11185" fmla="*/ 7034353 w 12193737"/>
                <a:gd name="connsiteY11185" fmla="*/ 3288897 h 3910698"/>
                <a:gd name="connsiteX11186" fmla="*/ 6910768 w 12193737"/>
                <a:gd name="connsiteY11186" fmla="*/ 3522561 h 3910698"/>
                <a:gd name="connsiteX11187" fmla="*/ 7041161 w 12193737"/>
                <a:gd name="connsiteY11187" fmla="*/ 3597842 h 3910698"/>
                <a:gd name="connsiteX11188" fmla="*/ 6910768 w 12193737"/>
                <a:gd name="connsiteY11188" fmla="*/ 3673123 h 3910698"/>
                <a:gd name="connsiteX11189" fmla="*/ 6910768 w 12193737"/>
                <a:gd name="connsiteY11189" fmla="*/ 3522598 h 3910698"/>
                <a:gd name="connsiteX11190" fmla="*/ 7042826 w 12193737"/>
                <a:gd name="connsiteY11190" fmla="*/ 3600775 h 3910698"/>
                <a:gd name="connsiteX11191" fmla="*/ 7042826 w 12193737"/>
                <a:gd name="connsiteY11191" fmla="*/ 3745471 h 3910698"/>
                <a:gd name="connsiteX11192" fmla="*/ 7037757 w 12193737"/>
                <a:gd name="connsiteY11192" fmla="*/ 3748405 h 3910698"/>
                <a:gd name="connsiteX11193" fmla="*/ 6912433 w 12193737"/>
                <a:gd name="connsiteY11193" fmla="*/ 3676056 h 3910698"/>
                <a:gd name="connsiteX11194" fmla="*/ 7042790 w 12193737"/>
                <a:gd name="connsiteY11194" fmla="*/ 3600775 h 3910698"/>
                <a:gd name="connsiteX11195" fmla="*/ 7046230 w 12193737"/>
                <a:gd name="connsiteY11195" fmla="*/ 3600775 h 3910698"/>
                <a:gd name="connsiteX11196" fmla="*/ 7169852 w 12193737"/>
                <a:gd name="connsiteY11196" fmla="*/ 3672146 h 3910698"/>
                <a:gd name="connsiteX11197" fmla="*/ 7046230 w 12193737"/>
                <a:gd name="connsiteY11197" fmla="*/ 3743516 h 3910698"/>
                <a:gd name="connsiteX11198" fmla="*/ 7046230 w 12193737"/>
                <a:gd name="connsiteY11198" fmla="*/ 3600775 h 3910698"/>
                <a:gd name="connsiteX11199" fmla="*/ 7047932 w 12193737"/>
                <a:gd name="connsiteY11199" fmla="*/ 3597842 h 3910698"/>
                <a:gd name="connsiteX11200" fmla="*/ 7178289 w 12193737"/>
                <a:gd name="connsiteY11200" fmla="*/ 3522561 h 3910698"/>
                <a:gd name="connsiteX11201" fmla="*/ 7178289 w 12193737"/>
                <a:gd name="connsiteY11201" fmla="*/ 3667257 h 3910698"/>
                <a:gd name="connsiteX11202" fmla="*/ 7173256 w 12193737"/>
                <a:gd name="connsiteY11202" fmla="*/ 3670190 h 3910698"/>
                <a:gd name="connsiteX11203" fmla="*/ 7047932 w 12193737"/>
                <a:gd name="connsiteY11203" fmla="*/ 3597842 h 3910698"/>
                <a:gd name="connsiteX11204" fmla="*/ 7181693 w 12193737"/>
                <a:gd name="connsiteY11204" fmla="*/ 3522561 h 3910698"/>
                <a:gd name="connsiteX11205" fmla="*/ 7305315 w 12193737"/>
                <a:gd name="connsiteY11205" fmla="*/ 3593932 h 3910698"/>
                <a:gd name="connsiteX11206" fmla="*/ 7181693 w 12193737"/>
                <a:gd name="connsiteY11206" fmla="*/ 3665302 h 3910698"/>
                <a:gd name="connsiteX11207" fmla="*/ 7181693 w 12193737"/>
                <a:gd name="connsiteY11207" fmla="*/ 3522561 h 3910698"/>
                <a:gd name="connsiteX11208" fmla="*/ 7183395 w 12193737"/>
                <a:gd name="connsiteY11208" fmla="*/ 3519628 h 3910698"/>
                <a:gd name="connsiteX11209" fmla="*/ 7308682 w 12193737"/>
                <a:gd name="connsiteY11209" fmla="*/ 3447281 h 3910698"/>
                <a:gd name="connsiteX11210" fmla="*/ 7313752 w 12193737"/>
                <a:gd name="connsiteY11210" fmla="*/ 3450214 h 3910698"/>
                <a:gd name="connsiteX11211" fmla="*/ 7313752 w 12193737"/>
                <a:gd name="connsiteY11211" fmla="*/ 3589080 h 3910698"/>
                <a:gd name="connsiteX11212" fmla="*/ 7308682 w 12193737"/>
                <a:gd name="connsiteY11212" fmla="*/ 3591976 h 3910698"/>
                <a:gd name="connsiteX11213" fmla="*/ 7183359 w 12193737"/>
                <a:gd name="connsiteY11213" fmla="*/ 3519628 h 3910698"/>
                <a:gd name="connsiteX11214" fmla="*/ 7317156 w 12193737"/>
                <a:gd name="connsiteY11214" fmla="*/ 3452169 h 3910698"/>
                <a:gd name="connsiteX11215" fmla="*/ 7434006 w 12193737"/>
                <a:gd name="connsiteY11215" fmla="*/ 3519665 h 3910698"/>
                <a:gd name="connsiteX11216" fmla="*/ 7317156 w 12193737"/>
                <a:gd name="connsiteY11216" fmla="*/ 3587124 h 3910698"/>
                <a:gd name="connsiteX11217" fmla="*/ 7317156 w 12193737"/>
                <a:gd name="connsiteY11217" fmla="*/ 3452205 h 3910698"/>
                <a:gd name="connsiteX11218" fmla="*/ 7190166 w 12193737"/>
                <a:gd name="connsiteY11218" fmla="*/ 3359290 h 3910698"/>
                <a:gd name="connsiteX11219" fmla="*/ 7313752 w 12193737"/>
                <a:gd name="connsiteY11219" fmla="*/ 3287920 h 3910698"/>
                <a:gd name="connsiteX11220" fmla="*/ 7313752 w 12193737"/>
                <a:gd name="connsiteY11220" fmla="*/ 3430660 h 3910698"/>
                <a:gd name="connsiteX11221" fmla="*/ 7190166 w 12193737"/>
                <a:gd name="connsiteY11221" fmla="*/ 3359290 h 3910698"/>
                <a:gd name="connsiteX11222" fmla="*/ 7313752 w 12193737"/>
                <a:gd name="connsiteY11222" fmla="*/ 2969161 h 3910698"/>
                <a:gd name="connsiteX11223" fmla="*/ 7190166 w 12193737"/>
                <a:gd name="connsiteY11223" fmla="*/ 2897791 h 3910698"/>
                <a:gd name="connsiteX11224" fmla="*/ 7313752 w 12193737"/>
                <a:gd name="connsiteY11224" fmla="*/ 2826457 h 3910698"/>
                <a:gd name="connsiteX11225" fmla="*/ 7313752 w 12193737"/>
                <a:gd name="connsiteY11225" fmla="*/ 2969161 h 3910698"/>
                <a:gd name="connsiteX11226" fmla="*/ 7308719 w 12193737"/>
                <a:gd name="connsiteY11226" fmla="*/ 2809837 h 3910698"/>
                <a:gd name="connsiteX11227" fmla="*/ 7183395 w 12193737"/>
                <a:gd name="connsiteY11227" fmla="*/ 2737489 h 3910698"/>
                <a:gd name="connsiteX11228" fmla="*/ 7308682 w 12193737"/>
                <a:gd name="connsiteY11228" fmla="*/ 2665141 h 3910698"/>
                <a:gd name="connsiteX11229" fmla="*/ 7313752 w 12193737"/>
                <a:gd name="connsiteY11229" fmla="*/ 2668038 h 3910698"/>
                <a:gd name="connsiteX11230" fmla="*/ 7313752 w 12193737"/>
                <a:gd name="connsiteY11230" fmla="*/ 2806904 h 3910698"/>
                <a:gd name="connsiteX11231" fmla="*/ 7308682 w 12193737"/>
                <a:gd name="connsiteY11231" fmla="*/ 2809800 h 3910698"/>
                <a:gd name="connsiteX11232" fmla="*/ 7317156 w 12193737"/>
                <a:gd name="connsiteY11232" fmla="*/ 2670029 h 3910698"/>
                <a:gd name="connsiteX11233" fmla="*/ 7434006 w 12193737"/>
                <a:gd name="connsiteY11233" fmla="*/ 2737489 h 3910698"/>
                <a:gd name="connsiteX11234" fmla="*/ 7317156 w 12193737"/>
                <a:gd name="connsiteY11234" fmla="*/ 2804948 h 3910698"/>
                <a:gd name="connsiteX11235" fmla="*/ 7317156 w 12193737"/>
                <a:gd name="connsiteY11235" fmla="*/ 2670029 h 3910698"/>
                <a:gd name="connsiteX11236" fmla="*/ 7190130 w 12193737"/>
                <a:gd name="connsiteY11236" fmla="*/ 2577150 h 3910698"/>
                <a:gd name="connsiteX11237" fmla="*/ 7313752 w 12193737"/>
                <a:gd name="connsiteY11237" fmla="*/ 2505780 h 3910698"/>
                <a:gd name="connsiteX11238" fmla="*/ 7313752 w 12193737"/>
                <a:gd name="connsiteY11238" fmla="*/ 2648520 h 3910698"/>
                <a:gd name="connsiteX11239" fmla="*/ 7190130 w 12193737"/>
                <a:gd name="connsiteY11239" fmla="*/ 2577150 h 3910698"/>
                <a:gd name="connsiteX11240" fmla="*/ 7313752 w 12193737"/>
                <a:gd name="connsiteY11240" fmla="*/ 2187022 h 3910698"/>
                <a:gd name="connsiteX11241" fmla="*/ 7190166 w 12193737"/>
                <a:gd name="connsiteY11241" fmla="*/ 2115688 h 3910698"/>
                <a:gd name="connsiteX11242" fmla="*/ 7313752 w 12193737"/>
                <a:gd name="connsiteY11242" fmla="*/ 2044318 h 3910698"/>
                <a:gd name="connsiteX11243" fmla="*/ 7313752 w 12193737"/>
                <a:gd name="connsiteY11243" fmla="*/ 2187022 h 3910698"/>
                <a:gd name="connsiteX11244" fmla="*/ 7308719 w 12193737"/>
                <a:gd name="connsiteY11244" fmla="*/ 2027697 h 3910698"/>
                <a:gd name="connsiteX11245" fmla="*/ 7183395 w 12193737"/>
                <a:gd name="connsiteY11245" fmla="*/ 1955349 h 3910698"/>
                <a:gd name="connsiteX11246" fmla="*/ 7308682 w 12193737"/>
                <a:gd name="connsiteY11246" fmla="*/ 1883001 h 3910698"/>
                <a:gd name="connsiteX11247" fmla="*/ 7313752 w 12193737"/>
                <a:gd name="connsiteY11247" fmla="*/ 1885934 h 3910698"/>
                <a:gd name="connsiteX11248" fmla="*/ 7313752 w 12193737"/>
                <a:gd name="connsiteY11248" fmla="*/ 2024764 h 3910698"/>
                <a:gd name="connsiteX11249" fmla="*/ 7308682 w 12193737"/>
                <a:gd name="connsiteY11249" fmla="*/ 2027697 h 3910698"/>
                <a:gd name="connsiteX11250" fmla="*/ 7317156 w 12193737"/>
                <a:gd name="connsiteY11250" fmla="*/ 1887890 h 3910698"/>
                <a:gd name="connsiteX11251" fmla="*/ 7434006 w 12193737"/>
                <a:gd name="connsiteY11251" fmla="*/ 1955349 h 3910698"/>
                <a:gd name="connsiteX11252" fmla="*/ 7317156 w 12193737"/>
                <a:gd name="connsiteY11252" fmla="*/ 2022809 h 3910698"/>
                <a:gd name="connsiteX11253" fmla="*/ 7317156 w 12193737"/>
                <a:gd name="connsiteY11253" fmla="*/ 1887890 h 3910698"/>
                <a:gd name="connsiteX11254" fmla="*/ 7190166 w 12193737"/>
                <a:gd name="connsiteY11254" fmla="*/ 1795011 h 3910698"/>
                <a:gd name="connsiteX11255" fmla="*/ 7313752 w 12193737"/>
                <a:gd name="connsiteY11255" fmla="*/ 1723640 h 3910698"/>
                <a:gd name="connsiteX11256" fmla="*/ 7313752 w 12193737"/>
                <a:gd name="connsiteY11256" fmla="*/ 1866381 h 3910698"/>
                <a:gd name="connsiteX11257" fmla="*/ 7190166 w 12193737"/>
                <a:gd name="connsiteY11257" fmla="*/ 1795011 h 3910698"/>
                <a:gd name="connsiteX11258" fmla="*/ 7313752 w 12193737"/>
                <a:gd name="connsiteY11258" fmla="*/ 1404882 h 3910698"/>
                <a:gd name="connsiteX11259" fmla="*/ 7190166 w 12193737"/>
                <a:gd name="connsiteY11259" fmla="*/ 1333548 h 3910698"/>
                <a:gd name="connsiteX11260" fmla="*/ 7313752 w 12193737"/>
                <a:gd name="connsiteY11260" fmla="*/ 1262214 h 3910698"/>
                <a:gd name="connsiteX11261" fmla="*/ 7313752 w 12193737"/>
                <a:gd name="connsiteY11261" fmla="*/ 1404918 h 3910698"/>
                <a:gd name="connsiteX11262" fmla="*/ 7308719 w 12193737"/>
                <a:gd name="connsiteY11262" fmla="*/ 1245557 h 3910698"/>
                <a:gd name="connsiteX11263" fmla="*/ 7183395 w 12193737"/>
                <a:gd name="connsiteY11263" fmla="*/ 1173210 h 3910698"/>
                <a:gd name="connsiteX11264" fmla="*/ 7308682 w 12193737"/>
                <a:gd name="connsiteY11264" fmla="*/ 1100862 h 3910698"/>
                <a:gd name="connsiteX11265" fmla="*/ 7313752 w 12193737"/>
                <a:gd name="connsiteY11265" fmla="*/ 1103795 h 3910698"/>
                <a:gd name="connsiteX11266" fmla="*/ 7313752 w 12193737"/>
                <a:gd name="connsiteY11266" fmla="*/ 1242624 h 3910698"/>
                <a:gd name="connsiteX11267" fmla="*/ 7308719 w 12193737"/>
                <a:gd name="connsiteY11267" fmla="*/ 1245557 h 3910698"/>
                <a:gd name="connsiteX11268" fmla="*/ 7317156 w 12193737"/>
                <a:gd name="connsiteY11268" fmla="*/ 1105750 h 3910698"/>
                <a:gd name="connsiteX11269" fmla="*/ 7434006 w 12193737"/>
                <a:gd name="connsiteY11269" fmla="*/ 1173210 h 3910698"/>
                <a:gd name="connsiteX11270" fmla="*/ 7317156 w 12193737"/>
                <a:gd name="connsiteY11270" fmla="*/ 1240669 h 3910698"/>
                <a:gd name="connsiteX11271" fmla="*/ 7317156 w 12193737"/>
                <a:gd name="connsiteY11271" fmla="*/ 1105750 h 3910698"/>
                <a:gd name="connsiteX11272" fmla="*/ 7190130 w 12193737"/>
                <a:gd name="connsiteY11272" fmla="*/ 1012871 h 3910698"/>
                <a:gd name="connsiteX11273" fmla="*/ 7313752 w 12193737"/>
                <a:gd name="connsiteY11273" fmla="*/ 941501 h 3910698"/>
                <a:gd name="connsiteX11274" fmla="*/ 7313752 w 12193737"/>
                <a:gd name="connsiteY11274" fmla="*/ 1084241 h 3910698"/>
                <a:gd name="connsiteX11275" fmla="*/ 7190130 w 12193737"/>
                <a:gd name="connsiteY11275" fmla="*/ 1012871 h 3910698"/>
                <a:gd name="connsiteX11276" fmla="*/ 7313752 w 12193737"/>
                <a:gd name="connsiteY11276" fmla="*/ 622779 h 3910698"/>
                <a:gd name="connsiteX11277" fmla="*/ 7190166 w 12193737"/>
                <a:gd name="connsiteY11277" fmla="*/ 551408 h 3910698"/>
                <a:gd name="connsiteX11278" fmla="*/ 7313752 w 12193737"/>
                <a:gd name="connsiteY11278" fmla="*/ 480038 h 3910698"/>
                <a:gd name="connsiteX11279" fmla="*/ 7313752 w 12193737"/>
                <a:gd name="connsiteY11279" fmla="*/ 622779 h 3910698"/>
                <a:gd name="connsiteX11280" fmla="*/ 7308682 w 12193737"/>
                <a:gd name="connsiteY11280" fmla="*/ 463418 h 3910698"/>
                <a:gd name="connsiteX11281" fmla="*/ 7183395 w 12193737"/>
                <a:gd name="connsiteY11281" fmla="*/ 391070 h 3910698"/>
                <a:gd name="connsiteX11282" fmla="*/ 7308719 w 12193737"/>
                <a:gd name="connsiteY11282" fmla="*/ 318722 h 3910698"/>
                <a:gd name="connsiteX11283" fmla="*/ 7313788 w 12193737"/>
                <a:gd name="connsiteY11283" fmla="*/ 321655 h 3910698"/>
                <a:gd name="connsiteX11284" fmla="*/ 7313788 w 12193737"/>
                <a:gd name="connsiteY11284" fmla="*/ 460485 h 3910698"/>
                <a:gd name="connsiteX11285" fmla="*/ 7308719 w 12193737"/>
                <a:gd name="connsiteY11285" fmla="*/ 463418 h 3910698"/>
                <a:gd name="connsiteX11286" fmla="*/ 7317156 w 12193737"/>
                <a:gd name="connsiteY11286" fmla="*/ 323610 h 3910698"/>
                <a:gd name="connsiteX11287" fmla="*/ 7434006 w 12193737"/>
                <a:gd name="connsiteY11287" fmla="*/ 391070 h 3910698"/>
                <a:gd name="connsiteX11288" fmla="*/ 7317156 w 12193737"/>
                <a:gd name="connsiteY11288" fmla="*/ 458529 h 3910698"/>
                <a:gd name="connsiteX11289" fmla="*/ 7317156 w 12193737"/>
                <a:gd name="connsiteY11289" fmla="*/ 323610 h 3910698"/>
                <a:gd name="connsiteX11290" fmla="*/ 7190166 w 12193737"/>
                <a:gd name="connsiteY11290" fmla="*/ 230731 h 3910698"/>
                <a:gd name="connsiteX11291" fmla="*/ 7313752 w 12193737"/>
                <a:gd name="connsiteY11291" fmla="*/ 159361 h 3910698"/>
                <a:gd name="connsiteX11292" fmla="*/ 7313752 w 12193737"/>
                <a:gd name="connsiteY11292" fmla="*/ 302065 h 3910698"/>
                <a:gd name="connsiteX11293" fmla="*/ 7190166 w 12193737"/>
                <a:gd name="connsiteY11293" fmla="*/ 230695 h 3910698"/>
                <a:gd name="connsiteX11294" fmla="*/ 7181693 w 12193737"/>
                <a:gd name="connsiteY11294" fmla="*/ 81147 h 3910698"/>
                <a:gd name="connsiteX11295" fmla="*/ 7312086 w 12193737"/>
                <a:gd name="connsiteY11295" fmla="*/ 156428 h 3910698"/>
                <a:gd name="connsiteX11296" fmla="*/ 7186762 w 12193737"/>
                <a:gd name="connsiteY11296" fmla="*/ 228776 h 3910698"/>
                <a:gd name="connsiteX11297" fmla="*/ 7181693 w 12193737"/>
                <a:gd name="connsiteY11297" fmla="*/ 225843 h 3910698"/>
                <a:gd name="connsiteX11298" fmla="*/ 7181693 w 12193737"/>
                <a:gd name="connsiteY11298" fmla="*/ 81147 h 3910698"/>
                <a:gd name="connsiteX11299" fmla="*/ 7178289 w 12193737"/>
                <a:gd name="connsiteY11299" fmla="*/ 223887 h 3910698"/>
                <a:gd name="connsiteX11300" fmla="*/ 7054704 w 12193737"/>
                <a:gd name="connsiteY11300" fmla="*/ 152517 h 3910698"/>
                <a:gd name="connsiteX11301" fmla="*/ 7178289 w 12193737"/>
                <a:gd name="connsiteY11301" fmla="*/ 81147 h 3910698"/>
                <a:gd name="connsiteX11302" fmla="*/ 7178289 w 12193737"/>
                <a:gd name="connsiteY11302" fmla="*/ 223887 h 3910698"/>
                <a:gd name="connsiteX11303" fmla="*/ 7046230 w 12193737"/>
                <a:gd name="connsiteY11303" fmla="*/ 2933 h 3910698"/>
                <a:gd name="connsiteX11304" fmla="*/ 7176587 w 12193737"/>
                <a:gd name="connsiteY11304" fmla="*/ 78214 h 3910698"/>
                <a:gd name="connsiteX11305" fmla="*/ 7051300 w 12193737"/>
                <a:gd name="connsiteY11305" fmla="*/ 150562 h 3910698"/>
                <a:gd name="connsiteX11306" fmla="*/ 7046230 w 12193737"/>
                <a:gd name="connsiteY11306" fmla="*/ 147629 h 3910698"/>
                <a:gd name="connsiteX11307" fmla="*/ 7046230 w 12193737"/>
                <a:gd name="connsiteY11307" fmla="*/ 2933 h 3910698"/>
                <a:gd name="connsiteX11308" fmla="*/ 7042826 w 12193737"/>
                <a:gd name="connsiteY11308" fmla="*/ 2933 h 3910698"/>
                <a:gd name="connsiteX11309" fmla="*/ 7042826 w 12193737"/>
                <a:gd name="connsiteY11309" fmla="*/ 145674 h 3910698"/>
                <a:gd name="connsiteX11310" fmla="*/ 6919241 w 12193737"/>
                <a:gd name="connsiteY11310" fmla="*/ 74303 h 3910698"/>
                <a:gd name="connsiteX11311" fmla="*/ 7042826 w 12193737"/>
                <a:gd name="connsiteY11311" fmla="*/ 2933 h 3910698"/>
                <a:gd name="connsiteX11312" fmla="*/ 7034353 w 12193737"/>
                <a:gd name="connsiteY11312" fmla="*/ 160339 h 3910698"/>
                <a:gd name="connsiteX11313" fmla="*/ 6910768 w 12193737"/>
                <a:gd name="connsiteY11313" fmla="*/ 231709 h 3910698"/>
                <a:gd name="connsiteX11314" fmla="*/ 6910768 w 12193737"/>
                <a:gd name="connsiteY11314" fmla="*/ 88968 h 3910698"/>
                <a:gd name="connsiteX11315" fmla="*/ 7034353 w 12193737"/>
                <a:gd name="connsiteY11315" fmla="*/ 160339 h 3910698"/>
                <a:gd name="connsiteX11316" fmla="*/ 6782040 w 12193737"/>
                <a:gd name="connsiteY11316" fmla="*/ 14629 h 3910698"/>
                <a:gd name="connsiteX11317" fmla="*/ 6898891 w 12193737"/>
                <a:gd name="connsiteY11317" fmla="*/ 82125 h 3910698"/>
                <a:gd name="connsiteX11318" fmla="*/ 6782040 w 12193737"/>
                <a:gd name="connsiteY11318" fmla="*/ 149584 h 3910698"/>
                <a:gd name="connsiteX11319" fmla="*/ 6782040 w 12193737"/>
                <a:gd name="connsiteY11319" fmla="*/ 14629 h 3910698"/>
                <a:gd name="connsiteX11320" fmla="*/ 6782040 w 12193737"/>
                <a:gd name="connsiteY11320" fmla="*/ 153495 h 3910698"/>
                <a:gd name="connsiteX11321" fmla="*/ 6902295 w 12193737"/>
                <a:gd name="connsiteY11321" fmla="*/ 84044 h 3910698"/>
                <a:gd name="connsiteX11322" fmla="*/ 6907364 w 12193737"/>
                <a:gd name="connsiteY11322" fmla="*/ 86977 h 3910698"/>
                <a:gd name="connsiteX11323" fmla="*/ 6907364 w 12193737"/>
                <a:gd name="connsiteY11323" fmla="*/ 231673 h 3910698"/>
                <a:gd name="connsiteX11324" fmla="*/ 6782040 w 12193737"/>
                <a:gd name="connsiteY11324" fmla="*/ 159289 h 3910698"/>
                <a:gd name="connsiteX11325" fmla="*/ 6782040 w 12193737"/>
                <a:gd name="connsiteY11325" fmla="*/ 153459 h 3910698"/>
                <a:gd name="connsiteX11326" fmla="*/ 6782040 w 12193737"/>
                <a:gd name="connsiteY11326" fmla="*/ 163235 h 3910698"/>
                <a:gd name="connsiteX11327" fmla="*/ 6905698 w 12193737"/>
                <a:gd name="connsiteY11327" fmla="*/ 234606 h 3910698"/>
                <a:gd name="connsiteX11328" fmla="*/ 6782040 w 12193737"/>
                <a:gd name="connsiteY11328" fmla="*/ 305976 h 3910698"/>
                <a:gd name="connsiteX11329" fmla="*/ 6782040 w 12193737"/>
                <a:gd name="connsiteY11329" fmla="*/ 163199 h 3910698"/>
                <a:gd name="connsiteX11330" fmla="*/ 6782040 w 12193737"/>
                <a:gd name="connsiteY11330" fmla="*/ 309923 h 3910698"/>
                <a:gd name="connsiteX11331" fmla="*/ 6907364 w 12193737"/>
                <a:gd name="connsiteY11331" fmla="*/ 237539 h 3910698"/>
                <a:gd name="connsiteX11332" fmla="*/ 6907364 w 12193737"/>
                <a:gd name="connsiteY11332" fmla="*/ 388101 h 3910698"/>
                <a:gd name="connsiteX11333" fmla="*/ 6782040 w 12193737"/>
                <a:gd name="connsiteY11333" fmla="*/ 315753 h 3910698"/>
                <a:gd name="connsiteX11334" fmla="*/ 6782040 w 12193737"/>
                <a:gd name="connsiteY11334" fmla="*/ 309923 h 3910698"/>
                <a:gd name="connsiteX11335" fmla="*/ 6782040 w 12193737"/>
                <a:gd name="connsiteY11335" fmla="*/ 319663 h 3910698"/>
                <a:gd name="connsiteX11336" fmla="*/ 6905698 w 12193737"/>
                <a:gd name="connsiteY11336" fmla="*/ 391034 h 3910698"/>
                <a:gd name="connsiteX11337" fmla="*/ 6782040 w 12193737"/>
                <a:gd name="connsiteY11337" fmla="*/ 462404 h 3910698"/>
                <a:gd name="connsiteX11338" fmla="*/ 6782040 w 12193737"/>
                <a:gd name="connsiteY11338" fmla="*/ 319627 h 3910698"/>
                <a:gd name="connsiteX11339" fmla="*/ 6782040 w 12193737"/>
                <a:gd name="connsiteY11339" fmla="*/ 466351 h 3910698"/>
                <a:gd name="connsiteX11340" fmla="*/ 6907364 w 12193737"/>
                <a:gd name="connsiteY11340" fmla="*/ 393967 h 3910698"/>
                <a:gd name="connsiteX11341" fmla="*/ 6907364 w 12193737"/>
                <a:gd name="connsiteY11341" fmla="*/ 544529 h 3910698"/>
                <a:gd name="connsiteX11342" fmla="*/ 6782040 w 12193737"/>
                <a:gd name="connsiteY11342" fmla="*/ 472144 h 3910698"/>
                <a:gd name="connsiteX11343" fmla="*/ 6782040 w 12193737"/>
                <a:gd name="connsiteY11343" fmla="*/ 466315 h 3910698"/>
                <a:gd name="connsiteX11344" fmla="*/ 6782040 w 12193737"/>
                <a:gd name="connsiteY11344" fmla="*/ 476128 h 3910698"/>
                <a:gd name="connsiteX11345" fmla="*/ 6905698 w 12193737"/>
                <a:gd name="connsiteY11345" fmla="*/ 547498 h 3910698"/>
                <a:gd name="connsiteX11346" fmla="*/ 6782040 w 12193737"/>
                <a:gd name="connsiteY11346" fmla="*/ 618868 h 3910698"/>
                <a:gd name="connsiteX11347" fmla="*/ 6782040 w 12193737"/>
                <a:gd name="connsiteY11347" fmla="*/ 476091 h 3910698"/>
                <a:gd name="connsiteX11348" fmla="*/ 6782040 w 12193737"/>
                <a:gd name="connsiteY11348" fmla="*/ 622779 h 3910698"/>
                <a:gd name="connsiteX11349" fmla="*/ 6907364 w 12193737"/>
                <a:gd name="connsiteY11349" fmla="*/ 550395 h 3910698"/>
                <a:gd name="connsiteX11350" fmla="*/ 6907364 w 12193737"/>
                <a:gd name="connsiteY11350" fmla="*/ 695090 h 3910698"/>
                <a:gd name="connsiteX11351" fmla="*/ 6902258 w 12193737"/>
                <a:gd name="connsiteY11351" fmla="*/ 698023 h 3910698"/>
                <a:gd name="connsiteX11352" fmla="*/ 6782004 w 12193737"/>
                <a:gd name="connsiteY11352" fmla="*/ 628572 h 3910698"/>
                <a:gd name="connsiteX11353" fmla="*/ 6782004 w 12193737"/>
                <a:gd name="connsiteY11353" fmla="*/ 622742 h 3910698"/>
                <a:gd name="connsiteX11354" fmla="*/ 6782040 w 12193737"/>
                <a:gd name="connsiteY11354" fmla="*/ 632555 h 3910698"/>
                <a:gd name="connsiteX11355" fmla="*/ 6898891 w 12193737"/>
                <a:gd name="connsiteY11355" fmla="*/ 700015 h 3910698"/>
                <a:gd name="connsiteX11356" fmla="*/ 6782040 w 12193737"/>
                <a:gd name="connsiteY11356" fmla="*/ 767475 h 3910698"/>
                <a:gd name="connsiteX11357" fmla="*/ 6782040 w 12193737"/>
                <a:gd name="connsiteY11357" fmla="*/ 632555 h 3910698"/>
                <a:gd name="connsiteX11358" fmla="*/ 6782040 w 12193737"/>
                <a:gd name="connsiteY11358" fmla="*/ 796805 h 3910698"/>
                <a:gd name="connsiteX11359" fmla="*/ 6898891 w 12193737"/>
                <a:gd name="connsiteY11359" fmla="*/ 864264 h 3910698"/>
                <a:gd name="connsiteX11360" fmla="*/ 6782040 w 12193737"/>
                <a:gd name="connsiteY11360" fmla="*/ 931724 h 3910698"/>
                <a:gd name="connsiteX11361" fmla="*/ 6782040 w 12193737"/>
                <a:gd name="connsiteY11361" fmla="*/ 796805 h 3910698"/>
                <a:gd name="connsiteX11362" fmla="*/ 6782040 w 12193737"/>
                <a:gd name="connsiteY11362" fmla="*/ 935635 h 3910698"/>
                <a:gd name="connsiteX11363" fmla="*/ 6902295 w 12193737"/>
                <a:gd name="connsiteY11363" fmla="*/ 866220 h 3910698"/>
                <a:gd name="connsiteX11364" fmla="*/ 6907400 w 12193737"/>
                <a:gd name="connsiteY11364" fmla="*/ 869153 h 3910698"/>
                <a:gd name="connsiteX11365" fmla="*/ 6907400 w 12193737"/>
                <a:gd name="connsiteY11365" fmla="*/ 1013848 h 3910698"/>
                <a:gd name="connsiteX11366" fmla="*/ 6782076 w 12193737"/>
                <a:gd name="connsiteY11366" fmla="*/ 941464 h 3910698"/>
                <a:gd name="connsiteX11367" fmla="*/ 6782076 w 12193737"/>
                <a:gd name="connsiteY11367" fmla="*/ 935635 h 3910698"/>
                <a:gd name="connsiteX11368" fmla="*/ 6782040 w 12193737"/>
                <a:gd name="connsiteY11368" fmla="*/ 945375 h 3910698"/>
                <a:gd name="connsiteX11369" fmla="*/ 6905698 w 12193737"/>
                <a:gd name="connsiteY11369" fmla="*/ 1016745 h 3910698"/>
                <a:gd name="connsiteX11370" fmla="*/ 6782040 w 12193737"/>
                <a:gd name="connsiteY11370" fmla="*/ 1088116 h 3910698"/>
                <a:gd name="connsiteX11371" fmla="*/ 6782040 w 12193737"/>
                <a:gd name="connsiteY11371" fmla="*/ 945339 h 3910698"/>
                <a:gd name="connsiteX11372" fmla="*/ 6782040 w 12193737"/>
                <a:gd name="connsiteY11372" fmla="*/ 1092063 h 3910698"/>
                <a:gd name="connsiteX11373" fmla="*/ 6907364 w 12193737"/>
                <a:gd name="connsiteY11373" fmla="*/ 1019678 h 3910698"/>
                <a:gd name="connsiteX11374" fmla="*/ 6907364 w 12193737"/>
                <a:gd name="connsiteY11374" fmla="*/ 1170240 h 3910698"/>
                <a:gd name="connsiteX11375" fmla="*/ 6782040 w 12193737"/>
                <a:gd name="connsiteY11375" fmla="*/ 1097856 h 3910698"/>
                <a:gd name="connsiteX11376" fmla="*/ 6782040 w 12193737"/>
                <a:gd name="connsiteY11376" fmla="*/ 1092026 h 3910698"/>
                <a:gd name="connsiteX11377" fmla="*/ 6782040 w 12193737"/>
                <a:gd name="connsiteY11377" fmla="*/ 1101803 h 3910698"/>
                <a:gd name="connsiteX11378" fmla="*/ 6905698 w 12193737"/>
                <a:gd name="connsiteY11378" fmla="*/ 1173173 h 3910698"/>
                <a:gd name="connsiteX11379" fmla="*/ 6782040 w 12193737"/>
                <a:gd name="connsiteY11379" fmla="*/ 1244544 h 3910698"/>
                <a:gd name="connsiteX11380" fmla="*/ 6782040 w 12193737"/>
                <a:gd name="connsiteY11380" fmla="*/ 1101767 h 3910698"/>
                <a:gd name="connsiteX11381" fmla="*/ 6782040 w 12193737"/>
                <a:gd name="connsiteY11381" fmla="*/ 1248490 h 3910698"/>
                <a:gd name="connsiteX11382" fmla="*/ 6907364 w 12193737"/>
                <a:gd name="connsiteY11382" fmla="*/ 1176143 h 3910698"/>
                <a:gd name="connsiteX11383" fmla="*/ 6907364 w 12193737"/>
                <a:gd name="connsiteY11383" fmla="*/ 1326704 h 3910698"/>
                <a:gd name="connsiteX11384" fmla="*/ 6782040 w 12193737"/>
                <a:gd name="connsiteY11384" fmla="*/ 1254320 h 3910698"/>
                <a:gd name="connsiteX11385" fmla="*/ 6782040 w 12193737"/>
                <a:gd name="connsiteY11385" fmla="*/ 1248490 h 3910698"/>
                <a:gd name="connsiteX11386" fmla="*/ 6782040 w 12193737"/>
                <a:gd name="connsiteY11386" fmla="*/ 1258267 h 3910698"/>
                <a:gd name="connsiteX11387" fmla="*/ 6905698 w 12193737"/>
                <a:gd name="connsiteY11387" fmla="*/ 1329637 h 3910698"/>
                <a:gd name="connsiteX11388" fmla="*/ 6782040 w 12193737"/>
                <a:gd name="connsiteY11388" fmla="*/ 1401008 h 3910698"/>
                <a:gd name="connsiteX11389" fmla="*/ 6782040 w 12193737"/>
                <a:gd name="connsiteY11389" fmla="*/ 1258231 h 3910698"/>
                <a:gd name="connsiteX11390" fmla="*/ 6782040 w 12193737"/>
                <a:gd name="connsiteY11390" fmla="*/ 1404955 h 3910698"/>
                <a:gd name="connsiteX11391" fmla="*/ 6907364 w 12193737"/>
                <a:gd name="connsiteY11391" fmla="*/ 1332570 h 3910698"/>
                <a:gd name="connsiteX11392" fmla="*/ 6907364 w 12193737"/>
                <a:gd name="connsiteY11392" fmla="*/ 1477266 h 3910698"/>
                <a:gd name="connsiteX11393" fmla="*/ 6902295 w 12193737"/>
                <a:gd name="connsiteY11393" fmla="*/ 1480199 h 3910698"/>
                <a:gd name="connsiteX11394" fmla="*/ 6782004 w 12193737"/>
                <a:gd name="connsiteY11394" fmla="*/ 1410748 h 3910698"/>
                <a:gd name="connsiteX11395" fmla="*/ 6782004 w 12193737"/>
                <a:gd name="connsiteY11395" fmla="*/ 1404918 h 3910698"/>
                <a:gd name="connsiteX11396" fmla="*/ 6782040 w 12193737"/>
                <a:gd name="connsiteY11396" fmla="*/ 1414659 h 3910698"/>
                <a:gd name="connsiteX11397" fmla="*/ 6898927 w 12193737"/>
                <a:gd name="connsiteY11397" fmla="*/ 1482155 h 3910698"/>
                <a:gd name="connsiteX11398" fmla="*/ 6782040 w 12193737"/>
                <a:gd name="connsiteY11398" fmla="*/ 1549650 h 3910698"/>
                <a:gd name="connsiteX11399" fmla="*/ 6782040 w 12193737"/>
                <a:gd name="connsiteY11399" fmla="*/ 1414695 h 3910698"/>
                <a:gd name="connsiteX11400" fmla="*/ 6782040 w 12193737"/>
                <a:gd name="connsiteY11400" fmla="*/ 1578944 h 3910698"/>
                <a:gd name="connsiteX11401" fmla="*/ 6898891 w 12193737"/>
                <a:gd name="connsiteY11401" fmla="*/ 1646404 h 3910698"/>
                <a:gd name="connsiteX11402" fmla="*/ 6782040 w 12193737"/>
                <a:gd name="connsiteY11402" fmla="*/ 1713864 h 3910698"/>
                <a:gd name="connsiteX11403" fmla="*/ 6782040 w 12193737"/>
                <a:gd name="connsiteY11403" fmla="*/ 1578908 h 3910698"/>
                <a:gd name="connsiteX11404" fmla="*/ 6782040 w 12193737"/>
                <a:gd name="connsiteY11404" fmla="*/ 1717774 h 3910698"/>
                <a:gd name="connsiteX11405" fmla="*/ 6902295 w 12193737"/>
                <a:gd name="connsiteY11405" fmla="*/ 1648323 h 3910698"/>
                <a:gd name="connsiteX11406" fmla="*/ 6907364 w 12193737"/>
                <a:gd name="connsiteY11406" fmla="*/ 1651256 h 3910698"/>
                <a:gd name="connsiteX11407" fmla="*/ 6907364 w 12193737"/>
                <a:gd name="connsiteY11407" fmla="*/ 1795952 h 3910698"/>
                <a:gd name="connsiteX11408" fmla="*/ 6782040 w 12193737"/>
                <a:gd name="connsiteY11408" fmla="*/ 1723568 h 3910698"/>
                <a:gd name="connsiteX11409" fmla="*/ 6782040 w 12193737"/>
                <a:gd name="connsiteY11409" fmla="*/ 1717738 h 3910698"/>
                <a:gd name="connsiteX11410" fmla="*/ 6782040 w 12193737"/>
                <a:gd name="connsiteY11410" fmla="*/ 1727515 h 3910698"/>
                <a:gd name="connsiteX11411" fmla="*/ 6905698 w 12193737"/>
                <a:gd name="connsiteY11411" fmla="*/ 1798885 h 3910698"/>
                <a:gd name="connsiteX11412" fmla="*/ 6782040 w 12193737"/>
                <a:gd name="connsiteY11412" fmla="*/ 1870255 h 3910698"/>
                <a:gd name="connsiteX11413" fmla="*/ 6782040 w 12193737"/>
                <a:gd name="connsiteY11413" fmla="*/ 1727479 h 3910698"/>
                <a:gd name="connsiteX11414" fmla="*/ 6782040 w 12193737"/>
                <a:gd name="connsiteY11414" fmla="*/ 1874202 h 3910698"/>
                <a:gd name="connsiteX11415" fmla="*/ 6907364 w 12193737"/>
                <a:gd name="connsiteY11415" fmla="*/ 1801818 h 3910698"/>
                <a:gd name="connsiteX11416" fmla="*/ 6907364 w 12193737"/>
                <a:gd name="connsiteY11416" fmla="*/ 1952380 h 3910698"/>
                <a:gd name="connsiteX11417" fmla="*/ 6782040 w 12193737"/>
                <a:gd name="connsiteY11417" fmla="*/ 1879996 h 3910698"/>
                <a:gd name="connsiteX11418" fmla="*/ 6782040 w 12193737"/>
                <a:gd name="connsiteY11418" fmla="*/ 1874166 h 3910698"/>
                <a:gd name="connsiteX11419" fmla="*/ 6782040 w 12193737"/>
                <a:gd name="connsiteY11419" fmla="*/ 1883979 h 3910698"/>
                <a:gd name="connsiteX11420" fmla="*/ 6905698 w 12193737"/>
                <a:gd name="connsiteY11420" fmla="*/ 1955349 h 3910698"/>
                <a:gd name="connsiteX11421" fmla="*/ 6782040 w 12193737"/>
                <a:gd name="connsiteY11421" fmla="*/ 2026719 h 3910698"/>
                <a:gd name="connsiteX11422" fmla="*/ 6782040 w 12193737"/>
                <a:gd name="connsiteY11422" fmla="*/ 1883943 h 3910698"/>
                <a:gd name="connsiteX11423" fmla="*/ 6782040 w 12193737"/>
                <a:gd name="connsiteY11423" fmla="*/ 2030666 h 3910698"/>
                <a:gd name="connsiteX11424" fmla="*/ 6907364 w 12193737"/>
                <a:gd name="connsiteY11424" fmla="*/ 1958282 h 3910698"/>
                <a:gd name="connsiteX11425" fmla="*/ 6907364 w 12193737"/>
                <a:gd name="connsiteY11425" fmla="*/ 2108844 h 3910698"/>
                <a:gd name="connsiteX11426" fmla="*/ 6782040 w 12193737"/>
                <a:gd name="connsiteY11426" fmla="*/ 2036496 h 3910698"/>
                <a:gd name="connsiteX11427" fmla="*/ 6782040 w 12193737"/>
                <a:gd name="connsiteY11427" fmla="*/ 2030666 h 3910698"/>
                <a:gd name="connsiteX11428" fmla="*/ 6782040 w 12193737"/>
                <a:gd name="connsiteY11428" fmla="*/ 2040371 h 3910698"/>
                <a:gd name="connsiteX11429" fmla="*/ 6905698 w 12193737"/>
                <a:gd name="connsiteY11429" fmla="*/ 2111777 h 3910698"/>
                <a:gd name="connsiteX11430" fmla="*/ 6782040 w 12193737"/>
                <a:gd name="connsiteY11430" fmla="*/ 2183147 h 3910698"/>
                <a:gd name="connsiteX11431" fmla="*/ 6782040 w 12193737"/>
                <a:gd name="connsiteY11431" fmla="*/ 2040371 h 3910698"/>
                <a:gd name="connsiteX11432" fmla="*/ 6782040 w 12193737"/>
                <a:gd name="connsiteY11432" fmla="*/ 2187058 h 3910698"/>
                <a:gd name="connsiteX11433" fmla="*/ 6907364 w 12193737"/>
                <a:gd name="connsiteY11433" fmla="*/ 2114710 h 3910698"/>
                <a:gd name="connsiteX11434" fmla="*/ 6907364 w 12193737"/>
                <a:gd name="connsiteY11434" fmla="*/ 2259406 h 3910698"/>
                <a:gd name="connsiteX11435" fmla="*/ 6902295 w 12193737"/>
                <a:gd name="connsiteY11435" fmla="*/ 2262339 h 3910698"/>
                <a:gd name="connsiteX11436" fmla="*/ 6782040 w 12193737"/>
                <a:gd name="connsiteY11436" fmla="*/ 2192888 h 3910698"/>
                <a:gd name="connsiteX11437" fmla="*/ 6782040 w 12193737"/>
                <a:gd name="connsiteY11437" fmla="*/ 2187058 h 3910698"/>
                <a:gd name="connsiteX11438" fmla="*/ 6782040 w 12193737"/>
                <a:gd name="connsiteY11438" fmla="*/ 2196799 h 3910698"/>
                <a:gd name="connsiteX11439" fmla="*/ 6898891 w 12193737"/>
                <a:gd name="connsiteY11439" fmla="*/ 2264258 h 3910698"/>
                <a:gd name="connsiteX11440" fmla="*/ 6782040 w 12193737"/>
                <a:gd name="connsiteY11440" fmla="*/ 2331718 h 3910698"/>
                <a:gd name="connsiteX11441" fmla="*/ 6782040 w 12193737"/>
                <a:gd name="connsiteY11441" fmla="*/ 2196762 h 3910698"/>
                <a:gd name="connsiteX11442" fmla="*/ 6782040 w 12193737"/>
                <a:gd name="connsiteY11442" fmla="*/ 2361084 h 3910698"/>
                <a:gd name="connsiteX11443" fmla="*/ 6898891 w 12193737"/>
                <a:gd name="connsiteY11443" fmla="*/ 2428544 h 3910698"/>
                <a:gd name="connsiteX11444" fmla="*/ 6782040 w 12193737"/>
                <a:gd name="connsiteY11444" fmla="*/ 2496003 h 3910698"/>
                <a:gd name="connsiteX11445" fmla="*/ 6782040 w 12193737"/>
                <a:gd name="connsiteY11445" fmla="*/ 2361048 h 3910698"/>
                <a:gd name="connsiteX11446" fmla="*/ 6782040 w 12193737"/>
                <a:gd name="connsiteY11446" fmla="*/ 2499914 h 3910698"/>
                <a:gd name="connsiteX11447" fmla="*/ 6902295 w 12193737"/>
                <a:gd name="connsiteY11447" fmla="*/ 2430499 h 3910698"/>
                <a:gd name="connsiteX11448" fmla="*/ 6907400 w 12193737"/>
                <a:gd name="connsiteY11448" fmla="*/ 2433432 h 3910698"/>
                <a:gd name="connsiteX11449" fmla="*/ 6907400 w 12193737"/>
                <a:gd name="connsiteY11449" fmla="*/ 2578128 h 3910698"/>
                <a:gd name="connsiteX11450" fmla="*/ 6782076 w 12193737"/>
                <a:gd name="connsiteY11450" fmla="*/ 2505780 h 3910698"/>
                <a:gd name="connsiteX11451" fmla="*/ 6782076 w 12193737"/>
                <a:gd name="connsiteY11451" fmla="*/ 2499950 h 3910698"/>
                <a:gd name="connsiteX11452" fmla="*/ 6782040 w 12193737"/>
                <a:gd name="connsiteY11452" fmla="*/ 2509655 h 3910698"/>
                <a:gd name="connsiteX11453" fmla="*/ 6905698 w 12193737"/>
                <a:gd name="connsiteY11453" fmla="*/ 2581061 h 3910698"/>
                <a:gd name="connsiteX11454" fmla="*/ 6782040 w 12193737"/>
                <a:gd name="connsiteY11454" fmla="*/ 2652431 h 3910698"/>
                <a:gd name="connsiteX11455" fmla="*/ 6782040 w 12193737"/>
                <a:gd name="connsiteY11455" fmla="*/ 2509655 h 3910698"/>
                <a:gd name="connsiteX11456" fmla="*/ 6782040 w 12193737"/>
                <a:gd name="connsiteY11456" fmla="*/ 2656342 h 3910698"/>
                <a:gd name="connsiteX11457" fmla="*/ 6907364 w 12193737"/>
                <a:gd name="connsiteY11457" fmla="*/ 2583994 h 3910698"/>
                <a:gd name="connsiteX11458" fmla="*/ 6907364 w 12193737"/>
                <a:gd name="connsiteY11458" fmla="*/ 2734556 h 3910698"/>
                <a:gd name="connsiteX11459" fmla="*/ 6782040 w 12193737"/>
                <a:gd name="connsiteY11459" fmla="*/ 2662172 h 3910698"/>
                <a:gd name="connsiteX11460" fmla="*/ 6782040 w 12193737"/>
                <a:gd name="connsiteY11460" fmla="*/ 2656342 h 3910698"/>
                <a:gd name="connsiteX11461" fmla="*/ 6782040 w 12193737"/>
                <a:gd name="connsiteY11461" fmla="*/ 2666119 h 3910698"/>
                <a:gd name="connsiteX11462" fmla="*/ 6905698 w 12193737"/>
                <a:gd name="connsiteY11462" fmla="*/ 2737489 h 3910698"/>
                <a:gd name="connsiteX11463" fmla="*/ 6782040 w 12193737"/>
                <a:gd name="connsiteY11463" fmla="*/ 2808895 h 3910698"/>
                <a:gd name="connsiteX11464" fmla="*/ 6782040 w 12193737"/>
                <a:gd name="connsiteY11464" fmla="*/ 2666119 h 3910698"/>
                <a:gd name="connsiteX11465" fmla="*/ 6782040 w 12193737"/>
                <a:gd name="connsiteY11465" fmla="*/ 2812770 h 3910698"/>
                <a:gd name="connsiteX11466" fmla="*/ 6907364 w 12193737"/>
                <a:gd name="connsiteY11466" fmla="*/ 2740422 h 3910698"/>
                <a:gd name="connsiteX11467" fmla="*/ 6907364 w 12193737"/>
                <a:gd name="connsiteY11467" fmla="*/ 2890948 h 3910698"/>
                <a:gd name="connsiteX11468" fmla="*/ 6782040 w 12193737"/>
                <a:gd name="connsiteY11468" fmla="*/ 2818600 h 3910698"/>
                <a:gd name="connsiteX11469" fmla="*/ 6782040 w 12193737"/>
                <a:gd name="connsiteY11469" fmla="*/ 2812770 h 3910698"/>
                <a:gd name="connsiteX11470" fmla="*/ 6782040 w 12193737"/>
                <a:gd name="connsiteY11470" fmla="*/ 2822546 h 3910698"/>
                <a:gd name="connsiteX11471" fmla="*/ 6905698 w 12193737"/>
                <a:gd name="connsiteY11471" fmla="*/ 2893917 h 3910698"/>
                <a:gd name="connsiteX11472" fmla="*/ 6782040 w 12193737"/>
                <a:gd name="connsiteY11472" fmla="*/ 2965287 h 3910698"/>
                <a:gd name="connsiteX11473" fmla="*/ 6782040 w 12193737"/>
                <a:gd name="connsiteY11473" fmla="*/ 2822546 h 3910698"/>
                <a:gd name="connsiteX11474" fmla="*/ 6782040 w 12193737"/>
                <a:gd name="connsiteY11474" fmla="*/ 2969234 h 3910698"/>
                <a:gd name="connsiteX11475" fmla="*/ 6907364 w 12193737"/>
                <a:gd name="connsiteY11475" fmla="*/ 2896886 h 3910698"/>
                <a:gd name="connsiteX11476" fmla="*/ 6907364 w 12193737"/>
                <a:gd name="connsiteY11476" fmla="*/ 3041582 h 3910698"/>
                <a:gd name="connsiteX11477" fmla="*/ 6902295 w 12193737"/>
                <a:gd name="connsiteY11477" fmla="*/ 3044515 h 3910698"/>
                <a:gd name="connsiteX11478" fmla="*/ 6782004 w 12193737"/>
                <a:gd name="connsiteY11478" fmla="*/ 2975100 h 3910698"/>
                <a:gd name="connsiteX11479" fmla="*/ 6782004 w 12193737"/>
                <a:gd name="connsiteY11479" fmla="*/ 2969270 h 3910698"/>
                <a:gd name="connsiteX11480" fmla="*/ 6782040 w 12193737"/>
                <a:gd name="connsiteY11480" fmla="*/ 2978974 h 3910698"/>
                <a:gd name="connsiteX11481" fmla="*/ 6898927 w 12193737"/>
                <a:gd name="connsiteY11481" fmla="*/ 3046470 h 3910698"/>
                <a:gd name="connsiteX11482" fmla="*/ 6782040 w 12193737"/>
                <a:gd name="connsiteY11482" fmla="*/ 3113930 h 3910698"/>
                <a:gd name="connsiteX11483" fmla="*/ 6782040 w 12193737"/>
                <a:gd name="connsiteY11483" fmla="*/ 2978974 h 3910698"/>
                <a:gd name="connsiteX11484" fmla="*/ 6782040 w 12193737"/>
                <a:gd name="connsiteY11484" fmla="*/ 3143224 h 3910698"/>
                <a:gd name="connsiteX11485" fmla="*/ 6898891 w 12193737"/>
                <a:gd name="connsiteY11485" fmla="*/ 3210683 h 3910698"/>
                <a:gd name="connsiteX11486" fmla="*/ 6782040 w 12193737"/>
                <a:gd name="connsiteY11486" fmla="*/ 3278143 h 3910698"/>
                <a:gd name="connsiteX11487" fmla="*/ 6782040 w 12193737"/>
                <a:gd name="connsiteY11487" fmla="*/ 3143224 h 3910698"/>
                <a:gd name="connsiteX11488" fmla="*/ 6782040 w 12193737"/>
                <a:gd name="connsiteY11488" fmla="*/ 3282054 h 3910698"/>
                <a:gd name="connsiteX11489" fmla="*/ 6902295 w 12193737"/>
                <a:gd name="connsiteY11489" fmla="*/ 3212603 h 3910698"/>
                <a:gd name="connsiteX11490" fmla="*/ 6907400 w 12193737"/>
                <a:gd name="connsiteY11490" fmla="*/ 3215536 h 3910698"/>
                <a:gd name="connsiteX11491" fmla="*/ 6907400 w 12193737"/>
                <a:gd name="connsiteY11491" fmla="*/ 3360195 h 3910698"/>
                <a:gd name="connsiteX11492" fmla="*/ 6782076 w 12193737"/>
                <a:gd name="connsiteY11492" fmla="*/ 3287847 h 3910698"/>
                <a:gd name="connsiteX11493" fmla="*/ 6782076 w 12193737"/>
                <a:gd name="connsiteY11493" fmla="*/ 3282017 h 3910698"/>
                <a:gd name="connsiteX11494" fmla="*/ 6782040 w 12193737"/>
                <a:gd name="connsiteY11494" fmla="*/ 3291830 h 3910698"/>
                <a:gd name="connsiteX11495" fmla="*/ 6905698 w 12193737"/>
                <a:gd name="connsiteY11495" fmla="*/ 3363200 h 3910698"/>
                <a:gd name="connsiteX11496" fmla="*/ 6782040 w 12193737"/>
                <a:gd name="connsiteY11496" fmla="*/ 3434607 h 3910698"/>
                <a:gd name="connsiteX11497" fmla="*/ 6782040 w 12193737"/>
                <a:gd name="connsiteY11497" fmla="*/ 3291866 h 3910698"/>
                <a:gd name="connsiteX11498" fmla="*/ 6782040 w 12193737"/>
                <a:gd name="connsiteY11498" fmla="*/ 3438518 h 3910698"/>
                <a:gd name="connsiteX11499" fmla="*/ 6907364 w 12193737"/>
                <a:gd name="connsiteY11499" fmla="*/ 3366170 h 3910698"/>
                <a:gd name="connsiteX11500" fmla="*/ 6907364 w 12193737"/>
                <a:gd name="connsiteY11500" fmla="*/ 3516695 h 3910698"/>
                <a:gd name="connsiteX11501" fmla="*/ 6782040 w 12193737"/>
                <a:gd name="connsiteY11501" fmla="*/ 3444348 h 3910698"/>
                <a:gd name="connsiteX11502" fmla="*/ 6782040 w 12193737"/>
                <a:gd name="connsiteY11502" fmla="*/ 3438518 h 3910698"/>
                <a:gd name="connsiteX11503" fmla="*/ 6782040 w 12193737"/>
                <a:gd name="connsiteY11503" fmla="*/ 3448222 h 3910698"/>
                <a:gd name="connsiteX11504" fmla="*/ 6905698 w 12193737"/>
                <a:gd name="connsiteY11504" fmla="*/ 3519592 h 3910698"/>
                <a:gd name="connsiteX11505" fmla="*/ 6782040 w 12193737"/>
                <a:gd name="connsiteY11505" fmla="*/ 3590999 h 3910698"/>
                <a:gd name="connsiteX11506" fmla="*/ 6782040 w 12193737"/>
                <a:gd name="connsiteY11506" fmla="*/ 3448222 h 3910698"/>
                <a:gd name="connsiteX11507" fmla="*/ 6782040 w 12193737"/>
                <a:gd name="connsiteY11507" fmla="*/ 3594909 h 3910698"/>
                <a:gd name="connsiteX11508" fmla="*/ 6907364 w 12193737"/>
                <a:gd name="connsiteY11508" fmla="*/ 3522561 h 3910698"/>
                <a:gd name="connsiteX11509" fmla="*/ 6907364 w 12193737"/>
                <a:gd name="connsiteY11509" fmla="*/ 3673087 h 3910698"/>
                <a:gd name="connsiteX11510" fmla="*/ 6782040 w 12193737"/>
                <a:gd name="connsiteY11510" fmla="*/ 3600739 h 3910698"/>
                <a:gd name="connsiteX11511" fmla="*/ 6782040 w 12193737"/>
                <a:gd name="connsiteY11511" fmla="*/ 3594909 h 3910698"/>
                <a:gd name="connsiteX11512" fmla="*/ 6782040 w 12193737"/>
                <a:gd name="connsiteY11512" fmla="*/ 3604650 h 3910698"/>
                <a:gd name="connsiteX11513" fmla="*/ 6905698 w 12193737"/>
                <a:gd name="connsiteY11513" fmla="*/ 3676020 h 3910698"/>
                <a:gd name="connsiteX11514" fmla="*/ 6782040 w 12193737"/>
                <a:gd name="connsiteY11514" fmla="*/ 3747391 h 3910698"/>
                <a:gd name="connsiteX11515" fmla="*/ 6782040 w 12193737"/>
                <a:gd name="connsiteY11515" fmla="*/ 3604614 h 3910698"/>
                <a:gd name="connsiteX11516" fmla="*/ 6636439 w 12193737"/>
                <a:gd name="connsiteY11516" fmla="*/ 88968 h 3910698"/>
                <a:gd name="connsiteX11517" fmla="*/ 6636439 w 12193737"/>
                <a:gd name="connsiteY11517" fmla="*/ 231673 h 3910698"/>
                <a:gd name="connsiteX11518" fmla="*/ 6512853 w 12193737"/>
                <a:gd name="connsiteY11518" fmla="*/ 160302 h 3910698"/>
                <a:gd name="connsiteX11519" fmla="*/ 6636439 w 12193737"/>
                <a:gd name="connsiteY11519" fmla="*/ 88968 h 3910698"/>
                <a:gd name="connsiteX11520" fmla="*/ 6504344 w 12193737"/>
                <a:gd name="connsiteY11520" fmla="*/ 1097929 h 3910698"/>
                <a:gd name="connsiteX11521" fmla="*/ 6634701 w 12193737"/>
                <a:gd name="connsiteY11521" fmla="*/ 1173210 h 3910698"/>
                <a:gd name="connsiteX11522" fmla="*/ 6504344 w 12193737"/>
                <a:gd name="connsiteY11522" fmla="*/ 1248490 h 3910698"/>
                <a:gd name="connsiteX11523" fmla="*/ 6504344 w 12193737"/>
                <a:gd name="connsiteY11523" fmla="*/ 1097929 h 3910698"/>
                <a:gd name="connsiteX11524" fmla="*/ 6504344 w 12193737"/>
                <a:gd name="connsiteY11524" fmla="*/ 1880068 h 3910698"/>
                <a:gd name="connsiteX11525" fmla="*/ 6634701 w 12193737"/>
                <a:gd name="connsiteY11525" fmla="*/ 1955349 h 3910698"/>
                <a:gd name="connsiteX11526" fmla="*/ 6504344 w 12193737"/>
                <a:gd name="connsiteY11526" fmla="*/ 2030630 h 3910698"/>
                <a:gd name="connsiteX11527" fmla="*/ 6504344 w 12193737"/>
                <a:gd name="connsiteY11527" fmla="*/ 1880068 h 3910698"/>
                <a:gd name="connsiteX11528" fmla="*/ 6504344 w 12193737"/>
                <a:gd name="connsiteY11528" fmla="*/ 2662208 h 3910698"/>
                <a:gd name="connsiteX11529" fmla="*/ 6634701 w 12193737"/>
                <a:gd name="connsiteY11529" fmla="*/ 2737489 h 3910698"/>
                <a:gd name="connsiteX11530" fmla="*/ 6504344 w 12193737"/>
                <a:gd name="connsiteY11530" fmla="*/ 2812770 h 3910698"/>
                <a:gd name="connsiteX11531" fmla="*/ 6504344 w 12193737"/>
                <a:gd name="connsiteY11531" fmla="*/ 2662208 h 3910698"/>
                <a:gd name="connsiteX11532" fmla="*/ 6365477 w 12193737"/>
                <a:gd name="connsiteY11532" fmla="*/ 3203840 h 3910698"/>
                <a:gd name="connsiteX11533" fmla="*/ 6235120 w 12193737"/>
                <a:gd name="connsiteY11533" fmla="*/ 3128559 h 3910698"/>
                <a:gd name="connsiteX11534" fmla="*/ 6365477 w 12193737"/>
                <a:gd name="connsiteY11534" fmla="*/ 3053278 h 3910698"/>
                <a:gd name="connsiteX11535" fmla="*/ 6365477 w 12193737"/>
                <a:gd name="connsiteY11535" fmla="*/ 3203840 h 3910698"/>
                <a:gd name="connsiteX11536" fmla="*/ 6365477 w 12193737"/>
                <a:gd name="connsiteY11536" fmla="*/ 2421664 h 3910698"/>
                <a:gd name="connsiteX11537" fmla="*/ 6235120 w 12193737"/>
                <a:gd name="connsiteY11537" fmla="*/ 2346383 h 3910698"/>
                <a:gd name="connsiteX11538" fmla="*/ 6365477 w 12193737"/>
                <a:gd name="connsiteY11538" fmla="*/ 2271138 h 3910698"/>
                <a:gd name="connsiteX11539" fmla="*/ 6365477 w 12193737"/>
                <a:gd name="connsiteY11539" fmla="*/ 2421664 h 3910698"/>
                <a:gd name="connsiteX11540" fmla="*/ 6365477 w 12193737"/>
                <a:gd name="connsiteY11540" fmla="*/ 1639524 h 3910698"/>
                <a:gd name="connsiteX11541" fmla="*/ 6235120 w 12193737"/>
                <a:gd name="connsiteY11541" fmla="*/ 1564243 h 3910698"/>
                <a:gd name="connsiteX11542" fmla="*/ 6365477 w 12193737"/>
                <a:gd name="connsiteY11542" fmla="*/ 1488962 h 3910698"/>
                <a:gd name="connsiteX11543" fmla="*/ 6365477 w 12193737"/>
                <a:gd name="connsiteY11543" fmla="*/ 1639524 h 3910698"/>
                <a:gd name="connsiteX11544" fmla="*/ 6365477 w 12193737"/>
                <a:gd name="connsiteY11544" fmla="*/ 857421 h 3910698"/>
                <a:gd name="connsiteX11545" fmla="*/ 6235120 w 12193737"/>
                <a:gd name="connsiteY11545" fmla="*/ 782140 h 3910698"/>
                <a:gd name="connsiteX11546" fmla="*/ 6365477 w 12193737"/>
                <a:gd name="connsiteY11546" fmla="*/ 706859 h 3910698"/>
                <a:gd name="connsiteX11547" fmla="*/ 6365477 w 12193737"/>
                <a:gd name="connsiteY11547" fmla="*/ 857384 h 3910698"/>
                <a:gd name="connsiteX11548" fmla="*/ 6368881 w 12193737"/>
                <a:gd name="connsiteY11548" fmla="*/ 558252 h 3910698"/>
                <a:gd name="connsiteX11549" fmla="*/ 6492503 w 12193737"/>
                <a:gd name="connsiteY11549" fmla="*/ 629622 h 3910698"/>
                <a:gd name="connsiteX11550" fmla="*/ 6368881 w 12193737"/>
                <a:gd name="connsiteY11550" fmla="*/ 700993 h 3910698"/>
                <a:gd name="connsiteX11551" fmla="*/ 6368881 w 12193737"/>
                <a:gd name="connsiteY11551" fmla="*/ 558288 h 3910698"/>
                <a:gd name="connsiteX11552" fmla="*/ 6499238 w 12193737"/>
                <a:gd name="connsiteY11552" fmla="*/ 782140 h 3910698"/>
                <a:gd name="connsiteX11553" fmla="*/ 6368845 w 12193737"/>
                <a:gd name="connsiteY11553" fmla="*/ 857421 h 3910698"/>
                <a:gd name="connsiteX11554" fmla="*/ 6368845 w 12193737"/>
                <a:gd name="connsiteY11554" fmla="*/ 706859 h 3910698"/>
                <a:gd name="connsiteX11555" fmla="*/ 6499238 w 12193737"/>
                <a:gd name="connsiteY11555" fmla="*/ 782140 h 3910698"/>
                <a:gd name="connsiteX11556" fmla="*/ 6368881 w 12193737"/>
                <a:gd name="connsiteY11556" fmla="*/ 863287 h 3910698"/>
                <a:gd name="connsiteX11557" fmla="*/ 6492503 w 12193737"/>
                <a:gd name="connsiteY11557" fmla="*/ 934657 h 3910698"/>
                <a:gd name="connsiteX11558" fmla="*/ 6368881 w 12193737"/>
                <a:gd name="connsiteY11558" fmla="*/ 1006027 h 3910698"/>
                <a:gd name="connsiteX11559" fmla="*/ 6368881 w 12193737"/>
                <a:gd name="connsiteY11559" fmla="*/ 863287 h 3910698"/>
                <a:gd name="connsiteX11560" fmla="*/ 6373950 w 12193737"/>
                <a:gd name="connsiteY11560" fmla="*/ 1022648 h 3910698"/>
                <a:gd name="connsiteX11561" fmla="*/ 6499274 w 12193737"/>
                <a:gd name="connsiteY11561" fmla="*/ 1094996 h 3910698"/>
                <a:gd name="connsiteX11562" fmla="*/ 6368881 w 12193737"/>
                <a:gd name="connsiteY11562" fmla="*/ 1170276 h 3910698"/>
                <a:gd name="connsiteX11563" fmla="*/ 6368881 w 12193737"/>
                <a:gd name="connsiteY11563" fmla="*/ 1025581 h 3910698"/>
                <a:gd name="connsiteX11564" fmla="*/ 6373950 w 12193737"/>
                <a:gd name="connsiteY11564" fmla="*/ 1022648 h 3910698"/>
                <a:gd name="connsiteX11565" fmla="*/ 6500940 w 12193737"/>
                <a:gd name="connsiteY11565" fmla="*/ 1097929 h 3910698"/>
                <a:gd name="connsiteX11566" fmla="*/ 6500940 w 12193737"/>
                <a:gd name="connsiteY11566" fmla="*/ 1248490 h 3910698"/>
                <a:gd name="connsiteX11567" fmla="*/ 6370547 w 12193737"/>
                <a:gd name="connsiteY11567" fmla="*/ 1173210 h 3910698"/>
                <a:gd name="connsiteX11568" fmla="*/ 6500940 w 12193737"/>
                <a:gd name="connsiteY11568" fmla="*/ 1097929 h 3910698"/>
                <a:gd name="connsiteX11569" fmla="*/ 6368881 w 12193737"/>
                <a:gd name="connsiteY11569" fmla="*/ 1176143 h 3910698"/>
                <a:gd name="connsiteX11570" fmla="*/ 6499274 w 12193737"/>
                <a:gd name="connsiteY11570" fmla="*/ 1251423 h 3910698"/>
                <a:gd name="connsiteX11571" fmla="*/ 6373950 w 12193737"/>
                <a:gd name="connsiteY11571" fmla="*/ 1323771 h 3910698"/>
                <a:gd name="connsiteX11572" fmla="*/ 6368881 w 12193737"/>
                <a:gd name="connsiteY11572" fmla="*/ 1320838 h 3910698"/>
                <a:gd name="connsiteX11573" fmla="*/ 6368881 w 12193737"/>
                <a:gd name="connsiteY11573" fmla="*/ 1176143 h 3910698"/>
                <a:gd name="connsiteX11574" fmla="*/ 6492466 w 12193737"/>
                <a:gd name="connsiteY11574" fmla="*/ 1411762 h 3910698"/>
                <a:gd name="connsiteX11575" fmla="*/ 6368845 w 12193737"/>
                <a:gd name="connsiteY11575" fmla="*/ 1483132 h 3910698"/>
                <a:gd name="connsiteX11576" fmla="*/ 6368845 w 12193737"/>
                <a:gd name="connsiteY11576" fmla="*/ 1340392 h 3910698"/>
                <a:gd name="connsiteX11577" fmla="*/ 6492466 w 12193737"/>
                <a:gd name="connsiteY11577" fmla="*/ 1411762 h 3910698"/>
                <a:gd name="connsiteX11578" fmla="*/ 6499238 w 12193737"/>
                <a:gd name="connsiteY11578" fmla="*/ 1564279 h 3910698"/>
                <a:gd name="connsiteX11579" fmla="*/ 6368845 w 12193737"/>
                <a:gd name="connsiteY11579" fmla="*/ 1639560 h 3910698"/>
                <a:gd name="connsiteX11580" fmla="*/ 6368845 w 12193737"/>
                <a:gd name="connsiteY11580" fmla="*/ 1488998 h 3910698"/>
                <a:gd name="connsiteX11581" fmla="*/ 6499238 w 12193737"/>
                <a:gd name="connsiteY11581" fmla="*/ 1564279 h 3910698"/>
                <a:gd name="connsiteX11582" fmla="*/ 6368881 w 12193737"/>
                <a:gd name="connsiteY11582" fmla="*/ 1645426 h 3910698"/>
                <a:gd name="connsiteX11583" fmla="*/ 6492503 w 12193737"/>
                <a:gd name="connsiteY11583" fmla="*/ 1716797 h 3910698"/>
                <a:gd name="connsiteX11584" fmla="*/ 6368881 w 12193737"/>
                <a:gd name="connsiteY11584" fmla="*/ 1788167 h 3910698"/>
                <a:gd name="connsiteX11585" fmla="*/ 6368881 w 12193737"/>
                <a:gd name="connsiteY11585" fmla="*/ 1645390 h 3910698"/>
                <a:gd name="connsiteX11586" fmla="*/ 6373950 w 12193737"/>
                <a:gd name="connsiteY11586" fmla="*/ 1804787 h 3910698"/>
                <a:gd name="connsiteX11587" fmla="*/ 6499238 w 12193737"/>
                <a:gd name="connsiteY11587" fmla="*/ 1877135 h 3910698"/>
                <a:gd name="connsiteX11588" fmla="*/ 6368845 w 12193737"/>
                <a:gd name="connsiteY11588" fmla="*/ 1952416 h 3910698"/>
                <a:gd name="connsiteX11589" fmla="*/ 6368845 w 12193737"/>
                <a:gd name="connsiteY11589" fmla="*/ 1807756 h 3910698"/>
                <a:gd name="connsiteX11590" fmla="*/ 6373950 w 12193737"/>
                <a:gd name="connsiteY11590" fmla="*/ 1804823 h 3910698"/>
                <a:gd name="connsiteX11591" fmla="*/ 6500940 w 12193737"/>
                <a:gd name="connsiteY11591" fmla="*/ 1880068 h 3910698"/>
                <a:gd name="connsiteX11592" fmla="*/ 6500940 w 12193737"/>
                <a:gd name="connsiteY11592" fmla="*/ 2030594 h 3910698"/>
                <a:gd name="connsiteX11593" fmla="*/ 6370547 w 12193737"/>
                <a:gd name="connsiteY11593" fmla="*/ 1955313 h 3910698"/>
                <a:gd name="connsiteX11594" fmla="*/ 6500940 w 12193737"/>
                <a:gd name="connsiteY11594" fmla="*/ 1880032 h 3910698"/>
                <a:gd name="connsiteX11595" fmla="*/ 6368881 w 12193737"/>
                <a:gd name="connsiteY11595" fmla="*/ 1958282 h 3910698"/>
                <a:gd name="connsiteX11596" fmla="*/ 6499274 w 12193737"/>
                <a:gd name="connsiteY11596" fmla="*/ 2033563 h 3910698"/>
                <a:gd name="connsiteX11597" fmla="*/ 6373950 w 12193737"/>
                <a:gd name="connsiteY11597" fmla="*/ 2105911 h 3910698"/>
                <a:gd name="connsiteX11598" fmla="*/ 6368881 w 12193737"/>
                <a:gd name="connsiteY11598" fmla="*/ 2102978 h 3910698"/>
                <a:gd name="connsiteX11599" fmla="*/ 6368881 w 12193737"/>
                <a:gd name="connsiteY11599" fmla="*/ 1958282 h 3910698"/>
                <a:gd name="connsiteX11600" fmla="*/ 6492466 w 12193737"/>
                <a:gd name="connsiteY11600" fmla="*/ 2193902 h 3910698"/>
                <a:gd name="connsiteX11601" fmla="*/ 6368845 w 12193737"/>
                <a:gd name="connsiteY11601" fmla="*/ 2265272 h 3910698"/>
                <a:gd name="connsiteX11602" fmla="*/ 6368845 w 12193737"/>
                <a:gd name="connsiteY11602" fmla="*/ 2122531 h 3910698"/>
                <a:gd name="connsiteX11603" fmla="*/ 6492466 w 12193737"/>
                <a:gd name="connsiteY11603" fmla="*/ 2193902 h 3910698"/>
                <a:gd name="connsiteX11604" fmla="*/ 6499238 w 12193737"/>
                <a:gd name="connsiteY11604" fmla="*/ 2346419 h 3910698"/>
                <a:gd name="connsiteX11605" fmla="*/ 6368845 w 12193737"/>
                <a:gd name="connsiteY11605" fmla="*/ 2421700 h 3910698"/>
                <a:gd name="connsiteX11606" fmla="*/ 6368845 w 12193737"/>
                <a:gd name="connsiteY11606" fmla="*/ 2271138 h 3910698"/>
                <a:gd name="connsiteX11607" fmla="*/ 6499238 w 12193737"/>
                <a:gd name="connsiteY11607" fmla="*/ 2346419 h 3910698"/>
                <a:gd name="connsiteX11608" fmla="*/ 6368881 w 12193737"/>
                <a:gd name="connsiteY11608" fmla="*/ 2427566 h 3910698"/>
                <a:gd name="connsiteX11609" fmla="*/ 6492503 w 12193737"/>
                <a:gd name="connsiteY11609" fmla="*/ 2498936 h 3910698"/>
                <a:gd name="connsiteX11610" fmla="*/ 6368881 w 12193737"/>
                <a:gd name="connsiteY11610" fmla="*/ 2570307 h 3910698"/>
                <a:gd name="connsiteX11611" fmla="*/ 6368881 w 12193737"/>
                <a:gd name="connsiteY11611" fmla="*/ 2427566 h 3910698"/>
                <a:gd name="connsiteX11612" fmla="*/ 6373950 w 12193737"/>
                <a:gd name="connsiteY11612" fmla="*/ 2586927 h 3910698"/>
                <a:gd name="connsiteX11613" fmla="*/ 6499238 w 12193737"/>
                <a:gd name="connsiteY11613" fmla="*/ 2659275 h 3910698"/>
                <a:gd name="connsiteX11614" fmla="*/ 6368845 w 12193737"/>
                <a:gd name="connsiteY11614" fmla="*/ 2734592 h 3910698"/>
                <a:gd name="connsiteX11615" fmla="*/ 6368845 w 12193737"/>
                <a:gd name="connsiteY11615" fmla="*/ 2589896 h 3910698"/>
                <a:gd name="connsiteX11616" fmla="*/ 6373950 w 12193737"/>
                <a:gd name="connsiteY11616" fmla="*/ 2586963 h 3910698"/>
                <a:gd name="connsiteX11617" fmla="*/ 6500940 w 12193737"/>
                <a:gd name="connsiteY11617" fmla="*/ 2662208 h 3910698"/>
                <a:gd name="connsiteX11618" fmla="*/ 6500940 w 12193737"/>
                <a:gd name="connsiteY11618" fmla="*/ 2812734 h 3910698"/>
                <a:gd name="connsiteX11619" fmla="*/ 6370583 w 12193737"/>
                <a:gd name="connsiteY11619" fmla="*/ 2737453 h 3910698"/>
                <a:gd name="connsiteX11620" fmla="*/ 6500940 w 12193737"/>
                <a:gd name="connsiteY11620" fmla="*/ 2662208 h 3910698"/>
                <a:gd name="connsiteX11621" fmla="*/ 6368881 w 12193737"/>
                <a:gd name="connsiteY11621" fmla="*/ 2740422 h 3910698"/>
                <a:gd name="connsiteX11622" fmla="*/ 6499274 w 12193737"/>
                <a:gd name="connsiteY11622" fmla="*/ 2815703 h 3910698"/>
                <a:gd name="connsiteX11623" fmla="*/ 6373950 w 12193737"/>
                <a:gd name="connsiteY11623" fmla="*/ 2888051 h 3910698"/>
                <a:gd name="connsiteX11624" fmla="*/ 6368881 w 12193737"/>
                <a:gd name="connsiteY11624" fmla="*/ 2885118 h 3910698"/>
                <a:gd name="connsiteX11625" fmla="*/ 6368881 w 12193737"/>
                <a:gd name="connsiteY11625" fmla="*/ 2740422 h 3910698"/>
                <a:gd name="connsiteX11626" fmla="*/ 6492466 w 12193737"/>
                <a:gd name="connsiteY11626" fmla="*/ 2976041 h 3910698"/>
                <a:gd name="connsiteX11627" fmla="*/ 6368845 w 12193737"/>
                <a:gd name="connsiteY11627" fmla="*/ 3047412 h 3910698"/>
                <a:gd name="connsiteX11628" fmla="*/ 6368845 w 12193737"/>
                <a:gd name="connsiteY11628" fmla="*/ 2904671 h 3910698"/>
                <a:gd name="connsiteX11629" fmla="*/ 6492466 w 12193737"/>
                <a:gd name="connsiteY11629" fmla="*/ 2976041 h 3910698"/>
                <a:gd name="connsiteX11630" fmla="*/ 6499238 w 12193737"/>
                <a:gd name="connsiteY11630" fmla="*/ 3128559 h 3910698"/>
                <a:gd name="connsiteX11631" fmla="*/ 6368845 w 12193737"/>
                <a:gd name="connsiteY11631" fmla="*/ 3203840 h 3910698"/>
                <a:gd name="connsiteX11632" fmla="*/ 6368845 w 12193737"/>
                <a:gd name="connsiteY11632" fmla="*/ 3053278 h 3910698"/>
                <a:gd name="connsiteX11633" fmla="*/ 6499238 w 12193737"/>
                <a:gd name="connsiteY11633" fmla="*/ 3128559 h 3910698"/>
                <a:gd name="connsiteX11634" fmla="*/ 6368881 w 12193737"/>
                <a:gd name="connsiteY11634" fmla="*/ 3209706 h 3910698"/>
                <a:gd name="connsiteX11635" fmla="*/ 6492503 w 12193737"/>
                <a:gd name="connsiteY11635" fmla="*/ 3281112 h 3910698"/>
                <a:gd name="connsiteX11636" fmla="*/ 6368881 w 12193737"/>
                <a:gd name="connsiteY11636" fmla="*/ 3352482 h 3910698"/>
                <a:gd name="connsiteX11637" fmla="*/ 6368881 w 12193737"/>
                <a:gd name="connsiteY11637" fmla="*/ 3209706 h 3910698"/>
                <a:gd name="connsiteX11638" fmla="*/ 6370583 w 12193737"/>
                <a:gd name="connsiteY11638" fmla="*/ 3206773 h 3910698"/>
                <a:gd name="connsiteX11639" fmla="*/ 6500940 w 12193737"/>
                <a:gd name="connsiteY11639" fmla="*/ 3131492 h 3910698"/>
                <a:gd name="connsiteX11640" fmla="*/ 6500940 w 12193737"/>
                <a:gd name="connsiteY11640" fmla="*/ 3276188 h 3910698"/>
                <a:gd name="connsiteX11641" fmla="*/ 6495907 w 12193737"/>
                <a:gd name="connsiteY11641" fmla="*/ 3279121 h 3910698"/>
                <a:gd name="connsiteX11642" fmla="*/ 6370583 w 12193737"/>
                <a:gd name="connsiteY11642" fmla="*/ 3206773 h 3910698"/>
                <a:gd name="connsiteX11643" fmla="*/ 6500940 w 12193737"/>
                <a:gd name="connsiteY11643" fmla="*/ 3125626 h 3910698"/>
                <a:gd name="connsiteX11644" fmla="*/ 6370583 w 12193737"/>
                <a:gd name="connsiteY11644" fmla="*/ 3050345 h 3910698"/>
                <a:gd name="connsiteX11645" fmla="*/ 6495870 w 12193737"/>
                <a:gd name="connsiteY11645" fmla="*/ 2977997 h 3910698"/>
                <a:gd name="connsiteX11646" fmla="*/ 6500940 w 12193737"/>
                <a:gd name="connsiteY11646" fmla="*/ 2980930 h 3910698"/>
                <a:gd name="connsiteX11647" fmla="*/ 6500940 w 12193737"/>
                <a:gd name="connsiteY11647" fmla="*/ 3125626 h 3910698"/>
                <a:gd name="connsiteX11648" fmla="*/ 6377318 w 12193737"/>
                <a:gd name="connsiteY11648" fmla="*/ 2890006 h 3910698"/>
                <a:gd name="connsiteX11649" fmla="*/ 6500940 w 12193737"/>
                <a:gd name="connsiteY11649" fmla="*/ 2818636 h 3910698"/>
                <a:gd name="connsiteX11650" fmla="*/ 6500940 w 12193737"/>
                <a:gd name="connsiteY11650" fmla="*/ 2961376 h 3910698"/>
                <a:gd name="connsiteX11651" fmla="*/ 6377318 w 12193737"/>
                <a:gd name="connsiteY11651" fmla="*/ 2890006 h 3910698"/>
                <a:gd name="connsiteX11652" fmla="*/ 6500940 w 12193737"/>
                <a:gd name="connsiteY11652" fmla="*/ 2656342 h 3910698"/>
                <a:gd name="connsiteX11653" fmla="*/ 6377318 w 12193737"/>
                <a:gd name="connsiteY11653" fmla="*/ 2584972 h 3910698"/>
                <a:gd name="connsiteX11654" fmla="*/ 6500940 w 12193737"/>
                <a:gd name="connsiteY11654" fmla="*/ 2513601 h 3910698"/>
                <a:gd name="connsiteX11655" fmla="*/ 6500940 w 12193737"/>
                <a:gd name="connsiteY11655" fmla="*/ 2656342 h 3910698"/>
                <a:gd name="connsiteX11656" fmla="*/ 6495870 w 12193737"/>
                <a:gd name="connsiteY11656" fmla="*/ 2496981 h 3910698"/>
                <a:gd name="connsiteX11657" fmla="*/ 6370583 w 12193737"/>
                <a:gd name="connsiteY11657" fmla="*/ 2424633 h 3910698"/>
                <a:gd name="connsiteX11658" fmla="*/ 6500940 w 12193737"/>
                <a:gd name="connsiteY11658" fmla="*/ 2349352 h 3910698"/>
                <a:gd name="connsiteX11659" fmla="*/ 6500940 w 12193737"/>
                <a:gd name="connsiteY11659" fmla="*/ 2494048 h 3910698"/>
                <a:gd name="connsiteX11660" fmla="*/ 6495870 w 12193737"/>
                <a:gd name="connsiteY11660" fmla="*/ 2496981 h 3910698"/>
                <a:gd name="connsiteX11661" fmla="*/ 6500940 w 12193737"/>
                <a:gd name="connsiteY11661" fmla="*/ 2343450 h 3910698"/>
                <a:gd name="connsiteX11662" fmla="*/ 6370547 w 12193737"/>
                <a:gd name="connsiteY11662" fmla="*/ 2268205 h 3910698"/>
                <a:gd name="connsiteX11663" fmla="*/ 6495870 w 12193737"/>
                <a:gd name="connsiteY11663" fmla="*/ 2195857 h 3910698"/>
                <a:gd name="connsiteX11664" fmla="*/ 6500940 w 12193737"/>
                <a:gd name="connsiteY11664" fmla="*/ 2198790 h 3910698"/>
                <a:gd name="connsiteX11665" fmla="*/ 6500940 w 12193737"/>
                <a:gd name="connsiteY11665" fmla="*/ 2343486 h 3910698"/>
                <a:gd name="connsiteX11666" fmla="*/ 6377318 w 12193737"/>
                <a:gd name="connsiteY11666" fmla="*/ 2107866 h 3910698"/>
                <a:gd name="connsiteX11667" fmla="*/ 6500940 w 12193737"/>
                <a:gd name="connsiteY11667" fmla="*/ 2036496 h 3910698"/>
                <a:gd name="connsiteX11668" fmla="*/ 6500940 w 12193737"/>
                <a:gd name="connsiteY11668" fmla="*/ 2179237 h 3910698"/>
                <a:gd name="connsiteX11669" fmla="*/ 6377318 w 12193737"/>
                <a:gd name="connsiteY11669" fmla="*/ 2107866 h 3910698"/>
                <a:gd name="connsiteX11670" fmla="*/ 6500940 w 12193737"/>
                <a:gd name="connsiteY11670" fmla="*/ 1874202 h 3910698"/>
                <a:gd name="connsiteX11671" fmla="*/ 6377354 w 12193737"/>
                <a:gd name="connsiteY11671" fmla="*/ 1802832 h 3910698"/>
                <a:gd name="connsiteX11672" fmla="*/ 6500940 w 12193737"/>
                <a:gd name="connsiteY11672" fmla="*/ 1731462 h 3910698"/>
                <a:gd name="connsiteX11673" fmla="*/ 6500940 w 12193737"/>
                <a:gd name="connsiteY11673" fmla="*/ 1874166 h 3910698"/>
                <a:gd name="connsiteX11674" fmla="*/ 6495907 w 12193737"/>
                <a:gd name="connsiteY11674" fmla="*/ 1714841 h 3910698"/>
                <a:gd name="connsiteX11675" fmla="*/ 6370583 w 12193737"/>
                <a:gd name="connsiteY11675" fmla="*/ 1642493 h 3910698"/>
                <a:gd name="connsiteX11676" fmla="*/ 6500976 w 12193737"/>
                <a:gd name="connsiteY11676" fmla="*/ 1567212 h 3910698"/>
                <a:gd name="connsiteX11677" fmla="*/ 6500976 w 12193737"/>
                <a:gd name="connsiteY11677" fmla="*/ 1711908 h 3910698"/>
                <a:gd name="connsiteX11678" fmla="*/ 6495943 w 12193737"/>
                <a:gd name="connsiteY11678" fmla="*/ 1714841 h 3910698"/>
                <a:gd name="connsiteX11679" fmla="*/ 6500940 w 12193737"/>
                <a:gd name="connsiteY11679" fmla="*/ 1561346 h 3910698"/>
                <a:gd name="connsiteX11680" fmla="*/ 6370547 w 12193737"/>
                <a:gd name="connsiteY11680" fmla="*/ 1486065 h 3910698"/>
                <a:gd name="connsiteX11681" fmla="*/ 6495870 w 12193737"/>
                <a:gd name="connsiteY11681" fmla="*/ 1413717 h 3910698"/>
                <a:gd name="connsiteX11682" fmla="*/ 6500940 w 12193737"/>
                <a:gd name="connsiteY11682" fmla="*/ 1416651 h 3910698"/>
                <a:gd name="connsiteX11683" fmla="*/ 6500940 w 12193737"/>
                <a:gd name="connsiteY11683" fmla="*/ 1561346 h 3910698"/>
                <a:gd name="connsiteX11684" fmla="*/ 6377318 w 12193737"/>
                <a:gd name="connsiteY11684" fmla="*/ 1325727 h 3910698"/>
                <a:gd name="connsiteX11685" fmla="*/ 6500940 w 12193737"/>
                <a:gd name="connsiteY11685" fmla="*/ 1254357 h 3910698"/>
                <a:gd name="connsiteX11686" fmla="*/ 6500940 w 12193737"/>
                <a:gd name="connsiteY11686" fmla="*/ 1397097 h 3910698"/>
                <a:gd name="connsiteX11687" fmla="*/ 6377318 w 12193737"/>
                <a:gd name="connsiteY11687" fmla="*/ 1325727 h 3910698"/>
                <a:gd name="connsiteX11688" fmla="*/ 6500940 w 12193737"/>
                <a:gd name="connsiteY11688" fmla="*/ 1092063 h 3910698"/>
                <a:gd name="connsiteX11689" fmla="*/ 6377318 w 12193737"/>
                <a:gd name="connsiteY11689" fmla="*/ 1020692 h 3910698"/>
                <a:gd name="connsiteX11690" fmla="*/ 6500940 w 12193737"/>
                <a:gd name="connsiteY11690" fmla="*/ 949322 h 3910698"/>
                <a:gd name="connsiteX11691" fmla="*/ 6500940 w 12193737"/>
                <a:gd name="connsiteY11691" fmla="*/ 1092063 h 3910698"/>
                <a:gd name="connsiteX11692" fmla="*/ 6495870 w 12193737"/>
                <a:gd name="connsiteY11692" fmla="*/ 932701 h 3910698"/>
                <a:gd name="connsiteX11693" fmla="*/ 6370547 w 12193737"/>
                <a:gd name="connsiteY11693" fmla="*/ 860354 h 3910698"/>
                <a:gd name="connsiteX11694" fmla="*/ 6500940 w 12193737"/>
                <a:gd name="connsiteY11694" fmla="*/ 785073 h 3910698"/>
                <a:gd name="connsiteX11695" fmla="*/ 6500940 w 12193737"/>
                <a:gd name="connsiteY11695" fmla="*/ 929768 h 3910698"/>
                <a:gd name="connsiteX11696" fmla="*/ 6495870 w 12193737"/>
                <a:gd name="connsiteY11696" fmla="*/ 932701 h 3910698"/>
                <a:gd name="connsiteX11697" fmla="*/ 6500940 w 12193737"/>
                <a:gd name="connsiteY11697" fmla="*/ 779207 h 3910698"/>
                <a:gd name="connsiteX11698" fmla="*/ 6370547 w 12193737"/>
                <a:gd name="connsiteY11698" fmla="*/ 703926 h 3910698"/>
                <a:gd name="connsiteX11699" fmla="*/ 6495834 w 12193737"/>
                <a:gd name="connsiteY11699" fmla="*/ 631614 h 3910698"/>
                <a:gd name="connsiteX11700" fmla="*/ 6500904 w 12193737"/>
                <a:gd name="connsiteY11700" fmla="*/ 634547 h 3910698"/>
                <a:gd name="connsiteX11701" fmla="*/ 6500904 w 12193737"/>
                <a:gd name="connsiteY11701" fmla="*/ 779207 h 3910698"/>
                <a:gd name="connsiteX11702" fmla="*/ 6377318 w 12193737"/>
                <a:gd name="connsiteY11702" fmla="*/ 543587 h 3910698"/>
                <a:gd name="connsiteX11703" fmla="*/ 6500940 w 12193737"/>
                <a:gd name="connsiteY11703" fmla="*/ 472217 h 3910698"/>
                <a:gd name="connsiteX11704" fmla="*/ 6500940 w 12193737"/>
                <a:gd name="connsiteY11704" fmla="*/ 614957 h 3910698"/>
                <a:gd name="connsiteX11705" fmla="*/ 6377318 w 12193737"/>
                <a:gd name="connsiteY11705" fmla="*/ 543587 h 3910698"/>
                <a:gd name="connsiteX11706" fmla="*/ 6500940 w 12193737"/>
                <a:gd name="connsiteY11706" fmla="*/ 466351 h 3910698"/>
                <a:gd name="connsiteX11707" fmla="*/ 6370547 w 12193737"/>
                <a:gd name="connsiteY11707" fmla="*/ 391070 h 3910698"/>
                <a:gd name="connsiteX11708" fmla="*/ 6500940 w 12193737"/>
                <a:gd name="connsiteY11708" fmla="*/ 315789 h 3910698"/>
                <a:gd name="connsiteX11709" fmla="*/ 6500940 w 12193737"/>
                <a:gd name="connsiteY11709" fmla="*/ 466351 h 3910698"/>
                <a:gd name="connsiteX11710" fmla="*/ 6499238 w 12193737"/>
                <a:gd name="connsiteY11710" fmla="*/ 469284 h 3910698"/>
                <a:gd name="connsiteX11711" fmla="*/ 6373914 w 12193737"/>
                <a:gd name="connsiteY11711" fmla="*/ 541632 h 3910698"/>
                <a:gd name="connsiteX11712" fmla="*/ 6368845 w 12193737"/>
                <a:gd name="connsiteY11712" fmla="*/ 538699 h 3910698"/>
                <a:gd name="connsiteX11713" fmla="*/ 6368845 w 12193737"/>
                <a:gd name="connsiteY11713" fmla="*/ 394003 h 3910698"/>
                <a:gd name="connsiteX11714" fmla="*/ 6499238 w 12193737"/>
                <a:gd name="connsiteY11714" fmla="*/ 469284 h 3910698"/>
                <a:gd name="connsiteX11715" fmla="*/ 6365477 w 12193737"/>
                <a:gd name="connsiteY11715" fmla="*/ 536743 h 3910698"/>
                <a:gd name="connsiteX11716" fmla="*/ 6241855 w 12193737"/>
                <a:gd name="connsiteY11716" fmla="*/ 465373 h 3910698"/>
                <a:gd name="connsiteX11717" fmla="*/ 6365477 w 12193737"/>
                <a:gd name="connsiteY11717" fmla="*/ 394003 h 3910698"/>
                <a:gd name="connsiteX11718" fmla="*/ 6365477 w 12193737"/>
                <a:gd name="connsiteY11718" fmla="*/ 536743 h 3910698"/>
                <a:gd name="connsiteX11719" fmla="*/ 6365477 w 12193737"/>
                <a:gd name="connsiteY11719" fmla="*/ 556297 h 3910698"/>
                <a:gd name="connsiteX11720" fmla="*/ 6365477 w 12193737"/>
                <a:gd name="connsiteY11720" fmla="*/ 700956 h 3910698"/>
                <a:gd name="connsiteX11721" fmla="*/ 6235120 w 12193737"/>
                <a:gd name="connsiteY11721" fmla="*/ 625676 h 3910698"/>
                <a:gd name="connsiteX11722" fmla="*/ 6360408 w 12193737"/>
                <a:gd name="connsiteY11722" fmla="*/ 553328 h 3910698"/>
                <a:gd name="connsiteX11723" fmla="*/ 6365477 w 12193737"/>
                <a:gd name="connsiteY11723" fmla="*/ 556261 h 3910698"/>
                <a:gd name="connsiteX11724" fmla="*/ 6363775 w 12193737"/>
                <a:gd name="connsiteY11724" fmla="*/ 703926 h 3910698"/>
                <a:gd name="connsiteX11725" fmla="*/ 6233382 w 12193737"/>
                <a:gd name="connsiteY11725" fmla="*/ 779207 h 3910698"/>
                <a:gd name="connsiteX11726" fmla="*/ 6233382 w 12193737"/>
                <a:gd name="connsiteY11726" fmla="*/ 628645 h 3910698"/>
                <a:gd name="connsiteX11727" fmla="*/ 6363775 w 12193737"/>
                <a:gd name="connsiteY11727" fmla="*/ 703926 h 3910698"/>
                <a:gd name="connsiteX11728" fmla="*/ 6363775 w 12193737"/>
                <a:gd name="connsiteY11728" fmla="*/ 860354 h 3910698"/>
                <a:gd name="connsiteX11729" fmla="*/ 6233382 w 12193737"/>
                <a:gd name="connsiteY11729" fmla="*/ 935635 h 3910698"/>
                <a:gd name="connsiteX11730" fmla="*/ 6233382 w 12193737"/>
                <a:gd name="connsiteY11730" fmla="*/ 785073 h 3910698"/>
                <a:gd name="connsiteX11731" fmla="*/ 6363775 w 12193737"/>
                <a:gd name="connsiteY11731" fmla="*/ 860354 h 3910698"/>
                <a:gd name="connsiteX11732" fmla="*/ 6365477 w 12193737"/>
                <a:gd name="connsiteY11732" fmla="*/ 863287 h 3910698"/>
                <a:gd name="connsiteX11733" fmla="*/ 6365477 w 12193737"/>
                <a:gd name="connsiteY11733" fmla="*/ 1007982 h 3910698"/>
                <a:gd name="connsiteX11734" fmla="*/ 6360408 w 12193737"/>
                <a:gd name="connsiteY11734" fmla="*/ 1010915 h 3910698"/>
                <a:gd name="connsiteX11735" fmla="*/ 6235120 w 12193737"/>
                <a:gd name="connsiteY11735" fmla="*/ 938568 h 3910698"/>
                <a:gd name="connsiteX11736" fmla="*/ 6365477 w 12193737"/>
                <a:gd name="connsiteY11736" fmla="*/ 863287 h 3910698"/>
                <a:gd name="connsiteX11737" fmla="*/ 6365477 w 12193737"/>
                <a:gd name="connsiteY11737" fmla="*/ 1027536 h 3910698"/>
                <a:gd name="connsiteX11738" fmla="*/ 6365477 w 12193737"/>
                <a:gd name="connsiteY11738" fmla="*/ 1170276 h 3910698"/>
                <a:gd name="connsiteX11739" fmla="*/ 6241892 w 12193737"/>
                <a:gd name="connsiteY11739" fmla="*/ 1098942 h 3910698"/>
                <a:gd name="connsiteX11740" fmla="*/ 6365477 w 12193737"/>
                <a:gd name="connsiteY11740" fmla="*/ 1027572 h 3910698"/>
                <a:gd name="connsiteX11741" fmla="*/ 6365477 w 12193737"/>
                <a:gd name="connsiteY11741" fmla="*/ 1318883 h 3910698"/>
                <a:gd name="connsiteX11742" fmla="*/ 6241892 w 12193737"/>
                <a:gd name="connsiteY11742" fmla="*/ 1247513 h 3910698"/>
                <a:gd name="connsiteX11743" fmla="*/ 6365477 w 12193737"/>
                <a:gd name="connsiteY11743" fmla="*/ 1176143 h 3910698"/>
                <a:gd name="connsiteX11744" fmla="*/ 6365477 w 12193737"/>
                <a:gd name="connsiteY11744" fmla="*/ 1318883 h 3910698"/>
                <a:gd name="connsiteX11745" fmla="*/ 6365477 w 12193737"/>
                <a:gd name="connsiteY11745" fmla="*/ 1338437 h 3910698"/>
                <a:gd name="connsiteX11746" fmla="*/ 6365477 w 12193737"/>
                <a:gd name="connsiteY11746" fmla="*/ 1483132 h 3910698"/>
                <a:gd name="connsiteX11747" fmla="*/ 6235120 w 12193737"/>
                <a:gd name="connsiteY11747" fmla="*/ 1407851 h 3910698"/>
                <a:gd name="connsiteX11748" fmla="*/ 6360408 w 12193737"/>
                <a:gd name="connsiteY11748" fmla="*/ 1335504 h 3910698"/>
                <a:gd name="connsiteX11749" fmla="*/ 6365477 w 12193737"/>
                <a:gd name="connsiteY11749" fmla="*/ 1338437 h 3910698"/>
                <a:gd name="connsiteX11750" fmla="*/ 6363775 w 12193737"/>
                <a:gd name="connsiteY11750" fmla="*/ 1486065 h 3910698"/>
                <a:gd name="connsiteX11751" fmla="*/ 6233382 w 12193737"/>
                <a:gd name="connsiteY11751" fmla="*/ 1561346 h 3910698"/>
                <a:gd name="connsiteX11752" fmla="*/ 6233382 w 12193737"/>
                <a:gd name="connsiteY11752" fmla="*/ 1410821 h 3910698"/>
                <a:gd name="connsiteX11753" fmla="*/ 6363775 w 12193737"/>
                <a:gd name="connsiteY11753" fmla="*/ 1486102 h 3910698"/>
                <a:gd name="connsiteX11754" fmla="*/ 6363775 w 12193737"/>
                <a:gd name="connsiteY11754" fmla="*/ 1642493 h 3910698"/>
                <a:gd name="connsiteX11755" fmla="*/ 6233382 w 12193737"/>
                <a:gd name="connsiteY11755" fmla="*/ 1717774 h 3910698"/>
                <a:gd name="connsiteX11756" fmla="*/ 6233382 w 12193737"/>
                <a:gd name="connsiteY11756" fmla="*/ 1567212 h 3910698"/>
                <a:gd name="connsiteX11757" fmla="*/ 6363775 w 12193737"/>
                <a:gd name="connsiteY11757" fmla="*/ 1642493 h 3910698"/>
                <a:gd name="connsiteX11758" fmla="*/ 6365477 w 12193737"/>
                <a:gd name="connsiteY11758" fmla="*/ 1645426 h 3910698"/>
                <a:gd name="connsiteX11759" fmla="*/ 6365477 w 12193737"/>
                <a:gd name="connsiteY11759" fmla="*/ 1790122 h 3910698"/>
                <a:gd name="connsiteX11760" fmla="*/ 6360444 w 12193737"/>
                <a:gd name="connsiteY11760" fmla="*/ 1793055 h 3910698"/>
                <a:gd name="connsiteX11761" fmla="*/ 6235120 w 12193737"/>
                <a:gd name="connsiteY11761" fmla="*/ 1720707 h 3910698"/>
                <a:gd name="connsiteX11762" fmla="*/ 6365477 w 12193737"/>
                <a:gd name="connsiteY11762" fmla="*/ 1645426 h 3910698"/>
                <a:gd name="connsiteX11763" fmla="*/ 6365477 w 12193737"/>
                <a:gd name="connsiteY11763" fmla="*/ 1809712 h 3910698"/>
                <a:gd name="connsiteX11764" fmla="*/ 6365477 w 12193737"/>
                <a:gd name="connsiteY11764" fmla="*/ 1952416 h 3910698"/>
                <a:gd name="connsiteX11765" fmla="*/ 6241892 w 12193737"/>
                <a:gd name="connsiteY11765" fmla="*/ 1881082 h 3910698"/>
                <a:gd name="connsiteX11766" fmla="*/ 6365477 w 12193737"/>
                <a:gd name="connsiteY11766" fmla="*/ 1809748 h 3910698"/>
                <a:gd name="connsiteX11767" fmla="*/ 6365477 w 12193737"/>
                <a:gd name="connsiteY11767" fmla="*/ 2101023 h 3910698"/>
                <a:gd name="connsiteX11768" fmla="*/ 6241892 w 12193737"/>
                <a:gd name="connsiteY11768" fmla="*/ 2029652 h 3910698"/>
                <a:gd name="connsiteX11769" fmla="*/ 6365477 w 12193737"/>
                <a:gd name="connsiteY11769" fmla="*/ 1958282 h 3910698"/>
                <a:gd name="connsiteX11770" fmla="*/ 6365477 w 12193737"/>
                <a:gd name="connsiteY11770" fmla="*/ 2101023 h 3910698"/>
                <a:gd name="connsiteX11771" fmla="*/ 6365477 w 12193737"/>
                <a:gd name="connsiteY11771" fmla="*/ 2120576 h 3910698"/>
                <a:gd name="connsiteX11772" fmla="*/ 6365477 w 12193737"/>
                <a:gd name="connsiteY11772" fmla="*/ 2265272 h 3910698"/>
                <a:gd name="connsiteX11773" fmla="*/ 6235120 w 12193737"/>
                <a:gd name="connsiteY11773" fmla="*/ 2190027 h 3910698"/>
                <a:gd name="connsiteX11774" fmla="*/ 6360408 w 12193737"/>
                <a:gd name="connsiteY11774" fmla="*/ 2117679 h 3910698"/>
                <a:gd name="connsiteX11775" fmla="*/ 6365477 w 12193737"/>
                <a:gd name="connsiteY11775" fmla="*/ 2120612 h 3910698"/>
                <a:gd name="connsiteX11776" fmla="*/ 6363775 w 12193737"/>
                <a:gd name="connsiteY11776" fmla="*/ 2268205 h 3910698"/>
                <a:gd name="connsiteX11777" fmla="*/ 6233382 w 12193737"/>
                <a:gd name="connsiteY11777" fmla="*/ 2343450 h 3910698"/>
                <a:gd name="connsiteX11778" fmla="*/ 6233382 w 12193737"/>
                <a:gd name="connsiteY11778" fmla="*/ 2192924 h 3910698"/>
                <a:gd name="connsiteX11779" fmla="*/ 6363775 w 12193737"/>
                <a:gd name="connsiteY11779" fmla="*/ 2268205 h 3910698"/>
                <a:gd name="connsiteX11780" fmla="*/ 6363775 w 12193737"/>
                <a:gd name="connsiteY11780" fmla="*/ 2424633 h 3910698"/>
                <a:gd name="connsiteX11781" fmla="*/ 6233382 w 12193737"/>
                <a:gd name="connsiteY11781" fmla="*/ 2499914 h 3910698"/>
                <a:gd name="connsiteX11782" fmla="*/ 6233382 w 12193737"/>
                <a:gd name="connsiteY11782" fmla="*/ 2349352 h 3910698"/>
                <a:gd name="connsiteX11783" fmla="*/ 6363775 w 12193737"/>
                <a:gd name="connsiteY11783" fmla="*/ 2424633 h 3910698"/>
                <a:gd name="connsiteX11784" fmla="*/ 6365477 w 12193737"/>
                <a:gd name="connsiteY11784" fmla="*/ 2427566 h 3910698"/>
                <a:gd name="connsiteX11785" fmla="*/ 6365477 w 12193737"/>
                <a:gd name="connsiteY11785" fmla="*/ 2572262 h 3910698"/>
                <a:gd name="connsiteX11786" fmla="*/ 6360408 w 12193737"/>
                <a:gd name="connsiteY11786" fmla="*/ 2575195 h 3910698"/>
                <a:gd name="connsiteX11787" fmla="*/ 6235084 w 12193737"/>
                <a:gd name="connsiteY11787" fmla="*/ 2502847 h 3910698"/>
                <a:gd name="connsiteX11788" fmla="*/ 6365441 w 12193737"/>
                <a:gd name="connsiteY11788" fmla="*/ 2427602 h 3910698"/>
                <a:gd name="connsiteX11789" fmla="*/ 6365477 w 12193737"/>
                <a:gd name="connsiteY11789" fmla="*/ 2591815 h 3910698"/>
                <a:gd name="connsiteX11790" fmla="*/ 6365477 w 12193737"/>
                <a:gd name="connsiteY11790" fmla="*/ 2734556 h 3910698"/>
                <a:gd name="connsiteX11791" fmla="*/ 6241892 w 12193737"/>
                <a:gd name="connsiteY11791" fmla="*/ 2663185 h 3910698"/>
                <a:gd name="connsiteX11792" fmla="*/ 6365477 w 12193737"/>
                <a:gd name="connsiteY11792" fmla="*/ 2591815 h 3910698"/>
                <a:gd name="connsiteX11793" fmla="*/ 6365477 w 12193737"/>
                <a:gd name="connsiteY11793" fmla="*/ 2883162 h 3910698"/>
                <a:gd name="connsiteX11794" fmla="*/ 6241892 w 12193737"/>
                <a:gd name="connsiteY11794" fmla="*/ 2811792 h 3910698"/>
                <a:gd name="connsiteX11795" fmla="*/ 6365477 w 12193737"/>
                <a:gd name="connsiteY11795" fmla="*/ 2740422 h 3910698"/>
                <a:gd name="connsiteX11796" fmla="*/ 6365477 w 12193737"/>
                <a:gd name="connsiteY11796" fmla="*/ 2883162 h 3910698"/>
                <a:gd name="connsiteX11797" fmla="*/ 6365477 w 12193737"/>
                <a:gd name="connsiteY11797" fmla="*/ 2902716 h 3910698"/>
                <a:gd name="connsiteX11798" fmla="*/ 6365477 w 12193737"/>
                <a:gd name="connsiteY11798" fmla="*/ 3047412 h 3910698"/>
                <a:gd name="connsiteX11799" fmla="*/ 6235120 w 12193737"/>
                <a:gd name="connsiteY11799" fmla="*/ 2972131 h 3910698"/>
                <a:gd name="connsiteX11800" fmla="*/ 6360408 w 12193737"/>
                <a:gd name="connsiteY11800" fmla="*/ 2899783 h 3910698"/>
                <a:gd name="connsiteX11801" fmla="*/ 6365477 w 12193737"/>
                <a:gd name="connsiteY11801" fmla="*/ 2902716 h 3910698"/>
                <a:gd name="connsiteX11802" fmla="*/ 6363775 w 12193737"/>
                <a:gd name="connsiteY11802" fmla="*/ 3050309 h 3910698"/>
                <a:gd name="connsiteX11803" fmla="*/ 6233382 w 12193737"/>
                <a:gd name="connsiteY11803" fmla="*/ 3125589 h 3910698"/>
                <a:gd name="connsiteX11804" fmla="*/ 6233382 w 12193737"/>
                <a:gd name="connsiteY11804" fmla="*/ 2975027 h 3910698"/>
                <a:gd name="connsiteX11805" fmla="*/ 6363775 w 12193737"/>
                <a:gd name="connsiteY11805" fmla="*/ 3050309 h 3910698"/>
                <a:gd name="connsiteX11806" fmla="*/ 6363775 w 12193737"/>
                <a:gd name="connsiteY11806" fmla="*/ 3206773 h 3910698"/>
                <a:gd name="connsiteX11807" fmla="*/ 6233382 w 12193737"/>
                <a:gd name="connsiteY11807" fmla="*/ 3282054 h 3910698"/>
                <a:gd name="connsiteX11808" fmla="*/ 6233382 w 12193737"/>
                <a:gd name="connsiteY11808" fmla="*/ 3131492 h 3910698"/>
                <a:gd name="connsiteX11809" fmla="*/ 6363775 w 12193737"/>
                <a:gd name="connsiteY11809" fmla="*/ 3206773 h 3910698"/>
                <a:gd name="connsiteX11810" fmla="*/ 6365477 w 12193737"/>
                <a:gd name="connsiteY11810" fmla="*/ 3209706 h 3910698"/>
                <a:gd name="connsiteX11811" fmla="*/ 6365477 w 12193737"/>
                <a:gd name="connsiteY11811" fmla="*/ 3354401 h 3910698"/>
                <a:gd name="connsiteX11812" fmla="*/ 6360444 w 12193737"/>
                <a:gd name="connsiteY11812" fmla="*/ 3357334 h 3910698"/>
                <a:gd name="connsiteX11813" fmla="*/ 6235120 w 12193737"/>
                <a:gd name="connsiteY11813" fmla="*/ 3284987 h 3910698"/>
                <a:gd name="connsiteX11814" fmla="*/ 6365477 w 12193737"/>
                <a:gd name="connsiteY11814" fmla="*/ 3209706 h 3910698"/>
                <a:gd name="connsiteX11815" fmla="*/ 6365477 w 12193737"/>
                <a:gd name="connsiteY11815" fmla="*/ 3373955 h 3910698"/>
                <a:gd name="connsiteX11816" fmla="*/ 6365477 w 12193737"/>
                <a:gd name="connsiteY11816" fmla="*/ 3516659 h 3910698"/>
                <a:gd name="connsiteX11817" fmla="*/ 6241892 w 12193737"/>
                <a:gd name="connsiteY11817" fmla="*/ 3445289 h 3910698"/>
                <a:gd name="connsiteX11818" fmla="*/ 6365477 w 12193737"/>
                <a:gd name="connsiteY11818" fmla="*/ 3373919 h 3910698"/>
                <a:gd name="connsiteX11819" fmla="*/ 6368881 w 12193737"/>
                <a:gd name="connsiteY11819" fmla="*/ 3372000 h 3910698"/>
                <a:gd name="connsiteX11820" fmla="*/ 6373987 w 12193737"/>
                <a:gd name="connsiteY11820" fmla="*/ 3369067 h 3910698"/>
                <a:gd name="connsiteX11821" fmla="*/ 6499274 w 12193737"/>
                <a:gd name="connsiteY11821" fmla="*/ 3441378 h 3910698"/>
                <a:gd name="connsiteX11822" fmla="*/ 6368881 w 12193737"/>
                <a:gd name="connsiteY11822" fmla="*/ 3516695 h 3910698"/>
                <a:gd name="connsiteX11823" fmla="*/ 6368881 w 12193737"/>
                <a:gd name="connsiteY11823" fmla="*/ 3372000 h 3910698"/>
                <a:gd name="connsiteX11824" fmla="*/ 6500940 w 12193737"/>
                <a:gd name="connsiteY11824" fmla="*/ 3444348 h 3910698"/>
                <a:gd name="connsiteX11825" fmla="*/ 6500940 w 12193737"/>
                <a:gd name="connsiteY11825" fmla="*/ 3594873 h 3910698"/>
                <a:gd name="connsiteX11826" fmla="*/ 6370583 w 12193737"/>
                <a:gd name="connsiteY11826" fmla="*/ 3519592 h 3910698"/>
                <a:gd name="connsiteX11827" fmla="*/ 6500940 w 12193737"/>
                <a:gd name="connsiteY11827" fmla="*/ 3444348 h 3910698"/>
                <a:gd name="connsiteX11828" fmla="*/ 6377354 w 12193737"/>
                <a:gd name="connsiteY11828" fmla="*/ 3367111 h 3910698"/>
                <a:gd name="connsiteX11829" fmla="*/ 6500940 w 12193737"/>
                <a:gd name="connsiteY11829" fmla="*/ 3295741 h 3910698"/>
                <a:gd name="connsiteX11830" fmla="*/ 6500940 w 12193737"/>
                <a:gd name="connsiteY11830" fmla="*/ 3438445 h 3910698"/>
                <a:gd name="connsiteX11831" fmla="*/ 6377354 w 12193737"/>
                <a:gd name="connsiteY11831" fmla="*/ 3367075 h 3910698"/>
                <a:gd name="connsiteX11832" fmla="*/ 6504344 w 12193737"/>
                <a:gd name="connsiteY11832" fmla="*/ 3444348 h 3910698"/>
                <a:gd name="connsiteX11833" fmla="*/ 6634701 w 12193737"/>
                <a:gd name="connsiteY11833" fmla="*/ 3519628 h 3910698"/>
                <a:gd name="connsiteX11834" fmla="*/ 6504344 w 12193737"/>
                <a:gd name="connsiteY11834" fmla="*/ 3594909 h 3910698"/>
                <a:gd name="connsiteX11835" fmla="*/ 6504344 w 12193737"/>
                <a:gd name="connsiteY11835" fmla="*/ 3444348 h 3910698"/>
                <a:gd name="connsiteX11836" fmla="*/ 6506045 w 12193737"/>
                <a:gd name="connsiteY11836" fmla="*/ 3441415 h 3910698"/>
                <a:gd name="connsiteX11837" fmla="*/ 6636439 w 12193737"/>
                <a:gd name="connsiteY11837" fmla="*/ 3366170 h 3910698"/>
                <a:gd name="connsiteX11838" fmla="*/ 6636439 w 12193737"/>
                <a:gd name="connsiteY11838" fmla="*/ 3516695 h 3910698"/>
                <a:gd name="connsiteX11839" fmla="*/ 6506045 w 12193737"/>
                <a:gd name="connsiteY11839" fmla="*/ 3441415 h 3910698"/>
                <a:gd name="connsiteX11840" fmla="*/ 6504344 w 12193737"/>
                <a:gd name="connsiteY11840" fmla="*/ 3438482 h 3910698"/>
                <a:gd name="connsiteX11841" fmla="*/ 6504344 w 12193737"/>
                <a:gd name="connsiteY11841" fmla="*/ 3293822 h 3910698"/>
                <a:gd name="connsiteX11842" fmla="*/ 6509413 w 12193737"/>
                <a:gd name="connsiteY11842" fmla="*/ 3290889 h 3910698"/>
                <a:gd name="connsiteX11843" fmla="*/ 6634701 w 12193737"/>
                <a:gd name="connsiteY11843" fmla="*/ 3363200 h 3910698"/>
                <a:gd name="connsiteX11844" fmla="*/ 6504344 w 12193737"/>
                <a:gd name="connsiteY11844" fmla="*/ 3438482 h 3910698"/>
                <a:gd name="connsiteX11845" fmla="*/ 6504344 w 12193737"/>
                <a:gd name="connsiteY11845" fmla="*/ 3274232 h 3910698"/>
                <a:gd name="connsiteX11846" fmla="*/ 6504344 w 12193737"/>
                <a:gd name="connsiteY11846" fmla="*/ 3131455 h 3910698"/>
                <a:gd name="connsiteX11847" fmla="*/ 6627966 w 12193737"/>
                <a:gd name="connsiteY11847" fmla="*/ 3202862 h 3910698"/>
                <a:gd name="connsiteX11848" fmla="*/ 6504344 w 12193737"/>
                <a:gd name="connsiteY11848" fmla="*/ 3274232 h 3910698"/>
                <a:gd name="connsiteX11849" fmla="*/ 6504344 w 12193737"/>
                <a:gd name="connsiteY11849" fmla="*/ 2982885 h 3910698"/>
                <a:gd name="connsiteX11850" fmla="*/ 6627929 w 12193737"/>
                <a:gd name="connsiteY11850" fmla="*/ 3054255 h 3910698"/>
                <a:gd name="connsiteX11851" fmla="*/ 6504344 w 12193737"/>
                <a:gd name="connsiteY11851" fmla="*/ 3125626 h 3910698"/>
                <a:gd name="connsiteX11852" fmla="*/ 6504344 w 12193737"/>
                <a:gd name="connsiteY11852" fmla="*/ 2982921 h 3910698"/>
                <a:gd name="connsiteX11853" fmla="*/ 6504344 w 12193737"/>
                <a:gd name="connsiteY11853" fmla="*/ 2963332 h 3910698"/>
                <a:gd name="connsiteX11854" fmla="*/ 6504344 w 12193737"/>
                <a:gd name="connsiteY11854" fmla="*/ 2818636 h 3910698"/>
                <a:gd name="connsiteX11855" fmla="*/ 6634701 w 12193737"/>
                <a:gd name="connsiteY11855" fmla="*/ 2893917 h 3910698"/>
                <a:gd name="connsiteX11856" fmla="*/ 6509413 w 12193737"/>
                <a:gd name="connsiteY11856" fmla="*/ 2966265 h 3910698"/>
                <a:gd name="connsiteX11857" fmla="*/ 6504344 w 12193737"/>
                <a:gd name="connsiteY11857" fmla="*/ 2963332 h 3910698"/>
                <a:gd name="connsiteX11858" fmla="*/ 6506045 w 12193737"/>
                <a:gd name="connsiteY11858" fmla="*/ 2815703 h 3910698"/>
                <a:gd name="connsiteX11859" fmla="*/ 6636439 w 12193737"/>
                <a:gd name="connsiteY11859" fmla="*/ 2740422 h 3910698"/>
                <a:gd name="connsiteX11860" fmla="*/ 6636439 w 12193737"/>
                <a:gd name="connsiteY11860" fmla="*/ 2890948 h 3910698"/>
                <a:gd name="connsiteX11861" fmla="*/ 6506045 w 12193737"/>
                <a:gd name="connsiteY11861" fmla="*/ 2815667 h 3910698"/>
                <a:gd name="connsiteX11862" fmla="*/ 6506045 w 12193737"/>
                <a:gd name="connsiteY11862" fmla="*/ 2659239 h 3910698"/>
                <a:gd name="connsiteX11863" fmla="*/ 6636439 w 12193737"/>
                <a:gd name="connsiteY11863" fmla="*/ 2583994 h 3910698"/>
                <a:gd name="connsiteX11864" fmla="*/ 6636439 w 12193737"/>
                <a:gd name="connsiteY11864" fmla="*/ 2734556 h 3910698"/>
                <a:gd name="connsiteX11865" fmla="*/ 6506045 w 12193737"/>
                <a:gd name="connsiteY11865" fmla="*/ 2659275 h 3910698"/>
                <a:gd name="connsiteX11866" fmla="*/ 6504344 w 12193737"/>
                <a:gd name="connsiteY11866" fmla="*/ 2656342 h 3910698"/>
                <a:gd name="connsiteX11867" fmla="*/ 6504344 w 12193737"/>
                <a:gd name="connsiteY11867" fmla="*/ 2511646 h 3910698"/>
                <a:gd name="connsiteX11868" fmla="*/ 6509413 w 12193737"/>
                <a:gd name="connsiteY11868" fmla="*/ 2508713 h 3910698"/>
                <a:gd name="connsiteX11869" fmla="*/ 6634701 w 12193737"/>
                <a:gd name="connsiteY11869" fmla="*/ 2581061 h 3910698"/>
                <a:gd name="connsiteX11870" fmla="*/ 6504344 w 12193737"/>
                <a:gd name="connsiteY11870" fmla="*/ 2656342 h 3910698"/>
                <a:gd name="connsiteX11871" fmla="*/ 6504344 w 12193737"/>
                <a:gd name="connsiteY11871" fmla="*/ 2492092 h 3910698"/>
                <a:gd name="connsiteX11872" fmla="*/ 6504344 w 12193737"/>
                <a:gd name="connsiteY11872" fmla="*/ 2349352 h 3910698"/>
                <a:gd name="connsiteX11873" fmla="*/ 6627929 w 12193737"/>
                <a:gd name="connsiteY11873" fmla="*/ 2420722 h 3910698"/>
                <a:gd name="connsiteX11874" fmla="*/ 6504344 w 12193737"/>
                <a:gd name="connsiteY11874" fmla="*/ 2492092 h 3910698"/>
                <a:gd name="connsiteX11875" fmla="*/ 6504344 w 12193737"/>
                <a:gd name="connsiteY11875" fmla="*/ 2200746 h 3910698"/>
                <a:gd name="connsiteX11876" fmla="*/ 6627929 w 12193737"/>
                <a:gd name="connsiteY11876" fmla="*/ 2272116 h 3910698"/>
                <a:gd name="connsiteX11877" fmla="*/ 6504344 w 12193737"/>
                <a:gd name="connsiteY11877" fmla="*/ 2343486 h 3910698"/>
                <a:gd name="connsiteX11878" fmla="*/ 6504344 w 12193737"/>
                <a:gd name="connsiteY11878" fmla="*/ 2200782 h 3910698"/>
                <a:gd name="connsiteX11879" fmla="*/ 6504344 w 12193737"/>
                <a:gd name="connsiteY11879" fmla="*/ 2181192 h 3910698"/>
                <a:gd name="connsiteX11880" fmla="*/ 6504344 w 12193737"/>
                <a:gd name="connsiteY11880" fmla="*/ 2036496 h 3910698"/>
                <a:gd name="connsiteX11881" fmla="*/ 6634701 w 12193737"/>
                <a:gd name="connsiteY11881" fmla="*/ 2111777 h 3910698"/>
                <a:gd name="connsiteX11882" fmla="*/ 6509377 w 12193737"/>
                <a:gd name="connsiteY11882" fmla="*/ 2184125 h 3910698"/>
                <a:gd name="connsiteX11883" fmla="*/ 6504307 w 12193737"/>
                <a:gd name="connsiteY11883" fmla="*/ 2181192 h 3910698"/>
                <a:gd name="connsiteX11884" fmla="*/ 6506045 w 12193737"/>
                <a:gd name="connsiteY11884" fmla="*/ 2033563 h 3910698"/>
                <a:gd name="connsiteX11885" fmla="*/ 6636439 w 12193737"/>
                <a:gd name="connsiteY11885" fmla="*/ 1958282 h 3910698"/>
                <a:gd name="connsiteX11886" fmla="*/ 6636439 w 12193737"/>
                <a:gd name="connsiteY11886" fmla="*/ 2108808 h 3910698"/>
                <a:gd name="connsiteX11887" fmla="*/ 6506045 w 12193737"/>
                <a:gd name="connsiteY11887" fmla="*/ 2033563 h 3910698"/>
                <a:gd name="connsiteX11888" fmla="*/ 6506045 w 12193737"/>
                <a:gd name="connsiteY11888" fmla="*/ 1877135 h 3910698"/>
                <a:gd name="connsiteX11889" fmla="*/ 6636439 w 12193737"/>
                <a:gd name="connsiteY11889" fmla="*/ 1801854 h 3910698"/>
                <a:gd name="connsiteX11890" fmla="*/ 6636439 w 12193737"/>
                <a:gd name="connsiteY11890" fmla="*/ 1952380 h 3910698"/>
                <a:gd name="connsiteX11891" fmla="*/ 6506045 w 12193737"/>
                <a:gd name="connsiteY11891" fmla="*/ 1877099 h 3910698"/>
                <a:gd name="connsiteX11892" fmla="*/ 6504344 w 12193737"/>
                <a:gd name="connsiteY11892" fmla="*/ 1874202 h 3910698"/>
                <a:gd name="connsiteX11893" fmla="*/ 6504344 w 12193737"/>
                <a:gd name="connsiteY11893" fmla="*/ 1729506 h 3910698"/>
                <a:gd name="connsiteX11894" fmla="*/ 6509413 w 12193737"/>
                <a:gd name="connsiteY11894" fmla="*/ 1726573 h 3910698"/>
                <a:gd name="connsiteX11895" fmla="*/ 6634701 w 12193737"/>
                <a:gd name="connsiteY11895" fmla="*/ 1798921 h 3910698"/>
                <a:gd name="connsiteX11896" fmla="*/ 6504344 w 12193737"/>
                <a:gd name="connsiteY11896" fmla="*/ 1874202 h 3910698"/>
                <a:gd name="connsiteX11897" fmla="*/ 6504344 w 12193737"/>
                <a:gd name="connsiteY11897" fmla="*/ 1709953 h 3910698"/>
                <a:gd name="connsiteX11898" fmla="*/ 6504344 w 12193737"/>
                <a:gd name="connsiteY11898" fmla="*/ 1567212 h 3910698"/>
                <a:gd name="connsiteX11899" fmla="*/ 6627966 w 12193737"/>
                <a:gd name="connsiteY11899" fmla="*/ 1638583 h 3910698"/>
                <a:gd name="connsiteX11900" fmla="*/ 6504344 w 12193737"/>
                <a:gd name="connsiteY11900" fmla="*/ 1709953 h 3910698"/>
                <a:gd name="connsiteX11901" fmla="*/ 6504344 w 12193737"/>
                <a:gd name="connsiteY11901" fmla="*/ 1418606 h 3910698"/>
                <a:gd name="connsiteX11902" fmla="*/ 6627929 w 12193737"/>
                <a:gd name="connsiteY11902" fmla="*/ 1489976 h 3910698"/>
                <a:gd name="connsiteX11903" fmla="*/ 6504344 w 12193737"/>
                <a:gd name="connsiteY11903" fmla="*/ 1561346 h 3910698"/>
                <a:gd name="connsiteX11904" fmla="*/ 6504344 w 12193737"/>
                <a:gd name="connsiteY11904" fmla="*/ 1418606 h 3910698"/>
                <a:gd name="connsiteX11905" fmla="*/ 6504344 w 12193737"/>
                <a:gd name="connsiteY11905" fmla="*/ 1399052 h 3910698"/>
                <a:gd name="connsiteX11906" fmla="*/ 6504344 w 12193737"/>
                <a:gd name="connsiteY11906" fmla="*/ 1254357 h 3910698"/>
                <a:gd name="connsiteX11907" fmla="*/ 6634701 w 12193737"/>
                <a:gd name="connsiteY11907" fmla="*/ 1329637 h 3910698"/>
                <a:gd name="connsiteX11908" fmla="*/ 6509377 w 12193737"/>
                <a:gd name="connsiteY11908" fmla="*/ 1401985 h 3910698"/>
                <a:gd name="connsiteX11909" fmla="*/ 6504307 w 12193737"/>
                <a:gd name="connsiteY11909" fmla="*/ 1399052 h 3910698"/>
                <a:gd name="connsiteX11910" fmla="*/ 6506045 w 12193737"/>
                <a:gd name="connsiteY11910" fmla="*/ 1251423 h 3910698"/>
                <a:gd name="connsiteX11911" fmla="*/ 6636439 w 12193737"/>
                <a:gd name="connsiteY11911" fmla="*/ 1176143 h 3910698"/>
                <a:gd name="connsiteX11912" fmla="*/ 6636439 w 12193737"/>
                <a:gd name="connsiteY11912" fmla="*/ 1326668 h 3910698"/>
                <a:gd name="connsiteX11913" fmla="*/ 6506045 w 12193737"/>
                <a:gd name="connsiteY11913" fmla="*/ 1251387 h 3910698"/>
                <a:gd name="connsiteX11914" fmla="*/ 6506045 w 12193737"/>
                <a:gd name="connsiteY11914" fmla="*/ 1094996 h 3910698"/>
                <a:gd name="connsiteX11915" fmla="*/ 6636439 w 12193737"/>
                <a:gd name="connsiteY11915" fmla="*/ 1019715 h 3910698"/>
                <a:gd name="connsiteX11916" fmla="*/ 6636439 w 12193737"/>
                <a:gd name="connsiteY11916" fmla="*/ 1170240 h 3910698"/>
                <a:gd name="connsiteX11917" fmla="*/ 6506045 w 12193737"/>
                <a:gd name="connsiteY11917" fmla="*/ 1094959 h 3910698"/>
                <a:gd name="connsiteX11918" fmla="*/ 6504344 w 12193737"/>
                <a:gd name="connsiteY11918" fmla="*/ 1092063 h 3910698"/>
                <a:gd name="connsiteX11919" fmla="*/ 6504344 w 12193737"/>
                <a:gd name="connsiteY11919" fmla="*/ 947367 h 3910698"/>
                <a:gd name="connsiteX11920" fmla="*/ 6509413 w 12193737"/>
                <a:gd name="connsiteY11920" fmla="*/ 944434 h 3910698"/>
                <a:gd name="connsiteX11921" fmla="*/ 6634701 w 12193737"/>
                <a:gd name="connsiteY11921" fmla="*/ 1016782 h 3910698"/>
                <a:gd name="connsiteX11922" fmla="*/ 6504344 w 12193737"/>
                <a:gd name="connsiteY11922" fmla="*/ 1092063 h 3910698"/>
                <a:gd name="connsiteX11923" fmla="*/ 6504344 w 12193737"/>
                <a:gd name="connsiteY11923" fmla="*/ 927813 h 3910698"/>
                <a:gd name="connsiteX11924" fmla="*/ 6504344 w 12193737"/>
                <a:gd name="connsiteY11924" fmla="*/ 785073 h 3910698"/>
                <a:gd name="connsiteX11925" fmla="*/ 6627929 w 12193737"/>
                <a:gd name="connsiteY11925" fmla="*/ 856443 h 3910698"/>
                <a:gd name="connsiteX11926" fmla="*/ 6504344 w 12193737"/>
                <a:gd name="connsiteY11926" fmla="*/ 927813 h 3910698"/>
                <a:gd name="connsiteX11927" fmla="*/ 6504344 w 12193737"/>
                <a:gd name="connsiteY11927" fmla="*/ 636466 h 3910698"/>
                <a:gd name="connsiteX11928" fmla="*/ 6627929 w 12193737"/>
                <a:gd name="connsiteY11928" fmla="*/ 707836 h 3910698"/>
                <a:gd name="connsiteX11929" fmla="*/ 6504344 w 12193737"/>
                <a:gd name="connsiteY11929" fmla="*/ 779207 h 3910698"/>
                <a:gd name="connsiteX11930" fmla="*/ 6504344 w 12193737"/>
                <a:gd name="connsiteY11930" fmla="*/ 636466 h 3910698"/>
                <a:gd name="connsiteX11931" fmla="*/ 6504344 w 12193737"/>
                <a:gd name="connsiteY11931" fmla="*/ 616913 h 3910698"/>
                <a:gd name="connsiteX11932" fmla="*/ 6504344 w 12193737"/>
                <a:gd name="connsiteY11932" fmla="*/ 472217 h 3910698"/>
                <a:gd name="connsiteX11933" fmla="*/ 6634701 w 12193737"/>
                <a:gd name="connsiteY11933" fmla="*/ 547498 h 3910698"/>
                <a:gd name="connsiteX11934" fmla="*/ 6509377 w 12193737"/>
                <a:gd name="connsiteY11934" fmla="*/ 619846 h 3910698"/>
                <a:gd name="connsiteX11935" fmla="*/ 6504307 w 12193737"/>
                <a:gd name="connsiteY11935" fmla="*/ 616913 h 3910698"/>
                <a:gd name="connsiteX11936" fmla="*/ 6506045 w 12193737"/>
                <a:gd name="connsiteY11936" fmla="*/ 469284 h 3910698"/>
                <a:gd name="connsiteX11937" fmla="*/ 6636439 w 12193737"/>
                <a:gd name="connsiteY11937" fmla="*/ 394003 h 3910698"/>
                <a:gd name="connsiteX11938" fmla="*/ 6636439 w 12193737"/>
                <a:gd name="connsiteY11938" fmla="*/ 544529 h 3910698"/>
                <a:gd name="connsiteX11939" fmla="*/ 6506045 w 12193737"/>
                <a:gd name="connsiteY11939" fmla="*/ 469248 h 3910698"/>
                <a:gd name="connsiteX11940" fmla="*/ 6504344 w 12193737"/>
                <a:gd name="connsiteY11940" fmla="*/ 466351 h 3910698"/>
                <a:gd name="connsiteX11941" fmla="*/ 6504344 w 12193737"/>
                <a:gd name="connsiteY11941" fmla="*/ 315789 h 3910698"/>
                <a:gd name="connsiteX11942" fmla="*/ 6634701 w 12193737"/>
                <a:gd name="connsiteY11942" fmla="*/ 391070 h 3910698"/>
                <a:gd name="connsiteX11943" fmla="*/ 6504344 w 12193737"/>
                <a:gd name="connsiteY11943" fmla="*/ 466351 h 3910698"/>
                <a:gd name="connsiteX11944" fmla="*/ 6506045 w 12193737"/>
                <a:gd name="connsiteY11944" fmla="*/ 312856 h 3910698"/>
                <a:gd name="connsiteX11945" fmla="*/ 6636439 w 12193737"/>
                <a:gd name="connsiteY11945" fmla="*/ 237575 h 3910698"/>
                <a:gd name="connsiteX11946" fmla="*/ 6636439 w 12193737"/>
                <a:gd name="connsiteY11946" fmla="*/ 388101 h 3910698"/>
                <a:gd name="connsiteX11947" fmla="*/ 6506045 w 12193737"/>
                <a:gd name="connsiteY11947" fmla="*/ 312820 h 3910698"/>
                <a:gd name="connsiteX11948" fmla="*/ 6504344 w 12193737"/>
                <a:gd name="connsiteY11948" fmla="*/ 309923 h 3910698"/>
                <a:gd name="connsiteX11949" fmla="*/ 6504344 w 12193737"/>
                <a:gd name="connsiteY11949" fmla="*/ 165227 h 3910698"/>
                <a:gd name="connsiteX11950" fmla="*/ 6509413 w 12193737"/>
                <a:gd name="connsiteY11950" fmla="*/ 162294 h 3910698"/>
                <a:gd name="connsiteX11951" fmla="*/ 6634701 w 12193737"/>
                <a:gd name="connsiteY11951" fmla="*/ 234642 h 3910698"/>
                <a:gd name="connsiteX11952" fmla="*/ 6504344 w 12193737"/>
                <a:gd name="connsiteY11952" fmla="*/ 309923 h 3910698"/>
                <a:gd name="connsiteX11953" fmla="*/ 6500940 w 12193737"/>
                <a:gd name="connsiteY11953" fmla="*/ 309923 h 3910698"/>
                <a:gd name="connsiteX11954" fmla="*/ 6377354 w 12193737"/>
                <a:gd name="connsiteY11954" fmla="*/ 238553 h 3910698"/>
                <a:gd name="connsiteX11955" fmla="*/ 6500940 w 12193737"/>
                <a:gd name="connsiteY11955" fmla="*/ 167182 h 3910698"/>
                <a:gd name="connsiteX11956" fmla="*/ 6500940 w 12193737"/>
                <a:gd name="connsiteY11956" fmla="*/ 309887 h 3910698"/>
                <a:gd name="connsiteX11957" fmla="*/ 6499238 w 12193737"/>
                <a:gd name="connsiteY11957" fmla="*/ 312856 h 3910698"/>
                <a:gd name="connsiteX11958" fmla="*/ 6368845 w 12193737"/>
                <a:gd name="connsiteY11958" fmla="*/ 388137 h 3910698"/>
                <a:gd name="connsiteX11959" fmla="*/ 6368845 w 12193737"/>
                <a:gd name="connsiteY11959" fmla="*/ 243441 h 3910698"/>
                <a:gd name="connsiteX11960" fmla="*/ 6373950 w 12193737"/>
                <a:gd name="connsiteY11960" fmla="*/ 240508 h 3910698"/>
                <a:gd name="connsiteX11961" fmla="*/ 6499238 w 12193737"/>
                <a:gd name="connsiteY11961" fmla="*/ 312856 h 3910698"/>
                <a:gd name="connsiteX11962" fmla="*/ 6365477 w 12193737"/>
                <a:gd name="connsiteY11962" fmla="*/ 388101 h 3910698"/>
                <a:gd name="connsiteX11963" fmla="*/ 6241892 w 12193737"/>
                <a:gd name="connsiteY11963" fmla="*/ 316767 h 3910698"/>
                <a:gd name="connsiteX11964" fmla="*/ 6365477 w 12193737"/>
                <a:gd name="connsiteY11964" fmla="*/ 245396 h 3910698"/>
                <a:gd name="connsiteX11965" fmla="*/ 6365477 w 12193737"/>
                <a:gd name="connsiteY11965" fmla="*/ 388101 h 3910698"/>
                <a:gd name="connsiteX11966" fmla="*/ 6363775 w 12193737"/>
                <a:gd name="connsiteY11966" fmla="*/ 391070 h 3910698"/>
                <a:gd name="connsiteX11967" fmla="*/ 6238451 w 12193737"/>
                <a:gd name="connsiteY11967" fmla="*/ 463418 h 3910698"/>
                <a:gd name="connsiteX11968" fmla="*/ 6233382 w 12193737"/>
                <a:gd name="connsiteY11968" fmla="*/ 460485 h 3910698"/>
                <a:gd name="connsiteX11969" fmla="*/ 6233382 w 12193737"/>
                <a:gd name="connsiteY11969" fmla="*/ 321655 h 3910698"/>
                <a:gd name="connsiteX11970" fmla="*/ 6238488 w 12193737"/>
                <a:gd name="connsiteY11970" fmla="*/ 318722 h 3910698"/>
                <a:gd name="connsiteX11971" fmla="*/ 6363775 w 12193737"/>
                <a:gd name="connsiteY11971" fmla="*/ 391070 h 3910698"/>
                <a:gd name="connsiteX11972" fmla="*/ 6230014 w 12193737"/>
                <a:gd name="connsiteY11972" fmla="*/ 458529 h 3910698"/>
                <a:gd name="connsiteX11973" fmla="*/ 6113164 w 12193737"/>
                <a:gd name="connsiteY11973" fmla="*/ 391070 h 3910698"/>
                <a:gd name="connsiteX11974" fmla="*/ 6230014 w 12193737"/>
                <a:gd name="connsiteY11974" fmla="*/ 323610 h 3910698"/>
                <a:gd name="connsiteX11975" fmla="*/ 6230014 w 12193737"/>
                <a:gd name="connsiteY11975" fmla="*/ 458529 h 3910698"/>
                <a:gd name="connsiteX11976" fmla="*/ 6357004 w 12193737"/>
                <a:gd name="connsiteY11976" fmla="*/ 551408 h 3910698"/>
                <a:gd name="connsiteX11977" fmla="*/ 6233418 w 12193737"/>
                <a:gd name="connsiteY11977" fmla="*/ 622779 h 3910698"/>
                <a:gd name="connsiteX11978" fmla="*/ 6233418 w 12193737"/>
                <a:gd name="connsiteY11978" fmla="*/ 480038 h 3910698"/>
                <a:gd name="connsiteX11979" fmla="*/ 6357004 w 12193737"/>
                <a:gd name="connsiteY11979" fmla="*/ 551408 h 3910698"/>
                <a:gd name="connsiteX11980" fmla="*/ 6233382 w 12193737"/>
                <a:gd name="connsiteY11980" fmla="*/ 941501 h 3910698"/>
                <a:gd name="connsiteX11981" fmla="*/ 6357004 w 12193737"/>
                <a:gd name="connsiteY11981" fmla="*/ 1012871 h 3910698"/>
                <a:gd name="connsiteX11982" fmla="*/ 6233382 w 12193737"/>
                <a:gd name="connsiteY11982" fmla="*/ 1084241 h 3910698"/>
                <a:gd name="connsiteX11983" fmla="*/ 6233382 w 12193737"/>
                <a:gd name="connsiteY11983" fmla="*/ 941537 h 3910698"/>
                <a:gd name="connsiteX11984" fmla="*/ 6238488 w 12193737"/>
                <a:gd name="connsiteY11984" fmla="*/ 1100862 h 3910698"/>
                <a:gd name="connsiteX11985" fmla="*/ 6363811 w 12193737"/>
                <a:gd name="connsiteY11985" fmla="*/ 1173210 h 3910698"/>
                <a:gd name="connsiteX11986" fmla="*/ 6238488 w 12193737"/>
                <a:gd name="connsiteY11986" fmla="*/ 1245557 h 3910698"/>
                <a:gd name="connsiteX11987" fmla="*/ 6233418 w 12193737"/>
                <a:gd name="connsiteY11987" fmla="*/ 1242624 h 3910698"/>
                <a:gd name="connsiteX11988" fmla="*/ 6233418 w 12193737"/>
                <a:gd name="connsiteY11988" fmla="*/ 1103795 h 3910698"/>
                <a:gd name="connsiteX11989" fmla="*/ 6238488 w 12193737"/>
                <a:gd name="connsiteY11989" fmla="*/ 1100862 h 3910698"/>
                <a:gd name="connsiteX11990" fmla="*/ 6230014 w 12193737"/>
                <a:gd name="connsiteY11990" fmla="*/ 1240669 h 3910698"/>
                <a:gd name="connsiteX11991" fmla="*/ 6113164 w 12193737"/>
                <a:gd name="connsiteY11991" fmla="*/ 1173210 h 3910698"/>
                <a:gd name="connsiteX11992" fmla="*/ 6230014 w 12193737"/>
                <a:gd name="connsiteY11992" fmla="*/ 1105750 h 3910698"/>
                <a:gd name="connsiteX11993" fmla="*/ 6230014 w 12193737"/>
                <a:gd name="connsiteY11993" fmla="*/ 1240669 h 3910698"/>
                <a:gd name="connsiteX11994" fmla="*/ 6357004 w 12193737"/>
                <a:gd name="connsiteY11994" fmla="*/ 1333548 h 3910698"/>
                <a:gd name="connsiteX11995" fmla="*/ 6233382 w 12193737"/>
                <a:gd name="connsiteY11995" fmla="*/ 1404918 h 3910698"/>
                <a:gd name="connsiteX11996" fmla="*/ 6233382 w 12193737"/>
                <a:gd name="connsiteY11996" fmla="*/ 1262178 h 3910698"/>
                <a:gd name="connsiteX11997" fmla="*/ 6357004 w 12193737"/>
                <a:gd name="connsiteY11997" fmla="*/ 1333548 h 3910698"/>
                <a:gd name="connsiteX11998" fmla="*/ 6233382 w 12193737"/>
                <a:gd name="connsiteY11998" fmla="*/ 1723640 h 3910698"/>
                <a:gd name="connsiteX11999" fmla="*/ 6357004 w 12193737"/>
                <a:gd name="connsiteY11999" fmla="*/ 1795011 h 3910698"/>
                <a:gd name="connsiteX12000" fmla="*/ 6233382 w 12193737"/>
                <a:gd name="connsiteY12000" fmla="*/ 1866381 h 3910698"/>
                <a:gd name="connsiteX12001" fmla="*/ 6233382 w 12193737"/>
                <a:gd name="connsiteY12001" fmla="*/ 1723640 h 3910698"/>
                <a:gd name="connsiteX12002" fmla="*/ 6238488 w 12193737"/>
                <a:gd name="connsiteY12002" fmla="*/ 1883001 h 3910698"/>
                <a:gd name="connsiteX12003" fmla="*/ 6363775 w 12193737"/>
                <a:gd name="connsiteY12003" fmla="*/ 1955349 h 3910698"/>
                <a:gd name="connsiteX12004" fmla="*/ 6238451 w 12193737"/>
                <a:gd name="connsiteY12004" fmla="*/ 2027697 h 3910698"/>
                <a:gd name="connsiteX12005" fmla="*/ 6233382 w 12193737"/>
                <a:gd name="connsiteY12005" fmla="*/ 2024764 h 3910698"/>
                <a:gd name="connsiteX12006" fmla="*/ 6233382 w 12193737"/>
                <a:gd name="connsiteY12006" fmla="*/ 1885934 h 3910698"/>
                <a:gd name="connsiteX12007" fmla="*/ 6238488 w 12193737"/>
                <a:gd name="connsiteY12007" fmla="*/ 1883001 h 3910698"/>
                <a:gd name="connsiteX12008" fmla="*/ 6230014 w 12193737"/>
                <a:gd name="connsiteY12008" fmla="*/ 2022809 h 3910698"/>
                <a:gd name="connsiteX12009" fmla="*/ 6113200 w 12193737"/>
                <a:gd name="connsiteY12009" fmla="*/ 1955349 h 3910698"/>
                <a:gd name="connsiteX12010" fmla="*/ 6230014 w 12193737"/>
                <a:gd name="connsiteY12010" fmla="*/ 1887890 h 3910698"/>
                <a:gd name="connsiteX12011" fmla="*/ 6230014 w 12193737"/>
                <a:gd name="connsiteY12011" fmla="*/ 2022809 h 3910698"/>
                <a:gd name="connsiteX12012" fmla="*/ 6357004 w 12193737"/>
                <a:gd name="connsiteY12012" fmla="*/ 2115688 h 3910698"/>
                <a:gd name="connsiteX12013" fmla="*/ 6233418 w 12193737"/>
                <a:gd name="connsiteY12013" fmla="*/ 2187022 h 3910698"/>
                <a:gd name="connsiteX12014" fmla="*/ 6233418 w 12193737"/>
                <a:gd name="connsiteY12014" fmla="*/ 2044318 h 3910698"/>
                <a:gd name="connsiteX12015" fmla="*/ 6357004 w 12193737"/>
                <a:gd name="connsiteY12015" fmla="*/ 2115688 h 3910698"/>
                <a:gd name="connsiteX12016" fmla="*/ 6233382 w 12193737"/>
                <a:gd name="connsiteY12016" fmla="*/ 2505780 h 3910698"/>
                <a:gd name="connsiteX12017" fmla="*/ 6357004 w 12193737"/>
                <a:gd name="connsiteY12017" fmla="*/ 2577150 h 3910698"/>
                <a:gd name="connsiteX12018" fmla="*/ 6233382 w 12193737"/>
                <a:gd name="connsiteY12018" fmla="*/ 2648520 h 3910698"/>
                <a:gd name="connsiteX12019" fmla="*/ 6233382 w 12193737"/>
                <a:gd name="connsiteY12019" fmla="*/ 2505780 h 3910698"/>
                <a:gd name="connsiteX12020" fmla="*/ 6238488 w 12193737"/>
                <a:gd name="connsiteY12020" fmla="*/ 2665141 h 3910698"/>
                <a:gd name="connsiteX12021" fmla="*/ 6363811 w 12193737"/>
                <a:gd name="connsiteY12021" fmla="*/ 2737489 h 3910698"/>
                <a:gd name="connsiteX12022" fmla="*/ 6238488 w 12193737"/>
                <a:gd name="connsiteY12022" fmla="*/ 2809837 h 3910698"/>
                <a:gd name="connsiteX12023" fmla="*/ 6233418 w 12193737"/>
                <a:gd name="connsiteY12023" fmla="*/ 2806904 h 3910698"/>
                <a:gd name="connsiteX12024" fmla="*/ 6233418 w 12193737"/>
                <a:gd name="connsiteY12024" fmla="*/ 2668074 h 3910698"/>
                <a:gd name="connsiteX12025" fmla="*/ 6238488 w 12193737"/>
                <a:gd name="connsiteY12025" fmla="*/ 2665141 h 3910698"/>
                <a:gd name="connsiteX12026" fmla="*/ 6230014 w 12193737"/>
                <a:gd name="connsiteY12026" fmla="*/ 2804948 h 3910698"/>
                <a:gd name="connsiteX12027" fmla="*/ 6113164 w 12193737"/>
                <a:gd name="connsiteY12027" fmla="*/ 2737489 h 3910698"/>
                <a:gd name="connsiteX12028" fmla="*/ 6230014 w 12193737"/>
                <a:gd name="connsiteY12028" fmla="*/ 2669993 h 3910698"/>
                <a:gd name="connsiteX12029" fmla="*/ 6230014 w 12193737"/>
                <a:gd name="connsiteY12029" fmla="*/ 2804912 h 3910698"/>
                <a:gd name="connsiteX12030" fmla="*/ 6357004 w 12193737"/>
                <a:gd name="connsiteY12030" fmla="*/ 2897828 h 3910698"/>
                <a:gd name="connsiteX12031" fmla="*/ 6233382 w 12193737"/>
                <a:gd name="connsiteY12031" fmla="*/ 2969198 h 3910698"/>
                <a:gd name="connsiteX12032" fmla="*/ 6233382 w 12193737"/>
                <a:gd name="connsiteY12032" fmla="*/ 2826493 h 3910698"/>
                <a:gd name="connsiteX12033" fmla="*/ 6357004 w 12193737"/>
                <a:gd name="connsiteY12033" fmla="*/ 2897828 h 3910698"/>
                <a:gd name="connsiteX12034" fmla="*/ 6233382 w 12193737"/>
                <a:gd name="connsiteY12034" fmla="*/ 3287920 h 3910698"/>
                <a:gd name="connsiteX12035" fmla="*/ 6357004 w 12193737"/>
                <a:gd name="connsiteY12035" fmla="*/ 3359326 h 3910698"/>
                <a:gd name="connsiteX12036" fmla="*/ 6233382 w 12193737"/>
                <a:gd name="connsiteY12036" fmla="*/ 3430696 h 3910698"/>
                <a:gd name="connsiteX12037" fmla="*/ 6233382 w 12193737"/>
                <a:gd name="connsiteY12037" fmla="*/ 3287956 h 3910698"/>
                <a:gd name="connsiteX12038" fmla="*/ 6238488 w 12193737"/>
                <a:gd name="connsiteY12038" fmla="*/ 3447281 h 3910698"/>
                <a:gd name="connsiteX12039" fmla="*/ 6363775 w 12193737"/>
                <a:gd name="connsiteY12039" fmla="*/ 3519592 h 3910698"/>
                <a:gd name="connsiteX12040" fmla="*/ 6238488 w 12193737"/>
                <a:gd name="connsiteY12040" fmla="*/ 3591940 h 3910698"/>
                <a:gd name="connsiteX12041" fmla="*/ 6233382 w 12193737"/>
                <a:gd name="connsiteY12041" fmla="*/ 3589007 h 3910698"/>
                <a:gd name="connsiteX12042" fmla="*/ 6233382 w 12193737"/>
                <a:gd name="connsiteY12042" fmla="*/ 3450214 h 3910698"/>
                <a:gd name="connsiteX12043" fmla="*/ 6238488 w 12193737"/>
                <a:gd name="connsiteY12043" fmla="*/ 3447281 h 3910698"/>
                <a:gd name="connsiteX12044" fmla="*/ 6230014 w 12193737"/>
                <a:gd name="connsiteY12044" fmla="*/ 3587088 h 3910698"/>
                <a:gd name="connsiteX12045" fmla="*/ 6113200 w 12193737"/>
                <a:gd name="connsiteY12045" fmla="*/ 3519665 h 3910698"/>
                <a:gd name="connsiteX12046" fmla="*/ 6230014 w 12193737"/>
                <a:gd name="connsiteY12046" fmla="*/ 3452205 h 3910698"/>
                <a:gd name="connsiteX12047" fmla="*/ 6230014 w 12193737"/>
                <a:gd name="connsiteY12047" fmla="*/ 3587088 h 3910698"/>
                <a:gd name="connsiteX12048" fmla="*/ 6233382 w 12193737"/>
                <a:gd name="connsiteY12048" fmla="*/ 3608561 h 3910698"/>
                <a:gd name="connsiteX12049" fmla="*/ 6357004 w 12193737"/>
                <a:gd name="connsiteY12049" fmla="*/ 3679931 h 3910698"/>
                <a:gd name="connsiteX12050" fmla="*/ 6233382 w 12193737"/>
                <a:gd name="connsiteY12050" fmla="*/ 3751301 h 3910698"/>
                <a:gd name="connsiteX12051" fmla="*/ 6233382 w 12193737"/>
                <a:gd name="connsiteY12051" fmla="*/ 3608561 h 3910698"/>
                <a:gd name="connsiteX12052" fmla="*/ 6241892 w 12193737"/>
                <a:gd name="connsiteY12052" fmla="*/ 3593932 h 3910698"/>
                <a:gd name="connsiteX12053" fmla="*/ 6365477 w 12193737"/>
                <a:gd name="connsiteY12053" fmla="*/ 3522561 h 3910698"/>
                <a:gd name="connsiteX12054" fmla="*/ 6365477 w 12193737"/>
                <a:gd name="connsiteY12054" fmla="*/ 3665266 h 3910698"/>
                <a:gd name="connsiteX12055" fmla="*/ 6241892 w 12193737"/>
                <a:gd name="connsiteY12055" fmla="*/ 3593896 h 3910698"/>
                <a:gd name="connsiteX12056" fmla="*/ 6368881 w 12193737"/>
                <a:gd name="connsiteY12056" fmla="*/ 3522561 h 3910698"/>
                <a:gd name="connsiteX12057" fmla="*/ 6499274 w 12193737"/>
                <a:gd name="connsiteY12057" fmla="*/ 3597842 h 3910698"/>
                <a:gd name="connsiteX12058" fmla="*/ 6373987 w 12193737"/>
                <a:gd name="connsiteY12058" fmla="*/ 3670190 h 3910698"/>
                <a:gd name="connsiteX12059" fmla="*/ 6368881 w 12193737"/>
                <a:gd name="connsiteY12059" fmla="*/ 3667257 h 3910698"/>
                <a:gd name="connsiteX12060" fmla="*/ 6368881 w 12193737"/>
                <a:gd name="connsiteY12060" fmla="*/ 3522561 h 3910698"/>
                <a:gd name="connsiteX12061" fmla="*/ 6500940 w 12193737"/>
                <a:gd name="connsiteY12061" fmla="*/ 3600775 h 3910698"/>
                <a:gd name="connsiteX12062" fmla="*/ 6500940 w 12193737"/>
                <a:gd name="connsiteY12062" fmla="*/ 3743480 h 3910698"/>
                <a:gd name="connsiteX12063" fmla="*/ 6377354 w 12193737"/>
                <a:gd name="connsiteY12063" fmla="*/ 3672109 h 3910698"/>
                <a:gd name="connsiteX12064" fmla="*/ 6500940 w 12193737"/>
                <a:gd name="connsiteY12064" fmla="*/ 3600739 h 3910698"/>
                <a:gd name="connsiteX12065" fmla="*/ 6504344 w 12193737"/>
                <a:gd name="connsiteY12065" fmla="*/ 3600775 h 3910698"/>
                <a:gd name="connsiteX12066" fmla="*/ 6634701 w 12193737"/>
                <a:gd name="connsiteY12066" fmla="*/ 3676056 h 3910698"/>
                <a:gd name="connsiteX12067" fmla="*/ 6509413 w 12193737"/>
                <a:gd name="connsiteY12067" fmla="*/ 3748405 h 3910698"/>
                <a:gd name="connsiteX12068" fmla="*/ 6504344 w 12193737"/>
                <a:gd name="connsiteY12068" fmla="*/ 3745471 h 3910698"/>
                <a:gd name="connsiteX12069" fmla="*/ 6504344 w 12193737"/>
                <a:gd name="connsiteY12069" fmla="*/ 3600775 h 3910698"/>
                <a:gd name="connsiteX12070" fmla="*/ 6506045 w 12193737"/>
                <a:gd name="connsiteY12070" fmla="*/ 3597842 h 3910698"/>
                <a:gd name="connsiteX12071" fmla="*/ 6636439 w 12193737"/>
                <a:gd name="connsiteY12071" fmla="*/ 3522561 h 3910698"/>
                <a:gd name="connsiteX12072" fmla="*/ 6636439 w 12193737"/>
                <a:gd name="connsiteY12072" fmla="*/ 3673087 h 3910698"/>
                <a:gd name="connsiteX12073" fmla="*/ 6506045 w 12193737"/>
                <a:gd name="connsiteY12073" fmla="*/ 3597806 h 3910698"/>
                <a:gd name="connsiteX12074" fmla="*/ 6636439 w 12193737"/>
                <a:gd name="connsiteY12074" fmla="*/ 3360231 h 3910698"/>
                <a:gd name="connsiteX12075" fmla="*/ 6512853 w 12193737"/>
                <a:gd name="connsiteY12075" fmla="*/ 3288861 h 3910698"/>
                <a:gd name="connsiteX12076" fmla="*/ 6636439 w 12193737"/>
                <a:gd name="connsiteY12076" fmla="*/ 3217527 h 3910698"/>
                <a:gd name="connsiteX12077" fmla="*/ 6636439 w 12193737"/>
                <a:gd name="connsiteY12077" fmla="*/ 3360231 h 3910698"/>
                <a:gd name="connsiteX12078" fmla="*/ 6631369 w 12193737"/>
                <a:gd name="connsiteY12078" fmla="*/ 3200906 h 3910698"/>
                <a:gd name="connsiteX12079" fmla="*/ 6506045 w 12193737"/>
                <a:gd name="connsiteY12079" fmla="*/ 3128559 h 3910698"/>
                <a:gd name="connsiteX12080" fmla="*/ 6631333 w 12193737"/>
                <a:gd name="connsiteY12080" fmla="*/ 3056211 h 3910698"/>
                <a:gd name="connsiteX12081" fmla="*/ 6636402 w 12193737"/>
                <a:gd name="connsiteY12081" fmla="*/ 3059144 h 3910698"/>
                <a:gd name="connsiteX12082" fmla="*/ 6636402 w 12193737"/>
                <a:gd name="connsiteY12082" fmla="*/ 3198010 h 3910698"/>
                <a:gd name="connsiteX12083" fmla="*/ 6631333 w 12193737"/>
                <a:gd name="connsiteY12083" fmla="*/ 3200906 h 3910698"/>
                <a:gd name="connsiteX12084" fmla="*/ 6639806 w 12193737"/>
                <a:gd name="connsiteY12084" fmla="*/ 3061099 h 3910698"/>
                <a:gd name="connsiteX12085" fmla="*/ 6756657 w 12193737"/>
                <a:gd name="connsiteY12085" fmla="*/ 3128595 h 3910698"/>
                <a:gd name="connsiteX12086" fmla="*/ 6639806 w 12193737"/>
                <a:gd name="connsiteY12086" fmla="*/ 3196054 h 3910698"/>
                <a:gd name="connsiteX12087" fmla="*/ 6639806 w 12193737"/>
                <a:gd name="connsiteY12087" fmla="*/ 3061099 h 3910698"/>
                <a:gd name="connsiteX12088" fmla="*/ 6512780 w 12193737"/>
                <a:gd name="connsiteY12088" fmla="*/ 2968220 h 3910698"/>
                <a:gd name="connsiteX12089" fmla="*/ 6636402 w 12193737"/>
                <a:gd name="connsiteY12089" fmla="*/ 2896850 h 3910698"/>
                <a:gd name="connsiteX12090" fmla="*/ 6636402 w 12193737"/>
                <a:gd name="connsiteY12090" fmla="*/ 3039590 h 3910698"/>
                <a:gd name="connsiteX12091" fmla="*/ 6512780 w 12193737"/>
                <a:gd name="connsiteY12091" fmla="*/ 2968220 h 3910698"/>
                <a:gd name="connsiteX12092" fmla="*/ 6636439 w 12193737"/>
                <a:gd name="connsiteY12092" fmla="*/ 2578092 h 3910698"/>
                <a:gd name="connsiteX12093" fmla="*/ 6512853 w 12193737"/>
                <a:gd name="connsiteY12093" fmla="*/ 2506758 h 3910698"/>
                <a:gd name="connsiteX12094" fmla="*/ 6636439 w 12193737"/>
                <a:gd name="connsiteY12094" fmla="*/ 2435387 h 3910698"/>
                <a:gd name="connsiteX12095" fmla="*/ 6636439 w 12193737"/>
                <a:gd name="connsiteY12095" fmla="*/ 2578128 h 3910698"/>
                <a:gd name="connsiteX12096" fmla="*/ 6631333 w 12193737"/>
                <a:gd name="connsiteY12096" fmla="*/ 2418767 h 3910698"/>
                <a:gd name="connsiteX12097" fmla="*/ 6506045 w 12193737"/>
                <a:gd name="connsiteY12097" fmla="*/ 2346419 h 3910698"/>
                <a:gd name="connsiteX12098" fmla="*/ 6631333 w 12193737"/>
                <a:gd name="connsiteY12098" fmla="*/ 2274071 h 3910698"/>
                <a:gd name="connsiteX12099" fmla="*/ 6636402 w 12193737"/>
                <a:gd name="connsiteY12099" fmla="*/ 2277004 h 3910698"/>
                <a:gd name="connsiteX12100" fmla="*/ 6636402 w 12193737"/>
                <a:gd name="connsiteY12100" fmla="*/ 2415834 h 3910698"/>
                <a:gd name="connsiteX12101" fmla="*/ 6631333 w 12193737"/>
                <a:gd name="connsiteY12101" fmla="*/ 2418767 h 3910698"/>
                <a:gd name="connsiteX12102" fmla="*/ 6639806 w 12193737"/>
                <a:gd name="connsiteY12102" fmla="*/ 2278959 h 3910698"/>
                <a:gd name="connsiteX12103" fmla="*/ 6756657 w 12193737"/>
                <a:gd name="connsiteY12103" fmla="*/ 2346419 h 3910698"/>
                <a:gd name="connsiteX12104" fmla="*/ 6639806 w 12193737"/>
                <a:gd name="connsiteY12104" fmla="*/ 2413879 h 3910698"/>
                <a:gd name="connsiteX12105" fmla="*/ 6639806 w 12193737"/>
                <a:gd name="connsiteY12105" fmla="*/ 2278959 h 3910698"/>
                <a:gd name="connsiteX12106" fmla="*/ 6512780 w 12193737"/>
                <a:gd name="connsiteY12106" fmla="*/ 2186080 h 3910698"/>
                <a:gd name="connsiteX12107" fmla="*/ 6636402 w 12193737"/>
                <a:gd name="connsiteY12107" fmla="*/ 2114710 h 3910698"/>
                <a:gd name="connsiteX12108" fmla="*/ 6636402 w 12193737"/>
                <a:gd name="connsiteY12108" fmla="*/ 2257451 h 3910698"/>
                <a:gd name="connsiteX12109" fmla="*/ 6512780 w 12193737"/>
                <a:gd name="connsiteY12109" fmla="*/ 2186080 h 3910698"/>
                <a:gd name="connsiteX12110" fmla="*/ 6636439 w 12193737"/>
                <a:gd name="connsiteY12110" fmla="*/ 1795952 h 3910698"/>
                <a:gd name="connsiteX12111" fmla="*/ 6512853 w 12193737"/>
                <a:gd name="connsiteY12111" fmla="*/ 1724618 h 3910698"/>
                <a:gd name="connsiteX12112" fmla="*/ 6636439 w 12193737"/>
                <a:gd name="connsiteY12112" fmla="*/ 1653284 h 3910698"/>
                <a:gd name="connsiteX12113" fmla="*/ 6636439 w 12193737"/>
                <a:gd name="connsiteY12113" fmla="*/ 1795988 h 3910698"/>
                <a:gd name="connsiteX12114" fmla="*/ 6631369 w 12193737"/>
                <a:gd name="connsiteY12114" fmla="*/ 1636627 h 3910698"/>
                <a:gd name="connsiteX12115" fmla="*/ 6506045 w 12193737"/>
                <a:gd name="connsiteY12115" fmla="*/ 1564279 h 3910698"/>
                <a:gd name="connsiteX12116" fmla="*/ 6631333 w 12193737"/>
                <a:gd name="connsiteY12116" fmla="*/ 1491931 h 3910698"/>
                <a:gd name="connsiteX12117" fmla="*/ 6636402 w 12193737"/>
                <a:gd name="connsiteY12117" fmla="*/ 1494864 h 3910698"/>
                <a:gd name="connsiteX12118" fmla="*/ 6636402 w 12193737"/>
                <a:gd name="connsiteY12118" fmla="*/ 1633730 h 3910698"/>
                <a:gd name="connsiteX12119" fmla="*/ 6631333 w 12193737"/>
                <a:gd name="connsiteY12119" fmla="*/ 1636663 h 3910698"/>
                <a:gd name="connsiteX12120" fmla="*/ 6639806 w 12193737"/>
                <a:gd name="connsiteY12120" fmla="*/ 1496820 h 3910698"/>
                <a:gd name="connsiteX12121" fmla="*/ 6756657 w 12193737"/>
                <a:gd name="connsiteY12121" fmla="*/ 1564279 h 3910698"/>
                <a:gd name="connsiteX12122" fmla="*/ 6639806 w 12193737"/>
                <a:gd name="connsiteY12122" fmla="*/ 1631739 h 3910698"/>
                <a:gd name="connsiteX12123" fmla="*/ 6639806 w 12193737"/>
                <a:gd name="connsiteY12123" fmla="*/ 1496784 h 3910698"/>
                <a:gd name="connsiteX12124" fmla="*/ 6512780 w 12193737"/>
                <a:gd name="connsiteY12124" fmla="*/ 1403941 h 3910698"/>
                <a:gd name="connsiteX12125" fmla="*/ 6636402 w 12193737"/>
                <a:gd name="connsiteY12125" fmla="*/ 1332570 h 3910698"/>
                <a:gd name="connsiteX12126" fmla="*/ 6636402 w 12193737"/>
                <a:gd name="connsiteY12126" fmla="*/ 1475311 h 3910698"/>
                <a:gd name="connsiteX12127" fmla="*/ 6512780 w 12193737"/>
                <a:gd name="connsiteY12127" fmla="*/ 1403941 h 3910698"/>
                <a:gd name="connsiteX12128" fmla="*/ 6636439 w 12193737"/>
                <a:gd name="connsiteY12128" fmla="*/ 1013812 h 3910698"/>
                <a:gd name="connsiteX12129" fmla="*/ 6512817 w 12193737"/>
                <a:gd name="connsiteY12129" fmla="*/ 942442 h 3910698"/>
                <a:gd name="connsiteX12130" fmla="*/ 6636439 w 12193737"/>
                <a:gd name="connsiteY12130" fmla="*/ 871072 h 3910698"/>
                <a:gd name="connsiteX12131" fmla="*/ 6636439 w 12193737"/>
                <a:gd name="connsiteY12131" fmla="*/ 1013812 h 3910698"/>
                <a:gd name="connsiteX12132" fmla="*/ 6631333 w 12193737"/>
                <a:gd name="connsiteY12132" fmla="*/ 854488 h 3910698"/>
                <a:gd name="connsiteX12133" fmla="*/ 6506045 w 12193737"/>
                <a:gd name="connsiteY12133" fmla="*/ 782140 h 3910698"/>
                <a:gd name="connsiteX12134" fmla="*/ 6631333 w 12193737"/>
                <a:gd name="connsiteY12134" fmla="*/ 709792 h 3910698"/>
                <a:gd name="connsiteX12135" fmla="*/ 6636439 w 12193737"/>
                <a:gd name="connsiteY12135" fmla="*/ 712725 h 3910698"/>
                <a:gd name="connsiteX12136" fmla="*/ 6636439 w 12193737"/>
                <a:gd name="connsiteY12136" fmla="*/ 851555 h 3910698"/>
                <a:gd name="connsiteX12137" fmla="*/ 6631369 w 12193737"/>
                <a:gd name="connsiteY12137" fmla="*/ 854488 h 3910698"/>
                <a:gd name="connsiteX12138" fmla="*/ 6639806 w 12193737"/>
                <a:gd name="connsiteY12138" fmla="*/ 714680 h 3910698"/>
                <a:gd name="connsiteX12139" fmla="*/ 6756657 w 12193737"/>
                <a:gd name="connsiteY12139" fmla="*/ 782140 h 3910698"/>
                <a:gd name="connsiteX12140" fmla="*/ 6639806 w 12193737"/>
                <a:gd name="connsiteY12140" fmla="*/ 849599 h 3910698"/>
                <a:gd name="connsiteX12141" fmla="*/ 6639806 w 12193737"/>
                <a:gd name="connsiteY12141" fmla="*/ 714680 h 3910698"/>
                <a:gd name="connsiteX12142" fmla="*/ 6512780 w 12193737"/>
                <a:gd name="connsiteY12142" fmla="*/ 621801 h 3910698"/>
                <a:gd name="connsiteX12143" fmla="*/ 6636402 w 12193737"/>
                <a:gd name="connsiteY12143" fmla="*/ 550431 h 3910698"/>
                <a:gd name="connsiteX12144" fmla="*/ 6636402 w 12193737"/>
                <a:gd name="connsiteY12144" fmla="*/ 693171 h 3910698"/>
                <a:gd name="connsiteX12145" fmla="*/ 6512780 w 12193737"/>
                <a:gd name="connsiteY12145" fmla="*/ 621801 h 3910698"/>
                <a:gd name="connsiteX12146" fmla="*/ 6504344 w 12193737"/>
                <a:gd name="connsiteY12146" fmla="*/ 2933 h 3910698"/>
                <a:gd name="connsiteX12147" fmla="*/ 6627966 w 12193737"/>
                <a:gd name="connsiteY12147" fmla="*/ 74303 h 3910698"/>
                <a:gd name="connsiteX12148" fmla="*/ 6504344 w 12193737"/>
                <a:gd name="connsiteY12148" fmla="*/ 145674 h 3910698"/>
                <a:gd name="connsiteX12149" fmla="*/ 6504344 w 12193737"/>
                <a:gd name="connsiteY12149" fmla="*/ 2933 h 3910698"/>
                <a:gd name="connsiteX12150" fmla="*/ 6500940 w 12193737"/>
                <a:gd name="connsiteY12150" fmla="*/ 2933 h 3910698"/>
                <a:gd name="connsiteX12151" fmla="*/ 6500940 w 12193737"/>
                <a:gd name="connsiteY12151" fmla="*/ 147629 h 3910698"/>
                <a:gd name="connsiteX12152" fmla="*/ 6495870 w 12193737"/>
                <a:gd name="connsiteY12152" fmla="*/ 150562 h 3910698"/>
                <a:gd name="connsiteX12153" fmla="*/ 6370547 w 12193737"/>
                <a:gd name="connsiteY12153" fmla="*/ 78214 h 3910698"/>
                <a:gd name="connsiteX12154" fmla="*/ 6500940 w 12193737"/>
                <a:gd name="connsiteY12154" fmla="*/ 2933 h 3910698"/>
                <a:gd name="connsiteX12155" fmla="*/ 6368881 w 12193737"/>
                <a:gd name="connsiteY12155" fmla="*/ 81147 h 3910698"/>
                <a:gd name="connsiteX12156" fmla="*/ 6492503 w 12193737"/>
                <a:gd name="connsiteY12156" fmla="*/ 152517 h 3910698"/>
                <a:gd name="connsiteX12157" fmla="*/ 6368881 w 12193737"/>
                <a:gd name="connsiteY12157" fmla="*/ 223887 h 3910698"/>
                <a:gd name="connsiteX12158" fmla="*/ 6368881 w 12193737"/>
                <a:gd name="connsiteY12158" fmla="*/ 81147 h 3910698"/>
                <a:gd name="connsiteX12159" fmla="*/ 6365477 w 12193737"/>
                <a:gd name="connsiteY12159" fmla="*/ 225843 h 3910698"/>
                <a:gd name="connsiteX12160" fmla="*/ 6360408 w 12193737"/>
                <a:gd name="connsiteY12160" fmla="*/ 228776 h 3910698"/>
                <a:gd name="connsiteX12161" fmla="*/ 6235084 w 12193737"/>
                <a:gd name="connsiteY12161" fmla="*/ 156428 h 3910698"/>
                <a:gd name="connsiteX12162" fmla="*/ 6365441 w 12193737"/>
                <a:gd name="connsiteY12162" fmla="*/ 81147 h 3910698"/>
                <a:gd name="connsiteX12163" fmla="*/ 6365441 w 12193737"/>
                <a:gd name="connsiteY12163" fmla="*/ 225843 h 3910698"/>
                <a:gd name="connsiteX12164" fmla="*/ 6233382 w 12193737"/>
                <a:gd name="connsiteY12164" fmla="*/ 2933 h 3910698"/>
                <a:gd name="connsiteX12165" fmla="*/ 6363775 w 12193737"/>
                <a:gd name="connsiteY12165" fmla="*/ 78214 h 3910698"/>
                <a:gd name="connsiteX12166" fmla="*/ 6233382 w 12193737"/>
                <a:gd name="connsiteY12166" fmla="*/ 153495 h 3910698"/>
                <a:gd name="connsiteX12167" fmla="*/ 6233382 w 12193737"/>
                <a:gd name="connsiteY12167" fmla="*/ 2933 h 3910698"/>
                <a:gd name="connsiteX12168" fmla="*/ 6233382 w 12193737"/>
                <a:gd name="connsiteY12168" fmla="*/ 159361 h 3910698"/>
                <a:gd name="connsiteX12169" fmla="*/ 6357004 w 12193737"/>
                <a:gd name="connsiteY12169" fmla="*/ 230731 h 3910698"/>
                <a:gd name="connsiteX12170" fmla="*/ 6233382 w 12193737"/>
                <a:gd name="connsiteY12170" fmla="*/ 302101 h 3910698"/>
                <a:gd name="connsiteX12171" fmla="*/ 6233382 w 12193737"/>
                <a:gd name="connsiteY12171" fmla="*/ 159361 h 3910698"/>
                <a:gd name="connsiteX12172" fmla="*/ 6104691 w 12193737"/>
                <a:gd name="connsiteY12172" fmla="*/ 75281 h 3910698"/>
                <a:gd name="connsiteX12173" fmla="*/ 6229978 w 12193737"/>
                <a:gd name="connsiteY12173" fmla="*/ 2933 h 3910698"/>
                <a:gd name="connsiteX12174" fmla="*/ 6229978 w 12193737"/>
                <a:gd name="connsiteY12174" fmla="*/ 153495 h 3910698"/>
                <a:gd name="connsiteX12175" fmla="*/ 6104691 w 12193737"/>
                <a:gd name="connsiteY12175" fmla="*/ 81147 h 3910698"/>
                <a:gd name="connsiteX12176" fmla="*/ 6104691 w 12193737"/>
                <a:gd name="connsiteY12176" fmla="*/ 75281 h 3910698"/>
                <a:gd name="connsiteX12177" fmla="*/ 6104691 w 12193737"/>
                <a:gd name="connsiteY12177" fmla="*/ 85058 h 3910698"/>
                <a:gd name="connsiteX12178" fmla="*/ 6228313 w 12193737"/>
                <a:gd name="connsiteY12178" fmla="*/ 156428 h 3910698"/>
                <a:gd name="connsiteX12179" fmla="*/ 6104691 w 12193737"/>
                <a:gd name="connsiteY12179" fmla="*/ 227798 h 3910698"/>
                <a:gd name="connsiteX12180" fmla="*/ 6104691 w 12193737"/>
                <a:gd name="connsiteY12180" fmla="*/ 85058 h 3910698"/>
                <a:gd name="connsiteX12181" fmla="*/ 6104691 w 12193737"/>
                <a:gd name="connsiteY12181" fmla="*/ 231709 h 3910698"/>
                <a:gd name="connsiteX12182" fmla="*/ 6229978 w 12193737"/>
                <a:gd name="connsiteY12182" fmla="*/ 159361 h 3910698"/>
                <a:gd name="connsiteX12183" fmla="*/ 6229978 w 12193737"/>
                <a:gd name="connsiteY12183" fmla="*/ 304057 h 3910698"/>
                <a:gd name="connsiteX12184" fmla="*/ 6224909 w 12193737"/>
                <a:gd name="connsiteY12184" fmla="*/ 306990 h 3910698"/>
                <a:gd name="connsiteX12185" fmla="*/ 6104655 w 12193737"/>
                <a:gd name="connsiteY12185" fmla="*/ 237575 h 3910698"/>
                <a:gd name="connsiteX12186" fmla="*/ 6104655 w 12193737"/>
                <a:gd name="connsiteY12186" fmla="*/ 231709 h 3910698"/>
                <a:gd name="connsiteX12187" fmla="*/ 6104691 w 12193737"/>
                <a:gd name="connsiteY12187" fmla="*/ 241486 h 3910698"/>
                <a:gd name="connsiteX12188" fmla="*/ 6221541 w 12193737"/>
                <a:gd name="connsiteY12188" fmla="*/ 308945 h 3910698"/>
                <a:gd name="connsiteX12189" fmla="*/ 6104691 w 12193737"/>
                <a:gd name="connsiteY12189" fmla="*/ 376405 h 3910698"/>
                <a:gd name="connsiteX12190" fmla="*/ 6104691 w 12193737"/>
                <a:gd name="connsiteY12190" fmla="*/ 241486 h 3910698"/>
                <a:gd name="connsiteX12191" fmla="*/ 6104691 w 12193737"/>
                <a:gd name="connsiteY12191" fmla="*/ 405735 h 3910698"/>
                <a:gd name="connsiteX12192" fmla="*/ 6221505 w 12193737"/>
                <a:gd name="connsiteY12192" fmla="*/ 473194 h 3910698"/>
                <a:gd name="connsiteX12193" fmla="*/ 6104691 w 12193737"/>
                <a:gd name="connsiteY12193" fmla="*/ 540654 h 3910698"/>
                <a:gd name="connsiteX12194" fmla="*/ 6104691 w 12193737"/>
                <a:gd name="connsiteY12194" fmla="*/ 405771 h 3910698"/>
                <a:gd name="connsiteX12195" fmla="*/ 6104691 w 12193737"/>
                <a:gd name="connsiteY12195" fmla="*/ 544565 h 3910698"/>
                <a:gd name="connsiteX12196" fmla="*/ 6224909 w 12193737"/>
                <a:gd name="connsiteY12196" fmla="*/ 475150 h 3910698"/>
                <a:gd name="connsiteX12197" fmla="*/ 6230014 w 12193737"/>
                <a:gd name="connsiteY12197" fmla="*/ 478083 h 3910698"/>
                <a:gd name="connsiteX12198" fmla="*/ 6230014 w 12193737"/>
                <a:gd name="connsiteY12198" fmla="*/ 622779 h 3910698"/>
                <a:gd name="connsiteX12199" fmla="*/ 6104727 w 12193737"/>
                <a:gd name="connsiteY12199" fmla="*/ 550431 h 3910698"/>
                <a:gd name="connsiteX12200" fmla="*/ 6104727 w 12193737"/>
                <a:gd name="connsiteY12200" fmla="*/ 544565 h 3910698"/>
                <a:gd name="connsiteX12201" fmla="*/ 6104691 w 12193737"/>
                <a:gd name="connsiteY12201" fmla="*/ 554341 h 3910698"/>
                <a:gd name="connsiteX12202" fmla="*/ 6228313 w 12193737"/>
                <a:gd name="connsiteY12202" fmla="*/ 625712 h 3910698"/>
                <a:gd name="connsiteX12203" fmla="*/ 6104691 w 12193737"/>
                <a:gd name="connsiteY12203" fmla="*/ 697082 h 3910698"/>
                <a:gd name="connsiteX12204" fmla="*/ 6104691 w 12193737"/>
                <a:gd name="connsiteY12204" fmla="*/ 554341 h 3910698"/>
                <a:gd name="connsiteX12205" fmla="*/ 6104691 w 12193737"/>
                <a:gd name="connsiteY12205" fmla="*/ 700993 h 3910698"/>
                <a:gd name="connsiteX12206" fmla="*/ 6229978 w 12193737"/>
                <a:gd name="connsiteY12206" fmla="*/ 628645 h 3910698"/>
                <a:gd name="connsiteX12207" fmla="*/ 6229978 w 12193737"/>
                <a:gd name="connsiteY12207" fmla="*/ 779207 h 3910698"/>
                <a:gd name="connsiteX12208" fmla="*/ 6104691 w 12193737"/>
                <a:gd name="connsiteY12208" fmla="*/ 706859 h 3910698"/>
                <a:gd name="connsiteX12209" fmla="*/ 6104691 w 12193737"/>
                <a:gd name="connsiteY12209" fmla="*/ 700993 h 3910698"/>
                <a:gd name="connsiteX12210" fmla="*/ 6104691 w 12193737"/>
                <a:gd name="connsiteY12210" fmla="*/ 710769 h 3910698"/>
                <a:gd name="connsiteX12211" fmla="*/ 6228313 w 12193737"/>
                <a:gd name="connsiteY12211" fmla="*/ 782140 h 3910698"/>
                <a:gd name="connsiteX12212" fmla="*/ 6104691 w 12193737"/>
                <a:gd name="connsiteY12212" fmla="*/ 853510 h 3910698"/>
                <a:gd name="connsiteX12213" fmla="*/ 6104691 w 12193737"/>
                <a:gd name="connsiteY12213" fmla="*/ 710769 h 3910698"/>
                <a:gd name="connsiteX12214" fmla="*/ 6104691 w 12193737"/>
                <a:gd name="connsiteY12214" fmla="*/ 857421 h 3910698"/>
                <a:gd name="connsiteX12215" fmla="*/ 6229978 w 12193737"/>
                <a:gd name="connsiteY12215" fmla="*/ 785073 h 3910698"/>
                <a:gd name="connsiteX12216" fmla="*/ 6229978 w 12193737"/>
                <a:gd name="connsiteY12216" fmla="*/ 935635 h 3910698"/>
                <a:gd name="connsiteX12217" fmla="*/ 6104691 w 12193737"/>
                <a:gd name="connsiteY12217" fmla="*/ 863287 h 3910698"/>
                <a:gd name="connsiteX12218" fmla="*/ 6104691 w 12193737"/>
                <a:gd name="connsiteY12218" fmla="*/ 857421 h 3910698"/>
                <a:gd name="connsiteX12219" fmla="*/ 6104691 w 12193737"/>
                <a:gd name="connsiteY12219" fmla="*/ 867197 h 3910698"/>
                <a:gd name="connsiteX12220" fmla="*/ 6228313 w 12193737"/>
                <a:gd name="connsiteY12220" fmla="*/ 938568 h 3910698"/>
                <a:gd name="connsiteX12221" fmla="*/ 6104691 w 12193737"/>
                <a:gd name="connsiteY12221" fmla="*/ 1009938 h 3910698"/>
                <a:gd name="connsiteX12222" fmla="*/ 6104691 w 12193737"/>
                <a:gd name="connsiteY12222" fmla="*/ 867197 h 3910698"/>
                <a:gd name="connsiteX12223" fmla="*/ 6104691 w 12193737"/>
                <a:gd name="connsiteY12223" fmla="*/ 1013848 h 3910698"/>
                <a:gd name="connsiteX12224" fmla="*/ 6229978 w 12193737"/>
                <a:gd name="connsiteY12224" fmla="*/ 941501 h 3910698"/>
                <a:gd name="connsiteX12225" fmla="*/ 6229978 w 12193737"/>
                <a:gd name="connsiteY12225" fmla="*/ 1086196 h 3910698"/>
                <a:gd name="connsiteX12226" fmla="*/ 6224909 w 12193737"/>
                <a:gd name="connsiteY12226" fmla="*/ 1089129 h 3910698"/>
                <a:gd name="connsiteX12227" fmla="*/ 6104691 w 12193737"/>
                <a:gd name="connsiteY12227" fmla="*/ 1019715 h 3910698"/>
                <a:gd name="connsiteX12228" fmla="*/ 6104691 w 12193737"/>
                <a:gd name="connsiteY12228" fmla="*/ 1013848 h 3910698"/>
                <a:gd name="connsiteX12229" fmla="*/ 6104691 w 12193737"/>
                <a:gd name="connsiteY12229" fmla="*/ 1023625 h 3910698"/>
                <a:gd name="connsiteX12230" fmla="*/ 6221505 w 12193737"/>
                <a:gd name="connsiteY12230" fmla="*/ 1091085 h 3910698"/>
                <a:gd name="connsiteX12231" fmla="*/ 6104691 w 12193737"/>
                <a:gd name="connsiteY12231" fmla="*/ 1158544 h 3910698"/>
                <a:gd name="connsiteX12232" fmla="*/ 6104691 w 12193737"/>
                <a:gd name="connsiteY12232" fmla="*/ 1023662 h 3910698"/>
                <a:gd name="connsiteX12233" fmla="*/ 6104691 w 12193737"/>
                <a:gd name="connsiteY12233" fmla="*/ 1187875 h 3910698"/>
                <a:gd name="connsiteX12234" fmla="*/ 6221505 w 12193737"/>
                <a:gd name="connsiteY12234" fmla="*/ 1255334 h 3910698"/>
                <a:gd name="connsiteX12235" fmla="*/ 6104691 w 12193737"/>
                <a:gd name="connsiteY12235" fmla="*/ 1322794 h 3910698"/>
                <a:gd name="connsiteX12236" fmla="*/ 6104691 w 12193737"/>
                <a:gd name="connsiteY12236" fmla="*/ 1187875 h 3910698"/>
                <a:gd name="connsiteX12237" fmla="*/ 6104691 w 12193737"/>
                <a:gd name="connsiteY12237" fmla="*/ 1326704 h 3910698"/>
                <a:gd name="connsiteX12238" fmla="*/ 6224909 w 12193737"/>
                <a:gd name="connsiteY12238" fmla="*/ 1257290 h 3910698"/>
                <a:gd name="connsiteX12239" fmla="*/ 6229978 w 12193737"/>
                <a:gd name="connsiteY12239" fmla="*/ 1260223 h 3910698"/>
                <a:gd name="connsiteX12240" fmla="*/ 6229978 w 12193737"/>
                <a:gd name="connsiteY12240" fmla="*/ 1404918 h 3910698"/>
                <a:gd name="connsiteX12241" fmla="*/ 6104691 w 12193737"/>
                <a:gd name="connsiteY12241" fmla="*/ 1332570 h 3910698"/>
                <a:gd name="connsiteX12242" fmla="*/ 6104691 w 12193737"/>
                <a:gd name="connsiteY12242" fmla="*/ 1326704 h 3910698"/>
                <a:gd name="connsiteX12243" fmla="*/ 6104691 w 12193737"/>
                <a:gd name="connsiteY12243" fmla="*/ 1336481 h 3910698"/>
                <a:gd name="connsiteX12244" fmla="*/ 6228313 w 12193737"/>
                <a:gd name="connsiteY12244" fmla="*/ 1407851 h 3910698"/>
                <a:gd name="connsiteX12245" fmla="*/ 6104691 w 12193737"/>
                <a:gd name="connsiteY12245" fmla="*/ 1479222 h 3910698"/>
                <a:gd name="connsiteX12246" fmla="*/ 6104691 w 12193737"/>
                <a:gd name="connsiteY12246" fmla="*/ 1336481 h 3910698"/>
                <a:gd name="connsiteX12247" fmla="*/ 6104691 w 12193737"/>
                <a:gd name="connsiteY12247" fmla="*/ 1483132 h 3910698"/>
                <a:gd name="connsiteX12248" fmla="*/ 6229978 w 12193737"/>
                <a:gd name="connsiteY12248" fmla="*/ 1410784 h 3910698"/>
                <a:gd name="connsiteX12249" fmla="*/ 6229978 w 12193737"/>
                <a:gd name="connsiteY12249" fmla="*/ 1561346 h 3910698"/>
                <a:gd name="connsiteX12250" fmla="*/ 6104691 w 12193737"/>
                <a:gd name="connsiteY12250" fmla="*/ 1488998 h 3910698"/>
                <a:gd name="connsiteX12251" fmla="*/ 6104691 w 12193737"/>
                <a:gd name="connsiteY12251" fmla="*/ 1483132 h 3910698"/>
                <a:gd name="connsiteX12252" fmla="*/ 6104691 w 12193737"/>
                <a:gd name="connsiteY12252" fmla="*/ 1492909 h 3910698"/>
                <a:gd name="connsiteX12253" fmla="*/ 6228313 w 12193737"/>
                <a:gd name="connsiteY12253" fmla="*/ 1564279 h 3910698"/>
                <a:gd name="connsiteX12254" fmla="*/ 6104691 w 12193737"/>
                <a:gd name="connsiteY12254" fmla="*/ 1635650 h 3910698"/>
                <a:gd name="connsiteX12255" fmla="*/ 6104691 w 12193737"/>
                <a:gd name="connsiteY12255" fmla="*/ 1492909 h 3910698"/>
                <a:gd name="connsiteX12256" fmla="*/ 6104691 w 12193737"/>
                <a:gd name="connsiteY12256" fmla="*/ 1639560 h 3910698"/>
                <a:gd name="connsiteX12257" fmla="*/ 6229978 w 12193737"/>
                <a:gd name="connsiteY12257" fmla="*/ 1567212 h 3910698"/>
                <a:gd name="connsiteX12258" fmla="*/ 6229978 w 12193737"/>
                <a:gd name="connsiteY12258" fmla="*/ 1717774 h 3910698"/>
                <a:gd name="connsiteX12259" fmla="*/ 6104691 w 12193737"/>
                <a:gd name="connsiteY12259" fmla="*/ 1645426 h 3910698"/>
                <a:gd name="connsiteX12260" fmla="*/ 6104691 w 12193737"/>
                <a:gd name="connsiteY12260" fmla="*/ 1639560 h 3910698"/>
                <a:gd name="connsiteX12261" fmla="*/ 6104691 w 12193737"/>
                <a:gd name="connsiteY12261" fmla="*/ 1649337 h 3910698"/>
                <a:gd name="connsiteX12262" fmla="*/ 6228313 w 12193737"/>
                <a:gd name="connsiteY12262" fmla="*/ 1720707 h 3910698"/>
                <a:gd name="connsiteX12263" fmla="*/ 6104691 w 12193737"/>
                <a:gd name="connsiteY12263" fmla="*/ 1792078 h 3910698"/>
                <a:gd name="connsiteX12264" fmla="*/ 6104691 w 12193737"/>
                <a:gd name="connsiteY12264" fmla="*/ 1649337 h 3910698"/>
                <a:gd name="connsiteX12265" fmla="*/ 6104691 w 12193737"/>
                <a:gd name="connsiteY12265" fmla="*/ 1795988 h 3910698"/>
                <a:gd name="connsiteX12266" fmla="*/ 6229978 w 12193737"/>
                <a:gd name="connsiteY12266" fmla="*/ 1723640 h 3910698"/>
                <a:gd name="connsiteX12267" fmla="*/ 6229978 w 12193737"/>
                <a:gd name="connsiteY12267" fmla="*/ 1868336 h 3910698"/>
                <a:gd name="connsiteX12268" fmla="*/ 6224909 w 12193737"/>
                <a:gd name="connsiteY12268" fmla="*/ 1871269 h 3910698"/>
                <a:gd name="connsiteX12269" fmla="*/ 6104655 w 12193737"/>
                <a:gd name="connsiteY12269" fmla="*/ 1801854 h 3910698"/>
                <a:gd name="connsiteX12270" fmla="*/ 6104655 w 12193737"/>
                <a:gd name="connsiteY12270" fmla="*/ 1795988 h 3910698"/>
                <a:gd name="connsiteX12271" fmla="*/ 6104691 w 12193737"/>
                <a:gd name="connsiteY12271" fmla="*/ 1805765 h 3910698"/>
                <a:gd name="connsiteX12272" fmla="*/ 6221541 w 12193737"/>
                <a:gd name="connsiteY12272" fmla="*/ 1873225 h 3910698"/>
                <a:gd name="connsiteX12273" fmla="*/ 6104691 w 12193737"/>
                <a:gd name="connsiteY12273" fmla="*/ 1940684 h 3910698"/>
                <a:gd name="connsiteX12274" fmla="*/ 6104691 w 12193737"/>
                <a:gd name="connsiteY12274" fmla="*/ 1805765 h 3910698"/>
                <a:gd name="connsiteX12275" fmla="*/ 6104691 w 12193737"/>
                <a:gd name="connsiteY12275" fmla="*/ 1970014 h 3910698"/>
                <a:gd name="connsiteX12276" fmla="*/ 6221505 w 12193737"/>
                <a:gd name="connsiteY12276" fmla="*/ 2037474 h 3910698"/>
                <a:gd name="connsiteX12277" fmla="*/ 6104691 w 12193737"/>
                <a:gd name="connsiteY12277" fmla="*/ 2104933 h 3910698"/>
                <a:gd name="connsiteX12278" fmla="*/ 6104691 w 12193737"/>
                <a:gd name="connsiteY12278" fmla="*/ 1970014 h 3910698"/>
                <a:gd name="connsiteX12279" fmla="*/ 6104691 w 12193737"/>
                <a:gd name="connsiteY12279" fmla="*/ 2108844 h 3910698"/>
                <a:gd name="connsiteX12280" fmla="*/ 6224909 w 12193737"/>
                <a:gd name="connsiteY12280" fmla="*/ 2039429 h 3910698"/>
                <a:gd name="connsiteX12281" fmla="*/ 6229978 w 12193737"/>
                <a:gd name="connsiteY12281" fmla="*/ 2042362 h 3910698"/>
                <a:gd name="connsiteX12282" fmla="*/ 6229978 w 12193737"/>
                <a:gd name="connsiteY12282" fmla="*/ 2187058 h 3910698"/>
                <a:gd name="connsiteX12283" fmla="*/ 6104691 w 12193737"/>
                <a:gd name="connsiteY12283" fmla="*/ 2114710 h 3910698"/>
                <a:gd name="connsiteX12284" fmla="*/ 6104691 w 12193737"/>
                <a:gd name="connsiteY12284" fmla="*/ 2108844 h 3910698"/>
                <a:gd name="connsiteX12285" fmla="*/ 6104691 w 12193737"/>
                <a:gd name="connsiteY12285" fmla="*/ 2118621 h 3910698"/>
                <a:gd name="connsiteX12286" fmla="*/ 6228313 w 12193737"/>
                <a:gd name="connsiteY12286" fmla="*/ 2189991 h 3910698"/>
                <a:gd name="connsiteX12287" fmla="*/ 6104691 w 12193737"/>
                <a:gd name="connsiteY12287" fmla="*/ 2261361 h 3910698"/>
                <a:gd name="connsiteX12288" fmla="*/ 6104691 w 12193737"/>
                <a:gd name="connsiteY12288" fmla="*/ 2118621 h 3910698"/>
                <a:gd name="connsiteX12289" fmla="*/ 6104691 w 12193737"/>
                <a:gd name="connsiteY12289" fmla="*/ 2265272 h 3910698"/>
                <a:gd name="connsiteX12290" fmla="*/ 6229978 w 12193737"/>
                <a:gd name="connsiteY12290" fmla="*/ 2192924 h 3910698"/>
                <a:gd name="connsiteX12291" fmla="*/ 6229978 w 12193737"/>
                <a:gd name="connsiteY12291" fmla="*/ 2343450 h 3910698"/>
                <a:gd name="connsiteX12292" fmla="*/ 6104691 w 12193737"/>
                <a:gd name="connsiteY12292" fmla="*/ 2271102 h 3910698"/>
                <a:gd name="connsiteX12293" fmla="*/ 6104691 w 12193737"/>
                <a:gd name="connsiteY12293" fmla="*/ 2265236 h 3910698"/>
                <a:gd name="connsiteX12294" fmla="*/ 6104691 w 12193737"/>
                <a:gd name="connsiteY12294" fmla="*/ 2275049 h 3910698"/>
                <a:gd name="connsiteX12295" fmla="*/ 6228313 w 12193737"/>
                <a:gd name="connsiteY12295" fmla="*/ 2346419 h 3910698"/>
                <a:gd name="connsiteX12296" fmla="*/ 6104691 w 12193737"/>
                <a:gd name="connsiteY12296" fmla="*/ 2417789 h 3910698"/>
                <a:gd name="connsiteX12297" fmla="*/ 6104691 w 12193737"/>
                <a:gd name="connsiteY12297" fmla="*/ 2275049 h 3910698"/>
                <a:gd name="connsiteX12298" fmla="*/ 6104691 w 12193737"/>
                <a:gd name="connsiteY12298" fmla="*/ 2421700 h 3910698"/>
                <a:gd name="connsiteX12299" fmla="*/ 6229978 w 12193737"/>
                <a:gd name="connsiteY12299" fmla="*/ 2349352 h 3910698"/>
                <a:gd name="connsiteX12300" fmla="*/ 6229978 w 12193737"/>
                <a:gd name="connsiteY12300" fmla="*/ 2499878 h 3910698"/>
                <a:gd name="connsiteX12301" fmla="*/ 6104691 w 12193737"/>
                <a:gd name="connsiteY12301" fmla="*/ 2427530 h 3910698"/>
                <a:gd name="connsiteX12302" fmla="*/ 6104691 w 12193737"/>
                <a:gd name="connsiteY12302" fmla="*/ 2421664 h 3910698"/>
                <a:gd name="connsiteX12303" fmla="*/ 6104691 w 12193737"/>
                <a:gd name="connsiteY12303" fmla="*/ 2431477 h 3910698"/>
                <a:gd name="connsiteX12304" fmla="*/ 6228313 w 12193737"/>
                <a:gd name="connsiteY12304" fmla="*/ 2502847 h 3910698"/>
                <a:gd name="connsiteX12305" fmla="*/ 6104691 w 12193737"/>
                <a:gd name="connsiteY12305" fmla="*/ 2574217 h 3910698"/>
                <a:gd name="connsiteX12306" fmla="*/ 6104691 w 12193737"/>
                <a:gd name="connsiteY12306" fmla="*/ 2431477 h 3910698"/>
                <a:gd name="connsiteX12307" fmla="*/ 6104691 w 12193737"/>
                <a:gd name="connsiteY12307" fmla="*/ 2578128 h 3910698"/>
                <a:gd name="connsiteX12308" fmla="*/ 6229978 w 12193737"/>
                <a:gd name="connsiteY12308" fmla="*/ 2505780 h 3910698"/>
                <a:gd name="connsiteX12309" fmla="*/ 6229978 w 12193737"/>
                <a:gd name="connsiteY12309" fmla="*/ 2650440 h 3910698"/>
                <a:gd name="connsiteX12310" fmla="*/ 6224909 w 12193737"/>
                <a:gd name="connsiteY12310" fmla="*/ 2653373 h 3910698"/>
                <a:gd name="connsiteX12311" fmla="*/ 6104691 w 12193737"/>
                <a:gd name="connsiteY12311" fmla="*/ 2583958 h 3910698"/>
                <a:gd name="connsiteX12312" fmla="*/ 6104691 w 12193737"/>
                <a:gd name="connsiteY12312" fmla="*/ 2578092 h 3910698"/>
                <a:gd name="connsiteX12313" fmla="*/ 6104691 w 12193737"/>
                <a:gd name="connsiteY12313" fmla="*/ 2587905 h 3910698"/>
                <a:gd name="connsiteX12314" fmla="*/ 6221541 w 12193737"/>
                <a:gd name="connsiteY12314" fmla="*/ 2655364 h 3910698"/>
                <a:gd name="connsiteX12315" fmla="*/ 6104691 w 12193737"/>
                <a:gd name="connsiteY12315" fmla="*/ 2722824 h 3910698"/>
                <a:gd name="connsiteX12316" fmla="*/ 6104691 w 12193737"/>
                <a:gd name="connsiteY12316" fmla="*/ 2587941 h 3910698"/>
                <a:gd name="connsiteX12317" fmla="*/ 6104691 w 12193737"/>
                <a:gd name="connsiteY12317" fmla="*/ 2752154 h 3910698"/>
                <a:gd name="connsiteX12318" fmla="*/ 6221505 w 12193737"/>
                <a:gd name="connsiteY12318" fmla="*/ 2819613 h 3910698"/>
                <a:gd name="connsiteX12319" fmla="*/ 6104691 w 12193737"/>
                <a:gd name="connsiteY12319" fmla="*/ 2887073 h 3910698"/>
                <a:gd name="connsiteX12320" fmla="*/ 6104691 w 12193737"/>
                <a:gd name="connsiteY12320" fmla="*/ 2752190 h 3910698"/>
                <a:gd name="connsiteX12321" fmla="*/ 6104691 w 12193737"/>
                <a:gd name="connsiteY12321" fmla="*/ 2890984 h 3910698"/>
                <a:gd name="connsiteX12322" fmla="*/ 6224909 w 12193737"/>
                <a:gd name="connsiteY12322" fmla="*/ 2821569 h 3910698"/>
                <a:gd name="connsiteX12323" fmla="*/ 6229978 w 12193737"/>
                <a:gd name="connsiteY12323" fmla="*/ 2824502 h 3910698"/>
                <a:gd name="connsiteX12324" fmla="*/ 6229978 w 12193737"/>
                <a:gd name="connsiteY12324" fmla="*/ 2969161 h 3910698"/>
                <a:gd name="connsiteX12325" fmla="*/ 6104691 w 12193737"/>
                <a:gd name="connsiteY12325" fmla="*/ 2896814 h 3910698"/>
                <a:gd name="connsiteX12326" fmla="*/ 6104691 w 12193737"/>
                <a:gd name="connsiteY12326" fmla="*/ 2890948 h 3910698"/>
                <a:gd name="connsiteX12327" fmla="*/ 6104691 w 12193737"/>
                <a:gd name="connsiteY12327" fmla="*/ 2900761 h 3910698"/>
                <a:gd name="connsiteX12328" fmla="*/ 6228313 w 12193737"/>
                <a:gd name="connsiteY12328" fmla="*/ 2972094 h 3910698"/>
                <a:gd name="connsiteX12329" fmla="*/ 6104691 w 12193737"/>
                <a:gd name="connsiteY12329" fmla="*/ 3043465 h 3910698"/>
                <a:gd name="connsiteX12330" fmla="*/ 6104691 w 12193737"/>
                <a:gd name="connsiteY12330" fmla="*/ 2900761 h 3910698"/>
                <a:gd name="connsiteX12331" fmla="*/ 6104691 w 12193737"/>
                <a:gd name="connsiteY12331" fmla="*/ 3047412 h 3910698"/>
                <a:gd name="connsiteX12332" fmla="*/ 6229978 w 12193737"/>
                <a:gd name="connsiteY12332" fmla="*/ 2975064 h 3910698"/>
                <a:gd name="connsiteX12333" fmla="*/ 6229978 w 12193737"/>
                <a:gd name="connsiteY12333" fmla="*/ 3125589 h 3910698"/>
                <a:gd name="connsiteX12334" fmla="*/ 6104691 w 12193737"/>
                <a:gd name="connsiteY12334" fmla="*/ 3053242 h 3910698"/>
                <a:gd name="connsiteX12335" fmla="*/ 6104691 w 12193737"/>
                <a:gd name="connsiteY12335" fmla="*/ 3047376 h 3910698"/>
                <a:gd name="connsiteX12336" fmla="*/ 6104691 w 12193737"/>
                <a:gd name="connsiteY12336" fmla="*/ 3057188 h 3910698"/>
                <a:gd name="connsiteX12337" fmla="*/ 6228313 w 12193737"/>
                <a:gd name="connsiteY12337" fmla="*/ 3128559 h 3910698"/>
                <a:gd name="connsiteX12338" fmla="*/ 6104691 w 12193737"/>
                <a:gd name="connsiteY12338" fmla="*/ 3199929 h 3910698"/>
                <a:gd name="connsiteX12339" fmla="*/ 6104691 w 12193737"/>
                <a:gd name="connsiteY12339" fmla="*/ 3057188 h 3910698"/>
                <a:gd name="connsiteX12340" fmla="*/ 6104691 w 12193737"/>
                <a:gd name="connsiteY12340" fmla="*/ 3203840 h 3910698"/>
                <a:gd name="connsiteX12341" fmla="*/ 6229978 w 12193737"/>
                <a:gd name="connsiteY12341" fmla="*/ 3131492 h 3910698"/>
                <a:gd name="connsiteX12342" fmla="*/ 6229978 w 12193737"/>
                <a:gd name="connsiteY12342" fmla="*/ 3282017 h 3910698"/>
                <a:gd name="connsiteX12343" fmla="*/ 6104691 w 12193737"/>
                <a:gd name="connsiteY12343" fmla="*/ 3209670 h 3910698"/>
                <a:gd name="connsiteX12344" fmla="*/ 6104691 w 12193737"/>
                <a:gd name="connsiteY12344" fmla="*/ 3203803 h 3910698"/>
                <a:gd name="connsiteX12345" fmla="*/ 6104691 w 12193737"/>
                <a:gd name="connsiteY12345" fmla="*/ 3213616 h 3910698"/>
                <a:gd name="connsiteX12346" fmla="*/ 6228313 w 12193737"/>
                <a:gd name="connsiteY12346" fmla="*/ 3284987 h 3910698"/>
                <a:gd name="connsiteX12347" fmla="*/ 6104691 w 12193737"/>
                <a:gd name="connsiteY12347" fmla="*/ 3356357 h 3910698"/>
                <a:gd name="connsiteX12348" fmla="*/ 6104691 w 12193737"/>
                <a:gd name="connsiteY12348" fmla="*/ 3213653 h 3910698"/>
                <a:gd name="connsiteX12349" fmla="*/ 6104691 w 12193737"/>
                <a:gd name="connsiteY12349" fmla="*/ 3360267 h 3910698"/>
                <a:gd name="connsiteX12350" fmla="*/ 6229978 w 12193737"/>
                <a:gd name="connsiteY12350" fmla="*/ 3287920 h 3910698"/>
                <a:gd name="connsiteX12351" fmla="*/ 6229978 w 12193737"/>
                <a:gd name="connsiteY12351" fmla="*/ 3432615 h 3910698"/>
                <a:gd name="connsiteX12352" fmla="*/ 6224909 w 12193737"/>
                <a:gd name="connsiteY12352" fmla="*/ 3435549 h 3910698"/>
                <a:gd name="connsiteX12353" fmla="*/ 6104655 w 12193737"/>
                <a:gd name="connsiteY12353" fmla="*/ 3366134 h 3910698"/>
                <a:gd name="connsiteX12354" fmla="*/ 6104655 w 12193737"/>
                <a:gd name="connsiteY12354" fmla="*/ 3360267 h 3910698"/>
                <a:gd name="connsiteX12355" fmla="*/ 6104691 w 12193737"/>
                <a:gd name="connsiteY12355" fmla="*/ 3370044 h 3910698"/>
                <a:gd name="connsiteX12356" fmla="*/ 6221541 w 12193737"/>
                <a:gd name="connsiteY12356" fmla="*/ 3437504 h 3910698"/>
                <a:gd name="connsiteX12357" fmla="*/ 6104691 w 12193737"/>
                <a:gd name="connsiteY12357" fmla="*/ 3504963 h 3910698"/>
                <a:gd name="connsiteX12358" fmla="*/ 6104691 w 12193737"/>
                <a:gd name="connsiteY12358" fmla="*/ 3370044 h 3910698"/>
                <a:gd name="connsiteX12359" fmla="*/ 6104691 w 12193737"/>
                <a:gd name="connsiteY12359" fmla="*/ 3534294 h 3910698"/>
                <a:gd name="connsiteX12360" fmla="*/ 6221541 w 12193737"/>
                <a:gd name="connsiteY12360" fmla="*/ 3601753 h 3910698"/>
                <a:gd name="connsiteX12361" fmla="*/ 6104691 w 12193737"/>
                <a:gd name="connsiteY12361" fmla="*/ 3669213 h 3910698"/>
                <a:gd name="connsiteX12362" fmla="*/ 6104691 w 12193737"/>
                <a:gd name="connsiteY12362" fmla="*/ 3534294 h 3910698"/>
                <a:gd name="connsiteX12363" fmla="*/ 6104691 w 12193737"/>
                <a:gd name="connsiteY12363" fmla="*/ 3682900 h 3910698"/>
                <a:gd name="connsiteX12364" fmla="*/ 6228313 w 12193737"/>
                <a:gd name="connsiteY12364" fmla="*/ 3754234 h 3910698"/>
                <a:gd name="connsiteX12365" fmla="*/ 6104691 w 12193737"/>
                <a:gd name="connsiteY12365" fmla="*/ 3825604 h 3910698"/>
                <a:gd name="connsiteX12366" fmla="*/ 6104691 w 12193737"/>
                <a:gd name="connsiteY12366" fmla="*/ 3682900 h 3910698"/>
                <a:gd name="connsiteX12367" fmla="*/ 6230014 w 12193737"/>
                <a:gd name="connsiteY12367" fmla="*/ 3907765 h 3910698"/>
                <a:gd name="connsiteX12368" fmla="*/ 6104727 w 12193737"/>
                <a:gd name="connsiteY12368" fmla="*/ 3835417 h 3910698"/>
                <a:gd name="connsiteX12369" fmla="*/ 6104727 w 12193737"/>
                <a:gd name="connsiteY12369" fmla="*/ 3829551 h 3910698"/>
                <a:gd name="connsiteX12370" fmla="*/ 6230014 w 12193737"/>
                <a:gd name="connsiteY12370" fmla="*/ 3757203 h 3910698"/>
                <a:gd name="connsiteX12371" fmla="*/ 6230014 w 12193737"/>
                <a:gd name="connsiteY12371" fmla="*/ 3907729 h 3910698"/>
                <a:gd name="connsiteX12372" fmla="*/ 6230014 w 12193737"/>
                <a:gd name="connsiteY12372" fmla="*/ 3751301 h 3910698"/>
                <a:gd name="connsiteX12373" fmla="*/ 6104727 w 12193737"/>
                <a:gd name="connsiteY12373" fmla="*/ 3678953 h 3910698"/>
                <a:gd name="connsiteX12374" fmla="*/ 6104727 w 12193737"/>
                <a:gd name="connsiteY12374" fmla="*/ 3673087 h 3910698"/>
                <a:gd name="connsiteX12375" fmla="*/ 6224981 w 12193737"/>
                <a:gd name="connsiteY12375" fmla="*/ 3603672 h 3910698"/>
                <a:gd name="connsiteX12376" fmla="*/ 6230051 w 12193737"/>
                <a:gd name="connsiteY12376" fmla="*/ 3606605 h 3910698"/>
                <a:gd name="connsiteX12377" fmla="*/ 6230051 w 12193737"/>
                <a:gd name="connsiteY12377" fmla="*/ 3751301 h 3910698"/>
                <a:gd name="connsiteX12378" fmla="*/ 6233382 w 12193737"/>
                <a:gd name="connsiteY12378" fmla="*/ 3907765 h 3910698"/>
                <a:gd name="connsiteX12379" fmla="*/ 6233382 w 12193737"/>
                <a:gd name="connsiteY12379" fmla="*/ 3757203 h 3910698"/>
                <a:gd name="connsiteX12380" fmla="*/ 6363775 w 12193737"/>
                <a:gd name="connsiteY12380" fmla="*/ 3832484 h 3910698"/>
                <a:gd name="connsiteX12381" fmla="*/ 6233382 w 12193737"/>
                <a:gd name="connsiteY12381" fmla="*/ 3907765 h 3910698"/>
                <a:gd name="connsiteX12382" fmla="*/ 6365477 w 12193737"/>
                <a:gd name="connsiteY12382" fmla="*/ 3829551 h 3910698"/>
                <a:gd name="connsiteX12383" fmla="*/ 6235120 w 12193737"/>
                <a:gd name="connsiteY12383" fmla="*/ 3754271 h 3910698"/>
                <a:gd name="connsiteX12384" fmla="*/ 6360444 w 12193737"/>
                <a:gd name="connsiteY12384" fmla="*/ 3681922 h 3910698"/>
                <a:gd name="connsiteX12385" fmla="*/ 6365513 w 12193737"/>
                <a:gd name="connsiteY12385" fmla="*/ 3684855 h 3910698"/>
                <a:gd name="connsiteX12386" fmla="*/ 6365513 w 12193737"/>
                <a:gd name="connsiteY12386" fmla="*/ 3829551 h 3910698"/>
                <a:gd name="connsiteX12387" fmla="*/ 6368881 w 12193737"/>
                <a:gd name="connsiteY12387" fmla="*/ 3686775 h 3910698"/>
                <a:gd name="connsiteX12388" fmla="*/ 6492503 w 12193737"/>
                <a:gd name="connsiteY12388" fmla="*/ 3758145 h 3910698"/>
                <a:gd name="connsiteX12389" fmla="*/ 6368881 w 12193737"/>
                <a:gd name="connsiteY12389" fmla="*/ 3829551 h 3910698"/>
                <a:gd name="connsiteX12390" fmla="*/ 6368881 w 12193737"/>
                <a:gd name="connsiteY12390" fmla="*/ 3686775 h 3910698"/>
                <a:gd name="connsiteX12391" fmla="*/ 6500940 w 12193737"/>
                <a:gd name="connsiteY12391" fmla="*/ 3907765 h 3910698"/>
                <a:gd name="connsiteX12392" fmla="*/ 6370583 w 12193737"/>
                <a:gd name="connsiteY12392" fmla="*/ 3832484 h 3910698"/>
                <a:gd name="connsiteX12393" fmla="*/ 6495907 w 12193737"/>
                <a:gd name="connsiteY12393" fmla="*/ 3760137 h 3910698"/>
                <a:gd name="connsiteX12394" fmla="*/ 6500940 w 12193737"/>
                <a:gd name="connsiteY12394" fmla="*/ 3763069 h 3910698"/>
                <a:gd name="connsiteX12395" fmla="*/ 6500940 w 12193737"/>
                <a:gd name="connsiteY12395" fmla="*/ 3907765 h 3910698"/>
                <a:gd name="connsiteX12396" fmla="*/ 6504344 w 12193737"/>
                <a:gd name="connsiteY12396" fmla="*/ 3907765 h 3910698"/>
                <a:gd name="connsiteX12397" fmla="*/ 6504344 w 12193737"/>
                <a:gd name="connsiteY12397" fmla="*/ 3765025 h 3910698"/>
                <a:gd name="connsiteX12398" fmla="*/ 6627966 w 12193737"/>
                <a:gd name="connsiteY12398" fmla="*/ 3836395 h 3910698"/>
                <a:gd name="connsiteX12399" fmla="*/ 6504344 w 12193737"/>
                <a:gd name="connsiteY12399" fmla="*/ 3907765 h 3910698"/>
                <a:gd name="connsiteX12400" fmla="*/ 6512817 w 12193737"/>
                <a:gd name="connsiteY12400" fmla="*/ 3750360 h 3910698"/>
                <a:gd name="connsiteX12401" fmla="*/ 6636402 w 12193737"/>
                <a:gd name="connsiteY12401" fmla="*/ 3678989 h 3910698"/>
                <a:gd name="connsiteX12402" fmla="*/ 6636402 w 12193737"/>
                <a:gd name="connsiteY12402" fmla="*/ 3821694 h 3910698"/>
                <a:gd name="connsiteX12403" fmla="*/ 6512817 w 12193737"/>
                <a:gd name="connsiteY12403" fmla="*/ 3750360 h 3910698"/>
                <a:gd name="connsiteX12404" fmla="*/ 6765094 w 12193737"/>
                <a:gd name="connsiteY12404" fmla="*/ 3895997 h 3910698"/>
                <a:gd name="connsiteX12405" fmla="*/ 6648316 w 12193737"/>
                <a:gd name="connsiteY12405" fmla="*/ 3828573 h 3910698"/>
                <a:gd name="connsiteX12406" fmla="*/ 6765094 w 12193737"/>
                <a:gd name="connsiteY12406" fmla="*/ 3761150 h 3910698"/>
                <a:gd name="connsiteX12407" fmla="*/ 6765094 w 12193737"/>
                <a:gd name="connsiteY12407" fmla="*/ 3895997 h 3910698"/>
                <a:gd name="connsiteX12408" fmla="*/ 6765094 w 12193737"/>
                <a:gd name="connsiteY12408" fmla="*/ 3757203 h 3910698"/>
                <a:gd name="connsiteX12409" fmla="*/ 6644912 w 12193737"/>
                <a:gd name="connsiteY12409" fmla="*/ 3826582 h 3910698"/>
                <a:gd name="connsiteX12410" fmla="*/ 6639806 w 12193737"/>
                <a:gd name="connsiteY12410" fmla="*/ 3823649 h 3910698"/>
                <a:gd name="connsiteX12411" fmla="*/ 6639806 w 12193737"/>
                <a:gd name="connsiteY12411" fmla="*/ 3678989 h 3910698"/>
                <a:gd name="connsiteX12412" fmla="*/ 6765094 w 12193737"/>
                <a:gd name="connsiteY12412" fmla="*/ 3751337 h 3910698"/>
                <a:gd name="connsiteX12413" fmla="*/ 6765094 w 12193737"/>
                <a:gd name="connsiteY12413" fmla="*/ 3757240 h 3910698"/>
                <a:gd name="connsiteX12414" fmla="*/ 6765094 w 12193737"/>
                <a:gd name="connsiteY12414" fmla="*/ 3747391 h 3910698"/>
                <a:gd name="connsiteX12415" fmla="*/ 6641508 w 12193737"/>
                <a:gd name="connsiteY12415" fmla="*/ 3676056 h 3910698"/>
                <a:gd name="connsiteX12416" fmla="*/ 6765094 w 12193737"/>
                <a:gd name="connsiteY12416" fmla="*/ 3604722 h 3910698"/>
                <a:gd name="connsiteX12417" fmla="*/ 6765094 w 12193737"/>
                <a:gd name="connsiteY12417" fmla="*/ 3747427 h 3910698"/>
                <a:gd name="connsiteX12418" fmla="*/ 6765094 w 12193737"/>
                <a:gd name="connsiteY12418" fmla="*/ 3600775 h 3910698"/>
                <a:gd name="connsiteX12419" fmla="*/ 6639806 w 12193737"/>
                <a:gd name="connsiteY12419" fmla="*/ 3673123 h 3910698"/>
                <a:gd name="connsiteX12420" fmla="*/ 6639806 w 12193737"/>
                <a:gd name="connsiteY12420" fmla="*/ 3522561 h 3910698"/>
                <a:gd name="connsiteX12421" fmla="*/ 6765094 w 12193737"/>
                <a:gd name="connsiteY12421" fmla="*/ 3594909 h 3910698"/>
                <a:gd name="connsiteX12422" fmla="*/ 6765094 w 12193737"/>
                <a:gd name="connsiteY12422" fmla="*/ 3600812 h 3910698"/>
                <a:gd name="connsiteX12423" fmla="*/ 6765094 w 12193737"/>
                <a:gd name="connsiteY12423" fmla="*/ 3590963 h 3910698"/>
                <a:gd name="connsiteX12424" fmla="*/ 6641508 w 12193737"/>
                <a:gd name="connsiteY12424" fmla="*/ 3519592 h 3910698"/>
                <a:gd name="connsiteX12425" fmla="*/ 6765094 w 12193737"/>
                <a:gd name="connsiteY12425" fmla="*/ 3448258 h 3910698"/>
                <a:gd name="connsiteX12426" fmla="*/ 6765094 w 12193737"/>
                <a:gd name="connsiteY12426" fmla="*/ 3590963 h 3910698"/>
                <a:gd name="connsiteX12427" fmla="*/ 6765094 w 12193737"/>
                <a:gd name="connsiteY12427" fmla="*/ 3444348 h 3910698"/>
                <a:gd name="connsiteX12428" fmla="*/ 6639806 w 12193737"/>
                <a:gd name="connsiteY12428" fmla="*/ 3516695 h 3910698"/>
                <a:gd name="connsiteX12429" fmla="*/ 6639806 w 12193737"/>
                <a:gd name="connsiteY12429" fmla="*/ 3366134 h 3910698"/>
                <a:gd name="connsiteX12430" fmla="*/ 6765094 w 12193737"/>
                <a:gd name="connsiteY12430" fmla="*/ 3438482 h 3910698"/>
                <a:gd name="connsiteX12431" fmla="*/ 6765094 w 12193737"/>
                <a:gd name="connsiteY12431" fmla="*/ 3444348 h 3910698"/>
                <a:gd name="connsiteX12432" fmla="*/ 6765094 w 12193737"/>
                <a:gd name="connsiteY12432" fmla="*/ 3434535 h 3910698"/>
                <a:gd name="connsiteX12433" fmla="*/ 6641508 w 12193737"/>
                <a:gd name="connsiteY12433" fmla="*/ 3363164 h 3910698"/>
                <a:gd name="connsiteX12434" fmla="*/ 6765094 w 12193737"/>
                <a:gd name="connsiteY12434" fmla="*/ 3291830 h 3910698"/>
                <a:gd name="connsiteX12435" fmla="*/ 6765094 w 12193737"/>
                <a:gd name="connsiteY12435" fmla="*/ 3434535 h 3910698"/>
                <a:gd name="connsiteX12436" fmla="*/ 6765094 w 12193737"/>
                <a:gd name="connsiteY12436" fmla="*/ 3287920 h 3910698"/>
                <a:gd name="connsiteX12437" fmla="*/ 6639806 w 12193737"/>
                <a:gd name="connsiteY12437" fmla="*/ 3360267 h 3910698"/>
                <a:gd name="connsiteX12438" fmla="*/ 6639806 w 12193737"/>
                <a:gd name="connsiteY12438" fmla="*/ 3215608 h 3910698"/>
                <a:gd name="connsiteX12439" fmla="*/ 6644912 w 12193737"/>
                <a:gd name="connsiteY12439" fmla="*/ 3212675 h 3910698"/>
                <a:gd name="connsiteX12440" fmla="*/ 6765094 w 12193737"/>
                <a:gd name="connsiteY12440" fmla="*/ 3282054 h 3910698"/>
                <a:gd name="connsiteX12441" fmla="*/ 6765094 w 12193737"/>
                <a:gd name="connsiteY12441" fmla="*/ 3287956 h 3910698"/>
                <a:gd name="connsiteX12442" fmla="*/ 6765094 w 12193737"/>
                <a:gd name="connsiteY12442" fmla="*/ 3278107 h 3910698"/>
                <a:gd name="connsiteX12443" fmla="*/ 6648316 w 12193737"/>
                <a:gd name="connsiteY12443" fmla="*/ 3210683 h 3910698"/>
                <a:gd name="connsiteX12444" fmla="*/ 6765094 w 12193737"/>
                <a:gd name="connsiteY12444" fmla="*/ 3143260 h 3910698"/>
                <a:gd name="connsiteX12445" fmla="*/ 6765094 w 12193737"/>
                <a:gd name="connsiteY12445" fmla="*/ 3278107 h 3910698"/>
                <a:gd name="connsiteX12446" fmla="*/ 6765094 w 12193737"/>
                <a:gd name="connsiteY12446" fmla="*/ 3113857 h 3910698"/>
                <a:gd name="connsiteX12447" fmla="*/ 6648279 w 12193737"/>
                <a:gd name="connsiteY12447" fmla="*/ 3046398 h 3910698"/>
                <a:gd name="connsiteX12448" fmla="*/ 6765094 w 12193737"/>
                <a:gd name="connsiteY12448" fmla="*/ 2978974 h 3910698"/>
                <a:gd name="connsiteX12449" fmla="*/ 6765094 w 12193737"/>
                <a:gd name="connsiteY12449" fmla="*/ 3113857 h 3910698"/>
                <a:gd name="connsiteX12450" fmla="*/ 6765094 w 12193737"/>
                <a:gd name="connsiteY12450" fmla="*/ 2975064 h 3910698"/>
                <a:gd name="connsiteX12451" fmla="*/ 6644875 w 12193737"/>
                <a:gd name="connsiteY12451" fmla="*/ 3044443 h 3910698"/>
                <a:gd name="connsiteX12452" fmla="*/ 6639806 w 12193737"/>
                <a:gd name="connsiteY12452" fmla="*/ 3041509 h 3910698"/>
                <a:gd name="connsiteX12453" fmla="*/ 6639806 w 12193737"/>
                <a:gd name="connsiteY12453" fmla="*/ 2896814 h 3910698"/>
                <a:gd name="connsiteX12454" fmla="*/ 6765094 w 12193737"/>
                <a:gd name="connsiteY12454" fmla="*/ 2969161 h 3910698"/>
                <a:gd name="connsiteX12455" fmla="*/ 6765094 w 12193737"/>
                <a:gd name="connsiteY12455" fmla="*/ 2975064 h 3910698"/>
                <a:gd name="connsiteX12456" fmla="*/ 6765094 w 12193737"/>
                <a:gd name="connsiteY12456" fmla="*/ 2965251 h 3910698"/>
                <a:gd name="connsiteX12457" fmla="*/ 6641508 w 12193737"/>
                <a:gd name="connsiteY12457" fmla="*/ 2893917 h 3910698"/>
                <a:gd name="connsiteX12458" fmla="*/ 6765094 w 12193737"/>
                <a:gd name="connsiteY12458" fmla="*/ 2822583 h 3910698"/>
                <a:gd name="connsiteX12459" fmla="*/ 6765094 w 12193737"/>
                <a:gd name="connsiteY12459" fmla="*/ 2965287 h 3910698"/>
                <a:gd name="connsiteX12460" fmla="*/ 6765094 w 12193737"/>
                <a:gd name="connsiteY12460" fmla="*/ 2818636 h 3910698"/>
                <a:gd name="connsiteX12461" fmla="*/ 6639806 w 12193737"/>
                <a:gd name="connsiteY12461" fmla="*/ 2890984 h 3910698"/>
                <a:gd name="connsiteX12462" fmla="*/ 6639806 w 12193737"/>
                <a:gd name="connsiteY12462" fmla="*/ 2740422 h 3910698"/>
                <a:gd name="connsiteX12463" fmla="*/ 6765094 w 12193737"/>
                <a:gd name="connsiteY12463" fmla="*/ 2812770 h 3910698"/>
                <a:gd name="connsiteX12464" fmla="*/ 6765094 w 12193737"/>
                <a:gd name="connsiteY12464" fmla="*/ 2818672 h 3910698"/>
                <a:gd name="connsiteX12465" fmla="*/ 6765094 w 12193737"/>
                <a:gd name="connsiteY12465" fmla="*/ 2808823 h 3910698"/>
                <a:gd name="connsiteX12466" fmla="*/ 6641508 w 12193737"/>
                <a:gd name="connsiteY12466" fmla="*/ 2737453 h 3910698"/>
                <a:gd name="connsiteX12467" fmla="*/ 6765094 w 12193737"/>
                <a:gd name="connsiteY12467" fmla="*/ 2666119 h 3910698"/>
                <a:gd name="connsiteX12468" fmla="*/ 6765094 w 12193737"/>
                <a:gd name="connsiteY12468" fmla="*/ 2808823 h 3910698"/>
                <a:gd name="connsiteX12469" fmla="*/ 6765094 w 12193737"/>
                <a:gd name="connsiteY12469" fmla="*/ 2662208 h 3910698"/>
                <a:gd name="connsiteX12470" fmla="*/ 6639806 w 12193737"/>
                <a:gd name="connsiteY12470" fmla="*/ 2734556 h 3910698"/>
                <a:gd name="connsiteX12471" fmla="*/ 6639806 w 12193737"/>
                <a:gd name="connsiteY12471" fmla="*/ 2583958 h 3910698"/>
                <a:gd name="connsiteX12472" fmla="*/ 6765094 w 12193737"/>
                <a:gd name="connsiteY12472" fmla="*/ 2656306 h 3910698"/>
                <a:gd name="connsiteX12473" fmla="*/ 6765094 w 12193737"/>
                <a:gd name="connsiteY12473" fmla="*/ 2662208 h 3910698"/>
                <a:gd name="connsiteX12474" fmla="*/ 6765094 w 12193737"/>
                <a:gd name="connsiteY12474" fmla="*/ 2652395 h 3910698"/>
                <a:gd name="connsiteX12475" fmla="*/ 6641508 w 12193737"/>
                <a:gd name="connsiteY12475" fmla="*/ 2581061 h 3910698"/>
                <a:gd name="connsiteX12476" fmla="*/ 6765094 w 12193737"/>
                <a:gd name="connsiteY12476" fmla="*/ 2509727 h 3910698"/>
                <a:gd name="connsiteX12477" fmla="*/ 6765094 w 12193737"/>
                <a:gd name="connsiteY12477" fmla="*/ 2652431 h 3910698"/>
                <a:gd name="connsiteX12478" fmla="*/ 6765094 w 12193737"/>
                <a:gd name="connsiteY12478" fmla="*/ 2505780 h 3910698"/>
                <a:gd name="connsiteX12479" fmla="*/ 6639806 w 12193737"/>
                <a:gd name="connsiteY12479" fmla="*/ 2578128 h 3910698"/>
                <a:gd name="connsiteX12480" fmla="*/ 6639806 w 12193737"/>
                <a:gd name="connsiteY12480" fmla="*/ 2433432 h 3910698"/>
                <a:gd name="connsiteX12481" fmla="*/ 6644875 w 12193737"/>
                <a:gd name="connsiteY12481" fmla="*/ 2430499 h 3910698"/>
                <a:gd name="connsiteX12482" fmla="*/ 6765094 w 12193737"/>
                <a:gd name="connsiteY12482" fmla="*/ 2499914 h 3910698"/>
                <a:gd name="connsiteX12483" fmla="*/ 6765094 w 12193737"/>
                <a:gd name="connsiteY12483" fmla="*/ 2505816 h 3910698"/>
                <a:gd name="connsiteX12484" fmla="*/ 6765094 w 12193737"/>
                <a:gd name="connsiteY12484" fmla="*/ 2495967 h 3910698"/>
                <a:gd name="connsiteX12485" fmla="*/ 6648279 w 12193737"/>
                <a:gd name="connsiteY12485" fmla="*/ 2428544 h 3910698"/>
                <a:gd name="connsiteX12486" fmla="*/ 6765094 w 12193737"/>
                <a:gd name="connsiteY12486" fmla="*/ 2361120 h 3910698"/>
                <a:gd name="connsiteX12487" fmla="*/ 6765094 w 12193737"/>
                <a:gd name="connsiteY12487" fmla="*/ 2496003 h 3910698"/>
                <a:gd name="connsiteX12488" fmla="*/ 6765094 w 12193737"/>
                <a:gd name="connsiteY12488" fmla="*/ 2331754 h 3910698"/>
                <a:gd name="connsiteX12489" fmla="*/ 6648279 w 12193737"/>
                <a:gd name="connsiteY12489" fmla="*/ 2264294 h 3910698"/>
                <a:gd name="connsiteX12490" fmla="*/ 6765094 w 12193737"/>
                <a:gd name="connsiteY12490" fmla="*/ 2196871 h 3910698"/>
                <a:gd name="connsiteX12491" fmla="*/ 6765094 w 12193737"/>
                <a:gd name="connsiteY12491" fmla="*/ 2331754 h 3910698"/>
                <a:gd name="connsiteX12492" fmla="*/ 6765094 w 12193737"/>
                <a:gd name="connsiteY12492" fmla="*/ 2192924 h 3910698"/>
                <a:gd name="connsiteX12493" fmla="*/ 6644875 w 12193737"/>
                <a:gd name="connsiteY12493" fmla="*/ 2262339 h 3910698"/>
                <a:gd name="connsiteX12494" fmla="*/ 6639806 w 12193737"/>
                <a:gd name="connsiteY12494" fmla="*/ 2259406 h 3910698"/>
                <a:gd name="connsiteX12495" fmla="*/ 6639806 w 12193737"/>
                <a:gd name="connsiteY12495" fmla="*/ 2114710 h 3910698"/>
                <a:gd name="connsiteX12496" fmla="*/ 6765094 w 12193737"/>
                <a:gd name="connsiteY12496" fmla="*/ 2187058 h 3910698"/>
                <a:gd name="connsiteX12497" fmla="*/ 6765094 w 12193737"/>
                <a:gd name="connsiteY12497" fmla="*/ 2192960 h 3910698"/>
                <a:gd name="connsiteX12498" fmla="*/ 6765094 w 12193737"/>
                <a:gd name="connsiteY12498" fmla="*/ 2183111 h 3910698"/>
                <a:gd name="connsiteX12499" fmla="*/ 6641508 w 12193737"/>
                <a:gd name="connsiteY12499" fmla="*/ 2111777 h 3910698"/>
                <a:gd name="connsiteX12500" fmla="*/ 6765094 w 12193737"/>
                <a:gd name="connsiteY12500" fmla="*/ 2040407 h 3910698"/>
                <a:gd name="connsiteX12501" fmla="*/ 6765094 w 12193737"/>
                <a:gd name="connsiteY12501" fmla="*/ 2183111 h 3910698"/>
                <a:gd name="connsiteX12502" fmla="*/ 6765094 w 12193737"/>
                <a:gd name="connsiteY12502" fmla="*/ 2036496 h 3910698"/>
                <a:gd name="connsiteX12503" fmla="*/ 6639806 w 12193737"/>
                <a:gd name="connsiteY12503" fmla="*/ 2108844 h 3910698"/>
                <a:gd name="connsiteX12504" fmla="*/ 6639806 w 12193737"/>
                <a:gd name="connsiteY12504" fmla="*/ 1958282 h 3910698"/>
                <a:gd name="connsiteX12505" fmla="*/ 6765094 w 12193737"/>
                <a:gd name="connsiteY12505" fmla="*/ 2030630 h 3910698"/>
                <a:gd name="connsiteX12506" fmla="*/ 6765094 w 12193737"/>
                <a:gd name="connsiteY12506" fmla="*/ 2036532 h 3910698"/>
                <a:gd name="connsiteX12507" fmla="*/ 6765094 w 12193737"/>
                <a:gd name="connsiteY12507" fmla="*/ 2026683 h 3910698"/>
                <a:gd name="connsiteX12508" fmla="*/ 6641508 w 12193737"/>
                <a:gd name="connsiteY12508" fmla="*/ 1955349 h 3910698"/>
                <a:gd name="connsiteX12509" fmla="*/ 6765094 w 12193737"/>
                <a:gd name="connsiteY12509" fmla="*/ 1884015 h 3910698"/>
                <a:gd name="connsiteX12510" fmla="*/ 6765094 w 12193737"/>
                <a:gd name="connsiteY12510" fmla="*/ 2026719 h 3910698"/>
                <a:gd name="connsiteX12511" fmla="*/ 6765094 w 12193737"/>
                <a:gd name="connsiteY12511" fmla="*/ 1880068 h 3910698"/>
                <a:gd name="connsiteX12512" fmla="*/ 6639806 w 12193737"/>
                <a:gd name="connsiteY12512" fmla="*/ 1952416 h 3910698"/>
                <a:gd name="connsiteX12513" fmla="*/ 6639806 w 12193737"/>
                <a:gd name="connsiteY12513" fmla="*/ 1801854 h 3910698"/>
                <a:gd name="connsiteX12514" fmla="*/ 6765094 w 12193737"/>
                <a:gd name="connsiteY12514" fmla="*/ 1874202 h 3910698"/>
                <a:gd name="connsiteX12515" fmla="*/ 6765094 w 12193737"/>
                <a:gd name="connsiteY12515" fmla="*/ 1880104 h 3910698"/>
                <a:gd name="connsiteX12516" fmla="*/ 6765094 w 12193737"/>
                <a:gd name="connsiteY12516" fmla="*/ 1870255 h 3910698"/>
                <a:gd name="connsiteX12517" fmla="*/ 6641508 w 12193737"/>
                <a:gd name="connsiteY12517" fmla="*/ 1798921 h 3910698"/>
                <a:gd name="connsiteX12518" fmla="*/ 6765094 w 12193737"/>
                <a:gd name="connsiteY12518" fmla="*/ 1727551 h 3910698"/>
                <a:gd name="connsiteX12519" fmla="*/ 6765094 w 12193737"/>
                <a:gd name="connsiteY12519" fmla="*/ 1870255 h 3910698"/>
                <a:gd name="connsiteX12520" fmla="*/ 6765094 w 12193737"/>
                <a:gd name="connsiteY12520" fmla="*/ 1723640 h 3910698"/>
                <a:gd name="connsiteX12521" fmla="*/ 6639806 w 12193737"/>
                <a:gd name="connsiteY12521" fmla="*/ 1795988 h 3910698"/>
                <a:gd name="connsiteX12522" fmla="*/ 6639806 w 12193737"/>
                <a:gd name="connsiteY12522" fmla="*/ 1651292 h 3910698"/>
                <a:gd name="connsiteX12523" fmla="*/ 6644912 w 12193737"/>
                <a:gd name="connsiteY12523" fmla="*/ 1648359 h 3910698"/>
                <a:gd name="connsiteX12524" fmla="*/ 6765094 w 12193737"/>
                <a:gd name="connsiteY12524" fmla="*/ 1717738 h 3910698"/>
                <a:gd name="connsiteX12525" fmla="*/ 6765094 w 12193737"/>
                <a:gd name="connsiteY12525" fmla="*/ 1723640 h 3910698"/>
                <a:gd name="connsiteX12526" fmla="*/ 6765094 w 12193737"/>
                <a:gd name="connsiteY12526" fmla="*/ 1713827 h 3910698"/>
                <a:gd name="connsiteX12527" fmla="*/ 6648316 w 12193737"/>
                <a:gd name="connsiteY12527" fmla="*/ 1646404 h 3910698"/>
                <a:gd name="connsiteX12528" fmla="*/ 6765094 w 12193737"/>
                <a:gd name="connsiteY12528" fmla="*/ 1578981 h 3910698"/>
                <a:gd name="connsiteX12529" fmla="*/ 6765094 w 12193737"/>
                <a:gd name="connsiteY12529" fmla="*/ 1713827 h 3910698"/>
                <a:gd name="connsiteX12530" fmla="*/ 6765094 w 12193737"/>
                <a:gd name="connsiteY12530" fmla="*/ 1549578 h 3910698"/>
                <a:gd name="connsiteX12531" fmla="*/ 6648279 w 12193737"/>
                <a:gd name="connsiteY12531" fmla="*/ 1482155 h 3910698"/>
                <a:gd name="connsiteX12532" fmla="*/ 6765094 w 12193737"/>
                <a:gd name="connsiteY12532" fmla="*/ 1414731 h 3910698"/>
                <a:gd name="connsiteX12533" fmla="*/ 6765094 w 12193737"/>
                <a:gd name="connsiteY12533" fmla="*/ 1549614 h 3910698"/>
                <a:gd name="connsiteX12534" fmla="*/ 6765094 w 12193737"/>
                <a:gd name="connsiteY12534" fmla="*/ 1410784 h 3910698"/>
                <a:gd name="connsiteX12535" fmla="*/ 6644875 w 12193737"/>
                <a:gd name="connsiteY12535" fmla="*/ 1480199 h 3910698"/>
                <a:gd name="connsiteX12536" fmla="*/ 6639806 w 12193737"/>
                <a:gd name="connsiteY12536" fmla="*/ 1477266 h 3910698"/>
                <a:gd name="connsiteX12537" fmla="*/ 6639806 w 12193737"/>
                <a:gd name="connsiteY12537" fmla="*/ 1332570 h 3910698"/>
                <a:gd name="connsiteX12538" fmla="*/ 6765094 w 12193737"/>
                <a:gd name="connsiteY12538" fmla="*/ 1404882 h 3910698"/>
                <a:gd name="connsiteX12539" fmla="*/ 6765094 w 12193737"/>
                <a:gd name="connsiteY12539" fmla="*/ 1410784 h 3910698"/>
                <a:gd name="connsiteX12540" fmla="*/ 6765094 w 12193737"/>
                <a:gd name="connsiteY12540" fmla="*/ 1400971 h 3910698"/>
                <a:gd name="connsiteX12541" fmla="*/ 6641508 w 12193737"/>
                <a:gd name="connsiteY12541" fmla="*/ 1329637 h 3910698"/>
                <a:gd name="connsiteX12542" fmla="*/ 6765094 w 12193737"/>
                <a:gd name="connsiteY12542" fmla="*/ 1258303 h 3910698"/>
                <a:gd name="connsiteX12543" fmla="*/ 6765094 w 12193737"/>
                <a:gd name="connsiteY12543" fmla="*/ 1401008 h 3910698"/>
                <a:gd name="connsiteX12544" fmla="*/ 6765094 w 12193737"/>
                <a:gd name="connsiteY12544" fmla="*/ 1254357 h 3910698"/>
                <a:gd name="connsiteX12545" fmla="*/ 6639806 w 12193737"/>
                <a:gd name="connsiteY12545" fmla="*/ 1326704 h 3910698"/>
                <a:gd name="connsiteX12546" fmla="*/ 6639806 w 12193737"/>
                <a:gd name="connsiteY12546" fmla="*/ 1176143 h 3910698"/>
                <a:gd name="connsiteX12547" fmla="*/ 6765094 w 12193737"/>
                <a:gd name="connsiteY12547" fmla="*/ 1248490 h 3910698"/>
                <a:gd name="connsiteX12548" fmla="*/ 6765094 w 12193737"/>
                <a:gd name="connsiteY12548" fmla="*/ 1254393 h 3910698"/>
                <a:gd name="connsiteX12549" fmla="*/ 6765094 w 12193737"/>
                <a:gd name="connsiteY12549" fmla="*/ 1244544 h 3910698"/>
                <a:gd name="connsiteX12550" fmla="*/ 6641508 w 12193737"/>
                <a:gd name="connsiteY12550" fmla="*/ 1173210 h 3910698"/>
                <a:gd name="connsiteX12551" fmla="*/ 6765094 w 12193737"/>
                <a:gd name="connsiteY12551" fmla="*/ 1101839 h 3910698"/>
                <a:gd name="connsiteX12552" fmla="*/ 6765094 w 12193737"/>
                <a:gd name="connsiteY12552" fmla="*/ 1244544 h 3910698"/>
                <a:gd name="connsiteX12553" fmla="*/ 6765094 w 12193737"/>
                <a:gd name="connsiteY12553" fmla="*/ 1097929 h 3910698"/>
                <a:gd name="connsiteX12554" fmla="*/ 6639806 w 12193737"/>
                <a:gd name="connsiteY12554" fmla="*/ 1170276 h 3910698"/>
                <a:gd name="connsiteX12555" fmla="*/ 6639806 w 12193737"/>
                <a:gd name="connsiteY12555" fmla="*/ 1019715 h 3910698"/>
                <a:gd name="connsiteX12556" fmla="*/ 6765094 w 12193737"/>
                <a:gd name="connsiteY12556" fmla="*/ 1092063 h 3910698"/>
                <a:gd name="connsiteX12557" fmla="*/ 6765094 w 12193737"/>
                <a:gd name="connsiteY12557" fmla="*/ 1097965 h 3910698"/>
                <a:gd name="connsiteX12558" fmla="*/ 6765094 w 12193737"/>
                <a:gd name="connsiteY12558" fmla="*/ 1088116 h 3910698"/>
                <a:gd name="connsiteX12559" fmla="*/ 6641508 w 12193737"/>
                <a:gd name="connsiteY12559" fmla="*/ 1016782 h 3910698"/>
                <a:gd name="connsiteX12560" fmla="*/ 6765094 w 12193737"/>
                <a:gd name="connsiteY12560" fmla="*/ 945411 h 3910698"/>
                <a:gd name="connsiteX12561" fmla="*/ 6765094 w 12193737"/>
                <a:gd name="connsiteY12561" fmla="*/ 1088116 h 3910698"/>
                <a:gd name="connsiteX12562" fmla="*/ 6765094 w 12193737"/>
                <a:gd name="connsiteY12562" fmla="*/ 941501 h 3910698"/>
                <a:gd name="connsiteX12563" fmla="*/ 6639806 w 12193737"/>
                <a:gd name="connsiteY12563" fmla="*/ 1013848 h 3910698"/>
                <a:gd name="connsiteX12564" fmla="*/ 6639806 w 12193737"/>
                <a:gd name="connsiteY12564" fmla="*/ 869153 h 3910698"/>
                <a:gd name="connsiteX12565" fmla="*/ 6644875 w 12193737"/>
                <a:gd name="connsiteY12565" fmla="*/ 866220 h 3910698"/>
                <a:gd name="connsiteX12566" fmla="*/ 6765094 w 12193737"/>
                <a:gd name="connsiteY12566" fmla="*/ 935635 h 3910698"/>
                <a:gd name="connsiteX12567" fmla="*/ 6765094 w 12193737"/>
                <a:gd name="connsiteY12567" fmla="*/ 941537 h 3910698"/>
                <a:gd name="connsiteX12568" fmla="*/ 6765094 w 12193737"/>
                <a:gd name="connsiteY12568" fmla="*/ 931688 h 3910698"/>
                <a:gd name="connsiteX12569" fmla="*/ 6648279 w 12193737"/>
                <a:gd name="connsiteY12569" fmla="*/ 864264 h 3910698"/>
                <a:gd name="connsiteX12570" fmla="*/ 6765094 w 12193737"/>
                <a:gd name="connsiteY12570" fmla="*/ 796805 h 3910698"/>
                <a:gd name="connsiteX12571" fmla="*/ 6765094 w 12193737"/>
                <a:gd name="connsiteY12571" fmla="*/ 931688 h 3910698"/>
                <a:gd name="connsiteX12572" fmla="*/ 6765094 w 12193737"/>
                <a:gd name="connsiteY12572" fmla="*/ 767475 h 3910698"/>
                <a:gd name="connsiteX12573" fmla="*/ 6648279 w 12193737"/>
                <a:gd name="connsiteY12573" fmla="*/ 700051 h 3910698"/>
                <a:gd name="connsiteX12574" fmla="*/ 6765094 w 12193737"/>
                <a:gd name="connsiteY12574" fmla="*/ 632592 h 3910698"/>
                <a:gd name="connsiteX12575" fmla="*/ 6765094 w 12193737"/>
                <a:gd name="connsiteY12575" fmla="*/ 767475 h 3910698"/>
                <a:gd name="connsiteX12576" fmla="*/ 6765094 w 12193737"/>
                <a:gd name="connsiteY12576" fmla="*/ 628645 h 3910698"/>
                <a:gd name="connsiteX12577" fmla="*/ 6644875 w 12193737"/>
                <a:gd name="connsiteY12577" fmla="*/ 698060 h 3910698"/>
                <a:gd name="connsiteX12578" fmla="*/ 6639806 w 12193737"/>
                <a:gd name="connsiteY12578" fmla="*/ 695127 h 3910698"/>
                <a:gd name="connsiteX12579" fmla="*/ 6639806 w 12193737"/>
                <a:gd name="connsiteY12579" fmla="*/ 550431 h 3910698"/>
                <a:gd name="connsiteX12580" fmla="*/ 6765094 w 12193737"/>
                <a:gd name="connsiteY12580" fmla="*/ 622779 h 3910698"/>
                <a:gd name="connsiteX12581" fmla="*/ 6765094 w 12193737"/>
                <a:gd name="connsiteY12581" fmla="*/ 628681 h 3910698"/>
                <a:gd name="connsiteX12582" fmla="*/ 6765094 w 12193737"/>
                <a:gd name="connsiteY12582" fmla="*/ 618832 h 3910698"/>
                <a:gd name="connsiteX12583" fmla="*/ 6641508 w 12193737"/>
                <a:gd name="connsiteY12583" fmla="*/ 547498 h 3910698"/>
                <a:gd name="connsiteX12584" fmla="*/ 6765094 w 12193737"/>
                <a:gd name="connsiteY12584" fmla="*/ 476128 h 3910698"/>
                <a:gd name="connsiteX12585" fmla="*/ 6765094 w 12193737"/>
                <a:gd name="connsiteY12585" fmla="*/ 618832 h 3910698"/>
                <a:gd name="connsiteX12586" fmla="*/ 6765094 w 12193737"/>
                <a:gd name="connsiteY12586" fmla="*/ 472217 h 3910698"/>
                <a:gd name="connsiteX12587" fmla="*/ 6639806 w 12193737"/>
                <a:gd name="connsiteY12587" fmla="*/ 544565 h 3910698"/>
                <a:gd name="connsiteX12588" fmla="*/ 6639806 w 12193737"/>
                <a:gd name="connsiteY12588" fmla="*/ 394003 h 3910698"/>
                <a:gd name="connsiteX12589" fmla="*/ 6765094 w 12193737"/>
                <a:gd name="connsiteY12589" fmla="*/ 466351 h 3910698"/>
                <a:gd name="connsiteX12590" fmla="*/ 6765094 w 12193737"/>
                <a:gd name="connsiteY12590" fmla="*/ 472253 h 3910698"/>
                <a:gd name="connsiteX12591" fmla="*/ 6765094 w 12193737"/>
                <a:gd name="connsiteY12591" fmla="*/ 462404 h 3910698"/>
                <a:gd name="connsiteX12592" fmla="*/ 6641508 w 12193737"/>
                <a:gd name="connsiteY12592" fmla="*/ 391070 h 3910698"/>
                <a:gd name="connsiteX12593" fmla="*/ 6765094 w 12193737"/>
                <a:gd name="connsiteY12593" fmla="*/ 319700 h 3910698"/>
                <a:gd name="connsiteX12594" fmla="*/ 6765094 w 12193737"/>
                <a:gd name="connsiteY12594" fmla="*/ 462404 h 3910698"/>
                <a:gd name="connsiteX12595" fmla="*/ 6765094 w 12193737"/>
                <a:gd name="connsiteY12595" fmla="*/ 315789 h 3910698"/>
                <a:gd name="connsiteX12596" fmla="*/ 6639806 w 12193737"/>
                <a:gd name="connsiteY12596" fmla="*/ 388137 h 3910698"/>
                <a:gd name="connsiteX12597" fmla="*/ 6639806 w 12193737"/>
                <a:gd name="connsiteY12597" fmla="*/ 237575 h 3910698"/>
                <a:gd name="connsiteX12598" fmla="*/ 6765094 w 12193737"/>
                <a:gd name="connsiteY12598" fmla="*/ 309923 h 3910698"/>
                <a:gd name="connsiteX12599" fmla="*/ 6765094 w 12193737"/>
                <a:gd name="connsiteY12599" fmla="*/ 315825 h 3910698"/>
                <a:gd name="connsiteX12600" fmla="*/ 6765094 w 12193737"/>
                <a:gd name="connsiteY12600" fmla="*/ 305976 h 3910698"/>
                <a:gd name="connsiteX12601" fmla="*/ 6641508 w 12193737"/>
                <a:gd name="connsiteY12601" fmla="*/ 234642 h 3910698"/>
                <a:gd name="connsiteX12602" fmla="*/ 6765094 w 12193737"/>
                <a:gd name="connsiteY12602" fmla="*/ 163308 h 3910698"/>
                <a:gd name="connsiteX12603" fmla="*/ 6765094 w 12193737"/>
                <a:gd name="connsiteY12603" fmla="*/ 306012 h 3910698"/>
                <a:gd name="connsiteX12604" fmla="*/ 6765094 w 12193737"/>
                <a:gd name="connsiteY12604" fmla="*/ 159361 h 3910698"/>
                <a:gd name="connsiteX12605" fmla="*/ 6639806 w 12193737"/>
                <a:gd name="connsiteY12605" fmla="*/ 231709 h 3910698"/>
                <a:gd name="connsiteX12606" fmla="*/ 6639806 w 12193737"/>
                <a:gd name="connsiteY12606" fmla="*/ 87013 h 3910698"/>
                <a:gd name="connsiteX12607" fmla="*/ 6644912 w 12193737"/>
                <a:gd name="connsiteY12607" fmla="*/ 84080 h 3910698"/>
                <a:gd name="connsiteX12608" fmla="*/ 6765094 w 12193737"/>
                <a:gd name="connsiteY12608" fmla="*/ 153459 h 3910698"/>
                <a:gd name="connsiteX12609" fmla="*/ 6765094 w 12193737"/>
                <a:gd name="connsiteY12609" fmla="*/ 159361 h 3910698"/>
                <a:gd name="connsiteX12610" fmla="*/ 6765094 w 12193737"/>
                <a:gd name="connsiteY12610" fmla="*/ 149548 h 3910698"/>
                <a:gd name="connsiteX12611" fmla="*/ 6648279 w 12193737"/>
                <a:gd name="connsiteY12611" fmla="*/ 82125 h 3910698"/>
                <a:gd name="connsiteX12612" fmla="*/ 6765094 w 12193737"/>
                <a:gd name="connsiteY12612" fmla="*/ 14701 h 3910698"/>
                <a:gd name="connsiteX12613" fmla="*/ 6765094 w 12193737"/>
                <a:gd name="connsiteY12613" fmla="*/ 149584 h 3910698"/>
                <a:gd name="connsiteX12614" fmla="*/ 6782040 w 12193737"/>
                <a:gd name="connsiteY12614" fmla="*/ 3896033 h 3910698"/>
                <a:gd name="connsiteX12615" fmla="*/ 6782040 w 12193737"/>
                <a:gd name="connsiteY12615" fmla="*/ 3761114 h 3910698"/>
                <a:gd name="connsiteX12616" fmla="*/ 6898891 w 12193737"/>
                <a:gd name="connsiteY12616" fmla="*/ 3828573 h 3910698"/>
                <a:gd name="connsiteX12617" fmla="*/ 6782040 w 12193737"/>
                <a:gd name="connsiteY12617" fmla="*/ 3896033 h 3910698"/>
                <a:gd name="connsiteX12618" fmla="*/ 6902295 w 12193737"/>
                <a:gd name="connsiteY12618" fmla="*/ 3826618 h 3910698"/>
                <a:gd name="connsiteX12619" fmla="*/ 6782040 w 12193737"/>
                <a:gd name="connsiteY12619" fmla="*/ 3757167 h 3910698"/>
                <a:gd name="connsiteX12620" fmla="*/ 6782040 w 12193737"/>
                <a:gd name="connsiteY12620" fmla="*/ 3751337 h 3910698"/>
                <a:gd name="connsiteX12621" fmla="*/ 6907364 w 12193737"/>
                <a:gd name="connsiteY12621" fmla="*/ 3678989 h 3910698"/>
                <a:gd name="connsiteX12622" fmla="*/ 6907364 w 12193737"/>
                <a:gd name="connsiteY12622" fmla="*/ 3823649 h 3910698"/>
                <a:gd name="connsiteX12623" fmla="*/ 6902295 w 12193737"/>
                <a:gd name="connsiteY12623" fmla="*/ 3826582 h 3910698"/>
                <a:gd name="connsiteX12624" fmla="*/ 6910768 w 12193737"/>
                <a:gd name="connsiteY12624" fmla="*/ 3821730 h 3910698"/>
                <a:gd name="connsiteX12625" fmla="*/ 6910768 w 12193737"/>
                <a:gd name="connsiteY12625" fmla="*/ 3678989 h 3910698"/>
                <a:gd name="connsiteX12626" fmla="*/ 7034353 w 12193737"/>
                <a:gd name="connsiteY12626" fmla="*/ 3750360 h 3910698"/>
                <a:gd name="connsiteX12627" fmla="*/ 6910768 w 12193737"/>
                <a:gd name="connsiteY12627" fmla="*/ 3821730 h 3910698"/>
                <a:gd name="connsiteX12628" fmla="*/ 7042826 w 12193737"/>
                <a:gd name="connsiteY12628" fmla="*/ 3907765 h 3910698"/>
                <a:gd name="connsiteX12629" fmla="*/ 6919241 w 12193737"/>
                <a:gd name="connsiteY12629" fmla="*/ 3836395 h 3910698"/>
                <a:gd name="connsiteX12630" fmla="*/ 7042826 w 12193737"/>
                <a:gd name="connsiteY12630" fmla="*/ 3765025 h 3910698"/>
                <a:gd name="connsiteX12631" fmla="*/ 7042826 w 12193737"/>
                <a:gd name="connsiteY12631" fmla="*/ 3907729 h 3910698"/>
                <a:gd name="connsiteX12632" fmla="*/ 7046230 w 12193737"/>
                <a:gd name="connsiteY12632" fmla="*/ 3907765 h 3910698"/>
                <a:gd name="connsiteX12633" fmla="*/ 7046230 w 12193737"/>
                <a:gd name="connsiteY12633" fmla="*/ 3763069 h 3910698"/>
                <a:gd name="connsiteX12634" fmla="*/ 7051300 w 12193737"/>
                <a:gd name="connsiteY12634" fmla="*/ 3760137 h 3910698"/>
                <a:gd name="connsiteX12635" fmla="*/ 7176624 w 12193737"/>
                <a:gd name="connsiteY12635" fmla="*/ 3832484 h 3910698"/>
                <a:gd name="connsiteX12636" fmla="*/ 7046230 w 12193737"/>
                <a:gd name="connsiteY12636" fmla="*/ 3907801 h 3910698"/>
                <a:gd name="connsiteX12637" fmla="*/ 7178289 w 12193737"/>
                <a:gd name="connsiteY12637" fmla="*/ 3829551 h 3910698"/>
                <a:gd name="connsiteX12638" fmla="*/ 7054704 w 12193737"/>
                <a:gd name="connsiteY12638" fmla="*/ 3758181 h 3910698"/>
                <a:gd name="connsiteX12639" fmla="*/ 7178289 w 12193737"/>
                <a:gd name="connsiteY12639" fmla="*/ 3686811 h 3910698"/>
                <a:gd name="connsiteX12640" fmla="*/ 7178289 w 12193737"/>
                <a:gd name="connsiteY12640" fmla="*/ 3829551 h 3910698"/>
                <a:gd name="connsiteX12641" fmla="*/ 7181693 w 12193737"/>
                <a:gd name="connsiteY12641" fmla="*/ 3684855 h 3910698"/>
                <a:gd name="connsiteX12642" fmla="*/ 7186762 w 12193737"/>
                <a:gd name="connsiteY12642" fmla="*/ 3681922 h 3910698"/>
                <a:gd name="connsiteX12643" fmla="*/ 7312086 w 12193737"/>
                <a:gd name="connsiteY12643" fmla="*/ 3754271 h 3910698"/>
                <a:gd name="connsiteX12644" fmla="*/ 7181693 w 12193737"/>
                <a:gd name="connsiteY12644" fmla="*/ 3829551 h 3910698"/>
                <a:gd name="connsiteX12645" fmla="*/ 7181693 w 12193737"/>
                <a:gd name="connsiteY12645" fmla="*/ 3684855 h 3910698"/>
                <a:gd name="connsiteX12646" fmla="*/ 7313752 w 12193737"/>
                <a:gd name="connsiteY12646" fmla="*/ 3907765 h 3910698"/>
                <a:gd name="connsiteX12647" fmla="*/ 7183395 w 12193737"/>
                <a:gd name="connsiteY12647" fmla="*/ 3832484 h 3910698"/>
                <a:gd name="connsiteX12648" fmla="*/ 7313752 w 12193737"/>
                <a:gd name="connsiteY12648" fmla="*/ 3757240 h 3910698"/>
                <a:gd name="connsiteX12649" fmla="*/ 7313752 w 12193737"/>
                <a:gd name="connsiteY12649" fmla="*/ 3907765 h 3910698"/>
                <a:gd name="connsiteX12650" fmla="*/ 7313752 w 12193737"/>
                <a:gd name="connsiteY12650" fmla="*/ 3751301 h 3910698"/>
                <a:gd name="connsiteX12651" fmla="*/ 7190166 w 12193737"/>
                <a:gd name="connsiteY12651" fmla="*/ 3679931 h 3910698"/>
                <a:gd name="connsiteX12652" fmla="*/ 7313752 w 12193737"/>
                <a:gd name="connsiteY12652" fmla="*/ 3608597 h 3910698"/>
                <a:gd name="connsiteX12653" fmla="*/ 7313752 w 12193737"/>
                <a:gd name="connsiteY12653" fmla="*/ 3751301 h 3910698"/>
                <a:gd name="connsiteX12654" fmla="*/ 7442516 w 12193737"/>
                <a:gd name="connsiteY12654" fmla="*/ 3835381 h 3910698"/>
                <a:gd name="connsiteX12655" fmla="*/ 7317192 w 12193737"/>
                <a:gd name="connsiteY12655" fmla="*/ 3907765 h 3910698"/>
                <a:gd name="connsiteX12656" fmla="*/ 7317192 w 12193737"/>
                <a:gd name="connsiteY12656" fmla="*/ 3757203 h 3910698"/>
                <a:gd name="connsiteX12657" fmla="*/ 7442516 w 12193737"/>
                <a:gd name="connsiteY12657" fmla="*/ 3829587 h 3910698"/>
                <a:gd name="connsiteX12658" fmla="*/ 7442516 w 12193737"/>
                <a:gd name="connsiteY12658" fmla="*/ 3835417 h 3910698"/>
                <a:gd name="connsiteX12659" fmla="*/ 7442516 w 12193737"/>
                <a:gd name="connsiteY12659" fmla="*/ 3825641 h 3910698"/>
                <a:gd name="connsiteX12660" fmla="*/ 7318857 w 12193737"/>
                <a:gd name="connsiteY12660" fmla="*/ 3754234 h 3910698"/>
                <a:gd name="connsiteX12661" fmla="*/ 7442516 w 12193737"/>
                <a:gd name="connsiteY12661" fmla="*/ 3682864 h 3910698"/>
                <a:gd name="connsiteX12662" fmla="*/ 7442516 w 12193737"/>
                <a:gd name="connsiteY12662" fmla="*/ 3825604 h 3910698"/>
                <a:gd name="connsiteX12663" fmla="*/ 7442516 w 12193737"/>
                <a:gd name="connsiteY12663" fmla="*/ 3678953 h 3910698"/>
                <a:gd name="connsiteX12664" fmla="*/ 7317192 w 12193737"/>
                <a:gd name="connsiteY12664" fmla="*/ 3751337 h 3910698"/>
                <a:gd name="connsiteX12665" fmla="*/ 7317192 w 12193737"/>
                <a:gd name="connsiteY12665" fmla="*/ 3606642 h 3910698"/>
                <a:gd name="connsiteX12666" fmla="*/ 7322298 w 12193737"/>
                <a:gd name="connsiteY12666" fmla="*/ 3603708 h 3910698"/>
                <a:gd name="connsiteX12667" fmla="*/ 7442552 w 12193737"/>
                <a:gd name="connsiteY12667" fmla="*/ 3673123 h 3910698"/>
                <a:gd name="connsiteX12668" fmla="*/ 7442552 w 12193737"/>
                <a:gd name="connsiteY12668" fmla="*/ 3678953 h 3910698"/>
                <a:gd name="connsiteX12669" fmla="*/ 7442516 w 12193737"/>
                <a:gd name="connsiteY12669" fmla="*/ 3669213 h 3910698"/>
                <a:gd name="connsiteX12670" fmla="*/ 7325665 w 12193737"/>
                <a:gd name="connsiteY12670" fmla="*/ 3601753 h 3910698"/>
                <a:gd name="connsiteX12671" fmla="*/ 7442516 w 12193737"/>
                <a:gd name="connsiteY12671" fmla="*/ 3534257 h 3910698"/>
                <a:gd name="connsiteX12672" fmla="*/ 7442516 w 12193737"/>
                <a:gd name="connsiteY12672" fmla="*/ 3669213 h 3910698"/>
                <a:gd name="connsiteX12673" fmla="*/ 7442516 w 12193737"/>
                <a:gd name="connsiteY12673" fmla="*/ 3504963 h 3910698"/>
                <a:gd name="connsiteX12674" fmla="*/ 7325629 w 12193737"/>
                <a:gd name="connsiteY12674" fmla="*/ 3437468 h 3910698"/>
                <a:gd name="connsiteX12675" fmla="*/ 7442516 w 12193737"/>
                <a:gd name="connsiteY12675" fmla="*/ 3370008 h 3910698"/>
                <a:gd name="connsiteX12676" fmla="*/ 7442516 w 12193737"/>
                <a:gd name="connsiteY12676" fmla="*/ 3504963 h 3910698"/>
                <a:gd name="connsiteX12677" fmla="*/ 7442516 w 12193737"/>
                <a:gd name="connsiteY12677" fmla="*/ 3366097 h 3910698"/>
                <a:gd name="connsiteX12678" fmla="*/ 7322225 w 12193737"/>
                <a:gd name="connsiteY12678" fmla="*/ 3435512 h 3910698"/>
                <a:gd name="connsiteX12679" fmla="*/ 7317156 w 12193737"/>
                <a:gd name="connsiteY12679" fmla="*/ 3432579 h 3910698"/>
                <a:gd name="connsiteX12680" fmla="*/ 7317156 w 12193737"/>
                <a:gd name="connsiteY12680" fmla="*/ 3287883 h 3910698"/>
                <a:gd name="connsiteX12681" fmla="*/ 7442480 w 12193737"/>
                <a:gd name="connsiteY12681" fmla="*/ 3360267 h 3910698"/>
                <a:gd name="connsiteX12682" fmla="*/ 7442480 w 12193737"/>
                <a:gd name="connsiteY12682" fmla="*/ 3366097 h 3910698"/>
                <a:gd name="connsiteX12683" fmla="*/ 7442516 w 12193737"/>
                <a:gd name="connsiteY12683" fmla="*/ 3356357 h 3910698"/>
                <a:gd name="connsiteX12684" fmla="*/ 7318857 w 12193737"/>
                <a:gd name="connsiteY12684" fmla="*/ 3284987 h 3910698"/>
                <a:gd name="connsiteX12685" fmla="*/ 7442516 w 12193737"/>
                <a:gd name="connsiteY12685" fmla="*/ 3213616 h 3910698"/>
                <a:gd name="connsiteX12686" fmla="*/ 7442516 w 12193737"/>
                <a:gd name="connsiteY12686" fmla="*/ 3356357 h 3910698"/>
                <a:gd name="connsiteX12687" fmla="*/ 7442516 w 12193737"/>
                <a:gd name="connsiteY12687" fmla="*/ 3209670 h 3910698"/>
                <a:gd name="connsiteX12688" fmla="*/ 7317192 w 12193737"/>
                <a:gd name="connsiteY12688" fmla="*/ 3282054 h 3910698"/>
                <a:gd name="connsiteX12689" fmla="*/ 7317192 w 12193737"/>
                <a:gd name="connsiteY12689" fmla="*/ 3131492 h 3910698"/>
                <a:gd name="connsiteX12690" fmla="*/ 7442516 w 12193737"/>
                <a:gd name="connsiteY12690" fmla="*/ 3203876 h 3910698"/>
                <a:gd name="connsiteX12691" fmla="*/ 7442516 w 12193737"/>
                <a:gd name="connsiteY12691" fmla="*/ 3209706 h 3910698"/>
                <a:gd name="connsiteX12692" fmla="*/ 7442516 w 12193737"/>
                <a:gd name="connsiteY12692" fmla="*/ 3199929 h 3910698"/>
                <a:gd name="connsiteX12693" fmla="*/ 7318857 w 12193737"/>
                <a:gd name="connsiteY12693" fmla="*/ 3128522 h 3910698"/>
                <a:gd name="connsiteX12694" fmla="*/ 7442516 w 12193737"/>
                <a:gd name="connsiteY12694" fmla="*/ 3057152 h 3910698"/>
                <a:gd name="connsiteX12695" fmla="*/ 7442516 w 12193737"/>
                <a:gd name="connsiteY12695" fmla="*/ 3199929 h 3910698"/>
                <a:gd name="connsiteX12696" fmla="*/ 7442516 w 12193737"/>
                <a:gd name="connsiteY12696" fmla="*/ 3053242 h 3910698"/>
                <a:gd name="connsiteX12697" fmla="*/ 7317192 w 12193737"/>
                <a:gd name="connsiteY12697" fmla="*/ 3125626 h 3910698"/>
                <a:gd name="connsiteX12698" fmla="*/ 7317192 w 12193737"/>
                <a:gd name="connsiteY12698" fmla="*/ 2975064 h 3910698"/>
                <a:gd name="connsiteX12699" fmla="*/ 7442516 w 12193737"/>
                <a:gd name="connsiteY12699" fmla="*/ 3047448 h 3910698"/>
                <a:gd name="connsiteX12700" fmla="*/ 7442516 w 12193737"/>
                <a:gd name="connsiteY12700" fmla="*/ 3053278 h 3910698"/>
                <a:gd name="connsiteX12701" fmla="*/ 7442516 w 12193737"/>
                <a:gd name="connsiteY12701" fmla="*/ 3043501 h 3910698"/>
                <a:gd name="connsiteX12702" fmla="*/ 7318857 w 12193737"/>
                <a:gd name="connsiteY12702" fmla="*/ 2972094 h 3910698"/>
                <a:gd name="connsiteX12703" fmla="*/ 7442516 w 12193737"/>
                <a:gd name="connsiteY12703" fmla="*/ 2900724 h 3910698"/>
                <a:gd name="connsiteX12704" fmla="*/ 7442516 w 12193737"/>
                <a:gd name="connsiteY12704" fmla="*/ 3043501 h 3910698"/>
                <a:gd name="connsiteX12705" fmla="*/ 7442516 w 12193737"/>
                <a:gd name="connsiteY12705" fmla="*/ 2896814 h 3910698"/>
                <a:gd name="connsiteX12706" fmla="*/ 7317192 w 12193737"/>
                <a:gd name="connsiteY12706" fmla="*/ 2969198 h 3910698"/>
                <a:gd name="connsiteX12707" fmla="*/ 7317192 w 12193737"/>
                <a:gd name="connsiteY12707" fmla="*/ 2824502 h 3910698"/>
                <a:gd name="connsiteX12708" fmla="*/ 7322298 w 12193737"/>
                <a:gd name="connsiteY12708" fmla="*/ 2821569 h 3910698"/>
                <a:gd name="connsiteX12709" fmla="*/ 7442552 w 12193737"/>
                <a:gd name="connsiteY12709" fmla="*/ 2890984 h 3910698"/>
                <a:gd name="connsiteX12710" fmla="*/ 7442552 w 12193737"/>
                <a:gd name="connsiteY12710" fmla="*/ 2896814 h 3910698"/>
                <a:gd name="connsiteX12711" fmla="*/ 7442516 w 12193737"/>
                <a:gd name="connsiteY12711" fmla="*/ 2887109 h 3910698"/>
                <a:gd name="connsiteX12712" fmla="*/ 7325665 w 12193737"/>
                <a:gd name="connsiteY12712" fmla="*/ 2819613 h 3910698"/>
                <a:gd name="connsiteX12713" fmla="*/ 7442516 w 12193737"/>
                <a:gd name="connsiteY12713" fmla="*/ 2752154 h 3910698"/>
                <a:gd name="connsiteX12714" fmla="*/ 7442516 w 12193737"/>
                <a:gd name="connsiteY12714" fmla="*/ 2887109 h 3910698"/>
                <a:gd name="connsiteX12715" fmla="*/ 7442516 w 12193737"/>
                <a:gd name="connsiteY12715" fmla="*/ 2722824 h 3910698"/>
                <a:gd name="connsiteX12716" fmla="*/ 7325629 w 12193737"/>
                <a:gd name="connsiteY12716" fmla="*/ 2655364 h 3910698"/>
                <a:gd name="connsiteX12717" fmla="*/ 7442516 w 12193737"/>
                <a:gd name="connsiteY12717" fmla="*/ 2587868 h 3910698"/>
                <a:gd name="connsiteX12718" fmla="*/ 7442516 w 12193737"/>
                <a:gd name="connsiteY12718" fmla="*/ 2722824 h 3910698"/>
                <a:gd name="connsiteX12719" fmla="*/ 7442516 w 12193737"/>
                <a:gd name="connsiteY12719" fmla="*/ 2583958 h 3910698"/>
                <a:gd name="connsiteX12720" fmla="*/ 7322225 w 12193737"/>
                <a:gd name="connsiteY12720" fmla="*/ 2653409 h 3910698"/>
                <a:gd name="connsiteX12721" fmla="*/ 7317156 w 12193737"/>
                <a:gd name="connsiteY12721" fmla="*/ 2650476 h 3910698"/>
                <a:gd name="connsiteX12722" fmla="*/ 7317156 w 12193737"/>
                <a:gd name="connsiteY12722" fmla="*/ 2505780 h 3910698"/>
                <a:gd name="connsiteX12723" fmla="*/ 7442480 w 12193737"/>
                <a:gd name="connsiteY12723" fmla="*/ 2578128 h 3910698"/>
                <a:gd name="connsiteX12724" fmla="*/ 7442480 w 12193737"/>
                <a:gd name="connsiteY12724" fmla="*/ 2583958 h 3910698"/>
                <a:gd name="connsiteX12725" fmla="*/ 7442516 w 12193737"/>
                <a:gd name="connsiteY12725" fmla="*/ 2574253 h 3910698"/>
                <a:gd name="connsiteX12726" fmla="*/ 7318857 w 12193737"/>
                <a:gd name="connsiteY12726" fmla="*/ 2502847 h 3910698"/>
                <a:gd name="connsiteX12727" fmla="*/ 7442516 w 12193737"/>
                <a:gd name="connsiteY12727" fmla="*/ 2431440 h 3910698"/>
                <a:gd name="connsiteX12728" fmla="*/ 7442516 w 12193737"/>
                <a:gd name="connsiteY12728" fmla="*/ 2574217 h 3910698"/>
                <a:gd name="connsiteX12729" fmla="*/ 7442516 w 12193737"/>
                <a:gd name="connsiteY12729" fmla="*/ 2427530 h 3910698"/>
                <a:gd name="connsiteX12730" fmla="*/ 7317192 w 12193737"/>
                <a:gd name="connsiteY12730" fmla="*/ 2499914 h 3910698"/>
                <a:gd name="connsiteX12731" fmla="*/ 7317192 w 12193737"/>
                <a:gd name="connsiteY12731" fmla="*/ 2349352 h 3910698"/>
                <a:gd name="connsiteX12732" fmla="*/ 7442516 w 12193737"/>
                <a:gd name="connsiteY12732" fmla="*/ 2421700 h 3910698"/>
                <a:gd name="connsiteX12733" fmla="*/ 7442516 w 12193737"/>
                <a:gd name="connsiteY12733" fmla="*/ 2427530 h 3910698"/>
                <a:gd name="connsiteX12734" fmla="*/ 7442516 w 12193737"/>
                <a:gd name="connsiteY12734" fmla="*/ 2417825 h 3910698"/>
                <a:gd name="connsiteX12735" fmla="*/ 7318857 w 12193737"/>
                <a:gd name="connsiteY12735" fmla="*/ 2346419 h 3910698"/>
                <a:gd name="connsiteX12736" fmla="*/ 7442516 w 12193737"/>
                <a:gd name="connsiteY12736" fmla="*/ 2275049 h 3910698"/>
                <a:gd name="connsiteX12737" fmla="*/ 7442516 w 12193737"/>
                <a:gd name="connsiteY12737" fmla="*/ 2417825 h 3910698"/>
                <a:gd name="connsiteX12738" fmla="*/ 7442516 w 12193737"/>
                <a:gd name="connsiteY12738" fmla="*/ 2271102 h 3910698"/>
                <a:gd name="connsiteX12739" fmla="*/ 7317192 w 12193737"/>
                <a:gd name="connsiteY12739" fmla="*/ 2343486 h 3910698"/>
                <a:gd name="connsiteX12740" fmla="*/ 7317192 w 12193737"/>
                <a:gd name="connsiteY12740" fmla="*/ 2192924 h 3910698"/>
                <a:gd name="connsiteX12741" fmla="*/ 7442516 w 12193737"/>
                <a:gd name="connsiteY12741" fmla="*/ 2265308 h 3910698"/>
                <a:gd name="connsiteX12742" fmla="*/ 7442516 w 12193737"/>
                <a:gd name="connsiteY12742" fmla="*/ 2271138 h 3910698"/>
                <a:gd name="connsiteX12743" fmla="*/ 7442516 w 12193737"/>
                <a:gd name="connsiteY12743" fmla="*/ 2261398 h 3910698"/>
                <a:gd name="connsiteX12744" fmla="*/ 7318857 w 12193737"/>
                <a:gd name="connsiteY12744" fmla="*/ 2190027 h 3910698"/>
                <a:gd name="connsiteX12745" fmla="*/ 7442516 w 12193737"/>
                <a:gd name="connsiteY12745" fmla="*/ 2118621 h 3910698"/>
                <a:gd name="connsiteX12746" fmla="*/ 7442516 w 12193737"/>
                <a:gd name="connsiteY12746" fmla="*/ 2261398 h 3910698"/>
                <a:gd name="connsiteX12747" fmla="*/ 7442516 w 12193737"/>
                <a:gd name="connsiteY12747" fmla="*/ 2114674 h 3910698"/>
                <a:gd name="connsiteX12748" fmla="*/ 7317192 w 12193737"/>
                <a:gd name="connsiteY12748" fmla="*/ 2187058 h 3910698"/>
                <a:gd name="connsiteX12749" fmla="*/ 7317192 w 12193737"/>
                <a:gd name="connsiteY12749" fmla="*/ 2042362 h 3910698"/>
                <a:gd name="connsiteX12750" fmla="*/ 7322298 w 12193737"/>
                <a:gd name="connsiteY12750" fmla="*/ 2039429 h 3910698"/>
                <a:gd name="connsiteX12751" fmla="*/ 7442552 w 12193737"/>
                <a:gd name="connsiteY12751" fmla="*/ 2108880 h 3910698"/>
                <a:gd name="connsiteX12752" fmla="*/ 7442552 w 12193737"/>
                <a:gd name="connsiteY12752" fmla="*/ 2114710 h 3910698"/>
                <a:gd name="connsiteX12753" fmla="*/ 7442516 w 12193737"/>
                <a:gd name="connsiteY12753" fmla="*/ 2104970 h 3910698"/>
                <a:gd name="connsiteX12754" fmla="*/ 7325629 w 12193737"/>
                <a:gd name="connsiteY12754" fmla="*/ 2037474 h 3910698"/>
                <a:gd name="connsiteX12755" fmla="*/ 7442516 w 12193737"/>
                <a:gd name="connsiteY12755" fmla="*/ 1969978 h 3910698"/>
                <a:gd name="connsiteX12756" fmla="*/ 7442516 w 12193737"/>
                <a:gd name="connsiteY12756" fmla="*/ 2104933 h 3910698"/>
                <a:gd name="connsiteX12757" fmla="*/ 7442516 w 12193737"/>
                <a:gd name="connsiteY12757" fmla="*/ 1940720 h 3910698"/>
                <a:gd name="connsiteX12758" fmla="*/ 7325629 w 12193737"/>
                <a:gd name="connsiteY12758" fmla="*/ 1873225 h 3910698"/>
                <a:gd name="connsiteX12759" fmla="*/ 7442516 w 12193737"/>
                <a:gd name="connsiteY12759" fmla="*/ 1805729 h 3910698"/>
                <a:gd name="connsiteX12760" fmla="*/ 7442516 w 12193737"/>
                <a:gd name="connsiteY12760" fmla="*/ 1940684 h 3910698"/>
                <a:gd name="connsiteX12761" fmla="*/ 7442516 w 12193737"/>
                <a:gd name="connsiteY12761" fmla="*/ 1801818 h 3910698"/>
                <a:gd name="connsiteX12762" fmla="*/ 7322225 w 12193737"/>
                <a:gd name="connsiteY12762" fmla="*/ 1871269 h 3910698"/>
                <a:gd name="connsiteX12763" fmla="*/ 7317156 w 12193737"/>
                <a:gd name="connsiteY12763" fmla="*/ 1868336 h 3910698"/>
                <a:gd name="connsiteX12764" fmla="*/ 7317156 w 12193737"/>
                <a:gd name="connsiteY12764" fmla="*/ 1723640 h 3910698"/>
                <a:gd name="connsiteX12765" fmla="*/ 7442480 w 12193737"/>
                <a:gd name="connsiteY12765" fmla="*/ 1796024 h 3910698"/>
                <a:gd name="connsiteX12766" fmla="*/ 7442480 w 12193737"/>
                <a:gd name="connsiteY12766" fmla="*/ 1801854 h 3910698"/>
                <a:gd name="connsiteX12767" fmla="*/ 7442516 w 12193737"/>
                <a:gd name="connsiteY12767" fmla="*/ 1792078 h 3910698"/>
                <a:gd name="connsiteX12768" fmla="*/ 7318857 w 12193737"/>
                <a:gd name="connsiteY12768" fmla="*/ 1720671 h 3910698"/>
                <a:gd name="connsiteX12769" fmla="*/ 7442516 w 12193737"/>
                <a:gd name="connsiteY12769" fmla="*/ 1649265 h 3910698"/>
                <a:gd name="connsiteX12770" fmla="*/ 7442516 w 12193737"/>
                <a:gd name="connsiteY12770" fmla="*/ 1792041 h 3910698"/>
                <a:gd name="connsiteX12771" fmla="*/ 7442516 w 12193737"/>
                <a:gd name="connsiteY12771" fmla="*/ 1645390 h 3910698"/>
                <a:gd name="connsiteX12772" fmla="*/ 7317192 w 12193737"/>
                <a:gd name="connsiteY12772" fmla="*/ 1717774 h 3910698"/>
                <a:gd name="connsiteX12773" fmla="*/ 7317192 w 12193737"/>
                <a:gd name="connsiteY12773" fmla="*/ 1567212 h 3910698"/>
                <a:gd name="connsiteX12774" fmla="*/ 7442516 w 12193737"/>
                <a:gd name="connsiteY12774" fmla="*/ 1639596 h 3910698"/>
                <a:gd name="connsiteX12775" fmla="*/ 7442516 w 12193737"/>
                <a:gd name="connsiteY12775" fmla="*/ 1645426 h 3910698"/>
                <a:gd name="connsiteX12776" fmla="*/ 7442516 w 12193737"/>
                <a:gd name="connsiteY12776" fmla="*/ 1635650 h 3910698"/>
                <a:gd name="connsiteX12777" fmla="*/ 7318857 w 12193737"/>
                <a:gd name="connsiteY12777" fmla="*/ 1564279 h 3910698"/>
                <a:gd name="connsiteX12778" fmla="*/ 7442516 w 12193737"/>
                <a:gd name="connsiteY12778" fmla="*/ 1492873 h 3910698"/>
                <a:gd name="connsiteX12779" fmla="*/ 7442516 w 12193737"/>
                <a:gd name="connsiteY12779" fmla="*/ 1635650 h 3910698"/>
                <a:gd name="connsiteX12780" fmla="*/ 7442516 w 12193737"/>
                <a:gd name="connsiteY12780" fmla="*/ 1488962 h 3910698"/>
                <a:gd name="connsiteX12781" fmla="*/ 7317192 w 12193737"/>
                <a:gd name="connsiteY12781" fmla="*/ 1561346 h 3910698"/>
                <a:gd name="connsiteX12782" fmla="*/ 7317192 w 12193737"/>
                <a:gd name="connsiteY12782" fmla="*/ 1410784 h 3910698"/>
                <a:gd name="connsiteX12783" fmla="*/ 7442516 w 12193737"/>
                <a:gd name="connsiteY12783" fmla="*/ 1483169 h 3910698"/>
                <a:gd name="connsiteX12784" fmla="*/ 7442516 w 12193737"/>
                <a:gd name="connsiteY12784" fmla="*/ 1488998 h 3910698"/>
                <a:gd name="connsiteX12785" fmla="*/ 7442516 w 12193737"/>
                <a:gd name="connsiteY12785" fmla="*/ 1479222 h 3910698"/>
                <a:gd name="connsiteX12786" fmla="*/ 7318857 w 12193737"/>
                <a:gd name="connsiteY12786" fmla="*/ 1407815 h 3910698"/>
                <a:gd name="connsiteX12787" fmla="*/ 7442516 w 12193737"/>
                <a:gd name="connsiteY12787" fmla="*/ 1336409 h 3910698"/>
                <a:gd name="connsiteX12788" fmla="*/ 7442516 w 12193737"/>
                <a:gd name="connsiteY12788" fmla="*/ 1479185 h 3910698"/>
                <a:gd name="connsiteX12789" fmla="*/ 7442516 w 12193737"/>
                <a:gd name="connsiteY12789" fmla="*/ 1332534 h 3910698"/>
                <a:gd name="connsiteX12790" fmla="*/ 7317192 w 12193737"/>
                <a:gd name="connsiteY12790" fmla="*/ 1404918 h 3910698"/>
                <a:gd name="connsiteX12791" fmla="*/ 7317192 w 12193737"/>
                <a:gd name="connsiteY12791" fmla="*/ 1260259 h 3910698"/>
                <a:gd name="connsiteX12792" fmla="*/ 7322298 w 12193737"/>
                <a:gd name="connsiteY12792" fmla="*/ 1257326 h 3910698"/>
                <a:gd name="connsiteX12793" fmla="*/ 7442552 w 12193737"/>
                <a:gd name="connsiteY12793" fmla="*/ 1326741 h 3910698"/>
                <a:gd name="connsiteX12794" fmla="*/ 7442552 w 12193737"/>
                <a:gd name="connsiteY12794" fmla="*/ 1332570 h 3910698"/>
                <a:gd name="connsiteX12795" fmla="*/ 7442516 w 12193737"/>
                <a:gd name="connsiteY12795" fmla="*/ 1322794 h 3910698"/>
                <a:gd name="connsiteX12796" fmla="*/ 7325665 w 12193737"/>
                <a:gd name="connsiteY12796" fmla="*/ 1255334 h 3910698"/>
                <a:gd name="connsiteX12797" fmla="*/ 7442516 w 12193737"/>
                <a:gd name="connsiteY12797" fmla="*/ 1187875 h 3910698"/>
                <a:gd name="connsiteX12798" fmla="*/ 7442516 w 12193737"/>
                <a:gd name="connsiteY12798" fmla="*/ 1322830 h 3910698"/>
                <a:gd name="connsiteX12799" fmla="*/ 7442516 w 12193737"/>
                <a:gd name="connsiteY12799" fmla="*/ 1158581 h 3910698"/>
                <a:gd name="connsiteX12800" fmla="*/ 7325629 w 12193737"/>
                <a:gd name="connsiteY12800" fmla="*/ 1091085 h 3910698"/>
                <a:gd name="connsiteX12801" fmla="*/ 7442516 w 12193737"/>
                <a:gd name="connsiteY12801" fmla="*/ 1023589 h 3910698"/>
                <a:gd name="connsiteX12802" fmla="*/ 7442516 w 12193737"/>
                <a:gd name="connsiteY12802" fmla="*/ 1158581 h 3910698"/>
                <a:gd name="connsiteX12803" fmla="*/ 7442516 w 12193737"/>
                <a:gd name="connsiteY12803" fmla="*/ 1019678 h 3910698"/>
                <a:gd name="connsiteX12804" fmla="*/ 7322225 w 12193737"/>
                <a:gd name="connsiteY12804" fmla="*/ 1089129 h 3910698"/>
                <a:gd name="connsiteX12805" fmla="*/ 7317156 w 12193737"/>
                <a:gd name="connsiteY12805" fmla="*/ 1086196 h 3910698"/>
                <a:gd name="connsiteX12806" fmla="*/ 7317156 w 12193737"/>
                <a:gd name="connsiteY12806" fmla="*/ 941501 h 3910698"/>
                <a:gd name="connsiteX12807" fmla="*/ 7442480 w 12193737"/>
                <a:gd name="connsiteY12807" fmla="*/ 1013885 h 3910698"/>
                <a:gd name="connsiteX12808" fmla="*/ 7442480 w 12193737"/>
                <a:gd name="connsiteY12808" fmla="*/ 1019715 h 3910698"/>
                <a:gd name="connsiteX12809" fmla="*/ 7442516 w 12193737"/>
                <a:gd name="connsiteY12809" fmla="*/ 1009938 h 3910698"/>
                <a:gd name="connsiteX12810" fmla="*/ 7318857 w 12193737"/>
                <a:gd name="connsiteY12810" fmla="*/ 938568 h 3910698"/>
                <a:gd name="connsiteX12811" fmla="*/ 7442516 w 12193737"/>
                <a:gd name="connsiteY12811" fmla="*/ 867161 h 3910698"/>
                <a:gd name="connsiteX12812" fmla="*/ 7442516 w 12193737"/>
                <a:gd name="connsiteY12812" fmla="*/ 1009938 h 3910698"/>
                <a:gd name="connsiteX12813" fmla="*/ 7442516 w 12193737"/>
                <a:gd name="connsiteY12813" fmla="*/ 863250 h 3910698"/>
                <a:gd name="connsiteX12814" fmla="*/ 7317192 w 12193737"/>
                <a:gd name="connsiteY12814" fmla="*/ 935635 h 3910698"/>
                <a:gd name="connsiteX12815" fmla="*/ 7317192 w 12193737"/>
                <a:gd name="connsiteY12815" fmla="*/ 785073 h 3910698"/>
                <a:gd name="connsiteX12816" fmla="*/ 7442516 w 12193737"/>
                <a:gd name="connsiteY12816" fmla="*/ 857457 h 3910698"/>
                <a:gd name="connsiteX12817" fmla="*/ 7442516 w 12193737"/>
                <a:gd name="connsiteY12817" fmla="*/ 863287 h 3910698"/>
                <a:gd name="connsiteX12818" fmla="*/ 7442516 w 12193737"/>
                <a:gd name="connsiteY12818" fmla="*/ 853510 h 3910698"/>
                <a:gd name="connsiteX12819" fmla="*/ 7318857 w 12193737"/>
                <a:gd name="connsiteY12819" fmla="*/ 782103 h 3910698"/>
                <a:gd name="connsiteX12820" fmla="*/ 7442516 w 12193737"/>
                <a:gd name="connsiteY12820" fmla="*/ 710697 h 3910698"/>
                <a:gd name="connsiteX12821" fmla="*/ 7442516 w 12193737"/>
                <a:gd name="connsiteY12821" fmla="*/ 853474 h 3910698"/>
                <a:gd name="connsiteX12822" fmla="*/ 7442516 w 12193737"/>
                <a:gd name="connsiteY12822" fmla="*/ 706823 h 3910698"/>
                <a:gd name="connsiteX12823" fmla="*/ 7317192 w 12193737"/>
                <a:gd name="connsiteY12823" fmla="*/ 779207 h 3910698"/>
                <a:gd name="connsiteX12824" fmla="*/ 7317192 w 12193737"/>
                <a:gd name="connsiteY12824" fmla="*/ 628645 h 3910698"/>
                <a:gd name="connsiteX12825" fmla="*/ 7442516 w 12193737"/>
                <a:gd name="connsiteY12825" fmla="*/ 701029 h 3910698"/>
                <a:gd name="connsiteX12826" fmla="*/ 7442516 w 12193737"/>
                <a:gd name="connsiteY12826" fmla="*/ 706859 h 3910698"/>
                <a:gd name="connsiteX12827" fmla="*/ 7442516 w 12193737"/>
                <a:gd name="connsiteY12827" fmla="*/ 697082 h 3910698"/>
                <a:gd name="connsiteX12828" fmla="*/ 7318857 w 12193737"/>
                <a:gd name="connsiteY12828" fmla="*/ 625676 h 3910698"/>
                <a:gd name="connsiteX12829" fmla="*/ 7442516 w 12193737"/>
                <a:gd name="connsiteY12829" fmla="*/ 554269 h 3910698"/>
                <a:gd name="connsiteX12830" fmla="*/ 7442516 w 12193737"/>
                <a:gd name="connsiteY12830" fmla="*/ 697046 h 3910698"/>
                <a:gd name="connsiteX12831" fmla="*/ 7442516 w 12193737"/>
                <a:gd name="connsiteY12831" fmla="*/ 550395 h 3910698"/>
                <a:gd name="connsiteX12832" fmla="*/ 7317192 w 12193737"/>
                <a:gd name="connsiteY12832" fmla="*/ 622779 h 3910698"/>
                <a:gd name="connsiteX12833" fmla="*/ 7317192 w 12193737"/>
                <a:gd name="connsiteY12833" fmla="*/ 478083 h 3910698"/>
                <a:gd name="connsiteX12834" fmla="*/ 7322261 w 12193737"/>
                <a:gd name="connsiteY12834" fmla="*/ 475150 h 3910698"/>
                <a:gd name="connsiteX12835" fmla="*/ 7442552 w 12193737"/>
                <a:gd name="connsiteY12835" fmla="*/ 544601 h 3910698"/>
                <a:gd name="connsiteX12836" fmla="*/ 7442552 w 12193737"/>
                <a:gd name="connsiteY12836" fmla="*/ 550431 h 3910698"/>
                <a:gd name="connsiteX12837" fmla="*/ 7442516 w 12193737"/>
                <a:gd name="connsiteY12837" fmla="*/ 540654 h 3910698"/>
                <a:gd name="connsiteX12838" fmla="*/ 7325629 w 12193737"/>
                <a:gd name="connsiteY12838" fmla="*/ 473194 h 3910698"/>
                <a:gd name="connsiteX12839" fmla="*/ 7442516 w 12193737"/>
                <a:gd name="connsiteY12839" fmla="*/ 405699 h 3910698"/>
                <a:gd name="connsiteX12840" fmla="*/ 7442516 w 12193737"/>
                <a:gd name="connsiteY12840" fmla="*/ 540654 h 3910698"/>
                <a:gd name="connsiteX12841" fmla="*/ 7442516 w 12193737"/>
                <a:gd name="connsiteY12841" fmla="*/ 376441 h 3910698"/>
                <a:gd name="connsiteX12842" fmla="*/ 7325629 w 12193737"/>
                <a:gd name="connsiteY12842" fmla="*/ 308945 h 3910698"/>
                <a:gd name="connsiteX12843" fmla="*/ 7442516 w 12193737"/>
                <a:gd name="connsiteY12843" fmla="*/ 241486 h 3910698"/>
                <a:gd name="connsiteX12844" fmla="*/ 7442516 w 12193737"/>
                <a:gd name="connsiteY12844" fmla="*/ 376441 h 3910698"/>
                <a:gd name="connsiteX12845" fmla="*/ 7442516 w 12193737"/>
                <a:gd name="connsiteY12845" fmla="*/ 237539 h 3910698"/>
                <a:gd name="connsiteX12846" fmla="*/ 7322261 w 12193737"/>
                <a:gd name="connsiteY12846" fmla="*/ 306990 h 3910698"/>
                <a:gd name="connsiteX12847" fmla="*/ 7317156 w 12193737"/>
                <a:gd name="connsiteY12847" fmla="*/ 304057 h 3910698"/>
                <a:gd name="connsiteX12848" fmla="*/ 7317156 w 12193737"/>
                <a:gd name="connsiteY12848" fmla="*/ 159361 h 3910698"/>
                <a:gd name="connsiteX12849" fmla="*/ 7442480 w 12193737"/>
                <a:gd name="connsiteY12849" fmla="*/ 231745 h 3910698"/>
                <a:gd name="connsiteX12850" fmla="*/ 7442480 w 12193737"/>
                <a:gd name="connsiteY12850" fmla="*/ 237575 h 3910698"/>
                <a:gd name="connsiteX12851" fmla="*/ 7442516 w 12193737"/>
                <a:gd name="connsiteY12851" fmla="*/ 227798 h 3910698"/>
                <a:gd name="connsiteX12852" fmla="*/ 7318857 w 12193737"/>
                <a:gd name="connsiteY12852" fmla="*/ 156392 h 3910698"/>
                <a:gd name="connsiteX12853" fmla="*/ 7442516 w 12193737"/>
                <a:gd name="connsiteY12853" fmla="*/ 84985 h 3910698"/>
                <a:gd name="connsiteX12854" fmla="*/ 7442516 w 12193737"/>
                <a:gd name="connsiteY12854" fmla="*/ 227762 h 3910698"/>
                <a:gd name="connsiteX12855" fmla="*/ 7442516 w 12193737"/>
                <a:gd name="connsiteY12855" fmla="*/ 81111 h 3910698"/>
                <a:gd name="connsiteX12856" fmla="*/ 7317192 w 12193737"/>
                <a:gd name="connsiteY12856" fmla="*/ 153495 h 3910698"/>
                <a:gd name="connsiteX12857" fmla="*/ 7317192 w 12193737"/>
                <a:gd name="connsiteY12857" fmla="*/ 2933 h 3910698"/>
                <a:gd name="connsiteX12858" fmla="*/ 7442516 w 12193737"/>
                <a:gd name="connsiteY12858" fmla="*/ 75317 h 3910698"/>
                <a:gd name="connsiteX12859" fmla="*/ 7442516 w 12193737"/>
                <a:gd name="connsiteY12859" fmla="*/ 81147 h 3910698"/>
                <a:gd name="connsiteX12860" fmla="*/ 8668486 w 12193737"/>
                <a:gd name="connsiteY12860" fmla="*/ 2933 h 3910698"/>
                <a:gd name="connsiteX12861" fmla="*/ 8668486 w 12193737"/>
                <a:gd name="connsiteY12861" fmla="*/ 153495 h 3910698"/>
                <a:gd name="connsiteX12862" fmla="*/ 8538129 w 12193737"/>
                <a:gd name="connsiteY12862" fmla="*/ 78214 h 3910698"/>
                <a:gd name="connsiteX12863" fmla="*/ 8668486 w 12193737"/>
                <a:gd name="connsiteY12863" fmla="*/ 2933 h 3910698"/>
                <a:gd name="connsiteX12864" fmla="*/ 8397562 w 12193737"/>
                <a:gd name="connsiteY12864" fmla="*/ 3444348 h 3910698"/>
                <a:gd name="connsiteX12865" fmla="*/ 8397562 w 12193737"/>
                <a:gd name="connsiteY12865" fmla="*/ 3594873 h 3910698"/>
                <a:gd name="connsiteX12866" fmla="*/ 8267169 w 12193737"/>
                <a:gd name="connsiteY12866" fmla="*/ 3519628 h 3910698"/>
                <a:gd name="connsiteX12867" fmla="*/ 8397562 w 12193737"/>
                <a:gd name="connsiteY12867" fmla="*/ 3444348 h 3910698"/>
                <a:gd name="connsiteX12868" fmla="*/ 8265467 w 12193737"/>
                <a:gd name="connsiteY12868" fmla="*/ 3516695 h 3910698"/>
                <a:gd name="connsiteX12869" fmla="*/ 8265467 w 12193737"/>
                <a:gd name="connsiteY12869" fmla="*/ 3366134 h 3910698"/>
                <a:gd name="connsiteX12870" fmla="*/ 8395859 w 12193737"/>
                <a:gd name="connsiteY12870" fmla="*/ 3441415 h 3910698"/>
                <a:gd name="connsiteX12871" fmla="*/ 8265467 w 12193737"/>
                <a:gd name="connsiteY12871" fmla="*/ 3516695 h 3910698"/>
                <a:gd name="connsiteX12872" fmla="*/ 8267169 w 12193737"/>
                <a:gd name="connsiteY12872" fmla="*/ 3363200 h 3910698"/>
                <a:gd name="connsiteX12873" fmla="*/ 8392492 w 12193737"/>
                <a:gd name="connsiteY12873" fmla="*/ 3290853 h 3910698"/>
                <a:gd name="connsiteX12874" fmla="*/ 8397562 w 12193737"/>
                <a:gd name="connsiteY12874" fmla="*/ 3293786 h 3910698"/>
                <a:gd name="connsiteX12875" fmla="*/ 8397562 w 12193737"/>
                <a:gd name="connsiteY12875" fmla="*/ 3438445 h 3910698"/>
                <a:gd name="connsiteX12876" fmla="*/ 8267169 w 12193737"/>
                <a:gd name="connsiteY12876" fmla="*/ 3363164 h 3910698"/>
                <a:gd name="connsiteX12877" fmla="*/ 8533024 w 12193737"/>
                <a:gd name="connsiteY12877" fmla="*/ 538735 h 3910698"/>
                <a:gd name="connsiteX12878" fmla="*/ 8527991 w 12193737"/>
                <a:gd name="connsiteY12878" fmla="*/ 541668 h 3910698"/>
                <a:gd name="connsiteX12879" fmla="*/ 8402667 w 12193737"/>
                <a:gd name="connsiteY12879" fmla="*/ 469320 h 3910698"/>
                <a:gd name="connsiteX12880" fmla="*/ 8533024 w 12193737"/>
                <a:gd name="connsiteY12880" fmla="*/ 394039 h 3910698"/>
                <a:gd name="connsiteX12881" fmla="*/ 8533024 w 12193737"/>
                <a:gd name="connsiteY12881" fmla="*/ 538735 h 3910698"/>
                <a:gd name="connsiteX12882" fmla="*/ 8536391 w 12193737"/>
                <a:gd name="connsiteY12882" fmla="*/ 706859 h 3910698"/>
                <a:gd name="connsiteX12883" fmla="*/ 8666785 w 12193737"/>
                <a:gd name="connsiteY12883" fmla="*/ 782140 h 3910698"/>
                <a:gd name="connsiteX12884" fmla="*/ 8536391 w 12193737"/>
                <a:gd name="connsiteY12884" fmla="*/ 857421 h 3910698"/>
                <a:gd name="connsiteX12885" fmla="*/ 8536391 w 12193737"/>
                <a:gd name="connsiteY12885" fmla="*/ 706859 h 3910698"/>
                <a:gd name="connsiteX12886" fmla="*/ 8536391 w 12193737"/>
                <a:gd name="connsiteY12886" fmla="*/ 1488998 h 3910698"/>
                <a:gd name="connsiteX12887" fmla="*/ 8666785 w 12193737"/>
                <a:gd name="connsiteY12887" fmla="*/ 1564279 h 3910698"/>
                <a:gd name="connsiteX12888" fmla="*/ 8536391 w 12193737"/>
                <a:gd name="connsiteY12888" fmla="*/ 1639560 h 3910698"/>
                <a:gd name="connsiteX12889" fmla="*/ 8536391 w 12193737"/>
                <a:gd name="connsiteY12889" fmla="*/ 1488998 h 3910698"/>
                <a:gd name="connsiteX12890" fmla="*/ 8536391 w 12193737"/>
                <a:gd name="connsiteY12890" fmla="*/ 2271138 h 3910698"/>
                <a:gd name="connsiteX12891" fmla="*/ 8666785 w 12193737"/>
                <a:gd name="connsiteY12891" fmla="*/ 2346419 h 3910698"/>
                <a:gd name="connsiteX12892" fmla="*/ 8536391 w 12193737"/>
                <a:gd name="connsiteY12892" fmla="*/ 2421700 h 3910698"/>
                <a:gd name="connsiteX12893" fmla="*/ 8536391 w 12193737"/>
                <a:gd name="connsiteY12893" fmla="*/ 2271138 h 3910698"/>
                <a:gd name="connsiteX12894" fmla="*/ 8536391 w 12193737"/>
                <a:gd name="connsiteY12894" fmla="*/ 3053278 h 3910698"/>
                <a:gd name="connsiteX12895" fmla="*/ 8666785 w 12193737"/>
                <a:gd name="connsiteY12895" fmla="*/ 3128559 h 3910698"/>
                <a:gd name="connsiteX12896" fmla="*/ 8536391 w 12193737"/>
                <a:gd name="connsiteY12896" fmla="*/ 3203840 h 3910698"/>
                <a:gd name="connsiteX12897" fmla="*/ 8536391 w 12193737"/>
                <a:gd name="connsiteY12897" fmla="*/ 3053278 h 3910698"/>
                <a:gd name="connsiteX12898" fmla="*/ 8397562 w 12193737"/>
                <a:gd name="connsiteY12898" fmla="*/ 2812734 h 3910698"/>
                <a:gd name="connsiteX12899" fmla="*/ 8267169 w 12193737"/>
                <a:gd name="connsiteY12899" fmla="*/ 2737489 h 3910698"/>
                <a:gd name="connsiteX12900" fmla="*/ 8397562 w 12193737"/>
                <a:gd name="connsiteY12900" fmla="*/ 2662208 h 3910698"/>
                <a:gd name="connsiteX12901" fmla="*/ 8397562 w 12193737"/>
                <a:gd name="connsiteY12901" fmla="*/ 2812734 h 3910698"/>
                <a:gd name="connsiteX12902" fmla="*/ 8397562 w 12193737"/>
                <a:gd name="connsiteY12902" fmla="*/ 2030594 h 3910698"/>
                <a:gd name="connsiteX12903" fmla="*/ 8267169 w 12193737"/>
                <a:gd name="connsiteY12903" fmla="*/ 1955313 h 3910698"/>
                <a:gd name="connsiteX12904" fmla="*/ 8397562 w 12193737"/>
                <a:gd name="connsiteY12904" fmla="*/ 1880032 h 3910698"/>
                <a:gd name="connsiteX12905" fmla="*/ 8397562 w 12193737"/>
                <a:gd name="connsiteY12905" fmla="*/ 2030558 h 3910698"/>
                <a:gd name="connsiteX12906" fmla="*/ 8397562 w 12193737"/>
                <a:gd name="connsiteY12906" fmla="*/ 1248490 h 3910698"/>
                <a:gd name="connsiteX12907" fmla="*/ 8267169 w 12193737"/>
                <a:gd name="connsiteY12907" fmla="*/ 1173210 h 3910698"/>
                <a:gd name="connsiteX12908" fmla="*/ 8397562 w 12193737"/>
                <a:gd name="connsiteY12908" fmla="*/ 1097929 h 3910698"/>
                <a:gd name="connsiteX12909" fmla="*/ 8397562 w 12193737"/>
                <a:gd name="connsiteY12909" fmla="*/ 1248490 h 3910698"/>
                <a:gd name="connsiteX12910" fmla="*/ 8400929 w 12193737"/>
                <a:gd name="connsiteY12910" fmla="*/ 779207 h 3910698"/>
                <a:gd name="connsiteX12911" fmla="*/ 8400929 w 12193737"/>
                <a:gd name="connsiteY12911" fmla="*/ 634547 h 3910698"/>
                <a:gd name="connsiteX12912" fmla="*/ 8406034 w 12193737"/>
                <a:gd name="connsiteY12912" fmla="*/ 631614 h 3910698"/>
                <a:gd name="connsiteX12913" fmla="*/ 8531322 w 12193737"/>
                <a:gd name="connsiteY12913" fmla="*/ 703926 h 3910698"/>
                <a:gd name="connsiteX12914" fmla="*/ 8400965 w 12193737"/>
                <a:gd name="connsiteY12914" fmla="*/ 779207 h 3910698"/>
                <a:gd name="connsiteX12915" fmla="*/ 8533024 w 12193737"/>
                <a:gd name="connsiteY12915" fmla="*/ 706859 h 3910698"/>
                <a:gd name="connsiteX12916" fmla="*/ 8533024 w 12193737"/>
                <a:gd name="connsiteY12916" fmla="*/ 857384 h 3910698"/>
                <a:gd name="connsiteX12917" fmla="*/ 8402667 w 12193737"/>
                <a:gd name="connsiteY12917" fmla="*/ 782103 h 3910698"/>
                <a:gd name="connsiteX12918" fmla="*/ 8533024 w 12193737"/>
                <a:gd name="connsiteY12918" fmla="*/ 706823 h 3910698"/>
                <a:gd name="connsiteX12919" fmla="*/ 8400929 w 12193737"/>
                <a:gd name="connsiteY12919" fmla="*/ 785073 h 3910698"/>
                <a:gd name="connsiteX12920" fmla="*/ 8531286 w 12193737"/>
                <a:gd name="connsiteY12920" fmla="*/ 860354 h 3910698"/>
                <a:gd name="connsiteX12921" fmla="*/ 8405998 w 12193737"/>
                <a:gd name="connsiteY12921" fmla="*/ 932701 h 3910698"/>
                <a:gd name="connsiteX12922" fmla="*/ 8400929 w 12193737"/>
                <a:gd name="connsiteY12922" fmla="*/ 929768 h 3910698"/>
                <a:gd name="connsiteX12923" fmla="*/ 8400929 w 12193737"/>
                <a:gd name="connsiteY12923" fmla="*/ 785073 h 3910698"/>
                <a:gd name="connsiteX12924" fmla="*/ 8524551 w 12193737"/>
                <a:gd name="connsiteY12924" fmla="*/ 1020692 h 3910698"/>
                <a:gd name="connsiteX12925" fmla="*/ 8400929 w 12193737"/>
                <a:gd name="connsiteY12925" fmla="*/ 1092063 h 3910698"/>
                <a:gd name="connsiteX12926" fmla="*/ 8400929 w 12193737"/>
                <a:gd name="connsiteY12926" fmla="*/ 949322 h 3910698"/>
                <a:gd name="connsiteX12927" fmla="*/ 8524551 w 12193737"/>
                <a:gd name="connsiteY12927" fmla="*/ 1020692 h 3910698"/>
                <a:gd name="connsiteX12928" fmla="*/ 8531322 w 12193737"/>
                <a:gd name="connsiteY12928" fmla="*/ 1173210 h 3910698"/>
                <a:gd name="connsiteX12929" fmla="*/ 8400965 w 12193737"/>
                <a:gd name="connsiteY12929" fmla="*/ 1248490 h 3910698"/>
                <a:gd name="connsiteX12930" fmla="*/ 8400965 w 12193737"/>
                <a:gd name="connsiteY12930" fmla="*/ 1097929 h 3910698"/>
                <a:gd name="connsiteX12931" fmla="*/ 8531322 w 12193737"/>
                <a:gd name="connsiteY12931" fmla="*/ 1173210 h 3910698"/>
                <a:gd name="connsiteX12932" fmla="*/ 8400929 w 12193737"/>
                <a:gd name="connsiteY12932" fmla="*/ 1254357 h 3910698"/>
                <a:gd name="connsiteX12933" fmla="*/ 8524551 w 12193737"/>
                <a:gd name="connsiteY12933" fmla="*/ 1325727 h 3910698"/>
                <a:gd name="connsiteX12934" fmla="*/ 8400929 w 12193737"/>
                <a:gd name="connsiteY12934" fmla="*/ 1397097 h 3910698"/>
                <a:gd name="connsiteX12935" fmla="*/ 8400929 w 12193737"/>
                <a:gd name="connsiteY12935" fmla="*/ 1254357 h 3910698"/>
                <a:gd name="connsiteX12936" fmla="*/ 8405998 w 12193737"/>
                <a:gd name="connsiteY12936" fmla="*/ 1413717 h 3910698"/>
                <a:gd name="connsiteX12937" fmla="*/ 8531286 w 12193737"/>
                <a:gd name="connsiteY12937" fmla="*/ 1486065 h 3910698"/>
                <a:gd name="connsiteX12938" fmla="*/ 8400929 w 12193737"/>
                <a:gd name="connsiteY12938" fmla="*/ 1561346 h 3910698"/>
                <a:gd name="connsiteX12939" fmla="*/ 8400929 w 12193737"/>
                <a:gd name="connsiteY12939" fmla="*/ 1416651 h 3910698"/>
                <a:gd name="connsiteX12940" fmla="*/ 8405998 w 12193737"/>
                <a:gd name="connsiteY12940" fmla="*/ 1413717 h 3910698"/>
                <a:gd name="connsiteX12941" fmla="*/ 8533024 w 12193737"/>
                <a:gd name="connsiteY12941" fmla="*/ 1488998 h 3910698"/>
                <a:gd name="connsiteX12942" fmla="*/ 8533024 w 12193737"/>
                <a:gd name="connsiteY12942" fmla="*/ 1639524 h 3910698"/>
                <a:gd name="connsiteX12943" fmla="*/ 8402667 w 12193737"/>
                <a:gd name="connsiteY12943" fmla="*/ 1564243 h 3910698"/>
                <a:gd name="connsiteX12944" fmla="*/ 8533024 w 12193737"/>
                <a:gd name="connsiteY12944" fmla="*/ 1488962 h 3910698"/>
                <a:gd name="connsiteX12945" fmla="*/ 8400929 w 12193737"/>
                <a:gd name="connsiteY12945" fmla="*/ 1567212 h 3910698"/>
                <a:gd name="connsiteX12946" fmla="*/ 8531286 w 12193737"/>
                <a:gd name="connsiteY12946" fmla="*/ 1642493 h 3910698"/>
                <a:gd name="connsiteX12947" fmla="*/ 8405962 w 12193737"/>
                <a:gd name="connsiteY12947" fmla="*/ 1714841 h 3910698"/>
                <a:gd name="connsiteX12948" fmla="*/ 8400893 w 12193737"/>
                <a:gd name="connsiteY12948" fmla="*/ 1711908 h 3910698"/>
                <a:gd name="connsiteX12949" fmla="*/ 8400893 w 12193737"/>
                <a:gd name="connsiteY12949" fmla="*/ 1567212 h 3910698"/>
                <a:gd name="connsiteX12950" fmla="*/ 8524551 w 12193737"/>
                <a:gd name="connsiteY12950" fmla="*/ 1802832 h 3910698"/>
                <a:gd name="connsiteX12951" fmla="*/ 8400929 w 12193737"/>
                <a:gd name="connsiteY12951" fmla="*/ 1874202 h 3910698"/>
                <a:gd name="connsiteX12952" fmla="*/ 8400929 w 12193737"/>
                <a:gd name="connsiteY12952" fmla="*/ 1731462 h 3910698"/>
                <a:gd name="connsiteX12953" fmla="*/ 8524551 w 12193737"/>
                <a:gd name="connsiteY12953" fmla="*/ 1802832 h 3910698"/>
                <a:gd name="connsiteX12954" fmla="*/ 8531322 w 12193737"/>
                <a:gd name="connsiteY12954" fmla="*/ 1955349 h 3910698"/>
                <a:gd name="connsiteX12955" fmla="*/ 8400965 w 12193737"/>
                <a:gd name="connsiteY12955" fmla="*/ 2030630 h 3910698"/>
                <a:gd name="connsiteX12956" fmla="*/ 8400965 w 12193737"/>
                <a:gd name="connsiteY12956" fmla="*/ 1880068 h 3910698"/>
                <a:gd name="connsiteX12957" fmla="*/ 8531322 w 12193737"/>
                <a:gd name="connsiteY12957" fmla="*/ 1955349 h 3910698"/>
                <a:gd name="connsiteX12958" fmla="*/ 8400929 w 12193737"/>
                <a:gd name="connsiteY12958" fmla="*/ 2036496 h 3910698"/>
                <a:gd name="connsiteX12959" fmla="*/ 8524551 w 12193737"/>
                <a:gd name="connsiteY12959" fmla="*/ 2107866 h 3910698"/>
                <a:gd name="connsiteX12960" fmla="*/ 8400929 w 12193737"/>
                <a:gd name="connsiteY12960" fmla="*/ 2179237 h 3910698"/>
                <a:gd name="connsiteX12961" fmla="*/ 8400929 w 12193737"/>
                <a:gd name="connsiteY12961" fmla="*/ 2036496 h 3910698"/>
                <a:gd name="connsiteX12962" fmla="*/ 8405998 w 12193737"/>
                <a:gd name="connsiteY12962" fmla="*/ 2195857 h 3910698"/>
                <a:gd name="connsiteX12963" fmla="*/ 8531286 w 12193737"/>
                <a:gd name="connsiteY12963" fmla="*/ 2268205 h 3910698"/>
                <a:gd name="connsiteX12964" fmla="*/ 8400929 w 12193737"/>
                <a:gd name="connsiteY12964" fmla="*/ 2343450 h 3910698"/>
                <a:gd name="connsiteX12965" fmla="*/ 8400929 w 12193737"/>
                <a:gd name="connsiteY12965" fmla="*/ 2198790 h 3910698"/>
                <a:gd name="connsiteX12966" fmla="*/ 8405998 w 12193737"/>
                <a:gd name="connsiteY12966" fmla="*/ 2195857 h 3910698"/>
                <a:gd name="connsiteX12967" fmla="*/ 8533024 w 12193737"/>
                <a:gd name="connsiteY12967" fmla="*/ 2271138 h 3910698"/>
                <a:gd name="connsiteX12968" fmla="*/ 8533024 w 12193737"/>
                <a:gd name="connsiteY12968" fmla="*/ 2421664 h 3910698"/>
                <a:gd name="connsiteX12969" fmla="*/ 8402667 w 12193737"/>
                <a:gd name="connsiteY12969" fmla="*/ 2346419 h 3910698"/>
                <a:gd name="connsiteX12970" fmla="*/ 8533024 w 12193737"/>
                <a:gd name="connsiteY12970" fmla="*/ 2271138 h 3910698"/>
                <a:gd name="connsiteX12971" fmla="*/ 8400929 w 12193737"/>
                <a:gd name="connsiteY12971" fmla="*/ 2349352 h 3910698"/>
                <a:gd name="connsiteX12972" fmla="*/ 8531286 w 12193737"/>
                <a:gd name="connsiteY12972" fmla="*/ 2424633 h 3910698"/>
                <a:gd name="connsiteX12973" fmla="*/ 8405998 w 12193737"/>
                <a:gd name="connsiteY12973" fmla="*/ 2496981 h 3910698"/>
                <a:gd name="connsiteX12974" fmla="*/ 8400929 w 12193737"/>
                <a:gd name="connsiteY12974" fmla="*/ 2494048 h 3910698"/>
                <a:gd name="connsiteX12975" fmla="*/ 8400929 w 12193737"/>
                <a:gd name="connsiteY12975" fmla="*/ 2349352 h 3910698"/>
                <a:gd name="connsiteX12976" fmla="*/ 8524551 w 12193737"/>
                <a:gd name="connsiteY12976" fmla="*/ 2584972 h 3910698"/>
                <a:gd name="connsiteX12977" fmla="*/ 8400929 w 12193737"/>
                <a:gd name="connsiteY12977" fmla="*/ 2656342 h 3910698"/>
                <a:gd name="connsiteX12978" fmla="*/ 8400929 w 12193737"/>
                <a:gd name="connsiteY12978" fmla="*/ 2513601 h 3910698"/>
                <a:gd name="connsiteX12979" fmla="*/ 8524551 w 12193737"/>
                <a:gd name="connsiteY12979" fmla="*/ 2584972 h 3910698"/>
                <a:gd name="connsiteX12980" fmla="*/ 8531322 w 12193737"/>
                <a:gd name="connsiteY12980" fmla="*/ 2737489 h 3910698"/>
                <a:gd name="connsiteX12981" fmla="*/ 8400965 w 12193737"/>
                <a:gd name="connsiteY12981" fmla="*/ 2812734 h 3910698"/>
                <a:gd name="connsiteX12982" fmla="*/ 8400965 w 12193737"/>
                <a:gd name="connsiteY12982" fmla="*/ 2662208 h 3910698"/>
                <a:gd name="connsiteX12983" fmla="*/ 8531322 w 12193737"/>
                <a:gd name="connsiteY12983" fmla="*/ 2737489 h 3910698"/>
                <a:gd name="connsiteX12984" fmla="*/ 8400929 w 12193737"/>
                <a:gd name="connsiteY12984" fmla="*/ 2818636 h 3910698"/>
                <a:gd name="connsiteX12985" fmla="*/ 8524551 w 12193737"/>
                <a:gd name="connsiteY12985" fmla="*/ 2890006 h 3910698"/>
                <a:gd name="connsiteX12986" fmla="*/ 8400929 w 12193737"/>
                <a:gd name="connsiteY12986" fmla="*/ 2961376 h 3910698"/>
                <a:gd name="connsiteX12987" fmla="*/ 8400929 w 12193737"/>
                <a:gd name="connsiteY12987" fmla="*/ 2818636 h 3910698"/>
                <a:gd name="connsiteX12988" fmla="*/ 8405998 w 12193737"/>
                <a:gd name="connsiteY12988" fmla="*/ 2977997 h 3910698"/>
                <a:gd name="connsiteX12989" fmla="*/ 8531286 w 12193737"/>
                <a:gd name="connsiteY12989" fmla="*/ 3050345 h 3910698"/>
                <a:gd name="connsiteX12990" fmla="*/ 8400929 w 12193737"/>
                <a:gd name="connsiteY12990" fmla="*/ 3125626 h 3910698"/>
                <a:gd name="connsiteX12991" fmla="*/ 8400929 w 12193737"/>
                <a:gd name="connsiteY12991" fmla="*/ 2980930 h 3910698"/>
                <a:gd name="connsiteX12992" fmla="*/ 8405998 w 12193737"/>
                <a:gd name="connsiteY12992" fmla="*/ 2977997 h 3910698"/>
                <a:gd name="connsiteX12993" fmla="*/ 8533024 w 12193737"/>
                <a:gd name="connsiteY12993" fmla="*/ 3053278 h 3910698"/>
                <a:gd name="connsiteX12994" fmla="*/ 8533024 w 12193737"/>
                <a:gd name="connsiteY12994" fmla="*/ 3203840 h 3910698"/>
                <a:gd name="connsiteX12995" fmla="*/ 8402667 w 12193737"/>
                <a:gd name="connsiteY12995" fmla="*/ 3128595 h 3910698"/>
                <a:gd name="connsiteX12996" fmla="*/ 8533024 w 12193737"/>
                <a:gd name="connsiteY12996" fmla="*/ 3053314 h 3910698"/>
                <a:gd name="connsiteX12997" fmla="*/ 8400929 w 12193737"/>
                <a:gd name="connsiteY12997" fmla="*/ 3131492 h 3910698"/>
                <a:gd name="connsiteX12998" fmla="*/ 8531286 w 12193737"/>
                <a:gd name="connsiteY12998" fmla="*/ 3206773 h 3910698"/>
                <a:gd name="connsiteX12999" fmla="*/ 8405962 w 12193737"/>
                <a:gd name="connsiteY12999" fmla="*/ 3279121 h 3910698"/>
                <a:gd name="connsiteX13000" fmla="*/ 8400893 w 12193737"/>
                <a:gd name="connsiteY13000" fmla="*/ 3276188 h 3910698"/>
                <a:gd name="connsiteX13001" fmla="*/ 8400893 w 12193737"/>
                <a:gd name="connsiteY13001" fmla="*/ 3131492 h 3910698"/>
                <a:gd name="connsiteX13002" fmla="*/ 8533024 w 12193737"/>
                <a:gd name="connsiteY13002" fmla="*/ 3209706 h 3910698"/>
                <a:gd name="connsiteX13003" fmla="*/ 8533024 w 12193737"/>
                <a:gd name="connsiteY13003" fmla="*/ 3352446 h 3910698"/>
                <a:gd name="connsiteX13004" fmla="*/ 8409403 w 12193737"/>
                <a:gd name="connsiteY13004" fmla="*/ 3281076 h 3910698"/>
                <a:gd name="connsiteX13005" fmla="*/ 8533024 w 12193737"/>
                <a:gd name="connsiteY13005" fmla="*/ 3209706 h 3910698"/>
                <a:gd name="connsiteX13006" fmla="*/ 8533024 w 12193737"/>
                <a:gd name="connsiteY13006" fmla="*/ 3047412 h 3910698"/>
                <a:gd name="connsiteX13007" fmla="*/ 8409438 w 12193737"/>
                <a:gd name="connsiteY13007" fmla="*/ 2976041 h 3910698"/>
                <a:gd name="connsiteX13008" fmla="*/ 8533024 w 12193737"/>
                <a:gd name="connsiteY13008" fmla="*/ 2904671 h 3910698"/>
                <a:gd name="connsiteX13009" fmla="*/ 8533024 w 12193737"/>
                <a:gd name="connsiteY13009" fmla="*/ 3047376 h 3910698"/>
                <a:gd name="connsiteX13010" fmla="*/ 8527955 w 12193737"/>
                <a:gd name="connsiteY13010" fmla="*/ 2888051 h 3910698"/>
                <a:gd name="connsiteX13011" fmla="*/ 8402631 w 12193737"/>
                <a:gd name="connsiteY13011" fmla="*/ 2815703 h 3910698"/>
                <a:gd name="connsiteX13012" fmla="*/ 8532988 w 12193737"/>
                <a:gd name="connsiteY13012" fmla="*/ 2740422 h 3910698"/>
                <a:gd name="connsiteX13013" fmla="*/ 8532988 w 12193737"/>
                <a:gd name="connsiteY13013" fmla="*/ 2885118 h 3910698"/>
                <a:gd name="connsiteX13014" fmla="*/ 8527919 w 12193737"/>
                <a:gd name="connsiteY13014" fmla="*/ 2888051 h 3910698"/>
                <a:gd name="connsiteX13015" fmla="*/ 8533024 w 12193737"/>
                <a:gd name="connsiteY13015" fmla="*/ 2734556 h 3910698"/>
                <a:gd name="connsiteX13016" fmla="*/ 8402667 w 12193737"/>
                <a:gd name="connsiteY13016" fmla="*/ 2659275 h 3910698"/>
                <a:gd name="connsiteX13017" fmla="*/ 8527991 w 12193737"/>
                <a:gd name="connsiteY13017" fmla="*/ 2586927 h 3910698"/>
                <a:gd name="connsiteX13018" fmla="*/ 8533060 w 12193737"/>
                <a:gd name="connsiteY13018" fmla="*/ 2589860 h 3910698"/>
                <a:gd name="connsiteX13019" fmla="*/ 8533060 w 12193737"/>
                <a:gd name="connsiteY13019" fmla="*/ 2734556 h 3910698"/>
                <a:gd name="connsiteX13020" fmla="*/ 8409403 w 12193737"/>
                <a:gd name="connsiteY13020" fmla="*/ 2498936 h 3910698"/>
                <a:gd name="connsiteX13021" fmla="*/ 8532988 w 12193737"/>
                <a:gd name="connsiteY13021" fmla="*/ 2427566 h 3910698"/>
                <a:gd name="connsiteX13022" fmla="*/ 8532988 w 12193737"/>
                <a:gd name="connsiteY13022" fmla="*/ 2570307 h 3910698"/>
                <a:gd name="connsiteX13023" fmla="*/ 8409403 w 12193737"/>
                <a:gd name="connsiteY13023" fmla="*/ 2498936 h 3910698"/>
                <a:gd name="connsiteX13024" fmla="*/ 8533024 w 12193737"/>
                <a:gd name="connsiteY13024" fmla="*/ 2265272 h 3910698"/>
                <a:gd name="connsiteX13025" fmla="*/ 8409438 w 12193737"/>
                <a:gd name="connsiteY13025" fmla="*/ 2193902 h 3910698"/>
                <a:gd name="connsiteX13026" fmla="*/ 8533024 w 12193737"/>
                <a:gd name="connsiteY13026" fmla="*/ 2122531 h 3910698"/>
                <a:gd name="connsiteX13027" fmla="*/ 8533024 w 12193737"/>
                <a:gd name="connsiteY13027" fmla="*/ 2265236 h 3910698"/>
                <a:gd name="connsiteX13028" fmla="*/ 8527955 w 12193737"/>
                <a:gd name="connsiteY13028" fmla="*/ 2105911 h 3910698"/>
                <a:gd name="connsiteX13029" fmla="*/ 8402631 w 12193737"/>
                <a:gd name="connsiteY13029" fmla="*/ 2033563 h 3910698"/>
                <a:gd name="connsiteX13030" fmla="*/ 8532988 w 12193737"/>
                <a:gd name="connsiteY13030" fmla="*/ 1958282 h 3910698"/>
                <a:gd name="connsiteX13031" fmla="*/ 8532988 w 12193737"/>
                <a:gd name="connsiteY13031" fmla="*/ 2102978 h 3910698"/>
                <a:gd name="connsiteX13032" fmla="*/ 8527955 w 12193737"/>
                <a:gd name="connsiteY13032" fmla="*/ 2105911 h 3910698"/>
                <a:gd name="connsiteX13033" fmla="*/ 8533024 w 12193737"/>
                <a:gd name="connsiteY13033" fmla="*/ 1952380 h 3910698"/>
                <a:gd name="connsiteX13034" fmla="*/ 8402667 w 12193737"/>
                <a:gd name="connsiteY13034" fmla="*/ 1877099 h 3910698"/>
                <a:gd name="connsiteX13035" fmla="*/ 8527991 w 12193737"/>
                <a:gd name="connsiteY13035" fmla="*/ 1804751 h 3910698"/>
                <a:gd name="connsiteX13036" fmla="*/ 8533060 w 12193737"/>
                <a:gd name="connsiteY13036" fmla="*/ 1807684 h 3910698"/>
                <a:gd name="connsiteX13037" fmla="*/ 8533060 w 12193737"/>
                <a:gd name="connsiteY13037" fmla="*/ 1952380 h 3910698"/>
                <a:gd name="connsiteX13038" fmla="*/ 8409403 w 12193737"/>
                <a:gd name="connsiteY13038" fmla="*/ 1716797 h 3910698"/>
                <a:gd name="connsiteX13039" fmla="*/ 8533024 w 12193737"/>
                <a:gd name="connsiteY13039" fmla="*/ 1645426 h 3910698"/>
                <a:gd name="connsiteX13040" fmla="*/ 8533024 w 12193737"/>
                <a:gd name="connsiteY13040" fmla="*/ 1788167 h 3910698"/>
                <a:gd name="connsiteX13041" fmla="*/ 8409403 w 12193737"/>
                <a:gd name="connsiteY13041" fmla="*/ 1716797 h 3910698"/>
                <a:gd name="connsiteX13042" fmla="*/ 8533024 w 12193737"/>
                <a:gd name="connsiteY13042" fmla="*/ 1483132 h 3910698"/>
                <a:gd name="connsiteX13043" fmla="*/ 8409438 w 12193737"/>
                <a:gd name="connsiteY13043" fmla="*/ 1411762 h 3910698"/>
                <a:gd name="connsiteX13044" fmla="*/ 8533024 w 12193737"/>
                <a:gd name="connsiteY13044" fmla="*/ 1340392 h 3910698"/>
                <a:gd name="connsiteX13045" fmla="*/ 8533024 w 12193737"/>
                <a:gd name="connsiteY13045" fmla="*/ 1483096 h 3910698"/>
                <a:gd name="connsiteX13046" fmla="*/ 8527955 w 12193737"/>
                <a:gd name="connsiteY13046" fmla="*/ 1323771 h 3910698"/>
                <a:gd name="connsiteX13047" fmla="*/ 8402631 w 12193737"/>
                <a:gd name="connsiteY13047" fmla="*/ 1251423 h 3910698"/>
                <a:gd name="connsiteX13048" fmla="*/ 8532988 w 12193737"/>
                <a:gd name="connsiteY13048" fmla="*/ 1176143 h 3910698"/>
                <a:gd name="connsiteX13049" fmla="*/ 8532988 w 12193737"/>
                <a:gd name="connsiteY13049" fmla="*/ 1320838 h 3910698"/>
                <a:gd name="connsiteX13050" fmla="*/ 8527919 w 12193737"/>
                <a:gd name="connsiteY13050" fmla="*/ 1323771 h 3910698"/>
                <a:gd name="connsiteX13051" fmla="*/ 8533024 w 12193737"/>
                <a:gd name="connsiteY13051" fmla="*/ 1170240 h 3910698"/>
                <a:gd name="connsiteX13052" fmla="*/ 8402667 w 12193737"/>
                <a:gd name="connsiteY13052" fmla="*/ 1094959 h 3910698"/>
                <a:gd name="connsiteX13053" fmla="*/ 8527991 w 12193737"/>
                <a:gd name="connsiteY13053" fmla="*/ 1022611 h 3910698"/>
                <a:gd name="connsiteX13054" fmla="*/ 8533060 w 12193737"/>
                <a:gd name="connsiteY13054" fmla="*/ 1025544 h 3910698"/>
                <a:gd name="connsiteX13055" fmla="*/ 8533060 w 12193737"/>
                <a:gd name="connsiteY13055" fmla="*/ 1170240 h 3910698"/>
                <a:gd name="connsiteX13056" fmla="*/ 8409403 w 12193737"/>
                <a:gd name="connsiteY13056" fmla="*/ 934657 h 3910698"/>
                <a:gd name="connsiteX13057" fmla="*/ 8532988 w 12193737"/>
                <a:gd name="connsiteY13057" fmla="*/ 863287 h 3910698"/>
                <a:gd name="connsiteX13058" fmla="*/ 8532988 w 12193737"/>
                <a:gd name="connsiteY13058" fmla="*/ 1006027 h 3910698"/>
                <a:gd name="connsiteX13059" fmla="*/ 8409403 w 12193737"/>
                <a:gd name="connsiteY13059" fmla="*/ 934657 h 3910698"/>
                <a:gd name="connsiteX13060" fmla="*/ 8533024 w 12193737"/>
                <a:gd name="connsiteY13060" fmla="*/ 700993 h 3910698"/>
                <a:gd name="connsiteX13061" fmla="*/ 8409438 w 12193737"/>
                <a:gd name="connsiteY13061" fmla="*/ 629659 h 3910698"/>
                <a:gd name="connsiteX13062" fmla="*/ 8533024 w 12193737"/>
                <a:gd name="connsiteY13062" fmla="*/ 558325 h 3910698"/>
                <a:gd name="connsiteX13063" fmla="*/ 8533024 w 12193737"/>
                <a:gd name="connsiteY13063" fmla="*/ 701029 h 3910698"/>
                <a:gd name="connsiteX13064" fmla="*/ 8400929 w 12193737"/>
                <a:gd name="connsiteY13064" fmla="*/ 466351 h 3910698"/>
                <a:gd name="connsiteX13065" fmla="*/ 8400929 w 12193737"/>
                <a:gd name="connsiteY13065" fmla="*/ 315789 h 3910698"/>
                <a:gd name="connsiteX13066" fmla="*/ 8531286 w 12193737"/>
                <a:gd name="connsiteY13066" fmla="*/ 391070 h 3910698"/>
                <a:gd name="connsiteX13067" fmla="*/ 8400929 w 12193737"/>
                <a:gd name="connsiteY13067" fmla="*/ 466351 h 3910698"/>
                <a:gd name="connsiteX13068" fmla="*/ 8524551 w 12193737"/>
                <a:gd name="connsiteY13068" fmla="*/ 543587 h 3910698"/>
                <a:gd name="connsiteX13069" fmla="*/ 8400929 w 12193737"/>
                <a:gd name="connsiteY13069" fmla="*/ 614957 h 3910698"/>
                <a:gd name="connsiteX13070" fmla="*/ 8400929 w 12193737"/>
                <a:gd name="connsiteY13070" fmla="*/ 472217 h 3910698"/>
                <a:gd name="connsiteX13071" fmla="*/ 8524551 w 12193737"/>
                <a:gd name="connsiteY13071" fmla="*/ 543587 h 3910698"/>
                <a:gd name="connsiteX13072" fmla="*/ 8397562 w 12193737"/>
                <a:gd name="connsiteY13072" fmla="*/ 466351 h 3910698"/>
                <a:gd name="connsiteX13073" fmla="*/ 8267169 w 12193737"/>
                <a:gd name="connsiteY13073" fmla="*/ 391070 h 3910698"/>
                <a:gd name="connsiteX13074" fmla="*/ 8397562 w 12193737"/>
                <a:gd name="connsiteY13074" fmla="*/ 315789 h 3910698"/>
                <a:gd name="connsiteX13075" fmla="*/ 8397562 w 12193737"/>
                <a:gd name="connsiteY13075" fmla="*/ 466351 h 3910698"/>
                <a:gd name="connsiteX13076" fmla="*/ 8395859 w 12193737"/>
                <a:gd name="connsiteY13076" fmla="*/ 469284 h 3910698"/>
                <a:gd name="connsiteX13077" fmla="*/ 8265467 w 12193737"/>
                <a:gd name="connsiteY13077" fmla="*/ 544565 h 3910698"/>
                <a:gd name="connsiteX13078" fmla="*/ 8265467 w 12193737"/>
                <a:gd name="connsiteY13078" fmla="*/ 394003 h 3910698"/>
                <a:gd name="connsiteX13079" fmla="*/ 8395859 w 12193737"/>
                <a:gd name="connsiteY13079" fmla="*/ 469284 h 3910698"/>
                <a:gd name="connsiteX13080" fmla="*/ 8397562 w 12193737"/>
                <a:gd name="connsiteY13080" fmla="*/ 472217 h 3910698"/>
                <a:gd name="connsiteX13081" fmla="*/ 8397562 w 12193737"/>
                <a:gd name="connsiteY13081" fmla="*/ 616913 h 3910698"/>
                <a:gd name="connsiteX13082" fmla="*/ 8392528 w 12193737"/>
                <a:gd name="connsiteY13082" fmla="*/ 619846 h 3910698"/>
                <a:gd name="connsiteX13083" fmla="*/ 8267205 w 12193737"/>
                <a:gd name="connsiteY13083" fmla="*/ 547498 h 3910698"/>
                <a:gd name="connsiteX13084" fmla="*/ 8397598 w 12193737"/>
                <a:gd name="connsiteY13084" fmla="*/ 472217 h 3910698"/>
                <a:gd name="connsiteX13085" fmla="*/ 8397562 w 12193737"/>
                <a:gd name="connsiteY13085" fmla="*/ 636466 h 3910698"/>
                <a:gd name="connsiteX13086" fmla="*/ 8397562 w 12193737"/>
                <a:gd name="connsiteY13086" fmla="*/ 779170 h 3910698"/>
                <a:gd name="connsiteX13087" fmla="*/ 8273976 w 12193737"/>
                <a:gd name="connsiteY13087" fmla="*/ 707800 h 3910698"/>
                <a:gd name="connsiteX13088" fmla="*/ 8397562 w 12193737"/>
                <a:gd name="connsiteY13088" fmla="*/ 636430 h 3910698"/>
                <a:gd name="connsiteX13089" fmla="*/ 8397562 w 12193737"/>
                <a:gd name="connsiteY13089" fmla="*/ 927813 h 3910698"/>
                <a:gd name="connsiteX13090" fmla="*/ 8273940 w 12193737"/>
                <a:gd name="connsiteY13090" fmla="*/ 856443 h 3910698"/>
                <a:gd name="connsiteX13091" fmla="*/ 8397562 w 12193737"/>
                <a:gd name="connsiteY13091" fmla="*/ 785073 h 3910698"/>
                <a:gd name="connsiteX13092" fmla="*/ 8397562 w 12193737"/>
                <a:gd name="connsiteY13092" fmla="*/ 927777 h 3910698"/>
                <a:gd name="connsiteX13093" fmla="*/ 8397562 w 12193737"/>
                <a:gd name="connsiteY13093" fmla="*/ 947367 h 3910698"/>
                <a:gd name="connsiteX13094" fmla="*/ 8397562 w 12193737"/>
                <a:gd name="connsiteY13094" fmla="*/ 1092063 h 3910698"/>
                <a:gd name="connsiteX13095" fmla="*/ 8267169 w 12193737"/>
                <a:gd name="connsiteY13095" fmla="*/ 1016782 h 3910698"/>
                <a:gd name="connsiteX13096" fmla="*/ 8392492 w 12193737"/>
                <a:gd name="connsiteY13096" fmla="*/ 944434 h 3910698"/>
                <a:gd name="connsiteX13097" fmla="*/ 8397562 w 12193737"/>
                <a:gd name="connsiteY13097" fmla="*/ 947367 h 3910698"/>
                <a:gd name="connsiteX13098" fmla="*/ 8395859 w 12193737"/>
                <a:gd name="connsiteY13098" fmla="*/ 1094996 h 3910698"/>
                <a:gd name="connsiteX13099" fmla="*/ 8265467 w 12193737"/>
                <a:gd name="connsiteY13099" fmla="*/ 1170276 h 3910698"/>
                <a:gd name="connsiteX13100" fmla="*/ 8265467 w 12193737"/>
                <a:gd name="connsiteY13100" fmla="*/ 1019715 h 3910698"/>
                <a:gd name="connsiteX13101" fmla="*/ 8395859 w 12193737"/>
                <a:gd name="connsiteY13101" fmla="*/ 1094996 h 3910698"/>
                <a:gd name="connsiteX13102" fmla="*/ 8395859 w 12193737"/>
                <a:gd name="connsiteY13102" fmla="*/ 1251423 h 3910698"/>
                <a:gd name="connsiteX13103" fmla="*/ 8265467 w 12193737"/>
                <a:gd name="connsiteY13103" fmla="*/ 1326704 h 3910698"/>
                <a:gd name="connsiteX13104" fmla="*/ 8265467 w 12193737"/>
                <a:gd name="connsiteY13104" fmla="*/ 1176143 h 3910698"/>
                <a:gd name="connsiteX13105" fmla="*/ 8395859 w 12193737"/>
                <a:gd name="connsiteY13105" fmla="*/ 1251423 h 3910698"/>
                <a:gd name="connsiteX13106" fmla="*/ 8397562 w 12193737"/>
                <a:gd name="connsiteY13106" fmla="*/ 1254357 h 3910698"/>
                <a:gd name="connsiteX13107" fmla="*/ 8397562 w 12193737"/>
                <a:gd name="connsiteY13107" fmla="*/ 1399052 h 3910698"/>
                <a:gd name="connsiteX13108" fmla="*/ 8392492 w 12193737"/>
                <a:gd name="connsiteY13108" fmla="*/ 1401985 h 3910698"/>
                <a:gd name="connsiteX13109" fmla="*/ 8267169 w 12193737"/>
                <a:gd name="connsiteY13109" fmla="*/ 1329637 h 3910698"/>
                <a:gd name="connsiteX13110" fmla="*/ 8397562 w 12193737"/>
                <a:gd name="connsiteY13110" fmla="*/ 1254357 h 3910698"/>
                <a:gd name="connsiteX13111" fmla="*/ 8397562 w 12193737"/>
                <a:gd name="connsiteY13111" fmla="*/ 1418606 h 3910698"/>
                <a:gd name="connsiteX13112" fmla="*/ 8397562 w 12193737"/>
                <a:gd name="connsiteY13112" fmla="*/ 1561346 h 3910698"/>
                <a:gd name="connsiteX13113" fmla="*/ 8273940 w 12193737"/>
                <a:gd name="connsiteY13113" fmla="*/ 1489976 h 3910698"/>
                <a:gd name="connsiteX13114" fmla="*/ 8397562 w 12193737"/>
                <a:gd name="connsiteY13114" fmla="*/ 1418606 h 3910698"/>
                <a:gd name="connsiteX13115" fmla="*/ 8397562 w 12193737"/>
                <a:gd name="connsiteY13115" fmla="*/ 1709953 h 3910698"/>
                <a:gd name="connsiteX13116" fmla="*/ 8273940 w 12193737"/>
                <a:gd name="connsiteY13116" fmla="*/ 1638583 h 3910698"/>
                <a:gd name="connsiteX13117" fmla="*/ 8397562 w 12193737"/>
                <a:gd name="connsiteY13117" fmla="*/ 1567212 h 3910698"/>
                <a:gd name="connsiteX13118" fmla="*/ 8397562 w 12193737"/>
                <a:gd name="connsiteY13118" fmla="*/ 1709953 h 3910698"/>
                <a:gd name="connsiteX13119" fmla="*/ 8397562 w 12193737"/>
                <a:gd name="connsiteY13119" fmla="*/ 1729506 h 3910698"/>
                <a:gd name="connsiteX13120" fmla="*/ 8397562 w 12193737"/>
                <a:gd name="connsiteY13120" fmla="*/ 1874202 h 3910698"/>
                <a:gd name="connsiteX13121" fmla="*/ 8267169 w 12193737"/>
                <a:gd name="connsiteY13121" fmla="*/ 1798921 h 3910698"/>
                <a:gd name="connsiteX13122" fmla="*/ 8392492 w 12193737"/>
                <a:gd name="connsiteY13122" fmla="*/ 1726573 h 3910698"/>
                <a:gd name="connsiteX13123" fmla="*/ 8397562 w 12193737"/>
                <a:gd name="connsiteY13123" fmla="*/ 1729506 h 3910698"/>
                <a:gd name="connsiteX13124" fmla="*/ 8395859 w 12193737"/>
                <a:gd name="connsiteY13124" fmla="*/ 1877135 h 3910698"/>
                <a:gd name="connsiteX13125" fmla="*/ 8265467 w 12193737"/>
                <a:gd name="connsiteY13125" fmla="*/ 1952416 h 3910698"/>
                <a:gd name="connsiteX13126" fmla="*/ 8265467 w 12193737"/>
                <a:gd name="connsiteY13126" fmla="*/ 1801854 h 3910698"/>
                <a:gd name="connsiteX13127" fmla="*/ 8395859 w 12193737"/>
                <a:gd name="connsiteY13127" fmla="*/ 1877135 h 3910698"/>
                <a:gd name="connsiteX13128" fmla="*/ 8395859 w 12193737"/>
                <a:gd name="connsiteY13128" fmla="*/ 2033563 h 3910698"/>
                <a:gd name="connsiteX13129" fmla="*/ 8265467 w 12193737"/>
                <a:gd name="connsiteY13129" fmla="*/ 2108844 h 3910698"/>
                <a:gd name="connsiteX13130" fmla="*/ 8265467 w 12193737"/>
                <a:gd name="connsiteY13130" fmla="*/ 1958282 h 3910698"/>
                <a:gd name="connsiteX13131" fmla="*/ 8395859 w 12193737"/>
                <a:gd name="connsiteY13131" fmla="*/ 2033563 h 3910698"/>
                <a:gd name="connsiteX13132" fmla="*/ 8397562 w 12193737"/>
                <a:gd name="connsiteY13132" fmla="*/ 2036496 h 3910698"/>
                <a:gd name="connsiteX13133" fmla="*/ 8397562 w 12193737"/>
                <a:gd name="connsiteY13133" fmla="*/ 2181192 h 3910698"/>
                <a:gd name="connsiteX13134" fmla="*/ 8392528 w 12193737"/>
                <a:gd name="connsiteY13134" fmla="*/ 2184125 h 3910698"/>
                <a:gd name="connsiteX13135" fmla="*/ 8267205 w 12193737"/>
                <a:gd name="connsiteY13135" fmla="*/ 2111777 h 3910698"/>
                <a:gd name="connsiteX13136" fmla="*/ 8397598 w 12193737"/>
                <a:gd name="connsiteY13136" fmla="*/ 2036496 h 3910698"/>
                <a:gd name="connsiteX13137" fmla="*/ 8397562 w 12193737"/>
                <a:gd name="connsiteY13137" fmla="*/ 2200746 h 3910698"/>
                <a:gd name="connsiteX13138" fmla="*/ 8397562 w 12193737"/>
                <a:gd name="connsiteY13138" fmla="*/ 2343450 h 3910698"/>
                <a:gd name="connsiteX13139" fmla="*/ 8273976 w 12193737"/>
                <a:gd name="connsiteY13139" fmla="*/ 2272079 h 3910698"/>
                <a:gd name="connsiteX13140" fmla="*/ 8397562 w 12193737"/>
                <a:gd name="connsiteY13140" fmla="*/ 2200709 h 3910698"/>
                <a:gd name="connsiteX13141" fmla="*/ 8397562 w 12193737"/>
                <a:gd name="connsiteY13141" fmla="*/ 2492092 h 3910698"/>
                <a:gd name="connsiteX13142" fmla="*/ 8273940 w 12193737"/>
                <a:gd name="connsiteY13142" fmla="*/ 2420722 h 3910698"/>
                <a:gd name="connsiteX13143" fmla="*/ 8397562 w 12193737"/>
                <a:gd name="connsiteY13143" fmla="*/ 2349352 h 3910698"/>
                <a:gd name="connsiteX13144" fmla="*/ 8397562 w 12193737"/>
                <a:gd name="connsiteY13144" fmla="*/ 2492092 h 3910698"/>
                <a:gd name="connsiteX13145" fmla="*/ 8397562 w 12193737"/>
                <a:gd name="connsiteY13145" fmla="*/ 2511646 h 3910698"/>
                <a:gd name="connsiteX13146" fmla="*/ 8397562 w 12193737"/>
                <a:gd name="connsiteY13146" fmla="*/ 2656342 h 3910698"/>
                <a:gd name="connsiteX13147" fmla="*/ 8267169 w 12193737"/>
                <a:gd name="connsiteY13147" fmla="*/ 2581097 h 3910698"/>
                <a:gd name="connsiteX13148" fmla="*/ 8392492 w 12193737"/>
                <a:gd name="connsiteY13148" fmla="*/ 2508749 h 3910698"/>
                <a:gd name="connsiteX13149" fmla="*/ 8397562 w 12193737"/>
                <a:gd name="connsiteY13149" fmla="*/ 2511682 h 3910698"/>
                <a:gd name="connsiteX13150" fmla="*/ 8395859 w 12193737"/>
                <a:gd name="connsiteY13150" fmla="*/ 2659275 h 3910698"/>
                <a:gd name="connsiteX13151" fmla="*/ 8265467 w 12193737"/>
                <a:gd name="connsiteY13151" fmla="*/ 2734556 h 3910698"/>
                <a:gd name="connsiteX13152" fmla="*/ 8265467 w 12193737"/>
                <a:gd name="connsiteY13152" fmla="*/ 2583994 h 3910698"/>
                <a:gd name="connsiteX13153" fmla="*/ 8395859 w 12193737"/>
                <a:gd name="connsiteY13153" fmla="*/ 2659275 h 3910698"/>
                <a:gd name="connsiteX13154" fmla="*/ 8395859 w 12193737"/>
                <a:gd name="connsiteY13154" fmla="*/ 2815703 h 3910698"/>
                <a:gd name="connsiteX13155" fmla="*/ 8265467 w 12193737"/>
                <a:gd name="connsiteY13155" fmla="*/ 2890984 h 3910698"/>
                <a:gd name="connsiteX13156" fmla="*/ 8265467 w 12193737"/>
                <a:gd name="connsiteY13156" fmla="*/ 2740422 h 3910698"/>
                <a:gd name="connsiteX13157" fmla="*/ 8395859 w 12193737"/>
                <a:gd name="connsiteY13157" fmla="*/ 2815703 h 3910698"/>
                <a:gd name="connsiteX13158" fmla="*/ 8397562 w 12193737"/>
                <a:gd name="connsiteY13158" fmla="*/ 2818636 h 3910698"/>
                <a:gd name="connsiteX13159" fmla="*/ 8397562 w 12193737"/>
                <a:gd name="connsiteY13159" fmla="*/ 2963295 h 3910698"/>
                <a:gd name="connsiteX13160" fmla="*/ 8392492 w 12193737"/>
                <a:gd name="connsiteY13160" fmla="*/ 2966228 h 3910698"/>
                <a:gd name="connsiteX13161" fmla="*/ 8267169 w 12193737"/>
                <a:gd name="connsiteY13161" fmla="*/ 2893881 h 3910698"/>
                <a:gd name="connsiteX13162" fmla="*/ 8397562 w 12193737"/>
                <a:gd name="connsiteY13162" fmla="*/ 2818600 h 3910698"/>
                <a:gd name="connsiteX13163" fmla="*/ 8397562 w 12193737"/>
                <a:gd name="connsiteY13163" fmla="*/ 2982885 h 3910698"/>
                <a:gd name="connsiteX13164" fmla="*/ 8397562 w 12193737"/>
                <a:gd name="connsiteY13164" fmla="*/ 3125589 h 3910698"/>
                <a:gd name="connsiteX13165" fmla="*/ 8273940 w 12193737"/>
                <a:gd name="connsiteY13165" fmla="*/ 3054219 h 3910698"/>
                <a:gd name="connsiteX13166" fmla="*/ 8397562 w 12193737"/>
                <a:gd name="connsiteY13166" fmla="*/ 2982849 h 3910698"/>
                <a:gd name="connsiteX13167" fmla="*/ 8397562 w 12193737"/>
                <a:gd name="connsiteY13167" fmla="*/ 3274232 h 3910698"/>
                <a:gd name="connsiteX13168" fmla="*/ 8273940 w 12193737"/>
                <a:gd name="connsiteY13168" fmla="*/ 3202862 h 3910698"/>
                <a:gd name="connsiteX13169" fmla="*/ 8397562 w 12193737"/>
                <a:gd name="connsiteY13169" fmla="*/ 3131492 h 3910698"/>
                <a:gd name="connsiteX13170" fmla="*/ 8397562 w 12193737"/>
                <a:gd name="connsiteY13170" fmla="*/ 3274232 h 3910698"/>
                <a:gd name="connsiteX13171" fmla="*/ 8524514 w 12193737"/>
                <a:gd name="connsiteY13171" fmla="*/ 3367111 h 3910698"/>
                <a:gd name="connsiteX13172" fmla="*/ 8400929 w 12193737"/>
                <a:gd name="connsiteY13172" fmla="*/ 3438482 h 3910698"/>
                <a:gd name="connsiteX13173" fmla="*/ 8400929 w 12193737"/>
                <a:gd name="connsiteY13173" fmla="*/ 3295777 h 3910698"/>
                <a:gd name="connsiteX13174" fmla="*/ 8524514 w 12193737"/>
                <a:gd name="connsiteY13174" fmla="*/ 3367148 h 3910698"/>
                <a:gd name="connsiteX13175" fmla="*/ 8400929 w 12193737"/>
                <a:gd name="connsiteY13175" fmla="*/ 3444348 h 3910698"/>
                <a:gd name="connsiteX13176" fmla="*/ 8531286 w 12193737"/>
                <a:gd name="connsiteY13176" fmla="*/ 3519628 h 3910698"/>
                <a:gd name="connsiteX13177" fmla="*/ 8400929 w 12193737"/>
                <a:gd name="connsiteY13177" fmla="*/ 3594873 h 3910698"/>
                <a:gd name="connsiteX13178" fmla="*/ 8400929 w 12193737"/>
                <a:gd name="connsiteY13178" fmla="*/ 3444348 h 3910698"/>
                <a:gd name="connsiteX13179" fmla="*/ 8402631 w 12193737"/>
                <a:gd name="connsiteY13179" fmla="*/ 3441415 h 3910698"/>
                <a:gd name="connsiteX13180" fmla="*/ 8527919 w 12193737"/>
                <a:gd name="connsiteY13180" fmla="*/ 3369067 h 3910698"/>
                <a:gd name="connsiteX13181" fmla="*/ 8533024 w 12193737"/>
                <a:gd name="connsiteY13181" fmla="*/ 3372000 h 3910698"/>
                <a:gd name="connsiteX13182" fmla="*/ 8533024 w 12193737"/>
                <a:gd name="connsiteY13182" fmla="*/ 3516659 h 3910698"/>
                <a:gd name="connsiteX13183" fmla="*/ 8402667 w 12193737"/>
                <a:gd name="connsiteY13183" fmla="*/ 3441378 h 3910698"/>
                <a:gd name="connsiteX13184" fmla="*/ 8536391 w 12193737"/>
                <a:gd name="connsiteY13184" fmla="*/ 3373955 h 3910698"/>
                <a:gd name="connsiteX13185" fmla="*/ 8660014 w 12193737"/>
                <a:gd name="connsiteY13185" fmla="*/ 3445325 h 3910698"/>
                <a:gd name="connsiteX13186" fmla="*/ 8536391 w 12193737"/>
                <a:gd name="connsiteY13186" fmla="*/ 3516695 h 3910698"/>
                <a:gd name="connsiteX13187" fmla="*/ 8536391 w 12193737"/>
                <a:gd name="connsiteY13187" fmla="*/ 3373955 h 3910698"/>
                <a:gd name="connsiteX13188" fmla="*/ 8536391 w 12193737"/>
                <a:gd name="connsiteY13188" fmla="*/ 3354401 h 3910698"/>
                <a:gd name="connsiteX13189" fmla="*/ 8536391 w 12193737"/>
                <a:gd name="connsiteY13189" fmla="*/ 3209670 h 3910698"/>
                <a:gd name="connsiteX13190" fmla="*/ 8666785 w 12193737"/>
                <a:gd name="connsiteY13190" fmla="*/ 3284987 h 3910698"/>
                <a:gd name="connsiteX13191" fmla="*/ 8541461 w 12193737"/>
                <a:gd name="connsiteY13191" fmla="*/ 3357334 h 3910698"/>
                <a:gd name="connsiteX13192" fmla="*/ 8536391 w 12193737"/>
                <a:gd name="connsiteY13192" fmla="*/ 3354401 h 3910698"/>
                <a:gd name="connsiteX13193" fmla="*/ 8538093 w 12193737"/>
                <a:gd name="connsiteY13193" fmla="*/ 3206773 h 3910698"/>
                <a:gd name="connsiteX13194" fmla="*/ 8668450 w 12193737"/>
                <a:gd name="connsiteY13194" fmla="*/ 3131492 h 3910698"/>
                <a:gd name="connsiteX13195" fmla="*/ 8668450 w 12193737"/>
                <a:gd name="connsiteY13195" fmla="*/ 3282017 h 3910698"/>
                <a:gd name="connsiteX13196" fmla="*/ 8538093 w 12193737"/>
                <a:gd name="connsiteY13196" fmla="*/ 3206773 h 3910698"/>
                <a:gd name="connsiteX13197" fmla="*/ 8538093 w 12193737"/>
                <a:gd name="connsiteY13197" fmla="*/ 3050345 h 3910698"/>
                <a:gd name="connsiteX13198" fmla="*/ 8668450 w 12193737"/>
                <a:gd name="connsiteY13198" fmla="*/ 2975064 h 3910698"/>
                <a:gd name="connsiteX13199" fmla="*/ 8668450 w 12193737"/>
                <a:gd name="connsiteY13199" fmla="*/ 3125589 h 3910698"/>
                <a:gd name="connsiteX13200" fmla="*/ 8538093 w 12193737"/>
                <a:gd name="connsiteY13200" fmla="*/ 3050309 h 3910698"/>
                <a:gd name="connsiteX13201" fmla="*/ 8536391 w 12193737"/>
                <a:gd name="connsiteY13201" fmla="*/ 3047412 h 3910698"/>
                <a:gd name="connsiteX13202" fmla="*/ 8536391 w 12193737"/>
                <a:gd name="connsiteY13202" fmla="*/ 2902716 h 3910698"/>
                <a:gd name="connsiteX13203" fmla="*/ 8541461 w 12193737"/>
                <a:gd name="connsiteY13203" fmla="*/ 2899783 h 3910698"/>
                <a:gd name="connsiteX13204" fmla="*/ 8666785 w 12193737"/>
                <a:gd name="connsiteY13204" fmla="*/ 2972131 h 3910698"/>
                <a:gd name="connsiteX13205" fmla="*/ 8536391 w 12193737"/>
                <a:gd name="connsiteY13205" fmla="*/ 3047412 h 3910698"/>
                <a:gd name="connsiteX13206" fmla="*/ 8536391 w 12193737"/>
                <a:gd name="connsiteY13206" fmla="*/ 2883162 h 3910698"/>
                <a:gd name="connsiteX13207" fmla="*/ 8536391 w 12193737"/>
                <a:gd name="connsiteY13207" fmla="*/ 2740422 h 3910698"/>
                <a:gd name="connsiteX13208" fmla="*/ 8660014 w 12193737"/>
                <a:gd name="connsiteY13208" fmla="*/ 2811792 h 3910698"/>
                <a:gd name="connsiteX13209" fmla="*/ 8536391 w 12193737"/>
                <a:gd name="connsiteY13209" fmla="*/ 2883162 h 3910698"/>
                <a:gd name="connsiteX13210" fmla="*/ 8536391 w 12193737"/>
                <a:gd name="connsiteY13210" fmla="*/ 2591815 h 3910698"/>
                <a:gd name="connsiteX13211" fmla="*/ 8660014 w 12193737"/>
                <a:gd name="connsiteY13211" fmla="*/ 2663185 h 3910698"/>
                <a:gd name="connsiteX13212" fmla="*/ 8536391 w 12193737"/>
                <a:gd name="connsiteY13212" fmla="*/ 2734556 h 3910698"/>
                <a:gd name="connsiteX13213" fmla="*/ 8536391 w 12193737"/>
                <a:gd name="connsiteY13213" fmla="*/ 2591815 h 3910698"/>
                <a:gd name="connsiteX13214" fmla="*/ 8536391 w 12193737"/>
                <a:gd name="connsiteY13214" fmla="*/ 2572262 h 3910698"/>
                <a:gd name="connsiteX13215" fmla="*/ 8536391 w 12193737"/>
                <a:gd name="connsiteY13215" fmla="*/ 2427566 h 3910698"/>
                <a:gd name="connsiteX13216" fmla="*/ 8666785 w 12193737"/>
                <a:gd name="connsiteY13216" fmla="*/ 2502847 h 3910698"/>
                <a:gd name="connsiteX13217" fmla="*/ 8541461 w 12193737"/>
                <a:gd name="connsiteY13217" fmla="*/ 2575195 h 3910698"/>
                <a:gd name="connsiteX13218" fmla="*/ 8536391 w 12193737"/>
                <a:gd name="connsiteY13218" fmla="*/ 2572262 h 3910698"/>
                <a:gd name="connsiteX13219" fmla="*/ 8538093 w 12193737"/>
                <a:gd name="connsiteY13219" fmla="*/ 2424633 h 3910698"/>
                <a:gd name="connsiteX13220" fmla="*/ 8668450 w 12193737"/>
                <a:gd name="connsiteY13220" fmla="*/ 2349352 h 3910698"/>
                <a:gd name="connsiteX13221" fmla="*/ 8668450 w 12193737"/>
                <a:gd name="connsiteY13221" fmla="*/ 2499878 h 3910698"/>
                <a:gd name="connsiteX13222" fmla="*/ 8538093 w 12193737"/>
                <a:gd name="connsiteY13222" fmla="*/ 2424633 h 3910698"/>
                <a:gd name="connsiteX13223" fmla="*/ 8538093 w 12193737"/>
                <a:gd name="connsiteY13223" fmla="*/ 2268205 h 3910698"/>
                <a:gd name="connsiteX13224" fmla="*/ 8668450 w 12193737"/>
                <a:gd name="connsiteY13224" fmla="*/ 2192924 h 3910698"/>
                <a:gd name="connsiteX13225" fmla="*/ 8668450 w 12193737"/>
                <a:gd name="connsiteY13225" fmla="*/ 2343450 h 3910698"/>
                <a:gd name="connsiteX13226" fmla="*/ 8538093 w 12193737"/>
                <a:gd name="connsiteY13226" fmla="*/ 2268205 h 3910698"/>
                <a:gd name="connsiteX13227" fmla="*/ 8536391 w 12193737"/>
                <a:gd name="connsiteY13227" fmla="*/ 2265272 h 3910698"/>
                <a:gd name="connsiteX13228" fmla="*/ 8536391 w 12193737"/>
                <a:gd name="connsiteY13228" fmla="*/ 2120576 h 3910698"/>
                <a:gd name="connsiteX13229" fmla="*/ 8541498 w 12193737"/>
                <a:gd name="connsiteY13229" fmla="*/ 2117643 h 3910698"/>
                <a:gd name="connsiteX13230" fmla="*/ 8666785 w 12193737"/>
                <a:gd name="connsiteY13230" fmla="*/ 2189991 h 3910698"/>
                <a:gd name="connsiteX13231" fmla="*/ 8536391 w 12193737"/>
                <a:gd name="connsiteY13231" fmla="*/ 2265272 h 3910698"/>
                <a:gd name="connsiteX13232" fmla="*/ 8536391 w 12193737"/>
                <a:gd name="connsiteY13232" fmla="*/ 2101023 h 3910698"/>
                <a:gd name="connsiteX13233" fmla="*/ 8536391 w 12193737"/>
                <a:gd name="connsiteY13233" fmla="*/ 1958282 h 3910698"/>
                <a:gd name="connsiteX13234" fmla="*/ 8660014 w 12193737"/>
                <a:gd name="connsiteY13234" fmla="*/ 2029652 h 3910698"/>
                <a:gd name="connsiteX13235" fmla="*/ 8536391 w 12193737"/>
                <a:gd name="connsiteY13235" fmla="*/ 2101023 h 3910698"/>
                <a:gd name="connsiteX13236" fmla="*/ 8536391 w 12193737"/>
                <a:gd name="connsiteY13236" fmla="*/ 1809676 h 3910698"/>
                <a:gd name="connsiteX13237" fmla="*/ 8660014 w 12193737"/>
                <a:gd name="connsiteY13237" fmla="*/ 1881046 h 3910698"/>
                <a:gd name="connsiteX13238" fmla="*/ 8536391 w 12193737"/>
                <a:gd name="connsiteY13238" fmla="*/ 1952416 h 3910698"/>
                <a:gd name="connsiteX13239" fmla="*/ 8536391 w 12193737"/>
                <a:gd name="connsiteY13239" fmla="*/ 1809676 h 3910698"/>
                <a:gd name="connsiteX13240" fmla="*/ 8536391 w 12193737"/>
                <a:gd name="connsiteY13240" fmla="*/ 1790122 h 3910698"/>
                <a:gd name="connsiteX13241" fmla="*/ 8536391 w 12193737"/>
                <a:gd name="connsiteY13241" fmla="*/ 1645426 h 3910698"/>
                <a:gd name="connsiteX13242" fmla="*/ 8666785 w 12193737"/>
                <a:gd name="connsiteY13242" fmla="*/ 1720707 h 3910698"/>
                <a:gd name="connsiteX13243" fmla="*/ 8541461 w 12193737"/>
                <a:gd name="connsiteY13243" fmla="*/ 1793055 h 3910698"/>
                <a:gd name="connsiteX13244" fmla="*/ 8536391 w 12193737"/>
                <a:gd name="connsiteY13244" fmla="*/ 1790122 h 3910698"/>
                <a:gd name="connsiteX13245" fmla="*/ 8538093 w 12193737"/>
                <a:gd name="connsiteY13245" fmla="*/ 1642493 h 3910698"/>
                <a:gd name="connsiteX13246" fmla="*/ 8668450 w 12193737"/>
                <a:gd name="connsiteY13246" fmla="*/ 1567212 h 3910698"/>
                <a:gd name="connsiteX13247" fmla="*/ 8668450 w 12193737"/>
                <a:gd name="connsiteY13247" fmla="*/ 1717774 h 3910698"/>
                <a:gd name="connsiteX13248" fmla="*/ 8538093 w 12193737"/>
                <a:gd name="connsiteY13248" fmla="*/ 1642493 h 3910698"/>
                <a:gd name="connsiteX13249" fmla="*/ 8538093 w 12193737"/>
                <a:gd name="connsiteY13249" fmla="*/ 1486065 h 3910698"/>
                <a:gd name="connsiteX13250" fmla="*/ 8668450 w 12193737"/>
                <a:gd name="connsiteY13250" fmla="*/ 1410784 h 3910698"/>
                <a:gd name="connsiteX13251" fmla="*/ 8668450 w 12193737"/>
                <a:gd name="connsiteY13251" fmla="*/ 1561346 h 3910698"/>
                <a:gd name="connsiteX13252" fmla="*/ 8538093 w 12193737"/>
                <a:gd name="connsiteY13252" fmla="*/ 1486065 h 3910698"/>
                <a:gd name="connsiteX13253" fmla="*/ 8536391 w 12193737"/>
                <a:gd name="connsiteY13253" fmla="*/ 1483132 h 3910698"/>
                <a:gd name="connsiteX13254" fmla="*/ 8536391 w 12193737"/>
                <a:gd name="connsiteY13254" fmla="*/ 1338437 h 3910698"/>
                <a:gd name="connsiteX13255" fmla="*/ 8541461 w 12193737"/>
                <a:gd name="connsiteY13255" fmla="*/ 1335504 h 3910698"/>
                <a:gd name="connsiteX13256" fmla="*/ 8666785 w 12193737"/>
                <a:gd name="connsiteY13256" fmla="*/ 1407851 h 3910698"/>
                <a:gd name="connsiteX13257" fmla="*/ 8536391 w 12193737"/>
                <a:gd name="connsiteY13257" fmla="*/ 1483132 h 3910698"/>
                <a:gd name="connsiteX13258" fmla="*/ 8536391 w 12193737"/>
                <a:gd name="connsiteY13258" fmla="*/ 1318883 h 3910698"/>
                <a:gd name="connsiteX13259" fmla="*/ 8536391 w 12193737"/>
                <a:gd name="connsiteY13259" fmla="*/ 1176143 h 3910698"/>
                <a:gd name="connsiteX13260" fmla="*/ 8660014 w 12193737"/>
                <a:gd name="connsiteY13260" fmla="*/ 1247513 h 3910698"/>
                <a:gd name="connsiteX13261" fmla="*/ 8536391 w 12193737"/>
                <a:gd name="connsiteY13261" fmla="*/ 1318883 h 3910698"/>
                <a:gd name="connsiteX13262" fmla="*/ 8536391 w 12193737"/>
                <a:gd name="connsiteY13262" fmla="*/ 1027536 h 3910698"/>
                <a:gd name="connsiteX13263" fmla="*/ 8660014 w 12193737"/>
                <a:gd name="connsiteY13263" fmla="*/ 1098906 h 3910698"/>
                <a:gd name="connsiteX13264" fmla="*/ 8536391 w 12193737"/>
                <a:gd name="connsiteY13264" fmla="*/ 1170276 h 3910698"/>
                <a:gd name="connsiteX13265" fmla="*/ 8536391 w 12193737"/>
                <a:gd name="connsiteY13265" fmla="*/ 1027536 h 3910698"/>
                <a:gd name="connsiteX13266" fmla="*/ 8536391 w 12193737"/>
                <a:gd name="connsiteY13266" fmla="*/ 1007982 h 3910698"/>
                <a:gd name="connsiteX13267" fmla="*/ 8536391 w 12193737"/>
                <a:gd name="connsiteY13267" fmla="*/ 863287 h 3910698"/>
                <a:gd name="connsiteX13268" fmla="*/ 8666785 w 12193737"/>
                <a:gd name="connsiteY13268" fmla="*/ 938568 h 3910698"/>
                <a:gd name="connsiteX13269" fmla="*/ 8541461 w 12193737"/>
                <a:gd name="connsiteY13269" fmla="*/ 1010915 h 3910698"/>
                <a:gd name="connsiteX13270" fmla="*/ 8536391 w 12193737"/>
                <a:gd name="connsiteY13270" fmla="*/ 1007982 h 3910698"/>
                <a:gd name="connsiteX13271" fmla="*/ 8538093 w 12193737"/>
                <a:gd name="connsiteY13271" fmla="*/ 860354 h 3910698"/>
                <a:gd name="connsiteX13272" fmla="*/ 8668450 w 12193737"/>
                <a:gd name="connsiteY13272" fmla="*/ 785073 h 3910698"/>
                <a:gd name="connsiteX13273" fmla="*/ 8668450 w 12193737"/>
                <a:gd name="connsiteY13273" fmla="*/ 935635 h 3910698"/>
                <a:gd name="connsiteX13274" fmla="*/ 8538093 w 12193737"/>
                <a:gd name="connsiteY13274" fmla="*/ 860354 h 3910698"/>
                <a:gd name="connsiteX13275" fmla="*/ 8538093 w 12193737"/>
                <a:gd name="connsiteY13275" fmla="*/ 703926 h 3910698"/>
                <a:gd name="connsiteX13276" fmla="*/ 8668450 w 12193737"/>
                <a:gd name="connsiteY13276" fmla="*/ 628645 h 3910698"/>
                <a:gd name="connsiteX13277" fmla="*/ 8668450 w 12193737"/>
                <a:gd name="connsiteY13277" fmla="*/ 779207 h 3910698"/>
                <a:gd name="connsiteX13278" fmla="*/ 8538093 w 12193737"/>
                <a:gd name="connsiteY13278" fmla="*/ 703926 h 3910698"/>
                <a:gd name="connsiteX13279" fmla="*/ 8536391 w 12193737"/>
                <a:gd name="connsiteY13279" fmla="*/ 700993 h 3910698"/>
                <a:gd name="connsiteX13280" fmla="*/ 8536391 w 12193737"/>
                <a:gd name="connsiteY13280" fmla="*/ 556297 h 3910698"/>
                <a:gd name="connsiteX13281" fmla="*/ 8541498 w 12193737"/>
                <a:gd name="connsiteY13281" fmla="*/ 553364 h 3910698"/>
                <a:gd name="connsiteX13282" fmla="*/ 8666785 w 12193737"/>
                <a:gd name="connsiteY13282" fmla="*/ 625712 h 3910698"/>
                <a:gd name="connsiteX13283" fmla="*/ 8536391 w 12193737"/>
                <a:gd name="connsiteY13283" fmla="*/ 700993 h 3910698"/>
                <a:gd name="connsiteX13284" fmla="*/ 8536391 w 12193737"/>
                <a:gd name="connsiteY13284" fmla="*/ 536743 h 3910698"/>
                <a:gd name="connsiteX13285" fmla="*/ 8536391 w 12193737"/>
                <a:gd name="connsiteY13285" fmla="*/ 393967 h 3910698"/>
                <a:gd name="connsiteX13286" fmla="*/ 8660050 w 12193737"/>
                <a:gd name="connsiteY13286" fmla="*/ 465337 h 3910698"/>
                <a:gd name="connsiteX13287" fmla="*/ 8536391 w 12193737"/>
                <a:gd name="connsiteY13287" fmla="*/ 536707 h 3910698"/>
                <a:gd name="connsiteX13288" fmla="*/ 8536391 w 12193737"/>
                <a:gd name="connsiteY13288" fmla="*/ 245396 h 3910698"/>
                <a:gd name="connsiteX13289" fmla="*/ 8660014 w 12193737"/>
                <a:gd name="connsiteY13289" fmla="*/ 316767 h 3910698"/>
                <a:gd name="connsiteX13290" fmla="*/ 8536391 w 12193737"/>
                <a:gd name="connsiteY13290" fmla="*/ 388137 h 3910698"/>
                <a:gd name="connsiteX13291" fmla="*/ 8536391 w 12193737"/>
                <a:gd name="connsiteY13291" fmla="*/ 245396 h 3910698"/>
                <a:gd name="connsiteX13292" fmla="*/ 8533024 w 12193737"/>
                <a:gd name="connsiteY13292" fmla="*/ 388101 h 3910698"/>
                <a:gd name="connsiteX13293" fmla="*/ 8402667 w 12193737"/>
                <a:gd name="connsiteY13293" fmla="*/ 312820 h 3910698"/>
                <a:gd name="connsiteX13294" fmla="*/ 8527955 w 12193737"/>
                <a:gd name="connsiteY13294" fmla="*/ 240472 h 3910698"/>
                <a:gd name="connsiteX13295" fmla="*/ 8533060 w 12193737"/>
                <a:gd name="connsiteY13295" fmla="*/ 243405 h 3910698"/>
                <a:gd name="connsiteX13296" fmla="*/ 8533060 w 12193737"/>
                <a:gd name="connsiteY13296" fmla="*/ 388064 h 3910698"/>
                <a:gd name="connsiteX13297" fmla="*/ 8400929 w 12193737"/>
                <a:gd name="connsiteY13297" fmla="*/ 309923 h 3910698"/>
                <a:gd name="connsiteX13298" fmla="*/ 8400929 w 12193737"/>
                <a:gd name="connsiteY13298" fmla="*/ 167219 h 3910698"/>
                <a:gd name="connsiteX13299" fmla="*/ 8524551 w 12193737"/>
                <a:gd name="connsiteY13299" fmla="*/ 238589 h 3910698"/>
                <a:gd name="connsiteX13300" fmla="*/ 8400929 w 12193737"/>
                <a:gd name="connsiteY13300" fmla="*/ 309959 h 3910698"/>
                <a:gd name="connsiteX13301" fmla="*/ 8397562 w 12193737"/>
                <a:gd name="connsiteY13301" fmla="*/ 309923 h 3910698"/>
                <a:gd name="connsiteX13302" fmla="*/ 8267169 w 12193737"/>
                <a:gd name="connsiteY13302" fmla="*/ 234642 h 3910698"/>
                <a:gd name="connsiteX13303" fmla="*/ 8392492 w 12193737"/>
                <a:gd name="connsiteY13303" fmla="*/ 162294 h 3910698"/>
                <a:gd name="connsiteX13304" fmla="*/ 8397562 w 12193737"/>
                <a:gd name="connsiteY13304" fmla="*/ 165227 h 3910698"/>
                <a:gd name="connsiteX13305" fmla="*/ 8397562 w 12193737"/>
                <a:gd name="connsiteY13305" fmla="*/ 309887 h 3910698"/>
                <a:gd name="connsiteX13306" fmla="*/ 8395859 w 12193737"/>
                <a:gd name="connsiteY13306" fmla="*/ 312856 h 3910698"/>
                <a:gd name="connsiteX13307" fmla="*/ 8265467 w 12193737"/>
                <a:gd name="connsiteY13307" fmla="*/ 388137 h 3910698"/>
                <a:gd name="connsiteX13308" fmla="*/ 8265467 w 12193737"/>
                <a:gd name="connsiteY13308" fmla="*/ 237575 h 3910698"/>
                <a:gd name="connsiteX13309" fmla="*/ 8395859 w 12193737"/>
                <a:gd name="connsiteY13309" fmla="*/ 312856 h 3910698"/>
                <a:gd name="connsiteX13310" fmla="*/ 8265467 w 12193737"/>
                <a:gd name="connsiteY13310" fmla="*/ 550431 h 3910698"/>
                <a:gd name="connsiteX13311" fmla="*/ 8389088 w 12193737"/>
                <a:gd name="connsiteY13311" fmla="*/ 621801 h 3910698"/>
                <a:gd name="connsiteX13312" fmla="*/ 8265467 w 12193737"/>
                <a:gd name="connsiteY13312" fmla="*/ 693171 h 3910698"/>
                <a:gd name="connsiteX13313" fmla="*/ 8265467 w 12193737"/>
                <a:gd name="connsiteY13313" fmla="*/ 550431 h 3910698"/>
                <a:gd name="connsiteX13314" fmla="*/ 8270536 w 12193737"/>
                <a:gd name="connsiteY13314" fmla="*/ 709792 h 3910698"/>
                <a:gd name="connsiteX13315" fmla="*/ 8395824 w 12193737"/>
                <a:gd name="connsiteY13315" fmla="*/ 782140 h 3910698"/>
                <a:gd name="connsiteX13316" fmla="*/ 8270536 w 12193737"/>
                <a:gd name="connsiteY13316" fmla="*/ 854488 h 3910698"/>
                <a:gd name="connsiteX13317" fmla="*/ 8265431 w 12193737"/>
                <a:gd name="connsiteY13317" fmla="*/ 851555 h 3910698"/>
                <a:gd name="connsiteX13318" fmla="*/ 8265431 w 12193737"/>
                <a:gd name="connsiteY13318" fmla="*/ 712761 h 3910698"/>
                <a:gd name="connsiteX13319" fmla="*/ 8270536 w 12193737"/>
                <a:gd name="connsiteY13319" fmla="*/ 709828 h 3910698"/>
                <a:gd name="connsiteX13320" fmla="*/ 8262063 w 12193737"/>
                <a:gd name="connsiteY13320" fmla="*/ 849599 h 3910698"/>
                <a:gd name="connsiteX13321" fmla="*/ 8145248 w 12193737"/>
                <a:gd name="connsiteY13321" fmla="*/ 782140 h 3910698"/>
                <a:gd name="connsiteX13322" fmla="*/ 8262063 w 12193737"/>
                <a:gd name="connsiteY13322" fmla="*/ 714716 h 3910698"/>
                <a:gd name="connsiteX13323" fmla="*/ 8262063 w 12193737"/>
                <a:gd name="connsiteY13323" fmla="*/ 849599 h 3910698"/>
                <a:gd name="connsiteX13324" fmla="*/ 8389088 w 12193737"/>
                <a:gd name="connsiteY13324" fmla="*/ 942478 h 3910698"/>
                <a:gd name="connsiteX13325" fmla="*/ 8265467 w 12193737"/>
                <a:gd name="connsiteY13325" fmla="*/ 1013848 h 3910698"/>
                <a:gd name="connsiteX13326" fmla="*/ 8265467 w 12193737"/>
                <a:gd name="connsiteY13326" fmla="*/ 871108 h 3910698"/>
                <a:gd name="connsiteX13327" fmla="*/ 8389088 w 12193737"/>
                <a:gd name="connsiteY13327" fmla="*/ 942478 h 3910698"/>
                <a:gd name="connsiteX13328" fmla="*/ 8265467 w 12193737"/>
                <a:gd name="connsiteY13328" fmla="*/ 1332570 h 3910698"/>
                <a:gd name="connsiteX13329" fmla="*/ 8389088 w 12193737"/>
                <a:gd name="connsiteY13329" fmla="*/ 1403941 h 3910698"/>
                <a:gd name="connsiteX13330" fmla="*/ 8265467 w 12193737"/>
                <a:gd name="connsiteY13330" fmla="*/ 1475311 h 3910698"/>
                <a:gd name="connsiteX13331" fmla="*/ 8265467 w 12193737"/>
                <a:gd name="connsiteY13331" fmla="*/ 1332570 h 3910698"/>
                <a:gd name="connsiteX13332" fmla="*/ 8270536 w 12193737"/>
                <a:gd name="connsiteY13332" fmla="*/ 1491931 h 3910698"/>
                <a:gd name="connsiteX13333" fmla="*/ 8395824 w 12193737"/>
                <a:gd name="connsiteY13333" fmla="*/ 1564279 h 3910698"/>
                <a:gd name="connsiteX13334" fmla="*/ 8270500 w 12193737"/>
                <a:gd name="connsiteY13334" fmla="*/ 1636627 h 3910698"/>
                <a:gd name="connsiteX13335" fmla="*/ 8265431 w 12193737"/>
                <a:gd name="connsiteY13335" fmla="*/ 1633694 h 3910698"/>
                <a:gd name="connsiteX13336" fmla="*/ 8265431 w 12193737"/>
                <a:gd name="connsiteY13336" fmla="*/ 1494864 h 3910698"/>
                <a:gd name="connsiteX13337" fmla="*/ 8270536 w 12193737"/>
                <a:gd name="connsiteY13337" fmla="*/ 1491931 h 3910698"/>
                <a:gd name="connsiteX13338" fmla="*/ 8262063 w 12193737"/>
                <a:gd name="connsiteY13338" fmla="*/ 1631739 h 3910698"/>
                <a:gd name="connsiteX13339" fmla="*/ 8145248 w 12193737"/>
                <a:gd name="connsiteY13339" fmla="*/ 1564279 h 3910698"/>
                <a:gd name="connsiteX13340" fmla="*/ 8262063 w 12193737"/>
                <a:gd name="connsiteY13340" fmla="*/ 1496820 h 3910698"/>
                <a:gd name="connsiteX13341" fmla="*/ 8262063 w 12193737"/>
                <a:gd name="connsiteY13341" fmla="*/ 1631739 h 3910698"/>
                <a:gd name="connsiteX13342" fmla="*/ 8389088 w 12193737"/>
                <a:gd name="connsiteY13342" fmla="*/ 1724618 h 3910698"/>
                <a:gd name="connsiteX13343" fmla="*/ 8265467 w 12193737"/>
                <a:gd name="connsiteY13343" fmla="*/ 1795988 h 3910698"/>
                <a:gd name="connsiteX13344" fmla="*/ 8265467 w 12193737"/>
                <a:gd name="connsiteY13344" fmla="*/ 1653248 h 3910698"/>
                <a:gd name="connsiteX13345" fmla="*/ 8389088 w 12193737"/>
                <a:gd name="connsiteY13345" fmla="*/ 1724618 h 3910698"/>
                <a:gd name="connsiteX13346" fmla="*/ 8265467 w 12193737"/>
                <a:gd name="connsiteY13346" fmla="*/ 2114710 h 3910698"/>
                <a:gd name="connsiteX13347" fmla="*/ 8389088 w 12193737"/>
                <a:gd name="connsiteY13347" fmla="*/ 2186117 h 3910698"/>
                <a:gd name="connsiteX13348" fmla="*/ 8265467 w 12193737"/>
                <a:gd name="connsiteY13348" fmla="*/ 2257487 h 3910698"/>
                <a:gd name="connsiteX13349" fmla="*/ 8265467 w 12193737"/>
                <a:gd name="connsiteY13349" fmla="*/ 2114710 h 3910698"/>
                <a:gd name="connsiteX13350" fmla="*/ 8270536 w 12193737"/>
                <a:gd name="connsiteY13350" fmla="*/ 2274071 h 3910698"/>
                <a:gd name="connsiteX13351" fmla="*/ 8395824 w 12193737"/>
                <a:gd name="connsiteY13351" fmla="*/ 2346419 h 3910698"/>
                <a:gd name="connsiteX13352" fmla="*/ 8270500 w 12193737"/>
                <a:gd name="connsiteY13352" fmla="*/ 2418767 h 3910698"/>
                <a:gd name="connsiteX13353" fmla="*/ 8265431 w 12193737"/>
                <a:gd name="connsiteY13353" fmla="*/ 2415834 h 3910698"/>
                <a:gd name="connsiteX13354" fmla="*/ 8265431 w 12193737"/>
                <a:gd name="connsiteY13354" fmla="*/ 2277040 h 3910698"/>
                <a:gd name="connsiteX13355" fmla="*/ 8270536 w 12193737"/>
                <a:gd name="connsiteY13355" fmla="*/ 2274107 h 3910698"/>
                <a:gd name="connsiteX13356" fmla="*/ 8262063 w 12193737"/>
                <a:gd name="connsiteY13356" fmla="*/ 2413879 h 3910698"/>
                <a:gd name="connsiteX13357" fmla="*/ 8145248 w 12193737"/>
                <a:gd name="connsiteY13357" fmla="*/ 2346419 h 3910698"/>
                <a:gd name="connsiteX13358" fmla="*/ 8262063 w 12193737"/>
                <a:gd name="connsiteY13358" fmla="*/ 2278959 h 3910698"/>
                <a:gd name="connsiteX13359" fmla="*/ 8262063 w 12193737"/>
                <a:gd name="connsiteY13359" fmla="*/ 2413879 h 3910698"/>
                <a:gd name="connsiteX13360" fmla="*/ 8389088 w 12193737"/>
                <a:gd name="connsiteY13360" fmla="*/ 2506758 h 3910698"/>
                <a:gd name="connsiteX13361" fmla="*/ 8265467 w 12193737"/>
                <a:gd name="connsiteY13361" fmla="*/ 2578128 h 3910698"/>
                <a:gd name="connsiteX13362" fmla="*/ 8265467 w 12193737"/>
                <a:gd name="connsiteY13362" fmla="*/ 2435387 h 3910698"/>
                <a:gd name="connsiteX13363" fmla="*/ 8389088 w 12193737"/>
                <a:gd name="connsiteY13363" fmla="*/ 2506758 h 3910698"/>
                <a:gd name="connsiteX13364" fmla="*/ 8265467 w 12193737"/>
                <a:gd name="connsiteY13364" fmla="*/ 2896850 h 3910698"/>
                <a:gd name="connsiteX13365" fmla="*/ 8389088 w 12193737"/>
                <a:gd name="connsiteY13365" fmla="*/ 2968220 h 3910698"/>
                <a:gd name="connsiteX13366" fmla="*/ 8265467 w 12193737"/>
                <a:gd name="connsiteY13366" fmla="*/ 3039590 h 3910698"/>
                <a:gd name="connsiteX13367" fmla="*/ 8265467 w 12193737"/>
                <a:gd name="connsiteY13367" fmla="*/ 2896850 h 3910698"/>
                <a:gd name="connsiteX13368" fmla="*/ 8270536 w 12193737"/>
                <a:gd name="connsiteY13368" fmla="*/ 3056211 h 3910698"/>
                <a:gd name="connsiteX13369" fmla="*/ 8395824 w 12193737"/>
                <a:gd name="connsiteY13369" fmla="*/ 3128559 h 3910698"/>
                <a:gd name="connsiteX13370" fmla="*/ 8270500 w 12193737"/>
                <a:gd name="connsiteY13370" fmla="*/ 3200906 h 3910698"/>
                <a:gd name="connsiteX13371" fmla="*/ 8265431 w 12193737"/>
                <a:gd name="connsiteY13371" fmla="*/ 3198010 h 3910698"/>
                <a:gd name="connsiteX13372" fmla="*/ 8265431 w 12193737"/>
                <a:gd name="connsiteY13372" fmla="*/ 3059144 h 3910698"/>
                <a:gd name="connsiteX13373" fmla="*/ 8270536 w 12193737"/>
                <a:gd name="connsiteY13373" fmla="*/ 3056211 h 3910698"/>
                <a:gd name="connsiteX13374" fmla="*/ 8262063 w 12193737"/>
                <a:gd name="connsiteY13374" fmla="*/ 3196018 h 3910698"/>
                <a:gd name="connsiteX13375" fmla="*/ 8145212 w 12193737"/>
                <a:gd name="connsiteY13375" fmla="*/ 3128559 h 3910698"/>
                <a:gd name="connsiteX13376" fmla="*/ 8262063 w 12193737"/>
                <a:gd name="connsiteY13376" fmla="*/ 3061099 h 3910698"/>
                <a:gd name="connsiteX13377" fmla="*/ 8262063 w 12193737"/>
                <a:gd name="connsiteY13377" fmla="*/ 3196018 h 3910698"/>
                <a:gd name="connsiteX13378" fmla="*/ 8389052 w 12193737"/>
                <a:gd name="connsiteY13378" fmla="*/ 3288897 h 3910698"/>
                <a:gd name="connsiteX13379" fmla="*/ 8265431 w 12193737"/>
                <a:gd name="connsiteY13379" fmla="*/ 3360267 h 3910698"/>
                <a:gd name="connsiteX13380" fmla="*/ 8265431 w 12193737"/>
                <a:gd name="connsiteY13380" fmla="*/ 3217527 h 3910698"/>
                <a:gd name="connsiteX13381" fmla="*/ 8389052 w 12193737"/>
                <a:gd name="connsiteY13381" fmla="*/ 3288861 h 3910698"/>
                <a:gd name="connsiteX13382" fmla="*/ 8265467 w 12193737"/>
                <a:gd name="connsiteY13382" fmla="*/ 3522561 h 3910698"/>
                <a:gd name="connsiteX13383" fmla="*/ 8395859 w 12193737"/>
                <a:gd name="connsiteY13383" fmla="*/ 3597879 h 3910698"/>
                <a:gd name="connsiteX13384" fmla="*/ 8265467 w 12193737"/>
                <a:gd name="connsiteY13384" fmla="*/ 3673160 h 3910698"/>
                <a:gd name="connsiteX13385" fmla="*/ 8265467 w 12193737"/>
                <a:gd name="connsiteY13385" fmla="*/ 3522598 h 3910698"/>
                <a:gd name="connsiteX13386" fmla="*/ 8397562 w 12193737"/>
                <a:gd name="connsiteY13386" fmla="*/ 3600775 h 3910698"/>
                <a:gd name="connsiteX13387" fmla="*/ 8397562 w 12193737"/>
                <a:gd name="connsiteY13387" fmla="*/ 3745508 h 3910698"/>
                <a:gd name="connsiteX13388" fmla="*/ 8392528 w 12193737"/>
                <a:gd name="connsiteY13388" fmla="*/ 3748440 h 3910698"/>
                <a:gd name="connsiteX13389" fmla="*/ 8267205 w 12193737"/>
                <a:gd name="connsiteY13389" fmla="*/ 3676093 h 3910698"/>
                <a:gd name="connsiteX13390" fmla="*/ 8397598 w 12193737"/>
                <a:gd name="connsiteY13390" fmla="*/ 3600812 h 3910698"/>
                <a:gd name="connsiteX13391" fmla="*/ 8400929 w 12193737"/>
                <a:gd name="connsiteY13391" fmla="*/ 3600775 h 3910698"/>
                <a:gd name="connsiteX13392" fmla="*/ 8524551 w 12193737"/>
                <a:gd name="connsiteY13392" fmla="*/ 3672146 h 3910698"/>
                <a:gd name="connsiteX13393" fmla="*/ 8400929 w 12193737"/>
                <a:gd name="connsiteY13393" fmla="*/ 3743516 h 3910698"/>
                <a:gd name="connsiteX13394" fmla="*/ 8400929 w 12193737"/>
                <a:gd name="connsiteY13394" fmla="*/ 3600775 h 3910698"/>
                <a:gd name="connsiteX13395" fmla="*/ 8402631 w 12193737"/>
                <a:gd name="connsiteY13395" fmla="*/ 3597842 h 3910698"/>
                <a:gd name="connsiteX13396" fmla="*/ 8532988 w 12193737"/>
                <a:gd name="connsiteY13396" fmla="*/ 3522561 h 3910698"/>
                <a:gd name="connsiteX13397" fmla="*/ 8532988 w 12193737"/>
                <a:gd name="connsiteY13397" fmla="*/ 3667294 h 3910698"/>
                <a:gd name="connsiteX13398" fmla="*/ 8527955 w 12193737"/>
                <a:gd name="connsiteY13398" fmla="*/ 3670227 h 3910698"/>
                <a:gd name="connsiteX13399" fmla="*/ 8402631 w 12193737"/>
                <a:gd name="connsiteY13399" fmla="*/ 3597879 h 3910698"/>
                <a:gd name="connsiteX13400" fmla="*/ 8536391 w 12193737"/>
                <a:gd name="connsiteY13400" fmla="*/ 3522561 h 3910698"/>
                <a:gd name="connsiteX13401" fmla="*/ 8660050 w 12193737"/>
                <a:gd name="connsiteY13401" fmla="*/ 3593968 h 3910698"/>
                <a:gd name="connsiteX13402" fmla="*/ 8536391 w 12193737"/>
                <a:gd name="connsiteY13402" fmla="*/ 3665338 h 3910698"/>
                <a:gd name="connsiteX13403" fmla="*/ 8536391 w 12193737"/>
                <a:gd name="connsiteY13403" fmla="*/ 3522561 h 3910698"/>
                <a:gd name="connsiteX13404" fmla="*/ 8538093 w 12193737"/>
                <a:gd name="connsiteY13404" fmla="*/ 3519628 h 3910698"/>
                <a:gd name="connsiteX13405" fmla="*/ 8663381 w 12193737"/>
                <a:gd name="connsiteY13405" fmla="*/ 3447281 h 3910698"/>
                <a:gd name="connsiteX13406" fmla="*/ 8668450 w 12193737"/>
                <a:gd name="connsiteY13406" fmla="*/ 3450214 h 3910698"/>
                <a:gd name="connsiteX13407" fmla="*/ 8668450 w 12193737"/>
                <a:gd name="connsiteY13407" fmla="*/ 3589080 h 3910698"/>
                <a:gd name="connsiteX13408" fmla="*/ 8663417 w 12193737"/>
                <a:gd name="connsiteY13408" fmla="*/ 3591976 h 3910698"/>
                <a:gd name="connsiteX13409" fmla="*/ 8538093 w 12193737"/>
                <a:gd name="connsiteY13409" fmla="*/ 3519628 h 3910698"/>
                <a:gd name="connsiteX13410" fmla="*/ 8671891 w 12193737"/>
                <a:gd name="connsiteY13410" fmla="*/ 3452169 h 3910698"/>
                <a:gd name="connsiteX13411" fmla="*/ 8788741 w 12193737"/>
                <a:gd name="connsiteY13411" fmla="*/ 3519665 h 3910698"/>
                <a:gd name="connsiteX13412" fmla="*/ 8671891 w 12193737"/>
                <a:gd name="connsiteY13412" fmla="*/ 3587124 h 3910698"/>
                <a:gd name="connsiteX13413" fmla="*/ 8671891 w 12193737"/>
                <a:gd name="connsiteY13413" fmla="*/ 3452205 h 3910698"/>
                <a:gd name="connsiteX13414" fmla="*/ 8544865 w 12193737"/>
                <a:gd name="connsiteY13414" fmla="*/ 3359290 h 3910698"/>
                <a:gd name="connsiteX13415" fmla="*/ 8668486 w 12193737"/>
                <a:gd name="connsiteY13415" fmla="*/ 3287920 h 3910698"/>
                <a:gd name="connsiteX13416" fmla="*/ 8668486 w 12193737"/>
                <a:gd name="connsiteY13416" fmla="*/ 3430660 h 3910698"/>
                <a:gd name="connsiteX13417" fmla="*/ 8544865 w 12193737"/>
                <a:gd name="connsiteY13417" fmla="*/ 3359290 h 3910698"/>
                <a:gd name="connsiteX13418" fmla="*/ 8668486 w 12193737"/>
                <a:gd name="connsiteY13418" fmla="*/ 2969161 h 3910698"/>
                <a:gd name="connsiteX13419" fmla="*/ 8544901 w 12193737"/>
                <a:gd name="connsiteY13419" fmla="*/ 2897791 h 3910698"/>
                <a:gd name="connsiteX13420" fmla="*/ 8668486 w 12193737"/>
                <a:gd name="connsiteY13420" fmla="*/ 2826457 h 3910698"/>
                <a:gd name="connsiteX13421" fmla="*/ 8668486 w 12193737"/>
                <a:gd name="connsiteY13421" fmla="*/ 2969161 h 3910698"/>
                <a:gd name="connsiteX13422" fmla="*/ 8663417 w 12193737"/>
                <a:gd name="connsiteY13422" fmla="*/ 2809837 h 3910698"/>
                <a:gd name="connsiteX13423" fmla="*/ 8538093 w 12193737"/>
                <a:gd name="connsiteY13423" fmla="*/ 2737489 h 3910698"/>
                <a:gd name="connsiteX13424" fmla="*/ 8663381 w 12193737"/>
                <a:gd name="connsiteY13424" fmla="*/ 2665141 h 3910698"/>
                <a:gd name="connsiteX13425" fmla="*/ 8668450 w 12193737"/>
                <a:gd name="connsiteY13425" fmla="*/ 2668074 h 3910698"/>
                <a:gd name="connsiteX13426" fmla="*/ 8668450 w 12193737"/>
                <a:gd name="connsiteY13426" fmla="*/ 2806940 h 3910698"/>
                <a:gd name="connsiteX13427" fmla="*/ 8663381 w 12193737"/>
                <a:gd name="connsiteY13427" fmla="*/ 2809837 h 3910698"/>
                <a:gd name="connsiteX13428" fmla="*/ 8671891 w 12193737"/>
                <a:gd name="connsiteY13428" fmla="*/ 2670029 h 3910698"/>
                <a:gd name="connsiteX13429" fmla="*/ 8788741 w 12193737"/>
                <a:gd name="connsiteY13429" fmla="*/ 2737525 h 3910698"/>
                <a:gd name="connsiteX13430" fmla="*/ 8671891 w 12193737"/>
                <a:gd name="connsiteY13430" fmla="*/ 2804985 h 3910698"/>
                <a:gd name="connsiteX13431" fmla="*/ 8671891 w 12193737"/>
                <a:gd name="connsiteY13431" fmla="*/ 2670066 h 3910698"/>
                <a:gd name="connsiteX13432" fmla="*/ 8544865 w 12193737"/>
                <a:gd name="connsiteY13432" fmla="*/ 2577150 h 3910698"/>
                <a:gd name="connsiteX13433" fmla="*/ 8668450 w 12193737"/>
                <a:gd name="connsiteY13433" fmla="*/ 2505780 h 3910698"/>
                <a:gd name="connsiteX13434" fmla="*/ 8668450 w 12193737"/>
                <a:gd name="connsiteY13434" fmla="*/ 2648520 h 3910698"/>
                <a:gd name="connsiteX13435" fmla="*/ 8544865 w 12193737"/>
                <a:gd name="connsiteY13435" fmla="*/ 2577150 h 3910698"/>
                <a:gd name="connsiteX13436" fmla="*/ 8668486 w 12193737"/>
                <a:gd name="connsiteY13436" fmla="*/ 2187022 h 3910698"/>
                <a:gd name="connsiteX13437" fmla="*/ 8544901 w 12193737"/>
                <a:gd name="connsiteY13437" fmla="*/ 2115688 h 3910698"/>
                <a:gd name="connsiteX13438" fmla="*/ 8668486 w 12193737"/>
                <a:gd name="connsiteY13438" fmla="*/ 2044318 h 3910698"/>
                <a:gd name="connsiteX13439" fmla="*/ 8668486 w 12193737"/>
                <a:gd name="connsiteY13439" fmla="*/ 2187022 h 3910698"/>
                <a:gd name="connsiteX13440" fmla="*/ 8663417 w 12193737"/>
                <a:gd name="connsiteY13440" fmla="*/ 2027697 h 3910698"/>
                <a:gd name="connsiteX13441" fmla="*/ 8538093 w 12193737"/>
                <a:gd name="connsiteY13441" fmla="*/ 1955349 h 3910698"/>
                <a:gd name="connsiteX13442" fmla="*/ 8663381 w 12193737"/>
                <a:gd name="connsiteY13442" fmla="*/ 1883001 h 3910698"/>
                <a:gd name="connsiteX13443" fmla="*/ 8668450 w 12193737"/>
                <a:gd name="connsiteY13443" fmla="*/ 1885934 h 3910698"/>
                <a:gd name="connsiteX13444" fmla="*/ 8668450 w 12193737"/>
                <a:gd name="connsiteY13444" fmla="*/ 2024764 h 3910698"/>
                <a:gd name="connsiteX13445" fmla="*/ 8663381 w 12193737"/>
                <a:gd name="connsiteY13445" fmla="*/ 2027697 h 3910698"/>
                <a:gd name="connsiteX13446" fmla="*/ 8671891 w 12193737"/>
                <a:gd name="connsiteY13446" fmla="*/ 1887890 h 3910698"/>
                <a:gd name="connsiteX13447" fmla="*/ 8788741 w 12193737"/>
                <a:gd name="connsiteY13447" fmla="*/ 1955349 h 3910698"/>
                <a:gd name="connsiteX13448" fmla="*/ 8671891 w 12193737"/>
                <a:gd name="connsiteY13448" fmla="*/ 2022809 h 3910698"/>
                <a:gd name="connsiteX13449" fmla="*/ 8671891 w 12193737"/>
                <a:gd name="connsiteY13449" fmla="*/ 1887890 h 3910698"/>
                <a:gd name="connsiteX13450" fmla="*/ 8544865 w 12193737"/>
                <a:gd name="connsiteY13450" fmla="*/ 1795011 h 3910698"/>
                <a:gd name="connsiteX13451" fmla="*/ 8668486 w 12193737"/>
                <a:gd name="connsiteY13451" fmla="*/ 1723640 h 3910698"/>
                <a:gd name="connsiteX13452" fmla="*/ 8668486 w 12193737"/>
                <a:gd name="connsiteY13452" fmla="*/ 1866381 h 3910698"/>
                <a:gd name="connsiteX13453" fmla="*/ 8544865 w 12193737"/>
                <a:gd name="connsiteY13453" fmla="*/ 1795011 h 3910698"/>
                <a:gd name="connsiteX13454" fmla="*/ 8668486 w 12193737"/>
                <a:gd name="connsiteY13454" fmla="*/ 1404918 h 3910698"/>
                <a:gd name="connsiteX13455" fmla="*/ 8544901 w 12193737"/>
                <a:gd name="connsiteY13455" fmla="*/ 1333548 h 3910698"/>
                <a:gd name="connsiteX13456" fmla="*/ 8668486 w 12193737"/>
                <a:gd name="connsiteY13456" fmla="*/ 1262178 h 3910698"/>
                <a:gd name="connsiteX13457" fmla="*/ 8668486 w 12193737"/>
                <a:gd name="connsiteY13457" fmla="*/ 1404918 h 3910698"/>
                <a:gd name="connsiteX13458" fmla="*/ 8663417 w 12193737"/>
                <a:gd name="connsiteY13458" fmla="*/ 1245557 h 3910698"/>
                <a:gd name="connsiteX13459" fmla="*/ 8538129 w 12193737"/>
                <a:gd name="connsiteY13459" fmla="*/ 1173210 h 3910698"/>
                <a:gd name="connsiteX13460" fmla="*/ 8663454 w 12193737"/>
                <a:gd name="connsiteY13460" fmla="*/ 1100862 h 3910698"/>
                <a:gd name="connsiteX13461" fmla="*/ 8668523 w 12193737"/>
                <a:gd name="connsiteY13461" fmla="*/ 1103795 h 3910698"/>
                <a:gd name="connsiteX13462" fmla="*/ 8668523 w 12193737"/>
                <a:gd name="connsiteY13462" fmla="*/ 1242624 h 3910698"/>
                <a:gd name="connsiteX13463" fmla="*/ 8663454 w 12193737"/>
                <a:gd name="connsiteY13463" fmla="*/ 1245557 h 3910698"/>
                <a:gd name="connsiteX13464" fmla="*/ 8671891 w 12193737"/>
                <a:gd name="connsiteY13464" fmla="*/ 1105750 h 3910698"/>
                <a:gd name="connsiteX13465" fmla="*/ 8788741 w 12193737"/>
                <a:gd name="connsiteY13465" fmla="*/ 1173210 h 3910698"/>
                <a:gd name="connsiteX13466" fmla="*/ 8671891 w 12193737"/>
                <a:gd name="connsiteY13466" fmla="*/ 1240669 h 3910698"/>
                <a:gd name="connsiteX13467" fmla="*/ 8671891 w 12193737"/>
                <a:gd name="connsiteY13467" fmla="*/ 1105750 h 3910698"/>
                <a:gd name="connsiteX13468" fmla="*/ 8544865 w 12193737"/>
                <a:gd name="connsiteY13468" fmla="*/ 1012871 h 3910698"/>
                <a:gd name="connsiteX13469" fmla="*/ 8668450 w 12193737"/>
                <a:gd name="connsiteY13469" fmla="*/ 941501 h 3910698"/>
                <a:gd name="connsiteX13470" fmla="*/ 8668450 w 12193737"/>
                <a:gd name="connsiteY13470" fmla="*/ 1084205 h 3910698"/>
                <a:gd name="connsiteX13471" fmla="*/ 8544865 w 12193737"/>
                <a:gd name="connsiteY13471" fmla="*/ 1012835 h 3910698"/>
                <a:gd name="connsiteX13472" fmla="*/ 8668486 w 12193737"/>
                <a:gd name="connsiteY13472" fmla="*/ 622779 h 3910698"/>
                <a:gd name="connsiteX13473" fmla="*/ 8544901 w 12193737"/>
                <a:gd name="connsiteY13473" fmla="*/ 551408 h 3910698"/>
                <a:gd name="connsiteX13474" fmla="*/ 8668486 w 12193737"/>
                <a:gd name="connsiteY13474" fmla="*/ 480038 h 3910698"/>
                <a:gd name="connsiteX13475" fmla="*/ 8668486 w 12193737"/>
                <a:gd name="connsiteY13475" fmla="*/ 622742 h 3910698"/>
                <a:gd name="connsiteX13476" fmla="*/ 8663417 w 12193737"/>
                <a:gd name="connsiteY13476" fmla="*/ 463418 h 3910698"/>
                <a:gd name="connsiteX13477" fmla="*/ 8538093 w 12193737"/>
                <a:gd name="connsiteY13477" fmla="*/ 391070 h 3910698"/>
                <a:gd name="connsiteX13478" fmla="*/ 8663381 w 12193737"/>
                <a:gd name="connsiteY13478" fmla="*/ 318722 h 3910698"/>
                <a:gd name="connsiteX13479" fmla="*/ 8668450 w 12193737"/>
                <a:gd name="connsiteY13479" fmla="*/ 321655 h 3910698"/>
                <a:gd name="connsiteX13480" fmla="*/ 8668450 w 12193737"/>
                <a:gd name="connsiteY13480" fmla="*/ 460485 h 3910698"/>
                <a:gd name="connsiteX13481" fmla="*/ 8663381 w 12193737"/>
                <a:gd name="connsiteY13481" fmla="*/ 463418 h 3910698"/>
                <a:gd name="connsiteX13482" fmla="*/ 8671891 w 12193737"/>
                <a:gd name="connsiteY13482" fmla="*/ 323610 h 3910698"/>
                <a:gd name="connsiteX13483" fmla="*/ 8788741 w 12193737"/>
                <a:gd name="connsiteY13483" fmla="*/ 391070 h 3910698"/>
                <a:gd name="connsiteX13484" fmla="*/ 8671891 w 12193737"/>
                <a:gd name="connsiteY13484" fmla="*/ 458529 h 3910698"/>
                <a:gd name="connsiteX13485" fmla="*/ 8671891 w 12193737"/>
                <a:gd name="connsiteY13485" fmla="*/ 323610 h 3910698"/>
                <a:gd name="connsiteX13486" fmla="*/ 8544865 w 12193737"/>
                <a:gd name="connsiteY13486" fmla="*/ 230731 h 3910698"/>
                <a:gd name="connsiteX13487" fmla="*/ 8668486 w 12193737"/>
                <a:gd name="connsiteY13487" fmla="*/ 159361 h 3910698"/>
                <a:gd name="connsiteX13488" fmla="*/ 8668486 w 12193737"/>
                <a:gd name="connsiteY13488" fmla="*/ 302101 h 3910698"/>
                <a:gd name="connsiteX13489" fmla="*/ 8544865 w 12193737"/>
                <a:gd name="connsiteY13489" fmla="*/ 230731 h 3910698"/>
                <a:gd name="connsiteX13490" fmla="*/ 8536391 w 12193737"/>
                <a:gd name="connsiteY13490" fmla="*/ 81147 h 3910698"/>
                <a:gd name="connsiteX13491" fmla="*/ 8666785 w 12193737"/>
                <a:gd name="connsiteY13491" fmla="*/ 156428 h 3910698"/>
                <a:gd name="connsiteX13492" fmla="*/ 8541461 w 12193737"/>
                <a:gd name="connsiteY13492" fmla="*/ 228776 h 3910698"/>
                <a:gd name="connsiteX13493" fmla="*/ 8536391 w 12193737"/>
                <a:gd name="connsiteY13493" fmla="*/ 225843 h 3910698"/>
                <a:gd name="connsiteX13494" fmla="*/ 8536391 w 12193737"/>
                <a:gd name="connsiteY13494" fmla="*/ 81147 h 3910698"/>
                <a:gd name="connsiteX13495" fmla="*/ 8533024 w 12193737"/>
                <a:gd name="connsiteY13495" fmla="*/ 223887 h 3910698"/>
                <a:gd name="connsiteX13496" fmla="*/ 8409403 w 12193737"/>
                <a:gd name="connsiteY13496" fmla="*/ 152517 h 3910698"/>
                <a:gd name="connsiteX13497" fmla="*/ 8533024 w 12193737"/>
                <a:gd name="connsiteY13497" fmla="*/ 81147 h 3910698"/>
                <a:gd name="connsiteX13498" fmla="*/ 8533024 w 12193737"/>
                <a:gd name="connsiteY13498" fmla="*/ 223887 h 3910698"/>
                <a:gd name="connsiteX13499" fmla="*/ 8400929 w 12193737"/>
                <a:gd name="connsiteY13499" fmla="*/ 2933 h 3910698"/>
                <a:gd name="connsiteX13500" fmla="*/ 8531286 w 12193737"/>
                <a:gd name="connsiteY13500" fmla="*/ 78214 h 3910698"/>
                <a:gd name="connsiteX13501" fmla="*/ 8405962 w 12193737"/>
                <a:gd name="connsiteY13501" fmla="*/ 150562 h 3910698"/>
                <a:gd name="connsiteX13502" fmla="*/ 8400893 w 12193737"/>
                <a:gd name="connsiteY13502" fmla="*/ 147629 h 3910698"/>
                <a:gd name="connsiteX13503" fmla="*/ 8400893 w 12193737"/>
                <a:gd name="connsiteY13503" fmla="*/ 2933 h 3910698"/>
                <a:gd name="connsiteX13504" fmla="*/ 8397562 w 12193737"/>
                <a:gd name="connsiteY13504" fmla="*/ 2933 h 3910698"/>
                <a:gd name="connsiteX13505" fmla="*/ 8397562 w 12193737"/>
                <a:gd name="connsiteY13505" fmla="*/ 145674 h 3910698"/>
                <a:gd name="connsiteX13506" fmla="*/ 8273940 w 12193737"/>
                <a:gd name="connsiteY13506" fmla="*/ 74303 h 3910698"/>
                <a:gd name="connsiteX13507" fmla="*/ 8397562 w 12193737"/>
                <a:gd name="connsiteY13507" fmla="*/ 2933 h 3910698"/>
                <a:gd name="connsiteX13508" fmla="*/ 8389052 w 12193737"/>
                <a:gd name="connsiteY13508" fmla="*/ 160339 h 3910698"/>
                <a:gd name="connsiteX13509" fmla="*/ 8265431 w 12193737"/>
                <a:gd name="connsiteY13509" fmla="*/ 231709 h 3910698"/>
                <a:gd name="connsiteX13510" fmla="*/ 8265431 w 12193737"/>
                <a:gd name="connsiteY13510" fmla="*/ 88968 h 3910698"/>
                <a:gd name="connsiteX13511" fmla="*/ 8389052 w 12193737"/>
                <a:gd name="connsiteY13511" fmla="*/ 160339 h 3910698"/>
                <a:gd name="connsiteX13512" fmla="*/ 8136775 w 12193737"/>
                <a:gd name="connsiteY13512" fmla="*/ 14701 h 3910698"/>
                <a:gd name="connsiteX13513" fmla="*/ 8253590 w 12193737"/>
                <a:gd name="connsiteY13513" fmla="*/ 82125 h 3910698"/>
                <a:gd name="connsiteX13514" fmla="*/ 8136775 w 12193737"/>
                <a:gd name="connsiteY13514" fmla="*/ 149548 h 3910698"/>
                <a:gd name="connsiteX13515" fmla="*/ 8136775 w 12193737"/>
                <a:gd name="connsiteY13515" fmla="*/ 14701 h 3910698"/>
                <a:gd name="connsiteX13516" fmla="*/ 8136775 w 12193737"/>
                <a:gd name="connsiteY13516" fmla="*/ 153459 h 3910698"/>
                <a:gd name="connsiteX13517" fmla="*/ 8256993 w 12193737"/>
                <a:gd name="connsiteY13517" fmla="*/ 84080 h 3910698"/>
                <a:gd name="connsiteX13518" fmla="*/ 8262063 w 12193737"/>
                <a:gd name="connsiteY13518" fmla="*/ 87013 h 3910698"/>
                <a:gd name="connsiteX13519" fmla="*/ 8262063 w 12193737"/>
                <a:gd name="connsiteY13519" fmla="*/ 231709 h 3910698"/>
                <a:gd name="connsiteX13520" fmla="*/ 8136775 w 12193737"/>
                <a:gd name="connsiteY13520" fmla="*/ 159397 h 3910698"/>
                <a:gd name="connsiteX13521" fmla="*/ 8136775 w 12193737"/>
                <a:gd name="connsiteY13521" fmla="*/ 153495 h 3910698"/>
                <a:gd name="connsiteX13522" fmla="*/ 8136775 w 12193737"/>
                <a:gd name="connsiteY13522" fmla="*/ 163272 h 3910698"/>
                <a:gd name="connsiteX13523" fmla="*/ 8260397 w 12193737"/>
                <a:gd name="connsiteY13523" fmla="*/ 234642 h 3910698"/>
                <a:gd name="connsiteX13524" fmla="*/ 8136775 w 12193737"/>
                <a:gd name="connsiteY13524" fmla="*/ 306012 h 3910698"/>
                <a:gd name="connsiteX13525" fmla="*/ 8136775 w 12193737"/>
                <a:gd name="connsiteY13525" fmla="*/ 163308 h 3910698"/>
                <a:gd name="connsiteX13526" fmla="*/ 8136775 w 12193737"/>
                <a:gd name="connsiteY13526" fmla="*/ 309887 h 3910698"/>
                <a:gd name="connsiteX13527" fmla="*/ 8262063 w 12193737"/>
                <a:gd name="connsiteY13527" fmla="*/ 237575 h 3910698"/>
                <a:gd name="connsiteX13528" fmla="*/ 8262063 w 12193737"/>
                <a:gd name="connsiteY13528" fmla="*/ 388101 h 3910698"/>
                <a:gd name="connsiteX13529" fmla="*/ 8136775 w 12193737"/>
                <a:gd name="connsiteY13529" fmla="*/ 315789 h 3910698"/>
                <a:gd name="connsiteX13530" fmla="*/ 8136775 w 12193737"/>
                <a:gd name="connsiteY13530" fmla="*/ 309887 h 3910698"/>
                <a:gd name="connsiteX13531" fmla="*/ 8136775 w 12193737"/>
                <a:gd name="connsiteY13531" fmla="*/ 319700 h 3910698"/>
                <a:gd name="connsiteX13532" fmla="*/ 8260397 w 12193737"/>
                <a:gd name="connsiteY13532" fmla="*/ 391070 h 3910698"/>
                <a:gd name="connsiteX13533" fmla="*/ 8136775 w 12193737"/>
                <a:gd name="connsiteY13533" fmla="*/ 462404 h 3910698"/>
                <a:gd name="connsiteX13534" fmla="*/ 8136775 w 12193737"/>
                <a:gd name="connsiteY13534" fmla="*/ 319700 h 3910698"/>
                <a:gd name="connsiteX13535" fmla="*/ 8136775 w 12193737"/>
                <a:gd name="connsiteY13535" fmla="*/ 466351 h 3910698"/>
                <a:gd name="connsiteX13536" fmla="*/ 8262063 w 12193737"/>
                <a:gd name="connsiteY13536" fmla="*/ 394039 h 3910698"/>
                <a:gd name="connsiteX13537" fmla="*/ 8262063 w 12193737"/>
                <a:gd name="connsiteY13537" fmla="*/ 544565 h 3910698"/>
                <a:gd name="connsiteX13538" fmla="*/ 8136775 w 12193737"/>
                <a:gd name="connsiteY13538" fmla="*/ 472253 h 3910698"/>
                <a:gd name="connsiteX13539" fmla="*/ 8136775 w 12193737"/>
                <a:gd name="connsiteY13539" fmla="*/ 466351 h 3910698"/>
                <a:gd name="connsiteX13540" fmla="*/ 8136775 w 12193737"/>
                <a:gd name="connsiteY13540" fmla="*/ 476128 h 3910698"/>
                <a:gd name="connsiteX13541" fmla="*/ 8260397 w 12193737"/>
                <a:gd name="connsiteY13541" fmla="*/ 547498 h 3910698"/>
                <a:gd name="connsiteX13542" fmla="*/ 8136775 w 12193737"/>
                <a:gd name="connsiteY13542" fmla="*/ 618832 h 3910698"/>
                <a:gd name="connsiteX13543" fmla="*/ 8136775 w 12193737"/>
                <a:gd name="connsiteY13543" fmla="*/ 476128 h 3910698"/>
                <a:gd name="connsiteX13544" fmla="*/ 8136775 w 12193737"/>
                <a:gd name="connsiteY13544" fmla="*/ 622779 h 3910698"/>
                <a:gd name="connsiteX13545" fmla="*/ 8262063 w 12193737"/>
                <a:gd name="connsiteY13545" fmla="*/ 550467 h 3910698"/>
                <a:gd name="connsiteX13546" fmla="*/ 8262063 w 12193737"/>
                <a:gd name="connsiteY13546" fmla="*/ 695163 h 3910698"/>
                <a:gd name="connsiteX13547" fmla="*/ 8257030 w 12193737"/>
                <a:gd name="connsiteY13547" fmla="*/ 698096 h 3910698"/>
                <a:gd name="connsiteX13548" fmla="*/ 8136775 w 12193737"/>
                <a:gd name="connsiteY13548" fmla="*/ 628681 h 3910698"/>
                <a:gd name="connsiteX13549" fmla="*/ 8136775 w 12193737"/>
                <a:gd name="connsiteY13549" fmla="*/ 622779 h 3910698"/>
                <a:gd name="connsiteX13550" fmla="*/ 8136775 w 12193737"/>
                <a:gd name="connsiteY13550" fmla="*/ 632555 h 3910698"/>
                <a:gd name="connsiteX13551" fmla="*/ 8253626 w 12193737"/>
                <a:gd name="connsiteY13551" fmla="*/ 700015 h 3910698"/>
                <a:gd name="connsiteX13552" fmla="*/ 8136775 w 12193737"/>
                <a:gd name="connsiteY13552" fmla="*/ 767475 h 3910698"/>
                <a:gd name="connsiteX13553" fmla="*/ 8136775 w 12193737"/>
                <a:gd name="connsiteY13553" fmla="*/ 632555 h 3910698"/>
                <a:gd name="connsiteX13554" fmla="*/ 8136775 w 12193737"/>
                <a:gd name="connsiteY13554" fmla="*/ 796805 h 3910698"/>
                <a:gd name="connsiteX13555" fmla="*/ 8253590 w 12193737"/>
                <a:gd name="connsiteY13555" fmla="*/ 864264 h 3910698"/>
                <a:gd name="connsiteX13556" fmla="*/ 8136775 w 12193737"/>
                <a:gd name="connsiteY13556" fmla="*/ 931724 h 3910698"/>
                <a:gd name="connsiteX13557" fmla="*/ 8136775 w 12193737"/>
                <a:gd name="connsiteY13557" fmla="*/ 796841 h 3910698"/>
                <a:gd name="connsiteX13558" fmla="*/ 8136775 w 12193737"/>
                <a:gd name="connsiteY13558" fmla="*/ 935598 h 3910698"/>
                <a:gd name="connsiteX13559" fmla="*/ 8256993 w 12193737"/>
                <a:gd name="connsiteY13559" fmla="*/ 866183 h 3910698"/>
                <a:gd name="connsiteX13560" fmla="*/ 8262063 w 12193737"/>
                <a:gd name="connsiteY13560" fmla="*/ 869117 h 3910698"/>
                <a:gd name="connsiteX13561" fmla="*/ 8262063 w 12193737"/>
                <a:gd name="connsiteY13561" fmla="*/ 1013812 h 3910698"/>
                <a:gd name="connsiteX13562" fmla="*/ 8136775 w 12193737"/>
                <a:gd name="connsiteY13562" fmla="*/ 941501 h 3910698"/>
                <a:gd name="connsiteX13563" fmla="*/ 8136775 w 12193737"/>
                <a:gd name="connsiteY13563" fmla="*/ 935598 h 3910698"/>
                <a:gd name="connsiteX13564" fmla="*/ 8136775 w 12193737"/>
                <a:gd name="connsiteY13564" fmla="*/ 945411 h 3910698"/>
                <a:gd name="connsiteX13565" fmla="*/ 8260397 w 12193737"/>
                <a:gd name="connsiteY13565" fmla="*/ 1016782 h 3910698"/>
                <a:gd name="connsiteX13566" fmla="*/ 8136775 w 12193737"/>
                <a:gd name="connsiteY13566" fmla="*/ 1088116 h 3910698"/>
                <a:gd name="connsiteX13567" fmla="*/ 8136775 w 12193737"/>
                <a:gd name="connsiteY13567" fmla="*/ 945411 h 3910698"/>
                <a:gd name="connsiteX13568" fmla="*/ 8136775 w 12193737"/>
                <a:gd name="connsiteY13568" fmla="*/ 1092063 h 3910698"/>
                <a:gd name="connsiteX13569" fmla="*/ 8262063 w 12193737"/>
                <a:gd name="connsiteY13569" fmla="*/ 1019751 h 3910698"/>
                <a:gd name="connsiteX13570" fmla="*/ 8262063 w 12193737"/>
                <a:gd name="connsiteY13570" fmla="*/ 1170276 h 3910698"/>
                <a:gd name="connsiteX13571" fmla="*/ 8136775 w 12193737"/>
                <a:gd name="connsiteY13571" fmla="*/ 1097965 h 3910698"/>
                <a:gd name="connsiteX13572" fmla="*/ 8136775 w 12193737"/>
                <a:gd name="connsiteY13572" fmla="*/ 1092063 h 3910698"/>
                <a:gd name="connsiteX13573" fmla="*/ 8136775 w 12193737"/>
                <a:gd name="connsiteY13573" fmla="*/ 1101839 h 3910698"/>
                <a:gd name="connsiteX13574" fmla="*/ 8260397 w 12193737"/>
                <a:gd name="connsiteY13574" fmla="*/ 1173210 h 3910698"/>
                <a:gd name="connsiteX13575" fmla="*/ 8136775 w 12193737"/>
                <a:gd name="connsiteY13575" fmla="*/ 1244544 h 3910698"/>
                <a:gd name="connsiteX13576" fmla="*/ 8136775 w 12193737"/>
                <a:gd name="connsiteY13576" fmla="*/ 1101839 h 3910698"/>
                <a:gd name="connsiteX13577" fmla="*/ 8136775 w 12193737"/>
                <a:gd name="connsiteY13577" fmla="*/ 1248490 h 3910698"/>
                <a:gd name="connsiteX13578" fmla="*/ 8262063 w 12193737"/>
                <a:gd name="connsiteY13578" fmla="*/ 1176179 h 3910698"/>
                <a:gd name="connsiteX13579" fmla="*/ 8262063 w 12193737"/>
                <a:gd name="connsiteY13579" fmla="*/ 1326704 h 3910698"/>
                <a:gd name="connsiteX13580" fmla="*/ 8136775 w 12193737"/>
                <a:gd name="connsiteY13580" fmla="*/ 1254393 h 3910698"/>
                <a:gd name="connsiteX13581" fmla="*/ 8136775 w 12193737"/>
                <a:gd name="connsiteY13581" fmla="*/ 1248490 h 3910698"/>
                <a:gd name="connsiteX13582" fmla="*/ 8136775 w 12193737"/>
                <a:gd name="connsiteY13582" fmla="*/ 1258267 h 3910698"/>
                <a:gd name="connsiteX13583" fmla="*/ 8260397 w 12193737"/>
                <a:gd name="connsiteY13583" fmla="*/ 1329637 h 3910698"/>
                <a:gd name="connsiteX13584" fmla="*/ 8136775 w 12193737"/>
                <a:gd name="connsiteY13584" fmla="*/ 1401008 h 3910698"/>
                <a:gd name="connsiteX13585" fmla="*/ 8136775 w 12193737"/>
                <a:gd name="connsiteY13585" fmla="*/ 1258303 h 3910698"/>
                <a:gd name="connsiteX13586" fmla="*/ 8136775 w 12193737"/>
                <a:gd name="connsiteY13586" fmla="*/ 1404882 h 3910698"/>
                <a:gd name="connsiteX13587" fmla="*/ 8262063 w 12193737"/>
                <a:gd name="connsiteY13587" fmla="*/ 1332570 h 3910698"/>
                <a:gd name="connsiteX13588" fmla="*/ 8262063 w 12193737"/>
                <a:gd name="connsiteY13588" fmla="*/ 1477266 h 3910698"/>
                <a:gd name="connsiteX13589" fmla="*/ 8256993 w 12193737"/>
                <a:gd name="connsiteY13589" fmla="*/ 1480199 h 3910698"/>
                <a:gd name="connsiteX13590" fmla="*/ 8136775 w 12193737"/>
                <a:gd name="connsiteY13590" fmla="*/ 1410784 h 3910698"/>
                <a:gd name="connsiteX13591" fmla="*/ 8136775 w 12193737"/>
                <a:gd name="connsiteY13591" fmla="*/ 1404882 h 3910698"/>
                <a:gd name="connsiteX13592" fmla="*/ 8136775 w 12193737"/>
                <a:gd name="connsiteY13592" fmla="*/ 1414695 h 3910698"/>
                <a:gd name="connsiteX13593" fmla="*/ 8253590 w 12193737"/>
                <a:gd name="connsiteY13593" fmla="*/ 1482155 h 3910698"/>
                <a:gd name="connsiteX13594" fmla="*/ 8136775 w 12193737"/>
                <a:gd name="connsiteY13594" fmla="*/ 1549614 h 3910698"/>
                <a:gd name="connsiteX13595" fmla="*/ 8136775 w 12193737"/>
                <a:gd name="connsiteY13595" fmla="*/ 1414731 h 3910698"/>
                <a:gd name="connsiteX13596" fmla="*/ 8136775 w 12193737"/>
                <a:gd name="connsiteY13596" fmla="*/ 1578981 h 3910698"/>
                <a:gd name="connsiteX13597" fmla="*/ 8253590 w 12193737"/>
                <a:gd name="connsiteY13597" fmla="*/ 1646404 h 3910698"/>
                <a:gd name="connsiteX13598" fmla="*/ 8136775 w 12193737"/>
                <a:gd name="connsiteY13598" fmla="*/ 1713864 h 3910698"/>
                <a:gd name="connsiteX13599" fmla="*/ 8136775 w 12193737"/>
                <a:gd name="connsiteY13599" fmla="*/ 1578981 h 3910698"/>
                <a:gd name="connsiteX13600" fmla="*/ 8136775 w 12193737"/>
                <a:gd name="connsiteY13600" fmla="*/ 1717738 h 3910698"/>
                <a:gd name="connsiteX13601" fmla="*/ 8256993 w 12193737"/>
                <a:gd name="connsiteY13601" fmla="*/ 1648359 h 3910698"/>
                <a:gd name="connsiteX13602" fmla="*/ 8262063 w 12193737"/>
                <a:gd name="connsiteY13602" fmla="*/ 1651292 h 3910698"/>
                <a:gd name="connsiteX13603" fmla="*/ 8262063 w 12193737"/>
                <a:gd name="connsiteY13603" fmla="*/ 1795988 h 3910698"/>
                <a:gd name="connsiteX13604" fmla="*/ 8136775 w 12193737"/>
                <a:gd name="connsiteY13604" fmla="*/ 1723676 h 3910698"/>
                <a:gd name="connsiteX13605" fmla="*/ 8136775 w 12193737"/>
                <a:gd name="connsiteY13605" fmla="*/ 1717774 h 3910698"/>
                <a:gd name="connsiteX13606" fmla="*/ 8136775 w 12193737"/>
                <a:gd name="connsiteY13606" fmla="*/ 1727551 h 3910698"/>
                <a:gd name="connsiteX13607" fmla="*/ 8260397 w 12193737"/>
                <a:gd name="connsiteY13607" fmla="*/ 1798921 h 3910698"/>
                <a:gd name="connsiteX13608" fmla="*/ 8136775 w 12193737"/>
                <a:gd name="connsiteY13608" fmla="*/ 1870255 h 3910698"/>
                <a:gd name="connsiteX13609" fmla="*/ 8136775 w 12193737"/>
                <a:gd name="connsiteY13609" fmla="*/ 1727551 h 3910698"/>
                <a:gd name="connsiteX13610" fmla="*/ 8136775 w 12193737"/>
                <a:gd name="connsiteY13610" fmla="*/ 1874202 h 3910698"/>
                <a:gd name="connsiteX13611" fmla="*/ 8262063 w 12193737"/>
                <a:gd name="connsiteY13611" fmla="*/ 1801890 h 3910698"/>
                <a:gd name="connsiteX13612" fmla="*/ 8262063 w 12193737"/>
                <a:gd name="connsiteY13612" fmla="*/ 1952416 h 3910698"/>
                <a:gd name="connsiteX13613" fmla="*/ 8136775 w 12193737"/>
                <a:gd name="connsiteY13613" fmla="*/ 1880104 h 3910698"/>
                <a:gd name="connsiteX13614" fmla="*/ 8136775 w 12193737"/>
                <a:gd name="connsiteY13614" fmla="*/ 1874202 h 3910698"/>
                <a:gd name="connsiteX13615" fmla="*/ 8136775 w 12193737"/>
                <a:gd name="connsiteY13615" fmla="*/ 1883979 h 3910698"/>
                <a:gd name="connsiteX13616" fmla="*/ 8260397 w 12193737"/>
                <a:gd name="connsiteY13616" fmla="*/ 1955349 h 3910698"/>
                <a:gd name="connsiteX13617" fmla="*/ 8136775 w 12193737"/>
                <a:gd name="connsiteY13617" fmla="*/ 2026683 h 3910698"/>
                <a:gd name="connsiteX13618" fmla="*/ 8136775 w 12193737"/>
                <a:gd name="connsiteY13618" fmla="*/ 1883979 h 3910698"/>
                <a:gd name="connsiteX13619" fmla="*/ 8136775 w 12193737"/>
                <a:gd name="connsiteY13619" fmla="*/ 2030594 h 3910698"/>
                <a:gd name="connsiteX13620" fmla="*/ 8262063 w 12193737"/>
                <a:gd name="connsiteY13620" fmla="*/ 1958282 h 3910698"/>
                <a:gd name="connsiteX13621" fmla="*/ 8262063 w 12193737"/>
                <a:gd name="connsiteY13621" fmla="*/ 2108808 h 3910698"/>
                <a:gd name="connsiteX13622" fmla="*/ 8136775 w 12193737"/>
                <a:gd name="connsiteY13622" fmla="*/ 2036496 h 3910698"/>
                <a:gd name="connsiteX13623" fmla="*/ 8136775 w 12193737"/>
                <a:gd name="connsiteY13623" fmla="*/ 2030594 h 3910698"/>
                <a:gd name="connsiteX13624" fmla="*/ 8136775 w 12193737"/>
                <a:gd name="connsiteY13624" fmla="*/ 2040443 h 3910698"/>
                <a:gd name="connsiteX13625" fmla="*/ 8260397 w 12193737"/>
                <a:gd name="connsiteY13625" fmla="*/ 2111813 h 3910698"/>
                <a:gd name="connsiteX13626" fmla="*/ 8136775 w 12193737"/>
                <a:gd name="connsiteY13626" fmla="*/ 2183147 h 3910698"/>
                <a:gd name="connsiteX13627" fmla="*/ 8136775 w 12193737"/>
                <a:gd name="connsiteY13627" fmla="*/ 2040443 h 3910698"/>
                <a:gd name="connsiteX13628" fmla="*/ 8136775 w 12193737"/>
                <a:gd name="connsiteY13628" fmla="*/ 2187022 h 3910698"/>
                <a:gd name="connsiteX13629" fmla="*/ 8262063 w 12193737"/>
                <a:gd name="connsiteY13629" fmla="*/ 2114710 h 3910698"/>
                <a:gd name="connsiteX13630" fmla="*/ 8262063 w 12193737"/>
                <a:gd name="connsiteY13630" fmla="*/ 2259406 h 3910698"/>
                <a:gd name="connsiteX13631" fmla="*/ 8256993 w 12193737"/>
                <a:gd name="connsiteY13631" fmla="*/ 2262339 h 3910698"/>
                <a:gd name="connsiteX13632" fmla="*/ 8136775 w 12193737"/>
                <a:gd name="connsiteY13632" fmla="*/ 2192924 h 3910698"/>
                <a:gd name="connsiteX13633" fmla="*/ 8136775 w 12193737"/>
                <a:gd name="connsiteY13633" fmla="*/ 2187022 h 3910698"/>
                <a:gd name="connsiteX13634" fmla="*/ 8136775 w 12193737"/>
                <a:gd name="connsiteY13634" fmla="*/ 2196871 h 3910698"/>
                <a:gd name="connsiteX13635" fmla="*/ 8253590 w 12193737"/>
                <a:gd name="connsiteY13635" fmla="*/ 2264331 h 3910698"/>
                <a:gd name="connsiteX13636" fmla="*/ 8136775 w 12193737"/>
                <a:gd name="connsiteY13636" fmla="*/ 2331790 h 3910698"/>
                <a:gd name="connsiteX13637" fmla="*/ 8136775 w 12193737"/>
                <a:gd name="connsiteY13637" fmla="*/ 2196871 h 3910698"/>
                <a:gd name="connsiteX13638" fmla="*/ 8136775 w 12193737"/>
                <a:gd name="connsiteY13638" fmla="*/ 2361084 h 3910698"/>
                <a:gd name="connsiteX13639" fmla="*/ 8253590 w 12193737"/>
                <a:gd name="connsiteY13639" fmla="*/ 2428544 h 3910698"/>
                <a:gd name="connsiteX13640" fmla="*/ 8136775 w 12193737"/>
                <a:gd name="connsiteY13640" fmla="*/ 2495967 h 3910698"/>
                <a:gd name="connsiteX13641" fmla="*/ 8136775 w 12193737"/>
                <a:gd name="connsiteY13641" fmla="*/ 2361084 h 3910698"/>
                <a:gd name="connsiteX13642" fmla="*/ 8136775 w 12193737"/>
                <a:gd name="connsiteY13642" fmla="*/ 2499878 h 3910698"/>
                <a:gd name="connsiteX13643" fmla="*/ 8256993 w 12193737"/>
                <a:gd name="connsiteY13643" fmla="*/ 2430463 h 3910698"/>
                <a:gd name="connsiteX13644" fmla="*/ 8262063 w 12193737"/>
                <a:gd name="connsiteY13644" fmla="*/ 2433396 h 3910698"/>
                <a:gd name="connsiteX13645" fmla="*/ 8262063 w 12193737"/>
                <a:gd name="connsiteY13645" fmla="*/ 2578092 h 3910698"/>
                <a:gd name="connsiteX13646" fmla="*/ 8136775 w 12193737"/>
                <a:gd name="connsiteY13646" fmla="*/ 2505780 h 3910698"/>
                <a:gd name="connsiteX13647" fmla="*/ 8136775 w 12193737"/>
                <a:gd name="connsiteY13647" fmla="*/ 2499878 h 3910698"/>
                <a:gd name="connsiteX13648" fmla="*/ 8136775 w 12193737"/>
                <a:gd name="connsiteY13648" fmla="*/ 2509691 h 3910698"/>
                <a:gd name="connsiteX13649" fmla="*/ 8260397 w 12193737"/>
                <a:gd name="connsiteY13649" fmla="*/ 2581061 h 3910698"/>
                <a:gd name="connsiteX13650" fmla="*/ 8136775 w 12193737"/>
                <a:gd name="connsiteY13650" fmla="*/ 2652395 h 3910698"/>
                <a:gd name="connsiteX13651" fmla="*/ 8136775 w 12193737"/>
                <a:gd name="connsiteY13651" fmla="*/ 2509691 h 3910698"/>
                <a:gd name="connsiteX13652" fmla="*/ 8136775 w 12193737"/>
                <a:gd name="connsiteY13652" fmla="*/ 2656342 h 3910698"/>
                <a:gd name="connsiteX13653" fmla="*/ 8262063 w 12193737"/>
                <a:gd name="connsiteY13653" fmla="*/ 2583994 h 3910698"/>
                <a:gd name="connsiteX13654" fmla="*/ 8262063 w 12193737"/>
                <a:gd name="connsiteY13654" fmla="*/ 2734556 h 3910698"/>
                <a:gd name="connsiteX13655" fmla="*/ 8136775 w 12193737"/>
                <a:gd name="connsiteY13655" fmla="*/ 2662244 h 3910698"/>
                <a:gd name="connsiteX13656" fmla="*/ 8136775 w 12193737"/>
                <a:gd name="connsiteY13656" fmla="*/ 2656342 h 3910698"/>
                <a:gd name="connsiteX13657" fmla="*/ 8136775 w 12193737"/>
                <a:gd name="connsiteY13657" fmla="*/ 2666119 h 3910698"/>
                <a:gd name="connsiteX13658" fmla="*/ 8260397 w 12193737"/>
                <a:gd name="connsiteY13658" fmla="*/ 2737489 h 3910698"/>
                <a:gd name="connsiteX13659" fmla="*/ 8136775 w 12193737"/>
                <a:gd name="connsiteY13659" fmla="*/ 2808823 h 3910698"/>
                <a:gd name="connsiteX13660" fmla="*/ 8136775 w 12193737"/>
                <a:gd name="connsiteY13660" fmla="*/ 2666119 h 3910698"/>
                <a:gd name="connsiteX13661" fmla="*/ 8136775 w 12193737"/>
                <a:gd name="connsiteY13661" fmla="*/ 2812734 h 3910698"/>
                <a:gd name="connsiteX13662" fmla="*/ 8262063 w 12193737"/>
                <a:gd name="connsiteY13662" fmla="*/ 2740422 h 3910698"/>
                <a:gd name="connsiteX13663" fmla="*/ 8262063 w 12193737"/>
                <a:gd name="connsiteY13663" fmla="*/ 2890948 h 3910698"/>
                <a:gd name="connsiteX13664" fmla="*/ 8136775 w 12193737"/>
                <a:gd name="connsiteY13664" fmla="*/ 2818636 h 3910698"/>
                <a:gd name="connsiteX13665" fmla="*/ 8136775 w 12193737"/>
                <a:gd name="connsiteY13665" fmla="*/ 2812734 h 3910698"/>
                <a:gd name="connsiteX13666" fmla="*/ 8136775 w 12193737"/>
                <a:gd name="connsiteY13666" fmla="*/ 2822583 h 3910698"/>
                <a:gd name="connsiteX13667" fmla="*/ 8260397 w 12193737"/>
                <a:gd name="connsiteY13667" fmla="*/ 2893953 h 3910698"/>
                <a:gd name="connsiteX13668" fmla="*/ 8136775 w 12193737"/>
                <a:gd name="connsiteY13668" fmla="*/ 2965287 h 3910698"/>
                <a:gd name="connsiteX13669" fmla="*/ 8136775 w 12193737"/>
                <a:gd name="connsiteY13669" fmla="*/ 2822583 h 3910698"/>
                <a:gd name="connsiteX13670" fmla="*/ 8136775 w 12193737"/>
                <a:gd name="connsiteY13670" fmla="*/ 2969161 h 3910698"/>
                <a:gd name="connsiteX13671" fmla="*/ 8262063 w 12193737"/>
                <a:gd name="connsiteY13671" fmla="*/ 2896850 h 3910698"/>
                <a:gd name="connsiteX13672" fmla="*/ 8262063 w 12193737"/>
                <a:gd name="connsiteY13672" fmla="*/ 3041546 h 3910698"/>
                <a:gd name="connsiteX13673" fmla="*/ 8256993 w 12193737"/>
                <a:gd name="connsiteY13673" fmla="*/ 3044479 h 3910698"/>
                <a:gd name="connsiteX13674" fmla="*/ 8136775 w 12193737"/>
                <a:gd name="connsiteY13674" fmla="*/ 2975100 h 3910698"/>
                <a:gd name="connsiteX13675" fmla="*/ 8136775 w 12193737"/>
                <a:gd name="connsiteY13675" fmla="*/ 2969198 h 3910698"/>
                <a:gd name="connsiteX13676" fmla="*/ 8136775 w 12193737"/>
                <a:gd name="connsiteY13676" fmla="*/ 2978974 h 3910698"/>
                <a:gd name="connsiteX13677" fmla="*/ 8253590 w 12193737"/>
                <a:gd name="connsiteY13677" fmla="*/ 3046398 h 3910698"/>
                <a:gd name="connsiteX13678" fmla="*/ 8136775 w 12193737"/>
                <a:gd name="connsiteY13678" fmla="*/ 3113857 h 3910698"/>
                <a:gd name="connsiteX13679" fmla="*/ 8136775 w 12193737"/>
                <a:gd name="connsiteY13679" fmla="*/ 2978974 h 3910698"/>
                <a:gd name="connsiteX13680" fmla="*/ 8136775 w 12193737"/>
                <a:gd name="connsiteY13680" fmla="*/ 3143260 h 3910698"/>
                <a:gd name="connsiteX13681" fmla="*/ 8253590 w 12193737"/>
                <a:gd name="connsiteY13681" fmla="*/ 3210683 h 3910698"/>
                <a:gd name="connsiteX13682" fmla="*/ 8136775 w 12193737"/>
                <a:gd name="connsiteY13682" fmla="*/ 3278107 h 3910698"/>
                <a:gd name="connsiteX13683" fmla="*/ 8136775 w 12193737"/>
                <a:gd name="connsiteY13683" fmla="*/ 3143224 h 3910698"/>
                <a:gd name="connsiteX13684" fmla="*/ 8136775 w 12193737"/>
                <a:gd name="connsiteY13684" fmla="*/ 3282017 h 3910698"/>
                <a:gd name="connsiteX13685" fmla="*/ 8256993 w 12193737"/>
                <a:gd name="connsiteY13685" fmla="*/ 3212639 h 3910698"/>
                <a:gd name="connsiteX13686" fmla="*/ 8262063 w 12193737"/>
                <a:gd name="connsiteY13686" fmla="*/ 3215572 h 3910698"/>
                <a:gd name="connsiteX13687" fmla="*/ 8262063 w 12193737"/>
                <a:gd name="connsiteY13687" fmla="*/ 3360231 h 3910698"/>
                <a:gd name="connsiteX13688" fmla="*/ 8136775 w 12193737"/>
                <a:gd name="connsiteY13688" fmla="*/ 3287920 h 3910698"/>
                <a:gd name="connsiteX13689" fmla="*/ 8136775 w 12193737"/>
                <a:gd name="connsiteY13689" fmla="*/ 3282017 h 3910698"/>
                <a:gd name="connsiteX13690" fmla="*/ 8136775 w 12193737"/>
                <a:gd name="connsiteY13690" fmla="*/ 3291866 h 3910698"/>
                <a:gd name="connsiteX13691" fmla="*/ 8260397 w 12193737"/>
                <a:gd name="connsiteY13691" fmla="*/ 3363200 h 3910698"/>
                <a:gd name="connsiteX13692" fmla="*/ 8136775 w 12193737"/>
                <a:gd name="connsiteY13692" fmla="*/ 3434535 h 3910698"/>
                <a:gd name="connsiteX13693" fmla="*/ 8136775 w 12193737"/>
                <a:gd name="connsiteY13693" fmla="*/ 3291830 h 3910698"/>
                <a:gd name="connsiteX13694" fmla="*/ 8136775 w 12193737"/>
                <a:gd name="connsiteY13694" fmla="*/ 3438482 h 3910698"/>
                <a:gd name="connsiteX13695" fmla="*/ 8262063 w 12193737"/>
                <a:gd name="connsiteY13695" fmla="*/ 3366170 h 3910698"/>
                <a:gd name="connsiteX13696" fmla="*/ 8262063 w 12193737"/>
                <a:gd name="connsiteY13696" fmla="*/ 3516695 h 3910698"/>
                <a:gd name="connsiteX13697" fmla="*/ 8136775 w 12193737"/>
                <a:gd name="connsiteY13697" fmla="*/ 3444348 h 3910698"/>
                <a:gd name="connsiteX13698" fmla="*/ 8136775 w 12193737"/>
                <a:gd name="connsiteY13698" fmla="*/ 3438482 h 3910698"/>
                <a:gd name="connsiteX13699" fmla="*/ 8136775 w 12193737"/>
                <a:gd name="connsiteY13699" fmla="*/ 3448258 h 3910698"/>
                <a:gd name="connsiteX13700" fmla="*/ 8260397 w 12193737"/>
                <a:gd name="connsiteY13700" fmla="*/ 3519628 h 3910698"/>
                <a:gd name="connsiteX13701" fmla="*/ 8136775 w 12193737"/>
                <a:gd name="connsiteY13701" fmla="*/ 3590963 h 3910698"/>
                <a:gd name="connsiteX13702" fmla="*/ 8136775 w 12193737"/>
                <a:gd name="connsiteY13702" fmla="*/ 3448258 h 3910698"/>
                <a:gd name="connsiteX13703" fmla="*/ 8136775 w 12193737"/>
                <a:gd name="connsiteY13703" fmla="*/ 3594873 h 3910698"/>
                <a:gd name="connsiteX13704" fmla="*/ 8262063 w 12193737"/>
                <a:gd name="connsiteY13704" fmla="*/ 3522561 h 3910698"/>
                <a:gd name="connsiteX13705" fmla="*/ 8262063 w 12193737"/>
                <a:gd name="connsiteY13705" fmla="*/ 3673087 h 3910698"/>
                <a:gd name="connsiteX13706" fmla="*/ 8136775 w 12193737"/>
                <a:gd name="connsiteY13706" fmla="*/ 3600775 h 3910698"/>
                <a:gd name="connsiteX13707" fmla="*/ 8136775 w 12193737"/>
                <a:gd name="connsiteY13707" fmla="*/ 3594873 h 3910698"/>
                <a:gd name="connsiteX13708" fmla="*/ 8136775 w 12193737"/>
                <a:gd name="connsiteY13708" fmla="*/ 3604722 h 3910698"/>
                <a:gd name="connsiteX13709" fmla="*/ 8260397 w 12193737"/>
                <a:gd name="connsiteY13709" fmla="*/ 3676093 h 3910698"/>
                <a:gd name="connsiteX13710" fmla="*/ 8136775 w 12193737"/>
                <a:gd name="connsiteY13710" fmla="*/ 3747427 h 3910698"/>
                <a:gd name="connsiteX13711" fmla="*/ 8136775 w 12193737"/>
                <a:gd name="connsiteY13711" fmla="*/ 3604722 h 3910698"/>
                <a:gd name="connsiteX13712" fmla="*/ 7991138 w 12193737"/>
                <a:gd name="connsiteY13712" fmla="*/ 88968 h 3910698"/>
                <a:gd name="connsiteX13713" fmla="*/ 7991138 w 12193737"/>
                <a:gd name="connsiteY13713" fmla="*/ 231709 h 3910698"/>
                <a:gd name="connsiteX13714" fmla="*/ 7867515 w 12193737"/>
                <a:gd name="connsiteY13714" fmla="*/ 160339 h 3910698"/>
                <a:gd name="connsiteX13715" fmla="*/ 7991138 w 12193737"/>
                <a:gd name="connsiteY13715" fmla="*/ 88968 h 3910698"/>
                <a:gd name="connsiteX13716" fmla="*/ 7859042 w 12193737"/>
                <a:gd name="connsiteY13716" fmla="*/ 1097929 h 3910698"/>
                <a:gd name="connsiteX13717" fmla="*/ 7989399 w 12193737"/>
                <a:gd name="connsiteY13717" fmla="*/ 1173210 h 3910698"/>
                <a:gd name="connsiteX13718" fmla="*/ 7859042 w 12193737"/>
                <a:gd name="connsiteY13718" fmla="*/ 1248490 h 3910698"/>
                <a:gd name="connsiteX13719" fmla="*/ 7859042 w 12193737"/>
                <a:gd name="connsiteY13719" fmla="*/ 1097929 h 3910698"/>
                <a:gd name="connsiteX13720" fmla="*/ 7859042 w 12193737"/>
                <a:gd name="connsiteY13720" fmla="*/ 1880068 h 3910698"/>
                <a:gd name="connsiteX13721" fmla="*/ 7989399 w 12193737"/>
                <a:gd name="connsiteY13721" fmla="*/ 1955349 h 3910698"/>
                <a:gd name="connsiteX13722" fmla="*/ 7859042 w 12193737"/>
                <a:gd name="connsiteY13722" fmla="*/ 2030630 h 3910698"/>
                <a:gd name="connsiteX13723" fmla="*/ 7859042 w 12193737"/>
                <a:gd name="connsiteY13723" fmla="*/ 1880104 h 3910698"/>
                <a:gd name="connsiteX13724" fmla="*/ 7859042 w 12193737"/>
                <a:gd name="connsiteY13724" fmla="*/ 2662208 h 3910698"/>
                <a:gd name="connsiteX13725" fmla="*/ 7989399 w 12193737"/>
                <a:gd name="connsiteY13725" fmla="*/ 2737489 h 3910698"/>
                <a:gd name="connsiteX13726" fmla="*/ 7859042 w 12193737"/>
                <a:gd name="connsiteY13726" fmla="*/ 2812734 h 3910698"/>
                <a:gd name="connsiteX13727" fmla="*/ 7859042 w 12193737"/>
                <a:gd name="connsiteY13727" fmla="*/ 2662208 h 3910698"/>
                <a:gd name="connsiteX13728" fmla="*/ 7720176 w 12193737"/>
                <a:gd name="connsiteY13728" fmla="*/ 3203840 h 3910698"/>
                <a:gd name="connsiteX13729" fmla="*/ 7589819 w 12193737"/>
                <a:gd name="connsiteY13729" fmla="*/ 3128559 h 3910698"/>
                <a:gd name="connsiteX13730" fmla="*/ 7720176 w 12193737"/>
                <a:gd name="connsiteY13730" fmla="*/ 3053278 h 3910698"/>
                <a:gd name="connsiteX13731" fmla="*/ 7720176 w 12193737"/>
                <a:gd name="connsiteY13731" fmla="*/ 3203840 h 3910698"/>
                <a:gd name="connsiteX13732" fmla="*/ 7720176 w 12193737"/>
                <a:gd name="connsiteY13732" fmla="*/ 2421664 h 3910698"/>
                <a:gd name="connsiteX13733" fmla="*/ 7589819 w 12193737"/>
                <a:gd name="connsiteY13733" fmla="*/ 2346419 h 3910698"/>
                <a:gd name="connsiteX13734" fmla="*/ 7720176 w 12193737"/>
                <a:gd name="connsiteY13734" fmla="*/ 2271138 h 3910698"/>
                <a:gd name="connsiteX13735" fmla="*/ 7720176 w 12193737"/>
                <a:gd name="connsiteY13735" fmla="*/ 2421664 h 3910698"/>
                <a:gd name="connsiteX13736" fmla="*/ 7720176 w 12193737"/>
                <a:gd name="connsiteY13736" fmla="*/ 1639560 h 3910698"/>
                <a:gd name="connsiteX13737" fmla="*/ 7589819 w 12193737"/>
                <a:gd name="connsiteY13737" fmla="*/ 1564279 h 3910698"/>
                <a:gd name="connsiteX13738" fmla="*/ 7720176 w 12193737"/>
                <a:gd name="connsiteY13738" fmla="*/ 1488998 h 3910698"/>
                <a:gd name="connsiteX13739" fmla="*/ 7720176 w 12193737"/>
                <a:gd name="connsiteY13739" fmla="*/ 1639560 h 3910698"/>
                <a:gd name="connsiteX13740" fmla="*/ 7720176 w 12193737"/>
                <a:gd name="connsiteY13740" fmla="*/ 857421 h 3910698"/>
                <a:gd name="connsiteX13741" fmla="*/ 7589819 w 12193737"/>
                <a:gd name="connsiteY13741" fmla="*/ 782140 h 3910698"/>
                <a:gd name="connsiteX13742" fmla="*/ 7720176 w 12193737"/>
                <a:gd name="connsiteY13742" fmla="*/ 706859 h 3910698"/>
                <a:gd name="connsiteX13743" fmla="*/ 7720176 w 12193737"/>
                <a:gd name="connsiteY13743" fmla="*/ 857421 h 3910698"/>
                <a:gd name="connsiteX13744" fmla="*/ 7723580 w 12193737"/>
                <a:gd name="connsiteY13744" fmla="*/ 558252 h 3910698"/>
                <a:gd name="connsiteX13745" fmla="*/ 7847202 w 12193737"/>
                <a:gd name="connsiteY13745" fmla="*/ 629622 h 3910698"/>
                <a:gd name="connsiteX13746" fmla="*/ 7723580 w 12193737"/>
                <a:gd name="connsiteY13746" fmla="*/ 700993 h 3910698"/>
                <a:gd name="connsiteX13747" fmla="*/ 7723580 w 12193737"/>
                <a:gd name="connsiteY13747" fmla="*/ 558252 h 3910698"/>
                <a:gd name="connsiteX13748" fmla="*/ 7853973 w 12193737"/>
                <a:gd name="connsiteY13748" fmla="*/ 782140 h 3910698"/>
                <a:gd name="connsiteX13749" fmla="*/ 7723580 w 12193737"/>
                <a:gd name="connsiteY13749" fmla="*/ 857421 h 3910698"/>
                <a:gd name="connsiteX13750" fmla="*/ 7723580 w 12193737"/>
                <a:gd name="connsiteY13750" fmla="*/ 706859 h 3910698"/>
                <a:gd name="connsiteX13751" fmla="*/ 7853973 w 12193737"/>
                <a:gd name="connsiteY13751" fmla="*/ 782140 h 3910698"/>
                <a:gd name="connsiteX13752" fmla="*/ 7723580 w 12193737"/>
                <a:gd name="connsiteY13752" fmla="*/ 863287 h 3910698"/>
                <a:gd name="connsiteX13753" fmla="*/ 7847202 w 12193737"/>
                <a:gd name="connsiteY13753" fmla="*/ 934657 h 3910698"/>
                <a:gd name="connsiteX13754" fmla="*/ 7723580 w 12193737"/>
                <a:gd name="connsiteY13754" fmla="*/ 1006027 h 3910698"/>
                <a:gd name="connsiteX13755" fmla="*/ 7723580 w 12193737"/>
                <a:gd name="connsiteY13755" fmla="*/ 863287 h 3910698"/>
                <a:gd name="connsiteX13756" fmla="*/ 7728650 w 12193737"/>
                <a:gd name="connsiteY13756" fmla="*/ 1022648 h 3910698"/>
                <a:gd name="connsiteX13757" fmla="*/ 7853937 w 12193737"/>
                <a:gd name="connsiteY13757" fmla="*/ 1094959 h 3910698"/>
                <a:gd name="connsiteX13758" fmla="*/ 7723543 w 12193737"/>
                <a:gd name="connsiteY13758" fmla="*/ 1170240 h 3910698"/>
                <a:gd name="connsiteX13759" fmla="*/ 7723543 w 12193737"/>
                <a:gd name="connsiteY13759" fmla="*/ 1025581 h 3910698"/>
                <a:gd name="connsiteX13760" fmla="*/ 7728650 w 12193737"/>
                <a:gd name="connsiteY13760" fmla="*/ 1022648 h 3910698"/>
                <a:gd name="connsiteX13761" fmla="*/ 7855675 w 12193737"/>
                <a:gd name="connsiteY13761" fmla="*/ 1097929 h 3910698"/>
                <a:gd name="connsiteX13762" fmla="*/ 7855675 w 12193737"/>
                <a:gd name="connsiteY13762" fmla="*/ 1248490 h 3910698"/>
                <a:gd name="connsiteX13763" fmla="*/ 7725281 w 12193737"/>
                <a:gd name="connsiteY13763" fmla="*/ 1173210 h 3910698"/>
                <a:gd name="connsiteX13764" fmla="*/ 7855675 w 12193737"/>
                <a:gd name="connsiteY13764" fmla="*/ 1097929 h 3910698"/>
                <a:gd name="connsiteX13765" fmla="*/ 7723580 w 12193737"/>
                <a:gd name="connsiteY13765" fmla="*/ 1176143 h 3910698"/>
                <a:gd name="connsiteX13766" fmla="*/ 7853973 w 12193737"/>
                <a:gd name="connsiteY13766" fmla="*/ 1251423 h 3910698"/>
                <a:gd name="connsiteX13767" fmla="*/ 7728650 w 12193737"/>
                <a:gd name="connsiteY13767" fmla="*/ 1323771 h 3910698"/>
                <a:gd name="connsiteX13768" fmla="*/ 7723580 w 12193737"/>
                <a:gd name="connsiteY13768" fmla="*/ 1320838 h 3910698"/>
                <a:gd name="connsiteX13769" fmla="*/ 7723580 w 12193737"/>
                <a:gd name="connsiteY13769" fmla="*/ 1176143 h 3910698"/>
                <a:gd name="connsiteX13770" fmla="*/ 7847202 w 12193737"/>
                <a:gd name="connsiteY13770" fmla="*/ 1411762 h 3910698"/>
                <a:gd name="connsiteX13771" fmla="*/ 7723580 w 12193737"/>
                <a:gd name="connsiteY13771" fmla="*/ 1483132 h 3910698"/>
                <a:gd name="connsiteX13772" fmla="*/ 7723580 w 12193737"/>
                <a:gd name="connsiteY13772" fmla="*/ 1340392 h 3910698"/>
                <a:gd name="connsiteX13773" fmla="*/ 7847202 w 12193737"/>
                <a:gd name="connsiteY13773" fmla="*/ 1411762 h 3910698"/>
                <a:gd name="connsiteX13774" fmla="*/ 7853973 w 12193737"/>
                <a:gd name="connsiteY13774" fmla="*/ 1564279 h 3910698"/>
                <a:gd name="connsiteX13775" fmla="*/ 7723580 w 12193737"/>
                <a:gd name="connsiteY13775" fmla="*/ 1639560 h 3910698"/>
                <a:gd name="connsiteX13776" fmla="*/ 7723580 w 12193737"/>
                <a:gd name="connsiteY13776" fmla="*/ 1488998 h 3910698"/>
                <a:gd name="connsiteX13777" fmla="*/ 7853973 w 12193737"/>
                <a:gd name="connsiteY13777" fmla="*/ 1564279 h 3910698"/>
                <a:gd name="connsiteX13778" fmla="*/ 7723580 w 12193737"/>
                <a:gd name="connsiteY13778" fmla="*/ 1645426 h 3910698"/>
                <a:gd name="connsiteX13779" fmla="*/ 7847202 w 12193737"/>
                <a:gd name="connsiteY13779" fmla="*/ 1716797 h 3910698"/>
                <a:gd name="connsiteX13780" fmla="*/ 7723580 w 12193737"/>
                <a:gd name="connsiteY13780" fmla="*/ 1788167 h 3910698"/>
                <a:gd name="connsiteX13781" fmla="*/ 7723580 w 12193737"/>
                <a:gd name="connsiteY13781" fmla="*/ 1645426 h 3910698"/>
                <a:gd name="connsiteX13782" fmla="*/ 7728650 w 12193737"/>
                <a:gd name="connsiteY13782" fmla="*/ 1804787 h 3910698"/>
                <a:gd name="connsiteX13783" fmla="*/ 7853973 w 12193737"/>
                <a:gd name="connsiteY13783" fmla="*/ 1877135 h 3910698"/>
                <a:gd name="connsiteX13784" fmla="*/ 7723580 w 12193737"/>
                <a:gd name="connsiteY13784" fmla="*/ 1952416 h 3910698"/>
                <a:gd name="connsiteX13785" fmla="*/ 7723580 w 12193737"/>
                <a:gd name="connsiteY13785" fmla="*/ 1807720 h 3910698"/>
                <a:gd name="connsiteX13786" fmla="*/ 7728650 w 12193737"/>
                <a:gd name="connsiteY13786" fmla="*/ 1804787 h 3910698"/>
                <a:gd name="connsiteX13787" fmla="*/ 7855675 w 12193737"/>
                <a:gd name="connsiteY13787" fmla="*/ 1880068 h 3910698"/>
                <a:gd name="connsiteX13788" fmla="*/ 7855675 w 12193737"/>
                <a:gd name="connsiteY13788" fmla="*/ 2030630 h 3910698"/>
                <a:gd name="connsiteX13789" fmla="*/ 7725281 w 12193737"/>
                <a:gd name="connsiteY13789" fmla="*/ 1955349 h 3910698"/>
                <a:gd name="connsiteX13790" fmla="*/ 7855675 w 12193737"/>
                <a:gd name="connsiteY13790" fmla="*/ 1880068 h 3910698"/>
                <a:gd name="connsiteX13791" fmla="*/ 7723580 w 12193737"/>
                <a:gd name="connsiteY13791" fmla="*/ 1958282 h 3910698"/>
                <a:gd name="connsiteX13792" fmla="*/ 7853973 w 12193737"/>
                <a:gd name="connsiteY13792" fmla="*/ 2033563 h 3910698"/>
                <a:gd name="connsiteX13793" fmla="*/ 7728650 w 12193737"/>
                <a:gd name="connsiteY13793" fmla="*/ 2105911 h 3910698"/>
                <a:gd name="connsiteX13794" fmla="*/ 7723580 w 12193737"/>
                <a:gd name="connsiteY13794" fmla="*/ 2102978 h 3910698"/>
                <a:gd name="connsiteX13795" fmla="*/ 7723580 w 12193737"/>
                <a:gd name="connsiteY13795" fmla="*/ 1958282 h 3910698"/>
                <a:gd name="connsiteX13796" fmla="*/ 7847202 w 12193737"/>
                <a:gd name="connsiteY13796" fmla="*/ 2193902 h 3910698"/>
                <a:gd name="connsiteX13797" fmla="*/ 7723580 w 12193737"/>
                <a:gd name="connsiteY13797" fmla="*/ 2265272 h 3910698"/>
                <a:gd name="connsiteX13798" fmla="*/ 7723580 w 12193737"/>
                <a:gd name="connsiteY13798" fmla="*/ 2122531 h 3910698"/>
                <a:gd name="connsiteX13799" fmla="*/ 7847202 w 12193737"/>
                <a:gd name="connsiteY13799" fmla="*/ 2193902 h 3910698"/>
                <a:gd name="connsiteX13800" fmla="*/ 7853973 w 12193737"/>
                <a:gd name="connsiteY13800" fmla="*/ 2346419 h 3910698"/>
                <a:gd name="connsiteX13801" fmla="*/ 7723580 w 12193737"/>
                <a:gd name="connsiteY13801" fmla="*/ 2421700 h 3910698"/>
                <a:gd name="connsiteX13802" fmla="*/ 7723580 w 12193737"/>
                <a:gd name="connsiteY13802" fmla="*/ 2271138 h 3910698"/>
                <a:gd name="connsiteX13803" fmla="*/ 7853973 w 12193737"/>
                <a:gd name="connsiteY13803" fmla="*/ 2346419 h 3910698"/>
                <a:gd name="connsiteX13804" fmla="*/ 7723580 w 12193737"/>
                <a:gd name="connsiteY13804" fmla="*/ 2427566 h 3910698"/>
                <a:gd name="connsiteX13805" fmla="*/ 7847202 w 12193737"/>
                <a:gd name="connsiteY13805" fmla="*/ 2498936 h 3910698"/>
                <a:gd name="connsiteX13806" fmla="*/ 7723580 w 12193737"/>
                <a:gd name="connsiteY13806" fmla="*/ 2570307 h 3910698"/>
                <a:gd name="connsiteX13807" fmla="*/ 7723580 w 12193737"/>
                <a:gd name="connsiteY13807" fmla="*/ 2427566 h 3910698"/>
                <a:gd name="connsiteX13808" fmla="*/ 7728650 w 12193737"/>
                <a:gd name="connsiteY13808" fmla="*/ 2586927 h 3910698"/>
                <a:gd name="connsiteX13809" fmla="*/ 7853937 w 12193737"/>
                <a:gd name="connsiteY13809" fmla="*/ 2659275 h 3910698"/>
                <a:gd name="connsiteX13810" fmla="*/ 7723543 w 12193737"/>
                <a:gd name="connsiteY13810" fmla="*/ 2734556 h 3910698"/>
                <a:gd name="connsiteX13811" fmla="*/ 7723543 w 12193737"/>
                <a:gd name="connsiteY13811" fmla="*/ 2589860 h 3910698"/>
                <a:gd name="connsiteX13812" fmla="*/ 7728650 w 12193737"/>
                <a:gd name="connsiteY13812" fmla="*/ 2586927 h 3910698"/>
                <a:gd name="connsiteX13813" fmla="*/ 7855675 w 12193737"/>
                <a:gd name="connsiteY13813" fmla="*/ 2662208 h 3910698"/>
                <a:gd name="connsiteX13814" fmla="*/ 7855675 w 12193737"/>
                <a:gd name="connsiteY13814" fmla="*/ 2812734 h 3910698"/>
                <a:gd name="connsiteX13815" fmla="*/ 7725281 w 12193737"/>
                <a:gd name="connsiteY13815" fmla="*/ 2737489 h 3910698"/>
                <a:gd name="connsiteX13816" fmla="*/ 7855675 w 12193737"/>
                <a:gd name="connsiteY13816" fmla="*/ 2662208 h 3910698"/>
                <a:gd name="connsiteX13817" fmla="*/ 7723580 w 12193737"/>
                <a:gd name="connsiteY13817" fmla="*/ 2740422 h 3910698"/>
                <a:gd name="connsiteX13818" fmla="*/ 7853973 w 12193737"/>
                <a:gd name="connsiteY13818" fmla="*/ 2815703 h 3910698"/>
                <a:gd name="connsiteX13819" fmla="*/ 7728650 w 12193737"/>
                <a:gd name="connsiteY13819" fmla="*/ 2888051 h 3910698"/>
                <a:gd name="connsiteX13820" fmla="*/ 7723580 w 12193737"/>
                <a:gd name="connsiteY13820" fmla="*/ 2885118 h 3910698"/>
                <a:gd name="connsiteX13821" fmla="*/ 7723580 w 12193737"/>
                <a:gd name="connsiteY13821" fmla="*/ 2740422 h 3910698"/>
                <a:gd name="connsiteX13822" fmla="*/ 7847202 w 12193737"/>
                <a:gd name="connsiteY13822" fmla="*/ 2976041 h 3910698"/>
                <a:gd name="connsiteX13823" fmla="*/ 7723580 w 12193737"/>
                <a:gd name="connsiteY13823" fmla="*/ 3047412 h 3910698"/>
                <a:gd name="connsiteX13824" fmla="*/ 7723580 w 12193737"/>
                <a:gd name="connsiteY13824" fmla="*/ 2904671 h 3910698"/>
                <a:gd name="connsiteX13825" fmla="*/ 7847202 w 12193737"/>
                <a:gd name="connsiteY13825" fmla="*/ 2976041 h 3910698"/>
                <a:gd name="connsiteX13826" fmla="*/ 7853973 w 12193737"/>
                <a:gd name="connsiteY13826" fmla="*/ 3128559 h 3910698"/>
                <a:gd name="connsiteX13827" fmla="*/ 7723580 w 12193737"/>
                <a:gd name="connsiteY13827" fmla="*/ 3203840 h 3910698"/>
                <a:gd name="connsiteX13828" fmla="*/ 7723580 w 12193737"/>
                <a:gd name="connsiteY13828" fmla="*/ 3053278 h 3910698"/>
                <a:gd name="connsiteX13829" fmla="*/ 7853973 w 12193737"/>
                <a:gd name="connsiteY13829" fmla="*/ 3128559 h 3910698"/>
                <a:gd name="connsiteX13830" fmla="*/ 7723580 w 12193737"/>
                <a:gd name="connsiteY13830" fmla="*/ 3209706 h 3910698"/>
                <a:gd name="connsiteX13831" fmla="*/ 7847202 w 12193737"/>
                <a:gd name="connsiteY13831" fmla="*/ 3281076 h 3910698"/>
                <a:gd name="connsiteX13832" fmla="*/ 7723580 w 12193737"/>
                <a:gd name="connsiteY13832" fmla="*/ 3352446 h 3910698"/>
                <a:gd name="connsiteX13833" fmla="*/ 7723580 w 12193737"/>
                <a:gd name="connsiteY13833" fmla="*/ 3209706 h 3910698"/>
                <a:gd name="connsiteX13834" fmla="*/ 7725281 w 12193737"/>
                <a:gd name="connsiteY13834" fmla="*/ 3206773 h 3910698"/>
                <a:gd name="connsiteX13835" fmla="*/ 7855675 w 12193737"/>
                <a:gd name="connsiteY13835" fmla="*/ 3131492 h 3910698"/>
                <a:gd name="connsiteX13836" fmla="*/ 7855675 w 12193737"/>
                <a:gd name="connsiteY13836" fmla="*/ 3276188 h 3910698"/>
                <a:gd name="connsiteX13837" fmla="*/ 7850606 w 12193737"/>
                <a:gd name="connsiteY13837" fmla="*/ 3279121 h 3910698"/>
                <a:gd name="connsiteX13838" fmla="*/ 7725281 w 12193737"/>
                <a:gd name="connsiteY13838" fmla="*/ 3206773 h 3910698"/>
                <a:gd name="connsiteX13839" fmla="*/ 7855675 w 12193737"/>
                <a:gd name="connsiteY13839" fmla="*/ 3125626 h 3910698"/>
                <a:gd name="connsiteX13840" fmla="*/ 7725281 w 12193737"/>
                <a:gd name="connsiteY13840" fmla="*/ 3050345 h 3910698"/>
                <a:gd name="connsiteX13841" fmla="*/ 7850606 w 12193737"/>
                <a:gd name="connsiteY13841" fmla="*/ 2977997 h 3910698"/>
                <a:gd name="connsiteX13842" fmla="*/ 7855675 w 12193737"/>
                <a:gd name="connsiteY13842" fmla="*/ 2980930 h 3910698"/>
                <a:gd name="connsiteX13843" fmla="*/ 7855675 w 12193737"/>
                <a:gd name="connsiteY13843" fmla="*/ 3125589 h 3910698"/>
                <a:gd name="connsiteX13844" fmla="*/ 7732053 w 12193737"/>
                <a:gd name="connsiteY13844" fmla="*/ 2890006 h 3910698"/>
                <a:gd name="connsiteX13845" fmla="*/ 7855675 w 12193737"/>
                <a:gd name="connsiteY13845" fmla="*/ 2818636 h 3910698"/>
                <a:gd name="connsiteX13846" fmla="*/ 7855675 w 12193737"/>
                <a:gd name="connsiteY13846" fmla="*/ 2961376 h 3910698"/>
                <a:gd name="connsiteX13847" fmla="*/ 7732053 w 12193737"/>
                <a:gd name="connsiteY13847" fmla="*/ 2890006 h 3910698"/>
                <a:gd name="connsiteX13848" fmla="*/ 7855675 w 12193737"/>
                <a:gd name="connsiteY13848" fmla="*/ 2656342 h 3910698"/>
                <a:gd name="connsiteX13849" fmla="*/ 7732089 w 12193737"/>
                <a:gd name="connsiteY13849" fmla="*/ 2584972 h 3910698"/>
                <a:gd name="connsiteX13850" fmla="*/ 7855675 w 12193737"/>
                <a:gd name="connsiteY13850" fmla="*/ 2513601 h 3910698"/>
                <a:gd name="connsiteX13851" fmla="*/ 7855675 w 12193737"/>
                <a:gd name="connsiteY13851" fmla="*/ 2656306 h 3910698"/>
                <a:gd name="connsiteX13852" fmla="*/ 7850606 w 12193737"/>
                <a:gd name="connsiteY13852" fmla="*/ 2496981 h 3910698"/>
                <a:gd name="connsiteX13853" fmla="*/ 7725281 w 12193737"/>
                <a:gd name="connsiteY13853" fmla="*/ 2424633 h 3910698"/>
                <a:gd name="connsiteX13854" fmla="*/ 7855675 w 12193737"/>
                <a:gd name="connsiteY13854" fmla="*/ 2349352 h 3910698"/>
                <a:gd name="connsiteX13855" fmla="*/ 7855675 w 12193737"/>
                <a:gd name="connsiteY13855" fmla="*/ 2494048 h 3910698"/>
                <a:gd name="connsiteX13856" fmla="*/ 7850606 w 12193737"/>
                <a:gd name="connsiteY13856" fmla="*/ 2496981 h 3910698"/>
                <a:gd name="connsiteX13857" fmla="*/ 7855675 w 12193737"/>
                <a:gd name="connsiteY13857" fmla="*/ 2343450 h 3910698"/>
                <a:gd name="connsiteX13858" fmla="*/ 7725281 w 12193737"/>
                <a:gd name="connsiteY13858" fmla="*/ 2268205 h 3910698"/>
                <a:gd name="connsiteX13859" fmla="*/ 7850606 w 12193737"/>
                <a:gd name="connsiteY13859" fmla="*/ 2195857 h 3910698"/>
                <a:gd name="connsiteX13860" fmla="*/ 7855675 w 12193737"/>
                <a:gd name="connsiteY13860" fmla="*/ 2198790 h 3910698"/>
                <a:gd name="connsiteX13861" fmla="*/ 7855675 w 12193737"/>
                <a:gd name="connsiteY13861" fmla="*/ 2343486 h 3910698"/>
                <a:gd name="connsiteX13862" fmla="*/ 7732053 w 12193737"/>
                <a:gd name="connsiteY13862" fmla="*/ 2107866 h 3910698"/>
                <a:gd name="connsiteX13863" fmla="*/ 7855675 w 12193737"/>
                <a:gd name="connsiteY13863" fmla="*/ 2036496 h 3910698"/>
                <a:gd name="connsiteX13864" fmla="*/ 7855675 w 12193737"/>
                <a:gd name="connsiteY13864" fmla="*/ 2179237 h 3910698"/>
                <a:gd name="connsiteX13865" fmla="*/ 7732053 w 12193737"/>
                <a:gd name="connsiteY13865" fmla="*/ 2107866 h 3910698"/>
                <a:gd name="connsiteX13866" fmla="*/ 7855675 w 12193737"/>
                <a:gd name="connsiteY13866" fmla="*/ 1874202 h 3910698"/>
                <a:gd name="connsiteX13867" fmla="*/ 7732053 w 12193737"/>
                <a:gd name="connsiteY13867" fmla="*/ 1802832 h 3910698"/>
                <a:gd name="connsiteX13868" fmla="*/ 7855675 w 12193737"/>
                <a:gd name="connsiteY13868" fmla="*/ 1731462 h 3910698"/>
                <a:gd name="connsiteX13869" fmla="*/ 7855675 w 12193737"/>
                <a:gd name="connsiteY13869" fmla="*/ 1874202 h 3910698"/>
                <a:gd name="connsiteX13870" fmla="*/ 7850606 w 12193737"/>
                <a:gd name="connsiteY13870" fmla="*/ 1714841 h 3910698"/>
                <a:gd name="connsiteX13871" fmla="*/ 7725281 w 12193737"/>
                <a:gd name="connsiteY13871" fmla="*/ 1642493 h 3910698"/>
                <a:gd name="connsiteX13872" fmla="*/ 7855675 w 12193737"/>
                <a:gd name="connsiteY13872" fmla="*/ 1567212 h 3910698"/>
                <a:gd name="connsiteX13873" fmla="*/ 7855675 w 12193737"/>
                <a:gd name="connsiteY13873" fmla="*/ 1711908 h 3910698"/>
                <a:gd name="connsiteX13874" fmla="*/ 7850606 w 12193737"/>
                <a:gd name="connsiteY13874" fmla="*/ 1714841 h 3910698"/>
                <a:gd name="connsiteX13875" fmla="*/ 7855675 w 12193737"/>
                <a:gd name="connsiteY13875" fmla="*/ 1561346 h 3910698"/>
                <a:gd name="connsiteX13876" fmla="*/ 7725281 w 12193737"/>
                <a:gd name="connsiteY13876" fmla="*/ 1486065 h 3910698"/>
                <a:gd name="connsiteX13877" fmla="*/ 7850606 w 12193737"/>
                <a:gd name="connsiteY13877" fmla="*/ 1413717 h 3910698"/>
                <a:gd name="connsiteX13878" fmla="*/ 7855675 w 12193737"/>
                <a:gd name="connsiteY13878" fmla="*/ 1416651 h 3910698"/>
                <a:gd name="connsiteX13879" fmla="*/ 7855675 w 12193737"/>
                <a:gd name="connsiteY13879" fmla="*/ 1561346 h 3910698"/>
                <a:gd name="connsiteX13880" fmla="*/ 7732053 w 12193737"/>
                <a:gd name="connsiteY13880" fmla="*/ 1325727 h 3910698"/>
                <a:gd name="connsiteX13881" fmla="*/ 7855675 w 12193737"/>
                <a:gd name="connsiteY13881" fmla="*/ 1254357 h 3910698"/>
                <a:gd name="connsiteX13882" fmla="*/ 7855675 w 12193737"/>
                <a:gd name="connsiteY13882" fmla="*/ 1397097 h 3910698"/>
                <a:gd name="connsiteX13883" fmla="*/ 7732053 w 12193737"/>
                <a:gd name="connsiteY13883" fmla="*/ 1325727 h 3910698"/>
                <a:gd name="connsiteX13884" fmla="*/ 7855675 w 12193737"/>
                <a:gd name="connsiteY13884" fmla="*/ 1092063 h 3910698"/>
                <a:gd name="connsiteX13885" fmla="*/ 7732089 w 12193737"/>
                <a:gd name="connsiteY13885" fmla="*/ 1020692 h 3910698"/>
                <a:gd name="connsiteX13886" fmla="*/ 7855675 w 12193737"/>
                <a:gd name="connsiteY13886" fmla="*/ 949322 h 3910698"/>
                <a:gd name="connsiteX13887" fmla="*/ 7855675 w 12193737"/>
                <a:gd name="connsiteY13887" fmla="*/ 1092026 h 3910698"/>
                <a:gd name="connsiteX13888" fmla="*/ 7850606 w 12193737"/>
                <a:gd name="connsiteY13888" fmla="*/ 932701 h 3910698"/>
                <a:gd name="connsiteX13889" fmla="*/ 7725281 w 12193737"/>
                <a:gd name="connsiteY13889" fmla="*/ 860354 h 3910698"/>
                <a:gd name="connsiteX13890" fmla="*/ 7855675 w 12193737"/>
                <a:gd name="connsiteY13890" fmla="*/ 785073 h 3910698"/>
                <a:gd name="connsiteX13891" fmla="*/ 7855675 w 12193737"/>
                <a:gd name="connsiteY13891" fmla="*/ 929768 h 3910698"/>
                <a:gd name="connsiteX13892" fmla="*/ 7850642 w 12193737"/>
                <a:gd name="connsiteY13892" fmla="*/ 932701 h 3910698"/>
                <a:gd name="connsiteX13893" fmla="*/ 7855675 w 12193737"/>
                <a:gd name="connsiteY13893" fmla="*/ 779207 h 3910698"/>
                <a:gd name="connsiteX13894" fmla="*/ 7725281 w 12193737"/>
                <a:gd name="connsiteY13894" fmla="*/ 703926 h 3910698"/>
                <a:gd name="connsiteX13895" fmla="*/ 7850606 w 12193737"/>
                <a:gd name="connsiteY13895" fmla="*/ 631578 h 3910698"/>
                <a:gd name="connsiteX13896" fmla="*/ 7855675 w 12193737"/>
                <a:gd name="connsiteY13896" fmla="*/ 634511 h 3910698"/>
                <a:gd name="connsiteX13897" fmla="*/ 7855675 w 12193737"/>
                <a:gd name="connsiteY13897" fmla="*/ 779207 h 3910698"/>
                <a:gd name="connsiteX13898" fmla="*/ 7732053 w 12193737"/>
                <a:gd name="connsiteY13898" fmla="*/ 543587 h 3910698"/>
                <a:gd name="connsiteX13899" fmla="*/ 7855675 w 12193737"/>
                <a:gd name="connsiteY13899" fmla="*/ 472217 h 3910698"/>
                <a:gd name="connsiteX13900" fmla="*/ 7855675 w 12193737"/>
                <a:gd name="connsiteY13900" fmla="*/ 614957 h 3910698"/>
                <a:gd name="connsiteX13901" fmla="*/ 7732053 w 12193737"/>
                <a:gd name="connsiteY13901" fmla="*/ 543587 h 3910698"/>
                <a:gd name="connsiteX13902" fmla="*/ 7855675 w 12193737"/>
                <a:gd name="connsiteY13902" fmla="*/ 466351 h 3910698"/>
                <a:gd name="connsiteX13903" fmla="*/ 7725281 w 12193737"/>
                <a:gd name="connsiteY13903" fmla="*/ 391070 h 3910698"/>
                <a:gd name="connsiteX13904" fmla="*/ 7855675 w 12193737"/>
                <a:gd name="connsiteY13904" fmla="*/ 315789 h 3910698"/>
                <a:gd name="connsiteX13905" fmla="*/ 7855675 w 12193737"/>
                <a:gd name="connsiteY13905" fmla="*/ 466351 h 3910698"/>
                <a:gd name="connsiteX13906" fmla="*/ 7853973 w 12193737"/>
                <a:gd name="connsiteY13906" fmla="*/ 469284 h 3910698"/>
                <a:gd name="connsiteX13907" fmla="*/ 7728685 w 12193737"/>
                <a:gd name="connsiteY13907" fmla="*/ 541632 h 3910698"/>
                <a:gd name="connsiteX13908" fmla="*/ 7723580 w 12193737"/>
                <a:gd name="connsiteY13908" fmla="*/ 538699 h 3910698"/>
                <a:gd name="connsiteX13909" fmla="*/ 7723580 w 12193737"/>
                <a:gd name="connsiteY13909" fmla="*/ 394003 h 3910698"/>
                <a:gd name="connsiteX13910" fmla="*/ 7853973 w 12193737"/>
                <a:gd name="connsiteY13910" fmla="*/ 469284 h 3910698"/>
                <a:gd name="connsiteX13911" fmla="*/ 7720176 w 12193737"/>
                <a:gd name="connsiteY13911" fmla="*/ 536743 h 3910698"/>
                <a:gd name="connsiteX13912" fmla="*/ 7596590 w 12193737"/>
                <a:gd name="connsiteY13912" fmla="*/ 465373 h 3910698"/>
                <a:gd name="connsiteX13913" fmla="*/ 7720176 w 12193737"/>
                <a:gd name="connsiteY13913" fmla="*/ 394003 h 3910698"/>
                <a:gd name="connsiteX13914" fmla="*/ 7720176 w 12193737"/>
                <a:gd name="connsiteY13914" fmla="*/ 536707 h 3910698"/>
                <a:gd name="connsiteX13915" fmla="*/ 7720176 w 12193737"/>
                <a:gd name="connsiteY13915" fmla="*/ 556297 h 3910698"/>
                <a:gd name="connsiteX13916" fmla="*/ 7720176 w 12193737"/>
                <a:gd name="connsiteY13916" fmla="*/ 700993 h 3910698"/>
                <a:gd name="connsiteX13917" fmla="*/ 7589819 w 12193737"/>
                <a:gd name="connsiteY13917" fmla="*/ 625712 h 3910698"/>
                <a:gd name="connsiteX13918" fmla="*/ 7715142 w 12193737"/>
                <a:gd name="connsiteY13918" fmla="*/ 553364 h 3910698"/>
                <a:gd name="connsiteX13919" fmla="*/ 7720176 w 12193737"/>
                <a:gd name="connsiteY13919" fmla="*/ 556297 h 3910698"/>
                <a:gd name="connsiteX13920" fmla="*/ 7718474 w 12193737"/>
                <a:gd name="connsiteY13920" fmla="*/ 703926 h 3910698"/>
                <a:gd name="connsiteX13921" fmla="*/ 7588117 w 12193737"/>
                <a:gd name="connsiteY13921" fmla="*/ 779207 h 3910698"/>
                <a:gd name="connsiteX13922" fmla="*/ 7588117 w 12193737"/>
                <a:gd name="connsiteY13922" fmla="*/ 628645 h 3910698"/>
                <a:gd name="connsiteX13923" fmla="*/ 7718474 w 12193737"/>
                <a:gd name="connsiteY13923" fmla="*/ 703926 h 3910698"/>
                <a:gd name="connsiteX13924" fmla="*/ 7718511 w 12193737"/>
                <a:gd name="connsiteY13924" fmla="*/ 860354 h 3910698"/>
                <a:gd name="connsiteX13925" fmla="*/ 7588117 w 12193737"/>
                <a:gd name="connsiteY13925" fmla="*/ 935635 h 3910698"/>
                <a:gd name="connsiteX13926" fmla="*/ 7588117 w 12193737"/>
                <a:gd name="connsiteY13926" fmla="*/ 785073 h 3910698"/>
                <a:gd name="connsiteX13927" fmla="*/ 7718511 w 12193737"/>
                <a:gd name="connsiteY13927" fmla="*/ 860354 h 3910698"/>
                <a:gd name="connsiteX13928" fmla="*/ 7720176 w 12193737"/>
                <a:gd name="connsiteY13928" fmla="*/ 863287 h 3910698"/>
                <a:gd name="connsiteX13929" fmla="*/ 7720176 w 12193737"/>
                <a:gd name="connsiteY13929" fmla="*/ 1007982 h 3910698"/>
                <a:gd name="connsiteX13930" fmla="*/ 7715142 w 12193737"/>
                <a:gd name="connsiteY13930" fmla="*/ 1010915 h 3910698"/>
                <a:gd name="connsiteX13931" fmla="*/ 7589819 w 12193737"/>
                <a:gd name="connsiteY13931" fmla="*/ 938568 h 3910698"/>
                <a:gd name="connsiteX13932" fmla="*/ 7720176 w 12193737"/>
                <a:gd name="connsiteY13932" fmla="*/ 863287 h 3910698"/>
                <a:gd name="connsiteX13933" fmla="*/ 7720176 w 12193737"/>
                <a:gd name="connsiteY13933" fmla="*/ 1027536 h 3910698"/>
                <a:gd name="connsiteX13934" fmla="*/ 7720176 w 12193737"/>
                <a:gd name="connsiteY13934" fmla="*/ 1170240 h 3910698"/>
                <a:gd name="connsiteX13935" fmla="*/ 7596590 w 12193737"/>
                <a:gd name="connsiteY13935" fmla="*/ 1098870 h 3910698"/>
                <a:gd name="connsiteX13936" fmla="*/ 7720176 w 12193737"/>
                <a:gd name="connsiteY13936" fmla="*/ 1027500 h 3910698"/>
                <a:gd name="connsiteX13937" fmla="*/ 7720176 w 12193737"/>
                <a:gd name="connsiteY13937" fmla="*/ 1318883 h 3910698"/>
                <a:gd name="connsiteX13938" fmla="*/ 7596554 w 12193737"/>
                <a:gd name="connsiteY13938" fmla="*/ 1247513 h 3910698"/>
                <a:gd name="connsiteX13939" fmla="*/ 7720176 w 12193737"/>
                <a:gd name="connsiteY13939" fmla="*/ 1176143 h 3910698"/>
                <a:gd name="connsiteX13940" fmla="*/ 7720176 w 12193737"/>
                <a:gd name="connsiteY13940" fmla="*/ 1318883 h 3910698"/>
                <a:gd name="connsiteX13941" fmla="*/ 7720176 w 12193737"/>
                <a:gd name="connsiteY13941" fmla="*/ 1338437 h 3910698"/>
                <a:gd name="connsiteX13942" fmla="*/ 7720176 w 12193737"/>
                <a:gd name="connsiteY13942" fmla="*/ 1483132 h 3910698"/>
                <a:gd name="connsiteX13943" fmla="*/ 7589819 w 12193737"/>
                <a:gd name="connsiteY13943" fmla="*/ 1407851 h 3910698"/>
                <a:gd name="connsiteX13944" fmla="*/ 7715142 w 12193737"/>
                <a:gd name="connsiteY13944" fmla="*/ 1335504 h 3910698"/>
                <a:gd name="connsiteX13945" fmla="*/ 7720212 w 12193737"/>
                <a:gd name="connsiteY13945" fmla="*/ 1338437 h 3910698"/>
                <a:gd name="connsiteX13946" fmla="*/ 7718511 w 12193737"/>
                <a:gd name="connsiteY13946" fmla="*/ 1486065 h 3910698"/>
                <a:gd name="connsiteX13947" fmla="*/ 7588117 w 12193737"/>
                <a:gd name="connsiteY13947" fmla="*/ 1561346 h 3910698"/>
                <a:gd name="connsiteX13948" fmla="*/ 7588117 w 12193737"/>
                <a:gd name="connsiteY13948" fmla="*/ 1410784 h 3910698"/>
                <a:gd name="connsiteX13949" fmla="*/ 7718511 w 12193737"/>
                <a:gd name="connsiteY13949" fmla="*/ 1486065 h 3910698"/>
                <a:gd name="connsiteX13950" fmla="*/ 7718511 w 12193737"/>
                <a:gd name="connsiteY13950" fmla="*/ 1642493 h 3910698"/>
                <a:gd name="connsiteX13951" fmla="*/ 7588117 w 12193737"/>
                <a:gd name="connsiteY13951" fmla="*/ 1717774 h 3910698"/>
                <a:gd name="connsiteX13952" fmla="*/ 7588117 w 12193737"/>
                <a:gd name="connsiteY13952" fmla="*/ 1567212 h 3910698"/>
                <a:gd name="connsiteX13953" fmla="*/ 7718511 w 12193737"/>
                <a:gd name="connsiteY13953" fmla="*/ 1642493 h 3910698"/>
                <a:gd name="connsiteX13954" fmla="*/ 7720176 w 12193737"/>
                <a:gd name="connsiteY13954" fmla="*/ 1645426 h 3910698"/>
                <a:gd name="connsiteX13955" fmla="*/ 7720176 w 12193737"/>
                <a:gd name="connsiteY13955" fmla="*/ 1790122 h 3910698"/>
                <a:gd name="connsiteX13956" fmla="*/ 7715106 w 12193737"/>
                <a:gd name="connsiteY13956" fmla="*/ 1793055 h 3910698"/>
                <a:gd name="connsiteX13957" fmla="*/ 7589783 w 12193737"/>
                <a:gd name="connsiteY13957" fmla="*/ 1720707 h 3910698"/>
                <a:gd name="connsiteX13958" fmla="*/ 7720140 w 12193737"/>
                <a:gd name="connsiteY13958" fmla="*/ 1645426 h 3910698"/>
                <a:gd name="connsiteX13959" fmla="*/ 7720176 w 12193737"/>
                <a:gd name="connsiteY13959" fmla="*/ 1809676 h 3910698"/>
                <a:gd name="connsiteX13960" fmla="*/ 7720176 w 12193737"/>
                <a:gd name="connsiteY13960" fmla="*/ 1952416 h 3910698"/>
                <a:gd name="connsiteX13961" fmla="*/ 7596590 w 12193737"/>
                <a:gd name="connsiteY13961" fmla="*/ 1881046 h 3910698"/>
                <a:gd name="connsiteX13962" fmla="*/ 7720176 w 12193737"/>
                <a:gd name="connsiteY13962" fmla="*/ 1809676 h 3910698"/>
                <a:gd name="connsiteX13963" fmla="*/ 7720176 w 12193737"/>
                <a:gd name="connsiteY13963" fmla="*/ 2101023 h 3910698"/>
                <a:gd name="connsiteX13964" fmla="*/ 7596590 w 12193737"/>
                <a:gd name="connsiteY13964" fmla="*/ 2029652 h 3910698"/>
                <a:gd name="connsiteX13965" fmla="*/ 7720176 w 12193737"/>
                <a:gd name="connsiteY13965" fmla="*/ 1958282 h 3910698"/>
                <a:gd name="connsiteX13966" fmla="*/ 7720176 w 12193737"/>
                <a:gd name="connsiteY13966" fmla="*/ 2101023 h 3910698"/>
                <a:gd name="connsiteX13967" fmla="*/ 7720176 w 12193737"/>
                <a:gd name="connsiteY13967" fmla="*/ 2120576 h 3910698"/>
                <a:gd name="connsiteX13968" fmla="*/ 7720176 w 12193737"/>
                <a:gd name="connsiteY13968" fmla="*/ 2265272 h 3910698"/>
                <a:gd name="connsiteX13969" fmla="*/ 7589819 w 12193737"/>
                <a:gd name="connsiteY13969" fmla="*/ 2190027 h 3910698"/>
                <a:gd name="connsiteX13970" fmla="*/ 7715142 w 12193737"/>
                <a:gd name="connsiteY13970" fmla="*/ 2117679 h 3910698"/>
                <a:gd name="connsiteX13971" fmla="*/ 7720212 w 12193737"/>
                <a:gd name="connsiteY13971" fmla="*/ 2120612 h 3910698"/>
                <a:gd name="connsiteX13972" fmla="*/ 7718511 w 12193737"/>
                <a:gd name="connsiteY13972" fmla="*/ 2268205 h 3910698"/>
                <a:gd name="connsiteX13973" fmla="*/ 7588117 w 12193737"/>
                <a:gd name="connsiteY13973" fmla="*/ 2343486 h 3910698"/>
                <a:gd name="connsiteX13974" fmla="*/ 7588117 w 12193737"/>
                <a:gd name="connsiteY13974" fmla="*/ 2192924 h 3910698"/>
                <a:gd name="connsiteX13975" fmla="*/ 7718511 w 12193737"/>
                <a:gd name="connsiteY13975" fmla="*/ 2268205 h 3910698"/>
                <a:gd name="connsiteX13976" fmla="*/ 7718511 w 12193737"/>
                <a:gd name="connsiteY13976" fmla="*/ 2424633 h 3910698"/>
                <a:gd name="connsiteX13977" fmla="*/ 7588117 w 12193737"/>
                <a:gd name="connsiteY13977" fmla="*/ 2499914 h 3910698"/>
                <a:gd name="connsiteX13978" fmla="*/ 7588117 w 12193737"/>
                <a:gd name="connsiteY13978" fmla="*/ 2349352 h 3910698"/>
                <a:gd name="connsiteX13979" fmla="*/ 7718511 w 12193737"/>
                <a:gd name="connsiteY13979" fmla="*/ 2424633 h 3910698"/>
                <a:gd name="connsiteX13980" fmla="*/ 7720176 w 12193737"/>
                <a:gd name="connsiteY13980" fmla="*/ 2427566 h 3910698"/>
                <a:gd name="connsiteX13981" fmla="*/ 7720176 w 12193737"/>
                <a:gd name="connsiteY13981" fmla="*/ 2572262 h 3910698"/>
                <a:gd name="connsiteX13982" fmla="*/ 7715142 w 12193737"/>
                <a:gd name="connsiteY13982" fmla="*/ 2575195 h 3910698"/>
                <a:gd name="connsiteX13983" fmla="*/ 7589819 w 12193737"/>
                <a:gd name="connsiteY13983" fmla="*/ 2502847 h 3910698"/>
                <a:gd name="connsiteX13984" fmla="*/ 7720176 w 12193737"/>
                <a:gd name="connsiteY13984" fmla="*/ 2427566 h 3910698"/>
                <a:gd name="connsiteX13985" fmla="*/ 7720176 w 12193737"/>
                <a:gd name="connsiteY13985" fmla="*/ 2591815 h 3910698"/>
                <a:gd name="connsiteX13986" fmla="*/ 7720176 w 12193737"/>
                <a:gd name="connsiteY13986" fmla="*/ 2734520 h 3910698"/>
                <a:gd name="connsiteX13987" fmla="*/ 7596590 w 12193737"/>
                <a:gd name="connsiteY13987" fmla="*/ 2663149 h 3910698"/>
                <a:gd name="connsiteX13988" fmla="*/ 7720176 w 12193737"/>
                <a:gd name="connsiteY13988" fmla="*/ 2591779 h 3910698"/>
                <a:gd name="connsiteX13989" fmla="*/ 7720176 w 12193737"/>
                <a:gd name="connsiteY13989" fmla="*/ 2883162 h 3910698"/>
                <a:gd name="connsiteX13990" fmla="*/ 7596554 w 12193737"/>
                <a:gd name="connsiteY13990" fmla="*/ 2811792 h 3910698"/>
                <a:gd name="connsiteX13991" fmla="*/ 7720176 w 12193737"/>
                <a:gd name="connsiteY13991" fmla="*/ 2740422 h 3910698"/>
                <a:gd name="connsiteX13992" fmla="*/ 7720176 w 12193737"/>
                <a:gd name="connsiteY13992" fmla="*/ 2883162 h 3910698"/>
                <a:gd name="connsiteX13993" fmla="*/ 7720176 w 12193737"/>
                <a:gd name="connsiteY13993" fmla="*/ 2902716 h 3910698"/>
                <a:gd name="connsiteX13994" fmla="*/ 7720176 w 12193737"/>
                <a:gd name="connsiteY13994" fmla="*/ 3047376 h 3910698"/>
                <a:gd name="connsiteX13995" fmla="*/ 7589819 w 12193737"/>
                <a:gd name="connsiteY13995" fmla="*/ 2972094 h 3910698"/>
                <a:gd name="connsiteX13996" fmla="*/ 7715142 w 12193737"/>
                <a:gd name="connsiteY13996" fmla="*/ 2899747 h 3910698"/>
                <a:gd name="connsiteX13997" fmla="*/ 7720212 w 12193737"/>
                <a:gd name="connsiteY13997" fmla="*/ 2902680 h 3910698"/>
                <a:gd name="connsiteX13998" fmla="*/ 7718511 w 12193737"/>
                <a:gd name="connsiteY13998" fmla="*/ 3050345 h 3910698"/>
                <a:gd name="connsiteX13999" fmla="*/ 7588117 w 12193737"/>
                <a:gd name="connsiteY13999" fmla="*/ 3125626 h 3910698"/>
                <a:gd name="connsiteX14000" fmla="*/ 7588117 w 12193737"/>
                <a:gd name="connsiteY14000" fmla="*/ 2975064 h 3910698"/>
                <a:gd name="connsiteX14001" fmla="*/ 7718511 w 12193737"/>
                <a:gd name="connsiteY14001" fmla="*/ 3050345 h 3910698"/>
                <a:gd name="connsiteX14002" fmla="*/ 7718511 w 12193737"/>
                <a:gd name="connsiteY14002" fmla="*/ 3206773 h 3910698"/>
                <a:gd name="connsiteX14003" fmla="*/ 7588117 w 12193737"/>
                <a:gd name="connsiteY14003" fmla="*/ 3282054 h 3910698"/>
                <a:gd name="connsiteX14004" fmla="*/ 7588117 w 12193737"/>
                <a:gd name="connsiteY14004" fmla="*/ 3131492 h 3910698"/>
                <a:gd name="connsiteX14005" fmla="*/ 7718511 w 12193737"/>
                <a:gd name="connsiteY14005" fmla="*/ 3206773 h 3910698"/>
                <a:gd name="connsiteX14006" fmla="*/ 7720176 w 12193737"/>
                <a:gd name="connsiteY14006" fmla="*/ 3209706 h 3910698"/>
                <a:gd name="connsiteX14007" fmla="*/ 7720176 w 12193737"/>
                <a:gd name="connsiteY14007" fmla="*/ 3354401 h 3910698"/>
                <a:gd name="connsiteX14008" fmla="*/ 7715142 w 12193737"/>
                <a:gd name="connsiteY14008" fmla="*/ 3357334 h 3910698"/>
                <a:gd name="connsiteX14009" fmla="*/ 7589819 w 12193737"/>
                <a:gd name="connsiteY14009" fmla="*/ 3284987 h 3910698"/>
                <a:gd name="connsiteX14010" fmla="*/ 7720176 w 12193737"/>
                <a:gd name="connsiteY14010" fmla="*/ 3209706 h 3910698"/>
                <a:gd name="connsiteX14011" fmla="*/ 7720176 w 12193737"/>
                <a:gd name="connsiteY14011" fmla="*/ 3373955 h 3910698"/>
                <a:gd name="connsiteX14012" fmla="*/ 7720176 w 12193737"/>
                <a:gd name="connsiteY14012" fmla="*/ 3516659 h 3910698"/>
                <a:gd name="connsiteX14013" fmla="*/ 7596590 w 12193737"/>
                <a:gd name="connsiteY14013" fmla="*/ 3445289 h 3910698"/>
                <a:gd name="connsiteX14014" fmla="*/ 7720176 w 12193737"/>
                <a:gd name="connsiteY14014" fmla="*/ 3373919 h 3910698"/>
                <a:gd name="connsiteX14015" fmla="*/ 7723580 w 12193737"/>
                <a:gd name="connsiteY14015" fmla="*/ 3372000 h 3910698"/>
                <a:gd name="connsiteX14016" fmla="*/ 7728685 w 12193737"/>
                <a:gd name="connsiteY14016" fmla="*/ 3369067 h 3910698"/>
                <a:gd name="connsiteX14017" fmla="*/ 7853973 w 12193737"/>
                <a:gd name="connsiteY14017" fmla="*/ 3441415 h 3910698"/>
                <a:gd name="connsiteX14018" fmla="*/ 7723580 w 12193737"/>
                <a:gd name="connsiteY14018" fmla="*/ 3516732 h 3910698"/>
                <a:gd name="connsiteX14019" fmla="*/ 7723580 w 12193737"/>
                <a:gd name="connsiteY14019" fmla="*/ 3372036 h 3910698"/>
                <a:gd name="connsiteX14020" fmla="*/ 7855675 w 12193737"/>
                <a:gd name="connsiteY14020" fmla="*/ 3444348 h 3910698"/>
                <a:gd name="connsiteX14021" fmla="*/ 7855675 w 12193737"/>
                <a:gd name="connsiteY14021" fmla="*/ 3594873 h 3910698"/>
                <a:gd name="connsiteX14022" fmla="*/ 7725281 w 12193737"/>
                <a:gd name="connsiteY14022" fmla="*/ 3519592 h 3910698"/>
                <a:gd name="connsiteX14023" fmla="*/ 7855675 w 12193737"/>
                <a:gd name="connsiteY14023" fmla="*/ 3444348 h 3910698"/>
                <a:gd name="connsiteX14024" fmla="*/ 7732053 w 12193737"/>
                <a:gd name="connsiteY14024" fmla="*/ 3367111 h 3910698"/>
                <a:gd name="connsiteX14025" fmla="*/ 7855675 w 12193737"/>
                <a:gd name="connsiteY14025" fmla="*/ 3295741 h 3910698"/>
                <a:gd name="connsiteX14026" fmla="*/ 7855675 w 12193737"/>
                <a:gd name="connsiteY14026" fmla="*/ 3438482 h 3910698"/>
                <a:gd name="connsiteX14027" fmla="*/ 7732053 w 12193737"/>
                <a:gd name="connsiteY14027" fmla="*/ 3367111 h 3910698"/>
                <a:gd name="connsiteX14028" fmla="*/ 7859042 w 12193737"/>
                <a:gd name="connsiteY14028" fmla="*/ 3444348 h 3910698"/>
                <a:gd name="connsiteX14029" fmla="*/ 7989399 w 12193737"/>
                <a:gd name="connsiteY14029" fmla="*/ 3519628 h 3910698"/>
                <a:gd name="connsiteX14030" fmla="*/ 7859042 w 12193737"/>
                <a:gd name="connsiteY14030" fmla="*/ 3594873 h 3910698"/>
                <a:gd name="connsiteX14031" fmla="*/ 7859042 w 12193737"/>
                <a:gd name="connsiteY14031" fmla="*/ 3444348 h 3910698"/>
                <a:gd name="connsiteX14032" fmla="*/ 7860745 w 12193737"/>
                <a:gd name="connsiteY14032" fmla="*/ 3441415 h 3910698"/>
                <a:gd name="connsiteX14033" fmla="*/ 7991102 w 12193737"/>
                <a:gd name="connsiteY14033" fmla="*/ 3366170 h 3910698"/>
                <a:gd name="connsiteX14034" fmla="*/ 7991102 w 12193737"/>
                <a:gd name="connsiteY14034" fmla="*/ 3516695 h 3910698"/>
                <a:gd name="connsiteX14035" fmla="*/ 7860745 w 12193737"/>
                <a:gd name="connsiteY14035" fmla="*/ 3441415 h 3910698"/>
                <a:gd name="connsiteX14036" fmla="*/ 7859042 w 12193737"/>
                <a:gd name="connsiteY14036" fmla="*/ 3438482 h 3910698"/>
                <a:gd name="connsiteX14037" fmla="*/ 7859042 w 12193737"/>
                <a:gd name="connsiteY14037" fmla="*/ 3293786 h 3910698"/>
                <a:gd name="connsiteX14038" fmla="*/ 7864112 w 12193737"/>
                <a:gd name="connsiteY14038" fmla="*/ 3290853 h 3910698"/>
                <a:gd name="connsiteX14039" fmla="*/ 7989399 w 12193737"/>
                <a:gd name="connsiteY14039" fmla="*/ 3363200 h 3910698"/>
                <a:gd name="connsiteX14040" fmla="*/ 7859042 w 12193737"/>
                <a:gd name="connsiteY14040" fmla="*/ 3438482 h 3910698"/>
                <a:gd name="connsiteX14041" fmla="*/ 7859042 w 12193737"/>
                <a:gd name="connsiteY14041" fmla="*/ 3274232 h 3910698"/>
                <a:gd name="connsiteX14042" fmla="*/ 7859042 w 12193737"/>
                <a:gd name="connsiteY14042" fmla="*/ 3131492 h 3910698"/>
                <a:gd name="connsiteX14043" fmla="*/ 7982664 w 12193737"/>
                <a:gd name="connsiteY14043" fmla="*/ 3202862 h 3910698"/>
                <a:gd name="connsiteX14044" fmla="*/ 7859042 w 12193737"/>
                <a:gd name="connsiteY14044" fmla="*/ 3274232 h 3910698"/>
                <a:gd name="connsiteX14045" fmla="*/ 7859042 w 12193737"/>
                <a:gd name="connsiteY14045" fmla="*/ 2982885 h 3910698"/>
                <a:gd name="connsiteX14046" fmla="*/ 7982628 w 12193737"/>
                <a:gd name="connsiteY14046" fmla="*/ 3054255 h 3910698"/>
                <a:gd name="connsiteX14047" fmla="*/ 7859042 w 12193737"/>
                <a:gd name="connsiteY14047" fmla="*/ 3125626 h 3910698"/>
                <a:gd name="connsiteX14048" fmla="*/ 7859042 w 12193737"/>
                <a:gd name="connsiteY14048" fmla="*/ 2982921 h 3910698"/>
                <a:gd name="connsiteX14049" fmla="*/ 7859042 w 12193737"/>
                <a:gd name="connsiteY14049" fmla="*/ 2963332 h 3910698"/>
                <a:gd name="connsiteX14050" fmla="*/ 7859042 w 12193737"/>
                <a:gd name="connsiteY14050" fmla="*/ 2818636 h 3910698"/>
                <a:gd name="connsiteX14051" fmla="*/ 7989399 w 12193737"/>
                <a:gd name="connsiteY14051" fmla="*/ 2893917 h 3910698"/>
                <a:gd name="connsiteX14052" fmla="*/ 7864076 w 12193737"/>
                <a:gd name="connsiteY14052" fmla="*/ 2966265 h 3910698"/>
                <a:gd name="connsiteX14053" fmla="*/ 7859007 w 12193737"/>
                <a:gd name="connsiteY14053" fmla="*/ 2963332 h 3910698"/>
                <a:gd name="connsiteX14054" fmla="*/ 7860745 w 12193737"/>
                <a:gd name="connsiteY14054" fmla="*/ 2815703 h 3910698"/>
                <a:gd name="connsiteX14055" fmla="*/ 7991138 w 12193737"/>
                <a:gd name="connsiteY14055" fmla="*/ 2740422 h 3910698"/>
                <a:gd name="connsiteX14056" fmla="*/ 7991138 w 12193737"/>
                <a:gd name="connsiteY14056" fmla="*/ 2890948 h 3910698"/>
                <a:gd name="connsiteX14057" fmla="*/ 7860745 w 12193737"/>
                <a:gd name="connsiteY14057" fmla="*/ 2815703 h 3910698"/>
                <a:gd name="connsiteX14058" fmla="*/ 7860745 w 12193737"/>
                <a:gd name="connsiteY14058" fmla="*/ 2659275 h 3910698"/>
                <a:gd name="connsiteX14059" fmla="*/ 7991138 w 12193737"/>
                <a:gd name="connsiteY14059" fmla="*/ 2583994 h 3910698"/>
                <a:gd name="connsiteX14060" fmla="*/ 7991138 w 12193737"/>
                <a:gd name="connsiteY14060" fmla="*/ 2734556 h 3910698"/>
                <a:gd name="connsiteX14061" fmla="*/ 7860745 w 12193737"/>
                <a:gd name="connsiteY14061" fmla="*/ 2659275 h 3910698"/>
                <a:gd name="connsiteX14062" fmla="*/ 7859042 w 12193737"/>
                <a:gd name="connsiteY14062" fmla="*/ 2656342 h 3910698"/>
                <a:gd name="connsiteX14063" fmla="*/ 7859042 w 12193737"/>
                <a:gd name="connsiteY14063" fmla="*/ 2511682 h 3910698"/>
                <a:gd name="connsiteX14064" fmla="*/ 7864112 w 12193737"/>
                <a:gd name="connsiteY14064" fmla="*/ 2508749 h 3910698"/>
                <a:gd name="connsiteX14065" fmla="*/ 7989399 w 12193737"/>
                <a:gd name="connsiteY14065" fmla="*/ 2581097 h 3910698"/>
                <a:gd name="connsiteX14066" fmla="*/ 7859042 w 12193737"/>
                <a:gd name="connsiteY14066" fmla="*/ 2656342 h 3910698"/>
                <a:gd name="connsiteX14067" fmla="*/ 7859042 w 12193737"/>
                <a:gd name="connsiteY14067" fmla="*/ 2492092 h 3910698"/>
                <a:gd name="connsiteX14068" fmla="*/ 7859042 w 12193737"/>
                <a:gd name="connsiteY14068" fmla="*/ 2349352 h 3910698"/>
                <a:gd name="connsiteX14069" fmla="*/ 7982664 w 12193737"/>
                <a:gd name="connsiteY14069" fmla="*/ 2420722 h 3910698"/>
                <a:gd name="connsiteX14070" fmla="*/ 7859042 w 12193737"/>
                <a:gd name="connsiteY14070" fmla="*/ 2492092 h 3910698"/>
                <a:gd name="connsiteX14071" fmla="*/ 7859042 w 12193737"/>
                <a:gd name="connsiteY14071" fmla="*/ 2200746 h 3910698"/>
                <a:gd name="connsiteX14072" fmla="*/ 7982664 w 12193737"/>
                <a:gd name="connsiteY14072" fmla="*/ 2272116 h 3910698"/>
                <a:gd name="connsiteX14073" fmla="*/ 7859042 w 12193737"/>
                <a:gd name="connsiteY14073" fmla="*/ 2343486 h 3910698"/>
                <a:gd name="connsiteX14074" fmla="*/ 7859042 w 12193737"/>
                <a:gd name="connsiteY14074" fmla="*/ 2200746 h 3910698"/>
                <a:gd name="connsiteX14075" fmla="*/ 7859042 w 12193737"/>
                <a:gd name="connsiteY14075" fmla="*/ 2181192 h 3910698"/>
                <a:gd name="connsiteX14076" fmla="*/ 7859042 w 12193737"/>
                <a:gd name="connsiteY14076" fmla="*/ 2036496 h 3910698"/>
                <a:gd name="connsiteX14077" fmla="*/ 7989399 w 12193737"/>
                <a:gd name="connsiteY14077" fmla="*/ 2111777 h 3910698"/>
                <a:gd name="connsiteX14078" fmla="*/ 7864112 w 12193737"/>
                <a:gd name="connsiteY14078" fmla="*/ 2184125 h 3910698"/>
                <a:gd name="connsiteX14079" fmla="*/ 7859042 w 12193737"/>
                <a:gd name="connsiteY14079" fmla="*/ 2181192 h 3910698"/>
                <a:gd name="connsiteX14080" fmla="*/ 7860745 w 12193737"/>
                <a:gd name="connsiteY14080" fmla="*/ 2033563 h 3910698"/>
                <a:gd name="connsiteX14081" fmla="*/ 7991138 w 12193737"/>
                <a:gd name="connsiteY14081" fmla="*/ 1958282 h 3910698"/>
                <a:gd name="connsiteX14082" fmla="*/ 7991138 w 12193737"/>
                <a:gd name="connsiteY14082" fmla="*/ 2108808 h 3910698"/>
                <a:gd name="connsiteX14083" fmla="*/ 7860745 w 12193737"/>
                <a:gd name="connsiteY14083" fmla="*/ 2033563 h 3910698"/>
                <a:gd name="connsiteX14084" fmla="*/ 7860745 w 12193737"/>
                <a:gd name="connsiteY14084" fmla="*/ 1877135 h 3910698"/>
                <a:gd name="connsiteX14085" fmla="*/ 7991138 w 12193737"/>
                <a:gd name="connsiteY14085" fmla="*/ 1801854 h 3910698"/>
                <a:gd name="connsiteX14086" fmla="*/ 7991138 w 12193737"/>
                <a:gd name="connsiteY14086" fmla="*/ 1952380 h 3910698"/>
                <a:gd name="connsiteX14087" fmla="*/ 7860745 w 12193737"/>
                <a:gd name="connsiteY14087" fmla="*/ 1877099 h 3910698"/>
                <a:gd name="connsiteX14088" fmla="*/ 7859042 w 12193737"/>
                <a:gd name="connsiteY14088" fmla="*/ 1874202 h 3910698"/>
                <a:gd name="connsiteX14089" fmla="*/ 7859042 w 12193737"/>
                <a:gd name="connsiteY14089" fmla="*/ 1729506 h 3910698"/>
                <a:gd name="connsiteX14090" fmla="*/ 7864112 w 12193737"/>
                <a:gd name="connsiteY14090" fmla="*/ 1726573 h 3910698"/>
                <a:gd name="connsiteX14091" fmla="*/ 7989399 w 12193737"/>
                <a:gd name="connsiteY14091" fmla="*/ 1798921 h 3910698"/>
                <a:gd name="connsiteX14092" fmla="*/ 7859042 w 12193737"/>
                <a:gd name="connsiteY14092" fmla="*/ 1874202 h 3910698"/>
                <a:gd name="connsiteX14093" fmla="*/ 7859042 w 12193737"/>
                <a:gd name="connsiteY14093" fmla="*/ 1709953 h 3910698"/>
                <a:gd name="connsiteX14094" fmla="*/ 7859042 w 12193737"/>
                <a:gd name="connsiteY14094" fmla="*/ 1567212 h 3910698"/>
                <a:gd name="connsiteX14095" fmla="*/ 7982664 w 12193737"/>
                <a:gd name="connsiteY14095" fmla="*/ 1638583 h 3910698"/>
                <a:gd name="connsiteX14096" fmla="*/ 7859042 w 12193737"/>
                <a:gd name="connsiteY14096" fmla="*/ 1709953 h 3910698"/>
                <a:gd name="connsiteX14097" fmla="*/ 7859042 w 12193737"/>
                <a:gd name="connsiteY14097" fmla="*/ 1418606 h 3910698"/>
                <a:gd name="connsiteX14098" fmla="*/ 7982664 w 12193737"/>
                <a:gd name="connsiteY14098" fmla="*/ 1489976 h 3910698"/>
                <a:gd name="connsiteX14099" fmla="*/ 7859042 w 12193737"/>
                <a:gd name="connsiteY14099" fmla="*/ 1561346 h 3910698"/>
                <a:gd name="connsiteX14100" fmla="*/ 7859042 w 12193737"/>
                <a:gd name="connsiteY14100" fmla="*/ 1418606 h 3910698"/>
                <a:gd name="connsiteX14101" fmla="*/ 7859042 w 12193737"/>
                <a:gd name="connsiteY14101" fmla="*/ 1399052 h 3910698"/>
                <a:gd name="connsiteX14102" fmla="*/ 7859042 w 12193737"/>
                <a:gd name="connsiteY14102" fmla="*/ 1254357 h 3910698"/>
                <a:gd name="connsiteX14103" fmla="*/ 7989399 w 12193737"/>
                <a:gd name="connsiteY14103" fmla="*/ 1329637 h 3910698"/>
                <a:gd name="connsiteX14104" fmla="*/ 7864076 w 12193737"/>
                <a:gd name="connsiteY14104" fmla="*/ 1401985 h 3910698"/>
                <a:gd name="connsiteX14105" fmla="*/ 7859007 w 12193737"/>
                <a:gd name="connsiteY14105" fmla="*/ 1399052 h 3910698"/>
                <a:gd name="connsiteX14106" fmla="*/ 7860745 w 12193737"/>
                <a:gd name="connsiteY14106" fmla="*/ 1251423 h 3910698"/>
                <a:gd name="connsiteX14107" fmla="*/ 7991138 w 12193737"/>
                <a:gd name="connsiteY14107" fmla="*/ 1176143 h 3910698"/>
                <a:gd name="connsiteX14108" fmla="*/ 7991138 w 12193737"/>
                <a:gd name="connsiteY14108" fmla="*/ 1326668 h 3910698"/>
                <a:gd name="connsiteX14109" fmla="*/ 7860745 w 12193737"/>
                <a:gd name="connsiteY14109" fmla="*/ 1251387 h 3910698"/>
                <a:gd name="connsiteX14110" fmla="*/ 7860745 w 12193737"/>
                <a:gd name="connsiteY14110" fmla="*/ 1094996 h 3910698"/>
                <a:gd name="connsiteX14111" fmla="*/ 7991138 w 12193737"/>
                <a:gd name="connsiteY14111" fmla="*/ 1019715 h 3910698"/>
                <a:gd name="connsiteX14112" fmla="*/ 7991138 w 12193737"/>
                <a:gd name="connsiteY14112" fmla="*/ 1170240 h 3910698"/>
                <a:gd name="connsiteX14113" fmla="*/ 7860745 w 12193737"/>
                <a:gd name="connsiteY14113" fmla="*/ 1094959 h 3910698"/>
                <a:gd name="connsiteX14114" fmla="*/ 7859042 w 12193737"/>
                <a:gd name="connsiteY14114" fmla="*/ 1092063 h 3910698"/>
                <a:gd name="connsiteX14115" fmla="*/ 7859042 w 12193737"/>
                <a:gd name="connsiteY14115" fmla="*/ 947403 h 3910698"/>
                <a:gd name="connsiteX14116" fmla="*/ 7864148 w 12193737"/>
                <a:gd name="connsiteY14116" fmla="*/ 944470 h 3910698"/>
                <a:gd name="connsiteX14117" fmla="*/ 7989435 w 12193737"/>
                <a:gd name="connsiteY14117" fmla="*/ 1016818 h 3910698"/>
                <a:gd name="connsiteX14118" fmla="*/ 7859078 w 12193737"/>
                <a:gd name="connsiteY14118" fmla="*/ 1092099 h 3910698"/>
                <a:gd name="connsiteX14119" fmla="*/ 7859042 w 12193737"/>
                <a:gd name="connsiteY14119" fmla="*/ 927813 h 3910698"/>
                <a:gd name="connsiteX14120" fmla="*/ 7859042 w 12193737"/>
                <a:gd name="connsiteY14120" fmla="*/ 785073 h 3910698"/>
                <a:gd name="connsiteX14121" fmla="*/ 7982664 w 12193737"/>
                <a:gd name="connsiteY14121" fmla="*/ 856443 h 3910698"/>
                <a:gd name="connsiteX14122" fmla="*/ 7859042 w 12193737"/>
                <a:gd name="connsiteY14122" fmla="*/ 927813 h 3910698"/>
                <a:gd name="connsiteX14123" fmla="*/ 7859042 w 12193737"/>
                <a:gd name="connsiteY14123" fmla="*/ 636466 h 3910698"/>
                <a:gd name="connsiteX14124" fmla="*/ 7982664 w 12193737"/>
                <a:gd name="connsiteY14124" fmla="*/ 707836 h 3910698"/>
                <a:gd name="connsiteX14125" fmla="*/ 7859042 w 12193737"/>
                <a:gd name="connsiteY14125" fmla="*/ 779207 h 3910698"/>
                <a:gd name="connsiteX14126" fmla="*/ 7859042 w 12193737"/>
                <a:gd name="connsiteY14126" fmla="*/ 636466 h 3910698"/>
                <a:gd name="connsiteX14127" fmla="*/ 7859042 w 12193737"/>
                <a:gd name="connsiteY14127" fmla="*/ 616913 h 3910698"/>
                <a:gd name="connsiteX14128" fmla="*/ 7859042 w 12193737"/>
                <a:gd name="connsiteY14128" fmla="*/ 472217 h 3910698"/>
                <a:gd name="connsiteX14129" fmla="*/ 7989399 w 12193737"/>
                <a:gd name="connsiteY14129" fmla="*/ 547498 h 3910698"/>
                <a:gd name="connsiteX14130" fmla="*/ 7864112 w 12193737"/>
                <a:gd name="connsiteY14130" fmla="*/ 619846 h 3910698"/>
                <a:gd name="connsiteX14131" fmla="*/ 7859042 w 12193737"/>
                <a:gd name="connsiteY14131" fmla="*/ 616913 h 3910698"/>
                <a:gd name="connsiteX14132" fmla="*/ 7860745 w 12193737"/>
                <a:gd name="connsiteY14132" fmla="*/ 469284 h 3910698"/>
                <a:gd name="connsiteX14133" fmla="*/ 7991138 w 12193737"/>
                <a:gd name="connsiteY14133" fmla="*/ 394003 h 3910698"/>
                <a:gd name="connsiteX14134" fmla="*/ 7991138 w 12193737"/>
                <a:gd name="connsiteY14134" fmla="*/ 544529 h 3910698"/>
                <a:gd name="connsiteX14135" fmla="*/ 7860745 w 12193737"/>
                <a:gd name="connsiteY14135" fmla="*/ 469248 h 3910698"/>
                <a:gd name="connsiteX14136" fmla="*/ 7859042 w 12193737"/>
                <a:gd name="connsiteY14136" fmla="*/ 466351 h 3910698"/>
                <a:gd name="connsiteX14137" fmla="*/ 7859042 w 12193737"/>
                <a:gd name="connsiteY14137" fmla="*/ 315789 h 3910698"/>
                <a:gd name="connsiteX14138" fmla="*/ 7989399 w 12193737"/>
                <a:gd name="connsiteY14138" fmla="*/ 391070 h 3910698"/>
                <a:gd name="connsiteX14139" fmla="*/ 7859042 w 12193737"/>
                <a:gd name="connsiteY14139" fmla="*/ 466351 h 3910698"/>
                <a:gd name="connsiteX14140" fmla="*/ 7860745 w 12193737"/>
                <a:gd name="connsiteY14140" fmla="*/ 312856 h 3910698"/>
                <a:gd name="connsiteX14141" fmla="*/ 7991138 w 12193737"/>
                <a:gd name="connsiteY14141" fmla="*/ 237575 h 3910698"/>
                <a:gd name="connsiteX14142" fmla="*/ 7991138 w 12193737"/>
                <a:gd name="connsiteY14142" fmla="*/ 388101 h 3910698"/>
                <a:gd name="connsiteX14143" fmla="*/ 7860745 w 12193737"/>
                <a:gd name="connsiteY14143" fmla="*/ 312820 h 3910698"/>
                <a:gd name="connsiteX14144" fmla="*/ 7859042 w 12193737"/>
                <a:gd name="connsiteY14144" fmla="*/ 309923 h 3910698"/>
                <a:gd name="connsiteX14145" fmla="*/ 7859042 w 12193737"/>
                <a:gd name="connsiteY14145" fmla="*/ 165227 h 3910698"/>
                <a:gd name="connsiteX14146" fmla="*/ 7864112 w 12193737"/>
                <a:gd name="connsiteY14146" fmla="*/ 162294 h 3910698"/>
                <a:gd name="connsiteX14147" fmla="*/ 7989435 w 12193737"/>
                <a:gd name="connsiteY14147" fmla="*/ 234642 h 3910698"/>
                <a:gd name="connsiteX14148" fmla="*/ 7859078 w 12193737"/>
                <a:gd name="connsiteY14148" fmla="*/ 309923 h 3910698"/>
                <a:gd name="connsiteX14149" fmla="*/ 7855675 w 12193737"/>
                <a:gd name="connsiteY14149" fmla="*/ 309923 h 3910698"/>
                <a:gd name="connsiteX14150" fmla="*/ 7732053 w 12193737"/>
                <a:gd name="connsiteY14150" fmla="*/ 238553 h 3910698"/>
                <a:gd name="connsiteX14151" fmla="*/ 7855675 w 12193737"/>
                <a:gd name="connsiteY14151" fmla="*/ 167182 h 3910698"/>
                <a:gd name="connsiteX14152" fmla="*/ 7855675 w 12193737"/>
                <a:gd name="connsiteY14152" fmla="*/ 309923 h 3910698"/>
                <a:gd name="connsiteX14153" fmla="*/ 7853973 w 12193737"/>
                <a:gd name="connsiteY14153" fmla="*/ 312856 h 3910698"/>
                <a:gd name="connsiteX14154" fmla="*/ 7723580 w 12193737"/>
                <a:gd name="connsiteY14154" fmla="*/ 388137 h 3910698"/>
                <a:gd name="connsiteX14155" fmla="*/ 7723580 w 12193737"/>
                <a:gd name="connsiteY14155" fmla="*/ 243441 h 3910698"/>
                <a:gd name="connsiteX14156" fmla="*/ 7728650 w 12193737"/>
                <a:gd name="connsiteY14156" fmla="*/ 240508 h 3910698"/>
                <a:gd name="connsiteX14157" fmla="*/ 7853973 w 12193737"/>
                <a:gd name="connsiteY14157" fmla="*/ 312856 h 3910698"/>
                <a:gd name="connsiteX14158" fmla="*/ 7720176 w 12193737"/>
                <a:gd name="connsiteY14158" fmla="*/ 388137 h 3910698"/>
                <a:gd name="connsiteX14159" fmla="*/ 7596590 w 12193737"/>
                <a:gd name="connsiteY14159" fmla="*/ 316767 h 3910698"/>
                <a:gd name="connsiteX14160" fmla="*/ 7720176 w 12193737"/>
                <a:gd name="connsiteY14160" fmla="*/ 245396 h 3910698"/>
                <a:gd name="connsiteX14161" fmla="*/ 7720176 w 12193737"/>
                <a:gd name="connsiteY14161" fmla="*/ 388137 h 3910698"/>
                <a:gd name="connsiteX14162" fmla="*/ 7718511 w 12193737"/>
                <a:gd name="connsiteY14162" fmla="*/ 391070 h 3910698"/>
                <a:gd name="connsiteX14163" fmla="*/ 7593186 w 12193737"/>
                <a:gd name="connsiteY14163" fmla="*/ 463418 h 3910698"/>
                <a:gd name="connsiteX14164" fmla="*/ 7588117 w 12193737"/>
                <a:gd name="connsiteY14164" fmla="*/ 460485 h 3910698"/>
                <a:gd name="connsiteX14165" fmla="*/ 7588117 w 12193737"/>
                <a:gd name="connsiteY14165" fmla="*/ 321655 h 3910698"/>
                <a:gd name="connsiteX14166" fmla="*/ 7593186 w 12193737"/>
                <a:gd name="connsiteY14166" fmla="*/ 318722 h 3910698"/>
                <a:gd name="connsiteX14167" fmla="*/ 7718511 w 12193737"/>
                <a:gd name="connsiteY14167" fmla="*/ 391070 h 3910698"/>
                <a:gd name="connsiteX14168" fmla="*/ 7584714 w 12193737"/>
                <a:gd name="connsiteY14168" fmla="*/ 458529 h 3910698"/>
                <a:gd name="connsiteX14169" fmla="*/ 7467899 w 12193737"/>
                <a:gd name="connsiteY14169" fmla="*/ 391070 h 3910698"/>
                <a:gd name="connsiteX14170" fmla="*/ 7584714 w 12193737"/>
                <a:gd name="connsiteY14170" fmla="*/ 323610 h 3910698"/>
                <a:gd name="connsiteX14171" fmla="*/ 7584714 w 12193737"/>
                <a:gd name="connsiteY14171" fmla="*/ 458529 h 3910698"/>
                <a:gd name="connsiteX14172" fmla="*/ 7711739 w 12193737"/>
                <a:gd name="connsiteY14172" fmla="*/ 551408 h 3910698"/>
                <a:gd name="connsiteX14173" fmla="*/ 7588117 w 12193737"/>
                <a:gd name="connsiteY14173" fmla="*/ 622779 h 3910698"/>
                <a:gd name="connsiteX14174" fmla="*/ 7588117 w 12193737"/>
                <a:gd name="connsiteY14174" fmla="*/ 480038 h 3910698"/>
                <a:gd name="connsiteX14175" fmla="*/ 7711739 w 12193737"/>
                <a:gd name="connsiteY14175" fmla="*/ 551408 h 3910698"/>
                <a:gd name="connsiteX14176" fmla="*/ 7588117 w 12193737"/>
                <a:gd name="connsiteY14176" fmla="*/ 941501 h 3910698"/>
                <a:gd name="connsiteX14177" fmla="*/ 7711739 w 12193737"/>
                <a:gd name="connsiteY14177" fmla="*/ 1012871 h 3910698"/>
                <a:gd name="connsiteX14178" fmla="*/ 7588117 w 12193737"/>
                <a:gd name="connsiteY14178" fmla="*/ 1084241 h 3910698"/>
                <a:gd name="connsiteX14179" fmla="*/ 7588117 w 12193737"/>
                <a:gd name="connsiteY14179" fmla="*/ 941501 h 3910698"/>
                <a:gd name="connsiteX14180" fmla="*/ 7593186 w 12193737"/>
                <a:gd name="connsiteY14180" fmla="*/ 1100862 h 3910698"/>
                <a:gd name="connsiteX14181" fmla="*/ 7718511 w 12193737"/>
                <a:gd name="connsiteY14181" fmla="*/ 1173210 h 3910698"/>
                <a:gd name="connsiteX14182" fmla="*/ 7593186 w 12193737"/>
                <a:gd name="connsiteY14182" fmla="*/ 1245557 h 3910698"/>
                <a:gd name="connsiteX14183" fmla="*/ 7588117 w 12193737"/>
                <a:gd name="connsiteY14183" fmla="*/ 1242624 h 3910698"/>
                <a:gd name="connsiteX14184" fmla="*/ 7588117 w 12193737"/>
                <a:gd name="connsiteY14184" fmla="*/ 1103795 h 3910698"/>
                <a:gd name="connsiteX14185" fmla="*/ 7593223 w 12193737"/>
                <a:gd name="connsiteY14185" fmla="*/ 1100862 h 3910698"/>
                <a:gd name="connsiteX14186" fmla="*/ 7584714 w 12193737"/>
                <a:gd name="connsiteY14186" fmla="*/ 1240669 h 3910698"/>
                <a:gd name="connsiteX14187" fmla="*/ 7467899 w 12193737"/>
                <a:gd name="connsiteY14187" fmla="*/ 1173246 h 3910698"/>
                <a:gd name="connsiteX14188" fmla="*/ 7584714 w 12193737"/>
                <a:gd name="connsiteY14188" fmla="*/ 1105786 h 3910698"/>
                <a:gd name="connsiteX14189" fmla="*/ 7584714 w 12193737"/>
                <a:gd name="connsiteY14189" fmla="*/ 1240669 h 3910698"/>
                <a:gd name="connsiteX14190" fmla="*/ 7711703 w 12193737"/>
                <a:gd name="connsiteY14190" fmla="*/ 1333548 h 3910698"/>
                <a:gd name="connsiteX14191" fmla="*/ 7588117 w 12193737"/>
                <a:gd name="connsiteY14191" fmla="*/ 1404918 h 3910698"/>
                <a:gd name="connsiteX14192" fmla="*/ 7588117 w 12193737"/>
                <a:gd name="connsiteY14192" fmla="*/ 1262178 h 3910698"/>
                <a:gd name="connsiteX14193" fmla="*/ 7711703 w 12193737"/>
                <a:gd name="connsiteY14193" fmla="*/ 1333548 h 3910698"/>
                <a:gd name="connsiteX14194" fmla="*/ 7588117 w 12193737"/>
                <a:gd name="connsiteY14194" fmla="*/ 1723640 h 3910698"/>
                <a:gd name="connsiteX14195" fmla="*/ 7711739 w 12193737"/>
                <a:gd name="connsiteY14195" fmla="*/ 1795011 h 3910698"/>
                <a:gd name="connsiteX14196" fmla="*/ 7588117 w 12193737"/>
                <a:gd name="connsiteY14196" fmla="*/ 1866381 h 3910698"/>
                <a:gd name="connsiteX14197" fmla="*/ 7588117 w 12193737"/>
                <a:gd name="connsiteY14197" fmla="*/ 1723640 h 3910698"/>
                <a:gd name="connsiteX14198" fmla="*/ 7593186 w 12193737"/>
                <a:gd name="connsiteY14198" fmla="*/ 1883001 h 3910698"/>
                <a:gd name="connsiteX14199" fmla="*/ 7718511 w 12193737"/>
                <a:gd name="connsiteY14199" fmla="*/ 1955349 h 3910698"/>
                <a:gd name="connsiteX14200" fmla="*/ 7593186 w 12193737"/>
                <a:gd name="connsiteY14200" fmla="*/ 2027697 h 3910698"/>
                <a:gd name="connsiteX14201" fmla="*/ 7588117 w 12193737"/>
                <a:gd name="connsiteY14201" fmla="*/ 2024764 h 3910698"/>
                <a:gd name="connsiteX14202" fmla="*/ 7588117 w 12193737"/>
                <a:gd name="connsiteY14202" fmla="*/ 1885934 h 3910698"/>
                <a:gd name="connsiteX14203" fmla="*/ 7593186 w 12193737"/>
                <a:gd name="connsiteY14203" fmla="*/ 1883001 h 3910698"/>
                <a:gd name="connsiteX14204" fmla="*/ 7584714 w 12193737"/>
                <a:gd name="connsiteY14204" fmla="*/ 2022809 h 3910698"/>
                <a:gd name="connsiteX14205" fmla="*/ 7467899 w 12193737"/>
                <a:gd name="connsiteY14205" fmla="*/ 1955349 h 3910698"/>
                <a:gd name="connsiteX14206" fmla="*/ 7584714 w 12193737"/>
                <a:gd name="connsiteY14206" fmla="*/ 1887890 h 3910698"/>
                <a:gd name="connsiteX14207" fmla="*/ 7584714 w 12193737"/>
                <a:gd name="connsiteY14207" fmla="*/ 2022809 h 3910698"/>
                <a:gd name="connsiteX14208" fmla="*/ 7711739 w 12193737"/>
                <a:gd name="connsiteY14208" fmla="*/ 2115688 h 3910698"/>
                <a:gd name="connsiteX14209" fmla="*/ 7588117 w 12193737"/>
                <a:gd name="connsiteY14209" fmla="*/ 2187058 h 3910698"/>
                <a:gd name="connsiteX14210" fmla="*/ 7588117 w 12193737"/>
                <a:gd name="connsiteY14210" fmla="*/ 2044318 h 3910698"/>
                <a:gd name="connsiteX14211" fmla="*/ 7711739 w 12193737"/>
                <a:gd name="connsiteY14211" fmla="*/ 2115688 h 3910698"/>
                <a:gd name="connsiteX14212" fmla="*/ 7588117 w 12193737"/>
                <a:gd name="connsiteY14212" fmla="*/ 2505780 h 3910698"/>
                <a:gd name="connsiteX14213" fmla="*/ 7711739 w 12193737"/>
                <a:gd name="connsiteY14213" fmla="*/ 2577186 h 3910698"/>
                <a:gd name="connsiteX14214" fmla="*/ 7588117 w 12193737"/>
                <a:gd name="connsiteY14214" fmla="*/ 2648557 h 3910698"/>
                <a:gd name="connsiteX14215" fmla="*/ 7588117 w 12193737"/>
                <a:gd name="connsiteY14215" fmla="*/ 2505780 h 3910698"/>
                <a:gd name="connsiteX14216" fmla="*/ 7593186 w 12193737"/>
                <a:gd name="connsiteY14216" fmla="*/ 2665141 h 3910698"/>
                <a:gd name="connsiteX14217" fmla="*/ 7718511 w 12193737"/>
                <a:gd name="connsiteY14217" fmla="*/ 2737489 h 3910698"/>
                <a:gd name="connsiteX14218" fmla="*/ 7593186 w 12193737"/>
                <a:gd name="connsiteY14218" fmla="*/ 2809837 h 3910698"/>
                <a:gd name="connsiteX14219" fmla="*/ 7588117 w 12193737"/>
                <a:gd name="connsiteY14219" fmla="*/ 2806940 h 3910698"/>
                <a:gd name="connsiteX14220" fmla="*/ 7588117 w 12193737"/>
                <a:gd name="connsiteY14220" fmla="*/ 2668110 h 3910698"/>
                <a:gd name="connsiteX14221" fmla="*/ 7593223 w 12193737"/>
                <a:gd name="connsiteY14221" fmla="*/ 2665177 h 3910698"/>
                <a:gd name="connsiteX14222" fmla="*/ 7584714 w 12193737"/>
                <a:gd name="connsiteY14222" fmla="*/ 2804948 h 3910698"/>
                <a:gd name="connsiteX14223" fmla="*/ 7467899 w 12193737"/>
                <a:gd name="connsiteY14223" fmla="*/ 2737489 h 3910698"/>
                <a:gd name="connsiteX14224" fmla="*/ 7584714 w 12193737"/>
                <a:gd name="connsiteY14224" fmla="*/ 2670029 h 3910698"/>
                <a:gd name="connsiteX14225" fmla="*/ 7584714 w 12193737"/>
                <a:gd name="connsiteY14225" fmla="*/ 2804948 h 3910698"/>
                <a:gd name="connsiteX14226" fmla="*/ 7711703 w 12193737"/>
                <a:gd name="connsiteY14226" fmla="*/ 2897828 h 3910698"/>
                <a:gd name="connsiteX14227" fmla="*/ 7588117 w 12193737"/>
                <a:gd name="connsiteY14227" fmla="*/ 2969198 h 3910698"/>
                <a:gd name="connsiteX14228" fmla="*/ 7588117 w 12193737"/>
                <a:gd name="connsiteY14228" fmla="*/ 2826457 h 3910698"/>
                <a:gd name="connsiteX14229" fmla="*/ 7711703 w 12193737"/>
                <a:gd name="connsiteY14229" fmla="*/ 2897791 h 3910698"/>
                <a:gd name="connsiteX14230" fmla="*/ 7588117 w 12193737"/>
                <a:gd name="connsiteY14230" fmla="*/ 3287920 h 3910698"/>
                <a:gd name="connsiteX14231" fmla="*/ 7711739 w 12193737"/>
                <a:gd name="connsiteY14231" fmla="*/ 3359290 h 3910698"/>
                <a:gd name="connsiteX14232" fmla="*/ 7588117 w 12193737"/>
                <a:gd name="connsiteY14232" fmla="*/ 3430660 h 3910698"/>
                <a:gd name="connsiteX14233" fmla="*/ 7588117 w 12193737"/>
                <a:gd name="connsiteY14233" fmla="*/ 3287920 h 3910698"/>
                <a:gd name="connsiteX14234" fmla="*/ 7593186 w 12193737"/>
                <a:gd name="connsiteY14234" fmla="*/ 3447281 h 3910698"/>
                <a:gd name="connsiteX14235" fmla="*/ 7718511 w 12193737"/>
                <a:gd name="connsiteY14235" fmla="*/ 3519628 h 3910698"/>
                <a:gd name="connsiteX14236" fmla="*/ 7593186 w 12193737"/>
                <a:gd name="connsiteY14236" fmla="*/ 3591976 h 3910698"/>
                <a:gd name="connsiteX14237" fmla="*/ 7588117 w 12193737"/>
                <a:gd name="connsiteY14237" fmla="*/ 3589043 h 3910698"/>
                <a:gd name="connsiteX14238" fmla="*/ 7588117 w 12193737"/>
                <a:gd name="connsiteY14238" fmla="*/ 3450214 h 3910698"/>
                <a:gd name="connsiteX14239" fmla="*/ 7593186 w 12193737"/>
                <a:gd name="connsiteY14239" fmla="*/ 3447281 h 3910698"/>
                <a:gd name="connsiteX14240" fmla="*/ 7584714 w 12193737"/>
                <a:gd name="connsiteY14240" fmla="*/ 3587088 h 3910698"/>
                <a:gd name="connsiteX14241" fmla="*/ 7467899 w 12193737"/>
                <a:gd name="connsiteY14241" fmla="*/ 3519628 h 3910698"/>
                <a:gd name="connsiteX14242" fmla="*/ 7584714 w 12193737"/>
                <a:gd name="connsiteY14242" fmla="*/ 3452169 h 3910698"/>
                <a:gd name="connsiteX14243" fmla="*/ 7584714 w 12193737"/>
                <a:gd name="connsiteY14243" fmla="*/ 3587088 h 3910698"/>
                <a:gd name="connsiteX14244" fmla="*/ 7588117 w 12193737"/>
                <a:gd name="connsiteY14244" fmla="*/ 3608597 h 3910698"/>
                <a:gd name="connsiteX14245" fmla="*/ 7711703 w 12193737"/>
                <a:gd name="connsiteY14245" fmla="*/ 3679967 h 3910698"/>
                <a:gd name="connsiteX14246" fmla="*/ 7588117 w 12193737"/>
                <a:gd name="connsiteY14246" fmla="*/ 3751337 h 3910698"/>
                <a:gd name="connsiteX14247" fmla="*/ 7588117 w 12193737"/>
                <a:gd name="connsiteY14247" fmla="*/ 3608597 h 3910698"/>
                <a:gd name="connsiteX14248" fmla="*/ 7596590 w 12193737"/>
                <a:gd name="connsiteY14248" fmla="*/ 3593932 h 3910698"/>
                <a:gd name="connsiteX14249" fmla="*/ 7720176 w 12193737"/>
                <a:gd name="connsiteY14249" fmla="*/ 3522561 h 3910698"/>
                <a:gd name="connsiteX14250" fmla="*/ 7720176 w 12193737"/>
                <a:gd name="connsiteY14250" fmla="*/ 3665302 h 3910698"/>
                <a:gd name="connsiteX14251" fmla="*/ 7596590 w 12193737"/>
                <a:gd name="connsiteY14251" fmla="*/ 3593932 h 3910698"/>
                <a:gd name="connsiteX14252" fmla="*/ 7723580 w 12193737"/>
                <a:gd name="connsiteY14252" fmla="*/ 3522561 h 3910698"/>
                <a:gd name="connsiteX14253" fmla="*/ 7853973 w 12193737"/>
                <a:gd name="connsiteY14253" fmla="*/ 3597842 h 3910698"/>
                <a:gd name="connsiteX14254" fmla="*/ 7728650 w 12193737"/>
                <a:gd name="connsiteY14254" fmla="*/ 3670190 h 3910698"/>
                <a:gd name="connsiteX14255" fmla="*/ 7723580 w 12193737"/>
                <a:gd name="connsiteY14255" fmla="*/ 3667257 h 3910698"/>
                <a:gd name="connsiteX14256" fmla="*/ 7723580 w 12193737"/>
                <a:gd name="connsiteY14256" fmla="*/ 3522561 h 3910698"/>
                <a:gd name="connsiteX14257" fmla="*/ 7855675 w 12193737"/>
                <a:gd name="connsiteY14257" fmla="*/ 3600775 h 3910698"/>
                <a:gd name="connsiteX14258" fmla="*/ 7855675 w 12193737"/>
                <a:gd name="connsiteY14258" fmla="*/ 3743516 h 3910698"/>
                <a:gd name="connsiteX14259" fmla="*/ 7732053 w 12193737"/>
                <a:gd name="connsiteY14259" fmla="*/ 3672146 h 3910698"/>
                <a:gd name="connsiteX14260" fmla="*/ 7855675 w 12193737"/>
                <a:gd name="connsiteY14260" fmla="*/ 3600775 h 3910698"/>
                <a:gd name="connsiteX14261" fmla="*/ 7859042 w 12193737"/>
                <a:gd name="connsiteY14261" fmla="*/ 3600775 h 3910698"/>
                <a:gd name="connsiteX14262" fmla="*/ 7989399 w 12193737"/>
                <a:gd name="connsiteY14262" fmla="*/ 3676056 h 3910698"/>
                <a:gd name="connsiteX14263" fmla="*/ 7864076 w 12193737"/>
                <a:gd name="connsiteY14263" fmla="*/ 3748405 h 3910698"/>
                <a:gd name="connsiteX14264" fmla="*/ 7859007 w 12193737"/>
                <a:gd name="connsiteY14264" fmla="*/ 3745471 h 3910698"/>
                <a:gd name="connsiteX14265" fmla="*/ 7859007 w 12193737"/>
                <a:gd name="connsiteY14265" fmla="*/ 3600775 h 3910698"/>
                <a:gd name="connsiteX14266" fmla="*/ 7860745 w 12193737"/>
                <a:gd name="connsiteY14266" fmla="*/ 3597842 h 3910698"/>
                <a:gd name="connsiteX14267" fmla="*/ 7991102 w 12193737"/>
                <a:gd name="connsiteY14267" fmla="*/ 3522561 h 3910698"/>
                <a:gd name="connsiteX14268" fmla="*/ 7991102 w 12193737"/>
                <a:gd name="connsiteY14268" fmla="*/ 3673087 h 3910698"/>
                <a:gd name="connsiteX14269" fmla="*/ 7860745 w 12193737"/>
                <a:gd name="connsiteY14269" fmla="*/ 3597806 h 3910698"/>
                <a:gd name="connsiteX14270" fmla="*/ 7991138 w 12193737"/>
                <a:gd name="connsiteY14270" fmla="*/ 3360231 h 3910698"/>
                <a:gd name="connsiteX14271" fmla="*/ 7867552 w 12193737"/>
                <a:gd name="connsiteY14271" fmla="*/ 3288861 h 3910698"/>
                <a:gd name="connsiteX14272" fmla="*/ 7991138 w 12193737"/>
                <a:gd name="connsiteY14272" fmla="*/ 3217527 h 3910698"/>
                <a:gd name="connsiteX14273" fmla="*/ 7991138 w 12193737"/>
                <a:gd name="connsiteY14273" fmla="*/ 3360231 h 3910698"/>
                <a:gd name="connsiteX14274" fmla="*/ 7986068 w 12193737"/>
                <a:gd name="connsiteY14274" fmla="*/ 3200906 h 3910698"/>
                <a:gd name="connsiteX14275" fmla="*/ 7860745 w 12193737"/>
                <a:gd name="connsiteY14275" fmla="*/ 3128559 h 3910698"/>
                <a:gd name="connsiteX14276" fmla="*/ 7986032 w 12193737"/>
                <a:gd name="connsiteY14276" fmla="*/ 3056211 h 3910698"/>
                <a:gd name="connsiteX14277" fmla="*/ 7991138 w 12193737"/>
                <a:gd name="connsiteY14277" fmla="*/ 3059144 h 3910698"/>
                <a:gd name="connsiteX14278" fmla="*/ 7991138 w 12193737"/>
                <a:gd name="connsiteY14278" fmla="*/ 3197973 h 3910698"/>
                <a:gd name="connsiteX14279" fmla="*/ 7986068 w 12193737"/>
                <a:gd name="connsiteY14279" fmla="*/ 3200870 h 3910698"/>
                <a:gd name="connsiteX14280" fmla="*/ 7994541 w 12193737"/>
                <a:gd name="connsiteY14280" fmla="*/ 3061099 h 3910698"/>
                <a:gd name="connsiteX14281" fmla="*/ 8111356 w 12193737"/>
                <a:gd name="connsiteY14281" fmla="*/ 3128559 h 3910698"/>
                <a:gd name="connsiteX14282" fmla="*/ 7994541 w 12193737"/>
                <a:gd name="connsiteY14282" fmla="*/ 3196018 h 3910698"/>
                <a:gd name="connsiteX14283" fmla="*/ 7994541 w 12193737"/>
                <a:gd name="connsiteY14283" fmla="*/ 3061099 h 3910698"/>
                <a:gd name="connsiteX14284" fmla="*/ 7867515 w 12193737"/>
                <a:gd name="connsiteY14284" fmla="*/ 2968220 h 3910698"/>
                <a:gd name="connsiteX14285" fmla="*/ 7991138 w 12193737"/>
                <a:gd name="connsiteY14285" fmla="*/ 2896850 h 3910698"/>
                <a:gd name="connsiteX14286" fmla="*/ 7991138 w 12193737"/>
                <a:gd name="connsiteY14286" fmla="*/ 3039590 h 3910698"/>
                <a:gd name="connsiteX14287" fmla="*/ 7867515 w 12193737"/>
                <a:gd name="connsiteY14287" fmla="*/ 2968220 h 3910698"/>
                <a:gd name="connsiteX14288" fmla="*/ 7991138 w 12193737"/>
                <a:gd name="connsiteY14288" fmla="*/ 2578092 h 3910698"/>
                <a:gd name="connsiteX14289" fmla="*/ 7867552 w 12193737"/>
                <a:gd name="connsiteY14289" fmla="*/ 2506758 h 3910698"/>
                <a:gd name="connsiteX14290" fmla="*/ 7991138 w 12193737"/>
                <a:gd name="connsiteY14290" fmla="*/ 2435387 h 3910698"/>
                <a:gd name="connsiteX14291" fmla="*/ 7991138 w 12193737"/>
                <a:gd name="connsiteY14291" fmla="*/ 2578092 h 3910698"/>
                <a:gd name="connsiteX14292" fmla="*/ 7986068 w 12193737"/>
                <a:gd name="connsiteY14292" fmla="*/ 2418767 h 3910698"/>
                <a:gd name="connsiteX14293" fmla="*/ 7860745 w 12193737"/>
                <a:gd name="connsiteY14293" fmla="*/ 2346419 h 3910698"/>
                <a:gd name="connsiteX14294" fmla="*/ 7986068 w 12193737"/>
                <a:gd name="connsiteY14294" fmla="*/ 2274071 h 3910698"/>
                <a:gd name="connsiteX14295" fmla="*/ 7991138 w 12193737"/>
                <a:gd name="connsiteY14295" fmla="*/ 2277004 h 3910698"/>
                <a:gd name="connsiteX14296" fmla="*/ 7991138 w 12193737"/>
                <a:gd name="connsiteY14296" fmla="*/ 2415834 h 3910698"/>
                <a:gd name="connsiteX14297" fmla="*/ 7986068 w 12193737"/>
                <a:gd name="connsiteY14297" fmla="*/ 2418767 h 3910698"/>
                <a:gd name="connsiteX14298" fmla="*/ 7994541 w 12193737"/>
                <a:gd name="connsiteY14298" fmla="*/ 2278959 h 3910698"/>
                <a:gd name="connsiteX14299" fmla="*/ 8111392 w 12193737"/>
                <a:gd name="connsiteY14299" fmla="*/ 2346419 h 3910698"/>
                <a:gd name="connsiteX14300" fmla="*/ 7994541 w 12193737"/>
                <a:gd name="connsiteY14300" fmla="*/ 2413879 h 3910698"/>
                <a:gd name="connsiteX14301" fmla="*/ 7994541 w 12193737"/>
                <a:gd name="connsiteY14301" fmla="*/ 2278923 h 3910698"/>
                <a:gd name="connsiteX14302" fmla="*/ 7867515 w 12193737"/>
                <a:gd name="connsiteY14302" fmla="*/ 2186080 h 3910698"/>
                <a:gd name="connsiteX14303" fmla="*/ 7991138 w 12193737"/>
                <a:gd name="connsiteY14303" fmla="*/ 2114710 h 3910698"/>
                <a:gd name="connsiteX14304" fmla="*/ 7991138 w 12193737"/>
                <a:gd name="connsiteY14304" fmla="*/ 2257451 h 3910698"/>
                <a:gd name="connsiteX14305" fmla="*/ 7867515 w 12193737"/>
                <a:gd name="connsiteY14305" fmla="*/ 2186080 h 3910698"/>
                <a:gd name="connsiteX14306" fmla="*/ 7991138 w 12193737"/>
                <a:gd name="connsiteY14306" fmla="*/ 1795952 h 3910698"/>
                <a:gd name="connsiteX14307" fmla="*/ 7867515 w 12193737"/>
                <a:gd name="connsiteY14307" fmla="*/ 1724618 h 3910698"/>
                <a:gd name="connsiteX14308" fmla="*/ 7991138 w 12193737"/>
                <a:gd name="connsiteY14308" fmla="*/ 1653248 h 3910698"/>
                <a:gd name="connsiteX14309" fmla="*/ 7991138 w 12193737"/>
                <a:gd name="connsiteY14309" fmla="*/ 1795952 h 3910698"/>
                <a:gd name="connsiteX14310" fmla="*/ 7986068 w 12193737"/>
                <a:gd name="connsiteY14310" fmla="*/ 1636627 h 3910698"/>
                <a:gd name="connsiteX14311" fmla="*/ 7860745 w 12193737"/>
                <a:gd name="connsiteY14311" fmla="*/ 1564279 h 3910698"/>
                <a:gd name="connsiteX14312" fmla="*/ 7986032 w 12193737"/>
                <a:gd name="connsiteY14312" fmla="*/ 1491931 h 3910698"/>
                <a:gd name="connsiteX14313" fmla="*/ 7991138 w 12193737"/>
                <a:gd name="connsiteY14313" fmla="*/ 1494864 h 3910698"/>
                <a:gd name="connsiteX14314" fmla="*/ 7991138 w 12193737"/>
                <a:gd name="connsiteY14314" fmla="*/ 1633694 h 3910698"/>
                <a:gd name="connsiteX14315" fmla="*/ 7986068 w 12193737"/>
                <a:gd name="connsiteY14315" fmla="*/ 1636627 h 3910698"/>
                <a:gd name="connsiteX14316" fmla="*/ 7994541 w 12193737"/>
                <a:gd name="connsiteY14316" fmla="*/ 1496820 h 3910698"/>
                <a:gd name="connsiteX14317" fmla="*/ 8111356 w 12193737"/>
                <a:gd name="connsiteY14317" fmla="*/ 1564279 h 3910698"/>
                <a:gd name="connsiteX14318" fmla="*/ 7994541 w 12193737"/>
                <a:gd name="connsiteY14318" fmla="*/ 1631739 h 3910698"/>
                <a:gd name="connsiteX14319" fmla="*/ 7994541 w 12193737"/>
                <a:gd name="connsiteY14319" fmla="*/ 1496820 h 3910698"/>
                <a:gd name="connsiteX14320" fmla="*/ 7867515 w 12193737"/>
                <a:gd name="connsiteY14320" fmla="*/ 1403941 h 3910698"/>
                <a:gd name="connsiteX14321" fmla="*/ 7991138 w 12193737"/>
                <a:gd name="connsiteY14321" fmla="*/ 1332570 h 3910698"/>
                <a:gd name="connsiteX14322" fmla="*/ 7991138 w 12193737"/>
                <a:gd name="connsiteY14322" fmla="*/ 1475311 h 3910698"/>
                <a:gd name="connsiteX14323" fmla="*/ 7867515 w 12193737"/>
                <a:gd name="connsiteY14323" fmla="*/ 1403941 h 3910698"/>
                <a:gd name="connsiteX14324" fmla="*/ 7991138 w 12193737"/>
                <a:gd name="connsiteY14324" fmla="*/ 1013812 h 3910698"/>
                <a:gd name="connsiteX14325" fmla="*/ 7867552 w 12193737"/>
                <a:gd name="connsiteY14325" fmla="*/ 942478 h 3910698"/>
                <a:gd name="connsiteX14326" fmla="*/ 7991138 w 12193737"/>
                <a:gd name="connsiteY14326" fmla="*/ 871144 h 3910698"/>
                <a:gd name="connsiteX14327" fmla="*/ 7991138 w 12193737"/>
                <a:gd name="connsiteY14327" fmla="*/ 1013848 h 3910698"/>
                <a:gd name="connsiteX14328" fmla="*/ 7986068 w 12193737"/>
                <a:gd name="connsiteY14328" fmla="*/ 854488 h 3910698"/>
                <a:gd name="connsiteX14329" fmla="*/ 7860745 w 12193737"/>
                <a:gd name="connsiteY14329" fmla="*/ 782140 h 3910698"/>
                <a:gd name="connsiteX14330" fmla="*/ 7986068 w 12193737"/>
                <a:gd name="connsiteY14330" fmla="*/ 709792 h 3910698"/>
                <a:gd name="connsiteX14331" fmla="*/ 7991138 w 12193737"/>
                <a:gd name="connsiteY14331" fmla="*/ 712725 h 3910698"/>
                <a:gd name="connsiteX14332" fmla="*/ 7991138 w 12193737"/>
                <a:gd name="connsiteY14332" fmla="*/ 851591 h 3910698"/>
                <a:gd name="connsiteX14333" fmla="*/ 7986068 w 12193737"/>
                <a:gd name="connsiteY14333" fmla="*/ 854524 h 3910698"/>
                <a:gd name="connsiteX14334" fmla="*/ 7994541 w 12193737"/>
                <a:gd name="connsiteY14334" fmla="*/ 714680 h 3910698"/>
                <a:gd name="connsiteX14335" fmla="*/ 8111392 w 12193737"/>
                <a:gd name="connsiteY14335" fmla="*/ 782140 h 3910698"/>
                <a:gd name="connsiteX14336" fmla="*/ 7994541 w 12193737"/>
                <a:gd name="connsiteY14336" fmla="*/ 849599 h 3910698"/>
                <a:gd name="connsiteX14337" fmla="*/ 7994541 w 12193737"/>
                <a:gd name="connsiteY14337" fmla="*/ 714644 h 3910698"/>
                <a:gd name="connsiteX14338" fmla="*/ 7867515 w 12193737"/>
                <a:gd name="connsiteY14338" fmla="*/ 621801 h 3910698"/>
                <a:gd name="connsiteX14339" fmla="*/ 7991102 w 12193737"/>
                <a:gd name="connsiteY14339" fmla="*/ 550431 h 3910698"/>
                <a:gd name="connsiteX14340" fmla="*/ 7991102 w 12193737"/>
                <a:gd name="connsiteY14340" fmla="*/ 693135 h 3910698"/>
                <a:gd name="connsiteX14341" fmla="*/ 7867515 w 12193737"/>
                <a:gd name="connsiteY14341" fmla="*/ 621765 h 3910698"/>
                <a:gd name="connsiteX14342" fmla="*/ 7859042 w 12193737"/>
                <a:gd name="connsiteY14342" fmla="*/ 2933 h 3910698"/>
                <a:gd name="connsiteX14343" fmla="*/ 7982664 w 12193737"/>
                <a:gd name="connsiteY14343" fmla="*/ 74303 h 3910698"/>
                <a:gd name="connsiteX14344" fmla="*/ 7859042 w 12193737"/>
                <a:gd name="connsiteY14344" fmla="*/ 145674 h 3910698"/>
                <a:gd name="connsiteX14345" fmla="*/ 7859042 w 12193737"/>
                <a:gd name="connsiteY14345" fmla="*/ 2933 h 3910698"/>
                <a:gd name="connsiteX14346" fmla="*/ 7855675 w 12193737"/>
                <a:gd name="connsiteY14346" fmla="*/ 2933 h 3910698"/>
                <a:gd name="connsiteX14347" fmla="*/ 7855675 w 12193737"/>
                <a:gd name="connsiteY14347" fmla="*/ 147629 h 3910698"/>
                <a:gd name="connsiteX14348" fmla="*/ 7850606 w 12193737"/>
                <a:gd name="connsiteY14348" fmla="*/ 150562 h 3910698"/>
                <a:gd name="connsiteX14349" fmla="*/ 7725281 w 12193737"/>
                <a:gd name="connsiteY14349" fmla="*/ 78214 h 3910698"/>
                <a:gd name="connsiteX14350" fmla="*/ 7855675 w 12193737"/>
                <a:gd name="connsiteY14350" fmla="*/ 2933 h 3910698"/>
                <a:gd name="connsiteX14351" fmla="*/ 7723580 w 12193737"/>
                <a:gd name="connsiteY14351" fmla="*/ 81147 h 3910698"/>
                <a:gd name="connsiteX14352" fmla="*/ 7847202 w 12193737"/>
                <a:gd name="connsiteY14352" fmla="*/ 152517 h 3910698"/>
                <a:gd name="connsiteX14353" fmla="*/ 7723580 w 12193737"/>
                <a:gd name="connsiteY14353" fmla="*/ 223887 h 3910698"/>
                <a:gd name="connsiteX14354" fmla="*/ 7723580 w 12193737"/>
                <a:gd name="connsiteY14354" fmla="*/ 81147 h 3910698"/>
                <a:gd name="connsiteX14355" fmla="*/ 7720176 w 12193737"/>
                <a:gd name="connsiteY14355" fmla="*/ 225843 h 3910698"/>
                <a:gd name="connsiteX14356" fmla="*/ 7715106 w 12193737"/>
                <a:gd name="connsiteY14356" fmla="*/ 228776 h 3910698"/>
                <a:gd name="connsiteX14357" fmla="*/ 7589783 w 12193737"/>
                <a:gd name="connsiteY14357" fmla="*/ 156428 h 3910698"/>
                <a:gd name="connsiteX14358" fmla="*/ 7720140 w 12193737"/>
                <a:gd name="connsiteY14358" fmla="*/ 81147 h 3910698"/>
                <a:gd name="connsiteX14359" fmla="*/ 7720140 w 12193737"/>
                <a:gd name="connsiteY14359" fmla="*/ 225843 h 3910698"/>
                <a:gd name="connsiteX14360" fmla="*/ 7588117 w 12193737"/>
                <a:gd name="connsiteY14360" fmla="*/ 2933 h 3910698"/>
                <a:gd name="connsiteX14361" fmla="*/ 7718511 w 12193737"/>
                <a:gd name="connsiteY14361" fmla="*/ 78214 h 3910698"/>
                <a:gd name="connsiteX14362" fmla="*/ 7588117 w 12193737"/>
                <a:gd name="connsiteY14362" fmla="*/ 153495 h 3910698"/>
                <a:gd name="connsiteX14363" fmla="*/ 7588117 w 12193737"/>
                <a:gd name="connsiteY14363" fmla="*/ 2933 h 3910698"/>
                <a:gd name="connsiteX14364" fmla="*/ 7588117 w 12193737"/>
                <a:gd name="connsiteY14364" fmla="*/ 159361 h 3910698"/>
                <a:gd name="connsiteX14365" fmla="*/ 7711703 w 12193737"/>
                <a:gd name="connsiteY14365" fmla="*/ 230731 h 3910698"/>
                <a:gd name="connsiteX14366" fmla="*/ 7588117 w 12193737"/>
                <a:gd name="connsiteY14366" fmla="*/ 302101 h 3910698"/>
                <a:gd name="connsiteX14367" fmla="*/ 7588117 w 12193737"/>
                <a:gd name="connsiteY14367" fmla="*/ 159361 h 3910698"/>
                <a:gd name="connsiteX14368" fmla="*/ 7459462 w 12193737"/>
                <a:gd name="connsiteY14368" fmla="*/ 75245 h 3910698"/>
                <a:gd name="connsiteX14369" fmla="*/ 7584749 w 12193737"/>
                <a:gd name="connsiteY14369" fmla="*/ 2933 h 3910698"/>
                <a:gd name="connsiteX14370" fmla="*/ 7584749 w 12193737"/>
                <a:gd name="connsiteY14370" fmla="*/ 153459 h 3910698"/>
                <a:gd name="connsiteX14371" fmla="*/ 7459462 w 12193737"/>
                <a:gd name="connsiteY14371" fmla="*/ 81147 h 3910698"/>
                <a:gd name="connsiteX14372" fmla="*/ 7459462 w 12193737"/>
                <a:gd name="connsiteY14372" fmla="*/ 75245 h 3910698"/>
                <a:gd name="connsiteX14373" fmla="*/ 7459462 w 12193737"/>
                <a:gd name="connsiteY14373" fmla="*/ 85094 h 3910698"/>
                <a:gd name="connsiteX14374" fmla="*/ 7583047 w 12193737"/>
                <a:gd name="connsiteY14374" fmla="*/ 156428 h 3910698"/>
                <a:gd name="connsiteX14375" fmla="*/ 7459462 w 12193737"/>
                <a:gd name="connsiteY14375" fmla="*/ 227762 h 3910698"/>
                <a:gd name="connsiteX14376" fmla="*/ 7459462 w 12193737"/>
                <a:gd name="connsiteY14376" fmla="*/ 85094 h 3910698"/>
                <a:gd name="connsiteX14377" fmla="*/ 7459462 w 12193737"/>
                <a:gd name="connsiteY14377" fmla="*/ 231673 h 3910698"/>
                <a:gd name="connsiteX14378" fmla="*/ 7584749 w 12193737"/>
                <a:gd name="connsiteY14378" fmla="*/ 159361 h 3910698"/>
                <a:gd name="connsiteX14379" fmla="*/ 7584749 w 12193737"/>
                <a:gd name="connsiteY14379" fmla="*/ 304057 h 3910698"/>
                <a:gd name="connsiteX14380" fmla="*/ 7579680 w 12193737"/>
                <a:gd name="connsiteY14380" fmla="*/ 306990 h 3910698"/>
                <a:gd name="connsiteX14381" fmla="*/ 7459498 w 12193737"/>
                <a:gd name="connsiteY14381" fmla="*/ 237611 h 3910698"/>
                <a:gd name="connsiteX14382" fmla="*/ 7459498 w 12193737"/>
                <a:gd name="connsiteY14382" fmla="*/ 231709 h 3910698"/>
                <a:gd name="connsiteX14383" fmla="*/ 7459462 w 12193737"/>
                <a:gd name="connsiteY14383" fmla="*/ 241522 h 3910698"/>
                <a:gd name="connsiteX14384" fmla="*/ 7576240 w 12193737"/>
                <a:gd name="connsiteY14384" fmla="*/ 308945 h 3910698"/>
                <a:gd name="connsiteX14385" fmla="*/ 7459462 w 12193737"/>
                <a:gd name="connsiteY14385" fmla="*/ 376369 h 3910698"/>
                <a:gd name="connsiteX14386" fmla="*/ 7459462 w 12193737"/>
                <a:gd name="connsiteY14386" fmla="*/ 241522 h 3910698"/>
                <a:gd name="connsiteX14387" fmla="*/ 7459462 w 12193737"/>
                <a:gd name="connsiteY14387" fmla="*/ 405771 h 3910698"/>
                <a:gd name="connsiteX14388" fmla="*/ 7576240 w 12193737"/>
                <a:gd name="connsiteY14388" fmla="*/ 473194 h 3910698"/>
                <a:gd name="connsiteX14389" fmla="*/ 7459462 w 12193737"/>
                <a:gd name="connsiteY14389" fmla="*/ 540618 h 3910698"/>
                <a:gd name="connsiteX14390" fmla="*/ 7459462 w 12193737"/>
                <a:gd name="connsiteY14390" fmla="*/ 405735 h 3910698"/>
                <a:gd name="connsiteX14391" fmla="*/ 7459462 w 12193737"/>
                <a:gd name="connsiteY14391" fmla="*/ 544529 h 3910698"/>
                <a:gd name="connsiteX14392" fmla="*/ 7579644 w 12193737"/>
                <a:gd name="connsiteY14392" fmla="*/ 475150 h 3910698"/>
                <a:gd name="connsiteX14393" fmla="*/ 7584714 w 12193737"/>
                <a:gd name="connsiteY14393" fmla="*/ 478083 h 3910698"/>
                <a:gd name="connsiteX14394" fmla="*/ 7584714 w 12193737"/>
                <a:gd name="connsiteY14394" fmla="*/ 622779 h 3910698"/>
                <a:gd name="connsiteX14395" fmla="*/ 7459426 w 12193737"/>
                <a:gd name="connsiteY14395" fmla="*/ 550467 h 3910698"/>
                <a:gd name="connsiteX14396" fmla="*/ 7459426 w 12193737"/>
                <a:gd name="connsiteY14396" fmla="*/ 544565 h 3910698"/>
                <a:gd name="connsiteX14397" fmla="*/ 7459462 w 12193737"/>
                <a:gd name="connsiteY14397" fmla="*/ 554378 h 3910698"/>
                <a:gd name="connsiteX14398" fmla="*/ 7583047 w 12193737"/>
                <a:gd name="connsiteY14398" fmla="*/ 625712 h 3910698"/>
                <a:gd name="connsiteX14399" fmla="*/ 7459462 w 12193737"/>
                <a:gd name="connsiteY14399" fmla="*/ 697046 h 3910698"/>
                <a:gd name="connsiteX14400" fmla="*/ 7459462 w 12193737"/>
                <a:gd name="connsiteY14400" fmla="*/ 554378 h 3910698"/>
                <a:gd name="connsiteX14401" fmla="*/ 7459462 w 12193737"/>
                <a:gd name="connsiteY14401" fmla="*/ 700956 h 3910698"/>
                <a:gd name="connsiteX14402" fmla="*/ 7584749 w 12193737"/>
                <a:gd name="connsiteY14402" fmla="*/ 628645 h 3910698"/>
                <a:gd name="connsiteX14403" fmla="*/ 7584749 w 12193737"/>
                <a:gd name="connsiteY14403" fmla="*/ 779170 h 3910698"/>
                <a:gd name="connsiteX14404" fmla="*/ 7459462 w 12193737"/>
                <a:gd name="connsiteY14404" fmla="*/ 706859 h 3910698"/>
                <a:gd name="connsiteX14405" fmla="*/ 7459462 w 12193737"/>
                <a:gd name="connsiteY14405" fmla="*/ 700956 h 3910698"/>
                <a:gd name="connsiteX14406" fmla="*/ 7459462 w 12193737"/>
                <a:gd name="connsiteY14406" fmla="*/ 710806 h 3910698"/>
                <a:gd name="connsiteX14407" fmla="*/ 7583047 w 12193737"/>
                <a:gd name="connsiteY14407" fmla="*/ 782140 h 3910698"/>
                <a:gd name="connsiteX14408" fmla="*/ 7459462 w 12193737"/>
                <a:gd name="connsiteY14408" fmla="*/ 853474 h 3910698"/>
                <a:gd name="connsiteX14409" fmla="*/ 7459462 w 12193737"/>
                <a:gd name="connsiteY14409" fmla="*/ 710806 h 3910698"/>
                <a:gd name="connsiteX14410" fmla="*/ 7459462 w 12193737"/>
                <a:gd name="connsiteY14410" fmla="*/ 857384 h 3910698"/>
                <a:gd name="connsiteX14411" fmla="*/ 7584749 w 12193737"/>
                <a:gd name="connsiteY14411" fmla="*/ 785073 h 3910698"/>
                <a:gd name="connsiteX14412" fmla="*/ 7584749 w 12193737"/>
                <a:gd name="connsiteY14412" fmla="*/ 935598 h 3910698"/>
                <a:gd name="connsiteX14413" fmla="*/ 7459462 w 12193737"/>
                <a:gd name="connsiteY14413" fmla="*/ 863287 h 3910698"/>
                <a:gd name="connsiteX14414" fmla="*/ 7459462 w 12193737"/>
                <a:gd name="connsiteY14414" fmla="*/ 857348 h 3910698"/>
                <a:gd name="connsiteX14415" fmla="*/ 7459462 w 12193737"/>
                <a:gd name="connsiteY14415" fmla="*/ 867234 h 3910698"/>
                <a:gd name="connsiteX14416" fmla="*/ 7583047 w 12193737"/>
                <a:gd name="connsiteY14416" fmla="*/ 938568 h 3910698"/>
                <a:gd name="connsiteX14417" fmla="*/ 7459462 w 12193737"/>
                <a:gd name="connsiteY14417" fmla="*/ 1009902 h 3910698"/>
                <a:gd name="connsiteX14418" fmla="*/ 7459462 w 12193737"/>
                <a:gd name="connsiteY14418" fmla="*/ 867197 h 3910698"/>
                <a:gd name="connsiteX14419" fmla="*/ 7459462 w 12193737"/>
                <a:gd name="connsiteY14419" fmla="*/ 1013812 h 3910698"/>
                <a:gd name="connsiteX14420" fmla="*/ 7584749 w 12193737"/>
                <a:gd name="connsiteY14420" fmla="*/ 941501 h 3910698"/>
                <a:gd name="connsiteX14421" fmla="*/ 7584749 w 12193737"/>
                <a:gd name="connsiteY14421" fmla="*/ 1086196 h 3910698"/>
                <a:gd name="connsiteX14422" fmla="*/ 7579680 w 12193737"/>
                <a:gd name="connsiteY14422" fmla="*/ 1089129 h 3910698"/>
                <a:gd name="connsiteX14423" fmla="*/ 7459462 w 12193737"/>
                <a:gd name="connsiteY14423" fmla="*/ 1019715 h 3910698"/>
                <a:gd name="connsiteX14424" fmla="*/ 7459462 w 12193737"/>
                <a:gd name="connsiteY14424" fmla="*/ 1013812 h 3910698"/>
                <a:gd name="connsiteX14425" fmla="*/ 7459462 w 12193737"/>
                <a:gd name="connsiteY14425" fmla="*/ 1023662 h 3910698"/>
                <a:gd name="connsiteX14426" fmla="*/ 7576276 w 12193737"/>
                <a:gd name="connsiteY14426" fmla="*/ 1091121 h 3910698"/>
                <a:gd name="connsiteX14427" fmla="*/ 7459462 w 12193737"/>
                <a:gd name="connsiteY14427" fmla="*/ 1158544 h 3910698"/>
                <a:gd name="connsiteX14428" fmla="*/ 7459462 w 12193737"/>
                <a:gd name="connsiteY14428" fmla="*/ 1023662 h 3910698"/>
                <a:gd name="connsiteX14429" fmla="*/ 7459462 w 12193737"/>
                <a:gd name="connsiteY14429" fmla="*/ 1187911 h 3910698"/>
                <a:gd name="connsiteX14430" fmla="*/ 7576240 w 12193737"/>
                <a:gd name="connsiteY14430" fmla="*/ 1255334 h 3910698"/>
                <a:gd name="connsiteX14431" fmla="*/ 7459462 w 12193737"/>
                <a:gd name="connsiteY14431" fmla="*/ 1322757 h 3910698"/>
                <a:gd name="connsiteX14432" fmla="*/ 7459462 w 12193737"/>
                <a:gd name="connsiteY14432" fmla="*/ 1187911 h 3910698"/>
                <a:gd name="connsiteX14433" fmla="*/ 7459462 w 12193737"/>
                <a:gd name="connsiteY14433" fmla="*/ 1326668 h 3910698"/>
                <a:gd name="connsiteX14434" fmla="*/ 7579644 w 12193737"/>
                <a:gd name="connsiteY14434" fmla="*/ 1257290 h 3910698"/>
                <a:gd name="connsiteX14435" fmla="*/ 7584749 w 12193737"/>
                <a:gd name="connsiteY14435" fmla="*/ 1260223 h 3910698"/>
                <a:gd name="connsiteX14436" fmla="*/ 7584749 w 12193737"/>
                <a:gd name="connsiteY14436" fmla="*/ 1404882 h 3910698"/>
                <a:gd name="connsiteX14437" fmla="*/ 7459462 w 12193737"/>
                <a:gd name="connsiteY14437" fmla="*/ 1332570 h 3910698"/>
                <a:gd name="connsiteX14438" fmla="*/ 7459462 w 12193737"/>
                <a:gd name="connsiteY14438" fmla="*/ 1326668 h 3910698"/>
                <a:gd name="connsiteX14439" fmla="*/ 7459462 w 12193737"/>
                <a:gd name="connsiteY14439" fmla="*/ 1336517 h 3910698"/>
                <a:gd name="connsiteX14440" fmla="*/ 7583047 w 12193737"/>
                <a:gd name="connsiteY14440" fmla="*/ 1407851 h 3910698"/>
                <a:gd name="connsiteX14441" fmla="*/ 7459462 w 12193737"/>
                <a:gd name="connsiteY14441" fmla="*/ 1479185 h 3910698"/>
                <a:gd name="connsiteX14442" fmla="*/ 7459462 w 12193737"/>
                <a:gd name="connsiteY14442" fmla="*/ 1336481 h 3910698"/>
                <a:gd name="connsiteX14443" fmla="*/ 7459462 w 12193737"/>
                <a:gd name="connsiteY14443" fmla="*/ 1483096 h 3910698"/>
                <a:gd name="connsiteX14444" fmla="*/ 7584749 w 12193737"/>
                <a:gd name="connsiteY14444" fmla="*/ 1410784 h 3910698"/>
                <a:gd name="connsiteX14445" fmla="*/ 7584749 w 12193737"/>
                <a:gd name="connsiteY14445" fmla="*/ 1561310 h 3910698"/>
                <a:gd name="connsiteX14446" fmla="*/ 7459462 w 12193737"/>
                <a:gd name="connsiteY14446" fmla="*/ 1488998 h 3910698"/>
                <a:gd name="connsiteX14447" fmla="*/ 7459462 w 12193737"/>
                <a:gd name="connsiteY14447" fmla="*/ 1483096 h 3910698"/>
                <a:gd name="connsiteX14448" fmla="*/ 7459462 w 12193737"/>
                <a:gd name="connsiteY14448" fmla="*/ 1492945 h 3910698"/>
                <a:gd name="connsiteX14449" fmla="*/ 7583047 w 12193737"/>
                <a:gd name="connsiteY14449" fmla="*/ 1564279 h 3910698"/>
                <a:gd name="connsiteX14450" fmla="*/ 7459462 w 12193737"/>
                <a:gd name="connsiteY14450" fmla="*/ 1635613 h 3910698"/>
                <a:gd name="connsiteX14451" fmla="*/ 7459462 w 12193737"/>
                <a:gd name="connsiteY14451" fmla="*/ 1492909 h 3910698"/>
                <a:gd name="connsiteX14452" fmla="*/ 7459462 w 12193737"/>
                <a:gd name="connsiteY14452" fmla="*/ 1639524 h 3910698"/>
                <a:gd name="connsiteX14453" fmla="*/ 7584749 w 12193737"/>
                <a:gd name="connsiteY14453" fmla="*/ 1567212 h 3910698"/>
                <a:gd name="connsiteX14454" fmla="*/ 7584749 w 12193737"/>
                <a:gd name="connsiteY14454" fmla="*/ 1717738 h 3910698"/>
                <a:gd name="connsiteX14455" fmla="*/ 7459462 w 12193737"/>
                <a:gd name="connsiteY14455" fmla="*/ 1645426 h 3910698"/>
                <a:gd name="connsiteX14456" fmla="*/ 7459462 w 12193737"/>
                <a:gd name="connsiteY14456" fmla="*/ 1639524 h 3910698"/>
                <a:gd name="connsiteX14457" fmla="*/ 7459462 w 12193737"/>
                <a:gd name="connsiteY14457" fmla="*/ 1649373 h 3910698"/>
                <a:gd name="connsiteX14458" fmla="*/ 7583047 w 12193737"/>
                <a:gd name="connsiteY14458" fmla="*/ 1720707 h 3910698"/>
                <a:gd name="connsiteX14459" fmla="*/ 7459462 w 12193737"/>
                <a:gd name="connsiteY14459" fmla="*/ 1792041 h 3910698"/>
                <a:gd name="connsiteX14460" fmla="*/ 7459462 w 12193737"/>
                <a:gd name="connsiteY14460" fmla="*/ 1649337 h 3910698"/>
                <a:gd name="connsiteX14461" fmla="*/ 7459462 w 12193737"/>
                <a:gd name="connsiteY14461" fmla="*/ 1795952 h 3910698"/>
                <a:gd name="connsiteX14462" fmla="*/ 7584749 w 12193737"/>
                <a:gd name="connsiteY14462" fmla="*/ 1723640 h 3910698"/>
                <a:gd name="connsiteX14463" fmla="*/ 7584749 w 12193737"/>
                <a:gd name="connsiteY14463" fmla="*/ 1868336 h 3910698"/>
                <a:gd name="connsiteX14464" fmla="*/ 7579680 w 12193737"/>
                <a:gd name="connsiteY14464" fmla="*/ 1871269 h 3910698"/>
                <a:gd name="connsiteX14465" fmla="*/ 7459498 w 12193737"/>
                <a:gd name="connsiteY14465" fmla="*/ 1801890 h 3910698"/>
                <a:gd name="connsiteX14466" fmla="*/ 7459498 w 12193737"/>
                <a:gd name="connsiteY14466" fmla="*/ 1795988 h 3910698"/>
                <a:gd name="connsiteX14467" fmla="*/ 7459462 w 12193737"/>
                <a:gd name="connsiteY14467" fmla="*/ 1805801 h 3910698"/>
                <a:gd name="connsiteX14468" fmla="*/ 7576240 w 12193737"/>
                <a:gd name="connsiteY14468" fmla="*/ 1873225 h 3910698"/>
                <a:gd name="connsiteX14469" fmla="*/ 7459462 w 12193737"/>
                <a:gd name="connsiteY14469" fmla="*/ 1940648 h 3910698"/>
                <a:gd name="connsiteX14470" fmla="*/ 7459462 w 12193737"/>
                <a:gd name="connsiteY14470" fmla="*/ 1805801 h 3910698"/>
                <a:gd name="connsiteX14471" fmla="*/ 7459462 w 12193737"/>
                <a:gd name="connsiteY14471" fmla="*/ 1970050 h 3910698"/>
                <a:gd name="connsiteX14472" fmla="*/ 7576240 w 12193737"/>
                <a:gd name="connsiteY14472" fmla="*/ 2037474 h 3910698"/>
                <a:gd name="connsiteX14473" fmla="*/ 7459462 w 12193737"/>
                <a:gd name="connsiteY14473" fmla="*/ 2104897 h 3910698"/>
                <a:gd name="connsiteX14474" fmla="*/ 7459462 w 12193737"/>
                <a:gd name="connsiteY14474" fmla="*/ 1970014 h 3910698"/>
                <a:gd name="connsiteX14475" fmla="*/ 7459462 w 12193737"/>
                <a:gd name="connsiteY14475" fmla="*/ 2108808 h 3910698"/>
                <a:gd name="connsiteX14476" fmla="*/ 7579644 w 12193737"/>
                <a:gd name="connsiteY14476" fmla="*/ 2039429 h 3910698"/>
                <a:gd name="connsiteX14477" fmla="*/ 7584714 w 12193737"/>
                <a:gd name="connsiteY14477" fmla="*/ 2042362 h 3910698"/>
                <a:gd name="connsiteX14478" fmla="*/ 7584714 w 12193737"/>
                <a:gd name="connsiteY14478" fmla="*/ 2187058 h 3910698"/>
                <a:gd name="connsiteX14479" fmla="*/ 7459426 w 12193737"/>
                <a:gd name="connsiteY14479" fmla="*/ 2114746 h 3910698"/>
                <a:gd name="connsiteX14480" fmla="*/ 7459426 w 12193737"/>
                <a:gd name="connsiteY14480" fmla="*/ 2108844 h 3910698"/>
                <a:gd name="connsiteX14481" fmla="*/ 7459462 w 12193737"/>
                <a:gd name="connsiteY14481" fmla="*/ 2118621 h 3910698"/>
                <a:gd name="connsiteX14482" fmla="*/ 7583047 w 12193737"/>
                <a:gd name="connsiteY14482" fmla="*/ 2189991 h 3910698"/>
                <a:gd name="connsiteX14483" fmla="*/ 7459462 w 12193737"/>
                <a:gd name="connsiteY14483" fmla="*/ 2261325 h 3910698"/>
                <a:gd name="connsiteX14484" fmla="*/ 7459462 w 12193737"/>
                <a:gd name="connsiteY14484" fmla="*/ 2118621 h 3910698"/>
                <a:gd name="connsiteX14485" fmla="*/ 7459462 w 12193737"/>
                <a:gd name="connsiteY14485" fmla="*/ 2265236 h 3910698"/>
                <a:gd name="connsiteX14486" fmla="*/ 7584749 w 12193737"/>
                <a:gd name="connsiteY14486" fmla="*/ 2192924 h 3910698"/>
                <a:gd name="connsiteX14487" fmla="*/ 7584749 w 12193737"/>
                <a:gd name="connsiteY14487" fmla="*/ 2343450 h 3910698"/>
                <a:gd name="connsiteX14488" fmla="*/ 7459462 w 12193737"/>
                <a:gd name="connsiteY14488" fmla="*/ 2271138 h 3910698"/>
                <a:gd name="connsiteX14489" fmla="*/ 7459462 w 12193737"/>
                <a:gd name="connsiteY14489" fmla="*/ 2265200 h 3910698"/>
                <a:gd name="connsiteX14490" fmla="*/ 7459462 w 12193737"/>
                <a:gd name="connsiteY14490" fmla="*/ 2275049 h 3910698"/>
                <a:gd name="connsiteX14491" fmla="*/ 7583047 w 12193737"/>
                <a:gd name="connsiteY14491" fmla="*/ 2346419 h 3910698"/>
                <a:gd name="connsiteX14492" fmla="*/ 7459462 w 12193737"/>
                <a:gd name="connsiteY14492" fmla="*/ 2417753 h 3910698"/>
                <a:gd name="connsiteX14493" fmla="*/ 7459462 w 12193737"/>
                <a:gd name="connsiteY14493" fmla="*/ 2275049 h 3910698"/>
                <a:gd name="connsiteX14494" fmla="*/ 7459462 w 12193737"/>
                <a:gd name="connsiteY14494" fmla="*/ 2421664 h 3910698"/>
                <a:gd name="connsiteX14495" fmla="*/ 7584749 w 12193737"/>
                <a:gd name="connsiteY14495" fmla="*/ 2349352 h 3910698"/>
                <a:gd name="connsiteX14496" fmla="*/ 7584749 w 12193737"/>
                <a:gd name="connsiteY14496" fmla="*/ 2499878 h 3910698"/>
                <a:gd name="connsiteX14497" fmla="*/ 7459462 w 12193737"/>
                <a:gd name="connsiteY14497" fmla="*/ 2427566 h 3910698"/>
                <a:gd name="connsiteX14498" fmla="*/ 7459462 w 12193737"/>
                <a:gd name="connsiteY14498" fmla="*/ 2421628 h 3910698"/>
                <a:gd name="connsiteX14499" fmla="*/ 7459462 w 12193737"/>
                <a:gd name="connsiteY14499" fmla="*/ 2431513 h 3910698"/>
                <a:gd name="connsiteX14500" fmla="*/ 7583047 w 12193737"/>
                <a:gd name="connsiteY14500" fmla="*/ 2502883 h 3910698"/>
                <a:gd name="connsiteX14501" fmla="*/ 7459462 w 12193737"/>
                <a:gd name="connsiteY14501" fmla="*/ 2574217 h 3910698"/>
                <a:gd name="connsiteX14502" fmla="*/ 7459462 w 12193737"/>
                <a:gd name="connsiteY14502" fmla="*/ 2431513 h 3910698"/>
                <a:gd name="connsiteX14503" fmla="*/ 7459462 w 12193737"/>
                <a:gd name="connsiteY14503" fmla="*/ 2578092 h 3910698"/>
                <a:gd name="connsiteX14504" fmla="*/ 7584749 w 12193737"/>
                <a:gd name="connsiteY14504" fmla="*/ 2505780 h 3910698"/>
                <a:gd name="connsiteX14505" fmla="*/ 7584749 w 12193737"/>
                <a:gd name="connsiteY14505" fmla="*/ 2650476 h 3910698"/>
                <a:gd name="connsiteX14506" fmla="*/ 7579680 w 12193737"/>
                <a:gd name="connsiteY14506" fmla="*/ 2653409 h 3910698"/>
                <a:gd name="connsiteX14507" fmla="*/ 7459462 w 12193737"/>
                <a:gd name="connsiteY14507" fmla="*/ 2584030 h 3910698"/>
                <a:gd name="connsiteX14508" fmla="*/ 7459462 w 12193737"/>
                <a:gd name="connsiteY14508" fmla="*/ 2578092 h 3910698"/>
                <a:gd name="connsiteX14509" fmla="*/ 7459462 w 12193737"/>
                <a:gd name="connsiteY14509" fmla="*/ 2587941 h 3910698"/>
                <a:gd name="connsiteX14510" fmla="*/ 7576276 w 12193737"/>
                <a:gd name="connsiteY14510" fmla="*/ 2655400 h 3910698"/>
                <a:gd name="connsiteX14511" fmla="*/ 7459462 w 12193737"/>
                <a:gd name="connsiteY14511" fmla="*/ 2722824 h 3910698"/>
                <a:gd name="connsiteX14512" fmla="*/ 7459462 w 12193737"/>
                <a:gd name="connsiteY14512" fmla="*/ 2587941 h 3910698"/>
                <a:gd name="connsiteX14513" fmla="*/ 7459462 w 12193737"/>
                <a:gd name="connsiteY14513" fmla="*/ 2752190 h 3910698"/>
                <a:gd name="connsiteX14514" fmla="*/ 7576240 w 12193737"/>
                <a:gd name="connsiteY14514" fmla="*/ 2819613 h 3910698"/>
                <a:gd name="connsiteX14515" fmla="*/ 7459462 w 12193737"/>
                <a:gd name="connsiteY14515" fmla="*/ 2887037 h 3910698"/>
                <a:gd name="connsiteX14516" fmla="*/ 7459462 w 12193737"/>
                <a:gd name="connsiteY14516" fmla="*/ 2752190 h 3910698"/>
                <a:gd name="connsiteX14517" fmla="*/ 7459462 w 12193737"/>
                <a:gd name="connsiteY14517" fmla="*/ 2890948 h 3910698"/>
                <a:gd name="connsiteX14518" fmla="*/ 7579644 w 12193737"/>
                <a:gd name="connsiteY14518" fmla="*/ 2821569 h 3910698"/>
                <a:gd name="connsiteX14519" fmla="*/ 7584749 w 12193737"/>
                <a:gd name="connsiteY14519" fmla="*/ 2824502 h 3910698"/>
                <a:gd name="connsiteX14520" fmla="*/ 7584749 w 12193737"/>
                <a:gd name="connsiteY14520" fmla="*/ 2969161 h 3910698"/>
                <a:gd name="connsiteX14521" fmla="*/ 7459462 w 12193737"/>
                <a:gd name="connsiteY14521" fmla="*/ 2896850 h 3910698"/>
                <a:gd name="connsiteX14522" fmla="*/ 7459462 w 12193737"/>
                <a:gd name="connsiteY14522" fmla="*/ 2890911 h 3910698"/>
                <a:gd name="connsiteX14523" fmla="*/ 7459462 w 12193737"/>
                <a:gd name="connsiteY14523" fmla="*/ 2900797 h 3910698"/>
                <a:gd name="connsiteX14524" fmla="*/ 7583047 w 12193737"/>
                <a:gd name="connsiteY14524" fmla="*/ 2972131 h 3910698"/>
                <a:gd name="connsiteX14525" fmla="*/ 7459462 w 12193737"/>
                <a:gd name="connsiteY14525" fmla="*/ 3043465 h 3910698"/>
                <a:gd name="connsiteX14526" fmla="*/ 7459462 w 12193737"/>
                <a:gd name="connsiteY14526" fmla="*/ 2900761 h 3910698"/>
                <a:gd name="connsiteX14527" fmla="*/ 7459462 w 12193737"/>
                <a:gd name="connsiteY14527" fmla="*/ 3047376 h 3910698"/>
                <a:gd name="connsiteX14528" fmla="*/ 7584749 w 12193737"/>
                <a:gd name="connsiteY14528" fmla="*/ 2975064 h 3910698"/>
                <a:gd name="connsiteX14529" fmla="*/ 7584749 w 12193737"/>
                <a:gd name="connsiteY14529" fmla="*/ 3125589 h 3910698"/>
                <a:gd name="connsiteX14530" fmla="*/ 7459462 w 12193737"/>
                <a:gd name="connsiteY14530" fmla="*/ 3053278 h 3910698"/>
                <a:gd name="connsiteX14531" fmla="*/ 7459462 w 12193737"/>
                <a:gd name="connsiteY14531" fmla="*/ 3047376 h 3910698"/>
                <a:gd name="connsiteX14532" fmla="*/ 7459462 w 12193737"/>
                <a:gd name="connsiteY14532" fmla="*/ 3057188 h 3910698"/>
                <a:gd name="connsiteX14533" fmla="*/ 7583047 w 12193737"/>
                <a:gd name="connsiteY14533" fmla="*/ 3128522 h 3910698"/>
                <a:gd name="connsiteX14534" fmla="*/ 7459462 w 12193737"/>
                <a:gd name="connsiteY14534" fmla="*/ 3199893 h 3910698"/>
                <a:gd name="connsiteX14535" fmla="*/ 7459462 w 12193737"/>
                <a:gd name="connsiteY14535" fmla="*/ 3057188 h 3910698"/>
                <a:gd name="connsiteX14536" fmla="*/ 7459462 w 12193737"/>
                <a:gd name="connsiteY14536" fmla="*/ 3203803 h 3910698"/>
                <a:gd name="connsiteX14537" fmla="*/ 7584749 w 12193737"/>
                <a:gd name="connsiteY14537" fmla="*/ 3131492 h 3910698"/>
                <a:gd name="connsiteX14538" fmla="*/ 7584749 w 12193737"/>
                <a:gd name="connsiteY14538" fmla="*/ 3282017 h 3910698"/>
                <a:gd name="connsiteX14539" fmla="*/ 7459462 w 12193737"/>
                <a:gd name="connsiteY14539" fmla="*/ 3209706 h 3910698"/>
                <a:gd name="connsiteX14540" fmla="*/ 7459462 w 12193737"/>
                <a:gd name="connsiteY14540" fmla="*/ 3203767 h 3910698"/>
                <a:gd name="connsiteX14541" fmla="*/ 7459462 w 12193737"/>
                <a:gd name="connsiteY14541" fmla="*/ 3213653 h 3910698"/>
                <a:gd name="connsiteX14542" fmla="*/ 7583047 w 12193737"/>
                <a:gd name="connsiteY14542" fmla="*/ 3284987 h 3910698"/>
                <a:gd name="connsiteX14543" fmla="*/ 7459462 w 12193737"/>
                <a:gd name="connsiteY14543" fmla="*/ 3356321 h 3910698"/>
                <a:gd name="connsiteX14544" fmla="*/ 7459462 w 12193737"/>
                <a:gd name="connsiteY14544" fmla="*/ 3213616 h 3910698"/>
                <a:gd name="connsiteX14545" fmla="*/ 7459462 w 12193737"/>
                <a:gd name="connsiteY14545" fmla="*/ 3360231 h 3910698"/>
                <a:gd name="connsiteX14546" fmla="*/ 7584749 w 12193737"/>
                <a:gd name="connsiteY14546" fmla="*/ 3287920 h 3910698"/>
                <a:gd name="connsiteX14547" fmla="*/ 7584749 w 12193737"/>
                <a:gd name="connsiteY14547" fmla="*/ 3432615 h 3910698"/>
                <a:gd name="connsiteX14548" fmla="*/ 7579680 w 12193737"/>
                <a:gd name="connsiteY14548" fmla="*/ 3435549 h 3910698"/>
                <a:gd name="connsiteX14549" fmla="*/ 7459498 w 12193737"/>
                <a:gd name="connsiteY14549" fmla="*/ 3366170 h 3910698"/>
                <a:gd name="connsiteX14550" fmla="*/ 7459498 w 12193737"/>
                <a:gd name="connsiteY14550" fmla="*/ 3360231 h 3910698"/>
                <a:gd name="connsiteX14551" fmla="*/ 7459462 w 12193737"/>
                <a:gd name="connsiteY14551" fmla="*/ 3370044 h 3910698"/>
                <a:gd name="connsiteX14552" fmla="*/ 7576276 w 12193737"/>
                <a:gd name="connsiteY14552" fmla="*/ 3437468 h 3910698"/>
                <a:gd name="connsiteX14553" fmla="*/ 7459462 w 12193737"/>
                <a:gd name="connsiteY14553" fmla="*/ 3504891 h 3910698"/>
                <a:gd name="connsiteX14554" fmla="*/ 7459462 w 12193737"/>
                <a:gd name="connsiteY14554" fmla="*/ 3370008 h 3910698"/>
                <a:gd name="connsiteX14555" fmla="*/ 7459462 w 12193737"/>
                <a:gd name="connsiteY14555" fmla="*/ 3534330 h 3910698"/>
                <a:gd name="connsiteX14556" fmla="*/ 7576240 w 12193737"/>
                <a:gd name="connsiteY14556" fmla="*/ 3601753 h 3910698"/>
                <a:gd name="connsiteX14557" fmla="*/ 7459462 w 12193737"/>
                <a:gd name="connsiteY14557" fmla="*/ 3669176 h 3910698"/>
                <a:gd name="connsiteX14558" fmla="*/ 7459462 w 12193737"/>
                <a:gd name="connsiteY14558" fmla="*/ 3534294 h 3910698"/>
                <a:gd name="connsiteX14559" fmla="*/ 7459462 w 12193737"/>
                <a:gd name="connsiteY14559" fmla="*/ 3682936 h 3910698"/>
                <a:gd name="connsiteX14560" fmla="*/ 7583047 w 12193737"/>
                <a:gd name="connsiteY14560" fmla="*/ 3754271 h 3910698"/>
                <a:gd name="connsiteX14561" fmla="*/ 7459462 w 12193737"/>
                <a:gd name="connsiteY14561" fmla="*/ 3825641 h 3910698"/>
                <a:gd name="connsiteX14562" fmla="*/ 7459462 w 12193737"/>
                <a:gd name="connsiteY14562" fmla="*/ 3682936 h 3910698"/>
                <a:gd name="connsiteX14563" fmla="*/ 7584714 w 12193737"/>
                <a:gd name="connsiteY14563" fmla="*/ 3907765 h 3910698"/>
                <a:gd name="connsiteX14564" fmla="*/ 7459426 w 12193737"/>
                <a:gd name="connsiteY14564" fmla="*/ 3835453 h 3910698"/>
                <a:gd name="connsiteX14565" fmla="*/ 7459426 w 12193737"/>
                <a:gd name="connsiteY14565" fmla="*/ 3829515 h 3910698"/>
                <a:gd name="connsiteX14566" fmla="*/ 7584714 w 12193737"/>
                <a:gd name="connsiteY14566" fmla="*/ 3757203 h 3910698"/>
                <a:gd name="connsiteX14567" fmla="*/ 7584714 w 12193737"/>
                <a:gd name="connsiteY14567" fmla="*/ 3907729 h 3910698"/>
                <a:gd name="connsiteX14568" fmla="*/ 7584714 w 12193737"/>
                <a:gd name="connsiteY14568" fmla="*/ 3751301 h 3910698"/>
                <a:gd name="connsiteX14569" fmla="*/ 7459426 w 12193737"/>
                <a:gd name="connsiteY14569" fmla="*/ 3678989 h 3910698"/>
                <a:gd name="connsiteX14570" fmla="*/ 7459426 w 12193737"/>
                <a:gd name="connsiteY14570" fmla="*/ 3673051 h 3910698"/>
                <a:gd name="connsiteX14571" fmla="*/ 7579608 w 12193737"/>
                <a:gd name="connsiteY14571" fmla="*/ 3603672 h 3910698"/>
                <a:gd name="connsiteX14572" fmla="*/ 7584678 w 12193737"/>
                <a:gd name="connsiteY14572" fmla="*/ 3606605 h 3910698"/>
                <a:gd name="connsiteX14573" fmla="*/ 7584678 w 12193737"/>
                <a:gd name="connsiteY14573" fmla="*/ 3751265 h 3910698"/>
                <a:gd name="connsiteX14574" fmla="*/ 7588117 w 12193737"/>
                <a:gd name="connsiteY14574" fmla="*/ 3907765 h 3910698"/>
                <a:gd name="connsiteX14575" fmla="*/ 7588117 w 12193737"/>
                <a:gd name="connsiteY14575" fmla="*/ 3757203 h 3910698"/>
                <a:gd name="connsiteX14576" fmla="*/ 7718511 w 12193737"/>
                <a:gd name="connsiteY14576" fmla="*/ 3832484 h 3910698"/>
                <a:gd name="connsiteX14577" fmla="*/ 7588117 w 12193737"/>
                <a:gd name="connsiteY14577" fmla="*/ 3907801 h 3910698"/>
                <a:gd name="connsiteX14578" fmla="*/ 7720176 w 12193737"/>
                <a:gd name="connsiteY14578" fmla="*/ 3829551 h 3910698"/>
                <a:gd name="connsiteX14579" fmla="*/ 7589819 w 12193737"/>
                <a:gd name="connsiteY14579" fmla="*/ 3754271 h 3910698"/>
                <a:gd name="connsiteX14580" fmla="*/ 7715142 w 12193737"/>
                <a:gd name="connsiteY14580" fmla="*/ 3681922 h 3910698"/>
                <a:gd name="connsiteX14581" fmla="*/ 7720212 w 12193737"/>
                <a:gd name="connsiteY14581" fmla="*/ 3684855 h 3910698"/>
                <a:gd name="connsiteX14582" fmla="*/ 7720212 w 12193737"/>
                <a:gd name="connsiteY14582" fmla="*/ 3829551 h 3910698"/>
                <a:gd name="connsiteX14583" fmla="*/ 7723580 w 12193737"/>
                <a:gd name="connsiteY14583" fmla="*/ 3686811 h 3910698"/>
                <a:gd name="connsiteX14584" fmla="*/ 7847202 w 12193737"/>
                <a:gd name="connsiteY14584" fmla="*/ 3758181 h 3910698"/>
                <a:gd name="connsiteX14585" fmla="*/ 7723580 w 12193737"/>
                <a:gd name="connsiteY14585" fmla="*/ 3829551 h 3910698"/>
                <a:gd name="connsiteX14586" fmla="*/ 7723580 w 12193737"/>
                <a:gd name="connsiteY14586" fmla="*/ 3686811 h 3910698"/>
                <a:gd name="connsiteX14587" fmla="*/ 7855675 w 12193737"/>
                <a:gd name="connsiteY14587" fmla="*/ 3907765 h 3910698"/>
                <a:gd name="connsiteX14588" fmla="*/ 7725281 w 12193737"/>
                <a:gd name="connsiteY14588" fmla="*/ 3832484 h 3910698"/>
                <a:gd name="connsiteX14589" fmla="*/ 7850606 w 12193737"/>
                <a:gd name="connsiteY14589" fmla="*/ 3760137 h 3910698"/>
                <a:gd name="connsiteX14590" fmla="*/ 7855675 w 12193737"/>
                <a:gd name="connsiteY14590" fmla="*/ 3763069 h 3910698"/>
                <a:gd name="connsiteX14591" fmla="*/ 7855675 w 12193737"/>
                <a:gd name="connsiteY14591" fmla="*/ 3907765 h 3910698"/>
                <a:gd name="connsiteX14592" fmla="*/ 7859042 w 12193737"/>
                <a:gd name="connsiteY14592" fmla="*/ 3907765 h 3910698"/>
                <a:gd name="connsiteX14593" fmla="*/ 7859042 w 12193737"/>
                <a:gd name="connsiteY14593" fmla="*/ 3765061 h 3910698"/>
                <a:gd name="connsiteX14594" fmla="*/ 7982664 w 12193737"/>
                <a:gd name="connsiteY14594" fmla="*/ 3836431 h 3910698"/>
                <a:gd name="connsiteX14595" fmla="*/ 7859042 w 12193737"/>
                <a:gd name="connsiteY14595" fmla="*/ 3907801 h 3910698"/>
                <a:gd name="connsiteX14596" fmla="*/ 7867515 w 12193737"/>
                <a:gd name="connsiteY14596" fmla="*/ 3750360 h 3910698"/>
                <a:gd name="connsiteX14597" fmla="*/ 7991138 w 12193737"/>
                <a:gd name="connsiteY14597" fmla="*/ 3678989 h 3910698"/>
                <a:gd name="connsiteX14598" fmla="*/ 7991138 w 12193737"/>
                <a:gd name="connsiteY14598" fmla="*/ 3821730 h 3910698"/>
                <a:gd name="connsiteX14599" fmla="*/ 7867515 w 12193737"/>
                <a:gd name="connsiteY14599" fmla="*/ 3750360 h 3910698"/>
                <a:gd name="connsiteX14600" fmla="*/ 8119828 w 12193737"/>
                <a:gd name="connsiteY14600" fmla="*/ 3896033 h 3910698"/>
                <a:gd name="connsiteX14601" fmla="*/ 8002978 w 12193737"/>
                <a:gd name="connsiteY14601" fmla="*/ 3828573 h 3910698"/>
                <a:gd name="connsiteX14602" fmla="*/ 8119828 w 12193737"/>
                <a:gd name="connsiteY14602" fmla="*/ 3761114 h 3910698"/>
                <a:gd name="connsiteX14603" fmla="*/ 8119828 w 12193737"/>
                <a:gd name="connsiteY14603" fmla="*/ 3896033 h 3910698"/>
                <a:gd name="connsiteX14604" fmla="*/ 8119828 w 12193737"/>
                <a:gd name="connsiteY14604" fmla="*/ 3757203 h 3910698"/>
                <a:gd name="connsiteX14605" fmla="*/ 7999574 w 12193737"/>
                <a:gd name="connsiteY14605" fmla="*/ 3826618 h 3910698"/>
                <a:gd name="connsiteX14606" fmla="*/ 7994505 w 12193737"/>
                <a:gd name="connsiteY14606" fmla="*/ 3823685 h 3910698"/>
                <a:gd name="connsiteX14607" fmla="*/ 7994505 w 12193737"/>
                <a:gd name="connsiteY14607" fmla="*/ 3678989 h 3910698"/>
                <a:gd name="connsiteX14608" fmla="*/ 8119828 w 12193737"/>
                <a:gd name="connsiteY14608" fmla="*/ 3751337 h 3910698"/>
                <a:gd name="connsiteX14609" fmla="*/ 8119828 w 12193737"/>
                <a:gd name="connsiteY14609" fmla="*/ 3757203 h 3910698"/>
                <a:gd name="connsiteX14610" fmla="*/ 8119828 w 12193737"/>
                <a:gd name="connsiteY14610" fmla="*/ 3747427 h 3910698"/>
                <a:gd name="connsiteX14611" fmla="*/ 7996207 w 12193737"/>
                <a:gd name="connsiteY14611" fmla="*/ 3676056 h 3910698"/>
                <a:gd name="connsiteX14612" fmla="*/ 8119828 w 12193737"/>
                <a:gd name="connsiteY14612" fmla="*/ 3604650 h 3910698"/>
                <a:gd name="connsiteX14613" fmla="*/ 8119828 w 12193737"/>
                <a:gd name="connsiteY14613" fmla="*/ 3747427 h 3910698"/>
                <a:gd name="connsiteX14614" fmla="*/ 8119828 w 12193737"/>
                <a:gd name="connsiteY14614" fmla="*/ 3600775 h 3910698"/>
                <a:gd name="connsiteX14615" fmla="*/ 7994505 w 12193737"/>
                <a:gd name="connsiteY14615" fmla="*/ 3673123 h 3910698"/>
                <a:gd name="connsiteX14616" fmla="*/ 7994505 w 12193737"/>
                <a:gd name="connsiteY14616" fmla="*/ 3522561 h 3910698"/>
                <a:gd name="connsiteX14617" fmla="*/ 8119828 w 12193737"/>
                <a:gd name="connsiteY14617" fmla="*/ 3594909 h 3910698"/>
                <a:gd name="connsiteX14618" fmla="*/ 8119828 w 12193737"/>
                <a:gd name="connsiteY14618" fmla="*/ 3600775 h 3910698"/>
                <a:gd name="connsiteX14619" fmla="*/ 8119828 w 12193737"/>
                <a:gd name="connsiteY14619" fmla="*/ 3590999 h 3910698"/>
                <a:gd name="connsiteX14620" fmla="*/ 7996207 w 12193737"/>
                <a:gd name="connsiteY14620" fmla="*/ 3519628 h 3910698"/>
                <a:gd name="connsiteX14621" fmla="*/ 8119828 w 12193737"/>
                <a:gd name="connsiteY14621" fmla="*/ 3448222 h 3910698"/>
                <a:gd name="connsiteX14622" fmla="*/ 8119828 w 12193737"/>
                <a:gd name="connsiteY14622" fmla="*/ 3590999 h 3910698"/>
                <a:gd name="connsiteX14623" fmla="*/ 8119828 w 12193737"/>
                <a:gd name="connsiteY14623" fmla="*/ 3444348 h 3910698"/>
                <a:gd name="connsiteX14624" fmla="*/ 7994505 w 12193737"/>
                <a:gd name="connsiteY14624" fmla="*/ 3516695 h 3910698"/>
                <a:gd name="connsiteX14625" fmla="*/ 7994505 w 12193737"/>
                <a:gd name="connsiteY14625" fmla="*/ 3366134 h 3910698"/>
                <a:gd name="connsiteX14626" fmla="*/ 8119828 w 12193737"/>
                <a:gd name="connsiteY14626" fmla="*/ 3438482 h 3910698"/>
                <a:gd name="connsiteX14627" fmla="*/ 8119828 w 12193737"/>
                <a:gd name="connsiteY14627" fmla="*/ 3444348 h 3910698"/>
                <a:gd name="connsiteX14628" fmla="*/ 8119828 w 12193737"/>
                <a:gd name="connsiteY14628" fmla="*/ 3434571 h 3910698"/>
                <a:gd name="connsiteX14629" fmla="*/ 7996207 w 12193737"/>
                <a:gd name="connsiteY14629" fmla="*/ 3363200 h 3910698"/>
                <a:gd name="connsiteX14630" fmla="*/ 8119828 w 12193737"/>
                <a:gd name="connsiteY14630" fmla="*/ 3291830 h 3910698"/>
                <a:gd name="connsiteX14631" fmla="*/ 8119828 w 12193737"/>
                <a:gd name="connsiteY14631" fmla="*/ 3434571 h 3910698"/>
                <a:gd name="connsiteX14632" fmla="*/ 8119828 w 12193737"/>
                <a:gd name="connsiteY14632" fmla="*/ 3287920 h 3910698"/>
                <a:gd name="connsiteX14633" fmla="*/ 7994505 w 12193737"/>
                <a:gd name="connsiteY14633" fmla="*/ 3360267 h 3910698"/>
                <a:gd name="connsiteX14634" fmla="*/ 7994505 w 12193737"/>
                <a:gd name="connsiteY14634" fmla="*/ 3215572 h 3910698"/>
                <a:gd name="connsiteX14635" fmla="*/ 7999574 w 12193737"/>
                <a:gd name="connsiteY14635" fmla="*/ 3212639 h 3910698"/>
                <a:gd name="connsiteX14636" fmla="*/ 8119828 w 12193737"/>
                <a:gd name="connsiteY14636" fmla="*/ 3282054 h 3910698"/>
                <a:gd name="connsiteX14637" fmla="*/ 8119828 w 12193737"/>
                <a:gd name="connsiteY14637" fmla="*/ 3287920 h 3910698"/>
                <a:gd name="connsiteX14638" fmla="*/ 8119828 w 12193737"/>
                <a:gd name="connsiteY14638" fmla="*/ 3278143 h 3910698"/>
                <a:gd name="connsiteX14639" fmla="*/ 8002978 w 12193737"/>
                <a:gd name="connsiteY14639" fmla="*/ 3210683 h 3910698"/>
                <a:gd name="connsiteX14640" fmla="*/ 8119828 w 12193737"/>
                <a:gd name="connsiteY14640" fmla="*/ 3143224 h 3910698"/>
                <a:gd name="connsiteX14641" fmla="*/ 8119828 w 12193737"/>
                <a:gd name="connsiteY14641" fmla="*/ 3278143 h 3910698"/>
                <a:gd name="connsiteX14642" fmla="*/ 8119828 w 12193737"/>
                <a:gd name="connsiteY14642" fmla="*/ 3113894 h 3910698"/>
                <a:gd name="connsiteX14643" fmla="*/ 8002978 w 12193737"/>
                <a:gd name="connsiteY14643" fmla="*/ 3046434 h 3910698"/>
                <a:gd name="connsiteX14644" fmla="*/ 8119828 w 12193737"/>
                <a:gd name="connsiteY14644" fmla="*/ 2978938 h 3910698"/>
                <a:gd name="connsiteX14645" fmla="*/ 8119828 w 12193737"/>
                <a:gd name="connsiteY14645" fmla="*/ 3113894 h 3910698"/>
                <a:gd name="connsiteX14646" fmla="*/ 8119828 w 12193737"/>
                <a:gd name="connsiteY14646" fmla="*/ 2975064 h 3910698"/>
                <a:gd name="connsiteX14647" fmla="*/ 7999574 w 12193737"/>
                <a:gd name="connsiteY14647" fmla="*/ 3044479 h 3910698"/>
                <a:gd name="connsiteX14648" fmla="*/ 7994541 w 12193737"/>
                <a:gd name="connsiteY14648" fmla="*/ 3041546 h 3910698"/>
                <a:gd name="connsiteX14649" fmla="*/ 7994541 w 12193737"/>
                <a:gd name="connsiteY14649" fmla="*/ 2896850 h 3910698"/>
                <a:gd name="connsiteX14650" fmla="*/ 8119865 w 12193737"/>
                <a:gd name="connsiteY14650" fmla="*/ 2969198 h 3910698"/>
                <a:gd name="connsiteX14651" fmla="*/ 8119865 w 12193737"/>
                <a:gd name="connsiteY14651" fmla="*/ 2975064 h 3910698"/>
                <a:gd name="connsiteX14652" fmla="*/ 8119828 w 12193737"/>
                <a:gd name="connsiteY14652" fmla="*/ 2965287 h 3910698"/>
                <a:gd name="connsiteX14653" fmla="*/ 7996207 w 12193737"/>
                <a:gd name="connsiteY14653" fmla="*/ 2893917 h 3910698"/>
                <a:gd name="connsiteX14654" fmla="*/ 8119828 w 12193737"/>
                <a:gd name="connsiteY14654" fmla="*/ 2822510 h 3910698"/>
                <a:gd name="connsiteX14655" fmla="*/ 8119828 w 12193737"/>
                <a:gd name="connsiteY14655" fmla="*/ 2965251 h 3910698"/>
                <a:gd name="connsiteX14656" fmla="*/ 8119828 w 12193737"/>
                <a:gd name="connsiteY14656" fmla="*/ 2818636 h 3910698"/>
                <a:gd name="connsiteX14657" fmla="*/ 7994505 w 12193737"/>
                <a:gd name="connsiteY14657" fmla="*/ 2890984 h 3910698"/>
                <a:gd name="connsiteX14658" fmla="*/ 7994505 w 12193737"/>
                <a:gd name="connsiteY14658" fmla="*/ 2740422 h 3910698"/>
                <a:gd name="connsiteX14659" fmla="*/ 8119828 w 12193737"/>
                <a:gd name="connsiteY14659" fmla="*/ 2812770 h 3910698"/>
                <a:gd name="connsiteX14660" fmla="*/ 8119828 w 12193737"/>
                <a:gd name="connsiteY14660" fmla="*/ 2818636 h 3910698"/>
                <a:gd name="connsiteX14661" fmla="*/ 8119828 w 12193737"/>
                <a:gd name="connsiteY14661" fmla="*/ 2808859 h 3910698"/>
                <a:gd name="connsiteX14662" fmla="*/ 7996207 w 12193737"/>
                <a:gd name="connsiteY14662" fmla="*/ 2737489 h 3910698"/>
                <a:gd name="connsiteX14663" fmla="*/ 8119828 w 12193737"/>
                <a:gd name="connsiteY14663" fmla="*/ 2666082 h 3910698"/>
                <a:gd name="connsiteX14664" fmla="*/ 8119828 w 12193737"/>
                <a:gd name="connsiteY14664" fmla="*/ 2808859 h 3910698"/>
                <a:gd name="connsiteX14665" fmla="*/ 8119828 w 12193737"/>
                <a:gd name="connsiteY14665" fmla="*/ 2662208 h 3910698"/>
                <a:gd name="connsiteX14666" fmla="*/ 7994505 w 12193737"/>
                <a:gd name="connsiteY14666" fmla="*/ 2734556 h 3910698"/>
                <a:gd name="connsiteX14667" fmla="*/ 7994505 w 12193737"/>
                <a:gd name="connsiteY14667" fmla="*/ 2583994 h 3910698"/>
                <a:gd name="connsiteX14668" fmla="*/ 8119828 w 12193737"/>
                <a:gd name="connsiteY14668" fmla="*/ 2656342 h 3910698"/>
                <a:gd name="connsiteX14669" fmla="*/ 8119828 w 12193737"/>
                <a:gd name="connsiteY14669" fmla="*/ 2662208 h 3910698"/>
                <a:gd name="connsiteX14670" fmla="*/ 8119828 w 12193737"/>
                <a:gd name="connsiteY14670" fmla="*/ 2652431 h 3910698"/>
                <a:gd name="connsiteX14671" fmla="*/ 7996207 w 12193737"/>
                <a:gd name="connsiteY14671" fmla="*/ 2581061 h 3910698"/>
                <a:gd name="connsiteX14672" fmla="*/ 8119828 w 12193737"/>
                <a:gd name="connsiteY14672" fmla="*/ 2509655 h 3910698"/>
                <a:gd name="connsiteX14673" fmla="*/ 8119828 w 12193737"/>
                <a:gd name="connsiteY14673" fmla="*/ 2652431 h 3910698"/>
                <a:gd name="connsiteX14674" fmla="*/ 8119828 w 12193737"/>
                <a:gd name="connsiteY14674" fmla="*/ 2505780 h 3910698"/>
                <a:gd name="connsiteX14675" fmla="*/ 7994505 w 12193737"/>
                <a:gd name="connsiteY14675" fmla="*/ 2578128 h 3910698"/>
                <a:gd name="connsiteX14676" fmla="*/ 7994505 w 12193737"/>
                <a:gd name="connsiteY14676" fmla="*/ 2433432 h 3910698"/>
                <a:gd name="connsiteX14677" fmla="*/ 7999611 w 12193737"/>
                <a:gd name="connsiteY14677" fmla="*/ 2430499 h 3910698"/>
                <a:gd name="connsiteX14678" fmla="*/ 8119828 w 12193737"/>
                <a:gd name="connsiteY14678" fmla="*/ 2499914 h 3910698"/>
                <a:gd name="connsiteX14679" fmla="*/ 8119828 w 12193737"/>
                <a:gd name="connsiteY14679" fmla="*/ 2505780 h 3910698"/>
                <a:gd name="connsiteX14680" fmla="*/ 8119828 w 12193737"/>
                <a:gd name="connsiteY14680" fmla="*/ 2496003 h 3910698"/>
                <a:gd name="connsiteX14681" fmla="*/ 8002978 w 12193737"/>
                <a:gd name="connsiteY14681" fmla="*/ 2428544 h 3910698"/>
                <a:gd name="connsiteX14682" fmla="*/ 8119828 w 12193737"/>
                <a:gd name="connsiteY14682" fmla="*/ 2361084 h 3910698"/>
                <a:gd name="connsiteX14683" fmla="*/ 8119828 w 12193737"/>
                <a:gd name="connsiteY14683" fmla="*/ 2496003 h 3910698"/>
                <a:gd name="connsiteX14684" fmla="*/ 8119828 w 12193737"/>
                <a:gd name="connsiteY14684" fmla="*/ 2331754 h 3910698"/>
                <a:gd name="connsiteX14685" fmla="*/ 8002978 w 12193737"/>
                <a:gd name="connsiteY14685" fmla="*/ 2264294 h 3910698"/>
                <a:gd name="connsiteX14686" fmla="*/ 8119828 w 12193737"/>
                <a:gd name="connsiteY14686" fmla="*/ 2196835 h 3910698"/>
                <a:gd name="connsiteX14687" fmla="*/ 8119828 w 12193737"/>
                <a:gd name="connsiteY14687" fmla="*/ 2331790 h 3910698"/>
                <a:gd name="connsiteX14688" fmla="*/ 8119828 w 12193737"/>
                <a:gd name="connsiteY14688" fmla="*/ 2192924 h 3910698"/>
                <a:gd name="connsiteX14689" fmla="*/ 7999574 w 12193737"/>
                <a:gd name="connsiteY14689" fmla="*/ 2262339 h 3910698"/>
                <a:gd name="connsiteX14690" fmla="*/ 7994505 w 12193737"/>
                <a:gd name="connsiteY14690" fmla="*/ 2259406 h 3910698"/>
                <a:gd name="connsiteX14691" fmla="*/ 7994505 w 12193737"/>
                <a:gd name="connsiteY14691" fmla="*/ 2114710 h 3910698"/>
                <a:gd name="connsiteX14692" fmla="*/ 8119828 w 12193737"/>
                <a:gd name="connsiteY14692" fmla="*/ 2187058 h 3910698"/>
                <a:gd name="connsiteX14693" fmla="*/ 8119828 w 12193737"/>
                <a:gd name="connsiteY14693" fmla="*/ 2192924 h 3910698"/>
                <a:gd name="connsiteX14694" fmla="*/ 8119828 w 12193737"/>
                <a:gd name="connsiteY14694" fmla="*/ 2183147 h 3910698"/>
                <a:gd name="connsiteX14695" fmla="*/ 7996207 w 12193737"/>
                <a:gd name="connsiteY14695" fmla="*/ 2111777 h 3910698"/>
                <a:gd name="connsiteX14696" fmla="*/ 8119828 w 12193737"/>
                <a:gd name="connsiteY14696" fmla="*/ 2040371 h 3910698"/>
                <a:gd name="connsiteX14697" fmla="*/ 8119828 w 12193737"/>
                <a:gd name="connsiteY14697" fmla="*/ 2183147 h 3910698"/>
                <a:gd name="connsiteX14698" fmla="*/ 8119828 w 12193737"/>
                <a:gd name="connsiteY14698" fmla="*/ 2036496 h 3910698"/>
                <a:gd name="connsiteX14699" fmla="*/ 7994505 w 12193737"/>
                <a:gd name="connsiteY14699" fmla="*/ 2108844 h 3910698"/>
                <a:gd name="connsiteX14700" fmla="*/ 7994505 w 12193737"/>
                <a:gd name="connsiteY14700" fmla="*/ 1958282 h 3910698"/>
                <a:gd name="connsiteX14701" fmla="*/ 8119828 w 12193737"/>
                <a:gd name="connsiteY14701" fmla="*/ 2030630 h 3910698"/>
                <a:gd name="connsiteX14702" fmla="*/ 8119828 w 12193737"/>
                <a:gd name="connsiteY14702" fmla="*/ 2036496 h 3910698"/>
                <a:gd name="connsiteX14703" fmla="*/ 8119828 w 12193737"/>
                <a:gd name="connsiteY14703" fmla="*/ 2026719 h 3910698"/>
                <a:gd name="connsiteX14704" fmla="*/ 7996207 w 12193737"/>
                <a:gd name="connsiteY14704" fmla="*/ 1955349 h 3910698"/>
                <a:gd name="connsiteX14705" fmla="*/ 8119828 w 12193737"/>
                <a:gd name="connsiteY14705" fmla="*/ 1883979 h 3910698"/>
                <a:gd name="connsiteX14706" fmla="*/ 8119828 w 12193737"/>
                <a:gd name="connsiteY14706" fmla="*/ 2026719 h 3910698"/>
                <a:gd name="connsiteX14707" fmla="*/ 8119828 w 12193737"/>
                <a:gd name="connsiteY14707" fmla="*/ 1880068 h 3910698"/>
                <a:gd name="connsiteX14708" fmla="*/ 7994505 w 12193737"/>
                <a:gd name="connsiteY14708" fmla="*/ 1952416 h 3910698"/>
                <a:gd name="connsiteX14709" fmla="*/ 7994505 w 12193737"/>
                <a:gd name="connsiteY14709" fmla="*/ 1801854 h 3910698"/>
                <a:gd name="connsiteX14710" fmla="*/ 8119828 w 12193737"/>
                <a:gd name="connsiteY14710" fmla="*/ 1874202 h 3910698"/>
                <a:gd name="connsiteX14711" fmla="*/ 8119828 w 12193737"/>
                <a:gd name="connsiteY14711" fmla="*/ 1880032 h 3910698"/>
                <a:gd name="connsiteX14712" fmla="*/ 8119828 w 12193737"/>
                <a:gd name="connsiteY14712" fmla="*/ 1870291 h 3910698"/>
                <a:gd name="connsiteX14713" fmla="*/ 7996207 w 12193737"/>
                <a:gd name="connsiteY14713" fmla="*/ 1798921 h 3910698"/>
                <a:gd name="connsiteX14714" fmla="*/ 8119828 w 12193737"/>
                <a:gd name="connsiteY14714" fmla="*/ 1727551 h 3910698"/>
                <a:gd name="connsiteX14715" fmla="*/ 8119828 w 12193737"/>
                <a:gd name="connsiteY14715" fmla="*/ 1870291 h 3910698"/>
                <a:gd name="connsiteX14716" fmla="*/ 8119828 w 12193737"/>
                <a:gd name="connsiteY14716" fmla="*/ 1723640 h 3910698"/>
                <a:gd name="connsiteX14717" fmla="*/ 7994505 w 12193737"/>
                <a:gd name="connsiteY14717" fmla="*/ 1795988 h 3910698"/>
                <a:gd name="connsiteX14718" fmla="*/ 7994505 w 12193737"/>
                <a:gd name="connsiteY14718" fmla="*/ 1651292 h 3910698"/>
                <a:gd name="connsiteX14719" fmla="*/ 7999574 w 12193737"/>
                <a:gd name="connsiteY14719" fmla="*/ 1648359 h 3910698"/>
                <a:gd name="connsiteX14720" fmla="*/ 8119828 w 12193737"/>
                <a:gd name="connsiteY14720" fmla="*/ 1717774 h 3910698"/>
                <a:gd name="connsiteX14721" fmla="*/ 8119828 w 12193737"/>
                <a:gd name="connsiteY14721" fmla="*/ 1723640 h 3910698"/>
                <a:gd name="connsiteX14722" fmla="*/ 8119828 w 12193737"/>
                <a:gd name="connsiteY14722" fmla="*/ 1713864 h 3910698"/>
                <a:gd name="connsiteX14723" fmla="*/ 8002978 w 12193737"/>
                <a:gd name="connsiteY14723" fmla="*/ 1646404 h 3910698"/>
                <a:gd name="connsiteX14724" fmla="*/ 8119828 w 12193737"/>
                <a:gd name="connsiteY14724" fmla="*/ 1578944 h 3910698"/>
                <a:gd name="connsiteX14725" fmla="*/ 8119828 w 12193737"/>
                <a:gd name="connsiteY14725" fmla="*/ 1713900 h 3910698"/>
                <a:gd name="connsiteX14726" fmla="*/ 8119828 w 12193737"/>
                <a:gd name="connsiteY14726" fmla="*/ 1549650 h 3910698"/>
                <a:gd name="connsiteX14727" fmla="*/ 8002978 w 12193737"/>
                <a:gd name="connsiteY14727" fmla="*/ 1482191 h 3910698"/>
                <a:gd name="connsiteX14728" fmla="*/ 8119828 w 12193737"/>
                <a:gd name="connsiteY14728" fmla="*/ 1414731 h 3910698"/>
                <a:gd name="connsiteX14729" fmla="*/ 8119828 w 12193737"/>
                <a:gd name="connsiteY14729" fmla="*/ 1549687 h 3910698"/>
                <a:gd name="connsiteX14730" fmla="*/ 8119828 w 12193737"/>
                <a:gd name="connsiteY14730" fmla="*/ 1410784 h 3910698"/>
                <a:gd name="connsiteX14731" fmla="*/ 7999574 w 12193737"/>
                <a:gd name="connsiteY14731" fmla="*/ 1480199 h 3910698"/>
                <a:gd name="connsiteX14732" fmla="*/ 7994541 w 12193737"/>
                <a:gd name="connsiteY14732" fmla="*/ 1477266 h 3910698"/>
                <a:gd name="connsiteX14733" fmla="*/ 7994541 w 12193737"/>
                <a:gd name="connsiteY14733" fmla="*/ 1332570 h 3910698"/>
                <a:gd name="connsiteX14734" fmla="*/ 8119865 w 12193737"/>
                <a:gd name="connsiteY14734" fmla="*/ 1404918 h 3910698"/>
                <a:gd name="connsiteX14735" fmla="*/ 8119865 w 12193737"/>
                <a:gd name="connsiteY14735" fmla="*/ 1410748 h 3910698"/>
                <a:gd name="connsiteX14736" fmla="*/ 8119828 w 12193737"/>
                <a:gd name="connsiteY14736" fmla="*/ 1401008 h 3910698"/>
                <a:gd name="connsiteX14737" fmla="*/ 7996207 w 12193737"/>
                <a:gd name="connsiteY14737" fmla="*/ 1329637 h 3910698"/>
                <a:gd name="connsiteX14738" fmla="*/ 8119828 w 12193737"/>
                <a:gd name="connsiteY14738" fmla="*/ 1258267 h 3910698"/>
                <a:gd name="connsiteX14739" fmla="*/ 8119828 w 12193737"/>
                <a:gd name="connsiteY14739" fmla="*/ 1401008 h 3910698"/>
                <a:gd name="connsiteX14740" fmla="*/ 8119828 w 12193737"/>
                <a:gd name="connsiteY14740" fmla="*/ 1254357 h 3910698"/>
                <a:gd name="connsiteX14741" fmla="*/ 7994505 w 12193737"/>
                <a:gd name="connsiteY14741" fmla="*/ 1326704 h 3910698"/>
                <a:gd name="connsiteX14742" fmla="*/ 7994505 w 12193737"/>
                <a:gd name="connsiteY14742" fmla="*/ 1176143 h 3910698"/>
                <a:gd name="connsiteX14743" fmla="*/ 8119828 w 12193737"/>
                <a:gd name="connsiteY14743" fmla="*/ 1248490 h 3910698"/>
                <a:gd name="connsiteX14744" fmla="*/ 8119828 w 12193737"/>
                <a:gd name="connsiteY14744" fmla="*/ 1254320 h 3910698"/>
                <a:gd name="connsiteX14745" fmla="*/ 8119828 w 12193737"/>
                <a:gd name="connsiteY14745" fmla="*/ 1244580 h 3910698"/>
                <a:gd name="connsiteX14746" fmla="*/ 7996207 w 12193737"/>
                <a:gd name="connsiteY14746" fmla="*/ 1173210 h 3910698"/>
                <a:gd name="connsiteX14747" fmla="*/ 8119828 w 12193737"/>
                <a:gd name="connsiteY14747" fmla="*/ 1101839 h 3910698"/>
                <a:gd name="connsiteX14748" fmla="*/ 8119828 w 12193737"/>
                <a:gd name="connsiteY14748" fmla="*/ 1244580 h 3910698"/>
                <a:gd name="connsiteX14749" fmla="*/ 8119828 w 12193737"/>
                <a:gd name="connsiteY14749" fmla="*/ 1097929 h 3910698"/>
                <a:gd name="connsiteX14750" fmla="*/ 7994505 w 12193737"/>
                <a:gd name="connsiteY14750" fmla="*/ 1170276 h 3910698"/>
                <a:gd name="connsiteX14751" fmla="*/ 7994505 w 12193737"/>
                <a:gd name="connsiteY14751" fmla="*/ 1019715 h 3910698"/>
                <a:gd name="connsiteX14752" fmla="*/ 8119828 w 12193737"/>
                <a:gd name="connsiteY14752" fmla="*/ 1092063 h 3910698"/>
                <a:gd name="connsiteX14753" fmla="*/ 8119828 w 12193737"/>
                <a:gd name="connsiteY14753" fmla="*/ 1097929 h 3910698"/>
                <a:gd name="connsiteX14754" fmla="*/ 8119828 w 12193737"/>
                <a:gd name="connsiteY14754" fmla="*/ 1088152 h 3910698"/>
                <a:gd name="connsiteX14755" fmla="*/ 7996207 w 12193737"/>
                <a:gd name="connsiteY14755" fmla="*/ 1016782 h 3910698"/>
                <a:gd name="connsiteX14756" fmla="*/ 8119828 w 12193737"/>
                <a:gd name="connsiteY14756" fmla="*/ 945411 h 3910698"/>
                <a:gd name="connsiteX14757" fmla="*/ 8119828 w 12193737"/>
                <a:gd name="connsiteY14757" fmla="*/ 1088188 h 3910698"/>
                <a:gd name="connsiteX14758" fmla="*/ 8119828 w 12193737"/>
                <a:gd name="connsiteY14758" fmla="*/ 941501 h 3910698"/>
                <a:gd name="connsiteX14759" fmla="*/ 7994505 w 12193737"/>
                <a:gd name="connsiteY14759" fmla="*/ 1013848 h 3910698"/>
                <a:gd name="connsiteX14760" fmla="*/ 7994505 w 12193737"/>
                <a:gd name="connsiteY14760" fmla="*/ 869153 h 3910698"/>
                <a:gd name="connsiteX14761" fmla="*/ 7999611 w 12193737"/>
                <a:gd name="connsiteY14761" fmla="*/ 866220 h 3910698"/>
                <a:gd name="connsiteX14762" fmla="*/ 8119828 w 12193737"/>
                <a:gd name="connsiteY14762" fmla="*/ 935635 h 3910698"/>
                <a:gd name="connsiteX14763" fmla="*/ 8119828 w 12193737"/>
                <a:gd name="connsiteY14763" fmla="*/ 941501 h 3910698"/>
                <a:gd name="connsiteX14764" fmla="*/ 8119828 w 12193737"/>
                <a:gd name="connsiteY14764" fmla="*/ 931724 h 3910698"/>
                <a:gd name="connsiteX14765" fmla="*/ 8003014 w 12193737"/>
                <a:gd name="connsiteY14765" fmla="*/ 864264 h 3910698"/>
                <a:gd name="connsiteX14766" fmla="*/ 8119828 w 12193737"/>
                <a:gd name="connsiteY14766" fmla="*/ 796805 h 3910698"/>
                <a:gd name="connsiteX14767" fmla="*/ 8119828 w 12193737"/>
                <a:gd name="connsiteY14767" fmla="*/ 931724 h 3910698"/>
                <a:gd name="connsiteX14768" fmla="*/ 8119828 w 12193737"/>
                <a:gd name="connsiteY14768" fmla="*/ 767475 h 3910698"/>
                <a:gd name="connsiteX14769" fmla="*/ 8002978 w 12193737"/>
                <a:gd name="connsiteY14769" fmla="*/ 700015 h 3910698"/>
                <a:gd name="connsiteX14770" fmla="*/ 8119828 w 12193737"/>
                <a:gd name="connsiteY14770" fmla="*/ 632555 h 3910698"/>
                <a:gd name="connsiteX14771" fmla="*/ 8119828 w 12193737"/>
                <a:gd name="connsiteY14771" fmla="*/ 767475 h 3910698"/>
                <a:gd name="connsiteX14772" fmla="*/ 8119828 w 12193737"/>
                <a:gd name="connsiteY14772" fmla="*/ 628645 h 3910698"/>
                <a:gd name="connsiteX14773" fmla="*/ 7999574 w 12193737"/>
                <a:gd name="connsiteY14773" fmla="*/ 698060 h 3910698"/>
                <a:gd name="connsiteX14774" fmla="*/ 7994505 w 12193737"/>
                <a:gd name="connsiteY14774" fmla="*/ 695127 h 3910698"/>
                <a:gd name="connsiteX14775" fmla="*/ 7994505 w 12193737"/>
                <a:gd name="connsiteY14775" fmla="*/ 550431 h 3910698"/>
                <a:gd name="connsiteX14776" fmla="*/ 8119828 w 12193737"/>
                <a:gd name="connsiteY14776" fmla="*/ 622779 h 3910698"/>
                <a:gd name="connsiteX14777" fmla="*/ 8119828 w 12193737"/>
                <a:gd name="connsiteY14777" fmla="*/ 628609 h 3910698"/>
                <a:gd name="connsiteX14778" fmla="*/ 8119828 w 12193737"/>
                <a:gd name="connsiteY14778" fmla="*/ 618868 h 3910698"/>
                <a:gd name="connsiteX14779" fmla="*/ 7996207 w 12193737"/>
                <a:gd name="connsiteY14779" fmla="*/ 547498 h 3910698"/>
                <a:gd name="connsiteX14780" fmla="*/ 8119828 w 12193737"/>
                <a:gd name="connsiteY14780" fmla="*/ 476128 h 3910698"/>
                <a:gd name="connsiteX14781" fmla="*/ 8119828 w 12193737"/>
                <a:gd name="connsiteY14781" fmla="*/ 618904 h 3910698"/>
                <a:gd name="connsiteX14782" fmla="*/ 8119828 w 12193737"/>
                <a:gd name="connsiteY14782" fmla="*/ 472217 h 3910698"/>
                <a:gd name="connsiteX14783" fmla="*/ 7994505 w 12193737"/>
                <a:gd name="connsiteY14783" fmla="*/ 544565 h 3910698"/>
                <a:gd name="connsiteX14784" fmla="*/ 7994505 w 12193737"/>
                <a:gd name="connsiteY14784" fmla="*/ 394003 h 3910698"/>
                <a:gd name="connsiteX14785" fmla="*/ 8119828 w 12193737"/>
                <a:gd name="connsiteY14785" fmla="*/ 466351 h 3910698"/>
                <a:gd name="connsiteX14786" fmla="*/ 8119828 w 12193737"/>
                <a:gd name="connsiteY14786" fmla="*/ 472181 h 3910698"/>
                <a:gd name="connsiteX14787" fmla="*/ 8119828 w 12193737"/>
                <a:gd name="connsiteY14787" fmla="*/ 462440 h 3910698"/>
                <a:gd name="connsiteX14788" fmla="*/ 7996207 w 12193737"/>
                <a:gd name="connsiteY14788" fmla="*/ 391070 h 3910698"/>
                <a:gd name="connsiteX14789" fmla="*/ 8119828 w 12193737"/>
                <a:gd name="connsiteY14789" fmla="*/ 319700 h 3910698"/>
                <a:gd name="connsiteX14790" fmla="*/ 8119828 w 12193737"/>
                <a:gd name="connsiteY14790" fmla="*/ 462476 h 3910698"/>
                <a:gd name="connsiteX14791" fmla="*/ 8119828 w 12193737"/>
                <a:gd name="connsiteY14791" fmla="*/ 315789 h 3910698"/>
                <a:gd name="connsiteX14792" fmla="*/ 7994505 w 12193737"/>
                <a:gd name="connsiteY14792" fmla="*/ 388137 h 3910698"/>
                <a:gd name="connsiteX14793" fmla="*/ 7994505 w 12193737"/>
                <a:gd name="connsiteY14793" fmla="*/ 237575 h 3910698"/>
                <a:gd name="connsiteX14794" fmla="*/ 8119828 w 12193737"/>
                <a:gd name="connsiteY14794" fmla="*/ 309923 h 3910698"/>
                <a:gd name="connsiteX14795" fmla="*/ 8119828 w 12193737"/>
                <a:gd name="connsiteY14795" fmla="*/ 315789 h 3910698"/>
                <a:gd name="connsiteX14796" fmla="*/ 8119828 w 12193737"/>
                <a:gd name="connsiteY14796" fmla="*/ 306012 h 3910698"/>
                <a:gd name="connsiteX14797" fmla="*/ 7996207 w 12193737"/>
                <a:gd name="connsiteY14797" fmla="*/ 234642 h 3910698"/>
                <a:gd name="connsiteX14798" fmla="*/ 8119828 w 12193737"/>
                <a:gd name="connsiteY14798" fmla="*/ 163272 h 3910698"/>
                <a:gd name="connsiteX14799" fmla="*/ 8119828 w 12193737"/>
                <a:gd name="connsiteY14799" fmla="*/ 306048 h 3910698"/>
                <a:gd name="connsiteX14800" fmla="*/ 8119828 w 12193737"/>
                <a:gd name="connsiteY14800" fmla="*/ 159361 h 3910698"/>
                <a:gd name="connsiteX14801" fmla="*/ 7994505 w 12193737"/>
                <a:gd name="connsiteY14801" fmla="*/ 231709 h 3910698"/>
                <a:gd name="connsiteX14802" fmla="*/ 7994505 w 12193737"/>
                <a:gd name="connsiteY14802" fmla="*/ 87013 h 3910698"/>
                <a:gd name="connsiteX14803" fmla="*/ 7999574 w 12193737"/>
                <a:gd name="connsiteY14803" fmla="*/ 84080 h 3910698"/>
                <a:gd name="connsiteX14804" fmla="*/ 8119828 w 12193737"/>
                <a:gd name="connsiteY14804" fmla="*/ 153495 h 3910698"/>
                <a:gd name="connsiteX14805" fmla="*/ 8119828 w 12193737"/>
                <a:gd name="connsiteY14805" fmla="*/ 159325 h 3910698"/>
                <a:gd name="connsiteX14806" fmla="*/ 8119828 w 12193737"/>
                <a:gd name="connsiteY14806" fmla="*/ 149584 h 3910698"/>
                <a:gd name="connsiteX14807" fmla="*/ 8002978 w 12193737"/>
                <a:gd name="connsiteY14807" fmla="*/ 82125 h 3910698"/>
                <a:gd name="connsiteX14808" fmla="*/ 8119828 w 12193737"/>
                <a:gd name="connsiteY14808" fmla="*/ 14665 h 3910698"/>
                <a:gd name="connsiteX14809" fmla="*/ 8119828 w 12193737"/>
                <a:gd name="connsiteY14809" fmla="*/ 149620 h 3910698"/>
                <a:gd name="connsiteX14810" fmla="*/ 8136775 w 12193737"/>
                <a:gd name="connsiteY14810" fmla="*/ 3896033 h 3910698"/>
                <a:gd name="connsiteX14811" fmla="*/ 8136775 w 12193737"/>
                <a:gd name="connsiteY14811" fmla="*/ 3761114 h 3910698"/>
                <a:gd name="connsiteX14812" fmla="*/ 8253626 w 12193737"/>
                <a:gd name="connsiteY14812" fmla="*/ 3828573 h 3910698"/>
                <a:gd name="connsiteX14813" fmla="*/ 8136775 w 12193737"/>
                <a:gd name="connsiteY14813" fmla="*/ 3896033 h 3910698"/>
                <a:gd name="connsiteX14814" fmla="*/ 8257030 w 12193737"/>
                <a:gd name="connsiteY14814" fmla="*/ 3826618 h 3910698"/>
                <a:gd name="connsiteX14815" fmla="*/ 8136775 w 12193737"/>
                <a:gd name="connsiteY14815" fmla="*/ 3757203 h 3910698"/>
                <a:gd name="connsiteX14816" fmla="*/ 8136775 w 12193737"/>
                <a:gd name="connsiteY14816" fmla="*/ 3751301 h 3910698"/>
                <a:gd name="connsiteX14817" fmla="*/ 8262063 w 12193737"/>
                <a:gd name="connsiteY14817" fmla="*/ 3678989 h 3910698"/>
                <a:gd name="connsiteX14818" fmla="*/ 8262063 w 12193737"/>
                <a:gd name="connsiteY14818" fmla="*/ 3823685 h 3910698"/>
                <a:gd name="connsiteX14819" fmla="*/ 8257030 w 12193737"/>
                <a:gd name="connsiteY14819" fmla="*/ 3826618 h 3910698"/>
                <a:gd name="connsiteX14820" fmla="*/ 8265467 w 12193737"/>
                <a:gd name="connsiteY14820" fmla="*/ 3821730 h 3910698"/>
                <a:gd name="connsiteX14821" fmla="*/ 8265467 w 12193737"/>
                <a:gd name="connsiteY14821" fmla="*/ 3678989 h 3910698"/>
                <a:gd name="connsiteX14822" fmla="*/ 8389088 w 12193737"/>
                <a:gd name="connsiteY14822" fmla="*/ 3750396 h 3910698"/>
                <a:gd name="connsiteX14823" fmla="*/ 8265467 w 12193737"/>
                <a:gd name="connsiteY14823" fmla="*/ 3821766 h 3910698"/>
                <a:gd name="connsiteX14824" fmla="*/ 8397562 w 12193737"/>
                <a:gd name="connsiteY14824" fmla="*/ 3907765 h 3910698"/>
                <a:gd name="connsiteX14825" fmla="*/ 8273976 w 12193737"/>
                <a:gd name="connsiteY14825" fmla="*/ 3836431 h 3910698"/>
                <a:gd name="connsiteX14826" fmla="*/ 8397562 w 12193737"/>
                <a:gd name="connsiteY14826" fmla="*/ 3765061 h 3910698"/>
                <a:gd name="connsiteX14827" fmla="*/ 8397562 w 12193737"/>
                <a:gd name="connsiteY14827" fmla="*/ 3907765 h 3910698"/>
                <a:gd name="connsiteX14828" fmla="*/ 8400929 w 12193737"/>
                <a:gd name="connsiteY14828" fmla="*/ 3907765 h 3910698"/>
                <a:gd name="connsiteX14829" fmla="*/ 8400929 w 12193737"/>
                <a:gd name="connsiteY14829" fmla="*/ 3763106 h 3910698"/>
                <a:gd name="connsiteX14830" fmla="*/ 8406034 w 12193737"/>
                <a:gd name="connsiteY14830" fmla="*/ 3760173 h 3910698"/>
                <a:gd name="connsiteX14831" fmla="*/ 8531322 w 12193737"/>
                <a:gd name="connsiteY14831" fmla="*/ 3832521 h 3910698"/>
                <a:gd name="connsiteX14832" fmla="*/ 8400965 w 12193737"/>
                <a:gd name="connsiteY14832" fmla="*/ 3907801 h 3910698"/>
                <a:gd name="connsiteX14833" fmla="*/ 8533024 w 12193737"/>
                <a:gd name="connsiteY14833" fmla="*/ 3829551 h 3910698"/>
                <a:gd name="connsiteX14834" fmla="*/ 8409438 w 12193737"/>
                <a:gd name="connsiteY14834" fmla="*/ 3758217 h 3910698"/>
                <a:gd name="connsiteX14835" fmla="*/ 8533024 w 12193737"/>
                <a:gd name="connsiteY14835" fmla="*/ 3686847 h 3910698"/>
                <a:gd name="connsiteX14836" fmla="*/ 8533024 w 12193737"/>
                <a:gd name="connsiteY14836" fmla="*/ 3829551 h 3910698"/>
                <a:gd name="connsiteX14837" fmla="*/ 8536391 w 12193737"/>
                <a:gd name="connsiteY14837" fmla="*/ 3684855 h 3910698"/>
                <a:gd name="connsiteX14838" fmla="*/ 8541498 w 12193737"/>
                <a:gd name="connsiteY14838" fmla="*/ 3681922 h 3910698"/>
                <a:gd name="connsiteX14839" fmla="*/ 8666785 w 12193737"/>
                <a:gd name="connsiteY14839" fmla="*/ 3754271 h 3910698"/>
                <a:gd name="connsiteX14840" fmla="*/ 8536391 w 12193737"/>
                <a:gd name="connsiteY14840" fmla="*/ 3829551 h 3910698"/>
                <a:gd name="connsiteX14841" fmla="*/ 8536391 w 12193737"/>
                <a:gd name="connsiteY14841" fmla="*/ 3684855 h 3910698"/>
                <a:gd name="connsiteX14842" fmla="*/ 8668486 w 12193737"/>
                <a:gd name="connsiteY14842" fmla="*/ 3907765 h 3910698"/>
                <a:gd name="connsiteX14843" fmla="*/ 8538129 w 12193737"/>
                <a:gd name="connsiteY14843" fmla="*/ 3832484 h 3910698"/>
                <a:gd name="connsiteX14844" fmla="*/ 8668486 w 12193737"/>
                <a:gd name="connsiteY14844" fmla="*/ 3757203 h 3910698"/>
                <a:gd name="connsiteX14845" fmla="*/ 8668486 w 12193737"/>
                <a:gd name="connsiteY14845" fmla="*/ 3907729 h 3910698"/>
                <a:gd name="connsiteX14846" fmla="*/ 8668486 w 12193737"/>
                <a:gd name="connsiteY14846" fmla="*/ 3751301 h 3910698"/>
                <a:gd name="connsiteX14847" fmla="*/ 8544901 w 12193737"/>
                <a:gd name="connsiteY14847" fmla="*/ 3679967 h 3910698"/>
                <a:gd name="connsiteX14848" fmla="*/ 8668486 w 12193737"/>
                <a:gd name="connsiteY14848" fmla="*/ 3608633 h 3910698"/>
                <a:gd name="connsiteX14849" fmla="*/ 8668486 w 12193737"/>
                <a:gd name="connsiteY14849" fmla="*/ 3751337 h 3910698"/>
                <a:gd name="connsiteX14850" fmla="*/ 8797178 w 12193737"/>
                <a:gd name="connsiteY14850" fmla="*/ 3835417 h 3910698"/>
                <a:gd name="connsiteX14851" fmla="*/ 8671855 w 12193737"/>
                <a:gd name="connsiteY14851" fmla="*/ 3907765 h 3910698"/>
                <a:gd name="connsiteX14852" fmla="*/ 8671855 w 12193737"/>
                <a:gd name="connsiteY14852" fmla="*/ 3757203 h 3910698"/>
                <a:gd name="connsiteX14853" fmla="*/ 8797178 w 12193737"/>
                <a:gd name="connsiteY14853" fmla="*/ 3829551 h 3910698"/>
                <a:gd name="connsiteX14854" fmla="*/ 8797178 w 12193737"/>
                <a:gd name="connsiteY14854" fmla="*/ 3835417 h 3910698"/>
                <a:gd name="connsiteX14855" fmla="*/ 8797178 w 12193737"/>
                <a:gd name="connsiteY14855" fmla="*/ 3825641 h 3910698"/>
                <a:gd name="connsiteX14856" fmla="*/ 8673556 w 12193737"/>
                <a:gd name="connsiteY14856" fmla="*/ 3754271 h 3910698"/>
                <a:gd name="connsiteX14857" fmla="*/ 8797178 w 12193737"/>
                <a:gd name="connsiteY14857" fmla="*/ 3682900 h 3910698"/>
                <a:gd name="connsiteX14858" fmla="*/ 8797178 w 12193737"/>
                <a:gd name="connsiteY14858" fmla="*/ 3825604 h 3910698"/>
                <a:gd name="connsiteX14859" fmla="*/ 8797178 w 12193737"/>
                <a:gd name="connsiteY14859" fmla="*/ 3678989 h 3910698"/>
                <a:gd name="connsiteX14860" fmla="*/ 8671855 w 12193737"/>
                <a:gd name="connsiteY14860" fmla="*/ 3751337 h 3910698"/>
                <a:gd name="connsiteX14861" fmla="*/ 8671855 w 12193737"/>
                <a:gd name="connsiteY14861" fmla="*/ 3606678 h 3910698"/>
                <a:gd name="connsiteX14862" fmla="*/ 8676924 w 12193737"/>
                <a:gd name="connsiteY14862" fmla="*/ 3603745 h 3910698"/>
                <a:gd name="connsiteX14863" fmla="*/ 8797142 w 12193737"/>
                <a:gd name="connsiteY14863" fmla="*/ 3673160 h 3910698"/>
                <a:gd name="connsiteX14864" fmla="*/ 8797142 w 12193737"/>
                <a:gd name="connsiteY14864" fmla="*/ 3679026 h 3910698"/>
                <a:gd name="connsiteX14865" fmla="*/ 8797178 w 12193737"/>
                <a:gd name="connsiteY14865" fmla="*/ 3669213 h 3910698"/>
                <a:gd name="connsiteX14866" fmla="*/ 8680363 w 12193737"/>
                <a:gd name="connsiteY14866" fmla="*/ 3601789 h 3910698"/>
                <a:gd name="connsiteX14867" fmla="*/ 8797178 w 12193737"/>
                <a:gd name="connsiteY14867" fmla="*/ 3534330 h 3910698"/>
                <a:gd name="connsiteX14868" fmla="*/ 8797178 w 12193737"/>
                <a:gd name="connsiteY14868" fmla="*/ 3669213 h 3910698"/>
                <a:gd name="connsiteX14869" fmla="*/ 8797178 w 12193737"/>
                <a:gd name="connsiteY14869" fmla="*/ 3504963 h 3910698"/>
                <a:gd name="connsiteX14870" fmla="*/ 8680327 w 12193737"/>
                <a:gd name="connsiteY14870" fmla="*/ 3437504 h 3910698"/>
                <a:gd name="connsiteX14871" fmla="*/ 8797178 w 12193737"/>
                <a:gd name="connsiteY14871" fmla="*/ 3370044 h 3910698"/>
                <a:gd name="connsiteX14872" fmla="*/ 8797178 w 12193737"/>
                <a:gd name="connsiteY14872" fmla="*/ 3504963 h 3910698"/>
                <a:gd name="connsiteX14873" fmla="*/ 8797178 w 12193737"/>
                <a:gd name="connsiteY14873" fmla="*/ 3366134 h 3910698"/>
                <a:gd name="connsiteX14874" fmla="*/ 8676924 w 12193737"/>
                <a:gd name="connsiteY14874" fmla="*/ 3435549 h 3910698"/>
                <a:gd name="connsiteX14875" fmla="*/ 8671891 w 12193737"/>
                <a:gd name="connsiteY14875" fmla="*/ 3432615 h 3910698"/>
                <a:gd name="connsiteX14876" fmla="*/ 8671891 w 12193737"/>
                <a:gd name="connsiteY14876" fmla="*/ 3287920 h 3910698"/>
                <a:gd name="connsiteX14877" fmla="*/ 8797214 w 12193737"/>
                <a:gd name="connsiteY14877" fmla="*/ 3360267 h 3910698"/>
                <a:gd name="connsiteX14878" fmla="*/ 8797214 w 12193737"/>
                <a:gd name="connsiteY14878" fmla="*/ 3366134 h 3910698"/>
                <a:gd name="connsiteX14879" fmla="*/ 8797178 w 12193737"/>
                <a:gd name="connsiteY14879" fmla="*/ 3356357 h 3910698"/>
                <a:gd name="connsiteX14880" fmla="*/ 8673556 w 12193737"/>
                <a:gd name="connsiteY14880" fmla="*/ 3285023 h 3910698"/>
                <a:gd name="connsiteX14881" fmla="*/ 8797178 w 12193737"/>
                <a:gd name="connsiteY14881" fmla="*/ 3213653 h 3910698"/>
                <a:gd name="connsiteX14882" fmla="*/ 8797178 w 12193737"/>
                <a:gd name="connsiteY14882" fmla="*/ 3356357 h 3910698"/>
                <a:gd name="connsiteX14883" fmla="*/ 8797178 w 12193737"/>
                <a:gd name="connsiteY14883" fmla="*/ 3209706 h 3910698"/>
                <a:gd name="connsiteX14884" fmla="*/ 8671855 w 12193737"/>
                <a:gd name="connsiteY14884" fmla="*/ 3282054 h 3910698"/>
                <a:gd name="connsiteX14885" fmla="*/ 8671855 w 12193737"/>
                <a:gd name="connsiteY14885" fmla="*/ 3131492 h 3910698"/>
                <a:gd name="connsiteX14886" fmla="*/ 8797178 w 12193737"/>
                <a:gd name="connsiteY14886" fmla="*/ 3203840 h 3910698"/>
                <a:gd name="connsiteX14887" fmla="*/ 8797178 w 12193737"/>
                <a:gd name="connsiteY14887" fmla="*/ 3209706 h 3910698"/>
                <a:gd name="connsiteX14888" fmla="*/ 8797178 w 12193737"/>
                <a:gd name="connsiteY14888" fmla="*/ 3199929 h 3910698"/>
                <a:gd name="connsiteX14889" fmla="*/ 8673556 w 12193737"/>
                <a:gd name="connsiteY14889" fmla="*/ 3128559 h 3910698"/>
                <a:gd name="connsiteX14890" fmla="*/ 8797178 w 12193737"/>
                <a:gd name="connsiteY14890" fmla="*/ 3057188 h 3910698"/>
                <a:gd name="connsiteX14891" fmla="*/ 8797178 w 12193737"/>
                <a:gd name="connsiteY14891" fmla="*/ 3199929 h 3910698"/>
                <a:gd name="connsiteX14892" fmla="*/ 8797178 w 12193737"/>
                <a:gd name="connsiteY14892" fmla="*/ 3053278 h 3910698"/>
                <a:gd name="connsiteX14893" fmla="*/ 8671855 w 12193737"/>
                <a:gd name="connsiteY14893" fmla="*/ 3125626 h 3910698"/>
                <a:gd name="connsiteX14894" fmla="*/ 8671855 w 12193737"/>
                <a:gd name="connsiteY14894" fmla="*/ 2975064 h 3910698"/>
                <a:gd name="connsiteX14895" fmla="*/ 8797178 w 12193737"/>
                <a:gd name="connsiteY14895" fmla="*/ 3047412 h 3910698"/>
                <a:gd name="connsiteX14896" fmla="*/ 8797178 w 12193737"/>
                <a:gd name="connsiteY14896" fmla="*/ 3053278 h 3910698"/>
                <a:gd name="connsiteX14897" fmla="*/ 8797178 w 12193737"/>
                <a:gd name="connsiteY14897" fmla="*/ 3043501 h 3910698"/>
                <a:gd name="connsiteX14898" fmla="*/ 8673556 w 12193737"/>
                <a:gd name="connsiteY14898" fmla="*/ 2972131 h 3910698"/>
                <a:gd name="connsiteX14899" fmla="*/ 8797178 w 12193737"/>
                <a:gd name="connsiteY14899" fmla="*/ 2900761 h 3910698"/>
                <a:gd name="connsiteX14900" fmla="*/ 8797178 w 12193737"/>
                <a:gd name="connsiteY14900" fmla="*/ 3043465 h 3910698"/>
                <a:gd name="connsiteX14901" fmla="*/ 8797178 w 12193737"/>
                <a:gd name="connsiteY14901" fmla="*/ 2896850 h 3910698"/>
                <a:gd name="connsiteX14902" fmla="*/ 8671855 w 12193737"/>
                <a:gd name="connsiteY14902" fmla="*/ 2969198 h 3910698"/>
                <a:gd name="connsiteX14903" fmla="*/ 8671855 w 12193737"/>
                <a:gd name="connsiteY14903" fmla="*/ 2824502 h 3910698"/>
                <a:gd name="connsiteX14904" fmla="*/ 8676924 w 12193737"/>
                <a:gd name="connsiteY14904" fmla="*/ 2821569 h 3910698"/>
                <a:gd name="connsiteX14905" fmla="*/ 8797142 w 12193737"/>
                <a:gd name="connsiteY14905" fmla="*/ 2890984 h 3910698"/>
                <a:gd name="connsiteX14906" fmla="*/ 8797142 w 12193737"/>
                <a:gd name="connsiteY14906" fmla="*/ 2896850 h 3910698"/>
                <a:gd name="connsiteX14907" fmla="*/ 8797178 w 12193737"/>
                <a:gd name="connsiteY14907" fmla="*/ 2887073 h 3910698"/>
                <a:gd name="connsiteX14908" fmla="*/ 8680327 w 12193737"/>
                <a:gd name="connsiteY14908" fmla="*/ 2819613 h 3910698"/>
                <a:gd name="connsiteX14909" fmla="*/ 8797178 w 12193737"/>
                <a:gd name="connsiteY14909" fmla="*/ 2752154 h 3910698"/>
                <a:gd name="connsiteX14910" fmla="*/ 8797178 w 12193737"/>
                <a:gd name="connsiteY14910" fmla="*/ 2887037 h 3910698"/>
                <a:gd name="connsiteX14911" fmla="*/ 8797178 w 12193737"/>
                <a:gd name="connsiteY14911" fmla="*/ 2722824 h 3910698"/>
                <a:gd name="connsiteX14912" fmla="*/ 8680327 w 12193737"/>
                <a:gd name="connsiteY14912" fmla="*/ 2655364 h 3910698"/>
                <a:gd name="connsiteX14913" fmla="*/ 8797178 w 12193737"/>
                <a:gd name="connsiteY14913" fmla="*/ 2587905 h 3910698"/>
                <a:gd name="connsiteX14914" fmla="*/ 8797178 w 12193737"/>
                <a:gd name="connsiteY14914" fmla="*/ 2722824 h 3910698"/>
                <a:gd name="connsiteX14915" fmla="*/ 8797178 w 12193737"/>
                <a:gd name="connsiteY14915" fmla="*/ 2583994 h 3910698"/>
                <a:gd name="connsiteX14916" fmla="*/ 8676924 w 12193737"/>
                <a:gd name="connsiteY14916" fmla="*/ 2653409 h 3910698"/>
                <a:gd name="connsiteX14917" fmla="*/ 8671855 w 12193737"/>
                <a:gd name="connsiteY14917" fmla="*/ 2650476 h 3910698"/>
                <a:gd name="connsiteX14918" fmla="*/ 8671855 w 12193737"/>
                <a:gd name="connsiteY14918" fmla="*/ 2505816 h 3910698"/>
                <a:gd name="connsiteX14919" fmla="*/ 8797178 w 12193737"/>
                <a:gd name="connsiteY14919" fmla="*/ 2578164 h 3910698"/>
                <a:gd name="connsiteX14920" fmla="*/ 8797178 w 12193737"/>
                <a:gd name="connsiteY14920" fmla="*/ 2584030 h 3910698"/>
                <a:gd name="connsiteX14921" fmla="*/ 8797178 w 12193737"/>
                <a:gd name="connsiteY14921" fmla="*/ 2574217 h 3910698"/>
                <a:gd name="connsiteX14922" fmla="*/ 8673556 w 12193737"/>
                <a:gd name="connsiteY14922" fmla="*/ 2502847 h 3910698"/>
                <a:gd name="connsiteX14923" fmla="*/ 8797178 w 12193737"/>
                <a:gd name="connsiteY14923" fmla="*/ 2431477 h 3910698"/>
                <a:gd name="connsiteX14924" fmla="*/ 8797178 w 12193737"/>
                <a:gd name="connsiteY14924" fmla="*/ 2574217 h 3910698"/>
                <a:gd name="connsiteX14925" fmla="*/ 8797178 w 12193737"/>
                <a:gd name="connsiteY14925" fmla="*/ 2427566 h 3910698"/>
                <a:gd name="connsiteX14926" fmla="*/ 8671855 w 12193737"/>
                <a:gd name="connsiteY14926" fmla="*/ 2499914 h 3910698"/>
                <a:gd name="connsiteX14927" fmla="*/ 8671855 w 12193737"/>
                <a:gd name="connsiteY14927" fmla="*/ 2349352 h 3910698"/>
                <a:gd name="connsiteX14928" fmla="*/ 8797178 w 12193737"/>
                <a:gd name="connsiteY14928" fmla="*/ 2421700 h 3910698"/>
                <a:gd name="connsiteX14929" fmla="*/ 8797178 w 12193737"/>
                <a:gd name="connsiteY14929" fmla="*/ 2427566 h 3910698"/>
                <a:gd name="connsiteX14930" fmla="*/ 8797178 w 12193737"/>
                <a:gd name="connsiteY14930" fmla="*/ 2417789 h 3910698"/>
                <a:gd name="connsiteX14931" fmla="*/ 8673556 w 12193737"/>
                <a:gd name="connsiteY14931" fmla="*/ 2346419 h 3910698"/>
                <a:gd name="connsiteX14932" fmla="*/ 8797178 w 12193737"/>
                <a:gd name="connsiteY14932" fmla="*/ 2275049 h 3910698"/>
                <a:gd name="connsiteX14933" fmla="*/ 8797178 w 12193737"/>
                <a:gd name="connsiteY14933" fmla="*/ 2417789 h 3910698"/>
                <a:gd name="connsiteX14934" fmla="*/ 8797178 w 12193737"/>
                <a:gd name="connsiteY14934" fmla="*/ 2271138 h 3910698"/>
                <a:gd name="connsiteX14935" fmla="*/ 8671855 w 12193737"/>
                <a:gd name="connsiteY14935" fmla="*/ 2343486 h 3910698"/>
                <a:gd name="connsiteX14936" fmla="*/ 8671855 w 12193737"/>
                <a:gd name="connsiteY14936" fmla="*/ 2192924 h 3910698"/>
                <a:gd name="connsiteX14937" fmla="*/ 8797178 w 12193737"/>
                <a:gd name="connsiteY14937" fmla="*/ 2265272 h 3910698"/>
                <a:gd name="connsiteX14938" fmla="*/ 8797178 w 12193737"/>
                <a:gd name="connsiteY14938" fmla="*/ 2271138 h 3910698"/>
                <a:gd name="connsiteX14939" fmla="*/ 8797178 w 12193737"/>
                <a:gd name="connsiteY14939" fmla="*/ 2261361 h 3910698"/>
                <a:gd name="connsiteX14940" fmla="*/ 8673556 w 12193737"/>
                <a:gd name="connsiteY14940" fmla="*/ 2189991 h 3910698"/>
                <a:gd name="connsiteX14941" fmla="*/ 8797178 w 12193737"/>
                <a:gd name="connsiteY14941" fmla="*/ 2118621 h 3910698"/>
                <a:gd name="connsiteX14942" fmla="*/ 8797178 w 12193737"/>
                <a:gd name="connsiteY14942" fmla="*/ 2261361 h 3910698"/>
                <a:gd name="connsiteX14943" fmla="*/ 8797178 w 12193737"/>
                <a:gd name="connsiteY14943" fmla="*/ 2114710 h 3910698"/>
                <a:gd name="connsiteX14944" fmla="*/ 8671855 w 12193737"/>
                <a:gd name="connsiteY14944" fmla="*/ 2187058 h 3910698"/>
                <a:gd name="connsiteX14945" fmla="*/ 8671855 w 12193737"/>
                <a:gd name="connsiteY14945" fmla="*/ 2042362 h 3910698"/>
                <a:gd name="connsiteX14946" fmla="*/ 8676924 w 12193737"/>
                <a:gd name="connsiteY14946" fmla="*/ 2039429 h 3910698"/>
                <a:gd name="connsiteX14947" fmla="*/ 8797142 w 12193737"/>
                <a:gd name="connsiteY14947" fmla="*/ 2108844 h 3910698"/>
                <a:gd name="connsiteX14948" fmla="*/ 8797142 w 12193737"/>
                <a:gd name="connsiteY14948" fmla="*/ 2114710 h 3910698"/>
                <a:gd name="connsiteX14949" fmla="*/ 8797178 w 12193737"/>
                <a:gd name="connsiteY14949" fmla="*/ 2104933 h 3910698"/>
                <a:gd name="connsiteX14950" fmla="*/ 8680363 w 12193737"/>
                <a:gd name="connsiteY14950" fmla="*/ 2037474 h 3910698"/>
                <a:gd name="connsiteX14951" fmla="*/ 8797178 w 12193737"/>
                <a:gd name="connsiteY14951" fmla="*/ 1970014 h 3910698"/>
                <a:gd name="connsiteX14952" fmla="*/ 8797178 w 12193737"/>
                <a:gd name="connsiteY14952" fmla="*/ 2104933 h 3910698"/>
                <a:gd name="connsiteX14953" fmla="*/ 8797178 w 12193737"/>
                <a:gd name="connsiteY14953" fmla="*/ 1940684 h 3910698"/>
                <a:gd name="connsiteX14954" fmla="*/ 8680327 w 12193737"/>
                <a:gd name="connsiteY14954" fmla="*/ 1873225 h 3910698"/>
                <a:gd name="connsiteX14955" fmla="*/ 8797178 w 12193737"/>
                <a:gd name="connsiteY14955" fmla="*/ 1805765 h 3910698"/>
                <a:gd name="connsiteX14956" fmla="*/ 8797178 w 12193737"/>
                <a:gd name="connsiteY14956" fmla="*/ 1940684 h 3910698"/>
                <a:gd name="connsiteX14957" fmla="*/ 8797178 w 12193737"/>
                <a:gd name="connsiteY14957" fmla="*/ 1801854 h 3910698"/>
                <a:gd name="connsiteX14958" fmla="*/ 8676924 w 12193737"/>
                <a:gd name="connsiteY14958" fmla="*/ 1871269 h 3910698"/>
                <a:gd name="connsiteX14959" fmla="*/ 8671855 w 12193737"/>
                <a:gd name="connsiteY14959" fmla="*/ 1868336 h 3910698"/>
                <a:gd name="connsiteX14960" fmla="*/ 8671855 w 12193737"/>
                <a:gd name="connsiteY14960" fmla="*/ 1723640 h 3910698"/>
                <a:gd name="connsiteX14961" fmla="*/ 8797178 w 12193737"/>
                <a:gd name="connsiteY14961" fmla="*/ 1795988 h 3910698"/>
                <a:gd name="connsiteX14962" fmla="*/ 8797178 w 12193737"/>
                <a:gd name="connsiteY14962" fmla="*/ 1801854 h 3910698"/>
                <a:gd name="connsiteX14963" fmla="*/ 8797178 w 12193737"/>
                <a:gd name="connsiteY14963" fmla="*/ 1792078 h 3910698"/>
                <a:gd name="connsiteX14964" fmla="*/ 8673556 w 12193737"/>
                <a:gd name="connsiteY14964" fmla="*/ 1720707 h 3910698"/>
                <a:gd name="connsiteX14965" fmla="*/ 8797178 w 12193737"/>
                <a:gd name="connsiteY14965" fmla="*/ 1649337 h 3910698"/>
                <a:gd name="connsiteX14966" fmla="*/ 8797178 w 12193737"/>
                <a:gd name="connsiteY14966" fmla="*/ 1792078 h 3910698"/>
                <a:gd name="connsiteX14967" fmla="*/ 8797178 w 12193737"/>
                <a:gd name="connsiteY14967" fmla="*/ 1645426 h 3910698"/>
                <a:gd name="connsiteX14968" fmla="*/ 8671855 w 12193737"/>
                <a:gd name="connsiteY14968" fmla="*/ 1717774 h 3910698"/>
                <a:gd name="connsiteX14969" fmla="*/ 8671855 w 12193737"/>
                <a:gd name="connsiteY14969" fmla="*/ 1567212 h 3910698"/>
                <a:gd name="connsiteX14970" fmla="*/ 8797178 w 12193737"/>
                <a:gd name="connsiteY14970" fmla="*/ 1639560 h 3910698"/>
                <a:gd name="connsiteX14971" fmla="*/ 8797178 w 12193737"/>
                <a:gd name="connsiteY14971" fmla="*/ 1645426 h 3910698"/>
                <a:gd name="connsiteX14972" fmla="*/ 8797178 w 12193737"/>
                <a:gd name="connsiteY14972" fmla="*/ 1635650 h 3910698"/>
                <a:gd name="connsiteX14973" fmla="*/ 8673556 w 12193737"/>
                <a:gd name="connsiteY14973" fmla="*/ 1564279 h 3910698"/>
                <a:gd name="connsiteX14974" fmla="*/ 8797178 w 12193737"/>
                <a:gd name="connsiteY14974" fmla="*/ 1492909 h 3910698"/>
                <a:gd name="connsiteX14975" fmla="*/ 8797178 w 12193737"/>
                <a:gd name="connsiteY14975" fmla="*/ 1635650 h 3910698"/>
                <a:gd name="connsiteX14976" fmla="*/ 8797178 w 12193737"/>
                <a:gd name="connsiteY14976" fmla="*/ 1488998 h 3910698"/>
                <a:gd name="connsiteX14977" fmla="*/ 8671855 w 12193737"/>
                <a:gd name="connsiteY14977" fmla="*/ 1561346 h 3910698"/>
                <a:gd name="connsiteX14978" fmla="*/ 8671855 w 12193737"/>
                <a:gd name="connsiteY14978" fmla="*/ 1410784 h 3910698"/>
                <a:gd name="connsiteX14979" fmla="*/ 8797178 w 12193737"/>
                <a:gd name="connsiteY14979" fmla="*/ 1483132 h 3910698"/>
                <a:gd name="connsiteX14980" fmla="*/ 8797178 w 12193737"/>
                <a:gd name="connsiteY14980" fmla="*/ 1488998 h 3910698"/>
                <a:gd name="connsiteX14981" fmla="*/ 8797178 w 12193737"/>
                <a:gd name="connsiteY14981" fmla="*/ 1479222 h 3910698"/>
                <a:gd name="connsiteX14982" fmla="*/ 8673556 w 12193737"/>
                <a:gd name="connsiteY14982" fmla="*/ 1407851 h 3910698"/>
                <a:gd name="connsiteX14983" fmla="*/ 8797178 w 12193737"/>
                <a:gd name="connsiteY14983" fmla="*/ 1336481 h 3910698"/>
                <a:gd name="connsiteX14984" fmla="*/ 8797178 w 12193737"/>
                <a:gd name="connsiteY14984" fmla="*/ 1479222 h 3910698"/>
                <a:gd name="connsiteX14985" fmla="*/ 8797178 w 12193737"/>
                <a:gd name="connsiteY14985" fmla="*/ 1332570 h 3910698"/>
                <a:gd name="connsiteX14986" fmla="*/ 8671855 w 12193737"/>
                <a:gd name="connsiteY14986" fmla="*/ 1404918 h 3910698"/>
                <a:gd name="connsiteX14987" fmla="*/ 8671855 w 12193737"/>
                <a:gd name="connsiteY14987" fmla="*/ 1260223 h 3910698"/>
                <a:gd name="connsiteX14988" fmla="*/ 8676924 w 12193737"/>
                <a:gd name="connsiteY14988" fmla="*/ 1257290 h 3910698"/>
                <a:gd name="connsiteX14989" fmla="*/ 8797178 w 12193737"/>
                <a:gd name="connsiteY14989" fmla="*/ 1326704 h 3910698"/>
                <a:gd name="connsiteX14990" fmla="*/ 8797178 w 12193737"/>
                <a:gd name="connsiteY14990" fmla="*/ 1332570 h 3910698"/>
                <a:gd name="connsiteX14991" fmla="*/ 8797178 w 12193737"/>
                <a:gd name="connsiteY14991" fmla="*/ 1322794 h 3910698"/>
                <a:gd name="connsiteX14992" fmla="*/ 8680327 w 12193737"/>
                <a:gd name="connsiteY14992" fmla="*/ 1255334 h 3910698"/>
                <a:gd name="connsiteX14993" fmla="*/ 8797178 w 12193737"/>
                <a:gd name="connsiteY14993" fmla="*/ 1187875 h 3910698"/>
                <a:gd name="connsiteX14994" fmla="*/ 8797178 w 12193737"/>
                <a:gd name="connsiteY14994" fmla="*/ 1322794 h 3910698"/>
                <a:gd name="connsiteX14995" fmla="*/ 8797178 w 12193737"/>
                <a:gd name="connsiteY14995" fmla="*/ 1158544 h 3910698"/>
                <a:gd name="connsiteX14996" fmla="*/ 8680327 w 12193737"/>
                <a:gd name="connsiteY14996" fmla="*/ 1091085 h 3910698"/>
                <a:gd name="connsiteX14997" fmla="*/ 8797178 w 12193737"/>
                <a:gd name="connsiteY14997" fmla="*/ 1023625 h 3910698"/>
                <a:gd name="connsiteX14998" fmla="*/ 8797178 w 12193737"/>
                <a:gd name="connsiteY14998" fmla="*/ 1158508 h 3910698"/>
                <a:gd name="connsiteX14999" fmla="*/ 8797178 w 12193737"/>
                <a:gd name="connsiteY14999" fmla="*/ 1019715 h 3910698"/>
                <a:gd name="connsiteX15000" fmla="*/ 8676924 w 12193737"/>
                <a:gd name="connsiteY15000" fmla="*/ 1089129 h 3910698"/>
                <a:gd name="connsiteX15001" fmla="*/ 8671855 w 12193737"/>
                <a:gd name="connsiteY15001" fmla="*/ 1086196 h 3910698"/>
                <a:gd name="connsiteX15002" fmla="*/ 8671855 w 12193737"/>
                <a:gd name="connsiteY15002" fmla="*/ 941501 h 3910698"/>
                <a:gd name="connsiteX15003" fmla="*/ 8797178 w 12193737"/>
                <a:gd name="connsiteY15003" fmla="*/ 1013848 h 3910698"/>
                <a:gd name="connsiteX15004" fmla="*/ 8797178 w 12193737"/>
                <a:gd name="connsiteY15004" fmla="*/ 1019715 h 3910698"/>
                <a:gd name="connsiteX15005" fmla="*/ 8797178 w 12193737"/>
                <a:gd name="connsiteY15005" fmla="*/ 1009938 h 3910698"/>
                <a:gd name="connsiteX15006" fmla="*/ 8673556 w 12193737"/>
                <a:gd name="connsiteY15006" fmla="*/ 938568 h 3910698"/>
                <a:gd name="connsiteX15007" fmla="*/ 8797178 w 12193737"/>
                <a:gd name="connsiteY15007" fmla="*/ 867197 h 3910698"/>
                <a:gd name="connsiteX15008" fmla="*/ 8797178 w 12193737"/>
                <a:gd name="connsiteY15008" fmla="*/ 1009938 h 3910698"/>
                <a:gd name="connsiteX15009" fmla="*/ 8797178 w 12193737"/>
                <a:gd name="connsiteY15009" fmla="*/ 863287 h 3910698"/>
                <a:gd name="connsiteX15010" fmla="*/ 8671855 w 12193737"/>
                <a:gd name="connsiteY15010" fmla="*/ 935635 h 3910698"/>
                <a:gd name="connsiteX15011" fmla="*/ 8671855 w 12193737"/>
                <a:gd name="connsiteY15011" fmla="*/ 785073 h 3910698"/>
                <a:gd name="connsiteX15012" fmla="*/ 8797178 w 12193737"/>
                <a:gd name="connsiteY15012" fmla="*/ 857421 h 3910698"/>
                <a:gd name="connsiteX15013" fmla="*/ 8797178 w 12193737"/>
                <a:gd name="connsiteY15013" fmla="*/ 863287 h 3910698"/>
                <a:gd name="connsiteX15014" fmla="*/ 8797178 w 12193737"/>
                <a:gd name="connsiteY15014" fmla="*/ 853510 h 3910698"/>
                <a:gd name="connsiteX15015" fmla="*/ 8673556 w 12193737"/>
                <a:gd name="connsiteY15015" fmla="*/ 782140 h 3910698"/>
                <a:gd name="connsiteX15016" fmla="*/ 8797178 w 12193737"/>
                <a:gd name="connsiteY15016" fmla="*/ 710769 h 3910698"/>
                <a:gd name="connsiteX15017" fmla="*/ 8797178 w 12193737"/>
                <a:gd name="connsiteY15017" fmla="*/ 853510 h 3910698"/>
                <a:gd name="connsiteX15018" fmla="*/ 8797178 w 12193737"/>
                <a:gd name="connsiteY15018" fmla="*/ 706859 h 3910698"/>
                <a:gd name="connsiteX15019" fmla="*/ 8671855 w 12193737"/>
                <a:gd name="connsiteY15019" fmla="*/ 779207 h 3910698"/>
                <a:gd name="connsiteX15020" fmla="*/ 8671855 w 12193737"/>
                <a:gd name="connsiteY15020" fmla="*/ 628645 h 3910698"/>
                <a:gd name="connsiteX15021" fmla="*/ 8797178 w 12193737"/>
                <a:gd name="connsiteY15021" fmla="*/ 700993 h 3910698"/>
                <a:gd name="connsiteX15022" fmla="*/ 8797178 w 12193737"/>
                <a:gd name="connsiteY15022" fmla="*/ 706859 h 3910698"/>
                <a:gd name="connsiteX15023" fmla="*/ 8797178 w 12193737"/>
                <a:gd name="connsiteY15023" fmla="*/ 697082 h 3910698"/>
                <a:gd name="connsiteX15024" fmla="*/ 8673556 w 12193737"/>
                <a:gd name="connsiteY15024" fmla="*/ 625712 h 3910698"/>
                <a:gd name="connsiteX15025" fmla="*/ 8797178 w 12193737"/>
                <a:gd name="connsiteY15025" fmla="*/ 554341 h 3910698"/>
                <a:gd name="connsiteX15026" fmla="*/ 8797178 w 12193737"/>
                <a:gd name="connsiteY15026" fmla="*/ 697082 h 3910698"/>
                <a:gd name="connsiteX15027" fmla="*/ 8797178 w 12193737"/>
                <a:gd name="connsiteY15027" fmla="*/ 550431 h 3910698"/>
                <a:gd name="connsiteX15028" fmla="*/ 8671855 w 12193737"/>
                <a:gd name="connsiteY15028" fmla="*/ 622779 h 3910698"/>
                <a:gd name="connsiteX15029" fmla="*/ 8671855 w 12193737"/>
                <a:gd name="connsiteY15029" fmla="*/ 478083 h 3910698"/>
                <a:gd name="connsiteX15030" fmla="*/ 8676924 w 12193737"/>
                <a:gd name="connsiteY15030" fmla="*/ 475150 h 3910698"/>
                <a:gd name="connsiteX15031" fmla="*/ 8797142 w 12193737"/>
                <a:gd name="connsiteY15031" fmla="*/ 544565 h 3910698"/>
                <a:gd name="connsiteX15032" fmla="*/ 8797142 w 12193737"/>
                <a:gd name="connsiteY15032" fmla="*/ 550431 h 3910698"/>
                <a:gd name="connsiteX15033" fmla="*/ 8797178 w 12193737"/>
                <a:gd name="connsiteY15033" fmla="*/ 540654 h 3910698"/>
                <a:gd name="connsiteX15034" fmla="*/ 8680363 w 12193737"/>
                <a:gd name="connsiteY15034" fmla="*/ 473194 h 3910698"/>
                <a:gd name="connsiteX15035" fmla="*/ 8797178 w 12193737"/>
                <a:gd name="connsiteY15035" fmla="*/ 405735 h 3910698"/>
                <a:gd name="connsiteX15036" fmla="*/ 8797178 w 12193737"/>
                <a:gd name="connsiteY15036" fmla="*/ 540618 h 3910698"/>
                <a:gd name="connsiteX15037" fmla="*/ 8797178 w 12193737"/>
                <a:gd name="connsiteY15037" fmla="*/ 376405 h 3910698"/>
                <a:gd name="connsiteX15038" fmla="*/ 8680327 w 12193737"/>
                <a:gd name="connsiteY15038" fmla="*/ 308945 h 3910698"/>
                <a:gd name="connsiteX15039" fmla="*/ 8797178 w 12193737"/>
                <a:gd name="connsiteY15039" fmla="*/ 241486 h 3910698"/>
                <a:gd name="connsiteX15040" fmla="*/ 8797178 w 12193737"/>
                <a:gd name="connsiteY15040" fmla="*/ 376405 h 3910698"/>
                <a:gd name="connsiteX15041" fmla="*/ 8797178 w 12193737"/>
                <a:gd name="connsiteY15041" fmla="*/ 237575 h 3910698"/>
                <a:gd name="connsiteX15042" fmla="*/ 8676924 w 12193737"/>
                <a:gd name="connsiteY15042" fmla="*/ 306990 h 3910698"/>
                <a:gd name="connsiteX15043" fmla="*/ 8671855 w 12193737"/>
                <a:gd name="connsiteY15043" fmla="*/ 304057 h 3910698"/>
                <a:gd name="connsiteX15044" fmla="*/ 8671855 w 12193737"/>
                <a:gd name="connsiteY15044" fmla="*/ 159361 h 3910698"/>
                <a:gd name="connsiteX15045" fmla="*/ 8797178 w 12193737"/>
                <a:gd name="connsiteY15045" fmla="*/ 231709 h 3910698"/>
                <a:gd name="connsiteX15046" fmla="*/ 8797178 w 12193737"/>
                <a:gd name="connsiteY15046" fmla="*/ 237575 h 3910698"/>
                <a:gd name="connsiteX15047" fmla="*/ 8797178 w 12193737"/>
                <a:gd name="connsiteY15047" fmla="*/ 227798 h 3910698"/>
                <a:gd name="connsiteX15048" fmla="*/ 8673556 w 12193737"/>
                <a:gd name="connsiteY15048" fmla="*/ 156428 h 3910698"/>
                <a:gd name="connsiteX15049" fmla="*/ 8797178 w 12193737"/>
                <a:gd name="connsiteY15049" fmla="*/ 85058 h 3910698"/>
                <a:gd name="connsiteX15050" fmla="*/ 8797178 w 12193737"/>
                <a:gd name="connsiteY15050" fmla="*/ 227798 h 3910698"/>
                <a:gd name="connsiteX15051" fmla="*/ 8797178 w 12193737"/>
                <a:gd name="connsiteY15051" fmla="*/ 81147 h 3910698"/>
                <a:gd name="connsiteX15052" fmla="*/ 8671855 w 12193737"/>
                <a:gd name="connsiteY15052" fmla="*/ 153495 h 3910698"/>
                <a:gd name="connsiteX15053" fmla="*/ 8671855 w 12193737"/>
                <a:gd name="connsiteY15053" fmla="*/ 2933 h 3910698"/>
                <a:gd name="connsiteX15054" fmla="*/ 8797178 w 12193737"/>
                <a:gd name="connsiteY15054" fmla="*/ 75281 h 3910698"/>
                <a:gd name="connsiteX15055" fmla="*/ 8797178 w 12193737"/>
                <a:gd name="connsiteY15055" fmla="*/ 81147 h 3910698"/>
                <a:gd name="connsiteX15056" fmla="*/ 10023186 w 12193737"/>
                <a:gd name="connsiteY15056" fmla="*/ 2933 h 3910698"/>
                <a:gd name="connsiteX15057" fmla="*/ 10023186 w 12193737"/>
                <a:gd name="connsiteY15057" fmla="*/ 153495 h 3910698"/>
                <a:gd name="connsiteX15058" fmla="*/ 9892829 w 12193737"/>
                <a:gd name="connsiteY15058" fmla="*/ 78214 h 3910698"/>
                <a:gd name="connsiteX15059" fmla="*/ 10023186 w 12193737"/>
                <a:gd name="connsiteY15059" fmla="*/ 2933 h 3910698"/>
                <a:gd name="connsiteX15060" fmla="*/ 9752260 w 12193737"/>
                <a:gd name="connsiteY15060" fmla="*/ 3444348 h 3910698"/>
                <a:gd name="connsiteX15061" fmla="*/ 9752260 w 12193737"/>
                <a:gd name="connsiteY15061" fmla="*/ 3594909 h 3910698"/>
                <a:gd name="connsiteX15062" fmla="*/ 9621867 w 12193737"/>
                <a:gd name="connsiteY15062" fmla="*/ 3519628 h 3910698"/>
                <a:gd name="connsiteX15063" fmla="*/ 9752260 w 12193737"/>
                <a:gd name="connsiteY15063" fmla="*/ 3444348 h 3910698"/>
                <a:gd name="connsiteX15064" fmla="*/ 9620165 w 12193737"/>
                <a:gd name="connsiteY15064" fmla="*/ 3516695 h 3910698"/>
                <a:gd name="connsiteX15065" fmla="*/ 9620165 w 12193737"/>
                <a:gd name="connsiteY15065" fmla="*/ 3366170 h 3910698"/>
                <a:gd name="connsiteX15066" fmla="*/ 9750558 w 12193737"/>
                <a:gd name="connsiteY15066" fmla="*/ 3441451 h 3910698"/>
                <a:gd name="connsiteX15067" fmla="*/ 9620165 w 12193737"/>
                <a:gd name="connsiteY15067" fmla="*/ 3516732 h 3910698"/>
                <a:gd name="connsiteX15068" fmla="*/ 9621867 w 12193737"/>
                <a:gd name="connsiteY15068" fmla="*/ 3363200 h 3910698"/>
                <a:gd name="connsiteX15069" fmla="*/ 9747191 w 12193737"/>
                <a:gd name="connsiteY15069" fmla="*/ 3290853 h 3910698"/>
                <a:gd name="connsiteX15070" fmla="*/ 9752260 w 12193737"/>
                <a:gd name="connsiteY15070" fmla="*/ 3293786 h 3910698"/>
                <a:gd name="connsiteX15071" fmla="*/ 9752260 w 12193737"/>
                <a:gd name="connsiteY15071" fmla="*/ 3438482 h 3910698"/>
                <a:gd name="connsiteX15072" fmla="*/ 9621867 w 12193737"/>
                <a:gd name="connsiteY15072" fmla="*/ 3363200 h 3910698"/>
                <a:gd name="connsiteX15073" fmla="*/ 9887722 w 12193737"/>
                <a:gd name="connsiteY15073" fmla="*/ 538699 h 3910698"/>
                <a:gd name="connsiteX15074" fmla="*/ 9882653 w 12193737"/>
                <a:gd name="connsiteY15074" fmla="*/ 541632 h 3910698"/>
                <a:gd name="connsiteX15075" fmla="*/ 9757330 w 12193737"/>
                <a:gd name="connsiteY15075" fmla="*/ 469284 h 3910698"/>
                <a:gd name="connsiteX15076" fmla="*/ 9887687 w 12193737"/>
                <a:gd name="connsiteY15076" fmla="*/ 394003 h 3910698"/>
                <a:gd name="connsiteX15077" fmla="*/ 9887687 w 12193737"/>
                <a:gd name="connsiteY15077" fmla="*/ 538699 h 3910698"/>
                <a:gd name="connsiteX15078" fmla="*/ 9891127 w 12193737"/>
                <a:gd name="connsiteY15078" fmla="*/ 706859 h 3910698"/>
                <a:gd name="connsiteX15079" fmla="*/ 10021484 w 12193737"/>
                <a:gd name="connsiteY15079" fmla="*/ 782140 h 3910698"/>
                <a:gd name="connsiteX15080" fmla="*/ 9891127 w 12193737"/>
                <a:gd name="connsiteY15080" fmla="*/ 857421 h 3910698"/>
                <a:gd name="connsiteX15081" fmla="*/ 9891127 w 12193737"/>
                <a:gd name="connsiteY15081" fmla="*/ 706859 h 3910698"/>
                <a:gd name="connsiteX15082" fmla="*/ 9891127 w 12193737"/>
                <a:gd name="connsiteY15082" fmla="*/ 1488998 h 3910698"/>
                <a:gd name="connsiteX15083" fmla="*/ 10021484 w 12193737"/>
                <a:gd name="connsiteY15083" fmla="*/ 1564279 h 3910698"/>
                <a:gd name="connsiteX15084" fmla="*/ 9891127 w 12193737"/>
                <a:gd name="connsiteY15084" fmla="*/ 1639560 h 3910698"/>
                <a:gd name="connsiteX15085" fmla="*/ 9891127 w 12193737"/>
                <a:gd name="connsiteY15085" fmla="*/ 1488998 h 3910698"/>
                <a:gd name="connsiteX15086" fmla="*/ 9891127 w 12193737"/>
                <a:gd name="connsiteY15086" fmla="*/ 2271138 h 3910698"/>
                <a:gd name="connsiteX15087" fmla="*/ 10021484 w 12193737"/>
                <a:gd name="connsiteY15087" fmla="*/ 2346419 h 3910698"/>
                <a:gd name="connsiteX15088" fmla="*/ 9891127 w 12193737"/>
                <a:gd name="connsiteY15088" fmla="*/ 2421700 h 3910698"/>
                <a:gd name="connsiteX15089" fmla="*/ 9891127 w 12193737"/>
                <a:gd name="connsiteY15089" fmla="*/ 2271138 h 3910698"/>
                <a:gd name="connsiteX15090" fmla="*/ 9891127 w 12193737"/>
                <a:gd name="connsiteY15090" fmla="*/ 3053278 h 3910698"/>
                <a:gd name="connsiteX15091" fmla="*/ 10021484 w 12193737"/>
                <a:gd name="connsiteY15091" fmla="*/ 3128559 h 3910698"/>
                <a:gd name="connsiteX15092" fmla="*/ 9891127 w 12193737"/>
                <a:gd name="connsiteY15092" fmla="*/ 3203840 h 3910698"/>
                <a:gd name="connsiteX15093" fmla="*/ 9891127 w 12193737"/>
                <a:gd name="connsiteY15093" fmla="*/ 3053278 h 3910698"/>
                <a:gd name="connsiteX15094" fmla="*/ 9752260 w 12193737"/>
                <a:gd name="connsiteY15094" fmla="*/ 2812770 h 3910698"/>
                <a:gd name="connsiteX15095" fmla="*/ 9621867 w 12193737"/>
                <a:gd name="connsiteY15095" fmla="*/ 2737489 h 3910698"/>
                <a:gd name="connsiteX15096" fmla="*/ 9752260 w 12193737"/>
                <a:gd name="connsiteY15096" fmla="*/ 2662208 h 3910698"/>
                <a:gd name="connsiteX15097" fmla="*/ 9752260 w 12193737"/>
                <a:gd name="connsiteY15097" fmla="*/ 2812770 h 3910698"/>
                <a:gd name="connsiteX15098" fmla="*/ 9752260 w 12193737"/>
                <a:gd name="connsiteY15098" fmla="*/ 2030630 h 3910698"/>
                <a:gd name="connsiteX15099" fmla="*/ 9621867 w 12193737"/>
                <a:gd name="connsiteY15099" fmla="*/ 1955349 h 3910698"/>
                <a:gd name="connsiteX15100" fmla="*/ 9752260 w 12193737"/>
                <a:gd name="connsiteY15100" fmla="*/ 1880068 h 3910698"/>
                <a:gd name="connsiteX15101" fmla="*/ 9752260 w 12193737"/>
                <a:gd name="connsiteY15101" fmla="*/ 2030630 h 3910698"/>
                <a:gd name="connsiteX15102" fmla="*/ 9752260 w 12193737"/>
                <a:gd name="connsiteY15102" fmla="*/ 1248490 h 3910698"/>
                <a:gd name="connsiteX15103" fmla="*/ 9621867 w 12193737"/>
                <a:gd name="connsiteY15103" fmla="*/ 1173210 h 3910698"/>
                <a:gd name="connsiteX15104" fmla="*/ 9752260 w 12193737"/>
                <a:gd name="connsiteY15104" fmla="*/ 1097929 h 3910698"/>
                <a:gd name="connsiteX15105" fmla="*/ 9752260 w 12193737"/>
                <a:gd name="connsiteY15105" fmla="*/ 1248490 h 3910698"/>
                <a:gd name="connsiteX15106" fmla="*/ 9755664 w 12193737"/>
                <a:gd name="connsiteY15106" fmla="*/ 779207 h 3910698"/>
                <a:gd name="connsiteX15107" fmla="*/ 9755664 w 12193737"/>
                <a:gd name="connsiteY15107" fmla="*/ 634511 h 3910698"/>
                <a:gd name="connsiteX15108" fmla="*/ 9760734 w 12193737"/>
                <a:gd name="connsiteY15108" fmla="*/ 631578 h 3910698"/>
                <a:gd name="connsiteX15109" fmla="*/ 9886021 w 12193737"/>
                <a:gd name="connsiteY15109" fmla="*/ 703926 h 3910698"/>
                <a:gd name="connsiteX15110" fmla="*/ 9755664 w 12193737"/>
                <a:gd name="connsiteY15110" fmla="*/ 779207 h 3910698"/>
                <a:gd name="connsiteX15111" fmla="*/ 9887722 w 12193737"/>
                <a:gd name="connsiteY15111" fmla="*/ 706859 h 3910698"/>
                <a:gd name="connsiteX15112" fmla="*/ 9887722 w 12193737"/>
                <a:gd name="connsiteY15112" fmla="*/ 857384 h 3910698"/>
                <a:gd name="connsiteX15113" fmla="*/ 9757365 w 12193737"/>
                <a:gd name="connsiteY15113" fmla="*/ 782103 h 3910698"/>
                <a:gd name="connsiteX15114" fmla="*/ 9887722 w 12193737"/>
                <a:gd name="connsiteY15114" fmla="*/ 706823 h 3910698"/>
                <a:gd name="connsiteX15115" fmla="*/ 9755664 w 12193737"/>
                <a:gd name="connsiteY15115" fmla="*/ 785073 h 3910698"/>
                <a:gd name="connsiteX15116" fmla="*/ 9886021 w 12193737"/>
                <a:gd name="connsiteY15116" fmla="*/ 860354 h 3910698"/>
                <a:gd name="connsiteX15117" fmla="*/ 9760697 w 12193737"/>
                <a:gd name="connsiteY15117" fmla="*/ 932701 h 3910698"/>
                <a:gd name="connsiteX15118" fmla="*/ 9755627 w 12193737"/>
                <a:gd name="connsiteY15118" fmla="*/ 929768 h 3910698"/>
                <a:gd name="connsiteX15119" fmla="*/ 9755627 w 12193737"/>
                <a:gd name="connsiteY15119" fmla="*/ 785073 h 3910698"/>
                <a:gd name="connsiteX15120" fmla="*/ 9879250 w 12193737"/>
                <a:gd name="connsiteY15120" fmla="*/ 1020692 h 3910698"/>
                <a:gd name="connsiteX15121" fmla="*/ 9755627 w 12193737"/>
                <a:gd name="connsiteY15121" fmla="*/ 1092063 h 3910698"/>
                <a:gd name="connsiteX15122" fmla="*/ 9755627 w 12193737"/>
                <a:gd name="connsiteY15122" fmla="*/ 949358 h 3910698"/>
                <a:gd name="connsiteX15123" fmla="*/ 9879250 w 12193737"/>
                <a:gd name="connsiteY15123" fmla="*/ 1020729 h 3910698"/>
                <a:gd name="connsiteX15124" fmla="*/ 9886021 w 12193737"/>
                <a:gd name="connsiteY15124" fmla="*/ 1173210 h 3910698"/>
                <a:gd name="connsiteX15125" fmla="*/ 9755664 w 12193737"/>
                <a:gd name="connsiteY15125" fmla="*/ 1248490 h 3910698"/>
                <a:gd name="connsiteX15126" fmla="*/ 9755664 w 12193737"/>
                <a:gd name="connsiteY15126" fmla="*/ 1097929 h 3910698"/>
                <a:gd name="connsiteX15127" fmla="*/ 9886021 w 12193737"/>
                <a:gd name="connsiteY15127" fmla="*/ 1173210 h 3910698"/>
                <a:gd name="connsiteX15128" fmla="*/ 9755664 w 12193737"/>
                <a:gd name="connsiteY15128" fmla="*/ 1254357 h 3910698"/>
                <a:gd name="connsiteX15129" fmla="*/ 9879286 w 12193737"/>
                <a:gd name="connsiteY15129" fmla="*/ 1325727 h 3910698"/>
                <a:gd name="connsiteX15130" fmla="*/ 9755664 w 12193737"/>
                <a:gd name="connsiteY15130" fmla="*/ 1397097 h 3910698"/>
                <a:gd name="connsiteX15131" fmla="*/ 9755664 w 12193737"/>
                <a:gd name="connsiteY15131" fmla="*/ 1254357 h 3910698"/>
                <a:gd name="connsiteX15132" fmla="*/ 9760734 w 12193737"/>
                <a:gd name="connsiteY15132" fmla="*/ 1413717 h 3910698"/>
                <a:gd name="connsiteX15133" fmla="*/ 9886021 w 12193737"/>
                <a:gd name="connsiteY15133" fmla="*/ 1486065 h 3910698"/>
                <a:gd name="connsiteX15134" fmla="*/ 9755664 w 12193737"/>
                <a:gd name="connsiteY15134" fmla="*/ 1561346 h 3910698"/>
                <a:gd name="connsiteX15135" fmla="*/ 9755664 w 12193737"/>
                <a:gd name="connsiteY15135" fmla="*/ 1416651 h 3910698"/>
                <a:gd name="connsiteX15136" fmla="*/ 9760734 w 12193737"/>
                <a:gd name="connsiteY15136" fmla="*/ 1413717 h 3910698"/>
                <a:gd name="connsiteX15137" fmla="*/ 9887722 w 12193737"/>
                <a:gd name="connsiteY15137" fmla="*/ 1488998 h 3910698"/>
                <a:gd name="connsiteX15138" fmla="*/ 9887722 w 12193737"/>
                <a:gd name="connsiteY15138" fmla="*/ 1639524 h 3910698"/>
                <a:gd name="connsiteX15139" fmla="*/ 9757365 w 12193737"/>
                <a:gd name="connsiteY15139" fmla="*/ 1564243 h 3910698"/>
                <a:gd name="connsiteX15140" fmla="*/ 9887722 w 12193737"/>
                <a:gd name="connsiteY15140" fmla="*/ 1488962 h 3910698"/>
                <a:gd name="connsiteX15141" fmla="*/ 9755664 w 12193737"/>
                <a:gd name="connsiteY15141" fmla="*/ 1567212 h 3910698"/>
                <a:gd name="connsiteX15142" fmla="*/ 9886021 w 12193737"/>
                <a:gd name="connsiteY15142" fmla="*/ 1642493 h 3910698"/>
                <a:gd name="connsiteX15143" fmla="*/ 9760734 w 12193737"/>
                <a:gd name="connsiteY15143" fmla="*/ 1714841 h 3910698"/>
                <a:gd name="connsiteX15144" fmla="*/ 9755664 w 12193737"/>
                <a:gd name="connsiteY15144" fmla="*/ 1711908 h 3910698"/>
                <a:gd name="connsiteX15145" fmla="*/ 9755664 w 12193737"/>
                <a:gd name="connsiteY15145" fmla="*/ 1567212 h 3910698"/>
                <a:gd name="connsiteX15146" fmla="*/ 9879250 w 12193737"/>
                <a:gd name="connsiteY15146" fmla="*/ 1802832 h 3910698"/>
                <a:gd name="connsiteX15147" fmla="*/ 9755627 w 12193737"/>
                <a:gd name="connsiteY15147" fmla="*/ 1874202 h 3910698"/>
                <a:gd name="connsiteX15148" fmla="*/ 9755627 w 12193737"/>
                <a:gd name="connsiteY15148" fmla="*/ 1731462 h 3910698"/>
                <a:gd name="connsiteX15149" fmla="*/ 9879250 w 12193737"/>
                <a:gd name="connsiteY15149" fmla="*/ 1802832 h 3910698"/>
                <a:gd name="connsiteX15150" fmla="*/ 9886021 w 12193737"/>
                <a:gd name="connsiteY15150" fmla="*/ 1955349 h 3910698"/>
                <a:gd name="connsiteX15151" fmla="*/ 9755664 w 12193737"/>
                <a:gd name="connsiteY15151" fmla="*/ 2030630 h 3910698"/>
                <a:gd name="connsiteX15152" fmla="*/ 9755664 w 12193737"/>
                <a:gd name="connsiteY15152" fmla="*/ 1880104 h 3910698"/>
                <a:gd name="connsiteX15153" fmla="*/ 9886021 w 12193737"/>
                <a:gd name="connsiteY15153" fmla="*/ 1955385 h 3910698"/>
                <a:gd name="connsiteX15154" fmla="*/ 9755664 w 12193737"/>
                <a:gd name="connsiteY15154" fmla="*/ 2036496 h 3910698"/>
                <a:gd name="connsiteX15155" fmla="*/ 9879286 w 12193737"/>
                <a:gd name="connsiteY15155" fmla="*/ 2107866 h 3910698"/>
                <a:gd name="connsiteX15156" fmla="*/ 9755664 w 12193737"/>
                <a:gd name="connsiteY15156" fmla="*/ 2179237 h 3910698"/>
                <a:gd name="connsiteX15157" fmla="*/ 9755664 w 12193737"/>
                <a:gd name="connsiteY15157" fmla="*/ 2036496 h 3910698"/>
                <a:gd name="connsiteX15158" fmla="*/ 9760734 w 12193737"/>
                <a:gd name="connsiteY15158" fmla="*/ 2195857 h 3910698"/>
                <a:gd name="connsiteX15159" fmla="*/ 9886021 w 12193737"/>
                <a:gd name="connsiteY15159" fmla="*/ 2268205 h 3910698"/>
                <a:gd name="connsiteX15160" fmla="*/ 9755664 w 12193737"/>
                <a:gd name="connsiteY15160" fmla="*/ 2343450 h 3910698"/>
                <a:gd name="connsiteX15161" fmla="*/ 9755664 w 12193737"/>
                <a:gd name="connsiteY15161" fmla="*/ 2198754 h 3910698"/>
                <a:gd name="connsiteX15162" fmla="*/ 9760734 w 12193737"/>
                <a:gd name="connsiteY15162" fmla="*/ 2195821 h 3910698"/>
                <a:gd name="connsiteX15163" fmla="*/ 9887722 w 12193737"/>
                <a:gd name="connsiteY15163" fmla="*/ 2271138 h 3910698"/>
                <a:gd name="connsiteX15164" fmla="*/ 9887722 w 12193737"/>
                <a:gd name="connsiteY15164" fmla="*/ 2421664 h 3910698"/>
                <a:gd name="connsiteX15165" fmla="*/ 9757365 w 12193737"/>
                <a:gd name="connsiteY15165" fmla="*/ 2346419 h 3910698"/>
                <a:gd name="connsiteX15166" fmla="*/ 9887722 w 12193737"/>
                <a:gd name="connsiteY15166" fmla="*/ 2271138 h 3910698"/>
                <a:gd name="connsiteX15167" fmla="*/ 9755664 w 12193737"/>
                <a:gd name="connsiteY15167" fmla="*/ 2349352 h 3910698"/>
                <a:gd name="connsiteX15168" fmla="*/ 9886021 w 12193737"/>
                <a:gd name="connsiteY15168" fmla="*/ 2424633 h 3910698"/>
                <a:gd name="connsiteX15169" fmla="*/ 9760697 w 12193737"/>
                <a:gd name="connsiteY15169" fmla="*/ 2496981 h 3910698"/>
                <a:gd name="connsiteX15170" fmla="*/ 9755627 w 12193737"/>
                <a:gd name="connsiteY15170" fmla="*/ 2494048 h 3910698"/>
                <a:gd name="connsiteX15171" fmla="*/ 9755627 w 12193737"/>
                <a:gd name="connsiteY15171" fmla="*/ 2349352 h 3910698"/>
                <a:gd name="connsiteX15172" fmla="*/ 9879250 w 12193737"/>
                <a:gd name="connsiteY15172" fmla="*/ 2584972 h 3910698"/>
                <a:gd name="connsiteX15173" fmla="*/ 9755627 w 12193737"/>
                <a:gd name="connsiteY15173" fmla="*/ 2656342 h 3910698"/>
                <a:gd name="connsiteX15174" fmla="*/ 9755627 w 12193737"/>
                <a:gd name="connsiteY15174" fmla="*/ 2513638 h 3910698"/>
                <a:gd name="connsiteX15175" fmla="*/ 9879250 w 12193737"/>
                <a:gd name="connsiteY15175" fmla="*/ 2585008 h 3910698"/>
                <a:gd name="connsiteX15176" fmla="*/ 9886021 w 12193737"/>
                <a:gd name="connsiteY15176" fmla="*/ 2737489 h 3910698"/>
                <a:gd name="connsiteX15177" fmla="*/ 9755664 w 12193737"/>
                <a:gd name="connsiteY15177" fmla="*/ 2812734 h 3910698"/>
                <a:gd name="connsiteX15178" fmla="*/ 9755664 w 12193737"/>
                <a:gd name="connsiteY15178" fmla="*/ 2662208 h 3910698"/>
                <a:gd name="connsiteX15179" fmla="*/ 9886021 w 12193737"/>
                <a:gd name="connsiteY15179" fmla="*/ 2737489 h 3910698"/>
                <a:gd name="connsiteX15180" fmla="*/ 9755664 w 12193737"/>
                <a:gd name="connsiteY15180" fmla="*/ 2818636 h 3910698"/>
                <a:gd name="connsiteX15181" fmla="*/ 9879286 w 12193737"/>
                <a:gd name="connsiteY15181" fmla="*/ 2890006 h 3910698"/>
                <a:gd name="connsiteX15182" fmla="*/ 9755664 w 12193737"/>
                <a:gd name="connsiteY15182" fmla="*/ 2961376 h 3910698"/>
                <a:gd name="connsiteX15183" fmla="*/ 9755664 w 12193737"/>
                <a:gd name="connsiteY15183" fmla="*/ 2818636 h 3910698"/>
                <a:gd name="connsiteX15184" fmla="*/ 9760734 w 12193737"/>
                <a:gd name="connsiteY15184" fmla="*/ 2977997 h 3910698"/>
                <a:gd name="connsiteX15185" fmla="*/ 9886021 w 12193737"/>
                <a:gd name="connsiteY15185" fmla="*/ 3050345 h 3910698"/>
                <a:gd name="connsiteX15186" fmla="*/ 9755664 w 12193737"/>
                <a:gd name="connsiteY15186" fmla="*/ 3125626 h 3910698"/>
                <a:gd name="connsiteX15187" fmla="*/ 9755664 w 12193737"/>
                <a:gd name="connsiteY15187" fmla="*/ 2980966 h 3910698"/>
                <a:gd name="connsiteX15188" fmla="*/ 9760770 w 12193737"/>
                <a:gd name="connsiteY15188" fmla="*/ 2978033 h 3910698"/>
                <a:gd name="connsiteX15189" fmla="*/ 9887722 w 12193737"/>
                <a:gd name="connsiteY15189" fmla="*/ 3053278 h 3910698"/>
                <a:gd name="connsiteX15190" fmla="*/ 9887722 w 12193737"/>
                <a:gd name="connsiteY15190" fmla="*/ 3203840 h 3910698"/>
                <a:gd name="connsiteX15191" fmla="*/ 9757365 w 12193737"/>
                <a:gd name="connsiteY15191" fmla="*/ 3128595 h 3910698"/>
                <a:gd name="connsiteX15192" fmla="*/ 9887722 w 12193737"/>
                <a:gd name="connsiteY15192" fmla="*/ 3053314 h 3910698"/>
                <a:gd name="connsiteX15193" fmla="*/ 9755664 w 12193737"/>
                <a:gd name="connsiteY15193" fmla="*/ 3131492 h 3910698"/>
                <a:gd name="connsiteX15194" fmla="*/ 9886021 w 12193737"/>
                <a:gd name="connsiteY15194" fmla="*/ 3206773 h 3910698"/>
                <a:gd name="connsiteX15195" fmla="*/ 9760734 w 12193737"/>
                <a:gd name="connsiteY15195" fmla="*/ 3279121 h 3910698"/>
                <a:gd name="connsiteX15196" fmla="*/ 9755664 w 12193737"/>
                <a:gd name="connsiteY15196" fmla="*/ 3276188 h 3910698"/>
                <a:gd name="connsiteX15197" fmla="*/ 9755664 w 12193737"/>
                <a:gd name="connsiteY15197" fmla="*/ 3131492 h 3910698"/>
                <a:gd name="connsiteX15198" fmla="*/ 9887722 w 12193737"/>
                <a:gd name="connsiteY15198" fmla="*/ 3209706 h 3910698"/>
                <a:gd name="connsiteX15199" fmla="*/ 9887722 w 12193737"/>
                <a:gd name="connsiteY15199" fmla="*/ 3352446 h 3910698"/>
                <a:gd name="connsiteX15200" fmla="*/ 9764101 w 12193737"/>
                <a:gd name="connsiteY15200" fmla="*/ 3281076 h 3910698"/>
                <a:gd name="connsiteX15201" fmla="*/ 9887722 w 12193737"/>
                <a:gd name="connsiteY15201" fmla="*/ 3209706 h 3910698"/>
                <a:gd name="connsiteX15202" fmla="*/ 9887722 w 12193737"/>
                <a:gd name="connsiteY15202" fmla="*/ 3047412 h 3910698"/>
                <a:gd name="connsiteX15203" fmla="*/ 9764137 w 12193737"/>
                <a:gd name="connsiteY15203" fmla="*/ 2976041 h 3910698"/>
                <a:gd name="connsiteX15204" fmla="*/ 9887722 w 12193737"/>
                <a:gd name="connsiteY15204" fmla="*/ 2904671 h 3910698"/>
                <a:gd name="connsiteX15205" fmla="*/ 9887722 w 12193737"/>
                <a:gd name="connsiteY15205" fmla="*/ 3047376 h 3910698"/>
                <a:gd name="connsiteX15206" fmla="*/ 9882690 w 12193737"/>
                <a:gd name="connsiteY15206" fmla="*/ 2888051 h 3910698"/>
                <a:gd name="connsiteX15207" fmla="*/ 9757365 w 12193737"/>
                <a:gd name="connsiteY15207" fmla="*/ 2815703 h 3910698"/>
                <a:gd name="connsiteX15208" fmla="*/ 9887722 w 12193737"/>
                <a:gd name="connsiteY15208" fmla="*/ 2740422 h 3910698"/>
                <a:gd name="connsiteX15209" fmla="*/ 9887722 w 12193737"/>
                <a:gd name="connsiteY15209" fmla="*/ 2885118 h 3910698"/>
                <a:gd name="connsiteX15210" fmla="*/ 9882690 w 12193737"/>
                <a:gd name="connsiteY15210" fmla="*/ 2888051 h 3910698"/>
                <a:gd name="connsiteX15211" fmla="*/ 9887722 w 12193737"/>
                <a:gd name="connsiteY15211" fmla="*/ 2734556 h 3910698"/>
                <a:gd name="connsiteX15212" fmla="*/ 9757365 w 12193737"/>
                <a:gd name="connsiteY15212" fmla="*/ 2659275 h 3910698"/>
                <a:gd name="connsiteX15213" fmla="*/ 9882690 w 12193737"/>
                <a:gd name="connsiteY15213" fmla="*/ 2586927 h 3910698"/>
                <a:gd name="connsiteX15214" fmla="*/ 9887759 w 12193737"/>
                <a:gd name="connsiteY15214" fmla="*/ 2589860 h 3910698"/>
                <a:gd name="connsiteX15215" fmla="*/ 9887759 w 12193737"/>
                <a:gd name="connsiteY15215" fmla="*/ 2734556 h 3910698"/>
                <a:gd name="connsiteX15216" fmla="*/ 9764101 w 12193737"/>
                <a:gd name="connsiteY15216" fmla="*/ 2498936 h 3910698"/>
                <a:gd name="connsiteX15217" fmla="*/ 9887722 w 12193737"/>
                <a:gd name="connsiteY15217" fmla="*/ 2427566 h 3910698"/>
                <a:gd name="connsiteX15218" fmla="*/ 9887722 w 12193737"/>
                <a:gd name="connsiteY15218" fmla="*/ 2570307 h 3910698"/>
                <a:gd name="connsiteX15219" fmla="*/ 9764101 w 12193737"/>
                <a:gd name="connsiteY15219" fmla="*/ 2498936 h 3910698"/>
                <a:gd name="connsiteX15220" fmla="*/ 9887722 w 12193737"/>
                <a:gd name="connsiteY15220" fmla="*/ 2265272 h 3910698"/>
                <a:gd name="connsiteX15221" fmla="*/ 9764137 w 12193737"/>
                <a:gd name="connsiteY15221" fmla="*/ 2193902 h 3910698"/>
                <a:gd name="connsiteX15222" fmla="*/ 9887722 w 12193737"/>
                <a:gd name="connsiteY15222" fmla="*/ 2122531 h 3910698"/>
                <a:gd name="connsiteX15223" fmla="*/ 9887722 w 12193737"/>
                <a:gd name="connsiteY15223" fmla="*/ 2265236 h 3910698"/>
                <a:gd name="connsiteX15224" fmla="*/ 9882653 w 12193737"/>
                <a:gd name="connsiteY15224" fmla="*/ 2105911 h 3910698"/>
                <a:gd name="connsiteX15225" fmla="*/ 9757330 w 12193737"/>
                <a:gd name="connsiteY15225" fmla="*/ 2033563 h 3910698"/>
                <a:gd name="connsiteX15226" fmla="*/ 9887687 w 12193737"/>
                <a:gd name="connsiteY15226" fmla="*/ 1958282 h 3910698"/>
                <a:gd name="connsiteX15227" fmla="*/ 9887687 w 12193737"/>
                <a:gd name="connsiteY15227" fmla="*/ 2102978 h 3910698"/>
                <a:gd name="connsiteX15228" fmla="*/ 9882617 w 12193737"/>
                <a:gd name="connsiteY15228" fmla="*/ 2105911 h 3910698"/>
                <a:gd name="connsiteX15229" fmla="*/ 9887722 w 12193737"/>
                <a:gd name="connsiteY15229" fmla="*/ 1952380 h 3910698"/>
                <a:gd name="connsiteX15230" fmla="*/ 9757365 w 12193737"/>
                <a:gd name="connsiteY15230" fmla="*/ 1877099 h 3910698"/>
                <a:gd name="connsiteX15231" fmla="*/ 9882690 w 12193737"/>
                <a:gd name="connsiteY15231" fmla="*/ 1804751 h 3910698"/>
                <a:gd name="connsiteX15232" fmla="*/ 9887759 w 12193737"/>
                <a:gd name="connsiteY15232" fmla="*/ 1807684 h 3910698"/>
                <a:gd name="connsiteX15233" fmla="*/ 9887759 w 12193737"/>
                <a:gd name="connsiteY15233" fmla="*/ 1952380 h 3910698"/>
                <a:gd name="connsiteX15234" fmla="*/ 9764137 w 12193737"/>
                <a:gd name="connsiteY15234" fmla="*/ 1716797 h 3910698"/>
                <a:gd name="connsiteX15235" fmla="*/ 9887722 w 12193737"/>
                <a:gd name="connsiteY15235" fmla="*/ 1645426 h 3910698"/>
                <a:gd name="connsiteX15236" fmla="*/ 9887722 w 12193737"/>
                <a:gd name="connsiteY15236" fmla="*/ 1788131 h 3910698"/>
                <a:gd name="connsiteX15237" fmla="*/ 9764137 w 12193737"/>
                <a:gd name="connsiteY15237" fmla="*/ 1716760 h 3910698"/>
                <a:gd name="connsiteX15238" fmla="*/ 9887722 w 12193737"/>
                <a:gd name="connsiteY15238" fmla="*/ 1483132 h 3910698"/>
                <a:gd name="connsiteX15239" fmla="*/ 9764137 w 12193737"/>
                <a:gd name="connsiteY15239" fmla="*/ 1411762 h 3910698"/>
                <a:gd name="connsiteX15240" fmla="*/ 9887722 w 12193737"/>
                <a:gd name="connsiteY15240" fmla="*/ 1340392 h 3910698"/>
                <a:gd name="connsiteX15241" fmla="*/ 9887722 w 12193737"/>
                <a:gd name="connsiteY15241" fmla="*/ 1483096 h 3910698"/>
                <a:gd name="connsiteX15242" fmla="*/ 9882690 w 12193737"/>
                <a:gd name="connsiteY15242" fmla="*/ 1323771 h 3910698"/>
                <a:gd name="connsiteX15243" fmla="*/ 9757365 w 12193737"/>
                <a:gd name="connsiteY15243" fmla="*/ 1251423 h 3910698"/>
                <a:gd name="connsiteX15244" fmla="*/ 9887722 w 12193737"/>
                <a:gd name="connsiteY15244" fmla="*/ 1176143 h 3910698"/>
                <a:gd name="connsiteX15245" fmla="*/ 9887722 w 12193737"/>
                <a:gd name="connsiteY15245" fmla="*/ 1320838 h 3910698"/>
                <a:gd name="connsiteX15246" fmla="*/ 9882690 w 12193737"/>
                <a:gd name="connsiteY15246" fmla="*/ 1323771 h 3910698"/>
                <a:gd name="connsiteX15247" fmla="*/ 9887722 w 12193737"/>
                <a:gd name="connsiteY15247" fmla="*/ 1170240 h 3910698"/>
                <a:gd name="connsiteX15248" fmla="*/ 9757365 w 12193737"/>
                <a:gd name="connsiteY15248" fmla="*/ 1094959 h 3910698"/>
                <a:gd name="connsiteX15249" fmla="*/ 9882653 w 12193737"/>
                <a:gd name="connsiteY15249" fmla="*/ 1022611 h 3910698"/>
                <a:gd name="connsiteX15250" fmla="*/ 9887759 w 12193737"/>
                <a:gd name="connsiteY15250" fmla="*/ 1025544 h 3910698"/>
                <a:gd name="connsiteX15251" fmla="*/ 9887759 w 12193737"/>
                <a:gd name="connsiteY15251" fmla="*/ 1170240 h 3910698"/>
                <a:gd name="connsiteX15252" fmla="*/ 9764101 w 12193737"/>
                <a:gd name="connsiteY15252" fmla="*/ 934657 h 3910698"/>
                <a:gd name="connsiteX15253" fmla="*/ 9887722 w 12193737"/>
                <a:gd name="connsiteY15253" fmla="*/ 863287 h 3910698"/>
                <a:gd name="connsiteX15254" fmla="*/ 9887722 w 12193737"/>
                <a:gd name="connsiteY15254" fmla="*/ 1006027 h 3910698"/>
                <a:gd name="connsiteX15255" fmla="*/ 9764101 w 12193737"/>
                <a:gd name="connsiteY15255" fmla="*/ 934657 h 3910698"/>
                <a:gd name="connsiteX15256" fmla="*/ 9887722 w 12193737"/>
                <a:gd name="connsiteY15256" fmla="*/ 700993 h 3910698"/>
                <a:gd name="connsiteX15257" fmla="*/ 9764137 w 12193737"/>
                <a:gd name="connsiteY15257" fmla="*/ 629622 h 3910698"/>
                <a:gd name="connsiteX15258" fmla="*/ 9887722 w 12193737"/>
                <a:gd name="connsiteY15258" fmla="*/ 558252 h 3910698"/>
                <a:gd name="connsiteX15259" fmla="*/ 9887722 w 12193737"/>
                <a:gd name="connsiteY15259" fmla="*/ 700956 h 3910698"/>
                <a:gd name="connsiteX15260" fmla="*/ 9755664 w 12193737"/>
                <a:gd name="connsiteY15260" fmla="*/ 466351 h 3910698"/>
                <a:gd name="connsiteX15261" fmla="*/ 9755664 w 12193737"/>
                <a:gd name="connsiteY15261" fmla="*/ 315789 h 3910698"/>
                <a:gd name="connsiteX15262" fmla="*/ 9886021 w 12193737"/>
                <a:gd name="connsiteY15262" fmla="*/ 391070 h 3910698"/>
                <a:gd name="connsiteX15263" fmla="*/ 9755664 w 12193737"/>
                <a:gd name="connsiteY15263" fmla="*/ 466351 h 3910698"/>
                <a:gd name="connsiteX15264" fmla="*/ 9879250 w 12193737"/>
                <a:gd name="connsiteY15264" fmla="*/ 543587 h 3910698"/>
                <a:gd name="connsiteX15265" fmla="*/ 9755627 w 12193737"/>
                <a:gd name="connsiteY15265" fmla="*/ 614957 h 3910698"/>
                <a:gd name="connsiteX15266" fmla="*/ 9755627 w 12193737"/>
                <a:gd name="connsiteY15266" fmla="*/ 472217 h 3910698"/>
                <a:gd name="connsiteX15267" fmla="*/ 9879250 w 12193737"/>
                <a:gd name="connsiteY15267" fmla="*/ 543587 h 3910698"/>
                <a:gd name="connsiteX15268" fmla="*/ 9752260 w 12193737"/>
                <a:gd name="connsiteY15268" fmla="*/ 466351 h 3910698"/>
                <a:gd name="connsiteX15269" fmla="*/ 9621867 w 12193737"/>
                <a:gd name="connsiteY15269" fmla="*/ 391070 h 3910698"/>
                <a:gd name="connsiteX15270" fmla="*/ 9752260 w 12193737"/>
                <a:gd name="connsiteY15270" fmla="*/ 315789 h 3910698"/>
                <a:gd name="connsiteX15271" fmla="*/ 9752260 w 12193737"/>
                <a:gd name="connsiteY15271" fmla="*/ 466351 h 3910698"/>
                <a:gd name="connsiteX15272" fmla="*/ 9750558 w 12193737"/>
                <a:gd name="connsiteY15272" fmla="*/ 469284 h 3910698"/>
                <a:gd name="connsiteX15273" fmla="*/ 9620165 w 12193737"/>
                <a:gd name="connsiteY15273" fmla="*/ 544565 h 3910698"/>
                <a:gd name="connsiteX15274" fmla="*/ 9620165 w 12193737"/>
                <a:gd name="connsiteY15274" fmla="*/ 394003 h 3910698"/>
                <a:gd name="connsiteX15275" fmla="*/ 9750558 w 12193737"/>
                <a:gd name="connsiteY15275" fmla="*/ 469284 h 3910698"/>
                <a:gd name="connsiteX15276" fmla="*/ 9752260 w 12193737"/>
                <a:gd name="connsiteY15276" fmla="*/ 472217 h 3910698"/>
                <a:gd name="connsiteX15277" fmla="*/ 9752260 w 12193737"/>
                <a:gd name="connsiteY15277" fmla="*/ 616913 h 3910698"/>
                <a:gd name="connsiteX15278" fmla="*/ 9747191 w 12193737"/>
                <a:gd name="connsiteY15278" fmla="*/ 619846 h 3910698"/>
                <a:gd name="connsiteX15279" fmla="*/ 9621867 w 12193737"/>
                <a:gd name="connsiteY15279" fmla="*/ 547498 h 3910698"/>
                <a:gd name="connsiteX15280" fmla="*/ 9752260 w 12193737"/>
                <a:gd name="connsiteY15280" fmla="*/ 472217 h 3910698"/>
                <a:gd name="connsiteX15281" fmla="*/ 9752260 w 12193737"/>
                <a:gd name="connsiteY15281" fmla="*/ 636466 h 3910698"/>
                <a:gd name="connsiteX15282" fmla="*/ 9752260 w 12193737"/>
                <a:gd name="connsiteY15282" fmla="*/ 779207 h 3910698"/>
                <a:gd name="connsiteX15283" fmla="*/ 9628639 w 12193737"/>
                <a:gd name="connsiteY15283" fmla="*/ 707836 h 3910698"/>
                <a:gd name="connsiteX15284" fmla="*/ 9752260 w 12193737"/>
                <a:gd name="connsiteY15284" fmla="*/ 636466 h 3910698"/>
                <a:gd name="connsiteX15285" fmla="*/ 9752260 w 12193737"/>
                <a:gd name="connsiteY15285" fmla="*/ 927813 h 3910698"/>
                <a:gd name="connsiteX15286" fmla="*/ 9628639 w 12193737"/>
                <a:gd name="connsiteY15286" fmla="*/ 856443 h 3910698"/>
                <a:gd name="connsiteX15287" fmla="*/ 9752260 w 12193737"/>
                <a:gd name="connsiteY15287" fmla="*/ 785073 h 3910698"/>
                <a:gd name="connsiteX15288" fmla="*/ 9752260 w 12193737"/>
                <a:gd name="connsiteY15288" fmla="*/ 927813 h 3910698"/>
                <a:gd name="connsiteX15289" fmla="*/ 9752260 w 12193737"/>
                <a:gd name="connsiteY15289" fmla="*/ 947367 h 3910698"/>
                <a:gd name="connsiteX15290" fmla="*/ 9752260 w 12193737"/>
                <a:gd name="connsiteY15290" fmla="*/ 1092063 h 3910698"/>
                <a:gd name="connsiteX15291" fmla="*/ 9621867 w 12193737"/>
                <a:gd name="connsiteY15291" fmla="*/ 1016782 h 3910698"/>
                <a:gd name="connsiteX15292" fmla="*/ 9747191 w 12193737"/>
                <a:gd name="connsiteY15292" fmla="*/ 944434 h 3910698"/>
                <a:gd name="connsiteX15293" fmla="*/ 9752260 w 12193737"/>
                <a:gd name="connsiteY15293" fmla="*/ 947367 h 3910698"/>
                <a:gd name="connsiteX15294" fmla="*/ 9750558 w 12193737"/>
                <a:gd name="connsiteY15294" fmla="*/ 1094996 h 3910698"/>
                <a:gd name="connsiteX15295" fmla="*/ 9620165 w 12193737"/>
                <a:gd name="connsiteY15295" fmla="*/ 1170276 h 3910698"/>
                <a:gd name="connsiteX15296" fmla="*/ 9620165 w 12193737"/>
                <a:gd name="connsiteY15296" fmla="*/ 1019715 h 3910698"/>
                <a:gd name="connsiteX15297" fmla="*/ 9750558 w 12193737"/>
                <a:gd name="connsiteY15297" fmla="*/ 1094996 h 3910698"/>
                <a:gd name="connsiteX15298" fmla="*/ 9750558 w 12193737"/>
                <a:gd name="connsiteY15298" fmla="*/ 1251423 h 3910698"/>
                <a:gd name="connsiteX15299" fmla="*/ 9620165 w 12193737"/>
                <a:gd name="connsiteY15299" fmla="*/ 1326704 h 3910698"/>
                <a:gd name="connsiteX15300" fmla="*/ 9620165 w 12193737"/>
                <a:gd name="connsiteY15300" fmla="*/ 1176143 h 3910698"/>
                <a:gd name="connsiteX15301" fmla="*/ 9750558 w 12193737"/>
                <a:gd name="connsiteY15301" fmla="*/ 1251423 h 3910698"/>
                <a:gd name="connsiteX15302" fmla="*/ 9752260 w 12193737"/>
                <a:gd name="connsiteY15302" fmla="*/ 1254357 h 3910698"/>
                <a:gd name="connsiteX15303" fmla="*/ 9752260 w 12193737"/>
                <a:gd name="connsiteY15303" fmla="*/ 1399052 h 3910698"/>
                <a:gd name="connsiteX15304" fmla="*/ 9747191 w 12193737"/>
                <a:gd name="connsiteY15304" fmla="*/ 1401985 h 3910698"/>
                <a:gd name="connsiteX15305" fmla="*/ 9621867 w 12193737"/>
                <a:gd name="connsiteY15305" fmla="*/ 1329637 h 3910698"/>
                <a:gd name="connsiteX15306" fmla="*/ 9752260 w 12193737"/>
                <a:gd name="connsiteY15306" fmla="*/ 1254357 h 3910698"/>
                <a:gd name="connsiteX15307" fmla="*/ 9752260 w 12193737"/>
                <a:gd name="connsiteY15307" fmla="*/ 1418606 h 3910698"/>
                <a:gd name="connsiteX15308" fmla="*/ 9752260 w 12193737"/>
                <a:gd name="connsiteY15308" fmla="*/ 1561346 h 3910698"/>
                <a:gd name="connsiteX15309" fmla="*/ 9628675 w 12193737"/>
                <a:gd name="connsiteY15309" fmla="*/ 1489976 h 3910698"/>
                <a:gd name="connsiteX15310" fmla="*/ 9752260 w 12193737"/>
                <a:gd name="connsiteY15310" fmla="*/ 1418606 h 3910698"/>
                <a:gd name="connsiteX15311" fmla="*/ 9752260 w 12193737"/>
                <a:gd name="connsiteY15311" fmla="*/ 1709953 h 3910698"/>
                <a:gd name="connsiteX15312" fmla="*/ 9628639 w 12193737"/>
                <a:gd name="connsiteY15312" fmla="*/ 1638583 h 3910698"/>
                <a:gd name="connsiteX15313" fmla="*/ 9752260 w 12193737"/>
                <a:gd name="connsiteY15313" fmla="*/ 1567212 h 3910698"/>
                <a:gd name="connsiteX15314" fmla="*/ 9752260 w 12193737"/>
                <a:gd name="connsiteY15314" fmla="*/ 1709953 h 3910698"/>
                <a:gd name="connsiteX15315" fmla="*/ 9752260 w 12193737"/>
                <a:gd name="connsiteY15315" fmla="*/ 1729506 h 3910698"/>
                <a:gd name="connsiteX15316" fmla="*/ 9752260 w 12193737"/>
                <a:gd name="connsiteY15316" fmla="*/ 1874202 h 3910698"/>
                <a:gd name="connsiteX15317" fmla="*/ 9621867 w 12193737"/>
                <a:gd name="connsiteY15317" fmla="*/ 1798921 h 3910698"/>
                <a:gd name="connsiteX15318" fmla="*/ 9747191 w 12193737"/>
                <a:gd name="connsiteY15318" fmla="*/ 1726573 h 3910698"/>
                <a:gd name="connsiteX15319" fmla="*/ 9752260 w 12193737"/>
                <a:gd name="connsiteY15319" fmla="*/ 1729506 h 3910698"/>
                <a:gd name="connsiteX15320" fmla="*/ 9750558 w 12193737"/>
                <a:gd name="connsiteY15320" fmla="*/ 1877135 h 3910698"/>
                <a:gd name="connsiteX15321" fmla="*/ 9620165 w 12193737"/>
                <a:gd name="connsiteY15321" fmla="*/ 1952416 h 3910698"/>
                <a:gd name="connsiteX15322" fmla="*/ 9620165 w 12193737"/>
                <a:gd name="connsiteY15322" fmla="*/ 1801854 h 3910698"/>
                <a:gd name="connsiteX15323" fmla="*/ 9750558 w 12193737"/>
                <a:gd name="connsiteY15323" fmla="*/ 1877135 h 3910698"/>
                <a:gd name="connsiteX15324" fmla="*/ 9750558 w 12193737"/>
                <a:gd name="connsiteY15324" fmla="*/ 2033563 h 3910698"/>
                <a:gd name="connsiteX15325" fmla="*/ 9620165 w 12193737"/>
                <a:gd name="connsiteY15325" fmla="*/ 2108808 h 3910698"/>
                <a:gd name="connsiteX15326" fmla="*/ 9620165 w 12193737"/>
                <a:gd name="connsiteY15326" fmla="*/ 1958246 h 3910698"/>
                <a:gd name="connsiteX15327" fmla="*/ 9750558 w 12193737"/>
                <a:gd name="connsiteY15327" fmla="*/ 2033527 h 3910698"/>
                <a:gd name="connsiteX15328" fmla="*/ 9752260 w 12193737"/>
                <a:gd name="connsiteY15328" fmla="*/ 2036496 h 3910698"/>
                <a:gd name="connsiteX15329" fmla="*/ 9752260 w 12193737"/>
                <a:gd name="connsiteY15329" fmla="*/ 2181192 h 3910698"/>
                <a:gd name="connsiteX15330" fmla="*/ 9747191 w 12193737"/>
                <a:gd name="connsiteY15330" fmla="*/ 2184125 h 3910698"/>
                <a:gd name="connsiteX15331" fmla="*/ 9621867 w 12193737"/>
                <a:gd name="connsiteY15331" fmla="*/ 2111777 h 3910698"/>
                <a:gd name="connsiteX15332" fmla="*/ 9752260 w 12193737"/>
                <a:gd name="connsiteY15332" fmla="*/ 2036496 h 3910698"/>
                <a:gd name="connsiteX15333" fmla="*/ 9752260 w 12193737"/>
                <a:gd name="connsiteY15333" fmla="*/ 2200746 h 3910698"/>
                <a:gd name="connsiteX15334" fmla="*/ 9752260 w 12193737"/>
                <a:gd name="connsiteY15334" fmla="*/ 2343486 h 3910698"/>
                <a:gd name="connsiteX15335" fmla="*/ 9628639 w 12193737"/>
                <a:gd name="connsiteY15335" fmla="*/ 2272116 h 3910698"/>
                <a:gd name="connsiteX15336" fmla="*/ 9752260 w 12193737"/>
                <a:gd name="connsiteY15336" fmla="*/ 2200746 h 3910698"/>
                <a:gd name="connsiteX15337" fmla="*/ 9752260 w 12193737"/>
                <a:gd name="connsiteY15337" fmla="*/ 2492092 h 3910698"/>
                <a:gd name="connsiteX15338" fmla="*/ 9628639 w 12193737"/>
                <a:gd name="connsiteY15338" fmla="*/ 2420722 h 3910698"/>
                <a:gd name="connsiteX15339" fmla="*/ 9752260 w 12193737"/>
                <a:gd name="connsiteY15339" fmla="*/ 2349352 h 3910698"/>
                <a:gd name="connsiteX15340" fmla="*/ 9752260 w 12193737"/>
                <a:gd name="connsiteY15340" fmla="*/ 2492092 h 3910698"/>
                <a:gd name="connsiteX15341" fmla="*/ 9752260 w 12193737"/>
                <a:gd name="connsiteY15341" fmla="*/ 2511646 h 3910698"/>
                <a:gd name="connsiteX15342" fmla="*/ 9752260 w 12193737"/>
                <a:gd name="connsiteY15342" fmla="*/ 2656342 h 3910698"/>
                <a:gd name="connsiteX15343" fmla="*/ 9621867 w 12193737"/>
                <a:gd name="connsiteY15343" fmla="*/ 2581061 h 3910698"/>
                <a:gd name="connsiteX15344" fmla="*/ 9747191 w 12193737"/>
                <a:gd name="connsiteY15344" fmla="*/ 2508713 h 3910698"/>
                <a:gd name="connsiteX15345" fmla="*/ 9752260 w 12193737"/>
                <a:gd name="connsiteY15345" fmla="*/ 2511646 h 3910698"/>
                <a:gd name="connsiteX15346" fmla="*/ 9750558 w 12193737"/>
                <a:gd name="connsiteY15346" fmla="*/ 2659275 h 3910698"/>
                <a:gd name="connsiteX15347" fmla="*/ 9620165 w 12193737"/>
                <a:gd name="connsiteY15347" fmla="*/ 2734556 h 3910698"/>
                <a:gd name="connsiteX15348" fmla="*/ 9620165 w 12193737"/>
                <a:gd name="connsiteY15348" fmla="*/ 2583994 h 3910698"/>
                <a:gd name="connsiteX15349" fmla="*/ 9750558 w 12193737"/>
                <a:gd name="connsiteY15349" fmla="*/ 2659275 h 3910698"/>
                <a:gd name="connsiteX15350" fmla="*/ 9750558 w 12193737"/>
                <a:gd name="connsiteY15350" fmla="*/ 2815703 h 3910698"/>
                <a:gd name="connsiteX15351" fmla="*/ 9620165 w 12193737"/>
                <a:gd name="connsiteY15351" fmla="*/ 2890948 h 3910698"/>
                <a:gd name="connsiteX15352" fmla="*/ 9620165 w 12193737"/>
                <a:gd name="connsiteY15352" fmla="*/ 2740422 h 3910698"/>
                <a:gd name="connsiteX15353" fmla="*/ 9750558 w 12193737"/>
                <a:gd name="connsiteY15353" fmla="*/ 2815703 h 3910698"/>
                <a:gd name="connsiteX15354" fmla="*/ 9752260 w 12193737"/>
                <a:gd name="connsiteY15354" fmla="*/ 2818636 h 3910698"/>
                <a:gd name="connsiteX15355" fmla="*/ 9752260 w 12193737"/>
                <a:gd name="connsiteY15355" fmla="*/ 2963332 h 3910698"/>
                <a:gd name="connsiteX15356" fmla="*/ 9747191 w 12193737"/>
                <a:gd name="connsiteY15356" fmla="*/ 2966265 h 3910698"/>
                <a:gd name="connsiteX15357" fmla="*/ 9621867 w 12193737"/>
                <a:gd name="connsiteY15357" fmla="*/ 2893917 h 3910698"/>
                <a:gd name="connsiteX15358" fmla="*/ 9752260 w 12193737"/>
                <a:gd name="connsiteY15358" fmla="*/ 2818636 h 3910698"/>
                <a:gd name="connsiteX15359" fmla="*/ 9752260 w 12193737"/>
                <a:gd name="connsiteY15359" fmla="*/ 2982885 h 3910698"/>
                <a:gd name="connsiteX15360" fmla="*/ 9752260 w 12193737"/>
                <a:gd name="connsiteY15360" fmla="*/ 3125626 h 3910698"/>
                <a:gd name="connsiteX15361" fmla="*/ 9628675 w 12193737"/>
                <a:gd name="connsiteY15361" fmla="*/ 3054255 h 3910698"/>
                <a:gd name="connsiteX15362" fmla="*/ 9752260 w 12193737"/>
                <a:gd name="connsiteY15362" fmla="*/ 2982885 h 3910698"/>
                <a:gd name="connsiteX15363" fmla="*/ 9752260 w 12193737"/>
                <a:gd name="connsiteY15363" fmla="*/ 3274232 h 3910698"/>
                <a:gd name="connsiteX15364" fmla="*/ 9628639 w 12193737"/>
                <a:gd name="connsiteY15364" fmla="*/ 3202862 h 3910698"/>
                <a:gd name="connsiteX15365" fmla="*/ 9752260 w 12193737"/>
                <a:gd name="connsiteY15365" fmla="*/ 3131492 h 3910698"/>
                <a:gd name="connsiteX15366" fmla="*/ 9752260 w 12193737"/>
                <a:gd name="connsiteY15366" fmla="*/ 3274232 h 3910698"/>
                <a:gd name="connsiteX15367" fmla="*/ 9879250 w 12193737"/>
                <a:gd name="connsiteY15367" fmla="*/ 3367111 h 3910698"/>
                <a:gd name="connsiteX15368" fmla="*/ 9755627 w 12193737"/>
                <a:gd name="connsiteY15368" fmla="*/ 3438482 h 3910698"/>
                <a:gd name="connsiteX15369" fmla="*/ 9755627 w 12193737"/>
                <a:gd name="connsiteY15369" fmla="*/ 3295741 h 3910698"/>
                <a:gd name="connsiteX15370" fmla="*/ 9879250 w 12193737"/>
                <a:gd name="connsiteY15370" fmla="*/ 3367111 h 3910698"/>
                <a:gd name="connsiteX15371" fmla="*/ 9755664 w 12193737"/>
                <a:gd name="connsiteY15371" fmla="*/ 3444348 h 3910698"/>
                <a:gd name="connsiteX15372" fmla="*/ 9886021 w 12193737"/>
                <a:gd name="connsiteY15372" fmla="*/ 3519628 h 3910698"/>
                <a:gd name="connsiteX15373" fmla="*/ 9755664 w 12193737"/>
                <a:gd name="connsiteY15373" fmla="*/ 3594873 h 3910698"/>
                <a:gd name="connsiteX15374" fmla="*/ 9755664 w 12193737"/>
                <a:gd name="connsiteY15374" fmla="*/ 3444348 h 3910698"/>
                <a:gd name="connsiteX15375" fmla="*/ 9757365 w 12193737"/>
                <a:gd name="connsiteY15375" fmla="*/ 3441415 h 3910698"/>
                <a:gd name="connsiteX15376" fmla="*/ 9882690 w 12193737"/>
                <a:gd name="connsiteY15376" fmla="*/ 3369067 h 3910698"/>
                <a:gd name="connsiteX15377" fmla="*/ 9887759 w 12193737"/>
                <a:gd name="connsiteY15377" fmla="*/ 3372000 h 3910698"/>
                <a:gd name="connsiteX15378" fmla="*/ 9887759 w 12193737"/>
                <a:gd name="connsiteY15378" fmla="*/ 3516695 h 3910698"/>
                <a:gd name="connsiteX15379" fmla="*/ 9757402 w 12193737"/>
                <a:gd name="connsiteY15379" fmla="*/ 3441415 h 3910698"/>
                <a:gd name="connsiteX15380" fmla="*/ 9891127 w 12193737"/>
                <a:gd name="connsiteY15380" fmla="*/ 3373955 h 3910698"/>
                <a:gd name="connsiteX15381" fmla="*/ 10014712 w 12193737"/>
                <a:gd name="connsiteY15381" fmla="*/ 3445325 h 3910698"/>
                <a:gd name="connsiteX15382" fmla="*/ 9891127 w 12193737"/>
                <a:gd name="connsiteY15382" fmla="*/ 3516695 h 3910698"/>
                <a:gd name="connsiteX15383" fmla="*/ 9891127 w 12193737"/>
                <a:gd name="connsiteY15383" fmla="*/ 3373955 h 3910698"/>
                <a:gd name="connsiteX15384" fmla="*/ 9891127 w 12193737"/>
                <a:gd name="connsiteY15384" fmla="*/ 3354401 h 3910698"/>
                <a:gd name="connsiteX15385" fmla="*/ 9891127 w 12193737"/>
                <a:gd name="connsiteY15385" fmla="*/ 3209706 h 3910698"/>
                <a:gd name="connsiteX15386" fmla="*/ 10021484 w 12193737"/>
                <a:gd name="connsiteY15386" fmla="*/ 3284987 h 3910698"/>
                <a:gd name="connsiteX15387" fmla="*/ 9896196 w 12193737"/>
                <a:gd name="connsiteY15387" fmla="*/ 3357334 h 3910698"/>
                <a:gd name="connsiteX15388" fmla="*/ 9891127 w 12193737"/>
                <a:gd name="connsiteY15388" fmla="*/ 3354401 h 3910698"/>
                <a:gd name="connsiteX15389" fmla="*/ 9892829 w 12193737"/>
                <a:gd name="connsiteY15389" fmla="*/ 3206773 h 3910698"/>
                <a:gd name="connsiteX15390" fmla="*/ 10023186 w 12193737"/>
                <a:gd name="connsiteY15390" fmla="*/ 3131492 h 3910698"/>
                <a:gd name="connsiteX15391" fmla="*/ 10023186 w 12193737"/>
                <a:gd name="connsiteY15391" fmla="*/ 3282017 h 3910698"/>
                <a:gd name="connsiteX15392" fmla="*/ 9892829 w 12193737"/>
                <a:gd name="connsiteY15392" fmla="*/ 3206773 h 3910698"/>
                <a:gd name="connsiteX15393" fmla="*/ 9892829 w 12193737"/>
                <a:gd name="connsiteY15393" fmla="*/ 3050345 h 3910698"/>
                <a:gd name="connsiteX15394" fmla="*/ 10023186 w 12193737"/>
                <a:gd name="connsiteY15394" fmla="*/ 2975064 h 3910698"/>
                <a:gd name="connsiteX15395" fmla="*/ 10023186 w 12193737"/>
                <a:gd name="connsiteY15395" fmla="*/ 3125589 h 3910698"/>
                <a:gd name="connsiteX15396" fmla="*/ 9892829 w 12193737"/>
                <a:gd name="connsiteY15396" fmla="*/ 3050309 h 3910698"/>
                <a:gd name="connsiteX15397" fmla="*/ 9891127 w 12193737"/>
                <a:gd name="connsiteY15397" fmla="*/ 3047412 h 3910698"/>
                <a:gd name="connsiteX15398" fmla="*/ 9891127 w 12193737"/>
                <a:gd name="connsiteY15398" fmla="*/ 2902716 h 3910698"/>
                <a:gd name="connsiteX15399" fmla="*/ 9896232 w 12193737"/>
                <a:gd name="connsiteY15399" fmla="*/ 2899783 h 3910698"/>
                <a:gd name="connsiteX15400" fmla="*/ 10021520 w 12193737"/>
                <a:gd name="connsiteY15400" fmla="*/ 2972131 h 3910698"/>
                <a:gd name="connsiteX15401" fmla="*/ 9891163 w 12193737"/>
                <a:gd name="connsiteY15401" fmla="*/ 3047412 h 3910698"/>
                <a:gd name="connsiteX15402" fmla="*/ 9891127 w 12193737"/>
                <a:gd name="connsiteY15402" fmla="*/ 2883162 h 3910698"/>
                <a:gd name="connsiteX15403" fmla="*/ 9891127 w 12193737"/>
                <a:gd name="connsiteY15403" fmla="*/ 2740422 h 3910698"/>
                <a:gd name="connsiteX15404" fmla="*/ 10014748 w 12193737"/>
                <a:gd name="connsiteY15404" fmla="*/ 2811792 h 3910698"/>
                <a:gd name="connsiteX15405" fmla="*/ 9891127 w 12193737"/>
                <a:gd name="connsiteY15405" fmla="*/ 2883162 h 3910698"/>
                <a:gd name="connsiteX15406" fmla="*/ 9891127 w 12193737"/>
                <a:gd name="connsiteY15406" fmla="*/ 2591815 h 3910698"/>
                <a:gd name="connsiteX15407" fmla="*/ 10014712 w 12193737"/>
                <a:gd name="connsiteY15407" fmla="*/ 2663185 h 3910698"/>
                <a:gd name="connsiteX15408" fmla="*/ 9891127 w 12193737"/>
                <a:gd name="connsiteY15408" fmla="*/ 2734556 h 3910698"/>
                <a:gd name="connsiteX15409" fmla="*/ 9891127 w 12193737"/>
                <a:gd name="connsiteY15409" fmla="*/ 2591815 h 3910698"/>
                <a:gd name="connsiteX15410" fmla="*/ 9891127 w 12193737"/>
                <a:gd name="connsiteY15410" fmla="*/ 2572262 h 3910698"/>
                <a:gd name="connsiteX15411" fmla="*/ 9891127 w 12193737"/>
                <a:gd name="connsiteY15411" fmla="*/ 2427566 h 3910698"/>
                <a:gd name="connsiteX15412" fmla="*/ 10021484 w 12193737"/>
                <a:gd name="connsiteY15412" fmla="*/ 2502847 h 3910698"/>
                <a:gd name="connsiteX15413" fmla="*/ 9896196 w 12193737"/>
                <a:gd name="connsiteY15413" fmla="*/ 2575195 h 3910698"/>
                <a:gd name="connsiteX15414" fmla="*/ 9891127 w 12193737"/>
                <a:gd name="connsiteY15414" fmla="*/ 2572262 h 3910698"/>
                <a:gd name="connsiteX15415" fmla="*/ 9892829 w 12193737"/>
                <a:gd name="connsiteY15415" fmla="*/ 2424633 h 3910698"/>
                <a:gd name="connsiteX15416" fmla="*/ 10023186 w 12193737"/>
                <a:gd name="connsiteY15416" fmla="*/ 2349352 h 3910698"/>
                <a:gd name="connsiteX15417" fmla="*/ 10023186 w 12193737"/>
                <a:gd name="connsiteY15417" fmla="*/ 2499878 h 3910698"/>
                <a:gd name="connsiteX15418" fmla="*/ 9892829 w 12193737"/>
                <a:gd name="connsiteY15418" fmla="*/ 2424633 h 3910698"/>
                <a:gd name="connsiteX15419" fmla="*/ 9892829 w 12193737"/>
                <a:gd name="connsiteY15419" fmla="*/ 2268205 h 3910698"/>
                <a:gd name="connsiteX15420" fmla="*/ 10023186 w 12193737"/>
                <a:gd name="connsiteY15420" fmla="*/ 2192924 h 3910698"/>
                <a:gd name="connsiteX15421" fmla="*/ 10023186 w 12193737"/>
                <a:gd name="connsiteY15421" fmla="*/ 2343450 h 3910698"/>
                <a:gd name="connsiteX15422" fmla="*/ 9892829 w 12193737"/>
                <a:gd name="connsiteY15422" fmla="*/ 2268205 h 3910698"/>
                <a:gd name="connsiteX15423" fmla="*/ 9891127 w 12193737"/>
                <a:gd name="connsiteY15423" fmla="*/ 2265272 h 3910698"/>
                <a:gd name="connsiteX15424" fmla="*/ 9891127 w 12193737"/>
                <a:gd name="connsiteY15424" fmla="*/ 2120576 h 3910698"/>
                <a:gd name="connsiteX15425" fmla="*/ 9896196 w 12193737"/>
                <a:gd name="connsiteY15425" fmla="*/ 2117643 h 3910698"/>
                <a:gd name="connsiteX15426" fmla="*/ 10021484 w 12193737"/>
                <a:gd name="connsiteY15426" fmla="*/ 2189991 h 3910698"/>
                <a:gd name="connsiteX15427" fmla="*/ 9891127 w 12193737"/>
                <a:gd name="connsiteY15427" fmla="*/ 2265272 h 3910698"/>
                <a:gd name="connsiteX15428" fmla="*/ 9891127 w 12193737"/>
                <a:gd name="connsiteY15428" fmla="*/ 2101023 h 3910698"/>
                <a:gd name="connsiteX15429" fmla="*/ 9891127 w 12193737"/>
                <a:gd name="connsiteY15429" fmla="*/ 1958282 h 3910698"/>
                <a:gd name="connsiteX15430" fmla="*/ 10014748 w 12193737"/>
                <a:gd name="connsiteY15430" fmla="*/ 2029652 h 3910698"/>
                <a:gd name="connsiteX15431" fmla="*/ 9891127 w 12193737"/>
                <a:gd name="connsiteY15431" fmla="*/ 2101023 h 3910698"/>
                <a:gd name="connsiteX15432" fmla="*/ 9891127 w 12193737"/>
                <a:gd name="connsiteY15432" fmla="*/ 1809676 h 3910698"/>
                <a:gd name="connsiteX15433" fmla="*/ 10014748 w 12193737"/>
                <a:gd name="connsiteY15433" fmla="*/ 1881046 h 3910698"/>
                <a:gd name="connsiteX15434" fmla="*/ 9891127 w 12193737"/>
                <a:gd name="connsiteY15434" fmla="*/ 1952416 h 3910698"/>
                <a:gd name="connsiteX15435" fmla="*/ 9891127 w 12193737"/>
                <a:gd name="connsiteY15435" fmla="*/ 1809676 h 3910698"/>
                <a:gd name="connsiteX15436" fmla="*/ 9891127 w 12193737"/>
                <a:gd name="connsiteY15436" fmla="*/ 1790122 h 3910698"/>
                <a:gd name="connsiteX15437" fmla="*/ 9891127 w 12193737"/>
                <a:gd name="connsiteY15437" fmla="*/ 1645426 h 3910698"/>
                <a:gd name="connsiteX15438" fmla="*/ 10021484 w 12193737"/>
                <a:gd name="connsiteY15438" fmla="*/ 1720707 h 3910698"/>
                <a:gd name="connsiteX15439" fmla="*/ 9896196 w 12193737"/>
                <a:gd name="connsiteY15439" fmla="*/ 1793055 h 3910698"/>
                <a:gd name="connsiteX15440" fmla="*/ 9891127 w 12193737"/>
                <a:gd name="connsiteY15440" fmla="*/ 1790122 h 3910698"/>
                <a:gd name="connsiteX15441" fmla="*/ 9892829 w 12193737"/>
                <a:gd name="connsiteY15441" fmla="*/ 1642493 h 3910698"/>
                <a:gd name="connsiteX15442" fmla="*/ 10023186 w 12193737"/>
                <a:gd name="connsiteY15442" fmla="*/ 1567212 h 3910698"/>
                <a:gd name="connsiteX15443" fmla="*/ 10023186 w 12193737"/>
                <a:gd name="connsiteY15443" fmla="*/ 1717774 h 3910698"/>
                <a:gd name="connsiteX15444" fmla="*/ 9892829 w 12193737"/>
                <a:gd name="connsiteY15444" fmla="*/ 1642493 h 3910698"/>
                <a:gd name="connsiteX15445" fmla="*/ 9892829 w 12193737"/>
                <a:gd name="connsiteY15445" fmla="*/ 1486065 h 3910698"/>
                <a:gd name="connsiteX15446" fmla="*/ 10023186 w 12193737"/>
                <a:gd name="connsiteY15446" fmla="*/ 1410784 h 3910698"/>
                <a:gd name="connsiteX15447" fmla="*/ 10023186 w 12193737"/>
                <a:gd name="connsiteY15447" fmla="*/ 1561346 h 3910698"/>
                <a:gd name="connsiteX15448" fmla="*/ 9892829 w 12193737"/>
                <a:gd name="connsiteY15448" fmla="*/ 1486065 h 3910698"/>
                <a:gd name="connsiteX15449" fmla="*/ 9891127 w 12193737"/>
                <a:gd name="connsiteY15449" fmla="*/ 1483132 h 3910698"/>
                <a:gd name="connsiteX15450" fmla="*/ 9891127 w 12193737"/>
                <a:gd name="connsiteY15450" fmla="*/ 1338437 h 3910698"/>
                <a:gd name="connsiteX15451" fmla="*/ 9896232 w 12193737"/>
                <a:gd name="connsiteY15451" fmla="*/ 1335504 h 3910698"/>
                <a:gd name="connsiteX15452" fmla="*/ 10021520 w 12193737"/>
                <a:gd name="connsiteY15452" fmla="*/ 1407851 h 3910698"/>
                <a:gd name="connsiteX15453" fmla="*/ 9891163 w 12193737"/>
                <a:gd name="connsiteY15453" fmla="*/ 1483132 h 3910698"/>
                <a:gd name="connsiteX15454" fmla="*/ 9891127 w 12193737"/>
                <a:gd name="connsiteY15454" fmla="*/ 1318883 h 3910698"/>
                <a:gd name="connsiteX15455" fmla="*/ 9891127 w 12193737"/>
                <a:gd name="connsiteY15455" fmla="*/ 1176143 h 3910698"/>
                <a:gd name="connsiteX15456" fmla="*/ 10014748 w 12193737"/>
                <a:gd name="connsiteY15456" fmla="*/ 1247513 h 3910698"/>
                <a:gd name="connsiteX15457" fmla="*/ 9891127 w 12193737"/>
                <a:gd name="connsiteY15457" fmla="*/ 1318883 h 3910698"/>
                <a:gd name="connsiteX15458" fmla="*/ 9891127 w 12193737"/>
                <a:gd name="connsiteY15458" fmla="*/ 1027536 h 3910698"/>
                <a:gd name="connsiteX15459" fmla="*/ 10014712 w 12193737"/>
                <a:gd name="connsiteY15459" fmla="*/ 1098906 h 3910698"/>
                <a:gd name="connsiteX15460" fmla="*/ 9891127 w 12193737"/>
                <a:gd name="connsiteY15460" fmla="*/ 1170276 h 3910698"/>
                <a:gd name="connsiteX15461" fmla="*/ 9891127 w 12193737"/>
                <a:gd name="connsiteY15461" fmla="*/ 1027536 h 3910698"/>
                <a:gd name="connsiteX15462" fmla="*/ 9891127 w 12193737"/>
                <a:gd name="connsiteY15462" fmla="*/ 1007982 h 3910698"/>
                <a:gd name="connsiteX15463" fmla="*/ 9891127 w 12193737"/>
                <a:gd name="connsiteY15463" fmla="*/ 863287 h 3910698"/>
                <a:gd name="connsiteX15464" fmla="*/ 10021484 w 12193737"/>
                <a:gd name="connsiteY15464" fmla="*/ 938568 h 3910698"/>
                <a:gd name="connsiteX15465" fmla="*/ 9896160 w 12193737"/>
                <a:gd name="connsiteY15465" fmla="*/ 1010915 h 3910698"/>
                <a:gd name="connsiteX15466" fmla="*/ 9891091 w 12193737"/>
                <a:gd name="connsiteY15466" fmla="*/ 1007982 h 3910698"/>
                <a:gd name="connsiteX15467" fmla="*/ 9892829 w 12193737"/>
                <a:gd name="connsiteY15467" fmla="*/ 860354 h 3910698"/>
                <a:gd name="connsiteX15468" fmla="*/ 10023186 w 12193737"/>
                <a:gd name="connsiteY15468" fmla="*/ 785073 h 3910698"/>
                <a:gd name="connsiteX15469" fmla="*/ 10023186 w 12193737"/>
                <a:gd name="connsiteY15469" fmla="*/ 935635 h 3910698"/>
                <a:gd name="connsiteX15470" fmla="*/ 9892829 w 12193737"/>
                <a:gd name="connsiteY15470" fmla="*/ 860354 h 3910698"/>
                <a:gd name="connsiteX15471" fmla="*/ 9892829 w 12193737"/>
                <a:gd name="connsiteY15471" fmla="*/ 703926 h 3910698"/>
                <a:gd name="connsiteX15472" fmla="*/ 10023186 w 12193737"/>
                <a:gd name="connsiteY15472" fmla="*/ 628645 h 3910698"/>
                <a:gd name="connsiteX15473" fmla="*/ 10023186 w 12193737"/>
                <a:gd name="connsiteY15473" fmla="*/ 779207 h 3910698"/>
                <a:gd name="connsiteX15474" fmla="*/ 9892829 w 12193737"/>
                <a:gd name="connsiteY15474" fmla="*/ 703926 h 3910698"/>
                <a:gd name="connsiteX15475" fmla="*/ 9891127 w 12193737"/>
                <a:gd name="connsiteY15475" fmla="*/ 700993 h 3910698"/>
                <a:gd name="connsiteX15476" fmla="*/ 9891127 w 12193737"/>
                <a:gd name="connsiteY15476" fmla="*/ 556297 h 3910698"/>
                <a:gd name="connsiteX15477" fmla="*/ 9896196 w 12193737"/>
                <a:gd name="connsiteY15477" fmla="*/ 553364 h 3910698"/>
                <a:gd name="connsiteX15478" fmla="*/ 10021520 w 12193737"/>
                <a:gd name="connsiteY15478" fmla="*/ 625712 h 3910698"/>
                <a:gd name="connsiteX15479" fmla="*/ 9891127 w 12193737"/>
                <a:gd name="connsiteY15479" fmla="*/ 700993 h 3910698"/>
                <a:gd name="connsiteX15480" fmla="*/ 9891127 w 12193737"/>
                <a:gd name="connsiteY15480" fmla="*/ 536743 h 3910698"/>
                <a:gd name="connsiteX15481" fmla="*/ 9891127 w 12193737"/>
                <a:gd name="connsiteY15481" fmla="*/ 394003 h 3910698"/>
                <a:gd name="connsiteX15482" fmla="*/ 10014748 w 12193737"/>
                <a:gd name="connsiteY15482" fmla="*/ 465373 h 3910698"/>
                <a:gd name="connsiteX15483" fmla="*/ 9891127 w 12193737"/>
                <a:gd name="connsiteY15483" fmla="*/ 536743 h 3910698"/>
                <a:gd name="connsiteX15484" fmla="*/ 9891127 w 12193737"/>
                <a:gd name="connsiteY15484" fmla="*/ 245396 h 3910698"/>
                <a:gd name="connsiteX15485" fmla="*/ 10014748 w 12193737"/>
                <a:gd name="connsiteY15485" fmla="*/ 316767 h 3910698"/>
                <a:gd name="connsiteX15486" fmla="*/ 9891127 w 12193737"/>
                <a:gd name="connsiteY15486" fmla="*/ 388137 h 3910698"/>
                <a:gd name="connsiteX15487" fmla="*/ 9891127 w 12193737"/>
                <a:gd name="connsiteY15487" fmla="*/ 245396 h 3910698"/>
                <a:gd name="connsiteX15488" fmla="*/ 9887722 w 12193737"/>
                <a:gd name="connsiteY15488" fmla="*/ 388101 h 3910698"/>
                <a:gd name="connsiteX15489" fmla="*/ 9757365 w 12193737"/>
                <a:gd name="connsiteY15489" fmla="*/ 312820 h 3910698"/>
                <a:gd name="connsiteX15490" fmla="*/ 9882690 w 12193737"/>
                <a:gd name="connsiteY15490" fmla="*/ 240472 h 3910698"/>
                <a:gd name="connsiteX15491" fmla="*/ 9887759 w 12193737"/>
                <a:gd name="connsiteY15491" fmla="*/ 243405 h 3910698"/>
                <a:gd name="connsiteX15492" fmla="*/ 9887759 w 12193737"/>
                <a:gd name="connsiteY15492" fmla="*/ 388101 h 3910698"/>
                <a:gd name="connsiteX15493" fmla="*/ 9755664 w 12193737"/>
                <a:gd name="connsiteY15493" fmla="*/ 309923 h 3910698"/>
                <a:gd name="connsiteX15494" fmla="*/ 9755664 w 12193737"/>
                <a:gd name="connsiteY15494" fmla="*/ 167182 h 3910698"/>
                <a:gd name="connsiteX15495" fmla="*/ 9879286 w 12193737"/>
                <a:gd name="connsiteY15495" fmla="*/ 238553 h 3910698"/>
                <a:gd name="connsiteX15496" fmla="*/ 9755664 w 12193737"/>
                <a:gd name="connsiteY15496" fmla="*/ 309923 h 3910698"/>
                <a:gd name="connsiteX15497" fmla="*/ 9752260 w 12193737"/>
                <a:gd name="connsiteY15497" fmla="*/ 309923 h 3910698"/>
                <a:gd name="connsiteX15498" fmla="*/ 9621867 w 12193737"/>
                <a:gd name="connsiteY15498" fmla="*/ 234642 h 3910698"/>
                <a:gd name="connsiteX15499" fmla="*/ 9747191 w 12193737"/>
                <a:gd name="connsiteY15499" fmla="*/ 162294 h 3910698"/>
                <a:gd name="connsiteX15500" fmla="*/ 9752260 w 12193737"/>
                <a:gd name="connsiteY15500" fmla="*/ 165227 h 3910698"/>
                <a:gd name="connsiteX15501" fmla="*/ 9752260 w 12193737"/>
                <a:gd name="connsiteY15501" fmla="*/ 309923 h 3910698"/>
                <a:gd name="connsiteX15502" fmla="*/ 9750558 w 12193737"/>
                <a:gd name="connsiteY15502" fmla="*/ 312856 h 3910698"/>
                <a:gd name="connsiteX15503" fmla="*/ 9620165 w 12193737"/>
                <a:gd name="connsiteY15503" fmla="*/ 388137 h 3910698"/>
                <a:gd name="connsiteX15504" fmla="*/ 9620165 w 12193737"/>
                <a:gd name="connsiteY15504" fmla="*/ 237575 h 3910698"/>
                <a:gd name="connsiteX15505" fmla="*/ 9750558 w 12193737"/>
                <a:gd name="connsiteY15505" fmla="*/ 312856 h 3910698"/>
                <a:gd name="connsiteX15506" fmla="*/ 9620165 w 12193737"/>
                <a:gd name="connsiteY15506" fmla="*/ 550431 h 3910698"/>
                <a:gd name="connsiteX15507" fmla="*/ 9743787 w 12193737"/>
                <a:gd name="connsiteY15507" fmla="*/ 621801 h 3910698"/>
                <a:gd name="connsiteX15508" fmla="*/ 9620165 w 12193737"/>
                <a:gd name="connsiteY15508" fmla="*/ 693171 h 3910698"/>
                <a:gd name="connsiteX15509" fmla="*/ 9620165 w 12193737"/>
                <a:gd name="connsiteY15509" fmla="*/ 550431 h 3910698"/>
                <a:gd name="connsiteX15510" fmla="*/ 9625270 w 12193737"/>
                <a:gd name="connsiteY15510" fmla="*/ 709792 h 3910698"/>
                <a:gd name="connsiteX15511" fmla="*/ 9750558 w 12193737"/>
                <a:gd name="connsiteY15511" fmla="*/ 782140 h 3910698"/>
                <a:gd name="connsiteX15512" fmla="*/ 9625234 w 12193737"/>
                <a:gd name="connsiteY15512" fmla="*/ 854488 h 3910698"/>
                <a:gd name="connsiteX15513" fmla="*/ 9620165 w 12193737"/>
                <a:gd name="connsiteY15513" fmla="*/ 851555 h 3910698"/>
                <a:gd name="connsiteX15514" fmla="*/ 9620165 w 12193737"/>
                <a:gd name="connsiteY15514" fmla="*/ 712725 h 3910698"/>
                <a:gd name="connsiteX15515" fmla="*/ 9625270 w 12193737"/>
                <a:gd name="connsiteY15515" fmla="*/ 709792 h 3910698"/>
                <a:gd name="connsiteX15516" fmla="*/ 9616798 w 12193737"/>
                <a:gd name="connsiteY15516" fmla="*/ 849599 h 3910698"/>
                <a:gd name="connsiteX15517" fmla="*/ 9499947 w 12193737"/>
                <a:gd name="connsiteY15517" fmla="*/ 782140 h 3910698"/>
                <a:gd name="connsiteX15518" fmla="*/ 9616798 w 12193737"/>
                <a:gd name="connsiteY15518" fmla="*/ 714680 h 3910698"/>
                <a:gd name="connsiteX15519" fmla="*/ 9616798 w 12193737"/>
                <a:gd name="connsiteY15519" fmla="*/ 849599 h 3910698"/>
                <a:gd name="connsiteX15520" fmla="*/ 9743787 w 12193737"/>
                <a:gd name="connsiteY15520" fmla="*/ 942478 h 3910698"/>
                <a:gd name="connsiteX15521" fmla="*/ 9620201 w 12193737"/>
                <a:gd name="connsiteY15521" fmla="*/ 1013848 h 3910698"/>
                <a:gd name="connsiteX15522" fmla="*/ 9620201 w 12193737"/>
                <a:gd name="connsiteY15522" fmla="*/ 871108 h 3910698"/>
                <a:gd name="connsiteX15523" fmla="*/ 9743787 w 12193737"/>
                <a:gd name="connsiteY15523" fmla="*/ 942478 h 3910698"/>
                <a:gd name="connsiteX15524" fmla="*/ 9620165 w 12193737"/>
                <a:gd name="connsiteY15524" fmla="*/ 1332570 h 3910698"/>
                <a:gd name="connsiteX15525" fmla="*/ 9743787 w 12193737"/>
                <a:gd name="connsiteY15525" fmla="*/ 1403941 h 3910698"/>
                <a:gd name="connsiteX15526" fmla="*/ 9620165 w 12193737"/>
                <a:gd name="connsiteY15526" fmla="*/ 1475311 h 3910698"/>
                <a:gd name="connsiteX15527" fmla="*/ 9620165 w 12193737"/>
                <a:gd name="connsiteY15527" fmla="*/ 1332570 h 3910698"/>
                <a:gd name="connsiteX15528" fmla="*/ 9625270 w 12193737"/>
                <a:gd name="connsiteY15528" fmla="*/ 1491931 h 3910698"/>
                <a:gd name="connsiteX15529" fmla="*/ 9750558 w 12193737"/>
                <a:gd name="connsiteY15529" fmla="*/ 1564279 h 3910698"/>
                <a:gd name="connsiteX15530" fmla="*/ 9625234 w 12193737"/>
                <a:gd name="connsiteY15530" fmla="*/ 1636627 h 3910698"/>
                <a:gd name="connsiteX15531" fmla="*/ 9620165 w 12193737"/>
                <a:gd name="connsiteY15531" fmla="*/ 1633694 h 3910698"/>
                <a:gd name="connsiteX15532" fmla="*/ 9620165 w 12193737"/>
                <a:gd name="connsiteY15532" fmla="*/ 1494864 h 3910698"/>
                <a:gd name="connsiteX15533" fmla="*/ 9625270 w 12193737"/>
                <a:gd name="connsiteY15533" fmla="*/ 1491931 h 3910698"/>
                <a:gd name="connsiteX15534" fmla="*/ 9616798 w 12193737"/>
                <a:gd name="connsiteY15534" fmla="*/ 1631739 h 3910698"/>
                <a:gd name="connsiteX15535" fmla="*/ 9499983 w 12193737"/>
                <a:gd name="connsiteY15535" fmla="*/ 1564279 h 3910698"/>
                <a:gd name="connsiteX15536" fmla="*/ 9616798 w 12193737"/>
                <a:gd name="connsiteY15536" fmla="*/ 1496820 h 3910698"/>
                <a:gd name="connsiteX15537" fmla="*/ 9616798 w 12193737"/>
                <a:gd name="connsiteY15537" fmla="*/ 1631739 h 3910698"/>
                <a:gd name="connsiteX15538" fmla="*/ 9743787 w 12193737"/>
                <a:gd name="connsiteY15538" fmla="*/ 1724618 h 3910698"/>
                <a:gd name="connsiteX15539" fmla="*/ 9620165 w 12193737"/>
                <a:gd name="connsiteY15539" fmla="*/ 1795988 h 3910698"/>
                <a:gd name="connsiteX15540" fmla="*/ 9620165 w 12193737"/>
                <a:gd name="connsiteY15540" fmla="*/ 1653248 h 3910698"/>
                <a:gd name="connsiteX15541" fmla="*/ 9743787 w 12193737"/>
                <a:gd name="connsiteY15541" fmla="*/ 1724618 h 3910698"/>
                <a:gd name="connsiteX15542" fmla="*/ 9620165 w 12193737"/>
                <a:gd name="connsiteY15542" fmla="*/ 2114710 h 3910698"/>
                <a:gd name="connsiteX15543" fmla="*/ 9743787 w 12193737"/>
                <a:gd name="connsiteY15543" fmla="*/ 2186080 h 3910698"/>
                <a:gd name="connsiteX15544" fmla="*/ 9620165 w 12193737"/>
                <a:gd name="connsiteY15544" fmla="*/ 2257451 h 3910698"/>
                <a:gd name="connsiteX15545" fmla="*/ 9620165 w 12193737"/>
                <a:gd name="connsiteY15545" fmla="*/ 2114710 h 3910698"/>
                <a:gd name="connsiteX15546" fmla="*/ 9625270 w 12193737"/>
                <a:gd name="connsiteY15546" fmla="*/ 2274071 h 3910698"/>
                <a:gd name="connsiteX15547" fmla="*/ 9750558 w 12193737"/>
                <a:gd name="connsiteY15547" fmla="*/ 2346419 h 3910698"/>
                <a:gd name="connsiteX15548" fmla="*/ 9625234 w 12193737"/>
                <a:gd name="connsiteY15548" fmla="*/ 2418767 h 3910698"/>
                <a:gd name="connsiteX15549" fmla="*/ 9620165 w 12193737"/>
                <a:gd name="connsiteY15549" fmla="*/ 2415834 h 3910698"/>
                <a:gd name="connsiteX15550" fmla="*/ 9620165 w 12193737"/>
                <a:gd name="connsiteY15550" fmla="*/ 2277004 h 3910698"/>
                <a:gd name="connsiteX15551" fmla="*/ 9625270 w 12193737"/>
                <a:gd name="connsiteY15551" fmla="*/ 2274071 h 3910698"/>
                <a:gd name="connsiteX15552" fmla="*/ 9616798 w 12193737"/>
                <a:gd name="connsiteY15552" fmla="*/ 2413879 h 3910698"/>
                <a:gd name="connsiteX15553" fmla="*/ 9499983 w 12193737"/>
                <a:gd name="connsiteY15553" fmla="*/ 2346419 h 3910698"/>
                <a:gd name="connsiteX15554" fmla="*/ 9616798 w 12193737"/>
                <a:gd name="connsiteY15554" fmla="*/ 2278959 h 3910698"/>
                <a:gd name="connsiteX15555" fmla="*/ 9616798 w 12193737"/>
                <a:gd name="connsiteY15555" fmla="*/ 2413879 h 3910698"/>
                <a:gd name="connsiteX15556" fmla="*/ 9743787 w 12193737"/>
                <a:gd name="connsiteY15556" fmla="*/ 2506758 h 3910698"/>
                <a:gd name="connsiteX15557" fmla="*/ 9620165 w 12193737"/>
                <a:gd name="connsiteY15557" fmla="*/ 2578092 h 3910698"/>
                <a:gd name="connsiteX15558" fmla="*/ 9620165 w 12193737"/>
                <a:gd name="connsiteY15558" fmla="*/ 2435387 h 3910698"/>
                <a:gd name="connsiteX15559" fmla="*/ 9743787 w 12193737"/>
                <a:gd name="connsiteY15559" fmla="*/ 2506758 h 3910698"/>
                <a:gd name="connsiteX15560" fmla="*/ 9620165 w 12193737"/>
                <a:gd name="connsiteY15560" fmla="*/ 2896850 h 3910698"/>
                <a:gd name="connsiteX15561" fmla="*/ 9743787 w 12193737"/>
                <a:gd name="connsiteY15561" fmla="*/ 2968220 h 3910698"/>
                <a:gd name="connsiteX15562" fmla="*/ 9620165 w 12193737"/>
                <a:gd name="connsiteY15562" fmla="*/ 3039590 h 3910698"/>
                <a:gd name="connsiteX15563" fmla="*/ 9620165 w 12193737"/>
                <a:gd name="connsiteY15563" fmla="*/ 2896850 h 3910698"/>
                <a:gd name="connsiteX15564" fmla="*/ 9625270 w 12193737"/>
                <a:gd name="connsiteY15564" fmla="*/ 3056211 h 3910698"/>
                <a:gd name="connsiteX15565" fmla="*/ 9750558 w 12193737"/>
                <a:gd name="connsiteY15565" fmla="*/ 3128559 h 3910698"/>
                <a:gd name="connsiteX15566" fmla="*/ 9625234 w 12193737"/>
                <a:gd name="connsiteY15566" fmla="*/ 3200906 h 3910698"/>
                <a:gd name="connsiteX15567" fmla="*/ 9620165 w 12193737"/>
                <a:gd name="connsiteY15567" fmla="*/ 3197973 h 3910698"/>
                <a:gd name="connsiteX15568" fmla="*/ 9620165 w 12193737"/>
                <a:gd name="connsiteY15568" fmla="*/ 3059144 h 3910698"/>
                <a:gd name="connsiteX15569" fmla="*/ 9625270 w 12193737"/>
                <a:gd name="connsiteY15569" fmla="*/ 3056211 h 3910698"/>
                <a:gd name="connsiteX15570" fmla="*/ 9616798 w 12193737"/>
                <a:gd name="connsiteY15570" fmla="*/ 3196018 h 3910698"/>
                <a:gd name="connsiteX15571" fmla="*/ 9499983 w 12193737"/>
                <a:gd name="connsiteY15571" fmla="*/ 3128559 h 3910698"/>
                <a:gd name="connsiteX15572" fmla="*/ 9616798 w 12193737"/>
                <a:gd name="connsiteY15572" fmla="*/ 3061099 h 3910698"/>
                <a:gd name="connsiteX15573" fmla="*/ 9616798 w 12193737"/>
                <a:gd name="connsiteY15573" fmla="*/ 3196018 h 3910698"/>
                <a:gd name="connsiteX15574" fmla="*/ 9743787 w 12193737"/>
                <a:gd name="connsiteY15574" fmla="*/ 3288897 h 3910698"/>
                <a:gd name="connsiteX15575" fmla="*/ 9620165 w 12193737"/>
                <a:gd name="connsiteY15575" fmla="*/ 3360267 h 3910698"/>
                <a:gd name="connsiteX15576" fmla="*/ 9620165 w 12193737"/>
                <a:gd name="connsiteY15576" fmla="*/ 3217563 h 3910698"/>
                <a:gd name="connsiteX15577" fmla="*/ 9743787 w 12193737"/>
                <a:gd name="connsiteY15577" fmla="*/ 3288933 h 3910698"/>
                <a:gd name="connsiteX15578" fmla="*/ 9620165 w 12193737"/>
                <a:gd name="connsiteY15578" fmla="*/ 3522561 h 3910698"/>
                <a:gd name="connsiteX15579" fmla="*/ 9750558 w 12193737"/>
                <a:gd name="connsiteY15579" fmla="*/ 3597842 h 3910698"/>
                <a:gd name="connsiteX15580" fmla="*/ 9620165 w 12193737"/>
                <a:gd name="connsiteY15580" fmla="*/ 3673087 h 3910698"/>
                <a:gd name="connsiteX15581" fmla="*/ 9620165 w 12193737"/>
                <a:gd name="connsiteY15581" fmla="*/ 3522561 h 3910698"/>
                <a:gd name="connsiteX15582" fmla="*/ 9752260 w 12193737"/>
                <a:gd name="connsiteY15582" fmla="*/ 3600775 h 3910698"/>
                <a:gd name="connsiteX15583" fmla="*/ 9752260 w 12193737"/>
                <a:gd name="connsiteY15583" fmla="*/ 3745471 h 3910698"/>
                <a:gd name="connsiteX15584" fmla="*/ 9747191 w 12193737"/>
                <a:gd name="connsiteY15584" fmla="*/ 3748405 h 3910698"/>
                <a:gd name="connsiteX15585" fmla="*/ 9621867 w 12193737"/>
                <a:gd name="connsiteY15585" fmla="*/ 3676056 h 3910698"/>
                <a:gd name="connsiteX15586" fmla="*/ 9752260 w 12193737"/>
                <a:gd name="connsiteY15586" fmla="*/ 3600775 h 3910698"/>
                <a:gd name="connsiteX15587" fmla="*/ 9755664 w 12193737"/>
                <a:gd name="connsiteY15587" fmla="*/ 3600775 h 3910698"/>
                <a:gd name="connsiteX15588" fmla="*/ 9879286 w 12193737"/>
                <a:gd name="connsiteY15588" fmla="*/ 3672146 h 3910698"/>
                <a:gd name="connsiteX15589" fmla="*/ 9755664 w 12193737"/>
                <a:gd name="connsiteY15589" fmla="*/ 3743516 h 3910698"/>
                <a:gd name="connsiteX15590" fmla="*/ 9755664 w 12193737"/>
                <a:gd name="connsiteY15590" fmla="*/ 3600775 h 3910698"/>
                <a:gd name="connsiteX15591" fmla="*/ 9757330 w 12193737"/>
                <a:gd name="connsiteY15591" fmla="*/ 3597842 h 3910698"/>
                <a:gd name="connsiteX15592" fmla="*/ 9887722 w 12193737"/>
                <a:gd name="connsiteY15592" fmla="*/ 3522561 h 3910698"/>
                <a:gd name="connsiteX15593" fmla="*/ 9887722 w 12193737"/>
                <a:gd name="connsiteY15593" fmla="*/ 3667257 h 3910698"/>
                <a:gd name="connsiteX15594" fmla="*/ 9882653 w 12193737"/>
                <a:gd name="connsiteY15594" fmla="*/ 3670190 h 3910698"/>
                <a:gd name="connsiteX15595" fmla="*/ 9757330 w 12193737"/>
                <a:gd name="connsiteY15595" fmla="*/ 3597842 h 3910698"/>
                <a:gd name="connsiteX15596" fmla="*/ 9891127 w 12193737"/>
                <a:gd name="connsiteY15596" fmla="*/ 3522561 h 3910698"/>
                <a:gd name="connsiteX15597" fmla="*/ 10014748 w 12193737"/>
                <a:gd name="connsiteY15597" fmla="*/ 3593932 h 3910698"/>
                <a:gd name="connsiteX15598" fmla="*/ 9891127 w 12193737"/>
                <a:gd name="connsiteY15598" fmla="*/ 3665302 h 3910698"/>
                <a:gd name="connsiteX15599" fmla="*/ 9891127 w 12193737"/>
                <a:gd name="connsiteY15599" fmla="*/ 3522561 h 3910698"/>
                <a:gd name="connsiteX15600" fmla="*/ 9892829 w 12193737"/>
                <a:gd name="connsiteY15600" fmla="*/ 3519628 h 3910698"/>
                <a:gd name="connsiteX15601" fmla="*/ 10018116 w 12193737"/>
                <a:gd name="connsiteY15601" fmla="*/ 3447281 h 3910698"/>
                <a:gd name="connsiteX15602" fmla="*/ 10023186 w 12193737"/>
                <a:gd name="connsiteY15602" fmla="*/ 3450214 h 3910698"/>
                <a:gd name="connsiteX15603" fmla="*/ 10023186 w 12193737"/>
                <a:gd name="connsiteY15603" fmla="*/ 3589080 h 3910698"/>
                <a:gd name="connsiteX15604" fmla="*/ 10018116 w 12193737"/>
                <a:gd name="connsiteY15604" fmla="*/ 3591976 h 3910698"/>
                <a:gd name="connsiteX15605" fmla="*/ 9892792 w 12193737"/>
                <a:gd name="connsiteY15605" fmla="*/ 3519628 h 3910698"/>
                <a:gd name="connsiteX15606" fmla="*/ 10026589 w 12193737"/>
                <a:gd name="connsiteY15606" fmla="*/ 3452169 h 3910698"/>
                <a:gd name="connsiteX15607" fmla="*/ 10143440 w 12193737"/>
                <a:gd name="connsiteY15607" fmla="*/ 3519665 h 3910698"/>
                <a:gd name="connsiteX15608" fmla="*/ 10026589 w 12193737"/>
                <a:gd name="connsiteY15608" fmla="*/ 3587124 h 3910698"/>
                <a:gd name="connsiteX15609" fmla="*/ 10026589 w 12193737"/>
                <a:gd name="connsiteY15609" fmla="*/ 3452205 h 3910698"/>
                <a:gd name="connsiteX15610" fmla="*/ 9899600 w 12193737"/>
                <a:gd name="connsiteY15610" fmla="*/ 3359290 h 3910698"/>
                <a:gd name="connsiteX15611" fmla="*/ 10023186 w 12193737"/>
                <a:gd name="connsiteY15611" fmla="*/ 3287920 h 3910698"/>
                <a:gd name="connsiteX15612" fmla="*/ 10023186 w 12193737"/>
                <a:gd name="connsiteY15612" fmla="*/ 3430660 h 3910698"/>
                <a:gd name="connsiteX15613" fmla="*/ 9899600 w 12193737"/>
                <a:gd name="connsiteY15613" fmla="*/ 3359290 h 3910698"/>
                <a:gd name="connsiteX15614" fmla="*/ 10023186 w 12193737"/>
                <a:gd name="connsiteY15614" fmla="*/ 2969161 h 3910698"/>
                <a:gd name="connsiteX15615" fmla="*/ 9899600 w 12193737"/>
                <a:gd name="connsiteY15615" fmla="*/ 2897791 h 3910698"/>
                <a:gd name="connsiteX15616" fmla="*/ 10023186 w 12193737"/>
                <a:gd name="connsiteY15616" fmla="*/ 2826457 h 3910698"/>
                <a:gd name="connsiteX15617" fmla="*/ 10023186 w 12193737"/>
                <a:gd name="connsiteY15617" fmla="*/ 2969161 h 3910698"/>
                <a:gd name="connsiteX15618" fmla="*/ 10018116 w 12193737"/>
                <a:gd name="connsiteY15618" fmla="*/ 2809837 h 3910698"/>
                <a:gd name="connsiteX15619" fmla="*/ 9892792 w 12193737"/>
                <a:gd name="connsiteY15619" fmla="*/ 2737489 h 3910698"/>
                <a:gd name="connsiteX15620" fmla="*/ 10018079 w 12193737"/>
                <a:gd name="connsiteY15620" fmla="*/ 2665141 h 3910698"/>
                <a:gd name="connsiteX15621" fmla="*/ 10023149 w 12193737"/>
                <a:gd name="connsiteY15621" fmla="*/ 2668074 h 3910698"/>
                <a:gd name="connsiteX15622" fmla="*/ 10023149 w 12193737"/>
                <a:gd name="connsiteY15622" fmla="*/ 2806940 h 3910698"/>
                <a:gd name="connsiteX15623" fmla="*/ 10018079 w 12193737"/>
                <a:gd name="connsiteY15623" fmla="*/ 2809837 h 3910698"/>
                <a:gd name="connsiteX15624" fmla="*/ 10026589 w 12193737"/>
                <a:gd name="connsiteY15624" fmla="*/ 2670029 h 3910698"/>
                <a:gd name="connsiteX15625" fmla="*/ 10143440 w 12193737"/>
                <a:gd name="connsiteY15625" fmla="*/ 2737489 h 3910698"/>
                <a:gd name="connsiteX15626" fmla="*/ 10026589 w 12193737"/>
                <a:gd name="connsiteY15626" fmla="*/ 2804948 h 3910698"/>
                <a:gd name="connsiteX15627" fmla="*/ 10026589 w 12193737"/>
                <a:gd name="connsiteY15627" fmla="*/ 2670029 h 3910698"/>
                <a:gd name="connsiteX15628" fmla="*/ 9899563 w 12193737"/>
                <a:gd name="connsiteY15628" fmla="*/ 2577150 h 3910698"/>
                <a:gd name="connsiteX15629" fmla="*/ 10023186 w 12193737"/>
                <a:gd name="connsiteY15629" fmla="*/ 2505780 h 3910698"/>
                <a:gd name="connsiteX15630" fmla="*/ 10023186 w 12193737"/>
                <a:gd name="connsiteY15630" fmla="*/ 2648520 h 3910698"/>
                <a:gd name="connsiteX15631" fmla="*/ 9899563 w 12193737"/>
                <a:gd name="connsiteY15631" fmla="*/ 2577150 h 3910698"/>
                <a:gd name="connsiteX15632" fmla="*/ 10023186 w 12193737"/>
                <a:gd name="connsiteY15632" fmla="*/ 2187022 h 3910698"/>
                <a:gd name="connsiteX15633" fmla="*/ 9899600 w 12193737"/>
                <a:gd name="connsiteY15633" fmla="*/ 2115688 h 3910698"/>
                <a:gd name="connsiteX15634" fmla="*/ 10023186 w 12193737"/>
                <a:gd name="connsiteY15634" fmla="*/ 2044318 h 3910698"/>
                <a:gd name="connsiteX15635" fmla="*/ 10023186 w 12193737"/>
                <a:gd name="connsiteY15635" fmla="*/ 2187022 h 3910698"/>
                <a:gd name="connsiteX15636" fmla="*/ 10018116 w 12193737"/>
                <a:gd name="connsiteY15636" fmla="*/ 2027697 h 3910698"/>
                <a:gd name="connsiteX15637" fmla="*/ 9892792 w 12193737"/>
                <a:gd name="connsiteY15637" fmla="*/ 1955349 h 3910698"/>
                <a:gd name="connsiteX15638" fmla="*/ 10018079 w 12193737"/>
                <a:gd name="connsiteY15638" fmla="*/ 1883001 h 3910698"/>
                <a:gd name="connsiteX15639" fmla="*/ 10023149 w 12193737"/>
                <a:gd name="connsiteY15639" fmla="*/ 1885934 h 3910698"/>
                <a:gd name="connsiteX15640" fmla="*/ 10023149 w 12193737"/>
                <a:gd name="connsiteY15640" fmla="*/ 2024764 h 3910698"/>
                <a:gd name="connsiteX15641" fmla="*/ 10018079 w 12193737"/>
                <a:gd name="connsiteY15641" fmla="*/ 2027697 h 3910698"/>
                <a:gd name="connsiteX15642" fmla="*/ 10026589 w 12193737"/>
                <a:gd name="connsiteY15642" fmla="*/ 1887890 h 3910698"/>
                <a:gd name="connsiteX15643" fmla="*/ 10143440 w 12193737"/>
                <a:gd name="connsiteY15643" fmla="*/ 1955349 h 3910698"/>
                <a:gd name="connsiteX15644" fmla="*/ 10026589 w 12193737"/>
                <a:gd name="connsiteY15644" fmla="*/ 2022809 h 3910698"/>
                <a:gd name="connsiteX15645" fmla="*/ 10026589 w 12193737"/>
                <a:gd name="connsiteY15645" fmla="*/ 1887890 h 3910698"/>
                <a:gd name="connsiteX15646" fmla="*/ 9899600 w 12193737"/>
                <a:gd name="connsiteY15646" fmla="*/ 1795011 h 3910698"/>
                <a:gd name="connsiteX15647" fmla="*/ 10023186 w 12193737"/>
                <a:gd name="connsiteY15647" fmla="*/ 1723640 h 3910698"/>
                <a:gd name="connsiteX15648" fmla="*/ 10023186 w 12193737"/>
                <a:gd name="connsiteY15648" fmla="*/ 1866381 h 3910698"/>
                <a:gd name="connsiteX15649" fmla="*/ 9899600 w 12193737"/>
                <a:gd name="connsiteY15649" fmla="*/ 1795011 h 3910698"/>
                <a:gd name="connsiteX15650" fmla="*/ 10023186 w 12193737"/>
                <a:gd name="connsiteY15650" fmla="*/ 1404918 h 3910698"/>
                <a:gd name="connsiteX15651" fmla="*/ 9899600 w 12193737"/>
                <a:gd name="connsiteY15651" fmla="*/ 1333548 h 3910698"/>
                <a:gd name="connsiteX15652" fmla="*/ 10023186 w 12193737"/>
                <a:gd name="connsiteY15652" fmla="*/ 1262178 h 3910698"/>
                <a:gd name="connsiteX15653" fmla="*/ 10023186 w 12193737"/>
                <a:gd name="connsiteY15653" fmla="*/ 1404918 h 3910698"/>
                <a:gd name="connsiteX15654" fmla="*/ 10018116 w 12193737"/>
                <a:gd name="connsiteY15654" fmla="*/ 1245557 h 3910698"/>
                <a:gd name="connsiteX15655" fmla="*/ 9892792 w 12193737"/>
                <a:gd name="connsiteY15655" fmla="*/ 1173210 h 3910698"/>
                <a:gd name="connsiteX15656" fmla="*/ 10018079 w 12193737"/>
                <a:gd name="connsiteY15656" fmla="*/ 1100862 h 3910698"/>
                <a:gd name="connsiteX15657" fmla="*/ 10023149 w 12193737"/>
                <a:gd name="connsiteY15657" fmla="*/ 1103795 h 3910698"/>
                <a:gd name="connsiteX15658" fmla="*/ 10023149 w 12193737"/>
                <a:gd name="connsiteY15658" fmla="*/ 1242624 h 3910698"/>
                <a:gd name="connsiteX15659" fmla="*/ 10018079 w 12193737"/>
                <a:gd name="connsiteY15659" fmla="*/ 1245557 h 3910698"/>
                <a:gd name="connsiteX15660" fmla="*/ 10026589 w 12193737"/>
                <a:gd name="connsiteY15660" fmla="*/ 1105750 h 3910698"/>
                <a:gd name="connsiteX15661" fmla="*/ 10143440 w 12193737"/>
                <a:gd name="connsiteY15661" fmla="*/ 1173210 h 3910698"/>
                <a:gd name="connsiteX15662" fmla="*/ 10026589 w 12193737"/>
                <a:gd name="connsiteY15662" fmla="*/ 1240669 h 3910698"/>
                <a:gd name="connsiteX15663" fmla="*/ 10026589 w 12193737"/>
                <a:gd name="connsiteY15663" fmla="*/ 1105750 h 3910698"/>
                <a:gd name="connsiteX15664" fmla="*/ 9899563 w 12193737"/>
                <a:gd name="connsiteY15664" fmla="*/ 1012871 h 3910698"/>
                <a:gd name="connsiteX15665" fmla="*/ 10023186 w 12193737"/>
                <a:gd name="connsiteY15665" fmla="*/ 941501 h 3910698"/>
                <a:gd name="connsiteX15666" fmla="*/ 10023186 w 12193737"/>
                <a:gd name="connsiteY15666" fmla="*/ 1084241 h 3910698"/>
                <a:gd name="connsiteX15667" fmla="*/ 9899563 w 12193737"/>
                <a:gd name="connsiteY15667" fmla="*/ 1012871 h 3910698"/>
                <a:gd name="connsiteX15668" fmla="*/ 10023186 w 12193737"/>
                <a:gd name="connsiteY15668" fmla="*/ 622779 h 3910698"/>
                <a:gd name="connsiteX15669" fmla="*/ 9899600 w 12193737"/>
                <a:gd name="connsiteY15669" fmla="*/ 551408 h 3910698"/>
                <a:gd name="connsiteX15670" fmla="*/ 10023186 w 12193737"/>
                <a:gd name="connsiteY15670" fmla="*/ 480038 h 3910698"/>
                <a:gd name="connsiteX15671" fmla="*/ 10023186 w 12193737"/>
                <a:gd name="connsiteY15671" fmla="*/ 622779 h 3910698"/>
                <a:gd name="connsiteX15672" fmla="*/ 10018116 w 12193737"/>
                <a:gd name="connsiteY15672" fmla="*/ 463418 h 3910698"/>
                <a:gd name="connsiteX15673" fmla="*/ 9892792 w 12193737"/>
                <a:gd name="connsiteY15673" fmla="*/ 391070 h 3910698"/>
                <a:gd name="connsiteX15674" fmla="*/ 10018116 w 12193737"/>
                <a:gd name="connsiteY15674" fmla="*/ 318722 h 3910698"/>
                <a:gd name="connsiteX15675" fmla="*/ 10023186 w 12193737"/>
                <a:gd name="connsiteY15675" fmla="*/ 321655 h 3910698"/>
                <a:gd name="connsiteX15676" fmla="*/ 10023186 w 12193737"/>
                <a:gd name="connsiteY15676" fmla="*/ 460485 h 3910698"/>
                <a:gd name="connsiteX15677" fmla="*/ 10018116 w 12193737"/>
                <a:gd name="connsiteY15677" fmla="*/ 463418 h 3910698"/>
                <a:gd name="connsiteX15678" fmla="*/ 10026589 w 12193737"/>
                <a:gd name="connsiteY15678" fmla="*/ 323610 h 3910698"/>
                <a:gd name="connsiteX15679" fmla="*/ 10143440 w 12193737"/>
                <a:gd name="connsiteY15679" fmla="*/ 391070 h 3910698"/>
                <a:gd name="connsiteX15680" fmla="*/ 10026589 w 12193737"/>
                <a:gd name="connsiteY15680" fmla="*/ 458529 h 3910698"/>
                <a:gd name="connsiteX15681" fmla="*/ 10026589 w 12193737"/>
                <a:gd name="connsiteY15681" fmla="*/ 323610 h 3910698"/>
                <a:gd name="connsiteX15682" fmla="*/ 9899600 w 12193737"/>
                <a:gd name="connsiteY15682" fmla="*/ 230731 h 3910698"/>
                <a:gd name="connsiteX15683" fmla="*/ 10023186 w 12193737"/>
                <a:gd name="connsiteY15683" fmla="*/ 159361 h 3910698"/>
                <a:gd name="connsiteX15684" fmla="*/ 10023186 w 12193737"/>
                <a:gd name="connsiteY15684" fmla="*/ 302101 h 3910698"/>
                <a:gd name="connsiteX15685" fmla="*/ 9899600 w 12193737"/>
                <a:gd name="connsiteY15685" fmla="*/ 230731 h 3910698"/>
                <a:gd name="connsiteX15686" fmla="*/ 9891127 w 12193737"/>
                <a:gd name="connsiteY15686" fmla="*/ 81147 h 3910698"/>
                <a:gd name="connsiteX15687" fmla="*/ 10021520 w 12193737"/>
                <a:gd name="connsiteY15687" fmla="*/ 156428 h 3910698"/>
                <a:gd name="connsiteX15688" fmla="*/ 9896196 w 12193737"/>
                <a:gd name="connsiteY15688" fmla="*/ 228776 h 3910698"/>
                <a:gd name="connsiteX15689" fmla="*/ 9891127 w 12193737"/>
                <a:gd name="connsiteY15689" fmla="*/ 225843 h 3910698"/>
                <a:gd name="connsiteX15690" fmla="*/ 9891127 w 12193737"/>
                <a:gd name="connsiteY15690" fmla="*/ 81147 h 3910698"/>
                <a:gd name="connsiteX15691" fmla="*/ 9887722 w 12193737"/>
                <a:gd name="connsiteY15691" fmla="*/ 223887 h 3910698"/>
                <a:gd name="connsiteX15692" fmla="*/ 9764137 w 12193737"/>
                <a:gd name="connsiteY15692" fmla="*/ 152517 h 3910698"/>
                <a:gd name="connsiteX15693" fmla="*/ 9887722 w 12193737"/>
                <a:gd name="connsiteY15693" fmla="*/ 81147 h 3910698"/>
                <a:gd name="connsiteX15694" fmla="*/ 9887722 w 12193737"/>
                <a:gd name="connsiteY15694" fmla="*/ 223887 h 3910698"/>
                <a:gd name="connsiteX15695" fmla="*/ 9755664 w 12193737"/>
                <a:gd name="connsiteY15695" fmla="*/ 2933 h 3910698"/>
                <a:gd name="connsiteX15696" fmla="*/ 9886021 w 12193737"/>
                <a:gd name="connsiteY15696" fmla="*/ 78214 h 3910698"/>
                <a:gd name="connsiteX15697" fmla="*/ 9760734 w 12193737"/>
                <a:gd name="connsiteY15697" fmla="*/ 150562 h 3910698"/>
                <a:gd name="connsiteX15698" fmla="*/ 9755664 w 12193737"/>
                <a:gd name="connsiteY15698" fmla="*/ 147629 h 3910698"/>
                <a:gd name="connsiteX15699" fmla="*/ 9755664 w 12193737"/>
                <a:gd name="connsiteY15699" fmla="*/ 2933 h 3910698"/>
                <a:gd name="connsiteX15700" fmla="*/ 9752260 w 12193737"/>
                <a:gd name="connsiteY15700" fmla="*/ 2933 h 3910698"/>
                <a:gd name="connsiteX15701" fmla="*/ 9752260 w 12193737"/>
                <a:gd name="connsiteY15701" fmla="*/ 145674 h 3910698"/>
                <a:gd name="connsiteX15702" fmla="*/ 9628639 w 12193737"/>
                <a:gd name="connsiteY15702" fmla="*/ 74303 h 3910698"/>
                <a:gd name="connsiteX15703" fmla="*/ 9752260 w 12193737"/>
                <a:gd name="connsiteY15703" fmla="*/ 2933 h 3910698"/>
                <a:gd name="connsiteX15704" fmla="*/ 9743787 w 12193737"/>
                <a:gd name="connsiteY15704" fmla="*/ 160339 h 3910698"/>
                <a:gd name="connsiteX15705" fmla="*/ 9620165 w 12193737"/>
                <a:gd name="connsiteY15705" fmla="*/ 231709 h 3910698"/>
                <a:gd name="connsiteX15706" fmla="*/ 9620165 w 12193737"/>
                <a:gd name="connsiteY15706" fmla="*/ 88968 h 3910698"/>
                <a:gd name="connsiteX15707" fmla="*/ 9743787 w 12193737"/>
                <a:gd name="connsiteY15707" fmla="*/ 160339 h 3910698"/>
                <a:gd name="connsiteX15708" fmla="*/ 9491474 w 12193737"/>
                <a:gd name="connsiteY15708" fmla="*/ 14665 h 3910698"/>
                <a:gd name="connsiteX15709" fmla="*/ 9608324 w 12193737"/>
                <a:gd name="connsiteY15709" fmla="*/ 82125 h 3910698"/>
                <a:gd name="connsiteX15710" fmla="*/ 9491474 w 12193737"/>
                <a:gd name="connsiteY15710" fmla="*/ 149584 h 3910698"/>
                <a:gd name="connsiteX15711" fmla="*/ 9491474 w 12193737"/>
                <a:gd name="connsiteY15711" fmla="*/ 14665 h 3910698"/>
                <a:gd name="connsiteX15712" fmla="*/ 9491474 w 12193737"/>
                <a:gd name="connsiteY15712" fmla="*/ 153495 h 3910698"/>
                <a:gd name="connsiteX15713" fmla="*/ 9611728 w 12193737"/>
                <a:gd name="connsiteY15713" fmla="*/ 84080 h 3910698"/>
                <a:gd name="connsiteX15714" fmla="*/ 9616798 w 12193737"/>
                <a:gd name="connsiteY15714" fmla="*/ 87013 h 3910698"/>
                <a:gd name="connsiteX15715" fmla="*/ 9616798 w 12193737"/>
                <a:gd name="connsiteY15715" fmla="*/ 231709 h 3910698"/>
                <a:gd name="connsiteX15716" fmla="*/ 9491474 w 12193737"/>
                <a:gd name="connsiteY15716" fmla="*/ 159361 h 3910698"/>
                <a:gd name="connsiteX15717" fmla="*/ 9491474 w 12193737"/>
                <a:gd name="connsiteY15717" fmla="*/ 153495 h 3910698"/>
                <a:gd name="connsiteX15718" fmla="*/ 9491474 w 12193737"/>
                <a:gd name="connsiteY15718" fmla="*/ 163272 h 3910698"/>
                <a:gd name="connsiteX15719" fmla="*/ 9615132 w 12193737"/>
                <a:gd name="connsiteY15719" fmla="*/ 234642 h 3910698"/>
                <a:gd name="connsiteX15720" fmla="*/ 9491474 w 12193737"/>
                <a:gd name="connsiteY15720" fmla="*/ 306012 h 3910698"/>
                <a:gd name="connsiteX15721" fmla="*/ 9491474 w 12193737"/>
                <a:gd name="connsiteY15721" fmla="*/ 163272 h 3910698"/>
                <a:gd name="connsiteX15722" fmla="*/ 9491474 w 12193737"/>
                <a:gd name="connsiteY15722" fmla="*/ 309923 h 3910698"/>
                <a:gd name="connsiteX15723" fmla="*/ 9616798 w 12193737"/>
                <a:gd name="connsiteY15723" fmla="*/ 237575 h 3910698"/>
                <a:gd name="connsiteX15724" fmla="*/ 9616798 w 12193737"/>
                <a:gd name="connsiteY15724" fmla="*/ 388101 h 3910698"/>
                <a:gd name="connsiteX15725" fmla="*/ 9491474 w 12193737"/>
                <a:gd name="connsiteY15725" fmla="*/ 315753 h 3910698"/>
                <a:gd name="connsiteX15726" fmla="*/ 9491474 w 12193737"/>
                <a:gd name="connsiteY15726" fmla="*/ 309887 h 3910698"/>
                <a:gd name="connsiteX15727" fmla="*/ 9491474 w 12193737"/>
                <a:gd name="connsiteY15727" fmla="*/ 319700 h 3910698"/>
                <a:gd name="connsiteX15728" fmla="*/ 9615132 w 12193737"/>
                <a:gd name="connsiteY15728" fmla="*/ 391070 h 3910698"/>
                <a:gd name="connsiteX15729" fmla="*/ 9491474 w 12193737"/>
                <a:gd name="connsiteY15729" fmla="*/ 462440 h 3910698"/>
                <a:gd name="connsiteX15730" fmla="*/ 9491474 w 12193737"/>
                <a:gd name="connsiteY15730" fmla="*/ 319700 h 3910698"/>
                <a:gd name="connsiteX15731" fmla="*/ 9491474 w 12193737"/>
                <a:gd name="connsiteY15731" fmla="*/ 466351 h 3910698"/>
                <a:gd name="connsiteX15732" fmla="*/ 9616798 w 12193737"/>
                <a:gd name="connsiteY15732" fmla="*/ 394003 h 3910698"/>
                <a:gd name="connsiteX15733" fmla="*/ 9616798 w 12193737"/>
                <a:gd name="connsiteY15733" fmla="*/ 544565 h 3910698"/>
                <a:gd name="connsiteX15734" fmla="*/ 9491474 w 12193737"/>
                <a:gd name="connsiteY15734" fmla="*/ 472217 h 3910698"/>
                <a:gd name="connsiteX15735" fmla="*/ 9491474 w 12193737"/>
                <a:gd name="connsiteY15735" fmla="*/ 466351 h 3910698"/>
                <a:gd name="connsiteX15736" fmla="*/ 9491474 w 12193737"/>
                <a:gd name="connsiteY15736" fmla="*/ 476128 h 3910698"/>
                <a:gd name="connsiteX15737" fmla="*/ 9615096 w 12193737"/>
                <a:gd name="connsiteY15737" fmla="*/ 547498 h 3910698"/>
                <a:gd name="connsiteX15738" fmla="*/ 9491474 w 12193737"/>
                <a:gd name="connsiteY15738" fmla="*/ 618868 h 3910698"/>
                <a:gd name="connsiteX15739" fmla="*/ 9491474 w 12193737"/>
                <a:gd name="connsiteY15739" fmla="*/ 476128 h 3910698"/>
                <a:gd name="connsiteX15740" fmla="*/ 9491474 w 12193737"/>
                <a:gd name="connsiteY15740" fmla="*/ 622779 h 3910698"/>
                <a:gd name="connsiteX15741" fmla="*/ 9616798 w 12193737"/>
                <a:gd name="connsiteY15741" fmla="*/ 550431 h 3910698"/>
                <a:gd name="connsiteX15742" fmla="*/ 9616798 w 12193737"/>
                <a:gd name="connsiteY15742" fmla="*/ 695127 h 3910698"/>
                <a:gd name="connsiteX15743" fmla="*/ 9611728 w 12193737"/>
                <a:gd name="connsiteY15743" fmla="*/ 698060 h 3910698"/>
                <a:gd name="connsiteX15744" fmla="*/ 9491474 w 12193737"/>
                <a:gd name="connsiteY15744" fmla="*/ 628645 h 3910698"/>
                <a:gd name="connsiteX15745" fmla="*/ 9491474 w 12193737"/>
                <a:gd name="connsiteY15745" fmla="*/ 622779 h 3910698"/>
                <a:gd name="connsiteX15746" fmla="*/ 9491474 w 12193737"/>
                <a:gd name="connsiteY15746" fmla="*/ 632555 h 3910698"/>
                <a:gd name="connsiteX15747" fmla="*/ 9608324 w 12193737"/>
                <a:gd name="connsiteY15747" fmla="*/ 700015 h 3910698"/>
                <a:gd name="connsiteX15748" fmla="*/ 9491474 w 12193737"/>
                <a:gd name="connsiteY15748" fmla="*/ 767475 h 3910698"/>
                <a:gd name="connsiteX15749" fmla="*/ 9491474 w 12193737"/>
                <a:gd name="connsiteY15749" fmla="*/ 632555 h 3910698"/>
                <a:gd name="connsiteX15750" fmla="*/ 9491474 w 12193737"/>
                <a:gd name="connsiteY15750" fmla="*/ 796805 h 3910698"/>
                <a:gd name="connsiteX15751" fmla="*/ 9608324 w 12193737"/>
                <a:gd name="connsiteY15751" fmla="*/ 864264 h 3910698"/>
                <a:gd name="connsiteX15752" fmla="*/ 9491474 w 12193737"/>
                <a:gd name="connsiteY15752" fmla="*/ 931724 h 3910698"/>
                <a:gd name="connsiteX15753" fmla="*/ 9491474 w 12193737"/>
                <a:gd name="connsiteY15753" fmla="*/ 796805 h 3910698"/>
                <a:gd name="connsiteX15754" fmla="*/ 9491474 w 12193737"/>
                <a:gd name="connsiteY15754" fmla="*/ 935635 h 3910698"/>
                <a:gd name="connsiteX15755" fmla="*/ 9611728 w 12193737"/>
                <a:gd name="connsiteY15755" fmla="*/ 866220 h 3910698"/>
                <a:gd name="connsiteX15756" fmla="*/ 9616798 w 12193737"/>
                <a:gd name="connsiteY15756" fmla="*/ 869153 h 3910698"/>
                <a:gd name="connsiteX15757" fmla="*/ 9616798 w 12193737"/>
                <a:gd name="connsiteY15757" fmla="*/ 1013848 h 3910698"/>
                <a:gd name="connsiteX15758" fmla="*/ 9491474 w 12193737"/>
                <a:gd name="connsiteY15758" fmla="*/ 941501 h 3910698"/>
                <a:gd name="connsiteX15759" fmla="*/ 9491474 w 12193737"/>
                <a:gd name="connsiteY15759" fmla="*/ 935635 h 3910698"/>
                <a:gd name="connsiteX15760" fmla="*/ 9491474 w 12193737"/>
                <a:gd name="connsiteY15760" fmla="*/ 945411 h 3910698"/>
                <a:gd name="connsiteX15761" fmla="*/ 9615096 w 12193737"/>
                <a:gd name="connsiteY15761" fmla="*/ 1016782 h 3910698"/>
                <a:gd name="connsiteX15762" fmla="*/ 9491474 w 12193737"/>
                <a:gd name="connsiteY15762" fmla="*/ 1088152 h 3910698"/>
                <a:gd name="connsiteX15763" fmla="*/ 9491474 w 12193737"/>
                <a:gd name="connsiteY15763" fmla="*/ 945411 h 3910698"/>
                <a:gd name="connsiteX15764" fmla="*/ 9491474 w 12193737"/>
                <a:gd name="connsiteY15764" fmla="*/ 1092063 h 3910698"/>
                <a:gd name="connsiteX15765" fmla="*/ 9616798 w 12193737"/>
                <a:gd name="connsiteY15765" fmla="*/ 1019715 h 3910698"/>
                <a:gd name="connsiteX15766" fmla="*/ 9616798 w 12193737"/>
                <a:gd name="connsiteY15766" fmla="*/ 1170276 h 3910698"/>
                <a:gd name="connsiteX15767" fmla="*/ 9491474 w 12193737"/>
                <a:gd name="connsiteY15767" fmla="*/ 1097929 h 3910698"/>
                <a:gd name="connsiteX15768" fmla="*/ 9491474 w 12193737"/>
                <a:gd name="connsiteY15768" fmla="*/ 1092063 h 3910698"/>
                <a:gd name="connsiteX15769" fmla="*/ 9491474 w 12193737"/>
                <a:gd name="connsiteY15769" fmla="*/ 1101839 h 3910698"/>
                <a:gd name="connsiteX15770" fmla="*/ 9615096 w 12193737"/>
                <a:gd name="connsiteY15770" fmla="*/ 1173210 h 3910698"/>
                <a:gd name="connsiteX15771" fmla="*/ 9491474 w 12193737"/>
                <a:gd name="connsiteY15771" fmla="*/ 1244580 h 3910698"/>
                <a:gd name="connsiteX15772" fmla="*/ 9491474 w 12193737"/>
                <a:gd name="connsiteY15772" fmla="*/ 1101839 h 3910698"/>
                <a:gd name="connsiteX15773" fmla="*/ 9491474 w 12193737"/>
                <a:gd name="connsiteY15773" fmla="*/ 1248490 h 3910698"/>
                <a:gd name="connsiteX15774" fmla="*/ 9616798 w 12193737"/>
                <a:gd name="connsiteY15774" fmla="*/ 1176143 h 3910698"/>
                <a:gd name="connsiteX15775" fmla="*/ 9616798 w 12193737"/>
                <a:gd name="connsiteY15775" fmla="*/ 1326704 h 3910698"/>
                <a:gd name="connsiteX15776" fmla="*/ 9491474 w 12193737"/>
                <a:gd name="connsiteY15776" fmla="*/ 1254357 h 3910698"/>
                <a:gd name="connsiteX15777" fmla="*/ 9491474 w 12193737"/>
                <a:gd name="connsiteY15777" fmla="*/ 1248490 h 3910698"/>
                <a:gd name="connsiteX15778" fmla="*/ 9491474 w 12193737"/>
                <a:gd name="connsiteY15778" fmla="*/ 1258267 h 3910698"/>
                <a:gd name="connsiteX15779" fmla="*/ 9615096 w 12193737"/>
                <a:gd name="connsiteY15779" fmla="*/ 1329637 h 3910698"/>
                <a:gd name="connsiteX15780" fmla="*/ 9491474 w 12193737"/>
                <a:gd name="connsiteY15780" fmla="*/ 1401008 h 3910698"/>
                <a:gd name="connsiteX15781" fmla="*/ 9491474 w 12193737"/>
                <a:gd name="connsiteY15781" fmla="*/ 1258267 h 3910698"/>
                <a:gd name="connsiteX15782" fmla="*/ 9491474 w 12193737"/>
                <a:gd name="connsiteY15782" fmla="*/ 1404918 h 3910698"/>
                <a:gd name="connsiteX15783" fmla="*/ 9616798 w 12193737"/>
                <a:gd name="connsiteY15783" fmla="*/ 1332570 h 3910698"/>
                <a:gd name="connsiteX15784" fmla="*/ 9616798 w 12193737"/>
                <a:gd name="connsiteY15784" fmla="*/ 1477266 h 3910698"/>
                <a:gd name="connsiteX15785" fmla="*/ 9611728 w 12193737"/>
                <a:gd name="connsiteY15785" fmla="*/ 1480199 h 3910698"/>
                <a:gd name="connsiteX15786" fmla="*/ 9491474 w 12193737"/>
                <a:gd name="connsiteY15786" fmla="*/ 1410784 h 3910698"/>
                <a:gd name="connsiteX15787" fmla="*/ 9491474 w 12193737"/>
                <a:gd name="connsiteY15787" fmla="*/ 1404918 h 3910698"/>
                <a:gd name="connsiteX15788" fmla="*/ 9491474 w 12193737"/>
                <a:gd name="connsiteY15788" fmla="*/ 1414695 h 3910698"/>
                <a:gd name="connsiteX15789" fmla="*/ 9608324 w 12193737"/>
                <a:gd name="connsiteY15789" fmla="*/ 1482155 h 3910698"/>
                <a:gd name="connsiteX15790" fmla="*/ 9491474 w 12193737"/>
                <a:gd name="connsiteY15790" fmla="*/ 1549614 h 3910698"/>
                <a:gd name="connsiteX15791" fmla="*/ 9491474 w 12193737"/>
                <a:gd name="connsiteY15791" fmla="*/ 1414659 h 3910698"/>
                <a:gd name="connsiteX15792" fmla="*/ 9491474 w 12193737"/>
                <a:gd name="connsiteY15792" fmla="*/ 1578944 h 3910698"/>
                <a:gd name="connsiteX15793" fmla="*/ 9608324 w 12193737"/>
                <a:gd name="connsiteY15793" fmla="*/ 1646404 h 3910698"/>
                <a:gd name="connsiteX15794" fmla="*/ 9491474 w 12193737"/>
                <a:gd name="connsiteY15794" fmla="*/ 1713864 h 3910698"/>
                <a:gd name="connsiteX15795" fmla="*/ 9491474 w 12193737"/>
                <a:gd name="connsiteY15795" fmla="*/ 1578944 h 3910698"/>
                <a:gd name="connsiteX15796" fmla="*/ 9491474 w 12193737"/>
                <a:gd name="connsiteY15796" fmla="*/ 1717774 h 3910698"/>
                <a:gd name="connsiteX15797" fmla="*/ 9611728 w 12193737"/>
                <a:gd name="connsiteY15797" fmla="*/ 1648359 h 3910698"/>
                <a:gd name="connsiteX15798" fmla="*/ 9616798 w 12193737"/>
                <a:gd name="connsiteY15798" fmla="*/ 1651292 h 3910698"/>
                <a:gd name="connsiteX15799" fmla="*/ 9616798 w 12193737"/>
                <a:gd name="connsiteY15799" fmla="*/ 1795988 h 3910698"/>
                <a:gd name="connsiteX15800" fmla="*/ 9491474 w 12193737"/>
                <a:gd name="connsiteY15800" fmla="*/ 1723640 h 3910698"/>
                <a:gd name="connsiteX15801" fmla="*/ 9491474 w 12193737"/>
                <a:gd name="connsiteY15801" fmla="*/ 1717774 h 3910698"/>
                <a:gd name="connsiteX15802" fmla="*/ 9491474 w 12193737"/>
                <a:gd name="connsiteY15802" fmla="*/ 1727551 h 3910698"/>
                <a:gd name="connsiteX15803" fmla="*/ 9615096 w 12193737"/>
                <a:gd name="connsiteY15803" fmla="*/ 1798921 h 3910698"/>
                <a:gd name="connsiteX15804" fmla="*/ 9491474 w 12193737"/>
                <a:gd name="connsiteY15804" fmla="*/ 1870291 h 3910698"/>
                <a:gd name="connsiteX15805" fmla="*/ 9491474 w 12193737"/>
                <a:gd name="connsiteY15805" fmla="*/ 1727551 h 3910698"/>
                <a:gd name="connsiteX15806" fmla="*/ 9491474 w 12193737"/>
                <a:gd name="connsiteY15806" fmla="*/ 1874202 h 3910698"/>
                <a:gd name="connsiteX15807" fmla="*/ 9616798 w 12193737"/>
                <a:gd name="connsiteY15807" fmla="*/ 1801854 h 3910698"/>
                <a:gd name="connsiteX15808" fmla="*/ 9616798 w 12193737"/>
                <a:gd name="connsiteY15808" fmla="*/ 1952416 h 3910698"/>
                <a:gd name="connsiteX15809" fmla="*/ 9491474 w 12193737"/>
                <a:gd name="connsiteY15809" fmla="*/ 1880068 h 3910698"/>
                <a:gd name="connsiteX15810" fmla="*/ 9491474 w 12193737"/>
                <a:gd name="connsiteY15810" fmla="*/ 1874202 h 3910698"/>
                <a:gd name="connsiteX15811" fmla="*/ 9491474 w 12193737"/>
                <a:gd name="connsiteY15811" fmla="*/ 1883979 h 3910698"/>
                <a:gd name="connsiteX15812" fmla="*/ 9615096 w 12193737"/>
                <a:gd name="connsiteY15812" fmla="*/ 1955349 h 3910698"/>
                <a:gd name="connsiteX15813" fmla="*/ 9491474 w 12193737"/>
                <a:gd name="connsiteY15813" fmla="*/ 2026719 h 3910698"/>
                <a:gd name="connsiteX15814" fmla="*/ 9491474 w 12193737"/>
                <a:gd name="connsiteY15814" fmla="*/ 1883979 h 3910698"/>
                <a:gd name="connsiteX15815" fmla="*/ 9491474 w 12193737"/>
                <a:gd name="connsiteY15815" fmla="*/ 2030630 h 3910698"/>
                <a:gd name="connsiteX15816" fmla="*/ 9616798 w 12193737"/>
                <a:gd name="connsiteY15816" fmla="*/ 1958282 h 3910698"/>
                <a:gd name="connsiteX15817" fmla="*/ 9616798 w 12193737"/>
                <a:gd name="connsiteY15817" fmla="*/ 2108808 h 3910698"/>
                <a:gd name="connsiteX15818" fmla="*/ 9491474 w 12193737"/>
                <a:gd name="connsiteY15818" fmla="*/ 2036460 h 3910698"/>
                <a:gd name="connsiteX15819" fmla="*/ 9491474 w 12193737"/>
                <a:gd name="connsiteY15819" fmla="*/ 2030594 h 3910698"/>
                <a:gd name="connsiteX15820" fmla="*/ 9491474 w 12193737"/>
                <a:gd name="connsiteY15820" fmla="*/ 2040407 h 3910698"/>
                <a:gd name="connsiteX15821" fmla="*/ 9615096 w 12193737"/>
                <a:gd name="connsiteY15821" fmla="*/ 2111777 h 3910698"/>
                <a:gd name="connsiteX15822" fmla="*/ 9491474 w 12193737"/>
                <a:gd name="connsiteY15822" fmla="*/ 2183147 h 3910698"/>
                <a:gd name="connsiteX15823" fmla="*/ 9491474 w 12193737"/>
                <a:gd name="connsiteY15823" fmla="*/ 2040407 h 3910698"/>
                <a:gd name="connsiteX15824" fmla="*/ 9491474 w 12193737"/>
                <a:gd name="connsiteY15824" fmla="*/ 2187058 h 3910698"/>
                <a:gd name="connsiteX15825" fmla="*/ 9616798 w 12193737"/>
                <a:gd name="connsiteY15825" fmla="*/ 2114710 h 3910698"/>
                <a:gd name="connsiteX15826" fmla="*/ 9616798 w 12193737"/>
                <a:gd name="connsiteY15826" fmla="*/ 2259406 h 3910698"/>
                <a:gd name="connsiteX15827" fmla="*/ 9611728 w 12193737"/>
                <a:gd name="connsiteY15827" fmla="*/ 2262339 h 3910698"/>
                <a:gd name="connsiteX15828" fmla="*/ 9491474 w 12193737"/>
                <a:gd name="connsiteY15828" fmla="*/ 2192924 h 3910698"/>
                <a:gd name="connsiteX15829" fmla="*/ 9491474 w 12193737"/>
                <a:gd name="connsiteY15829" fmla="*/ 2187058 h 3910698"/>
                <a:gd name="connsiteX15830" fmla="*/ 9491474 w 12193737"/>
                <a:gd name="connsiteY15830" fmla="*/ 2196835 h 3910698"/>
                <a:gd name="connsiteX15831" fmla="*/ 9608324 w 12193737"/>
                <a:gd name="connsiteY15831" fmla="*/ 2264294 h 3910698"/>
                <a:gd name="connsiteX15832" fmla="*/ 9491474 w 12193737"/>
                <a:gd name="connsiteY15832" fmla="*/ 2331754 h 3910698"/>
                <a:gd name="connsiteX15833" fmla="*/ 9491474 w 12193737"/>
                <a:gd name="connsiteY15833" fmla="*/ 2196835 h 3910698"/>
                <a:gd name="connsiteX15834" fmla="*/ 9491474 w 12193737"/>
                <a:gd name="connsiteY15834" fmla="*/ 2361084 h 3910698"/>
                <a:gd name="connsiteX15835" fmla="*/ 9608324 w 12193737"/>
                <a:gd name="connsiteY15835" fmla="*/ 2428544 h 3910698"/>
                <a:gd name="connsiteX15836" fmla="*/ 9491474 w 12193737"/>
                <a:gd name="connsiteY15836" fmla="*/ 2496003 h 3910698"/>
                <a:gd name="connsiteX15837" fmla="*/ 9491474 w 12193737"/>
                <a:gd name="connsiteY15837" fmla="*/ 2361084 h 3910698"/>
                <a:gd name="connsiteX15838" fmla="*/ 9491474 w 12193737"/>
                <a:gd name="connsiteY15838" fmla="*/ 2499914 h 3910698"/>
                <a:gd name="connsiteX15839" fmla="*/ 9611728 w 12193737"/>
                <a:gd name="connsiteY15839" fmla="*/ 2430499 h 3910698"/>
                <a:gd name="connsiteX15840" fmla="*/ 9616798 w 12193737"/>
                <a:gd name="connsiteY15840" fmla="*/ 2433432 h 3910698"/>
                <a:gd name="connsiteX15841" fmla="*/ 9616798 w 12193737"/>
                <a:gd name="connsiteY15841" fmla="*/ 2578128 h 3910698"/>
                <a:gd name="connsiteX15842" fmla="*/ 9491474 w 12193737"/>
                <a:gd name="connsiteY15842" fmla="*/ 2505780 h 3910698"/>
                <a:gd name="connsiteX15843" fmla="*/ 9491474 w 12193737"/>
                <a:gd name="connsiteY15843" fmla="*/ 2499914 h 3910698"/>
                <a:gd name="connsiteX15844" fmla="*/ 9491474 w 12193737"/>
                <a:gd name="connsiteY15844" fmla="*/ 2509691 h 3910698"/>
                <a:gd name="connsiteX15845" fmla="*/ 9615096 w 12193737"/>
                <a:gd name="connsiteY15845" fmla="*/ 2581061 h 3910698"/>
                <a:gd name="connsiteX15846" fmla="*/ 9491474 w 12193737"/>
                <a:gd name="connsiteY15846" fmla="*/ 2652431 h 3910698"/>
                <a:gd name="connsiteX15847" fmla="*/ 9491474 w 12193737"/>
                <a:gd name="connsiteY15847" fmla="*/ 2509691 h 3910698"/>
                <a:gd name="connsiteX15848" fmla="*/ 9491474 w 12193737"/>
                <a:gd name="connsiteY15848" fmla="*/ 2656342 h 3910698"/>
                <a:gd name="connsiteX15849" fmla="*/ 9616798 w 12193737"/>
                <a:gd name="connsiteY15849" fmla="*/ 2583994 h 3910698"/>
                <a:gd name="connsiteX15850" fmla="*/ 9616798 w 12193737"/>
                <a:gd name="connsiteY15850" fmla="*/ 2734556 h 3910698"/>
                <a:gd name="connsiteX15851" fmla="*/ 9491474 w 12193737"/>
                <a:gd name="connsiteY15851" fmla="*/ 2662208 h 3910698"/>
                <a:gd name="connsiteX15852" fmla="*/ 9491474 w 12193737"/>
                <a:gd name="connsiteY15852" fmla="*/ 2656342 h 3910698"/>
                <a:gd name="connsiteX15853" fmla="*/ 9491474 w 12193737"/>
                <a:gd name="connsiteY15853" fmla="*/ 2666119 h 3910698"/>
                <a:gd name="connsiteX15854" fmla="*/ 9615096 w 12193737"/>
                <a:gd name="connsiteY15854" fmla="*/ 2737489 h 3910698"/>
                <a:gd name="connsiteX15855" fmla="*/ 9491474 w 12193737"/>
                <a:gd name="connsiteY15855" fmla="*/ 2808859 h 3910698"/>
                <a:gd name="connsiteX15856" fmla="*/ 9491474 w 12193737"/>
                <a:gd name="connsiteY15856" fmla="*/ 2666119 h 3910698"/>
                <a:gd name="connsiteX15857" fmla="*/ 9491474 w 12193737"/>
                <a:gd name="connsiteY15857" fmla="*/ 2812770 h 3910698"/>
                <a:gd name="connsiteX15858" fmla="*/ 9616798 w 12193737"/>
                <a:gd name="connsiteY15858" fmla="*/ 2740422 h 3910698"/>
                <a:gd name="connsiteX15859" fmla="*/ 9616798 w 12193737"/>
                <a:gd name="connsiteY15859" fmla="*/ 2890948 h 3910698"/>
                <a:gd name="connsiteX15860" fmla="*/ 9491474 w 12193737"/>
                <a:gd name="connsiteY15860" fmla="*/ 2818600 h 3910698"/>
                <a:gd name="connsiteX15861" fmla="*/ 9491474 w 12193737"/>
                <a:gd name="connsiteY15861" fmla="*/ 2812734 h 3910698"/>
                <a:gd name="connsiteX15862" fmla="*/ 9491474 w 12193737"/>
                <a:gd name="connsiteY15862" fmla="*/ 2822546 h 3910698"/>
                <a:gd name="connsiteX15863" fmla="*/ 9615096 w 12193737"/>
                <a:gd name="connsiteY15863" fmla="*/ 2893917 h 3910698"/>
                <a:gd name="connsiteX15864" fmla="*/ 9491474 w 12193737"/>
                <a:gd name="connsiteY15864" fmla="*/ 2965287 h 3910698"/>
                <a:gd name="connsiteX15865" fmla="*/ 9491474 w 12193737"/>
                <a:gd name="connsiteY15865" fmla="*/ 2822546 h 3910698"/>
                <a:gd name="connsiteX15866" fmla="*/ 9491474 w 12193737"/>
                <a:gd name="connsiteY15866" fmla="*/ 2969198 h 3910698"/>
                <a:gd name="connsiteX15867" fmla="*/ 9616798 w 12193737"/>
                <a:gd name="connsiteY15867" fmla="*/ 2896850 h 3910698"/>
                <a:gd name="connsiteX15868" fmla="*/ 9616798 w 12193737"/>
                <a:gd name="connsiteY15868" fmla="*/ 3041546 h 3910698"/>
                <a:gd name="connsiteX15869" fmla="*/ 9611728 w 12193737"/>
                <a:gd name="connsiteY15869" fmla="*/ 3044479 h 3910698"/>
                <a:gd name="connsiteX15870" fmla="*/ 9491474 w 12193737"/>
                <a:gd name="connsiteY15870" fmla="*/ 2975064 h 3910698"/>
                <a:gd name="connsiteX15871" fmla="*/ 9491474 w 12193737"/>
                <a:gd name="connsiteY15871" fmla="*/ 2969198 h 3910698"/>
                <a:gd name="connsiteX15872" fmla="*/ 9491474 w 12193737"/>
                <a:gd name="connsiteY15872" fmla="*/ 2978974 h 3910698"/>
                <a:gd name="connsiteX15873" fmla="*/ 9608361 w 12193737"/>
                <a:gd name="connsiteY15873" fmla="*/ 3046434 h 3910698"/>
                <a:gd name="connsiteX15874" fmla="*/ 9491474 w 12193737"/>
                <a:gd name="connsiteY15874" fmla="*/ 3113894 h 3910698"/>
                <a:gd name="connsiteX15875" fmla="*/ 9491474 w 12193737"/>
                <a:gd name="connsiteY15875" fmla="*/ 2978938 h 3910698"/>
                <a:gd name="connsiteX15876" fmla="*/ 9491474 w 12193737"/>
                <a:gd name="connsiteY15876" fmla="*/ 3143224 h 3910698"/>
                <a:gd name="connsiteX15877" fmla="*/ 9608324 w 12193737"/>
                <a:gd name="connsiteY15877" fmla="*/ 3210683 h 3910698"/>
                <a:gd name="connsiteX15878" fmla="*/ 9491474 w 12193737"/>
                <a:gd name="connsiteY15878" fmla="*/ 3278143 h 3910698"/>
                <a:gd name="connsiteX15879" fmla="*/ 9491474 w 12193737"/>
                <a:gd name="connsiteY15879" fmla="*/ 3143224 h 3910698"/>
                <a:gd name="connsiteX15880" fmla="*/ 9491474 w 12193737"/>
                <a:gd name="connsiteY15880" fmla="*/ 3282054 h 3910698"/>
                <a:gd name="connsiteX15881" fmla="*/ 9611728 w 12193737"/>
                <a:gd name="connsiteY15881" fmla="*/ 3212639 h 3910698"/>
                <a:gd name="connsiteX15882" fmla="*/ 9616798 w 12193737"/>
                <a:gd name="connsiteY15882" fmla="*/ 3215572 h 3910698"/>
                <a:gd name="connsiteX15883" fmla="*/ 9616798 w 12193737"/>
                <a:gd name="connsiteY15883" fmla="*/ 3360231 h 3910698"/>
                <a:gd name="connsiteX15884" fmla="*/ 9491474 w 12193737"/>
                <a:gd name="connsiteY15884" fmla="*/ 3287883 h 3910698"/>
                <a:gd name="connsiteX15885" fmla="*/ 9491474 w 12193737"/>
                <a:gd name="connsiteY15885" fmla="*/ 3282017 h 3910698"/>
                <a:gd name="connsiteX15886" fmla="*/ 9491474 w 12193737"/>
                <a:gd name="connsiteY15886" fmla="*/ 3291830 h 3910698"/>
                <a:gd name="connsiteX15887" fmla="*/ 9615096 w 12193737"/>
                <a:gd name="connsiteY15887" fmla="*/ 3363200 h 3910698"/>
                <a:gd name="connsiteX15888" fmla="*/ 9491474 w 12193737"/>
                <a:gd name="connsiteY15888" fmla="*/ 3434571 h 3910698"/>
                <a:gd name="connsiteX15889" fmla="*/ 9491474 w 12193737"/>
                <a:gd name="connsiteY15889" fmla="*/ 3291830 h 3910698"/>
                <a:gd name="connsiteX15890" fmla="*/ 9491474 w 12193737"/>
                <a:gd name="connsiteY15890" fmla="*/ 3438482 h 3910698"/>
                <a:gd name="connsiteX15891" fmla="*/ 9616798 w 12193737"/>
                <a:gd name="connsiteY15891" fmla="*/ 3366134 h 3910698"/>
                <a:gd name="connsiteX15892" fmla="*/ 9616798 w 12193737"/>
                <a:gd name="connsiteY15892" fmla="*/ 3516659 h 3910698"/>
                <a:gd name="connsiteX15893" fmla="*/ 9491474 w 12193737"/>
                <a:gd name="connsiteY15893" fmla="*/ 3444311 h 3910698"/>
                <a:gd name="connsiteX15894" fmla="*/ 9491474 w 12193737"/>
                <a:gd name="connsiteY15894" fmla="*/ 3438445 h 3910698"/>
                <a:gd name="connsiteX15895" fmla="*/ 9491474 w 12193737"/>
                <a:gd name="connsiteY15895" fmla="*/ 3448258 h 3910698"/>
                <a:gd name="connsiteX15896" fmla="*/ 9615096 w 12193737"/>
                <a:gd name="connsiteY15896" fmla="*/ 3519628 h 3910698"/>
                <a:gd name="connsiteX15897" fmla="*/ 9491474 w 12193737"/>
                <a:gd name="connsiteY15897" fmla="*/ 3590999 h 3910698"/>
                <a:gd name="connsiteX15898" fmla="*/ 9491474 w 12193737"/>
                <a:gd name="connsiteY15898" fmla="*/ 3448258 h 3910698"/>
                <a:gd name="connsiteX15899" fmla="*/ 9491474 w 12193737"/>
                <a:gd name="connsiteY15899" fmla="*/ 3594909 h 3910698"/>
                <a:gd name="connsiteX15900" fmla="*/ 9616798 w 12193737"/>
                <a:gd name="connsiteY15900" fmla="*/ 3522561 h 3910698"/>
                <a:gd name="connsiteX15901" fmla="*/ 9616798 w 12193737"/>
                <a:gd name="connsiteY15901" fmla="*/ 3673087 h 3910698"/>
                <a:gd name="connsiteX15902" fmla="*/ 9491474 w 12193737"/>
                <a:gd name="connsiteY15902" fmla="*/ 3600739 h 3910698"/>
                <a:gd name="connsiteX15903" fmla="*/ 9491474 w 12193737"/>
                <a:gd name="connsiteY15903" fmla="*/ 3594873 h 3910698"/>
                <a:gd name="connsiteX15904" fmla="*/ 9491474 w 12193737"/>
                <a:gd name="connsiteY15904" fmla="*/ 3604686 h 3910698"/>
                <a:gd name="connsiteX15905" fmla="*/ 9615096 w 12193737"/>
                <a:gd name="connsiteY15905" fmla="*/ 3676056 h 3910698"/>
                <a:gd name="connsiteX15906" fmla="*/ 9491474 w 12193737"/>
                <a:gd name="connsiteY15906" fmla="*/ 3747427 h 3910698"/>
                <a:gd name="connsiteX15907" fmla="*/ 9491474 w 12193737"/>
                <a:gd name="connsiteY15907" fmla="*/ 3604686 h 3910698"/>
                <a:gd name="connsiteX15908" fmla="*/ 9345836 w 12193737"/>
                <a:gd name="connsiteY15908" fmla="*/ 89005 h 3910698"/>
                <a:gd name="connsiteX15909" fmla="*/ 9345836 w 12193737"/>
                <a:gd name="connsiteY15909" fmla="*/ 231709 h 3910698"/>
                <a:gd name="connsiteX15910" fmla="*/ 9222251 w 12193737"/>
                <a:gd name="connsiteY15910" fmla="*/ 160339 h 3910698"/>
                <a:gd name="connsiteX15911" fmla="*/ 9345836 w 12193737"/>
                <a:gd name="connsiteY15911" fmla="*/ 88968 h 3910698"/>
                <a:gd name="connsiteX15912" fmla="*/ 9213741 w 12193737"/>
                <a:gd name="connsiteY15912" fmla="*/ 1097929 h 3910698"/>
                <a:gd name="connsiteX15913" fmla="*/ 9344134 w 12193737"/>
                <a:gd name="connsiteY15913" fmla="*/ 1173210 h 3910698"/>
                <a:gd name="connsiteX15914" fmla="*/ 9213741 w 12193737"/>
                <a:gd name="connsiteY15914" fmla="*/ 1248490 h 3910698"/>
                <a:gd name="connsiteX15915" fmla="*/ 9213741 w 12193737"/>
                <a:gd name="connsiteY15915" fmla="*/ 1097929 h 3910698"/>
                <a:gd name="connsiteX15916" fmla="*/ 9213741 w 12193737"/>
                <a:gd name="connsiteY15916" fmla="*/ 1880068 h 3910698"/>
                <a:gd name="connsiteX15917" fmla="*/ 9344134 w 12193737"/>
                <a:gd name="connsiteY15917" fmla="*/ 1955349 h 3910698"/>
                <a:gd name="connsiteX15918" fmla="*/ 9213741 w 12193737"/>
                <a:gd name="connsiteY15918" fmla="*/ 2030630 h 3910698"/>
                <a:gd name="connsiteX15919" fmla="*/ 9213741 w 12193737"/>
                <a:gd name="connsiteY15919" fmla="*/ 1880068 h 3910698"/>
                <a:gd name="connsiteX15920" fmla="*/ 9213741 w 12193737"/>
                <a:gd name="connsiteY15920" fmla="*/ 2662208 h 3910698"/>
                <a:gd name="connsiteX15921" fmla="*/ 9344134 w 12193737"/>
                <a:gd name="connsiteY15921" fmla="*/ 2737489 h 3910698"/>
                <a:gd name="connsiteX15922" fmla="*/ 9213741 w 12193737"/>
                <a:gd name="connsiteY15922" fmla="*/ 2812770 h 3910698"/>
                <a:gd name="connsiteX15923" fmla="*/ 9213741 w 12193737"/>
                <a:gd name="connsiteY15923" fmla="*/ 2662208 h 3910698"/>
                <a:gd name="connsiteX15924" fmla="*/ 9074874 w 12193737"/>
                <a:gd name="connsiteY15924" fmla="*/ 3203840 h 3910698"/>
                <a:gd name="connsiteX15925" fmla="*/ 8944517 w 12193737"/>
                <a:gd name="connsiteY15925" fmla="*/ 3128595 h 3910698"/>
                <a:gd name="connsiteX15926" fmla="*/ 9022587 w 12193737"/>
                <a:gd name="connsiteY15926" fmla="*/ 3083513 h 3910698"/>
                <a:gd name="connsiteX15927" fmla="*/ 9074874 w 12193737"/>
                <a:gd name="connsiteY15927" fmla="*/ 3053314 h 3910698"/>
                <a:gd name="connsiteX15928" fmla="*/ 9074874 w 12193737"/>
                <a:gd name="connsiteY15928" fmla="*/ 3203876 h 3910698"/>
                <a:gd name="connsiteX15929" fmla="*/ 9074874 w 12193737"/>
                <a:gd name="connsiteY15929" fmla="*/ 2421664 h 3910698"/>
                <a:gd name="connsiteX15930" fmla="*/ 8944517 w 12193737"/>
                <a:gd name="connsiteY15930" fmla="*/ 2346419 h 3910698"/>
                <a:gd name="connsiteX15931" fmla="*/ 9022587 w 12193737"/>
                <a:gd name="connsiteY15931" fmla="*/ 2301337 h 3910698"/>
                <a:gd name="connsiteX15932" fmla="*/ 9074874 w 12193737"/>
                <a:gd name="connsiteY15932" fmla="*/ 2271138 h 3910698"/>
                <a:gd name="connsiteX15933" fmla="*/ 9074874 w 12193737"/>
                <a:gd name="connsiteY15933" fmla="*/ 2421664 h 3910698"/>
                <a:gd name="connsiteX15934" fmla="*/ 9074874 w 12193737"/>
                <a:gd name="connsiteY15934" fmla="*/ 1639560 h 3910698"/>
                <a:gd name="connsiteX15935" fmla="*/ 8944517 w 12193737"/>
                <a:gd name="connsiteY15935" fmla="*/ 1564279 h 3910698"/>
                <a:gd name="connsiteX15936" fmla="*/ 9022587 w 12193737"/>
                <a:gd name="connsiteY15936" fmla="*/ 1519198 h 3910698"/>
                <a:gd name="connsiteX15937" fmla="*/ 9074874 w 12193737"/>
                <a:gd name="connsiteY15937" fmla="*/ 1488998 h 3910698"/>
                <a:gd name="connsiteX15938" fmla="*/ 9074874 w 12193737"/>
                <a:gd name="connsiteY15938" fmla="*/ 1639560 h 3910698"/>
                <a:gd name="connsiteX15939" fmla="*/ 9074874 w 12193737"/>
                <a:gd name="connsiteY15939" fmla="*/ 857421 h 3910698"/>
                <a:gd name="connsiteX15940" fmla="*/ 8944517 w 12193737"/>
                <a:gd name="connsiteY15940" fmla="*/ 782140 h 3910698"/>
                <a:gd name="connsiteX15941" fmla="*/ 9022587 w 12193737"/>
                <a:gd name="connsiteY15941" fmla="*/ 737058 h 3910698"/>
                <a:gd name="connsiteX15942" fmla="*/ 9074874 w 12193737"/>
                <a:gd name="connsiteY15942" fmla="*/ 706859 h 3910698"/>
                <a:gd name="connsiteX15943" fmla="*/ 9074874 w 12193737"/>
                <a:gd name="connsiteY15943" fmla="*/ 857421 h 3910698"/>
                <a:gd name="connsiteX15944" fmla="*/ 9078279 w 12193737"/>
                <a:gd name="connsiteY15944" fmla="*/ 558252 h 3910698"/>
                <a:gd name="connsiteX15945" fmla="*/ 9201900 w 12193737"/>
                <a:gd name="connsiteY15945" fmla="*/ 629622 h 3910698"/>
                <a:gd name="connsiteX15946" fmla="*/ 9078279 w 12193737"/>
                <a:gd name="connsiteY15946" fmla="*/ 700993 h 3910698"/>
                <a:gd name="connsiteX15947" fmla="*/ 9078279 w 12193737"/>
                <a:gd name="connsiteY15947" fmla="*/ 558288 h 3910698"/>
                <a:gd name="connsiteX15948" fmla="*/ 9208672 w 12193737"/>
                <a:gd name="connsiteY15948" fmla="*/ 782140 h 3910698"/>
                <a:gd name="connsiteX15949" fmla="*/ 9078279 w 12193737"/>
                <a:gd name="connsiteY15949" fmla="*/ 857421 h 3910698"/>
                <a:gd name="connsiteX15950" fmla="*/ 9078279 w 12193737"/>
                <a:gd name="connsiteY15950" fmla="*/ 706859 h 3910698"/>
                <a:gd name="connsiteX15951" fmla="*/ 9208672 w 12193737"/>
                <a:gd name="connsiteY15951" fmla="*/ 782140 h 3910698"/>
                <a:gd name="connsiteX15952" fmla="*/ 9078279 w 12193737"/>
                <a:gd name="connsiteY15952" fmla="*/ 863287 h 3910698"/>
                <a:gd name="connsiteX15953" fmla="*/ 9201900 w 12193737"/>
                <a:gd name="connsiteY15953" fmla="*/ 934657 h 3910698"/>
                <a:gd name="connsiteX15954" fmla="*/ 9078279 w 12193737"/>
                <a:gd name="connsiteY15954" fmla="*/ 1006027 h 3910698"/>
                <a:gd name="connsiteX15955" fmla="*/ 9078279 w 12193737"/>
                <a:gd name="connsiteY15955" fmla="*/ 863287 h 3910698"/>
                <a:gd name="connsiteX15956" fmla="*/ 9083348 w 12193737"/>
                <a:gd name="connsiteY15956" fmla="*/ 1022648 h 3910698"/>
                <a:gd name="connsiteX15957" fmla="*/ 9208672 w 12193737"/>
                <a:gd name="connsiteY15957" fmla="*/ 1094996 h 3910698"/>
                <a:gd name="connsiteX15958" fmla="*/ 9078279 w 12193737"/>
                <a:gd name="connsiteY15958" fmla="*/ 1170276 h 3910698"/>
                <a:gd name="connsiteX15959" fmla="*/ 9078279 w 12193737"/>
                <a:gd name="connsiteY15959" fmla="*/ 1025581 h 3910698"/>
                <a:gd name="connsiteX15960" fmla="*/ 9083348 w 12193737"/>
                <a:gd name="connsiteY15960" fmla="*/ 1022648 h 3910698"/>
                <a:gd name="connsiteX15961" fmla="*/ 9210374 w 12193737"/>
                <a:gd name="connsiteY15961" fmla="*/ 1097929 h 3910698"/>
                <a:gd name="connsiteX15962" fmla="*/ 9210374 w 12193737"/>
                <a:gd name="connsiteY15962" fmla="*/ 1248454 h 3910698"/>
                <a:gd name="connsiteX15963" fmla="*/ 9080017 w 12193737"/>
                <a:gd name="connsiteY15963" fmla="*/ 1173173 h 3910698"/>
                <a:gd name="connsiteX15964" fmla="*/ 9210374 w 12193737"/>
                <a:gd name="connsiteY15964" fmla="*/ 1097892 h 3910698"/>
                <a:gd name="connsiteX15965" fmla="*/ 9078279 w 12193737"/>
                <a:gd name="connsiteY15965" fmla="*/ 1176143 h 3910698"/>
                <a:gd name="connsiteX15966" fmla="*/ 9208672 w 12193737"/>
                <a:gd name="connsiteY15966" fmla="*/ 1251423 h 3910698"/>
                <a:gd name="connsiteX15967" fmla="*/ 9083348 w 12193737"/>
                <a:gd name="connsiteY15967" fmla="*/ 1323771 h 3910698"/>
                <a:gd name="connsiteX15968" fmla="*/ 9078279 w 12193737"/>
                <a:gd name="connsiteY15968" fmla="*/ 1320838 h 3910698"/>
                <a:gd name="connsiteX15969" fmla="*/ 9078279 w 12193737"/>
                <a:gd name="connsiteY15969" fmla="*/ 1176143 h 3910698"/>
                <a:gd name="connsiteX15970" fmla="*/ 9201900 w 12193737"/>
                <a:gd name="connsiteY15970" fmla="*/ 1411762 h 3910698"/>
                <a:gd name="connsiteX15971" fmla="*/ 9078279 w 12193737"/>
                <a:gd name="connsiteY15971" fmla="*/ 1483132 h 3910698"/>
                <a:gd name="connsiteX15972" fmla="*/ 9078279 w 12193737"/>
                <a:gd name="connsiteY15972" fmla="*/ 1340392 h 3910698"/>
                <a:gd name="connsiteX15973" fmla="*/ 9201900 w 12193737"/>
                <a:gd name="connsiteY15973" fmla="*/ 1411762 h 3910698"/>
                <a:gd name="connsiteX15974" fmla="*/ 9208672 w 12193737"/>
                <a:gd name="connsiteY15974" fmla="*/ 1564279 h 3910698"/>
                <a:gd name="connsiteX15975" fmla="*/ 9078279 w 12193737"/>
                <a:gd name="connsiteY15975" fmla="*/ 1639560 h 3910698"/>
                <a:gd name="connsiteX15976" fmla="*/ 9078279 w 12193737"/>
                <a:gd name="connsiteY15976" fmla="*/ 1488998 h 3910698"/>
                <a:gd name="connsiteX15977" fmla="*/ 9208672 w 12193737"/>
                <a:gd name="connsiteY15977" fmla="*/ 1564279 h 3910698"/>
                <a:gd name="connsiteX15978" fmla="*/ 9078279 w 12193737"/>
                <a:gd name="connsiteY15978" fmla="*/ 1645426 h 3910698"/>
                <a:gd name="connsiteX15979" fmla="*/ 9201900 w 12193737"/>
                <a:gd name="connsiteY15979" fmla="*/ 1716797 h 3910698"/>
                <a:gd name="connsiteX15980" fmla="*/ 9078279 w 12193737"/>
                <a:gd name="connsiteY15980" fmla="*/ 1788167 h 3910698"/>
                <a:gd name="connsiteX15981" fmla="*/ 9078279 w 12193737"/>
                <a:gd name="connsiteY15981" fmla="*/ 1645426 h 3910698"/>
                <a:gd name="connsiteX15982" fmla="*/ 9083384 w 12193737"/>
                <a:gd name="connsiteY15982" fmla="*/ 1804787 h 3910698"/>
                <a:gd name="connsiteX15983" fmla="*/ 9208672 w 12193737"/>
                <a:gd name="connsiteY15983" fmla="*/ 1877135 h 3910698"/>
                <a:gd name="connsiteX15984" fmla="*/ 9078279 w 12193737"/>
                <a:gd name="connsiteY15984" fmla="*/ 1952416 h 3910698"/>
                <a:gd name="connsiteX15985" fmla="*/ 9078279 w 12193737"/>
                <a:gd name="connsiteY15985" fmla="*/ 1807720 h 3910698"/>
                <a:gd name="connsiteX15986" fmla="*/ 9083384 w 12193737"/>
                <a:gd name="connsiteY15986" fmla="*/ 1804787 h 3910698"/>
                <a:gd name="connsiteX15987" fmla="*/ 9210374 w 12193737"/>
                <a:gd name="connsiteY15987" fmla="*/ 1880068 h 3910698"/>
                <a:gd name="connsiteX15988" fmla="*/ 9210374 w 12193737"/>
                <a:gd name="connsiteY15988" fmla="*/ 2030594 h 3910698"/>
                <a:gd name="connsiteX15989" fmla="*/ 9080017 w 12193737"/>
                <a:gd name="connsiteY15989" fmla="*/ 1955313 h 3910698"/>
                <a:gd name="connsiteX15990" fmla="*/ 9210374 w 12193737"/>
                <a:gd name="connsiteY15990" fmla="*/ 1880032 h 3910698"/>
                <a:gd name="connsiteX15991" fmla="*/ 9078279 w 12193737"/>
                <a:gd name="connsiteY15991" fmla="*/ 1958282 h 3910698"/>
                <a:gd name="connsiteX15992" fmla="*/ 9208672 w 12193737"/>
                <a:gd name="connsiteY15992" fmla="*/ 2033563 h 3910698"/>
                <a:gd name="connsiteX15993" fmla="*/ 9083348 w 12193737"/>
                <a:gd name="connsiteY15993" fmla="*/ 2105911 h 3910698"/>
                <a:gd name="connsiteX15994" fmla="*/ 9078279 w 12193737"/>
                <a:gd name="connsiteY15994" fmla="*/ 2102978 h 3910698"/>
                <a:gd name="connsiteX15995" fmla="*/ 9078279 w 12193737"/>
                <a:gd name="connsiteY15995" fmla="*/ 1958282 h 3910698"/>
                <a:gd name="connsiteX15996" fmla="*/ 9201900 w 12193737"/>
                <a:gd name="connsiteY15996" fmla="*/ 2193902 h 3910698"/>
                <a:gd name="connsiteX15997" fmla="*/ 9078279 w 12193737"/>
                <a:gd name="connsiteY15997" fmla="*/ 2265272 h 3910698"/>
                <a:gd name="connsiteX15998" fmla="*/ 9078279 w 12193737"/>
                <a:gd name="connsiteY15998" fmla="*/ 2122568 h 3910698"/>
                <a:gd name="connsiteX15999" fmla="*/ 9201900 w 12193737"/>
                <a:gd name="connsiteY15999" fmla="*/ 2193938 h 3910698"/>
                <a:gd name="connsiteX16000" fmla="*/ 9208672 w 12193737"/>
                <a:gd name="connsiteY16000" fmla="*/ 2346419 h 3910698"/>
                <a:gd name="connsiteX16001" fmla="*/ 9078279 w 12193737"/>
                <a:gd name="connsiteY16001" fmla="*/ 2421664 h 3910698"/>
                <a:gd name="connsiteX16002" fmla="*/ 9078279 w 12193737"/>
                <a:gd name="connsiteY16002" fmla="*/ 2271138 h 3910698"/>
                <a:gd name="connsiteX16003" fmla="*/ 9208672 w 12193737"/>
                <a:gd name="connsiteY16003" fmla="*/ 2346419 h 3910698"/>
                <a:gd name="connsiteX16004" fmla="*/ 9078279 w 12193737"/>
                <a:gd name="connsiteY16004" fmla="*/ 2427566 h 3910698"/>
                <a:gd name="connsiteX16005" fmla="*/ 9201900 w 12193737"/>
                <a:gd name="connsiteY16005" fmla="*/ 2498936 h 3910698"/>
                <a:gd name="connsiteX16006" fmla="*/ 9078279 w 12193737"/>
                <a:gd name="connsiteY16006" fmla="*/ 2570307 h 3910698"/>
                <a:gd name="connsiteX16007" fmla="*/ 9078279 w 12193737"/>
                <a:gd name="connsiteY16007" fmla="*/ 2427566 h 3910698"/>
                <a:gd name="connsiteX16008" fmla="*/ 9083348 w 12193737"/>
                <a:gd name="connsiteY16008" fmla="*/ 2586927 h 3910698"/>
                <a:gd name="connsiteX16009" fmla="*/ 9208672 w 12193737"/>
                <a:gd name="connsiteY16009" fmla="*/ 2659275 h 3910698"/>
                <a:gd name="connsiteX16010" fmla="*/ 9078279 w 12193737"/>
                <a:gd name="connsiteY16010" fmla="*/ 2734556 h 3910698"/>
                <a:gd name="connsiteX16011" fmla="*/ 9078279 w 12193737"/>
                <a:gd name="connsiteY16011" fmla="*/ 2589860 h 3910698"/>
                <a:gd name="connsiteX16012" fmla="*/ 9083348 w 12193737"/>
                <a:gd name="connsiteY16012" fmla="*/ 2586927 h 3910698"/>
                <a:gd name="connsiteX16013" fmla="*/ 9210374 w 12193737"/>
                <a:gd name="connsiteY16013" fmla="*/ 2662208 h 3910698"/>
                <a:gd name="connsiteX16014" fmla="*/ 9210374 w 12193737"/>
                <a:gd name="connsiteY16014" fmla="*/ 2812734 h 3910698"/>
                <a:gd name="connsiteX16015" fmla="*/ 9080017 w 12193737"/>
                <a:gd name="connsiteY16015" fmla="*/ 2737489 h 3910698"/>
                <a:gd name="connsiteX16016" fmla="*/ 9210374 w 12193737"/>
                <a:gd name="connsiteY16016" fmla="*/ 2662208 h 3910698"/>
                <a:gd name="connsiteX16017" fmla="*/ 9078279 w 12193737"/>
                <a:gd name="connsiteY16017" fmla="*/ 2740422 h 3910698"/>
                <a:gd name="connsiteX16018" fmla="*/ 9208672 w 12193737"/>
                <a:gd name="connsiteY16018" fmla="*/ 2815703 h 3910698"/>
                <a:gd name="connsiteX16019" fmla="*/ 9083348 w 12193737"/>
                <a:gd name="connsiteY16019" fmla="*/ 2888051 h 3910698"/>
                <a:gd name="connsiteX16020" fmla="*/ 9078279 w 12193737"/>
                <a:gd name="connsiteY16020" fmla="*/ 2885118 h 3910698"/>
                <a:gd name="connsiteX16021" fmla="*/ 9078279 w 12193737"/>
                <a:gd name="connsiteY16021" fmla="*/ 2740422 h 3910698"/>
                <a:gd name="connsiteX16022" fmla="*/ 9201900 w 12193737"/>
                <a:gd name="connsiteY16022" fmla="*/ 2976041 h 3910698"/>
                <a:gd name="connsiteX16023" fmla="*/ 9078279 w 12193737"/>
                <a:gd name="connsiteY16023" fmla="*/ 3047412 h 3910698"/>
                <a:gd name="connsiteX16024" fmla="*/ 9078279 w 12193737"/>
                <a:gd name="connsiteY16024" fmla="*/ 2904671 h 3910698"/>
                <a:gd name="connsiteX16025" fmla="*/ 9201900 w 12193737"/>
                <a:gd name="connsiteY16025" fmla="*/ 2976041 h 3910698"/>
                <a:gd name="connsiteX16026" fmla="*/ 9208672 w 12193737"/>
                <a:gd name="connsiteY16026" fmla="*/ 3128559 h 3910698"/>
                <a:gd name="connsiteX16027" fmla="*/ 9078279 w 12193737"/>
                <a:gd name="connsiteY16027" fmla="*/ 3203803 h 3910698"/>
                <a:gd name="connsiteX16028" fmla="*/ 9078279 w 12193737"/>
                <a:gd name="connsiteY16028" fmla="*/ 3053242 h 3910698"/>
                <a:gd name="connsiteX16029" fmla="*/ 9208672 w 12193737"/>
                <a:gd name="connsiteY16029" fmla="*/ 3128522 h 3910698"/>
                <a:gd name="connsiteX16030" fmla="*/ 9078279 w 12193737"/>
                <a:gd name="connsiteY16030" fmla="*/ 3209706 h 3910698"/>
                <a:gd name="connsiteX16031" fmla="*/ 9201900 w 12193737"/>
                <a:gd name="connsiteY16031" fmla="*/ 3281076 h 3910698"/>
                <a:gd name="connsiteX16032" fmla="*/ 9078279 w 12193737"/>
                <a:gd name="connsiteY16032" fmla="*/ 3352446 h 3910698"/>
                <a:gd name="connsiteX16033" fmla="*/ 9078279 w 12193737"/>
                <a:gd name="connsiteY16033" fmla="*/ 3209706 h 3910698"/>
                <a:gd name="connsiteX16034" fmla="*/ 9079980 w 12193737"/>
                <a:gd name="connsiteY16034" fmla="*/ 3206773 h 3910698"/>
                <a:gd name="connsiteX16035" fmla="*/ 9210337 w 12193737"/>
                <a:gd name="connsiteY16035" fmla="*/ 3131492 h 3910698"/>
                <a:gd name="connsiteX16036" fmla="*/ 9210337 w 12193737"/>
                <a:gd name="connsiteY16036" fmla="*/ 3276224 h 3910698"/>
                <a:gd name="connsiteX16037" fmla="*/ 9205304 w 12193737"/>
                <a:gd name="connsiteY16037" fmla="*/ 3279121 h 3910698"/>
                <a:gd name="connsiteX16038" fmla="*/ 9079980 w 12193737"/>
                <a:gd name="connsiteY16038" fmla="*/ 3206773 h 3910698"/>
                <a:gd name="connsiteX16039" fmla="*/ 9210374 w 12193737"/>
                <a:gd name="connsiteY16039" fmla="*/ 3125626 h 3910698"/>
                <a:gd name="connsiteX16040" fmla="*/ 9080017 w 12193737"/>
                <a:gd name="connsiteY16040" fmla="*/ 3050345 h 3910698"/>
                <a:gd name="connsiteX16041" fmla="*/ 9205340 w 12193737"/>
                <a:gd name="connsiteY16041" fmla="*/ 2977997 h 3910698"/>
                <a:gd name="connsiteX16042" fmla="*/ 9210410 w 12193737"/>
                <a:gd name="connsiteY16042" fmla="*/ 2980930 h 3910698"/>
                <a:gd name="connsiteX16043" fmla="*/ 9210410 w 12193737"/>
                <a:gd name="connsiteY16043" fmla="*/ 3125626 h 3910698"/>
                <a:gd name="connsiteX16044" fmla="*/ 9086751 w 12193737"/>
                <a:gd name="connsiteY16044" fmla="*/ 2890006 h 3910698"/>
                <a:gd name="connsiteX16045" fmla="*/ 9210337 w 12193737"/>
                <a:gd name="connsiteY16045" fmla="*/ 2818636 h 3910698"/>
                <a:gd name="connsiteX16046" fmla="*/ 9210337 w 12193737"/>
                <a:gd name="connsiteY16046" fmla="*/ 2961376 h 3910698"/>
                <a:gd name="connsiteX16047" fmla="*/ 9086751 w 12193737"/>
                <a:gd name="connsiteY16047" fmla="*/ 2890006 h 3910698"/>
                <a:gd name="connsiteX16048" fmla="*/ 9210374 w 12193737"/>
                <a:gd name="connsiteY16048" fmla="*/ 2656342 h 3910698"/>
                <a:gd name="connsiteX16049" fmla="*/ 9086788 w 12193737"/>
                <a:gd name="connsiteY16049" fmla="*/ 2584972 h 3910698"/>
                <a:gd name="connsiteX16050" fmla="*/ 9210374 w 12193737"/>
                <a:gd name="connsiteY16050" fmla="*/ 2513601 h 3910698"/>
                <a:gd name="connsiteX16051" fmla="*/ 9210374 w 12193737"/>
                <a:gd name="connsiteY16051" fmla="*/ 2656306 h 3910698"/>
                <a:gd name="connsiteX16052" fmla="*/ 9205304 w 12193737"/>
                <a:gd name="connsiteY16052" fmla="*/ 2496981 h 3910698"/>
                <a:gd name="connsiteX16053" fmla="*/ 9079980 w 12193737"/>
                <a:gd name="connsiteY16053" fmla="*/ 2424633 h 3910698"/>
                <a:gd name="connsiteX16054" fmla="*/ 9210337 w 12193737"/>
                <a:gd name="connsiteY16054" fmla="*/ 2349352 h 3910698"/>
                <a:gd name="connsiteX16055" fmla="*/ 9210337 w 12193737"/>
                <a:gd name="connsiteY16055" fmla="*/ 2494048 h 3910698"/>
                <a:gd name="connsiteX16056" fmla="*/ 9205304 w 12193737"/>
                <a:gd name="connsiteY16056" fmla="*/ 2496981 h 3910698"/>
                <a:gd name="connsiteX16057" fmla="*/ 9210374 w 12193737"/>
                <a:gd name="connsiteY16057" fmla="*/ 2343450 h 3910698"/>
                <a:gd name="connsiteX16058" fmla="*/ 9080017 w 12193737"/>
                <a:gd name="connsiteY16058" fmla="*/ 2268205 h 3910698"/>
                <a:gd name="connsiteX16059" fmla="*/ 9205340 w 12193737"/>
                <a:gd name="connsiteY16059" fmla="*/ 2195857 h 3910698"/>
                <a:gd name="connsiteX16060" fmla="*/ 9210410 w 12193737"/>
                <a:gd name="connsiteY16060" fmla="*/ 2198790 h 3910698"/>
                <a:gd name="connsiteX16061" fmla="*/ 9210410 w 12193737"/>
                <a:gd name="connsiteY16061" fmla="*/ 2343486 h 3910698"/>
                <a:gd name="connsiteX16062" fmla="*/ 9086751 w 12193737"/>
                <a:gd name="connsiteY16062" fmla="*/ 2107866 h 3910698"/>
                <a:gd name="connsiteX16063" fmla="*/ 9210337 w 12193737"/>
                <a:gd name="connsiteY16063" fmla="*/ 2036496 h 3910698"/>
                <a:gd name="connsiteX16064" fmla="*/ 9210337 w 12193737"/>
                <a:gd name="connsiteY16064" fmla="*/ 2179237 h 3910698"/>
                <a:gd name="connsiteX16065" fmla="*/ 9086751 w 12193737"/>
                <a:gd name="connsiteY16065" fmla="*/ 2107866 h 3910698"/>
                <a:gd name="connsiteX16066" fmla="*/ 9210374 w 12193737"/>
                <a:gd name="connsiteY16066" fmla="*/ 1874202 h 3910698"/>
                <a:gd name="connsiteX16067" fmla="*/ 9086788 w 12193737"/>
                <a:gd name="connsiteY16067" fmla="*/ 1802832 h 3910698"/>
                <a:gd name="connsiteX16068" fmla="*/ 9210374 w 12193737"/>
                <a:gd name="connsiteY16068" fmla="*/ 1731462 h 3910698"/>
                <a:gd name="connsiteX16069" fmla="*/ 9210374 w 12193737"/>
                <a:gd name="connsiteY16069" fmla="*/ 1874166 h 3910698"/>
                <a:gd name="connsiteX16070" fmla="*/ 9205304 w 12193737"/>
                <a:gd name="connsiteY16070" fmla="*/ 1714841 h 3910698"/>
                <a:gd name="connsiteX16071" fmla="*/ 9079980 w 12193737"/>
                <a:gd name="connsiteY16071" fmla="*/ 1642493 h 3910698"/>
                <a:gd name="connsiteX16072" fmla="*/ 9210337 w 12193737"/>
                <a:gd name="connsiteY16072" fmla="*/ 1567212 h 3910698"/>
                <a:gd name="connsiteX16073" fmla="*/ 9210337 w 12193737"/>
                <a:gd name="connsiteY16073" fmla="*/ 1711908 h 3910698"/>
                <a:gd name="connsiteX16074" fmla="*/ 9205304 w 12193737"/>
                <a:gd name="connsiteY16074" fmla="*/ 1714841 h 3910698"/>
                <a:gd name="connsiteX16075" fmla="*/ 9210374 w 12193737"/>
                <a:gd name="connsiteY16075" fmla="*/ 1561310 h 3910698"/>
                <a:gd name="connsiteX16076" fmla="*/ 9080017 w 12193737"/>
                <a:gd name="connsiteY16076" fmla="*/ 1486029 h 3910698"/>
                <a:gd name="connsiteX16077" fmla="*/ 9205340 w 12193737"/>
                <a:gd name="connsiteY16077" fmla="*/ 1413681 h 3910698"/>
                <a:gd name="connsiteX16078" fmla="*/ 9210374 w 12193737"/>
                <a:gd name="connsiteY16078" fmla="*/ 1416614 h 3910698"/>
                <a:gd name="connsiteX16079" fmla="*/ 9210374 w 12193737"/>
                <a:gd name="connsiteY16079" fmla="*/ 1561310 h 3910698"/>
                <a:gd name="connsiteX16080" fmla="*/ 9086751 w 12193737"/>
                <a:gd name="connsiteY16080" fmla="*/ 1325727 h 3910698"/>
                <a:gd name="connsiteX16081" fmla="*/ 9210337 w 12193737"/>
                <a:gd name="connsiteY16081" fmla="*/ 1254357 h 3910698"/>
                <a:gd name="connsiteX16082" fmla="*/ 9210337 w 12193737"/>
                <a:gd name="connsiteY16082" fmla="*/ 1397097 h 3910698"/>
                <a:gd name="connsiteX16083" fmla="*/ 9086751 w 12193737"/>
                <a:gd name="connsiteY16083" fmla="*/ 1325727 h 3910698"/>
                <a:gd name="connsiteX16084" fmla="*/ 9210374 w 12193737"/>
                <a:gd name="connsiteY16084" fmla="*/ 1092063 h 3910698"/>
                <a:gd name="connsiteX16085" fmla="*/ 9086788 w 12193737"/>
                <a:gd name="connsiteY16085" fmla="*/ 1020692 h 3910698"/>
                <a:gd name="connsiteX16086" fmla="*/ 9210374 w 12193737"/>
                <a:gd name="connsiteY16086" fmla="*/ 949322 h 3910698"/>
                <a:gd name="connsiteX16087" fmla="*/ 9210374 w 12193737"/>
                <a:gd name="connsiteY16087" fmla="*/ 1092026 h 3910698"/>
                <a:gd name="connsiteX16088" fmla="*/ 9205304 w 12193737"/>
                <a:gd name="connsiteY16088" fmla="*/ 932701 h 3910698"/>
                <a:gd name="connsiteX16089" fmla="*/ 9079980 w 12193737"/>
                <a:gd name="connsiteY16089" fmla="*/ 860354 h 3910698"/>
                <a:gd name="connsiteX16090" fmla="*/ 9210337 w 12193737"/>
                <a:gd name="connsiteY16090" fmla="*/ 785073 h 3910698"/>
                <a:gd name="connsiteX16091" fmla="*/ 9210337 w 12193737"/>
                <a:gd name="connsiteY16091" fmla="*/ 929768 h 3910698"/>
                <a:gd name="connsiteX16092" fmla="*/ 9205304 w 12193737"/>
                <a:gd name="connsiteY16092" fmla="*/ 932701 h 3910698"/>
                <a:gd name="connsiteX16093" fmla="*/ 9210374 w 12193737"/>
                <a:gd name="connsiteY16093" fmla="*/ 779170 h 3910698"/>
                <a:gd name="connsiteX16094" fmla="*/ 9080017 w 12193737"/>
                <a:gd name="connsiteY16094" fmla="*/ 703889 h 3910698"/>
                <a:gd name="connsiteX16095" fmla="*/ 9205340 w 12193737"/>
                <a:gd name="connsiteY16095" fmla="*/ 631542 h 3910698"/>
                <a:gd name="connsiteX16096" fmla="*/ 9210410 w 12193737"/>
                <a:gd name="connsiteY16096" fmla="*/ 634475 h 3910698"/>
                <a:gd name="connsiteX16097" fmla="*/ 9210410 w 12193737"/>
                <a:gd name="connsiteY16097" fmla="*/ 779170 h 3910698"/>
                <a:gd name="connsiteX16098" fmla="*/ 9086751 w 12193737"/>
                <a:gd name="connsiteY16098" fmla="*/ 543587 h 3910698"/>
                <a:gd name="connsiteX16099" fmla="*/ 9210374 w 12193737"/>
                <a:gd name="connsiteY16099" fmla="*/ 472217 h 3910698"/>
                <a:gd name="connsiteX16100" fmla="*/ 9210374 w 12193737"/>
                <a:gd name="connsiteY16100" fmla="*/ 614957 h 3910698"/>
                <a:gd name="connsiteX16101" fmla="*/ 9086751 w 12193737"/>
                <a:gd name="connsiteY16101" fmla="*/ 543587 h 3910698"/>
                <a:gd name="connsiteX16102" fmla="*/ 9210374 w 12193737"/>
                <a:gd name="connsiteY16102" fmla="*/ 466351 h 3910698"/>
                <a:gd name="connsiteX16103" fmla="*/ 9080017 w 12193737"/>
                <a:gd name="connsiteY16103" fmla="*/ 391070 h 3910698"/>
                <a:gd name="connsiteX16104" fmla="*/ 9210374 w 12193737"/>
                <a:gd name="connsiteY16104" fmla="*/ 315789 h 3910698"/>
                <a:gd name="connsiteX16105" fmla="*/ 9210374 w 12193737"/>
                <a:gd name="connsiteY16105" fmla="*/ 466315 h 3910698"/>
                <a:gd name="connsiteX16106" fmla="*/ 9208672 w 12193737"/>
                <a:gd name="connsiteY16106" fmla="*/ 469284 h 3910698"/>
                <a:gd name="connsiteX16107" fmla="*/ 9083348 w 12193737"/>
                <a:gd name="connsiteY16107" fmla="*/ 541632 h 3910698"/>
                <a:gd name="connsiteX16108" fmla="*/ 9078279 w 12193737"/>
                <a:gd name="connsiteY16108" fmla="*/ 538699 h 3910698"/>
                <a:gd name="connsiteX16109" fmla="*/ 9078279 w 12193737"/>
                <a:gd name="connsiteY16109" fmla="*/ 394003 h 3910698"/>
                <a:gd name="connsiteX16110" fmla="*/ 9208672 w 12193737"/>
                <a:gd name="connsiteY16110" fmla="*/ 469284 h 3910698"/>
                <a:gd name="connsiteX16111" fmla="*/ 9074874 w 12193737"/>
                <a:gd name="connsiteY16111" fmla="*/ 536743 h 3910698"/>
                <a:gd name="connsiteX16112" fmla="*/ 8951253 w 12193737"/>
                <a:gd name="connsiteY16112" fmla="*/ 465373 h 3910698"/>
                <a:gd name="connsiteX16113" fmla="*/ 9022587 w 12193737"/>
                <a:gd name="connsiteY16113" fmla="*/ 424202 h 3910698"/>
                <a:gd name="connsiteX16114" fmla="*/ 9074874 w 12193737"/>
                <a:gd name="connsiteY16114" fmla="*/ 394003 h 3910698"/>
                <a:gd name="connsiteX16115" fmla="*/ 9074874 w 12193737"/>
                <a:gd name="connsiteY16115" fmla="*/ 536743 h 3910698"/>
                <a:gd name="connsiteX16116" fmla="*/ 9074874 w 12193737"/>
                <a:gd name="connsiteY16116" fmla="*/ 556297 h 3910698"/>
                <a:gd name="connsiteX16117" fmla="*/ 9074874 w 12193737"/>
                <a:gd name="connsiteY16117" fmla="*/ 700993 h 3910698"/>
                <a:gd name="connsiteX16118" fmla="*/ 8944517 w 12193737"/>
                <a:gd name="connsiteY16118" fmla="*/ 625712 h 3910698"/>
                <a:gd name="connsiteX16119" fmla="*/ 9022587 w 12193737"/>
                <a:gd name="connsiteY16119" fmla="*/ 580630 h 3910698"/>
                <a:gd name="connsiteX16120" fmla="*/ 9069805 w 12193737"/>
                <a:gd name="connsiteY16120" fmla="*/ 553364 h 3910698"/>
                <a:gd name="connsiteX16121" fmla="*/ 9074874 w 12193737"/>
                <a:gd name="connsiteY16121" fmla="*/ 556297 h 3910698"/>
                <a:gd name="connsiteX16122" fmla="*/ 9073209 w 12193737"/>
                <a:gd name="connsiteY16122" fmla="*/ 703926 h 3910698"/>
                <a:gd name="connsiteX16123" fmla="*/ 9020921 w 12193737"/>
                <a:gd name="connsiteY16123" fmla="*/ 734125 h 3910698"/>
                <a:gd name="connsiteX16124" fmla="*/ 8942852 w 12193737"/>
                <a:gd name="connsiteY16124" fmla="*/ 779207 h 3910698"/>
                <a:gd name="connsiteX16125" fmla="*/ 8942852 w 12193737"/>
                <a:gd name="connsiteY16125" fmla="*/ 628645 h 3910698"/>
                <a:gd name="connsiteX16126" fmla="*/ 9073209 w 12193737"/>
                <a:gd name="connsiteY16126" fmla="*/ 703926 h 3910698"/>
                <a:gd name="connsiteX16127" fmla="*/ 9073209 w 12193737"/>
                <a:gd name="connsiteY16127" fmla="*/ 860354 h 3910698"/>
                <a:gd name="connsiteX16128" fmla="*/ 9020921 w 12193737"/>
                <a:gd name="connsiteY16128" fmla="*/ 890553 h 3910698"/>
                <a:gd name="connsiteX16129" fmla="*/ 8942852 w 12193737"/>
                <a:gd name="connsiteY16129" fmla="*/ 935635 h 3910698"/>
                <a:gd name="connsiteX16130" fmla="*/ 8942852 w 12193737"/>
                <a:gd name="connsiteY16130" fmla="*/ 785073 h 3910698"/>
                <a:gd name="connsiteX16131" fmla="*/ 9073209 w 12193737"/>
                <a:gd name="connsiteY16131" fmla="*/ 860354 h 3910698"/>
                <a:gd name="connsiteX16132" fmla="*/ 9022587 w 12193737"/>
                <a:gd name="connsiteY16132" fmla="*/ 893486 h 3910698"/>
                <a:gd name="connsiteX16133" fmla="*/ 9074874 w 12193737"/>
                <a:gd name="connsiteY16133" fmla="*/ 863287 h 3910698"/>
                <a:gd name="connsiteX16134" fmla="*/ 9074874 w 12193737"/>
                <a:gd name="connsiteY16134" fmla="*/ 1007982 h 3910698"/>
                <a:gd name="connsiteX16135" fmla="*/ 9069805 w 12193737"/>
                <a:gd name="connsiteY16135" fmla="*/ 1010915 h 3910698"/>
                <a:gd name="connsiteX16136" fmla="*/ 8944481 w 12193737"/>
                <a:gd name="connsiteY16136" fmla="*/ 938568 h 3910698"/>
                <a:gd name="connsiteX16137" fmla="*/ 9022551 w 12193737"/>
                <a:gd name="connsiteY16137" fmla="*/ 893486 h 3910698"/>
                <a:gd name="connsiteX16138" fmla="*/ 9074874 w 12193737"/>
                <a:gd name="connsiteY16138" fmla="*/ 1027536 h 3910698"/>
                <a:gd name="connsiteX16139" fmla="*/ 9074874 w 12193737"/>
                <a:gd name="connsiteY16139" fmla="*/ 1170276 h 3910698"/>
                <a:gd name="connsiteX16140" fmla="*/ 8951289 w 12193737"/>
                <a:gd name="connsiteY16140" fmla="*/ 1098906 h 3910698"/>
                <a:gd name="connsiteX16141" fmla="*/ 9074874 w 12193737"/>
                <a:gd name="connsiteY16141" fmla="*/ 1027536 h 3910698"/>
                <a:gd name="connsiteX16142" fmla="*/ 9074874 w 12193737"/>
                <a:gd name="connsiteY16142" fmla="*/ 1318883 h 3910698"/>
                <a:gd name="connsiteX16143" fmla="*/ 8951289 w 12193737"/>
                <a:gd name="connsiteY16143" fmla="*/ 1247513 h 3910698"/>
                <a:gd name="connsiteX16144" fmla="*/ 9022587 w 12193737"/>
                <a:gd name="connsiteY16144" fmla="*/ 1206342 h 3910698"/>
                <a:gd name="connsiteX16145" fmla="*/ 9074874 w 12193737"/>
                <a:gd name="connsiteY16145" fmla="*/ 1176143 h 3910698"/>
                <a:gd name="connsiteX16146" fmla="*/ 9074874 w 12193737"/>
                <a:gd name="connsiteY16146" fmla="*/ 1318883 h 3910698"/>
                <a:gd name="connsiteX16147" fmla="*/ 9074874 w 12193737"/>
                <a:gd name="connsiteY16147" fmla="*/ 1338437 h 3910698"/>
                <a:gd name="connsiteX16148" fmla="*/ 9074874 w 12193737"/>
                <a:gd name="connsiteY16148" fmla="*/ 1483132 h 3910698"/>
                <a:gd name="connsiteX16149" fmla="*/ 8944517 w 12193737"/>
                <a:gd name="connsiteY16149" fmla="*/ 1407851 h 3910698"/>
                <a:gd name="connsiteX16150" fmla="*/ 9022587 w 12193737"/>
                <a:gd name="connsiteY16150" fmla="*/ 1362770 h 3910698"/>
                <a:gd name="connsiteX16151" fmla="*/ 9069805 w 12193737"/>
                <a:gd name="connsiteY16151" fmla="*/ 1335504 h 3910698"/>
                <a:gd name="connsiteX16152" fmla="*/ 9074874 w 12193737"/>
                <a:gd name="connsiteY16152" fmla="*/ 1338437 h 3910698"/>
                <a:gd name="connsiteX16153" fmla="*/ 9073209 w 12193737"/>
                <a:gd name="connsiteY16153" fmla="*/ 1486065 h 3910698"/>
                <a:gd name="connsiteX16154" fmla="*/ 9020921 w 12193737"/>
                <a:gd name="connsiteY16154" fmla="*/ 1516265 h 3910698"/>
                <a:gd name="connsiteX16155" fmla="*/ 8942852 w 12193737"/>
                <a:gd name="connsiteY16155" fmla="*/ 1561346 h 3910698"/>
                <a:gd name="connsiteX16156" fmla="*/ 8942852 w 12193737"/>
                <a:gd name="connsiteY16156" fmla="*/ 1410784 h 3910698"/>
                <a:gd name="connsiteX16157" fmla="*/ 9073209 w 12193737"/>
                <a:gd name="connsiteY16157" fmla="*/ 1486065 h 3910698"/>
                <a:gd name="connsiteX16158" fmla="*/ 9073209 w 12193737"/>
                <a:gd name="connsiteY16158" fmla="*/ 1642493 h 3910698"/>
                <a:gd name="connsiteX16159" fmla="*/ 9020921 w 12193737"/>
                <a:gd name="connsiteY16159" fmla="*/ 1672693 h 3910698"/>
                <a:gd name="connsiteX16160" fmla="*/ 8942852 w 12193737"/>
                <a:gd name="connsiteY16160" fmla="*/ 1717774 h 3910698"/>
                <a:gd name="connsiteX16161" fmla="*/ 8942852 w 12193737"/>
                <a:gd name="connsiteY16161" fmla="*/ 1567212 h 3910698"/>
                <a:gd name="connsiteX16162" fmla="*/ 9073209 w 12193737"/>
                <a:gd name="connsiteY16162" fmla="*/ 1642493 h 3910698"/>
                <a:gd name="connsiteX16163" fmla="*/ 9022587 w 12193737"/>
                <a:gd name="connsiteY16163" fmla="*/ 1675626 h 3910698"/>
                <a:gd name="connsiteX16164" fmla="*/ 9074874 w 12193737"/>
                <a:gd name="connsiteY16164" fmla="*/ 1645426 h 3910698"/>
                <a:gd name="connsiteX16165" fmla="*/ 9074874 w 12193737"/>
                <a:gd name="connsiteY16165" fmla="*/ 1790122 h 3910698"/>
                <a:gd name="connsiteX16166" fmla="*/ 9069841 w 12193737"/>
                <a:gd name="connsiteY16166" fmla="*/ 1793055 h 3910698"/>
                <a:gd name="connsiteX16167" fmla="*/ 8944517 w 12193737"/>
                <a:gd name="connsiteY16167" fmla="*/ 1720707 h 3910698"/>
                <a:gd name="connsiteX16168" fmla="*/ 9022587 w 12193737"/>
                <a:gd name="connsiteY16168" fmla="*/ 1675626 h 3910698"/>
                <a:gd name="connsiteX16169" fmla="*/ 9074874 w 12193737"/>
                <a:gd name="connsiteY16169" fmla="*/ 1809676 h 3910698"/>
                <a:gd name="connsiteX16170" fmla="*/ 9074874 w 12193737"/>
                <a:gd name="connsiteY16170" fmla="*/ 1952416 h 3910698"/>
                <a:gd name="connsiteX16171" fmla="*/ 8951289 w 12193737"/>
                <a:gd name="connsiteY16171" fmla="*/ 1881046 h 3910698"/>
                <a:gd name="connsiteX16172" fmla="*/ 9074874 w 12193737"/>
                <a:gd name="connsiteY16172" fmla="*/ 1809676 h 3910698"/>
                <a:gd name="connsiteX16173" fmla="*/ 9074874 w 12193737"/>
                <a:gd name="connsiteY16173" fmla="*/ 2101023 h 3910698"/>
                <a:gd name="connsiteX16174" fmla="*/ 8951253 w 12193737"/>
                <a:gd name="connsiteY16174" fmla="*/ 2029652 h 3910698"/>
                <a:gd name="connsiteX16175" fmla="*/ 9022587 w 12193737"/>
                <a:gd name="connsiteY16175" fmla="*/ 1988482 h 3910698"/>
                <a:gd name="connsiteX16176" fmla="*/ 9074874 w 12193737"/>
                <a:gd name="connsiteY16176" fmla="*/ 1958282 h 3910698"/>
                <a:gd name="connsiteX16177" fmla="*/ 9074874 w 12193737"/>
                <a:gd name="connsiteY16177" fmla="*/ 2101023 h 3910698"/>
                <a:gd name="connsiteX16178" fmla="*/ 9074874 w 12193737"/>
                <a:gd name="connsiteY16178" fmla="*/ 2120576 h 3910698"/>
                <a:gd name="connsiteX16179" fmla="*/ 9074874 w 12193737"/>
                <a:gd name="connsiteY16179" fmla="*/ 2265272 h 3910698"/>
                <a:gd name="connsiteX16180" fmla="*/ 8944517 w 12193737"/>
                <a:gd name="connsiteY16180" fmla="*/ 2190027 h 3910698"/>
                <a:gd name="connsiteX16181" fmla="*/ 9022587 w 12193737"/>
                <a:gd name="connsiteY16181" fmla="*/ 2144946 h 3910698"/>
                <a:gd name="connsiteX16182" fmla="*/ 9069805 w 12193737"/>
                <a:gd name="connsiteY16182" fmla="*/ 2117679 h 3910698"/>
                <a:gd name="connsiteX16183" fmla="*/ 9074874 w 12193737"/>
                <a:gd name="connsiteY16183" fmla="*/ 2120612 h 3910698"/>
                <a:gd name="connsiteX16184" fmla="*/ 9073209 w 12193737"/>
                <a:gd name="connsiteY16184" fmla="*/ 2268205 h 3910698"/>
                <a:gd name="connsiteX16185" fmla="*/ 9020921 w 12193737"/>
                <a:gd name="connsiteY16185" fmla="*/ 2298404 h 3910698"/>
                <a:gd name="connsiteX16186" fmla="*/ 8942852 w 12193737"/>
                <a:gd name="connsiteY16186" fmla="*/ 2343486 h 3910698"/>
                <a:gd name="connsiteX16187" fmla="*/ 8942852 w 12193737"/>
                <a:gd name="connsiteY16187" fmla="*/ 2192924 h 3910698"/>
                <a:gd name="connsiteX16188" fmla="*/ 9073209 w 12193737"/>
                <a:gd name="connsiteY16188" fmla="*/ 2268205 h 3910698"/>
                <a:gd name="connsiteX16189" fmla="*/ 9073209 w 12193737"/>
                <a:gd name="connsiteY16189" fmla="*/ 2424633 h 3910698"/>
                <a:gd name="connsiteX16190" fmla="*/ 9020921 w 12193737"/>
                <a:gd name="connsiteY16190" fmla="*/ 2454832 h 3910698"/>
                <a:gd name="connsiteX16191" fmla="*/ 8942852 w 12193737"/>
                <a:gd name="connsiteY16191" fmla="*/ 2499914 h 3910698"/>
                <a:gd name="connsiteX16192" fmla="*/ 8942852 w 12193737"/>
                <a:gd name="connsiteY16192" fmla="*/ 2349352 h 3910698"/>
                <a:gd name="connsiteX16193" fmla="*/ 9073209 w 12193737"/>
                <a:gd name="connsiteY16193" fmla="*/ 2424633 h 3910698"/>
                <a:gd name="connsiteX16194" fmla="*/ 9022587 w 12193737"/>
                <a:gd name="connsiteY16194" fmla="*/ 2457765 h 3910698"/>
                <a:gd name="connsiteX16195" fmla="*/ 9074874 w 12193737"/>
                <a:gd name="connsiteY16195" fmla="*/ 2427566 h 3910698"/>
                <a:gd name="connsiteX16196" fmla="*/ 9074874 w 12193737"/>
                <a:gd name="connsiteY16196" fmla="*/ 2572262 h 3910698"/>
                <a:gd name="connsiteX16197" fmla="*/ 9069805 w 12193737"/>
                <a:gd name="connsiteY16197" fmla="*/ 2575195 h 3910698"/>
                <a:gd name="connsiteX16198" fmla="*/ 8944481 w 12193737"/>
                <a:gd name="connsiteY16198" fmla="*/ 2502847 h 3910698"/>
                <a:gd name="connsiteX16199" fmla="*/ 9022551 w 12193737"/>
                <a:gd name="connsiteY16199" fmla="*/ 2457765 h 3910698"/>
                <a:gd name="connsiteX16200" fmla="*/ 9074874 w 12193737"/>
                <a:gd name="connsiteY16200" fmla="*/ 2591815 h 3910698"/>
                <a:gd name="connsiteX16201" fmla="*/ 9074874 w 12193737"/>
                <a:gd name="connsiteY16201" fmla="*/ 2734520 h 3910698"/>
                <a:gd name="connsiteX16202" fmla="*/ 8951289 w 12193737"/>
                <a:gd name="connsiteY16202" fmla="*/ 2663149 h 3910698"/>
                <a:gd name="connsiteX16203" fmla="*/ 9074874 w 12193737"/>
                <a:gd name="connsiteY16203" fmla="*/ 2591779 h 3910698"/>
                <a:gd name="connsiteX16204" fmla="*/ 9074874 w 12193737"/>
                <a:gd name="connsiteY16204" fmla="*/ 2883162 h 3910698"/>
                <a:gd name="connsiteX16205" fmla="*/ 8951289 w 12193737"/>
                <a:gd name="connsiteY16205" fmla="*/ 2811792 h 3910698"/>
                <a:gd name="connsiteX16206" fmla="*/ 9022587 w 12193737"/>
                <a:gd name="connsiteY16206" fmla="*/ 2770621 h 3910698"/>
                <a:gd name="connsiteX16207" fmla="*/ 9074874 w 12193737"/>
                <a:gd name="connsiteY16207" fmla="*/ 2740422 h 3910698"/>
                <a:gd name="connsiteX16208" fmla="*/ 9074874 w 12193737"/>
                <a:gd name="connsiteY16208" fmla="*/ 2883162 h 3910698"/>
                <a:gd name="connsiteX16209" fmla="*/ 9074874 w 12193737"/>
                <a:gd name="connsiteY16209" fmla="*/ 2902716 h 3910698"/>
                <a:gd name="connsiteX16210" fmla="*/ 9074874 w 12193737"/>
                <a:gd name="connsiteY16210" fmla="*/ 3047412 h 3910698"/>
                <a:gd name="connsiteX16211" fmla="*/ 8944517 w 12193737"/>
                <a:gd name="connsiteY16211" fmla="*/ 2972131 h 3910698"/>
                <a:gd name="connsiteX16212" fmla="*/ 9022587 w 12193737"/>
                <a:gd name="connsiteY16212" fmla="*/ 2927049 h 3910698"/>
                <a:gd name="connsiteX16213" fmla="*/ 9069805 w 12193737"/>
                <a:gd name="connsiteY16213" fmla="*/ 2899783 h 3910698"/>
                <a:gd name="connsiteX16214" fmla="*/ 9074874 w 12193737"/>
                <a:gd name="connsiteY16214" fmla="*/ 2902716 h 3910698"/>
                <a:gd name="connsiteX16215" fmla="*/ 9073209 w 12193737"/>
                <a:gd name="connsiteY16215" fmla="*/ 3050345 h 3910698"/>
                <a:gd name="connsiteX16216" fmla="*/ 9020921 w 12193737"/>
                <a:gd name="connsiteY16216" fmla="*/ 3080544 h 3910698"/>
                <a:gd name="connsiteX16217" fmla="*/ 8942852 w 12193737"/>
                <a:gd name="connsiteY16217" fmla="*/ 3125626 h 3910698"/>
                <a:gd name="connsiteX16218" fmla="*/ 8942852 w 12193737"/>
                <a:gd name="connsiteY16218" fmla="*/ 2975064 h 3910698"/>
                <a:gd name="connsiteX16219" fmla="*/ 9073209 w 12193737"/>
                <a:gd name="connsiteY16219" fmla="*/ 3050345 h 3910698"/>
                <a:gd name="connsiteX16220" fmla="*/ 9073209 w 12193737"/>
                <a:gd name="connsiteY16220" fmla="*/ 3206773 h 3910698"/>
                <a:gd name="connsiteX16221" fmla="*/ 9020921 w 12193737"/>
                <a:gd name="connsiteY16221" fmla="*/ 3236972 h 3910698"/>
                <a:gd name="connsiteX16222" fmla="*/ 8942852 w 12193737"/>
                <a:gd name="connsiteY16222" fmla="*/ 3282054 h 3910698"/>
                <a:gd name="connsiteX16223" fmla="*/ 8942852 w 12193737"/>
                <a:gd name="connsiteY16223" fmla="*/ 3131492 h 3910698"/>
                <a:gd name="connsiteX16224" fmla="*/ 9073209 w 12193737"/>
                <a:gd name="connsiteY16224" fmla="*/ 3206773 h 3910698"/>
                <a:gd name="connsiteX16225" fmla="*/ 9022587 w 12193737"/>
                <a:gd name="connsiteY16225" fmla="*/ 3239905 h 3910698"/>
                <a:gd name="connsiteX16226" fmla="*/ 9074874 w 12193737"/>
                <a:gd name="connsiteY16226" fmla="*/ 3209706 h 3910698"/>
                <a:gd name="connsiteX16227" fmla="*/ 9074874 w 12193737"/>
                <a:gd name="connsiteY16227" fmla="*/ 3354401 h 3910698"/>
                <a:gd name="connsiteX16228" fmla="*/ 9069841 w 12193737"/>
                <a:gd name="connsiteY16228" fmla="*/ 3357334 h 3910698"/>
                <a:gd name="connsiteX16229" fmla="*/ 8944517 w 12193737"/>
                <a:gd name="connsiteY16229" fmla="*/ 3284987 h 3910698"/>
                <a:gd name="connsiteX16230" fmla="*/ 9022587 w 12193737"/>
                <a:gd name="connsiteY16230" fmla="*/ 3239905 h 3910698"/>
                <a:gd name="connsiteX16231" fmla="*/ 9074874 w 12193737"/>
                <a:gd name="connsiteY16231" fmla="*/ 3373991 h 3910698"/>
                <a:gd name="connsiteX16232" fmla="*/ 9074874 w 12193737"/>
                <a:gd name="connsiteY16232" fmla="*/ 3516695 h 3910698"/>
                <a:gd name="connsiteX16233" fmla="*/ 8951289 w 12193737"/>
                <a:gd name="connsiteY16233" fmla="*/ 3445361 h 3910698"/>
                <a:gd name="connsiteX16234" fmla="*/ 9074874 w 12193737"/>
                <a:gd name="connsiteY16234" fmla="*/ 3373991 h 3910698"/>
                <a:gd name="connsiteX16235" fmla="*/ 9078279 w 12193737"/>
                <a:gd name="connsiteY16235" fmla="*/ 3372000 h 3910698"/>
                <a:gd name="connsiteX16236" fmla="*/ 9083384 w 12193737"/>
                <a:gd name="connsiteY16236" fmla="*/ 3369067 h 3910698"/>
                <a:gd name="connsiteX16237" fmla="*/ 9208672 w 12193737"/>
                <a:gd name="connsiteY16237" fmla="*/ 3441415 h 3910698"/>
                <a:gd name="connsiteX16238" fmla="*/ 9078279 w 12193737"/>
                <a:gd name="connsiteY16238" fmla="*/ 3516695 h 3910698"/>
                <a:gd name="connsiteX16239" fmla="*/ 9078279 w 12193737"/>
                <a:gd name="connsiteY16239" fmla="*/ 3372036 h 3910698"/>
                <a:gd name="connsiteX16240" fmla="*/ 9210374 w 12193737"/>
                <a:gd name="connsiteY16240" fmla="*/ 3444348 h 3910698"/>
                <a:gd name="connsiteX16241" fmla="*/ 9210374 w 12193737"/>
                <a:gd name="connsiteY16241" fmla="*/ 3594873 h 3910698"/>
                <a:gd name="connsiteX16242" fmla="*/ 9080017 w 12193737"/>
                <a:gd name="connsiteY16242" fmla="*/ 3519628 h 3910698"/>
                <a:gd name="connsiteX16243" fmla="*/ 9210374 w 12193737"/>
                <a:gd name="connsiteY16243" fmla="*/ 3444348 h 3910698"/>
                <a:gd name="connsiteX16244" fmla="*/ 9086788 w 12193737"/>
                <a:gd name="connsiteY16244" fmla="*/ 3367111 h 3910698"/>
                <a:gd name="connsiteX16245" fmla="*/ 9210374 w 12193737"/>
                <a:gd name="connsiteY16245" fmla="*/ 3295741 h 3910698"/>
                <a:gd name="connsiteX16246" fmla="*/ 9210374 w 12193737"/>
                <a:gd name="connsiteY16246" fmla="*/ 3438445 h 3910698"/>
                <a:gd name="connsiteX16247" fmla="*/ 9086788 w 12193737"/>
                <a:gd name="connsiteY16247" fmla="*/ 3367111 h 3910698"/>
                <a:gd name="connsiteX16248" fmla="*/ 9213741 w 12193737"/>
                <a:gd name="connsiteY16248" fmla="*/ 3444348 h 3910698"/>
                <a:gd name="connsiteX16249" fmla="*/ 9344134 w 12193737"/>
                <a:gd name="connsiteY16249" fmla="*/ 3519628 h 3910698"/>
                <a:gd name="connsiteX16250" fmla="*/ 9213741 w 12193737"/>
                <a:gd name="connsiteY16250" fmla="*/ 3594909 h 3910698"/>
                <a:gd name="connsiteX16251" fmla="*/ 9213741 w 12193737"/>
                <a:gd name="connsiteY16251" fmla="*/ 3444348 h 3910698"/>
                <a:gd name="connsiteX16252" fmla="*/ 9215443 w 12193737"/>
                <a:gd name="connsiteY16252" fmla="*/ 3441415 h 3910698"/>
                <a:gd name="connsiteX16253" fmla="*/ 9345836 w 12193737"/>
                <a:gd name="connsiteY16253" fmla="*/ 3366134 h 3910698"/>
                <a:gd name="connsiteX16254" fmla="*/ 9345836 w 12193737"/>
                <a:gd name="connsiteY16254" fmla="*/ 3516659 h 3910698"/>
                <a:gd name="connsiteX16255" fmla="*/ 9215443 w 12193737"/>
                <a:gd name="connsiteY16255" fmla="*/ 3441378 h 3910698"/>
                <a:gd name="connsiteX16256" fmla="*/ 9213741 w 12193737"/>
                <a:gd name="connsiteY16256" fmla="*/ 3438482 h 3910698"/>
                <a:gd name="connsiteX16257" fmla="*/ 9213741 w 12193737"/>
                <a:gd name="connsiteY16257" fmla="*/ 3293786 h 3910698"/>
                <a:gd name="connsiteX16258" fmla="*/ 9218846 w 12193737"/>
                <a:gd name="connsiteY16258" fmla="*/ 3290853 h 3910698"/>
                <a:gd name="connsiteX16259" fmla="*/ 9344134 w 12193737"/>
                <a:gd name="connsiteY16259" fmla="*/ 3363200 h 3910698"/>
                <a:gd name="connsiteX16260" fmla="*/ 9213741 w 12193737"/>
                <a:gd name="connsiteY16260" fmla="*/ 3438482 h 3910698"/>
                <a:gd name="connsiteX16261" fmla="*/ 9213741 w 12193737"/>
                <a:gd name="connsiteY16261" fmla="*/ 3274232 h 3910698"/>
                <a:gd name="connsiteX16262" fmla="*/ 9213741 w 12193737"/>
                <a:gd name="connsiteY16262" fmla="*/ 3131492 h 3910698"/>
                <a:gd name="connsiteX16263" fmla="*/ 9337399 w 12193737"/>
                <a:gd name="connsiteY16263" fmla="*/ 3202862 h 3910698"/>
                <a:gd name="connsiteX16264" fmla="*/ 9213741 w 12193737"/>
                <a:gd name="connsiteY16264" fmla="*/ 3274232 h 3910698"/>
                <a:gd name="connsiteX16265" fmla="*/ 9213741 w 12193737"/>
                <a:gd name="connsiteY16265" fmla="*/ 2982885 h 3910698"/>
                <a:gd name="connsiteX16266" fmla="*/ 9337362 w 12193737"/>
                <a:gd name="connsiteY16266" fmla="*/ 3054255 h 3910698"/>
                <a:gd name="connsiteX16267" fmla="*/ 9213741 w 12193737"/>
                <a:gd name="connsiteY16267" fmla="*/ 3125626 h 3910698"/>
                <a:gd name="connsiteX16268" fmla="*/ 9213741 w 12193737"/>
                <a:gd name="connsiteY16268" fmla="*/ 2982885 h 3910698"/>
                <a:gd name="connsiteX16269" fmla="*/ 9213741 w 12193737"/>
                <a:gd name="connsiteY16269" fmla="*/ 2963332 h 3910698"/>
                <a:gd name="connsiteX16270" fmla="*/ 9213741 w 12193737"/>
                <a:gd name="connsiteY16270" fmla="*/ 2818672 h 3910698"/>
                <a:gd name="connsiteX16271" fmla="*/ 9344134 w 12193737"/>
                <a:gd name="connsiteY16271" fmla="*/ 2893953 h 3910698"/>
                <a:gd name="connsiteX16272" fmla="*/ 9218810 w 12193737"/>
                <a:gd name="connsiteY16272" fmla="*/ 2966301 h 3910698"/>
                <a:gd name="connsiteX16273" fmla="*/ 9213741 w 12193737"/>
                <a:gd name="connsiteY16273" fmla="*/ 2963368 h 3910698"/>
                <a:gd name="connsiteX16274" fmla="*/ 9215443 w 12193737"/>
                <a:gd name="connsiteY16274" fmla="*/ 2815703 h 3910698"/>
                <a:gd name="connsiteX16275" fmla="*/ 9345836 w 12193737"/>
                <a:gd name="connsiteY16275" fmla="*/ 2740422 h 3910698"/>
                <a:gd name="connsiteX16276" fmla="*/ 9345836 w 12193737"/>
                <a:gd name="connsiteY16276" fmla="*/ 2890948 h 3910698"/>
                <a:gd name="connsiteX16277" fmla="*/ 9215443 w 12193737"/>
                <a:gd name="connsiteY16277" fmla="*/ 2815703 h 3910698"/>
                <a:gd name="connsiteX16278" fmla="*/ 9215443 w 12193737"/>
                <a:gd name="connsiteY16278" fmla="*/ 2659275 h 3910698"/>
                <a:gd name="connsiteX16279" fmla="*/ 9345836 w 12193737"/>
                <a:gd name="connsiteY16279" fmla="*/ 2583994 h 3910698"/>
                <a:gd name="connsiteX16280" fmla="*/ 9345836 w 12193737"/>
                <a:gd name="connsiteY16280" fmla="*/ 2734556 h 3910698"/>
                <a:gd name="connsiteX16281" fmla="*/ 9215443 w 12193737"/>
                <a:gd name="connsiteY16281" fmla="*/ 2659275 h 3910698"/>
                <a:gd name="connsiteX16282" fmla="*/ 9213741 w 12193737"/>
                <a:gd name="connsiteY16282" fmla="*/ 2656342 h 3910698"/>
                <a:gd name="connsiteX16283" fmla="*/ 9213741 w 12193737"/>
                <a:gd name="connsiteY16283" fmla="*/ 2511646 h 3910698"/>
                <a:gd name="connsiteX16284" fmla="*/ 9218846 w 12193737"/>
                <a:gd name="connsiteY16284" fmla="*/ 2508713 h 3910698"/>
                <a:gd name="connsiteX16285" fmla="*/ 9344134 w 12193737"/>
                <a:gd name="connsiteY16285" fmla="*/ 2581061 h 3910698"/>
                <a:gd name="connsiteX16286" fmla="*/ 9213741 w 12193737"/>
                <a:gd name="connsiteY16286" fmla="*/ 2656342 h 3910698"/>
                <a:gd name="connsiteX16287" fmla="*/ 9213741 w 12193737"/>
                <a:gd name="connsiteY16287" fmla="*/ 2492092 h 3910698"/>
                <a:gd name="connsiteX16288" fmla="*/ 9213741 w 12193737"/>
                <a:gd name="connsiteY16288" fmla="*/ 2349352 h 3910698"/>
                <a:gd name="connsiteX16289" fmla="*/ 9337362 w 12193737"/>
                <a:gd name="connsiteY16289" fmla="*/ 2420722 h 3910698"/>
                <a:gd name="connsiteX16290" fmla="*/ 9213741 w 12193737"/>
                <a:gd name="connsiteY16290" fmla="*/ 2492092 h 3910698"/>
                <a:gd name="connsiteX16291" fmla="*/ 9213741 w 12193737"/>
                <a:gd name="connsiteY16291" fmla="*/ 2200746 h 3910698"/>
                <a:gd name="connsiteX16292" fmla="*/ 9337362 w 12193737"/>
                <a:gd name="connsiteY16292" fmla="*/ 2272116 h 3910698"/>
                <a:gd name="connsiteX16293" fmla="*/ 9213741 w 12193737"/>
                <a:gd name="connsiteY16293" fmla="*/ 2343486 h 3910698"/>
                <a:gd name="connsiteX16294" fmla="*/ 9213741 w 12193737"/>
                <a:gd name="connsiteY16294" fmla="*/ 2200746 h 3910698"/>
                <a:gd name="connsiteX16295" fmla="*/ 9213741 w 12193737"/>
                <a:gd name="connsiteY16295" fmla="*/ 2181192 h 3910698"/>
                <a:gd name="connsiteX16296" fmla="*/ 9213741 w 12193737"/>
                <a:gd name="connsiteY16296" fmla="*/ 2036496 h 3910698"/>
                <a:gd name="connsiteX16297" fmla="*/ 9344134 w 12193737"/>
                <a:gd name="connsiteY16297" fmla="*/ 2111777 h 3910698"/>
                <a:gd name="connsiteX16298" fmla="*/ 9218810 w 12193737"/>
                <a:gd name="connsiteY16298" fmla="*/ 2184125 h 3910698"/>
                <a:gd name="connsiteX16299" fmla="*/ 9213741 w 12193737"/>
                <a:gd name="connsiteY16299" fmla="*/ 2181192 h 3910698"/>
                <a:gd name="connsiteX16300" fmla="*/ 9215443 w 12193737"/>
                <a:gd name="connsiteY16300" fmla="*/ 2033563 h 3910698"/>
                <a:gd name="connsiteX16301" fmla="*/ 9345836 w 12193737"/>
                <a:gd name="connsiteY16301" fmla="*/ 1958282 h 3910698"/>
                <a:gd name="connsiteX16302" fmla="*/ 9345836 w 12193737"/>
                <a:gd name="connsiteY16302" fmla="*/ 2108808 h 3910698"/>
                <a:gd name="connsiteX16303" fmla="*/ 9215443 w 12193737"/>
                <a:gd name="connsiteY16303" fmla="*/ 2033563 h 3910698"/>
                <a:gd name="connsiteX16304" fmla="*/ 9215443 w 12193737"/>
                <a:gd name="connsiteY16304" fmla="*/ 1877135 h 3910698"/>
                <a:gd name="connsiteX16305" fmla="*/ 9345836 w 12193737"/>
                <a:gd name="connsiteY16305" fmla="*/ 1801854 h 3910698"/>
                <a:gd name="connsiteX16306" fmla="*/ 9345836 w 12193737"/>
                <a:gd name="connsiteY16306" fmla="*/ 1952416 h 3910698"/>
                <a:gd name="connsiteX16307" fmla="*/ 9215443 w 12193737"/>
                <a:gd name="connsiteY16307" fmla="*/ 1877135 h 3910698"/>
                <a:gd name="connsiteX16308" fmla="*/ 9213741 w 12193737"/>
                <a:gd name="connsiteY16308" fmla="*/ 1874202 h 3910698"/>
                <a:gd name="connsiteX16309" fmla="*/ 9213741 w 12193737"/>
                <a:gd name="connsiteY16309" fmla="*/ 1729506 h 3910698"/>
                <a:gd name="connsiteX16310" fmla="*/ 9218846 w 12193737"/>
                <a:gd name="connsiteY16310" fmla="*/ 1726573 h 3910698"/>
                <a:gd name="connsiteX16311" fmla="*/ 9344134 w 12193737"/>
                <a:gd name="connsiteY16311" fmla="*/ 1798921 h 3910698"/>
                <a:gd name="connsiteX16312" fmla="*/ 9213741 w 12193737"/>
                <a:gd name="connsiteY16312" fmla="*/ 1874202 h 3910698"/>
                <a:gd name="connsiteX16313" fmla="*/ 9213741 w 12193737"/>
                <a:gd name="connsiteY16313" fmla="*/ 1709953 h 3910698"/>
                <a:gd name="connsiteX16314" fmla="*/ 9213741 w 12193737"/>
                <a:gd name="connsiteY16314" fmla="*/ 1567212 h 3910698"/>
                <a:gd name="connsiteX16315" fmla="*/ 9337399 w 12193737"/>
                <a:gd name="connsiteY16315" fmla="*/ 1638583 h 3910698"/>
                <a:gd name="connsiteX16316" fmla="*/ 9213741 w 12193737"/>
                <a:gd name="connsiteY16316" fmla="*/ 1709953 h 3910698"/>
                <a:gd name="connsiteX16317" fmla="*/ 9213741 w 12193737"/>
                <a:gd name="connsiteY16317" fmla="*/ 1418606 h 3910698"/>
                <a:gd name="connsiteX16318" fmla="*/ 9337362 w 12193737"/>
                <a:gd name="connsiteY16318" fmla="*/ 1489976 h 3910698"/>
                <a:gd name="connsiteX16319" fmla="*/ 9213741 w 12193737"/>
                <a:gd name="connsiteY16319" fmla="*/ 1561346 h 3910698"/>
                <a:gd name="connsiteX16320" fmla="*/ 9213741 w 12193737"/>
                <a:gd name="connsiteY16320" fmla="*/ 1418606 h 3910698"/>
                <a:gd name="connsiteX16321" fmla="*/ 9213741 w 12193737"/>
                <a:gd name="connsiteY16321" fmla="*/ 1399052 h 3910698"/>
                <a:gd name="connsiteX16322" fmla="*/ 9213741 w 12193737"/>
                <a:gd name="connsiteY16322" fmla="*/ 1254357 h 3910698"/>
                <a:gd name="connsiteX16323" fmla="*/ 9344134 w 12193737"/>
                <a:gd name="connsiteY16323" fmla="*/ 1329637 h 3910698"/>
                <a:gd name="connsiteX16324" fmla="*/ 9218846 w 12193737"/>
                <a:gd name="connsiteY16324" fmla="*/ 1401985 h 3910698"/>
                <a:gd name="connsiteX16325" fmla="*/ 9213741 w 12193737"/>
                <a:gd name="connsiteY16325" fmla="*/ 1399052 h 3910698"/>
                <a:gd name="connsiteX16326" fmla="*/ 9215443 w 12193737"/>
                <a:gd name="connsiteY16326" fmla="*/ 1251423 h 3910698"/>
                <a:gd name="connsiteX16327" fmla="*/ 9345836 w 12193737"/>
                <a:gd name="connsiteY16327" fmla="*/ 1176143 h 3910698"/>
                <a:gd name="connsiteX16328" fmla="*/ 9345836 w 12193737"/>
                <a:gd name="connsiteY16328" fmla="*/ 1326704 h 3910698"/>
                <a:gd name="connsiteX16329" fmla="*/ 9215443 w 12193737"/>
                <a:gd name="connsiteY16329" fmla="*/ 1251423 h 3910698"/>
                <a:gd name="connsiteX16330" fmla="*/ 9215443 w 12193737"/>
                <a:gd name="connsiteY16330" fmla="*/ 1094996 h 3910698"/>
                <a:gd name="connsiteX16331" fmla="*/ 9345836 w 12193737"/>
                <a:gd name="connsiteY16331" fmla="*/ 1019715 h 3910698"/>
                <a:gd name="connsiteX16332" fmla="*/ 9345836 w 12193737"/>
                <a:gd name="connsiteY16332" fmla="*/ 1170276 h 3910698"/>
                <a:gd name="connsiteX16333" fmla="*/ 9215443 w 12193737"/>
                <a:gd name="connsiteY16333" fmla="*/ 1094996 h 3910698"/>
                <a:gd name="connsiteX16334" fmla="*/ 9213741 w 12193737"/>
                <a:gd name="connsiteY16334" fmla="*/ 1092063 h 3910698"/>
                <a:gd name="connsiteX16335" fmla="*/ 9213741 w 12193737"/>
                <a:gd name="connsiteY16335" fmla="*/ 947367 h 3910698"/>
                <a:gd name="connsiteX16336" fmla="*/ 9218846 w 12193737"/>
                <a:gd name="connsiteY16336" fmla="*/ 944434 h 3910698"/>
                <a:gd name="connsiteX16337" fmla="*/ 9344134 w 12193737"/>
                <a:gd name="connsiteY16337" fmla="*/ 1016782 h 3910698"/>
                <a:gd name="connsiteX16338" fmla="*/ 9213741 w 12193737"/>
                <a:gd name="connsiteY16338" fmla="*/ 1092063 h 3910698"/>
                <a:gd name="connsiteX16339" fmla="*/ 9213741 w 12193737"/>
                <a:gd name="connsiteY16339" fmla="*/ 927813 h 3910698"/>
                <a:gd name="connsiteX16340" fmla="*/ 9213741 w 12193737"/>
                <a:gd name="connsiteY16340" fmla="*/ 785073 h 3910698"/>
                <a:gd name="connsiteX16341" fmla="*/ 9337362 w 12193737"/>
                <a:gd name="connsiteY16341" fmla="*/ 856443 h 3910698"/>
                <a:gd name="connsiteX16342" fmla="*/ 9213741 w 12193737"/>
                <a:gd name="connsiteY16342" fmla="*/ 927813 h 3910698"/>
                <a:gd name="connsiteX16343" fmla="*/ 9213741 w 12193737"/>
                <a:gd name="connsiteY16343" fmla="*/ 636466 h 3910698"/>
                <a:gd name="connsiteX16344" fmla="*/ 9337362 w 12193737"/>
                <a:gd name="connsiteY16344" fmla="*/ 707836 h 3910698"/>
                <a:gd name="connsiteX16345" fmla="*/ 9213741 w 12193737"/>
                <a:gd name="connsiteY16345" fmla="*/ 779207 h 3910698"/>
                <a:gd name="connsiteX16346" fmla="*/ 9213741 w 12193737"/>
                <a:gd name="connsiteY16346" fmla="*/ 636466 h 3910698"/>
                <a:gd name="connsiteX16347" fmla="*/ 9213741 w 12193737"/>
                <a:gd name="connsiteY16347" fmla="*/ 616913 h 3910698"/>
                <a:gd name="connsiteX16348" fmla="*/ 9213741 w 12193737"/>
                <a:gd name="connsiteY16348" fmla="*/ 472217 h 3910698"/>
                <a:gd name="connsiteX16349" fmla="*/ 9344134 w 12193737"/>
                <a:gd name="connsiteY16349" fmla="*/ 547498 h 3910698"/>
                <a:gd name="connsiteX16350" fmla="*/ 9218810 w 12193737"/>
                <a:gd name="connsiteY16350" fmla="*/ 619846 h 3910698"/>
                <a:gd name="connsiteX16351" fmla="*/ 9213741 w 12193737"/>
                <a:gd name="connsiteY16351" fmla="*/ 616913 h 3910698"/>
                <a:gd name="connsiteX16352" fmla="*/ 9215443 w 12193737"/>
                <a:gd name="connsiteY16352" fmla="*/ 469284 h 3910698"/>
                <a:gd name="connsiteX16353" fmla="*/ 9345836 w 12193737"/>
                <a:gd name="connsiteY16353" fmla="*/ 394003 h 3910698"/>
                <a:gd name="connsiteX16354" fmla="*/ 9345836 w 12193737"/>
                <a:gd name="connsiteY16354" fmla="*/ 544565 h 3910698"/>
                <a:gd name="connsiteX16355" fmla="*/ 9215443 w 12193737"/>
                <a:gd name="connsiteY16355" fmla="*/ 469284 h 3910698"/>
                <a:gd name="connsiteX16356" fmla="*/ 9213741 w 12193737"/>
                <a:gd name="connsiteY16356" fmla="*/ 466351 h 3910698"/>
                <a:gd name="connsiteX16357" fmla="*/ 9213741 w 12193737"/>
                <a:gd name="connsiteY16357" fmla="*/ 315789 h 3910698"/>
                <a:gd name="connsiteX16358" fmla="*/ 9344134 w 12193737"/>
                <a:gd name="connsiteY16358" fmla="*/ 391070 h 3910698"/>
                <a:gd name="connsiteX16359" fmla="*/ 9213741 w 12193737"/>
                <a:gd name="connsiteY16359" fmla="*/ 466351 h 3910698"/>
                <a:gd name="connsiteX16360" fmla="*/ 9215443 w 12193737"/>
                <a:gd name="connsiteY16360" fmla="*/ 312856 h 3910698"/>
                <a:gd name="connsiteX16361" fmla="*/ 9345836 w 12193737"/>
                <a:gd name="connsiteY16361" fmla="*/ 237575 h 3910698"/>
                <a:gd name="connsiteX16362" fmla="*/ 9345836 w 12193737"/>
                <a:gd name="connsiteY16362" fmla="*/ 388101 h 3910698"/>
                <a:gd name="connsiteX16363" fmla="*/ 9215443 w 12193737"/>
                <a:gd name="connsiteY16363" fmla="*/ 312820 h 3910698"/>
                <a:gd name="connsiteX16364" fmla="*/ 9213741 w 12193737"/>
                <a:gd name="connsiteY16364" fmla="*/ 309923 h 3910698"/>
                <a:gd name="connsiteX16365" fmla="*/ 9213741 w 12193737"/>
                <a:gd name="connsiteY16365" fmla="*/ 165263 h 3910698"/>
                <a:gd name="connsiteX16366" fmla="*/ 9218846 w 12193737"/>
                <a:gd name="connsiteY16366" fmla="*/ 162330 h 3910698"/>
                <a:gd name="connsiteX16367" fmla="*/ 9344134 w 12193737"/>
                <a:gd name="connsiteY16367" fmla="*/ 234678 h 3910698"/>
                <a:gd name="connsiteX16368" fmla="*/ 9213741 w 12193737"/>
                <a:gd name="connsiteY16368" fmla="*/ 309959 h 3910698"/>
                <a:gd name="connsiteX16369" fmla="*/ 9210374 w 12193737"/>
                <a:gd name="connsiteY16369" fmla="*/ 309887 h 3910698"/>
                <a:gd name="connsiteX16370" fmla="*/ 9086788 w 12193737"/>
                <a:gd name="connsiteY16370" fmla="*/ 238553 h 3910698"/>
                <a:gd name="connsiteX16371" fmla="*/ 9210374 w 12193737"/>
                <a:gd name="connsiteY16371" fmla="*/ 167219 h 3910698"/>
                <a:gd name="connsiteX16372" fmla="*/ 9210374 w 12193737"/>
                <a:gd name="connsiteY16372" fmla="*/ 309923 h 3910698"/>
                <a:gd name="connsiteX16373" fmla="*/ 9208672 w 12193737"/>
                <a:gd name="connsiteY16373" fmla="*/ 312856 h 3910698"/>
                <a:gd name="connsiteX16374" fmla="*/ 9078279 w 12193737"/>
                <a:gd name="connsiteY16374" fmla="*/ 388137 h 3910698"/>
                <a:gd name="connsiteX16375" fmla="*/ 9078279 w 12193737"/>
                <a:gd name="connsiteY16375" fmla="*/ 243477 h 3910698"/>
                <a:gd name="connsiteX16376" fmla="*/ 9083384 w 12193737"/>
                <a:gd name="connsiteY16376" fmla="*/ 240544 h 3910698"/>
                <a:gd name="connsiteX16377" fmla="*/ 9208672 w 12193737"/>
                <a:gd name="connsiteY16377" fmla="*/ 312856 h 3910698"/>
                <a:gd name="connsiteX16378" fmla="*/ 9074874 w 12193737"/>
                <a:gd name="connsiteY16378" fmla="*/ 388137 h 3910698"/>
                <a:gd name="connsiteX16379" fmla="*/ 8951289 w 12193737"/>
                <a:gd name="connsiteY16379" fmla="*/ 316767 h 3910698"/>
                <a:gd name="connsiteX16380" fmla="*/ 9074874 w 12193737"/>
                <a:gd name="connsiteY16380" fmla="*/ 245396 h 3910698"/>
                <a:gd name="connsiteX16381" fmla="*/ 9074874 w 12193737"/>
                <a:gd name="connsiteY16381" fmla="*/ 388101 h 3910698"/>
                <a:gd name="connsiteX16382" fmla="*/ 9073209 w 12193737"/>
                <a:gd name="connsiteY16382" fmla="*/ 391070 h 3910698"/>
                <a:gd name="connsiteX16383" fmla="*/ 9020921 w 12193737"/>
                <a:gd name="connsiteY16383" fmla="*/ 421269 h 3910698"/>
                <a:gd name="connsiteX16384" fmla="*/ 8947885 w 12193737"/>
                <a:gd name="connsiteY16384" fmla="*/ 463418 h 3910698"/>
                <a:gd name="connsiteX16385" fmla="*/ 8942815 w 12193737"/>
                <a:gd name="connsiteY16385" fmla="*/ 460485 h 3910698"/>
                <a:gd name="connsiteX16386" fmla="*/ 8942815 w 12193737"/>
                <a:gd name="connsiteY16386" fmla="*/ 321655 h 3910698"/>
                <a:gd name="connsiteX16387" fmla="*/ 8947922 w 12193737"/>
                <a:gd name="connsiteY16387" fmla="*/ 318722 h 3910698"/>
                <a:gd name="connsiteX16388" fmla="*/ 9073209 w 12193737"/>
                <a:gd name="connsiteY16388" fmla="*/ 391070 h 3910698"/>
                <a:gd name="connsiteX16389" fmla="*/ 8939448 w 12193737"/>
                <a:gd name="connsiteY16389" fmla="*/ 458529 h 3910698"/>
                <a:gd name="connsiteX16390" fmla="*/ 8822634 w 12193737"/>
                <a:gd name="connsiteY16390" fmla="*/ 391070 h 3910698"/>
                <a:gd name="connsiteX16391" fmla="*/ 8939448 w 12193737"/>
                <a:gd name="connsiteY16391" fmla="*/ 323646 h 3910698"/>
                <a:gd name="connsiteX16392" fmla="*/ 8939448 w 12193737"/>
                <a:gd name="connsiteY16392" fmla="*/ 458529 h 3910698"/>
                <a:gd name="connsiteX16393" fmla="*/ 9066438 w 12193737"/>
                <a:gd name="connsiteY16393" fmla="*/ 551408 h 3910698"/>
                <a:gd name="connsiteX16394" fmla="*/ 9020921 w 12193737"/>
                <a:gd name="connsiteY16394" fmla="*/ 577697 h 3910698"/>
                <a:gd name="connsiteX16395" fmla="*/ 8942852 w 12193737"/>
                <a:gd name="connsiteY16395" fmla="*/ 622779 h 3910698"/>
                <a:gd name="connsiteX16396" fmla="*/ 8942852 w 12193737"/>
                <a:gd name="connsiteY16396" fmla="*/ 480038 h 3910698"/>
                <a:gd name="connsiteX16397" fmla="*/ 9066438 w 12193737"/>
                <a:gd name="connsiteY16397" fmla="*/ 551408 h 3910698"/>
                <a:gd name="connsiteX16398" fmla="*/ 8942815 w 12193737"/>
                <a:gd name="connsiteY16398" fmla="*/ 941501 h 3910698"/>
                <a:gd name="connsiteX16399" fmla="*/ 9066438 w 12193737"/>
                <a:gd name="connsiteY16399" fmla="*/ 1012871 h 3910698"/>
                <a:gd name="connsiteX16400" fmla="*/ 8942815 w 12193737"/>
                <a:gd name="connsiteY16400" fmla="*/ 1084241 h 3910698"/>
                <a:gd name="connsiteX16401" fmla="*/ 8942815 w 12193737"/>
                <a:gd name="connsiteY16401" fmla="*/ 941501 h 3910698"/>
                <a:gd name="connsiteX16402" fmla="*/ 8947885 w 12193737"/>
                <a:gd name="connsiteY16402" fmla="*/ 1100862 h 3910698"/>
                <a:gd name="connsiteX16403" fmla="*/ 9073172 w 12193737"/>
                <a:gd name="connsiteY16403" fmla="*/ 1173210 h 3910698"/>
                <a:gd name="connsiteX16404" fmla="*/ 9020885 w 12193737"/>
                <a:gd name="connsiteY16404" fmla="*/ 1203409 h 3910698"/>
                <a:gd name="connsiteX16405" fmla="*/ 8947885 w 12193737"/>
                <a:gd name="connsiteY16405" fmla="*/ 1245557 h 3910698"/>
                <a:gd name="connsiteX16406" fmla="*/ 8942815 w 12193737"/>
                <a:gd name="connsiteY16406" fmla="*/ 1242624 h 3910698"/>
                <a:gd name="connsiteX16407" fmla="*/ 8942815 w 12193737"/>
                <a:gd name="connsiteY16407" fmla="*/ 1103795 h 3910698"/>
                <a:gd name="connsiteX16408" fmla="*/ 8947885 w 12193737"/>
                <a:gd name="connsiteY16408" fmla="*/ 1100862 h 3910698"/>
                <a:gd name="connsiteX16409" fmla="*/ 8939448 w 12193737"/>
                <a:gd name="connsiteY16409" fmla="*/ 1240669 h 3910698"/>
                <a:gd name="connsiteX16410" fmla="*/ 8822634 w 12193737"/>
                <a:gd name="connsiteY16410" fmla="*/ 1173210 h 3910698"/>
                <a:gd name="connsiteX16411" fmla="*/ 8939448 w 12193737"/>
                <a:gd name="connsiteY16411" fmla="*/ 1105750 h 3910698"/>
                <a:gd name="connsiteX16412" fmla="*/ 8939448 w 12193737"/>
                <a:gd name="connsiteY16412" fmla="*/ 1240669 h 3910698"/>
                <a:gd name="connsiteX16413" fmla="*/ 9066438 w 12193737"/>
                <a:gd name="connsiteY16413" fmla="*/ 1333548 h 3910698"/>
                <a:gd name="connsiteX16414" fmla="*/ 9020885 w 12193737"/>
                <a:gd name="connsiteY16414" fmla="*/ 1359837 h 3910698"/>
                <a:gd name="connsiteX16415" fmla="*/ 8942815 w 12193737"/>
                <a:gd name="connsiteY16415" fmla="*/ 1404918 h 3910698"/>
                <a:gd name="connsiteX16416" fmla="*/ 8942815 w 12193737"/>
                <a:gd name="connsiteY16416" fmla="*/ 1262178 h 3910698"/>
                <a:gd name="connsiteX16417" fmla="*/ 9066438 w 12193737"/>
                <a:gd name="connsiteY16417" fmla="*/ 1333548 h 3910698"/>
                <a:gd name="connsiteX16418" fmla="*/ 8942815 w 12193737"/>
                <a:gd name="connsiteY16418" fmla="*/ 1723640 h 3910698"/>
                <a:gd name="connsiteX16419" fmla="*/ 9066438 w 12193737"/>
                <a:gd name="connsiteY16419" fmla="*/ 1795011 h 3910698"/>
                <a:gd name="connsiteX16420" fmla="*/ 8942815 w 12193737"/>
                <a:gd name="connsiteY16420" fmla="*/ 1866381 h 3910698"/>
                <a:gd name="connsiteX16421" fmla="*/ 8942815 w 12193737"/>
                <a:gd name="connsiteY16421" fmla="*/ 1723640 h 3910698"/>
                <a:gd name="connsiteX16422" fmla="*/ 8947922 w 12193737"/>
                <a:gd name="connsiteY16422" fmla="*/ 1883001 h 3910698"/>
                <a:gd name="connsiteX16423" fmla="*/ 9073209 w 12193737"/>
                <a:gd name="connsiteY16423" fmla="*/ 1955349 h 3910698"/>
                <a:gd name="connsiteX16424" fmla="*/ 9020921 w 12193737"/>
                <a:gd name="connsiteY16424" fmla="*/ 1985549 h 3910698"/>
                <a:gd name="connsiteX16425" fmla="*/ 8947885 w 12193737"/>
                <a:gd name="connsiteY16425" fmla="*/ 2027697 h 3910698"/>
                <a:gd name="connsiteX16426" fmla="*/ 8942815 w 12193737"/>
                <a:gd name="connsiteY16426" fmla="*/ 2024764 h 3910698"/>
                <a:gd name="connsiteX16427" fmla="*/ 8942815 w 12193737"/>
                <a:gd name="connsiteY16427" fmla="*/ 1885934 h 3910698"/>
                <a:gd name="connsiteX16428" fmla="*/ 8947922 w 12193737"/>
                <a:gd name="connsiteY16428" fmla="*/ 1883001 h 3910698"/>
                <a:gd name="connsiteX16429" fmla="*/ 8939448 w 12193737"/>
                <a:gd name="connsiteY16429" fmla="*/ 2022809 h 3910698"/>
                <a:gd name="connsiteX16430" fmla="*/ 8822634 w 12193737"/>
                <a:gd name="connsiteY16430" fmla="*/ 1955349 h 3910698"/>
                <a:gd name="connsiteX16431" fmla="*/ 8939448 w 12193737"/>
                <a:gd name="connsiteY16431" fmla="*/ 1887890 h 3910698"/>
                <a:gd name="connsiteX16432" fmla="*/ 8939448 w 12193737"/>
                <a:gd name="connsiteY16432" fmla="*/ 2022809 h 3910698"/>
                <a:gd name="connsiteX16433" fmla="*/ 9066438 w 12193737"/>
                <a:gd name="connsiteY16433" fmla="*/ 2115688 h 3910698"/>
                <a:gd name="connsiteX16434" fmla="*/ 9020921 w 12193737"/>
                <a:gd name="connsiteY16434" fmla="*/ 2141976 h 3910698"/>
                <a:gd name="connsiteX16435" fmla="*/ 8942852 w 12193737"/>
                <a:gd name="connsiteY16435" fmla="*/ 2187058 h 3910698"/>
                <a:gd name="connsiteX16436" fmla="*/ 8942852 w 12193737"/>
                <a:gd name="connsiteY16436" fmla="*/ 2044318 h 3910698"/>
                <a:gd name="connsiteX16437" fmla="*/ 9066438 w 12193737"/>
                <a:gd name="connsiteY16437" fmla="*/ 2115688 h 3910698"/>
                <a:gd name="connsiteX16438" fmla="*/ 8942815 w 12193737"/>
                <a:gd name="connsiteY16438" fmla="*/ 2505780 h 3910698"/>
                <a:gd name="connsiteX16439" fmla="*/ 9066438 w 12193737"/>
                <a:gd name="connsiteY16439" fmla="*/ 2577150 h 3910698"/>
                <a:gd name="connsiteX16440" fmla="*/ 8942815 w 12193737"/>
                <a:gd name="connsiteY16440" fmla="*/ 2648520 h 3910698"/>
                <a:gd name="connsiteX16441" fmla="*/ 8942815 w 12193737"/>
                <a:gd name="connsiteY16441" fmla="*/ 2505780 h 3910698"/>
                <a:gd name="connsiteX16442" fmla="*/ 8947885 w 12193737"/>
                <a:gd name="connsiteY16442" fmla="*/ 2665141 h 3910698"/>
                <a:gd name="connsiteX16443" fmla="*/ 9073172 w 12193737"/>
                <a:gd name="connsiteY16443" fmla="*/ 2737489 h 3910698"/>
                <a:gd name="connsiteX16444" fmla="*/ 9020885 w 12193737"/>
                <a:gd name="connsiteY16444" fmla="*/ 2767688 h 3910698"/>
                <a:gd name="connsiteX16445" fmla="*/ 8947885 w 12193737"/>
                <a:gd name="connsiteY16445" fmla="*/ 2809837 h 3910698"/>
                <a:gd name="connsiteX16446" fmla="*/ 8942815 w 12193737"/>
                <a:gd name="connsiteY16446" fmla="*/ 2806904 h 3910698"/>
                <a:gd name="connsiteX16447" fmla="*/ 8942815 w 12193737"/>
                <a:gd name="connsiteY16447" fmla="*/ 2668074 h 3910698"/>
                <a:gd name="connsiteX16448" fmla="*/ 8947885 w 12193737"/>
                <a:gd name="connsiteY16448" fmla="*/ 2665141 h 3910698"/>
                <a:gd name="connsiteX16449" fmla="*/ 8939448 w 12193737"/>
                <a:gd name="connsiteY16449" fmla="*/ 2804948 h 3910698"/>
                <a:gd name="connsiteX16450" fmla="*/ 8822634 w 12193737"/>
                <a:gd name="connsiteY16450" fmla="*/ 2737489 h 3910698"/>
                <a:gd name="connsiteX16451" fmla="*/ 8939448 w 12193737"/>
                <a:gd name="connsiteY16451" fmla="*/ 2670029 h 3910698"/>
                <a:gd name="connsiteX16452" fmla="*/ 8939448 w 12193737"/>
                <a:gd name="connsiteY16452" fmla="*/ 2804948 h 3910698"/>
                <a:gd name="connsiteX16453" fmla="*/ 9066438 w 12193737"/>
                <a:gd name="connsiteY16453" fmla="*/ 2897828 h 3910698"/>
                <a:gd name="connsiteX16454" fmla="*/ 9020921 w 12193737"/>
                <a:gd name="connsiteY16454" fmla="*/ 2924116 h 3910698"/>
                <a:gd name="connsiteX16455" fmla="*/ 8942852 w 12193737"/>
                <a:gd name="connsiteY16455" fmla="*/ 2969198 h 3910698"/>
                <a:gd name="connsiteX16456" fmla="*/ 8942852 w 12193737"/>
                <a:gd name="connsiteY16456" fmla="*/ 2826457 h 3910698"/>
                <a:gd name="connsiteX16457" fmla="*/ 9066438 w 12193737"/>
                <a:gd name="connsiteY16457" fmla="*/ 2897828 h 3910698"/>
                <a:gd name="connsiteX16458" fmla="*/ 8942815 w 12193737"/>
                <a:gd name="connsiteY16458" fmla="*/ 3287920 h 3910698"/>
                <a:gd name="connsiteX16459" fmla="*/ 9066438 w 12193737"/>
                <a:gd name="connsiteY16459" fmla="*/ 3359290 h 3910698"/>
                <a:gd name="connsiteX16460" fmla="*/ 8942815 w 12193737"/>
                <a:gd name="connsiteY16460" fmla="*/ 3430660 h 3910698"/>
                <a:gd name="connsiteX16461" fmla="*/ 8942815 w 12193737"/>
                <a:gd name="connsiteY16461" fmla="*/ 3287920 h 3910698"/>
                <a:gd name="connsiteX16462" fmla="*/ 8947922 w 12193737"/>
                <a:gd name="connsiteY16462" fmla="*/ 3447281 h 3910698"/>
                <a:gd name="connsiteX16463" fmla="*/ 9073209 w 12193737"/>
                <a:gd name="connsiteY16463" fmla="*/ 3519628 h 3910698"/>
                <a:gd name="connsiteX16464" fmla="*/ 9020921 w 12193737"/>
                <a:gd name="connsiteY16464" fmla="*/ 3549828 h 3910698"/>
                <a:gd name="connsiteX16465" fmla="*/ 8947885 w 12193737"/>
                <a:gd name="connsiteY16465" fmla="*/ 3591976 h 3910698"/>
                <a:gd name="connsiteX16466" fmla="*/ 8942815 w 12193737"/>
                <a:gd name="connsiteY16466" fmla="*/ 3589080 h 3910698"/>
                <a:gd name="connsiteX16467" fmla="*/ 8942815 w 12193737"/>
                <a:gd name="connsiteY16467" fmla="*/ 3450250 h 3910698"/>
                <a:gd name="connsiteX16468" fmla="*/ 8947922 w 12193737"/>
                <a:gd name="connsiteY16468" fmla="*/ 3447317 h 3910698"/>
                <a:gd name="connsiteX16469" fmla="*/ 8939448 w 12193737"/>
                <a:gd name="connsiteY16469" fmla="*/ 3587088 h 3910698"/>
                <a:gd name="connsiteX16470" fmla="*/ 8822634 w 12193737"/>
                <a:gd name="connsiteY16470" fmla="*/ 3519628 h 3910698"/>
                <a:gd name="connsiteX16471" fmla="*/ 8939448 w 12193737"/>
                <a:gd name="connsiteY16471" fmla="*/ 3452169 h 3910698"/>
                <a:gd name="connsiteX16472" fmla="*/ 8939448 w 12193737"/>
                <a:gd name="connsiteY16472" fmla="*/ 3587088 h 3910698"/>
                <a:gd name="connsiteX16473" fmla="*/ 8942815 w 12193737"/>
                <a:gd name="connsiteY16473" fmla="*/ 3608597 h 3910698"/>
                <a:gd name="connsiteX16474" fmla="*/ 9066402 w 12193737"/>
                <a:gd name="connsiteY16474" fmla="*/ 3679931 h 3910698"/>
                <a:gd name="connsiteX16475" fmla="*/ 9020885 w 12193737"/>
                <a:gd name="connsiteY16475" fmla="*/ 3706220 h 3910698"/>
                <a:gd name="connsiteX16476" fmla="*/ 8942815 w 12193737"/>
                <a:gd name="connsiteY16476" fmla="*/ 3751301 h 3910698"/>
                <a:gd name="connsiteX16477" fmla="*/ 8942815 w 12193737"/>
                <a:gd name="connsiteY16477" fmla="*/ 3608561 h 3910698"/>
                <a:gd name="connsiteX16478" fmla="*/ 8951289 w 12193737"/>
                <a:gd name="connsiteY16478" fmla="*/ 3593932 h 3910698"/>
                <a:gd name="connsiteX16479" fmla="*/ 9022623 w 12193737"/>
                <a:gd name="connsiteY16479" fmla="*/ 3552761 h 3910698"/>
                <a:gd name="connsiteX16480" fmla="*/ 9074910 w 12193737"/>
                <a:gd name="connsiteY16480" fmla="*/ 3522561 h 3910698"/>
                <a:gd name="connsiteX16481" fmla="*/ 9074910 w 12193737"/>
                <a:gd name="connsiteY16481" fmla="*/ 3665302 h 3910698"/>
                <a:gd name="connsiteX16482" fmla="*/ 8951289 w 12193737"/>
                <a:gd name="connsiteY16482" fmla="*/ 3593932 h 3910698"/>
                <a:gd name="connsiteX16483" fmla="*/ 9078279 w 12193737"/>
                <a:gd name="connsiteY16483" fmla="*/ 3522561 h 3910698"/>
                <a:gd name="connsiteX16484" fmla="*/ 9208672 w 12193737"/>
                <a:gd name="connsiteY16484" fmla="*/ 3597842 h 3910698"/>
                <a:gd name="connsiteX16485" fmla="*/ 9083348 w 12193737"/>
                <a:gd name="connsiteY16485" fmla="*/ 3670190 h 3910698"/>
                <a:gd name="connsiteX16486" fmla="*/ 9078279 w 12193737"/>
                <a:gd name="connsiteY16486" fmla="*/ 3667257 h 3910698"/>
                <a:gd name="connsiteX16487" fmla="*/ 9078279 w 12193737"/>
                <a:gd name="connsiteY16487" fmla="*/ 3522561 h 3910698"/>
                <a:gd name="connsiteX16488" fmla="*/ 9210374 w 12193737"/>
                <a:gd name="connsiteY16488" fmla="*/ 3600775 h 3910698"/>
                <a:gd name="connsiteX16489" fmla="*/ 9210374 w 12193737"/>
                <a:gd name="connsiteY16489" fmla="*/ 3743516 h 3910698"/>
                <a:gd name="connsiteX16490" fmla="*/ 9086751 w 12193737"/>
                <a:gd name="connsiteY16490" fmla="*/ 3672146 h 3910698"/>
                <a:gd name="connsiteX16491" fmla="*/ 9210374 w 12193737"/>
                <a:gd name="connsiteY16491" fmla="*/ 3600775 h 3910698"/>
                <a:gd name="connsiteX16492" fmla="*/ 9213741 w 12193737"/>
                <a:gd name="connsiteY16492" fmla="*/ 3600775 h 3910698"/>
                <a:gd name="connsiteX16493" fmla="*/ 9344134 w 12193737"/>
                <a:gd name="connsiteY16493" fmla="*/ 3676056 h 3910698"/>
                <a:gd name="connsiteX16494" fmla="*/ 9218810 w 12193737"/>
                <a:gd name="connsiteY16494" fmla="*/ 3748405 h 3910698"/>
                <a:gd name="connsiteX16495" fmla="*/ 9213741 w 12193737"/>
                <a:gd name="connsiteY16495" fmla="*/ 3745471 h 3910698"/>
                <a:gd name="connsiteX16496" fmla="*/ 9213741 w 12193737"/>
                <a:gd name="connsiteY16496" fmla="*/ 3600775 h 3910698"/>
                <a:gd name="connsiteX16497" fmla="*/ 9215443 w 12193737"/>
                <a:gd name="connsiteY16497" fmla="*/ 3597842 h 3910698"/>
                <a:gd name="connsiteX16498" fmla="*/ 9345836 w 12193737"/>
                <a:gd name="connsiteY16498" fmla="*/ 3522561 h 3910698"/>
                <a:gd name="connsiteX16499" fmla="*/ 9345836 w 12193737"/>
                <a:gd name="connsiteY16499" fmla="*/ 3673087 h 3910698"/>
                <a:gd name="connsiteX16500" fmla="*/ 9215443 w 12193737"/>
                <a:gd name="connsiteY16500" fmla="*/ 3597842 h 3910698"/>
                <a:gd name="connsiteX16501" fmla="*/ 9345836 w 12193737"/>
                <a:gd name="connsiteY16501" fmla="*/ 3360231 h 3910698"/>
                <a:gd name="connsiteX16502" fmla="*/ 9222251 w 12193737"/>
                <a:gd name="connsiteY16502" fmla="*/ 3288897 h 3910698"/>
                <a:gd name="connsiteX16503" fmla="*/ 9345836 w 12193737"/>
                <a:gd name="connsiteY16503" fmla="*/ 3217563 h 3910698"/>
                <a:gd name="connsiteX16504" fmla="*/ 9345836 w 12193737"/>
                <a:gd name="connsiteY16504" fmla="*/ 3360267 h 3910698"/>
                <a:gd name="connsiteX16505" fmla="*/ 9340767 w 12193737"/>
                <a:gd name="connsiteY16505" fmla="*/ 3200906 h 3910698"/>
                <a:gd name="connsiteX16506" fmla="*/ 9215443 w 12193737"/>
                <a:gd name="connsiteY16506" fmla="*/ 3128559 h 3910698"/>
                <a:gd name="connsiteX16507" fmla="*/ 9340767 w 12193737"/>
                <a:gd name="connsiteY16507" fmla="*/ 3056211 h 3910698"/>
                <a:gd name="connsiteX16508" fmla="*/ 9345836 w 12193737"/>
                <a:gd name="connsiteY16508" fmla="*/ 3059144 h 3910698"/>
                <a:gd name="connsiteX16509" fmla="*/ 9345836 w 12193737"/>
                <a:gd name="connsiteY16509" fmla="*/ 3198010 h 3910698"/>
                <a:gd name="connsiteX16510" fmla="*/ 9340767 w 12193737"/>
                <a:gd name="connsiteY16510" fmla="*/ 3200906 h 3910698"/>
                <a:gd name="connsiteX16511" fmla="*/ 9349240 w 12193737"/>
                <a:gd name="connsiteY16511" fmla="*/ 3061099 h 3910698"/>
                <a:gd name="connsiteX16512" fmla="*/ 9466090 w 12193737"/>
                <a:gd name="connsiteY16512" fmla="*/ 3128595 h 3910698"/>
                <a:gd name="connsiteX16513" fmla="*/ 9349240 w 12193737"/>
                <a:gd name="connsiteY16513" fmla="*/ 3196054 h 3910698"/>
                <a:gd name="connsiteX16514" fmla="*/ 9349240 w 12193737"/>
                <a:gd name="connsiteY16514" fmla="*/ 3061099 h 3910698"/>
                <a:gd name="connsiteX16515" fmla="*/ 9222215 w 12193737"/>
                <a:gd name="connsiteY16515" fmla="*/ 2968220 h 3910698"/>
                <a:gd name="connsiteX16516" fmla="*/ 9345836 w 12193737"/>
                <a:gd name="connsiteY16516" fmla="*/ 2896850 h 3910698"/>
                <a:gd name="connsiteX16517" fmla="*/ 9345836 w 12193737"/>
                <a:gd name="connsiteY16517" fmla="*/ 3039590 h 3910698"/>
                <a:gd name="connsiteX16518" fmla="*/ 9222215 w 12193737"/>
                <a:gd name="connsiteY16518" fmla="*/ 2968220 h 3910698"/>
                <a:gd name="connsiteX16519" fmla="*/ 9345836 w 12193737"/>
                <a:gd name="connsiteY16519" fmla="*/ 2578092 h 3910698"/>
                <a:gd name="connsiteX16520" fmla="*/ 9222251 w 12193737"/>
                <a:gd name="connsiteY16520" fmla="*/ 2506758 h 3910698"/>
                <a:gd name="connsiteX16521" fmla="*/ 9345836 w 12193737"/>
                <a:gd name="connsiteY16521" fmla="*/ 2435387 h 3910698"/>
                <a:gd name="connsiteX16522" fmla="*/ 9345836 w 12193737"/>
                <a:gd name="connsiteY16522" fmla="*/ 2578092 h 3910698"/>
                <a:gd name="connsiteX16523" fmla="*/ 9340767 w 12193737"/>
                <a:gd name="connsiteY16523" fmla="*/ 2418767 h 3910698"/>
                <a:gd name="connsiteX16524" fmla="*/ 9215443 w 12193737"/>
                <a:gd name="connsiteY16524" fmla="*/ 2346419 h 3910698"/>
                <a:gd name="connsiteX16525" fmla="*/ 9340731 w 12193737"/>
                <a:gd name="connsiteY16525" fmla="*/ 2274071 h 3910698"/>
                <a:gd name="connsiteX16526" fmla="*/ 9345836 w 12193737"/>
                <a:gd name="connsiteY16526" fmla="*/ 2277004 h 3910698"/>
                <a:gd name="connsiteX16527" fmla="*/ 9345836 w 12193737"/>
                <a:gd name="connsiteY16527" fmla="*/ 2415834 h 3910698"/>
                <a:gd name="connsiteX16528" fmla="*/ 9340767 w 12193737"/>
                <a:gd name="connsiteY16528" fmla="*/ 2418767 h 3910698"/>
                <a:gd name="connsiteX16529" fmla="*/ 9349240 w 12193737"/>
                <a:gd name="connsiteY16529" fmla="*/ 2278959 h 3910698"/>
                <a:gd name="connsiteX16530" fmla="*/ 9466054 w 12193737"/>
                <a:gd name="connsiteY16530" fmla="*/ 2346419 h 3910698"/>
                <a:gd name="connsiteX16531" fmla="*/ 9349240 w 12193737"/>
                <a:gd name="connsiteY16531" fmla="*/ 2413879 h 3910698"/>
                <a:gd name="connsiteX16532" fmla="*/ 9349240 w 12193737"/>
                <a:gd name="connsiteY16532" fmla="*/ 2278959 h 3910698"/>
                <a:gd name="connsiteX16533" fmla="*/ 9222215 w 12193737"/>
                <a:gd name="connsiteY16533" fmla="*/ 2186080 h 3910698"/>
                <a:gd name="connsiteX16534" fmla="*/ 9345836 w 12193737"/>
                <a:gd name="connsiteY16534" fmla="*/ 2114710 h 3910698"/>
                <a:gd name="connsiteX16535" fmla="*/ 9345836 w 12193737"/>
                <a:gd name="connsiteY16535" fmla="*/ 2257451 h 3910698"/>
                <a:gd name="connsiteX16536" fmla="*/ 9222215 w 12193737"/>
                <a:gd name="connsiteY16536" fmla="*/ 2186080 h 3910698"/>
                <a:gd name="connsiteX16537" fmla="*/ 9345836 w 12193737"/>
                <a:gd name="connsiteY16537" fmla="*/ 1795988 h 3910698"/>
                <a:gd name="connsiteX16538" fmla="*/ 9222251 w 12193737"/>
                <a:gd name="connsiteY16538" fmla="*/ 1724618 h 3910698"/>
                <a:gd name="connsiteX16539" fmla="*/ 9345836 w 12193737"/>
                <a:gd name="connsiteY16539" fmla="*/ 1653248 h 3910698"/>
                <a:gd name="connsiteX16540" fmla="*/ 9345836 w 12193737"/>
                <a:gd name="connsiteY16540" fmla="*/ 1795988 h 3910698"/>
                <a:gd name="connsiteX16541" fmla="*/ 9340767 w 12193737"/>
                <a:gd name="connsiteY16541" fmla="*/ 1636627 h 3910698"/>
                <a:gd name="connsiteX16542" fmla="*/ 9215443 w 12193737"/>
                <a:gd name="connsiteY16542" fmla="*/ 1564279 h 3910698"/>
                <a:gd name="connsiteX16543" fmla="*/ 9340767 w 12193737"/>
                <a:gd name="connsiteY16543" fmla="*/ 1491931 h 3910698"/>
                <a:gd name="connsiteX16544" fmla="*/ 9345836 w 12193737"/>
                <a:gd name="connsiteY16544" fmla="*/ 1494864 h 3910698"/>
                <a:gd name="connsiteX16545" fmla="*/ 9345836 w 12193737"/>
                <a:gd name="connsiteY16545" fmla="*/ 1633694 h 3910698"/>
                <a:gd name="connsiteX16546" fmla="*/ 9340767 w 12193737"/>
                <a:gd name="connsiteY16546" fmla="*/ 1636627 h 3910698"/>
                <a:gd name="connsiteX16547" fmla="*/ 9349240 w 12193737"/>
                <a:gd name="connsiteY16547" fmla="*/ 1496820 h 3910698"/>
                <a:gd name="connsiteX16548" fmla="*/ 9466090 w 12193737"/>
                <a:gd name="connsiteY16548" fmla="*/ 1564279 h 3910698"/>
                <a:gd name="connsiteX16549" fmla="*/ 9349240 w 12193737"/>
                <a:gd name="connsiteY16549" fmla="*/ 1631739 h 3910698"/>
                <a:gd name="connsiteX16550" fmla="*/ 9349240 w 12193737"/>
                <a:gd name="connsiteY16550" fmla="*/ 1496820 h 3910698"/>
                <a:gd name="connsiteX16551" fmla="*/ 9222215 w 12193737"/>
                <a:gd name="connsiteY16551" fmla="*/ 1403941 h 3910698"/>
                <a:gd name="connsiteX16552" fmla="*/ 9345836 w 12193737"/>
                <a:gd name="connsiteY16552" fmla="*/ 1332570 h 3910698"/>
                <a:gd name="connsiteX16553" fmla="*/ 9345836 w 12193737"/>
                <a:gd name="connsiteY16553" fmla="*/ 1475311 h 3910698"/>
                <a:gd name="connsiteX16554" fmla="*/ 9222215 w 12193737"/>
                <a:gd name="connsiteY16554" fmla="*/ 1403941 h 3910698"/>
                <a:gd name="connsiteX16555" fmla="*/ 9345836 w 12193737"/>
                <a:gd name="connsiteY16555" fmla="*/ 1013848 h 3910698"/>
                <a:gd name="connsiteX16556" fmla="*/ 9222215 w 12193737"/>
                <a:gd name="connsiteY16556" fmla="*/ 942478 h 3910698"/>
                <a:gd name="connsiteX16557" fmla="*/ 9345836 w 12193737"/>
                <a:gd name="connsiteY16557" fmla="*/ 871108 h 3910698"/>
                <a:gd name="connsiteX16558" fmla="*/ 9345836 w 12193737"/>
                <a:gd name="connsiteY16558" fmla="*/ 1013848 h 3910698"/>
                <a:gd name="connsiteX16559" fmla="*/ 9340767 w 12193737"/>
                <a:gd name="connsiteY16559" fmla="*/ 854488 h 3910698"/>
                <a:gd name="connsiteX16560" fmla="*/ 9215443 w 12193737"/>
                <a:gd name="connsiteY16560" fmla="*/ 782140 h 3910698"/>
                <a:gd name="connsiteX16561" fmla="*/ 9340731 w 12193737"/>
                <a:gd name="connsiteY16561" fmla="*/ 709792 h 3910698"/>
                <a:gd name="connsiteX16562" fmla="*/ 9345836 w 12193737"/>
                <a:gd name="connsiteY16562" fmla="*/ 712725 h 3910698"/>
                <a:gd name="connsiteX16563" fmla="*/ 9345836 w 12193737"/>
                <a:gd name="connsiteY16563" fmla="*/ 851555 h 3910698"/>
                <a:gd name="connsiteX16564" fmla="*/ 9340767 w 12193737"/>
                <a:gd name="connsiteY16564" fmla="*/ 854488 h 3910698"/>
                <a:gd name="connsiteX16565" fmla="*/ 9349240 w 12193737"/>
                <a:gd name="connsiteY16565" fmla="*/ 714680 h 3910698"/>
                <a:gd name="connsiteX16566" fmla="*/ 9466054 w 12193737"/>
                <a:gd name="connsiteY16566" fmla="*/ 782140 h 3910698"/>
                <a:gd name="connsiteX16567" fmla="*/ 9349240 w 12193737"/>
                <a:gd name="connsiteY16567" fmla="*/ 849599 h 3910698"/>
                <a:gd name="connsiteX16568" fmla="*/ 9349240 w 12193737"/>
                <a:gd name="connsiteY16568" fmla="*/ 714680 h 3910698"/>
                <a:gd name="connsiteX16569" fmla="*/ 9222215 w 12193737"/>
                <a:gd name="connsiteY16569" fmla="*/ 621801 h 3910698"/>
                <a:gd name="connsiteX16570" fmla="*/ 9345836 w 12193737"/>
                <a:gd name="connsiteY16570" fmla="*/ 550431 h 3910698"/>
                <a:gd name="connsiteX16571" fmla="*/ 9345836 w 12193737"/>
                <a:gd name="connsiteY16571" fmla="*/ 693171 h 3910698"/>
                <a:gd name="connsiteX16572" fmla="*/ 9222215 w 12193737"/>
                <a:gd name="connsiteY16572" fmla="*/ 621801 h 3910698"/>
                <a:gd name="connsiteX16573" fmla="*/ 9213741 w 12193737"/>
                <a:gd name="connsiteY16573" fmla="*/ 2933 h 3910698"/>
                <a:gd name="connsiteX16574" fmla="*/ 9337399 w 12193737"/>
                <a:gd name="connsiteY16574" fmla="*/ 74303 h 3910698"/>
                <a:gd name="connsiteX16575" fmla="*/ 9213741 w 12193737"/>
                <a:gd name="connsiteY16575" fmla="*/ 145674 h 3910698"/>
                <a:gd name="connsiteX16576" fmla="*/ 9213741 w 12193737"/>
                <a:gd name="connsiteY16576" fmla="*/ 2933 h 3910698"/>
                <a:gd name="connsiteX16577" fmla="*/ 9210374 w 12193737"/>
                <a:gd name="connsiteY16577" fmla="*/ 2933 h 3910698"/>
                <a:gd name="connsiteX16578" fmla="*/ 9210374 w 12193737"/>
                <a:gd name="connsiteY16578" fmla="*/ 147665 h 3910698"/>
                <a:gd name="connsiteX16579" fmla="*/ 9205340 w 12193737"/>
                <a:gd name="connsiteY16579" fmla="*/ 150598 h 3910698"/>
                <a:gd name="connsiteX16580" fmla="*/ 9080017 w 12193737"/>
                <a:gd name="connsiteY16580" fmla="*/ 78250 h 3910698"/>
                <a:gd name="connsiteX16581" fmla="*/ 9210374 w 12193737"/>
                <a:gd name="connsiteY16581" fmla="*/ 2969 h 3910698"/>
                <a:gd name="connsiteX16582" fmla="*/ 9078279 w 12193737"/>
                <a:gd name="connsiteY16582" fmla="*/ 81147 h 3910698"/>
                <a:gd name="connsiteX16583" fmla="*/ 9201900 w 12193737"/>
                <a:gd name="connsiteY16583" fmla="*/ 152517 h 3910698"/>
                <a:gd name="connsiteX16584" fmla="*/ 9078279 w 12193737"/>
                <a:gd name="connsiteY16584" fmla="*/ 223887 h 3910698"/>
                <a:gd name="connsiteX16585" fmla="*/ 9078279 w 12193737"/>
                <a:gd name="connsiteY16585" fmla="*/ 81147 h 3910698"/>
                <a:gd name="connsiteX16586" fmla="*/ 9074874 w 12193737"/>
                <a:gd name="connsiteY16586" fmla="*/ 225843 h 3910698"/>
                <a:gd name="connsiteX16587" fmla="*/ 9069841 w 12193737"/>
                <a:gd name="connsiteY16587" fmla="*/ 228776 h 3910698"/>
                <a:gd name="connsiteX16588" fmla="*/ 8944517 w 12193737"/>
                <a:gd name="connsiteY16588" fmla="*/ 156428 h 3910698"/>
                <a:gd name="connsiteX16589" fmla="*/ 9022587 w 12193737"/>
                <a:gd name="connsiteY16589" fmla="*/ 111346 h 3910698"/>
                <a:gd name="connsiteX16590" fmla="*/ 9074874 w 12193737"/>
                <a:gd name="connsiteY16590" fmla="*/ 81147 h 3910698"/>
                <a:gd name="connsiteX16591" fmla="*/ 9074874 w 12193737"/>
                <a:gd name="connsiteY16591" fmla="*/ 225843 h 3910698"/>
                <a:gd name="connsiteX16592" fmla="*/ 8942815 w 12193737"/>
                <a:gd name="connsiteY16592" fmla="*/ 2933 h 3910698"/>
                <a:gd name="connsiteX16593" fmla="*/ 9073172 w 12193737"/>
                <a:gd name="connsiteY16593" fmla="*/ 78214 h 3910698"/>
                <a:gd name="connsiteX16594" fmla="*/ 9020885 w 12193737"/>
                <a:gd name="connsiteY16594" fmla="*/ 108413 h 3910698"/>
                <a:gd name="connsiteX16595" fmla="*/ 8942815 w 12193737"/>
                <a:gd name="connsiteY16595" fmla="*/ 153495 h 3910698"/>
                <a:gd name="connsiteX16596" fmla="*/ 8942815 w 12193737"/>
                <a:gd name="connsiteY16596" fmla="*/ 2933 h 3910698"/>
                <a:gd name="connsiteX16597" fmla="*/ 8942815 w 12193737"/>
                <a:gd name="connsiteY16597" fmla="*/ 159361 h 3910698"/>
                <a:gd name="connsiteX16598" fmla="*/ 9066438 w 12193737"/>
                <a:gd name="connsiteY16598" fmla="*/ 230731 h 3910698"/>
                <a:gd name="connsiteX16599" fmla="*/ 8942815 w 12193737"/>
                <a:gd name="connsiteY16599" fmla="*/ 302101 h 3910698"/>
                <a:gd name="connsiteX16600" fmla="*/ 8942815 w 12193737"/>
                <a:gd name="connsiteY16600" fmla="*/ 159361 h 3910698"/>
                <a:gd name="connsiteX16601" fmla="*/ 8814124 w 12193737"/>
                <a:gd name="connsiteY16601" fmla="*/ 75281 h 3910698"/>
                <a:gd name="connsiteX16602" fmla="*/ 8939448 w 12193737"/>
                <a:gd name="connsiteY16602" fmla="*/ 2933 h 3910698"/>
                <a:gd name="connsiteX16603" fmla="*/ 8939448 w 12193737"/>
                <a:gd name="connsiteY16603" fmla="*/ 153459 h 3910698"/>
                <a:gd name="connsiteX16604" fmla="*/ 8916201 w 12193737"/>
                <a:gd name="connsiteY16604" fmla="*/ 140061 h 3910698"/>
                <a:gd name="connsiteX16605" fmla="*/ 8814124 w 12193737"/>
                <a:gd name="connsiteY16605" fmla="*/ 81147 h 3910698"/>
                <a:gd name="connsiteX16606" fmla="*/ 8814124 w 12193737"/>
                <a:gd name="connsiteY16606" fmla="*/ 75281 h 3910698"/>
                <a:gd name="connsiteX16607" fmla="*/ 8814124 w 12193737"/>
                <a:gd name="connsiteY16607" fmla="*/ 85058 h 3910698"/>
                <a:gd name="connsiteX16608" fmla="*/ 8914500 w 12193737"/>
                <a:gd name="connsiteY16608" fmla="*/ 142994 h 3910698"/>
                <a:gd name="connsiteX16609" fmla="*/ 8937746 w 12193737"/>
                <a:gd name="connsiteY16609" fmla="*/ 156428 h 3910698"/>
                <a:gd name="connsiteX16610" fmla="*/ 8814124 w 12193737"/>
                <a:gd name="connsiteY16610" fmla="*/ 227798 h 3910698"/>
                <a:gd name="connsiteX16611" fmla="*/ 8814124 w 12193737"/>
                <a:gd name="connsiteY16611" fmla="*/ 85058 h 3910698"/>
                <a:gd name="connsiteX16612" fmla="*/ 8814124 w 12193737"/>
                <a:gd name="connsiteY16612" fmla="*/ 231709 h 3910698"/>
                <a:gd name="connsiteX16613" fmla="*/ 8939448 w 12193737"/>
                <a:gd name="connsiteY16613" fmla="*/ 159361 h 3910698"/>
                <a:gd name="connsiteX16614" fmla="*/ 8939448 w 12193737"/>
                <a:gd name="connsiteY16614" fmla="*/ 304057 h 3910698"/>
                <a:gd name="connsiteX16615" fmla="*/ 8934379 w 12193737"/>
                <a:gd name="connsiteY16615" fmla="*/ 306990 h 3910698"/>
                <a:gd name="connsiteX16616" fmla="*/ 8916201 w 12193737"/>
                <a:gd name="connsiteY16616" fmla="*/ 296489 h 3910698"/>
                <a:gd name="connsiteX16617" fmla="*/ 8814124 w 12193737"/>
                <a:gd name="connsiteY16617" fmla="*/ 237575 h 3910698"/>
                <a:gd name="connsiteX16618" fmla="*/ 8814124 w 12193737"/>
                <a:gd name="connsiteY16618" fmla="*/ 231709 h 3910698"/>
                <a:gd name="connsiteX16619" fmla="*/ 8814124 w 12193737"/>
                <a:gd name="connsiteY16619" fmla="*/ 241486 h 3910698"/>
                <a:gd name="connsiteX16620" fmla="*/ 8914500 w 12193737"/>
                <a:gd name="connsiteY16620" fmla="*/ 299422 h 3910698"/>
                <a:gd name="connsiteX16621" fmla="*/ 8930975 w 12193737"/>
                <a:gd name="connsiteY16621" fmla="*/ 308945 h 3910698"/>
                <a:gd name="connsiteX16622" fmla="*/ 8814124 w 12193737"/>
                <a:gd name="connsiteY16622" fmla="*/ 376405 h 3910698"/>
                <a:gd name="connsiteX16623" fmla="*/ 8814124 w 12193737"/>
                <a:gd name="connsiteY16623" fmla="*/ 241486 h 3910698"/>
                <a:gd name="connsiteX16624" fmla="*/ 8814124 w 12193737"/>
                <a:gd name="connsiteY16624" fmla="*/ 405735 h 3910698"/>
                <a:gd name="connsiteX16625" fmla="*/ 8930938 w 12193737"/>
                <a:gd name="connsiteY16625" fmla="*/ 473194 h 3910698"/>
                <a:gd name="connsiteX16626" fmla="*/ 8814124 w 12193737"/>
                <a:gd name="connsiteY16626" fmla="*/ 540654 h 3910698"/>
                <a:gd name="connsiteX16627" fmla="*/ 8814124 w 12193737"/>
                <a:gd name="connsiteY16627" fmla="*/ 405771 h 3910698"/>
                <a:gd name="connsiteX16628" fmla="*/ 8814124 w 12193737"/>
                <a:gd name="connsiteY16628" fmla="*/ 544565 h 3910698"/>
                <a:gd name="connsiteX16629" fmla="*/ 8934343 w 12193737"/>
                <a:gd name="connsiteY16629" fmla="*/ 475150 h 3910698"/>
                <a:gd name="connsiteX16630" fmla="*/ 8939448 w 12193737"/>
                <a:gd name="connsiteY16630" fmla="*/ 478083 h 3910698"/>
                <a:gd name="connsiteX16631" fmla="*/ 8939448 w 12193737"/>
                <a:gd name="connsiteY16631" fmla="*/ 622779 h 3910698"/>
                <a:gd name="connsiteX16632" fmla="*/ 8916201 w 12193737"/>
                <a:gd name="connsiteY16632" fmla="*/ 609381 h 3910698"/>
                <a:gd name="connsiteX16633" fmla="*/ 8814124 w 12193737"/>
                <a:gd name="connsiteY16633" fmla="*/ 550467 h 3910698"/>
                <a:gd name="connsiteX16634" fmla="*/ 8814124 w 12193737"/>
                <a:gd name="connsiteY16634" fmla="*/ 544601 h 3910698"/>
                <a:gd name="connsiteX16635" fmla="*/ 8814124 w 12193737"/>
                <a:gd name="connsiteY16635" fmla="*/ 554341 h 3910698"/>
                <a:gd name="connsiteX16636" fmla="*/ 8914500 w 12193737"/>
                <a:gd name="connsiteY16636" fmla="*/ 612278 h 3910698"/>
                <a:gd name="connsiteX16637" fmla="*/ 8937746 w 12193737"/>
                <a:gd name="connsiteY16637" fmla="*/ 625712 h 3910698"/>
                <a:gd name="connsiteX16638" fmla="*/ 8814124 w 12193737"/>
                <a:gd name="connsiteY16638" fmla="*/ 697082 h 3910698"/>
                <a:gd name="connsiteX16639" fmla="*/ 8814124 w 12193737"/>
                <a:gd name="connsiteY16639" fmla="*/ 554341 h 3910698"/>
                <a:gd name="connsiteX16640" fmla="*/ 8814124 w 12193737"/>
                <a:gd name="connsiteY16640" fmla="*/ 700993 h 3910698"/>
                <a:gd name="connsiteX16641" fmla="*/ 8939448 w 12193737"/>
                <a:gd name="connsiteY16641" fmla="*/ 628645 h 3910698"/>
                <a:gd name="connsiteX16642" fmla="*/ 8939448 w 12193737"/>
                <a:gd name="connsiteY16642" fmla="*/ 779170 h 3910698"/>
                <a:gd name="connsiteX16643" fmla="*/ 8916201 w 12193737"/>
                <a:gd name="connsiteY16643" fmla="*/ 765773 h 3910698"/>
                <a:gd name="connsiteX16644" fmla="*/ 8814124 w 12193737"/>
                <a:gd name="connsiteY16644" fmla="*/ 706859 h 3910698"/>
                <a:gd name="connsiteX16645" fmla="*/ 8814124 w 12193737"/>
                <a:gd name="connsiteY16645" fmla="*/ 700993 h 3910698"/>
                <a:gd name="connsiteX16646" fmla="*/ 8814124 w 12193737"/>
                <a:gd name="connsiteY16646" fmla="*/ 710769 h 3910698"/>
                <a:gd name="connsiteX16647" fmla="*/ 8914500 w 12193737"/>
                <a:gd name="connsiteY16647" fmla="*/ 768706 h 3910698"/>
                <a:gd name="connsiteX16648" fmla="*/ 8937746 w 12193737"/>
                <a:gd name="connsiteY16648" fmla="*/ 782140 h 3910698"/>
                <a:gd name="connsiteX16649" fmla="*/ 8814124 w 12193737"/>
                <a:gd name="connsiteY16649" fmla="*/ 853510 h 3910698"/>
                <a:gd name="connsiteX16650" fmla="*/ 8814124 w 12193737"/>
                <a:gd name="connsiteY16650" fmla="*/ 710769 h 3910698"/>
                <a:gd name="connsiteX16651" fmla="*/ 8814124 w 12193737"/>
                <a:gd name="connsiteY16651" fmla="*/ 857421 h 3910698"/>
                <a:gd name="connsiteX16652" fmla="*/ 8939448 w 12193737"/>
                <a:gd name="connsiteY16652" fmla="*/ 785073 h 3910698"/>
                <a:gd name="connsiteX16653" fmla="*/ 8939448 w 12193737"/>
                <a:gd name="connsiteY16653" fmla="*/ 935598 h 3910698"/>
                <a:gd name="connsiteX16654" fmla="*/ 8916201 w 12193737"/>
                <a:gd name="connsiteY16654" fmla="*/ 922201 h 3910698"/>
                <a:gd name="connsiteX16655" fmla="*/ 8814124 w 12193737"/>
                <a:gd name="connsiteY16655" fmla="*/ 863287 h 3910698"/>
                <a:gd name="connsiteX16656" fmla="*/ 8814124 w 12193737"/>
                <a:gd name="connsiteY16656" fmla="*/ 857421 h 3910698"/>
                <a:gd name="connsiteX16657" fmla="*/ 8814124 w 12193737"/>
                <a:gd name="connsiteY16657" fmla="*/ 867197 h 3910698"/>
                <a:gd name="connsiteX16658" fmla="*/ 8914500 w 12193737"/>
                <a:gd name="connsiteY16658" fmla="*/ 925134 h 3910698"/>
                <a:gd name="connsiteX16659" fmla="*/ 8937746 w 12193737"/>
                <a:gd name="connsiteY16659" fmla="*/ 938568 h 3910698"/>
                <a:gd name="connsiteX16660" fmla="*/ 8814124 w 12193737"/>
                <a:gd name="connsiteY16660" fmla="*/ 1009938 h 3910698"/>
                <a:gd name="connsiteX16661" fmla="*/ 8814124 w 12193737"/>
                <a:gd name="connsiteY16661" fmla="*/ 867197 h 3910698"/>
                <a:gd name="connsiteX16662" fmla="*/ 8814124 w 12193737"/>
                <a:gd name="connsiteY16662" fmla="*/ 1013848 h 3910698"/>
                <a:gd name="connsiteX16663" fmla="*/ 8939448 w 12193737"/>
                <a:gd name="connsiteY16663" fmla="*/ 941501 h 3910698"/>
                <a:gd name="connsiteX16664" fmla="*/ 8939448 w 12193737"/>
                <a:gd name="connsiteY16664" fmla="*/ 1086196 h 3910698"/>
                <a:gd name="connsiteX16665" fmla="*/ 8934379 w 12193737"/>
                <a:gd name="connsiteY16665" fmla="*/ 1089129 h 3910698"/>
                <a:gd name="connsiteX16666" fmla="*/ 8916201 w 12193737"/>
                <a:gd name="connsiteY16666" fmla="*/ 1078629 h 3910698"/>
                <a:gd name="connsiteX16667" fmla="*/ 8814124 w 12193737"/>
                <a:gd name="connsiteY16667" fmla="*/ 1019715 h 3910698"/>
                <a:gd name="connsiteX16668" fmla="*/ 8814124 w 12193737"/>
                <a:gd name="connsiteY16668" fmla="*/ 1013848 h 3910698"/>
                <a:gd name="connsiteX16669" fmla="*/ 8814124 w 12193737"/>
                <a:gd name="connsiteY16669" fmla="*/ 1023625 h 3910698"/>
                <a:gd name="connsiteX16670" fmla="*/ 8914500 w 12193737"/>
                <a:gd name="connsiteY16670" fmla="*/ 1081562 h 3910698"/>
                <a:gd name="connsiteX16671" fmla="*/ 8930975 w 12193737"/>
                <a:gd name="connsiteY16671" fmla="*/ 1091085 h 3910698"/>
                <a:gd name="connsiteX16672" fmla="*/ 8814160 w 12193737"/>
                <a:gd name="connsiteY16672" fmla="*/ 1158544 h 3910698"/>
                <a:gd name="connsiteX16673" fmla="*/ 8814160 w 12193737"/>
                <a:gd name="connsiteY16673" fmla="*/ 1023625 h 3910698"/>
                <a:gd name="connsiteX16674" fmla="*/ 8814124 w 12193737"/>
                <a:gd name="connsiteY16674" fmla="*/ 1187875 h 3910698"/>
                <a:gd name="connsiteX16675" fmla="*/ 8930938 w 12193737"/>
                <a:gd name="connsiteY16675" fmla="*/ 1255334 h 3910698"/>
                <a:gd name="connsiteX16676" fmla="*/ 8814124 w 12193737"/>
                <a:gd name="connsiteY16676" fmla="*/ 1322794 h 3910698"/>
                <a:gd name="connsiteX16677" fmla="*/ 8814124 w 12193737"/>
                <a:gd name="connsiteY16677" fmla="*/ 1187875 h 3910698"/>
                <a:gd name="connsiteX16678" fmla="*/ 8814124 w 12193737"/>
                <a:gd name="connsiteY16678" fmla="*/ 1326704 h 3910698"/>
                <a:gd name="connsiteX16679" fmla="*/ 8934343 w 12193737"/>
                <a:gd name="connsiteY16679" fmla="*/ 1257290 h 3910698"/>
                <a:gd name="connsiteX16680" fmla="*/ 8939412 w 12193737"/>
                <a:gd name="connsiteY16680" fmla="*/ 1260223 h 3910698"/>
                <a:gd name="connsiteX16681" fmla="*/ 8939412 w 12193737"/>
                <a:gd name="connsiteY16681" fmla="*/ 1404918 h 3910698"/>
                <a:gd name="connsiteX16682" fmla="*/ 8916165 w 12193737"/>
                <a:gd name="connsiteY16682" fmla="*/ 1391521 h 3910698"/>
                <a:gd name="connsiteX16683" fmla="*/ 8814088 w 12193737"/>
                <a:gd name="connsiteY16683" fmla="*/ 1332607 h 3910698"/>
                <a:gd name="connsiteX16684" fmla="*/ 8814088 w 12193737"/>
                <a:gd name="connsiteY16684" fmla="*/ 1326741 h 3910698"/>
                <a:gd name="connsiteX16685" fmla="*/ 8814124 w 12193737"/>
                <a:gd name="connsiteY16685" fmla="*/ 1336481 h 3910698"/>
                <a:gd name="connsiteX16686" fmla="*/ 8914500 w 12193737"/>
                <a:gd name="connsiteY16686" fmla="*/ 1394417 h 3910698"/>
                <a:gd name="connsiteX16687" fmla="*/ 8937746 w 12193737"/>
                <a:gd name="connsiteY16687" fmla="*/ 1407851 h 3910698"/>
                <a:gd name="connsiteX16688" fmla="*/ 8814124 w 12193737"/>
                <a:gd name="connsiteY16688" fmla="*/ 1479222 h 3910698"/>
                <a:gd name="connsiteX16689" fmla="*/ 8814124 w 12193737"/>
                <a:gd name="connsiteY16689" fmla="*/ 1336481 h 3910698"/>
                <a:gd name="connsiteX16690" fmla="*/ 8814124 w 12193737"/>
                <a:gd name="connsiteY16690" fmla="*/ 1483132 h 3910698"/>
                <a:gd name="connsiteX16691" fmla="*/ 8939448 w 12193737"/>
                <a:gd name="connsiteY16691" fmla="*/ 1410784 h 3910698"/>
                <a:gd name="connsiteX16692" fmla="*/ 8939448 w 12193737"/>
                <a:gd name="connsiteY16692" fmla="*/ 1561310 h 3910698"/>
                <a:gd name="connsiteX16693" fmla="*/ 8916201 w 12193737"/>
                <a:gd name="connsiteY16693" fmla="*/ 1547912 h 3910698"/>
                <a:gd name="connsiteX16694" fmla="*/ 8814124 w 12193737"/>
                <a:gd name="connsiteY16694" fmla="*/ 1488998 h 3910698"/>
                <a:gd name="connsiteX16695" fmla="*/ 8814124 w 12193737"/>
                <a:gd name="connsiteY16695" fmla="*/ 1483132 h 3910698"/>
                <a:gd name="connsiteX16696" fmla="*/ 8814124 w 12193737"/>
                <a:gd name="connsiteY16696" fmla="*/ 1492909 h 3910698"/>
                <a:gd name="connsiteX16697" fmla="*/ 8914500 w 12193737"/>
                <a:gd name="connsiteY16697" fmla="*/ 1550845 h 3910698"/>
                <a:gd name="connsiteX16698" fmla="*/ 8937746 w 12193737"/>
                <a:gd name="connsiteY16698" fmla="*/ 1564279 h 3910698"/>
                <a:gd name="connsiteX16699" fmla="*/ 8814124 w 12193737"/>
                <a:gd name="connsiteY16699" fmla="*/ 1635650 h 3910698"/>
                <a:gd name="connsiteX16700" fmla="*/ 8814124 w 12193737"/>
                <a:gd name="connsiteY16700" fmla="*/ 1492909 h 3910698"/>
                <a:gd name="connsiteX16701" fmla="*/ 8814124 w 12193737"/>
                <a:gd name="connsiteY16701" fmla="*/ 1639560 h 3910698"/>
                <a:gd name="connsiteX16702" fmla="*/ 8939448 w 12193737"/>
                <a:gd name="connsiteY16702" fmla="*/ 1567212 h 3910698"/>
                <a:gd name="connsiteX16703" fmla="*/ 8939448 w 12193737"/>
                <a:gd name="connsiteY16703" fmla="*/ 1717738 h 3910698"/>
                <a:gd name="connsiteX16704" fmla="*/ 8916201 w 12193737"/>
                <a:gd name="connsiteY16704" fmla="*/ 1704340 h 3910698"/>
                <a:gd name="connsiteX16705" fmla="*/ 8814124 w 12193737"/>
                <a:gd name="connsiteY16705" fmla="*/ 1645426 h 3910698"/>
                <a:gd name="connsiteX16706" fmla="*/ 8814124 w 12193737"/>
                <a:gd name="connsiteY16706" fmla="*/ 1639560 h 3910698"/>
                <a:gd name="connsiteX16707" fmla="*/ 8814124 w 12193737"/>
                <a:gd name="connsiteY16707" fmla="*/ 1649337 h 3910698"/>
                <a:gd name="connsiteX16708" fmla="*/ 8914500 w 12193737"/>
                <a:gd name="connsiteY16708" fmla="*/ 1707273 h 3910698"/>
                <a:gd name="connsiteX16709" fmla="*/ 8937746 w 12193737"/>
                <a:gd name="connsiteY16709" fmla="*/ 1720707 h 3910698"/>
                <a:gd name="connsiteX16710" fmla="*/ 8814124 w 12193737"/>
                <a:gd name="connsiteY16710" fmla="*/ 1792078 h 3910698"/>
                <a:gd name="connsiteX16711" fmla="*/ 8814124 w 12193737"/>
                <a:gd name="connsiteY16711" fmla="*/ 1649337 h 3910698"/>
                <a:gd name="connsiteX16712" fmla="*/ 8814124 w 12193737"/>
                <a:gd name="connsiteY16712" fmla="*/ 1795988 h 3910698"/>
                <a:gd name="connsiteX16713" fmla="*/ 8939448 w 12193737"/>
                <a:gd name="connsiteY16713" fmla="*/ 1723640 h 3910698"/>
                <a:gd name="connsiteX16714" fmla="*/ 8939448 w 12193737"/>
                <a:gd name="connsiteY16714" fmla="*/ 1868336 h 3910698"/>
                <a:gd name="connsiteX16715" fmla="*/ 8934379 w 12193737"/>
                <a:gd name="connsiteY16715" fmla="*/ 1871269 h 3910698"/>
                <a:gd name="connsiteX16716" fmla="*/ 8916201 w 12193737"/>
                <a:gd name="connsiteY16716" fmla="*/ 1860768 h 3910698"/>
                <a:gd name="connsiteX16717" fmla="*/ 8814124 w 12193737"/>
                <a:gd name="connsiteY16717" fmla="*/ 1801854 h 3910698"/>
                <a:gd name="connsiteX16718" fmla="*/ 8814124 w 12193737"/>
                <a:gd name="connsiteY16718" fmla="*/ 1795988 h 3910698"/>
                <a:gd name="connsiteX16719" fmla="*/ 8814124 w 12193737"/>
                <a:gd name="connsiteY16719" fmla="*/ 1805765 h 3910698"/>
                <a:gd name="connsiteX16720" fmla="*/ 8914500 w 12193737"/>
                <a:gd name="connsiteY16720" fmla="*/ 1863701 h 3910698"/>
                <a:gd name="connsiteX16721" fmla="*/ 8930975 w 12193737"/>
                <a:gd name="connsiteY16721" fmla="*/ 1873225 h 3910698"/>
                <a:gd name="connsiteX16722" fmla="*/ 8814124 w 12193737"/>
                <a:gd name="connsiteY16722" fmla="*/ 1940684 h 3910698"/>
                <a:gd name="connsiteX16723" fmla="*/ 8814124 w 12193737"/>
                <a:gd name="connsiteY16723" fmla="*/ 1805765 h 3910698"/>
                <a:gd name="connsiteX16724" fmla="*/ 8814124 w 12193737"/>
                <a:gd name="connsiteY16724" fmla="*/ 1970014 h 3910698"/>
                <a:gd name="connsiteX16725" fmla="*/ 8930938 w 12193737"/>
                <a:gd name="connsiteY16725" fmla="*/ 2037474 h 3910698"/>
                <a:gd name="connsiteX16726" fmla="*/ 8814124 w 12193737"/>
                <a:gd name="connsiteY16726" fmla="*/ 2104933 h 3910698"/>
                <a:gd name="connsiteX16727" fmla="*/ 8814124 w 12193737"/>
                <a:gd name="connsiteY16727" fmla="*/ 1970014 h 3910698"/>
                <a:gd name="connsiteX16728" fmla="*/ 8814124 w 12193737"/>
                <a:gd name="connsiteY16728" fmla="*/ 2108844 h 3910698"/>
                <a:gd name="connsiteX16729" fmla="*/ 8934343 w 12193737"/>
                <a:gd name="connsiteY16729" fmla="*/ 2039429 h 3910698"/>
                <a:gd name="connsiteX16730" fmla="*/ 8939412 w 12193737"/>
                <a:gd name="connsiteY16730" fmla="*/ 2042362 h 3910698"/>
                <a:gd name="connsiteX16731" fmla="*/ 8939412 w 12193737"/>
                <a:gd name="connsiteY16731" fmla="*/ 2187058 h 3910698"/>
                <a:gd name="connsiteX16732" fmla="*/ 8916165 w 12193737"/>
                <a:gd name="connsiteY16732" fmla="*/ 2173660 h 3910698"/>
                <a:gd name="connsiteX16733" fmla="*/ 8814088 w 12193737"/>
                <a:gd name="connsiteY16733" fmla="*/ 2114746 h 3910698"/>
                <a:gd name="connsiteX16734" fmla="*/ 8814088 w 12193737"/>
                <a:gd name="connsiteY16734" fmla="*/ 2108880 h 3910698"/>
                <a:gd name="connsiteX16735" fmla="*/ 8814124 w 12193737"/>
                <a:gd name="connsiteY16735" fmla="*/ 2118621 h 3910698"/>
                <a:gd name="connsiteX16736" fmla="*/ 8914500 w 12193737"/>
                <a:gd name="connsiteY16736" fmla="*/ 2176557 h 3910698"/>
                <a:gd name="connsiteX16737" fmla="*/ 8937746 w 12193737"/>
                <a:gd name="connsiteY16737" fmla="*/ 2189991 h 3910698"/>
                <a:gd name="connsiteX16738" fmla="*/ 8814124 w 12193737"/>
                <a:gd name="connsiteY16738" fmla="*/ 2261361 h 3910698"/>
                <a:gd name="connsiteX16739" fmla="*/ 8814124 w 12193737"/>
                <a:gd name="connsiteY16739" fmla="*/ 2118621 h 3910698"/>
                <a:gd name="connsiteX16740" fmla="*/ 8814124 w 12193737"/>
                <a:gd name="connsiteY16740" fmla="*/ 2265272 h 3910698"/>
                <a:gd name="connsiteX16741" fmla="*/ 8939448 w 12193737"/>
                <a:gd name="connsiteY16741" fmla="*/ 2192924 h 3910698"/>
                <a:gd name="connsiteX16742" fmla="*/ 8939448 w 12193737"/>
                <a:gd name="connsiteY16742" fmla="*/ 2343450 h 3910698"/>
                <a:gd name="connsiteX16743" fmla="*/ 8916201 w 12193737"/>
                <a:gd name="connsiteY16743" fmla="*/ 2330052 h 3910698"/>
                <a:gd name="connsiteX16744" fmla="*/ 8814124 w 12193737"/>
                <a:gd name="connsiteY16744" fmla="*/ 2271138 h 3910698"/>
                <a:gd name="connsiteX16745" fmla="*/ 8814124 w 12193737"/>
                <a:gd name="connsiteY16745" fmla="*/ 2265272 h 3910698"/>
                <a:gd name="connsiteX16746" fmla="*/ 8814124 w 12193737"/>
                <a:gd name="connsiteY16746" fmla="*/ 2275049 h 3910698"/>
                <a:gd name="connsiteX16747" fmla="*/ 8914500 w 12193737"/>
                <a:gd name="connsiteY16747" fmla="*/ 2332985 h 3910698"/>
                <a:gd name="connsiteX16748" fmla="*/ 8937746 w 12193737"/>
                <a:gd name="connsiteY16748" fmla="*/ 2346419 h 3910698"/>
                <a:gd name="connsiteX16749" fmla="*/ 8814124 w 12193737"/>
                <a:gd name="connsiteY16749" fmla="*/ 2417789 h 3910698"/>
                <a:gd name="connsiteX16750" fmla="*/ 8814124 w 12193737"/>
                <a:gd name="connsiteY16750" fmla="*/ 2275049 h 3910698"/>
                <a:gd name="connsiteX16751" fmla="*/ 8814124 w 12193737"/>
                <a:gd name="connsiteY16751" fmla="*/ 2421700 h 3910698"/>
                <a:gd name="connsiteX16752" fmla="*/ 8939448 w 12193737"/>
                <a:gd name="connsiteY16752" fmla="*/ 2349352 h 3910698"/>
                <a:gd name="connsiteX16753" fmla="*/ 8939448 w 12193737"/>
                <a:gd name="connsiteY16753" fmla="*/ 2499878 h 3910698"/>
                <a:gd name="connsiteX16754" fmla="*/ 8916201 w 12193737"/>
                <a:gd name="connsiteY16754" fmla="*/ 2486480 h 3910698"/>
                <a:gd name="connsiteX16755" fmla="*/ 8814124 w 12193737"/>
                <a:gd name="connsiteY16755" fmla="*/ 2427566 h 3910698"/>
                <a:gd name="connsiteX16756" fmla="*/ 8814124 w 12193737"/>
                <a:gd name="connsiteY16756" fmla="*/ 2421700 h 3910698"/>
                <a:gd name="connsiteX16757" fmla="*/ 8814124 w 12193737"/>
                <a:gd name="connsiteY16757" fmla="*/ 2431477 h 3910698"/>
                <a:gd name="connsiteX16758" fmla="*/ 8914500 w 12193737"/>
                <a:gd name="connsiteY16758" fmla="*/ 2489413 h 3910698"/>
                <a:gd name="connsiteX16759" fmla="*/ 8937746 w 12193737"/>
                <a:gd name="connsiteY16759" fmla="*/ 2502847 h 3910698"/>
                <a:gd name="connsiteX16760" fmla="*/ 8814124 w 12193737"/>
                <a:gd name="connsiteY16760" fmla="*/ 2574217 h 3910698"/>
                <a:gd name="connsiteX16761" fmla="*/ 8814124 w 12193737"/>
                <a:gd name="connsiteY16761" fmla="*/ 2431477 h 3910698"/>
                <a:gd name="connsiteX16762" fmla="*/ 8814124 w 12193737"/>
                <a:gd name="connsiteY16762" fmla="*/ 2578128 h 3910698"/>
                <a:gd name="connsiteX16763" fmla="*/ 8939448 w 12193737"/>
                <a:gd name="connsiteY16763" fmla="*/ 2505780 h 3910698"/>
                <a:gd name="connsiteX16764" fmla="*/ 8939448 w 12193737"/>
                <a:gd name="connsiteY16764" fmla="*/ 2650476 h 3910698"/>
                <a:gd name="connsiteX16765" fmla="*/ 8934379 w 12193737"/>
                <a:gd name="connsiteY16765" fmla="*/ 2653409 h 3910698"/>
                <a:gd name="connsiteX16766" fmla="*/ 8916201 w 12193737"/>
                <a:gd name="connsiteY16766" fmla="*/ 2642908 h 3910698"/>
                <a:gd name="connsiteX16767" fmla="*/ 8814124 w 12193737"/>
                <a:gd name="connsiteY16767" fmla="*/ 2583958 h 3910698"/>
                <a:gd name="connsiteX16768" fmla="*/ 8814124 w 12193737"/>
                <a:gd name="connsiteY16768" fmla="*/ 2578092 h 3910698"/>
                <a:gd name="connsiteX16769" fmla="*/ 8814124 w 12193737"/>
                <a:gd name="connsiteY16769" fmla="*/ 2587905 h 3910698"/>
                <a:gd name="connsiteX16770" fmla="*/ 8914500 w 12193737"/>
                <a:gd name="connsiteY16770" fmla="*/ 2645841 h 3910698"/>
                <a:gd name="connsiteX16771" fmla="*/ 8930975 w 12193737"/>
                <a:gd name="connsiteY16771" fmla="*/ 2655364 h 3910698"/>
                <a:gd name="connsiteX16772" fmla="*/ 8814160 w 12193737"/>
                <a:gd name="connsiteY16772" fmla="*/ 2722824 h 3910698"/>
                <a:gd name="connsiteX16773" fmla="*/ 8814160 w 12193737"/>
                <a:gd name="connsiteY16773" fmla="*/ 2587905 h 3910698"/>
                <a:gd name="connsiteX16774" fmla="*/ 8814124 w 12193737"/>
                <a:gd name="connsiteY16774" fmla="*/ 2752154 h 3910698"/>
                <a:gd name="connsiteX16775" fmla="*/ 8930938 w 12193737"/>
                <a:gd name="connsiteY16775" fmla="*/ 2819613 h 3910698"/>
                <a:gd name="connsiteX16776" fmla="*/ 8814124 w 12193737"/>
                <a:gd name="connsiteY16776" fmla="*/ 2887073 h 3910698"/>
                <a:gd name="connsiteX16777" fmla="*/ 8814124 w 12193737"/>
                <a:gd name="connsiteY16777" fmla="*/ 2752190 h 3910698"/>
                <a:gd name="connsiteX16778" fmla="*/ 8814124 w 12193737"/>
                <a:gd name="connsiteY16778" fmla="*/ 2890984 h 3910698"/>
                <a:gd name="connsiteX16779" fmla="*/ 8934343 w 12193737"/>
                <a:gd name="connsiteY16779" fmla="*/ 2821569 h 3910698"/>
                <a:gd name="connsiteX16780" fmla="*/ 8939412 w 12193737"/>
                <a:gd name="connsiteY16780" fmla="*/ 2824502 h 3910698"/>
                <a:gd name="connsiteX16781" fmla="*/ 8939412 w 12193737"/>
                <a:gd name="connsiteY16781" fmla="*/ 2969161 h 3910698"/>
                <a:gd name="connsiteX16782" fmla="*/ 8916165 w 12193737"/>
                <a:gd name="connsiteY16782" fmla="*/ 2955764 h 3910698"/>
                <a:gd name="connsiteX16783" fmla="*/ 8814088 w 12193737"/>
                <a:gd name="connsiteY16783" fmla="*/ 2896850 h 3910698"/>
                <a:gd name="connsiteX16784" fmla="*/ 8814088 w 12193737"/>
                <a:gd name="connsiteY16784" fmla="*/ 2890984 h 3910698"/>
                <a:gd name="connsiteX16785" fmla="*/ 8814124 w 12193737"/>
                <a:gd name="connsiteY16785" fmla="*/ 2900761 h 3910698"/>
                <a:gd name="connsiteX16786" fmla="*/ 8914500 w 12193737"/>
                <a:gd name="connsiteY16786" fmla="*/ 2958697 h 3910698"/>
                <a:gd name="connsiteX16787" fmla="*/ 8937746 w 12193737"/>
                <a:gd name="connsiteY16787" fmla="*/ 2972131 h 3910698"/>
                <a:gd name="connsiteX16788" fmla="*/ 8814124 w 12193737"/>
                <a:gd name="connsiteY16788" fmla="*/ 3043501 h 3910698"/>
                <a:gd name="connsiteX16789" fmla="*/ 8814124 w 12193737"/>
                <a:gd name="connsiteY16789" fmla="*/ 2900797 h 3910698"/>
                <a:gd name="connsiteX16790" fmla="*/ 8814124 w 12193737"/>
                <a:gd name="connsiteY16790" fmla="*/ 3047412 h 3910698"/>
                <a:gd name="connsiteX16791" fmla="*/ 8939448 w 12193737"/>
                <a:gd name="connsiteY16791" fmla="*/ 2975064 h 3910698"/>
                <a:gd name="connsiteX16792" fmla="*/ 8939448 w 12193737"/>
                <a:gd name="connsiteY16792" fmla="*/ 3125589 h 3910698"/>
                <a:gd name="connsiteX16793" fmla="*/ 8916201 w 12193737"/>
                <a:gd name="connsiteY16793" fmla="*/ 3112155 h 3910698"/>
                <a:gd name="connsiteX16794" fmla="*/ 8814124 w 12193737"/>
                <a:gd name="connsiteY16794" fmla="*/ 3053242 h 3910698"/>
                <a:gd name="connsiteX16795" fmla="*/ 8814124 w 12193737"/>
                <a:gd name="connsiteY16795" fmla="*/ 3047376 h 3910698"/>
                <a:gd name="connsiteX16796" fmla="*/ 8814124 w 12193737"/>
                <a:gd name="connsiteY16796" fmla="*/ 3057188 h 3910698"/>
                <a:gd name="connsiteX16797" fmla="*/ 8914500 w 12193737"/>
                <a:gd name="connsiteY16797" fmla="*/ 3115125 h 3910698"/>
                <a:gd name="connsiteX16798" fmla="*/ 8937746 w 12193737"/>
                <a:gd name="connsiteY16798" fmla="*/ 3128559 h 3910698"/>
                <a:gd name="connsiteX16799" fmla="*/ 8814124 w 12193737"/>
                <a:gd name="connsiteY16799" fmla="*/ 3199929 h 3910698"/>
                <a:gd name="connsiteX16800" fmla="*/ 8814124 w 12193737"/>
                <a:gd name="connsiteY16800" fmla="*/ 3057188 h 3910698"/>
                <a:gd name="connsiteX16801" fmla="*/ 8814124 w 12193737"/>
                <a:gd name="connsiteY16801" fmla="*/ 3203840 h 3910698"/>
                <a:gd name="connsiteX16802" fmla="*/ 8939448 w 12193737"/>
                <a:gd name="connsiteY16802" fmla="*/ 3131492 h 3910698"/>
                <a:gd name="connsiteX16803" fmla="*/ 8939448 w 12193737"/>
                <a:gd name="connsiteY16803" fmla="*/ 3282017 h 3910698"/>
                <a:gd name="connsiteX16804" fmla="*/ 8916201 w 12193737"/>
                <a:gd name="connsiteY16804" fmla="*/ 3268620 h 3910698"/>
                <a:gd name="connsiteX16805" fmla="*/ 8814124 w 12193737"/>
                <a:gd name="connsiteY16805" fmla="*/ 3209670 h 3910698"/>
                <a:gd name="connsiteX16806" fmla="*/ 8814124 w 12193737"/>
                <a:gd name="connsiteY16806" fmla="*/ 3203803 h 3910698"/>
                <a:gd name="connsiteX16807" fmla="*/ 8814124 w 12193737"/>
                <a:gd name="connsiteY16807" fmla="*/ 3213616 h 3910698"/>
                <a:gd name="connsiteX16808" fmla="*/ 8914500 w 12193737"/>
                <a:gd name="connsiteY16808" fmla="*/ 3271553 h 3910698"/>
                <a:gd name="connsiteX16809" fmla="*/ 8937746 w 12193737"/>
                <a:gd name="connsiteY16809" fmla="*/ 3284987 h 3910698"/>
                <a:gd name="connsiteX16810" fmla="*/ 8814124 w 12193737"/>
                <a:gd name="connsiteY16810" fmla="*/ 3356321 h 3910698"/>
                <a:gd name="connsiteX16811" fmla="*/ 8814124 w 12193737"/>
                <a:gd name="connsiteY16811" fmla="*/ 3213616 h 3910698"/>
                <a:gd name="connsiteX16812" fmla="*/ 8814124 w 12193737"/>
                <a:gd name="connsiteY16812" fmla="*/ 3360267 h 3910698"/>
                <a:gd name="connsiteX16813" fmla="*/ 8939448 w 12193737"/>
                <a:gd name="connsiteY16813" fmla="*/ 3287920 h 3910698"/>
                <a:gd name="connsiteX16814" fmla="*/ 8939448 w 12193737"/>
                <a:gd name="connsiteY16814" fmla="*/ 3432615 h 3910698"/>
                <a:gd name="connsiteX16815" fmla="*/ 8934379 w 12193737"/>
                <a:gd name="connsiteY16815" fmla="*/ 3435512 h 3910698"/>
                <a:gd name="connsiteX16816" fmla="*/ 8916201 w 12193737"/>
                <a:gd name="connsiteY16816" fmla="*/ 3425011 h 3910698"/>
                <a:gd name="connsiteX16817" fmla="*/ 8814124 w 12193737"/>
                <a:gd name="connsiteY16817" fmla="*/ 3366097 h 3910698"/>
                <a:gd name="connsiteX16818" fmla="*/ 8814124 w 12193737"/>
                <a:gd name="connsiteY16818" fmla="*/ 3360231 h 3910698"/>
                <a:gd name="connsiteX16819" fmla="*/ 8814124 w 12193737"/>
                <a:gd name="connsiteY16819" fmla="*/ 3370044 h 3910698"/>
                <a:gd name="connsiteX16820" fmla="*/ 8914500 w 12193737"/>
                <a:gd name="connsiteY16820" fmla="*/ 3427981 h 3910698"/>
                <a:gd name="connsiteX16821" fmla="*/ 8930975 w 12193737"/>
                <a:gd name="connsiteY16821" fmla="*/ 3437504 h 3910698"/>
                <a:gd name="connsiteX16822" fmla="*/ 8814124 w 12193737"/>
                <a:gd name="connsiteY16822" fmla="*/ 3504963 h 3910698"/>
                <a:gd name="connsiteX16823" fmla="*/ 8814124 w 12193737"/>
                <a:gd name="connsiteY16823" fmla="*/ 3370044 h 3910698"/>
                <a:gd name="connsiteX16824" fmla="*/ 8814124 w 12193737"/>
                <a:gd name="connsiteY16824" fmla="*/ 3534330 h 3910698"/>
                <a:gd name="connsiteX16825" fmla="*/ 8930938 w 12193737"/>
                <a:gd name="connsiteY16825" fmla="*/ 3601753 h 3910698"/>
                <a:gd name="connsiteX16826" fmla="*/ 8814124 w 12193737"/>
                <a:gd name="connsiteY16826" fmla="*/ 3669213 h 3910698"/>
                <a:gd name="connsiteX16827" fmla="*/ 8814124 w 12193737"/>
                <a:gd name="connsiteY16827" fmla="*/ 3534330 h 3910698"/>
                <a:gd name="connsiteX16828" fmla="*/ 8814124 w 12193737"/>
                <a:gd name="connsiteY16828" fmla="*/ 3682900 h 3910698"/>
                <a:gd name="connsiteX16829" fmla="*/ 8914500 w 12193737"/>
                <a:gd name="connsiteY16829" fmla="*/ 3740836 h 3910698"/>
                <a:gd name="connsiteX16830" fmla="*/ 8937746 w 12193737"/>
                <a:gd name="connsiteY16830" fmla="*/ 3754271 h 3910698"/>
                <a:gd name="connsiteX16831" fmla="*/ 8814124 w 12193737"/>
                <a:gd name="connsiteY16831" fmla="*/ 3825641 h 3910698"/>
                <a:gd name="connsiteX16832" fmla="*/ 8814124 w 12193737"/>
                <a:gd name="connsiteY16832" fmla="*/ 3682936 h 3910698"/>
                <a:gd name="connsiteX16833" fmla="*/ 8939448 w 12193737"/>
                <a:gd name="connsiteY16833" fmla="*/ 3907765 h 3910698"/>
                <a:gd name="connsiteX16834" fmla="*/ 8916201 w 12193737"/>
                <a:gd name="connsiteY16834" fmla="*/ 3894331 h 3910698"/>
                <a:gd name="connsiteX16835" fmla="*/ 8814124 w 12193737"/>
                <a:gd name="connsiteY16835" fmla="*/ 3835417 h 3910698"/>
                <a:gd name="connsiteX16836" fmla="*/ 8814124 w 12193737"/>
                <a:gd name="connsiteY16836" fmla="*/ 3829551 h 3910698"/>
                <a:gd name="connsiteX16837" fmla="*/ 8939448 w 12193737"/>
                <a:gd name="connsiteY16837" fmla="*/ 3757203 h 3910698"/>
                <a:gd name="connsiteX16838" fmla="*/ 8939448 w 12193737"/>
                <a:gd name="connsiteY16838" fmla="*/ 3907729 h 3910698"/>
                <a:gd name="connsiteX16839" fmla="*/ 8939448 w 12193737"/>
                <a:gd name="connsiteY16839" fmla="*/ 3751301 h 3910698"/>
                <a:gd name="connsiteX16840" fmla="*/ 8916201 w 12193737"/>
                <a:gd name="connsiteY16840" fmla="*/ 3737903 h 3910698"/>
                <a:gd name="connsiteX16841" fmla="*/ 8814124 w 12193737"/>
                <a:gd name="connsiteY16841" fmla="*/ 3678989 h 3910698"/>
                <a:gd name="connsiteX16842" fmla="*/ 8814124 w 12193737"/>
                <a:gd name="connsiteY16842" fmla="*/ 3673123 h 3910698"/>
                <a:gd name="connsiteX16843" fmla="*/ 8934343 w 12193737"/>
                <a:gd name="connsiteY16843" fmla="*/ 3603708 h 3910698"/>
                <a:gd name="connsiteX16844" fmla="*/ 8939448 w 12193737"/>
                <a:gd name="connsiteY16844" fmla="*/ 3606642 h 3910698"/>
                <a:gd name="connsiteX16845" fmla="*/ 8939448 w 12193737"/>
                <a:gd name="connsiteY16845" fmla="*/ 3751301 h 3910698"/>
                <a:gd name="connsiteX16846" fmla="*/ 9020885 w 12193737"/>
                <a:gd name="connsiteY16846" fmla="*/ 3862684 h 3910698"/>
                <a:gd name="connsiteX16847" fmla="*/ 8942815 w 12193737"/>
                <a:gd name="connsiteY16847" fmla="*/ 3907765 h 3910698"/>
                <a:gd name="connsiteX16848" fmla="*/ 8942815 w 12193737"/>
                <a:gd name="connsiteY16848" fmla="*/ 3757203 h 3910698"/>
                <a:gd name="connsiteX16849" fmla="*/ 9073172 w 12193737"/>
                <a:gd name="connsiteY16849" fmla="*/ 3832484 h 3910698"/>
                <a:gd name="connsiteX16850" fmla="*/ 9020885 w 12193737"/>
                <a:gd name="connsiteY16850" fmla="*/ 3862684 h 3910698"/>
                <a:gd name="connsiteX16851" fmla="*/ 9074874 w 12193737"/>
                <a:gd name="connsiteY16851" fmla="*/ 3829551 h 3910698"/>
                <a:gd name="connsiteX16852" fmla="*/ 8944517 w 12193737"/>
                <a:gd name="connsiteY16852" fmla="*/ 3754271 h 3910698"/>
                <a:gd name="connsiteX16853" fmla="*/ 9022587 w 12193737"/>
                <a:gd name="connsiteY16853" fmla="*/ 3709189 h 3910698"/>
                <a:gd name="connsiteX16854" fmla="*/ 9069805 w 12193737"/>
                <a:gd name="connsiteY16854" fmla="*/ 3681922 h 3910698"/>
                <a:gd name="connsiteX16855" fmla="*/ 9074874 w 12193737"/>
                <a:gd name="connsiteY16855" fmla="*/ 3684855 h 3910698"/>
                <a:gd name="connsiteX16856" fmla="*/ 9074874 w 12193737"/>
                <a:gd name="connsiteY16856" fmla="*/ 3829515 h 3910698"/>
                <a:gd name="connsiteX16857" fmla="*/ 9078279 w 12193737"/>
                <a:gd name="connsiteY16857" fmla="*/ 3686811 h 3910698"/>
                <a:gd name="connsiteX16858" fmla="*/ 9201900 w 12193737"/>
                <a:gd name="connsiteY16858" fmla="*/ 3758181 h 3910698"/>
                <a:gd name="connsiteX16859" fmla="*/ 9078279 w 12193737"/>
                <a:gd name="connsiteY16859" fmla="*/ 3829515 h 3910698"/>
                <a:gd name="connsiteX16860" fmla="*/ 9078279 w 12193737"/>
                <a:gd name="connsiteY16860" fmla="*/ 3686811 h 3910698"/>
                <a:gd name="connsiteX16861" fmla="*/ 9210374 w 12193737"/>
                <a:gd name="connsiteY16861" fmla="*/ 3907765 h 3910698"/>
                <a:gd name="connsiteX16862" fmla="*/ 9080017 w 12193737"/>
                <a:gd name="connsiteY16862" fmla="*/ 3832484 h 3910698"/>
                <a:gd name="connsiteX16863" fmla="*/ 9205340 w 12193737"/>
                <a:gd name="connsiteY16863" fmla="*/ 3760137 h 3910698"/>
                <a:gd name="connsiteX16864" fmla="*/ 9210410 w 12193737"/>
                <a:gd name="connsiteY16864" fmla="*/ 3763069 h 3910698"/>
                <a:gd name="connsiteX16865" fmla="*/ 9210410 w 12193737"/>
                <a:gd name="connsiteY16865" fmla="*/ 3907729 h 3910698"/>
                <a:gd name="connsiteX16866" fmla="*/ 9213741 w 12193737"/>
                <a:gd name="connsiteY16866" fmla="*/ 3907765 h 3910698"/>
                <a:gd name="connsiteX16867" fmla="*/ 9213741 w 12193737"/>
                <a:gd name="connsiteY16867" fmla="*/ 3765025 h 3910698"/>
                <a:gd name="connsiteX16868" fmla="*/ 9337326 w 12193737"/>
                <a:gd name="connsiteY16868" fmla="*/ 3836395 h 3910698"/>
                <a:gd name="connsiteX16869" fmla="*/ 9213741 w 12193737"/>
                <a:gd name="connsiteY16869" fmla="*/ 3907765 h 3910698"/>
                <a:gd name="connsiteX16870" fmla="*/ 9222215 w 12193737"/>
                <a:gd name="connsiteY16870" fmla="*/ 3750360 h 3910698"/>
                <a:gd name="connsiteX16871" fmla="*/ 9345836 w 12193737"/>
                <a:gd name="connsiteY16871" fmla="*/ 3678989 h 3910698"/>
                <a:gd name="connsiteX16872" fmla="*/ 9345836 w 12193737"/>
                <a:gd name="connsiteY16872" fmla="*/ 3821730 h 3910698"/>
                <a:gd name="connsiteX16873" fmla="*/ 9222215 w 12193737"/>
                <a:gd name="connsiteY16873" fmla="*/ 3750360 h 3910698"/>
                <a:gd name="connsiteX16874" fmla="*/ 9474527 w 12193737"/>
                <a:gd name="connsiteY16874" fmla="*/ 3896033 h 3910698"/>
                <a:gd name="connsiteX16875" fmla="*/ 9357713 w 12193737"/>
                <a:gd name="connsiteY16875" fmla="*/ 3828573 h 3910698"/>
                <a:gd name="connsiteX16876" fmla="*/ 9474527 w 12193737"/>
                <a:gd name="connsiteY16876" fmla="*/ 3761114 h 3910698"/>
                <a:gd name="connsiteX16877" fmla="*/ 9474527 w 12193737"/>
                <a:gd name="connsiteY16877" fmla="*/ 3896033 h 3910698"/>
                <a:gd name="connsiteX16878" fmla="*/ 9474527 w 12193737"/>
                <a:gd name="connsiteY16878" fmla="*/ 3757203 h 3910698"/>
                <a:gd name="connsiteX16879" fmla="*/ 9354310 w 12193737"/>
                <a:gd name="connsiteY16879" fmla="*/ 3826618 h 3910698"/>
                <a:gd name="connsiteX16880" fmla="*/ 9349240 w 12193737"/>
                <a:gd name="connsiteY16880" fmla="*/ 3823685 h 3910698"/>
                <a:gd name="connsiteX16881" fmla="*/ 9349240 w 12193737"/>
                <a:gd name="connsiteY16881" fmla="*/ 3678989 h 3910698"/>
                <a:gd name="connsiteX16882" fmla="*/ 9474527 w 12193737"/>
                <a:gd name="connsiteY16882" fmla="*/ 3751301 h 3910698"/>
                <a:gd name="connsiteX16883" fmla="*/ 9474527 w 12193737"/>
                <a:gd name="connsiteY16883" fmla="*/ 3757203 h 3910698"/>
                <a:gd name="connsiteX16884" fmla="*/ 9474527 w 12193737"/>
                <a:gd name="connsiteY16884" fmla="*/ 3747427 h 3910698"/>
                <a:gd name="connsiteX16885" fmla="*/ 9350941 w 12193737"/>
                <a:gd name="connsiteY16885" fmla="*/ 3676093 h 3910698"/>
                <a:gd name="connsiteX16886" fmla="*/ 9474527 w 12193737"/>
                <a:gd name="connsiteY16886" fmla="*/ 3604722 h 3910698"/>
                <a:gd name="connsiteX16887" fmla="*/ 9474527 w 12193737"/>
                <a:gd name="connsiteY16887" fmla="*/ 3747427 h 3910698"/>
                <a:gd name="connsiteX16888" fmla="*/ 9474527 w 12193737"/>
                <a:gd name="connsiteY16888" fmla="*/ 3600775 h 3910698"/>
                <a:gd name="connsiteX16889" fmla="*/ 9349240 w 12193737"/>
                <a:gd name="connsiteY16889" fmla="*/ 3673087 h 3910698"/>
                <a:gd name="connsiteX16890" fmla="*/ 9349240 w 12193737"/>
                <a:gd name="connsiteY16890" fmla="*/ 3522561 h 3910698"/>
                <a:gd name="connsiteX16891" fmla="*/ 9474527 w 12193737"/>
                <a:gd name="connsiteY16891" fmla="*/ 3594873 h 3910698"/>
                <a:gd name="connsiteX16892" fmla="*/ 9474527 w 12193737"/>
                <a:gd name="connsiteY16892" fmla="*/ 3600775 h 3910698"/>
                <a:gd name="connsiteX16893" fmla="*/ 9474527 w 12193737"/>
                <a:gd name="connsiteY16893" fmla="*/ 3590999 h 3910698"/>
                <a:gd name="connsiteX16894" fmla="*/ 9350941 w 12193737"/>
                <a:gd name="connsiteY16894" fmla="*/ 3519628 h 3910698"/>
                <a:gd name="connsiteX16895" fmla="*/ 9474527 w 12193737"/>
                <a:gd name="connsiteY16895" fmla="*/ 3448258 h 3910698"/>
                <a:gd name="connsiteX16896" fmla="*/ 9474527 w 12193737"/>
                <a:gd name="connsiteY16896" fmla="*/ 3590999 h 3910698"/>
                <a:gd name="connsiteX16897" fmla="*/ 9474527 w 12193737"/>
                <a:gd name="connsiteY16897" fmla="*/ 3444348 h 3910698"/>
                <a:gd name="connsiteX16898" fmla="*/ 9349240 w 12193737"/>
                <a:gd name="connsiteY16898" fmla="*/ 3516695 h 3910698"/>
                <a:gd name="connsiteX16899" fmla="*/ 9349240 w 12193737"/>
                <a:gd name="connsiteY16899" fmla="*/ 3366170 h 3910698"/>
                <a:gd name="connsiteX16900" fmla="*/ 9474527 w 12193737"/>
                <a:gd name="connsiteY16900" fmla="*/ 3438482 h 3910698"/>
                <a:gd name="connsiteX16901" fmla="*/ 9474527 w 12193737"/>
                <a:gd name="connsiteY16901" fmla="*/ 3444348 h 3910698"/>
                <a:gd name="connsiteX16902" fmla="*/ 9474527 w 12193737"/>
                <a:gd name="connsiteY16902" fmla="*/ 3434571 h 3910698"/>
                <a:gd name="connsiteX16903" fmla="*/ 9350941 w 12193737"/>
                <a:gd name="connsiteY16903" fmla="*/ 3363200 h 3910698"/>
                <a:gd name="connsiteX16904" fmla="*/ 9474527 w 12193737"/>
                <a:gd name="connsiteY16904" fmla="*/ 3291866 h 3910698"/>
                <a:gd name="connsiteX16905" fmla="*/ 9474527 w 12193737"/>
                <a:gd name="connsiteY16905" fmla="*/ 3434571 h 3910698"/>
                <a:gd name="connsiteX16906" fmla="*/ 9474527 w 12193737"/>
                <a:gd name="connsiteY16906" fmla="*/ 3287920 h 3910698"/>
                <a:gd name="connsiteX16907" fmla="*/ 9349240 w 12193737"/>
                <a:gd name="connsiteY16907" fmla="*/ 3360231 h 3910698"/>
                <a:gd name="connsiteX16908" fmla="*/ 9349240 w 12193737"/>
                <a:gd name="connsiteY16908" fmla="*/ 3215572 h 3910698"/>
                <a:gd name="connsiteX16909" fmla="*/ 9354346 w 12193737"/>
                <a:gd name="connsiteY16909" fmla="*/ 3212639 h 3910698"/>
                <a:gd name="connsiteX16910" fmla="*/ 9474527 w 12193737"/>
                <a:gd name="connsiteY16910" fmla="*/ 3282017 h 3910698"/>
                <a:gd name="connsiteX16911" fmla="*/ 9474527 w 12193737"/>
                <a:gd name="connsiteY16911" fmla="*/ 3287920 h 3910698"/>
                <a:gd name="connsiteX16912" fmla="*/ 9474527 w 12193737"/>
                <a:gd name="connsiteY16912" fmla="*/ 3278143 h 3910698"/>
                <a:gd name="connsiteX16913" fmla="*/ 9357749 w 12193737"/>
                <a:gd name="connsiteY16913" fmla="*/ 3210683 h 3910698"/>
                <a:gd name="connsiteX16914" fmla="*/ 9474527 w 12193737"/>
                <a:gd name="connsiteY16914" fmla="*/ 3143260 h 3910698"/>
                <a:gd name="connsiteX16915" fmla="*/ 9474527 w 12193737"/>
                <a:gd name="connsiteY16915" fmla="*/ 3278143 h 3910698"/>
                <a:gd name="connsiteX16916" fmla="*/ 9474527 w 12193737"/>
                <a:gd name="connsiteY16916" fmla="*/ 3113857 h 3910698"/>
                <a:gd name="connsiteX16917" fmla="*/ 9357713 w 12193737"/>
                <a:gd name="connsiteY16917" fmla="*/ 3046398 h 3910698"/>
                <a:gd name="connsiteX16918" fmla="*/ 9474527 w 12193737"/>
                <a:gd name="connsiteY16918" fmla="*/ 2978974 h 3910698"/>
                <a:gd name="connsiteX16919" fmla="*/ 9474527 w 12193737"/>
                <a:gd name="connsiteY16919" fmla="*/ 3113857 h 3910698"/>
                <a:gd name="connsiteX16920" fmla="*/ 9474527 w 12193737"/>
                <a:gd name="connsiteY16920" fmla="*/ 2975064 h 3910698"/>
                <a:gd name="connsiteX16921" fmla="*/ 9354310 w 12193737"/>
                <a:gd name="connsiteY16921" fmla="*/ 3044443 h 3910698"/>
                <a:gd name="connsiteX16922" fmla="*/ 9349240 w 12193737"/>
                <a:gd name="connsiteY16922" fmla="*/ 3041509 h 3910698"/>
                <a:gd name="connsiteX16923" fmla="*/ 9349240 w 12193737"/>
                <a:gd name="connsiteY16923" fmla="*/ 2896850 h 3910698"/>
                <a:gd name="connsiteX16924" fmla="*/ 9474527 w 12193737"/>
                <a:gd name="connsiteY16924" fmla="*/ 2969161 h 3910698"/>
                <a:gd name="connsiteX16925" fmla="*/ 9474527 w 12193737"/>
                <a:gd name="connsiteY16925" fmla="*/ 2975064 h 3910698"/>
                <a:gd name="connsiteX16926" fmla="*/ 9474527 w 12193737"/>
                <a:gd name="connsiteY16926" fmla="*/ 2965287 h 3910698"/>
                <a:gd name="connsiteX16927" fmla="*/ 9350941 w 12193737"/>
                <a:gd name="connsiteY16927" fmla="*/ 2893953 h 3910698"/>
                <a:gd name="connsiteX16928" fmla="*/ 9474527 w 12193737"/>
                <a:gd name="connsiteY16928" fmla="*/ 2822583 h 3910698"/>
                <a:gd name="connsiteX16929" fmla="*/ 9474527 w 12193737"/>
                <a:gd name="connsiteY16929" fmla="*/ 2965287 h 3910698"/>
                <a:gd name="connsiteX16930" fmla="*/ 9474527 w 12193737"/>
                <a:gd name="connsiteY16930" fmla="*/ 2818636 h 3910698"/>
                <a:gd name="connsiteX16931" fmla="*/ 9349240 w 12193737"/>
                <a:gd name="connsiteY16931" fmla="*/ 2890948 h 3910698"/>
                <a:gd name="connsiteX16932" fmla="*/ 9349240 w 12193737"/>
                <a:gd name="connsiteY16932" fmla="*/ 2740422 h 3910698"/>
                <a:gd name="connsiteX16933" fmla="*/ 9474527 w 12193737"/>
                <a:gd name="connsiteY16933" fmla="*/ 2812734 h 3910698"/>
                <a:gd name="connsiteX16934" fmla="*/ 9474527 w 12193737"/>
                <a:gd name="connsiteY16934" fmla="*/ 2818636 h 3910698"/>
                <a:gd name="connsiteX16935" fmla="*/ 9474527 w 12193737"/>
                <a:gd name="connsiteY16935" fmla="*/ 2808859 h 3910698"/>
                <a:gd name="connsiteX16936" fmla="*/ 9350941 w 12193737"/>
                <a:gd name="connsiteY16936" fmla="*/ 2737489 h 3910698"/>
                <a:gd name="connsiteX16937" fmla="*/ 9474527 w 12193737"/>
                <a:gd name="connsiteY16937" fmla="*/ 2666119 h 3910698"/>
                <a:gd name="connsiteX16938" fmla="*/ 9474527 w 12193737"/>
                <a:gd name="connsiteY16938" fmla="*/ 2808859 h 3910698"/>
                <a:gd name="connsiteX16939" fmla="*/ 9474527 w 12193737"/>
                <a:gd name="connsiteY16939" fmla="*/ 2662208 h 3910698"/>
                <a:gd name="connsiteX16940" fmla="*/ 9349240 w 12193737"/>
                <a:gd name="connsiteY16940" fmla="*/ 2734520 h 3910698"/>
                <a:gd name="connsiteX16941" fmla="*/ 9349240 w 12193737"/>
                <a:gd name="connsiteY16941" fmla="*/ 2583958 h 3910698"/>
                <a:gd name="connsiteX16942" fmla="*/ 9474527 w 12193737"/>
                <a:gd name="connsiteY16942" fmla="*/ 2656306 h 3910698"/>
                <a:gd name="connsiteX16943" fmla="*/ 9474527 w 12193737"/>
                <a:gd name="connsiteY16943" fmla="*/ 2662208 h 3910698"/>
                <a:gd name="connsiteX16944" fmla="*/ 9474527 w 12193737"/>
                <a:gd name="connsiteY16944" fmla="*/ 2652431 h 3910698"/>
                <a:gd name="connsiteX16945" fmla="*/ 9350941 w 12193737"/>
                <a:gd name="connsiteY16945" fmla="*/ 2581061 h 3910698"/>
                <a:gd name="connsiteX16946" fmla="*/ 9474527 w 12193737"/>
                <a:gd name="connsiteY16946" fmla="*/ 2509691 h 3910698"/>
                <a:gd name="connsiteX16947" fmla="*/ 9474527 w 12193737"/>
                <a:gd name="connsiteY16947" fmla="*/ 2652395 h 3910698"/>
                <a:gd name="connsiteX16948" fmla="*/ 9474527 w 12193737"/>
                <a:gd name="connsiteY16948" fmla="*/ 2505780 h 3910698"/>
                <a:gd name="connsiteX16949" fmla="*/ 9349240 w 12193737"/>
                <a:gd name="connsiteY16949" fmla="*/ 2578092 h 3910698"/>
                <a:gd name="connsiteX16950" fmla="*/ 9349240 w 12193737"/>
                <a:gd name="connsiteY16950" fmla="*/ 2433396 h 3910698"/>
                <a:gd name="connsiteX16951" fmla="*/ 9354310 w 12193737"/>
                <a:gd name="connsiteY16951" fmla="*/ 2430463 h 3910698"/>
                <a:gd name="connsiteX16952" fmla="*/ 9474527 w 12193737"/>
                <a:gd name="connsiteY16952" fmla="*/ 2499878 h 3910698"/>
                <a:gd name="connsiteX16953" fmla="*/ 9474527 w 12193737"/>
                <a:gd name="connsiteY16953" fmla="*/ 2505780 h 3910698"/>
                <a:gd name="connsiteX16954" fmla="*/ 9474527 w 12193737"/>
                <a:gd name="connsiteY16954" fmla="*/ 2496003 h 3910698"/>
                <a:gd name="connsiteX16955" fmla="*/ 9357713 w 12193737"/>
                <a:gd name="connsiteY16955" fmla="*/ 2428544 h 3910698"/>
                <a:gd name="connsiteX16956" fmla="*/ 9474527 w 12193737"/>
                <a:gd name="connsiteY16956" fmla="*/ 2361084 h 3910698"/>
                <a:gd name="connsiteX16957" fmla="*/ 9474527 w 12193737"/>
                <a:gd name="connsiteY16957" fmla="*/ 2496003 h 3910698"/>
                <a:gd name="connsiteX16958" fmla="*/ 9474527 w 12193737"/>
                <a:gd name="connsiteY16958" fmla="*/ 2331754 h 3910698"/>
                <a:gd name="connsiteX16959" fmla="*/ 9357713 w 12193737"/>
                <a:gd name="connsiteY16959" fmla="*/ 2264294 h 3910698"/>
                <a:gd name="connsiteX16960" fmla="*/ 9474527 w 12193737"/>
                <a:gd name="connsiteY16960" fmla="*/ 2196871 h 3910698"/>
                <a:gd name="connsiteX16961" fmla="*/ 9474527 w 12193737"/>
                <a:gd name="connsiteY16961" fmla="*/ 2331754 h 3910698"/>
                <a:gd name="connsiteX16962" fmla="*/ 9474527 w 12193737"/>
                <a:gd name="connsiteY16962" fmla="*/ 2192924 h 3910698"/>
                <a:gd name="connsiteX16963" fmla="*/ 9354310 w 12193737"/>
                <a:gd name="connsiteY16963" fmla="*/ 2262339 h 3910698"/>
                <a:gd name="connsiteX16964" fmla="*/ 9349240 w 12193737"/>
                <a:gd name="connsiteY16964" fmla="*/ 2259406 h 3910698"/>
                <a:gd name="connsiteX16965" fmla="*/ 9349240 w 12193737"/>
                <a:gd name="connsiteY16965" fmla="*/ 2114710 h 3910698"/>
                <a:gd name="connsiteX16966" fmla="*/ 9474527 w 12193737"/>
                <a:gd name="connsiteY16966" fmla="*/ 2187022 h 3910698"/>
                <a:gd name="connsiteX16967" fmla="*/ 9474527 w 12193737"/>
                <a:gd name="connsiteY16967" fmla="*/ 2192924 h 3910698"/>
                <a:gd name="connsiteX16968" fmla="*/ 9474527 w 12193737"/>
                <a:gd name="connsiteY16968" fmla="*/ 2183147 h 3910698"/>
                <a:gd name="connsiteX16969" fmla="*/ 9350941 w 12193737"/>
                <a:gd name="connsiteY16969" fmla="*/ 2111777 h 3910698"/>
                <a:gd name="connsiteX16970" fmla="*/ 9474527 w 12193737"/>
                <a:gd name="connsiteY16970" fmla="*/ 2040407 h 3910698"/>
                <a:gd name="connsiteX16971" fmla="*/ 9474527 w 12193737"/>
                <a:gd name="connsiteY16971" fmla="*/ 2183111 h 3910698"/>
                <a:gd name="connsiteX16972" fmla="*/ 9474527 w 12193737"/>
                <a:gd name="connsiteY16972" fmla="*/ 2036496 h 3910698"/>
                <a:gd name="connsiteX16973" fmla="*/ 9349240 w 12193737"/>
                <a:gd name="connsiteY16973" fmla="*/ 2108808 h 3910698"/>
                <a:gd name="connsiteX16974" fmla="*/ 9349240 w 12193737"/>
                <a:gd name="connsiteY16974" fmla="*/ 1958282 h 3910698"/>
                <a:gd name="connsiteX16975" fmla="*/ 9474527 w 12193737"/>
                <a:gd name="connsiteY16975" fmla="*/ 2030594 h 3910698"/>
                <a:gd name="connsiteX16976" fmla="*/ 9474527 w 12193737"/>
                <a:gd name="connsiteY16976" fmla="*/ 2036496 h 3910698"/>
                <a:gd name="connsiteX16977" fmla="*/ 9474527 w 12193737"/>
                <a:gd name="connsiteY16977" fmla="*/ 2026719 h 3910698"/>
                <a:gd name="connsiteX16978" fmla="*/ 9350941 w 12193737"/>
                <a:gd name="connsiteY16978" fmla="*/ 1955349 h 3910698"/>
                <a:gd name="connsiteX16979" fmla="*/ 9474527 w 12193737"/>
                <a:gd name="connsiteY16979" fmla="*/ 1883979 h 3910698"/>
                <a:gd name="connsiteX16980" fmla="*/ 9474527 w 12193737"/>
                <a:gd name="connsiteY16980" fmla="*/ 2026719 h 3910698"/>
                <a:gd name="connsiteX16981" fmla="*/ 9474527 w 12193737"/>
                <a:gd name="connsiteY16981" fmla="*/ 1880068 h 3910698"/>
                <a:gd name="connsiteX16982" fmla="*/ 9349240 w 12193737"/>
                <a:gd name="connsiteY16982" fmla="*/ 1952416 h 3910698"/>
                <a:gd name="connsiteX16983" fmla="*/ 9349240 w 12193737"/>
                <a:gd name="connsiteY16983" fmla="*/ 1801854 h 3910698"/>
                <a:gd name="connsiteX16984" fmla="*/ 9474527 w 12193737"/>
                <a:gd name="connsiteY16984" fmla="*/ 1874166 h 3910698"/>
                <a:gd name="connsiteX16985" fmla="*/ 9474527 w 12193737"/>
                <a:gd name="connsiteY16985" fmla="*/ 1880068 h 3910698"/>
                <a:gd name="connsiteX16986" fmla="*/ 9474527 w 12193737"/>
                <a:gd name="connsiteY16986" fmla="*/ 1870291 h 3910698"/>
                <a:gd name="connsiteX16987" fmla="*/ 9350941 w 12193737"/>
                <a:gd name="connsiteY16987" fmla="*/ 1798921 h 3910698"/>
                <a:gd name="connsiteX16988" fmla="*/ 9474527 w 12193737"/>
                <a:gd name="connsiteY16988" fmla="*/ 1727551 h 3910698"/>
                <a:gd name="connsiteX16989" fmla="*/ 9474527 w 12193737"/>
                <a:gd name="connsiteY16989" fmla="*/ 1870291 h 3910698"/>
                <a:gd name="connsiteX16990" fmla="*/ 9474527 w 12193737"/>
                <a:gd name="connsiteY16990" fmla="*/ 1723640 h 3910698"/>
                <a:gd name="connsiteX16991" fmla="*/ 9349240 w 12193737"/>
                <a:gd name="connsiteY16991" fmla="*/ 1795952 h 3910698"/>
                <a:gd name="connsiteX16992" fmla="*/ 9349240 w 12193737"/>
                <a:gd name="connsiteY16992" fmla="*/ 1651256 h 3910698"/>
                <a:gd name="connsiteX16993" fmla="*/ 9354310 w 12193737"/>
                <a:gd name="connsiteY16993" fmla="*/ 1648323 h 3910698"/>
                <a:gd name="connsiteX16994" fmla="*/ 9474527 w 12193737"/>
                <a:gd name="connsiteY16994" fmla="*/ 1717702 h 3910698"/>
                <a:gd name="connsiteX16995" fmla="*/ 9474527 w 12193737"/>
                <a:gd name="connsiteY16995" fmla="*/ 1723604 h 3910698"/>
                <a:gd name="connsiteX16996" fmla="*/ 9474527 w 12193737"/>
                <a:gd name="connsiteY16996" fmla="*/ 1713864 h 3910698"/>
                <a:gd name="connsiteX16997" fmla="*/ 9357713 w 12193737"/>
                <a:gd name="connsiteY16997" fmla="*/ 1646404 h 3910698"/>
                <a:gd name="connsiteX16998" fmla="*/ 9474527 w 12193737"/>
                <a:gd name="connsiteY16998" fmla="*/ 1578981 h 3910698"/>
                <a:gd name="connsiteX16999" fmla="*/ 9474527 w 12193737"/>
                <a:gd name="connsiteY16999" fmla="*/ 1713864 h 3910698"/>
                <a:gd name="connsiteX17000" fmla="*/ 9474527 w 12193737"/>
                <a:gd name="connsiteY17000" fmla="*/ 1549614 h 3910698"/>
                <a:gd name="connsiteX17001" fmla="*/ 9357713 w 12193737"/>
                <a:gd name="connsiteY17001" fmla="*/ 1482155 h 3910698"/>
                <a:gd name="connsiteX17002" fmla="*/ 9474527 w 12193737"/>
                <a:gd name="connsiteY17002" fmla="*/ 1414695 h 3910698"/>
                <a:gd name="connsiteX17003" fmla="*/ 9474527 w 12193737"/>
                <a:gd name="connsiteY17003" fmla="*/ 1549578 h 3910698"/>
                <a:gd name="connsiteX17004" fmla="*/ 9474527 w 12193737"/>
                <a:gd name="connsiteY17004" fmla="*/ 1410784 h 3910698"/>
                <a:gd name="connsiteX17005" fmla="*/ 9354310 w 12193737"/>
                <a:gd name="connsiteY17005" fmla="*/ 1480199 h 3910698"/>
                <a:gd name="connsiteX17006" fmla="*/ 9349240 w 12193737"/>
                <a:gd name="connsiteY17006" fmla="*/ 1477266 h 3910698"/>
                <a:gd name="connsiteX17007" fmla="*/ 9349240 w 12193737"/>
                <a:gd name="connsiteY17007" fmla="*/ 1332570 h 3910698"/>
                <a:gd name="connsiteX17008" fmla="*/ 9474527 w 12193737"/>
                <a:gd name="connsiteY17008" fmla="*/ 1404882 h 3910698"/>
                <a:gd name="connsiteX17009" fmla="*/ 9474527 w 12193737"/>
                <a:gd name="connsiteY17009" fmla="*/ 1410784 h 3910698"/>
                <a:gd name="connsiteX17010" fmla="*/ 9474527 w 12193737"/>
                <a:gd name="connsiteY17010" fmla="*/ 1401008 h 3910698"/>
                <a:gd name="connsiteX17011" fmla="*/ 9350941 w 12193737"/>
                <a:gd name="connsiteY17011" fmla="*/ 1329637 h 3910698"/>
                <a:gd name="connsiteX17012" fmla="*/ 9474527 w 12193737"/>
                <a:gd name="connsiteY17012" fmla="*/ 1258267 h 3910698"/>
                <a:gd name="connsiteX17013" fmla="*/ 9474527 w 12193737"/>
                <a:gd name="connsiteY17013" fmla="*/ 1401008 h 3910698"/>
                <a:gd name="connsiteX17014" fmla="*/ 9474527 w 12193737"/>
                <a:gd name="connsiteY17014" fmla="*/ 1254357 h 3910698"/>
                <a:gd name="connsiteX17015" fmla="*/ 9349240 w 12193737"/>
                <a:gd name="connsiteY17015" fmla="*/ 1326704 h 3910698"/>
                <a:gd name="connsiteX17016" fmla="*/ 9349240 w 12193737"/>
                <a:gd name="connsiteY17016" fmla="*/ 1176143 h 3910698"/>
                <a:gd name="connsiteX17017" fmla="*/ 9474527 w 12193737"/>
                <a:gd name="connsiteY17017" fmla="*/ 1248454 h 3910698"/>
                <a:gd name="connsiteX17018" fmla="*/ 9474527 w 12193737"/>
                <a:gd name="connsiteY17018" fmla="*/ 1254357 h 3910698"/>
                <a:gd name="connsiteX17019" fmla="*/ 9474527 w 12193737"/>
                <a:gd name="connsiteY17019" fmla="*/ 1244580 h 3910698"/>
                <a:gd name="connsiteX17020" fmla="*/ 9350941 w 12193737"/>
                <a:gd name="connsiteY17020" fmla="*/ 1173210 h 3910698"/>
                <a:gd name="connsiteX17021" fmla="*/ 9474527 w 12193737"/>
                <a:gd name="connsiteY17021" fmla="*/ 1101839 h 3910698"/>
                <a:gd name="connsiteX17022" fmla="*/ 9474527 w 12193737"/>
                <a:gd name="connsiteY17022" fmla="*/ 1244580 h 3910698"/>
                <a:gd name="connsiteX17023" fmla="*/ 9474527 w 12193737"/>
                <a:gd name="connsiteY17023" fmla="*/ 1097929 h 3910698"/>
                <a:gd name="connsiteX17024" fmla="*/ 9349240 w 12193737"/>
                <a:gd name="connsiteY17024" fmla="*/ 1170240 h 3910698"/>
                <a:gd name="connsiteX17025" fmla="*/ 9349240 w 12193737"/>
                <a:gd name="connsiteY17025" fmla="*/ 1019678 h 3910698"/>
                <a:gd name="connsiteX17026" fmla="*/ 9474527 w 12193737"/>
                <a:gd name="connsiteY17026" fmla="*/ 1091990 h 3910698"/>
                <a:gd name="connsiteX17027" fmla="*/ 9474527 w 12193737"/>
                <a:gd name="connsiteY17027" fmla="*/ 1097892 h 3910698"/>
                <a:gd name="connsiteX17028" fmla="*/ 9474527 w 12193737"/>
                <a:gd name="connsiteY17028" fmla="*/ 1088152 h 3910698"/>
                <a:gd name="connsiteX17029" fmla="*/ 9350941 w 12193737"/>
                <a:gd name="connsiteY17029" fmla="*/ 1016782 h 3910698"/>
                <a:gd name="connsiteX17030" fmla="*/ 9474527 w 12193737"/>
                <a:gd name="connsiteY17030" fmla="*/ 945411 h 3910698"/>
                <a:gd name="connsiteX17031" fmla="*/ 9474527 w 12193737"/>
                <a:gd name="connsiteY17031" fmla="*/ 1088152 h 3910698"/>
                <a:gd name="connsiteX17032" fmla="*/ 9474527 w 12193737"/>
                <a:gd name="connsiteY17032" fmla="*/ 941501 h 3910698"/>
                <a:gd name="connsiteX17033" fmla="*/ 9349240 w 12193737"/>
                <a:gd name="connsiteY17033" fmla="*/ 1013848 h 3910698"/>
                <a:gd name="connsiteX17034" fmla="*/ 9349240 w 12193737"/>
                <a:gd name="connsiteY17034" fmla="*/ 869153 h 3910698"/>
                <a:gd name="connsiteX17035" fmla="*/ 9354310 w 12193737"/>
                <a:gd name="connsiteY17035" fmla="*/ 866220 h 3910698"/>
                <a:gd name="connsiteX17036" fmla="*/ 9474527 w 12193737"/>
                <a:gd name="connsiteY17036" fmla="*/ 935635 h 3910698"/>
                <a:gd name="connsiteX17037" fmla="*/ 9474527 w 12193737"/>
                <a:gd name="connsiteY17037" fmla="*/ 941537 h 3910698"/>
                <a:gd name="connsiteX17038" fmla="*/ 9474527 w 12193737"/>
                <a:gd name="connsiteY17038" fmla="*/ 931724 h 3910698"/>
                <a:gd name="connsiteX17039" fmla="*/ 9357713 w 12193737"/>
                <a:gd name="connsiteY17039" fmla="*/ 864264 h 3910698"/>
                <a:gd name="connsiteX17040" fmla="*/ 9474527 w 12193737"/>
                <a:gd name="connsiteY17040" fmla="*/ 796805 h 3910698"/>
                <a:gd name="connsiteX17041" fmla="*/ 9474527 w 12193737"/>
                <a:gd name="connsiteY17041" fmla="*/ 931724 h 3910698"/>
                <a:gd name="connsiteX17042" fmla="*/ 9474527 w 12193737"/>
                <a:gd name="connsiteY17042" fmla="*/ 767475 h 3910698"/>
                <a:gd name="connsiteX17043" fmla="*/ 9357713 w 12193737"/>
                <a:gd name="connsiteY17043" fmla="*/ 700015 h 3910698"/>
                <a:gd name="connsiteX17044" fmla="*/ 9474527 w 12193737"/>
                <a:gd name="connsiteY17044" fmla="*/ 632555 h 3910698"/>
                <a:gd name="connsiteX17045" fmla="*/ 9474527 w 12193737"/>
                <a:gd name="connsiteY17045" fmla="*/ 767475 h 3910698"/>
                <a:gd name="connsiteX17046" fmla="*/ 9474527 w 12193737"/>
                <a:gd name="connsiteY17046" fmla="*/ 628645 h 3910698"/>
                <a:gd name="connsiteX17047" fmla="*/ 9354310 w 12193737"/>
                <a:gd name="connsiteY17047" fmla="*/ 698060 h 3910698"/>
                <a:gd name="connsiteX17048" fmla="*/ 9349240 w 12193737"/>
                <a:gd name="connsiteY17048" fmla="*/ 695127 h 3910698"/>
                <a:gd name="connsiteX17049" fmla="*/ 9349240 w 12193737"/>
                <a:gd name="connsiteY17049" fmla="*/ 550431 h 3910698"/>
                <a:gd name="connsiteX17050" fmla="*/ 9474527 w 12193737"/>
                <a:gd name="connsiteY17050" fmla="*/ 622742 h 3910698"/>
                <a:gd name="connsiteX17051" fmla="*/ 9474527 w 12193737"/>
                <a:gd name="connsiteY17051" fmla="*/ 628645 h 3910698"/>
                <a:gd name="connsiteX17052" fmla="*/ 9474527 w 12193737"/>
                <a:gd name="connsiteY17052" fmla="*/ 618868 h 3910698"/>
                <a:gd name="connsiteX17053" fmla="*/ 9350941 w 12193737"/>
                <a:gd name="connsiteY17053" fmla="*/ 547498 h 3910698"/>
                <a:gd name="connsiteX17054" fmla="*/ 9474527 w 12193737"/>
                <a:gd name="connsiteY17054" fmla="*/ 476128 h 3910698"/>
                <a:gd name="connsiteX17055" fmla="*/ 9474527 w 12193737"/>
                <a:gd name="connsiteY17055" fmla="*/ 618868 h 3910698"/>
                <a:gd name="connsiteX17056" fmla="*/ 9474527 w 12193737"/>
                <a:gd name="connsiteY17056" fmla="*/ 472217 h 3910698"/>
                <a:gd name="connsiteX17057" fmla="*/ 9349240 w 12193737"/>
                <a:gd name="connsiteY17057" fmla="*/ 544529 h 3910698"/>
                <a:gd name="connsiteX17058" fmla="*/ 9349240 w 12193737"/>
                <a:gd name="connsiteY17058" fmla="*/ 393967 h 3910698"/>
                <a:gd name="connsiteX17059" fmla="*/ 9474527 w 12193737"/>
                <a:gd name="connsiteY17059" fmla="*/ 466278 h 3910698"/>
                <a:gd name="connsiteX17060" fmla="*/ 9474527 w 12193737"/>
                <a:gd name="connsiteY17060" fmla="*/ 472181 h 3910698"/>
                <a:gd name="connsiteX17061" fmla="*/ 9474527 w 12193737"/>
                <a:gd name="connsiteY17061" fmla="*/ 462440 h 3910698"/>
                <a:gd name="connsiteX17062" fmla="*/ 9350941 w 12193737"/>
                <a:gd name="connsiteY17062" fmla="*/ 391070 h 3910698"/>
                <a:gd name="connsiteX17063" fmla="*/ 9474527 w 12193737"/>
                <a:gd name="connsiteY17063" fmla="*/ 319700 h 3910698"/>
                <a:gd name="connsiteX17064" fmla="*/ 9474527 w 12193737"/>
                <a:gd name="connsiteY17064" fmla="*/ 462440 h 3910698"/>
                <a:gd name="connsiteX17065" fmla="*/ 9474527 w 12193737"/>
                <a:gd name="connsiteY17065" fmla="*/ 315789 h 3910698"/>
                <a:gd name="connsiteX17066" fmla="*/ 9349240 w 12193737"/>
                <a:gd name="connsiteY17066" fmla="*/ 388101 h 3910698"/>
                <a:gd name="connsiteX17067" fmla="*/ 9349240 w 12193737"/>
                <a:gd name="connsiteY17067" fmla="*/ 237539 h 3910698"/>
                <a:gd name="connsiteX17068" fmla="*/ 9474527 w 12193737"/>
                <a:gd name="connsiteY17068" fmla="*/ 309887 h 3910698"/>
                <a:gd name="connsiteX17069" fmla="*/ 9474527 w 12193737"/>
                <a:gd name="connsiteY17069" fmla="*/ 315789 h 3910698"/>
                <a:gd name="connsiteX17070" fmla="*/ 9474527 w 12193737"/>
                <a:gd name="connsiteY17070" fmla="*/ 306012 h 3910698"/>
                <a:gd name="connsiteX17071" fmla="*/ 9350941 w 12193737"/>
                <a:gd name="connsiteY17071" fmla="*/ 234642 h 3910698"/>
                <a:gd name="connsiteX17072" fmla="*/ 9474527 w 12193737"/>
                <a:gd name="connsiteY17072" fmla="*/ 163272 h 3910698"/>
                <a:gd name="connsiteX17073" fmla="*/ 9474527 w 12193737"/>
                <a:gd name="connsiteY17073" fmla="*/ 305976 h 3910698"/>
                <a:gd name="connsiteX17074" fmla="*/ 9474527 w 12193737"/>
                <a:gd name="connsiteY17074" fmla="*/ 159361 h 3910698"/>
                <a:gd name="connsiteX17075" fmla="*/ 9349240 w 12193737"/>
                <a:gd name="connsiteY17075" fmla="*/ 231709 h 3910698"/>
                <a:gd name="connsiteX17076" fmla="*/ 9349240 w 12193737"/>
                <a:gd name="connsiteY17076" fmla="*/ 87013 h 3910698"/>
                <a:gd name="connsiteX17077" fmla="*/ 9354346 w 12193737"/>
                <a:gd name="connsiteY17077" fmla="*/ 84080 h 3910698"/>
                <a:gd name="connsiteX17078" fmla="*/ 9474527 w 12193737"/>
                <a:gd name="connsiteY17078" fmla="*/ 153459 h 3910698"/>
                <a:gd name="connsiteX17079" fmla="*/ 9474527 w 12193737"/>
                <a:gd name="connsiteY17079" fmla="*/ 159361 h 3910698"/>
                <a:gd name="connsiteX17080" fmla="*/ 9474527 w 12193737"/>
                <a:gd name="connsiteY17080" fmla="*/ 149584 h 3910698"/>
                <a:gd name="connsiteX17081" fmla="*/ 9357749 w 12193737"/>
                <a:gd name="connsiteY17081" fmla="*/ 82161 h 3910698"/>
                <a:gd name="connsiteX17082" fmla="*/ 9474527 w 12193737"/>
                <a:gd name="connsiteY17082" fmla="*/ 14738 h 3910698"/>
                <a:gd name="connsiteX17083" fmla="*/ 9474527 w 12193737"/>
                <a:gd name="connsiteY17083" fmla="*/ 149620 h 3910698"/>
                <a:gd name="connsiteX17084" fmla="*/ 9491474 w 12193737"/>
                <a:gd name="connsiteY17084" fmla="*/ 3896033 h 3910698"/>
                <a:gd name="connsiteX17085" fmla="*/ 9491474 w 12193737"/>
                <a:gd name="connsiteY17085" fmla="*/ 3761114 h 3910698"/>
                <a:gd name="connsiteX17086" fmla="*/ 9608324 w 12193737"/>
                <a:gd name="connsiteY17086" fmla="*/ 3828573 h 3910698"/>
                <a:gd name="connsiteX17087" fmla="*/ 9491474 w 12193737"/>
                <a:gd name="connsiteY17087" fmla="*/ 3896033 h 3910698"/>
                <a:gd name="connsiteX17088" fmla="*/ 9611728 w 12193737"/>
                <a:gd name="connsiteY17088" fmla="*/ 3826618 h 3910698"/>
                <a:gd name="connsiteX17089" fmla="*/ 9491474 w 12193737"/>
                <a:gd name="connsiteY17089" fmla="*/ 3757203 h 3910698"/>
                <a:gd name="connsiteX17090" fmla="*/ 9491474 w 12193737"/>
                <a:gd name="connsiteY17090" fmla="*/ 3751337 h 3910698"/>
                <a:gd name="connsiteX17091" fmla="*/ 9616798 w 12193737"/>
                <a:gd name="connsiteY17091" fmla="*/ 3678989 h 3910698"/>
                <a:gd name="connsiteX17092" fmla="*/ 9616798 w 12193737"/>
                <a:gd name="connsiteY17092" fmla="*/ 3823685 h 3910698"/>
                <a:gd name="connsiteX17093" fmla="*/ 9611728 w 12193737"/>
                <a:gd name="connsiteY17093" fmla="*/ 3826618 h 3910698"/>
                <a:gd name="connsiteX17094" fmla="*/ 9620165 w 12193737"/>
                <a:gd name="connsiteY17094" fmla="*/ 3821730 h 3910698"/>
                <a:gd name="connsiteX17095" fmla="*/ 9620165 w 12193737"/>
                <a:gd name="connsiteY17095" fmla="*/ 3678989 h 3910698"/>
                <a:gd name="connsiteX17096" fmla="*/ 9743787 w 12193737"/>
                <a:gd name="connsiteY17096" fmla="*/ 3750360 h 3910698"/>
                <a:gd name="connsiteX17097" fmla="*/ 9620165 w 12193737"/>
                <a:gd name="connsiteY17097" fmla="*/ 3821730 h 3910698"/>
                <a:gd name="connsiteX17098" fmla="*/ 9752260 w 12193737"/>
                <a:gd name="connsiteY17098" fmla="*/ 3907765 h 3910698"/>
                <a:gd name="connsiteX17099" fmla="*/ 9628639 w 12193737"/>
                <a:gd name="connsiteY17099" fmla="*/ 3836395 h 3910698"/>
                <a:gd name="connsiteX17100" fmla="*/ 9752260 w 12193737"/>
                <a:gd name="connsiteY17100" fmla="*/ 3765025 h 3910698"/>
                <a:gd name="connsiteX17101" fmla="*/ 9752260 w 12193737"/>
                <a:gd name="connsiteY17101" fmla="*/ 3907765 h 3910698"/>
                <a:gd name="connsiteX17102" fmla="*/ 9755664 w 12193737"/>
                <a:gd name="connsiteY17102" fmla="*/ 3907765 h 3910698"/>
                <a:gd name="connsiteX17103" fmla="*/ 9755664 w 12193737"/>
                <a:gd name="connsiteY17103" fmla="*/ 3763069 h 3910698"/>
                <a:gd name="connsiteX17104" fmla="*/ 9760734 w 12193737"/>
                <a:gd name="connsiteY17104" fmla="*/ 3760137 h 3910698"/>
                <a:gd name="connsiteX17105" fmla="*/ 9886021 w 12193737"/>
                <a:gd name="connsiteY17105" fmla="*/ 3832484 h 3910698"/>
                <a:gd name="connsiteX17106" fmla="*/ 9755664 w 12193737"/>
                <a:gd name="connsiteY17106" fmla="*/ 3907765 h 3910698"/>
                <a:gd name="connsiteX17107" fmla="*/ 9887722 w 12193737"/>
                <a:gd name="connsiteY17107" fmla="*/ 3829551 h 3910698"/>
                <a:gd name="connsiteX17108" fmla="*/ 9764137 w 12193737"/>
                <a:gd name="connsiteY17108" fmla="*/ 3758181 h 3910698"/>
                <a:gd name="connsiteX17109" fmla="*/ 9887722 w 12193737"/>
                <a:gd name="connsiteY17109" fmla="*/ 3686811 h 3910698"/>
                <a:gd name="connsiteX17110" fmla="*/ 9887722 w 12193737"/>
                <a:gd name="connsiteY17110" fmla="*/ 3829515 h 3910698"/>
                <a:gd name="connsiteX17111" fmla="*/ 9891127 w 12193737"/>
                <a:gd name="connsiteY17111" fmla="*/ 3684855 h 3910698"/>
                <a:gd name="connsiteX17112" fmla="*/ 9896196 w 12193737"/>
                <a:gd name="connsiteY17112" fmla="*/ 3681922 h 3910698"/>
                <a:gd name="connsiteX17113" fmla="*/ 10021484 w 12193737"/>
                <a:gd name="connsiteY17113" fmla="*/ 3754271 h 3910698"/>
                <a:gd name="connsiteX17114" fmla="*/ 9891127 w 12193737"/>
                <a:gd name="connsiteY17114" fmla="*/ 3829551 h 3910698"/>
                <a:gd name="connsiteX17115" fmla="*/ 9891127 w 12193737"/>
                <a:gd name="connsiteY17115" fmla="*/ 3684855 h 3910698"/>
                <a:gd name="connsiteX17116" fmla="*/ 10023186 w 12193737"/>
                <a:gd name="connsiteY17116" fmla="*/ 3907765 h 3910698"/>
                <a:gd name="connsiteX17117" fmla="*/ 9892829 w 12193737"/>
                <a:gd name="connsiteY17117" fmla="*/ 3832484 h 3910698"/>
                <a:gd name="connsiteX17118" fmla="*/ 10023186 w 12193737"/>
                <a:gd name="connsiteY17118" fmla="*/ 3757203 h 3910698"/>
                <a:gd name="connsiteX17119" fmla="*/ 10023186 w 12193737"/>
                <a:gd name="connsiteY17119" fmla="*/ 3907729 h 3910698"/>
                <a:gd name="connsiteX17120" fmla="*/ 10023186 w 12193737"/>
                <a:gd name="connsiteY17120" fmla="*/ 3751301 h 3910698"/>
                <a:gd name="connsiteX17121" fmla="*/ 9899600 w 12193737"/>
                <a:gd name="connsiteY17121" fmla="*/ 3679931 h 3910698"/>
                <a:gd name="connsiteX17122" fmla="*/ 10023186 w 12193737"/>
                <a:gd name="connsiteY17122" fmla="*/ 3608597 h 3910698"/>
                <a:gd name="connsiteX17123" fmla="*/ 10023186 w 12193737"/>
                <a:gd name="connsiteY17123" fmla="*/ 3751301 h 3910698"/>
                <a:gd name="connsiteX17124" fmla="*/ 10151841 w 12193737"/>
                <a:gd name="connsiteY17124" fmla="*/ 3835453 h 3910698"/>
                <a:gd name="connsiteX17125" fmla="*/ 10026589 w 12193737"/>
                <a:gd name="connsiteY17125" fmla="*/ 3907765 h 3910698"/>
                <a:gd name="connsiteX17126" fmla="*/ 10026589 w 12193737"/>
                <a:gd name="connsiteY17126" fmla="*/ 3757240 h 3910698"/>
                <a:gd name="connsiteX17127" fmla="*/ 10151841 w 12193737"/>
                <a:gd name="connsiteY17127" fmla="*/ 3829551 h 3910698"/>
                <a:gd name="connsiteX17128" fmla="*/ 10151841 w 12193737"/>
                <a:gd name="connsiteY17128" fmla="*/ 3835453 h 3910698"/>
                <a:gd name="connsiteX17129" fmla="*/ 10151841 w 12193737"/>
                <a:gd name="connsiteY17129" fmla="*/ 3825604 h 3910698"/>
                <a:gd name="connsiteX17130" fmla="*/ 10028291 w 12193737"/>
                <a:gd name="connsiteY17130" fmla="*/ 3754271 h 3910698"/>
                <a:gd name="connsiteX17131" fmla="*/ 10151841 w 12193737"/>
                <a:gd name="connsiteY17131" fmla="*/ 3682936 h 3910698"/>
                <a:gd name="connsiteX17132" fmla="*/ 10151841 w 12193737"/>
                <a:gd name="connsiteY17132" fmla="*/ 3825641 h 3910698"/>
                <a:gd name="connsiteX17133" fmla="*/ 10151841 w 12193737"/>
                <a:gd name="connsiteY17133" fmla="*/ 3679026 h 3910698"/>
                <a:gd name="connsiteX17134" fmla="*/ 10026589 w 12193737"/>
                <a:gd name="connsiteY17134" fmla="*/ 3751337 h 3910698"/>
                <a:gd name="connsiteX17135" fmla="*/ 10026589 w 12193737"/>
                <a:gd name="connsiteY17135" fmla="*/ 3606678 h 3910698"/>
                <a:gd name="connsiteX17136" fmla="*/ 10031658 w 12193737"/>
                <a:gd name="connsiteY17136" fmla="*/ 3603745 h 3910698"/>
                <a:gd name="connsiteX17137" fmla="*/ 10151841 w 12193737"/>
                <a:gd name="connsiteY17137" fmla="*/ 3673123 h 3910698"/>
                <a:gd name="connsiteX17138" fmla="*/ 10151841 w 12193737"/>
                <a:gd name="connsiteY17138" fmla="*/ 3679026 h 3910698"/>
                <a:gd name="connsiteX17139" fmla="*/ 10151841 w 12193737"/>
                <a:gd name="connsiteY17139" fmla="*/ 3669176 h 3910698"/>
                <a:gd name="connsiteX17140" fmla="*/ 10035063 w 12193737"/>
                <a:gd name="connsiteY17140" fmla="*/ 3601753 h 3910698"/>
                <a:gd name="connsiteX17141" fmla="*/ 10151841 w 12193737"/>
                <a:gd name="connsiteY17141" fmla="*/ 3534330 h 3910698"/>
                <a:gd name="connsiteX17142" fmla="*/ 10151841 w 12193737"/>
                <a:gd name="connsiteY17142" fmla="*/ 3669213 h 3910698"/>
                <a:gd name="connsiteX17143" fmla="*/ 10151841 w 12193737"/>
                <a:gd name="connsiteY17143" fmla="*/ 3504927 h 3910698"/>
                <a:gd name="connsiteX17144" fmla="*/ 10035063 w 12193737"/>
                <a:gd name="connsiteY17144" fmla="*/ 3437504 h 3910698"/>
                <a:gd name="connsiteX17145" fmla="*/ 10151841 w 12193737"/>
                <a:gd name="connsiteY17145" fmla="*/ 3370081 h 3910698"/>
                <a:gd name="connsiteX17146" fmla="*/ 10151841 w 12193737"/>
                <a:gd name="connsiteY17146" fmla="*/ 3504963 h 3910698"/>
                <a:gd name="connsiteX17147" fmla="*/ 10151841 w 12193737"/>
                <a:gd name="connsiteY17147" fmla="*/ 3366170 h 3910698"/>
                <a:gd name="connsiteX17148" fmla="*/ 10031658 w 12193737"/>
                <a:gd name="connsiteY17148" fmla="*/ 3435549 h 3910698"/>
                <a:gd name="connsiteX17149" fmla="*/ 10026589 w 12193737"/>
                <a:gd name="connsiteY17149" fmla="*/ 3432615 h 3910698"/>
                <a:gd name="connsiteX17150" fmla="*/ 10026589 w 12193737"/>
                <a:gd name="connsiteY17150" fmla="*/ 3287956 h 3910698"/>
                <a:gd name="connsiteX17151" fmla="*/ 10151841 w 12193737"/>
                <a:gd name="connsiteY17151" fmla="*/ 3360267 h 3910698"/>
                <a:gd name="connsiteX17152" fmla="*/ 10151841 w 12193737"/>
                <a:gd name="connsiteY17152" fmla="*/ 3366170 h 3910698"/>
                <a:gd name="connsiteX17153" fmla="*/ 10151841 w 12193737"/>
                <a:gd name="connsiteY17153" fmla="*/ 3356321 h 3910698"/>
                <a:gd name="connsiteX17154" fmla="*/ 10028291 w 12193737"/>
                <a:gd name="connsiteY17154" fmla="*/ 3284987 h 3910698"/>
                <a:gd name="connsiteX17155" fmla="*/ 10151841 w 12193737"/>
                <a:gd name="connsiteY17155" fmla="*/ 3213616 h 3910698"/>
                <a:gd name="connsiteX17156" fmla="*/ 10151841 w 12193737"/>
                <a:gd name="connsiteY17156" fmla="*/ 3356321 h 3910698"/>
                <a:gd name="connsiteX17157" fmla="*/ 10151841 w 12193737"/>
                <a:gd name="connsiteY17157" fmla="*/ 3209742 h 3910698"/>
                <a:gd name="connsiteX17158" fmla="*/ 10026589 w 12193737"/>
                <a:gd name="connsiteY17158" fmla="*/ 3282054 h 3910698"/>
                <a:gd name="connsiteX17159" fmla="*/ 10026589 w 12193737"/>
                <a:gd name="connsiteY17159" fmla="*/ 3131528 h 3910698"/>
                <a:gd name="connsiteX17160" fmla="*/ 10151841 w 12193737"/>
                <a:gd name="connsiteY17160" fmla="*/ 3203876 h 3910698"/>
                <a:gd name="connsiteX17161" fmla="*/ 10151841 w 12193737"/>
                <a:gd name="connsiteY17161" fmla="*/ 3209778 h 3910698"/>
                <a:gd name="connsiteX17162" fmla="*/ 10151841 w 12193737"/>
                <a:gd name="connsiteY17162" fmla="*/ 3199893 h 3910698"/>
                <a:gd name="connsiteX17163" fmla="*/ 10028291 w 12193737"/>
                <a:gd name="connsiteY17163" fmla="*/ 3128559 h 3910698"/>
                <a:gd name="connsiteX17164" fmla="*/ 10151841 w 12193737"/>
                <a:gd name="connsiteY17164" fmla="*/ 3057188 h 3910698"/>
                <a:gd name="connsiteX17165" fmla="*/ 10151841 w 12193737"/>
                <a:gd name="connsiteY17165" fmla="*/ 3199893 h 3910698"/>
                <a:gd name="connsiteX17166" fmla="*/ 10151841 w 12193737"/>
                <a:gd name="connsiteY17166" fmla="*/ 3053314 h 3910698"/>
                <a:gd name="connsiteX17167" fmla="*/ 10026589 w 12193737"/>
                <a:gd name="connsiteY17167" fmla="*/ 3125626 h 3910698"/>
                <a:gd name="connsiteX17168" fmla="*/ 10026589 w 12193737"/>
                <a:gd name="connsiteY17168" fmla="*/ 2975100 h 3910698"/>
                <a:gd name="connsiteX17169" fmla="*/ 10151841 w 12193737"/>
                <a:gd name="connsiteY17169" fmla="*/ 3047412 h 3910698"/>
                <a:gd name="connsiteX17170" fmla="*/ 10151841 w 12193737"/>
                <a:gd name="connsiteY17170" fmla="*/ 3053314 h 3910698"/>
                <a:gd name="connsiteX17171" fmla="*/ 10151841 w 12193737"/>
                <a:gd name="connsiteY17171" fmla="*/ 3043465 h 3910698"/>
                <a:gd name="connsiteX17172" fmla="*/ 10028291 w 12193737"/>
                <a:gd name="connsiteY17172" fmla="*/ 2972131 h 3910698"/>
                <a:gd name="connsiteX17173" fmla="*/ 10151841 w 12193737"/>
                <a:gd name="connsiteY17173" fmla="*/ 2900797 h 3910698"/>
                <a:gd name="connsiteX17174" fmla="*/ 10151841 w 12193737"/>
                <a:gd name="connsiteY17174" fmla="*/ 3043501 h 3910698"/>
                <a:gd name="connsiteX17175" fmla="*/ 10151841 w 12193737"/>
                <a:gd name="connsiteY17175" fmla="*/ 2896886 h 3910698"/>
                <a:gd name="connsiteX17176" fmla="*/ 10026589 w 12193737"/>
                <a:gd name="connsiteY17176" fmla="*/ 2969198 h 3910698"/>
                <a:gd name="connsiteX17177" fmla="*/ 10026589 w 12193737"/>
                <a:gd name="connsiteY17177" fmla="*/ 2824538 h 3910698"/>
                <a:gd name="connsiteX17178" fmla="*/ 10031695 w 12193737"/>
                <a:gd name="connsiteY17178" fmla="*/ 2821605 h 3910698"/>
                <a:gd name="connsiteX17179" fmla="*/ 10151877 w 12193737"/>
                <a:gd name="connsiteY17179" fmla="*/ 2890984 h 3910698"/>
                <a:gd name="connsiteX17180" fmla="*/ 10151877 w 12193737"/>
                <a:gd name="connsiteY17180" fmla="*/ 2896886 h 3910698"/>
                <a:gd name="connsiteX17181" fmla="*/ 10151841 w 12193737"/>
                <a:gd name="connsiteY17181" fmla="*/ 2887037 h 3910698"/>
                <a:gd name="connsiteX17182" fmla="*/ 10035063 w 12193737"/>
                <a:gd name="connsiteY17182" fmla="*/ 2819613 h 3910698"/>
                <a:gd name="connsiteX17183" fmla="*/ 10151841 w 12193737"/>
                <a:gd name="connsiteY17183" fmla="*/ 2752190 h 3910698"/>
                <a:gd name="connsiteX17184" fmla="*/ 10151841 w 12193737"/>
                <a:gd name="connsiteY17184" fmla="*/ 2887037 h 3910698"/>
                <a:gd name="connsiteX17185" fmla="*/ 10151841 w 12193737"/>
                <a:gd name="connsiteY17185" fmla="*/ 2722788 h 3910698"/>
                <a:gd name="connsiteX17186" fmla="*/ 10035063 w 12193737"/>
                <a:gd name="connsiteY17186" fmla="*/ 2655364 h 3910698"/>
                <a:gd name="connsiteX17187" fmla="*/ 10151841 w 12193737"/>
                <a:gd name="connsiteY17187" fmla="*/ 2587941 h 3910698"/>
                <a:gd name="connsiteX17188" fmla="*/ 10151841 w 12193737"/>
                <a:gd name="connsiteY17188" fmla="*/ 2722788 h 3910698"/>
                <a:gd name="connsiteX17189" fmla="*/ 10151841 w 12193737"/>
                <a:gd name="connsiteY17189" fmla="*/ 2584030 h 3910698"/>
                <a:gd name="connsiteX17190" fmla="*/ 10031658 w 12193737"/>
                <a:gd name="connsiteY17190" fmla="*/ 2653409 h 3910698"/>
                <a:gd name="connsiteX17191" fmla="*/ 10026589 w 12193737"/>
                <a:gd name="connsiteY17191" fmla="*/ 2650476 h 3910698"/>
                <a:gd name="connsiteX17192" fmla="*/ 10026589 w 12193737"/>
                <a:gd name="connsiteY17192" fmla="*/ 2505780 h 3910698"/>
                <a:gd name="connsiteX17193" fmla="*/ 10151841 w 12193737"/>
                <a:gd name="connsiteY17193" fmla="*/ 2578092 h 3910698"/>
                <a:gd name="connsiteX17194" fmla="*/ 10151841 w 12193737"/>
                <a:gd name="connsiteY17194" fmla="*/ 2583994 h 3910698"/>
                <a:gd name="connsiteX17195" fmla="*/ 10151841 w 12193737"/>
                <a:gd name="connsiteY17195" fmla="*/ 2574181 h 3910698"/>
                <a:gd name="connsiteX17196" fmla="*/ 10028291 w 12193737"/>
                <a:gd name="connsiteY17196" fmla="*/ 2502847 h 3910698"/>
                <a:gd name="connsiteX17197" fmla="*/ 10151841 w 12193737"/>
                <a:gd name="connsiteY17197" fmla="*/ 2431477 h 3910698"/>
                <a:gd name="connsiteX17198" fmla="*/ 10151841 w 12193737"/>
                <a:gd name="connsiteY17198" fmla="*/ 2574181 h 3910698"/>
                <a:gd name="connsiteX17199" fmla="*/ 10151841 w 12193737"/>
                <a:gd name="connsiteY17199" fmla="*/ 2427602 h 3910698"/>
                <a:gd name="connsiteX17200" fmla="*/ 10026589 w 12193737"/>
                <a:gd name="connsiteY17200" fmla="*/ 2499914 h 3910698"/>
                <a:gd name="connsiteX17201" fmla="*/ 10026589 w 12193737"/>
                <a:gd name="connsiteY17201" fmla="*/ 2349388 h 3910698"/>
                <a:gd name="connsiteX17202" fmla="*/ 10151841 w 12193737"/>
                <a:gd name="connsiteY17202" fmla="*/ 2421700 h 3910698"/>
                <a:gd name="connsiteX17203" fmla="*/ 10151841 w 12193737"/>
                <a:gd name="connsiteY17203" fmla="*/ 2427602 h 3910698"/>
                <a:gd name="connsiteX17204" fmla="*/ 10151841 w 12193737"/>
                <a:gd name="connsiteY17204" fmla="*/ 2417753 h 3910698"/>
                <a:gd name="connsiteX17205" fmla="*/ 10028291 w 12193737"/>
                <a:gd name="connsiteY17205" fmla="*/ 2346419 h 3910698"/>
                <a:gd name="connsiteX17206" fmla="*/ 10151841 w 12193737"/>
                <a:gd name="connsiteY17206" fmla="*/ 2275049 h 3910698"/>
                <a:gd name="connsiteX17207" fmla="*/ 10151841 w 12193737"/>
                <a:gd name="connsiteY17207" fmla="*/ 2417753 h 3910698"/>
                <a:gd name="connsiteX17208" fmla="*/ 10151841 w 12193737"/>
                <a:gd name="connsiteY17208" fmla="*/ 2271174 h 3910698"/>
                <a:gd name="connsiteX17209" fmla="*/ 10026589 w 12193737"/>
                <a:gd name="connsiteY17209" fmla="*/ 2343486 h 3910698"/>
                <a:gd name="connsiteX17210" fmla="*/ 10026589 w 12193737"/>
                <a:gd name="connsiteY17210" fmla="*/ 2192960 h 3910698"/>
                <a:gd name="connsiteX17211" fmla="*/ 10151841 w 12193737"/>
                <a:gd name="connsiteY17211" fmla="*/ 2265272 h 3910698"/>
                <a:gd name="connsiteX17212" fmla="*/ 10151841 w 12193737"/>
                <a:gd name="connsiteY17212" fmla="*/ 2271174 h 3910698"/>
                <a:gd name="connsiteX17213" fmla="*/ 10151841 w 12193737"/>
                <a:gd name="connsiteY17213" fmla="*/ 2261325 h 3910698"/>
                <a:gd name="connsiteX17214" fmla="*/ 10028291 w 12193737"/>
                <a:gd name="connsiteY17214" fmla="*/ 2189991 h 3910698"/>
                <a:gd name="connsiteX17215" fmla="*/ 10151841 w 12193737"/>
                <a:gd name="connsiteY17215" fmla="*/ 2118621 h 3910698"/>
                <a:gd name="connsiteX17216" fmla="*/ 10151841 w 12193737"/>
                <a:gd name="connsiteY17216" fmla="*/ 2261325 h 3910698"/>
                <a:gd name="connsiteX17217" fmla="*/ 10151841 w 12193737"/>
                <a:gd name="connsiteY17217" fmla="*/ 2114746 h 3910698"/>
                <a:gd name="connsiteX17218" fmla="*/ 10026589 w 12193737"/>
                <a:gd name="connsiteY17218" fmla="*/ 2187058 h 3910698"/>
                <a:gd name="connsiteX17219" fmla="*/ 10026589 w 12193737"/>
                <a:gd name="connsiteY17219" fmla="*/ 2042362 h 3910698"/>
                <a:gd name="connsiteX17220" fmla="*/ 10031658 w 12193737"/>
                <a:gd name="connsiteY17220" fmla="*/ 2039429 h 3910698"/>
                <a:gd name="connsiteX17221" fmla="*/ 10151841 w 12193737"/>
                <a:gd name="connsiteY17221" fmla="*/ 2108844 h 3910698"/>
                <a:gd name="connsiteX17222" fmla="*/ 10151841 w 12193737"/>
                <a:gd name="connsiteY17222" fmla="*/ 2114746 h 3910698"/>
                <a:gd name="connsiteX17223" fmla="*/ 10151841 w 12193737"/>
                <a:gd name="connsiteY17223" fmla="*/ 2104897 h 3910698"/>
                <a:gd name="connsiteX17224" fmla="*/ 10035063 w 12193737"/>
                <a:gd name="connsiteY17224" fmla="*/ 2037474 h 3910698"/>
                <a:gd name="connsiteX17225" fmla="*/ 10151841 w 12193737"/>
                <a:gd name="connsiteY17225" fmla="*/ 1970050 h 3910698"/>
                <a:gd name="connsiteX17226" fmla="*/ 10151841 w 12193737"/>
                <a:gd name="connsiteY17226" fmla="*/ 2104933 h 3910698"/>
                <a:gd name="connsiteX17227" fmla="*/ 10151841 w 12193737"/>
                <a:gd name="connsiteY17227" fmla="*/ 1940648 h 3910698"/>
                <a:gd name="connsiteX17228" fmla="*/ 10035063 w 12193737"/>
                <a:gd name="connsiteY17228" fmla="*/ 1873225 h 3910698"/>
                <a:gd name="connsiteX17229" fmla="*/ 10151841 w 12193737"/>
                <a:gd name="connsiteY17229" fmla="*/ 1805801 h 3910698"/>
                <a:gd name="connsiteX17230" fmla="*/ 10151841 w 12193737"/>
                <a:gd name="connsiteY17230" fmla="*/ 1940684 h 3910698"/>
                <a:gd name="connsiteX17231" fmla="*/ 10151841 w 12193737"/>
                <a:gd name="connsiteY17231" fmla="*/ 1801854 h 3910698"/>
                <a:gd name="connsiteX17232" fmla="*/ 10031658 w 12193737"/>
                <a:gd name="connsiteY17232" fmla="*/ 1871233 h 3910698"/>
                <a:gd name="connsiteX17233" fmla="*/ 10026589 w 12193737"/>
                <a:gd name="connsiteY17233" fmla="*/ 1868300 h 3910698"/>
                <a:gd name="connsiteX17234" fmla="*/ 10026589 w 12193737"/>
                <a:gd name="connsiteY17234" fmla="*/ 1723604 h 3910698"/>
                <a:gd name="connsiteX17235" fmla="*/ 10151841 w 12193737"/>
                <a:gd name="connsiteY17235" fmla="*/ 1795916 h 3910698"/>
                <a:gd name="connsiteX17236" fmla="*/ 10151841 w 12193737"/>
                <a:gd name="connsiteY17236" fmla="*/ 1801818 h 3910698"/>
                <a:gd name="connsiteX17237" fmla="*/ 10151841 w 12193737"/>
                <a:gd name="connsiteY17237" fmla="*/ 1792041 h 3910698"/>
                <a:gd name="connsiteX17238" fmla="*/ 10028291 w 12193737"/>
                <a:gd name="connsiteY17238" fmla="*/ 1720707 h 3910698"/>
                <a:gd name="connsiteX17239" fmla="*/ 10151841 w 12193737"/>
                <a:gd name="connsiteY17239" fmla="*/ 1649373 h 3910698"/>
                <a:gd name="connsiteX17240" fmla="*/ 10151841 w 12193737"/>
                <a:gd name="connsiteY17240" fmla="*/ 1792078 h 3910698"/>
                <a:gd name="connsiteX17241" fmla="*/ 10151841 w 12193737"/>
                <a:gd name="connsiteY17241" fmla="*/ 1645426 h 3910698"/>
                <a:gd name="connsiteX17242" fmla="*/ 10026589 w 12193737"/>
                <a:gd name="connsiteY17242" fmla="*/ 1717738 h 3910698"/>
                <a:gd name="connsiteX17243" fmla="*/ 10026589 w 12193737"/>
                <a:gd name="connsiteY17243" fmla="*/ 1567176 h 3910698"/>
                <a:gd name="connsiteX17244" fmla="*/ 10151841 w 12193737"/>
                <a:gd name="connsiteY17244" fmla="*/ 1639488 h 3910698"/>
                <a:gd name="connsiteX17245" fmla="*/ 10151841 w 12193737"/>
                <a:gd name="connsiteY17245" fmla="*/ 1645390 h 3910698"/>
                <a:gd name="connsiteX17246" fmla="*/ 10151841 w 12193737"/>
                <a:gd name="connsiteY17246" fmla="*/ 1635613 h 3910698"/>
                <a:gd name="connsiteX17247" fmla="*/ 10028291 w 12193737"/>
                <a:gd name="connsiteY17247" fmla="*/ 1564279 h 3910698"/>
                <a:gd name="connsiteX17248" fmla="*/ 10151841 w 12193737"/>
                <a:gd name="connsiteY17248" fmla="*/ 1492909 h 3910698"/>
                <a:gd name="connsiteX17249" fmla="*/ 10151841 w 12193737"/>
                <a:gd name="connsiteY17249" fmla="*/ 1635613 h 3910698"/>
                <a:gd name="connsiteX17250" fmla="*/ 10151841 w 12193737"/>
                <a:gd name="connsiteY17250" fmla="*/ 1488998 h 3910698"/>
                <a:gd name="connsiteX17251" fmla="*/ 10026589 w 12193737"/>
                <a:gd name="connsiteY17251" fmla="*/ 1561310 h 3910698"/>
                <a:gd name="connsiteX17252" fmla="*/ 10026589 w 12193737"/>
                <a:gd name="connsiteY17252" fmla="*/ 1410748 h 3910698"/>
                <a:gd name="connsiteX17253" fmla="*/ 10151841 w 12193737"/>
                <a:gd name="connsiteY17253" fmla="*/ 1483060 h 3910698"/>
                <a:gd name="connsiteX17254" fmla="*/ 10151841 w 12193737"/>
                <a:gd name="connsiteY17254" fmla="*/ 1488962 h 3910698"/>
                <a:gd name="connsiteX17255" fmla="*/ 10151841 w 12193737"/>
                <a:gd name="connsiteY17255" fmla="*/ 1479185 h 3910698"/>
                <a:gd name="connsiteX17256" fmla="*/ 10028291 w 12193737"/>
                <a:gd name="connsiteY17256" fmla="*/ 1407851 h 3910698"/>
                <a:gd name="connsiteX17257" fmla="*/ 10151841 w 12193737"/>
                <a:gd name="connsiteY17257" fmla="*/ 1336481 h 3910698"/>
                <a:gd name="connsiteX17258" fmla="*/ 10151841 w 12193737"/>
                <a:gd name="connsiteY17258" fmla="*/ 1479185 h 3910698"/>
                <a:gd name="connsiteX17259" fmla="*/ 10151841 w 12193737"/>
                <a:gd name="connsiteY17259" fmla="*/ 1332570 h 3910698"/>
                <a:gd name="connsiteX17260" fmla="*/ 10026589 w 12193737"/>
                <a:gd name="connsiteY17260" fmla="*/ 1404882 h 3910698"/>
                <a:gd name="connsiteX17261" fmla="*/ 10026589 w 12193737"/>
                <a:gd name="connsiteY17261" fmla="*/ 1260186 h 3910698"/>
                <a:gd name="connsiteX17262" fmla="*/ 10031695 w 12193737"/>
                <a:gd name="connsiteY17262" fmla="*/ 1257253 h 3910698"/>
                <a:gd name="connsiteX17263" fmla="*/ 10151877 w 12193737"/>
                <a:gd name="connsiteY17263" fmla="*/ 1326632 h 3910698"/>
                <a:gd name="connsiteX17264" fmla="*/ 10151877 w 12193737"/>
                <a:gd name="connsiteY17264" fmla="*/ 1332534 h 3910698"/>
                <a:gd name="connsiteX17265" fmla="*/ 10151841 w 12193737"/>
                <a:gd name="connsiteY17265" fmla="*/ 1322757 h 3910698"/>
                <a:gd name="connsiteX17266" fmla="*/ 10035063 w 12193737"/>
                <a:gd name="connsiteY17266" fmla="*/ 1255334 h 3910698"/>
                <a:gd name="connsiteX17267" fmla="*/ 10151841 w 12193737"/>
                <a:gd name="connsiteY17267" fmla="*/ 1187911 h 3910698"/>
                <a:gd name="connsiteX17268" fmla="*/ 10151841 w 12193737"/>
                <a:gd name="connsiteY17268" fmla="*/ 1322757 h 3910698"/>
                <a:gd name="connsiteX17269" fmla="*/ 10151841 w 12193737"/>
                <a:gd name="connsiteY17269" fmla="*/ 1158508 h 3910698"/>
                <a:gd name="connsiteX17270" fmla="*/ 10035063 w 12193737"/>
                <a:gd name="connsiteY17270" fmla="*/ 1091085 h 3910698"/>
                <a:gd name="connsiteX17271" fmla="*/ 10151841 w 12193737"/>
                <a:gd name="connsiteY17271" fmla="*/ 1023662 h 3910698"/>
                <a:gd name="connsiteX17272" fmla="*/ 10151841 w 12193737"/>
                <a:gd name="connsiteY17272" fmla="*/ 1158544 h 3910698"/>
                <a:gd name="connsiteX17273" fmla="*/ 10151841 w 12193737"/>
                <a:gd name="connsiteY17273" fmla="*/ 1019715 h 3910698"/>
                <a:gd name="connsiteX17274" fmla="*/ 10031658 w 12193737"/>
                <a:gd name="connsiteY17274" fmla="*/ 1089129 h 3910698"/>
                <a:gd name="connsiteX17275" fmla="*/ 10026589 w 12193737"/>
                <a:gd name="connsiteY17275" fmla="*/ 1086196 h 3910698"/>
                <a:gd name="connsiteX17276" fmla="*/ 10026589 w 12193737"/>
                <a:gd name="connsiteY17276" fmla="*/ 941501 h 3910698"/>
                <a:gd name="connsiteX17277" fmla="*/ 10151841 w 12193737"/>
                <a:gd name="connsiteY17277" fmla="*/ 1013812 h 3910698"/>
                <a:gd name="connsiteX17278" fmla="*/ 10151841 w 12193737"/>
                <a:gd name="connsiteY17278" fmla="*/ 1019715 h 3910698"/>
                <a:gd name="connsiteX17279" fmla="*/ 10151841 w 12193737"/>
                <a:gd name="connsiteY17279" fmla="*/ 1009902 h 3910698"/>
                <a:gd name="connsiteX17280" fmla="*/ 10028291 w 12193737"/>
                <a:gd name="connsiteY17280" fmla="*/ 938568 h 3910698"/>
                <a:gd name="connsiteX17281" fmla="*/ 10151841 w 12193737"/>
                <a:gd name="connsiteY17281" fmla="*/ 867197 h 3910698"/>
                <a:gd name="connsiteX17282" fmla="*/ 10151841 w 12193737"/>
                <a:gd name="connsiteY17282" fmla="*/ 1009902 h 3910698"/>
                <a:gd name="connsiteX17283" fmla="*/ 10151841 w 12193737"/>
                <a:gd name="connsiteY17283" fmla="*/ 863287 h 3910698"/>
                <a:gd name="connsiteX17284" fmla="*/ 10026589 w 12193737"/>
                <a:gd name="connsiteY17284" fmla="*/ 935598 h 3910698"/>
                <a:gd name="connsiteX17285" fmla="*/ 10026589 w 12193737"/>
                <a:gd name="connsiteY17285" fmla="*/ 785036 h 3910698"/>
                <a:gd name="connsiteX17286" fmla="*/ 10151841 w 12193737"/>
                <a:gd name="connsiteY17286" fmla="*/ 857348 h 3910698"/>
                <a:gd name="connsiteX17287" fmla="*/ 10151841 w 12193737"/>
                <a:gd name="connsiteY17287" fmla="*/ 863250 h 3910698"/>
                <a:gd name="connsiteX17288" fmla="*/ 10151841 w 12193737"/>
                <a:gd name="connsiteY17288" fmla="*/ 853474 h 3910698"/>
                <a:gd name="connsiteX17289" fmla="*/ 10028291 w 12193737"/>
                <a:gd name="connsiteY17289" fmla="*/ 782140 h 3910698"/>
                <a:gd name="connsiteX17290" fmla="*/ 10151841 w 12193737"/>
                <a:gd name="connsiteY17290" fmla="*/ 710769 h 3910698"/>
                <a:gd name="connsiteX17291" fmla="*/ 10151841 w 12193737"/>
                <a:gd name="connsiteY17291" fmla="*/ 853474 h 3910698"/>
                <a:gd name="connsiteX17292" fmla="*/ 10151841 w 12193737"/>
                <a:gd name="connsiteY17292" fmla="*/ 706859 h 3910698"/>
                <a:gd name="connsiteX17293" fmla="*/ 10026589 w 12193737"/>
                <a:gd name="connsiteY17293" fmla="*/ 779170 h 3910698"/>
                <a:gd name="connsiteX17294" fmla="*/ 10026589 w 12193737"/>
                <a:gd name="connsiteY17294" fmla="*/ 628609 h 3910698"/>
                <a:gd name="connsiteX17295" fmla="*/ 10151841 w 12193737"/>
                <a:gd name="connsiteY17295" fmla="*/ 700920 h 3910698"/>
                <a:gd name="connsiteX17296" fmla="*/ 10151841 w 12193737"/>
                <a:gd name="connsiteY17296" fmla="*/ 706823 h 3910698"/>
                <a:gd name="connsiteX17297" fmla="*/ 10151841 w 12193737"/>
                <a:gd name="connsiteY17297" fmla="*/ 697046 h 3910698"/>
                <a:gd name="connsiteX17298" fmla="*/ 10028291 w 12193737"/>
                <a:gd name="connsiteY17298" fmla="*/ 625712 h 3910698"/>
                <a:gd name="connsiteX17299" fmla="*/ 10151841 w 12193737"/>
                <a:gd name="connsiteY17299" fmla="*/ 554378 h 3910698"/>
                <a:gd name="connsiteX17300" fmla="*/ 10151841 w 12193737"/>
                <a:gd name="connsiteY17300" fmla="*/ 697082 h 3910698"/>
                <a:gd name="connsiteX17301" fmla="*/ 10151841 w 12193737"/>
                <a:gd name="connsiteY17301" fmla="*/ 550431 h 3910698"/>
                <a:gd name="connsiteX17302" fmla="*/ 10026589 w 12193737"/>
                <a:gd name="connsiteY17302" fmla="*/ 622742 h 3910698"/>
                <a:gd name="connsiteX17303" fmla="*/ 10026589 w 12193737"/>
                <a:gd name="connsiteY17303" fmla="*/ 478047 h 3910698"/>
                <a:gd name="connsiteX17304" fmla="*/ 10031695 w 12193737"/>
                <a:gd name="connsiteY17304" fmla="*/ 475114 h 3910698"/>
                <a:gd name="connsiteX17305" fmla="*/ 10151877 w 12193737"/>
                <a:gd name="connsiteY17305" fmla="*/ 544492 h 3910698"/>
                <a:gd name="connsiteX17306" fmla="*/ 10151877 w 12193737"/>
                <a:gd name="connsiteY17306" fmla="*/ 550395 h 3910698"/>
                <a:gd name="connsiteX17307" fmla="*/ 10151841 w 12193737"/>
                <a:gd name="connsiteY17307" fmla="*/ 540618 h 3910698"/>
                <a:gd name="connsiteX17308" fmla="*/ 10035063 w 12193737"/>
                <a:gd name="connsiteY17308" fmla="*/ 473194 h 3910698"/>
                <a:gd name="connsiteX17309" fmla="*/ 10151841 w 12193737"/>
                <a:gd name="connsiteY17309" fmla="*/ 405771 h 3910698"/>
                <a:gd name="connsiteX17310" fmla="*/ 10151841 w 12193737"/>
                <a:gd name="connsiteY17310" fmla="*/ 540654 h 3910698"/>
                <a:gd name="connsiteX17311" fmla="*/ 10151841 w 12193737"/>
                <a:gd name="connsiteY17311" fmla="*/ 376369 h 3910698"/>
                <a:gd name="connsiteX17312" fmla="*/ 10035063 w 12193737"/>
                <a:gd name="connsiteY17312" fmla="*/ 308945 h 3910698"/>
                <a:gd name="connsiteX17313" fmla="*/ 10151841 w 12193737"/>
                <a:gd name="connsiteY17313" fmla="*/ 241522 h 3910698"/>
                <a:gd name="connsiteX17314" fmla="*/ 10151841 w 12193737"/>
                <a:gd name="connsiteY17314" fmla="*/ 376405 h 3910698"/>
                <a:gd name="connsiteX17315" fmla="*/ 10151841 w 12193737"/>
                <a:gd name="connsiteY17315" fmla="*/ 237575 h 3910698"/>
                <a:gd name="connsiteX17316" fmla="*/ 10031658 w 12193737"/>
                <a:gd name="connsiteY17316" fmla="*/ 306954 h 3910698"/>
                <a:gd name="connsiteX17317" fmla="*/ 10026589 w 12193737"/>
                <a:gd name="connsiteY17317" fmla="*/ 304021 h 3910698"/>
                <a:gd name="connsiteX17318" fmla="*/ 10026589 w 12193737"/>
                <a:gd name="connsiteY17318" fmla="*/ 159325 h 3910698"/>
                <a:gd name="connsiteX17319" fmla="*/ 10151841 w 12193737"/>
                <a:gd name="connsiteY17319" fmla="*/ 231636 h 3910698"/>
                <a:gd name="connsiteX17320" fmla="*/ 10151841 w 12193737"/>
                <a:gd name="connsiteY17320" fmla="*/ 237539 h 3910698"/>
                <a:gd name="connsiteX17321" fmla="*/ 10151841 w 12193737"/>
                <a:gd name="connsiteY17321" fmla="*/ 227762 h 3910698"/>
                <a:gd name="connsiteX17322" fmla="*/ 10028291 w 12193737"/>
                <a:gd name="connsiteY17322" fmla="*/ 156428 h 3910698"/>
                <a:gd name="connsiteX17323" fmla="*/ 10151841 w 12193737"/>
                <a:gd name="connsiteY17323" fmla="*/ 85094 h 3910698"/>
                <a:gd name="connsiteX17324" fmla="*/ 10151841 w 12193737"/>
                <a:gd name="connsiteY17324" fmla="*/ 227798 h 3910698"/>
                <a:gd name="connsiteX17325" fmla="*/ 10151841 w 12193737"/>
                <a:gd name="connsiteY17325" fmla="*/ 81147 h 3910698"/>
                <a:gd name="connsiteX17326" fmla="*/ 10026589 w 12193737"/>
                <a:gd name="connsiteY17326" fmla="*/ 153459 h 3910698"/>
                <a:gd name="connsiteX17327" fmla="*/ 10026589 w 12193737"/>
                <a:gd name="connsiteY17327" fmla="*/ 2933 h 3910698"/>
                <a:gd name="connsiteX17328" fmla="*/ 10151841 w 12193737"/>
                <a:gd name="connsiteY17328" fmla="*/ 75245 h 3910698"/>
                <a:gd name="connsiteX17329" fmla="*/ 10151841 w 12193737"/>
                <a:gd name="connsiteY17329" fmla="*/ 81147 h 3910698"/>
                <a:gd name="connsiteX17330" fmla="*/ 11377884 w 12193737"/>
                <a:gd name="connsiteY17330" fmla="*/ 2933 h 3910698"/>
                <a:gd name="connsiteX17331" fmla="*/ 11377884 w 12193737"/>
                <a:gd name="connsiteY17331" fmla="*/ 153495 h 3910698"/>
                <a:gd name="connsiteX17332" fmla="*/ 11247527 w 12193737"/>
                <a:gd name="connsiteY17332" fmla="*/ 78214 h 3910698"/>
                <a:gd name="connsiteX17333" fmla="*/ 11377884 w 12193737"/>
                <a:gd name="connsiteY17333" fmla="*/ 2933 h 3910698"/>
                <a:gd name="connsiteX17334" fmla="*/ 11106959 w 12193737"/>
                <a:gd name="connsiteY17334" fmla="*/ 3444348 h 3910698"/>
                <a:gd name="connsiteX17335" fmla="*/ 11106959 w 12193737"/>
                <a:gd name="connsiteY17335" fmla="*/ 3594909 h 3910698"/>
                <a:gd name="connsiteX17336" fmla="*/ 10976566 w 12193737"/>
                <a:gd name="connsiteY17336" fmla="*/ 3519628 h 3910698"/>
                <a:gd name="connsiteX17337" fmla="*/ 11106959 w 12193737"/>
                <a:gd name="connsiteY17337" fmla="*/ 3444348 h 3910698"/>
                <a:gd name="connsiteX17338" fmla="*/ 10974864 w 12193737"/>
                <a:gd name="connsiteY17338" fmla="*/ 3516695 h 3910698"/>
                <a:gd name="connsiteX17339" fmla="*/ 10974864 w 12193737"/>
                <a:gd name="connsiteY17339" fmla="*/ 3366170 h 3910698"/>
                <a:gd name="connsiteX17340" fmla="*/ 11105258 w 12193737"/>
                <a:gd name="connsiteY17340" fmla="*/ 3441415 h 3910698"/>
                <a:gd name="connsiteX17341" fmla="*/ 10974864 w 12193737"/>
                <a:gd name="connsiteY17341" fmla="*/ 3516695 h 3910698"/>
                <a:gd name="connsiteX17342" fmla="*/ 10976566 w 12193737"/>
                <a:gd name="connsiteY17342" fmla="*/ 3363200 h 3910698"/>
                <a:gd name="connsiteX17343" fmla="*/ 11101889 w 12193737"/>
                <a:gd name="connsiteY17343" fmla="*/ 3290853 h 3910698"/>
                <a:gd name="connsiteX17344" fmla="*/ 11106959 w 12193737"/>
                <a:gd name="connsiteY17344" fmla="*/ 3293786 h 3910698"/>
                <a:gd name="connsiteX17345" fmla="*/ 11106959 w 12193737"/>
                <a:gd name="connsiteY17345" fmla="*/ 3438482 h 3910698"/>
                <a:gd name="connsiteX17346" fmla="*/ 10976566 w 12193737"/>
                <a:gd name="connsiteY17346" fmla="*/ 3363164 h 3910698"/>
                <a:gd name="connsiteX17347" fmla="*/ 11242422 w 12193737"/>
                <a:gd name="connsiteY17347" fmla="*/ 538699 h 3910698"/>
                <a:gd name="connsiteX17348" fmla="*/ 11237353 w 12193737"/>
                <a:gd name="connsiteY17348" fmla="*/ 541632 h 3910698"/>
                <a:gd name="connsiteX17349" fmla="*/ 11112028 w 12193737"/>
                <a:gd name="connsiteY17349" fmla="*/ 469284 h 3910698"/>
                <a:gd name="connsiteX17350" fmla="*/ 11242422 w 12193737"/>
                <a:gd name="connsiteY17350" fmla="*/ 394003 h 3910698"/>
                <a:gd name="connsiteX17351" fmla="*/ 11242422 w 12193737"/>
                <a:gd name="connsiteY17351" fmla="*/ 538699 h 3910698"/>
                <a:gd name="connsiteX17352" fmla="*/ 11245825 w 12193737"/>
                <a:gd name="connsiteY17352" fmla="*/ 706859 h 3910698"/>
                <a:gd name="connsiteX17353" fmla="*/ 11376182 w 12193737"/>
                <a:gd name="connsiteY17353" fmla="*/ 782140 h 3910698"/>
                <a:gd name="connsiteX17354" fmla="*/ 11245825 w 12193737"/>
                <a:gd name="connsiteY17354" fmla="*/ 857421 h 3910698"/>
                <a:gd name="connsiteX17355" fmla="*/ 11245825 w 12193737"/>
                <a:gd name="connsiteY17355" fmla="*/ 706859 h 3910698"/>
                <a:gd name="connsiteX17356" fmla="*/ 11245825 w 12193737"/>
                <a:gd name="connsiteY17356" fmla="*/ 1488998 h 3910698"/>
                <a:gd name="connsiteX17357" fmla="*/ 11376182 w 12193737"/>
                <a:gd name="connsiteY17357" fmla="*/ 1564279 h 3910698"/>
                <a:gd name="connsiteX17358" fmla="*/ 11245825 w 12193737"/>
                <a:gd name="connsiteY17358" fmla="*/ 1639560 h 3910698"/>
                <a:gd name="connsiteX17359" fmla="*/ 11245825 w 12193737"/>
                <a:gd name="connsiteY17359" fmla="*/ 1488998 h 3910698"/>
                <a:gd name="connsiteX17360" fmla="*/ 11245825 w 12193737"/>
                <a:gd name="connsiteY17360" fmla="*/ 2271138 h 3910698"/>
                <a:gd name="connsiteX17361" fmla="*/ 11376182 w 12193737"/>
                <a:gd name="connsiteY17361" fmla="*/ 2346419 h 3910698"/>
                <a:gd name="connsiteX17362" fmla="*/ 11245825 w 12193737"/>
                <a:gd name="connsiteY17362" fmla="*/ 2421664 h 3910698"/>
                <a:gd name="connsiteX17363" fmla="*/ 11245825 w 12193737"/>
                <a:gd name="connsiteY17363" fmla="*/ 2271138 h 3910698"/>
                <a:gd name="connsiteX17364" fmla="*/ 11245825 w 12193737"/>
                <a:gd name="connsiteY17364" fmla="*/ 3053278 h 3910698"/>
                <a:gd name="connsiteX17365" fmla="*/ 11376182 w 12193737"/>
                <a:gd name="connsiteY17365" fmla="*/ 3128559 h 3910698"/>
                <a:gd name="connsiteX17366" fmla="*/ 11245825 w 12193737"/>
                <a:gd name="connsiteY17366" fmla="*/ 3203840 h 3910698"/>
                <a:gd name="connsiteX17367" fmla="*/ 11245825 w 12193737"/>
                <a:gd name="connsiteY17367" fmla="*/ 3053278 h 3910698"/>
                <a:gd name="connsiteX17368" fmla="*/ 11106959 w 12193737"/>
                <a:gd name="connsiteY17368" fmla="*/ 2812770 h 3910698"/>
                <a:gd name="connsiteX17369" fmla="*/ 10976566 w 12193737"/>
                <a:gd name="connsiteY17369" fmla="*/ 2737489 h 3910698"/>
                <a:gd name="connsiteX17370" fmla="*/ 11106959 w 12193737"/>
                <a:gd name="connsiteY17370" fmla="*/ 2662208 h 3910698"/>
                <a:gd name="connsiteX17371" fmla="*/ 11106959 w 12193737"/>
                <a:gd name="connsiteY17371" fmla="*/ 2812770 h 3910698"/>
                <a:gd name="connsiteX17372" fmla="*/ 11106959 w 12193737"/>
                <a:gd name="connsiteY17372" fmla="*/ 2030630 h 3910698"/>
                <a:gd name="connsiteX17373" fmla="*/ 10976566 w 12193737"/>
                <a:gd name="connsiteY17373" fmla="*/ 1955349 h 3910698"/>
                <a:gd name="connsiteX17374" fmla="*/ 11106959 w 12193737"/>
                <a:gd name="connsiteY17374" fmla="*/ 1880068 h 3910698"/>
                <a:gd name="connsiteX17375" fmla="*/ 11106959 w 12193737"/>
                <a:gd name="connsiteY17375" fmla="*/ 2030630 h 3910698"/>
                <a:gd name="connsiteX17376" fmla="*/ 11106959 w 12193737"/>
                <a:gd name="connsiteY17376" fmla="*/ 1248490 h 3910698"/>
                <a:gd name="connsiteX17377" fmla="*/ 10976566 w 12193737"/>
                <a:gd name="connsiteY17377" fmla="*/ 1173210 h 3910698"/>
                <a:gd name="connsiteX17378" fmla="*/ 11106959 w 12193737"/>
                <a:gd name="connsiteY17378" fmla="*/ 1097929 h 3910698"/>
                <a:gd name="connsiteX17379" fmla="*/ 11106959 w 12193737"/>
                <a:gd name="connsiteY17379" fmla="*/ 1248490 h 3910698"/>
                <a:gd name="connsiteX17380" fmla="*/ 11110363 w 12193737"/>
                <a:gd name="connsiteY17380" fmla="*/ 779170 h 3910698"/>
                <a:gd name="connsiteX17381" fmla="*/ 11110363 w 12193737"/>
                <a:gd name="connsiteY17381" fmla="*/ 634475 h 3910698"/>
                <a:gd name="connsiteX17382" fmla="*/ 11115432 w 12193737"/>
                <a:gd name="connsiteY17382" fmla="*/ 631542 h 3910698"/>
                <a:gd name="connsiteX17383" fmla="*/ 11240720 w 12193737"/>
                <a:gd name="connsiteY17383" fmla="*/ 703889 h 3910698"/>
                <a:gd name="connsiteX17384" fmla="*/ 11110363 w 12193737"/>
                <a:gd name="connsiteY17384" fmla="*/ 779170 h 3910698"/>
                <a:gd name="connsiteX17385" fmla="*/ 11242422 w 12193737"/>
                <a:gd name="connsiteY17385" fmla="*/ 706859 h 3910698"/>
                <a:gd name="connsiteX17386" fmla="*/ 11242422 w 12193737"/>
                <a:gd name="connsiteY17386" fmla="*/ 857384 h 3910698"/>
                <a:gd name="connsiteX17387" fmla="*/ 11112028 w 12193737"/>
                <a:gd name="connsiteY17387" fmla="*/ 782103 h 3910698"/>
                <a:gd name="connsiteX17388" fmla="*/ 11242422 w 12193737"/>
                <a:gd name="connsiteY17388" fmla="*/ 706823 h 3910698"/>
                <a:gd name="connsiteX17389" fmla="*/ 11110363 w 12193737"/>
                <a:gd name="connsiteY17389" fmla="*/ 785073 h 3910698"/>
                <a:gd name="connsiteX17390" fmla="*/ 11240720 w 12193737"/>
                <a:gd name="connsiteY17390" fmla="*/ 860354 h 3910698"/>
                <a:gd name="connsiteX17391" fmla="*/ 11115432 w 12193737"/>
                <a:gd name="connsiteY17391" fmla="*/ 932701 h 3910698"/>
                <a:gd name="connsiteX17392" fmla="*/ 11110363 w 12193737"/>
                <a:gd name="connsiteY17392" fmla="*/ 929768 h 3910698"/>
                <a:gd name="connsiteX17393" fmla="*/ 11110363 w 12193737"/>
                <a:gd name="connsiteY17393" fmla="*/ 785073 h 3910698"/>
                <a:gd name="connsiteX17394" fmla="*/ 11233948 w 12193737"/>
                <a:gd name="connsiteY17394" fmla="*/ 1020692 h 3910698"/>
                <a:gd name="connsiteX17395" fmla="*/ 11110363 w 12193737"/>
                <a:gd name="connsiteY17395" fmla="*/ 1092063 h 3910698"/>
                <a:gd name="connsiteX17396" fmla="*/ 11110363 w 12193737"/>
                <a:gd name="connsiteY17396" fmla="*/ 949322 h 3910698"/>
                <a:gd name="connsiteX17397" fmla="*/ 11233948 w 12193737"/>
                <a:gd name="connsiteY17397" fmla="*/ 1020692 h 3910698"/>
                <a:gd name="connsiteX17398" fmla="*/ 11240720 w 12193737"/>
                <a:gd name="connsiteY17398" fmla="*/ 1173210 h 3910698"/>
                <a:gd name="connsiteX17399" fmla="*/ 11110363 w 12193737"/>
                <a:gd name="connsiteY17399" fmla="*/ 1248490 h 3910698"/>
                <a:gd name="connsiteX17400" fmla="*/ 11110363 w 12193737"/>
                <a:gd name="connsiteY17400" fmla="*/ 1097965 h 3910698"/>
                <a:gd name="connsiteX17401" fmla="*/ 11240720 w 12193737"/>
                <a:gd name="connsiteY17401" fmla="*/ 1173246 h 3910698"/>
                <a:gd name="connsiteX17402" fmla="*/ 11110363 w 12193737"/>
                <a:gd name="connsiteY17402" fmla="*/ 1254357 h 3910698"/>
                <a:gd name="connsiteX17403" fmla="*/ 11233948 w 12193737"/>
                <a:gd name="connsiteY17403" fmla="*/ 1325727 h 3910698"/>
                <a:gd name="connsiteX17404" fmla="*/ 11110363 w 12193737"/>
                <a:gd name="connsiteY17404" fmla="*/ 1397097 h 3910698"/>
                <a:gd name="connsiteX17405" fmla="*/ 11110363 w 12193737"/>
                <a:gd name="connsiteY17405" fmla="*/ 1254357 h 3910698"/>
                <a:gd name="connsiteX17406" fmla="*/ 11115432 w 12193737"/>
                <a:gd name="connsiteY17406" fmla="*/ 1413717 h 3910698"/>
                <a:gd name="connsiteX17407" fmla="*/ 11240720 w 12193737"/>
                <a:gd name="connsiteY17407" fmla="*/ 1486065 h 3910698"/>
                <a:gd name="connsiteX17408" fmla="*/ 11110363 w 12193737"/>
                <a:gd name="connsiteY17408" fmla="*/ 1561346 h 3910698"/>
                <a:gd name="connsiteX17409" fmla="*/ 11110363 w 12193737"/>
                <a:gd name="connsiteY17409" fmla="*/ 1416651 h 3910698"/>
                <a:gd name="connsiteX17410" fmla="*/ 11115432 w 12193737"/>
                <a:gd name="connsiteY17410" fmla="*/ 1413717 h 3910698"/>
                <a:gd name="connsiteX17411" fmla="*/ 11242422 w 12193737"/>
                <a:gd name="connsiteY17411" fmla="*/ 1488998 h 3910698"/>
                <a:gd name="connsiteX17412" fmla="*/ 11242422 w 12193737"/>
                <a:gd name="connsiteY17412" fmla="*/ 1639560 h 3910698"/>
                <a:gd name="connsiteX17413" fmla="*/ 11112028 w 12193737"/>
                <a:gd name="connsiteY17413" fmla="*/ 1564279 h 3910698"/>
                <a:gd name="connsiteX17414" fmla="*/ 11242422 w 12193737"/>
                <a:gd name="connsiteY17414" fmla="*/ 1488998 h 3910698"/>
                <a:gd name="connsiteX17415" fmla="*/ 11110363 w 12193737"/>
                <a:gd name="connsiteY17415" fmla="*/ 1567212 h 3910698"/>
                <a:gd name="connsiteX17416" fmla="*/ 11240720 w 12193737"/>
                <a:gd name="connsiteY17416" fmla="*/ 1642493 h 3910698"/>
                <a:gd name="connsiteX17417" fmla="*/ 11115396 w 12193737"/>
                <a:gd name="connsiteY17417" fmla="*/ 1714841 h 3910698"/>
                <a:gd name="connsiteX17418" fmla="*/ 11110327 w 12193737"/>
                <a:gd name="connsiteY17418" fmla="*/ 1711908 h 3910698"/>
                <a:gd name="connsiteX17419" fmla="*/ 11110327 w 12193737"/>
                <a:gd name="connsiteY17419" fmla="*/ 1567212 h 3910698"/>
                <a:gd name="connsiteX17420" fmla="*/ 11233948 w 12193737"/>
                <a:gd name="connsiteY17420" fmla="*/ 1802832 h 3910698"/>
                <a:gd name="connsiteX17421" fmla="*/ 11110363 w 12193737"/>
                <a:gd name="connsiteY17421" fmla="*/ 1874202 h 3910698"/>
                <a:gd name="connsiteX17422" fmla="*/ 11110363 w 12193737"/>
                <a:gd name="connsiteY17422" fmla="*/ 1731498 h 3910698"/>
                <a:gd name="connsiteX17423" fmla="*/ 11233948 w 12193737"/>
                <a:gd name="connsiteY17423" fmla="*/ 1802868 h 3910698"/>
                <a:gd name="connsiteX17424" fmla="*/ 11240720 w 12193737"/>
                <a:gd name="connsiteY17424" fmla="*/ 1955349 h 3910698"/>
                <a:gd name="connsiteX17425" fmla="*/ 11110363 w 12193737"/>
                <a:gd name="connsiteY17425" fmla="*/ 2030630 h 3910698"/>
                <a:gd name="connsiteX17426" fmla="*/ 11110363 w 12193737"/>
                <a:gd name="connsiteY17426" fmla="*/ 1880104 h 3910698"/>
                <a:gd name="connsiteX17427" fmla="*/ 11240720 w 12193737"/>
                <a:gd name="connsiteY17427" fmla="*/ 1955385 h 3910698"/>
                <a:gd name="connsiteX17428" fmla="*/ 11110363 w 12193737"/>
                <a:gd name="connsiteY17428" fmla="*/ 2036496 h 3910698"/>
                <a:gd name="connsiteX17429" fmla="*/ 11233984 w 12193737"/>
                <a:gd name="connsiteY17429" fmla="*/ 2107866 h 3910698"/>
                <a:gd name="connsiteX17430" fmla="*/ 11110363 w 12193737"/>
                <a:gd name="connsiteY17430" fmla="*/ 2179237 h 3910698"/>
                <a:gd name="connsiteX17431" fmla="*/ 11110363 w 12193737"/>
                <a:gd name="connsiteY17431" fmla="*/ 2036496 h 3910698"/>
                <a:gd name="connsiteX17432" fmla="*/ 11115432 w 12193737"/>
                <a:gd name="connsiteY17432" fmla="*/ 2195857 h 3910698"/>
                <a:gd name="connsiteX17433" fmla="*/ 11240720 w 12193737"/>
                <a:gd name="connsiteY17433" fmla="*/ 2268205 h 3910698"/>
                <a:gd name="connsiteX17434" fmla="*/ 11110363 w 12193737"/>
                <a:gd name="connsiteY17434" fmla="*/ 2343450 h 3910698"/>
                <a:gd name="connsiteX17435" fmla="*/ 11110363 w 12193737"/>
                <a:gd name="connsiteY17435" fmla="*/ 2198754 h 3910698"/>
                <a:gd name="connsiteX17436" fmla="*/ 11115432 w 12193737"/>
                <a:gd name="connsiteY17436" fmla="*/ 2195821 h 3910698"/>
                <a:gd name="connsiteX17437" fmla="*/ 11242422 w 12193737"/>
                <a:gd name="connsiteY17437" fmla="*/ 2271138 h 3910698"/>
                <a:gd name="connsiteX17438" fmla="*/ 11242422 w 12193737"/>
                <a:gd name="connsiteY17438" fmla="*/ 2421664 h 3910698"/>
                <a:gd name="connsiteX17439" fmla="*/ 11112028 w 12193737"/>
                <a:gd name="connsiteY17439" fmla="*/ 2346419 h 3910698"/>
                <a:gd name="connsiteX17440" fmla="*/ 11242422 w 12193737"/>
                <a:gd name="connsiteY17440" fmla="*/ 2271138 h 3910698"/>
                <a:gd name="connsiteX17441" fmla="*/ 11110363 w 12193737"/>
                <a:gd name="connsiteY17441" fmla="*/ 2349352 h 3910698"/>
                <a:gd name="connsiteX17442" fmla="*/ 11240720 w 12193737"/>
                <a:gd name="connsiteY17442" fmla="*/ 2424633 h 3910698"/>
                <a:gd name="connsiteX17443" fmla="*/ 11115432 w 12193737"/>
                <a:gd name="connsiteY17443" fmla="*/ 2496981 h 3910698"/>
                <a:gd name="connsiteX17444" fmla="*/ 11110363 w 12193737"/>
                <a:gd name="connsiteY17444" fmla="*/ 2494048 h 3910698"/>
                <a:gd name="connsiteX17445" fmla="*/ 11110363 w 12193737"/>
                <a:gd name="connsiteY17445" fmla="*/ 2349352 h 3910698"/>
                <a:gd name="connsiteX17446" fmla="*/ 11233948 w 12193737"/>
                <a:gd name="connsiteY17446" fmla="*/ 2584972 h 3910698"/>
                <a:gd name="connsiteX17447" fmla="*/ 11110363 w 12193737"/>
                <a:gd name="connsiteY17447" fmla="*/ 2656342 h 3910698"/>
                <a:gd name="connsiteX17448" fmla="*/ 11110363 w 12193737"/>
                <a:gd name="connsiteY17448" fmla="*/ 2513601 h 3910698"/>
                <a:gd name="connsiteX17449" fmla="*/ 11233948 w 12193737"/>
                <a:gd name="connsiteY17449" fmla="*/ 2584972 h 3910698"/>
                <a:gd name="connsiteX17450" fmla="*/ 11240720 w 12193737"/>
                <a:gd name="connsiteY17450" fmla="*/ 2737489 h 3910698"/>
                <a:gd name="connsiteX17451" fmla="*/ 11110363 w 12193737"/>
                <a:gd name="connsiteY17451" fmla="*/ 2812770 h 3910698"/>
                <a:gd name="connsiteX17452" fmla="*/ 11110363 w 12193737"/>
                <a:gd name="connsiteY17452" fmla="*/ 2662244 h 3910698"/>
                <a:gd name="connsiteX17453" fmla="*/ 11240720 w 12193737"/>
                <a:gd name="connsiteY17453" fmla="*/ 2737489 h 3910698"/>
                <a:gd name="connsiteX17454" fmla="*/ 11110363 w 12193737"/>
                <a:gd name="connsiteY17454" fmla="*/ 2818636 h 3910698"/>
                <a:gd name="connsiteX17455" fmla="*/ 11233948 w 12193737"/>
                <a:gd name="connsiteY17455" fmla="*/ 2890006 h 3910698"/>
                <a:gd name="connsiteX17456" fmla="*/ 11110363 w 12193737"/>
                <a:gd name="connsiteY17456" fmla="*/ 2961376 h 3910698"/>
                <a:gd name="connsiteX17457" fmla="*/ 11110363 w 12193737"/>
                <a:gd name="connsiteY17457" fmla="*/ 2818636 h 3910698"/>
                <a:gd name="connsiteX17458" fmla="*/ 11115432 w 12193737"/>
                <a:gd name="connsiteY17458" fmla="*/ 2977997 h 3910698"/>
                <a:gd name="connsiteX17459" fmla="*/ 11240720 w 12193737"/>
                <a:gd name="connsiteY17459" fmla="*/ 3050345 h 3910698"/>
                <a:gd name="connsiteX17460" fmla="*/ 11110363 w 12193737"/>
                <a:gd name="connsiteY17460" fmla="*/ 3125626 h 3910698"/>
                <a:gd name="connsiteX17461" fmla="*/ 11110363 w 12193737"/>
                <a:gd name="connsiteY17461" fmla="*/ 2980930 h 3910698"/>
                <a:gd name="connsiteX17462" fmla="*/ 11115432 w 12193737"/>
                <a:gd name="connsiteY17462" fmla="*/ 2977997 h 3910698"/>
                <a:gd name="connsiteX17463" fmla="*/ 11242422 w 12193737"/>
                <a:gd name="connsiteY17463" fmla="*/ 3053278 h 3910698"/>
                <a:gd name="connsiteX17464" fmla="*/ 11242422 w 12193737"/>
                <a:gd name="connsiteY17464" fmla="*/ 3203840 h 3910698"/>
                <a:gd name="connsiteX17465" fmla="*/ 11112028 w 12193737"/>
                <a:gd name="connsiteY17465" fmla="*/ 3128559 h 3910698"/>
                <a:gd name="connsiteX17466" fmla="*/ 11242422 w 12193737"/>
                <a:gd name="connsiteY17466" fmla="*/ 3053278 h 3910698"/>
                <a:gd name="connsiteX17467" fmla="*/ 11110363 w 12193737"/>
                <a:gd name="connsiteY17467" fmla="*/ 3131492 h 3910698"/>
                <a:gd name="connsiteX17468" fmla="*/ 11240720 w 12193737"/>
                <a:gd name="connsiteY17468" fmla="*/ 3206773 h 3910698"/>
                <a:gd name="connsiteX17469" fmla="*/ 11115396 w 12193737"/>
                <a:gd name="connsiteY17469" fmla="*/ 3279121 h 3910698"/>
                <a:gd name="connsiteX17470" fmla="*/ 11110327 w 12193737"/>
                <a:gd name="connsiteY17470" fmla="*/ 3276188 h 3910698"/>
                <a:gd name="connsiteX17471" fmla="*/ 11110327 w 12193737"/>
                <a:gd name="connsiteY17471" fmla="*/ 3131492 h 3910698"/>
                <a:gd name="connsiteX17472" fmla="*/ 11242422 w 12193737"/>
                <a:gd name="connsiteY17472" fmla="*/ 3209706 h 3910698"/>
                <a:gd name="connsiteX17473" fmla="*/ 11242422 w 12193737"/>
                <a:gd name="connsiteY17473" fmla="*/ 3352446 h 3910698"/>
                <a:gd name="connsiteX17474" fmla="*/ 11118800 w 12193737"/>
                <a:gd name="connsiteY17474" fmla="*/ 3281076 h 3910698"/>
                <a:gd name="connsiteX17475" fmla="*/ 11242422 w 12193737"/>
                <a:gd name="connsiteY17475" fmla="*/ 3209706 h 3910698"/>
                <a:gd name="connsiteX17476" fmla="*/ 11242422 w 12193737"/>
                <a:gd name="connsiteY17476" fmla="*/ 3047412 h 3910698"/>
                <a:gd name="connsiteX17477" fmla="*/ 11118836 w 12193737"/>
                <a:gd name="connsiteY17477" fmla="*/ 2976041 h 3910698"/>
                <a:gd name="connsiteX17478" fmla="*/ 11242422 w 12193737"/>
                <a:gd name="connsiteY17478" fmla="*/ 2904671 h 3910698"/>
                <a:gd name="connsiteX17479" fmla="*/ 11242422 w 12193737"/>
                <a:gd name="connsiteY17479" fmla="*/ 3047376 h 3910698"/>
                <a:gd name="connsiteX17480" fmla="*/ 11237353 w 12193737"/>
                <a:gd name="connsiteY17480" fmla="*/ 2888051 h 3910698"/>
                <a:gd name="connsiteX17481" fmla="*/ 11112028 w 12193737"/>
                <a:gd name="connsiteY17481" fmla="*/ 2815703 h 3910698"/>
                <a:gd name="connsiteX17482" fmla="*/ 11242422 w 12193737"/>
                <a:gd name="connsiteY17482" fmla="*/ 2740422 h 3910698"/>
                <a:gd name="connsiteX17483" fmla="*/ 11242422 w 12193737"/>
                <a:gd name="connsiteY17483" fmla="*/ 2885118 h 3910698"/>
                <a:gd name="connsiteX17484" fmla="*/ 11237353 w 12193737"/>
                <a:gd name="connsiteY17484" fmla="*/ 2888051 h 3910698"/>
                <a:gd name="connsiteX17485" fmla="*/ 11242422 w 12193737"/>
                <a:gd name="connsiteY17485" fmla="*/ 2734556 h 3910698"/>
                <a:gd name="connsiteX17486" fmla="*/ 11112028 w 12193737"/>
                <a:gd name="connsiteY17486" fmla="*/ 2659275 h 3910698"/>
                <a:gd name="connsiteX17487" fmla="*/ 11237353 w 12193737"/>
                <a:gd name="connsiteY17487" fmla="*/ 2586927 h 3910698"/>
                <a:gd name="connsiteX17488" fmla="*/ 11242422 w 12193737"/>
                <a:gd name="connsiteY17488" fmla="*/ 2589860 h 3910698"/>
                <a:gd name="connsiteX17489" fmla="*/ 11242422 w 12193737"/>
                <a:gd name="connsiteY17489" fmla="*/ 2734556 h 3910698"/>
                <a:gd name="connsiteX17490" fmla="*/ 11118836 w 12193737"/>
                <a:gd name="connsiteY17490" fmla="*/ 2498936 h 3910698"/>
                <a:gd name="connsiteX17491" fmla="*/ 11242458 w 12193737"/>
                <a:gd name="connsiteY17491" fmla="*/ 2427566 h 3910698"/>
                <a:gd name="connsiteX17492" fmla="*/ 11242458 w 12193737"/>
                <a:gd name="connsiteY17492" fmla="*/ 2570307 h 3910698"/>
                <a:gd name="connsiteX17493" fmla="*/ 11118836 w 12193737"/>
                <a:gd name="connsiteY17493" fmla="*/ 2498936 h 3910698"/>
                <a:gd name="connsiteX17494" fmla="*/ 11242422 w 12193737"/>
                <a:gd name="connsiteY17494" fmla="*/ 2265272 h 3910698"/>
                <a:gd name="connsiteX17495" fmla="*/ 11118836 w 12193737"/>
                <a:gd name="connsiteY17495" fmla="*/ 2193902 h 3910698"/>
                <a:gd name="connsiteX17496" fmla="*/ 11242422 w 12193737"/>
                <a:gd name="connsiteY17496" fmla="*/ 2122531 h 3910698"/>
                <a:gd name="connsiteX17497" fmla="*/ 11242422 w 12193737"/>
                <a:gd name="connsiteY17497" fmla="*/ 2265236 h 3910698"/>
                <a:gd name="connsiteX17498" fmla="*/ 11237353 w 12193737"/>
                <a:gd name="connsiteY17498" fmla="*/ 2105911 h 3910698"/>
                <a:gd name="connsiteX17499" fmla="*/ 11112028 w 12193737"/>
                <a:gd name="connsiteY17499" fmla="*/ 2033563 h 3910698"/>
                <a:gd name="connsiteX17500" fmla="*/ 11242422 w 12193737"/>
                <a:gd name="connsiteY17500" fmla="*/ 1958282 h 3910698"/>
                <a:gd name="connsiteX17501" fmla="*/ 11242422 w 12193737"/>
                <a:gd name="connsiteY17501" fmla="*/ 2102978 h 3910698"/>
                <a:gd name="connsiteX17502" fmla="*/ 11237353 w 12193737"/>
                <a:gd name="connsiteY17502" fmla="*/ 2105911 h 3910698"/>
                <a:gd name="connsiteX17503" fmla="*/ 11242422 w 12193737"/>
                <a:gd name="connsiteY17503" fmla="*/ 1952416 h 3910698"/>
                <a:gd name="connsiteX17504" fmla="*/ 11112028 w 12193737"/>
                <a:gd name="connsiteY17504" fmla="*/ 1877135 h 3910698"/>
                <a:gd name="connsiteX17505" fmla="*/ 11237353 w 12193737"/>
                <a:gd name="connsiteY17505" fmla="*/ 1804787 h 3910698"/>
                <a:gd name="connsiteX17506" fmla="*/ 11242422 w 12193737"/>
                <a:gd name="connsiteY17506" fmla="*/ 1807720 h 3910698"/>
                <a:gd name="connsiteX17507" fmla="*/ 11242422 w 12193737"/>
                <a:gd name="connsiteY17507" fmla="*/ 1952416 h 3910698"/>
                <a:gd name="connsiteX17508" fmla="*/ 11118836 w 12193737"/>
                <a:gd name="connsiteY17508" fmla="*/ 1716797 h 3910698"/>
                <a:gd name="connsiteX17509" fmla="*/ 11242458 w 12193737"/>
                <a:gd name="connsiteY17509" fmla="*/ 1645426 h 3910698"/>
                <a:gd name="connsiteX17510" fmla="*/ 11242458 w 12193737"/>
                <a:gd name="connsiteY17510" fmla="*/ 1788167 h 3910698"/>
                <a:gd name="connsiteX17511" fmla="*/ 11118836 w 12193737"/>
                <a:gd name="connsiteY17511" fmla="*/ 1716797 h 3910698"/>
                <a:gd name="connsiteX17512" fmla="*/ 11242422 w 12193737"/>
                <a:gd name="connsiteY17512" fmla="*/ 1483132 h 3910698"/>
                <a:gd name="connsiteX17513" fmla="*/ 11118836 w 12193737"/>
                <a:gd name="connsiteY17513" fmla="*/ 1411762 h 3910698"/>
                <a:gd name="connsiteX17514" fmla="*/ 11242422 w 12193737"/>
                <a:gd name="connsiteY17514" fmla="*/ 1340392 h 3910698"/>
                <a:gd name="connsiteX17515" fmla="*/ 11242422 w 12193737"/>
                <a:gd name="connsiteY17515" fmla="*/ 1483132 h 3910698"/>
                <a:gd name="connsiteX17516" fmla="*/ 11237353 w 12193737"/>
                <a:gd name="connsiteY17516" fmla="*/ 1323771 h 3910698"/>
                <a:gd name="connsiteX17517" fmla="*/ 11112028 w 12193737"/>
                <a:gd name="connsiteY17517" fmla="*/ 1251423 h 3910698"/>
                <a:gd name="connsiteX17518" fmla="*/ 11242422 w 12193737"/>
                <a:gd name="connsiteY17518" fmla="*/ 1176143 h 3910698"/>
                <a:gd name="connsiteX17519" fmla="*/ 11242422 w 12193737"/>
                <a:gd name="connsiteY17519" fmla="*/ 1320838 h 3910698"/>
                <a:gd name="connsiteX17520" fmla="*/ 11237353 w 12193737"/>
                <a:gd name="connsiteY17520" fmla="*/ 1323771 h 3910698"/>
                <a:gd name="connsiteX17521" fmla="*/ 11242422 w 12193737"/>
                <a:gd name="connsiteY17521" fmla="*/ 1170240 h 3910698"/>
                <a:gd name="connsiteX17522" fmla="*/ 11112028 w 12193737"/>
                <a:gd name="connsiteY17522" fmla="*/ 1094959 h 3910698"/>
                <a:gd name="connsiteX17523" fmla="*/ 11237353 w 12193737"/>
                <a:gd name="connsiteY17523" fmla="*/ 1022611 h 3910698"/>
                <a:gd name="connsiteX17524" fmla="*/ 11242422 w 12193737"/>
                <a:gd name="connsiteY17524" fmla="*/ 1025544 h 3910698"/>
                <a:gd name="connsiteX17525" fmla="*/ 11242422 w 12193737"/>
                <a:gd name="connsiteY17525" fmla="*/ 1170240 h 3910698"/>
                <a:gd name="connsiteX17526" fmla="*/ 11118836 w 12193737"/>
                <a:gd name="connsiteY17526" fmla="*/ 934657 h 3910698"/>
                <a:gd name="connsiteX17527" fmla="*/ 11242458 w 12193737"/>
                <a:gd name="connsiteY17527" fmla="*/ 863287 h 3910698"/>
                <a:gd name="connsiteX17528" fmla="*/ 11242458 w 12193737"/>
                <a:gd name="connsiteY17528" fmla="*/ 1006027 h 3910698"/>
                <a:gd name="connsiteX17529" fmla="*/ 11118836 w 12193737"/>
                <a:gd name="connsiteY17529" fmla="*/ 934657 h 3910698"/>
                <a:gd name="connsiteX17530" fmla="*/ 11242422 w 12193737"/>
                <a:gd name="connsiteY17530" fmla="*/ 700993 h 3910698"/>
                <a:gd name="connsiteX17531" fmla="*/ 11118836 w 12193737"/>
                <a:gd name="connsiteY17531" fmla="*/ 629622 h 3910698"/>
                <a:gd name="connsiteX17532" fmla="*/ 11242422 w 12193737"/>
                <a:gd name="connsiteY17532" fmla="*/ 558252 h 3910698"/>
                <a:gd name="connsiteX17533" fmla="*/ 11242422 w 12193737"/>
                <a:gd name="connsiteY17533" fmla="*/ 700956 h 3910698"/>
                <a:gd name="connsiteX17534" fmla="*/ 11110363 w 12193737"/>
                <a:gd name="connsiteY17534" fmla="*/ 466351 h 3910698"/>
                <a:gd name="connsiteX17535" fmla="*/ 11110363 w 12193737"/>
                <a:gd name="connsiteY17535" fmla="*/ 315825 h 3910698"/>
                <a:gd name="connsiteX17536" fmla="*/ 11240720 w 12193737"/>
                <a:gd name="connsiteY17536" fmla="*/ 391106 h 3910698"/>
                <a:gd name="connsiteX17537" fmla="*/ 11110363 w 12193737"/>
                <a:gd name="connsiteY17537" fmla="*/ 466387 h 3910698"/>
                <a:gd name="connsiteX17538" fmla="*/ 11233948 w 12193737"/>
                <a:gd name="connsiteY17538" fmla="*/ 543587 h 3910698"/>
                <a:gd name="connsiteX17539" fmla="*/ 11110363 w 12193737"/>
                <a:gd name="connsiteY17539" fmla="*/ 614957 h 3910698"/>
                <a:gd name="connsiteX17540" fmla="*/ 11110363 w 12193737"/>
                <a:gd name="connsiteY17540" fmla="*/ 472217 h 3910698"/>
                <a:gd name="connsiteX17541" fmla="*/ 11233948 w 12193737"/>
                <a:gd name="connsiteY17541" fmla="*/ 543587 h 3910698"/>
                <a:gd name="connsiteX17542" fmla="*/ 11106959 w 12193737"/>
                <a:gd name="connsiteY17542" fmla="*/ 466351 h 3910698"/>
                <a:gd name="connsiteX17543" fmla="*/ 10976566 w 12193737"/>
                <a:gd name="connsiteY17543" fmla="*/ 391070 h 3910698"/>
                <a:gd name="connsiteX17544" fmla="*/ 11106959 w 12193737"/>
                <a:gd name="connsiteY17544" fmla="*/ 315789 h 3910698"/>
                <a:gd name="connsiteX17545" fmla="*/ 11106959 w 12193737"/>
                <a:gd name="connsiteY17545" fmla="*/ 466351 h 3910698"/>
                <a:gd name="connsiteX17546" fmla="*/ 11105258 w 12193737"/>
                <a:gd name="connsiteY17546" fmla="*/ 469284 h 3910698"/>
                <a:gd name="connsiteX17547" fmla="*/ 10974864 w 12193737"/>
                <a:gd name="connsiteY17547" fmla="*/ 544565 h 3910698"/>
                <a:gd name="connsiteX17548" fmla="*/ 10974864 w 12193737"/>
                <a:gd name="connsiteY17548" fmla="*/ 394003 h 3910698"/>
                <a:gd name="connsiteX17549" fmla="*/ 11105258 w 12193737"/>
                <a:gd name="connsiteY17549" fmla="*/ 469284 h 3910698"/>
                <a:gd name="connsiteX17550" fmla="*/ 11106959 w 12193737"/>
                <a:gd name="connsiteY17550" fmla="*/ 472217 h 3910698"/>
                <a:gd name="connsiteX17551" fmla="*/ 11106959 w 12193737"/>
                <a:gd name="connsiteY17551" fmla="*/ 616913 h 3910698"/>
                <a:gd name="connsiteX17552" fmla="*/ 11101889 w 12193737"/>
                <a:gd name="connsiteY17552" fmla="*/ 619846 h 3910698"/>
                <a:gd name="connsiteX17553" fmla="*/ 10976566 w 12193737"/>
                <a:gd name="connsiteY17553" fmla="*/ 547498 h 3910698"/>
                <a:gd name="connsiteX17554" fmla="*/ 11106959 w 12193737"/>
                <a:gd name="connsiteY17554" fmla="*/ 472217 h 3910698"/>
                <a:gd name="connsiteX17555" fmla="*/ 11106959 w 12193737"/>
                <a:gd name="connsiteY17555" fmla="*/ 636466 h 3910698"/>
                <a:gd name="connsiteX17556" fmla="*/ 11106959 w 12193737"/>
                <a:gd name="connsiteY17556" fmla="*/ 779207 h 3910698"/>
                <a:gd name="connsiteX17557" fmla="*/ 10983373 w 12193737"/>
                <a:gd name="connsiteY17557" fmla="*/ 707836 h 3910698"/>
                <a:gd name="connsiteX17558" fmla="*/ 11106959 w 12193737"/>
                <a:gd name="connsiteY17558" fmla="*/ 636466 h 3910698"/>
                <a:gd name="connsiteX17559" fmla="*/ 11106959 w 12193737"/>
                <a:gd name="connsiteY17559" fmla="*/ 927813 h 3910698"/>
                <a:gd name="connsiteX17560" fmla="*/ 10983337 w 12193737"/>
                <a:gd name="connsiteY17560" fmla="*/ 856443 h 3910698"/>
                <a:gd name="connsiteX17561" fmla="*/ 11106959 w 12193737"/>
                <a:gd name="connsiteY17561" fmla="*/ 785073 h 3910698"/>
                <a:gd name="connsiteX17562" fmla="*/ 11106959 w 12193737"/>
                <a:gd name="connsiteY17562" fmla="*/ 927813 h 3910698"/>
                <a:gd name="connsiteX17563" fmla="*/ 11106959 w 12193737"/>
                <a:gd name="connsiteY17563" fmla="*/ 947367 h 3910698"/>
                <a:gd name="connsiteX17564" fmla="*/ 11106959 w 12193737"/>
                <a:gd name="connsiteY17564" fmla="*/ 1092063 h 3910698"/>
                <a:gd name="connsiteX17565" fmla="*/ 10976566 w 12193737"/>
                <a:gd name="connsiteY17565" fmla="*/ 1016782 h 3910698"/>
                <a:gd name="connsiteX17566" fmla="*/ 11101889 w 12193737"/>
                <a:gd name="connsiteY17566" fmla="*/ 944434 h 3910698"/>
                <a:gd name="connsiteX17567" fmla="*/ 11106959 w 12193737"/>
                <a:gd name="connsiteY17567" fmla="*/ 947367 h 3910698"/>
                <a:gd name="connsiteX17568" fmla="*/ 11105258 w 12193737"/>
                <a:gd name="connsiteY17568" fmla="*/ 1094996 h 3910698"/>
                <a:gd name="connsiteX17569" fmla="*/ 10974864 w 12193737"/>
                <a:gd name="connsiteY17569" fmla="*/ 1170276 h 3910698"/>
                <a:gd name="connsiteX17570" fmla="*/ 10974864 w 12193737"/>
                <a:gd name="connsiteY17570" fmla="*/ 1019715 h 3910698"/>
                <a:gd name="connsiteX17571" fmla="*/ 11105258 w 12193737"/>
                <a:gd name="connsiteY17571" fmla="*/ 1094996 h 3910698"/>
                <a:gd name="connsiteX17572" fmla="*/ 11105258 w 12193737"/>
                <a:gd name="connsiteY17572" fmla="*/ 1251423 h 3910698"/>
                <a:gd name="connsiteX17573" fmla="*/ 10974864 w 12193737"/>
                <a:gd name="connsiteY17573" fmla="*/ 1326704 h 3910698"/>
                <a:gd name="connsiteX17574" fmla="*/ 10974864 w 12193737"/>
                <a:gd name="connsiteY17574" fmla="*/ 1176143 h 3910698"/>
                <a:gd name="connsiteX17575" fmla="*/ 11105258 w 12193737"/>
                <a:gd name="connsiteY17575" fmla="*/ 1251423 h 3910698"/>
                <a:gd name="connsiteX17576" fmla="*/ 11106959 w 12193737"/>
                <a:gd name="connsiteY17576" fmla="*/ 1254357 h 3910698"/>
                <a:gd name="connsiteX17577" fmla="*/ 11106959 w 12193737"/>
                <a:gd name="connsiteY17577" fmla="*/ 1399052 h 3910698"/>
                <a:gd name="connsiteX17578" fmla="*/ 11101889 w 12193737"/>
                <a:gd name="connsiteY17578" fmla="*/ 1401985 h 3910698"/>
                <a:gd name="connsiteX17579" fmla="*/ 10976566 w 12193737"/>
                <a:gd name="connsiteY17579" fmla="*/ 1329637 h 3910698"/>
                <a:gd name="connsiteX17580" fmla="*/ 11106959 w 12193737"/>
                <a:gd name="connsiteY17580" fmla="*/ 1254357 h 3910698"/>
                <a:gd name="connsiteX17581" fmla="*/ 11106959 w 12193737"/>
                <a:gd name="connsiteY17581" fmla="*/ 1418606 h 3910698"/>
                <a:gd name="connsiteX17582" fmla="*/ 11106959 w 12193737"/>
                <a:gd name="connsiteY17582" fmla="*/ 1561346 h 3910698"/>
                <a:gd name="connsiteX17583" fmla="*/ 10983337 w 12193737"/>
                <a:gd name="connsiteY17583" fmla="*/ 1489976 h 3910698"/>
                <a:gd name="connsiteX17584" fmla="*/ 11106959 w 12193737"/>
                <a:gd name="connsiteY17584" fmla="*/ 1418606 h 3910698"/>
                <a:gd name="connsiteX17585" fmla="*/ 11106959 w 12193737"/>
                <a:gd name="connsiteY17585" fmla="*/ 1709953 h 3910698"/>
                <a:gd name="connsiteX17586" fmla="*/ 10983337 w 12193737"/>
                <a:gd name="connsiteY17586" fmla="*/ 1638583 h 3910698"/>
                <a:gd name="connsiteX17587" fmla="*/ 11106959 w 12193737"/>
                <a:gd name="connsiteY17587" fmla="*/ 1567212 h 3910698"/>
                <a:gd name="connsiteX17588" fmla="*/ 11106959 w 12193737"/>
                <a:gd name="connsiteY17588" fmla="*/ 1709953 h 3910698"/>
                <a:gd name="connsiteX17589" fmla="*/ 11106959 w 12193737"/>
                <a:gd name="connsiteY17589" fmla="*/ 1729506 h 3910698"/>
                <a:gd name="connsiteX17590" fmla="*/ 11106959 w 12193737"/>
                <a:gd name="connsiteY17590" fmla="*/ 1874202 h 3910698"/>
                <a:gd name="connsiteX17591" fmla="*/ 10976566 w 12193737"/>
                <a:gd name="connsiteY17591" fmla="*/ 1798921 h 3910698"/>
                <a:gd name="connsiteX17592" fmla="*/ 11101889 w 12193737"/>
                <a:gd name="connsiteY17592" fmla="*/ 1726573 h 3910698"/>
                <a:gd name="connsiteX17593" fmla="*/ 11106959 w 12193737"/>
                <a:gd name="connsiteY17593" fmla="*/ 1729506 h 3910698"/>
                <a:gd name="connsiteX17594" fmla="*/ 11105258 w 12193737"/>
                <a:gd name="connsiteY17594" fmla="*/ 1877135 h 3910698"/>
                <a:gd name="connsiteX17595" fmla="*/ 10974864 w 12193737"/>
                <a:gd name="connsiteY17595" fmla="*/ 1952416 h 3910698"/>
                <a:gd name="connsiteX17596" fmla="*/ 10974864 w 12193737"/>
                <a:gd name="connsiteY17596" fmla="*/ 1801854 h 3910698"/>
                <a:gd name="connsiteX17597" fmla="*/ 11105258 w 12193737"/>
                <a:gd name="connsiteY17597" fmla="*/ 1877135 h 3910698"/>
                <a:gd name="connsiteX17598" fmla="*/ 11105258 w 12193737"/>
                <a:gd name="connsiteY17598" fmla="*/ 2033563 h 3910698"/>
                <a:gd name="connsiteX17599" fmla="*/ 10974864 w 12193737"/>
                <a:gd name="connsiteY17599" fmla="*/ 2108808 h 3910698"/>
                <a:gd name="connsiteX17600" fmla="*/ 10974864 w 12193737"/>
                <a:gd name="connsiteY17600" fmla="*/ 1958282 h 3910698"/>
                <a:gd name="connsiteX17601" fmla="*/ 11105258 w 12193737"/>
                <a:gd name="connsiteY17601" fmla="*/ 2033563 h 3910698"/>
                <a:gd name="connsiteX17602" fmla="*/ 11106959 w 12193737"/>
                <a:gd name="connsiteY17602" fmla="*/ 2036496 h 3910698"/>
                <a:gd name="connsiteX17603" fmla="*/ 11106959 w 12193737"/>
                <a:gd name="connsiteY17603" fmla="*/ 2181228 h 3910698"/>
                <a:gd name="connsiteX17604" fmla="*/ 11101889 w 12193737"/>
                <a:gd name="connsiteY17604" fmla="*/ 2184161 h 3910698"/>
                <a:gd name="connsiteX17605" fmla="*/ 10976566 w 12193737"/>
                <a:gd name="connsiteY17605" fmla="*/ 2111813 h 3910698"/>
                <a:gd name="connsiteX17606" fmla="*/ 11106959 w 12193737"/>
                <a:gd name="connsiteY17606" fmla="*/ 2036532 h 3910698"/>
                <a:gd name="connsiteX17607" fmla="*/ 11106959 w 12193737"/>
                <a:gd name="connsiteY17607" fmla="*/ 2200746 h 3910698"/>
                <a:gd name="connsiteX17608" fmla="*/ 11106959 w 12193737"/>
                <a:gd name="connsiteY17608" fmla="*/ 2343486 h 3910698"/>
                <a:gd name="connsiteX17609" fmla="*/ 10983373 w 12193737"/>
                <a:gd name="connsiteY17609" fmla="*/ 2272116 h 3910698"/>
                <a:gd name="connsiteX17610" fmla="*/ 11106959 w 12193737"/>
                <a:gd name="connsiteY17610" fmla="*/ 2200746 h 3910698"/>
                <a:gd name="connsiteX17611" fmla="*/ 11106959 w 12193737"/>
                <a:gd name="connsiteY17611" fmla="*/ 2492092 h 3910698"/>
                <a:gd name="connsiteX17612" fmla="*/ 10983337 w 12193737"/>
                <a:gd name="connsiteY17612" fmla="*/ 2420722 h 3910698"/>
                <a:gd name="connsiteX17613" fmla="*/ 11106959 w 12193737"/>
                <a:gd name="connsiteY17613" fmla="*/ 2349352 h 3910698"/>
                <a:gd name="connsiteX17614" fmla="*/ 11106959 w 12193737"/>
                <a:gd name="connsiteY17614" fmla="*/ 2492092 h 3910698"/>
                <a:gd name="connsiteX17615" fmla="*/ 11106959 w 12193737"/>
                <a:gd name="connsiteY17615" fmla="*/ 2511646 h 3910698"/>
                <a:gd name="connsiteX17616" fmla="*/ 11106959 w 12193737"/>
                <a:gd name="connsiteY17616" fmla="*/ 2656342 h 3910698"/>
                <a:gd name="connsiteX17617" fmla="*/ 10976566 w 12193737"/>
                <a:gd name="connsiteY17617" fmla="*/ 2581061 h 3910698"/>
                <a:gd name="connsiteX17618" fmla="*/ 11101889 w 12193737"/>
                <a:gd name="connsiteY17618" fmla="*/ 2508713 h 3910698"/>
                <a:gd name="connsiteX17619" fmla="*/ 11106959 w 12193737"/>
                <a:gd name="connsiteY17619" fmla="*/ 2511646 h 3910698"/>
                <a:gd name="connsiteX17620" fmla="*/ 11105258 w 12193737"/>
                <a:gd name="connsiteY17620" fmla="*/ 2659275 h 3910698"/>
                <a:gd name="connsiteX17621" fmla="*/ 10974864 w 12193737"/>
                <a:gd name="connsiteY17621" fmla="*/ 2734556 h 3910698"/>
                <a:gd name="connsiteX17622" fmla="*/ 10974864 w 12193737"/>
                <a:gd name="connsiteY17622" fmla="*/ 2583994 h 3910698"/>
                <a:gd name="connsiteX17623" fmla="*/ 11105258 w 12193737"/>
                <a:gd name="connsiteY17623" fmla="*/ 2659275 h 3910698"/>
                <a:gd name="connsiteX17624" fmla="*/ 11105258 w 12193737"/>
                <a:gd name="connsiteY17624" fmla="*/ 2815703 h 3910698"/>
                <a:gd name="connsiteX17625" fmla="*/ 10974864 w 12193737"/>
                <a:gd name="connsiteY17625" fmla="*/ 2890984 h 3910698"/>
                <a:gd name="connsiteX17626" fmla="*/ 10974864 w 12193737"/>
                <a:gd name="connsiteY17626" fmla="*/ 2740458 h 3910698"/>
                <a:gd name="connsiteX17627" fmla="*/ 11105258 w 12193737"/>
                <a:gd name="connsiteY17627" fmla="*/ 2815739 h 3910698"/>
                <a:gd name="connsiteX17628" fmla="*/ 11106959 w 12193737"/>
                <a:gd name="connsiteY17628" fmla="*/ 2818636 h 3910698"/>
                <a:gd name="connsiteX17629" fmla="*/ 11106959 w 12193737"/>
                <a:gd name="connsiteY17629" fmla="*/ 2963332 h 3910698"/>
                <a:gd name="connsiteX17630" fmla="*/ 11101889 w 12193737"/>
                <a:gd name="connsiteY17630" fmla="*/ 2966265 h 3910698"/>
                <a:gd name="connsiteX17631" fmla="*/ 10976566 w 12193737"/>
                <a:gd name="connsiteY17631" fmla="*/ 2893917 h 3910698"/>
                <a:gd name="connsiteX17632" fmla="*/ 11106959 w 12193737"/>
                <a:gd name="connsiteY17632" fmla="*/ 2818636 h 3910698"/>
                <a:gd name="connsiteX17633" fmla="*/ 11106959 w 12193737"/>
                <a:gd name="connsiteY17633" fmla="*/ 2982885 h 3910698"/>
                <a:gd name="connsiteX17634" fmla="*/ 11106959 w 12193737"/>
                <a:gd name="connsiteY17634" fmla="*/ 3125626 h 3910698"/>
                <a:gd name="connsiteX17635" fmla="*/ 10983337 w 12193737"/>
                <a:gd name="connsiteY17635" fmla="*/ 3054255 h 3910698"/>
                <a:gd name="connsiteX17636" fmla="*/ 11106959 w 12193737"/>
                <a:gd name="connsiteY17636" fmla="*/ 2982885 h 3910698"/>
                <a:gd name="connsiteX17637" fmla="*/ 11106959 w 12193737"/>
                <a:gd name="connsiteY17637" fmla="*/ 3274232 h 3910698"/>
                <a:gd name="connsiteX17638" fmla="*/ 10983337 w 12193737"/>
                <a:gd name="connsiteY17638" fmla="*/ 3202862 h 3910698"/>
                <a:gd name="connsiteX17639" fmla="*/ 11106959 w 12193737"/>
                <a:gd name="connsiteY17639" fmla="*/ 3131492 h 3910698"/>
                <a:gd name="connsiteX17640" fmla="*/ 11106959 w 12193737"/>
                <a:gd name="connsiteY17640" fmla="*/ 3274232 h 3910698"/>
                <a:gd name="connsiteX17641" fmla="*/ 11233948 w 12193737"/>
                <a:gd name="connsiteY17641" fmla="*/ 3367111 h 3910698"/>
                <a:gd name="connsiteX17642" fmla="*/ 11110363 w 12193737"/>
                <a:gd name="connsiteY17642" fmla="*/ 3438482 h 3910698"/>
                <a:gd name="connsiteX17643" fmla="*/ 11110363 w 12193737"/>
                <a:gd name="connsiteY17643" fmla="*/ 3295777 h 3910698"/>
                <a:gd name="connsiteX17644" fmla="*/ 11233948 w 12193737"/>
                <a:gd name="connsiteY17644" fmla="*/ 3367148 h 3910698"/>
                <a:gd name="connsiteX17645" fmla="*/ 11110363 w 12193737"/>
                <a:gd name="connsiteY17645" fmla="*/ 3444348 h 3910698"/>
                <a:gd name="connsiteX17646" fmla="*/ 11240720 w 12193737"/>
                <a:gd name="connsiteY17646" fmla="*/ 3519592 h 3910698"/>
                <a:gd name="connsiteX17647" fmla="*/ 11110363 w 12193737"/>
                <a:gd name="connsiteY17647" fmla="*/ 3594873 h 3910698"/>
                <a:gd name="connsiteX17648" fmla="*/ 11110363 w 12193737"/>
                <a:gd name="connsiteY17648" fmla="*/ 3444348 h 3910698"/>
                <a:gd name="connsiteX17649" fmla="*/ 11112028 w 12193737"/>
                <a:gd name="connsiteY17649" fmla="*/ 3441415 h 3910698"/>
                <a:gd name="connsiteX17650" fmla="*/ 11237353 w 12193737"/>
                <a:gd name="connsiteY17650" fmla="*/ 3369067 h 3910698"/>
                <a:gd name="connsiteX17651" fmla="*/ 11242422 w 12193737"/>
                <a:gd name="connsiteY17651" fmla="*/ 3372000 h 3910698"/>
                <a:gd name="connsiteX17652" fmla="*/ 11242422 w 12193737"/>
                <a:gd name="connsiteY17652" fmla="*/ 3516695 h 3910698"/>
                <a:gd name="connsiteX17653" fmla="*/ 11112028 w 12193737"/>
                <a:gd name="connsiteY17653" fmla="*/ 3441415 h 3910698"/>
                <a:gd name="connsiteX17654" fmla="*/ 11245825 w 12193737"/>
                <a:gd name="connsiteY17654" fmla="*/ 3373955 h 3910698"/>
                <a:gd name="connsiteX17655" fmla="*/ 11369411 w 12193737"/>
                <a:gd name="connsiteY17655" fmla="*/ 3445325 h 3910698"/>
                <a:gd name="connsiteX17656" fmla="*/ 11245825 w 12193737"/>
                <a:gd name="connsiteY17656" fmla="*/ 3516695 h 3910698"/>
                <a:gd name="connsiteX17657" fmla="*/ 11245825 w 12193737"/>
                <a:gd name="connsiteY17657" fmla="*/ 3373955 h 3910698"/>
                <a:gd name="connsiteX17658" fmla="*/ 11245825 w 12193737"/>
                <a:gd name="connsiteY17658" fmla="*/ 3354401 h 3910698"/>
                <a:gd name="connsiteX17659" fmla="*/ 11245825 w 12193737"/>
                <a:gd name="connsiteY17659" fmla="*/ 3209706 h 3910698"/>
                <a:gd name="connsiteX17660" fmla="*/ 11376182 w 12193737"/>
                <a:gd name="connsiteY17660" fmla="*/ 3284987 h 3910698"/>
                <a:gd name="connsiteX17661" fmla="*/ 11250859 w 12193737"/>
                <a:gd name="connsiteY17661" fmla="*/ 3357334 h 3910698"/>
                <a:gd name="connsiteX17662" fmla="*/ 11245789 w 12193737"/>
                <a:gd name="connsiteY17662" fmla="*/ 3354401 h 3910698"/>
                <a:gd name="connsiteX17663" fmla="*/ 11247527 w 12193737"/>
                <a:gd name="connsiteY17663" fmla="*/ 3206773 h 3910698"/>
                <a:gd name="connsiteX17664" fmla="*/ 11377920 w 12193737"/>
                <a:gd name="connsiteY17664" fmla="*/ 3131492 h 3910698"/>
                <a:gd name="connsiteX17665" fmla="*/ 11377920 w 12193737"/>
                <a:gd name="connsiteY17665" fmla="*/ 3282054 h 3910698"/>
                <a:gd name="connsiteX17666" fmla="*/ 11247527 w 12193737"/>
                <a:gd name="connsiteY17666" fmla="*/ 3206773 h 3910698"/>
                <a:gd name="connsiteX17667" fmla="*/ 11247527 w 12193737"/>
                <a:gd name="connsiteY17667" fmla="*/ 3050309 h 3910698"/>
                <a:gd name="connsiteX17668" fmla="*/ 11377920 w 12193737"/>
                <a:gd name="connsiteY17668" fmla="*/ 2975027 h 3910698"/>
                <a:gd name="connsiteX17669" fmla="*/ 11377920 w 12193737"/>
                <a:gd name="connsiteY17669" fmla="*/ 3125589 h 3910698"/>
                <a:gd name="connsiteX17670" fmla="*/ 11247527 w 12193737"/>
                <a:gd name="connsiteY17670" fmla="*/ 3050272 h 3910698"/>
                <a:gd name="connsiteX17671" fmla="*/ 11245825 w 12193737"/>
                <a:gd name="connsiteY17671" fmla="*/ 3047412 h 3910698"/>
                <a:gd name="connsiteX17672" fmla="*/ 11245825 w 12193737"/>
                <a:gd name="connsiteY17672" fmla="*/ 2902716 h 3910698"/>
                <a:gd name="connsiteX17673" fmla="*/ 11250895 w 12193737"/>
                <a:gd name="connsiteY17673" fmla="*/ 2899783 h 3910698"/>
                <a:gd name="connsiteX17674" fmla="*/ 11376182 w 12193737"/>
                <a:gd name="connsiteY17674" fmla="*/ 2972131 h 3910698"/>
                <a:gd name="connsiteX17675" fmla="*/ 11245825 w 12193737"/>
                <a:gd name="connsiteY17675" fmla="*/ 3047412 h 3910698"/>
                <a:gd name="connsiteX17676" fmla="*/ 11245825 w 12193737"/>
                <a:gd name="connsiteY17676" fmla="*/ 2883162 h 3910698"/>
                <a:gd name="connsiteX17677" fmla="*/ 11245825 w 12193737"/>
                <a:gd name="connsiteY17677" fmla="*/ 2740422 h 3910698"/>
                <a:gd name="connsiteX17678" fmla="*/ 11369448 w 12193737"/>
                <a:gd name="connsiteY17678" fmla="*/ 2811792 h 3910698"/>
                <a:gd name="connsiteX17679" fmla="*/ 11245825 w 12193737"/>
                <a:gd name="connsiteY17679" fmla="*/ 2883162 h 3910698"/>
                <a:gd name="connsiteX17680" fmla="*/ 11245825 w 12193737"/>
                <a:gd name="connsiteY17680" fmla="*/ 2591815 h 3910698"/>
                <a:gd name="connsiteX17681" fmla="*/ 11369411 w 12193737"/>
                <a:gd name="connsiteY17681" fmla="*/ 2663185 h 3910698"/>
                <a:gd name="connsiteX17682" fmla="*/ 11245825 w 12193737"/>
                <a:gd name="connsiteY17682" fmla="*/ 2734556 h 3910698"/>
                <a:gd name="connsiteX17683" fmla="*/ 11245825 w 12193737"/>
                <a:gd name="connsiteY17683" fmla="*/ 2591815 h 3910698"/>
                <a:gd name="connsiteX17684" fmla="*/ 11245825 w 12193737"/>
                <a:gd name="connsiteY17684" fmla="*/ 2572262 h 3910698"/>
                <a:gd name="connsiteX17685" fmla="*/ 11245825 w 12193737"/>
                <a:gd name="connsiteY17685" fmla="*/ 2427566 h 3910698"/>
                <a:gd name="connsiteX17686" fmla="*/ 11376182 w 12193737"/>
                <a:gd name="connsiteY17686" fmla="*/ 2502847 h 3910698"/>
                <a:gd name="connsiteX17687" fmla="*/ 11250895 w 12193737"/>
                <a:gd name="connsiteY17687" fmla="*/ 2575195 h 3910698"/>
                <a:gd name="connsiteX17688" fmla="*/ 11245825 w 12193737"/>
                <a:gd name="connsiteY17688" fmla="*/ 2572262 h 3910698"/>
                <a:gd name="connsiteX17689" fmla="*/ 11247527 w 12193737"/>
                <a:gd name="connsiteY17689" fmla="*/ 2424633 h 3910698"/>
                <a:gd name="connsiteX17690" fmla="*/ 11377884 w 12193737"/>
                <a:gd name="connsiteY17690" fmla="*/ 2349352 h 3910698"/>
                <a:gd name="connsiteX17691" fmla="*/ 11377884 w 12193737"/>
                <a:gd name="connsiteY17691" fmla="*/ 2499914 h 3910698"/>
                <a:gd name="connsiteX17692" fmla="*/ 11247527 w 12193737"/>
                <a:gd name="connsiteY17692" fmla="*/ 2424633 h 3910698"/>
                <a:gd name="connsiteX17693" fmla="*/ 11247527 w 12193737"/>
                <a:gd name="connsiteY17693" fmla="*/ 2268205 h 3910698"/>
                <a:gd name="connsiteX17694" fmla="*/ 11377884 w 12193737"/>
                <a:gd name="connsiteY17694" fmla="*/ 2192924 h 3910698"/>
                <a:gd name="connsiteX17695" fmla="*/ 11377884 w 12193737"/>
                <a:gd name="connsiteY17695" fmla="*/ 2343486 h 3910698"/>
                <a:gd name="connsiteX17696" fmla="*/ 11247527 w 12193737"/>
                <a:gd name="connsiteY17696" fmla="*/ 2268205 h 3910698"/>
                <a:gd name="connsiteX17697" fmla="*/ 11245825 w 12193737"/>
                <a:gd name="connsiteY17697" fmla="*/ 2265272 h 3910698"/>
                <a:gd name="connsiteX17698" fmla="*/ 11245825 w 12193737"/>
                <a:gd name="connsiteY17698" fmla="*/ 2120612 h 3910698"/>
                <a:gd name="connsiteX17699" fmla="*/ 11250895 w 12193737"/>
                <a:gd name="connsiteY17699" fmla="*/ 2117679 h 3910698"/>
                <a:gd name="connsiteX17700" fmla="*/ 11376182 w 12193737"/>
                <a:gd name="connsiteY17700" fmla="*/ 2190027 h 3910698"/>
                <a:gd name="connsiteX17701" fmla="*/ 11245825 w 12193737"/>
                <a:gd name="connsiteY17701" fmla="*/ 2265272 h 3910698"/>
                <a:gd name="connsiteX17702" fmla="*/ 11245825 w 12193737"/>
                <a:gd name="connsiteY17702" fmla="*/ 2101023 h 3910698"/>
                <a:gd name="connsiteX17703" fmla="*/ 11245825 w 12193737"/>
                <a:gd name="connsiteY17703" fmla="*/ 1958282 h 3910698"/>
                <a:gd name="connsiteX17704" fmla="*/ 11369448 w 12193737"/>
                <a:gd name="connsiteY17704" fmla="*/ 2029652 h 3910698"/>
                <a:gd name="connsiteX17705" fmla="*/ 11245825 w 12193737"/>
                <a:gd name="connsiteY17705" fmla="*/ 2101023 h 3910698"/>
                <a:gd name="connsiteX17706" fmla="*/ 11245825 w 12193737"/>
                <a:gd name="connsiteY17706" fmla="*/ 1809676 h 3910698"/>
                <a:gd name="connsiteX17707" fmla="*/ 11369411 w 12193737"/>
                <a:gd name="connsiteY17707" fmla="*/ 1881046 h 3910698"/>
                <a:gd name="connsiteX17708" fmla="*/ 11245825 w 12193737"/>
                <a:gd name="connsiteY17708" fmla="*/ 1952416 h 3910698"/>
                <a:gd name="connsiteX17709" fmla="*/ 11245825 w 12193737"/>
                <a:gd name="connsiteY17709" fmla="*/ 1809676 h 3910698"/>
                <a:gd name="connsiteX17710" fmla="*/ 11245825 w 12193737"/>
                <a:gd name="connsiteY17710" fmla="*/ 1790122 h 3910698"/>
                <a:gd name="connsiteX17711" fmla="*/ 11245825 w 12193737"/>
                <a:gd name="connsiteY17711" fmla="*/ 1645426 h 3910698"/>
                <a:gd name="connsiteX17712" fmla="*/ 11376182 w 12193737"/>
                <a:gd name="connsiteY17712" fmla="*/ 1720707 h 3910698"/>
                <a:gd name="connsiteX17713" fmla="*/ 11250895 w 12193737"/>
                <a:gd name="connsiteY17713" fmla="*/ 1793055 h 3910698"/>
                <a:gd name="connsiteX17714" fmla="*/ 11245825 w 12193737"/>
                <a:gd name="connsiteY17714" fmla="*/ 1790122 h 3910698"/>
                <a:gd name="connsiteX17715" fmla="*/ 11247527 w 12193737"/>
                <a:gd name="connsiteY17715" fmla="*/ 1642493 h 3910698"/>
                <a:gd name="connsiteX17716" fmla="*/ 11377884 w 12193737"/>
                <a:gd name="connsiteY17716" fmla="*/ 1567212 h 3910698"/>
                <a:gd name="connsiteX17717" fmla="*/ 11377884 w 12193737"/>
                <a:gd name="connsiteY17717" fmla="*/ 1717774 h 3910698"/>
                <a:gd name="connsiteX17718" fmla="*/ 11247527 w 12193737"/>
                <a:gd name="connsiteY17718" fmla="*/ 1642493 h 3910698"/>
                <a:gd name="connsiteX17719" fmla="*/ 11247527 w 12193737"/>
                <a:gd name="connsiteY17719" fmla="*/ 1486065 h 3910698"/>
                <a:gd name="connsiteX17720" fmla="*/ 11377884 w 12193737"/>
                <a:gd name="connsiteY17720" fmla="*/ 1410784 h 3910698"/>
                <a:gd name="connsiteX17721" fmla="*/ 11377884 w 12193737"/>
                <a:gd name="connsiteY17721" fmla="*/ 1561346 h 3910698"/>
                <a:gd name="connsiteX17722" fmla="*/ 11247527 w 12193737"/>
                <a:gd name="connsiteY17722" fmla="*/ 1486065 h 3910698"/>
                <a:gd name="connsiteX17723" fmla="*/ 11245825 w 12193737"/>
                <a:gd name="connsiteY17723" fmla="*/ 1483132 h 3910698"/>
                <a:gd name="connsiteX17724" fmla="*/ 11245825 w 12193737"/>
                <a:gd name="connsiteY17724" fmla="*/ 1338437 h 3910698"/>
                <a:gd name="connsiteX17725" fmla="*/ 11250895 w 12193737"/>
                <a:gd name="connsiteY17725" fmla="*/ 1335504 h 3910698"/>
                <a:gd name="connsiteX17726" fmla="*/ 11376182 w 12193737"/>
                <a:gd name="connsiteY17726" fmla="*/ 1407851 h 3910698"/>
                <a:gd name="connsiteX17727" fmla="*/ 11245825 w 12193737"/>
                <a:gd name="connsiteY17727" fmla="*/ 1483132 h 3910698"/>
                <a:gd name="connsiteX17728" fmla="*/ 11245825 w 12193737"/>
                <a:gd name="connsiteY17728" fmla="*/ 1318883 h 3910698"/>
                <a:gd name="connsiteX17729" fmla="*/ 11245825 w 12193737"/>
                <a:gd name="connsiteY17729" fmla="*/ 1176143 h 3910698"/>
                <a:gd name="connsiteX17730" fmla="*/ 11369448 w 12193737"/>
                <a:gd name="connsiteY17730" fmla="*/ 1247513 h 3910698"/>
                <a:gd name="connsiteX17731" fmla="*/ 11245825 w 12193737"/>
                <a:gd name="connsiteY17731" fmla="*/ 1318883 h 3910698"/>
                <a:gd name="connsiteX17732" fmla="*/ 11245825 w 12193737"/>
                <a:gd name="connsiteY17732" fmla="*/ 1027536 h 3910698"/>
                <a:gd name="connsiteX17733" fmla="*/ 11369411 w 12193737"/>
                <a:gd name="connsiteY17733" fmla="*/ 1098906 h 3910698"/>
                <a:gd name="connsiteX17734" fmla="*/ 11245825 w 12193737"/>
                <a:gd name="connsiteY17734" fmla="*/ 1170276 h 3910698"/>
                <a:gd name="connsiteX17735" fmla="*/ 11245825 w 12193737"/>
                <a:gd name="connsiteY17735" fmla="*/ 1027536 h 3910698"/>
                <a:gd name="connsiteX17736" fmla="*/ 11245825 w 12193737"/>
                <a:gd name="connsiteY17736" fmla="*/ 1007982 h 3910698"/>
                <a:gd name="connsiteX17737" fmla="*/ 11245825 w 12193737"/>
                <a:gd name="connsiteY17737" fmla="*/ 863287 h 3910698"/>
                <a:gd name="connsiteX17738" fmla="*/ 11376182 w 12193737"/>
                <a:gd name="connsiteY17738" fmla="*/ 938568 h 3910698"/>
                <a:gd name="connsiteX17739" fmla="*/ 11250895 w 12193737"/>
                <a:gd name="connsiteY17739" fmla="*/ 1010915 h 3910698"/>
                <a:gd name="connsiteX17740" fmla="*/ 11245825 w 12193737"/>
                <a:gd name="connsiteY17740" fmla="*/ 1007982 h 3910698"/>
                <a:gd name="connsiteX17741" fmla="*/ 11247527 w 12193737"/>
                <a:gd name="connsiteY17741" fmla="*/ 860354 h 3910698"/>
                <a:gd name="connsiteX17742" fmla="*/ 11377884 w 12193737"/>
                <a:gd name="connsiteY17742" fmla="*/ 785073 h 3910698"/>
                <a:gd name="connsiteX17743" fmla="*/ 11377884 w 12193737"/>
                <a:gd name="connsiteY17743" fmla="*/ 935635 h 3910698"/>
                <a:gd name="connsiteX17744" fmla="*/ 11247527 w 12193737"/>
                <a:gd name="connsiteY17744" fmla="*/ 860354 h 3910698"/>
                <a:gd name="connsiteX17745" fmla="*/ 11247527 w 12193737"/>
                <a:gd name="connsiteY17745" fmla="*/ 703926 h 3910698"/>
                <a:gd name="connsiteX17746" fmla="*/ 11377884 w 12193737"/>
                <a:gd name="connsiteY17746" fmla="*/ 628645 h 3910698"/>
                <a:gd name="connsiteX17747" fmla="*/ 11377884 w 12193737"/>
                <a:gd name="connsiteY17747" fmla="*/ 779207 h 3910698"/>
                <a:gd name="connsiteX17748" fmla="*/ 11247527 w 12193737"/>
                <a:gd name="connsiteY17748" fmla="*/ 703926 h 3910698"/>
                <a:gd name="connsiteX17749" fmla="*/ 11245825 w 12193737"/>
                <a:gd name="connsiteY17749" fmla="*/ 700993 h 3910698"/>
                <a:gd name="connsiteX17750" fmla="*/ 11245825 w 12193737"/>
                <a:gd name="connsiteY17750" fmla="*/ 556297 h 3910698"/>
                <a:gd name="connsiteX17751" fmla="*/ 11250895 w 12193737"/>
                <a:gd name="connsiteY17751" fmla="*/ 553364 h 3910698"/>
                <a:gd name="connsiteX17752" fmla="*/ 11376182 w 12193737"/>
                <a:gd name="connsiteY17752" fmla="*/ 625712 h 3910698"/>
                <a:gd name="connsiteX17753" fmla="*/ 11245825 w 12193737"/>
                <a:gd name="connsiteY17753" fmla="*/ 700993 h 3910698"/>
                <a:gd name="connsiteX17754" fmla="*/ 11245825 w 12193737"/>
                <a:gd name="connsiteY17754" fmla="*/ 536743 h 3910698"/>
                <a:gd name="connsiteX17755" fmla="*/ 11245825 w 12193737"/>
                <a:gd name="connsiteY17755" fmla="*/ 394003 h 3910698"/>
                <a:gd name="connsiteX17756" fmla="*/ 11369448 w 12193737"/>
                <a:gd name="connsiteY17756" fmla="*/ 465373 h 3910698"/>
                <a:gd name="connsiteX17757" fmla="*/ 11245825 w 12193737"/>
                <a:gd name="connsiteY17757" fmla="*/ 536743 h 3910698"/>
                <a:gd name="connsiteX17758" fmla="*/ 11245825 w 12193737"/>
                <a:gd name="connsiteY17758" fmla="*/ 245396 h 3910698"/>
                <a:gd name="connsiteX17759" fmla="*/ 11369411 w 12193737"/>
                <a:gd name="connsiteY17759" fmla="*/ 316767 h 3910698"/>
                <a:gd name="connsiteX17760" fmla="*/ 11245825 w 12193737"/>
                <a:gd name="connsiteY17760" fmla="*/ 388137 h 3910698"/>
                <a:gd name="connsiteX17761" fmla="*/ 11245825 w 12193737"/>
                <a:gd name="connsiteY17761" fmla="*/ 245396 h 3910698"/>
                <a:gd name="connsiteX17762" fmla="*/ 11242422 w 12193737"/>
                <a:gd name="connsiteY17762" fmla="*/ 388137 h 3910698"/>
                <a:gd name="connsiteX17763" fmla="*/ 11112028 w 12193737"/>
                <a:gd name="connsiteY17763" fmla="*/ 312856 h 3910698"/>
                <a:gd name="connsiteX17764" fmla="*/ 11237353 w 12193737"/>
                <a:gd name="connsiteY17764" fmla="*/ 240508 h 3910698"/>
                <a:gd name="connsiteX17765" fmla="*/ 11242422 w 12193737"/>
                <a:gd name="connsiteY17765" fmla="*/ 243441 h 3910698"/>
                <a:gd name="connsiteX17766" fmla="*/ 11242422 w 12193737"/>
                <a:gd name="connsiteY17766" fmla="*/ 388137 h 3910698"/>
                <a:gd name="connsiteX17767" fmla="*/ 11110363 w 12193737"/>
                <a:gd name="connsiteY17767" fmla="*/ 309887 h 3910698"/>
                <a:gd name="connsiteX17768" fmla="*/ 11110363 w 12193737"/>
                <a:gd name="connsiteY17768" fmla="*/ 167182 h 3910698"/>
                <a:gd name="connsiteX17769" fmla="*/ 11233948 w 12193737"/>
                <a:gd name="connsiteY17769" fmla="*/ 238553 h 3910698"/>
                <a:gd name="connsiteX17770" fmla="*/ 11110363 w 12193737"/>
                <a:gd name="connsiteY17770" fmla="*/ 309887 h 3910698"/>
                <a:gd name="connsiteX17771" fmla="*/ 11106959 w 12193737"/>
                <a:gd name="connsiteY17771" fmla="*/ 309923 h 3910698"/>
                <a:gd name="connsiteX17772" fmla="*/ 10976566 w 12193737"/>
                <a:gd name="connsiteY17772" fmla="*/ 234642 h 3910698"/>
                <a:gd name="connsiteX17773" fmla="*/ 11101889 w 12193737"/>
                <a:gd name="connsiteY17773" fmla="*/ 162294 h 3910698"/>
                <a:gd name="connsiteX17774" fmla="*/ 11106959 w 12193737"/>
                <a:gd name="connsiteY17774" fmla="*/ 165227 h 3910698"/>
                <a:gd name="connsiteX17775" fmla="*/ 11106959 w 12193737"/>
                <a:gd name="connsiteY17775" fmla="*/ 309923 h 3910698"/>
                <a:gd name="connsiteX17776" fmla="*/ 11105258 w 12193737"/>
                <a:gd name="connsiteY17776" fmla="*/ 312856 h 3910698"/>
                <a:gd name="connsiteX17777" fmla="*/ 10974864 w 12193737"/>
                <a:gd name="connsiteY17777" fmla="*/ 388137 h 3910698"/>
                <a:gd name="connsiteX17778" fmla="*/ 10974864 w 12193737"/>
                <a:gd name="connsiteY17778" fmla="*/ 237611 h 3910698"/>
                <a:gd name="connsiteX17779" fmla="*/ 11105258 w 12193737"/>
                <a:gd name="connsiteY17779" fmla="*/ 312892 h 3910698"/>
                <a:gd name="connsiteX17780" fmla="*/ 10974864 w 12193737"/>
                <a:gd name="connsiteY17780" fmla="*/ 550431 h 3910698"/>
                <a:gd name="connsiteX17781" fmla="*/ 11098486 w 12193737"/>
                <a:gd name="connsiteY17781" fmla="*/ 621801 h 3910698"/>
                <a:gd name="connsiteX17782" fmla="*/ 10974864 w 12193737"/>
                <a:gd name="connsiteY17782" fmla="*/ 693171 h 3910698"/>
                <a:gd name="connsiteX17783" fmla="*/ 10974864 w 12193737"/>
                <a:gd name="connsiteY17783" fmla="*/ 550431 h 3910698"/>
                <a:gd name="connsiteX17784" fmla="*/ 10979970 w 12193737"/>
                <a:gd name="connsiteY17784" fmla="*/ 709792 h 3910698"/>
                <a:gd name="connsiteX17785" fmla="*/ 11105258 w 12193737"/>
                <a:gd name="connsiteY17785" fmla="*/ 782140 h 3910698"/>
                <a:gd name="connsiteX17786" fmla="*/ 10979933 w 12193737"/>
                <a:gd name="connsiteY17786" fmla="*/ 854488 h 3910698"/>
                <a:gd name="connsiteX17787" fmla="*/ 10974864 w 12193737"/>
                <a:gd name="connsiteY17787" fmla="*/ 851555 h 3910698"/>
                <a:gd name="connsiteX17788" fmla="*/ 10974864 w 12193737"/>
                <a:gd name="connsiteY17788" fmla="*/ 712725 h 3910698"/>
                <a:gd name="connsiteX17789" fmla="*/ 10979970 w 12193737"/>
                <a:gd name="connsiteY17789" fmla="*/ 709792 h 3910698"/>
                <a:gd name="connsiteX17790" fmla="*/ 10971496 w 12193737"/>
                <a:gd name="connsiteY17790" fmla="*/ 849599 h 3910698"/>
                <a:gd name="connsiteX17791" fmla="*/ 10854682 w 12193737"/>
                <a:gd name="connsiteY17791" fmla="*/ 782140 h 3910698"/>
                <a:gd name="connsiteX17792" fmla="*/ 10971496 w 12193737"/>
                <a:gd name="connsiteY17792" fmla="*/ 714680 h 3910698"/>
                <a:gd name="connsiteX17793" fmla="*/ 10971496 w 12193737"/>
                <a:gd name="connsiteY17793" fmla="*/ 849563 h 3910698"/>
                <a:gd name="connsiteX17794" fmla="*/ 11098486 w 12193737"/>
                <a:gd name="connsiteY17794" fmla="*/ 942478 h 3910698"/>
                <a:gd name="connsiteX17795" fmla="*/ 10974864 w 12193737"/>
                <a:gd name="connsiteY17795" fmla="*/ 1013848 h 3910698"/>
                <a:gd name="connsiteX17796" fmla="*/ 10974864 w 12193737"/>
                <a:gd name="connsiteY17796" fmla="*/ 871108 h 3910698"/>
                <a:gd name="connsiteX17797" fmla="*/ 11098486 w 12193737"/>
                <a:gd name="connsiteY17797" fmla="*/ 942478 h 3910698"/>
                <a:gd name="connsiteX17798" fmla="*/ 10974864 w 12193737"/>
                <a:gd name="connsiteY17798" fmla="*/ 1332570 h 3910698"/>
                <a:gd name="connsiteX17799" fmla="*/ 11098486 w 12193737"/>
                <a:gd name="connsiteY17799" fmla="*/ 1403941 h 3910698"/>
                <a:gd name="connsiteX17800" fmla="*/ 10974864 w 12193737"/>
                <a:gd name="connsiteY17800" fmla="*/ 1475311 h 3910698"/>
                <a:gd name="connsiteX17801" fmla="*/ 10974864 w 12193737"/>
                <a:gd name="connsiteY17801" fmla="*/ 1332570 h 3910698"/>
                <a:gd name="connsiteX17802" fmla="*/ 10979970 w 12193737"/>
                <a:gd name="connsiteY17802" fmla="*/ 1491931 h 3910698"/>
                <a:gd name="connsiteX17803" fmla="*/ 11105258 w 12193737"/>
                <a:gd name="connsiteY17803" fmla="*/ 1564279 h 3910698"/>
                <a:gd name="connsiteX17804" fmla="*/ 10979933 w 12193737"/>
                <a:gd name="connsiteY17804" fmla="*/ 1636627 h 3910698"/>
                <a:gd name="connsiteX17805" fmla="*/ 10974864 w 12193737"/>
                <a:gd name="connsiteY17805" fmla="*/ 1633694 h 3910698"/>
                <a:gd name="connsiteX17806" fmla="*/ 10974864 w 12193737"/>
                <a:gd name="connsiteY17806" fmla="*/ 1494864 h 3910698"/>
                <a:gd name="connsiteX17807" fmla="*/ 10979970 w 12193737"/>
                <a:gd name="connsiteY17807" fmla="*/ 1491931 h 3910698"/>
                <a:gd name="connsiteX17808" fmla="*/ 10971496 w 12193737"/>
                <a:gd name="connsiteY17808" fmla="*/ 1631739 h 3910698"/>
                <a:gd name="connsiteX17809" fmla="*/ 10854682 w 12193737"/>
                <a:gd name="connsiteY17809" fmla="*/ 1564279 h 3910698"/>
                <a:gd name="connsiteX17810" fmla="*/ 10971496 w 12193737"/>
                <a:gd name="connsiteY17810" fmla="*/ 1496820 h 3910698"/>
                <a:gd name="connsiteX17811" fmla="*/ 10971496 w 12193737"/>
                <a:gd name="connsiteY17811" fmla="*/ 1631739 h 3910698"/>
                <a:gd name="connsiteX17812" fmla="*/ 11098486 w 12193737"/>
                <a:gd name="connsiteY17812" fmla="*/ 1724618 h 3910698"/>
                <a:gd name="connsiteX17813" fmla="*/ 10974864 w 12193737"/>
                <a:gd name="connsiteY17813" fmla="*/ 1795988 h 3910698"/>
                <a:gd name="connsiteX17814" fmla="*/ 10974864 w 12193737"/>
                <a:gd name="connsiteY17814" fmla="*/ 1653248 h 3910698"/>
                <a:gd name="connsiteX17815" fmla="*/ 11098486 w 12193737"/>
                <a:gd name="connsiteY17815" fmla="*/ 1724618 h 3910698"/>
                <a:gd name="connsiteX17816" fmla="*/ 10974864 w 12193737"/>
                <a:gd name="connsiteY17816" fmla="*/ 2114710 h 3910698"/>
                <a:gd name="connsiteX17817" fmla="*/ 11098486 w 12193737"/>
                <a:gd name="connsiteY17817" fmla="*/ 2186080 h 3910698"/>
                <a:gd name="connsiteX17818" fmla="*/ 10974864 w 12193737"/>
                <a:gd name="connsiteY17818" fmla="*/ 2257451 h 3910698"/>
                <a:gd name="connsiteX17819" fmla="*/ 10974864 w 12193737"/>
                <a:gd name="connsiteY17819" fmla="*/ 2114710 h 3910698"/>
                <a:gd name="connsiteX17820" fmla="*/ 10979970 w 12193737"/>
                <a:gd name="connsiteY17820" fmla="*/ 2274071 h 3910698"/>
                <a:gd name="connsiteX17821" fmla="*/ 11105258 w 12193737"/>
                <a:gd name="connsiteY17821" fmla="*/ 2346419 h 3910698"/>
                <a:gd name="connsiteX17822" fmla="*/ 10979933 w 12193737"/>
                <a:gd name="connsiteY17822" fmla="*/ 2418767 h 3910698"/>
                <a:gd name="connsiteX17823" fmla="*/ 10974864 w 12193737"/>
                <a:gd name="connsiteY17823" fmla="*/ 2415834 h 3910698"/>
                <a:gd name="connsiteX17824" fmla="*/ 10974864 w 12193737"/>
                <a:gd name="connsiteY17824" fmla="*/ 2277040 h 3910698"/>
                <a:gd name="connsiteX17825" fmla="*/ 10979970 w 12193737"/>
                <a:gd name="connsiteY17825" fmla="*/ 2274107 h 3910698"/>
                <a:gd name="connsiteX17826" fmla="*/ 10971496 w 12193737"/>
                <a:gd name="connsiteY17826" fmla="*/ 2413879 h 3910698"/>
                <a:gd name="connsiteX17827" fmla="*/ 10854682 w 12193737"/>
                <a:gd name="connsiteY17827" fmla="*/ 2346419 h 3910698"/>
                <a:gd name="connsiteX17828" fmla="*/ 10971496 w 12193737"/>
                <a:gd name="connsiteY17828" fmla="*/ 2278959 h 3910698"/>
                <a:gd name="connsiteX17829" fmla="*/ 10971496 w 12193737"/>
                <a:gd name="connsiteY17829" fmla="*/ 2413879 h 3910698"/>
                <a:gd name="connsiteX17830" fmla="*/ 11098486 w 12193737"/>
                <a:gd name="connsiteY17830" fmla="*/ 2506758 h 3910698"/>
                <a:gd name="connsiteX17831" fmla="*/ 10974864 w 12193737"/>
                <a:gd name="connsiteY17831" fmla="*/ 2578092 h 3910698"/>
                <a:gd name="connsiteX17832" fmla="*/ 10974864 w 12193737"/>
                <a:gd name="connsiteY17832" fmla="*/ 2435351 h 3910698"/>
                <a:gd name="connsiteX17833" fmla="*/ 11098486 w 12193737"/>
                <a:gd name="connsiteY17833" fmla="*/ 2506722 h 3910698"/>
                <a:gd name="connsiteX17834" fmla="*/ 10974864 w 12193737"/>
                <a:gd name="connsiteY17834" fmla="*/ 2896850 h 3910698"/>
                <a:gd name="connsiteX17835" fmla="*/ 11098486 w 12193737"/>
                <a:gd name="connsiteY17835" fmla="*/ 2968220 h 3910698"/>
                <a:gd name="connsiteX17836" fmla="*/ 10974864 w 12193737"/>
                <a:gd name="connsiteY17836" fmla="*/ 3039590 h 3910698"/>
                <a:gd name="connsiteX17837" fmla="*/ 10974864 w 12193737"/>
                <a:gd name="connsiteY17837" fmla="*/ 2896850 h 3910698"/>
                <a:gd name="connsiteX17838" fmla="*/ 10979970 w 12193737"/>
                <a:gd name="connsiteY17838" fmla="*/ 3056211 h 3910698"/>
                <a:gd name="connsiteX17839" fmla="*/ 11105258 w 12193737"/>
                <a:gd name="connsiteY17839" fmla="*/ 3128559 h 3910698"/>
                <a:gd name="connsiteX17840" fmla="*/ 10979933 w 12193737"/>
                <a:gd name="connsiteY17840" fmla="*/ 3200906 h 3910698"/>
                <a:gd name="connsiteX17841" fmla="*/ 10974864 w 12193737"/>
                <a:gd name="connsiteY17841" fmla="*/ 3197973 h 3910698"/>
                <a:gd name="connsiteX17842" fmla="*/ 10974864 w 12193737"/>
                <a:gd name="connsiteY17842" fmla="*/ 3059144 h 3910698"/>
                <a:gd name="connsiteX17843" fmla="*/ 10979970 w 12193737"/>
                <a:gd name="connsiteY17843" fmla="*/ 3056211 h 3910698"/>
                <a:gd name="connsiteX17844" fmla="*/ 10971496 w 12193737"/>
                <a:gd name="connsiteY17844" fmla="*/ 3196018 h 3910698"/>
                <a:gd name="connsiteX17845" fmla="*/ 10854682 w 12193737"/>
                <a:gd name="connsiteY17845" fmla="*/ 3128559 h 3910698"/>
                <a:gd name="connsiteX17846" fmla="*/ 10971496 w 12193737"/>
                <a:gd name="connsiteY17846" fmla="*/ 3061099 h 3910698"/>
                <a:gd name="connsiteX17847" fmla="*/ 10971496 w 12193737"/>
                <a:gd name="connsiteY17847" fmla="*/ 3196018 h 3910698"/>
                <a:gd name="connsiteX17848" fmla="*/ 11098486 w 12193737"/>
                <a:gd name="connsiteY17848" fmla="*/ 3288897 h 3910698"/>
                <a:gd name="connsiteX17849" fmla="*/ 10974901 w 12193737"/>
                <a:gd name="connsiteY17849" fmla="*/ 3360267 h 3910698"/>
                <a:gd name="connsiteX17850" fmla="*/ 10974901 w 12193737"/>
                <a:gd name="connsiteY17850" fmla="*/ 3217563 h 3910698"/>
                <a:gd name="connsiteX17851" fmla="*/ 11098486 w 12193737"/>
                <a:gd name="connsiteY17851" fmla="*/ 3288897 h 3910698"/>
                <a:gd name="connsiteX17852" fmla="*/ 10974864 w 12193737"/>
                <a:gd name="connsiteY17852" fmla="*/ 3522561 h 3910698"/>
                <a:gd name="connsiteX17853" fmla="*/ 11105258 w 12193737"/>
                <a:gd name="connsiteY17853" fmla="*/ 3597842 h 3910698"/>
                <a:gd name="connsiteX17854" fmla="*/ 10974864 w 12193737"/>
                <a:gd name="connsiteY17854" fmla="*/ 3673123 h 3910698"/>
                <a:gd name="connsiteX17855" fmla="*/ 10974864 w 12193737"/>
                <a:gd name="connsiteY17855" fmla="*/ 3522598 h 3910698"/>
                <a:gd name="connsiteX17856" fmla="*/ 11106959 w 12193737"/>
                <a:gd name="connsiteY17856" fmla="*/ 3600775 h 3910698"/>
                <a:gd name="connsiteX17857" fmla="*/ 11106959 w 12193737"/>
                <a:gd name="connsiteY17857" fmla="*/ 3745471 h 3910698"/>
                <a:gd name="connsiteX17858" fmla="*/ 11101889 w 12193737"/>
                <a:gd name="connsiteY17858" fmla="*/ 3748405 h 3910698"/>
                <a:gd name="connsiteX17859" fmla="*/ 10976566 w 12193737"/>
                <a:gd name="connsiteY17859" fmla="*/ 3676056 h 3910698"/>
                <a:gd name="connsiteX17860" fmla="*/ 11106959 w 12193737"/>
                <a:gd name="connsiteY17860" fmla="*/ 3600775 h 3910698"/>
                <a:gd name="connsiteX17861" fmla="*/ 11110363 w 12193737"/>
                <a:gd name="connsiteY17861" fmla="*/ 3600775 h 3910698"/>
                <a:gd name="connsiteX17862" fmla="*/ 11233948 w 12193737"/>
                <a:gd name="connsiteY17862" fmla="*/ 3672146 h 3910698"/>
                <a:gd name="connsiteX17863" fmla="*/ 11110363 w 12193737"/>
                <a:gd name="connsiteY17863" fmla="*/ 3743516 h 3910698"/>
                <a:gd name="connsiteX17864" fmla="*/ 11110363 w 12193737"/>
                <a:gd name="connsiteY17864" fmla="*/ 3600812 h 3910698"/>
                <a:gd name="connsiteX17865" fmla="*/ 11112028 w 12193737"/>
                <a:gd name="connsiteY17865" fmla="*/ 3597842 h 3910698"/>
                <a:gd name="connsiteX17866" fmla="*/ 11242422 w 12193737"/>
                <a:gd name="connsiteY17866" fmla="*/ 3522561 h 3910698"/>
                <a:gd name="connsiteX17867" fmla="*/ 11242422 w 12193737"/>
                <a:gd name="connsiteY17867" fmla="*/ 3667257 h 3910698"/>
                <a:gd name="connsiteX17868" fmla="*/ 11237353 w 12193737"/>
                <a:gd name="connsiteY17868" fmla="*/ 3670190 h 3910698"/>
                <a:gd name="connsiteX17869" fmla="*/ 11112028 w 12193737"/>
                <a:gd name="connsiteY17869" fmla="*/ 3597842 h 3910698"/>
                <a:gd name="connsiteX17870" fmla="*/ 11245825 w 12193737"/>
                <a:gd name="connsiteY17870" fmla="*/ 3522561 h 3910698"/>
                <a:gd name="connsiteX17871" fmla="*/ 11369411 w 12193737"/>
                <a:gd name="connsiteY17871" fmla="*/ 3593932 h 3910698"/>
                <a:gd name="connsiteX17872" fmla="*/ 11245825 w 12193737"/>
                <a:gd name="connsiteY17872" fmla="*/ 3665302 h 3910698"/>
                <a:gd name="connsiteX17873" fmla="*/ 11245825 w 12193737"/>
                <a:gd name="connsiteY17873" fmla="*/ 3522598 h 3910698"/>
                <a:gd name="connsiteX17874" fmla="*/ 11247527 w 12193737"/>
                <a:gd name="connsiteY17874" fmla="*/ 3519628 h 3910698"/>
                <a:gd name="connsiteX17875" fmla="*/ 11372851 w 12193737"/>
                <a:gd name="connsiteY17875" fmla="*/ 3447281 h 3910698"/>
                <a:gd name="connsiteX17876" fmla="*/ 11377920 w 12193737"/>
                <a:gd name="connsiteY17876" fmla="*/ 3450214 h 3910698"/>
                <a:gd name="connsiteX17877" fmla="*/ 11377920 w 12193737"/>
                <a:gd name="connsiteY17877" fmla="*/ 3589043 h 3910698"/>
                <a:gd name="connsiteX17878" fmla="*/ 11372851 w 12193737"/>
                <a:gd name="connsiteY17878" fmla="*/ 3591976 h 3910698"/>
                <a:gd name="connsiteX17879" fmla="*/ 11247527 w 12193737"/>
                <a:gd name="connsiteY17879" fmla="*/ 3519628 h 3910698"/>
                <a:gd name="connsiteX17880" fmla="*/ 11381288 w 12193737"/>
                <a:gd name="connsiteY17880" fmla="*/ 3452169 h 3910698"/>
                <a:gd name="connsiteX17881" fmla="*/ 11498103 w 12193737"/>
                <a:gd name="connsiteY17881" fmla="*/ 3519592 h 3910698"/>
                <a:gd name="connsiteX17882" fmla="*/ 11381288 w 12193737"/>
                <a:gd name="connsiteY17882" fmla="*/ 3587052 h 3910698"/>
                <a:gd name="connsiteX17883" fmla="*/ 11381288 w 12193737"/>
                <a:gd name="connsiteY17883" fmla="*/ 3452169 h 3910698"/>
                <a:gd name="connsiteX17884" fmla="*/ 11254299 w 12193737"/>
                <a:gd name="connsiteY17884" fmla="*/ 3359290 h 3910698"/>
                <a:gd name="connsiteX17885" fmla="*/ 11377920 w 12193737"/>
                <a:gd name="connsiteY17885" fmla="*/ 3287920 h 3910698"/>
                <a:gd name="connsiteX17886" fmla="*/ 11377920 w 12193737"/>
                <a:gd name="connsiteY17886" fmla="*/ 3430660 h 3910698"/>
                <a:gd name="connsiteX17887" fmla="*/ 11254299 w 12193737"/>
                <a:gd name="connsiteY17887" fmla="*/ 3359290 h 3910698"/>
                <a:gd name="connsiteX17888" fmla="*/ 11377884 w 12193737"/>
                <a:gd name="connsiteY17888" fmla="*/ 2969198 h 3910698"/>
                <a:gd name="connsiteX17889" fmla="*/ 11254299 w 12193737"/>
                <a:gd name="connsiteY17889" fmla="*/ 2897828 h 3910698"/>
                <a:gd name="connsiteX17890" fmla="*/ 11377884 w 12193737"/>
                <a:gd name="connsiteY17890" fmla="*/ 2826493 h 3910698"/>
                <a:gd name="connsiteX17891" fmla="*/ 11377884 w 12193737"/>
                <a:gd name="connsiteY17891" fmla="*/ 2969234 h 3910698"/>
                <a:gd name="connsiteX17892" fmla="*/ 11372815 w 12193737"/>
                <a:gd name="connsiteY17892" fmla="*/ 2809837 h 3910698"/>
                <a:gd name="connsiteX17893" fmla="*/ 11247491 w 12193737"/>
                <a:gd name="connsiteY17893" fmla="*/ 2737489 h 3910698"/>
                <a:gd name="connsiteX17894" fmla="*/ 11372815 w 12193737"/>
                <a:gd name="connsiteY17894" fmla="*/ 2665141 h 3910698"/>
                <a:gd name="connsiteX17895" fmla="*/ 11377884 w 12193737"/>
                <a:gd name="connsiteY17895" fmla="*/ 2668074 h 3910698"/>
                <a:gd name="connsiteX17896" fmla="*/ 11377884 w 12193737"/>
                <a:gd name="connsiteY17896" fmla="*/ 2806940 h 3910698"/>
                <a:gd name="connsiteX17897" fmla="*/ 11372815 w 12193737"/>
                <a:gd name="connsiteY17897" fmla="*/ 2809837 h 3910698"/>
                <a:gd name="connsiteX17898" fmla="*/ 11381288 w 12193737"/>
                <a:gd name="connsiteY17898" fmla="*/ 2670029 h 3910698"/>
                <a:gd name="connsiteX17899" fmla="*/ 11498139 w 12193737"/>
                <a:gd name="connsiteY17899" fmla="*/ 2737525 h 3910698"/>
                <a:gd name="connsiteX17900" fmla="*/ 11381288 w 12193737"/>
                <a:gd name="connsiteY17900" fmla="*/ 2804985 h 3910698"/>
                <a:gd name="connsiteX17901" fmla="*/ 11381288 w 12193737"/>
                <a:gd name="connsiteY17901" fmla="*/ 2670066 h 3910698"/>
                <a:gd name="connsiteX17902" fmla="*/ 11254299 w 12193737"/>
                <a:gd name="connsiteY17902" fmla="*/ 2577150 h 3910698"/>
                <a:gd name="connsiteX17903" fmla="*/ 11377884 w 12193737"/>
                <a:gd name="connsiteY17903" fmla="*/ 2505780 h 3910698"/>
                <a:gd name="connsiteX17904" fmla="*/ 11377884 w 12193737"/>
                <a:gd name="connsiteY17904" fmla="*/ 2648520 h 3910698"/>
                <a:gd name="connsiteX17905" fmla="*/ 11254299 w 12193737"/>
                <a:gd name="connsiteY17905" fmla="*/ 2577150 h 3910698"/>
                <a:gd name="connsiteX17906" fmla="*/ 11377884 w 12193737"/>
                <a:gd name="connsiteY17906" fmla="*/ 2187058 h 3910698"/>
                <a:gd name="connsiteX17907" fmla="*/ 11254299 w 12193737"/>
                <a:gd name="connsiteY17907" fmla="*/ 2115688 h 3910698"/>
                <a:gd name="connsiteX17908" fmla="*/ 11377884 w 12193737"/>
                <a:gd name="connsiteY17908" fmla="*/ 2044318 h 3910698"/>
                <a:gd name="connsiteX17909" fmla="*/ 11377884 w 12193737"/>
                <a:gd name="connsiteY17909" fmla="*/ 2187058 h 3910698"/>
                <a:gd name="connsiteX17910" fmla="*/ 11372851 w 12193737"/>
                <a:gd name="connsiteY17910" fmla="*/ 2027697 h 3910698"/>
                <a:gd name="connsiteX17911" fmla="*/ 11247527 w 12193737"/>
                <a:gd name="connsiteY17911" fmla="*/ 1955349 h 3910698"/>
                <a:gd name="connsiteX17912" fmla="*/ 11372815 w 12193737"/>
                <a:gd name="connsiteY17912" fmla="*/ 1883001 h 3910698"/>
                <a:gd name="connsiteX17913" fmla="*/ 11377884 w 12193737"/>
                <a:gd name="connsiteY17913" fmla="*/ 1885934 h 3910698"/>
                <a:gd name="connsiteX17914" fmla="*/ 11377884 w 12193737"/>
                <a:gd name="connsiteY17914" fmla="*/ 2024764 h 3910698"/>
                <a:gd name="connsiteX17915" fmla="*/ 11372815 w 12193737"/>
                <a:gd name="connsiteY17915" fmla="*/ 2027697 h 3910698"/>
                <a:gd name="connsiteX17916" fmla="*/ 11381288 w 12193737"/>
                <a:gd name="connsiteY17916" fmla="*/ 1887890 h 3910698"/>
                <a:gd name="connsiteX17917" fmla="*/ 11498139 w 12193737"/>
                <a:gd name="connsiteY17917" fmla="*/ 1955349 h 3910698"/>
                <a:gd name="connsiteX17918" fmla="*/ 11381288 w 12193737"/>
                <a:gd name="connsiteY17918" fmla="*/ 2022809 h 3910698"/>
                <a:gd name="connsiteX17919" fmla="*/ 11381288 w 12193737"/>
                <a:gd name="connsiteY17919" fmla="*/ 1887890 h 3910698"/>
                <a:gd name="connsiteX17920" fmla="*/ 11254299 w 12193737"/>
                <a:gd name="connsiteY17920" fmla="*/ 1795011 h 3910698"/>
                <a:gd name="connsiteX17921" fmla="*/ 11377920 w 12193737"/>
                <a:gd name="connsiteY17921" fmla="*/ 1723640 h 3910698"/>
                <a:gd name="connsiteX17922" fmla="*/ 11377920 w 12193737"/>
                <a:gd name="connsiteY17922" fmla="*/ 1866381 h 3910698"/>
                <a:gd name="connsiteX17923" fmla="*/ 11254299 w 12193737"/>
                <a:gd name="connsiteY17923" fmla="*/ 1795011 h 3910698"/>
                <a:gd name="connsiteX17924" fmla="*/ 11377884 w 12193737"/>
                <a:gd name="connsiteY17924" fmla="*/ 1404918 h 3910698"/>
                <a:gd name="connsiteX17925" fmla="*/ 11254299 w 12193737"/>
                <a:gd name="connsiteY17925" fmla="*/ 1333548 h 3910698"/>
                <a:gd name="connsiteX17926" fmla="*/ 11377884 w 12193737"/>
                <a:gd name="connsiteY17926" fmla="*/ 1262178 h 3910698"/>
                <a:gd name="connsiteX17927" fmla="*/ 11377884 w 12193737"/>
                <a:gd name="connsiteY17927" fmla="*/ 1404918 h 3910698"/>
                <a:gd name="connsiteX17928" fmla="*/ 11372851 w 12193737"/>
                <a:gd name="connsiteY17928" fmla="*/ 1245557 h 3910698"/>
                <a:gd name="connsiteX17929" fmla="*/ 11247527 w 12193737"/>
                <a:gd name="connsiteY17929" fmla="*/ 1173210 h 3910698"/>
                <a:gd name="connsiteX17930" fmla="*/ 11372815 w 12193737"/>
                <a:gd name="connsiteY17930" fmla="*/ 1100862 h 3910698"/>
                <a:gd name="connsiteX17931" fmla="*/ 11377884 w 12193737"/>
                <a:gd name="connsiteY17931" fmla="*/ 1103795 h 3910698"/>
                <a:gd name="connsiteX17932" fmla="*/ 11377884 w 12193737"/>
                <a:gd name="connsiteY17932" fmla="*/ 1242624 h 3910698"/>
                <a:gd name="connsiteX17933" fmla="*/ 11372815 w 12193737"/>
                <a:gd name="connsiteY17933" fmla="*/ 1245557 h 3910698"/>
                <a:gd name="connsiteX17934" fmla="*/ 11381288 w 12193737"/>
                <a:gd name="connsiteY17934" fmla="*/ 1105750 h 3910698"/>
                <a:gd name="connsiteX17935" fmla="*/ 11498139 w 12193737"/>
                <a:gd name="connsiteY17935" fmla="*/ 1173210 h 3910698"/>
                <a:gd name="connsiteX17936" fmla="*/ 11381288 w 12193737"/>
                <a:gd name="connsiteY17936" fmla="*/ 1240669 h 3910698"/>
                <a:gd name="connsiteX17937" fmla="*/ 11381288 w 12193737"/>
                <a:gd name="connsiteY17937" fmla="*/ 1105750 h 3910698"/>
                <a:gd name="connsiteX17938" fmla="*/ 11254299 w 12193737"/>
                <a:gd name="connsiteY17938" fmla="*/ 1012871 h 3910698"/>
                <a:gd name="connsiteX17939" fmla="*/ 11377884 w 12193737"/>
                <a:gd name="connsiteY17939" fmla="*/ 941501 h 3910698"/>
                <a:gd name="connsiteX17940" fmla="*/ 11377884 w 12193737"/>
                <a:gd name="connsiteY17940" fmla="*/ 1084241 h 3910698"/>
                <a:gd name="connsiteX17941" fmla="*/ 11254299 w 12193737"/>
                <a:gd name="connsiteY17941" fmla="*/ 1012871 h 3910698"/>
                <a:gd name="connsiteX17942" fmla="*/ 11377884 w 12193737"/>
                <a:gd name="connsiteY17942" fmla="*/ 622779 h 3910698"/>
                <a:gd name="connsiteX17943" fmla="*/ 11254299 w 12193737"/>
                <a:gd name="connsiteY17943" fmla="*/ 551408 h 3910698"/>
                <a:gd name="connsiteX17944" fmla="*/ 11377884 w 12193737"/>
                <a:gd name="connsiteY17944" fmla="*/ 480038 h 3910698"/>
                <a:gd name="connsiteX17945" fmla="*/ 11377884 w 12193737"/>
                <a:gd name="connsiteY17945" fmla="*/ 622779 h 3910698"/>
                <a:gd name="connsiteX17946" fmla="*/ 11372851 w 12193737"/>
                <a:gd name="connsiteY17946" fmla="*/ 463418 h 3910698"/>
                <a:gd name="connsiteX17947" fmla="*/ 11247527 w 12193737"/>
                <a:gd name="connsiteY17947" fmla="*/ 391070 h 3910698"/>
                <a:gd name="connsiteX17948" fmla="*/ 11372815 w 12193737"/>
                <a:gd name="connsiteY17948" fmla="*/ 318722 h 3910698"/>
                <a:gd name="connsiteX17949" fmla="*/ 11377884 w 12193737"/>
                <a:gd name="connsiteY17949" fmla="*/ 321655 h 3910698"/>
                <a:gd name="connsiteX17950" fmla="*/ 11377884 w 12193737"/>
                <a:gd name="connsiteY17950" fmla="*/ 460485 h 3910698"/>
                <a:gd name="connsiteX17951" fmla="*/ 11372815 w 12193737"/>
                <a:gd name="connsiteY17951" fmla="*/ 463418 h 3910698"/>
                <a:gd name="connsiteX17952" fmla="*/ 11381288 w 12193737"/>
                <a:gd name="connsiteY17952" fmla="*/ 323610 h 3910698"/>
                <a:gd name="connsiteX17953" fmla="*/ 11498139 w 12193737"/>
                <a:gd name="connsiteY17953" fmla="*/ 391070 h 3910698"/>
                <a:gd name="connsiteX17954" fmla="*/ 11381288 w 12193737"/>
                <a:gd name="connsiteY17954" fmla="*/ 458529 h 3910698"/>
                <a:gd name="connsiteX17955" fmla="*/ 11381288 w 12193737"/>
                <a:gd name="connsiteY17955" fmla="*/ 323610 h 3910698"/>
                <a:gd name="connsiteX17956" fmla="*/ 11254299 w 12193737"/>
                <a:gd name="connsiteY17956" fmla="*/ 230731 h 3910698"/>
                <a:gd name="connsiteX17957" fmla="*/ 11377920 w 12193737"/>
                <a:gd name="connsiteY17957" fmla="*/ 159361 h 3910698"/>
                <a:gd name="connsiteX17958" fmla="*/ 11377920 w 12193737"/>
                <a:gd name="connsiteY17958" fmla="*/ 302101 h 3910698"/>
                <a:gd name="connsiteX17959" fmla="*/ 11254299 w 12193737"/>
                <a:gd name="connsiteY17959" fmla="*/ 230731 h 3910698"/>
                <a:gd name="connsiteX17960" fmla="*/ 11245825 w 12193737"/>
                <a:gd name="connsiteY17960" fmla="*/ 81147 h 3910698"/>
                <a:gd name="connsiteX17961" fmla="*/ 11376182 w 12193737"/>
                <a:gd name="connsiteY17961" fmla="*/ 156428 h 3910698"/>
                <a:gd name="connsiteX17962" fmla="*/ 11250895 w 12193737"/>
                <a:gd name="connsiteY17962" fmla="*/ 228776 h 3910698"/>
                <a:gd name="connsiteX17963" fmla="*/ 11245825 w 12193737"/>
                <a:gd name="connsiteY17963" fmla="*/ 225843 h 3910698"/>
                <a:gd name="connsiteX17964" fmla="*/ 11245825 w 12193737"/>
                <a:gd name="connsiteY17964" fmla="*/ 81147 h 3910698"/>
                <a:gd name="connsiteX17965" fmla="*/ 11242422 w 12193737"/>
                <a:gd name="connsiteY17965" fmla="*/ 223887 h 3910698"/>
                <a:gd name="connsiteX17966" fmla="*/ 11118800 w 12193737"/>
                <a:gd name="connsiteY17966" fmla="*/ 152517 h 3910698"/>
                <a:gd name="connsiteX17967" fmla="*/ 11242422 w 12193737"/>
                <a:gd name="connsiteY17967" fmla="*/ 81147 h 3910698"/>
                <a:gd name="connsiteX17968" fmla="*/ 11242422 w 12193737"/>
                <a:gd name="connsiteY17968" fmla="*/ 223887 h 3910698"/>
                <a:gd name="connsiteX17969" fmla="*/ 11110363 w 12193737"/>
                <a:gd name="connsiteY17969" fmla="*/ 2933 h 3910698"/>
                <a:gd name="connsiteX17970" fmla="*/ 11240720 w 12193737"/>
                <a:gd name="connsiteY17970" fmla="*/ 78214 h 3910698"/>
                <a:gd name="connsiteX17971" fmla="*/ 11115396 w 12193737"/>
                <a:gd name="connsiteY17971" fmla="*/ 150562 h 3910698"/>
                <a:gd name="connsiteX17972" fmla="*/ 11110327 w 12193737"/>
                <a:gd name="connsiteY17972" fmla="*/ 147629 h 3910698"/>
                <a:gd name="connsiteX17973" fmla="*/ 11110327 w 12193737"/>
                <a:gd name="connsiteY17973" fmla="*/ 2933 h 3910698"/>
                <a:gd name="connsiteX17974" fmla="*/ 11106959 w 12193737"/>
                <a:gd name="connsiteY17974" fmla="*/ 2933 h 3910698"/>
                <a:gd name="connsiteX17975" fmla="*/ 11106959 w 12193737"/>
                <a:gd name="connsiteY17975" fmla="*/ 145674 h 3910698"/>
                <a:gd name="connsiteX17976" fmla="*/ 10983337 w 12193737"/>
                <a:gd name="connsiteY17976" fmla="*/ 74303 h 3910698"/>
                <a:gd name="connsiteX17977" fmla="*/ 11106959 w 12193737"/>
                <a:gd name="connsiteY17977" fmla="*/ 2933 h 3910698"/>
                <a:gd name="connsiteX17978" fmla="*/ 11098486 w 12193737"/>
                <a:gd name="connsiteY17978" fmla="*/ 160339 h 3910698"/>
                <a:gd name="connsiteX17979" fmla="*/ 10974901 w 12193737"/>
                <a:gd name="connsiteY17979" fmla="*/ 231709 h 3910698"/>
                <a:gd name="connsiteX17980" fmla="*/ 10974901 w 12193737"/>
                <a:gd name="connsiteY17980" fmla="*/ 88968 h 3910698"/>
                <a:gd name="connsiteX17981" fmla="*/ 11098486 w 12193737"/>
                <a:gd name="connsiteY17981" fmla="*/ 160339 h 3910698"/>
                <a:gd name="connsiteX17982" fmla="*/ 10846209 w 12193737"/>
                <a:gd name="connsiteY17982" fmla="*/ 14701 h 3910698"/>
                <a:gd name="connsiteX17983" fmla="*/ 10962987 w 12193737"/>
                <a:gd name="connsiteY17983" fmla="*/ 82125 h 3910698"/>
                <a:gd name="connsiteX17984" fmla="*/ 10846209 w 12193737"/>
                <a:gd name="connsiteY17984" fmla="*/ 149548 h 3910698"/>
                <a:gd name="connsiteX17985" fmla="*/ 10846209 w 12193737"/>
                <a:gd name="connsiteY17985" fmla="*/ 14701 h 3910698"/>
                <a:gd name="connsiteX17986" fmla="*/ 10846209 w 12193737"/>
                <a:gd name="connsiteY17986" fmla="*/ 153459 h 3910698"/>
                <a:gd name="connsiteX17987" fmla="*/ 10966391 w 12193737"/>
                <a:gd name="connsiteY17987" fmla="*/ 84080 h 3910698"/>
                <a:gd name="connsiteX17988" fmla="*/ 10971460 w 12193737"/>
                <a:gd name="connsiteY17988" fmla="*/ 87013 h 3910698"/>
                <a:gd name="connsiteX17989" fmla="*/ 10971460 w 12193737"/>
                <a:gd name="connsiteY17989" fmla="*/ 231709 h 3910698"/>
                <a:gd name="connsiteX17990" fmla="*/ 10846209 w 12193737"/>
                <a:gd name="connsiteY17990" fmla="*/ 159361 h 3910698"/>
                <a:gd name="connsiteX17991" fmla="*/ 10846209 w 12193737"/>
                <a:gd name="connsiteY17991" fmla="*/ 153459 h 3910698"/>
                <a:gd name="connsiteX17992" fmla="*/ 10846209 w 12193737"/>
                <a:gd name="connsiteY17992" fmla="*/ 163272 h 3910698"/>
                <a:gd name="connsiteX17993" fmla="*/ 10969794 w 12193737"/>
                <a:gd name="connsiteY17993" fmla="*/ 234606 h 3910698"/>
                <a:gd name="connsiteX17994" fmla="*/ 10846209 w 12193737"/>
                <a:gd name="connsiteY17994" fmla="*/ 305940 h 3910698"/>
                <a:gd name="connsiteX17995" fmla="*/ 10846209 w 12193737"/>
                <a:gd name="connsiteY17995" fmla="*/ 163235 h 3910698"/>
                <a:gd name="connsiteX17996" fmla="*/ 10846209 w 12193737"/>
                <a:gd name="connsiteY17996" fmla="*/ 309887 h 3910698"/>
                <a:gd name="connsiteX17997" fmla="*/ 10971460 w 12193737"/>
                <a:gd name="connsiteY17997" fmla="*/ 237539 h 3910698"/>
                <a:gd name="connsiteX17998" fmla="*/ 10971460 w 12193737"/>
                <a:gd name="connsiteY17998" fmla="*/ 388101 h 3910698"/>
                <a:gd name="connsiteX17999" fmla="*/ 10846209 w 12193737"/>
                <a:gd name="connsiteY17999" fmla="*/ 315789 h 3910698"/>
                <a:gd name="connsiteX18000" fmla="*/ 10846209 w 12193737"/>
                <a:gd name="connsiteY18000" fmla="*/ 309887 h 3910698"/>
                <a:gd name="connsiteX18001" fmla="*/ 10846209 w 12193737"/>
                <a:gd name="connsiteY18001" fmla="*/ 319700 h 3910698"/>
                <a:gd name="connsiteX18002" fmla="*/ 10969794 w 12193737"/>
                <a:gd name="connsiteY18002" fmla="*/ 391070 h 3910698"/>
                <a:gd name="connsiteX18003" fmla="*/ 10846209 w 12193737"/>
                <a:gd name="connsiteY18003" fmla="*/ 462404 h 3910698"/>
                <a:gd name="connsiteX18004" fmla="*/ 10846209 w 12193737"/>
                <a:gd name="connsiteY18004" fmla="*/ 319700 h 3910698"/>
                <a:gd name="connsiteX18005" fmla="*/ 10846209 w 12193737"/>
                <a:gd name="connsiteY18005" fmla="*/ 466351 h 3910698"/>
                <a:gd name="connsiteX18006" fmla="*/ 10971460 w 12193737"/>
                <a:gd name="connsiteY18006" fmla="*/ 394003 h 3910698"/>
                <a:gd name="connsiteX18007" fmla="*/ 10971460 w 12193737"/>
                <a:gd name="connsiteY18007" fmla="*/ 544565 h 3910698"/>
                <a:gd name="connsiteX18008" fmla="*/ 10846209 w 12193737"/>
                <a:gd name="connsiteY18008" fmla="*/ 472253 h 3910698"/>
                <a:gd name="connsiteX18009" fmla="*/ 10846209 w 12193737"/>
                <a:gd name="connsiteY18009" fmla="*/ 466351 h 3910698"/>
                <a:gd name="connsiteX18010" fmla="*/ 10846209 w 12193737"/>
                <a:gd name="connsiteY18010" fmla="*/ 476128 h 3910698"/>
                <a:gd name="connsiteX18011" fmla="*/ 10969794 w 12193737"/>
                <a:gd name="connsiteY18011" fmla="*/ 547498 h 3910698"/>
                <a:gd name="connsiteX18012" fmla="*/ 10846209 w 12193737"/>
                <a:gd name="connsiteY18012" fmla="*/ 618832 h 3910698"/>
                <a:gd name="connsiteX18013" fmla="*/ 10846209 w 12193737"/>
                <a:gd name="connsiteY18013" fmla="*/ 476128 h 3910698"/>
                <a:gd name="connsiteX18014" fmla="*/ 10846209 w 12193737"/>
                <a:gd name="connsiteY18014" fmla="*/ 622779 h 3910698"/>
                <a:gd name="connsiteX18015" fmla="*/ 10971460 w 12193737"/>
                <a:gd name="connsiteY18015" fmla="*/ 550431 h 3910698"/>
                <a:gd name="connsiteX18016" fmla="*/ 10971460 w 12193737"/>
                <a:gd name="connsiteY18016" fmla="*/ 695127 h 3910698"/>
                <a:gd name="connsiteX18017" fmla="*/ 10966391 w 12193737"/>
                <a:gd name="connsiteY18017" fmla="*/ 698060 h 3910698"/>
                <a:gd name="connsiteX18018" fmla="*/ 10846173 w 12193737"/>
                <a:gd name="connsiteY18018" fmla="*/ 628645 h 3910698"/>
                <a:gd name="connsiteX18019" fmla="*/ 10846173 w 12193737"/>
                <a:gd name="connsiteY18019" fmla="*/ 622742 h 3910698"/>
                <a:gd name="connsiteX18020" fmla="*/ 10846209 w 12193737"/>
                <a:gd name="connsiteY18020" fmla="*/ 632555 h 3910698"/>
                <a:gd name="connsiteX18021" fmla="*/ 10963024 w 12193737"/>
                <a:gd name="connsiteY18021" fmla="*/ 699979 h 3910698"/>
                <a:gd name="connsiteX18022" fmla="*/ 10846209 w 12193737"/>
                <a:gd name="connsiteY18022" fmla="*/ 767438 h 3910698"/>
                <a:gd name="connsiteX18023" fmla="*/ 10846209 w 12193737"/>
                <a:gd name="connsiteY18023" fmla="*/ 632555 h 3910698"/>
                <a:gd name="connsiteX18024" fmla="*/ 10846209 w 12193737"/>
                <a:gd name="connsiteY18024" fmla="*/ 796805 h 3910698"/>
                <a:gd name="connsiteX18025" fmla="*/ 10963024 w 12193737"/>
                <a:gd name="connsiteY18025" fmla="*/ 864264 h 3910698"/>
                <a:gd name="connsiteX18026" fmla="*/ 10846209 w 12193737"/>
                <a:gd name="connsiteY18026" fmla="*/ 931688 h 3910698"/>
                <a:gd name="connsiteX18027" fmla="*/ 10846209 w 12193737"/>
                <a:gd name="connsiteY18027" fmla="*/ 796805 h 3910698"/>
                <a:gd name="connsiteX18028" fmla="*/ 10846209 w 12193737"/>
                <a:gd name="connsiteY18028" fmla="*/ 935598 h 3910698"/>
                <a:gd name="connsiteX18029" fmla="*/ 10966391 w 12193737"/>
                <a:gd name="connsiteY18029" fmla="*/ 866183 h 3910698"/>
                <a:gd name="connsiteX18030" fmla="*/ 10971460 w 12193737"/>
                <a:gd name="connsiteY18030" fmla="*/ 869117 h 3910698"/>
                <a:gd name="connsiteX18031" fmla="*/ 10971460 w 12193737"/>
                <a:gd name="connsiteY18031" fmla="*/ 1013812 h 3910698"/>
                <a:gd name="connsiteX18032" fmla="*/ 10846209 w 12193737"/>
                <a:gd name="connsiteY18032" fmla="*/ 941501 h 3910698"/>
                <a:gd name="connsiteX18033" fmla="*/ 10846209 w 12193737"/>
                <a:gd name="connsiteY18033" fmla="*/ 935598 h 3910698"/>
                <a:gd name="connsiteX18034" fmla="*/ 10846209 w 12193737"/>
                <a:gd name="connsiteY18034" fmla="*/ 945411 h 3910698"/>
                <a:gd name="connsiteX18035" fmla="*/ 10969794 w 12193737"/>
                <a:gd name="connsiteY18035" fmla="*/ 1016782 h 3910698"/>
                <a:gd name="connsiteX18036" fmla="*/ 10846209 w 12193737"/>
                <a:gd name="connsiteY18036" fmla="*/ 1088116 h 3910698"/>
                <a:gd name="connsiteX18037" fmla="*/ 10846209 w 12193737"/>
                <a:gd name="connsiteY18037" fmla="*/ 945411 h 3910698"/>
                <a:gd name="connsiteX18038" fmla="*/ 10846209 w 12193737"/>
                <a:gd name="connsiteY18038" fmla="*/ 1092063 h 3910698"/>
                <a:gd name="connsiteX18039" fmla="*/ 10971460 w 12193737"/>
                <a:gd name="connsiteY18039" fmla="*/ 1019715 h 3910698"/>
                <a:gd name="connsiteX18040" fmla="*/ 10971460 w 12193737"/>
                <a:gd name="connsiteY18040" fmla="*/ 1170276 h 3910698"/>
                <a:gd name="connsiteX18041" fmla="*/ 10846209 w 12193737"/>
                <a:gd name="connsiteY18041" fmla="*/ 1097965 h 3910698"/>
                <a:gd name="connsiteX18042" fmla="*/ 10846209 w 12193737"/>
                <a:gd name="connsiteY18042" fmla="*/ 1092063 h 3910698"/>
                <a:gd name="connsiteX18043" fmla="*/ 10846209 w 12193737"/>
                <a:gd name="connsiteY18043" fmla="*/ 1101839 h 3910698"/>
                <a:gd name="connsiteX18044" fmla="*/ 10969794 w 12193737"/>
                <a:gd name="connsiteY18044" fmla="*/ 1173210 h 3910698"/>
                <a:gd name="connsiteX18045" fmla="*/ 10846209 w 12193737"/>
                <a:gd name="connsiteY18045" fmla="*/ 1244544 h 3910698"/>
                <a:gd name="connsiteX18046" fmla="*/ 10846209 w 12193737"/>
                <a:gd name="connsiteY18046" fmla="*/ 1101839 h 3910698"/>
                <a:gd name="connsiteX18047" fmla="*/ 10846209 w 12193737"/>
                <a:gd name="connsiteY18047" fmla="*/ 1248490 h 3910698"/>
                <a:gd name="connsiteX18048" fmla="*/ 10971460 w 12193737"/>
                <a:gd name="connsiteY18048" fmla="*/ 1176143 h 3910698"/>
                <a:gd name="connsiteX18049" fmla="*/ 10971460 w 12193737"/>
                <a:gd name="connsiteY18049" fmla="*/ 1326704 h 3910698"/>
                <a:gd name="connsiteX18050" fmla="*/ 10846209 w 12193737"/>
                <a:gd name="connsiteY18050" fmla="*/ 1254357 h 3910698"/>
                <a:gd name="connsiteX18051" fmla="*/ 10846209 w 12193737"/>
                <a:gd name="connsiteY18051" fmla="*/ 1248454 h 3910698"/>
                <a:gd name="connsiteX18052" fmla="*/ 10846209 w 12193737"/>
                <a:gd name="connsiteY18052" fmla="*/ 1258267 h 3910698"/>
                <a:gd name="connsiteX18053" fmla="*/ 10969794 w 12193737"/>
                <a:gd name="connsiteY18053" fmla="*/ 1329601 h 3910698"/>
                <a:gd name="connsiteX18054" fmla="*/ 10846209 w 12193737"/>
                <a:gd name="connsiteY18054" fmla="*/ 1400935 h 3910698"/>
                <a:gd name="connsiteX18055" fmla="*/ 10846209 w 12193737"/>
                <a:gd name="connsiteY18055" fmla="*/ 1258231 h 3910698"/>
                <a:gd name="connsiteX18056" fmla="*/ 10846209 w 12193737"/>
                <a:gd name="connsiteY18056" fmla="*/ 1404882 h 3910698"/>
                <a:gd name="connsiteX18057" fmla="*/ 10971460 w 12193737"/>
                <a:gd name="connsiteY18057" fmla="*/ 1332570 h 3910698"/>
                <a:gd name="connsiteX18058" fmla="*/ 10971460 w 12193737"/>
                <a:gd name="connsiteY18058" fmla="*/ 1477266 h 3910698"/>
                <a:gd name="connsiteX18059" fmla="*/ 10966391 w 12193737"/>
                <a:gd name="connsiteY18059" fmla="*/ 1480199 h 3910698"/>
                <a:gd name="connsiteX18060" fmla="*/ 10846209 w 12193737"/>
                <a:gd name="connsiteY18060" fmla="*/ 1410784 h 3910698"/>
                <a:gd name="connsiteX18061" fmla="*/ 10846209 w 12193737"/>
                <a:gd name="connsiteY18061" fmla="*/ 1404882 h 3910698"/>
                <a:gd name="connsiteX18062" fmla="*/ 10846209 w 12193737"/>
                <a:gd name="connsiteY18062" fmla="*/ 1414731 h 3910698"/>
                <a:gd name="connsiteX18063" fmla="*/ 10963024 w 12193737"/>
                <a:gd name="connsiteY18063" fmla="*/ 1482155 h 3910698"/>
                <a:gd name="connsiteX18064" fmla="*/ 10846209 w 12193737"/>
                <a:gd name="connsiteY18064" fmla="*/ 1549614 h 3910698"/>
                <a:gd name="connsiteX18065" fmla="*/ 10846209 w 12193737"/>
                <a:gd name="connsiteY18065" fmla="*/ 1414731 h 3910698"/>
                <a:gd name="connsiteX18066" fmla="*/ 10846209 w 12193737"/>
                <a:gd name="connsiteY18066" fmla="*/ 1578981 h 3910698"/>
                <a:gd name="connsiteX18067" fmla="*/ 10962987 w 12193737"/>
                <a:gd name="connsiteY18067" fmla="*/ 1646404 h 3910698"/>
                <a:gd name="connsiteX18068" fmla="*/ 10846209 w 12193737"/>
                <a:gd name="connsiteY18068" fmla="*/ 1713827 h 3910698"/>
                <a:gd name="connsiteX18069" fmla="*/ 10846209 w 12193737"/>
                <a:gd name="connsiteY18069" fmla="*/ 1578944 h 3910698"/>
                <a:gd name="connsiteX18070" fmla="*/ 10846209 w 12193737"/>
                <a:gd name="connsiteY18070" fmla="*/ 1717738 h 3910698"/>
                <a:gd name="connsiteX18071" fmla="*/ 10966391 w 12193737"/>
                <a:gd name="connsiteY18071" fmla="*/ 1648323 h 3910698"/>
                <a:gd name="connsiteX18072" fmla="*/ 10971460 w 12193737"/>
                <a:gd name="connsiteY18072" fmla="*/ 1651256 h 3910698"/>
                <a:gd name="connsiteX18073" fmla="*/ 10971460 w 12193737"/>
                <a:gd name="connsiteY18073" fmla="*/ 1795952 h 3910698"/>
                <a:gd name="connsiteX18074" fmla="*/ 10846209 w 12193737"/>
                <a:gd name="connsiteY18074" fmla="*/ 1723640 h 3910698"/>
                <a:gd name="connsiteX18075" fmla="*/ 10846209 w 12193737"/>
                <a:gd name="connsiteY18075" fmla="*/ 1717738 h 3910698"/>
                <a:gd name="connsiteX18076" fmla="*/ 10846209 w 12193737"/>
                <a:gd name="connsiteY18076" fmla="*/ 1727551 h 3910698"/>
                <a:gd name="connsiteX18077" fmla="*/ 10969794 w 12193737"/>
                <a:gd name="connsiteY18077" fmla="*/ 1798921 h 3910698"/>
                <a:gd name="connsiteX18078" fmla="*/ 10846209 w 12193737"/>
                <a:gd name="connsiteY18078" fmla="*/ 1870255 h 3910698"/>
                <a:gd name="connsiteX18079" fmla="*/ 10846209 w 12193737"/>
                <a:gd name="connsiteY18079" fmla="*/ 1727551 h 3910698"/>
                <a:gd name="connsiteX18080" fmla="*/ 10846209 w 12193737"/>
                <a:gd name="connsiteY18080" fmla="*/ 1874202 h 3910698"/>
                <a:gd name="connsiteX18081" fmla="*/ 10971460 w 12193737"/>
                <a:gd name="connsiteY18081" fmla="*/ 1801854 h 3910698"/>
                <a:gd name="connsiteX18082" fmla="*/ 10971460 w 12193737"/>
                <a:gd name="connsiteY18082" fmla="*/ 1952416 h 3910698"/>
                <a:gd name="connsiteX18083" fmla="*/ 10846209 w 12193737"/>
                <a:gd name="connsiteY18083" fmla="*/ 1880068 h 3910698"/>
                <a:gd name="connsiteX18084" fmla="*/ 10846209 w 12193737"/>
                <a:gd name="connsiteY18084" fmla="*/ 1874166 h 3910698"/>
                <a:gd name="connsiteX18085" fmla="*/ 10846209 w 12193737"/>
                <a:gd name="connsiteY18085" fmla="*/ 1883979 h 3910698"/>
                <a:gd name="connsiteX18086" fmla="*/ 10969794 w 12193737"/>
                <a:gd name="connsiteY18086" fmla="*/ 1955313 h 3910698"/>
                <a:gd name="connsiteX18087" fmla="*/ 10846209 w 12193737"/>
                <a:gd name="connsiteY18087" fmla="*/ 2026647 h 3910698"/>
                <a:gd name="connsiteX18088" fmla="*/ 10846209 w 12193737"/>
                <a:gd name="connsiteY18088" fmla="*/ 1883943 h 3910698"/>
                <a:gd name="connsiteX18089" fmla="*/ 10846209 w 12193737"/>
                <a:gd name="connsiteY18089" fmla="*/ 2030594 h 3910698"/>
                <a:gd name="connsiteX18090" fmla="*/ 10971460 w 12193737"/>
                <a:gd name="connsiteY18090" fmla="*/ 1958246 h 3910698"/>
                <a:gd name="connsiteX18091" fmla="*/ 10971460 w 12193737"/>
                <a:gd name="connsiteY18091" fmla="*/ 2108808 h 3910698"/>
                <a:gd name="connsiteX18092" fmla="*/ 10846209 w 12193737"/>
                <a:gd name="connsiteY18092" fmla="*/ 2036496 h 3910698"/>
                <a:gd name="connsiteX18093" fmla="*/ 10846209 w 12193737"/>
                <a:gd name="connsiteY18093" fmla="*/ 2030594 h 3910698"/>
                <a:gd name="connsiteX18094" fmla="*/ 10846209 w 12193737"/>
                <a:gd name="connsiteY18094" fmla="*/ 2040443 h 3910698"/>
                <a:gd name="connsiteX18095" fmla="*/ 10969794 w 12193737"/>
                <a:gd name="connsiteY18095" fmla="*/ 2111813 h 3910698"/>
                <a:gd name="connsiteX18096" fmla="*/ 10846209 w 12193737"/>
                <a:gd name="connsiteY18096" fmla="*/ 2183147 h 3910698"/>
                <a:gd name="connsiteX18097" fmla="*/ 10846209 w 12193737"/>
                <a:gd name="connsiteY18097" fmla="*/ 2040443 h 3910698"/>
                <a:gd name="connsiteX18098" fmla="*/ 10846209 w 12193737"/>
                <a:gd name="connsiteY18098" fmla="*/ 2187022 h 3910698"/>
                <a:gd name="connsiteX18099" fmla="*/ 10971460 w 12193737"/>
                <a:gd name="connsiteY18099" fmla="*/ 2114710 h 3910698"/>
                <a:gd name="connsiteX18100" fmla="*/ 10971460 w 12193737"/>
                <a:gd name="connsiteY18100" fmla="*/ 2259406 h 3910698"/>
                <a:gd name="connsiteX18101" fmla="*/ 10966391 w 12193737"/>
                <a:gd name="connsiteY18101" fmla="*/ 2262339 h 3910698"/>
                <a:gd name="connsiteX18102" fmla="*/ 10846173 w 12193737"/>
                <a:gd name="connsiteY18102" fmla="*/ 2192924 h 3910698"/>
                <a:gd name="connsiteX18103" fmla="*/ 10846173 w 12193737"/>
                <a:gd name="connsiteY18103" fmla="*/ 2187022 h 3910698"/>
                <a:gd name="connsiteX18104" fmla="*/ 10846209 w 12193737"/>
                <a:gd name="connsiteY18104" fmla="*/ 2196871 h 3910698"/>
                <a:gd name="connsiteX18105" fmla="*/ 10963024 w 12193737"/>
                <a:gd name="connsiteY18105" fmla="*/ 2264331 h 3910698"/>
                <a:gd name="connsiteX18106" fmla="*/ 10846209 w 12193737"/>
                <a:gd name="connsiteY18106" fmla="*/ 2331754 h 3910698"/>
                <a:gd name="connsiteX18107" fmla="*/ 10846209 w 12193737"/>
                <a:gd name="connsiteY18107" fmla="*/ 2196871 h 3910698"/>
                <a:gd name="connsiteX18108" fmla="*/ 10846209 w 12193737"/>
                <a:gd name="connsiteY18108" fmla="*/ 2361120 h 3910698"/>
                <a:gd name="connsiteX18109" fmla="*/ 10963024 w 12193737"/>
                <a:gd name="connsiteY18109" fmla="*/ 2428544 h 3910698"/>
                <a:gd name="connsiteX18110" fmla="*/ 10846209 w 12193737"/>
                <a:gd name="connsiteY18110" fmla="*/ 2495967 h 3910698"/>
                <a:gd name="connsiteX18111" fmla="*/ 10846209 w 12193737"/>
                <a:gd name="connsiteY18111" fmla="*/ 2361084 h 3910698"/>
                <a:gd name="connsiteX18112" fmla="*/ 10846209 w 12193737"/>
                <a:gd name="connsiteY18112" fmla="*/ 2499878 h 3910698"/>
                <a:gd name="connsiteX18113" fmla="*/ 10966391 w 12193737"/>
                <a:gd name="connsiteY18113" fmla="*/ 2430463 h 3910698"/>
                <a:gd name="connsiteX18114" fmla="*/ 10971460 w 12193737"/>
                <a:gd name="connsiteY18114" fmla="*/ 2433396 h 3910698"/>
                <a:gd name="connsiteX18115" fmla="*/ 10971460 w 12193737"/>
                <a:gd name="connsiteY18115" fmla="*/ 2578092 h 3910698"/>
                <a:gd name="connsiteX18116" fmla="*/ 10846209 w 12193737"/>
                <a:gd name="connsiteY18116" fmla="*/ 2505780 h 3910698"/>
                <a:gd name="connsiteX18117" fmla="*/ 10846209 w 12193737"/>
                <a:gd name="connsiteY18117" fmla="*/ 2499878 h 3910698"/>
                <a:gd name="connsiteX18118" fmla="*/ 10846209 w 12193737"/>
                <a:gd name="connsiteY18118" fmla="*/ 2509691 h 3910698"/>
                <a:gd name="connsiteX18119" fmla="*/ 10969794 w 12193737"/>
                <a:gd name="connsiteY18119" fmla="*/ 2581061 h 3910698"/>
                <a:gd name="connsiteX18120" fmla="*/ 10846209 w 12193737"/>
                <a:gd name="connsiteY18120" fmla="*/ 2652395 h 3910698"/>
                <a:gd name="connsiteX18121" fmla="*/ 10846209 w 12193737"/>
                <a:gd name="connsiteY18121" fmla="*/ 2509691 h 3910698"/>
                <a:gd name="connsiteX18122" fmla="*/ 10846209 w 12193737"/>
                <a:gd name="connsiteY18122" fmla="*/ 2656342 h 3910698"/>
                <a:gd name="connsiteX18123" fmla="*/ 10971460 w 12193737"/>
                <a:gd name="connsiteY18123" fmla="*/ 2583994 h 3910698"/>
                <a:gd name="connsiteX18124" fmla="*/ 10971460 w 12193737"/>
                <a:gd name="connsiteY18124" fmla="*/ 2734556 h 3910698"/>
                <a:gd name="connsiteX18125" fmla="*/ 10846209 w 12193737"/>
                <a:gd name="connsiteY18125" fmla="*/ 2662244 h 3910698"/>
                <a:gd name="connsiteX18126" fmla="*/ 10846209 w 12193737"/>
                <a:gd name="connsiteY18126" fmla="*/ 2656342 h 3910698"/>
                <a:gd name="connsiteX18127" fmla="*/ 10846209 w 12193737"/>
                <a:gd name="connsiteY18127" fmla="*/ 2666119 h 3910698"/>
                <a:gd name="connsiteX18128" fmla="*/ 10969794 w 12193737"/>
                <a:gd name="connsiteY18128" fmla="*/ 2737489 h 3910698"/>
                <a:gd name="connsiteX18129" fmla="*/ 10846209 w 12193737"/>
                <a:gd name="connsiteY18129" fmla="*/ 2808823 h 3910698"/>
                <a:gd name="connsiteX18130" fmla="*/ 10846209 w 12193737"/>
                <a:gd name="connsiteY18130" fmla="*/ 2666119 h 3910698"/>
                <a:gd name="connsiteX18131" fmla="*/ 10846209 w 12193737"/>
                <a:gd name="connsiteY18131" fmla="*/ 2812734 h 3910698"/>
                <a:gd name="connsiteX18132" fmla="*/ 10971460 w 12193737"/>
                <a:gd name="connsiteY18132" fmla="*/ 2740422 h 3910698"/>
                <a:gd name="connsiteX18133" fmla="*/ 10971460 w 12193737"/>
                <a:gd name="connsiteY18133" fmla="*/ 2890948 h 3910698"/>
                <a:gd name="connsiteX18134" fmla="*/ 10846209 w 12193737"/>
                <a:gd name="connsiteY18134" fmla="*/ 2818636 h 3910698"/>
                <a:gd name="connsiteX18135" fmla="*/ 10846209 w 12193737"/>
                <a:gd name="connsiteY18135" fmla="*/ 2812734 h 3910698"/>
                <a:gd name="connsiteX18136" fmla="*/ 10846209 w 12193737"/>
                <a:gd name="connsiteY18136" fmla="*/ 2822583 h 3910698"/>
                <a:gd name="connsiteX18137" fmla="*/ 10969794 w 12193737"/>
                <a:gd name="connsiteY18137" fmla="*/ 2893917 h 3910698"/>
                <a:gd name="connsiteX18138" fmla="*/ 10846209 w 12193737"/>
                <a:gd name="connsiteY18138" fmla="*/ 2965251 h 3910698"/>
                <a:gd name="connsiteX18139" fmla="*/ 10846209 w 12193737"/>
                <a:gd name="connsiteY18139" fmla="*/ 2822546 h 3910698"/>
                <a:gd name="connsiteX18140" fmla="*/ 10846209 w 12193737"/>
                <a:gd name="connsiteY18140" fmla="*/ 2969161 h 3910698"/>
                <a:gd name="connsiteX18141" fmla="*/ 10971460 w 12193737"/>
                <a:gd name="connsiteY18141" fmla="*/ 2896814 h 3910698"/>
                <a:gd name="connsiteX18142" fmla="*/ 10971460 w 12193737"/>
                <a:gd name="connsiteY18142" fmla="*/ 3041509 h 3910698"/>
                <a:gd name="connsiteX18143" fmla="*/ 10966391 w 12193737"/>
                <a:gd name="connsiteY18143" fmla="*/ 3044443 h 3910698"/>
                <a:gd name="connsiteX18144" fmla="*/ 10846173 w 12193737"/>
                <a:gd name="connsiteY18144" fmla="*/ 2975064 h 3910698"/>
                <a:gd name="connsiteX18145" fmla="*/ 10846173 w 12193737"/>
                <a:gd name="connsiteY18145" fmla="*/ 2969161 h 3910698"/>
                <a:gd name="connsiteX18146" fmla="*/ 10846209 w 12193737"/>
                <a:gd name="connsiteY18146" fmla="*/ 2978974 h 3910698"/>
                <a:gd name="connsiteX18147" fmla="*/ 10963024 w 12193737"/>
                <a:gd name="connsiteY18147" fmla="*/ 3046398 h 3910698"/>
                <a:gd name="connsiteX18148" fmla="*/ 10846209 w 12193737"/>
                <a:gd name="connsiteY18148" fmla="*/ 3113857 h 3910698"/>
                <a:gd name="connsiteX18149" fmla="*/ 10846209 w 12193737"/>
                <a:gd name="connsiteY18149" fmla="*/ 2978974 h 3910698"/>
                <a:gd name="connsiteX18150" fmla="*/ 10846209 w 12193737"/>
                <a:gd name="connsiteY18150" fmla="*/ 3143260 h 3910698"/>
                <a:gd name="connsiteX18151" fmla="*/ 10962987 w 12193737"/>
                <a:gd name="connsiteY18151" fmla="*/ 3210683 h 3910698"/>
                <a:gd name="connsiteX18152" fmla="*/ 10846209 w 12193737"/>
                <a:gd name="connsiteY18152" fmla="*/ 3278107 h 3910698"/>
                <a:gd name="connsiteX18153" fmla="*/ 10846209 w 12193737"/>
                <a:gd name="connsiteY18153" fmla="*/ 3143224 h 3910698"/>
                <a:gd name="connsiteX18154" fmla="*/ 10846209 w 12193737"/>
                <a:gd name="connsiteY18154" fmla="*/ 3282017 h 3910698"/>
                <a:gd name="connsiteX18155" fmla="*/ 10966391 w 12193737"/>
                <a:gd name="connsiteY18155" fmla="*/ 3212603 h 3910698"/>
                <a:gd name="connsiteX18156" fmla="*/ 10971460 w 12193737"/>
                <a:gd name="connsiteY18156" fmla="*/ 3215536 h 3910698"/>
                <a:gd name="connsiteX18157" fmla="*/ 10971460 w 12193737"/>
                <a:gd name="connsiteY18157" fmla="*/ 3360195 h 3910698"/>
                <a:gd name="connsiteX18158" fmla="*/ 10846209 w 12193737"/>
                <a:gd name="connsiteY18158" fmla="*/ 3287883 h 3910698"/>
                <a:gd name="connsiteX18159" fmla="*/ 10846209 w 12193737"/>
                <a:gd name="connsiteY18159" fmla="*/ 3281981 h 3910698"/>
                <a:gd name="connsiteX18160" fmla="*/ 10846209 w 12193737"/>
                <a:gd name="connsiteY18160" fmla="*/ 3291866 h 3910698"/>
                <a:gd name="connsiteX18161" fmla="*/ 10969794 w 12193737"/>
                <a:gd name="connsiteY18161" fmla="*/ 3363200 h 3910698"/>
                <a:gd name="connsiteX18162" fmla="*/ 10846209 w 12193737"/>
                <a:gd name="connsiteY18162" fmla="*/ 3434571 h 3910698"/>
                <a:gd name="connsiteX18163" fmla="*/ 10846209 w 12193737"/>
                <a:gd name="connsiteY18163" fmla="*/ 3291866 h 3910698"/>
                <a:gd name="connsiteX18164" fmla="*/ 10846209 w 12193737"/>
                <a:gd name="connsiteY18164" fmla="*/ 3438482 h 3910698"/>
                <a:gd name="connsiteX18165" fmla="*/ 10971460 w 12193737"/>
                <a:gd name="connsiteY18165" fmla="*/ 3366134 h 3910698"/>
                <a:gd name="connsiteX18166" fmla="*/ 10971460 w 12193737"/>
                <a:gd name="connsiteY18166" fmla="*/ 3516695 h 3910698"/>
                <a:gd name="connsiteX18167" fmla="*/ 10846209 w 12193737"/>
                <a:gd name="connsiteY18167" fmla="*/ 3444348 h 3910698"/>
                <a:gd name="connsiteX18168" fmla="*/ 10846209 w 12193737"/>
                <a:gd name="connsiteY18168" fmla="*/ 3438482 h 3910698"/>
                <a:gd name="connsiteX18169" fmla="*/ 10846209 w 12193737"/>
                <a:gd name="connsiteY18169" fmla="*/ 3448258 h 3910698"/>
                <a:gd name="connsiteX18170" fmla="*/ 10969794 w 12193737"/>
                <a:gd name="connsiteY18170" fmla="*/ 3519592 h 3910698"/>
                <a:gd name="connsiteX18171" fmla="*/ 10846209 w 12193737"/>
                <a:gd name="connsiteY18171" fmla="*/ 3590963 h 3910698"/>
                <a:gd name="connsiteX18172" fmla="*/ 10846209 w 12193737"/>
                <a:gd name="connsiteY18172" fmla="*/ 3448258 h 3910698"/>
                <a:gd name="connsiteX18173" fmla="*/ 10846209 w 12193737"/>
                <a:gd name="connsiteY18173" fmla="*/ 3594873 h 3910698"/>
                <a:gd name="connsiteX18174" fmla="*/ 10971460 w 12193737"/>
                <a:gd name="connsiteY18174" fmla="*/ 3522525 h 3910698"/>
                <a:gd name="connsiteX18175" fmla="*/ 10971460 w 12193737"/>
                <a:gd name="connsiteY18175" fmla="*/ 3673087 h 3910698"/>
                <a:gd name="connsiteX18176" fmla="*/ 10846209 w 12193737"/>
                <a:gd name="connsiteY18176" fmla="*/ 3600775 h 3910698"/>
                <a:gd name="connsiteX18177" fmla="*/ 10846209 w 12193737"/>
                <a:gd name="connsiteY18177" fmla="*/ 3594873 h 3910698"/>
                <a:gd name="connsiteX18178" fmla="*/ 10846209 w 12193737"/>
                <a:gd name="connsiteY18178" fmla="*/ 3604722 h 3910698"/>
                <a:gd name="connsiteX18179" fmla="*/ 10969794 w 12193737"/>
                <a:gd name="connsiteY18179" fmla="*/ 3676056 h 3910698"/>
                <a:gd name="connsiteX18180" fmla="*/ 10846209 w 12193737"/>
                <a:gd name="connsiteY18180" fmla="*/ 3747391 h 3910698"/>
                <a:gd name="connsiteX18181" fmla="*/ 10846209 w 12193737"/>
                <a:gd name="connsiteY18181" fmla="*/ 3604686 h 3910698"/>
                <a:gd name="connsiteX18182" fmla="*/ 10700572 w 12193737"/>
                <a:gd name="connsiteY18182" fmla="*/ 88968 h 3910698"/>
                <a:gd name="connsiteX18183" fmla="*/ 10700572 w 12193737"/>
                <a:gd name="connsiteY18183" fmla="*/ 231709 h 3910698"/>
                <a:gd name="connsiteX18184" fmla="*/ 10576949 w 12193737"/>
                <a:gd name="connsiteY18184" fmla="*/ 160339 h 3910698"/>
                <a:gd name="connsiteX18185" fmla="*/ 10700572 w 12193737"/>
                <a:gd name="connsiteY18185" fmla="*/ 88968 h 3910698"/>
                <a:gd name="connsiteX18186" fmla="*/ 10568476 w 12193737"/>
                <a:gd name="connsiteY18186" fmla="*/ 1097929 h 3910698"/>
                <a:gd name="connsiteX18187" fmla="*/ 10698869 w 12193737"/>
                <a:gd name="connsiteY18187" fmla="*/ 1173210 h 3910698"/>
                <a:gd name="connsiteX18188" fmla="*/ 10568476 w 12193737"/>
                <a:gd name="connsiteY18188" fmla="*/ 1248490 h 3910698"/>
                <a:gd name="connsiteX18189" fmla="*/ 10568476 w 12193737"/>
                <a:gd name="connsiteY18189" fmla="*/ 1097929 h 3910698"/>
                <a:gd name="connsiteX18190" fmla="*/ 10568476 w 12193737"/>
                <a:gd name="connsiteY18190" fmla="*/ 1880068 h 3910698"/>
                <a:gd name="connsiteX18191" fmla="*/ 10698869 w 12193737"/>
                <a:gd name="connsiteY18191" fmla="*/ 1955349 h 3910698"/>
                <a:gd name="connsiteX18192" fmla="*/ 10568476 w 12193737"/>
                <a:gd name="connsiteY18192" fmla="*/ 2030630 h 3910698"/>
                <a:gd name="connsiteX18193" fmla="*/ 10568476 w 12193737"/>
                <a:gd name="connsiteY18193" fmla="*/ 1880068 h 3910698"/>
                <a:gd name="connsiteX18194" fmla="*/ 10568476 w 12193737"/>
                <a:gd name="connsiteY18194" fmla="*/ 2662208 h 3910698"/>
                <a:gd name="connsiteX18195" fmla="*/ 10698869 w 12193737"/>
                <a:gd name="connsiteY18195" fmla="*/ 2737489 h 3910698"/>
                <a:gd name="connsiteX18196" fmla="*/ 10568476 w 12193737"/>
                <a:gd name="connsiteY18196" fmla="*/ 2812734 h 3910698"/>
                <a:gd name="connsiteX18197" fmla="*/ 10568476 w 12193737"/>
                <a:gd name="connsiteY18197" fmla="*/ 2662208 h 3910698"/>
                <a:gd name="connsiteX18198" fmla="*/ 10429610 w 12193737"/>
                <a:gd name="connsiteY18198" fmla="*/ 3203840 h 3910698"/>
                <a:gd name="connsiteX18199" fmla="*/ 10299253 w 12193737"/>
                <a:gd name="connsiteY18199" fmla="*/ 3128559 h 3910698"/>
                <a:gd name="connsiteX18200" fmla="*/ 10429610 w 12193737"/>
                <a:gd name="connsiteY18200" fmla="*/ 3053278 h 3910698"/>
                <a:gd name="connsiteX18201" fmla="*/ 10429610 w 12193737"/>
                <a:gd name="connsiteY18201" fmla="*/ 3203840 h 3910698"/>
                <a:gd name="connsiteX18202" fmla="*/ 10429610 w 12193737"/>
                <a:gd name="connsiteY18202" fmla="*/ 2421700 h 3910698"/>
                <a:gd name="connsiteX18203" fmla="*/ 10299253 w 12193737"/>
                <a:gd name="connsiteY18203" fmla="*/ 2346419 h 3910698"/>
                <a:gd name="connsiteX18204" fmla="*/ 10429610 w 12193737"/>
                <a:gd name="connsiteY18204" fmla="*/ 2271138 h 3910698"/>
                <a:gd name="connsiteX18205" fmla="*/ 10429610 w 12193737"/>
                <a:gd name="connsiteY18205" fmla="*/ 2421700 h 3910698"/>
                <a:gd name="connsiteX18206" fmla="*/ 10429610 w 12193737"/>
                <a:gd name="connsiteY18206" fmla="*/ 1639560 h 3910698"/>
                <a:gd name="connsiteX18207" fmla="*/ 10299253 w 12193737"/>
                <a:gd name="connsiteY18207" fmla="*/ 1564279 h 3910698"/>
                <a:gd name="connsiteX18208" fmla="*/ 10429610 w 12193737"/>
                <a:gd name="connsiteY18208" fmla="*/ 1488998 h 3910698"/>
                <a:gd name="connsiteX18209" fmla="*/ 10429610 w 12193737"/>
                <a:gd name="connsiteY18209" fmla="*/ 1639560 h 3910698"/>
                <a:gd name="connsiteX18210" fmla="*/ 10429610 w 12193737"/>
                <a:gd name="connsiteY18210" fmla="*/ 857421 h 3910698"/>
                <a:gd name="connsiteX18211" fmla="*/ 10299253 w 12193737"/>
                <a:gd name="connsiteY18211" fmla="*/ 782140 h 3910698"/>
                <a:gd name="connsiteX18212" fmla="*/ 10429610 w 12193737"/>
                <a:gd name="connsiteY18212" fmla="*/ 706859 h 3910698"/>
                <a:gd name="connsiteX18213" fmla="*/ 10429610 w 12193737"/>
                <a:gd name="connsiteY18213" fmla="*/ 857421 h 3910698"/>
                <a:gd name="connsiteX18214" fmla="*/ 10433013 w 12193737"/>
                <a:gd name="connsiteY18214" fmla="*/ 558252 h 3910698"/>
                <a:gd name="connsiteX18215" fmla="*/ 10556636 w 12193737"/>
                <a:gd name="connsiteY18215" fmla="*/ 629622 h 3910698"/>
                <a:gd name="connsiteX18216" fmla="*/ 10433013 w 12193737"/>
                <a:gd name="connsiteY18216" fmla="*/ 700993 h 3910698"/>
                <a:gd name="connsiteX18217" fmla="*/ 10433013 w 12193737"/>
                <a:gd name="connsiteY18217" fmla="*/ 558252 h 3910698"/>
                <a:gd name="connsiteX18218" fmla="*/ 10563407 w 12193737"/>
                <a:gd name="connsiteY18218" fmla="*/ 782140 h 3910698"/>
                <a:gd name="connsiteX18219" fmla="*/ 10433013 w 12193737"/>
                <a:gd name="connsiteY18219" fmla="*/ 857421 h 3910698"/>
                <a:gd name="connsiteX18220" fmla="*/ 10433013 w 12193737"/>
                <a:gd name="connsiteY18220" fmla="*/ 706895 h 3910698"/>
                <a:gd name="connsiteX18221" fmla="*/ 10563407 w 12193737"/>
                <a:gd name="connsiteY18221" fmla="*/ 782176 h 3910698"/>
                <a:gd name="connsiteX18222" fmla="*/ 10433013 w 12193737"/>
                <a:gd name="connsiteY18222" fmla="*/ 863287 h 3910698"/>
                <a:gd name="connsiteX18223" fmla="*/ 10556636 w 12193737"/>
                <a:gd name="connsiteY18223" fmla="*/ 934657 h 3910698"/>
                <a:gd name="connsiteX18224" fmla="*/ 10433013 w 12193737"/>
                <a:gd name="connsiteY18224" fmla="*/ 1006027 h 3910698"/>
                <a:gd name="connsiteX18225" fmla="*/ 10433013 w 12193737"/>
                <a:gd name="connsiteY18225" fmla="*/ 863287 h 3910698"/>
                <a:gd name="connsiteX18226" fmla="*/ 10438083 w 12193737"/>
                <a:gd name="connsiteY18226" fmla="*/ 1022648 h 3910698"/>
                <a:gd name="connsiteX18227" fmla="*/ 10563370 w 12193737"/>
                <a:gd name="connsiteY18227" fmla="*/ 1094996 h 3910698"/>
                <a:gd name="connsiteX18228" fmla="*/ 10432977 w 12193737"/>
                <a:gd name="connsiteY18228" fmla="*/ 1170276 h 3910698"/>
                <a:gd name="connsiteX18229" fmla="*/ 10432977 w 12193737"/>
                <a:gd name="connsiteY18229" fmla="*/ 1025617 h 3910698"/>
                <a:gd name="connsiteX18230" fmla="*/ 10438083 w 12193737"/>
                <a:gd name="connsiteY18230" fmla="*/ 1022684 h 3910698"/>
                <a:gd name="connsiteX18231" fmla="*/ 10565072 w 12193737"/>
                <a:gd name="connsiteY18231" fmla="*/ 1097929 h 3910698"/>
                <a:gd name="connsiteX18232" fmla="*/ 10565072 w 12193737"/>
                <a:gd name="connsiteY18232" fmla="*/ 1248490 h 3910698"/>
                <a:gd name="connsiteX18233" fmla="*/ 10434715 w 12193737"/>
                <a:gd name="connsiteY18233" fmla="*/ 1173210 h 3910698"/>
                <a:gd name="connsiteX18234" fmla="*/ 10565072 w 12193737"/>
                <a:gd name="connsiteY18234" fmla="*/ 1097929 h 3910698"/>
                <a:gd name="connsiteX18235" fmla="*/ 10433013 w 12193737"/>
                <a:gd name="connsiteY18235" fmla="*/ 1176143 h 3910698"/>
                <a:gd name="connsiteX18236" fmla="*/ 10563407 w 12193737"/>
                <a:gd name="connsiteY18236" fmla="*/ 1251423 h 3910698"/>
                <a:gd name="connsiteX18237" fmla="*/ 10438083 w 12193737"/>
                <a:gd name="connsiteY18237" fmla="*/ 1323771 h 3910698"/>
                <a:gd name="connsiteX18238" fmla="*/ 10433013 w 12193737"/>
                <a:gd name="connsiteY18238" fmla="*/ 1320838 h 3910698"/>
                <a:gd name="connsiteX18239" fmla="*/ 10433013 w 12193737"/>
                <a:gd name="connsiteY18239" fmla="*/ 1176143 h 3910698"/>
                <a:gd name="connsiteX18240" fmla="*/ 10556599 w 12193737"/>
                <a:gd name="connsiteY18240" fmla="*/ 1411762 h 3910698"/>
                <a:gd name="connsiteX18241" fmla="*/ 10432977 w 12193737"/>
                <a:gd name="connsiteY18241" fmla="*/ 1483132 h 3910698"/>
                <a:gd name="connsiteX18242" fmla="*/ 10432977 w 12193737"/>
                <a:gd name="connsiteY18242" fmla="*/ 1340428 h 3910698"/>
                <a:gd name="connsiteX18243" fmla="*/ 10556599 w 12193737"/>
                <a:gd name="connsiteY18243" fmla="*/ 1411798 h 3910698"/>
                <a:gd name="connsiteX18244" fmla="*/ 10563407 w 12193737"/>
                <a:gd name="connsiteY18244" fmla="*/ 1564279 h 3910698"/>
                <a:gd name="connsiteX18245" fmla="*/ 10433013 w 12193737"/>
                <a:gd name="connsiteY18245" fmla="*/ 1639560 h 3910698"/>
                <a:gd name="connsiteX18246" fmla="*/ 10433013 w 12193737"/>
                <a:gd name="connsiteY18246" fmla="*/ 1489035 h 3910698"/>
                <a:gd name="connsiteX18247" fmla="*/ 10563407 w 12193737"/>
                <a:gd name="connsiteY18247" fmla="*/ 1564316 h 3910698"/>
                <a:gd name="connsiteX18248" fmla="*/ 10433013 w 12193737"/>
                <a:gd name="connsiteY18248" fmla="*/ 1645426 h 3910698"/>
                <a:gd name="connsiteX18249" fmla="*/ 10556636 w 12193737"/>
                <a:gd name="connsiteY18249" fmla="*/ 1716797 h 3910698"/>
                <a:gd name="connsiteX18250" fmla="*/ 10433013 w 12193737"/>
                <a:gd name="connsiteY18250" fmla="*/ 1788167 h 3910698"/>
                <a:gd name="connsiteX18251" fmla="*/ 10433013 w 12193737"/>
                <a:gd name="connsiteY18251" fmla="*/ 1645426 h 3910698"/>
                <a:gd name="connsiteX18252" fmla="*/ 10438083 w 12193737"/>
                <a:gd name="connsiteY18252" fmla="*/ 1804787 h 3910698"/>
                <a:gd name="connsiteX18253" fmla="*/ 10563407 w 12193737"/>
                <a:gd name="connsiteY18253" fmla="*/ 1877135 h 3910698"/>
                <a:gd name="connsiteX18254" fmla="*/ 10433013 w 12193737"/>
                <a:gd name="connsiteY18254" fmla="*/ 1952416 h 3910698"/>
                <a:gd name="connsiteX18255" fmla="*/ 10433013 w 12193737"/>
                <a:gd name="connsiteY18255" fmla="*/ 1807720 h 3910698"/>
                <a:gd name="connsiteX18256" fmla="*/ 10438083 w 12193737"/>
                <a:gd name="connsiteY18256" fmla="*/ 1804787 h 3910698"/>
                <a:gd name="connsiteX18257" fmla="*/ 10565072 w 12193737"/>
                <a:gd name="connsiteY18257" fmla="*/ 1880068 h 3910698"/>
                <a:gd name="connsiteX18258" fmla="*/ 10565072 w 12193737"/>
                <a:gd name="connsiteY18258" fmla="*/ 2030594 h 3910698"/>
                <a:gd name="connsiteX18259" fmla="*/ 10434715 w 12193737"/>
                <a:gd name="connsiteY18259" fmla="*/ 1955313 h 3910698"/>
                <a:gd name="connsiteX18260" fmla="*/ 10565072 w 12193737"/>
                <a:gd name="connsiteY18260" fmla="*/ 1880032 h 3910698"/>
                <a:gd name="connsiteX18261" fmla="*/ 10433013 w 12193737"/>
                <a:gd name="connsiteY18261" fmla="*/ 1958282 h 3910698"/>
                <a:gd name="connsiteX18262" fmla="*/ 10563407 w 12193737"/>
                <a:gd name="connsiteY18262" fmla="*/ 2033563 h 3910698"/>
                <a:gd name="connsiteX18263" fmla="*/ 10438083 w 12193737"/>
                <a:gd name="connsiteY18263" fmla="*/ 2105911 h 3910698"/>
                <a:gd name="connsiteX18264" fmla="*/ 10433013 w 12193737"/>
                <a:gd name="connsiteY18264" fmla="*/ 2102978 h 3910698"/>
                <a:gd name="connsiteX18265" fmla="*/ 10433013 w 12193737"/>
                <a:gd name="connsiteY18265" fmla="*/ 1958282 h 3910698"/>
                <a:gd name="connsiteX18266" fmla="*/ 10556636 w 12193737"/>
                <a:gd name="connsiteY18266" fmla="*/ 2193902 h 3910698"/>
                <a:gd name="connsiteX18267" fmla="*/ 10433013 w 12193737"/>
                <a:gd name="connsiteY18267" fmla="*/ 2265272 h 3910698"/>
                <a:gd name="connsiteX18268" fmla="*/ 10433013 w 12193737"/>
                <a:gd name="connsiteY18268" fmla="*/ 2122531 h 3910698"/>
                <a:gd name="connsiteX18269" fmla="*/ 10556636 w 12193737"/>
                <a:gd name="connsiteY18269" fmla="*/ 2193902 h 3910698"/>
                <a:gd name="connsiteX18270" fmla="*/ 10563407 w 12193737"/>
                <a:gd name="connsiteY18270" fmla="*/ 2346419 h 3910698"/>
                <a:gd name="connsiteX18271" fmla="*/ 10433013 w 12193737"/>
                <a:gd name="connsiteY18271" fmla="*/ 2421664 h 3910698"/>
                <a:gd name="connsiteX18272" fmla="*/ 10433013 w 12193737"/>
                <a:gd name="connsiteY18272" fmla="*/ 2271138 h 3910698"/>
                <a:gd name="connsiteX18273" fmla="*/ 10563407 w 12193737"/>
                <a:gd name="connsiteY18273" fmla="*/ 2346419 h 3910698"/>
                <a:gd name="connsiteX18274" fmla="*/ 10433013 w 12193737"/>
                <a:gd name="connsiteY18274" fmla="*/ 2427566 h 3910698"/>
                <a:gd name="connsiteX18275" fmla="*/ 10556636 w 12193737"/>
                <a:gd name="connsiteY18275" fmla="*/ 2498936 h 3910698"/>
                <a:gd name="connsiteX18276" fmla="*/ 10433013 w 12193737"/>
                <a:gd name="connsiteY18276" fmla="*/ 2570307 h 3910698"/>
                <a:gd name="connsiteX18277" fmla="*/ 10433013 w 12193737"/>
                <a:gd name="connsiteY18277" fmla="*/ 2427566 h 3910698"/>
                <a:gd name="connsiteX18278" fmla="*/ 10438083 w 12193737"/>
                <a:gd name="connsiteY18278" fmla="*/ 2586927 h 3910698"/>
                <a:gd name="connsiteX18279" fmla="*/ 10563370 w 12193737"/>
                <a:gd name="connsiteY18279" fmla="*/ 2659275 h 3910698"/>
                <a:gd name="connsiteX18280" fmla="*/ 10432977 w 12193737"/>
                <a:gd name="connsiteY18280" fmla="*/ 2734556 h 3910698"/>
                <a:gd name="connsiteX18281" fmla="*/ 10432977 w 12193737"/>
                <a:gd name="connsiteY18281" fmla="*/ 2589896 h 3910698"/>
                <a:gd name="connsiteX18282" fmla="*/ 10438083 w 12193737"/>
                <a:gd name="connsiteY18282" fmla="*/ 2586963 h 3910698"/>
                <a:gd name="connsiteX18283" fmla="*/ 10565072 w 12193737"/>
                <a:gd name="connsiteY18283" fmla="*/ 2662208 h 3910698"/>
                <a:gd name="connsiteX18284" fmla="*/ 10565072 w 12193737"/>
                <a:gd name="connsiteY18284" fmla="*/ 2812734 h 3910698"/>
                <a:gd name="connsiteX18285" fmla="*/ 10434715 w 12193737"/>
                <a:gd name="connsiteY18285" fmla="*/ 2737489 h 3910698"/>
                <a:gd name="connsiteX18286" fmla="*/ 10565072 w 12193737"/>
                <a:gd name="connsiteY18286" fmla="*/ 2662208 h 3910698"/>
                <a:gd name="connsiteX18287" fmla="*/ 10433013 w 12193737"/>
                <a:gd name="connsiteY18287" fmla="*/ 2740422 h 3910698"/>
                <a:gd name="connsiteX18288" fmla="*/ 10563407 w 12193737"/>
                <a:gd name="connsiteY18288" fmla="*/ 2815703 h 3910698"/>
                <a:gd name="connsiteX18289" fmla="*/ 10438083 w 12193737"/>
                <a:gd name="connsiteY18289" fmla="*/ 2888051 h 3910698"/>
                <a:gd name="connsiteX18290" fmla="*/ 10433013 w 12193737"/>
                <a:gd name="connsiteY18290" fmla="*/ 2885118 h 3910698"/>
                <a:gd name="connsiteX18291" fmla="*/ 10433013 w 12193737"/>
                <a:gd name="connsiteY18291" fmla="*/ 2740422 h 3910698"/>
                <a:gd name="connsiteX18292" fmla="*/ 10556599 w 12193737"/>
                <a:gd name="connsiteY18292" fmla="*/ 2976041 h 3910698"/>
                <a:gd name="connsiteX18293" fmla="*/ 10432977 w 12193737"/>
                <a:gd name="connsiteY18293" fmla="*/ 3047412 h 3910698"/>
                <a:gd name="connsiteX18294" fmla="*/ 10432977 w 12193737"/>
                <a:gd name="connsiteY18294" fmla="*/ 2904707 h 3910698"/>
                <a:gd name="connsiteX18295" fmla="*/ 10556599 w 12193737"/>
                <a:gd name="connsiteY18295" fmla="*/ 2976078 h 3910698"/>
                <a:gd name="connsiteX18296" fmla="*/ 10563370 w 12193737"/>
                <a:gd name="connsiteY18296" fmla="*/ 3128559 h 3910698"/>
                <a:gd name="connsiteX18297" fmla="*/ 10433013 w 12193737"/>
                <a:gd name="connsiteY18297" fmla="*/ 3203840 h 3910698"/>
                <a:gd name="connsiteX18298" fmla="*/ 10433013 w 12193737"/>
                <a:gd name="connsiteY18298" fmla="*/ 3053278 h 3910698"/>
                <a:gd name="connsiteX18299" fmla="*/ 10563370 w 12193737"/>
                <a:gd name="connsiteY18299" fmla="*/ 3128559 h 3910698"/>
                <a:gd name="connsiteX18300" fmla="*/ 10433013 w 12193737"/>
                <a:gd name="connsiteY18300" fmla="*/ 3209706 h 3910698"/>
                <a:gd name="connsiteX18301" fmla="*/ 10556636 w 12193737"/>
                <a:gd name="connsiteY18301" fmla="*/ 3281076 h 3910698"/>
                <a:gd name="connsiteX18302" fmla="*/ 10433013 w 12193737"/>
                <a:gd name="connsiteY18302" fmla="*/ 3352446 h 3910698"/>
                <a:gd name="connsiteX18303" fmla="*/ 10433013 w 12193737"/>
                <a:gd name="connsiteY18303" fmla="*/ 3209706 h 3910698"/>
                <a:gd name="connsiteX18304" fmla="*/ 10434679 w 12193737"/>
                <a:gd name="connsiteY18304" fmla="*/ 3206773 h 3910698"/>
                <a:gd name="connsiteX18305" fmla="*/ 10565036 w 12193737"/>
                <a:gd name="connsiteY18305" fmla="*/ 3131492 h 3910698"/>
                <a:gd name="connsiteX18306" fmla="*/ 10565036 w 12193737"/>
                <a:gd name="connsiteY18306" fmla="*/ 3276188 h 3910698"/>
                <a:gd name="connsiteX18307" fmla="*/ 10560003 w 12193737"/>
                <a:gd name="connsiteY18307" fmla="*/ 3279121 h 3910698"/>
                <a:gd name="connsiteX18308" fmla="*/ 10434679 w 12193737"/>
                <a:gd name="connsiteY18308" fmla="*/ 3206773 h 3910698"/>
                <a:gd name="connsiteX18309" fmla="*/ 10565072 w 12193737"/>
                <a:gd name="connsiteY18309" fmla="*/ 3125626 h 3910698"/>
                <a:gd name="connsiteX18310" fmla="*/ 10434715 w 12193737"/>
                <a:gd name="connsiteY18310" fmla="*/ 3050345 h 3910698"/>
                <a:gd name="connsiteX18311" fmla="*/ 10560003 w 12193737"/>
                <a:gd name="connsiteY18311" fmla="*/ 2977997 h 3910698"/>
                <a:gd name="connsiteX18312" fmla="*/ 10565072 w 12193737"/>
                <a:gd name="connsiteY18312" fmla="*/ 2980930 h 3910698"/>
                <a:gd name="connsiteX18313" fmla="*/ 10565072 w 12193737"/>
                <a:gd name="connsiteY18313" fmla="*/ 3125626 h 3910698"/>
                <a:gd name="connsiteX18314" fmla="*/ 10441487 w 12193737"/>
                <a:gd name="connsiteY18314" fmla="*/ 2890006 h 3910698"/>
                <a:gd name="connsiteX18315" fmla="*/ 10565072 w 12193737"/>
                <a:gd name="connsiteY18315" fmla="*/ 2818636 h 3910698"/>
                <a:gd name="connsiteX18316" fmla="*/ 10565072 w 12193737"/>
                <a:gd name="connsiteY18316" fmla="*/ 2961376 h 3910698"/>
                <a:gd name="connsiteX18317" fmla="*/ 10441487 w 12193737"/>
                <a:gd name="connsiteY18317" fmla="*/ 2890006 h 3910698"/>
                <a:gd name="connsiteX18318" fmla="*/ 10565072 w 12193737"/>
                <a:gd name="connsiteY18318" fmla="*/ 2656342 h 3910698"/>
                <a:gd name="connsiteX18319" fmla="*/ 10441487 w 12193737"/>
                <a:gd name="connsiteY18319" fmla="*/ 2584972 h 3910698"/>
                <a:gd name="connsiteX18320" fmla="*/ 10565072 w 12193737"/>
                <a:gd name="connsiteY18320" fmla="*/ 2513601 h 3910698"/>
                <a:gd name="connsiteX18321" fmla="*/ 10565072 w 12193737"/>
                <a:gd name="connsiteY18321" fmla="*/ 2656306 h 3910698"/>
                <a:gd name="connsiteX18322" fmla="*/ 10560003 w 12193737"/>
                <a:gd name="connsiteY18322" fmla="*/ 2496981 h 3910698"/>
                <a:gd name="connsiteX18323" fmla="*/ 10434679 w 12193737"/>
                <a:gd name="connsiteY18323" fmla="*/ 2424633 h 3910698"/>
                <a:gd name="connsiteX18324" fmla="*/ 10565036 w 12193737"/>
                <a:gd name="connsiteY18324" fmla="*/ 2349352 h 3910698"/>
                <a:gd name="connsiteX18325" fmla="*/ 10565036 w 12193737"/>
                <a:gd name="connsiteY18325" fmla="*/ 2494048 h 3910698"/>
                <a:gd name="connsiteX18326" fmla="*/ 10560003 w 12193737"/>
                <a:gd name="connsiteY18326" fmla="*/ 2496981 h 3910698"/>
                <a:gd name="connsiteX18327" fmla="*/ 10565072 w 12193737"/>
                <a:gd name="connsiteY18327" fmla="*/ 2343450 h 3910698"/>
                <a:gd name="connsiteX18328" fmla="*/ 10434715 w 12193737"/>
                <a:gd name="connsiteY18328" fmla="*/ 2268205 h 3910698"/>
                <a:gd name="connsiteX18329" fmla="*/ 10560039 w 12193737"/>
                <a:gd name="connsiteY18329" fmla="*/ 2195857 h 3910698"/>
                <a:gd name="connsiteX18330" fmla="*/ 10565072 w 12193737"/>
                <a:gd name="connsiteY18330" fmla="*/ 2198790 h 3910698"/>
                <a:gd name="connsiteX18331" fmla="*/ 10565072 w 12193737"/>
                <a:gd name="connsiteY18331" fmla="*/ 2343486 h 3910698"/>
                <a:gd name="connsiteX18332" fmla="*/ 10441487 w 12193737"/>
                <a:gd name="connsiteY18332" fmla="*/ 2107866 h 3910698"/>
                <a:gd name="connsiteX18333" fmla="*/ 10565072 w 12193737"/>
                <a:gd name="connsiteY18333" fmla="*/ 2036496 h 3910698"/>
                <a:gd name="connsiteX18334" fmla="*/ 10565072 w 12193737"/>
                <a:gd name="connsiteY18334" fmla="*/ 2179237 h 3910698"/>
                <a:gd name="connsiteX18335" fmla="*/ 10441487 w 12193737"/>
                <a:gd name="connsiteY18335" fmla="*/ 2107866 h 3910698"/>
                <a:gd name="connsiteX18336" fmla="*/ 10565072 w 12193737"/>
                <a:gd name="connsiteY18336" fmla="*/ 1874202 h 3910698"/>
                <a:gd name="connsiteX18337" fmla="*/ 10441487 w 12193737"/>
                <a:gd name="connsiteY18337" fmla="*/ 1802832 h 3910698"/>
                <a:gd name="connsiteX18338" fmla="*/ 10565072 w 12193737"/>
                <a:gd name="connsiteY18338" fmla="*/ 1731462 h 3910698"/>
                <a:gd name="connsiteX18339" fmla="*/ 10565072 w 12193737"/>
                <a:gd name="connsiteY18339" fmla="*/ 1874202 h 3910698"/>
                <a:gd name="connsiteX18340" fmla="*/ 10560003 w 12193737"/>
                <a:gd name="connsiteY18340" fmla="*/ 1714841 h 3910698"/>
                <a:gd name="connsiteX18341" fmla="*/ 10434679 w 12193737"/>
                <a:gd name="connsiteY18341" fmla="*/ 1642493 h 3910698"/>
                <a:gd name="connsiteX18342" fmla="*/ 10565036 w 12193737"/>
                <a:gd name="connsiteY18342" fmla="*/ 1567212 h 3910698"/>
                <a:gd name="connsiteX18343" fmla="*/ 10565036 w 12193737"/>
                <a:gd name="connsiteY18343" fmla="*/ 1711908 h 3910698"/>
                <a:gd name="connsiteX18344" fmla="*/ 10560003 w 12193737"/>
                <a:gd name="connsiteY18344" fmla="*/ 1714841 h 3910698"/>
                <a:gd name="connsiteX18345" fmla="*/ 10565072 w 12193737"/>
                <a:gd name="connsiteY18345" fmla="*/ 1561346 h 3910698"/>
                <a:gd name="connsiteX18346" fmla="*/ 10434715 w 12193737"/>
                <a:gd name="connsiteY18346" fmla="*/ 1486065 h 3910698"/>
                <a:gd name="connsiteX18347" fmla="*/ 10560003 w 12193737"/>
                <a:gd name="connsiteY18347" fmla="*/ 1413717 h 3910698"/>
                <a:gd name="connsiteX18348" fmla="*/ 10565072 w 12193737"/>
                <a:gd name="connsiteY18348" fmla="*/ 1416651 h 3910698"/>
                <a:gd name="connsiteX18349" fmla="*/ 10565072 w 12193737"/>
                <a:gd name="connsiteY18349" fmla="*/ 1561346 h 3910698"/>
                <a:gd name="connsiteX18350" fmla="*/ 10441487 w 12193737"/>
                <a:gd name="connsiteY18350" fmla="*/ 1325727 h 3910698"/>
                <a:gd name="connsiteX18351" fmla="*/ 10565072 w 12193737"/>
                <a:gd name="connsiteY18351" fmla="*/ 1254357 h 3910698"/>
                <a:gd name="connsiteX18352" fmla="*/ 10565072 w 12193737"/>
                <a:gd name="connsiteY18352" fmla="*/ 1397097 h 3910698"/>
                <a:gd name="connsiteX18353" fmla="*/ 10441487 w 12193737"/>
                <a:gd name="connsiteY18353" fmla="*/ 1325727 h 3910698"/>
                <a:gd name="connsiteX18354" fmla="*/ 10565072 w 12193737"/>
                <a:gd name="connsiteY18354" fmla="*/ 1092063 h 3910698"/>
                <a:gd name="connsiteX18355" fmla="*/ 10441487 w 12193737"/>
                <a:gd name="connsiteY18355" fmla="*/ 1020692 h 3910698"/>
                <a:gd name="connsiteX18356" fmla="*/ 10565072 w 12193737"/>
                <a:gd name="connsiteY18356" fmla="*/ 949322 h 3910698"/>
                <a:gd name="connsiteX18357" fmla="*/ 10565072 w 12193737"/>
                <a:gd name="connsiteY18357" fmla="*/ 1092026 h 3910698"/>
                <a:gd name="connsiteX18358" fmla="*/ 10560003 w 12193737"/>
                <a:gd name="connsiteY18358" fmla="*/ 932701 h 3910698"/>
                <a:gd name="connsiteX18359" fmla="*/ 10434679 w 12193737"/>
                <a:gd name="connsiteY18359" fmla="*/ 860354 h 3910698"/>
                <a:gd name="connsiteX18360" fmla="*/ 10565036 w 12193737"/>
                <a:gd name="connsiteY18360" fmla="*/ 785073 h 3910698"/>
                <a:gd name="connsiteX18361" fmla="*/ 10565036 w 12193737"/>
                <a:gd name="connsiteY18361" fmla="*/ 929768 h 3910698"/>
                <a:gd name="connsiteX18362" fmla="*/ 10560003 w 12193737"/>
                <a:gd name="connsiteY18362" fmla="*/ 932701 h 3910698"/>
                <a:gd name="connsiteX18363" fmla="*/ 10565072 w 12193737"/>
                <a:gd name="connsiteY18363" fmla="*/ 779170 h 3910698"/>
                <a:gd name="connsiteX18364" fmla="*/ 10434715 w 12193737"/>
                <a:gd name="connsiteY18364" fmla="*/ 703889 h 3910698"/>
                <a:gd name="connsiteX18365" fmla="*/ 10560039 w 12193737"/>
                <a:gd name="connsiteY18365" fmla="*/ 631542 h 3910698"/>
                <a:gd name="connsiteX18366" fmla="*/ 10565072 w 12193737"/>
                <a:gd name="connsiteY18366" fmla="*/ 634475 h 3910698"/>
                <a:gd name="connsiteX18367" fmla="*/ 10565072 w 12193737"/>
                <a:gd name="connsiteY18367" fmla="*/ 779170 h 3910698"/>
                <a:gd name="connsiteX18368" fmla="*/ 10441487 w 12193737"/>
                <a:gd name="connsiteY18368" fmla="*/ 543587 h 3910698"/>
                <a:gd name="connsiteX18369" fmla="*/ 10565072 w 12193737"/>
                <a:gd name="connsiteY18369" fmla="*/ 472217 h 3910698"/>
                <a:gd name="connsiteX18370" fmla="*/ 10565072 w 12193737"/>
                <a:gd name="connsiteY18370" fmla="*/ 614957 h 3910698"/>
                <a:gd name="connsiteX18371" fmla="*/ 10441487 w 12193737"/>
                <a:gd name="connsiteY18371" fmla="*/ 543587 h 3910698"/>
                <a:gd name="connsiteX18372" fmla="*/ 10565072 w 12193737"/>
                <a:gd name="connsiteY18372" fmla="*/ 466351 h 3910698"/>
                <a:gd name="connsiteX18373" fmla="*/ 10434715 w 12193737"/>
                <a:gd name="connsiteY18373" fmla="*/ 391070 h 3910698"/>
                <a:gd name="connsiteX18374" fmla="*/ 10565072 w 12193737"/>
                <a:gd name="connsiteY18374" fmla="*/ 315789 h 3910698"/>
                <a:gd name="connsiteX18375" fmla="*/ 10565072 w 12193737"/>
                <a:gd name="connsiteY18375" fmla="*/ 466315 h 3910698"/>
                <a:gd name="connsiteX18376" fmla="*/ 10563407 w 12193737"/>
                <a:gd name="connsiteY18376" fmla="*/ 469284 h 3910698"/>
                <a:gd name="connsiteX18377" fmla="*/ 10438083 w 12193737"/>
                <a:gd name="connsiteY18377" fmla="*/ 541632 h 3910698"/>
                <a:gd name="connsiteX18378" fmla="*/ 10433013 w 12193737"/>
                <a:gd name="connsiteY18378" fmla="*/ 538699 h 3910698"/>
                <a:gd name="connsiteX18379" fmla="*/ 10433013 w 12193737"/>
                <a:gd name="connsiteY18379" fmla="*/ 394003 h 3910698"/>
                <a:gd name="connsiteX18380" fmla="*/ 10563407 w 12193737"/>
                <a:gd name="connsiteY18380" fmla="*/ 469284 h 3910698"/>
                <a:gd name="connsiteX18381" fmla="*/ 10429610 w 12193737"/>
                <a:gd name="connsiteY18381" fmla="*/ 536743 h 3910698"/>
                <a:gd name="connsiteX18382" fmla="*/ 10306024 w 12193737"/>
                <a:gd name="connsiteY18382" fmla="*/ 465373 h 3910698"/>
                <a:gd name="connsiteX18383" fmla="*/ 10429610 w 12193737"/>
                <a:gd name="connsiteY18383" fmla="*/ 394003 h 3910698"/>
                <a:gd name="connsiteX18384" fmla="*/ 10429610 w 12193737"/>
                <a:gd name="connsiteY18384" fmla="*/ 536743 h 3910698"/>
                <a:gd name="connsiteX18385" fmla="*/ 10429610 w 12193737"/>
                <a:gd name="connsiteY18385" fmla="*/ 556297 h 3910698"/>
                <a:gd name="connsiteX18386" fmla="*/ 10429610 w 12193737"/>
                <a:gd name="connsiteY18386" fmla="*/ 700993 h 3910698"/>
                <a:gd name="connsiteX18387" fmla="*/ 10299253 w 12193737"/>
                <a:gd name="connsiteY18387" fmla="*/ 625712 h 3910698"/>
                <a:gd name="connsiteX18388" fmla="*/ 10424576 w 12193737"/>
                <a:gd name="connsiteY18388" fmla="*/ 553364 h 3910698"/>
                <a:gd name="connsiteX18389" fmla="*/ 10429646 w 12193737"/>
                <a:gd name="connsiteY18389" fmla="*/ 556297 h 3910698"/>
                <a:gd name="connsiteX18390" fmla="*/ 10427908 w 12193737"/>
                <a:gd name="connsiteY18390" fmla="*/ 703926 h 3910698"/>
                <a:gd name="connsiteX18391" fmla="*/ 10297551 w 12193737"/>
                <a:gd name="connsiteY18391" fmla="*/ 779207 h 3910698"/>
                <a:gd name="connsiteX18392" fmla="*/ 10297551 w 12193737"/>
                <a:gd name="connsiteY18392" fmla="*/ 628645 h 3910698"/>
                <a:gd name="connsiteX18393" fmla="*/ 10427908 w 12193737"/>
                <a:gd name="connsiteY18393" fmla="*/ 703926 h 3910698"/>
                <a:gd name="connsiteX18394" fmla="*/ 10427908 w 12193737"/>
                <a:gd name="connsiteY18394" fmla="*/ 860354 h 3910698"/>
                <a:gd name="connsiteX18395" fmla="*/ 10297551 w 12193737"/>
                <a:gd name="connsiteY18395" fmla="*/ 935635 h 3910698"/>
                <a:gd name="connsiteX18396" fmla="*/ 10297551 w 12193737"/>
                <a:gd name="connsiteY18396" fmla="*/ 785073 h 3910698"/>
                <a:gd name="connsiteX18397" fmla="*/ 10427908 w 12193737"/>
                <a:gd name="connsiteY18397" fmla="*/ 860354 h 3910698"/>
                <a:gd name="connsiteX18398" fmla="*/ 10429610 w 12193737"/>
                <a:gd name="connsiteY18398" fmla="*/ 863287 h 3910698"/>
                <a:gd name="connsiteX18399" fmla="*/ 10429610 w 12193737"/>
                <a:gd name="connsiteY18399" fmla="*/ 1007982 h 3910698"/>
                <a:gd name="connsiteX18400" fmla="*/ 10424540 w 12193737"/>
                <a:gd name="connsiteY18400" fmla="*/ 1010915 h 3910698"/>
                <a:gd name="connsiteX18401" fmla="*/ 10299217 w 12193737"/>
                <a:gd name="connsiteY18401" fmla="*/ 938568 h 3910698"/>
                <a:gd name="connsiteX18402" fmla="*/ 10429574 w 12193737"/>
                <a:gd name="connsiteY18402" fmla="*/ 863287 h 3910698"/>
                <a:gd name="connsiteX18403" fmla="*/ 10429610 w 12193737"/>
                <a:gd name="connsiteY18403" fmla="*/ 1027536 h 3910698"/>
                <a:gd name="connsiteX18404" fmla="*/ 10429610 w 12193737"/>
                <a:gd name="connsiteY18404" fmla="*/ 1170276 h 3910698"/>
                <a:gd name="connsiteX18405" fmla="*/ 10306024 w 12193737"/>
                <a:gd name="connsiteY18405" fmla="*/ 1098906 h 3910698"/>
                <a:gd name="connsiteX18406" fmla="*/ 10429610 w 12193737"/>
                <a:gd name="connsiteY18406" fmla="*/ 1027536 h 3910698"/>
                <a:gd name="connsiteX18407" fmla="*/ 10429610 w 12193737"/>
                <a:gd name="connsiteY18407" fmla="*/ 1318883 h 3910698"/>
                <a:gd name="connsiteX18408" fmla="*/ 10305987 w 12193737"/>
                <a:gd name="connsiteY18408" fmla="*/ 1247513 h 3910698"/>
                <a:gd name="connsiteX18409" fmla="*/ 10429610 w 12193737"/>
                <a:gd name="connsiteY18409" fmla="*/ 1176143 h 3910698"/>
                <a:gd name="connsiteX18410" fmla="*/ 10429610 w 12193737"/>
                <a:gd name="connsiteY18410" fmla="*/ 1318883 h 3910698"/>
                <a:gd name="connsiteX18411" fmla="*/ 10429610 w 12193737"/>
                <a:gd name="connsiteY18411" fmla="*/ 1338437 h 3910698"/>
                <a:gd name="connsiteX18412" fmla="*/ 10429610 w 12193737"/>
                <a:gd name="connsiteY18412" fmla="*/ 1483132 h 3910698"/>
                <a:gd name="connsiteX18413" fmla="*/ 10299253 w 12193737"/>
                <a:gd name="connsiteY18413" fmla="*/ 1407851 h 3910698"/>
                <a:gd name="connsiteX18414" fmla="*/ 10424576 w 12193737"/>
                <a:gd name="connsiteY18414" fmla="*/ 1335504 h 3910698"/>
                <a:gd name="connsiteX18415" fmla="*/ 10429646 w 12193737"/>
                <a:gd name="connsiteY18415" fmla="*/ 1338437 h 3910698"/>
                <a:gd name="connsiteX18416" fmla="*/ 10427908 w 12193737"/>
                <a:gd name="connsiteY18416" fmla="*/ 1486065 h 3910698"/>
                <a:gd name="connsiteX18417" fmla="*/ 10297551 w 12193737"/>
                <a:gd name="connsiteY18417" fmla="*/ 1561346 h 3910698"/>
                <a:gd name="connsiteX18418" fmla="*/ 10297551 w 12193737"/>
                <a:gd name="connsiteY18418" fmla="*/ 1410784 h 3910698"/>
                <a:gd name="connsiteX18419" fmla="*/ 10427908 w 12193737"/>
                <a:gd name="connsiteY18419" fmla="*/ 1486065 h 3910698"/>
                <a:gd name="connsiteX18420" fmla="*/ 10427908 w 12193737"/>
                <a:gd name="connsiteY18420" fmla="*/ 1642493 h 3910698"/>
                <a:gd name="connsiteX18421" fmla="*/ 10297551 w 12193737"/>
                <a:gd name="connsiteY18421" fmla="*/ 1717774 h 3910698"/>
                <a:gd name="connsiteX18422" fmla="*/ 10297551 w 12193737"/>
                <a:gd name="connsiteY18422" fmla="*/ 1567212 h 3910698"/>
                <a:gd name="connsiteX18423" fmla="*/ 10427908 w 12193737"/>
                <a:gd name="connsiteY18423" fmla="*/ 1642493 h 3910698"/>
                <a:gd name="connsiteX18424" fmla="*/ 10429610 w 12193737"/>
                <a:gd name="connsiteY18424" fmla="*/ 1645426 h 3910698"/>
                <a:gd name="connsiteX18425" fmla="*/ 10429610 w 12193737"/>
                <a:gd name="connsiteY18425" fmla="*/ 1790122 h 3910698"/>
                <a:gd name="connsiteX18426" fmla="*/ 10424540 w 12193737"/>
                <a:gd name="connsiteY18426" fmla="*/ 1793055 h 3910698"/>
                <a:gd name="connsiteX18427" fmla="*/ 10299217 w 12193737"/>
                <a:gd name="connsiteY18427" fmla="*/ 1720707 h 3910698"/>
                <a:gd name="connsiteX18428" fmla="*/ 10429574 w 12193737"/>
                <a:gd name="connsiteY18428" fmla="*/ 1645426 h 3910698"/>
                <a:gd name="connsiteX18429" fmla="*/ 10429610 w 12193737"/>
                <a:gd name="connsiteY18429" fmla="*/ 1809676 h 3910698"/>
                <a:gd name="connsiteX18430" fmla="*/ 10429610 w 12193737"/>
                <a:gd name="connsiteY18430" fmla="*/ 1952416 h 3910698"/>
                <a:gd name="connsiteX18431" fmla="*/ 10306024 w 12193737"/>
                <a:gd name="connsiteY18431" fmla="*/ 1881046 h 3910698"/>
                <a:gd name="connsiteX18432" fmla="*/ 10429610 w 12193737"/>
                <a:gd name="connsiteY18432" fmla="*/ 1809676 h 3910698"/>
                <a:gd name="connsiteX18433" fmla="*/ 10429610 w 12193737"/>
                <a:gd name="connsiteY18433" fmla="*/ 2101023 h 3910698"/>
                <a:gd name="connsiteX18434" fmla="*/ 10306024 w 12193737"/>
                <a:gd name="connsiteY18434" fmla="*/ 2029652 h 3910698"/>
                <a:gd name="connsiteX18435" fmla="*/ 10429610 w 12193737"/>
                <a:gd name="connsiteY18435" fmla="*/ 1958282 h 3910698"/>
                <a:gd name="connsiteX18436" fmla="*/ 10429610 w 12193737"/>
                <a:gd name="connsiteY18436" fmla="*/ 2101023 h 3910698"/>
                <a:gd name="connsiteX18437" fmla="*/ 10429610 w 12193737"/>
                <a:gd name="connsiteY18437" fmla="*/ 2120576 h 3910698"/>
                <a:gd name="connsiteX18438" fmla="*/ 10429610 w 12193737"/>
                <a:gd name="connsiteY18438" fmla="*/ 2265272 h 3910698"/>
                <a:gd name="connsiteX18439" fmla="*/ 10299253 w 12193737"/>
                <a:gd name="connsiteY18439" fmla="*/ 2189991 h 3910698"/>
                <a:gd name="connsiteX18440" fmla="*/ 10424576 w 12193737"/>
                <a:gd name="connsiteY18440" fmla="*/ 2117643 h 3910698"/>
                <a:gd name="connsiteX18441" fmla="*/ 10429646 w 12193737"/>
                <a:gd name="connsiteY18441" fmla="*/ 2120576 h 3910698"/>
                <a:gd name="connsiteX18442" fmla="*/ 10427908 w 12193737"/>
                <a:gd name="connsiteY18442" fmla="*/ 2268205 h 3910698"/>
                <a:gd name="connsiteX18443" fmla="*/ 10297551 w 12193737"/>
                <a:gd name="connsiteY18443" fmla="*/ 2343450 h 3910698"/>
                <a:gd name="connsiteX18444" fmla="*/ 10297551 w 12193737"/>
                <a:gd name="connsiteY18444" fmla="*/ 2192924 h 3910698"/>
                <a:gd name="connsiteX18445" fmla="*/ 10427908 w 12193737"/>
                <a:gd name="connsiteY18445" fmla="*/ 2268205 h 3910698"/>
                <a:gd name="connsiteX18446" fmla="*/ 10427908 w 12193737"/>
                <a:gd name="connsiteY18446" fmla="*/ 2424633 h 3910698"/>
                <a:gd name="connsiteX18447" fmla="*/ 10297551 w 12193737"/>
                <a:gd name="connsiteY18447" fmla="*/ 2499878 h 3910698"/>
                <a:gd name="connsiteX18448" fmla="*/ 10297551 w 12193737"/>
                <a:gd name="connsiteY18448" fmla="*/ 2349352 h 3910698"/>
                <a:gd name="connsiteX18449" fmla="*/ 10427908 w 12193737"/>
                <a:gd name="connsiteY18449" fmla="*/ 2424633 h 3910698"/>
                <a:gd name="connsiteX18450" fmla="*/ 10429610 w 12193737"/>
                <a:gd name="connsiteY18450" fmla="*/ 2427566 h 3910698"/>
                <a:gd name="connsiteX18451" fmla="*/ 10429610 w 12193737"/>
                <a:gd name="connsiteY18451" fmla="*/ 2572262 h 3910698"/>
                <a:gd name="connsiteX18452" fmla="*/ 10424540 w 12193737"/>
                <a:gd name="connsiteY18452" fmla="*/ 2575195 h 3910698"/>
                <a:gd name="connsiteX18453" fmla="*/ 10299217 w 12193737"/>
                <a:gd name="connsiteY18453" fmla="*/ 2502847 h 3910698"/>
                <a:gd name="connsiteX18454" fmla="*/ 10429574 w 12193737"/>
                <a:gd name="connsiteY18454" fmla="*/ 2427566 h 3910698"/>
                <a:gd name="connsiteX18455" fmla="*/ 10429610 w 12193737"/>
                <a:gd name="connsiteY18455" fmla="*/ 2591815 h 3910698"/>
                <a:gd name="connsiteX18456" fmla="*/ 10429610 w 12193737"/>
                <a:gd name="connsiteY18456" fmla="*/ 2734556 h 3910698"/>
                <a:gd name="connsiteX18457" fmla="*/ 10306024 w 12193737"/>
                <a:gd name="connsiteY18457" fmla="*/ 2663185 h 3910698"/>
                <a:gd name="connsiteX18458" fmla="*/ 10429610 w 12193737"/>
                <a:gd name="connsiteY18458" fmla="*/ 2591815 h 3910698"/>
                <a:gd name="connsiteX18459" fmla="*/ 10429610 w 12193737"/>
                <a:gd name="connsiteY18459" fmla="*/ 2883162 h 3910698"/>
                <a:gd name="connsiteX18460" fmla="*/ 10305987 w 12193737"/>
                <a:gd name="connsiteY18460" fmla="*/ 2811792 h 3910698"/>
                <a:gd name="connsiteX18461" fmla="*/ 10429610 w 12193737"/>
                <a:gd name="connsiteY18461" fmla="*/ 2740422 h 3910698"/>
                <a:gd name="connsiteX18462" fmla="*/ 10429610 w 12193737"/>
                <a:gd name="connsiteY18462" fmla="*/ 2883162 h 3910698"/>
                <a:gd name="connsiteX18463" fmla="*/ 10429610 w 12193737"/>
                <a:gd name="connsiteY18463" fmla="*/ 2902716 h 3910698"/>
                <a:gd name="connsiteX18464" fmla="*/ 10429610 w 12193737"/>
                <a:gd name="connsiteY18464" fmla="*/ 3047412 h 3910698"/>
                <a:gd name="connsiteX18465" fmla="*/ 10299253 w 12193737"/>
                <a:gd name="connsiteY18465" fmla="*/ 2972131 h 3910698"/>
                <a:gd name="connsiteX18466" fmla="*/ 10424576 w 12193737"/>
                <a:gd name="connsiteY18466" fmla="*/ 2899783 h 3910698"/>
                <a:gd name="connsiteX18467" fmla="*/ 10429646 w 12193737"/>
                <a:gd name="connsiteY18467" fmla="*/ 2902716 h 3910698"/>
                <a:gd name="connsiteX18468" fmla="*/ 10427908 w 12193737"/>
                <a:gd name="connsiteY18468" fmla="*/ 3050345 h 3910698"/>
                <a:gd name="connsiteX18469" fmla="*/ 10297551 w 12193737"/>
                <a:gd name="connsiteY18469" fmla="*/ 3125626 h 3910698"/>
                <a:gd name="connsiteX18470" fmla="*/ 10297551 w 12193737"/>
                <a:gd name="connsiteY18470" fmla="*/ 2975100 h 3910698"/>
                <a:gd name="connsiteX18471" fmla="*/ 10427908 w 12193737"/>
                <a:gd name="connsiteY18471" fmla="*/ 3050381 h 3910698"/>
                <a:gd name="connsiteX18472" fmla="*/ 10427908 w 12193737"/>
                <a:gd name="connsiteY18472" fmla="*/ 3206773 h 3910698"/>
                <a:gd name="connsiteX18473" fmla="*/ 10297551 w 12193737"/>
                <a:gd name="connsiteY18473" fmla="*/ 3282054 h 3910698"/>
                <a:gd name="connsiteX18474" fmla="*/ 10297551 w 12193737"/>
                <a:gd name="connsiteY18474" fmla="*/ 3131528 h 3910698"/>
                <a:gd name="connsiteX18475" fmla="*/ 10427908 w 12193737"/>
                <a:gd name="connsiteY18475" fmla="*/ 3206809 h 3910698"/>
                <a:gd name="connsiteX18476" fmla="*/ 10429610 w 12193737"/>
                <a:gd name="connsiteY18476" fmla="*/ 3209706 h 3910698"/>
                <a:gd name="connsiteX18477" fmla="*/ 10429610 w 12193737"/>
                <a:gd name="connsiteY18477" fmla="*/ 3354401 h 3910698"/>
                <a:gd name="connsiteX18478" fmla="*/ 10424540 w 12193737"/>
                <a:gd name="connsiteY18478" fmla="*/ 3357334 h 3910698"/>
                <a:gd name="connsiteX18479" fmla="*/ 10299217 w 12193737"/>
                <a:gd name="connsiteY18479" fmla="*/ 3284987 h 3910698"/>
                <a:gd name="connsiteX18480" fmla="*/ 10429574 w 12193737"/>
                <a:gd name="connsiteY18480" fmla="*/ 3209706 h 3910698"/>
                <a:gd name="connsiteX18481" fmla="*/ 10429610 w 12193737"/>
                <a:gd name="connsiteY18481" fmla="*/ 3373955 h 3910698"/>
                <a:gd name="connsiteX18482" fmla="*/ 10429610 w 12193737"/>
                <a:gd name="connsiteY18482" fmla="*/ 3516695 h 3910698"/>
                <a:gd name="connsiteX18483" fmla="*/ 10306024 w 12193737"/>
                <a:gd name="connsiteY18483" fmla="*/ 3445325 h 3910698"/>
                <a:gd name="connsiteX18484" fmla="*/ 10429610 w 12193737"/>
                <a:gd name="connsiteY18484" fmla="*/ 3373955 h 3910698"/>
                <a:gd name="connsiteX18485" fmla="*/ 10433013 w 12193737"/>
                <a:gd name="connsiteY18485" fmla="*/ 3372000 h 3910698"/>
                <a:gd name="connsiteX18486" fmla="*/ 10438083 w 12193737"/>
                <a:gd name="connsiteY18486" fmla="*/ 3369067 h 3910698"/>
                <a:gd name="connsiteX18487" fmla="*/ 10563370 w 12193737"/>
                <a:gd name="connsiteY18487" fmla="*/ 3441415 h 3910698"/>
                <a:gd name="connsiteX18488" fmla="*/ 10433013 w 12193737"/>
                <a:gd name="connsiteY18488" fmla="*/ 3516695 h 3910698"/>
                <a:gd name="connsiteX18489" fmla="*/ 10433013 w 12193737"/>
                <a:gd name="connsiteY18489" fmla="*/ 3372000 h 3910698"/>
                <a:gd name="connsiteX18490" fmla="*/ 10565072 w 12193737"/>
                <a:gd name="connsiteY18490" fmla="*/ 3444348 h 3910698"/>
                <a:gd name="connsiteX18491" fmla="*/ 10565072 w 12193737"/>
                <a:gd name="connsiteY18491" fmla="*/ 3594873 h 3910698"/>
                <a:gd name="connsiteX18492" fmla="*/ 10434715 w 12193737"/>
                <a:gd name="connsiteY18492" fmla="*/ 3519592 h 3910698"/>
                <a:gd name="connsiteX18493" fmla="*/ 10565072 w 12193737"/>
                <a:gd name="connsiteY18493" fmla="*/ 3444348 h 3910698"/>
                <a:gd name="connsiteX18494" fmla="*/ 10441487 w 12193737"/>
                <a:gd name="connsiteY18494" fmla="*/ 3367111 h 3910698"/>
                <a:gd name="connsiteX18495" fmla="*/ 10565072 w 12193737"/>
                <a:gd name="connsiteY18495" fmla="*/ 3295741 h 3910698"/>
                <a:gd name="connsiteX18496" fmla="*/ 10565072 w 12193737"/>
                <a:gd name="connsiteY18496" fmla="*/ 3438445 h 3910698"/>
                <a:gd name="connsiteX18497" fmla="*/ 10441487 w 12193737"/>
                <a:gd name="connsiteY18497" fmla="*/ 3367075 h 3910698"/>
                <a:gd name="connsiteX18498" fmla="*/ 10568476 w 12193737"/>
                <a:gd name="connsiteY18498" fmla="*/ 3444348 h 3910698"/>
                <a:gd name="connsiteX18499" fmla="*/ 10698869 w 12193737"/>
                <a:gd name="connsiteY18499" fmla="*/ 3519592 h 3910698"/>
                <a:gd name="connsiteX18500" fmla="*/ 10568476 w 12193737"/>
                <a:gd name="connsiteY18500" fmla="*/ 3594873 h 3910698"/>
                <a:gd name="connsiteX18501" fmla="*/ 10568476 w 12193737"/>
                <a:gd name="connsiteY18501" fmla="*/ 3444348 h 3910698"/>
                <a:gd name="connsiteX18502" fmla="*/ 10570178 w 12193737"/>
                <a:gd name="connsiteY18502" fmla="*/ 3441415 h 3910698"/>
                <a:gd name="connsiteX18503" fmla="*/ 10700572 w 12193737"/>
                <a:gd name="connsiteY18503" fmla="*/ 3366134 h 3910698"/>
                <a:gd name="connsiteX18504" fmla="*/ 10700572 w 12193737"/>
                <a:gd name="connsiteY18504" fmla="*/ 3516695 h 3910698"/>
                <a:gd name="connsiteX18505" fmla="*/ 10570178 w 12193737"/>
                <a:gd name="connsiteY18505" fmla="*/ 3441378 h 3910698"/>
                <a:gd name="connsiteX18506" fmla="*/ 10568476 w 12193737"/>
                <a:gd name="connsiteY18506" fmla="*/ 3438482 h 3910698"/>
                <a:gd name="connsiteX18507" fmla="*/ 10568476 w 12193737"/>
                <a:gd name="connsiteY18507" fmla="*/ 3293786 h 3910698"/>
                <a:gd name="connsiteX18508" fmla="*/ 10573582 w 12193737"/>
                <a:gd name="connsiteY18508" fmla="*/ 3290853 h 3910698"/>
                <a:gd name="connsiteX18509" fmla="*/ 10698869 w 12193737"/>
                <a:gd name="connsiteY18509" fmla="*/ 3363200 h 3910698"/>
                <a:gd name="connsiteX18510" fmla="*/ 10568476 w 12193737"/>
                <a:gd name="connsiteY18510" fmla="*/ 3438482 h 3910698"/>
                <a:gd name="connsiteX18511" fmla="*/ 10568476 w 12193737"/>
                <a:gd name="connsiteY18511" fmla="*/ 3274232 h 3910698"/>
                <a:gd name="connsiteX18512" fmla="*/ 10568476 w 12193737"/>
                <a:gd name="connsiteY18512" fmla="*/ 3131492 h 3910698"/>
                <a:gd name="connsiteX18513" fmla="*/ 10692098 w 12193737"/>
                <a:gd name="connsiteY18513" fmla="*/ 3202862 h 3910698"/>
                <a:gd name="connsiteX18514" fmla="*/ 10568476 w 12193737"/>
                <a:gd name="connsiteY18514" fmla="*/ 3274232 h 3910698"/>
                <a:gd name="connsiteX18515" fmla="*/ 10568476 w 12193737"/>
                <a:gd name="connsiteY18515" fmla="*/ 2982885 h 3910698"/>
                <a:gd name="connsiteX18516" fmla="*/ 10692098 w 12193737"/>
                <a:gd name="connsiteY18516" fmla="*/ 3054255 h 3910698"/>
                <a:gd name="connsiteX18517" fmla="*/ 10568476 w 12193737"/>
                <a:gd name="connsiteY18517" fmla="*/ 3125626 h 3910698"/>
                <a:gd name="connsiteX18518" fmla="*/ 10568476 w 12193737"/>
                <a:gd name="connsiteY18518" fmla="*/ 2982921 h 3910698"/>
                <a:gd name="connsiteX18519" fmla="*/ 10568476 w 12193737"/>
                <a:gd name="connsiteY18519" fmla="*/ 2963332 h 3910698"/>
                <a:gd name="connsiteX18520" fmla="*/ 10568476 w 12193737"/>
                <a:gd name="connsiteY18520" fmla="*/ 2818672 h 3910698"/>
                <a:gd name="connsiteX18521" fmla="*/ 10698869 w 12193737"/>
                <a:gd name="connsiteY18521" fmla="*/ 2893953 h 3910698"/>
                <a:gd name="connsiteX18522" fmla="*/ 10573546 w 12193737"/>
                <a:gd name="connsiteY18522" fmla="*/ 2966301 h 3910698"/>
                <a:gd name="connsiteX18523" fmla="*/ 10568476 w 12193737"/>
                <a:gd name="connsiteY18523" fmla="*/ 2963368 h 3910698"/>
                <a:gd name="connsiteX18524" fmla="*/ 10570178 w 12193737"/>
                <a:gd name="connsiteY18524" fmla="*/ 2815703 h 3910698"/>
                <a:gd name="connsiteX18525" fmla="*/ 10700572 w 12193737"/>
                <a:gd name="connsiteY18525" fmla="*/ 2740422 h 3910698"/>
                <a:gd name="connsiteX18526" fmla="*/ 10700572 w 12193737"/>
                <a:gd name="connsiteY18526" fmla="*/ 2890984 h 3910698"/>
                <a:gd name="connsiteX18527" fmla="*/ 10570178 w 12193737"/>
                <a:gd name="connsiteY18527" fmla="*/ 2815703 h 3910698"/>
                <a:gd name="connsiteX18528" fmla="*/ 10570178 w 12193737"/>
                <a:gd name="connsiteY18528" fmla="*/ 2659275 h 3910698"/>
                <a:gd name="connsiteX18529" fmla="*/ 10700572 w 12193737"/>
                <a:gd name="connsiteY18529" fmla="*/ 2583994 h 3910698"/>
                <a:gd name="connsiteX18530" fmla="*/ 10700572 w 12193737"/>
                <a:gd name="connsiteY18530" fmla="*/ 2734556 h 3910698"/>
                <a:gd name="connsiteX18531" fmla="*/ 10570178 w 12193737"/>
                <a:gd name="connsiteY18531" fmla="*/ 2659275 h 3910698"/>
                <a:gd name="connsiteX18532" fmla="*/ 10568476 w 12193737"/>
                <a:gd name="connsiteY18532" fmla="*/ 2656342 h 3910698"/>
                <a:gd name="connsiteX18533" fmla="*/ 10568476 w 12193737"/>
                <a:gd name="connsiteY18533" fmla="*/ 2511682 h 3910698"/>
                <a:gd name="connsiteX18534" fmla="*/ 10573582 w 12193737"/>
                <a:gd name="connsiteY18534" fmla="*/ 2508749 h 3910698"/>
                <a:gd name="connsiteX18535" fmla="*/ 10698869 w 12193737"/>
                <a:gd name="connsiteY18535" fmla="*/ 2581097 h 3910698"/>
                <a:gd name="connsiteX18536" fmla="*/ 10568476 w 12193737"/>
                <a:gd name="connsiteY18536" fmla="*/ 2656342 h 3910698"/>
                <a:gd name="connsiteX18537" fmla="*/ 10568476 w 12193737"/>
                <a:gd name="connsiteY18537" fmla="*/ 2492092 h 3910698"/>
                <a:gd name="connsiteX18538" fmla="*/ 10568476 w 12193737"/>
                <a:gd name="connsiteY18538" fmla="*/ 2349352 h 3910698"/>
                <a:gd name="connsiteX18539" fmla="*/ 10692134 w 12193737"/>
                <a:gd name="connsiteY18539" fmla="*/ 2420722 h 3910698"/>
                <a:gd name="connsiteX18540" fmla="*/ 10568476 w 12193737"/>
                <a:gd name="connsiteY18540" fmla="*/ 2492092 h 3910698"/>
                <a:gd name="connsiteX18541" fmla="*/ 10568476 w 12193737"/>
                <a:gd name="connsiteY18541" fmla="*/ 2200746 h 3910698"/>
                <a:gd name="connsiteX18542" fmla="*/ 10692098 w 12193737"/>
                <a:gd name="connsiteY18542" fmla="*/ 2272116 h 3910698"/>
                <a:gd name="connsiteX18543" fmla="*/ 10568476 w 12193737"/>
                <a:gd name="connsiteY18543" fmla="*/ 2343486 h 3910698"/>
                <a:gd name="connsiteX18544" fmla="*/ 10568476 w 12193737"/>
                <a:gd name="connsiteY18544" fmla="*/ 2200746 h 3910698"/>
                <a:gd name="connsiteX18545" fmla="*/ 10568476 w 12193737"/>
                <a:gd name="connsiteY18545" fmla="*/ 2181192 h 3910698"/>
                <a:gd name="connsiteX18546" fmla="*/ 10568476 w 12193737"/>
                <a:gd name="connsiteY18546" fmla="*/ 2036496 h 3910698"/>
                <a:gd name="connsiteX18547" fmla="*/ 10698869 w 12193737"/>
                <a:gd name="connsiteY18547" fmla="*/ 2111777 h 3910698"/>
                <a:gd name="connsiteX18548" fmla="*/ 10573546 w 12193737"/>
                <a:gd name="connsiteY18548" fmla="*/ 2184125 h 3910698"/>
                <a:gd name="connsiteX18549" fmla="*/ 10568476 w 12193737"/>
                <a:gd name="connsiteY18549" fmla="*/ 2181192 h 3910698"/>
                <a:gd name="connsiteX18550" fmla="*/ 10570178 w 12193737"/>
                <a:gd name="connsiteY18550" fmla="*/ 2033563 h 3910698"/>
                <a:gd name="connsiteX18551" fmla="*/ 10700572 w 12193737"/>
                <a:gd name="connsiteY18551" fmla="*/ 1958282 h 3910698"/>
                <a:gd name="connsiteX18552" fmla="*/ 10700572 w 12193737"/>
                <a:gd name="connsiteY18552" fmla="*/ 2108844 h 3910698"/>
                <a:gd name="connsiteX18553" fmla="*/ 10570178 w 12193737"/>
                <a:gd name="connsiteY18553" fmla="*/ 2033563 h 3910698"/>
                <a:gd name="connsiteX18554" fmla="*/ 10570178 w 12193737"/>
                <a:gd name="connsiteY18554" fmla="*/ 1877135 h 3910698"/>
                <a:gd name="connsiteX18555" fmla="*/ 10700572 w 12193737"/>
                <a:gd name="connsiteY18555" fmla="*/ 1801854 h 3910698"/>
                <a:gd name="connsiteX18556" fmla="*/ 10700572 w 12193737"/>
                <a:gd name="connsiteY18556" fmla="*/ 1952416 h 3910698"/>
                <a:gd name="connsiteX18557" fmla="*/ 10570178 w 12193737"/>
                <a:gd name="connsiteY18557" fmla="*/ 1877135 h 3910698"/>
                <a:gd name="connsiteX18558" fmla="*/ 10568476 w 12193737"/>
                <a:gd name="connsiteY18558" fmla="*/ 1874202 h 3910698"/>
                <a:gd name="connsiteX18559" fmla="*/ 10568476 w 12193737"/>
                <a:gd name="connsiteY18559" fmla="*/ 1729506 h 3910698"/>
                <a:gd name="connsiteX18560" fmla="*/ 10573582 w 12193737"/>
                <a:gd name="connsiteY18560" fmla="*/ 1726573 h 3910698"/>
                <a:gd name="connsiteX18561" fmla="*/ 10698869 w 12193737"/>
                <a:gd name="connsiteY18561" fmla="*/ 1798921 h 3910698"/>
                <a:gd name="connsiteX18562" fmla="*/ 10568476 w 12193737"/>
                <a:gd name="connsiteY18562" fmla="*/ 1874202 h 3910698"/>
                <a:gd name="connsiteX18563" fmla="*/ 10568476 w 12193737"/>
                <a:gd name="connsiteY18563" fmla="*/ 1709953 h 3910698"/>
                <a:gd name="connsiteX18564" fmla="*/ 10568476 w 12193737"/>
                <a:gd name="connsiteY18564" fmla="*/ 1567212 h 3910698"/>
                <a:gd name="connsiteX18565" fmla="*/ 10692098 w 12193737"/>
                <a:gd name="connsiteY18565" fmla="*/ 1638583 h 3910698"/>
                <a:gd name="connsiteX18566" fmla="*/ 10568476 w 12193737"/>
                <a:gd name="connsiteY18566" fmla="*/ 1709953 h 3910698"/>
                <a:gd name="connsiteX18567" fmla="*/ 10568476 w 12193737"/>
                <a:gd name="connsiteY18567" fmla="*/ 1418606 h 3910698"/>
                <a:gd name="connsiteX18568" fmla="*/ 10692098 w 12193737"/>
                <a:gd name="connsiteY18568" fmla="*/ 1489976 h 3910698"/>
                <a:gd name="connsiteX18569" fmla="*/ 10568476 w 12193737"/>
                <a:gd name="connsiteY18569" fmla="*/ 1561346 h 3910698"/>
                <a:gd name="connsiteX18570" fmla="*/ 10568476 w 12193737"/>
                <a:gd name="connsiteY18570" fmla="*/ 1418606 h 3910698"/>
                <a:gd name="connsiteX18571" fmla="*/ 10568476 w 12193737"/>
                <a:gd name="connsiteY18571" fmla="*/ 1399052 h 3910698"/>
                <a:gd name="connsiteX18572" fmla="*/ 10568476 w 12193737"/>
                <a:gd name="connsiteY18572" fmla="*/ 1254357 h 3910698"/>
                <a:gd name="connsiteX18573" fmla="*/ 10698869 w 12193737"/>
                <a:gd name="connsiteY18573" fmla="*/ 1329637 h 3910698"/>
                <a:gd name="connsiteX18574" fmla="*/ 10573546 w 12193737"/>
                <a:gd name="connsiteY18574" fmla="*/ 1401985 h 3910698"/>
                <a:gd name="connsiteX18575" fmla="*/ 10568476 w 12193737"/>
                <a:gd name="connsiteY18575" fmla="*/ 1399052 h 3910698"/>
                <a:gd name="connsiteX18576" fmla="*/ 10570178 w 12193737"/>
                <a:gd name="connsiteY18576" fmla="*/ 1251423 h 3910698"/>
                <a:gd name="connsiteX18577" fmla="*/ 10700572 w 12193737"/>
                <a:gd name="connsiteY18577" fmla="*/ 1176143 h 3910698"/>
                <a:gd name="connsiteX18578" fmla="*/ 10700572 w 12193737"/>
                <a:gd name="connsiteY18578" fmla="*/ 1326704 h 3910698"/>
                <a:gd name="connsiteX18579" fmla="*/ 10570178 w 12193737"/>
                <a:gd name="connsiteY18579" fmla="*/ 1251423 h 3910698"/>
                <a:gd name="connsiteX18580" fmla="*/ 10570178 w 12193737"/>
                <a:gd name="connsiteY18580" fmla="*/ 1094996 h 3910698"/>
                <a:gd name="connsiteX18581" fmla="*/ 10700572 w 12193737"/>
                <a:gd name="connsiteY18581" fmla="*/ 1019715 h 3910698"/>
                <a:gd name="connsiteX18582" fmla="*/ 10700572 w 12193737"/>
                <a:gd name="connsiteY18582" fmla="*/ 1170276 h 3910698"/>
                <a:gd name="connsiteX18583" fmla="*/ 10570178 w 12193737"/>
                <a:gd name="connsiteY18583" fmla="*/ 1094996 h 3910698"/>
                <a:gd name="connsiteX18584" fmla="*/ 10568476 w 12193737"/>
                <a:gd name="connsiteY18584" fmla="*/ 1092063 h 3910698"/>
                <a:gd name="connsiteX18585" fmla="*/ 10568476 w 12193737"/>
                <a:gd name="connsiteY18585" fmla="*/ 947367 h 3910698"/>
                <a:gd name="connsiteX18586" fmla="*/ 10573582 w 12193737"/>
                <a:gd name="connsiteY18586" fmla="*/ 944434 h 3910698"/>
                <a:gd name="connsiteX18587" fmla="*/ 10698869 w 12193737"/>
                <a:gd name="connsiteY18587" fmla="*/ 1016782 h 3910698"/>
                <a:gd name="connsiteX18588" fmla="*/ 10568476 w 12193737"/>
                <a:gd name="connsiteY18588" fmla="*/ 1092063 h 3910698"/>
                <a:gd name="connsiteX18589" fmla="*/ 10568476 w 12193737"/>
                <a:gd name="connsiteY18589" fmla="*/ 927813 h 3910698"/>
                <a:gd name="connsiteX18590" fmla="*/ 10568476 w 12193737"/>
                <a:gd name="connsiteY18590" fmla="*/ 785073 h 3910698"/>
                <a:gd name="connsiteX18591" fmla="*/ 10692134 w 12193737"/>
                <a:gd name="connsiteY18591" fmla="*/ 856443 h 3910698"/>
                <a:gd name="connsiteX18592" fmla="*/ 10568476 w 12193737"/>
                <a:gd name="connsiteY18592" fmla="*/ 927813 h 3910698"/>
                <a:gd name="connsiteX18593" fmla="*/ 10568476 w 12193737"/>
                <a:gd name="connsiteY18593" fmla="*/ 636466 h 3910698"/>
                <a:gd name="connsiteX18594" fmla="*/ 10692098 w 12193737"/>
                <a:gd name="connsiteY18594" fmla="*/ 707836 h 3910698"/>
                <a:gd name="connsiteX18595" fmla="*/ 10568476 w 12193737"/>
                <a:gd name="connsiteY18595" fmla="*/ 779207 h 3910698"/>
                <a:gd name="connsiteX18596" fmla="*/ 10568476 w 12193737"/>
                <a:gd name="connsiteY18596" fmla="*/ 636466 h 3910698"/>
                <a:gd name="connsiteX18597" fmla="*/ 10568476 w 12193737"/>
                <a:gd name="connsiteY18597" fmla="*/ 616913 h 3910698"/>
                <a:gd name="connsiteX18598" fmla="*/ 10568476 w 12193737"/>
                <a:gd name="connsiteY18598" fmla="*/ 472217 h 3910698"/>
                <a:gd name="connsiteX18599" fmla="*/ 10698869 w 12193737"/>
                <a:gd name="connsiteY18599" fmla="*/ 547498 h 3910698"/>
                <a:gd name="connsiteX18600" fmla="*/ 10573582 w 12193737"/>
                <a:gd name="connsiteY18600" fmla="*/ 619846 h 3910698"/>
                <a:gd name="connsiteX18601" fmla="*/ 10568476 w 12193737"/>
                <a:gd name="connsiteY18601" fmla="*/ 616913 h 3910698"/>
                <a:gd name="connsiteX18602" fmla="*/ 10570178 w 12193737"/>
                <a:gd name="connsiteY18602" fmla="*/ 469284 h 3910698"/>
                <a:gd name="connsiteX18603" fmla="*/ 10700572 w 12193737"/>
                <a:gd name="connsiteY18603" fmla="*/ 394003 h 3910698"/>
                <a:gd name="connsiteX18604" fmla="*/ 10700572 w 12193737"/>
                <a:gd name="connsiteY18604" fmla="*/ 544565 h 3910698"/>
                <a:gd name="connsiteX18605" fmla="*/ 10570178 w 12193737"/>
                <a:gd name="connsiteY18605" fmla="*/ 469284 h 3910698"/>
                <a:gd name="connsiteX18606" fmla="*/ 10568476 w 12193737"/>
                <a:gd name="connsiteY18606" fmla="*/ 466351 h 3910698"/>
                <a:gd name="connsiteX18607" fmla="*/ 10568476 w 12193737"/>
                <a:gd name="connsiteY18607" fmla="*/ 315789 h 3910698"/>
                <a:gd name="connsiteX18608" fmla="*/ 10698869 w 12193737"/>
                <a:gd name="connsiteY18608" fmla="*/ 391070 h 3910698"/>
                <a:gd name="connsiteX18609" fmla="*/ 10568476 w 12193737"/>
                <a:gd name="connsiteY18609" fmla="*/ 466351 h 3910698"/>
                <a:gd name="connsiteX18610" fmla="*/ 10570178 w 12193737"/>
                <a:gd name="connsiteY18610" fmla="*/ 312856 h 3910698"/>
                <a:gd name="connsiteX18611" fmla="*/ 10700572 w 12193737"/>
                <a:gd name="connsiteY18611" fmla="*/ 237575 h 3910698"/>
                <a:gd name="connsiteX18612" fmla="*/ 10700572 w 12193737"/>
                <a:gd name="connsiteY18612" fmla="*/ 388137 h 3910698"/>
                <a:gd name="connsiteX18613" fmla="*/ 10570178 w 12193737"/>
                <a:gd name="connsiteY18613" fmla="*/ 312856 h 3910698"/>
                <a:gd name="connsiteX18614" fmla="*/ 10568476 w 12193737"/>
                <a:gd name="connsiteY18614" fmla="*/ 309923 h 3910698"/>
                <a:gd name="connsiteX18615" fmla="*/ 10568476 w 12193737"/>
                <a:gd name="connsiteY18615" fmla="*/ 165227 h 3910698"/>
                <a:gd name="connsiteX18616" fmla="*/ 10573582 w 12193737"/>
                <a:gd name="connsiteY18616" fmla="*/ 162294 h 3910698"/>
                <a:gd name="connsiteX18617" fmla="*/ 10698869 w 12193737"/>
                <a:gd name="connsiteY18617" fmla="*/ 234642 h 3910698"/>
                <a:gd name="connsiteX18618" fmla="*/ 10568476 w 12193737"/>
                <a:gd name="connsiteY18618" fmla="*/ 309923 h 3910698"/>
                <a:gd name="connsiteX18619" fmla="*/ 10565072 w 12193737"/>
                <a:gd name="connsiteY18619" fmla="*/ 309887 h 3910698"/>
                <a:gd name="connsiteX18620" fmla="*/ 10441487 w 12193737"/>
                <a:gd name="connsiteY18620" fmla="*/ 238553 h 3910698"/>
                <a:gd name="connsiteX18621" fmla="*/ 10565072 w 12193737"/>
                <a:gd name="connsiteY18621" fmla="*/ 167182 h 3910698"/>
                <a:gd name="connsiteX18622" fmla="*/ 10565072 w 12193737"/>
                <a:gd name="connsiteY18622" fmla="*/ 309887 h 3910698"/>
                <a:gd name="connsiteX18623" fmla="*/ 10563407 w 12193737"/>
                <a:gd name="connsiteY18623" fmla="*/ 312856 h 3910698"/>
                <a:gd name="connsiteX18624" fmla="*/ 10433013 w 12193737"/>
                <a:gd name="connsiteY18624" fmla="*/ 388137 h 3910698"/>
                <a:gd name="connsiteX18625" fmla="*/ 10433013 w 12193737"/>
                <a:gd name="connsiteY18625" fmla="*/ 243441 h 3910698"/>
                <a:gd name="connsiteX18626" fmla="*/ 10438083 w 12193737"/>
                <a:gd name="connsiteY18626" fmla="*/ 240508 h 3910698"/>
                <a:gd name="connsiteX18627" fmla="*/ 10563407 w 12193737"/>
                <a:gd name="connsiteY18627" fmla="*/ 312856 h 3910698"/>
                <a:gd name="connsiteX18628" fmla="*/ 10429610 w 12193737"/>
                <a:gd name="connsiteY18628" fmla="*/ 388137 h 3910698"/>
                <a:gd name="connsiteX18629" fmla="*/ 10306024 w 12193737"/>
                <a:gd name="connsiteY18629" fmla="*/ 316767 h 3910698"/>
                <a:gd name="connsiteX18630" fmla="*/ 10429610 w 12193737"/>
                <a:gd name="connsiteY18630" fmla="*/ 245396 h 3910698"/>
                <a:gd name="connsiteX18631" fmla="*/ 10429610 w 12193737"/>
                <a:gd name="connsiteY18631" fmla="*/ 388137 h 3910698"/>
                <a:gd name="connsiteX18632" fmla="*/ 10427908 w 12193737"/>
                <a:gd name="connsiteY18632" fmla="*/ 391070 h 3910698"/>
                <a:gd name="connsiteX18633" fmla="*/ 10302620 w 12193737"/>
                <a:gd name="connsiteY18633" fmla="*/ 463418 h 3910698"/>
                <a:gd name="connsiteX18634" fmla="*/ 10297551 w 12193737"/>
                <a:gd name="connsiteY18634" fmla="*/ 460485 h 3910698"/>
                <a:gd name="connsiteX18635" fmla="*/ 10297551 w 12193737"/>
                <a:gd name="connsiteY18635" fmla="*/ 321655 h 3910698"/>
                <a:gd name="connsiteX18636" fmla="*/ 10302620 w 12193737"/>
                <a:gd name="connsiteY18636" fmla="*/ 318722 h 3910698"/>
                <a:gd name="connsiteX18637" fmla="*/ 10427908 w 12193737"/>
                <a:gd name="connsiteY18637" fmla="*/ 391070 h 3910698"/>
                <a:gd name="connsiteX18638" fmla="*/ 10294147 w 12193737"/>
                <a:gd name="connsiteY18638" fmla="*/ 458529 h 3910698"/>
                <a:gd name="connsiteX18639" fmla="*/ 10177333 w 12193737"/>
                <a:gd name="connsiteY18639" fmla="*/ 391070 h 3910698"/>
                <a:gd name="connsiteX18640" fmla="*/ 10294147 w 12193737"/>
                <a:gd name="connsiteY18640" fmla="*/ 323610 h 3910698"/>
                <a:gd name="connsiteX18641" fmla="*/ 10294147 w 12193737"/>
                <a:gd name="connsiteY18641" fmla="*/ 458493 h 3910698"/>
                <a:gd name="connsiteX18642" fmla="*/ 10421136 w 12193737"/>
                <a:gd name="connsiteY18642" fmla="*/ 551408 h 3910698"/>
                <a:gd name="connsiteX18643" fmla="*/ 10297515 w 12193737"/>
                <a:gd name="connsiteY18643" fmla="*/ 622779 h 3910698"/>
                <a:gd name="connsiteX18644" fmla="*/ 10297515 w 12193737"/>
                <a:gd name="connsiteY18644" fmla="*/ 480038 h 3910698"/>
                <a:gd name="connsiteX18645" fmla="*/ 10421136 w 12193737"/>
                <a:gd name="connsiteY18645" fmla="*/ 551408 h 3910698"/>
                <a:gd name="connsiteX18646" fmla="*/ 10297551 w 12193737"/>
                <a:gd name="connsiteY18646" fmla="*/ 941501 h 3910698"/>
                <a:gd name="connsiteX18647" fmla="*/ 10421172 w 12193737"/>
                <a:gd name="connsiteY18647" fmla="*/ 1012871 h 3910698"/>
                <a:gd name="connsiteX18648" fmla="*/ 10297551 w 12193737"/>
                <a:gd name="connsiteY18648" fmla="*/ 1084241 h 3910698"/>
                <a:gd name="connsiteX18649" fmla="*/ 10297551 w 12193737"/>
                <a:gd name="connsiteY18649" fmla="*/ 941501 h 3910698"/>
                <a:gd name="connsiteX18650" fmla="*/ 10302620 w 12193737"/>
                <a:gd name="connsiteY18650" fmla="*/ 1100862 h 3910698"/>
                <a:gd name="connsiteX18651" fmla="*/ 10427908 w 12193737"/>
                <a:gd name="connsiteY18651" fmla="*/ 1173210 h 3910698"/>
                <a:gd name="connsiteX18652" fmla="*/ 10302584 w 12193737"/>
                <a:gd name="connsiteY18652" fmla="*/ 1245557 h 3910698"/>
                <a:gd name="connsiteX18653" fmla="*/ 10297515 w 12193737"/>
                <a:gd name="connsiteY18653" fmla="*/ 1242624 h 3910698"/>
                <a:gd name="connsiteX18654" fmla="*/ 10297515 w 12193737"/>
                <a:gd name="connsiteY18654" fmla="*/ 1103795 h 3910698"/>
                <a:gd name="connsiteX18655" fmla="*/ 10302584 w 12193737"/>
                <a:gd name="connsiteY18655" fmla="*/ 1100862 h 3910698"/>
                <a:gd name="connsiteX18656" fmla="*/ 10294147 w 12193737"/>
                <a:gd name="connsiteY18656" fmla="*/ 1240669 h 3910698"/>
                <a:gd name="connsiteX18657" fmla="*/ 10177297 w 12193737"/>
                <a:gd name="connsiteY18657" fmla="*/ 1173210 h 3910698"/>
                <a:gd name="connsiteX18658" fmla="*/ 10294147 w 12193737"/>
                <a:gd name="connsiteY18658" fmla="*/ 1105750 h 3910698"/>
                <a:gd name="connsiteX18659" fmla="*/ 10294147 w 12193737"/>
                <a:gd name="connsiteY18659" fmla="*/ 1240669 h 3910698"/>
                <a:gd name="connsiteX18660" fmla="*/ 10421136 w 12193737"/>
                <a:gd name="connsiteY18660" fmla="*/ 1333548 h 3910698"/>
                <a:gd name="connsiteX18661" fmla="*/ 10297551 w 12193737"/>
                <a:gd name="connsiteY18661" fmla="*/ 1404918 h 3910698"/>
                <a:gd name="connsiteX18662" fmla="*/ 10297551 w 12193737"/>
                <a:gd name="connsiteY18662" fmla="*/ 1262178 h 3910698"/>
                <a:gd name="connsiteX18663" fmla="*/ 10421136 w 12193737"/>
                <a:gd name="connsiteY18663" fmla="*/ 1333548 h 3910698"/>
                <a:gd name="connsiteX18664" fmla="*/ 10297551 w 12193737"/>
                <a:gd name="connsiteY18664" fmla="*/ 1723640 h 3910698"/>
                <a:gd name="connsiteX18665" fmla="*/ 10421172 w 12193737"/>
                <a:gd name="connsiteY18665" fmla="*/ 1795011 h 3910698"/>
                <a:gd name="connsiteX18666" fmla="*/ 10297551 w 12193737"/>
                <a:gd name="connsiteY18666" fmla="*/ 1866381 h 3910698"/>
                <a:gd name="connsiteX18667" fmla="*/ 10297551 w 12193737"/>
                <a:gd name="connsiteY18667" fmla="*/ 1723640 h 3910698"/>
                <a:gd name="connsiteX18668" fmla="*/ 10302620 w 12193737"/>
                <a:gd name="connsiteY18668" fmla="*/ 1883001 h 3910698"/>
                <a:gd name="connsiteX18669" fmla="*/ 10427908 w 12193737"/>
                <a:gd name="connsiteY18669" fmla="*/ 1955349 h 3910698"/>
                <a:gd name="connsiteX18670" fmla="*/ 10302620 w 12193737"/>
                <a:gd name="connsiteY18670" fmla="*/ 2027697 h 3910698"/>
                <a:gd name="connsiteX18671" fmla="*/ 10297551 w 12193737"/>
                <a:gd name="connsiteY18671" fmla="*/ 2024764 h 3910698"/>
                <a:gd name="connsiteX18672" fmla="*/ 10297551 w 12193737"/>
                <a:gd name="connsiteY18672" fmla="*/ 1885934 h 3910698"/>
                <a:gd name="connsiteX18673" fmla="*/ 10302620 w 12193737"/>
                <a:gd name="connsiteY18673" fmla="*/ 1883001 h 3910698"/>
                <a:gd name="connsiteX18674" fmla="*/ 10294147 w 12193737"/>
                <a:gd name="connsiteY18674" fmla="*/ 2022809 h 3910698"/>
                <a:gd name="connsiteX18675" fmla="*/ 10177333 w 12193737"/>
                <a:gd name="connsiteY18675" fmla="*/ 1955349 h 3910698"/>
                <a:gd name="connsiteX18676" fmla="*/ 10294147 w 12193737"/>
                <a:gd name="connsiteY18676" fmla="*/ 1887890 h 3910698"/>
                <a:gd name="connsiteX18677" fmla="*/ 10294147 w 12193737"/>
                <a:gd name="connsiteY18677" fmla="*/ 2022809 h 3910698"/>
                <a:gd name="connsiteX18678" fmla="*/ 10421136 w 12193737"/>
                <a:gd name="connsiteY18678" fmla="*/ 2115688 h 3910698"/>
                <a:gd name="connsiteX18679" fmla="*/ 10297551 w 12193737"/>
                <a:gd name="connsiteY18679" fmla="*/ 2187022 h 3910698"/>
                <a:gd name="connsiteX18680" fmla="*/ 10297551 w 12193737"/>
                <a:gd name="connsiteY18680" fmla="*/ 2044281 h 3910698"/>
                <a:gd name="connsiteX18681" fmla="*/ 10421136 w 12193737"/>
                <a:gd name="connsiteY18681" fmla="*/ 2115652 h 3910698"/>
                <a:gd name="connsiteX18682" fmla="*/ 10297551 w 12193737"/>
                <a:gd name="connsiteY18682" fmla="*/ 2505780 h 3910698"/>
                <a:gd name="connsiteX18683" fmla="*/ 10421172 w 12193737"/>
                <a:gd name="connsiteY18683" fmla="*/ 2577150 h 3910698"/>
                <a:gd name="connsiteX18684" fmla="*/ 10297551 w 12193737"/>
                <a:gd name="connsiteY18684" fmla="*/ 2648520 h 3910698"/>
                <a:gd name="connsiteX18685" fmla="*/ 10297551 w 12193737"/>
                <a:gd name="connsiteY18685" fmla="*/ 2505780 h 3910698"/>
                <a:gd name="connsiteX18686" fmla="*/ 10302620 w 12193737"/>
                <a:gd name="connsiteY18686" fmla="*/ 2665141 h 3910698"/>
                <a:gd name="connsiteX18687" fmla="*/ 10427908 w 12193737"/>
                <a:gd name="connsiteY18687" fmla="*/ 2737489 h 3910698"/>
                <a:gd name="connsiteX18688" fmla="*/ 10302620 w 12193737"/>
                <a:gd name="connsiteY18688" fmla="*/ 2809837 h 3910698"/>
                <a:gd name="connsiteX18689" fmla="*/ 10297551 w 12193737"/>
                <a:gd name="connsiteY18689" fmla="*/ 2806940 h 3910698"/>
                <a:gd name="connsiteX18690" fmla="*/ 10297551 w 12193737"/>
                <a:gd name="connsiteY18690" fmla="*/ 2668110 h 3910698"/>
                <a:gd name="connsiteX18691" fmla="*/ 10302656 w 12193737"/>
                <a:gd name="connsiteY18691" fmla="*/ 2665177 h 3910698"/>
                <a:gd name="connsiteX18692" fmla="*/ 10294147 w 12193737"/>
                <a:gd name="connsiteY18692" fmla="*/ 2804948 h 3910698"/>
                <a:gd name="connsiteX18693" fmla="*/ 10177333 w 12193737"/>
                <a:gd name="connsiteY18693" fmla="*/ 2737489 h 3910698"/>
                <a:gd name="connsiteX18694" fmla="*/ 10294147 w 12193737"/>
                <a:gd name="connsiteY18694" fmla="*/ 2670029 h 3910698"/>
                <a:gd name="connsiteX18695" fmla="*/ 10294147 w 12193737"/>
                <a:gd name="connsiteY18695" fmla="*/ 2804948 h 3910698"/>
                <a:gd name="connsiteX18696" fmla="*/ 10421136 w 12193737"/>
                <a:gd name="connsiteY18696" fmla="*/ 2897828 h 3910698"/>
                <a:gd name="connsiteX18697" fmla="*/ 10297551 w 12193737"/>
                <a:gd name="connsiteY18697" fmla="*/ 2969198 h 3910698"/>
                <a:gd name="connsiteX18698" fmla="*/ 10297551 w 12193737"/>
                <a:gd name="connsiteY18698" fmla="*/ 2826493 h 3910698"/>
                <a:gd name="connsiteX18699" fmla="*/ 10421136 w 12193737"/>
                <a:gd name="connsiteY18699" fmla="*/ 2897828 h 3910698"/>
                <a:gd name="connsiteX18700" fmla="*/ 10297551 w 12193737"/>
                <a:gd name="connsiteY18700" fmla="*/ 3287920 h 3910698"/>
                <a:gd name="connsiteX18701" fmla="*/ 10421172 w 12193737"/>
                <a:gd name="connsiteY18701" fmla="*/ 3359290 h 3910698"/>
                <a:gd name="connsiteX18702" fmla="*/ 10297551 w 12193737"/>
                <a:gd name="connsiteY18702" fmla="*/ 3430660 h 3910698"/>
                <a:gd name="connsiteX18703" fmla="*/ 10297551 w 12193737"/>
                <a:gd name="connsiteY18703" fmla="*/ 3287920 h 3910698"/>
                <a:gd name="connsiteX18704" fmla="*/ 10302620 w 12193737"/>
                <a:gd name="connsiteY18704" fmla="*/ 3447281 h 3910698"/>
                <a:gd name="connsiteX18705" fmla="*/ 10427908 w 12193737"/>
                <a:gd name="connsiteY18705" fmla="*/ 3519628 h 3910698"/>
                <a:gd name="connsiteX18706" fmla="*/ 10302620 w 12193737"/>
                <a:gd name="connsiteY18706" fmla="*/ 3591976 h 3910698"/>
                <a:gd name="connsiteX18707" fmla="*/ 10297551 w 12193737"/>
                <a:gd name="connsiteY18707" fmla="*/ 3589043 h 3910698"/>
                <a:gd name="connsiteX18708" fmla="*/ 10297551 w 12193737"/>
                <a:gd name="connsiteY18708" fmla="*/ 3450214 h 3910698"/>
                <a:gd name="connsiteX18709" fmla="*/ 10302620 w 12193737"/>
                <a:gd name="connsiteY18709" fmla="*/ 3447281 h 3910698"/>
                <a:gd name="connsiteX18710" fmla="*/ 10294147 w 12193737"/>
                <a:gd name="connsiteY18710" fmla="*/ 3587088 h 3910698"/>
                <a:gd name="connsiteX18711" fmla="*/ 10177333 w 12193737"/>
                <a:gd name="connsiteY18711" fmla="*/ 3519628 h 3910698"/>
                <a:gd name="connsiteX18712" fmla="*/ 10294147 w 12193737"/>
                <a:gd name="connsiteY18712" fmla="*/ 3452169 h 3910698"/>
                <a:gd name="connsiteX18713" fmla="*/ 10294147 w 12193737"/>
                <a:gd name="connsiteY18713" fmla="*/ 3587088 h 3910698"/>
                <a:gd name="connsiteX18714" fmla="*/ 10297551 w 12193737"/>
                <a:gd name="connsiteY18714" fmla="*/ 3608597 h 3910698"/>
                <a:gd name="connsiteX18715" fmla="*/ 10421136 w 12193737"/>
                <a:gd name="connsiteY18715" fmla="*/ 3679967 h 3910698"/>
                <a:gd name="connsiteX18716" fmla="*/ 10297551 w 12193737"/>
                <a:gd name="connsiteY18716" fmla="*/ 3751337 h 3910698"/>
                <a:gd name="connsiteX18717" fmla="*/ 10297551 w 12193737"/>
                <a:gd name="connsiteY18717" fmla="*/ 3608633 h 3910698"/>
                <a:gd name="connsiteX18718" fmla="*/ 10305987 w 12193737"/>
                <a:gd name="connsiteY18718" fmla="*/ 3593932 h 3910698"/>
                <a:gd name="connsiteX18719" fmla="*/ 10429574 w 12193737"/>
                <a:gd name="connsiteY18719" fmla="*/ 3522561 h 3910698"/>
                <a:gd name="connsiteX18720" fmla="*/ 10429574 w 12193737"/>
                <a:gd name="connsiteY18720" fmla="*/ 3665302 h 3910698"/>
                <a:gd name="connsiteX18721" fmla="*/ 10305987 w 12193737"/>
                <a:gd name="connsiteY18721" fmla="*/ 3593932 h 3910698"/>
                <a:gd name="connsiteX18722" fmla="*/ 10433013 w 12193737"/>
                <a:gd name="connsiteY18722" fmla="*/ 3522561 h 3910698"/>
                <a:gd name="connsiteX18723" fmla="*/ 10563370 w 12193737"/>
                <a:gd name="connsiteY18723" fmla="*/ 3597842 h 3910698"/>
                <a:gd name="connsiteX18724" fmla="*/ 10438083 w 12193737"/>
                <a:gd name="connsiteY18724" fmla="*/ 3670190 h 3910698"/>
                <a:gd name="connsiteX18725" fmla="*/ 10433013 w 12193737"/>
                <a:gd name="connsiteY18725" fmla="*/ 3667257 h 3910698"/>
                <a:gd name="connsiteX18726" fmla="*/ 10433013 w 12193737"/>
                <a:gd name="connsiteY18726" fmla="*/ 3522561 h 3910698"/>
                <a:gd name="connsiteX18727" fmla="*/ 10565072 w 12193737"/>
                <a:gd name="connsiteY18727" fmla="*/ 3600775 h 3910698"/>
                <a:gd name="connsiteX18728" fmla="*/ 10565072 w 12193737"/>
                <a:gd name="connsiteY18728" fmla="*/ 3743516 h 3910698"/>
                <a:gd name="connsiteX18729" fmla="*/ 10441487 w 12193737"/>
                <a:gd name="connsiteY18729" fmla="*/ 3672146 h 3910698"/>
                <a:gd name="connsiteX18730" fmla="*/ 10565072 w 12193737"/>
                <a:gd name="connsiteY18730" fmla="*/ 3600775 h 3910698"/>
                <a:gd name="connsiteX18731" fmla="*/ 10568476 w 12193737"/>
                <a:gd name="connsiteY18731" fmla="*/ 3600775 h 3910698"/>
                <a:gd name="connsiteX18732" fmla="*/ 10698869 w 12193737"/>
                <a:gd name="connsiteY18732" fmla="*/ 3676056 h 3910698"/>
                <a:gd name="connsiteX18733" fmla="*/ 10573546 w 12193737"/>
                <a:gd name="connsiteY18733" fmla="*/ 3748405 h 3910698"/>
                <a:gd name="connsiteX18734" fmla="*/ 10568476 w 12193737"/>
                <a:gd name="connsiteY18734" fmla="*/ 3745471 h 3910698"/>
                <a:gd name="connsiteX18735" fmla="*/ 10568476 w 12193737"/>
                <a:gd name="connsiteY18735" fmla="*/ 3600775 h 3910698"/>
                <a:gd name="connsiteX18736" fmla="*/ 10570178 w 12193737"/>
                <a:gd name="connsiteY18736" fmla="*/ 3597842 h 3910698"/>
                <a:gd name="connsiteX18737" fmla="*/ 10700572 w 12193737"/>
                <a:gd name="connsiteY18737" fmla="*/ 3522561 h 3910698"/>
                <a:gd name="connsiteX18738" fmla="*/ 10700572 w 12193737"/>
                <a:gd name="connsiteY18738" fmla="*/ 3673123 h 3910698"/>
                <a:gd name="connsiteX18739" fmla="*/ 10570178 w 12193737"/>
                <a:gd name="connsiteY18739" fmla="*/ 3597842 h 3910698"/>
                <a:gd name="connsiteX18740" fmla="*/ 10700572 w 12193737"/>
                <a:gd name="connsiteY18740" fmla="*/ 3360267 h 3910698"/>
                <a:gd name="connsiteX18741" fmla="*/ 10576949 w 12193737"/>
                <a:gd name="connsiteY18741" fmla="*/ 3288897 h 3910698"/>
                <a:gd name="connsiteX18742" fmla="*/ 10700572 w 12193737"/>
                <a:gd name="connsiteY18742" fmla="*/ 3217563 h 3910698"/>
                <a:gd name="connsiteX18743" fmla="*/ 10700572 w 12193737"/>
                <a:gd name="connsiteY18743" fmla="*/ 3360304 h 3910698"/>
                <a:gd name="connsiteX18744" fmla="*/ 10695465 w 12193737"/>
                <a:gd name="connsiteY18744" fmla="*/ 3200906 h 3910698"/>
                <a:gd name="connsiteX18745" fmla="*/ 10570142 w 12193737"/>
                <a:gd name="connsiteY18745" fmla="*/ 3128559 h 3910698"/>
                <a:gd name="connsiteX18746" fmla="*/ 10695429 w 12193737"/>
                <a:gd name="connsiteY18746" fmla="*/ 3056211 h 3910698"/>
                <a:gd name="connsiteX18747" fmla="*/ 10700535 w 12193737"/>
                <a:gd name="connsiteY18747" fmla="*/ 3059144 h 3910698"/>
                <a:gd name="connsiteX18748" fmla="*/ 10700535 w 12193737"/>
                <a:gd name="connsiteY18748" fmla="*/ 3198010 h 3910698"/>
                <a:gd name="connsiteX18749" fmla="*/ 10695465 w 12193737"/>
                <a:gd name="connsiteY18749" fmla="*/ 3200906 h 3910698"/>
                <a:gd name="connsiteX18750" fmla="*/ 10703939 w 12193737"/>
                <a:gd name="connsiteY18750" fmla="*/ 3061099 h 3910698"/>
                <a:gd name="connsiteX18751" fmla="*/ 10820753 w 12193737"/>
                <a:gd name="connsiteY18751" fmla="*/ 3128559 h 3910698"/>
                <a:gd name="connsiteX18752" fmla="*/ 10703939 w 12193737"/>
                <a:gd name="connsiteY18752" fmla="*/ 3196018 h 3910698"/>
                <a:gd name="connsiteX18753" fmla="*/ 10703939 w 12193737"/>
                <a:gd name="connsiteY18753" fmla="*/ 3061099 h 3910698"/>
                <a:gd name="connsiteX18754" fmla="*/ 10576949 w 12193737"/>
                <a:gd name="connsiteY18754" fmla="*/ 2968220 h 3910698"/>
                <a:gd name="connsiteX18755" fmla="*/ 10700572 w 12193737"/>
                <a:gd name="connsiteY18755" fmla="*/ 2896850 h 3910698"/>
                <a:gd name="connsiteX18756" fmla="*/ 10700572 w 12193737"/>
                <a:gd name="connsiteY18756" fmla="*/ 3039590 h 3910698"/>
                <a:gd name="connsiteX18757" fmla="*/ 10576949 w 12193737"/>
                <a:gd name="connsiteY18757" fmla="*/ 2968220 h 3910698"/>
                <a:gd name="connsiteX18758" fmla="*/ 10700572 w 12193737"/>
                <a:gd name="connsiteY18758" fmla="*/ 2578128 h 3910698"/>
                <a:gd name="connsiteX18759" fmla="*/ 10576985 w 12193737"/>
                <a:gd name="connsiteY18759" fmla="*/ 2506758 h 3910698"/>
                <a:gd name="connsiteX18760" fmla="*/ 10700572 w 12193737"/>
                <a:gd name="connsiteY18760" fmla="*/ 2435387 h 3910698"/>
                <a:gd name="connsiteX18761" fmla="*/ 10700572 w 12193737"/>
                <a:gd name="connsiteY18761" fmla="*/ 2578128 h 3910698"/>
                <a:gd name="connsiteX18762" fmla="*/ 10695465 w 12193737"/>
                <a:gd name="connsiteY18762" fmla="*/ 2418767 h 3910698"/>
                <a:gd name="connsiteX18763" fmla="*/ 10570142 w 12193737"/>
                <a:gd name="connsiteY18763" fmla="*/ 2346419 h 3910698"/>
                <a:gd name="connsiteX18764" fmla="*/ 10695465 w 12193737"/>
                <a:gd name="connsiteY18764" fmla="*/ 2274071 h 3910698"/>
                <a:gd name="connsiteX18765" fmla="*/ 10700535 w 12193737"/>
                <a:gd name="connsiteY18765" fmla="*/ 2277004 h 3910698"/>
                <a:gd name="connsiteX18766" fmla="*/ 10700535 w 12193737"/>
                <a:gd name="connsiteY18766" fmla="*/ 2415834 h 3910698"/>
                <a:gd name="connsiteX18767" fmla="*/ 10695465 w 12193737"/>
                <a:gd name="connsiteY18767" fmla="*/ 2418767 h 3910698"/>
                <a:gd name="connsiteX18768" fmla="*/ 10703939 w 12193737"/>
                <a:gd name="connsiteY18768" fmla="*/ 2278959 h 3910698"/>
                <a:gd name="connsiteX18769" fmla="*/ 10820789 w 12193737"/>
                <a:gd name="connsiteY18769" fmla="*/ 2346419 h 3910698"/>
                <a:gd name="connsiteX18770" fmla="*/ 10703939 w 12193737"/>
                <a:gd name="connsiteY18770" fmla="*/ 2413879 h 3910698"/>
                <a:gd name="connsiteX18771" fmla="*/ 10703939 w 12193737"/>
                <a:gd name="connsiteY18771" fmla="*/ 2278923 h 3910698"/>
                <a:gd name="connsiteX18772" fmla="*/ 10576949 w 12193737"/>
                <a:gd name="connsiteY18772" fmla="*/ 2186080 h 3910698"/>
                <a:gd name="connsiteX18773" fmla="*/ 10700572 w 12193737"/>
                <a:gd name="connsiteY18773" fmla="*/ 2114710 h 3910698"/>
                <a:gd name="connsiteX18774" fmla="*/ 10700572 w 12193737"/>
                <a:gd name="connsiteY18774" fmla="*/ 2257451 h 3910698"/>
                <a:gd name="connsiteX18775" fmla="*/ 10576949 w 12193737"/>
                <a:gd name="connsiteY18775" fmla="*/ 2186080 h 3910698"/>
                <a:gd name="connsiteX18776" fmla="*/ 10700572 w 12193737"/>
                <a:gd name="connsiteY18776" fmla="*/ 1795988 h 3910698"/>
                <a:gd name="connsiteX18777" fmla="*/ 10576949 w 12193737"/>
                <a:gd name="connsiteY18777" fmla="*/ 1724618 h 3910698"/>
                <a:gd name="connsiteX18778" fmla="*/ 10700572 w 12193737"/>
                <a:gd name="connsiteY18778" fmla="*/ 1653248 h 3910698"/>
                <a:gd name="connsiteX18779" fmla="*/ 10700572 w 12193737"/>
                <a:gd name="connsiteY18779" fmla="*/ 1795988 h 3910698"/>
                <a:gd name="connsiteX18780" fmla="*/ 10695465 w 12193737"/>
                <a:gd name="connsiteY18780" fmla="*/ 1636627 h 3910698"/>
                <a:gd name="connsiteX18781" fmla="*/ 10570142 w 12193737"/>
                <a:gd name="connsiteY18781" fmla="*/ 1564279 h 3910698"/>
                <a:gd name="connsiteX18782" fmla="*/ 10695429 w 12193737"/>
                <a:gd name="connsiteY18782" fmla="*/ 1491931 h 3910698"/>
                <a:gd name="connsiteX18783" fmla="*/ 10700535 w 12193737"/>
                <a:gd name="connsiteY18783" fmla="*/ 1494864 h 3910698"/>
                <a:gd name="connsiteX18784" fmla="*/ 10700535 w 12193737"/>
                <a:gd name="connsiteY18784" fmla="*/ 1633694 h 3910698"/>
                <a:gd name="connsiteX18785" fmla="*/ 10695465 w 12193737"/>
                <a:gd name="connsiteY18785" fmla="*/ 1636627 h 3910698"/>
                <a:gd name="connsiteX18786" fmla="*/ 10703939 w 12193737"/>
                <a:gd name="connsiteY18786" fmla="*/ 1496820 h 3910698"/>
                <a:gd name="connsiteX18787" fmla="*/ 10820753 w 12193737"/>
                <a:gd name="connsiteY18787" fmla="*/ 1564279 h 3910698"/>
                <a:gd name="connsiteX18788" fmla="*/ 10703939 w 12193737"/>
                <a:gd name="connsiteY18788" fmla="*/ 1631739 h 3910698"/>
                <a:gd name="connsiteX18789" fmla="*/ 10703939 w 12193737"/>
                <a:gd name="connsiteY18789" fmla="*/ 1496820 h 3910698"/>
                <a:gd name="connsiteX18790" fmla="*/ 10576949 w 12193737"/>
                <a:gd name="connsiteY18790" fmla="*/ 1403941 h 3910698"/>
                <a:gd name="connsiteX18791" fmla="*/ 10700572 w 12193737"/>
                <a:gd name="connsiteY18791" fmla="*/ 1332570 h 3910698"/>
                <a:gd name="connsiteX18792" fmla="*/ 10700572 w 12193737"/>
                <a:gd name="connsiteY18792" fmla="*/ 1475311 h 3910698"/>
                <a:gd name="connsiteX18793" fmla="*/ 10576949 w 12193737"/>
                <a:gd name="connsiteY18793" fmla="*/ 1403941 h 3910698"/>
                <a:gd name="connsiteX18794" fmla="*/ 10700572 w 12193737"/>
                <a:gd name="connsiteY18794" fmla="*/ 1013848 h 3910698"/>
                <a:gd name="connsiteX18795" fmla="*/ 10576985 w 12193737"/>
                <a:gd name="connsiteY18795" fmla="*/ 942478 h 3910698"/>
                <a:gd name="connsiteX18796" fmla="*/ 10700572 w 12193737"/>
                <a:gd name="connsiteY18796" fmla="*/ 871108 h 3910698"/>
                <a:gd name="connsiteX18797" fmla="*/ 10700572 w 12193737"/>
                <a:gd name="connsiteY18797" fmla="*/ 1013848 h 3910698"/>
                <a:gd name="connsiteX18798" fmla="*/ 10695465 w 12193737"/>
                <a:gd name="connsiteY18798" fmla="*/ 854488 h 3910698"/>
                <a:gd name="connsiteX18799" fmla="*/ 10570142 w 12193737"/>
                <a:gd name="connsiteY18799" fmla="*/ 782140 h 3910698"/>
                <a:gd name="connsiteX18800" fmla="*/ 10695465 w 12193737"/>
                <a:gd name="connsiteY18800" fmla="*/ 709792 h 3910698"/>
                <a:gd name="connsiteX18801" fmla="*/ 10700535 w 12193737"/>
                <a:gd name="connsiteY18801" fmla="*/ 712725 h 3910698"/>
                <a:gd name="connsiteX18802" fmla="*/ 10700535 w 12193737"/>
                <a:gd name="connsiteY18802" fmla="*/ 851555 h 3910698"/>
                <a:gd name="connsiteX18803" fmla="*/ 10695465 w 12193737"/>
                <a:gd name="connsiteY18803" fmla="*/ 854488 h 3910698"/>
                <a:gd name="connsiteX18804" fmla="*/ 10703939 w 12193737"/>
                <a:gd name="connsiteY18804" fmla="*/ 714680 h 3910698"/>
                <a:gd name="connsiteX18805" fmla="*/ 10820789 w 12193737"/>
                <a:gd name="connsiteY18805" fmla="*/ 782140 h 3910698"/>
                <a:gd name="connsiteX18806" fmla="*/ 10703939 w 12193737"/>
                <a:gd name="connsiteY18806" fmla="*/ 849599 h 3910698"/>
                <a:gd name="connsiteX18807" fmla="*/ 10703939 w 12193737"/>
                <a:gd name="connsiteY18807" fmla="*/ 714680 h 3910698"/>
                <a:gd name="connsiteX18808" fmla="*/ 10576949 w 12193737"/>
                <a:gd name="connsiteY18808" fmla="*/ 621801 h 3910698"/>
                <a:gd name="connsiteX18809" fmla="*/ 10700572 w 12193737"/>
                <a:gd name="connsiteY18809" fmla="*/ 550431 h 3910698"/>
                <a:gd name="connsiteX18810" fmla="*/ 10700572 w 12193737"/>
                <a:gd name="connsiteY18810" fmla="*/ 693171 h 3910698"/>
                <a:gd name="connsiteX18811" fmla="*/ 10576949 w 12193737"/>
                <a:gd name="connsiteY18811" fmla="*/ 621801 h 3910698"/>
                <a:gd name="connsiteX18812" fmla="*/ 10568476 w 12193737"/>
                <a:gd name="connsiteY18812" fmla="*/ 2933 h 3910698"/>
                <a:gd name="connsiteX18813" fmla="*/ 10692098 w 12193737"/>
                <a:gd name="connsiteY18813" fmla="*/ 74303 h 3910698"/>
                <a:gd name="connsiteX18814" fmla="*/ 10568476 w 12193737"/>
                <a:gd name="connsiteY18814" fmla="*/ 145674 h 3910698"/>
                <a:gd name="connsiteX18815" fmla="*/ 10568476 w 12193737"/>
                <a:gd name="connsiteY18815" fmla="*/ 2933 h 3910698"/>
                <a:gd name="connsiteX18816" fmla="*/ 10565072 w 12193737"/>
                <a:gd name="connsiteY18816" fmla="*/ 2933 h 3910698"/>
                <a:gd name="connsiteX18817" fmla="*/ 10565072 w 12193737"/>
                <a:gd name="connsiteY18817" fmla="*/ 147629 h 3910698"/>
                <a:gd name="connsiteX18818" fmla="*/ 10560039 w 12193737"/>
                <a:gd name="connsiteY18818" fmla="*/ 150562 h 3910698"/>
                <a:gd name="connsiteX18819" fmla="*/ 10434715 w 12193737"/>
                <a:gd name="connsiteY18819" fmla="*/ 78214 h 3910698"/>
                <a:gd name="connsiteX18820" fmla="*/ 10565072 w 12193737"/>
                <a:gd name="connsiteY18820" fmla="*/ 2933 h 3910698"/>
                <a:gd name="connsiteX18821" fmla="*/ 10433013 w 12193737"/>
                <a:gd name="connsiteY18821" fmla="*/ 81147 h 3910698"/>
                <a:gd name="connsiteX18822" fmla="*/ 10556636 w 12193737"/>
                <a:gd name="connsiteY18822" fmla="*/ 152517 h 3910698"/>
                <a:gd name="connsiteX18823" fmla="*/ 10433013 w 12193737"/>
                <a:gd name="connsiteY18823" fmla="*/ 223887 h 3910698"/>
                <a:gd name="connsiteX18824" fmla="*/ 10433013 w 12193737"/>
                <a:gd name="connsiteY18824" fmla="*/ 81147 h 3910698"/>
                <a:gd name="connsiteX18825" fmla="*/ 10429610 w 12193737"/>
                <a:gd name="connsiteY18825" fmla="*/ 225843 h 3910698"/>
                <a:gd name="connsiteX18826" fmla="*/ 10424540 w 12193737"/>
                <a:gd name="connsiteY18826" fmla="*/ 228776 h 3910698"/>
                <a:gd name="connsiteX18827" fmla="*/ 10299217 w 12193737"/>
                <a:gd name="connsiteY18827" fmla="*/ 156428 h 3910698"/>
                <a:gd name="connsiteX18828" fmla="*/ 10429574 w 12193737"/>
                <a:gd name="connsiteY18828" fmla="*/ 81147 h 3910698"/>
                <a:gd name="connsiteX18829" fmla="*/ 10429574 w 12193737"/>
                <a:gd name="connsiteY18829" fmla="*/ 225843 h 3910698"/>
                <a:gd name="connsiteX18830" fmla="*/ 10297551 w 12193737"/>
                <a:gd name="connsiteY18830" fmla="*/ 2933 h 3910698"/>
                <a:gd name="connsiteX18831" fmla="*/ 10427908 w 12193737"/>
                <a:gd name="connsiteY18831" fmla="*/ 78214 h 3910698"/>
                <a:gd name="connsiteX18832" fmla="*/ 10297551 w 12193737"/>
                <a:gd name="connsiteY18832" fmla="*/ 153495 h 3910698"/>
                <a:gd name="connsiteX18833" fmla="*/ 10297551 w 12193737"/>
                <a:gd name="connsiteY18833" fmla="*/ 2933 h 3910698"/>
                <a:gd name="connsiteX18834" fmla="*/ 10297551 w 12193737"/>
                <a:gd name="connsiteY18834" fmla="*/ 159361 h 3910698"/>
                <a:gd name="connsiteX18835" fmla="*/ 10421172 w 12193737"/>
                <a:gd name="connsiteY18835" fmla="*/ 230731 h 3910698"/>
                <a:gd name="connsiteX18836" fmla="*/ 10297551 w 12193737"/>
                <a:gd name="connsiteY18836" fmla="*/ 302101 h 3910698"/>
                <a:gd name="connsiteX18837" fmla="*/ 10297551 w 12193737"/>
                <a:gd name="connsiteY18837" fmla="*/ 159361 h 3910698"/>
                <a:gd name="connsiteX18838" fmla="*/ 10168787 w 12193737"/>
                <a:gd name="connsiteY18838" fmla="*/ 75281 h 3910698"/>
                <a:gd name="connsiteX18839" fmla="*/ 10294147 w 12193737"/>
                <a:gd name="connsiteY18839" fmla="*/ 2933 h 3910698"/>
                <a:gd name="connsiteX18840" fmla="*/ 10294147 w 12193737"/>
                <a:gd name="connsiteY18840" fmla="*/ 153459 h 3910698"/>
                <a:gd name="connsiteX18841" fmla="*/ 10168787 w 12193737"/>
                <a:gd name="connsiteY18841" fmla="*/ 81111 h 3910698"/>
                <a:gd name="connsiteX18842" fmla="*/ 10168787 w 12193737"/>
                <a:gd name="connsiteY18842" fmla="*/ 75281 h 3910698"/>
                <a:gd name="connsiteX18843" fmla="*/ 10168787 w 12193737"/>
                <a:gd name="connsiteY18843" fmla="*/ 85021 h 3910698"/>
                <a:gd name="connsiteX18844" fmla="*/ 10292445 w 12193737"/>
                <a:gd name="connsiteY18844" fmla="*/ 156392 h 3910698"/>
                <a:gd name="connsiteX18845" fmla="*/ 10168787 w 12193737"/>
                <a:gd name="connsiteY18845" fmla="*/ 227762 h 3910698"/>
                <a:gd name="connsiteX18846" fmla="*/ 10168787 w 12193737"/>
                <a:gd name="connsiteY18846" fmla="*/ 85021 h 3910698"/>
                <a:gd name="connsiteX18847" fmla="*/ 10168787 w 12193737"/>
                <a:gd name="connsiteY18847" fmla="*/ 231709 h 3910698"/>
                <a:gd name="connsiteX18848" fmla="*/ 10294147 w 12193737"/>
                <a:gd name="connsiteY18848" fmla="*/ 159361 h 3910698"/>
                <a:gd name="connsiteX18849" fmla="*/ 10294147 w 12193737"/>
                <a:gd name="connsiteY18849" fmla="*/ 304057 h 3910698"/>
                <a:gd name="connsiteX18850" fmla="*/ 10289077 w 12193737"/>
                <a:gd name="connsiteY18850" fmla="*/ 306990 h 3910698"/>
                <a:gd name="connsiteX18851" fmla="*/ 10168787 w 12193737"/>
                <a:gd name="connsiteY18851" fmla="*/ 237539 h 3910698"/>
                <a:gd name="connsiteX18852" fmla="*/ 10168787 w 12193737"/>
                <a:gd name="connsiteY18852" fmla="*/ 231709 h 3910698"/>
                <a:gd name="connsiteX18853" fmla="*/ 10168787 w 12193737"/>
                <a:gd name="connsiteY18853" fmla="*/ 241486 h 3910698"/>
                <a:gd name="connsiteX18854" fmla="*/ 10285674 w 12193737"/>
                <a:gd name="connsiteY18854" fmla="*/ 308945 h 3910698"/>
                <a:gd name="connsiteX18855" fmla="*/ 10168787 w 12193737"/>
                <a:gd name="connsiteY18855" fmla="*/ 376441 h 3910698"/>
                <a:gd name="connsiteX18856" fmla="*/ 10168787 w 12193737"/>
                <a:gd name="connsiteY18856" fmla="*/ 241486 h 3910698"/>
                <a:gd name="connsiteX18857" fmla="*/ 10168787 w 12193737"/>
                <a:gd name="connsiteY18857" fmla="*/ 405699 h 3910698"/>
                <a:gd name="connsiteX18858" fmla="*/ 10285674 w 12193737"/>
                <a:gd name="connsiteY18858" fmla="*/ 473194 h 3910698"/>
                <a:gd name="connsiteX18859" fmla="*/ 10168787 w 12193737"/>
                <a:gd name="connsiteY18859" fmla="*/ 540654 h 3910698"/>
                <a:gd name="connsiteX18860" fmla="*/ 10168787 w 12193737"/>
                <a:gd name="connsiteY18860" fmla="*/ 405699 h 3910698"/>
                <a:gd name="connsiteX18861" fmla="*/ 10168787 w 12193737"/>
                <a:gd name="connsiteY18861" fmla="*/ 544565 h 3910698"/>
                <a:gd name="connsiteX18862" fmla="*/ 10289077 w 12193737"/>
                <a:gd name="connsiteY18862" fmla="*/ 475114 h 3910698"/>
                <a:gd name="connsiteX18863" fmla="*/ 10294147 w 12193737"/>
                <a:gd name="connsiteY18863" fmla="*/ 478047 h 3910698"/>
                <a:gd name="connsiteX18864" fmla="*/ 10294147 w 12193737"/>
                <a:gd name="connsiteY18864" fmla="*/ 622742 h 3910698"/>
                <a:gd name="connsiteX18865" fmla="*/ 10168787 w 12193737"/>
                <a:gd name="connsiteY18865" fmla="*/ 550395 h 3910698"/>
                <a:gd name="connsiteX18866" fmla="*/ 10168787 w 12193737"/>
                <a:gd name="connsiteY18866" fmla="*/ 544565 h 3910698"/>
                <a:gd name="connsiteX18867" fmla="*/ 10168787 w 12193737"/>
                <a:gd name="connsiteY18867" fmla="*/ 554305 h 3910698"/>
                <a:gd name="connsiteX18868" fmla="*/ 10292445 w 12193737"/>
                <a:gd name="connsiteY18868" fmla="*/ 625676 h 3910698"/>
                <a:gd name="connsiteX18869" fmla="*/ 10168787 w 12193737"/>
                <a:gd name="connsiteY18869" fmla="*/ 697046 h 3910698"/>
                <a:gd name="connsiteX18870" fmla="*/ 10168787 w 12193737"/>
                <a:gd name="connsiteY18870" fmla="*/ 554269 h 3910698"/>
                <a:gd name="connsiteX18871" fmla="*/ 10168787 w 12193737"/>
                <a:gd name="connsiteY18871" fmla="*/ 700993 h 3910698"/>
                <a:gd name="connsiteX18872" fmla="*/ 10294147 w 12193737"/>
                <a:gd name="connsiteY18872" fmla="*/ 628645 h 3910698"/>
                <a:gd name="connsiteX18873" fmla="*/ 10294147 w 12193737"/>
                <a:gd name="connsiteY18873" fmla="*/ 779170 h 3910698"/>
                <a:gd name="connsiteX18874" fmla="*/ 10168787 w 12193737"/>
                <a:gd name="connsiteY18874" fmla="*/ 706823 h 3910698"/>
                <a:gd name="connsiteX18875" fmla="*/ 10168787 w 12193737"/>
                <a:gd name="connsiteY18875" fmla="*/ 700993 h 3910698"/>
                <a:gd name="connsiteX18876" fmla="*/ 10168787 w 12193737"/>
                <a:gd name="connsiteY18876" fmla="*/ 710733 h 3910698"/>
                <a:gd name="connsiteX18877" fmla="*/ 10292445 w 12193737"/>
                <a:gd name="connsiteY18877" fmla="*/ 782103 h 3910698"/>
                <a:gd name="connsiteX18878" fmla="*/ 10168787 w 12193737"/>
                <a:gd name="connsiteY18878" fmla="*/ 853474 h 3910698"/>
                <a:gd name="connsiteX18879" fmla="*/ 10168787 w 12193737"/>
                <a:gd name="connsiteY18879" fmla="*/ 710697 h 3910698"/>
                <a:gd name="connsiteX18880" fmla="*/ 10168787 w 12193737"/>
                <a:gd name="connsiteY18880" fmla="*/ 857421 h 3910698"/>
                <a:gd name="connsiteX18881" fmla="*/ 10294147 w 12193737"/>
                <a:gd name="connsiteY18881" fmla="*/ 785073 h 3910698"/>
                <a:gd name="connsiteX18882" fmla="*/ 10294147 w 12193737"/>
                <a:gd name="connsiteY18882" fmla="*/ 935635 h 3910698"/>
                <a:gd name="connsiteX18883" fmla="*/ 10168787 w 12193737"/>
                <a:gd name="connsiteY18883" fmla="*/ 863250 h 3910698"/>
                <a:gd name="connsiteX18884" fmla="*/ 10168787 w 12193737"/>
                <a:gd name="connsiteY18884" fmla="*/ 857421 h 3910698"/>
                <a:gd name="connsiteX18885" fmla="*/ 10168787 w 12193737"/>
                <a:gd name="connsiteY18885" fmla="*/ 867197 h 3910698"/>
                <a:gd name="connsiteX18886" fmla="*/ 10292445 w 12193737"/>
                <a:gd name="connsiteY18886" fmla="*/ 938568 h 3910698"/>
                <a:gd name="connsiteX18887" fmla="*/ 10168787 w 12193737"/>
                <a:gd name="connsiteY18887" fmla="*/ 1009938 h 3910698"/>
                <a:gd name="connsiteX18888" fmla="*/ 10168787 w 12193737"/>
                <a:gd name="connsiteY18888" fmla="*/ 867161 h 3910698"/>
                <a:gd name="connsiteX18889" fmla="*/ 10168787 w 12193737"/>
                <a:gd name="connsiteY18889" fmla="*/ 1013885 h 3910698"/>
                <a:gd name="connsiteX18890" fmla="*/ 10294147 w 12193737"/>
                <a:gd name="connsiteY18890" fmla="*/ 941537 h 3910698"/>
                <a:gd name="connsiteX18891" fmla="*/ 10294147 w 12193737"/>
                <a:gd name="connsiteY18891" fmla="*/ 1086233 h 3910698"/>
                <a:gd name="connsiteX18892" fmla="*/ 10289077 w 12193737"/>
                <a:gd name="connsiteY18892" fmla="*/ 1089166 h 3910698"/>
                <a:gd name="connsiteX18893" fmla="*/ 10168787 w 12193737"/>
                <a:gd name="connsiteY18893" fmla="*/ 1019715 h 3910698"/>
                <a:gd name="connsiteX18894" fmla="*/ 10168787 w 12193737"/>
                <a:gd name="connsiteY18894" fmla="*/ 1013885 h 3910698"/>
                <a:gd name="connsiteX18895" fmla="*/ 10168787 w 12193737"/>
                <a:gd name="connsiteY18895" fmla="*/ 1023589 h 3910698"/>
                <a:gd name="connsiteX18896" fmla="*/ 10285674 w 12193737"/>
                <a:gd name="connsiteY18896" fmla="*/ 1091085 h 3910698"/>
                <a:gd name="connsiteX18897" fmla="*/ 10168787 w 12193737"/>
                <a:gd name="connsiteY18897" fmla="*/ 1158581 h 3910698"/>
                <a:gd name="connsiteX18898" fmla="*/ 10168787 w 12193737"/>
                <a:gd name="connsiteY18898" fmla="*/ 1023625 h 3910698"/>
                <a:gd name="connsiteX18899" fmla="*/ 10168787 w 12193737"/>
                <a:gd name="connsiteY18899" fmla="*/ 1187875 h 3910698"/>
                <a:gd name="connsiteX18900" fmla="*/ 10285674 w 12193737"/>
                <a:gd name="connsiteY18900" fmla="*/ 1255334 h 3910698"/>
                <a:gd name="connsiteX18901" fmla="*/ 10168787 w 12193737"/>
                <a:gd name="connsiteY18901" fmla="*/ 1322794 h 3910698"/>
                <a:gd name="connsiteX18902" fmla="*/ 10168787 w 12193737"/>
                <a:gd name="connsiteY18902" fmla="*/ 1187838 h 3910698"/>
                <a:gd name="connsiteX18903" fmla="*/ 10168787 w 12193737"/>
                <a:gd name="connsiteY18903" fmla="*/ 1326704 h 3910698"/>
                <a:gd name="connsiteX18904" fmla="*/ 10289041 w 12193737"/>
                <a:gd name="connsiteY18904" fmla="*/ 1257290 h 3910698"/>
                <a:gd name="connsiteX18905" fmla="*/ 10294147 w 12193737"/>
                <a:gd name="connsiteY18905" fmla="*/ 1260223 h 3910698"/>
                <a:gd name="connsiteX18906" fmla="*/ 10294147 w 12193737"/>
                <a:gd name="connsiteY18906" fmla="*/ 1404918 h 3910698"/>
                <a:gd name="connsiteX18907" fmla="*/ 10168787 w 12193737"/>
                <a:gd name="connsiteY18907" fmla="*/ 1332534 h 3910698"/>
                <a:gd name="connsiteX18908" fmla="*/ 10168787 w 12193737"/>
                <a:gd name="connsiteY18908" fmla="*/ 1326704 h 3910698"/>
                <a:gd name="connsiteX18909" fmla="*/ 10168787 w 12193737"/>
                <a:gd name="connsiteY18909" fmla="*/ 1336445 h 3910698"/>
                <a:gd name="connsiteX18910" fmla="*/ 10292445 w 12193737"/>
                <a:gd name="connsiteY18910" fmla="*/ 1407815 h 3910698"/>
                <a:gd name="connsiteX18911" fmla="*/ 10168787 w 12193737"/>
                <a:gd name="connsiteY18911" fmla="*/ 1479185 h 3910698"/>
                <a:gd name="connsiteX18912" fmla="*/ 10168787 w 12193737"/>
                <a:gd name="connsiteY18912" fmla="*/ 1336409 h 3910698"/>
                <a:gd name="connsiteX18913" fmla="*/ 10168787 w 12193737"/>
                <a:gd name="connsiteY18913" fmla="*/ 1483132 h 3910698"/>
                <a:gd name="connsiteX18914" fmla="*/ 10294147 w 12193737"/>
                <a:gd name="connsiteY18914" fmla="*/ 1410784 h 3910698"/>
                <a:gd name="connsiteX18915" fmla="*/ 10294147 w 12193737"/>
                <a:gd name="connsiteY18915" fmla="*/ 1561346 h 3910698"/>
                <a:gd name="connsiteX18916" fmla="*/ 10168787 w 12193737"/>
                <a:gd name="connsiteY18916" fmla="*/ 1488962 h 3910698"/>
                <a:gd name="connsiteX18917" fmla="*/ 10168787 w 12193737"/>
                <a:gd name="connsiteY18917" fmla="*/ 1483132 h 3910698"/>
                <a:gd name="connsiteX18918" fmla="*/ 10168787 w 12193737"/>
                <a:gd name="connsiteY18918" fmla="*/ 1492909 h 3910698"/>
                <a:gd name="connsiteX18919" fmla="*/ 10292445 w 12193737"/>
                <a:gd name="connsiteY18919" fmla="*/ 1564279 h 3910698"/>
                <a:gd name="connsiteX18920" fmla="*/ 10168787 w 12193737"/>
                <a:gd name="connsiteY18920" fmla="*/ 1635650 h 3910698"/>
                <a:gd name="connsiteX18921" fmla="*/ 10168787 w 12193737"/>
                <a:gd name="connsiteY18921" fmla="*/ 1492873 h 3910698"/>
                <a:gd name="connsiteX18922" fmla="*/ 10168787 w 12193737"/>
                <a:gd name="connsiteY18922" fmla="*/ 1639560 h 3910698"/>
                <a:gd name="connsiteX18923" fmla="*/ 10294147 w 12193737"/>
                <a:gd name="connsiteY18923" fmla="*/ 1567212 h 3910698"/>
                <a:gd name="connsiteX18924" fmla="*/ 10294147 w 12193737"/>
                <a:gd name="connsiteY18924" fmla="*/ 1717774 h 3910698"/>
                <a:gd name="connsiteX18925" fmla="*/ 10168787 w 12193737"/>
                <a:gd name="connsiteY18925" fmla="*/ 1645390 h 3910698"/>
                <a:gd name="connsiteX18926" fmla="*/ 10168787 w 12193737"/>
                <a:gd name="connsiteY18926" fmla="*/ 1639560 h 3910698"/>
                <a:gd name="connsiteX18927" fmla="*/ 10168787 w 12193737"/>
                <a:gd name="connsiteY18927" fmla="*/ 1649337 h 3910698"/>
                <a:gd name="connsiteX18928" fmla="*/ 10292445 w 12193737"/>
                <a:gd name="connsiteY18928" fmla="*/ 1720707 h 3910698"/>
                <a:gd name="connsiteX18929" fmla="*/ 10168787 w 12193737"/>
                <a:gd name="connsiteY18929" fmla="*/ 1792078 h 3910698"/>
                <a:gd name="connsiteX18930" fmla="*/ 10168787 w 12193737"/>
                <a:gd name="connsiteY18930" fmla="*/ 1649301 h 3910698"/>
                <a:gd name="connsiteX18931" fmla="*/ 10168787 w 12193737"/>
                <a:gd name="connsiteY18931" fmla="*/ 1796024 h 3910698"/>
                <a:gd name="connsiteX18932" fmla="*/ 10294147 w 12193737"/>
                <a:gd name="connsiteY18932" fmla="*/ 1723676 h 3910698"/>
                <a:gd name="connsiteX18933" fmla="*/ 10294147 w 12193737"/>
                <a:gd name="connsiteY18933" fmla="*/ 1868372 h 3910698"/>
                <a:gd name="connsiteX18934" fmla="*/ 10289077 w 12193737"/>
                <a:gd name="connsiteY18934" fmla="*/ 1871305 h 3910698"/>
                <a:gd name="connsiteX18935" fmla="*/ 10168787 w 12193737"/>
                <a:gd name="connsiteY18935" fmla="*/ 1801854 h 3910698"/>
                <a:gd name="connsiteX18936" fmla="*/ 10168787 w 12193737"/>
                <a:gd name="connsiteY18936" fmla="*/ 1796024 h 3910698"/>
                <a:gd name="connsiteX18937" fmla="*/ 10168787 w 12193737"/>
                <a:gd name="connsiteY18937" fmla="*/ 1805729 h 3910698"/>
                <a:gd name="connsiteX18938" fmla="*/ 10285674 w 12193737"/>
                <a:gd name="connsiteY18938" fmla="*/ 1873188 h 3910698"/>
                <a:gd name="connsiteX18939" fmla="*/ 10168787 w 12193737"/>
                <a:gd name="connsiteY18939" fmla="*/ 1940684 h 3910698"/>
                <a:gd name="connsiteX18940" fmla="*/ 10168787 w 12193737"/>
                <a:gd name="connsiteY18940" fmla="*/ 1805729 h 3910698"/>
                <a:gd name="connsiteX18941" fmla="*/ 10168787 w 12193737"/>
                <a:gd name="connsiteY18941" fmla="*/ 1969978 h 3910698"/>
                <a:gd name="connsiteX18942" fmla="*/ 10285674 w 12193737"/>
                <a:gd name="connsiteY18942" fmla="*/ 2037474 h 3910698"/>
                <a:gd name="connsiteX18943" fmla="*/ 10168787 w 12193737"/>
                <a:gd name="connsiteY18943" fmla="*/ 2104933 h 3910698"/>
                <a:gd name="connsiteX18944" fmla="*/ 10168787 w 12193737"/>
                <a:gd name="connsiteY18944" fmla="*/ 1969978 h 3910698"/>
                <a:gd name="connsiteX18945" fmla="*/ 10168787 w 12193737"/>
                <a:gd name="connsiteY18945" fmla="*/ 2108844 h 3910698"/>
                <a:gd name="connsiteX18946" fmla="*/ 10289077 w 12193737"/>
                <a:gd name="connsiteY18946" fmla="*/ 2039393 h 3910698"/>
                <a:gd name="connsiteX18947" fmla="*/ 10294147 w 12193737"/>
                <a:gd name="connsiteY18947" fmla="*/ 2042326 h 3910698"/>
                <a:gd name="connsiteX18948" fmla="*/ 10294147 w 12193737"/>
                <a:gd name="connsiteY18948" fmla="*/ 2187022 h 3910698"/>
                <a:gd name="connsiteX18949" fmla="*/ 10168787 w 12193737"/>
                <a:gd name="connsiteY18949" fmla="*/ 2114674 h 3910698"/>
                <a:gd name="connsiteX18950" fmla="*/ 10168787 w 12193737"/>
                <a:gd name="connsiteY18950" fmla="*/ 2108844 h 3910698"/>
                <a:gd name="connsiteX18951" fmla="*/ 10168787 w 12193737"/>
                <a:gd name="connsiteY18951" fmla="*/ 2118585 h 3910698"/>
                <a:gd name="connsiteX18952" fmla="*/ 10292445 w 12193737"/>
                <a:gd name="connsiteY18952" fmla="*/ 2189991 h 3910698"/>
                <a:gd name="connsiteX18953" fmla="*/ 10168787 w 12193737"/>
                <a:gd name="connsiteY18953" fmla="*/ 2261361 h 3910698"/>
                <a:gd name="connsiteX18954" fmla="*/ 10168787 w 12193737"/>
                <a:gd name="connsiteY18954" fmla="*/ 2118585 h 3910698"/>
                <a:gd name="connsiteX18955" fmla="*/ 10168787 w 12193737"/>
                <a:gd name="connsiteY18955" fmla="*/ 2265272 h 3910698"/>
                <a:gd name="connsiteX18956" fmla="*/ 10294147 w 12193737"/>
                <a:gd name="connsiteY18956" fmla="*/ 2192924 h 3910698"/>
                <a:gd name="connsiteX18957" fmla="*/ 10294147 w 12193737"/>
                <a:gd name="connsiteY18957" fmla="*/ 2343450 h 3910698"/>
                <a:gd name="connsiteX18958" fmla="*/ 10168787 w 12193737"/>
                <a:gd name="connsiteY18958" fmla="*/ 2271102 h 3910698"/>
                <a:gd name="connsiteX18959" fmla="*/ 10168787 w 12193737"/>
                <a:gd name="connsiteY18959" fmla="*/ 2265272 h 3910698"/>
                <a:gd name="connsiteX18960" fmla="*/ 10168787 w 12193737"/>
                <a:gd name="connsiteY18960" fmla="*/ 2275049 h 3910698"/>
                <a:gd name="connsiteX18961" fmla="*/ 10292445 w 12193737"/>
                <a:gd name="connsiteY18961" fmla="*/ 2346419 h 3910698"/>
                <a:gd name="connsiteX18962" fmla="*/ 10168787 w 12193737"/>
                <a:gd name="connsiteY18962" fmla="*/ 2417789 h 3910698"/>
                <a:gd name="connsiteX18963" fmla="*/ 10168787 w 12193737"/>
                <a:gd name="connsiteY18963" fmla="*/ 2275013 h 3910698"/>
                <a:gd name="connsiteX18964" fmla="*/ 10168787 w 12193737"/>
                <a:gd name="connsiteY18964" fmla="*/ 2421736 h 3910698"/>
                <a:gd name="connsiteX18965" fmla="*/ 10294147 w 12193737"/>
                <a:gd name="connsiteY18965" fmla="*/ 2349388 h 3910698"/>
                <a:gd name="connsiteX18966" fmla="*/ 10294147 w 12193737"/>
                <a:gd name="connsiteY18966" fmla="*/ 2499914 h 3910698"/>
                <a:gd name="connsiteX18967" fmla="*/ 10168787 w 12193737"/>
                <a:gd name="connsiteY18967" fmla="*/ 2427566 h 3910698"/>
                <a:gd name="connsiteX18968" fmla="*/ 10168787 w 12193737"/>
                <a:gd name="connsiteY18968" fmla="*/ 2421736 h 3910698"/>
                <a:gd name="connsiteX18969" fmla="*/ 10168787 w 12193737"/>
                <a:gd name="connsiteY18969" fmla="*/ 2431440 h 3910698"/>
                <a:gd name="connsiteX18970" fmla="*/ 10292445 w 12193737"/>
                <a:gd name="connsiteY18970" fmla="*/ 2502847 h 3910698"/>
                <a:gd name="connsiteX18971" fmla="*/ 10168787 w 12193737"/>
                <a:gd name="connsiteY18971" fmla="*/ 2574217 h 3910698"/>
                <a:gd name="connsiteX18972" fmla="*/ 10168787 w 12193737"/>
                <a:gd name="connsiteY18972" fmla="*/ 2431440 h 3910698"/>
                <a:gd name="connsiteX18973" fmla="*/ 10168787 w 12193737"/>
                <a:gd name="connsiteY18973" fmla="*/ 2578128 h 3910698"/>
                <a:gd name="connsiteX18974" fmla="*/ 10294147 w 12193737"/>
                <a:gd name="connsiteY18974" fmla="*/ 2505780 h 3910698"/>
                <a:gd name="connsiteX18975" fmla="*/ 10294147 w 12193737"/>
                <a:gd name="connsiteY18975" fmla="*/ 2650476 h 3910698"/>
                <a:gd name="connsiteX18976" fmla="*/ 10289077 w 12193737"/>
                <a:gd name="connsiteY18976" fmla="*/ 2653409 h 3910698"/>
                <a:gd name="connsiteX18977" fmla="*/ 10168787 w 12193737"/>
                <a:gd name="connsiteY18977" fmla="*/ 2583958 h 3910698"/>
                <a:gd name="connsiteX18978" fmla="*/ 10168787 w 12193737"/>
                <a:gd name="connsiteY18978" fmla="*/ 2578128 h 3910698"/>
                <a:gd name="connsiteX18979" fmla="*/ 10168787 w 12193737"/>
                <a:gd name="connsiteY18979" fmla="*/ 2587905 h 3910698"/>
                <a:gd name="connsiteX18980" fmla="*/ 10285674 w 12193737"/>
                <a:gd name="connsiteY18980" fmla="*/ 2655400 h 3910698"/>
                <a:gd name="connsiteX18981" fmla="*/ 10168787 w 12193737"/>
                <a:gd name="connsiteY18981" fmla="*/ 2722896 h 3910698"/>
                <a:gd name="connsiteX18982" fmla="*/ 10168787 w 12193737"/>
                <a:gd name="connsiteY18982" fmla="*/ 2587905 h 3910698"/>
                <a:gd name="connsiteX18983" fmla="*/ 10168787 w 12193737"/>
                <a:gd name="connsiteY18983" fmla="*/ 2752154 h 3910698"/>
                <a:gd name="connsiteX18984" fmla="*/ 10285674 w 12193737"/>
                <a:gd name="connsiteY18984" fmla="*/ 2819613 h 3910698"/>
                <a:gd name="connsiteX18985" fmla="*/ 10168787 w 12193737"/>
                <a:gd name="connsiteY18985" fmla="*/ 2887073 h 3910698"/>
                <a:gd name="connsiteX18986" fmla="*/ 10168787 w 12193737"/>
                <a:gd name="connsiteY18986" fmla="*/ 2752154 h 3910698"/>
                <a:gd name="connsiteX18987" fmla="*/ 10168787 w 12193737"/>
                <a:gd name="connsiteY18987" fmla="*/ 2890984 h 3910698"/>
                <a:gd name="connsiteX18988" fmla="*/ 10289077 w 12193737"/>
                <a:gd name="connsiteY18988" fmla="*/ 2821533 h 3910698"/>
                <a:gd name="connsiteX18989" fmla="*/ 10294147 w 12193737"/>
                <a:gd name="connsiteY18989" fmla="*/ 2824466 h 3910698"/>
                <a:gd name="connsiteX18990" fmla="*/ 10294147 w 12193737"/>
                <a:gd name="connsiteY18990" fmla="*/ 2969125 h 3910698"/>
                <a:gd name="connsiteX18991" fmla="*/ 10168787 w 12193737"/>
                <a:gd name="connsiteY18991" fmla="*/ 2896777 h 3910698"/>
                <a:gd name="connsiteX18992" fmla="*/ 10168787 w 12193737"/>
                <a:gd name="connsiteY18992" fmla="*/ 2890948 h 3910698"/>
                <a:gd name="connsiteX18993" fmla="*/ 10168787 w 12193737"/>
                <a:gd name="connsiteY18993" fmla="*/ 2900761 h 3910698"/>
                <a:gd name="connsiteX18994" fmla="*/ 10292445 w 12193737"/>
                <a:gd name="connsiteY18994" fmla="*/ 2972131 h 3910698"/>
                <a:gd name="connsiteX18995" fmla="*/ 10168787 w 12193737"/>
                <a:gd name="connsiteY18995" fmla="*/ 3043501 h 3910698"/>
                <a:gd name="connsiteX18996" fmla="*/ 10168787 w 12193737"/>
                <a:gd name="connsiteY18996" fmla="*/ 2900724 h 3910698"/>
                <a:gd name="connsiteX18997" fmla="*/ 10168787 w 12193737"/>
                <a:gd name="connsiteY18997" fmla="*/ 3047448 h 3910698"/>
                <a:gd name="connsiteX18998" fmla="*/ 10294147 w 12193737"/>
                <a:gd name="connsiteY18998" fmla="*/ 2975100 h 3910698"/>
                <a:gd name="connsiteX18999" fmla="*/ 10294147 w 12193737"/>
                <a:gd name="connsiteY18999" fmla="*/ 3125626 h 3910698"/>
                <a:gd name="connsiteX19000" fmla="*/ 10168787 w 12193737"/>
                <a:gd name="connsiteY19000" fmla="*/ 3053278 h 3910698"/>
                <a:gd name="connsiteX19001" fmla="*/ 10168787 w 12193737"/>
                <a:gd name="connsiteY19001" fmla="*/ 3047448 h 3910698"/>
                <a:gd name="connsiteX19002" fmla="*/ 10168787 w 12193737"/>
                <a:gd name="connsiteY19002" fmla="*/ 3057152 h 3910698"/>
                <a:gd name="connsiteX19003" fmla="*/ 10292445 w 12193737"/>
                <a:gd name="connsiteY19003" fmla="*/ 3128559 h 3910698"/>
                <a:gd name="connsiteX19004" fmla="*/ 10168787 w 12193737"/>
                <a:gd name="connsiteY19004" fmla="*/ 3199929 h 3910698"/>
                <a:gd name="connsiteX19005" fmla="*/ 10168787 w 12193737"/>
                <a:gd name="connsiteY19005" fmla="*/ 3057152 h 3910698"/>
                <a:gd name="connsiteX19006" fmla="*/ 10168787 w 12193737"/>
                <a:gd name="connsiteY19006" fmla="*/ 3203840 h 3910698"/>
                <a:gd name="connsiteX19007" fmla="*/ 10294147 w 12193737"/>
                <a:gd name="connsiteY19007" fmla="*/ 3131492 h 3910698"/>
                <a:gd name="connsiteX19008" fmla="*/ 10294147 w 12193737"/>
                <a:gd name="connsiteY19008" fmla="*/ 3282017 h 3910698"/>
                <a:gd name="connsiteX19009" fmla="*/ 10168787 w 12193737"/>
                <a:gd name="connsiteY19009" fmla="*/ 3209670 h 3910698"/>
                <a:gd name="connsiteX19010" fmla="*/ 10168787 w 12193737"/>
                <a:gd name="connsiteY19010" fmla="*/ 3203840 h 3910698"/>
                <a:gd name="connsiteX19011" fmla="*/ 10168787 w 12193737"/>
                <a:gd name="connsiteY19011" fmla="*/ 3213616 h 3910698"/>
                <a:gd name="connsiteX19012" fmla="*/ 10292445 w 12193737"/>
                <a:gd name="connsiteY19012" fmla="*/ 3284987 h 3910698"/>
                <a:gd name="connsiteX19013" fmla="*/ 10168787 w 12193737"/>
                <a:gd name="connsiteY19013" fmla="*/ 3356357 h 3910698"/>
                <a:gd name="connsiteX19014" fmla="*/ 10168787 w 12193737"/>
                <a:gd name="connsiteY19014" fmla="*/ 3213616 h 3910698"/>
                <a:gd name="connsiteX19015" fmla="*/ 10168787 w 12193737"/>
                <a:gd name="connsiteY19015" fmla="*/ 3360304 h 3910698"/>
                <a:gd name="connsiteX19016" fmla="*/ 10294147 w 12193737"/>
                <a:gd name="connsiteY19016" fmla="*/ 3287956 h 3910698"/>
                <a:gd name="connsiteX19017" fmla="*/ 10294147 w 12193737"/>
                <a:gd name="connsiteY19017" fmla="*/ 3432652 h 3910698"/>
                <a:gd name="connsiteX19018" fmla="*/ 10289077 w 12193737"/>
                <a:gd name="connsiteY19018" fmla="*/ 3435585 h 3910698"/>
                <a:gd name="connsiteX19019" fmla="*/ 10168787 w 12193737"/>
                <a:gd name="connsiteY19019" fmla="*/ 3366170 h 3910698"/>
                <a:gd name="connsiteX19020" fmla="*/ 10168787 w 12193737"/>
                <a:gd name="connsiteY19020" fmla="*/ 3360340 h 3910698"/>
                <a:gd name="connsiteX19021" fmla="*/ 10168787 w 12193737"/>
                <a:gd name="connsiteY19021" fmla="*/ 3370044 h 3910698"/>
                <a:gd name="connsiteX19022" fmla="*/ 10285674 w 12193737"/>
                <a:gd name="connsiteY19022" fmla="*/ 3437504 h 3910698"/>
                <a:gd name="connsiteX19023" fmla="*/ 10168787 w 12193737"/>
                <a:gd name="connsiteY19023" fmla="*/ 3505000 h 3910698"/>
                <a:gd name="connsiteX19024" fmla="*/ 10168787 w 12193737"/>
                <a:gd name="connsiteY19024" fmla="*/ 3370044 h 3910698"/>
                <a:gd name="connsiteX19025" fmla="*/ 10168787 w 12193737"/>
                <a:gd name="connsiteY19025" fmla="*/ 3534257 h 3910698"/>
                <a:gd name="connsiteX19026" fmla="*/ 10285674 w 12193737"/>
                <a:gd name="connsiteY19026" fmla="*/ 3601753 h 3910698"/>
                <a:gd name="connsiteX19027" fmla="*/ 10168787 w 12193737"/>
                <a:gd name="connsiteY19027" fmla="*/ 3669213 h 3910698"/>
                <a:gd name="connsiteX19028" fmla="*/ 10168787 w 12193737"/>
                <a:gd name="connsiteY19028" fmla="*/ 3534257 h 3910698"/>
                <a:gd name="connsiteX19029" fmla="*/ 10168787 w 12193737"/>
                <a:gd name="connsiteY19029" fmla="*/ 3682900 h 3910698"/>
                <a:gd name="connsiteX19030" fmla="*/ 10292445 w 12193737"/>
                <a:gd name="connsiteY19030" fmla="*/ 3754271 h 3910698"/>
                <a:gd name="connsiteX19031" fmla="*/ 10168787 w 12193737"/>
                <a:gd name="connsiteY19031" fmla="*/ 3825677 h 3910698"/>
                <a:gd name="connsiteX19032" fmla="*/ 10168787 w 12193737"/>
                <a:gd name="connsiteY19032" fmla="*/ 3682936 h 3910698"/>
                <a:gd name="connsiteX19033" fmla="*/ 10294147 w 12193737"/>
                <a:gd name="connsiteY19033" fmla="*/ 3907765 h 3910698"/>
                <a:gd name="connsiteX19034" fmla="*/ 10168787 w 12193737"/>
                <a:gd name="connsiteY19034" fmla="*/ 3835417 h 3910698"/>
                <a:gd name="connsiteX19035" fmla="*/ 10168787 w 12193737"/>
                <a:gd name="connsiteY19035" fmla="*/ 3829587 h 3910698"/>
                <a:gd name="connsiteX19036" fmla="*/ 10294147 w 12193737"/>
                <a:gd name="connsiteY19036" fmla="*/ 3757240 h 3910698"/>
                <a:gd name="connsiteX19037" fmla="*/ 10294147 w 12193737"/>
                <a:gd name="connsiteY19037" fmla="*/ 3907765 h 3910698"/>
                <a:gd name="connsiteX19038" fmla="*/ 10294147 w 12193737"/>
                <a:gd name="connsiteY19038" fmla="*/ 3751301 h 3910698"/>
                <a:gd name="connsiteX19039" fmla="*/ 10168787 w 12193737"/>
                <a:gd name="connsiteY19039" fmla="*/ 3678953 h 3910698"/>
                <a:gd name="connsiteX19040" fmla="*/ 10168787 w 12193737"/>
                <a:gd name="connsiteY19040" fmla="*/ 3673123 h 3910698"/>
                <a:gd name="connsiteX19041" fmla="*/ 10289077 w 12193737"/>
                <a:gd name="connsiteY19041" fmla="*/ 3603708 h 3910698"/>
                <a:gd name="connsiteX19042" fmla="*/ 10294147 w 12193737"/>
                <a:gd name="connsiteY19042" fmla="*/ 3606642 h 3910698"/>
                <a:gd name="connsiteX19043" fmla="*/ 10294147 w 12193737"/>
                <a:gd name="connsiteY19043" fmla="*/ 3751301 h 3910698"/>
                <a:gd name="connsiteX19044" fmla="*/ 10297551 w 12193737"/>
                <a:gd name="connsiteY19044" fmla="*/ 3907765 h 3910698"/>
                <a:gd name="connsiteX19045" fmla="*/ 10297551 w 12193737"/>
                <a:gd name="connsiteY19045" fmla="*/ 3757240 h 3910698"/>
                <a:gd name="connsiteX19046" fmla="*/ 10427908 w 12193737"/>
                <a:gd name="connsiteY19046" fmla="*/ 3832484 h 3910698"/>
                <a:gd name="connsiteX19047" fmla="*/ 10297551 w 12193737"/>
                <a:gd name="connsiteY19047" fmla="*/ 3907765 h 3910698"/>
                <a:gd name="connsiteX19048" fmla="*/ 10429610 w 12193737"/>
                <a:gd name="connsiteY19048" fmla="*/ 3829551 h 3910698"/>
                <a:gd name="connsiteX19049" fmla="*/ 10299253 w 12193737"/>
                <a:gd name="connsiteY19049" fmla="*/ 3754234 h 3910698"/>
                <a:gd name="connsiteX19050" fmla="*/ 10424576 w 12193737"/>
                <a:gd name="connsiteY19050" fmla="*/ 3681886 h 3910698"/>
                <a:gd name="connsiteX19051" fmla="*/ 10429646 w 12193737"/>
                <a:gd name="connsiteY19051" fmla="*/ 3684819 h 3910698"/>
                <a:gd name="connsiteX19052" fmla="*/ 10429646 w 12193737"/>
                <a:gd name="connsiteY19052" fmla="*/ 3829515 h 3910698"/>
                <a:gd name="connsiteX19053" fmla="*/ 10433013 w 12193737"/>
                <a:gd name="connsiteY19053" fmla="*/ 3686811 h 3910698"/>
                <a:gd name="connsiteX19054" fmla="*/ 10556636 w 12193737"/>
                <a:gd name="connsiteY19054" fmla="*/ 3758181 h 3910698"/>
                <a:gd name="connsiteX19055" fmla="*/ 10433013 w 12193737"/>
                <a:gd name="connsiteY19055" fmla="*/ 3829551 h 3910698"/>
                <a:gd name="connsiteX19056" fmla="*/ 10433013 w 12193737"/>
                <a:gd name="connsiteY19056" fmla="*/ 3686811 h 3910698"/>
                <a:gd name="connsiteX19057" fmla="*/ 10565072 w 12193737"/>
                <a:gd name="connsiteY19057" fmla="*/ 3907765 h 3910698"/>
                <a:gd name="connsiteX19058" fmla="*/ 10434715 w 12193737"/>
                <a:gd name="connsiteY19058" fmla="*/ 3832484 h 3910698"/>
                <a:gd name="connsiteX19059" fmla="*/ 10560003 w 12193737"/>
                <a:gd name="connsiteY19059" fmla="*/ 3760137 h 3910698"/>
                <a:gd name="connsiteX19060" fmla="*/ 10565072 w 12193737"/>
                <a:gd name="connsiteY19060" fmla="*/ 3763069 h 3910698"/>
                <a:gd name="connsiteX19061" fmla="*/ 10565072 w 12193737"/>
                <a:gd name="connsiteY19061" fmla="*/ 3907765 h 3910698"/>
                <a:gd name="connsiteX19062" fmla="*/ 10568476 w 12193737"/>
                <a:gd name="connsiteY19062" fmla="*/ 3907765 h 3910698"/>
                <a:gd name="connsiteX19063" fmla="*/ 10568476 w 12193737"/>
                <a:gd name="connsiteY19063" fmla="*/ 3765025 h 3910698"/>
                <a:gd name="connsiteX19064" fmla="*/ 10692098 w 12193737"/>
                <a:gd name="connsiteY19064" fmla="*/ 3836395 h 3910698"/>
                <a:gd name="connsiteX19065" fmla="*/ 10568476 w 12193737"/>
                <a:gd name="connsiteY19065" fmla="*/ 3907765 h 3910698"/>
                <a:gd name="connsiteX19066" fmla="*/ 10576949 w 12193737"/>
                <a:gd name="connsiteY19066" fmla="*/ 3750360 h 3910698"/>
                <a:gd name="connsiteX19067" fmla="*/ 10700572 w 12193737"/>
                <a:gd name="connsiteY19067" fmla="*/ 3678989 h 3910698"/>
                <a:gd name="connsiteX19068" fmla="*/ 10700572 w 12193737"/>
                <a:gd name="connsiteY19068" fmla="*/ 3821730 h 3910698"/>
                <a:gd name="connsiteX19069" fmla="*/ 10576949 w 12193737"/>
                <a:gd name="connsiteY19069" fmla="*/ 3750360 h 3910698"/>
                <a:gd name="connsiteX19070" fmla="*/ 10829298 w 12193737"/>
                <a:gd name="connsiteY19070" fmla="*/ 3896033 h 3910698"/>
                <a:gd name="connsiteX19071" fmla="*/ 10712411 w 12193737"/>
                <a:gd name="connsiteY19071" fmla="*/ 3828573 h 3910698"/>
                <a:gd name="connsiteX19072" fmla="*/ 10829298 w 12193737"/>
                <a:gd name="connsiteY19072" fmla="*/ 3761114 h 3910698"/>
                <a:gd name="connsiteX19073" fmla="*/ 10829298 w 12193737"/>
                <a:gd name="connsiteY19073" fmla="*/ 3896033 h 3910698"/>
                <a:gd name="connsiteX19074" fmla="*/ 10829298 w 12193737"/>
                <a:gd name="connsiteY19074" fmla="*/ 3757167 h 3910698"/>
                <a:gd name="connsiteX19075" fmla="*/ 10709044 w 12193737"/>
                <a:gd name="connsiteY19075" fmla="*/ 3826618 h 3910698"/>
                <a:gd name="connsiteX19076" fmla="*/ 10703975 w 12193737"/>
                <a:gd name="connsiteY19076" fmla="*/ 3823685 h 3910698"/>
                <a:gd name="connsiteX19077" fmla="*/ 10703975 w 12193737"/>
                <a:gd name="connsiteY19077" fmla="*/ 3679026 h 3910698"/>
                <a:gd name="connsiteX19078" fmla="*/ 10829298 w 12193737"/>
                <a:gd name="connsiteY19078" fmla="*/ 3751374 h 3910698"/>
                <a:gd name="connsiteX19079" fmla="*/ 10829298 w 12193737"/>
                <a:gd name="connsiteY19079" fmla="*/ 3757203 h 3910698"/>
                <a:gd name="connsiteX19080" fmla="*/ 10829298 w 12193737"/>
                <a:gd name="connsiteY19080" fmla="*/ 3747427 h 3910698"/>
                <a:gd name="connsiteX19081" fmla="*/ 10705641 w 12193737"/>
                <a:gd name="connsiteY19081" fmla="*/ 3676056 h 3910698"/>
                <a:gd name="connsiteX19082" fmla="*/ 10829298 w 12193737"/>
                <a:gd name="connsiteY19082" fmla="*/ 3604686 h 3910698"/>
                <a:gd name="connsiteX19083" fmla="*/ 10829298 w 12193737"/>
                <a:gd name="connsiteY19083" fmla="*/ 3747463 h 3910698"/>
                <a:gd name="connsiteX19084" fmla="*/ 10829298 w 12193737"/>
                <a:gd name="connsiteY19084" fmla="*/ 3600739 h 3910698"/>
                <a:gd name="connsiteX19085" fmla="*/ 10703975 w 12193737"/>
                <a:gd name="connsiteY19085" fmla="*/ 3673087 h 3910698"/>
                <a:gd name="connsiteX19086" fmla="*/ 10703975 w 12193737"/>
                <a:gd name="connsiteY19086" fmla="*/ 3522561 h 3910698"/>
                <a:gd name="connsiteX19087" fmla="*/ 10829298 w 12193737"/>
                <a:gd name="connsiteY19087" fmla="*/ 3594909 h 3910698"/>
                <a:gd name="connsiteX19088" fmla="*/ 10829298 w 12193737"/>
                <a:gd name="connsiteY19088" fmla="*/ 3600739 h 3910698"/>
                <a:gd name="connsiteX19089" fmla="*/ 10829298 w 12193737"/>
                <a:gd name="connsiteY19089" fmla="*/ 3590999 h 3910698"/>
                <a:gd name="connsiteX19090" fmla="*/ 10705641 w 12193737"/>
                <a:gd name="connsiteY19090" fmla="*/ 3519592 h 3910698"/>
                <a:gd name="connsiteX19091" fmla="*/ 10829298 w 12193737"/>
                <a:gd name="connsiteY19091" fmla="*/ 3448222 h 3910698"/>
                <a:gd name="connsiteX19092" fmla="*/ 10829298 w 12193737"/>
                <a:gd name="connsiteY19092" fmla="*/ 3590999 h 3910698"/>
                <a:gd name="connsiteX19093" fmla="*/ 10829298 w 12193737"/>
                <a:gd name="connsiteY19093" fmla="*/ 3444311 h 3910698"/>
                <a:gd name="connsiteX19094" fmla="*/ 10703975 w 12193737"/>
                <a:gd name="connsiteY19094" fmla="*/ 3516659 h 3910698"/>
                <a:gd name="connsiteX19095" fmla="*/ 10703975 w 12193737"/>
                <a:gd name="connsiteY19095" fmla="*/ 3366134 h 3910698"/>
                <a:gd name="connsiteX19096" fmla="*/ 10829298 w 12193737"/>
                <a:gd name="connsiteY19096" fmla="*/ 3438482 h 3910698"/>
                <a:gd name="connsiteX19097" fmla="*/ 10829298 w 12193737"/>
                <a:gd name="connsiteY19097" fmla="*/ 3444311 h 3910698"/>
                <a:gd name="connsiteX19098" fmla="*/ 10829298 w 12193737"/>
                <a:gd name="connsiteY19098" fmla="*/ 3434571 h 3910698"/>
                <a:gd name="connsiteX19099" fmla="*/ 10705641 w 12193737"/>
                <a:gd name="connsiteY19099" fmla="*/ 3363164 h 3910698"/>
                <a:gd name="connsiteX19100" fmla="*/ 10829298 w 12193737"/>
                <a:gd name="connsiteY19100" fmla="*/ 3291794 h 3910698"/>
                <a:gd name="connsiteX19101" fmla="*/ 10829298 w 12193737"/>
                <a:gd name="connsiteY19101" fmla="*/ 3434535 h 3910698"/>
                <a:gd name="connsiteX19102" fmla="*/ 10829298 w 12193737"/>
                <a:gd name="connsiteY19102" fmla="*/ 3287883 h 3910698"/>
                <a:gd name="connsiteX19103" fmla="*/ 10703975 w 12193737"/>
                <a:gd name="connsiteY19103" fmla="*/ 3360231 h 3910698"/>
                <a:gd name="connsiteX19104" fmla="*/ 10703975 w 12193737"/>
                <a:gd name="connsiteY19104" fmla="*/ 3215572 h 3910698"/>
                <a:gd name="connsiteX19105" fmla="*/ 10709044 w 12193737"/>
                <a:gd name="connsiteY19105" fmla="*/ 3212639 h 3910698"/>
                <a:gd name="connsiteX19106" fmla="*/ 10829298 w 12193737"/>
                <a:gd name="connsiteY19106" fmla="*/ 3282090 h 3910698"/>
                <a:gd name="connsiteX19107" fmla="*/ 10829298 w 12193737"/>
                <a:gd name="connsiteY19107" fmla="*/ 3287920 h 3910698"/>
                <a:gd name="connsiteX19108" fmla="*/ 10829298 w 12193737"/>
                <a:gd name="connsiteY19108" fmla="*/ 3278143 h 3910698"/>
                <a:gd name="connsiteX19109" fmla="*/ 10712448 w 12193737"/>
                <a:gd name="connsiteY19109" fmla="*/ 3210683 h 3910698"/>
                <a:gd name="connsiteX19110" fmla="*/ 10829298 w 12193737"/>
                <a:gd name="connsiteY19110" fmla="*/ 3143224 h 3910698"/>
                <a:gd name="connsiteX19111" fmla="*/ 10829298 w 12193737"/>
                <a:gd name="connsiteY19111" fmla="*/ 3278143 h 3910698"/>
                <a:gd name="connsiteX19112" fmla="*/ 10829298 w 12193737"/>
                <a:gd name="connsiteY19112" fmla="*/ 3113894 h 3910698"/>
                <a:gd name="connsiteX19113" fmla="*/ 10712411 w 12193737"/>
                <a:gd name="connsiteY19113" fmla="*/ 3046398 h 3910698"/>
                <a:gd name="connsiteX19114" fmla="*/ 10829298 w 12193737"/>
                <a:gd name="connsiteY19114" fmla="*/ 2978938 h 3910698"/>
                <a:gd name="connsiteX19115" fmla="*/ 10829298 w 12193737"/>
                <a:gd name="connsiteY19115" fmla="*/ 3113894 h 3910698"/>
                <a:gd name="connsiteX19116" fmla="*/ 10829298 w 12193737"/>
                <a:gd name="connsiteY19116" fmla="*/ 2975027 h 3910698"/>
                <a:gd name="connsiteX19117" fmla="*/ 10709008 w 12193737"/>
                <a:gd name="connsiteY19117" fmla="*/ 3044443 h 3910698"/>
                <a:gd name="connsiteX19118" fmla="*/ 10703939 w 12193737"/>
                <a:gd name="connsiteY19118" fmla="*/ 3041509 h 3910698"/>
                <a:gd name="connsiteX19119" fmla="*/ 10703939 w 12193737"/>
                <a:gd name="connsiteY19119" fmla="*/ 2896814 h 3910698"/>
                <a:gd name="connsiteX19120" fmla="*/ 10829262 w 12193737"/>
                <a:gd name="connsiteY19120" fmla="*/ 2969161 h 3910698"/>
                <a:gd name="connsiteX19121" fmla="*/ 10829262 w 12193737"/>
                <a:gd name="connsiteY19121" fmla="*/ 2974991 h 3910698"/>
                <a:gd name="connsiteX19122" fmla="*/ 10829298 w 12193737"/>
                <a:gd name="connsiteY19122" fmla="*/ 2965287 h 3910698"/>
                <a:gd name="connsiteX19123" fmla="*/ 10705641 w 12193737"/>
                <a:gd name="connsiteY19123" fmla="*/ 2893917 h 3910698"/>
                <a:gd name="connsiteX19124" fmla="*/ 10829298 w 12193737"/>
                <a:gd name="connsiteY19124" fmla="*/ 2822510 h 3910698"/>
                <a:gd name="connsiteX19125" fmla="*/ 10829298 w 12193737"/>
                <a:gd name="connsiteY19125" fmla="*/ 2965251 h 3910698"/>
                <a:gd name="connsiteX19126" fmla="*/ 10829298 w 12193737"/>
                <a:gd name="connsiteY19126" fmla="*/ 2818600 h 3910698"/>
                <a:gd name="connsiteX19127" fmla="*/ 10703975 w 12193737"/>
                <a:gd name="connsiteY19127" fmla="*/ 2890948 h 3910698"/>
                <a:gd name="connsiteX19128" fmla="*/ 10703975 w 12193737"/>
                <a:gd name="connsiteY19128" fmla="*/ 2740422 h 3910698"/>
                <a:gd name="connsiteX19129" fmla="*/ 10829298 w 12193737"/>
                <a:gd name="connsiteY19129" fmla="*/ 2812770 h 3910698"/>
                <a:gd name="connsiteX19130" fmla="*/ 10829298 w 12193737"/>
                <a:gd name="connsiteY19130" fmla="*/ 2818600 h 3910698"/>
                <a:gd name="connsiteX19131" fmla="*/ 10829298 w 12193737"/>
                <a:gd name="connsiteY19131" fmla="*/ 2808859 h 3910698"/>
                <a:gd name="connsiteX19132" fmla="*/ 10705641 w 12193737"/>
                <a:gd name="connsiteY19132" fmla="*/ 2737489 h 3910698"/>
                <a:gd name="connsiteX19133" fmla="*/ 10829298 w 12193737"/>
                <a:gd name="connsiteY19133" fmla="*/ 2666082 h 3910698"/>
                <a:gd name="connsiteX19134" fmla="*/ 10829298 w 12193737"/>
                <a:gd name="connsiteY19134" fmla="*/ 2808859 h 3910698"/>
                <a:gd name="connsiteX19135" fmla="*/ 10829298 w 12193737"/>
                <a:gd name="connsiteY19135" fmla="*/ 2662172 h 3910698"/>
                <a:gd name="connsiteX19136" fmla="*/ 10703975 w 12193737"/>
                <a:gd name="connsiteY19136" fmla="*/ 2734556 h 3910698"/>
                <a:gd name="connsiteX19137" fmla="*/ 10703975 w 12193737"/>
                <a:gd name="connsiteY19137" fmla="*/ 2583994 h 3910698"/>
                <a:gd name="connsiteX19138" fmla="*/ 10829298 w 12193737"/>
                <a:gd name="connsiteY19138" fmla="*/ 2656342 h 3910698"/>
                <a:gd name="connsiteX19139" fmla="*/ 10829298 w 12193737"/>
                <a:gd name="connsiteY19139" fmla="*/ 2662172 h 3910698"/>
                <a:gd name="connsiteX19140" fmla="*/ 10829298 w 12193737"/>
                <a:gd name="connsiteY19140" fmla="*/ 2652431 h 3910698"/>
                <a:gd name="connsiteX19141" fmla="*/ 10705641 w 12193737"/>
                <a:gd name="connsiteY19141" fmla="*/ 2581061 h 3910698"/>
                <a:gd name="connsiteX19142" fmla="*/ 10829298 w 12193737"/>
                <a:gd name="connsiteY19142" fmla="*/ 2509655 h 3910698"/>
                <a:gd name="connsiteX19143" fmla="*/ 10829298 w 12193737"/>
                <a:gd name="connsiteY19143" fmla="*/ 2652431 h 3910698"/>
                <a:gd name="connsiteX19144" fmla="*/ 10829298 w 12193737"/>
                <a:gd name="connsiteY19144" fmla="*/ 2505744 h 3910698"/>
                <a:gd name="connsiteX19145" fmla="*/ 10703975 w 12193737"/>
                <a:gd name="connsiteY19145" fmla="*/ 2578092 h 3910698"/>
                <a:gd name="connsiteX19146" fmla="*/ 10703975 w 12193737"/>
                <a:gd name="connsiteY19146" fmla="*/ 2433432 h 3910698"/>
                <a:gd name="connsiteX19147" fmla="*/ 10709044 w 12193737"/>
                <a:gd name="connsiteY19147" fmla="*/ 2430499 h 3910698"/>
                <a:gd name="connsiteX19148" fmla="*/ 10829298 w 12193737"/>
                <a:gd name="connsiteY19148" fmla="*/ 2499914 h 3910698"/>
                <a:gd name="connsiteX19149" fmla="*/ 10829298 w 12193737"/>
                <a:gd name="connsiteY19149" fmla="*/ 2505744 h 3910698"/>
                <a:gd name="connsiteX19150" fmla="*/ 10829298 w 12193737"/>
                <a:gd name="connsiteY19150" fmla="*/ 2496003 h 3910698"/>
                <a:gd name="connsiteX19151" fmla="*/ 10712448 w 12193737"/>
                <a:gd name="connsiteY19151" fmla="*/ 2428544 h 3910698"/>
                <a:gd name="connsiteX19152" fmla="*/ 10829298 w 12193737"/>
                <a:gd name="connsiteY19152" fmla="*/ 2361084 h 3910698"/>
                <a:gd name="connsiteX19153" fmla="*/ 10829298 w 12193737"/>
                <a:gd name="connsiteY19153" fmla="*/ 2496003 h 3910698"/>
                <a:gd name="connsiteX19154" fmla="*/ 10829298 w 12193737"/>
                <a:gd name="connsiteY19154" fmla="*/ 2331754 h 3910698"/>
                <a:gd name="connsiteX19155" fmla="*/ 10712448 w 12193737"/>
                <a:gd name="connsiteY19155" fmla="*/ 2264294 h 3910698"/>
                <a:gd name="connsiteX19156" fmla="*/ 10829298 w 12193737"/>
                <a:gd name="connsiteY19156" fmla="*/ 2196835 h 3910698"/>
                <a:gd name="connsiteX19157" fmla="*/ 10829298 w 12193737"/>
                <a:gd name="connsiteY19157" fmla="*/ 2331790 h 3910698"/>
                <a:gd name="connsiteX19158" fmla="*/ 10829298 w 12193737"/>
                <a:gd name="connsiteY19158" fmla="*/ 2192888 h 3910698"/>
                <a:gd name="connsiteX19159" fmla="*/ 10709044 w 12193737"/>
                <a:gd name="connsiteY19159" fmla="*/ 2262339 h 3910698"/>
                <a:gd name="connsiteX19160" fmla="*/ 10703975 w 12193737"/>
                <a:gd name="connsiteY19160" fmla="*/ 2259406 h 3910698"/>
                <a:gd name="connsiteX19161" fmla="*/ 10703975 w 12193737"/>
                <a:gd name="connsiteY19161" fmla="*/ 2114710 h 3910698"/>
                <a:gd name="connsiteX19162" fmla="*/ 10829298 w 12193737"/>
                <a:gd name="connsiteY19162" fmla="*/ 2187058 h 3910698"/>
                <a:gd name="connsiteX19163" fmla="*/ 10829298 w 12193737"/>
                <a:gd name="connsiteY19163" fmla="*/ 2192888 h 3910698"/>
                <a:gd name="connsiteX19164" fmla="*/ 10829298 w 12193737"/>
                <a:gd name="connsiteY19164" fmla="*/ 2183147 h 3910698"/>
                <a:gd name="connsiteX19165" fmla="*/ 10705641 w 12193737"/>
                <a:gd name="connsiteY19165" fmla="*/ 2111777 h 3910698"/>
                <a:gd name="connsiteX19166" fmla="*/ 10829298 w 12193737"/>
                <a:gd name="connsiteY19166" fmla="*/ 2040371 h 3910698"/>
                <a:gd name="connsiteX19167" fmla="*/ 10829298 w 12193737"/>
                <a:gd name="connsiteY19167" fmla="*/ 2183147 h 3910698"/>
                <a:gd name="connsiteX19168" fmla="*/ 10829298 w 12193737"/>
                <a:gd name="connsiteY19168" fmla="*/ 2036460 h 3910698"/>
                <a:gd name="connsiteX19169" fmla="*/ 10703975 w 12193737"/>
                <a:gd name="connsiteY19169" fmla="*/ 2108808 h 3910698"/>
                <a:gd name="connsiteX19170" fmla="*/ 10703975 w 12193737"/>
                <a:gd name="connsiteY19170" fmla="*/ 1958282 h 3910698"/>
                <a:gd name="connsiteX19171" fmla="*/ 10829298 w 12193737"/>
                <a:gd name="connsiteY19171" fmla="*/ 2030630 h 3910698"/>
                <a:gd name="connsiteX19172" fmla="*/ 10829298 w 12193737"/>
                <a:gd name="connsiteY19172" fmla="*/ 2036460 h 3910698"/>
                <a:gd name="connsiteX19173" fmla="*/ 10829298 w 12193737"/>
                <a:gd name="connsiteY19173" fmla="*/ 2026719 h 3910698"/>
                <a:gd name="connsiteX19174" fmla="*/ 10705641 w 12193737"/>
                <a:gd name="connsiteY19174" fmla="*/ 1955349 h 3910698"/>
                <a:gd name="connsiteX19175" fmla="*/ 10829298 w 12193737"/>
                <a:gd name="connsiteY19175" fmla="*/ 1883979 h 3910698"/>
                <a:gd name="connsiteX19176" fmla="*/ 10829298 w 12193737"/>
                <a:gd name="connsiteY19176" fmla="*/ 2026755 h 3910698"/>
                <a:gd name="connsiteX19177" fmla="*/ 10829298 w 12193737"/>
                <a:gd name="connsiteY19177" fmla="*/ 1880032 h 3910698"/>
                <a:gd name="connsiteX19178" fmla="*/ 10703975 w 12193737"/>
                <a:gd name="connsiteY19178" fmla="*/ 1952416 h 3910698"/>
                <a:gd name="connsiteX19179" fmla="*/ 10703975 w 12193737"/>
                <a:gd name="connsiteY19179" fmla="*/ 1801854 h 3910698"/>
                <a:gd name="connsiteX19180" fmla="*/ 10829298 w 12193737"/>
                <a:gd name="connsiteY19180" fmla="*/ 1874202 h 3910698"/>
                <a:gd name="connsiteX19181" fmla="*/ 10829298 w 12193737"/>
                <a:gd name="connsiteY19181" fmla="*/ 1880032 h 3910698"/>
                <a:gd name="connsiteX19182" fmla="*/ 10829298 w 12193737"/>
                <a:gd name="connsiteY19182" fmla="*/ 1870291 h 3910698"/>
                <a:gd name="connsiteX19183" fmla="*/ 10705641 w 12193737"/>
                <a:gd name="connsiteY19183" fmla="*/ 1798921 h 3910698"/>
                <a:gd name="connsiteX19184" fmla="*/ 10829298 w 12193737"/>
                <a:gd name="connsiteY19184" fmla="*/ 1727551 h 3910698"/>
                <a:gd name="connsiteX19185" fmla="*/ 10829298 w 12193737"/>
                <a:gd name="connsiteY19185" fmla="*/ 1870328 h 3910698"/>
                <a:gd name="connsiteX19186" fmla="*/ 10829298 w 12193737"/>
                <a:gd name="connsiteY19186" fmla="*/ 1723604 h 3910698"/>
                <a:gd name="connsiteX19187" fmla="*/ 10703975 w 12193737"/>
                <a:gd name="connsiteY19187" fmla="*/ 1795988 h 3910698"/>
                <a:gd name="connsiteX19188" fmla="*/ 10703975 w 12193737"/>
                <a:gd name="connsiteY19188" fmla="*/ 1651292 h 3910698"/>
                <a:gd name="connsiteX19189" fmla="*/ 10709044 w 12193737"/>
                <a:gd name="connsiteY19189" fmla="*/ 1648359 h 3910698"/>
                <a:gd name="connsiteX19190" fmla="*/ 10829298 w 12193737"/>
                <a:gd name="connsiteY19190" fmla="*/ 1717774 h 3910698"/>
                <a:gd name="connsiteX19191" fmla="*/ 10829298 w 12193737"/>
                <a:gd name="connsiteY19191" fmla="*/ 1723604 h 3910698"/>
                <a:gd name="connsiteX19192" fmla="*/ 10829298 w 12193737"/>
                <a:gd name="connsiteY19192" fmla="*/ 1713864 h 3910698"/>
                <a:gd name="connsiteX19193" fmla="*/ 10712448 w 12193737"/>
                <a:gd name="connsiteY19193" fmla="*/ 1646404 h 3910698"/>
                <a:gd name="connsiteX19194" fmla="*/ 10829298 w 12193737"/>
                <a:gd name="connsiteY19194" fmla="*/ 1578944 h 3910698"/>
                <a:gd name="connsiteX19195" fmla="*/ 10829298 w 12193737"/>
                <a:gd name="connsiteY19195" fmla="*/ 1713900 h 3910698"/>
                <a:gd name="connsiteX19196" fmla="*/ 10829298 w 12193737"/>
                <a:gd name="connsiteY19196" fmla="*/ 1549650 h 3910698"/>
                <a:gd name="connsiteX19197" fmla="*/ 10712411 w 12193737"/>
                <a:gd name="connsiteY19197" fmla="*/ 1482155 h 3910698"/>
                <a:gd name="connsiteX19198" fmla="*/ 10829298 w 12193737"/>
                <a:gd name="connsiteY19198" fmla="*/ 1414695 h 3910698"/>
                <a:gd name="connsiteX19199" fmla="*/ 10829298 w 12193737"/>
                <a:gd name="connsiteY19199" fmla="*/ 1549650 h 3910698"/>
                <a:gd name="connsiteX19200" fmla="*/ 10829298 w 12193737"/>
                <a:gd name="connsiteY19200" fmla="*/ 1410748 h 3910698"/>
                <a:gd name="connsiteX19201" fmla="*/ 10709008 w 12193737"/>
                <a:gd name="connsiteY19201" fmla="*/ 1480199 h 3910698"/>
                <a:gd name="connsiteX19202" fmla="*/ 10703939 w 12193737"/>
                <a:gd name="connsiteY19202" fmla="*/ 1477266 h 3910698"/>
                <a:gd name="connsiteX19203" fmla="*/ 10703939 w 12193737"/>
                <a:gd name="connsiteY19203" fmla="*/ 1332570 h 3910698"/>
                <a:gd name="connsiteX19204" fmla="*/ 10829262 w 12193737"/>
                <a:gd name="connsiteY19204" fmla="*/ 1404918 h 3910698"/>
                <a:gd name="connsiteX19205" fmla="*/ 10829262 w 12193737"/>
                <a:gd name="connsiteY19205" fmla="*/ 1410748 h 3910698"/>
                <a:gd name="connsiteX19206" fmla="*/ 10829298 w 12193737"/>
                <a:gd name="connsiteY19206" fmla="*/ 1401008 h 3910698"/>
                <a:gd name="connsiteX19207" fmla="*/ 10705641 w 12193737"/>
                <a:gd name="connsiteY19207" fmla="*/ 1329637 h 3910698"/>
                <a:gd name="connsiteX19208" fmla="*/ 10829298 w 12193737"/>
                <a:gd name="connsiteY19208" fmla="*/ 1258267 h 3910698"/>
                <a:gd name="connsiteX19209" fmla="*/ 10829298 w 12193737"/>
                <a:gd name="connsiteY19209" fmla="*/ 1401044 h 3910698"/>
                <a:gd name="connsiteX19210" fmla="*/ 10829298 w 12193737"/>
                <a:gd name="connsiteY19210" fmla="*/ 1254320 h 3910698"/>
                <a:gd name="connsiteX19211" fmla="*/ 10703975 w 12193737"/>
                <a:gd name="connsiteY19211" fmla="*/ 1326704 h 3910698"/>
                <a:gd name="connsiteX19212" fmla="*/ 10703975 w 12193737"/>
                <a:gd name="connsiteY19212" fmla="*/ 1176143 h 3910698"/>
                <a:gd name="connsiteX19213" fmla="*/ 10829298 w 12193737"/>
                <a:gd name="connsiteY19213" fmla="*/ 1248490 h 3910698"/>
                <a:gd name="connsiteX19214" fmla="*/ 10829298 w 12193737"/>
                <a:gd name="connsiteY19214" fmla="*/ 1254320 h 3910698"/>
                <a:gd name="connsiteX19215" fmla="*/ 10829298 w 12193737"/>
                <a:gd name="connsiteY19215" fmla="*/ 1244580 h 3910698"/>
                <a:gd name="connsiteX19216" fmla="*/ 10705641 w 12193737"/>
                <a:gd name="connsiteY19216" fmla="*/ 1173210 h 3910698"/>
                <a:gd name="connsiteX19217" fmla="*/ 10829298 w 12193737"/>
                <a:gd name="connsiteY19217" fmla="*/ 1101839 h 3910698"/>
                <a:gd name="connsiteX19218" fmla="*/ 10829298 w 12193737"/>
                <a:gd name="connsiteY19218" fmla="*/ 1244616 h 3910698"/>
                <a:gd name="connsiteX19219" fmla="*/ 10829298 w 12193737"/>
                <a:gd name="connsiteY19219" fmla="*/ 1097892 h 3910698"/>
                <a:gd name="connsiteX19220" fmla="*/ 10703975 w 12193737"/>
                <a:gd name="connsiteY19220" fmla="*/ 1170276 h 3910698"/>
                <a:gd name="connsiteX19221" fmla="*/ 10703975 w 12193737"/>
                <a:gd name="connsiteY19221" fmla="*/ 1019715 h 3910698"/>
                <a:gd name="connsiteX19222" fmla="*/ 10829298 w 12193737"/>
                <a:gd name="connsiteY19222" fmla="*/ 1092099 h 3910698"/>
                <a:gd name="connsiteX19223" fmla="*/ 10829298 w 12193737"/>
                <a:gd name="connsiteY19223" fmla="*/ 1097929 h 3910698"/>
                <a:gd name="connsiteX19224" fmla="*/ 10829298 w 12193737"/>
                <a:gd name="connsiteY19224" fmla="*/ 1088152 h 3910698"/>
                <a:gd name="connsiteX19225" fmla="*/ 10705677 w 12193737"/>
                <a:gd name="connsiteY19225" fmla="*/ 1016782 h 3910698"/>
                <a:gd name="connsiteX19226" fmla="*/ 10829298 w 12193737"/>
                <a:gd name="connsiteY19226" fmla="*/ 945411 h 3910698"/>
                <a:gd name="connsiteX19227" fmla="*/ 10829298 w 12193737"/>
                <a:gd name="connsiteY19227" fmla="*/ 1088188 h 3910698"/>
                <a:gd name="connsiteX19228" fmla="*/ 10829298 w 12193737"/>
                <a:gd name="connsiteY19228" fmla="*/ 941464 h 3910698"/>
                <a:gd name="connsiteX19229" fmla="*/ 10703975 w 12193737"/>
                <a:gd name="connsiteY19229" fmla="*/ 1013848 h 3910698"/>
                <a:gd name="connsiteX19230" fmla="*/ 10703975 w 12193737"/>
                <a:gd name="connsiteY19230" fmla="*/ 869153 h 3910698"/>
                <a:gd name="connsiteX19231" fmla="*/ 10709044 w 12193737"/>
                <a:gd name="connsiteY19231" fmla="*/ 866220 h 3910698"/>
                <a:gd name="connsiteX19232" fmla="*/ 10829298 w 12193737"/>
                <a:gd name="connsiteY19232" fmla="*/ 935635 h 3910698"/>
                <a:gd name="connsiteX19233" fmla="*/ 10829298 w 12193737"/>
                <a:gd name="connsiteY19233" fmla="*/ 941464 h 3910698"/>
                <a:gd name="connsiteX19234" fmla="*/ 10829298 w 12193737"/>
                <a:gd name="connsiteY19234" fmla="*/ 931724 h 3910698"/>
                <a:gd name="connsiteX19235" fmla="*/ 10712448 w 12193737"/>
                <a:gd name="connsiteY19235" fmla="*/ 864264 h 3910698"/>
                <a:gd name="connsiteX19236" fmla="*/ 10829298 w 12193737"/>
                <a:gd name="connsiteY19236" fmla="*/ 796805 h 3910698"/>
                <a:gd name="connsiteX19237" fmla="*/ 10829298 w 12193737"/>
                <a:gd name="connsiteY19237" fmla="*/ 931760 h 3910698"/>
                <a:gd name="connsiteX19238" fmla="*/ 10829298 w 12193737"/>
                <a:gd name="connsiteY19238" fmla="*/ 767475 h 3910698"/>
                <a:gd name="connsiteX19239" fmla="*/ 10712448 w 12193737"/>
                <a:gd name="connsiteY19239" fmla="*/ 700015 h 3910698"/>
                <a:gd name="connsiteX19240" fmla="*/ 10829298 w 12193737"/>
                <a:gd name="connsiteY19240" fmla="*/ 632555 h 3910698"/>
                <a:gd name="connsiteX19241" fmla="*/ 10829298 w 12193737"/>
                <a:gd name="connsiteY19241" fmla="*/ 767475 h 3910698"/>
                <a:gd name="connsiteX19242" fmla="*/ 10829298 w 12193737"/>
                <a:gd name="connsiteY19242" fmla="*/ 628609 h 3910698"/>
                <a:gd name="connsiteX19243" fmla="*/ 10709044 w 12193737"/>
                <a:gd name="connsiteY19243" fmla="*/ 698060 h 3910698"/>
                <a:gd name="connsiteX19244" fmla="*/ 10703975 w 12193737"/>
                <a:gd name="connsiteY19244" fmla="*/ 695127 h 3910698"/>
                <a:gd name="connsiteX19245" fmla="*/ 10703975 w 12193737"/>
                <a:gd name="connsiteY19245" fmla="*/ 550431 h 3910698"/>
                <a:gd name="connsiteX19246" fmla="*/ 10829298 w 12193737"/>
                <a:gd name="connsiteY19246" fmla="*/ 622815 h 3910698"/>
                <a:gd name="connsiteX19247" fmla="*/ 10829298 w 12193737"/>
                <a:gd name="connsiteY19247" fmla="*/ 628645 h 3910698"/>
                <a:gd name="connsiteX19248" fmla="*/ 10829298 w 12193737"/>
                <a:gd name="connsiteY19248" fmla="*/ 618868 h 3910698"/>
                <a:gd name="connsiteX19249" fmla="*/ 10705677 w 12193737"/>
                <a:gd name="connsiteY19249" fmla="*/ 547498 h 3910698"/>
                <a:gd name="connsiteX19250" fmla="*/ 10829298 w 12193737"/>
                <a:gd name="connsiteY19250" fmla="*/ 476128 h 3910698"/>
                <a:gd name="connsiteX19251" fmla="*/ 10829298 w 12193737"/>
                <a:gd name="connsiteY19251" fmla="*/ 618904 h 3910698"/>
                <a:gd name="connsiteX19252" fmla="*/ 10829298 w 12193737"/>
                <a:gd name="connsiteY19252" fmla="*/ 472181 h 3910698"/>
                <a:gd name="connsiteX19253" fmla="*/ 10703975 w 12193737"/>
                <a:gd name="connsiteY19253" fmla="*/ 544565 h 3910698"/>
                <a:gd name="connsiteX19254" fmla="*/ 10703975 w 12193737"/>
                <a:gd name="connsiteY19254" fmla="*/ 394003 h 3910698"/>
                <a:gd name="connsiteX19255" fmla="*/ 10829298 w 12193737"/>
                <a:gd name="connsiteY19255" fmla="*/ 466387 h 3910698"/>
                <a:gd name="connsiteX19256" fmla="*/ 10829298 w 12193737"/>
                <a:gd name="connsiteY19256" fmla="*/ 472217 h 3910698"/>
                <a:gd name="connsiteX19257" fmla="*/ 10829298 w 12193737"/>
                <a:gd name="connsiteY19257" fmla="*/ 462440 h 3910698"/>
                <a:gd name="connsiteX19258" fmla="*/ 10705677 w 12193737"/>
                <a:gd name="connsiteY19258" fmla="*/ 391070 h 3910698"/>
                <a:gd name="connsiteX19259" fmla="*/ 10829298 w 12193737"/>
                <a:gd name="connsiteY19259" fmla="*/ 319700 h 3910698"/>
                <a:gd name="connsiteX19260" fmla="*/ 10829298 w 12193737"/>
                <a:gd name="connsiteY19260" fmla="*/ 462476 h 3910698"/>
                <a:gd name="connsiteX19261" fmla="*/ 10829298 w 12193737"/>
                <a:gd name="connsiteY19261" fmla="*/ 315753 h 3910698"/>
                <a:gd name="connsiteX19262" fmla="*/ 10703975 w 12193737"/>
                <a:gd name="connsiteY19262" fmla="*/ 388101 h 3910698"/>
                <a:gd name="connsiteX19263" fmla="*/ 10703975 w 12193737"/>
                <a:gd name="connsiteY19263" fmla="*/ 237575 h 3910698"/>
                <a:gd name="connsiteX19264" fmla="*/ 10829298 w 12193737"/>
                <a:gd name="connsiteY19264" fmla="*/ 309923 h 3910698"/>
                <a:gd name="connsiteX19265" fmla="*/ 10829298 w 12193737"/>
                <a:gd name="connsiteY19265" fmla="*/ 315753 h 3910698"/>
                <a:gd name="connsiteX19266" fmla="*/ 10829298 w 12193737"/>
                <a:gd name="connsiteY19266" fmla="*/ 306012 h 3910698"/>
                <a:gd name="connsiteX19267" fmla="*/ 10705641 w 12193737"/>
                <a:gd name="connsiteY19267" fmla="*/ 234642 h 3910698"/>
                <a:gd name="connsiteX19268" fmla="*/ 10829298 w 12193737"/>
                <a:gd name="connsiteY19268" fmla="*/ 163272 h 3910698"/>
                <a:gd name="connsiteX19269" fmla="*/ 10829298 w 12193737"/>
                <a:gd name="connsiteY19269" fmla="*/ 306048 h 3910698"/>
                <a:gd name="connsiteX19270" fmla="*/ 10829298 w 12193737"/>
                <a:gd name="connsiteY19270" fmla="*/ 159325 h 3910698"/>
                <a:gd name="connsiteX19271" fmla="*/ 10703975 w 12193737"/>
                <a:gd name="connsiteY19271" fmla="*/ 231709 h 3910698"/>
                <a:gd name="connsiteX19272" fmla="*/ 10703975 w 12193737"/>
                <a:gd name="connsiteY19272" fmla="*/ 87013 h 3910698"/>
                <a:gd name="connsiteX19273" fmla="*/ 10709044 w 12193737"/>
                <a:gd name="connsiteY19273" fmla="*/ 84080 h 3910698"/>
                <a:gd name="connsiteX19274" fmla="*/ 10829298 w 12193737"/>
                <a:gd name="connsiteY19274" fmla="*/ 153495 h 3910698"/>
                <a:gd name="connsiteX19275" fmla="*/ 10829298 w 12193737"/>
                <a:gd name="connsiteY19275" fmla="*/ 159325 h 3910698"/>
                <a:gd name="connsiteX19276" fmla="*/ 10829298 w 12193737"/>
                <a:gd name="connsiteY19276" fmla="*/ 149584 h 3910698"/>
                <a:gd name="connsiteX19277" fmla="*/ 10712448 w 12193737"/>
                <a:gd name="connsiteY19277" fmla="*/ 82125 h 3910698"/>
                <a:gd name="connsiteX19278" fmla="*/ 10829298 w 12193737"/>
                <a:gd name="connsiteY19278" fmla="*/ 14665 h 3910698"/>
                <a:gd name="connsiteX19279" fmla="*/ 10829298 w 12193737"/>
                <a:gd name="connsiteY19279" fmla="*/ 149620 h 3910698"/>
                <a:gd name="connsiteX19280" fmla="*/ 10846209 w 12193737"/>
                <a:gd name="connsiteY19280" fmla="*/ 3895997 h 3910698"/>
                <a:gd name="connsiteX19281" fmla="*/ 10846209 w 12193737"/>
                <a:gd name="connsiteY19281" fmla="*/ 3761114 h 3910698"/>
                <a:gd name="connsiteX19282" fmla="*/ 10962987 w 12193737"/>
                <a:gd name="connsiteY19282" fmla="*/ 3828538 h 3910698"/>
                <a:gd name="connsiteX19283" fmla="*/ 10846209 w 12193737"/>
                <a:gd name="connsiteY19283" fmla="*/ 3895961 h 3910698"/>
                <a:gd name="connsiteX19284" fmla="*/ 10966427 w 12193737"/>
                <a:gd name="connsiteY19284" fmla="*/ 3826618 h 3910698"/>
                <a:gd name="connsiteX19285" fmla="*/ 10846245 w 12193737"/>
                <a:gd name="connsiteY19285" fmla="*/ 3757203 h 3910698"/>
                <a:gd name="connsiteX19286" fmla="*/ 10846245 w 12193737"/>
                <a:gd name="connsiteY19286" fmla="*/ 3751301 h 3910698"/>
                <a:gd name="connsiteX19287" fmla="*/ 10971496 w 12193737"/>
                <a:gd name="connsiteY19287" fmla="*/ 3678953 h 3910698"/>
                <a:gd name="connsiteX19288" fmla="*/ 10971496 w 12193737"/>
                <a:gd name="connsiteY19288" fmla="*/ 3823649 h 3910698"/>
                <a:gd name="connsiteX19289" fmla="*/ 10966427 w 12193737"/>
                <a:gd name="connsiteY19289" fmla="*/ 3826582 h 3910698"/>
                <a:gd name="connsiteX19290" fmla="*/ 10974864 w 12193737"/>
                <a:gd name="connsiteY19290" fmla="*/ 3821694 h 3910698"/>
                <a:gd name="connsiteX19291" fmla="*/ 10974864 w 12193737"/>
                <a:gd name="connsiteY19291" fmla="*/ 3678989 h 3910698"/>
                <a:gd name="connsiteX19292" fmla="*/ 11098450 w 12193737"/>
                <a:gd name="connsiteY19292" fmla="*/ 3750360 h 3910698"/>
                <a:gd name="connsiteX19293" fmla="*/ 10974864 w 12193737"/>
                <a:gd name="connsiteY19293" fmla="*/ 3821694 h 3910698"/>
                <a:gd name="connsiteX19294" fmla="*/ 11106959 w 12193737"/>
                <a:gd name="connsiteY19294" fmla="*/ 3907765 h 3910698"/>
                <a:gd name="connsiteX19295" fmla="*/ 10983337 w 12193737"/>
                <a:gd name="connsiteY19295" fmla="*/ 3836395 h 3910698"/>
                <a:gd name="connsiteX19296" fmla="*/ 11106959 w 12193737"/>
                <a:gd name="connsiteY19296" fmla="*/ 3765025 h 3910698"/>
                <a:gd name="connsiteX19297" fmla="*/ 11106959 w 12193737"/>
                <a:gd name="connsiteY19297" fmla="*/ 3907765 h 3910698"/>
                <a:gd name="connsiteX19298" fmla="*/ 11110363 w 12193737"/>
                <a:gd name="connsiteY19298" fmla="*/ 3907765 h 3910698"/>
                <a:gd name="connsiteX19299" fmla="*/ 11110363 w 12193737"/>
                <a:gd name="connsiteY19299" fmla="*/ 3763069 h 3910698"/>
                <a:gd name="connsiteX19300" fmla="*/ 11115432 w 12193737"/>
                <a:gd name="connsiteY19300" fmla="*/ 3760137 h 3910698"/>
                <a:gd name="connsiteX19301" fmla="*/ 11240756 w 12193737"/>
                <a:gd name="connsiteY19301" fmla="*/ 3832484 h 3910698"/>
                <a:gd name="connsiteX19302" fmla="*/ 11110399 w 12193737"/>
                <a:gd name="connsiteY19302" fmla="*/ 3907765 h 3910698"/>
                <a:gd name="connsiteX19303" fmla="*/ 11242422 w 12193737"/>
                <a:gd name="connsiteY19303" fmla="*/ 3829551 h 3910698"/>
                <a:gd name="connsiteX19304" fmla="*/ 11118800 w 12193737"/>
                <a:gd name="connsiteY19304" fmla="*/ 3758181 h 3910698"/>
                <a:gd name="connsiteX19305" fmla="*/ 11242422 w 12193737"/>
                <a:gd name="connsiteY19305" fmla="*/ 3686811 h 3910698"/>
                <a:gd name="connsiteX19306" fmla="*/ 11242422 w 12193737"/>
                <a:gd name="connsiteY19306" fmla="*/ 3829551 h 3910698"/>
                <a:gd name="connsiteX19307" fmla="*/ 11245825 w 12193737"/>
                <a:gd name="connsiteY19307" fmla="*/ 3684855 h 3910698"/>
                <a:gd name="connsiteX19308" fmla="*/ 11250895 w 12193737"/>
                <a:gd name="connsiteY19308" fmla="*/ 3681922 h 3910698"/>
                <a:gd name="connsiteX19309" fmla="*/ 11376219 w 12193737"/>
                <a:gd name="connsiteY19309" fmla="*/ 3754271 h 3910698"/>
                <a:gd name="connsiteX19310" fmla="*/ 11245862 w 12193737"/>
                <a:gd name="connsiteY19310" fmla="*/ 3829551 h 3910698"/>
                <a:gd name="connsiteX19311" fmla="*/ 11245862 w 12193737"/>
                <a:gd name="connsiteY19311" fmla="*/ 3684855 h 3910698"/>
                <a:gd name="connsiteX19312" fmla="*/ 11377884 w 12193737"/>
                <a:gd name="connsiteY19312" fmla="*/ 3907765 h 3910698"/>
                <a:gd name="connsiteX19313" fmla="*/ 11247491 w 12193737"/>
                <a:gd name="connsiteY19313" fmla="*/ 3832448 h 3910698"/>
                <a:gd name="connsiteX19314" fmla="*/ 11377884 w 12193737"/>
                <a:gd name="connsiteY19314" fmla="*/ 3757167 h 3910698"/>
                <a:gd name="connsiteX19315" fmla="*/ 11377884 w 12193737"/>
                <a:gd name="connsiteY19315" fmla="*/ 3907729 h 3910698"/>
                <a:gd name="connsiteX19316" fmla="*/ 11377884 w 12193737"/>
                <a:gd name="connsiteY19316" fmla="*/ 3751337 h 3910698"/>
                <a:gd name="connsiteX19317" fmla="*/ 11254263 w 12193737"/>
                <a:gd name="connsiteY19317" fmla="*/ 3679967 h 3910698"/>
                <a:gd name="connsiteX19318" fmla="*/ 11377884 w 12193737"/>
                <a:gd name="connsiteY19318" fmla="*/ 3608597 h 3910698"/>
                <a:gd name="connsiteX19319" fmla="*/ 11377884 w 12193737"/>
                <a:gd name="connsiteY19319" fmla="*/ 3751337 h 3910698"/>
                <a:gd name="connsiteX19320" fmla="*/ 11506612 w 12193737"/>
                <a:gd name="connsiteY19320" fmla="*/ 3835417 h 3910698"/>
                <a:gd name="connsiteX19321" fmla="*/ 11381288 w 12193737"/>
                <a:gd name="connsiteY19321" fmla="*/ 3907765 h 3910698"/>
                <a:gd name="connsiteX19322" fmla="*/ 11381288 w 12193737"/>
                <a:gd name="connsiteY19322" fmla="*/ 3757240 h 3910698"/>
                <a:gd name="connsiteX19323" fmla="*/ 11506612 w 12193737"/>
                <a:gd name="connsiteY19323" fmla="*/ 3829587 h 3910698"/>
                <a:gd name="connsiteX19324" fmla="*/ 11506612 w 12193737"/>
                <a:gd name="connsiteY19324" fmla="*/ 3835453 h 3910698"/>
                <a:gd name="connsiteX19325" fmla="*/ 11506612 w 12193737"/>
                <a:gd name="connsiteY19325" fmla="*/ 3825641 h 3910698"/>
                <a:gd name="connsiteX19326" fmla="*/ 11382990 w 12193737"/>
                <a:gd name="connsiteY19326" fmla="*/ 3754271 h 3910698"/>
                <a:gd name="connsiteX19327" fmla="*/ 11506612 w 12193737"/>
                <a:gd name="connsiteY19327" fmla="*/ 3682936 h 3910698"/>
                <a:gd name="connsiteX19328" fmla="*/ 11506612 w 12193737"/>
                <a:gd name="connsiteY19328" fmla="*/ 3825641 h 3910698"/>
                <a:gd name="connsiteX19329" fmla="*/ 11506612 w 12193737"/>
                <a:gd name="connsiteY19329" fmla="*/ 3678989 h 3910698"/>
                <a:gd name="connsiteX19330" fmla="*/ 11381288 w 12193737"/>
                <a:gd name="connsiteY19330" fmla="*/ 3751337 h 3910698"/>
                <a:gd name="connsiteX19331" fmla="*/ 11381288 w 12193737"/>
                <a:gd name="connsiteY19331" fmla="*/ 3606642 h 3910698"/>
                <a:gd name="connsiteX19332" fmla="*/ 11386358 w 12193737"/>
                <a:gd name="connsiteY19332" fmla="*/ 3603708 h 3910698"/>
                <a:gd name="connsiteX19333" fmla="*/ 11506612 w 12193737"/>
                <a:gd name="connsiteY19333" fmla="*/ 3673123 h 3910698"/>
                <a:gd name="connsiteX19334" fmla="*/ 11506612 w 12193737"/>
                <a:gd name="connsiteY19334" fmla="*/ 3678989 h 3910698"/>
                <a:gd name="connsiteX19335" fmla="*/ 11506612 w 12193737"/>
                <a:gd name="connsiteY19335" fmla="*/ 3669213 h 3910698"/>
                <a:gd name="connsiteX19336" fmla="*/ 11389761 w 12193737"/>
                <a:gd name="connsiteY19336" fmla="*/ 3601753 h 3910698"/>
                <a:gd name="connsiteX19337" fmla="*/ 11506612 w 12193737"/>
                <a:gd name="connsiteY19337" fmla="*/ 3534294 h 3910698"/>
                <a:gd name="connsiteX19338" fmla="*/ 11506612 w 12193737"/>
                <a:gd name="connsiteY19338" fmla="*/ 3669213 h 3910698"/>
                <a:gd name="connsiteX19339" fmla="*/ 11506612 w 12193737"/>
                <a:gd name="connsiteY19339" fmla="*/ 3504963 h 3910698"/>
                <a:gd name="connsiteX19340" fmla="*/ 11389761 w 12193737"/>
                <a:gd name="connsiteY19340" fmla="*/ 3437504 h 3910698"/>
                <a:gd name="connsiteX19341" fmla="*/ 11506612 w 12193737"/>
                <a:gd name="connsiteY19341" fmla="*/ 3370044 h 3910698"/>
                <a:gd name="connsiteX19342" fmla="*/ 11506612 w 12193737"/>
                <a:gd name="connsiteY19342" fmla="*/ 3504963 h 3910698"/>
                <a:gd name="connsiteX19343" fmla="*/ 11506612 w 12193737"/>
                <a:gd name="connsiteY19343" fmla="*/ 3366134 h 3910698"/>
                <a:gd name="connsiteX19344" fmla="*/ 11386358 w 12193737"/>
                <a:gd name="connsiteY19344" fmla="*/ 3435549 h 3910698"/>
                <a:gd name="connsiteX19345" fmla="*/ 11381288 w 12193737"/>
                <a:gd name="connsiteY19345" fmla="*/ 3432615 h 3910698"/>
                <a:gd name="connsiteX19346" fmla="*/ 11381288 w 12193737"/>
                <a:gd name="connsiteY19346" fmla="*/ 3287956 h 3910698"/>
                <a:gd name="connsiteX19347" fmla="*/ 11506612 w 12193737"/>
                <a:gd name="connsiteY19347" fmla="*/ 3360304 h 3910698"/>
                <a:gd name="connsiteX19348" fmla="*/ 11506612 w 12193737"/>
                <a:gd name="connsiteY19348" fmla="*/ 3366170 h 3910698"/>
                <a:gd name="connsiteX19349" fmla="*/ 11506612 w 12193737"/>
                <a:gd name="connsiteY19349" fmla="*/ 3356357 h 3910698"/>
                <a:gd name="connsiteX19350" fmla="*/ 11382990 w 12193737"/>
                <a:gd name="connsiteY19350" fmla="*/ 3284987 h 3910698"/>
                <a:gd name="connsiteX19351" fmla="*/ 11506612 w 12193737"/>
                <a:gd name="connsiteY19351" fmla="*/ 3213616 h 3910698"/>
                <a:gd name="connsiteX19352" fmla="*/ 11506612 w 12193737"/>
                <a:gd name="connsiteY19352" fmla="*/ 3356321 h 3910698"/>
                <a:gd name="connsiteX19353" fmla="*/ 11506612 w 12193737"/>
                <a:gd name="connsiteY19353" fmla="*/ 3209706 h 3910698"/>
                <a:gd name="connsiteX19354" fmla="*/ 11381288 w 12193737"/>
                <a:gd name="connsiteY19354" fmla="*/ 3282054 h 3910698"/>
                <a:gd name="connsiteX19355" fmla="*/ 11381288 w 12193737"/>
                <a:gd name="connsiteY19355" fmla="*/ 3131528 h 3910698"/>
                <a:gd name="connsiteX19356" fmla="*/ 11506612 w 12193737"/>
                <a:gd name="connsiteY19356" fmla="*/ 3203876 h 3910698"/>
                <a:gd name="connsiteX19357" fmla="*/ 11506612 w 12193737"/>
                <a:gd name="connsiteY19357" fmla="*/ 3209742 h 3910698"/>
                <a:gd name="connsiteX19358" fmla="*/ 11506612 w 12193737"/>
                <a:gd name="connsiteY19358" fmla="*/ 3199929 h 3910698"/>
                <a:gd name="connsiteX19359" fmla="*/ 11382990 w 12193737"/>
                <a:gd name="connsiteY19359" fmla="*/ 3128559 h 3910698"/>
                <a:gd name="connsiteX19360" fmla="*/ 11506612 w 12193737"/>
                <a:gd name="connsiteY19360" fmla="*/ 3057188 h 3910698"/>
                <a:gd name="connsiteX19361" fmla="*/ 11506612 w 12193737"/>
                <a:gd name="connsiteY19361" fmla="*/ 3199929 h 3910698"/>
                <a:gd name="connsiteX19362" fmla="*/ 11506612 w 12193737"/>
                <a:gd name="connsiteY19362" fmla="*/ 3053278 h 3910698"/>
                <a:gd name="connsiteX19363" fmla="*/ 11381288 w 12193737"/>
                <a:gd name="connsiteY19363" fmla="*/ 3125626 h 3910698"/>
                <a:gd name="connsiteX19364" fmla="*/ 11381288 w 12193737"/>
                <a:gd name="connsiteY19364" fmla="*/ 2975100 h 3910698"/>
                <a:gd name="connsiteX19365" fmla="*/ 11506612 w 12193737"/>
                <a:gd name="connsiteY19365" fmla="*/ 3047448 h 3910698"/>
                <a:gd name="connsiteX19366" fmla="*/ 11506612 w 12193737"/>
                <a:gd name="connsiteY19366" fmla="*/ 3053314 h 3910698"/>
                <a:gd name="connsiteX19367" fmla="*/ 11506612 w 12193737"/>
                <a:gd name="connsiteY19367" fmla="*/ 3043501 h 3910698"/>
                <a:gd name="connsiteX19368" fmla="*/ 11382990 w 12193737"/>
                <a:gd name="connsiteY19368" fmla="*/ 2972131 h 3910698"/>
                <a:gd name="connsiteX19369" fmla="*/ 11506612 w 12193737"/>
                <a:gd name="connsiteY19369" fmla="*/ 2900797 h 3910698"/>
                <a:gd name="connsiteX19370" fmla="*/ 11506612 w 12193737"/>
                <a:gd name="connsiteY19370" fmla="*/ 3043501 h 3910698"/>
                <a:gd name="connsiteX19371" fmla="*/ 11506612 w 12193737"/>
                <a:gd name="connsiteY19371" fmla="*/ 2896850 h 3910698"/>
                <a:gd name="connsiteX19372" fmla="*/ 11381288 w 12193737"/>
                <a:gd name="connsiteY19372" fmla="*/ 2969198 h 3910698"/>
                <a:gd name="connsiteX19373" fmla="*/ 11381288 w 12193737"/>
                <a:gd name="connsiteY19373" fmla="*/ 2824538 h 3910698"/>
                <a:gd name="connsiteX19374" fmla="*/ 11386358 w 12193737"/>
                <a:gd name="connsiteY19374" fmla="*/ 2821605 h 3910698"/>
                <a:gd name="connsiteX19375" fmla="*/ 11506612 w 12193737"/>
                <a:gd name="connsiteY19375" fmla="*/ 2891020 h 3910698"/>
                <a:gd name="connsiteX19376" fmla="*/ 11506612 w 12193737"/>
                <a:gd name="connsiteY19376" fmla="*/ 2896886 h 3910698"/>
                <a:gd name="connsiteX19377" fmla="*/ 11506612 w 12193737"/>
                <a:gd name="connsiteY19377" fmla="*/ 2887073 h 3910698"/>
                <a:gd name="connsiteX19378" fmla="*/ 11389761 w 12193737"/>
                <a:gd name="connsiteY19378" fmla="*/ 2819613 h 3910698"/>
                <a:gd name="connsiteX19379" fmla="*/ 11506612 w 12193737"/>
                <a:gd name="connsiteY19379" fmla="*/ 2752154 h 3910698"/>
                <a:gd name="connsiteX19380" fmla="*/ 11506612 w 12193737"/>
                <a:gd name="connsiteY19380" fmla="*/ 2887037 h 3910698"/>
                <a:gd name="connsiteX19381" fmla="*/ 11506612 w 12193737"/>
                <a:gd name="connsiteY19381" fmla="*/ 2722824 h 3910698"/>
                <a:gd name="connsiteX19382" fmla="*/ 11389761 w 12193737"/>
                <a:gd name="connsiteY19382" fmla="*/ 2655364 h 3910698"/>
                <a:gd name="connsiteX19383" fmla="*/ 11506612 w 12193737"/>
                <a:gd name="connsiteY19383" fmla="*/ 2587905 h 3910698"/>
                <a:gd name="connsiteX19384" fmla="*/ 11506612 w 12193737"/>
                <a:gd name="connsiteY19384" fmla="*/ 2722824 h 3910698"/>
                <a:gd name="connsiteX19385" fmla="*/ 11506612 w 12193737"/>
                <a:gd name="connsiteY19385" fmla="*/ 2583994 h 3910698"/>
                <a:gd name="connsiteX19386" fmla="*/ 11386358 w 12193737"/>
                <a:gd name="connsiteY19386" fmla="*/ 2653409 h 3910698"/>
                <a:gd name="connsiteX19387" fmla="*/ 11381288 w 12193737"/>
                <a:gd name="connsiteY19387" fmla="*/ 2650476 h 3910698"/>
                <a:gd name="connsiteX19388" fmla="*/ 11381288 w 12193737"/>
                <a:gd name="connsiteY19388" fmla="*/ 2505816 h 3910698"/>
                <a:gd name="connsiteX19389" fmla="*/ 11506612 w 12193737"/>
                <a:gd name="connsiteY19389" fmla="*/ 2578164 h 3910698"/>
                <a:gd name="connsiteX19390" fmla="*/ 11506612 w 12193737"/>
                <a:gd name="connsiteY19390" fmla="*/ 2584030 h 3910698"/>
                <a:gd name="connsiteX19391" fmla="*/ 11506612 w 12193737"/>
                <a:gd name="connsiteY19391" fmla="*/ 2574217 h 3910698"/>
                <a:gd name="connsiteX19392" fmla="*/ 11382990 w 12193737"/>
                <a:gd name="connsiteY19392" fmla="*/ 2502847 h 3910698"/>
                <a:gd name="connsiteX19393" fmla="*/ 11506612 w 12193737"/>
                <a:gd name="connsiteY19393" fmla="*/ 2431477 h 3910698"/>
                <a:gd name="connsiteX19394" fmla="*/ 11506612 w 12193737"/>
                <a:gd name="connsiteY19394" fmla="*/ 2574217 h 3910698"/>
                <a:gd name="connsiteX19395" fmla="*/ 11506612 w 12193737"/>
                <a:gd name="connsiteY19395" fmla="*/ 2427566 h 3910698"/>
                <a:gd name="connsiteX19396" fmla="*/ 11381288 w 12193737"/>
                <a:gd name="connsiteY19396" fmla="*/ 2499914 h 3910698"/>
                <a:gd name="connsiteX19397" fmla="*/ 11381288 w 12193737"/>
                <a:gd name="connsiteY19397" fmla="*/ 2349388 h 3910698"/>
                <a:gd name="connsiteX19398" fmla="*/ 11506612 w 12193737"/>
                <a:gd name="connsiteY19398" fmla="*/ 2421736 h 3910698"/>
                <a:gd name="connsiteX19399" fmla="*/ 11506612 w 12193737"/>
                <a:gd name="connsiteY19399" fmla="*/ 2427602 h 3910698"/>
                <a:gd name="connsiteX19400" fmla="*/ 11506612 w 12193737"/>
                <a:gd name="connsiteY19400" fmla="*/ 2417789 h 3910698"/>
                <a:gd name="connsiteX19401" fmla="*/ 11382990 w 12193737"/>
                <a:gd name="connsiteY19401" fmla="*/ 2346419 h 3910698"/>
                <a:gd name="connsiteX19402" fmla="*/ 11506612 w 12193737"/>
                <a:gd name="connsiteY19402" fmla="*/ 2275049 h 3910698"/>
                <a:gd name="connsiteX19403" fmla="*/ 11506612 w 12193737"/>
                <a:gd name="connsiteY19403" fmla="*/ 2417789 h 3910698"/>
                <a:gd name="connsiteX19404" fmla="*/ 11506612 w 12193737"/>
                <a:gd name="connsiteY19404" fmla="*/ 2271138 h 3910698"/>
                <a:gd name="connsiteX19405" fmla="*/ 11381288 w 12193737"/>
                <a:gd name="connsiteY19405" fmla="*/ 2343486 h 3910698"/>
                <a:gd name="connsiteX19406" fmla="*/ 11381288 w 12193737"/>
                <a:gd name="connsiteY19406" fmla="*/ 2192960 h 3910698"/>
                <a:gd name="connsiteX19407" fmla="*/ 11506612 w 12193737"/>
                <a:gd name="connsiteY19407" fmla="*/ 2265308 h 3910698"/>
                <a:gd name="connsiteX19408" fmla="*/ 11506612 w 12193737"/>
                <a:gd name="connsiteY19408" fmla="*/ 2271174 h 3910698"/>
                <a:gd name="connsiteX19409" fmla="*/ 11506612 w 12193737"/>
                <a:gd name="connsiteY19409" fmla="*/ 2261361 h 3910698"/>
                <a:gd name="connsiteX19410" fmla="*/ 11382990 w 12193737"/>
                <a:gd name="connsiteY19410" fmla="*/ 2189991 h 3910698"/>
                <a:gd name="connsiteX19411" fmla="*/ 11506612 w 12193737"/>
                <a:gd name="connsiteY19411" fmla="*/ 2118621 h 3910698"/>
                <a:gd name="connsiteX19412" fmla="*/ 11506612 w 12193737"/>
                <a:gd name="connsiteY19412" fmla="*/ 2261361 h 3910698"/>
                <a:gd name="connsiteX19413" fmla="*/ 11506612 w 12193737"/>
                <a:gd name="connsiteY19413" fmla="*/ 2114710 h 3910698"/>
                <a:gd name="connsiteX19414" fmla="*/ 11381288 w 12193737"/>
                <a:gd name="connsiteY19414" fmla="*/ 2187058 h 3910698"/>
                <a:gd name="connsiteX19415" fmla="*/ 11381288 w 12193737"/>
                <a:gd name="connsiteY19415" fmla="*/ 2042362 h 3910698"/>
                <a:gd name="connsiteX19416" fmla="*/ 11386394 w 12193737"/>
                <a:gd name="connsiteY19416" fmla="*/ 2039429 h 3910698"/>
                <a:gd name="connsiteX19417" fmla="*/ 11506612 w 12193737"/>
                <a:gd name="connsiteY19417" fmla="*/ 2108844 h 3910698"/>
                <a:gd name="connsiteX19418" fmla="*/ 11506612 w 12193737"/>
                <a:gd name="connsiteY19418" fmla="*/ 2114710 h 3910698"/>
                <a:gd name="connsiteX19419" fmla="*/ 11506612 w 12193737"/>
                <a:gd name="connsiteY19419" fmla="*/ 2104933 h 3910698"/>
                <a:gd name="connsiteX19420" fmla="*/ 11389797 w 12193737"/>
                <a:gd name="connsiteY19420" fmla="*/ 2037474 h 3910698"/>
                <a:gd name="connsiteX19421" fmla="*/ 11506612 w 12193737"/>
                <a:gd name="connsiteY19421" fmla="*/ 1970014 h 3910698"/>
                <a:gd name="connsiteX19422" fmla="*/ 11506612 w 12193737"/>
                <a:gd name="connsiteY19422" fmla="*/ 2104933 h 3910698"/>
                <a:gd name="connsiteX19423" fmla="*/ 11506612 w 12193737"/>
                <a:gd name="connsiteY19423" fmla="*/ 1940684 h 3910698"/>
                <a:gd name="connsiteX19424" fmla="*/ 11389761 w 12193737"/>
                <a:gd name="connsiteY19424" fmla="*/ 1873225 h 3910698"/>
                <a:gd name="connsiteX19425" fmla="*/ 11506612 w 12193737"/>
                <a:gd name="connsiteY19425" fmla="*/ 1805765 h 3910698"/>
                <a:gd name="connsiteX19426" fmla="*/ 11506612 w 12193737"/>
                <a:gd name="connsiteY19426" fmla="*/ 1940684 h 3910698"/>
                <a:gd name="connsiteX19427" fmla="*/ 11506612 w 12193737"/>
                <a:gd name="connsiteY19427" fmla="*/ 1801854 h 3910698"/>
                <a:gd name="connsiteX19428" fmla="*/ 11386358 w 12193737"/>
                <a:gd name="connsiteY19428" fmla="*/ 1871269 h 3910698"/>
                <a:gd name="connsiteX19429" fmla="*/ 11381288 w 12193737"/>
                <a:gd name="connsiteY19429" fmla="*/ 1868336 h 3910698"/>
                <a:gd name="connsiteX19430" fmla="*/ 11381288 w 12193737"/>
                <a:gd name="connsiteY19430" fmla="*/ 1723640 h 3910698"/>
                <a:gd name="connsiteX19431" fmla="*/ 11506612 w 12193737"/>
                <a:gd name="connsiteY19431" fmla="*/ 1795988 h 3910698"/>
                <a:gd name="connsiteX19432" fmla="*/ 11506612 w 12193737"/>
                <a:gd name="connsiteY19432" fmla="*/ 1801854 h 3910698"/>
                <a:gd name="connsiteX19433" fmla="*/ 11506612 w 12193737"/>
                <a:gd name="connsiteY19433" fmla="*/ 1792078 h 3910698"/>
                <a:gd name="connsiteX19434" fmla="*/ 11382990 w 12193737"/>
                <a:gd name="connsiteY19434" fmla="*/ 1720707 h 3910698"/>
                <a:gd name="connsiteX19435" fmla="*/ 11506612 w 12193737"/>
                <a:gd name="connsiteY19435" fmla="*/ 1649337 h 3910698"/>
                <a:gd name="connsiteX19436" fmla="*/ 11506612 w 12193737"/>
                <a:gd name="connsiteY19436" fmla="*/ 1792078 h 3910698"/>
                <a:gd name="connsiteX19437" fmla="*/ 11506612 w 12193737"/>
                <a:gd name="connsiteY19437" fmla="*/ 1645426 h 3910698"/>
                <a:gd name="connsiteX19438" fmla="*/ 11381288 w 12193737"/>
                <a:gd name="connsiteY19438" fmla="*/ 1717774 h 3910698"/>
                <a:gd name="connsiteX19439" fmla="*/ 11381288 w 12193737"/>
                <a:gd name="connsiteY19439" fmla="*/ 1567249 h 3910698"/>
                <a:gd name="connsiteX19440" fmla="*/ 11506612 w 12193737"/>
                <a:gd name="connsiteY19440" fmla="*/ 1639596 h 3910698"/>
                <a:gd name="connsiteX19441" fmla="*/ 11506612 w 12193737"/>
                <a:gd name="connsiteY19441" fmla="*/ 1645463 h 3910698"/>
                <a:gd name="connsiteX19442" fmla="*/ 11506612 w 12193737"/>
                <a:gd name="connsiteY19442" fmla="*/ 1635650 h 3910698"/>
                <a:gd name="connsiteX19443" fmla="*/ 11382990 w 12193737"/>
                <a:gd name="connsiteY19443" fmla="*/ 1564279 h 3910698"/>
                <a:gd name="connsiteX19444" fmla="*/ 11506612 w 12193737"/>
                <a:gd name="connsiteY19444" fmla="*/ 1492909 h 3910698"/>
                <a:gd name="connsiteX19445" fmla="*/ 11506612 w 12193737"/>
                <a:gd name="connsiteY19445" fmla="*/ 1635650 h 3910698"/>
                <a:gd name="connsiteX19446" fmla="*/ 11506612 w 12193737"/>
                <a:gd name="connsiteY19446" fmla="*/ 1488998 h 3910698"/>
                <a:gd name="connsiteX19447" fmla="*/ 11381288 w 12193737"/>
                <a:gd name="connsiteY19447" fmla="*/ 1561346 h 3910698"/>
                <a:gd name="connsiteX19448" fmla="*/ 11381288 w 12193737"/>
                <a:gd name="connsiteY19448" fmla="*/ 1410784 h 3910698"/>
                <a:gd name="connsiteX19449" fmla="*/ 11506612 w 12193737"/>
                <a:gd name="connsiteY19449" fmla="*/ 1483132 h 3910698"/>
                <a:gd name="connsiteX19450" fmla="*/ 11506612 w 12193737"/>
                <a:gd name="connsiteY19450" fmla="*/ 1488998 h 3910698"/>
                <a:gd name="connsiteX19451" fmla="*/ 11506612 w 12193737"/>
                <a:gd name="connsiteY19451" fmla="*/ 1479222 h 3910698"/>
                <a:gd name="connsiteX19452" fmla="*/ 11382990 w 12193737"/>
                <a:gd name="connsiteY19452" fmla="*/ 1407851 h 3910698"/>
                <a:gd name="connsiteX19453" fmla="*/ 11506612 w 12193737"/>
                <a:gd name="connsiteY19453" fmla="*/ 1336481 h 3910698"/>
                <a:gd name="connsiteX19454" fmla="*/ 11506612 w 12193737"/>
                <a:gd name="connsiteY19454" fmla="*/ 1479222 h 3910698"/>
                <a:gd name="connsiteX19455" fmla="*/ 11506612 w 12193737"/>
                <a:gd name="connsiteY19455" fmla="*/ 1332570 h 3910698"/>
                <a:gd name="connsiteX19456" fmla="*/ 11381288 w 12193737"/>
                <a:gd name="connsiteY19456" fmla="*/ 1404918 h 3910698"/>
                <a:gd name="connsiteX19457" fmla="*/ 11381288 w 12193737"/>
                <a:gd name="connsiteY19457" fmla="*/ 1260223 h 3910698"/>
                <a:gd name="connsiteX19458" fmla="*/ 11386358 w 12193737"/>
                <a:gd name="connsiteY19458" fmla="*/ 1257290 h 3910698"/>
                <a:gd name="connsiteX19459" fmla="*/ 11506612 w 12193737"/>
                <a:gd name="connsiteY19459" fmla="*/ 1326704 h 3910698"/>
                <a:gd name="connsiteX19460" fmla="*/ 11506612 w 12193737"/>
                <a:gd name="connsiteY19460" fmla="*/ 1332570 h 3910698"/>
                <a:gd name="connsiteX19461" fmla="*/ 11506612 w 12193737"/>
                <a:gd name="connsiteY19461" fmla="*/ 1322794 h 3910698"/>
                <a:gd name="connsiteX19462" fmla="*/ 11389761 w 12193737"/>
                <a:gd name="connsiteY19462" fmla="*/ 1255334 h 3910698"/>
                <a:gd name="connsiteX19463" fmla="*/ 11506612 w 12193737"/>
                <a:gd name="connsiteY19463" fmla="*/ 1187875 h 3910698"/>
                <a:gd name="connsiteX19464" fmla="*/ 11506612 w 12193737"/>
                <a:gd name="connsiteY19464" fmla="*/ 1322794 h 3910698"/>
                <a:gd name="connsiteX19465" fmla="*/ 11506612 w 12193737"/>
                <a:gd name="connsiteY19465" fmla="*/ 1158544 h 3910698"/>
                <a:gd name="connsiteX19466" fmla="*/ 11389761 w 12193737"/>
                <a:gd name="connsiteY19466" fmla="*/ 1091085 h 3910698"/>
                <a:gd name="connsiteX19467" fmla="*/ 11506612 w 12193737"/>
                <a:gd name="connsiteY19467" fmla="*/ 1023625 h 3910698"/>
                <a:gd name="connsiteX19468" fmla="*/ 11506612 w 12193737"/>
                <a:gd name="connsiteY19468" fmla="*/ 1158544 h 3910698"/>
                <a:gd name="connsiteX19469" fmla="*/ 11506612 w 12193737"/>
                <a:gd name="connsiteY19469" fmla="*/ 1019715 h 3910698"/>
                <a:gd name="connsiteX19470" fmla="*/ 11386358 w 12193737"/>
                <a:gd name="connsiteY19470" fmla="*/ 1089129 h 3910698"/>
                <a:gd name="connsiteX19471" fmla="*/ 11381288 w 12193737"/>
                <a:gd name="connsiteY19471" fmla="*/ 1086196 h 3910698"/>
                <a:gd name="connsiteX19472" fmla="*/ 11381288 w 12193737"/>
                <a:gd name="connsiteY19472" fmla="*/ 941501 h 3910698"/>
                <a:gd name="connsiteX19473" fmla="*/ 11506612 w 12193737"/>
                <a:gd name="connsiteY19473" fmla="*/ 1013848 h 3910698"/>
                <a:gd name="connsiteX19474" fmla="*/ 11506612 w 12193737"/>
                <a:gd name="connsiteY19474" fmla="*/ 1019715 h 3910698"/>
                <a:gd name="connsiteX19475" fmla="*/ 11506612 w 12193737"/>
                <a:gd name="connsiteY19475" fmla="*/ 1009938 h 3910698"/>
                <a:gd name="connsiteX19476" fmla="*/ 11382990 w 12193737"/>
                <a:gd name="connsiteY19476" fmla="*/ 938568 h 3910698"/>
                <a:gd name="connsiteX19477" fmla="*/ 11506612 w 12193737"/>
                <a:gd name="connsiteY19477" fmla="*/ 867197 h 3910698"/>
                <a:gd name="connsiteX19478" fmla="*/ 11506612 w 12193737"/>
                <a:gd name="connsiteY19478" fmla="*/ 1009938 h 3910698"/>
                <a:gd name="connsiteX19479" fmla="*/ 11506612 w 12193737"/>
                <a:gd name="connsiteY19479" fmla="*/ 863287 h 3910698"/>
                <a:gd name="connsiteX19480" fmla="*/ 11381288 w 12193737"/>
                <a:gd name="connsiteY19480" fmla="*/ 935635 h 3910698"/>
                <a:gd name="connsiteX19481" fmla="*/ 11381288 w 12193737"/>
                <a:gd name="connsiteY19481" fmla="*/ 785073 h 3910698"/>
                <a:gd name="connsiteX19482" fmla="*/ 11506612 w 12193737"/>
                <a:gd name="connsiteY19482" fmla="*/ 857421 h 3910698"/>
                <a:gd name="connsiteX19483" fmla="*/ 11506612 w 12193737"/>
                <a:gd name="connsiteY19483" fmla="*/ 863287 h 3910698"/>
                <a:gd name="connsiteX19484" fmla="*/ 11506612 w 12193737"/>
                <a:gd name="connsiteY19484" fmla="*/ 853510 h 3910698"/>
                <a:gd name="connsiteX19485" fmla="*/ 11382990 w 12193737"/>
                <a:gd name="connsiteY19485" fmla="*/ 782140 h 3910698"/>
                <a:gd name="connsiteX19486" fmla="*/ 11506612 w 12193737"/>
                <a:gd name="connsiteY19486" fmla="*/ 710769 h 3910698"/>
                <a:gd name="connsiteX19487" fmla="*/ 11506612 w 12193737"/>
                <a:gd name="connsiteY19487" fmla="*/ 853510 h 3910698"/>
                <a:gd name="connsiteX19488" fmla="*/ 11506612 w 12193737"/>
                <a:gd name="connsiteY19488" fmla="*/ 706859 h 3910698"/>
                <a:gd name="connsiteX19489" fmla="*/ 11381288 w 12193737"/>
                <a:gd name="connsiteY19489" fmla="*/ 779207 h 3910698"/>
                <a:gd name="connsiteX19490" fmla="*/ 11381288 w 12193737"/>
                <a:gd name="connsiteY19490" fmla="*/ 628681 h 3910698"/>
                <a:gd name="connsiteX19491" fmla="*/ 11506612 w 12193737"/>
                <a:gd name="connsiteY19491" fmla="*/ 701029 h 3910698"/>
                <a:gd name="connsiteX19492" fmla="*/ 11506612 w 12193737"/>
                <a:gd name="connsiteY19492" fmla="*/ 706895 h 3910698"/>
                <a:gd name="connsiteX19493" fmla="*/ 11506612 w 12193737"/>
                <a:gd name="connsiteY19493" fmla="*/ 697082 h 3910698"/>
                <a:gd name="connsiteX19494" fmla="*/ 11382990 w 12193737"/>
                <a:gd name="connsiteY19494" fmla="*/ 625712 h 3910698"/>
                <a:gd name="connsiteX19495" fmla="*/ 11506612 w 12193737"/>
                <a:gd name="connsiteY19495" fmla="*/ 554341 h 3910698"/>
                <a:gd name="connsiteX19496" fmla="*/ 11506612 w 12193737"/>
                <a:gd name="connsiteY19496" fmla="*/ 697082 h 3910698"/>
                <a:gd name="connsiteX19497" fmla="*/ 11506612 w 12193737"/>
                <a:gd name="connsiteY19497" fmla="*/ 550431 h 3910698"/>
                <a:gd name="connsiteX19498" fmla="*/ 11381288 w 12193737"/>
                <a:gd name="connsiteY19498" fmla="*/ 622779 h 3910698"/>
                <a:gd name="connsiteX19499" fmla="*/ 11381288 w 12193737"/>
                <a:gd name="connsiteY19499" fmla="*/ 478083 h 3910698"/>
                <a:gd name="connsiteX19500" fmla="*/ 11386358 w 12193737"/>
                <a:gd name="connsiteY19500" fmla="*/ 475150 h 3910698"/>
                <a:gd name="connsiteX19501" fmla="*/ 11506612 w 12193737"/>
                <a:gd name="connsiteY19501" fmla="*/ 544565 h 3910698"/>
                <a:gd name="connsiteX19502" fmla="*/ 11506612 w 12193737"/>
                <a:gd name="connsiteY19502" fmla="*/ 550431 h 3910698"/>
                <a:gd name="connsiteX19503" fmla="*/ 11506612 w 12193737"/>
                <a:gd name="connsiteY19503" fmla="*/ 540654 h 3910698"/>
                <a:gd name="connsiteX19504" fmla="*/ 11389761 w 12193737"/>
                <a:gd name="connsiteY19504" fmla="*/ 473194 h 3910698"/>
                <a:gd name="connsiteX19505" fmla="*/ 11506612 w 12193737"/>
                <a:gd name="connsiteY19505" fmla="*/ 405735 h 3910698"/>
                <a:gd name="connsiteX19506" fmla="*/ 11506612 w 12193737"/>
                <a:gd name="connsiteY19506" fmla="*/ 540654 h 3910698"/>
                <a:gd name="connsiteX19507" fmla="*/ 11506612 w 12193737"/>
                <a:gd name="connsiteY19507" fmla="*/ 376405 h 3910698"/>
                <a:gd name="connsiteX19508" fmla="*/ 11389761 w 12193737"/>
                <a:gd name="connsiteY19508" fmla="*/ 308945 h 3910698"/>
                <a:gd name="connsiteX19509" fmla="*/ 11506612 w 12193737"/>
                <a:gd name="connsiteY19509" fmla="*/ 241486 h 3910698"/>
                <a:gd name="connsiteX19510" fmla="*/ 11506612 w 12193737"/>
                <a:gd name="connsiteY19510" fmla="*/ 376405 h 3910698"/>
                <a:gd name="connsiteX19511" fmla="*/ 11506612 w 12193737"/>
                <a:gd name="connsiteY19511" fmla="*/ 237575 h 3910698"/>
                <a:gd name="connsiteX19512" fmla="*/ 11386358 w 12193737"/>
                <a:gd name="connsiteY19512" fmla="*/ 306990 h 3910698"/>
                <a:gd name="connsiteX19513" fmla="*/ 11381288 w 12193737"/>
                <a:gd name="connsiteY19513" fmla="*/ 304057 h 3910698"/>
                <a:gd name="connsiteX19514" fmla="*/ 11381288 w 12193737"/>
                <a:gd name="connsiteY19514" fmla="*/ 159361 h 3910698"/>
                <a:gd name="connsiteX19515" fmla="*/ 11506612 w 12193737"/>
                <a:gd name="connsiteY19515" fmla="*/ 231709 h 3910698"/>
                <a:gd name="connsiteX19516" fmla="*/ 11506612 w 12193737"/>
                <a:gd name="connsiteY19516" fmla="*/ 237575 h 3910698"/>
                <a:gd name="connsiteX19517" fmla="*/ 11506612 w 12193737"/>
                <a:gd name="connsiteY19517" fmla="*/ 227798 h 3910698"/>
                <a:gd name="connsiteX19518" fmla="*/ 11382990 w 12193737"/>
                <a:gd name="connsiteY19518" fmla="*/ 156428 h 3910698"/>
                <a:gd name="connsiteX19519" fmla="*/ 11506612 w 12193737"/>
                <a:gd name="connsiteY19519" fmla="*/ 85058 h 3910698"/>
                <a:gd name="connsiteX19520" fmla="*/ 11506612 w 12193737"/>
                <a:gd name="connsiteY19520" fmla="*/ 227798 h 3910698"/>
                <a:gd name="connsiteX19521" fmla="*/ 11506612 w 12193737"/>
                <a:gd name="connsiteY19521" fmla="*/ 81147 h 3910698"/>
                <a:gd name="connsiteX19522" fmla="*/ 11381288 w 12193737"/>
                <a:gd name="connsiteY19522" fmla="*/ 153495 h 3910698"/>
                <a:gd name="connsiteX19523" fmla="*/ 11381288 w 12193737"/>
                <a:gd name="connsiteY19523" fmla="*/ 2933 h 3910698"/>
                <a:gd name="connsiteX19524" fmla="*/ 11506612 w 12193737"/>
                <a:gd name="connsiteY19524" fmla="*/ 75281 h 3910698"/>
                <a:gd name="connsiteX19525" fmla="*/ 11506612 w 12193737"/>
                <a:gd name="connsiteY19525" fmla="*/ 81147 h 3910698"/>
                <a:gd name="connsiteX19526" fmla="*/ 12055270 w 12193737"/>
                <a:gd name="connsiteY19526" fmla="*/ 88968 h 3910698"/>
                <a:gd name="connsiteX19527" fmla="*/ 12055270 w 12193737"/>
                <a:gd name="connsiteY19527" fmla="*/ 231709 h 3910698"/>
                <a:gd name="connsiteX19528" fmla="*/ 11931648 w 12193737"/>
                <a:gd name="connsiteY19528" fmla="*/ 160339 h 3910698"/>
                <a:gd name="connsiteX19529" fmla="*/ 12055270 w 12193737"/>
                <a:gd name="connsiteY19529" fmla="*/ 88968 h 3910698"/>
                <a:gd name="connsiteX19530" fmla="*/ 11923175 w 12193737"/>
                <a:gd name="connsiteY19530" fmla="*/ 1097929 h 3910698"/>
                <a:gd name="connsiteX19531" fmla="*/ 12053568 w 12193737"/>
                <a:gd name="connsiteY19531" fmla="*/ 1173210 h 3910698"/>
                <a:gd name="connsiteX19532" fmla="*/ 11923175 w 12193737"/>
                <a:gd name="connsiteY19532" fmla="*/ 1248490 h 3910698"/>
                <a:gd name="connsiteX19533" fmla="*/ 11923175 w 12193737"/>
                <a:gd name="connsiteY19533" fmla="*/ 1097929 h 3910698"/>
                <a:gd name="connsiteX19534" fmla="*/ 11923175 w 12193737"/>
                <a:gd name="connsiteY19534" fmla="*/ 1880068 h 3910698"/>
                <a:gd name="connsiteX19535" fmla="*/ 12053568 w 12193737"/>
                <a:gd name="connsiteY19535" fmla="*/ 1955349 h 3910698"/>
                <a:gd name="connsiteX19536" fmla="*/ 11923175 w 12193737"/>
                <a:gd name="connsiteY19536" fmla="*/ 2030630 h 3910698"/>
                <a:gd name="connsiteX19537" fmla="*/ 11923175 w 12193737"/>
                <a:gd name="connsiteY19537" fmla="*/ 1880104 h 3910698"/>
                <a:gd name="connsiteX19538" fmla="*/ 11923175 w 12193737"/>
                <a:gd name="connsiteY19538" fmla="*/ 2662208 h 3910698"/>
                <a:gd name="connsiteX19539" fmla="*/ 12053532 w 12193737"/>
                <a:gd name="connsiteY19539" fmla="*/ 2737453 h 3910698"/>
                <a:gd name="connsiteX19540" fmla="*/ 11923175 w 12193737"/>
                <a:gd name="connsiteY19540" fmla="*/ 2812734 h 3910698"/>
                <a:gd name="connsiteX19541" fmla="*/ 11923175 w 12193737"/>
                <a:gd name="connsiteY19541" fmla="*/ 2662208 h 3910698"/>
                <a:gd name="connsiteX19542" fmla="*/ 11784308 w 12193737"/>
                <a:gd name="connsiteY19542" fmla="*/ 3203840 h 3910698"/>
                <a:gd name="connsiteX19543" fmla="*/ 11653915 w 12193737"/>
                <a:gd name="connsiteY19543" fmla="*/ 3128559 h 3910698"/>
                <a:gd name="connsiteX19544" fmla="*/ 11784308 w 12193737"/>
                <a:gd name="connsiteY19544" fmla="*/ 3053278 h 3910698"/>
                <a:gd name="connsiteX19545" fmla="*/ 11784308 w 12193737"/>
                <a:gd name="connsiteY19545" fmla="*/ 3203840 h 3910698"/>
                <a:gd name="connsiteX19546" fmla="*/ 11784308 w 12193737"/>
                <a:gd name="connsiteY19546" fmla="*/ 2421664 h 3910698"/>
                <a:gd name="connsiteX19547" fmla="*/ 11653915 w 12193737"/>
                <a:gd name="connsiteY19547" fmla="*/ 2346419 h 3910698"/>
                <a:gd name="connsiteX19548" fmla="*/ 11784308 w 12193737"/>
                <a:gd name="connsiteY19548" fmla="*/ 2271138 h 3910698"/>
                <a:gd name="connsiteX19549" fmla="*/ 11784308 w 12193737"/>
                <a:gd name="connsiteY19549" fmla="*/ 2421664 h 3910698"/>
                <a:gd name="connsiteX19550" fmla="*/ 11784308 w 12193737"/>
                <a:gd name="connsiteY19550" fmla="*/ 1639524 h 3910698"/>
                <a:gd name="connsiteX19551" fmla="*/ 11653951 w 12193737"/>
                <a:gd name="connsiteY19551" fmla="*/ 1564243 h 3910698"/>
                <a:gd name="connsiteX19552" fmla="*/ 11784308 w 12193737"/>
                <a:gd name="connsiteY19552" fmla="*/ 1488962 h 3910698"/>
                <a:gd name="connsiteX19553" fmla="*/ 11784308 w 12193737"/>
                <a:gd name="connsiteY19553" fmla="*/ 1639488 h 3910698"/>
                <a:gd name="connsiteX19554" fmla="*/ 11784308 w 12193737"/>
                <a:gd name="connsiteY19554" fmla="*/ 857421 h 3910698"/>
                <a:gd name="connsiteX19555" fmla="*/ 11653915 w 12193737"/>
                <a:gd name="connsiteY19555" fmla="*/ 782140 h 3910698"/>
                <a:gd name="connsiteX19556" fmla="*/ 11784308 w 12193737"/>
                <a:gd name="connsiteY19556" fmla="*/ 706859 h 3910698"/>
                <a:gd name="connsiteX19557" fmla="*/ 11784308 w 12193737"/>
                <a:gd name="connsiteY19557" fmla="*/ 857384 h 3910698"/>
                <a:gd name="connsiteX19558" fmla="*/ 11787713 w 12193737"/>
                <a:gd name="connsiteY19558" fmla="*/ 558252 h 3910698"/>
                <a:gd name="connsiteX19559" fmla="*/ 11911298 w 12193737"/>
                <a:gd name="connsiteY19559" fmla="*/ 629622 h 3910698"/>
                <a:gd name="connsiteX19560" fmla="*/ 11787713 w 12193737"/>
                <a:gd name="connsiteY19560" fmla="*/ 700993 h 3910698"/>
                <a:gd name="connsiteX19561" fmla="*/ 11787713 w 12193737"/>
                <a:gd name="connsiteY19561" fmla="*/ 558252 h 3910698"/>
                <a:gd name="connsiteX19562" fmla="*/ 11918070 w 12193737"/>
                <a:gd name="connsiteY19562" fmla="*/ 782140 h 3910698"/>
                <a:gd name="connsiteX19563" fmla="*/ 11787713 w 12193737"/>
                <a:gd name="connsiteY19563" fmla="*/ 857421 h 3910698"/>
                <a:gd name="connsiteX19564" fmla="*/ 11787713 w 12193737"/>
                <a:gd name="connsiteY19564" fmla="*/ 706859 h 3910698"/>
                <a:gd name="connsiteX19565" fmla="*/ 11918070 w 12193737"/>
                <a:gd name="connsiteY19565" fmla="*/ 782140 h 3910698"/>
                <a:gd name="connsiteX19566" fmla="*/ 11787713 w 12193737"/>
                <a:gd name="connsiteY19566" fmla="*/ 863287 h 3910698"/>
                <a:gd name="connsiteX19567" fmla="*/ 11911334 w 12193737"/>
                <a:gd name="connsiteY19567" fmla="*/ 934657 h 3910698"/>
                <a:gd name="connsiteX19568" fmla="*/ 11787713 w 12193737"/>
                <a:gd name="connsiteY19568" fmla="*/ 1006027 h 3910698"/>
                <a:gd name="connsiteX19569" fmla="*/ 11787713 w 12193737"/>
                <a:gd name="connsiteY19569" fmla="*/ 863287 h 3910698"/>
                <a:gd name="connsiteX19570" fmla="*/ 11792782 w 12193737"/>
                <a:gd name="connsiteY19570" fmla="*/ 1022648 h 3910698"/>
                <a:gd name="connsiteX19571" fmla="*/ 11918106 w 12193737"/>
                <a:gd name="connsiteY19571" fmla="*/ 1094996 h 3910698"/>
                <a:gd name="connsiteX19572" fmla="*/ 11787713 w 12193737"/>
                <a:gd name="connsiteY19572" fmla="*/ 1170276 h 3910698"/>
                <a:gd name="connsiteX19573" fmla="*/ 11787713 w 12193737"/>
                <a:gd name="connsiteY19573" fmla="*/ 1025581 h 3910698"/>
                <a:gd name="connsiteX19574" fmla="*/ 11792782 w 12193737"/>
                <a:gd name="connsiteY19574" fmla="*/ 1022648 h 3910698"/>
                <a:gd name="connsiteX19575" fmla="*/ 11919771 w 12193737"/>
                <a:gd name="connsiteY19575" fmla="*/ 1097929 h 3910698"/>
                <a:gd name="connsiteX19576" fmla="*/ 11919771 w 12193737"/>
                <a:gd name="connsiteY19576" fmla="*/ 1248490 h 3910698"/>
                <a:gd name="connsiteX19577" fmla="*/ 11789414 w 12193737"/>
                <a:gd name="connsiteY19577" fmla="*/ 1173210 h 3910698"/>
                <a:gd name="connsiteX19578" fmla="*/ 11919771 w 12193737"/>
                <a:gd name="connsiteY19578" fmla="*/ 1097929 h 3910698"/>
                <a:gd name="connsiteX19579" fmla="*/ 11787713 w 12193737"/>
                <a:gd name="connsiteY19579" fmla="*/ 1176143 h 3910698"/>
                <a:gd name="connsiteX19580" fmla="*/ 11918106 w 12193737"/>
                <a:gd name="connsiteY19580" fmla="*/ 1251423 h 3910698"/>
                <a:gd name="connsiteX19581" fmla="*/ 11792782 w 12193737"/>
                <a:gd name="connsiteY19581" fmla="*/ 1323771 h 3910698"/>
                <a:gd name="connsiteX19582" fmla="*/ 11787713 w 12193737"/>
                <a:gd name="connsiteY19582" fmla="*/ 1320838 h 3910698"/>
                <a:gd name="connsiteX19583" fmla="*/ 11787713 w 12193737"/>
                <a:gd name="connsiteY19583" fmla="*/ 1176143 h 3910698"/>
                <a:gd name="connsiteX19584" fmla="*/ 11911298 w 12193737"/>
                <a:gd name="connsiteY19584" fmla="*/ 1411762 h 3910698"/>
                <a:gd name="connsiteX19585" fmla="*/ 11787713 w 12193737"/>
                <a:gd name="connsiteY19585" fmla="*/ 1483132 h 3910698"/>
                <a:gd name="connsiteX19586" fmla="*/ 11787713 w 12193737"/>
                <a:gd name="connsiteY19586" fmla="*/ 1340392 h 3910698"/>
                <a:gd name="connsiteX19587" fmla="*/ 11911298 w 12193737"/>
                <a:gd name="connsiteY19587" fmla="*/ 1411762 h 3910698"/>
                <a:gd name="connsiteX19588" fmla="*/ 11918106 w 12193737"/>
                <a:gd name="connsiteY19588" fmla="*/ 1564279 h 3910698"/>
                <a:gd name="connsiteX19589" fmla="*/ 11787713 w 12193737"/>
                <a:gd name="connsiteY19589" fmla="*/ 1639560 h 3910698"/>
                <a:gd name="connsiteX19590" fmla="*/ 11787713 w 12193737"/>
                <a:gd name="connsiteY19590" fmla="*/ 1488998 h 3910698"/>
                <a:gd name="connsiteX19591" fmla="*/ 11918106 w 12193737"/>
                <a:gd name="connsiteY19591" fmla="*/ 1564279 h 3910698"/>
                <a:gd name="connsiteX19592" fmla="*/ 11787713 w 12193737"/>
                <a:gd name="connsiteY19592" fmla="*/ 1645426 h 3910698"/>
                <a:gd name="connsiteX19593" fmla="*/ 11911334 w 12193737"/>
                <a:gd name="connsiteY19593" fmla="*/ 1716797 h 3910698"/>
                <a:gd name="connsiteX19594" fmla="*/ 11787713 w 12193737"/>
                <a:gd name="connsiteY19594" fmla="*/ 1788167 h 3910698"/>
                <a:gd name="connsiteX19595" fmla="*/ 11787713 w 12193737"/>
                <a:gd name="connsiteY19595" fmla="*/ 1645390 h 3910698"/>
                <a:gd name="connsiteX19596" fmla="*/ 11792782 w 12193737"/>
                <a:gd name="connsiteY19596" fmla="*/ 1804787 h 3910698"/>
                <a:gd name="connsiteX19597" fmla="*/ 11918070 w 12193737"/>
                <a:gd name="connsiteY19597" fmla="*/ 1877135 h 3910698"/>
                <a:gd name="connsiteX19598" fmla="*/ 11787713 w 12193737"/>
                <a:gd name="connsiteY19598" fmla="*/ 1952416 h 3910698"/>
                <a:gd name="connsiteX19599" fmla="*/ 11787713 w 12193737"/>
                <a:gd name="connsiteY19599" fmla="*/ 1807720 h 3910698"/>
                <a:gd name="connsiteX19600" fmla="*/ 11792782 w 12193737"/>
                <a:gd name="connsiteY19600" fmla="*/ 1804787 h 3910698"/>
                <a:gd name="connsiteX19601" fmla="*/ 11919771 w 12193737"/>
                <a:gd name="connsiteY19601" fmla="*/ 1880068 h 3910698"/>
                <a:gd name="connsiteX19602" fmla="*/ 11919771 w 12193737"/>
                <a:gd name="connsiteY19602" fmla="*/ 2030630 h 3910698"/>
                <a:gd name="connsiteX19603" fmla="*/ 11789414 w 12193737"/>
                <a:gd name="connsiteY19603" fmla="*/ 1955349 h 3910698"/>
                <a:gd name="connsiteX19604" fmla="*/ 11919771 w 12193737"/>
                <a:gd name="connsiteY19604" fmla="*/ 1880068 h 3910698"/>
                <a:gd name="connsiteX19605" fmla="*/ 11787713 w 12193737"/>
                <a:gd name="connsiteY19605" fmla="*/ 1958282 h 3910698"/>
                <a:gd name="connsiteX19606" fmla="*/ 11918070 w 12193737"/>
                <a:gd name="connsiteY19606" fmla="*/ 2033563 h 3910698"/>
                <a:gd name="connsiteX19607" fmla="*/ 11792782 w 12193737"/>
                <a:gd name="connsiteY19607" fmla="*/ 2105911 h 3910698"/>
                <a:gd name="connsiteX19608" fmla="*/ 11787713 w 12193737"/>
                <a:gd name="connsiteY19608" fmla="*/ 2102978 h 3910698"/>
                <a:gd name="connsiteX19609" fmla="*/ 11787713 w 12193737"/>
                <a:gd name="connsiteY19609" fmla="*/ 1958282 h 3910698"/>
                <a:gd name="connsiteX19610" fmla="*/ 11911298 w 12193737"/>
                <a:gd name="connsiteY19610" fmla="*/ 2193902 h 3910698"/>
                <a:gd name="connsiteX19611" fmla="*/ 11787713 w 12193737"/>
                <a:gd name="connsiteY19611" fmla="*/ 2265272 h 3910698"/>
                <a:gd name="connsiteX19612" fmla="*/ 11787713 w 12193737"/>
                <a:gd name="connsiteY19612" fmla="*/ 2122531 h 3910698"/>
                <a:gd name="connsiteX19613" fmla="*/ 11911298 w 12193737"/>
                <a:gd name="connsiteY19613" fmla="*/ 2193902 h 3910698"/>
                <a:gd name="connsiteX19614" fmla="*/ 11918070 w 12193737"/>
                <a:gd name="connsiteY19614" fmla="*/ 2346419 h 3910698"/>
                <a:gd name="connsiteX19615" fmla="*/ 11787713 w 12193737"/>
                <a:gd name="connsiteY19615" fmla="*/ 2421700 h 3910698"/>
                <a:gd name="connsiteX19616" fmla="*/ 11787713 w 12193737"/>
                <a:gd name="connsiteY19616" fmla="*/ 2271174 h 3910698"/>
                <a:gd name="connsiteX19617" fmla="*/ 11918070 w 12193737"/>
                <a:gd name="connsiteY19617" fmla="*/ 2346419 h 3910698"/>
                <a:gd name="connsiteX19618" fmla="*/ 11787713 w 12193737"/>
                <a:gd name="connsiteY19618" fmla="*/ 2427566 h 3910698"/>
                <a:gd name="connsiteX19619" fmla="*/ 11911334 w 12193737"/>
                <a:gd name="connsiteY19619" fmla="*/ 2498936 h 3910698"/>
                <a:gd name="connsiteX19620" fmla="*/ 11787713 w 12193737"/>
                <a:gd name="connsiteY19620" fmla="*/ 2570307 h 3910698"/>
                <a:gd name="connsiteX19621" fmla="*/ 11787713 w 12193737"/>
                <a:gd name="connsiteY19621" fmla="*/ 2427566 h 3910698"/>
                <a:gd name="connsiteX19622" fmla="*/ 11792782 w 12193737"/>
                <a:gd name="connsiteY19622" fmla="*/ 2586927 h 3910698"/>
                <a:gd name="connsiteX19623" fmla="*/ 11918070 w 12193737"/>
                <a:gd name="connsiteY19623" fmla="*/ 2659275 h 3910698"/>
                <a:gd name="connsiteX19624" fmla="*/ 11787713 w 12193737"/>
                <a:gd name="connsiteY19624" fmla="*/ 2734556 h 3910698"/>
                <a:gd name="connsiteX19625" fmla="*/ 11787713 w 12193737"/>
                <a:gd name="connsiteY19625" fmla="*/ 2589860 h 3910698"/>
                <a:gd name="connsiteX19626" fmla="*/ 11792782 w 12193737"/>
                <a:gd name="connsiteY19626" fmla="*/ 2586927 h 3910698"/>
                <a:gd name="connsiteX19627" fmla="*/ 11919771 w 12193737"/>
                <a:gd name="connsiteY19627" fmla="*/ 2662208 h 3910698"/>
                <a:gd name="connsiteX19628" fmla="*/ 11919771 w 12193737"/>
                <a:gd name="connsiteY19628" fmla="*/ 2812770 h 3910698"/>
                <a:gd name="connsiteX19629" fmla="*/ 11789378 w 12193737"/>
                <a:gd name="connsiteY19629" fmla="*/ 2737489 h 3910698"/>
                <a:gd name="connsiteX19630" fmla="*/ 11919771 w 12193737"/>
                <a:gd name="connsiteY19630" fmla="*/ 2662208 h 3910698"/>
                <a:gd name="connsiteX19631" fmla="*/ 11787713 w 12193737"/>
                <a:gd name="connsiteY19631" fmla="*/ 2740422 h 3910698"/>
                <a:gd name="connsiteX19632" fmla="*/ 11918070 w 12193737"/>
                <a:gd name="connsiteY19632" fmla="*/ 2815703 h 3910698"/>
                <a:gd name="connsiteX19633" fmla="*/ 11792782 w 12193737"/>
                <a:gd name="connsiteY19633" fmla="*/ 2888051 h 3910698"/>
                <a:gd name="connsiteX19634" fmla="*/ 11787713 w 12193737"/>
                <a:gd name="connsiteY19634" fmla="*/ 2885118 h 3910698"/>
                <a:gd name="connsiteX19635" fmla="*/ 11787713 w 12193737"/>
                <a:gd name="connsiteY19635" fmla="*/ 2740422 h 3910698"/>
                <a:gd name="connsiteX19636" fmla="*/ 11911298 w 12193737"/>
                <a:gd name="connsiteY19636" fmla="*/ 2976041 h 3910698"/>
                <a:gd name="connsiteX19637" fmla="*/ 11787713 w 12193737"/>
                <a:gd name="connsiteY19637" fmla="*/ 3047412 h 3910698"/>
                <a:gd name="connsiteX19638" fmla="*/ 11787713 w 12193737"/>
                <a:gd name="connsiteY19638" fmla="*/ 2904671 h 3910698"/>
                <a:gd name="connsiteX19639" fmla="*/ 11911298 w 12193737"/>
                <a:gd name="connsiteY19639" fmla="*/ 2976041 h 3910698"/>
                <a:gd name="connsiteX19640" fmla="*/ 11918070 w 12193737"/>
                <a:gd name="connsiteY19640" fmla="*/ 3128559 h 3910698"/>
                <a:gd name="connsiteX19641" fmla="*/ 11787713 w 12193737"/>
                <a:gd name="connsiteY19641" fmla="*/ 3203840 h 3910698"/>
                <a:gd name="connsiteX19642" fmla="*/ 11787713 w 12193737"/>
                <a:gd name="connsiteY19642" fmla="*/ 3053278 h 3910698"/>
                <a:gd name="connsiteX19643" fmla="*/ 11918070 w 12193737"/>
                <a:gd name="connsiteY19643" fmla="*/ 3128559 h 3910698"/>
                <a:gd name="connsiteX19644" fmla="*/ 11787713 w 12193737"/>
                <a:gd name="connsiteY19644" fmla="*/ 3209706 h 3910698"/>
                <a:gd name="connsiteX19645" fmla="*/ 11911298 w 12193737"/>
                <a:gd name="connsiteY19645" fmla="*/ 3281076 h 3910698"/>
                <a:gd name="connsiteX19646" fmla="*/ 11787713 w 12193737"/>
                <a:gd name="connsiteY19646" fmla="*/ 3352446 h 3910698"/>
                <a:gd name="connsiteX19647" fmla="*/ 11787713 w 12193737"/>
                <a:gd name="connsiteY19647" fmla="*/ 3209706 h 3910698"/>
                <a:gd name="connsiteX19648" fmla="*/ 11789378 w 12193737"/>
                <a:gd name="connsiteY19648" fmla="*/ 3206773 h 3910698"/>
                <a:gd name="connsiteX19649" fmla="*/ 11919771 w 12193737"/>
                <a:gd name="connsiteY19649" fmla="*/ 3131492 h 3910698"/>
                <a:gd name="connsiteX19650" fmla="*/ 11919771 w 12193737"/>
                <a:gd name="connsiteY19650" fmla="*/ 3276188 h 3910698"/>
                <a:gd name="connsiteX19651" fmla="*/ 11914701 w 12193737"/>
                <a:gd name="connsiteY19651" fmla="*/ 3279121 h 3910698"/>
                <a:gd name="connsiteX19652" fmla="*/ 11789378 w 12193737"/>
                <a:gd name="connsiteY19652" fmla="*/ 3206773 h 3910698"/>
                <a:gd name="connsiteX19653" fmla="*/ 11919771 w 12193737"/>
                <a:gd name="connsiteY19653" fmla="*/ 3125626 h 3910698"/>
                <a:gd name="connsiteX19654" fmla="*/ 11789378 w 12193737"/>
                <a:gd name="connsiteY19654" fmla="*/ 3050345 h 3910698"/>
                <a:gd name="connsiteX19655" fmla="*/ 11914701 w 12193737"/>
                <a:gd name="connsiteY19655" fmla="*/ 2977997 h 3910698"/>
                <a:gd name="connsiteX19656" fmla="*/ 11919771 w 12193737"/>
                <a:gd name="connsiteY19656" fmla="*/ 2980930 h 3910698"/>
                <a:gd name="connsiteX19657" fmla="*/ 11919771 w 12193737"/>
                <a:gd name="connsiteY19657" fmla="*/ 3125626 h 3910698"/>
                <a:gd name="connsiteX19658" fmla="*/ 11796149 w 12193737"/>
                <a:gd name="connsiteY19658" fmla="*/ 2890006 h 3910698"/>
                <a:gd name="connsiteX19659" fmla="*/ 11919771 w 12193737"/>
                <a:gd name="connsiteY19659" fmla="*/ 2818636 h 3910698"/>
                <a:gd name="connsiteX19660" fmla="*/ 11919771 w 12193737"/>
                <a:gd name="connsiteY19660" fmla="*/ 2961376 h 3910698"/>
                <a:gd name="connsiteX19661" fmla="*/ 11796149 w 12193737"/>
                <a:gd name="connsiteY19661" fmla="*/ 2890006 h 3910698"/>
                <a:gd name="connsiteX19662" fmla="*/ 11919771 w 12193737"/>
                <a:gd name="connsiteY19662" fmla="*/ 2656342 h 3910698"/>
                <a:gd name="connsiteX19663" fmla="*/ 11796185 w 12193737"/>
                <a:gd name="connsiteY19663" fmla="*/ 2584972 h 3910698"/>
                <a:gd name="connsiteX19664" fmla="*/ 11919771 w 12193737"/>
                <a:gd name="connsiteY19664" fmla="*/ 2513601 h 3910698"/>
                <a:gd name="connsiteX19665" fmla="*/ 11919771 w 12193737"/>
                <a:gd name="connsiteY19665" fmla="*/ 2656306 h 3910698"/>
                <a:gd name="connsiteX19666" fmla="*/ 11914738 w 12193737"/>
                <a:gd name="connsiteY19666" fmla="*/ 2496981 h 3910698"/>
                <a:gd name="connsiteX19667" fmla="*/ 11789414 w 12193737"/>
                <a:gd name="connsiteY19667" fmla="*/ 2424633 h 3910698"/>
                <a:gd name="connsiteX19668" fmla="*/ 11919808 w 12193737"/>
                <a:gd name="connsiteY19668" fmla="*/ 2349352 h 3910698"/>
                <a:gd name="connsiteX19669" fmla="*/ 11919808 w 12193737"/>
                <a:gd name="connsiteY19669" fmla="*/ 2494048 h 3910698"/>
                <a:gd name="connsiteX19670" fmla="*/ 11914738 w 12193737"/>
                <a:gd name="connsiteY19670" fmla="*/ 2496981 h 3910698"/>
                <a:gd name="connsiteX19671" fmla="*/ 11919771 w 12193737"/>
                <a:gd name="connsiteY19671" fmla="*/ 2343450 h 3910698"/>
                <a:gd name="connsiteX19672" fmla="*/ 11789414 w 12193737"/>
                <a:gd name="connsiteY19672" fmla="*/ 2268205 h 3910698"/>
                <a:gd name="connsiteX19673" fmla="*/ 11914701 w 12193737"/>
                <a:gd name="connsiteY19673" fmla="*/ 2195857 h 3910698"/>
                <a:gd name="connsiteX19674" fmla="*/ 11919771 w 12193737"/>
                <a:gd name="connsiteY19674" fmla="*/ 2198790 h 3910698"/>
                <a:gd name="connsiteX19675" fmla="*/ 11919771 w 12193737"/>
                <a:gd name="connsiteY19675" fmla="*/ 2343486 h 3910698"/>
                <a:gd name="connsiteX19676" fmla="*/ 11796185 w 12193737"/>
                <a:gd name="connsiteY19676" fmla="*/ 2107866 h 3910698"/>
                <a:gd name="connsiteX19677" fmla="*/ 11919771 w 12193737"/>
                <a:gd name="connsiteY19677" fmla="*/ 2036496 h 3910698"/>
                <a:gd name="connsiteX19678" fmla="*/ 11919771 w 12193737"/>
                <a:gd name="connsiteY19678" fmla="*/ 2179237 h 3910698"/>
                <a:gd name="connsiteX19679" fmla="*/ 11796185 w 12193737"/>
                <a:gd name="connsiteY19679" fmla="*/ 2107866 h 3910698"/>
                <a:gd name="connsiteX19680" fmla="*/ 11919771 w 12193737"/>
                <a:gd name="connsiteY19680" fmla="*/ 1874202 h 3910698"/>
                <a:gd name="connsiteX19681" fmla="*/ 11796185 w 12193737"/>
                <a:gd name="connsiteY19681" fmla="*/ 1802832 h 3910698"/>
                <a:gd name="connsiteX19682" fmla="*/ 11919771 w 12193737"/>
                <a:gd name="connsiteY19682" fmla="*/ 1731462 h 3910698"/>
                <a:gd name="connsiteX19683" fmla="*/ 11919771 w 12193737"/>
                <a:gd name="connsiteY19683" fmla="*/ 1874202 h 3910698"/>
                <a:gd name="connsiteX19684" fmla="*/ 11914738 w 12193737"/>
                <a:gd name="connsiteY19684" fmla="*/ 1714841 h 3910698"/>
                <a:gd name="connsiteX19685" fmla="*/ 11789414 w 12193737"/>
                <a:gd name="connsiteY19685" fmla="*/ 1642493 h 3910698"/>
                <a:gd name="connsiteX19686" fmla="*/ 11919771 w 12193737"/>
                <a:gd name="connsiteY19686" fmla="*/ 1567212 h 3910698"/>
                <a:gd name="connsiteX19687" fmla="*/ 11919771 w 12193737"/>
                <a:gd name="connsiteY19687" fmla="*/ 1711908 h 3910698"/>
                <a:gd name="connsiteX19688" fmla="*/ 11914701 w 12193737"/>
                <a:gd name="connsiteY19688" fmla="*/ 1714841 h 3910698"/>
                <a:gd name="connsiteX19689" fmla="*/ 11919771 w 12193737"/>
                <a:gd name="connsiteY19689" fmla="*/ 1561310 h 3910698"/>
                <a:gd name="connsiteX19690" fmla="*/ 11789414 w 12193737"/>
                <a:gd name="connsiteY19690" fmla="*/ 1486029 h 3910698"/>
                <a:gd name="connsiteX19691" fmla="*/ 11914701 w 12193737"/>
                <a:gd name="connsiteY19691" fmla="*/ 1413681 h 3910698"/>
                <a:gd name="connsiteX19692" fmla="*/ 11919771 w 12193737"/>
                <a:gd name="connsiteY19692" fmla="*/ 1416614 h 3910698"/>
                <a:gd name="connsiteX19693" fmla="*/ 11919771 w 12193737"/>
                <a:gd name="connsiteY19693" fmla="*/ 1561310 h 3910698"/>
                <a:gd name="connsiteX19694" fmla="*/ 11796185 w 12193737"/>
                <a:gd name="connsiteY19694" fmla="*/ 1325727 h 3910698"/>
                <a:gd name="connsiteX19695" fmla="*/ 11919771 w 12193737"/>
                <a:gd name="connsiteY19695" fmla="*/ 1254357 h 3910698"/>
                <a:gd name="connsiteX19696" fmla="*/ 11919771 w 12193737"/>
                <a:gd name="connsiteY19696" fmla="*/ 1397097 h 3910698"/>
                <a:gd name="connsiteX19697" fmla="*/ 11796185 w 12193737"/>
                <a:gd name="connsiteY19697" fmla="*/ 1325727 h 3910698"/>
                <a:gd name="connsiteX19698" fmla="*/ 11919771 w 12193737"/>
                <a:gd name="connsiteY19698" fmla="*/ 1092063 h 3910698"/>
                <a:gd name="connsiteX19699" fmla="*/ 11796185 w 12193737"/>
                <a:gd name="connsiteY19699" fmla="*/ 1020692 h 3910698"/>
                <a:gd name="connsiteX19700" fmla="*/ 11919771 w 12193737"/>
                <a:gd name="connsiteY19700" fmla="*/ 949322 h 3910698"/>
                <a:gd name="connsiteX19701" fmla="*/ 11919771 w 12193737"/>
                <a:gd name="connsiteY19701" fmla="*/ 1092026 h 3910698"/>
                <a:gd name="connsiteX19702" fmla="*/ 11914738 w 12193737"/>
                <a:gd name="connsiteY19702" fmla="*/ 932701 h 3910698"/>
                <a:gd name="connsiteX19703" fmla="*/ 11789414 w 12193737"/>
                <a:gd name="connsiteY19703" fmla="*/ 860354 h 3910698"/>
                <a:gd name="connsiteX19704" fmla="*/ 11919771 w 12193737"/>
                <a:gd name="connsiteY19704" fmla="*/ 785073 h 3910698"/>
                <a:gd name="connsiteX19705" fmla="*/ 11919771 w 12193737"/>
                <a:gd name="connsiteY19705" fmla="*/ 929768 h 3910698"/>
                <a:gd name="connsiteX19706" fmla="*/ 11914701 w 12193737"/>
                <a:gd name="connsiteY19706" fmla="*/ 932701 h 3910698"/>
                <a:gd name="connsiteX19707" fmla="*/ 11919771 w 12193737"/>
                <a:gd name="connsiteY19707" fmla="*/ 779207 h 3910698"/>
                <a:gd name="connsiteX19708" fmla="*/ 11789414 w 12193737"/>
                <a:gd name="connsiteY19708" fmla="*/ 703926 h 3910698"/>
                <a:gd name="connsiteX19709" fmla="*/ 11914701 w 12193737"/>
                <a:gd name="connsiteY19709" fmla="*/ 631578 h 3910698"/>
                <a:gd name="connsiteX19710" fmla="*/ 11919771 w 12193737"/>
                <a:gd name="connsiteY19710" fmla="*/ 634511 h 3910698"/>
                <a:gd name="connsiteX19711" fmla="*/ 11919771 w 12193737"/>
                <a:gd name="connsiteY19711" fmla="*/ 779207 h 3910698"/>
                <a:gd name="connsiteX19712" fmla="*/ 11796185 w 12193737"/>
                <a:gd name="connsiteY19712" fmla="*/ 543587 h 3910698"/>
                <a:gd name="connsiteX19713" fmla="*/ 11919771 w 12193737"/>
                <a:gd name="connsiteY19713" fmla="*/ 472217 h 3910698"/>
                <a:gd name="connsiteX19714" fmla="*/ 11919771 w 12193737"/>
                <a:gd name="connsiteY19714" fmla="*/ 614957 h 3910698"/>
                <a:gd name="connsiteX19715" fmla="*/ 11796185 w 12193737"/>
                <a:gd name="connsiteY19715" fmla="*/ 543587 h 3910698"/>
                <a:gd name="connsiteX19716" fmla="*/ 11919771 w 12193737"/>
                <a:gd name="connsiteY19716" fmla="*/ 466351 h 3910698"/>
                <a:gd name="connsiteX19717" fmla="*/ 11789414 w 12193737"/>
                <a:gd name="connsiteY19717" fmla="*/ 391070 h 3910698"/>
                <a:gd name="connsiteX19718" fmla="*/ 11919771 w 12193737"/>
                <a:gd name="connsiteY19718" fmla="*/ 315789 h 3910698"/>
                <a:gd name="connsiteX19719" fmla="*/ 11919771 w 12193737"/>
                <a:gd name="connsiteY19719" fmla="*/ 466351 h 3910698"/>
                <a:gd name="connsiteX19720" fmla="*/ 11918070 w 12193737"/>
                <a:gd name="connsiteY19720" fmla="*/ 469284 h 3910698"/>
                <a:gd name="connsiteX19721" fmla="*/ 11792782 w 12193737"/>
                <a:gd name="connsiteY19721" fmla="*/ 541632 h 3910698"/>
                <a:gd name="connsiteX19722" fmla="*/ 11787713 w 12193737"/>
                <a:gd name="connsiteY19722" fmla="*/ 538699 h 3910698"/>
                <a:gd name="connsiteX19723" fmla="*/ 11787713 w 12193737"/>
                <a:gd name="connsiteY19723" fmla="*/ 394003 h 3910698"/>
                <a:gd name="connsiteX19724" fmla="*/ 11918070 w 12193737"/>
                <a:gd name="connsiteY19724" fmla="*/ 469284 h 3910698"/>
                <a:gd name="connsiteX19725" fmla="*/ 11784308 w 12193737"/>
                <a:gd name="connsiteY19725" fmla="*/ 536743 h 3910698"/>
                <a:gd name="connsiteX19726" fmla="*/ 11660687 w 12193737"/>
                <a:gd name="connsiteY19726" fmla="*/ 465373 h 3910698"/>
                <a:gd name="connsiteX19727" fmla="*/ 11784308 w 12193737"/>
                <a:gd name="connsiteY19727" fmla="*/ 394003 h 3910698"/>
                <a:gd name="connsiteX19728" fmla="*/ 11784308 w 12193737"/>
                <a:gd name="connsiteY19728" fmla="*/ 536743 h 3910698"/>
                <a:gd name="connsiteX19729" fmla="*/ 11784308 w 12193737"/>
                <a:gd name="connsiteY19729" fmla="*/ 556297 h 3910698"/>
                <a:gd name="connsiteX19730" fmla="*/ 11784308 w 12193737"/>
                <a:gd name="connsiteY19730" fmla="*/ 700993 h 3910698"/>
                <a:gd name="connsiteX19731" fmla="*/ 11653915 w 12193737"/>
                <a:gd name="connsiteY19731" fmla="*/ 625712 h 3910698"/>
                <a:gd name="connsiteX19732" fmla="*/ 11779239 w 12193737"/>
                <a:gd name="connsiteY19732" fmla="*/ 553364 h 3910698"/>
                <a:gd name="connsiteX19733" fmla="*/ 11784308 w 12193737"/>
                <a:gd name="connsiteY19733" fmla="*/ 556297 h 3910698"/>
                <a:gd name="connsiteX19734" fmla="*/ 11782606 w 12193737"/>
                <a:gd name="connsiteY19734" fmla="*/ 703926 h 3910698"/>
                <a:gd name="connsiteX19735" fmla="*/ 11652249 w 12193737"/>
                <a:gd name="connsiteY19735" fmla="*/ 779207 h 3910698"/>
                <a:gd name="connsiteX19736" fmla="*/ 11652249 w 12193737"/>
                <a:gd name="connsiteY19736" fmla="*/ 628645 h 3910698"/>
                <a:gd name="connsiteX19737" fmla="*/ 11782606 w 12193737"/>
                <a:gd name="connsiteY19737" fmla="*/ 703926 h 3910698"/>
                <a:gd name="connsiteX19738" fmla="*/ 11782606 w 12193737"/>
                <a:gd name="connsiteY19738" fmla="*/ 860354 h 3910698"/>
                <a:gd name="connsiteX19739" fmla="*/ 11652249 w 12193737"/>
                <a:gd name="connsiteY19739" fmla="*/ 935635 h 3910698"/>
                <a:gd name="connsiteX19740" fmla="*/ 11652249 w 12193737"/>
                <a:gd name="connsiteY19740" fmla="*/ 785073 h 3910698"/>
                <a:gd name="connsiteX19741" fmla="*/ 11782606 w 12193737"/>
                <a:gd name="connsiteY19741" fmla="*/ 860354 h 3910698"/>
                <a:gd name="connsiteX19742" fmla="*/ 11784308 w 12193737"/>
                <a:gd name="connsiteY19742" fmla="*/ 863287 h 3910698"/>
                <a:gd name="connsiteX19743" fmla="*/ 11784308 w 12193737"/>
                <a:gd name="connsiteY19743" fmla="*/ 1007982 h 3910698"/>
                <a:gd name="connsiteX19744" fmla="*/ 11779239 w 12193737"/>
                <a:gd name="connsiteY19744" fmla="*/ 1010915 h 3910698"/>
                <a:gd name="connsiteX19745" fmla="*/ 11653915 w 12193737"/>
                <a:gd name="connsiteY19745" fmla="*/ 938568 h 3910698"/>
                <a:gd name="connsiteX19746" fmla="*/ 11784272 w 12193737"/>
                <a:gd name="connsiteY19746" fmla="*/ 863287 h 3910698"/>
                <a:gd name="connsiteX19747" fmla="*/ 11784308 w 12193737"/>
                <a:gd name="connsiteY19747" fmla="*/ 1027536 h 3910698"/>
                <a:gd name="connsiteX19748" fmla="*/ 11784308 w 12193737"/>
                <a:gd name="connsiteY19748" fmla="*/ 1170240 h 3910698"/>
                <a:gd name="connsiteX19749" fmla="*/ 11660723 w 12193737"/>
                <a:gd name="connsiteY19749" fmla="*/ 1098906 h 3910698"/>
                <a:gd name="connsiteX19750" fmla="*/ 11784308 w 12193737"/>
                <a:gd name="connsiteY19750" fmla="*/ 1027536 h 3910698"/>
                <a:gd name="connsiteX19751" fmla="*/ 11784308 w 12193737"/>
                <a:gd name="connsiteY19751" fmla="*/ 1318883 h 3910698"/>
                <a:gd name="connsiteX19752" fmla="*/ 11660723 w 12193737"/>
                <a:gd name="connsiteY19752" fmla="*/ 1247513 h 3910698"/>
                <a:gd name="connsiteX19753" fmla="*/ 11784308 w 12193737"/>
                <a:gd name="connsiteY19753" fmla="*/ 1176143 h 3910698"/>
                <a:gd name="connsiteX19754" fmla="*/ 11784308 w 12193737"/>
                <a:gd name="connsiteY19754" fmla="*/ 1318847 h 3910698"/>
                <a:gd name="connsiteX19755" fmla="*/ 11784308 w 12193737"/>
                <a:gd name="connsiteY19755" fmla="*/ 1338437 h 3910698"/>
                <a:gd name="connsiteX19756" fmla="*/ 11784308 w 12193737"/>
                <a:gd name="connsiteY19756" fmla="*/ 1483132 h 3910698"/>
                <a:gd name="connsiteX19757" fmla="*/ 11653951 w 12193737"/>
                <a:gd name="connsiteY19757" fmla="*/ 1407851 h 3910698"/>
                <a:gd name="connsiteX19758" fmla="*/ 11779275 w 12193737"/>
                <a:gd name="connsiteY19758" fmla="*/ 1335504 h 3910698"/>
                <a:gd name="connsiteX19759" fmla="*/ 11784344 w 12193737"/>
                <a:gd name="connsiteY19759" fmla="*/ 1338437 h 3910698"/>
                <a:gd name="connsiteX19760" fmla="*/ 11782606 w 12193737"/>
                <a:gd name="connsiteY19760" fmla="*/ 1486065 h 3910698"/>
                <a:gd name="connsiteX19761" fmla="*/ 11652249 w 12193737"/>
                <a:gd name="connsiteY19761" fmla="*/ 1561346 h 3910698"/>
                <a:gd name="connsiteX19762" fmla="*/ 11652249 w 12193737"/>
                <a:gd name="connsiteY19762" fmla="*/ 1410784 h 3910698"/>
                <a:gd name="connsiteX19763" fmla="*/ 11782606 w 12193737"/>
                <a:gd name="connsiteY19763" fmla="*/ 1486065 h 3910698"/>
                <a:gd name="connsiteX19764" fmla="*/ 11782606 w 12193737"/>
                <a:gd name="connsiteY19764" fmla="*/ 1642493 h 3910698"/>
                <a:gd name="connsiteX19765" fmla="*/ 11652249 w 12193737"/>
                <a:gd name="connsiteY19765" fmla="*/ 1717774 h 3910698"/>
                <a:gd name="connsiteX19766" fmla="*/ 11652249 w 12193737"/>
                <a:gd name="connsiteY19766" fmla="*/ 1567212 h 3910698"/>
                <a:gd name="connsiteX19767" fmla="*/ 11782606 w 12193737"/>
                <a:gd name="connsiteY19767" fmla="*/ 1642493 h 3910698"/>
                <a:gd name="connsiteX19768" fmla="*/ 11784308 w 12193737"/>
                <a:gd name="connsiteY19768" fmla="*/ 1645426 h 3910698"/>
                <a:gd name="connsiteX19769" fmla="*/ 11784308 w 12193737"/>
                <a:gd name="connsiteY19769" fmla="*/ 1790122 h 3910698"/>
                <a:gd name="connsiteX19770" fmla="*/ 11779239 w 12193737"/>
                <a:gd name="connsiteY19770" fmla="*/ 1793055 h 3910698"/>
                <a:gd name="connsiteX19771" fmla="*/ 11653915 w 12193737"/>
                <a:gd name="connsiteY19771" fmla="*/ 1720707 h 3910698"/>
                <a:gd name="connsiteX19772" fmla="*/ 11784308 w 12193737"/>
                <a:gd name="connsiteY19772" fmla="*/ 1645426 h 3910698"/>
                <a:gd name="connsiteX19773" fmla="*/ 11784308 w 12193737"/>
                <a:gd name="connsiteY19773" fmla="*/ 1809676 h 3910698"/>
                <a:gd name="connsiteX19774" fmla="*/ 11784308 w 12193737"/>
                <a:gd name="connsiteY19774" fmla="*/ 1952380 h 3910698"/>
                <a:gd name="connsiteX19775" fmla="*/ 11660723 w 12193737"/>
                <a:gd name="connsiteY19775" fmla="*/ 1881010 h 3910698"/>
                <a:gd name="connsiteX19776" fmla="*/ 11784308 w 12193737"/>
                <a:gd name="connsiteY19776" fmla="*/ 1809639 h 3910698"/>
                <a:gd name="connsiteX19777" fmla="*/ 11784308 w 12193737"/>
                <a:gd name="connsiteY19777" fmla="*/ 2101023 h 3910698"/>
                <a:gd name="connsiteX19778" fmla="*/ 11660687 w 12193737"/>
                <a:gd name="connsiteY19778" fmla="*/ 2029652 h 3910698"/>
                <a:gd name="connsiteX19779" fmla="*/ 11784308 w 12193737"/>
                <a:gd name="connsiteY19779" fmla="*/ 1958282 h 3910698"/>
                <a:gd name="connsiteX19780" fmla="*/ 11784308 w 12193737"/>
                <a:gd name="connsiteY19780" fmla="*/ 2101023 h 3910698"/>
                <a:gd name="connsiteX19781" fmla="*/ 11784308 w 12193737"/>
                <a:gd name="connsiteY19781" fmla="*/ 2120576 h 3910698"/>
                <a:gd name="connsiteX19782" fmla="*/ 11784308 w 12193737"/>
                <a:gd name="connsiteY19782" fmla="*/ 2265272 h 3910698"/>
                <a:gd name="connsiteX19783" fmla="*/ 11653915 w 12193737"/>
                <a:gd name="connsiteY19783" fmla="*/ 2190027 h 3910698"/>
                <a:gd name="connsiteX19784" fmla="*/ 11779239 w 12193737"/>
                <a:gd name="connsiteY19784" fmla="*/ 2117679 h 3910698"/>
                <a:gd name="connsiteX19785" fmla="*/ 11784308 w 12193737"/>
                <a:gd name="connsiteY19785" fmla="*/ 2120612 h 3910698"/>
                <a:gd name="connsiteX19786" fmla="*/ 11782606 w 12193737"/>
                <a:gd name="connsiteY19786" fmla="*/ 2268205 h 3910698"/>
                <a:gd name="connsiteX19787" fmla="*/ 11652249 w 12193737"/>
                <a:gd name="connsiteY19787" fmla="*/ 2343450 h 3910698"/>
                <a:gd name="connsiteX19788" fmla="*/ 11652249 w 12193737"/>
                <a:gd name="connsiteY19788" fmla="*/ 2192924 h 3910698"/>
                <a:gd name="connsiteX19789" fmla="*/ 11782606 w 12193737"/>
                <a:gd name="connsiteY19789" fmla="*/ 2268205 h 3910698"/>
                <a:gd name="connsiteX19790" fmla="*/ 11782606 w 12193737"/>
                <a:gd name="connsiteY19790" fmla="*/ 2424633 h 3910698"/>
                <a:gd name="connsiteX19791" fmla="*/ 11652249 w 12193737"/>
                <a:gd name="connsiteY19791" fmla="*/ 2499914 h 3910698"/>
                <a:gd name="connsiteX19792" fmla="*/ 11652249 w 12193737"/>
                <a:gd name="connsiteY19792" fmla="*/ 2349388 h 3910698"/>
                <a:gd name="connsiteX19793" fmla="*/ 11782606 w 12193737"/>
                <a:gd name="connsiteY19793" fmla="*/ 2424669 h 3910698"/>
                <a:gd name="connsiteX19794" fmla="*/ 11784308 w 12193737"/>
                <a:gd name="connsiteY19794" fmla="*/ 2427566 h 3910698"/>
                <a:gd name="connsiteX19795" fmla="*/ 11784308 w 12193737"/>
                <a:gd name="connsiteY19795" fmla="*/ 2572262 h 3910698"/>
                <a:gd name="connsiteX19796" fmla="*/ 11779239 w 12193737"/>
                <a:gd name="connsiteY19796" fmla="*/ 2575195 h 3910698"/>
                <a:gd name="connsiteX19797" fmla="*/ 11653915 w 12193737"/>
                <a:gd name="connsiteY19797" fmla="*/ 2502847 h 3910698"/>
                <a:gd name="connsiteX19798" fmla="*/ 11784308 w 12193737"/>
                <a:gd name="connsiteY19798" fmla="*/ 2427602 h 3910698"/>
                <a:gd name="connsiteX19799" fmla="*/ 11784308 w 12193737"/>
                <a:gd name="connsiteY19799" fmla="*/ 2591815 h 3910698"/>
                <a:gd name="connsiteX19800" fmla="*/ 11784308 w 12193737"/>
                <a:gd name="connsiteY19800" fmla="*/ 2734520 h 3910698"/>
                <a:gd name="connsiteX19801" fmla="*/ 11660723 w 12193737"/>
                <a:gd name="connsiteY19801" fmla="*/ 2663149 h 3910698"/>
                <a:gd name="connsiteX19802" fmla="*/ 11784308 w 12193737"/>
                <a:gd name="connsiteY19802" fmla="*/ 2591779 h 3910698"/>
                <a:gd name="connsiteX19803" fmla="*/ 11784308 w 12193737"/>
                <a:gd name="connsiteY19803" fmla="*/ 2883162 h 3910698"/>
                <a:gd name="connsiteX19804" fmla="*/ 11660687 w 12193737"/>
                <a:gd name="connsiteY19804" fmla="*/ 2811792 h 3910698"/>
                <a:gd name="connsiteX19805" fmla="*/ 11784308 w 12193737"/>
                <a:gd name="connsiteY19805" fmla="*/ 2740422 h 3910698"/>
                <a:gd name="connsiteX19806" fmla="*/ 11784308 w 12193737"/>
                <a:gd name="connsiteY19806" fmla="*/ 2883162 h 3910698"/>
                <a:gd name="connsiteX19807" fmla="*/ 11784308 w 12193737"/>
                <a:gd name="connsiteY19807" fmla="*/ 2902716 h 3910698"/>
                <a:gd name="connsiteX19808" fmla="*/ 11784308 w 12193737"/>
                <a:gd name="connsiteY19808" fmla="*/ 3047412 h 3910698"/>
                <a:gd name="connsiteX19809" fmla="*/ 11653915 w 12193737"/>
                <a:gd name="connsiteY19809" fmla="*/ 2972131 h 3910698"/>
                <a:gd name="connsiteX19810" fmla="*/ 11779239 w 12193737"/>
                <a:gd name="connsiteY19810" fmla="*/ 2899783 h 3910698"/>
                <a:gd name="connsiteX19811" fmla="*/ 11784308 w 12193737"/>
                <a:gd name="connsiteY19811" fmla="*/ 2902716 h 3910698"/>
                <a:gd name="connsiteX19812" fmla="*/ 11782606 w 12193737"/>
                <a:gd name="connsiteY19812" fmla="*/ 3050309 h 3910698"/>
                <a:gd name="connsiteX19813" fmla="*/ 11652249 w 12193737"/>
                <a:gd name="connsiteY19813" fmla="*/ 3125589 h 3910698"/>
                <a:gd name="connsiteX19814" fmla="*/ 11652249 w 12193737"/>
                <a:gd name="connsiteY19814" fmla="*/ 2975064 h 3910698"/>
                <a:gd name="connsiteX19815" fmla="*/ 11782606 w 12193737"/>
                <a:gd name="connsiteY19815" fmla="*/ 3050309 h 3910698"/>
                <a:gd name="connsiteX19816" fmla="*/ 11782606 w 12193737"/>
                <a:gd name="connsiteY19816" fmla="*/ 3206773 h 3910698"/>
                <a:gd name="connsiteX19817" fmla="*/ 11652249 w 12193737"/>
                <a:gd name="connsiteY19817" fmla="*/ 3282054 h 3910698"/>
                <a:gd name="connsiteX19818" fmla="*/ 11652249 w 12193737"/>
                <a:gd name="connsiteY19818" fmla="*/ 3131528 h 3910698"/>
                <a:gd name="connsiteX19819" fmla="*/ 11782606 w 12193737"/>
                <a:gd name="connsiteY19819" fmla="*/ 3206809 h 3910698"/>
                <a:gd name="connsiteX19820" fmla="*/ 11784308 w 12193737"/>
                <a:gd name="connsiteY19820" fmla="*/ 3209706 h 3910698"/>
                <a:gd name="connsiteX19821" fmla="*/ 11784308 w 12193737"/>
                <a:gd name="connsiteY19821" fmla="*/ 3354401 h 3910698"/>
                <a:gd name="connsiteX19822" fmla="*/ 11779239 w 12193737"/>
                <a:gd name="connsiteY19822" fmla="*/ 3357334 h 3910698"/>
                <a:gd name="connsiteX19823" fmla="*/ 11653915 w 12193737"/>
                <a:gd name="connsiteY19823" fmla="*/ 3284987 h 3910698"/>
                <a:gd name="connsiteX19824" fmla="*/ 11784308 w 12193737"/>
                <a:gd name="connsiteY19824" fmla="*/ 3209706 h 3910698"/>
                <a:gd name="connsiteX19825" fmla="*/ 11784308 w 12193737"/>
                <a:gd name="connsiteY19825" fmla="*/ 3373955 h 3910698"/>
                <a:gd name="connsiteX19826" fmla="*/ 11784308 w 12193737"/>
                <a:gd name="connsiteY19826" fmla="*/ 3516695 h 3910698"/>
                <a:gd name="connsiteX19827" fmla="*/ 11660687 w 12193737"/>
                <a:gd name="connsiteY19827" fmla="*/ 3445325 h 3910698"/>
                <a:gd name="connsiteX19828" fmla="*/ 11784308 w 12193737"/>
                <a:gd name="connsiteY19828" fmla="*/ 3373955 h 3910698"/>
                <a:gd name="connsiteX19829" fmla="*/ 11787713 w 12193737"/>
                <a:gd name="connsiteY19829" fmla="*/ 3372000 h 3910698"/>
                <a:gd name="connsiteX19830" fmla="*/ 11792782 w 12193737"/>
                <a:gd name="connsiteY19830" fmla="*/ 3369067 h 3910698"/>
                <a:gd name="connsiteX19831" fmla="*/ 11918070 w 12193737"/>
                <a:gd name="connsiteY19831" fmla="*/ 3441415 h 3910698"/>
                <a:gd name="connsiteX19832" fmla="*/ 11787713 w 12193737"/>
                <a:gd name="connsiteY19832" fmla="*/ 3516695 h 3910698"/>
                <a:gd name="connsiteX19833" fmla="*/ 11787713 w 12193737"/>
                <a:gd name="connsiteY19833" fmla="*/ 3372000 h 3910698"/>
                <a:gd name="connsiteX19834" fmla="*/ 11919771 w 12193737"/>
                <a:gd name="connsiteY19834" fmla="*/ 3444348 h 3910698"/>
                <a:gd name="connsiteX19835" fmla="*/ 11919771 w 12193737"/>
                <a:gd name="connsiteY19835" fmla="*/ 3594909 h 3910698"/>
                <a:gd name="connsiteX19836" fmla="*/ 11789378 w 12193737"/>
                <a:gd name="connsiteY19836" fmla="*/ 3519628 h 3910698"/>
                <a:gd name="connsiteX19837" fmla="*/ 11919771 w 12193737"/>
                <a:gd name="connsiteY19837" fmla="*/ 3444348 h 3910698"/>
                <a:gd name="connsiteX19838" fmla="*/ 11796185 w 12193737"/>
                <a:gd name="connsiteY19838" fmla="*/ 3367111 h 3910698"/>
                <a:gd name="connsiteX19839" fmla="*/ 11919771 w 12193737"/>
                <a:gd name="connsiteY19839" fmla="*/ 3295741 h 3910698"/>
                <a:gd name="connsiteX19840" fmla="*/ 11919771 w 12193737"/>
                <a:gd name="connsiteY19840" fmla="*/ 3438482 h 3910698"/>
                <a:gd name="connsiteX19841" fmla="*/ 11796185 w 12193737"/>
                <a:gd name="connsiteY19841" fmla="*/ 3367111 h 3910698"/>
                <a:gd name="connsiteX19842" fmla="*/ 11923175 w 12193737"/>
                <a:gd name="connsiteY19842" fmla="*/ 3444348 h 3910698"/>
                <a:gd name="connsiteX19843" fmla="*/ 12053532 w 12193737"/>
                <a:gd name="connsiteY19843" fmla="*/ 3519592 h 3910698"/>
                <a:gd name="connsiteX19844" fmla="*/ 11923175 w 12193737"/>
                <a:gd name="connsiteY19844" fmla="*/ 3594873 h 3910698"/>
                <a:gd name="connsiteX19845" fmla="*/ 11923175 w 12193737"/>
                <a:gd name="connsiteY19845" fmla="*/ 3444348 h 3910698"/>
                <a:gd name="connsiteX19846" fmla="*/ 11924877 w 12193737"/>
                <a:gd name="connsiteY19846" fmla="*/ 3441415 h 3910698"/>
                <a:gd name="connsiteX19847" fmla="*/ 12055270 w 12193737"/>
                <a:gd name="connsiteY19847" fmla="*/ 3366134 h 3910698"/>
                <a:gd name="connsiteX19848" fmla="*/ 12055270 w 12193737"/>
                <a:gd name="connsiteY19848" fmla="*/ 3516695 h 3910698"/>
                <a:gd name="connsiteX19849" fmla="*/ 11924877 w 12193737"/>
                <a:gd name="connsiteY19849" fmla="*/ 3441378 h 3910698"/>
                <a:gd name="connsiteX19850" fmla="*/ 11923175 w 12193737"/>
                <a:gd name="connsiteY19850" fmla="*/ 3438482 h 3910698"/>
                <a:gd name="connsiteX19851" fmla="*/ 11923175 w 12193737"/>
                <a:gd name="connsiteY19851" fmla="*/ 3293786 h 3910698"/>
                <a:gd name="connsiteX19852" fmla="*/ 11928244 w 12193737"/>
                <a:gd name="connsiteY19852" fmla="*/ 3290853 h 3910698"/>
                <a:gd name="connsiteX19853" fmla="*/ 12053532 w 12193737"/>
                <a:gd name="connsiteY19853" fmla="*/ 3363200 h 3910698"/>
                <a:gd name="connsiteX19854" fmla="*/ 11923175 w 12193737"/>
                <a:gd name="connsiteY19854" fmla="*/ 3438482 h 3910698"/>
                <a:gd name="connsiteX19855" fmla="*/ 11923175 w 12193737"/>
                <a:gd name="connsiteY19855" fmla="*/ 3274232 h 3910698"/>
                <a:gd name="connsiteX19856" fmla="*/ 11923175 w 12193737"/>
                <a:gd name="connsiteY19856" fmla="*/ 3131492 h 3910698"/>
                <a:gd name="connsiteX19857" fmla="*/ 12046796 w 12193737"/>
                <a:gd name="connsiteY19857" fmla="*/ 3202862 h 3910698"/>
                <a:gd name="connsiteX19858" fmla="*/ 11923175 w 12193737"/>
                <a:gd name="connsiteY19858" fmla="*/ 3274232 h 3910698"/>
                <a:gd name="connsiteX19859" fmla="*/ 11923175 w 12193737"/>
                <a:gd name="connsiteY19859" fmla="*/ 2982885 h 3910698"/>
                <a:gd name="connsiteX19860" fmla="*/ 12046760 w 12193737"/>
                <a:gd name="connsiteY19860" fmla="*/ 3054255 h 3910698"/>
                <a:gd name="connsiteX19861" fmla="*/ 11923175 w 12193737"/>
                <a:gd name="connsiteY19861" fmla="*/ 3125626 h 3910698"/>
                <a:gd name="connsiteX19862" fmla="*/ 11923175 w 12193737"/>
                <a:gd name="connsiteY19862" fmla="*/ 2982885 h 3910698"/>
                <a:gd name="connsiteX19863" fmla="*/ 11923175 w 12193737"/>
                <a:gd name="connsiteY19863" fmla="*/ 2963332 h 3910698"/>
                <a:gd name="connsiteX19864" fmla="*/ 11923175 w 12193737"/>
                <a:gd name="connsiteY19864" fmla="*/ 2818672 h 3910698"/>
                <a:gd name="connsiteX19865" fmla="*/ 12053532 w 12193737"/>
                <a:gd name="connsiteY19865" fmla="*/ 2893917 h 3910698"/>
                <a:gd name="connsiteX19866" fmla="*/ 11928244 w 12193737"/>
                <a:gd name="connsiteY19866" fmla="*/ 2966265 h 3910698"/>
                <a:gd name="connsiteX19867" fmla="*/ 11923175 w 12193737"/>
                <a:gd name="connsiteY19867" fmla="*/ 2963332 h 3910698"/>
                <a:gd name="connsiteX19868" fmla="*/ 11924877 w 12193737"/>
                <a:gd name="connsiteY19868" fmla="*/ 2815703 h 3910698"/>
                <a:gd name="connsiteX19869" fmla="*/ 12055270 w 12193737"/>
                <a:gd name="connsiteY19869" fmla="*/ 2740422 h 3910698"/>
                <a:gd name="connsiteX19870" fmla="*/ 12055270 w 12193737"/>
                <a:gd name="connsiteY19870" fmla="*/ 2890984 h 3910698"/>
                <a:gd name="connsiteX19871" fmla="*/ 11924877 w 12193737"/>
                <a:gd name="connsiteY19871" fmla="*/ 2815703 h 3910698"/>
                <a:gd name="connsiteX19872" fmla="*/ 11924877 w 12193737"/>
                <a:gd name="connsiteY19872" fmla="*/ 2659239 h 3910698"/>
                <a:gd name="connsiteX19873" fmla="*/ 12055270 w 12193737"/>
                <a:gd name="connsiteY19873" fmla="*/ 2583958 h 3910698"/>
                <a:gd name="connsiteX19874" fmla="*/ 12055270 w 12193737"/>
                <a:gd name="connsiteY19874" fmla="*/ 2734556 h 3910698"/>
                <a:gd name="connsiteX19875" fmla="*/ 11924877 w 12193737"/>
                <a:gd name="connsiteY19875" fmla="*/ 2659239 h 3910698"/>
                <a:gd name="connsiteX19876" fmla="*/ 11923175 w 12193737"/>
                <a:gd name="connsiteY19876" fmla="*/ 2656342 h 3910698"/>
                <a:gd name="connsiteX19877" fmla="*/ 11923175 w 12193737"/>
                <a:gd name="connsiteY19877" fmla="*/ 2511646 h 3910698"/>
                <a:gd name="connsiteX19878" fmla="*/ 11928280 w 12193737"/>
                <a:gd name="connsiteY19878" fmla="*/ 2508713 h 3910698"/>
                <a:gd name="connsiteX19879" fmla="*/ 12053568 w 12193737"/>
                <a:gd name="connsiteY19879" fmla="*/ 2581061 h 3910698"/>
                <a:gd name="connsiteX19880" fmla="*/ 11923211 w 12193737"/>
                <a:gd name="connsiteY19880" fmla="*/ 2656342 h 3910698"/>
                <a:gd name="connsiteX19881" fmla="*/ 11923175 w 12193737"/>
                <a:gd name="connsiteY19881" fmla="*/ 2492092 h 3910698"/>
                <a:gd name="connsiteX19882" fmla="*/ 11923175 w 12193737"/>
                <a:gd name="connsiteY19882" fmla="*/ 2349352 h 3910698"/>
                <a:gd name="connsiteX19883" fmla="*/ 12046796 w 12193737"/>
                <a:gd name="connsiteY19883" fmla="*/ 2420722 h 3910698"/>
                <a:gd name="connsiteX19884" fmla="*/ 11923175 w 12193737"/>
                <a:gd name="connsiteY19884" fmla="*/ 2492092 h 3910698"/>
                <a:gd name="connsiteX19885" fmla="*/ 11923175 w 12193737"/>
                <a:gd name="connsiteY19885" fmla="*/ 2200746 h 3910698"/>
                <a:gd name="connsiteX19886" fmla="*/ 12046760 w 12193737"/>
                <a:gd name="connsiteY19886" fmla="*/ 2272116 h 3910698"/>
                <a:gd name="connsiteX19887" fmla="*/ 11923175 w 12193737"/>
                <a:gd name="connsiteY19887" fmla="*/ 2343486 h 3910698"/>
                <a:gd name="connsiteX19888" fmla="*/ 11923175 w 12193737"/>
                <a:gd name="connsiteY19888" fmla="*/ 2200746 h 3910698"/>
                <a:gd name="connsiteX19889" fmla="*/ 11923175 w 12193737"/>
                <a:gd name="connsiteY19889" fmla="*/ 2181192 h 3910698"/>
                <a:gd name="connsiteX19890" fmla="*/ 11923175 w 12193737"/>
                <a:gd name="connsiteY19890" fmla="*/ 2036496 h 3910698"/>
                <a:gd name="connsiteX19891" fmla="*/ 12053568 w 12193737"/>
                <a:gd name="connsiteY19891" fmla="*/ 2111777 h 3910698"/>
                <a:gd name="connsiteX19892" fmla="*/ 11928244 w 12193737"/>
                <a:gd name="connsiteY19892" fmla="*/ 2184125 h 3910698"/>
                <a:gd name="connsiteX19893" fmla="*/ 11923175 w 12193737"/>
                <a:gd name="connsiteY19893" fmla="*/ 2181192 h 3910698"/>
                <a:gd name="connsiteX19894" fmla="*/ 11924877 w 12193737"/>
                <a:gd name="connsiteY19894" fmla="*/ 2033563 h 3910698"/>
                <a:gd name="connsiteX19895" fmla="*/ 12055270 w 12193737"/>
                <a:gd name="connsiteY19895" fmla="*/ 1958282 h 3910698"/>
                <a:gd name="connsiteX19896" fmla="*/ 12055270 w 12193737"/>
                <a:gd name="connsiteY19896" fmla="*/ 2108844 h 3910698"/>
                <a:gd name="connsiteX19897" fmla="*/ 11924877 w 12193737"/>
                <a:gd name="connsiteY19897" fmla="*/ 2033563 h 3910698"/>
                <a:gd name="connsiteX19898" fmla="*/ 11924877 w 12193737"/>
                <a:gd name="connsiteY19898" fmla="*/ 1877135 h 3910698"/>
                <a:gd name="connsiteX19899" fmla="*/ 12055270 w 12193737"/>
                <a:gd name="connsiteY19899" fmla="*/ 1801854 h 3910698"/>
                <a:gd name="connsiteX19900" fmla="*/ 12055270 w 12193737"/>
                <a:gd name="connsiteY19900" fmla="*/ 1952416 h 3910698"/>
                <a:gd name="connsiteX19901" fmla="*/ 11924877 w 12193737"/>
                <a:gd name="connsiteY19901" fmla="*/ 1877135 h 3910698"/>
                <a:gd name="connsiteX19902" fmla="*/ 11923175 w 12193737"/>
                <a:gd name="connsiteY19902" fmla="*/ 1874202 h 3910698"/>
                <a:gd name="connsiteX19903" fmla="*/ 11923175 w 12193737"/>
                <a:gd name="connsiteY19903" fmla="*/ 1729506 h 3910698"/>
                <a:gd name="connsiteX19904" fmla="*/ 11928280 w 12193737"/>
                <a:gd name="connsiteY19904" fmla="*/ 1726573 h 3910698"/>
                <a:gd name="connsiteX19905" fmla="*/ 12053568 w 12193737"/>
                <a:gd name="connsiteY19905" fmla="*/ 1798921 h 3910698"/>
                <a:gd name="connsiteX19906" fmla="*/ 11923175 w 12193737"/>
                <a:gd name="connsiteY19906" fmla="*/ 1874202 h 3910698"/>
                <a:gd name="connsiteX19907" fmla="*/ 11923175 w 12193737"/>
                <a:gd name="connsiteY19907" fmla="*/ 1709953 h 3910698"/>
                <a:gd name="connsiteX19908" fmla="*/ 11923175 w 12193737"/>
                <a:gd name="connsiteY19908" fmla="*/ 1567212 h 3910698"/>
                <a:gd name="connsiteX19909" fmla="*/ 12046796 w 12193737"/>
                <a:gd name="connsiteY19909" fmla="*/ 1638583 h 3910698"/>
                <a:gd name="connsiteX19910" fmla="*/ 11923175 w 12193737"/>
                <a:gd name="connsiteY19910" fmla="*/ 1709953 h 3910698"/>
                <a:gd name="connsiteX19911" fmla="*/ 11923175 w 12193737"/>
                <a:gd name="connsiteY19911" fmla="*/ 1418606 h 3910698"/>
                <a:gd name="connsiteX19912" fmla="*/ 12046796 w 12193737"/>
                <a:gd name="connsiteY19912" fmla="*/ 1489976 h 3910698"/>
                <a:gd name="connsiteX19913" fmla="*/ 11923175 w 12193737"/>
                <a:gd name="connsiteY19913" fmla="*/ 1561346 h 3910698"/>
                <a:gd name="connsiteX19914" fmla="*/ 11923175 w 12193737"/>
                <a:gd name="connsiteY19914" fmla="*/ 1418606 h 3910698"/>
                <a:gd name="connsiteX19915" fmla="*/ 11923175 w 12193737"/>
                <a:gd name="connsiteY19915" fmla="*/ 1399052 h 3910698"/>
                <a:gd name="connsiteX19916" fmla="*/ 11923175 w 12193737"/>
                <a:gd name="connsiteY19916" fmla="*/ 1254357 h 3910698"/>
                <a:gd name="connsiteX19917" fmla="*/ 12053568 w 12193737"/>
                <a:gd name="connsiteY19917" fmla="*/ 1329637 h 3910698"/>
                <a:gd name="connsiteX19918" fmla="*/ 11928244 w 12193737"/>
                <a:gd name="connsiteY19918" fmla="*/ 1401985 h 3910698"/>
                <a:gd name="connsiteX19919" fmla="*/ 11923175 w 12193737"/>
                <a:gd name="connsiteY19919" fmla="*/ 1399052 h 3910698"/>
                <a:gd name="connsiteX19920" fmla="*/ 11924877 w 12193737"/>
                <a:gd name="connsiteY19920" fmla="*/ 1251423 h 3910698"/>
                <a:gd name="connsiteX19921" fmla="*/ 12055270 w 12193737"/>
                <a:gd name="connsiteY19921" fmla="*/ 1176143 h 3910698"/>
                <a:gd name="connsiteX19922" fmla="*/ 12055270 w 12193737"/>
                <a:gd name="connsiteY19922" fmla="*/ 1326704 h 3910698"/>
                <a:gd name="connsiteX19923" fmla="*/ 11924877 w 12193737"/>
                <a:gd name="connsiteY19923" fmla="*/ 1251423 h 3910698"/>
                <a:gd name="connsiteX19924" fmla="*/ 11924877 w 12193737"/>
                <a:gd name="connsiteY19924" fmla="*/ 1094996 h 3910698"/>
                <a:gd name="connsiteX19925" fmla="*/ 12055270 w 12193737"/>
                <a:gd name="connsiteY19925" fmla="*/ 1019715 h 3910698"/>
                <a:gd name="connsiteX19926" fmla="*/ 12055270 w 12193737"/>
                <a:gd name="connsiteY19926" fmla="*/ 1170276 h 3910698"/>
                <a:gd name="connsiteX19927" fmla="*/ 11924877 w 12193737"/>
                <a:gd name="connsiteY19927" fmla="*/ 1094996 h 3910698"/>
                <a:gd name="connsiteX19928" fmla="*/ 11923175 w 12193737"/>
                <a:gd name="connsiteY19928" fmla="*/ 1092063 h 3910698"/>
                <a:gd name="connsiteX19929" fmla="*/ 11923175 w 12193737"/>
                <a:gd name="connsiteY19929" fmla="*/ 947367 h 3910698"/>
                <a:gd name="connsiteX19930" fmla="*/ 11928280 w 12193737"/>
                <a:gd name="connsiteY19930" fmla="*/ 944434 h 3910698"/>
                <a:gd name="connsiteX19931" fmla="*/ 12053568 w 12193737"/>
                <a:gd name="connsiteY19931" fmla="*/ 1016782 h 3910698"/>
                <a:gd name="connsiteX19932" fmla="*/ 11923175 w 12193737"/>
                <a:gd name="connsiteY19932" fmla="*/ 1092063 h 3910698"/>
                <a:gd name="connsiteX19933" fmla="*/ 11923175 w 12193737"/>
                <a:gd name="connsiteY19933" fmla="*/ 927813 h 3910698"/>
                <a:gd name="connsiteX19934" fmla="*/ 11923175 w 12193737"/>
                <a:gd name="connsiteY19934" fmla="*/ 785073 h 3910698"/>
                <a:gd name="connsiteX19935" fmla="*/ 12046796 w 12193737"/>
                <a:gd name="connsiteY19935" fmla="*/ 856443 h 3910698"/>
                <a:gd name="connsiteX19936" fmla="*/ 11923175 w 12193737"/>
                <a:gd name="connsiteY19936" fmla="*/ 927813 h 3910698"/>
                <a:gd name="connsiteX19937" fmla="*/ 11923175 w 12193737"/>
                <a:gd name="connsiteY19937" fmla="*/ 636466 h 3910698"/>
                <a:gd name="connsiteX19938" fmla="*/ 12046796 w 12193737"/>
                <a:gd name="connsiteY19938" fmla="*/ 707836 h 3910698"/>
                <a:gd name="connsiteX19939" fmla="*/ 11923175 w 12193737"/>
                <a:gd name="connsiteY19939" fmla="*/ 779207 h 3910698"/>
                <a:gd name="connsiteX19940" fmla="*/ 11923175 w 12193737"/>
                <a:gd name="connsiteY19940" fmla="*/ 636466 h 3910698"/>
                <a:gd name="connsiteX19941" fmla="*/ 11923175 w 12193737"/>
                <a:gd name="connsiteY19941" fmla="*/ 616913 h 3910698"/>
                <a:gd name="connsiteX19942" fmla="*/ 11923175 w 12193737"/>
                <a:gd name="connsiteY19942" fmla="*/ 472217 h 3910698"/>
                <a:gd name="connsiteX19943" fmla="*/ 12053568 w 12193737"/>
                <a:gd name="connsiteY19943" fmla="*/ 547498 h 3910698"/>
                <a:gd name="connsiteX19944" fmla="*/ 11928244 w 12193737"/>
                <a:gd name="connsiteY19944" fmla="*/ 619846 h 3910698"/>
                <a:gd name="connsiteX19945" fmla="*/ 11923175 w 12193737"/>
                <a:gd name="connsiteY19945" fmla="*/ 616913 h 3910698"/>
                <a:gd name="connsiteX19946" fmla="*/ 11924877 w 12193737"/>
                <a:gd name="connsiteY19946" fmla="*/ 469284 h 3910698"/>
                <a:gd name="connsiteX19947" fmla="*/ 12055270 w 12193737"/>
                <a:gd name="connsiteY19947" fmla="*/ 394003 h 3910698"/>
                <a:gd name="connsiteX19948" fmla="*/ 12055270 w 12193737"/>
                <a:gd name="connsiteY19948" fmla="*/ 544565 h 3910698"/>
                <a:gd name="connsiteX19949" fmla="*/ 11924877 w 12193737"/>
                <a:gd name="connsiteY19949" fmla="*/ 469284 h 3910698"/>
                <a:gd name="connsiteX19950" fmla="*/ 11923175 w 12193737"/>
                <a:gd name="connsiteY19950" fmla="*/ 466351 h 3910698"/>
                <a:gd name="connsiteX19951" fmla="*/ 11923175 w 12193737"/>
                <a:gd name="connsiteY19951" fmla="*/ 315789 h 3910698"/>
                <a:gd name="connsiteX19952" fmla="*/ 12053568 w 12193737"/>
                <a:gd name="connsiteY19952" fmla="*/ 391070 h 3910698"/>
                <a:gd name="connsiteX19953" fmla="*/ 11923175 w 12193737"/>
                <a:gd name="connsiteY19953" fmla="*/ 466351 h 3910698"/>
                <a:gd name="connsiteX19954" fmla="*/ 11924877 w 12193737"/>
                <a:gd name="connsiteY19954" fmla="*/ 312856 h 3910698"/>
                <a:gd name="connsiteX19955" fmla="*/ 12055270 w 12193737"/>
                <a:gd name="connsiteY19955" fmla="*/ 237575 h 3910698"/>
                <a:gd name="connsiteX19956" fmla="*/ 12055270 w 12193737"/>
                <a:gd name="connsiteY19956" fmla="*/ 388137 h 3910698"/>
                <a:gd name="connsiteX19957" fmla="*/ 11924877 w 12193737"/>
                <a:gd name="connsiteY19957" fmla="*/ 312856 h 3910698"/>
                <a:gd name="connsiteX19958" fmla="*/ 11923175 w 12193737"/>
                <a:gd name="connsiteY19958" fmla="*/ 309923 h 3910698"/>
                <a:gd name="connsiteX19959" fmla="*/ 11923175 w 12193737"/>
                <a:gd name="connsiteY19959" fmla="*/ 165227 h 3910698"/>
                <a:gd name="connsiteX19960" fmla="*/ 11928280 w 12193737"/>
                <a:gd name="connsiteY19960" fmla="*/ 162294 h 3910698"/>
                <a:gd name="connsiteX19961" fmla="*/ 12053568 w 12193737"/>
                <a:gd name="connsiteY19961" fmla="*/ 234642 h 3910698"/>
                <a:gd name="connsiteX19962" fmla="*/ 11923175 w 12193737"/>
                <a:gd name="connsiteY19962" fmla="*/ 309923 h 3910698"/>
                <a:gd name="connsiteX19963" fmla="*/ 11919771 w 12193737"/>
                <a:gd name="connsiteY19963" fmla="*/ 309923 h 3910698"/>
                <a:gd name="connsiteX19964" fmla="*/ 11796185 w 12193737"/>
                <a:gd name="connsiteY19964" fmla="*/ 238553 h 3910698"/>
                <a:gd name="connsiteX19965" fmla="*/ 11919771 w 12193737"/>
                <a:gd name="connsiteY19965" fmla="*/ 167182 h 3910698"/>
                <a:gd name="connsiteX19966" fmla="*/ 11919771 w 12193737"/>
                <a:gd name="connsiteY19966" fmla="*/ 309887 h 3910698"/>
                <a:gd name="connsiteX19967" fmla="*/ 11918070 w 12193737"/>
                <a:gd name="connsiteY19967" fmla="*/ 312856 h 3910698"/>
                <a:gd name="connsiteX19968" fmla="*/ 11787713 w 12193737"/>
                <a:gd name="connsiteY19968" fmla="*/ 388137 h 3910698"/>
                <a:gd name="connsiteX19969" fmla="*/ 11787713 w 12193737"/>
                <a:gd name="connsiteY19969" fmla="*/ 243441 h 3910698"/>
                <a:gd name="connsiteX19970" fmla="*/ 11792782 w 12193737"/>
                <a:gd name="connsiteY19970" fmla="*/ 240508 h 3910698"/>
                <a:gd name="connsiteX19971" fmla="*/ 11918070 w 12193737"/>
                <a:gd name="connsiteY19971" fmla="*/ 312856 h 3910698"/>
                <a:gd name="connsiteX19972" fmla="*/ 11784308 w 12193737"/>
                <a:gd name="connsiteY19972" fmla="*/ 388101 h 3910698"/>
                <a:gd name="connsiteX19973" fmla="*/ 11660723 w 12193737"/>
                <a:gd name="connsiteY19973" fmla="*/ 316767 h 3910698"/>
                <a:gd name="connsiteX19974" fmla="*/ 11784308 w 12193737"/>
                <a:gd name="connsiteY19974" fmla="*/ 245396 h 3910698"/>
                <a:gd name="connsiteX19975" fmla="*/ 11784308 w 12193737"/>
                <a:gd name="connsiteY19975" fmla="*/ 388101 h 3910698"/>
                <a:gd name="connsiteX19976" fmla="*/ 11782606 w 12193737"/>
                <a:gd name="connsiteY19976" fmla="*/ 391070 h 3910698"/>
                <a:gd name="connsiteX19977" fmla="*/ 11657283 w 12193737"/>
                <a:gd name="connsiteY19977" fmla="*/ 463418 h 3910698"/>
                <a:gd name="connsiteX19978" fmla="*/ 11652213 w 12193737"/>
                <a:gd name="connsiteY19978" fmla="*/ 460485 h 3910698"/>
                <a:gd name="connsiteX19979" fmla="*/ 11652213 w 12193737"/>
                <a:gd name="connsiteY19979" fmla="*/ 321655 h 3910698"/>
                <a:gd name="connsiteX19980" fmla="*/ 11657283 w 12193737"/>
                <a:gd name="connsiteY19980" fmla="*/ 318722 h 3910698"/>
                <a:gd name="connsiteX19981" fmla="*/ 11782570 w 12193737"/>
                <a:gd name="connsiteY19981" fmla="*/ 391070 h 3910698"/>
                <a:gd name="connsiteX19982" fmla="*/ 11648846 w 12193737"/>
                <a:gd name="connsiteY19982" fmla="*/ 458529 h 3910698"/>
                <a:gd name="connsiteX19983" fmla="*/ 11531995 w 12193737"/>
                <a:gd name="connsiteY19983" fmla="*/ 391070 h 3910698"/>
                <a:gd name="connsiteX19984" fmla="*/ 11648846 w 12193737"/>
                <a:gd name="connsiteY19984" fmla="*/ 323610 h 3910698"/>
                <a:gd name="connsiteX19985" fmla="*/ 11648846 w 12193737"/>
                <a:gd name="connsiteY19985" fmla="*/ 458529 h 3910698"/>
                <a:gd name="connsiteX19986" fmla="*/ 11775836 w 12193737"/>
                <a:gd name="connsiteY19986" fmla="*/ 551408 h 3910698"/>
                <a:gd name="connsiteX19987" fmla="*/ 11652249 w 12193737"/>
                <a:gd name="connsiteY19987" fmla="*/ 622779 h 3910698"/>
                <a:gd name="connsiteX19988" fmla="*/ 11652249 w 12193737"/>
                <a:gd name="connsiteY19988" fmla="*/ 480038 h 3910698"/>
                <a:gd name="connsiteX19989" fmla="*/ 11775836 w 12193737"/>
                <a:gd name="connsiteY19989" fmla="*/ 551408 h 3910698"/>
                <a:gd name="connsiteX19990" fmla="*/ 11652249 w 12193737"/>
                <a:gd name="connsiteY19990" fmla="*/ 941501 h 3910698"/>
                <a:gd name="connsiteX19991" fmla="*/ 11775872 w 12193737"/>
                <a:gd name="connsiteY19991" fmla="*/ 1012871 h 3910698"/>
                <a:gd name="connsiteX19992" fmla="*/ 11652249 w 12193737"/>
                <a:gd name="connsiteY19992" fmla="*/ 1084241 h 3910698"/>
                <a:gd name="connsiteX19993" fmla="*/ 11652249 w 12193737"/>
                <a:gd name="connsiteY19993" fmla="*/ 941501 h 3910698"/>
                <a:gd name="connsiteX19994" fmla="*/ 11657319 w 12193737"/>
                <a:gd name="connsiteY19994" fmla="*/ 1100862 h 3910698"/>
                <a:gd name="connsiteX19995" fmla="*/ 11782606 w 12193737"/>
                <a:gd name="connsiteY19995" fmla="*/ 1173210 h 3910698"/>
                <a:gd name="connsiteX19996" fmla="*/ 11657319 w 12193737"/>
                <a:gd name="connsiteY19996" fmla="*/ 1245557 h 3910698"/>
                <a:gd name="connsiteX19997" fmla="*/ 11652249 w 12193737"/>
                <a:gd name="connsiteY19997" fmla="*/ 1242624 h 3910698"/>
                <a:gd name="connsiteX19998" fmla="*/ 11652249 w 12193737"/>
                <a:gd name="connsiteY19998" fmla="*/ 1103795 h 3910698"/>
                <a:gd name="connsiteX19999" fmla="*/ 11657319 w 12193737"/>
                <a:gd name="connsiteY19999" fmla="*/ 1100862 h 3910698"/>
                <a:gd name="connsiteX20000" fmla="*/ 11648846 w 12193737"/>
                <a:gd name="connsiteY20000" fmla="*/ 1240669 h 3910698"/>
                <a:gd name="connsiteX20001" fmla="*/ 11532031 w 12193737"/>
                <a:gd name="connsiteY20001" fmla="*/ 1173210 h 3910698"/>
                <a:gd name="connsiteX20002" fmla="*/ 11648846 w 12193737"/>
                <a:gd name="connsiteY20002" fmla="*/ 1105750 h 3910698"/>
                <a:gd name="connsiteX20003" fmla="*/ 11648846 w 12193737"/>
                <a:gd name="connsiteY20003" fmla="*/ 1240669 h 3910698"/>
                <a:gd name="connsiteX20004" fmla="*/ 11775836 w 12193737"/>
                <a:gd name="connsiteY20004" fmla="*/ 1333548 h 3910698"/>
                <a:gd name="connsiteX20005" fmla="*/ 11652249 w 12193737"/>
                <a:gd name="connsiteY20005" fmla="*/ 1404918 h 3910698"/>
                <a:gd name="connsiteX20006" fmla="*/ 11652249 w 12193737"/>
                <a:gd name="connsiteY20006" fmla="*/ 1262178 h 3910698"/>
                <a:gd name="connsiteX20007" fmla="*/ 11775836 w 12193737"/>
                <a:gd name="connsiteY20007" fmla="*/ 1333548 h 3910698"/>
                <a:gd name="connsiteX20008" fmla="*/ 11652249 w 12193737"/>
                <a:gd name="connsiteY20008" fmla="*/ 1723640 h 3910698"/>
                <a:gd name="connsiteX20009" fmla="*/ 11775872 w 12193737"/>
                <a:gd name="connsiteY20009" fmla="*/ 1795011 h 3910698"/>
                <a:gd name="connsiteX20010" fmla="*/ 11652249 w 12193737"/>
                <a:gd name="connsiteY20010" fmla="*/ 1866381 h 3910698"/>
                <a:gd name="connsiteX20011" fmla="*/ 11652249 w 12193737"/>
                <a:gd name="connsiteY20011" fmla="*/ 1723640 h 3910698"/>
                <a:gd name="connsiteX20012" fmla="*/ 11657319 w 12193737"/>
                <a:gd name="connsiteY20012" fmla="*/ 1883001 h 3910698"/>
                <a:gd name="connsiteX20013" fmla="*/ 11782606 w 12193737"/>
                <a:gd name="connsiteY20013" fmla="*/ 1955349 h 3910698"/>
                <a:gd name="connsiteX20014" fmla="*/ 11657283 w 12193737"/>
                <a:gd name="connsiteY20014" fmla="*/ 2027697 h 3910698"/>
                <a:gd name="connsiteX20015" fmla="*/ 11652213 w 12193737"/>
                <a:gd name="connsiteY20015" fmla="*/ 2024764 h 3910698"/>
                <a:gd name="connsiteX20016" fmla="*/ 11652213 w 12193737"/>
                <a:gd name="connsiteY20016" fmla="*/ 1885934 h 3910698"/>
                <a:gd name="connsiteX20017" fmla="*/ 11657283 w 12193737"/>
                <a:gd name="connsiteY20017" fmla="*/ 1883001 h 3910698"/>
                <a:gd name="connsiteX20018" fmla="*/ 11648846 w 12193737"/>
                <a:gd name="connsiteY20018" fmla="*/ 2022809 h 3910698"/>
                <a:gd name="connsiteX20019" fmla="*/ 11532031 w 12193737"/>
                <a:gd name="connsiteY20019" fmla="*/ 1955349 h 3910698"/>
                <a:gd name="connsiteX20020" fmla="*/ 11648846 w 12193737"/>
                <a:gd name="connsiteY20020" fmla="*/ 1887890 h 3910698"/>
                <a:gd name="connsiteX20021" fmla="*/ 11648846 w 12193737"/>
                <a:gd name="connsiteY20021" fmla="*/ 2022809 h 3910698"/>
                <a:gd name="connsiteX20022" fmla="*/ 11775836 w 12193737"/>
                <a:gd name="connsiteY20022" fmla="*/ 2115688 h 3910698"/>
                <a:gd name="connsiteX20023" fmla="*/ 11652249 w 12193737"/>
                <a:gd name="connsiteY20023" fmla="*/ 2187022 h 3910698"/>
                <a:gd name="connsiteX20024" fmla="*/ 11652249 w 12193737"/>
                <a:gd name="connsiteY20024" fmla="*/ 2044318 h 3910698"/>
                <a:gd name="connsiteX20025" fmla="*/ 11775836 w 12193737"/>
                <a:gd name="connsiteY20025" fmla="*/ 2115688 h 3910698"/>
                <a:gd name="connsiteX20026" fmla="*/ 11652249 w 12193737"/>
                <a:gd name="connsiteY20026" fmla="*/ 2505780 h 3910698"/>
                <a:gd name="connsiteX20027" fmla="*/ 11775872 w 12193737"/>
                <a:gd name="connsiteY20027" fmla="*/ 2577150 h 3910698"/>
                <a:gd name="connsiteX20028" fmla="*/ 11652249 w 12193737"/>
                <a:gd name="connsiteY20028" fmla="*/ 2648520 h 3910698"/>
                <a:gd name="connsiteX20029" fmla="*/ 11652249 w 12193737"/>
                <a:gd name="connsiteY20029" fmla="*/ 2505780 h 3910698"/>
                <a:gd name="connsiteX20030" fmla="*/ 11657319 w 12193737"/>
                <a:gd name="connsiteY20030" fmla="*/ 2665141 h 3910698"/>
                <a:gd name="connsiteX20031" fmla="*/ 11782606 w 12193737"/>
                <a:gd name="connsiteY20031" fmla="*/ 2737489 h 3910698"/>
                <a:gd name="connsiteX20032" fmla="*/ 11657283 w 12193737"/>
                <a:gd name="connsiteY20032" fmla="*/ 2809837 h 3910698"/>
                <a:gd name="connsiteX20033" fmla="*/ 11652213 w 12193737"/>
                <a:gd name="connsiteY20033" fmla="*/ 2806904 h 3910698"/>
                <a:gd name="connsiteX20034" fmla="*/ 11652213 w 12193737"/>
                <a:gd name="connsiteY20034" fmla="*/ 2668074 h 3910698"/>
                <a:gd name="connsiteX20035" fmla="*/ 11657283 w 12193737"/>
                <a:gd name="connsiteY20035" fmla="*/ 2665141 h 3910698"/>
                <a:gd name="connsiteX20036" fmla="*/ 11648846 w 12193737"/>
                <a:gd name="connsiteY20036" fmla="*/ 2804948 h 3910698"/>
                <a:gd name="connsiteX20037" fmla="*/ 11532031 w 12193737"/>
                <a:gd name="connsiteY20037" fmla="*/ 2737489 h 3910698"/>
                <a:gd name="connsiteX20038" fmla="*/ 11648846 w 12193737"/>
                <a:gd name="connsiteY20038" fmla="*/ 2670029 h 3910698"/>
                <a:gd name="connsiteX20039" fmla="*/ 11648846 w 12193737"/>
                <a:gd name="connsiteY20039" fmla="*/ 2804948 h 3910698"/>
                <a:gd name="connsiteX20040" fmla="*/ 11775836 w 12193737"/>
                <a:gd name="connsiteY20040" fmla="*/ 2897828 h 3910698"/>
                <a:gd name="connsiteX20041" fmla="*/ 11652249 w 12193737"/>
                <a:gd name="connsiteY20041" fmla="*/ 2969198 h 3910698"/>
                <a:gd name="connsiteX20042" fmla="*/ 11652249 w 12193737"/>
                <a:gd name="connsiteY20042" fmla="*/ 2826493 h 3910698"/>
                <a:gd name="connsiteX20043" fmla="*/ 11775836 w 12193737"/>
                <a:gd name="connsiteY20043" fmla="*/ 2897864 h 3910698"/>
                <a:gd name="connsiteX20044" fmla="*/ 11652249 w 12193737"/>
                <a:gd name="connsiteY20044" fmla="*/ 3287920 h 3910698"/>
                <a:gd name="connsiteX20045" fmla="*/ 11775836 w 12193737"/>
                <a:gd name="connsiteY20045" fmla="*/ 3359290 h 3910698"/>
                <a:gd name="connsiteX20046" fmla="*/ 11652249 w 12193737"/>
                <a:gd name="connsiteY20046" fmla="*/ 3430660 h 3910698"/>
                <a:gd name="connsiteX20047" fmla="*/ 11652249 w 12193737"/>
                <a:gd name="connsiteY20047" fmla="*/ 3287920 h 3910698"/>
                <a:gd name="connsiteX20048" fmla="*/ 11657319 w 12193737"/>
                <a:gd name="connsiteY20048" fmla="*/ 3447281 h 3910698"/>
                <a:gd name="connsiteX20049" fmla="*/ 11782643 w 12193737"/>
                <a:gd name="connsiteY20049" fmla="*/ 3519628 h 3910698"/>
                <a:gd name="connsiteX20050" fmla="*/ 11657319 w 12193737"/>
                <a:gd name="connsiteY20050" fmla="*/ 3591976 h 3910698"/>
                <a:gd name="connsiteX20051" fmla="*/ 11652249 w 12193737"/>
                <a:gd name="connsiteY20051" fmla="*/ 3589043 h 3910698"/>
                <a:gd name="connsiteX20052" fmla="*/ 11652249 w 12193737"/>
                <a:gd name="connsiteY20052" fmla="*/ 3450214 h 3910698"/>
                <a:gd name="connsiteX20053" fmla="*/ 11657319 w 12193737"/>
                <a:gd name="connsiteY20053" fmla="*/ 3447281 h 3910698"/>
                <a:gd name="connsiteX20054" fmla="*/ 11648846 w 12193737"/>
                <a:gd name="connsiteY20054" fmla="*/ 3587088 h 3910698"/>
                <a:gd name="connsiteX20055" fmla="*/ 11531995 w 12193737"/>
                <a:gd name="connsiteY20055" fmla="*/ 3519592 h 3910698"/>
                <a:gd name="connsiteX20056" fmla="*/ 11648846 w 12193737"/>
                <a:gd name="connsiteY20056" fmla="*/ 3452133 h 3910698"/>
                <a:gd name="connsiteX20057" fmla="*/ 11648846 w 12193737"/>
                <a:gd name="connsiteY20057" fmla="*/ 3587052 h 3910698"/>
                <a:gd name="connsiteX20058" fmla="*/ 11652249 w 12193737"/>
                <a:gd name="connsiteY20058" fmla="*/ 3608597 h 3910698"/>
                <a:gd name="connsiteX20059" fmla="*/ 11775836 w 12193737"/>
                <a:gd name="connsiteY20059" fmla="*/ 3679931 h 3910698"/>
                <a:gd name="connsiteX20060" fmla="*/ 11652249 w 12193737"/>
                <a:gd name="connsiteY20060" fmla="*/ 3751301 h 3910698"/>
                <a:gd name="connsiteX20061" fmla="*/ 11652249 w 12193737"/>
                <a:gd name="connsiteY20061" fmla="*/ 3608597 h 3910698"/>
                <a:gd name="connsiteX20062" fmla="*/ 11660687 w 12193737"/>
                <a:gd name="connsiteY20062" fmla="*/ 3593932 h 3910698"/>
                <a:gd name="connsiteX20063" fmla="*/ 11784308 w 12193737"/>
                <a:gd name="connsiteY20063" fmla="*/ 3522561 h 3910698"/>
                <a:gd name="connsiteX20064" fmla="*/ 11784308 w 12193737"/>
                <a:gd name="connsiteY20064" fmla="*/ 3665302 h 3910698"/>
                <a:gd name="connsiteX20065" fmla="*/ 11660687 w 12193737"/>
                <a:gd name="connsiteY20065" fmla="*/ 3593932 h 3910698"/>
                <a:gd name="connsiteX20066" fmla="*/ 11787713 w 12193737"/>
                <a:gd name="connsiteY20066" fmla="*/ 3522561 h 3910698"/>
                <a:gd name="connsiteX20067" fmla="*/ 11918070 w 12193737"/>
                <a:gd name="connsiteY20067" fmla="*/ 3597842 h 3910698"/>
                <a:gd name="connsiteX20068" fmla="*/ 11792782 w 12193737"/>
                <a:gd name="connsiteY20068" fmla="*/ 3670190 h 3910698"/>
                <a:gd name="connsiteX20069" fmla="*/ 11787713 w 12193737"/>
                <a:gd name="connsiteY20069" fmla="*/ 3667257 h 3910698"/>
                <a:gd name="connsiteX20070" fmla="*/ 11787713 w 12193737"/>
                <a:gd name="connsiteY20070" fmla="*/ 3522561 h 3910698"/>
                <a:gd name="connsiteX20071" fmla="*/ 11919771 w 12193737"/>
                <a:gd name="connsiteY20071" fmla="*/ 3600775 h 3910698"/>
                <a:gd name="connsiteX20072" fmla="*/ 11919771 w 12193737"/>
                <a:gd name="connsiteY20072" fmla="*/ 3743516 h 3910698"/>
                <a:gd name="connsiteX20073" fmla="*/ 11796149 w 12193737"/>
                <a:gd name="connsiteY20073" fmla="*/ 3672146 h 3910698"/>
                <a:gd name="connsiteX20074" fmla="*/ 11919771 w 12193737"/>
                <a:gd name="connsiteY20074" fmla="*/ 3600775 h 3910698"/>
                <a:gd name="connsiteX20075" fmla="*/ 11923175 w 12193737"/>
                <a:gd name="connsiteY20075" fmla="*/ 3600775 h 3910698"/>
                <a:gd name="connsiteX20076" fmla="*/ 12053532 w 12193737"/>
                <a:gd name="connsiteY20076" fmla="*/ 3676056 h 3910698"/>
                <a:gd name="connsiteX20077" fmla="*/ 11928244 w 12193737"/>
                <a:gd name="connsiteY20077" fmla="*/ 3748405 h 3910698"/>
                <a:gd name="connsiteX20078" fmla="*/ 11923175 w 12193737"/>
                <a:gd name="connsiteY20078" fmla="*/ 3745471 h 3910698"/>
                <a:gd name="connsiteX20079" fmla="*/ 11923175 w 12193737"/>
                <a:gd name="connsiteY20079" fmla="*/ 3600775 h 3910698"/>
                <a:gd name="connsiteX20080" fmla="*/ 11924877 w 12193737"/>
                <a:gd name="connsiteY20080" fmla="*/ 3597842 h 3910698"/>
                <a:gd name="connsiteX20081" fmla="*/ 12055270 w 12193737"/>
                <a:gd name="connsiteY20081" fmla="*/ 3522561 h 3910698"/>
                <a:gd name="connsiteX20082" fmla="*/ 12055270 w 12193737"/>
                <a:gd name="connsiteY20082" fmla="*/ 3673123 h 3910698"/>
                <a:gd name="connsiteX20083" fmla="*/ 11924877 w 12193737"/>
                <a:gd name="connsiteY20083" fmla="*/ 3597842 h 3910698"/>
                <a:gd name="connsiteX20084" fmla="*/ 12055270 w 12193737"/>
                <a:gd name="connsiteY20084" fmla="*/ 3360267 h 3910698"/>
                <a:gd name="connsiteX20085" fmla="*/ 11931648 w 12193737"/>
                <a:gd name="connsiteY20085" fmla="*/ 3288897 h 3910698"/>
                <a:gd name="connsiteX20086" fmla="*/ 12055270 w 12193737"/>
                <a:gd name="connsiteY20086" fmla="*/ 3217527 h 3910698"/>
                <a:gd name="connsiteX20087" fmla="*/ 12055270 w 12193737"/>
                <a:gd name="connsiteY20087" fmla="*/ 3360267 h 3910698"/>
                <a:gd name="connsiteX20088" fmla="*/ 12050201 w 12193737"/>
                <a:gd name="connsiteY20088" fmla="*/ 3200906 h 3910698"/>
                <a:gd name="connsiteX20089" fmla="*/ 11924877 w 12193737"/>
                <a:gd name="connsiteY20089" fmla="*/ 3128559 h 3910698"/>
                <a:gd name="connsiteX20090" fmla="*/ 12050165 w 12193737"/>
                <a:gd name="connsiteY20090" fmla="*/ 3056211 h 3910698"/>
                <a:gd name="connsiteX20091" fmla="*/ 12055270 w 12193737"/>
                <a:gd name="connsiteY20091" fmla="*/ 3059144 h 3910698"/>
                <a:gd name="connsiteX20092" fmla="*/ 12055270 w 12193737"/>
                <a:gd name="connsiteY20092" fmla="*/ 3197973 h 3910698"/>
                <a:gd name="connsiteX20093" fmla="*/ 12050201 w 12193737"/>
                <a:gd name="connsiteY20093" fmla="*/ 3200906 h 3910698"/>
                <a:gd name="connsiteX20094" fmla="*/ 12058673 w 12193737"/>
                <a:gd name="connsiteY20094" fmla="*/ 3061099 h 3910698"/>
                <a:gd name="connsiteX20095" fmla="*/ 12175488 w 12193737"/>
                <a:gd name="connsiteY20095" fmla="*/ 3128595 h 3910698"/>
                <a:gd name="connsiteX20096" fmla="*/ 12058673 w 12193737"/>
                <a:gd name="connsiteY20096" fmla="*/ 3196054 h 3910698"/>
                <a:gd name="connsiteX20097" fmla="*/ 12058673 w 12193737"/>
                <a:gd name="connsiteY20097" fmla="*/ 3061135 h 3910698"/>
                <a:gd name="connsiteX20098" fmla="*/ 11931648 w 12193737"/>
                <a:gd name="connsiteY20098" fmla="*/ 2968220 h 3910698"/>
                <a:gd name="connsiteX20099" fmla="*/ 12055270 w 12193737"/>
                <a:gd name="connsiteY20099" fmla="*/ 2896850 h 3910698"/>
                <a:gd name="connsiteX20100" fmla="*/ 12055270 w 12193737"/>
                <a:gd name="connsiteY20100" fmla="*/ 3039590 h 3910698"/>
                <a:gd name="connsiteX20101" fmla="*/ 11931648 w 12193737"/>
                <a:gd name="connsiteY20101" fmla="*/ 2968220 h 3910698"/>
                <a:gd name="connsiteX20102" fmla="*/ 12055270 w 12193737"/>
                <a:gd name="connsiteY20102" fmla="*/ 2578128 h 3910698"/>
                <a:gd name="connsiteX20103" fmla="*/ 11931648 w 12193737"/>
                <a:gd name="connsiteY20103" fmla="*/ 2506758 h 3910698"/>
                <a:gd name="connsiteX20104" fmla="*/ 12055270 w 12193737"/>
                <a:gd name="connsiteY20104" fmla="*/ 2435387 h 3910698"/>
                <a:gd name="connsiteX20105" fmla="*/ 12055270 w 12193737"/>
                <a:gd name="connsiteY20105" fmla="*/ 2578128 h 3910698"/>
                <a:gd name="connsiteX20106" fmla="*/ 12050201 w 12193737"/>
                <a:gd name="connsiteY20106" fmla="*/ 2418767 h 3910698"/>
                <a:gd name="connsiteX20107" fmla="*/ 11924877 w 12193737"/>
                <a:gd name="connsiteY20107" fmla="*/ 2346419 h 3910698"/>
                <a:gd name="connsiteX20108" fmla="*/ 12050165 w 12193737"/>
                <a:gd name="connsiteY20108" fmla="*/ 2274071 h 3910698"/>
                <a:gd name="connsiteX20109" fmla="*/ 12055270 w 12193737"/>
                <a:gd name="connsiteY20109" fmla="*/ 2277004 h 3910698"/>
                <a:gd name="connsiteX20110" fmla="*/ 12055270 w 12193737"/>
                <a:gd name="connsiteY20110" fmla="*/ 2415834 h 3910698"/>
                <a:gd name="connsiteX20111" fmla="*/ 12050201 w 12193737"/>
                <a:gd name="connsiteY20111" fmla="*/ 2418767 h 3910698"/>
                <a:gd name="connsiteX20112" fmla="*/ 12058673 w 12193737"/>
                <a:gd name="connsiteY20112" fmla="*/ 2278959 h 3910698"/>
                <a:gd name="connsiteX20113" fmla="*/ 12175488 w 12193737"/>
                <a:gd name="connsiteY20113" fmla="*/ 2346419 h 3910698"/>
                <a:gd name="connsiteX20114" fmla="*/ 12058673 w 12193737"/>
                <a:gd name="connsiteY20114" fmla="*/ 2413879 h 3910698"/>
                <a:gd name="connsiteX20115" fmla="*/ 12058673 w 12193737"/>
                <a:gd name="connsiteY20115" fmla="*/ 2278959 h 3910698"/>
                <a:gd name="connsiteX20116" fmla="*/ 11931648 w 12193737"/>
                <a:gd name="connsiteY20116" fmla="*/ 2186080 h 3910698"/>
                <a:gd name="connsiteX20117" fmla="*/ 12055270 w 12193737"/>
                <a:gd name="connsiteY20117" fmla="*/ 2114710 h 3910698"/>
                <a:gd name="connsiteX20118" fmla="*/ 12055270 w 12193737"/>
                <a:gd name="connsiteY20118" fmla="*/ 2257451 h 3910698"/>
                <a:gd name="connsiteX20119" fmla="*/ 11931648 w 12193737"/>
                <a:gd name="connsiteY20119" fmla="*/ 2186080 h 3910698"/>
                <a:gd name="connsiteX20120" fmla="*/ 12055270 w 12193737"/>
                <a:gd name="connsiteY20120" fmla="*/ 1795988 h 3910698"/>
                <a:gd name="connsiteX20121" fmla="*/ 11931685 w 12193737"/>
                <a:gd name="connsiteY20121" fmla="*/ 1724618 h 3910698"/>
                <a:gd name="connsiteX20122" fmla="*/ 12055270 w 12193737"/>
                <a:gd name="connsiteY20122" fmla="*/ 1653248 h 3910698"/>
                <a:gd name="connsiteX20123" fmla="*/ 12055270 w 12193737"/>
                <a:gd name="connsiteY20123" fmla="*/ 1795988 h 3910698"/>
                <a:gd name="connsiteX20124" fmla="*/ 12050201 w 12193737"/>
                <a:gd name="connsiteY20124" fmla="*/ 1636627 h 3910698"/>
                <a:gd name="connsiteX20125" fmla="*/ 11924877 w 12193737"/>
                <a:gd name="connsiteY20125" fmla="*/ 1564279 h 3910698"/>
                <a:gd name="connsiteX20126" fmla="*/ 12050201 w 12193737"/>
                <a:gd name="connsiteY20126" fmla="*/ 1491931 h 3910698"/>
                <a:gd name="connsiteX20127" fmla="*/ 12055270 w 12193737"/>
                <a:gd name="connsiteY20127" fmla="*/ 1494864 h 3910698"/>
                <a:gd name="connsiteX20128" fmla="*/ 12055270 w 12193737"/>
                <a:gd name="connsiteY20128" fmla="*/ 1633694 h 3910698"/>
                <a:gd name="connsiteX20129" fmla="*/ 12050201 w 12193737"/>
                <a:gd name="connsiteY20129" fmla="*/ 1636627 h 3910698"/>
                <a:gd name="connsiteX20130" fmla="*/ 12058673 w 12193737"/>
                <a:gd name="connsiteY20130" fmla="*/ 1496820 h 3910698"/>
                <a:gd name="connsiteX20131" fmla="*/ 12175524 w 12193737"/>
                <a:gd name="connsiteY20131" fmla="*/ 1564279 h 3910698"/>
                <a:gd name="connsiteX20132" fmla="*/ 12058673 w 12193737"/>
                <a:gd name="connsiteY20132" fmla="*/ 1631739 h 3910698"/>
                <a:gd name="connsiteX20133" fmla="*/ 12058673 w 12193737"/>
                <a:gd name="connsiteY20133" fmla="*/ 1496820 h 3910698"/>
                <a:gd name="connsiteX20134" fmla="*/ 11931648 w 12193737"/>
                <a:gd name="connsiteY20134" fmla="*/ 1403941 h 3910698"/>
                <a:gd name="connsiteX20135" fmla="*/ 12055270 w 12193737"/>
                <a:gd name="connsiteY20135" fmla="*/ 1332570 h 3910698"/>
                <a:gd name="connsiteX20136" fmla="*/ 12055270 w 12193737"/>
                <a:gd name="connsiteY20136" fmla="*/ 1475311 h 3910698"/>
                <a:gd name="connsiteX20137" fmla="*/ 11931648 w 12193737"/>
                <a:gd name="connsiteY20137" fmla="*/ 1403941 h 3910698"/>
                <a:gd name="connsiteX20138" fmla="*/ 12055270 w 12193737"/>
                <a:gd name="connsiteY20138" fmla="*/ 1013848 h 3910698"/>
                <a:gd name="connsiteX20139" fmla="*/ 11931648 w 12193737"/>
                <a:gd name="connsiteY20139" fmla="*/ 942478 h 3910698"/>
                <a:gd name="connsiteX20140" fmla="*/ 12055270 w 12193737"/>
                <a:gd name="connsiteY20140" fmla="*/ 871108 h 3910698"/>
                <a:gd name="connsiteX20141" fmla="*/ 12055270 w 12193737"/>
                <a:gd name="connsiteY20141" fmla="*/ 1013848 h 3910698"/>
                <a:gd name="connsiteX20142" fmla="*/ 12050201 w 12193737"/>
                <a:gd name="connsiteY20142" fmla="*/ 854488 h 3910698"/>
                <a:gd name="connsiteX20143" fmla="*/ 11924877 w 12193737"/>
                <a:gd name="connsiteY20143" fmla="*/ 782140 h 3910698"/>
                <a:gd name="connsiteX20144" fmla="*/ 12050165 w 12193737"/>
                <a:gd name="connsiteY20144" fmla="*/ 709792 h 3910698"/>
                <a:gd name="connsiteX20145" fmla="*/ 12055270 w 12193737"/>
                <a:gd name="connsiteY20145" fmla="*/ 712725 h 3910698"/>
                <a:gd name="connsiteX20146" fmla="*/ 12055270 w 12193737"/>
                <a:gd name="connsiteY20146" fmla="*/ 851555 h 3910698"/>
                <a:gd name="connsiteX20147" fmla="*/ 12050201 w 12193737"/>
                <a:gd name="connsiteY20147" fmla="*/ 854488 h 3910698"/>
                <a:gd name="connsiteX20148" fmla="*/ 12058673 w 12193737"/>
                <a:gd name="connsiteY20148" fmla="*/ 714680 h 3910698"/>
                <a:gd name="connsiteX20149" fmla="*/ 12175488 w 12193737"/>
                <a:gd name="connsiteY20149" fmla="*/ 782140 h 3910698"/>
                <a:gd name="connsiteX20150" fmla="*/ 12058673 w 12193737"/>
                <a:gd name="connsiteY20150" fmla="*/ 849599 h 3910698"/>
                <a:gd name="connsiteX20151" fmla="*/ 12058673 w 12193737"/>
                <a:gd name="connsiteY20151" fmla="*/ 714680 h 3910698"/>
                <a:gd name="connsiteX20152" fmla="*/ 11931648 w 12193737"/>
                <a:gd name="connsiteY20152" fmla="*/ 621801 h 3910698"/>
                <a:gd name="connsiteX20153" fmla="*/ 12055270 w 12193737"/>
                <a:gd name="connsiteY20153" fmla="*/ 550431 h 3910698"/>
                <a:gd name="connsiteX20154" fmla="*/ 12055270 w 12193737"/>
                <a:gd name="connsiteY20154" fmla="*/ 693171 h 3910698"/>
                <a:gd name="connsiteX20155" fmla="*/ 11931648 w 12193737"/>
                <a:gd name="connsiteY20155" fmla="*/ 621801 h 3910698"/>
                <a:gd name="connsiteX20156" fmla="*/ 11923175 w 12193737"/>
                <a:gd name="connsiteY20156" fmla="*/ 2933 h 3910698"/>
                <a:gd name="connsiteX20157" fmla="*/ 12046796 w 12193737"/>
                <a:gd name="connsiteY20157" fmla="*/ 74303 h 3910698"/>
                <a:gd name="connsiteX20158" fmla="*/ 11923175 w 12193737"/>
                <a:gd name="connsiteY20158" fmla="*/ 145674 h 3910698"/>
                <a:gd name="connsiteX20159" fmla="*/ 11923175 w 12193737"/>
                <a:gd name="connsiteY20159" fmla="*/ 2933 h 3910698"/>
                <a:gd name="connsiteX20160" fmla="*/ 11919771 w 12193737"/>
                <a:gd name="connsiteY20160" fmla="*/ 2933 h 3910698"/>
                <a:gd name="connsiteX20161" fmla="*/ 11919771 w 12193737"/>
                <a:gd name="connsiteY20161" fmla="*/ 147629 h 3910698"/>
                <a:gd name="connsiteX20162" fmla="*/ 11914701 w 12193737"/>
                <a:gd name="connsiteY20162" fmla="*/ 150562 h 3910698"/>
                <a:gd name="connsiteX20163" fmla="*/ 11789378 w 12193737"/>
                <a:gd name="connsiteY20163" fmla="*/ 78214 h 3910698"/>
                <a:gd name="connsiteX20164" fmla="*/ 11919735 w 12193737"/>
                <a:gd name="connsiteY20164" fmla="*/ 2933 h 3910698"/>
                <a:gd name="connsiteX20165" fmla="*/ 11787713 w 12193737"/>
                <a:gd name="connsiteY20165" fmla="*/ 81147 h 3910698"/>
                <a:gd name="connsiteX20166" fmla="*/ 11911334 w 12193737"/>
                <a:gd name="connsiteY20166" fmla="*/ 152517 h 3910698"/>
                <a:gd name="connsiteX20167" fmla="*/ 11787713 w 12193737"/>
                <a:gd name="connsiteY20167" fmla="*/ 223887 h 3910698"/>
                <a:gd name="connsiteX20168" fmla="*/ 11787713 w 12193737"/>
                <a:gd name="connsiteY20168" fmla="*/ 81147 h 3910698"/>
                <a:gd name="connsiteX20169" fmla="*/ 11784308 w 12193737"/>
                <a:gd name="connsiteY20169" fmla="*/ 225843 h 3910698"/>
                <a:gd name="connsiteX20170" fmla="*/ 11779239 w 12193737"/>
                <a:gd name="connsiteY20170" fmla="*/ 228776 h 3910698"/>
                <a:gd name="connsiteX20171" fmla="*/ 11653915 w 12193737"/>
                <a:gd name="connsiteY20171" fmla="*/ 156428 h 3910698"/>
                <a:gd name="connsiteX20172" fmla="*/ 11784308 w 12193737"/>
                <a:gd name="connsiteY20172" fmla="*/ 81147 h 3910698"/>
                <a:gd name="connsiteX20173" fmla="*/ 11784308 w 12193737"/>
                <a:gd name="connsiteY20173" fmla="*/ 225843 h 3910698"/>
                <a:gd name="connsiteX20174" fmla="*/ 11652249 w 12193737"/>
                <a:gd name="connsiteY20174" fmla="*/ 2933 h 3910698"/>
                <a:gd name="connsiteX20175" fmla="*/ 11782606 w 12193737"/>
                <a:gd name="connsiteY20175" fmla="*/ 78214 h 3910698"/>
                <a:gd name="connsiteX20176" fmla="*/ 11652249 w 12193737"/>
                <a:gd name="connsiteY20176" fmla="*/ 153495 h 3910698"/>
                <a:gd name="connsiteX20177" fmla="*/ 11652249 w 12193737"/>
                <a:gd name="connsiteY20177" fmla="*/ 2933 h 3910698"/>
                <a:gd name="connsiteX20178" fmla="*/ 11652249 w 12193737"/>
                <a:gd name="connsiteY20178" fmla="*/ 159361 h 3910698"/>
                <a:gd name="connsiteX20179" fmla="*/ 11775872 w 12193737"/>
                <a:gd name="connsiteY20179" fmla="*/ 230731 h 3910698"/>
                <a:gd name="connsiteX20180" fmla="*/ 11652249 w 12193737"/>
                <a:gd name="connsiteY20180" fmla="*/ 302101 h 3910698"/>
                <a:gd name="connsiteX20181" fmla="*/ 11652249 w 12193737"/>
                <a:gd name="connsiteY20181" fmla="*/ 159361 h 3910698"/>
                <a:gd name="connsiteX20182" fmla="*/ 11523558 w 12193737"/>
                <a:gd name="connsiteY20182" fmla="*/ 75281 h 3910698"/>
                <a:gd name="connsiteX20183" fmla="*/ 11648882 w 12193737"/>
                <a:gd name="connsiteY20183" fmla="*/ 2933 h 3910698"/>
                <a:gd name="connsiteX20184" fmla="*/ 11648882 w 12193737"/>
                <a:gd name="connsiteY20184" fmla="*/ 153495 h 3910698"/>
                <a:gd name="connsiteX20185" fmla="*/ 11523558 w 12193737"/>
                <a:gd name="connsiteY20185" fmla="*/ 81147 h 3910698"/>
                <a:gd name="connsiteX20186" fmla="*/ 11523558 w 12193737"/>
                <a:gd name="connsiteY20186" fmla="*/ 75281 h 3910698"/>
                <a:gd name="connsiteX20187" fmla="*/ 11523558 w 12193737"/>
                <a:gd name="connsiteY20187" fmla="*/ 85058 h 3910698"/>
                <a:gd name="connsiteX20188" fmla="*/ 11647144 w 12193737"/>
                <a:gd name="connsiteY20188" fmla="*/ 156428 h 3910698"/>
                <a:gd name="connsiteX20189" fmla="*/ 11523558 w 12193737"/>
                <a:gd name="connsiteY20189" fmla="*/ 227798 h 3910698"/>
                <a:gd name="connsiteX20190" fmla="*/ 11523558 w 12193737"/>
                <a:gd name="connsiteY20190" fmla="*/ 85058 h 3910698"/>
                <a:gd name="connsiteX20191" fmla="*/ 11523558 w 12193737"/>
                <a:gd name="connsiteY20191" fmla="*/ 231709 h 3910698"/>
                <a:gd name="connsiteX20192" fmla="*/ 11648882 w 12193737"/>
                <a:gd name="connsiteY20192" fmla="*/ 159361 h 3910698"/>
                <a:gd name="connsiteX20193" fmla="*/ 11648882 w 12193737"/>
                <a:gd name="connsiteY20193" fmla="*/ 304057 h 3910698"/>
                <a:gd name="connsiteX20194" fmla="*/ 11643813 w 12193737"/>
                <a:gd name="connsiteY20194" fmla="*/ 306990 h 3910698"/>
                <a:gd name="connsiteX20195" fmla="*/ 11523594 w 12193737"/>
                <a:gd name="connsiteY20195" fmla="*/ 237575 h 3910698"/>
                <a:gd name="connsiteX20196" fmla="*/ 11523594 w 12193737"/>
                <a:gd name="connsiteY20196" fmla="*/ 231709 h 3910698"/>
                <a:gd name="connsiteX20197" fmla="*/ 11523558 w 12193737"/>
                <a:gd name="connsiteY20197" fmla="*/ 241486 h 3910698"/>
                <a:gd name="connsiteX20198" fmla="*/ 11640372 w 12193737"/>
                <a:gd name="connsiteY20198" fmla="*/ 308945 h 3910698"/>
                <a:gd name="connsiteX20199" fmla="*/ 11523558 w 12193737"/>
                <a:gd name="connsiteY20199" fmla="*/ 376405 h 3910698"/>
                <a:gd name="connsiteX20200" fmla="*/ 11523558 w 12193737"/>
                <a:gd name="connsiteY20200" fmla="*/ 241486 h 3910698"/>
                <a:gd name="connsiteX20201" fmla="*/ 11523558 w 12193737"/>
                <a:gd name="connsiteY20201" fmla="*/ 405735 h 3910698"/>
                <a:gd name="connsiteX20202" fmla="*/ 11640372 w 12193737"/>
                <a:gd name="connsiteY20202" fmla="*/ 473194 h 3910698"/>
                <a:gd name="connsiteX20203" fmla="*/ 11523558 w 12193737"/>
                <a:gd name="connsiteY20203" fmla="*/ 540654 h 3910698"/>
                <a:gd name="connsiteX20204" fmla="*/ 11523558 w 12193737"/>
                <a:gd name="connsiteY20204" fmla="*/ 405735 h 3910698"/>
                <a:gd name="connsiteX20205" fmla="*/ 11523558 w 12193737"/>
                <a:gd name="connsiteY20205" fmla="*/ 544565 h 3910698"/>
                <a:gd name="connsiteX20206" fmla="*/ 11643777 w 12193737"/>
                <a:gd name="connsiteY20206" fmla="*/ 475150 h 3910698"/>
                <a:gd name="connsiteX20207" fmla="*/ 11648882 w 12193737"/>
                <a:gd name="connsiteY20207" fmla="*/ 478083 h 3910698"/>
                <a:gd name="connsiteX20208" fmla="*/ 11648882 w 12193737"/>
                <a:gd name="connsiteY20208" fmla="*/ 622779 h 3910698"/>
                <a:gd name="connsiteX20209" fmla="*/ 11523558 w 12193737"/>
                <a:gd name="connsiteY20209" fmla="*/ 550431 h 3910698"/>
                <a:gd name="connsiteX20210" fmla="*/ 11523558 w 12193737"/>
                <a:gd name="connsiteY20210" fmla="*/ 544565 h 3910698"/>
                <a:gd name="connsiteX20211" fmla="*/ 11523558 w 12193737"/>
                <a:gd name="connsiteY20211" fmla="*/ 554341 h 3910698"/>
                <a:gd name="connsiteX20212" fmla="*/ 11647144 w 12193737"/>
                <a:gd name="connsiteY20212" fmla="*/ 625712 h 3910698"/>
                <a:gd name="connsiteX20213" fmla="*/ 11523558 w 12193737"/>
                <a:gd name="connsiteY20213" fmla="*/ 697082 h 3910698"/>
                <a:gd name="connsiteX20214" fmla="*/ 11523558 w 12193737"/>
                <a:gd name="connsiteY20214" fmla="*/ 554341 h 3910698"/>
                <a:gd name="connsiteX20215" fmla="*/ 11523558 w 12193737"/>
                <a:gd name="connsiteY20215" fmla="*/ 700993 h 3910698"/>
                <a:gd name="connsiteX20216" fmla="*/ 11648882 w 12193737"/>
                <a:gd name="connsiteY20216" fmla="*/ 628645 h 3910698"/>
                <a:gd name="connsiteX20217" fmla="*/ 11648882 w 12193737"/>
                <a:gd name="connsiteY20217" fmla="*/ 779207 h 3910698"/>
                <a:gd name="connsiteX20218" fmla="*/ 11523558 w 12193737"/>
                <a:gd name="connsiteY20218" fmla="*/ 706859 h 3910698"/>
                <a:gd name="connsiteX20219" fmla="*/ 11523558 w 12193737"/>
                <a:gd name="connsiteY20219" fmla="*/ 700993 h 3910698"/>
                <a:gd name="connsiteX20220" fmla="*/ 11523558 w 12193737"/>
                <a:gd name="connsiteY20220" fmla="*/ 710769 h 3910698"/>
                <a:gd name="connsiteX20221" fmla="*/ 11647144 w 12193737"/>
                <a:gd name="connsiteY20221" fmla="*/ 782140 h 3910698"/>
                <a:gd name="connsiteX20222" fmla="*/ 11523558 w 12193737"/>
                <a:gd name="connsiteY20222" fmla="*/ 853510 h 3910698"/>
                <a:gd name="connsiteX20223" fmla="*/ 11523558 w 12193737"/>
                <a:gd name="connsiteY20223" fmla="*/ 710769 h 3910698"/>
                <a:gd name="connsiteX20224" fmla="*/ 11523558 w 12193737"/>
                <a:gd name="connsiteY20224" fmla="*/ 857421 h 3910698"/>
                <a:gd name="connsiteX20225" fmla="*/ 11648882 w 12193737"/>
                <a:gd name="connsiteY20225" fmla="*/ 785073 h 3910698"/>
                <a:gd name="connsiteX20226" fmla="*/ 11648882 w 12193737"/>
                <a:gd name="connsiteY20226" fmla="*/ 935635 h 3910698"/>
                <a:gd name="connsiteX20227" fmla="*/ 11523558 w 12193737"/>
                <a:gd name="connsiteY20227" fmla="*/ 863287 h 3910698"/>
                <a:gd name="connsiteX20228" fmla="*/ 11523558 w 12193737"/>
                <a:gd name="connsiteY20228" fmla="*/ 857421 h 3910698"/>
                <a:gd name="connsiteX20229" fmla="*/ 11523558 w 12193737"/>
                <a:gd name="connsiteY20229" fmla="*/ 867197 h 3910698"/>
                <a:gd name="connsiteX20230" fmla="*/ 11647144 w 12193737"/>
                <a:gd name="connsiteY20230" fmla="*/ 938568 h 3910698"/>
                <a:gd name="connsiteX20231" fmla="*/ 11523558 w 12193737"/>
                <a:gd name="connsiteY20231" fmla="*/ 1009938 h 3910698"/>
                <a:gd name="connsiteX20232" fmla="*/ 11523558 w 12193737"/>
                <a:gd name="connsiteY20232" fmla="*/ 867197 h 3910698"/>
                <a:gd name="connsiteX20233" fmla="*/ 11523558 w 12193737"/>
                <a:gd name="connsiteY20233" fmla="*/ 1013848 h 3910698"/>
                <a:gd name="connsiteX20234" fmla="*/ 11648882 w 12193737"/>
                <a:gd name="connsiteY20234" fmla="*/ 941501 h 3910698"/>
                <a:gd name="connsiteX20235" fmla="*/ 11648882 w 12193737"/>
                <a:gd name="connsiteY20235" fmla="*/ 1086196 h 3910698"/>
                <a:gd name="connsiteX20236" fmla="*/ 11643813 w 12193737"/>
                <a:gd name="connsiteY20236" fmla="*/ 1089129 h 3910698"/>
                <a:gd name="connsiteX20237" fmla="*/ 11523594 w 12193737"/>
                <a:gd name="connsiteY20237" fmla="*/ 1019715 h 3910698"/>
                <a:gd name="connsiteX20238" fmla="*/ 11523594 w 12193737"/>
                <a:gd name="connsiteY20238" fmla="*/ 1013848 h 3910698"/>
                <a:gd name="connsiteX20239" fmla="*/ 11523558 w 12193737"/>
                <a:gd name="connsiteY20239" fmla="*/ 1023625 h 3910698"/>
                <a:gd name="connsiteX20240" fmla="*/ 11640372 w 12193737"/>
                <a:gd name="connsiteY20240" fmla="*/ 1091085 h 3910698"/>
                <a:gd name="connsiteX20241" fmla="*/ 11523558 w 12193737"/>
                <a:gd name="connsiteY20241" fmla="*/ 1158544 h 3910698"/>
                <a:gd name="connsiteX20242" fmla="*/ 11523558 w 12193737"/>
                <a:gd name="connsiteY20242" fmla="*/ 1023625 h 3910698"/>
                <a:gd name="connsiteX20243" fmla="*/ 11523558 w 12193737"/>
                <a:gd name="connsiteY20243" fmla="*/ 1187875 h 3910698"/>
                <a:gd name="connsiteX20244" fmla="*/ 11640372 w 12193737"/>
                <a:gd name="connsiteY20244" fmla="*/ 1255334 h 3910698"/>
                <a:gd name="connsiteX20245" fmla="*/ 11523558 w 12193737"/>
                <a:gd name="connsiteY20245" fmla="*/ 1322794 h 3910698"/>
                <a:gd name="connsiteX20246" fmla="*/ 11523558 w 12193737"/>
                <a:gd name="connsiteY20246" fmla="*/ 1187875 h 3910698"/>
                <a:gd name="connsiteX20247" fmla="*/ 11523558 w 12193737"/>
                <a:gd name="connsiteY20247" fmla="*/ 1326704 h 3910698"/>
                <a:gd name="connsiteX20248" fmla="*/ 11643777 w 12193737"/>
                <a:gd name="connsiteY20248" fmla="*/ 1257290 h 3910698"/>
                <a:gd name="connsiteX20249" fmla="*/ 11648846 w 12193737"/>
                <a:gd name="connsiteY20249" fmla="*/ 1260223 h 3910698"/>
                <a:gd name="connsiteX20250" fmla="*/ 11648846 w 12193737"/>
                <a:gd name="connsiteY20250" fmla="*/ 1404918 h 3910698"/>
                <a:gd name="connsiteX20251" fmla="*/ 11523522 w 12193737"/>
                <a:gd name="connsiteY20251" fmla="*/ 1332570 h 3910698"/>
                <a:gd name="connsiteX20252" fmla="*/ 11523522 w 12193737"/>
                <a:gd name="connsiteY20252" fmla="*/ 1326704 h 3910698"/>
                <a:gd name="connsiteX20253" fmla="*/ 11523558 w 12193737"/>
                <a:gd name="connsiteY20253" fmla="*/ 1336481 h 3910698"/>
                <a:gd name="connsiteX20254" fmla="*/ 11647144 w 12193737"/>
                <a:gd name="connsiteY20254" fmla="*/ 1407851 h 3910698"/>
                <a:gd name="connsiteX20255" fmla="*/ 11523558 w 12193737"/>
                <a:gd name="connsiteY20255" fmla="*/ 1479222 h 3910698"/>
                <a:gd name="connsiteX20256" fmla="*/ 11523558 w 12193737"/>
                <a:gd name="connsiteY20256" fmla="*/ 1336481 h 3910698"/>
                <a:gd name="connsiteX20257" fmla="*/ 11523558 w 12193737"/>
                <a:gd name="connsiteY20257" fmla="*/ 1483132 h 3910698"/>
                <a:gd name="connsiteX20258" fmla="*/ 11648882 w 12193737"/>
                <a:gd name="connsiteY20258" fmla="*/ 1410784 h 3910698"/>
                <a:gd name="connsiteX20259" fmla="*/ 11648882 w 12193737"/>
                <a:gd name="connsiteY20259" fmla="*/ 1561346 h 3910698"/>
                <a:gd name="connsiteX20260" fmla="*/ 11523558 w 12193737"/>
                <a:gd name="connsiteY20260" fmla="*/ 1488998 h 3910698"/>
                <a:gd name="connsiteX20261" fmla="*/ 11523558 w 12193737"/>
                <a:gd name="connsiteY20261" fmla="*/ 1483132 h 3910698"/>
                <a:gd name="connsiteX20262" fmla="*/ 11523558 w 12193737"/>
                <a:gd name="connsiteY20262" fmla="*/ 1492909 h 3910698"/>
                <a:gd name="connsiteX20263" fmla="*/ 11647144 w 12193737"/>
                <a:gd name="connsiteY20263" fmla="*/ 1564279 h 3910698"/>
                <a:gd name="connsiteX20264" fmla="*/ 11523558 w 12193737"/>
                <a:gd name="connsiteY20264" fmla="*/ 1635650 h 3910698"/>
                <a:gd name="connsiteX20265" fmla="*/ 11523558 w 12193737"/>
                <a:gd name="connsiteY20265" fmla="*/ 1492909 h 3910698"/>
                <a:gd name="connsiteX20266" fmla="*/ 11523558 w 12193737"/>
                <a:gd name="connsiteY20266" fmla="*/ 1639560 h 3910698"/>
                <a:gd name="connsiteX20267" fmla="*/ 11648882 w 12193737"/>
                <a:gd name="connsiteY20267" fmla="*/ 1567212 h 3910698"/>
                <a:gd name="connsiteX20268" fmla="*/ 11648882 w 12193737"/>
                <a:gd name="connsiteY20268" fmla="*/ 1717774 h 3910698"/>
                <a:gd name="connsiteX20269" fmla="*/ 11523558 w 12193737"/>
                <a:gd name="connsiteY20269" fmla="*/ 1645426 h 3910698"/>
                <a:gd name="connsiteX20270" fmla="*/ 11523558 w 12193737"/>
                <a:gd name="connsiteY20270" fmla="*/ 1639560 h 3910698"/>
                <a:gd name="connsiteX20271" fmla="*/ 11523558 w 12193737"/>
                <a:gd name="connsiteY20271" fmla="*/ 1649337 h 3910698"/>
                <a:gd name="connsiteX20272" fmla="*/ 11647144 w 12193737"/>
                <a:gd name="connsiteY20272" fmla="*/ 1720707 h 3910698"/>
                <a:gd name="connsiteX20273" fmla="*/ 11523558 w 12193737"/>
                <a:gd name="connsiteY20273" fmla="*/ 1792078 h 3910698"/>
                <a:gd name="connsiteX20274" fmla="*/ 11523558 w 12193737"/>
                <a:gd name="connsiteY20274" fmla="*/ 1649337 h 3910698"/>
                <a:gd name="connsiteX20275" fmla="*/ 11523558 w 12193737"/>
                <a:gd name="connsiteY20275" fmla="*/ 1795988 h 3910698"/>
                <a:gd name="connsiteX20276" fmla="*/ 11648882 w 12193737"/>
                <a:gd name="connsiteY20276" fmla="*/ 1723640 h 3910698"/>
                <a:gd name="connsiteX20277" fmla="*/ 11648882 w 12193737"/>
                <a:gd name="connsiteY20277" fmla="*/ 1868336 h 3910698"/>
                <a:gd name="connsiteX20278" fmla="*/ 11643813 w 12193737"/>
                <a:gd name="connsiteY20278" fmla="*/ 1871269 h 3910698"/>
                <a:gd name="connsiteX20279" fmla="*/ 11523594 w 12193737"/>
                <a:gd name="connsiteY20279" fmla="*/ 1801854 h 3910698"/>
                <a:gd name="connsiteX20280" fmla="*/ 11523594 w 12193737"/>
                <a:gd name="connsiteY20280" fmla="*/ 1795988 h 3910698"/>
                <a:gd name="connsiteX20281" fmla="*/ 11523558 w 12193737"/>
                <a:gd name="connsiteY20281" fmla="*/ 1805765 h 3910698"/>
                <a:gd name="connsiteX20282" fmla="*/ 11640372 w 12193737"/>
                <a:gd name="connsiteY20282" fmla="*/ 1873225 h 3910698"/>
                <a:gd name="connsiteX20283" fmla="*/ 11523558 w 12193737"/>
                <a:gd name="connsiteY20283" fmla="*/ 1940684 h 3910698"/>
                <a:gd name="connsiteX20284" fmla="*/ 11523558 w 12193737"/>
                <a:gd name="connsiteY20284" fmla="*/ 1805765 h 3910698"/>
                <a:gd name="connsiteX20285" fmla="*/ 11523558 w 12193737"/>
                <a:gd name="connsiteY20285" fmla="*/ 1970014 h 3910698"/>
                <a:gd name="connsiteX20286" fmla="*/ 11640372 w 12193737"/>
                <a:gd name="connsiteY20286" fmla="*/ 2037474 h 3910698"/>
                <a:gd name="connsiteX20287" fmla="*/ 11523558 w 12193737"/>
                <a:gd name="connsiteY20287" fmla="*/ 2104933 h 3910698"/>
                <a:gd name="connsiteX20288" fmla="*/ 11523558 w 12193737"/>
                <a:gd name="connsiteY20288" fmla="*/ 1970014 h 3910698"/>
                <a:gd name="connsiteX20289" fmla="*/ 11523558 w 12193737"/>
                <a:gd name="connsiteY20289" fmla="*/ 2108844 h 3910698"/>
                <a:gd name="connsiteX20290" fmla="*/ 11643777 w 12193737"/>
                <a:gd name="connsiteY20290" fmla="*/ 2039429 h 3910698"/>
                <a:gd name="connsiteX20291" fmla="*/ 11648882 w 12193737"/>
                <a:gd name="connsiteY20291" fmla="*/ 2042362 h 3910698"/>
                <a:gd name="connsiteX20292" fmla="*/ 11648882 w 12193737"/>
                <a:gd name="connsiteY20292" fmla="*/ 2187058 h 3910698"/>
                <a:gd name="connsiteX20293" fmla="*/ 11523558 w 12193737"/>
                <a:gd name="connsiteY20293" fmla="*/ 2114710 h 3910698"/>
                <a:gd name="connsiteX20294" fmla="*/ 11523558 w 12193737"/>
                <a:gd name="connsiteY20294" fmla="*/ 2108844 h 3910698"/>
                <a:gd name="connsiteX20295" fmla="*/ 11523558 w 12193737"/>
                <a:gd name="connsiteY20295" fmla="*/ 2118621 h 3910698"/>
                <a:gd name="connsiteX20296" fmla="*/ 11647144 w 12193737"/>
                <a:gd name="connsiteY20296" fmla="*/ 2189991 h 3910698"/>
                <a:gd name="connsiteX20297" fmla="*/ 11523558 w 12193737"/>
                <a:gd name="connsiteY20297" fmla="*/ 2261361 h 3910698"/>
                <a:gd name="connsiteX20298" fmla="*/ 11523558 w 12193737"/>
                <a:gd name="connsiteY20298" fmla="*/ 2118621 h 3910698"/>
                <a:gd name="connsiteX20299" fmla="*/ 11523558 w 12193737"/>
                <a:gd name="connsiteY20299" fmla="*/ 2265272 h 3910698"/>
                <a:gd name="connsiteX20300" fmla="*/ 11648882 w 12193737"/>
                <a:gd name="connsiteY20300" fmla="*/ 2192924 h 3910698"/>
                <a:gd name="connsiteX20301" fmla="*/ 11648882 w 12193737"/>
                <a:gd name="connsiteY20301" fmla="*/ 2343486 h 3910698"/>
                <a:gd name="connsiteX20302" fmla="*/ 11523558 w 12193737"/>
                <a:gd name="connsiteY20302" fmla="*/ 2271138 h 3910698"/>
                <a:gd name="connsiteX20303" fmla="*/ 11523558 w 12193737"/>
                <a:gd name="connsiteY20303" fmla="*/ 2265272 h 3910698"/>
                <a:gd name="connsiteX20304" fmla="*/ 11523558 w 12193737"/>
                <a:gd name="connsiteY20304" fmla="*/ 2275049 h 3910698"/>
                <a:gd name="connsiteX20305" fmla="*/ 11647144 w 12193737"/>
                <a:gd name="connsiteY20305" fmla="*/ 2346419 h 3910698"/>
                <a:gd name="connsiteX20306" fmla="*/ 11523558 w 12193737"/>
                <a:gd name="connsiteY20306" fmla="*/ 2417789 h 3910698"/>
                <a:gd name="connsiteX20307" fmla="*/ 11523558 w 12193737"/>
                <a:gd name="connsiteY20307" fmla="*/ 2275049 h 3910698"/>
                <a:gd name="connsiteX20308" fmla="*/ 11523558 w 12193737"/>
                <a:gd name="connsiteY20308" fmla="*/ 2421700 h 3910698"/>
                <a:gd name="connsiteX20309" fmla="*/ 11648882 w 12193737"/>
                <a:gd name="connsiteY20309" fmla="*/ 2349352 h 3910698"/>
                <a:gd name="connsiteX20310" fmla="*/ 11648882 w 12193737"/>
                <a:gd name="connsiteY20310" fmla="*/ 2499914 h 3910698"/>
                <a:gd name="connsiteX20311" fmla="*/ 11523558 w 12193737"/>
                <a:gd name="connsiteY20311" fmla="*/ 2427566 h 3910698"/>
                <a:gd name="connsiteX20312" fmla="*/ 11523558 w 12193737"/>
                <a:gd name="connsiteY20312" fmla="*/ 2421700 h 3910698"/>
                <a:gd name="connsiteX20313" fmla="*/ 11523558 w 12193737"/>
                <a:gd name="connsiteY20313" fmla="*/ 2431477 h 3910698"/>
                <a:gd name="connsiteX20314" fmla="*/ 11647144 w 12193737"/>
                <a:gd name="connsiteY20314" fmla="*/ 2502847 h 3910698"/>
                <a:gd name="connsiteX20315" fmla="*/ 11523558 w 12193737"/>
                <a:gd name="connsiteY20315" fmla="*/ 2574217 h 3910698"/>
                <a:gd name="connsiteX20316" fmla="*/ 11523558 w 12193737"/>
                <a:gd name="connsiteY20316" fmla="*/ 2431477 h 3910698"/>
                <a:gd name="connsiteX20317" fmla="*/ 11523558 w 12193737"/>
                <a:gd name="connsiteY20317" fmla="*/ 2578092 h 3910698"/>
                <a:gd name="connsiteX20318" fmla="*/ 11648882 w 12193737"/>
                <a:gd name="connsiteY20318" fmla="*/ 2505744 h 3910698"/>
                <a:gd name="connsiteX20319" fmla="*/ 11648882 w 12193737"/>
                <a:gd name="connsiteY20319" fmla="*/ 2650476 h 3910698"/>
                <a:gd name="connsiteX20320" fmla="*/ 11643813 w 12193737"/>
                <a:gd name="connsiteY20320" fmla="*/ 2653409 h 3910698"/>
                <a:gd name="connsiteX20321" fmla="*/ 11523594 w 12193737"/>
                <a:gd name="connsiteY20321" fmla="*/ 2583994 h 3910698"/>
                <a:gd name="connsiteX20322" fmla="*/ 11523594 w 12193737"/>
                <a:gd name="connsiteY20322" fmla="*/ 2578092 h 3910698"/>
                <a:gd name="connsiteX20323" fmla="*/ 11523558 w 12193737"/>
                <a:gd name="connsiteY20323" fmla="*/ 2587905 h 3910698"/>
                <a:gd name="connsiteX20324" fmla="*/ 11640372 w 12193737"/>
                <a:gd name="connsiteY20324" fmla="*/ 2655364 h 3910698"/>
                <a:gd name="connsiteX20325" fmla="*/ 11523558 w 12193737"/>
                <a:gd name="connsiteY20325" fmla="*/ 2722824 h 3910698"/>
                <a:gd name="connsiteX20326" fmla="*/ 11523558 w 12193737"/>
                <a:gd name="connsiteY20326" fmla="*/ 2587905 h 3910698"/>
                <a:gd name="connsiteX20327" fmla="*/ 11523558 w 12193737"/>
                <a:gd name="connsiteY20327" fmla="*/ 2752154 h 3910698"/>
                <a:gd name="connsiteX20328" fmla="*/ 11640372 w 12193737"/>
                <a:gd name="connsiteY20328" fmla="*/ 2819613 h 3910698"/>
                <a:gd name="connsiteX20329" fmla="*/ 11523558 w 12193737"/>
                <a:gd name="connsiteY20329" fmla="*/ 2887073 h 3910698"/>
                <a:gd name="connsiteX20330" fmla="*/ 11523558 w 12193737"/>
                <a:gd name="connsiteY20330" fmla="*/ 2752190 h 3910698"/>
                <a:gd name="connsiteX20331" fmla="*/ 11523558 w 12193737"/>
                <a:gd name="connsiteY20331" fmla="*/ 2890948 h 3910698"/>
                <a:gd name="connsiteX20332" fmla="*/ 11643777 w 12193737"/>
                <a:gd name="connsiteY20332" fmla="*/ 2821533 h 3910698"/>
                <a:gd name="connsiteX20333" fmla="*/ 11648882 w 12193737"/>
                <a:gd name="connsiteY20333" fmla="*/ 2824466 h 3910698"/>
                <a:gd name="connsiteX20334" fmla="*/ 11648882 w 12193737"/>
                <a:gd name="connsiteY20334" fmla="*/ 2969161 h 3910698"/>
                <a:gd name="connsiteX20335" fmla="*/ 11523558 w 12193737"/>
                <a:gd name="connsiteY20335" fmla="*/ 2896814 h 3910698"/>
                <a:gd name="connsiteX20336" fmla="*/ 11523558 w 12193737"/>
                <a:gd name="connsiteY20336" fmla="*/ 2890911 h 3910698"/>
                <a:gd name="connsiteX20337" fmla="*/ 11523558 w 12193737"/>
                <a:gd name="connsiteY20337" fmla="*/ 2900761 h 3910698"/>
                <a:gd name="connsiteX20338" fmla="*/ 11647144 w 12193737"/>
                <a:gd name="connsiteY20338" fmla="*/ 2972094 h 3910698"/>
                <a:gd name="connsiteX20339" fmla="*/ 11523558 w 12193737"/>
                <a:gd name="connsiteY20339" fmla="*/ 3043465 h 3910698"/>
                <a:gd name="connsiteX20340" fmla="*/ 11523558 w 12193737"/>
                <a:gd name="connsiteY20340" fmla="*/ 2900761 h 3910698"/>
                <a:gd name="connsiteX20341" fmla="*/ 11523558 w 12193737"/>
                <a:gd name="connsiteY20341" fmla="*/ 3047412 h 3910698"/>
                <a:gd name="connsiteX20342" fmla="*/ 11648882 w 12193737"/>
                <a:gd name="connsiteY20342" fmla="*/ 2975064 h 3910698"/>
                <a:gd name="connsiteX20343" fmla="*/ 11648882 w 12193737"/>
                <a:gd name="connsiteY20343" fmla="*/ 3125626 h 3910698"/>
                <a:gd name="connsiteX20344" fmla="*/ 11523558 w 12193737"/>
                <a:gd name="connsiteY20344" fmla="*/ 3053278 h 3910698"/>
                <a:gd name="connsiteX20345" fmla="*/ 11523558 w 12193737"/>
                <a:gd name="connsiteY20345" fmla="*/ 3047412 h 3910698"/>
                <a:gd name="connsiteX20346" fmla="*/ 11523558 w 12193737"/>
                <a:gd name="connsiteY20346" fmla="*/ 3057188 h 3910698"/>
                <a:gd name="connsiteX20347" fmla="*/ 11647144 w 12193737"/>
                <a:gd name="connsiteY20347" fmla="*/ 3128559 h 3910698"/>
                <a:gd name="connsiteX20348" fmla="*/ 11523558 w 12193737"/>
                <a:gd name="connsiteY20348" fmla="*/ 3199929 h 3910698"/>
                <a:gd name="connsiteX20349" fmla="*/ 11523558 w 12193737"/>
                <a:gd name="connsiteY20349" fmla="*/ 3057188 h 3910698"/>
                <a:gd name="connsiteX20350" fmla="*/ 11523558 w 12193737"/>
                <a:gd name="connsiteY20350" fmla="*/ 3203840 h 3910698"/>
                <a:gd name="connsiteX20351" fmla="*/ 11648882 w 12193737"/>
                <a:gd name="connsiteY20351" fmla="*/ 3131492 h 3910698"/>
                <a:gd name="connsiteX20352" fmla="*/ 11648882 w 12193737"/>
                <a:gd name="connsiteY20352" fmla="*/ 3282054 h 3910698"/>
                <a:gd name="connsiteX20353" fmla="*/ 11523558 w 12193737"/>
                <a:gd name="connsiteY20353" fmla="*/ 3209706 h 3910698"/>
                <a:gd name="connsiteX20354" fmla="*/ 11523558 w 12193737"/>
                <a:gd name="connsiteY20354" fmla="*/ 3203840 h 3910698"/>
                <a:gd name="connsiteX20355" fmla="*/ 11523558 w 12193737"/>
                <a:gd name="connsiteY20355" fmla="*/ 3213616 h 3910698"/>
                <a:gd name="connsiteX20356" fmla="*/ 11647144 w 12193737"/>
                <a:gd name="connsiteY20356" fmla="*/ 3284987 h 3910698"/>
                <a:gd name="connsiteX20357" fmla="*/ 11523558 w 12193737"/>
                <a:gd name="connsiteY20357" fmla="*/ 3356357 h 3910698"/>
                <a:gd name="connsiteX20358" fmla="*/ 11523558 w 12193737"/>
                <a:gd name="connsiteY20358" fmla="*/ 3213653 h 3910698"/>
                <a:gd name="connsiteX20359" fmla="*/ 11523558 w 12193737"/>
                <a:gd name="connsiteY20359" fmla="*/ 3360231 h 3910698"/>
                <a:gd name="connsiteX20360" fmla="*/ 11648882 w 12193737"/>
                <a:gd name="connsiteY20360" fmla="*/ 3287883 h 3910698"/>
                <a:gd name="connsiteX20361" fmla="*/ 11648882 w 12193737"/>
                <a:gd name="connsiteY20361" fmla="*/ 3432579 h 3910698"/>
                <a:gd name="connsiteX20362" fmla="*/ 11643813 w 12193737"/>
                <a:gd name="connsiteY20362" fmla="*/ 3435512 h 3910698"/>
                <a:gd name="connsiteX20363" fmla="*/ 11523594 w 12193737"/>
                <a:gd name="connsiteY20363" fmla="*/ 3366134 h 3910698"/>
                <a:gd name="connsiteX20364" fmla="*/ 11523594 w 12193737"/>
                <a:gd name="connsiteY20364" fmla="*/ 3360231 h 3910698"/>
                <a:gd name="connsiteX20365" fmla="*/ 11523558 w 12193737"/>
                <a:gd name="connsiteY20365" fmla="*/ 3370044 h 3910698"/>
                <a:gd name="connsiteX20366" fmla="*/ 11640372 w 12193737"/>
                <a:gd name="connsiteY20366" fmla="*/ 3437504 h 3910698"/>
                <a:gd name="connsiteX20367" fmla="*/ 11523558 w 12193737"/>
                <a:gd name="connsiteY20367" fmla="*/ 3504963 h 3910698"/>
                <a:gd name="connsiteX20368" fmla="*/ 11523558 w 12193737"/>
                <a:gd name="connsiteY20368" fmla="*/ 3370081 h 3910698"/>
                <a:gd name="connsiteX20369" fmla="*/ 11523558 w 12193737"/>
                <a:gd name="connsiteY20369" fmla="*/ 3534294 h 3910698"/>
                <a:gd name="connsiteX20370" fmla="*/ 11640372 w 12193737"/>
                <a:gd name="connsiteY20370" fmla="*/ 3601753 h 3910698"/>
                <a:gd name="connsiteX20371" fmla="*/ 11523558 w 12193737"/>
                <a:gd name="connsiteY20371" fmla="*/ 3669213 h 3910698"/>
                <a:gd name="connsiteX20372" fmla="*/ 11523558 w 12193737"/>
                <a:gd name="connsiteY20372" fmla="*/ 3534330 h 3910698"/>
                <a:gd name="connsiteX20373" fmla="*/ 11523558 w 12193737"/>
                <a:gd name="connsiteY20373" fmla="*/ 3682900 h 3910698"/>
                <a:gd name="connsiteX20374" fmla="*/ 11647144 w 12193737"/>
                <a:gd name="connsiteY20374" fmla="*/ 3754234 h 3910698"/>
                <a:gd name="connsiteX20375" fmla="*/ 11523558 w 12193737"/>
                <a:gd name="connsiteY20375" fmla="*/ 3825604 h 3910698"/>
                <a:gd name="connsiteX20376" fmla="*/ 11523558 w 12193737"/>
                <a:gd name="connsiteY20376" fmla="*/ 3682900 h 3910698"/>
                <a:gd name="connsiteX20377" fmla="*/ 11648846 w 12193737"/>
                <a:gd name="connsiteY20377" fmla="*/ 3907765 h 3910698"/>
                <a:gd name="connsiteX20378" fmla="*/ 11523522 w 12193737"/>
                <a:gd name="connsiteY20378" fmla="*/ 3835417 h 3910698"/>
                <a:gd name="connsiteX20379" fmla="*/ 11523522 w 12193737"/>
                <a:gd name="connsiteY20379" fmla="*/ 3829551 h 3910698"/>
                <a:gd name="connsiteX20380" fmla="*/ 11648846 w 12193737"/>
                <a:gd name="connsiteY20380" fmla="*/ 3757203 h 3910698"/>
                <a:gd name="connsiteX20381" fmla="*/ 11648846 w 12193737"/>
                <a:gd name="connsiteY20381" fmla="*/ 3907765 h 3910698"/>
                <a:gd name="connsiteX20382" fmla="*/ 11648846 w 12193737"/>
                <a:gd name="connsiteY20382" fmla="*/ 3751337 h 3910698"/>
                <a:gd name="connsiteX20383" fmla="*/ 11523522 w 12193737"/>
                <a:gd name="connsiteY20383" fmla="*/ 3678989 h 3910698"/>
                <a:gd name="connsiteX20384" fmla="*/ 11523522 w 12193737"/>
                <a:gd name="connsiteY20384" fmla="*/ 3673087 h 3910698"/>
                <a:gd name="connsiteX20385" fmla="*/ 11643740 w 12193737"/>
                <a:gd name="connsiteY20385" fmla="*/ 3603708 h 3910698"/>
                <a:gd name="connsiteX20386" fmla="*/ 11648846 w 12193737"/>
                <a:gd name="connsiteY20386" fmla="*/ 3606642 h 3910698"/>
                <a:gd name="connsiteX20387" fmla="*/ 11648846 w 12193737"/>
                <a:gd name="connsiteY20387" fmla="*/ 3751337 h 3910698"/>
                <a:gd name="connsiteX20388" fmla="*/ 11652249 w 12193737"/>
                <a:gd name="connsiteY20388" fmla="*/ 3907765 h 3910698"/>
                <a:gd name="connsiteX20389" fmla="*/ 11652249 w 12193737"/>
                <a:gd name="connsiteY20389" fmla="*/ 3757240 h 3910698"/>
                <a:gd name="connsiteX20390" fmla="*/ 11782606 w 12193737"/>
                <a:gd name="connsiteY20390" fmla="*/ 3832484 h 3910698"/>
                <a:gd name="connsiteX20391" fmla="*/ 11652249 w 12193737"/>
                <a:gd name="connsiteY20391" fmla="*/ 3907765 h 3910698"/>
                <a:gd name="connsiteX20392" fmla="*/ 11784308 w 12193737"/>
                <a:gd name="connsiteY20392" fmla="*/ 3829551 h 3910698"/>
                <a:gd name="connsiteX20393" fmla="*/ 11653915 w 12193737"/>
                <a:gd name="connsiteY20393" fmla="*/ 3754271 h 3910698"/>
                <a:gd name="connsiteX20394" fmla="*/ 11779239 w 12193737"/>
                <a:gd name="connsiteY20394" fmla="*/ 3681922 h 3910698"/>
                <a:gd name="connsiteX20395" fmla="*/ 11784308 w 12193737"/>
                <a:gd name="connsiteY20395" fmla="*/ 3684855 h 3910698"/>
                <a:gd name="connsiteX20396" fmla="*/ 11784308 w 12193737"/>
                <a:gd name="connsiteY20396" fmla="*/ 3829551 h 3910698"/>
                <a:gd name="connsiteX20397" fmla="*/ 11787713 w 12193737"/>
                <a:gd name="connsiteY20397" fmla="*/ 3686811 h 3910698"/>
                <a:gd name="connsiteX20398" fmla="*/ 11911298 w 12193737"/>
                <a:gd name="connsiteY20398" fmla="*/ 3758181 h 3910698"/>
                <a:gd name="connsiteX20399" fmla="*/ 11787713 w 12193737"/>
                <a:gd name="connsiteY20399" fmla="*/ 3829551 h 3910698"/>
                <a:gd name="connsiteX20400" fmla="*/ 11787713 w 12193737"/>
                <a:gd name="connsiteY20400" fmla="*/ 3686811 h 3910698"/>
                <a:gd name="connsiteX20401" fmla="*/ 11919771 w 12193737"/>
                <a:gd name="connsiteY20401" fmla="*/ 3907765 h 3910698"/>
                <a:gd name="connsiteX20402" fmla="*/ 11789378 w 12193737"/>
                <a:gd name="connsiteY20402" fmla="*/ 3832484 h 3910698"/>
                <a:gd name="connsiteX20403" fmla="*/ 11914701 w 12193737"/>
                <a:gd name="connsiteY20403" fmla="*/ 3760137 h 3910698"/>
                <a:gd name="connsiteX20404" fmla="*/ 11919771 w 12193737"/>
                <a:gd name="connsiteY20404" fmla="*/ 3763069 h 3910698"/>
                <a:gd name="connsiteX20405" fmla="*/ 11919771 w 12193737"/>
                <a:gd name="connsiteY20405" fmla="*/ 3907765 h 3910698"/>
                <a:gd name="connsiteX20406" fmla="*/ 11923175 w 12193737"/>
                <a:gd name="connsiteY20406" fmla="*/ 3907765 h 3910698"/>
                <a:gd name="connsiteX20407" fmla="*/ 11923175 w 12193737"/>
                <a:gd name="connsiteY20407" fmla="*/ 3765025 h 3910698"/>
                <a:gd name="connsiteX20408" fmla="*/ 12046760 w 12193737"/>
                <a:gd name="connsiteY20408" fmla="*/ 3836395 h 3910698"/>
                <a:gd name="connsiteX20409" fmla="*/ 11923175 w 12193737"/>
                <a:gd name="connsiteY20409" fmla="*/ 3907765 h 3910698"/>
                <a:gd name="connsiteX20410" fmla="*/ 11931648 w 12193737"/>
                <a:gd name="connsiteY20410" fmla="*/ 3750360 h 3910698"/>
                <a:gd name="connsiteX20411" fmla="*/ 12055270 w 12193737"/>
                <a:gd name="connsiteY20411" fmla="*/ 3678989 h 3910698"/>
                <a:gd name="connsiteX20412" fmla="*/ 12055270 w 12193737"/>
                <a:gd name="connsiteY20412" fmla="*/ 3821730 h 3910698"/>
                <a:gd name="connsiteX20413" fmla="*/ 11931648 w 12193737"/>
                <a:gd name="connsiteY20413" fmla="*/ 3750360 h 3910698"/>
                <a:gd name="connsiteX20414" fmla="*/ 12183925 w 12193737"/>
                <a:gd name="connsiteY20414" fmla="*/ 3896033 h 3910698"/>
                <a:gd name="connsiteX20415" fmla="*/ 12067111 w 12193737"/>
                <a:gd name="connsiteY20415" fmla="*/ 3828573 h 3910698"/>
                <a:gd name="connsiteX20416" fmla="*/ 12183925 w 12193737"/>
                <a:gd name="connsiteY20416" fmla="*/ 3761114 h 3910698"/>
                <a:gd name="connsiteX20417" fmla="*/ 12183925 w 12193737"/>
                <a:gd name="connsiteY20417" fmla="*/ 3895997 h 3910698"/>
                <a:gd name="connsiteX20418" fmla="*/ 12183925 w 12193737"/>
                <a:gd name="connsiteY20418" fmla="*/ 3757203 h 3910698"/>
                <a:gd name="connsiteX20419" fmla="*/ 12063707 w 12193737"/>
                <a:gd name="connsiteY20419" fmla="*/ 3826618 h 3910698"/>
                <a:gd name="connsiteX20420" fmla="*/ 12058637 w 12193737"/>
                <a:gd name="connsiteY20420" fmla="*/ 3823685 h 3910698"/>
                <a:gd name="connsiteX20421" fmla="*/ 12058637 w 12193737"/>
                <a:gd name="connsiteY20421" fmla="*/ 3679026 h 3910698"/>
                <a:gd name="connsiteX20422" fmla="*/ 12183925 w 12193737"/>
                <a:gd name="connsiteY20422" fmla="*/ 3751374 h 3910698"/>
                <a:gd name="connsiteX20423" fmla="*/ 12183925 w 12193737"/>
                <a:gd name="connsiteY20423" fmla="*/ 3757240 h 3910698"/>
                <a:gd name="connsiteX20424" fmla="*/ 12183925 w 12193737"/>
                <a:gd name="connsiteY20424" fmla="*/ 3747427 h 3910698"/>
                <a:gd name="connsiteX20425" fmla="*/ 12060304 w 12193737"/>
                <a:gd name="connsiteY20425" fmla="*/ 3676056 h 3910698"/>
                <a:gd name="connsiteX20426" fmla="*/ 12183925 w 12193737"/>
                <a:gd name="connsiteY20426" fmla="*/ 3604686 h 3910698"/>
                <a:gd name="connsiteX20427" fmla="*/ 12183925 w 12193737"/>
                <a:gd name="connsiteY20427" fmla="*/ 3747391 h 3910698"/>
                <a:gd name="connsiteX20428" fmla="*/ 12183925 w 12193737"/>
                <a:gd name="connsiteY20428" fmla="*/ 3600775 h 3910698"/>
                <a:gd name="connsiteX20429" fmla="*/ 12058637 w 12193737"/>
                <a:gd name="connsiteY20429" fmla="*/ 3673123 h 3910698"/>
                <a:gd name="connsiteX20430" fmla="*/ 12058637 w 12193737"/>
                <a:gd name="connsiteY20430" fmla="*/ 3522598 h 3910698"/>
                <a:gd name="connsiteX20431" fmla="*/ 12183925 w 12193737"/>
                <a:gd name="connsiteY20431" fmla="*/ 3594946 h 3910698"/>
                <a:gd name="connsiteX20432" fmla="*/ 12183925 w 12193737"/>
                <a:gd name="connsiteY20432" fmla="*/ 3600812 h 3910698"/>
                <a:gd name="connsiteX20433" fmla="*/ 12183925 w 12193737"/>
                <a:gd name="connsiteY20433" fmla="*/ 3590999 h 3910698"/>
                <a:gd name="connsiteX20434" fmla="*/ 12060304 w 12193737"/>
                <a:gd name="connsiteY20434" fmla="*/ 3519628 h 3910698"/>
                <a:gd name="connsiteX20435" fmla="*/ 12183925 w 12193737"/>
                <a:gd name="connsiteY20435" fmla="*/ 3448258 h 3910698"/>
                <a:gd name="connsiteX20436" fmla="*/ 12183925 w 12193737"/>
                <a:gd name="connsiteY20436" fmla="*/ 3590999 h 3910698"/>
                <a:gd name="connsiteX20437" fmla="*/ 12183925 w 12193737"/>
                <a:gd name="connsiteY20437" fmla="*/ 3444348 h 3910698"/>
                <a:gd name="connsiteX20438" fmla="*/ 12058637 w 12193737"/>
                <a:gd name="connsiteY20438" fmla="*/ 3516695 h 3910698"/>
                <a:gd name="connsiteX20439" fmla="*/ 12058637 w 12193737"/>
                <a:gd name="connsiteY20439" fmla="*/ 3366170 h 3910698"/>
                <a:gd name="connsiteX20440" fmla="*/ 12183925 w 12193737"/>
                <a:gd name="connsiteY20440" fmla="*/ 3438518 h 3910698"/>
                <a:gd name="connsiteX20441" fmla="*/ 12183925 w 12193737"/>
                <a:gd name="connsiteY20441" fmla="*/ 3444384 h 3910698"/>
                <a:gd name="connsiteX20442" fmla="*/ 12183925 w 12193737"/>
                <a:gd name="connsiteY20442" fmla="*/ 3434571 h 3910698"/>
                <a:gd name="connsiteX20443" fmla="*/ 12060304 w 12193737"/>
                <a:gd name="connsiteY20443" fmla="*/ 3363200 h 3910698"/>
                <a:gd name="connsiteX20444" fmla="*/ 12183925 w 12193737"/>
                <a:gd name="connsiteY20444" fmla="*/ 3291866 h 3910698"/>
                <a:gd name="connsiteX20445" fmla="*/ 12183925 w 12193737"/>
                <a:gd name="connsiteY20445" fmla="*/ 3434571 h 3910698"/>
                <a:gd name="connsiteX20446" fmla="*/ 12183925 w 12193737"/>
                <a:gd name="connsiteY20446" fmla="*/ 3287920 h 3910698"/>
                <a:gd name="connsiteX20447" fmla="*/ 12058637 w 12193737"/>
                <a:gd name="connsiteY20447" fmla="*/ 3360267 h 3910698"/>
                <a:gd name="connsiteX20448" fmla="*/ 12058637 w 12193737"/>
                <a:gd name="connsiteY20448" fmla="*/ 3215608 h 3910698"/>
                <a:gd name="connsiteX20449" fmla="*/ 12063707 w 12193737"/>
                <a:gd name="connsiteY20449" fmla="*/ 3212675 h 3910698"/>
                <a:gd name="connsiteX20450" fmla="*/ 12183925 w 12193737"/>
                <a:gd name="connsiteY20450" fmla="*/ 3282090 h 3910698"/>
                <a:gd name="connsiteX20451" fmla="*/ 12183925 w 12193737"/>
                <a:gd name="connsiteY20451" fmla="*/ 3287956 h 3910698"/>
                <a:gd name="connsiteX20452" fmla="*/ 12183925 w 12193737"/>
                <a:gd name="connsiteY20452" fmla="*/ 3278143 h 3910698"/>
                <a:gd name="connsiteX20453" fmla="*/ 12067111 w 12193737"/>
                <a:gd name="connsiteY20453" fmla="*/ 3210683 h 3910698"/>
                <a:gd name="connsiteX20454" fmla="*/ 12183925 w 12193737"/>
                <a:gd name="connsiteY20454" fmla="*/ 3143224 h 3910698"/>
                <a:gd name="connsiteX20455" fmla="*/ 12183925 w 12193737"/>
                <a:gd name="connsiteY20455" fmla="*/ 3278107 h 3910698"/>
                <a:gd name="connsiteX20456" fmla="*/ 12183925 w 12193737"/>
                <a:gd name="connsiteY20456" fmla="*/ 3113857 h 3910698"/>
                <a:gd name="connsiteX20457" fmla="*/ 12067111 w 12193737"/>
                <a:gd name="connsiteY20457" fmla="*/ 3046398 h 3910698"/>
                <a:gd name="connsiteX20458" fmla="*/ 12183925 w 12193737"/>
                <a:gd name="connsiteY20458" fmla="*/ 2978938 h 3910698"/>
                <a:gd name="connsiteX20459" fmla="*/ 12183925 w 12193737"/>
                <a:gd name="connsiteY20459" fmla="*/ 3113857 h 3910698"/>
                <a:gd name="connsiteX20460" fmla="*/ 12183925 w 12193737"/>
                <a:gd name="connsiteY20460" fmla="*/ 2975064 h 3910698"/>
                <a:gd name="connsiteX20461" fmla="*/ 12063707 w 12193737"/>
                <a:gd name="connsiteY20461" fmla="*/ 3044479 h 3910698"/>
                <a:gd name="connsiteX20462" fmla="*/ 12058637 w 12193737"/>
                <a:gd name="connsiteY20462" fmla="*/ 3041546 h 3910698"/>
                <a:gd name="connsiteX20463" fmla="*/ 12058637 w 12193737"/>
                <a:gd name="connsiteY20463" fmla="*/ 2896886 h 3910698"/>
                <a:gd name="connsiteX20464" fmla="*/ 12183925 w 12193737"/>
                <a:gd name="connsiteY20464" fmla="*/ 2969234 h 3910698"/>
                <a:gd name="connsiteX20465" fmla="*/ 12183925 w 12193737"/>
                <a:gd name="connsiteY20465" fmla="*/ 2975100 h 3910698"/>
                <a:gd name="connsiteX20466" fmla="*/ 12183925 w 12193737"/>
                <a:gd name="connsiteY20466" fmla="*/ 2965287 h 3910698"/>
                <a:gd name="connsiteX20467" fmla="*/ 12060304 w 12193737"/>
                <a:gd name="connsiteY20467" fmla="*/ 2893917 h 3910698"/>
                <a:gd name="connsiteX20468" fmla="*/ 12183925 w 12193737"/>
                <a:gd name="connsiteY20468" fmla="*/ 2822546 h 3910698"/>
                <a:gd name="connsiteX20469" fmla="*/ 12183925 w 12193737"/>
                <a:gd name="connsiteY20469" fmla="*/ 2965251 h 3910698"/>
                <a:gd name="connsiteX20470" fmla="*/ 12183925 w 12193737"/>
                <a:gd name="connsiteY20470" fmla="*/ 2818636 h 3910698"/>
                <a:gd name="connsiteX20471" fmla="*/ 12058637 w 12193737"/>
                <a:gd name="connsiteY20471" fmla="*/ 2890984 h 3910698"/>
                <a:gd name="connsiteX20472" fmla="*/ 12058637 w 12193737"/>
                <a:gd name="connsiteY20472" fmla="*/ 2740458 h 3910698"/>
                <a:gd name="connsiteX20473" fmla="*/ 12183925 w 12193737"/>
                <a:gd name="connsiteY20473" fmla="*/ 2812806 h 3910698"/>
                <a:gd name="connsiteX20474" fmla="*/ 12183925 w 12193737"/>
                <a:gd name="connsiteY20474" fmla="*/ 2818672 h 3910698"/>
                <a:gd name="connsiteX20475" fmla="*/ 12183925 w 12193737"/>
                <a:gd name="connsiteY20475" fmla="*/ 2808859 h 3910698"/>
                <a:gd name="connsiteX20476" fmla="*/ 12060304 w 12193737"/>
                <a:gd name="connsiteY20476" fmla="*/ 2737489 h 3910698"/>
                <a:gd name="connsiteX20477" fmla="*/ 12183925 w 12193737"/>
                <a:gd name="connsiteY20477" fmla="*/ 2666119 h 3910698"/>
                <a:gd name="connsiteX20478" fmla="*/ 12183925 w 12193737"/>
                <a:gd name="connsiteY20478" fmla="*/ 2808859 h 3910698"/>
                <a:gd name="connsiteX20479" fmla="*/ 12183925 w 12193737"/>
                <a:gd name="connsiteY20479" fmla="*/ 2662208 h 3910698"/>
                <a:gd name="connsiteX20480" fmla="*/ 12058637 w 12193737"/>
                <a:gd name="connsiteY20480" fmla="*/ 2734556 h 3910698"/>
                <a:gd name="connsiteX20481" fmla="*/ 12058637 w 12193737"/>
                <a:gd name="connsiteY20481" fmla="*/ 2583994 h 3910698"/>
                <a:gd name="connsiteX20482" fmla="*/ 12183925 w 12193737"/>
                <a:gd name="connsiteY20482" fmla="*/ 2656342 h 3910698"/>
                <a:gd name="connsiteX20483" fmla="*/ 12183925 w 12193737"/>
                <a:gd name="connsiteY20483" fmla="*/ 2662208 h 3910698"/>
                <a:gd name="connsiteX20484" fmla="*/ 12183925 w 12193737"/>
                <a:gd name="connsiteY20484" fmla="*/ 2652431 h 3910698"/>
                <a:gd name="connsiteX20485" fmla="*/ 12060304 w 12193737"/>
                <a:gd name="connsiteY20485" fmla="*/ 2581061 h 3910698"/>
                <a:gd name="connsiteX20486" fmla="*/ 12183925 w 12193737"/>
                <a:gd name="connsiteY20486" fmla="*/ 2509691 h 3910698"/>
                <a:gd name="connsiteX20487" fmla="*/ 12183925 w 12193737"/>
                <a:gd name="connsiteY20487" fmla="*/ 2652431 h 3910698"/>
                <a:gd name="connsiteX20488" fmla="*/ 12183925 w 12193737"/>
                <a:gd name="connsiteY20488" fmla="*/ 2505780 h 3910698"/>
                <a:gd name="connsiteX20489" fmla="*/ 12058637 w 12193737"/>
                <a:gd name="connsiteY20489" fmla="*/ 2578128 h 3910698"/>
                <a:gd name="connsiteX20490" fmla="*/ 12058637 w 12193737"/>
                <a:gd name="connsiteY20490" fmla="*/ 2433432 h 3910698"/>
                <a:gd name="connsiteX20491" fmla="*/ 12063707 w 12193737"/>
                <a:gd name="connsiteY20491" fmla="*/ 2430499 h 3910698"/>
                <a:gd name="connsiteX20492" fmla="*/ 12183925 w 12193737"/>
                <a:gd name="connsiteY20492" fmla="*/ 2499914 h 3910698"/>
                <a:gd name="connsiteX20493" fmla="*/ 12183925 w 12193737"/>
                <a:gd name="connsiteY20493" fmla="*/ 2505780 h 3910698"/>
                <a:gd name="connsiteX20494" fmla="*/ 12183925 w 12193737"/>
                <a:gd name="connsiteY20494" fmla="*/ 2496003 h 3910698"/>
                <a:gd name="connsiteX20495" fmla="*/ 12067111 w 12193737"/>
                <a:gd name="connsiteY20495" fmla="*/ 2428544 h 3910698"/>
                <a:gd name="connsiteX20496" fmla="*/ 12183925 w 12193737"/>
                <a:gd name="connsiteY20496" fmla="*/ 2361084 h 3910698"/>
                <a:gd name="connsiteX20497" fmla="*/ 12183925 w 12193737"/>
                <a:gd name="connsiteY20497" fmla="*/ 2496003 h 3910698"/>
                <a:gd name="connsiteX20498" fmla="*/ 12183925 w 12193737"/>
                <a:gd name="connsiteY20498" fmla="*/ 2331754 h 3910698"/>
                <a:gd name="connsiteX20499" fmla="*/ 12067111 w 12193737"/>
                <a:gd name="connsiteY20499" fmla="*/ 2264294 h 3910698"/>
                <a:gd name="connsiteX20500" fmla="*/ 12183925 w 12193737"/>
                <a:gd name="connsiteY20500" fmla="*/ 2196835 h 3910698"/>
                <a:gd name="connsiteX20501" fmla="*/ 12183925 w 12193737"/>
                <a:gd name="connsiteY20501" fmla="*/ 2331754 h 3910698"/>
                <a:gd name="connsiteX20502" fmla="*/ 12183925 w 12193737"/>
                <a:gd name="connsiteY20502" fmla="*/ 2192924 h 3910698"/>
                <a:gd name="connsiteX20503" fmla="*/ 12063707 w 12193737"/>
                <a:gd name="connsiteY20503" fmla="*/ 2262339 h 3910698"/>
                <a:gd name="connsiteX20504" fmla="*/ 12058637 w 12193737"/>
                <a:gd name="connsiteY20504" fmla="*/ 2259406 h 3910698"/>
                <a:gd name="connsiteX20505" fmla="*/ 12058637 w 12193737"/>
                <a:gd name="connsiteY20505" fmla="*/ 2114710 h 3910698"/>
                <a:gd name="connsiteX20506" fmla="*/ 12183925 w 12193737"/>
                <a:gd name="connsiteY20506" fmla="*/ 2187058 h 3910698"/>
                <a:gd name="connsiteX20507" fmla="*/ 12183925 w 12193737"/>
                <a:gd name="connsiteY20507" fmla="*/ 2192924 h 3910698"/>
                <a:gd name="connsiteX20508" fmla="*/ 12183925 w 12193737"/>
                <a:gd name="connsiteY20508" fmla="*/ 2183147 h 3910698"/>
                <a:gd name="connsiteX20509" fmla="*/ 12060304 w 12193737"/>
                <a:gd name="connsiteY20509" fmla="*/ 2111777 h 3910698"/>
                <a:gd name="connsiteX20510" fmla="*/ 12183925 w 12193737"/>
                <a:gd name="connsiteY20510" fmla="*/ 2040407 h 3910698"/>
                <a:gd name="connsiteX20511" fmla="*/ 12183925 w 12193737"/>
                <a:gd name="connsiteY20511" fmla="*/ 2183147 h 3910698"/>
                <a:gd name="connsiteX20512" fmla="*/ 12183925 w 12193737"/>
                <a:gd name="connsiteY20512" fmla="*/ 2036496 h 3910698"/>
                <a:gd name="connsiteX20513" fmla="*/ 12058637 w 12193737"/>
                <a:gd name="connsiteY20513" fmla="*/ 2108808 h 3910698"/>
                <a:gd name="connsiteX20514" fmla="*/ 12058637 w 12193737"/>
                <a:gd name="connsiteY20514" fmla="*/ 1958282 h 3910698"/>
                <a:gd name="connsiteX20515" fmla="*/ 12183925 w 12193737"/>
                <a:gd name="connsiteY20515" fmla="*/ 2030594 h 3910698"/>
                <a:gd name="connsiteX20516" fmla="*/ 12183925 w 12193737"/>
                <a:gd name="connsiteY20516" fmla="*/ 2036496 h 3910698"/>
                <a:gd name="connsiteX20517" fmla="*/ 12183925 w 12193737"/>
                <a:gd name="connsiteY20517" fmla="*/ 2026719 h 3910698"/>
                <a:gd name="connsiteX20518" fmla="*/ 12060304 w 12193737"/>
                <a:gd name="connsiteY20518" fmla="*/ 1955349 h 3910698"/>
                <a:gd name="connsiteX20519" fmla="*/ 12183925 w 12193737"/>
                <a:gd name="connsiteY20519" fmla="*/ 1883979 h 3910698"/>
                <a:gd name="connsiteX20520" fmla="*/ 12183925 w 12193737"/>
                <a:gd name="connsiteY20520" fmla="*/ 2026719 h 3910698"/>
                <a:gd name="connsiteX20521" fmla="*/ 12183925 w 12193737"/>
                <a:gd name="connsiteY20521" fmla="*/ 1880068 h 3910698"/>
                <a:gd name="connsiteX20522" fmla="*/ 12058637 w 12193737"/>
                <a:gd name="connsiteY20522" fmla="*/ 1952416 h 3910698"/>
                <a:gd name="connsiteX20523" fmla="*/ 12058637 w 12193737"/>
                <a:gd name="connsiteY20523" fmla="*/ 1801854 h 3910698"/>
                <a:gd name="connsiteX20524" fmla="*/ 12183925 w 12193737"/>
                <a:gd name="connsiteY20524" fmla="*/ 1874202 h 3910698"/>
                <a:gd name="connsiteX20525" fmla="*/ 12183925 w 12193737"/>
                <a:gd name="connsiteY20525" fmla="*/ 1880068 h 3910698"/>
                <a:gd name="connsiteX20526" fmla="*/ 12183925 w 12193737"/>
                <a:gd name="connsiteY20526" fmla="*/ 1870255 h 3910698"/>
                <a:gd name="connsiteX20527" fmla="*/ 12060339 w 12193737"/>
                <a:gd name="connsiteY20527" fmla="*/ 1798921 h 3910698"/>
                <a:gd name="connsiteX20528" fmla="*/ 12183925 w 12193737"/>
                <a:gd name="connsiteY20528" fmla="*/ 1727551 h 3910698"/>
                <a:gd name="connsiteX20529" fmla="*/ 12183925 w 12193737"/>
                <a:gd name="connsiteY20529" fmla="*/ 1870255 h 3910698"/>
                <a:gd name="connsiteX20530" fmla="*/ 12183925 w 12193737"/>
                <a:gd name="connsiteY20530" fmla="*/ 1723640 h 3910698"/>
                <a:gd name="connsiteX20531" fmla="*/ 12058637 w 12193737"/>
                <a:gd name="connsiteY20531" fmla="*/ 1795952 h 3910698"/>
                <a:gd name="connsiteX20532" fmla="*/ 12058637 w 12193737"/>
                <a:gd name="connsiteY20532" fmla="*/ 1651256 h 3910698"/>
                <a:gd name="connsiteX20533" fmla="*/ 12063707 w 12193737"/>
                <a:gd name="connsiteY20533" fmla="*/ 1648323 h 3910698"/>
                <a:gd name="connsiteX20534" fmla="*/ 12183925 w 12193737"/>
                <a:gd name="connsiteY20534" fmla="*/ 1717702 h 3910698"/>
                <a:gd name="connsiteX20535" fmla="*/ 12183925 w 12193737"/>
                <a:gd name="connsiteY20535" fmla="*/ 1723604 h 3910698"/>
                <a:gd name="connsiteX20536" fmla="*/ 12183925 w 12193737"/>
                <a:gd name="connsiteY20536" fmla="*/ 1713827 h 3910698"/>
                <a:gd name="connsiteX20537" fmla="*/ 12067111 w 12193737"/>
                <a:gd name="connsiteY20537" fmla="*/ 1646368 h 3910698"/>
                <a:gd name="connsiteX20538" fmla="*/ 12183925 w 12193737"/>
                <a:gd name="connsiteY20538" fmla="*/ 1578908 h 3910698"/>
                <a:gd name="connsiteX20539" fmla="*/ 12183925 w 12193737"/>
                <a:gd name="connsiteY20539" fmla="*/ 1713791 h 3910698"/>
                <a:gd name="connsiteX20540" fmla="*/ 12183925 w 12193737"/>
                <a:gd name="connsiteY20540" fmla="*/ 1549614 h 3910698"/>
                <a:gd name="connsiteX20541" fmla="*/ 12067111 w 12193737"/>
                <a:gd name="connsiteY20541" fmla="*/ 1482155 h 3910698"/>
                <a:gd name="connsiteX20542" fmla="*/ 12183925 w 12193737"/>
                <a:gd name="connsiteY20542" fmla="*/ 1414695 h 3910698"/>
                <a:gd name="connsiteX20543" fmla="*/ 12183925 w 12193737"/>
                <a:gd name="connsiteY20543" fmla="*/ 1549578 h 3910698"/>
                <a:gd name="connsiteX20544" fmla="*/ 12183925 w 12193737"/>
                <a:gd name="connsiteY20544" fmla="*/ 1410784 h 3910698"/>
                <a:gd name="connsiteX20545" fmla="*/ 12063707 w 12193737"/>
                <a:gd name="connsiteY20545" fmla="*/ 1480199 h 3910698"/>
                <a:gd name="connsiteX20546" fmla="*/ 12058637 w 12193737"/>
                <a:gd name="connsiteY20546" fmla="*/ 1477266 h 3910698"/>
                <a:gd name="connsiteX20547" fmla="*/ 12058637 w 12193737"/>
                <a:gd name="connsiteY20547" fmla="*/ 1332570 h 3910698"/>
                <a:gd name="connsiteX20548" fmla="*/ 12183925 w 12193737"/>
                <a:gd name="connsiteY20548" fmla="*/ 1404882 h 3910698"/>
                <a:gd name="connsiteX20549" fmla="*/ 12183925 w 12193737"/>
                <a:gd name="connsiteY20549" fmla="*/ 1410748 h 3910698"/>
                <a:gd name="connsiteX20550" fmla="*/ 12183925 w 12193737"/>
                <a:gd name="connsiteY20550" fmla="*/ 1400971 h 3910698"/>
                <a:gd name="connsiteX20551" fmla="*/ 12060339 w 12193737"/>
                <a:gd name="connsiteY20551" fmla="*/ 1329601 h 3910698"/>
                <a:gd name="connsiteX20552" fmla="*/ 12183925 w 12193737"/>
                <a:gd name="connsiteY20552" fmla="*/ 1258231 h 3910698"/>
                <a:gd name="connsiteX20553" fmla="*/ 12183925 w 12193737"/>
                <a:gd name="connsiteY20553" fmla="*/ 1400935 h 3910698"/>
                <a:gd name="connsiteX20554" fmla="*/ 12183925 w 12193737"/>
                <a:gd name="connsiteY20554" fmla="*/ 1254357 h 3910698"/>
                <a:gd name="connsiteX20555" fmla="*/ 12058637 w 12193737"/>
                <a:gd name="connsiteY20555" fmla="*/ 1326704 h 3910698"/>
                <a:gd name="connsiteX20556" fmla="*/ 12058637 w 12193737"/>
                <a:gd name="connsiteY20556" fmla="*/ 1176143 h 3910698"/>
                <a:gd name="connsiteX20557" fmla="*/ 12183925 w 12193737"/>
                <a:gd name="connsiteY20557" fmla="*/ 1248490 h 3910698"/>
                <a:gd name="connsiteX20558" fmla="*/ 12183925 w 12193737"/>
                <a:gd name="connsiteY20558" fmla="*/ 1254357 h 3910698"/>
                <a:gd name="connsiteX20559" fmla="*/ 12183925 w 12193737"/>
                <a:gd name="connsiteY20559" fmla="*/ 1244544 h 3910698"/>
                <a:gd name="connsiteX20560" fmla="*/ 12060339 w 12193737"/>
                <a:gd name="connsiteY20560" fmla="*/ 1173210 h 3910698"/>
                <a:gd name="connsiteX20561" fmla="*/ 12183925 w 12193737"/>
                <a:gd name="connsiteY20561" fmla="*/ 1101839 h 3910698"/>
                <a:gd name="connsiteX20562" fmla="*/ 12183925 w 12193737"/>
                <a:gd name="connsiteY20562" fmla="*/ 1244544 h 3910698"/>
                <a:gd name="connsiteX20563" fmla="*/ 12183925 w 12193737"/>
                <a:gd name="connsiteY20563" fmla="*/ 1097929 h 3910698"/>
                <a:gd name="connsiteX20564" fmla="*/ 12058637 w 12193737"/>
                <a:gd name="connsiteY20564" fmla="*/ 1170240 h 3910698"/>
                <a:gd name="connsiteX20565" fmla="*/ 12058637 w 12193737"/>
                <a:gd name="connsiteY20565" fmla="*/ 1019715 h 3910698"/>
                <a:gd name="connsiteX20566" fmla="*/ 12183925 w 12193737"/>
                <a:gd name="connsiteY20566" fmla="*/ 1092063 h 3910698"/>
                <a:gd name="connsiteX20567" fmla="*/ 12183925 w 12193737"/>
                <a:gd name="connsiteY20567" fmla="*/ 1097929 h 3910698"/>
                <a:gd name="connsiteX20568" fmla="*/ 12183925 w 12193737"/>
                <a:gd name="connsiteY20568" fmla="*/ 1088152 h 3910698"/>
                <a:gd name="connsiteX20569" fmla="*/ 12060304 w 12193737"/>
                <a:gd name="connsiteY20569" fmla="*/ 1016782 h 3910698"/>
                <a:gd name="connsiteX20570" fmla="*/ 12183925 w 12193737"/>
                <a:gd name="connsiteY20570" fmla="*/ 945411 h 3910698"/>
                <a:gd name="connsiteX20571" fmla="*/ 12183925 w 12193737"/>
                <a:gd name="connsiteY20571" fmla="*/ 1088152 h 3910698"/>
                <a:gd name="connsiteX20572" fmla="*/ 12183925 w 12193737"/>
                <a:gd name="connsiteY20572" fmla="*/ 941501 h 3910698"/>
                <a:gd name="connsiteX20573" fmla="*/ 12058637 w 12193737"/>
                <a:gd name="connsiteY20573" fmla="*/ 1013812 h 3910698"/>
                <a:gd name="connsiteX20574" fmla="*/ 12058637 w 12193737"/>
                <a:gd name="connsiteY20574" fmla="*/ 869117 h 3910698"/>
                <a:gd name="connsiteX20575" fmla="*/ 12063707 w 12193737"/>
                <a:gd name="connsiteY20575" fmla="*/ 866183 h 3910698"/>
                <a:gd name="connsiteX20576" fmla="*/ 12183925 w 12193737"/>
                <a:gd name="connsiteY20576" fmla="*/ 935598 h 3910698"/>
                <a:gd name="connsiteX20577" fmla="*/ 12183925 w 12193737"/>
                <a:gd name="connsiteY20577" fmla="*/ 941464 h 3910698"/>
                <a:gd name="connsiteX20578" fmla="*/ 12183925 w 12193737"/>
                <a:gd name="connsiteY20578" fmla="*/ 931724 h 3910698"/>
                <a:gd name="connsiteX20579" fmla="*/ 12067111 w 12193737"/>
                <a:gd name="connsiteY20579" fmla="*/ 864264 h 3910698"/>
                <a:gd name="connsiteX20580" fmla="*/ 12183925 w 12193737"/>
                <a:gd name="connsiteY20580" fmla="*/ 796805 h 3910698"/>
                <a:gd name="connsiteX20581" fmla="*/ 12183925 w 12193737"/>
                <a:gd name="connsiteY20581" fmla="*/ 931724 h 3910698"/>
                <a:gd name="connsiteX20582" fmla="*/ 12183925 w 12193737"/>
                <a:gd name="connsiteY20582" fmla="*/ 767475 h 3910698"/>
                <a:gd name="connsiteX20583" fmla="*/ 12067111 w 12193737"/>
                <a:gd name="connsiteY20583" fmla="*/ 700015 h 3910698"/>
                <a:gd name="connsiteX20584" fmla="*/ 12183925 w 12193737"/>
                <a:gd name="connsiteY20584" fmla="*/ 632555 h 3910698"/>
                <a:gd name="connsiteX20585" fmla="*/ 12183925 w 12193737"/>
                <a:gd name="connsiteY20585" fmla="*/ 767438 h 3910698"/>
                <a:gd name="connsiteX20586" fmla="*/ 12183925 w 12193737"/>
                <a:gd name="connsiteY20586" fmla="*/ 628645 h 3910698"/>
                <a:gd name="connsiteX20587" fmla="*/ 12063707 w 12193737"/>
                <a:gd name="connsiteY20587" fmla="*/ 698060 h 3910698"/>
                <a:gd name="connsiteX20588" fmla="*/ 12058637 w 12193737"/>
                <a:gd name="connsiteY20588" fmla="*/ 695127 h 3910698"/>
                <a:gd name="connsiteX20589" fmla="*/ 12058637 w 12193737"/>
                <a:gd name="connsiteY20589" fmla="*/ 550431 h 3910698"/>
                <a:gd name="connsiteX20590" fmla="*/ 12183925 w 12193737"/>
                <a:gd name="connsiteY20590" fmla="*/ 622779 h 3910698"/>
                <a:gd name="connsiteX20591" fmla="*/ 12183925 w 12193737"/>
                <a:gd name="connsiteY20591" fmla="*/ 628645 h 3910698"/>
                <a:gd name="connsiteX20592" fmla="*/ 12183925 w 12193737"/>
                <a:gd name="connsiteY20592" fmla="*/ 618868 h 3910698"/>
                <a:gd name="connsiteX20593" fmla="*/ 12060304 w 12193737"/>
                <a:gd name="connsiteY20593" fmla="*/ 547498 h 3910698"/>
                <a:gd name="connsiteX20594" fmla="*/ 12183925 w 12193737"/>
                <a:gd name="connsiteY20594" fmla="*/ 476128 h 3910698"/>
                <a:gd name="connsiteX20595" fmla="*/ 12183925 w 12193737"/>
                <a:gd name="connsiteY20595" fmla="*/ 618868 h 3910698"/>
                <a:gd name="connsiteX20596" fmla="*/ 12183925 w 12193737"/>
                <a:gd name="connsiteY20596" fmla="*/ 472217 h 3910698"/>
                <a:gd name="connsiteX20597" fmla="*/ 12058637 w 12193737"/>
                <a:gd name="connsiteY20597" fmla="*/ 544529 h 3910698"/>
                <a:gd name="connsiteX20598" fmla="*/ 12058637 w 12193737"/>
                <a:gd name="connsiteY20598" fmla="*/ 394003 h 3910698"/>
                <a:gd name="connsiteX20599" fmla="*/ 12183925 w 12193737"/>
                <a:gd name="connsiteY20599" fmla="*/ 466351 h 3910698"/>
                <a:gd name="connsiteX20600" fmla="*/ 12183925 w 12193737"/>
                <a:gd name="connsiteY20600" fmla="*/ 472217 h 3910698"/>
                <a:gd name="connsiteX20601" fmla="*/ 12183925 w 12193737"/>
                <a:gd name="connsiteY20601" fmla="*/ 462440 h 3910698"/>
                <a:gd name="connsiteX20602" fmla="*/ 12060304 w 12193737"/>
                <a:gd name="connsiteY20602" fmla="*/ 391070 h 3910698"/>
                <a:gd name="connsiteX20603" fmla="*/ 12183925 w 12193737"/>
                <a:gd name="connsiteY20603" fmla="*/ 319700 h 3910698"/>
                <a:gd name="connsiteX20604" fmla="*/ 12183925 w 12193737"/>
                <a:gd name="connsiteY20604" fmla="*/ 462440 h 3910698"/>
                <a:gd name="connsiteX20605" fmla="*/ 12183925 w 12193737"/>
                <a:gd name="connsiteY20605" fmla="*/ 315789 h 3910698"/>
                <a:gd name="connsiteX20606" fmla="*/ 12058637 w 12193737"/>
                <a:gd name="connsiteY20606" fmla="*/ 388101 h 3910698"/>
                <a:gd name="connsiteX20607" fmla="*/ 12058637 w 12193737"/>
                <a:gd name="connsiteY20607" fmla="*/ 237575 h 3910698"/>
                <a:gd name="connsiteX20608" fmla="*/ 12183925 w 12193737"/>
                <a:gd name="connsiteY20608" fmla="*/ 309887 h 3910698"/>
                <a:gd name="connsiteX20609" fmla="*/ 12183925 w 12193737"/>
                <a:gd name="connsiteY20609" fmla="*/ 315753 h 3910698"/>
                <a:gd name="connsiteX20610" fmla="*/ 12183925 w 12193737"/>
                <a:gd name="connsiteY20610" fmla="*/ 306012 h 3910698"/>
                <a:gd name="connsiteX20611" fmla="*/ 12060304 w 12193737"/>
                <a:gd name="connsiteY20611" fmla="*/ 234642 h 3910698"/>
                <a:gd name="connsiteX20612" fmla="*/ 12183925 w 12193737"/>
                <a:gd name="connsiteY20612" fmla="*/ 163272 h 3910698"/>
                <a:gd name="connsiteX20613" fmla="*/ 12183925 w 12193737"/>
                <a:gd name="connsiteY20613" fmla="*/ 306012 h 3910698"/>
                <a:gd name="connsiteX20614" fmla="*/ 12183925 w 12193737"/>
                <a:gd name="connsiteY20614" fmla="*/ 159361 h 3910698"/>
                <a:gd name="connsiteX20615" fmla="*/ 12058637 w 12193737"/>
                <a:gd name="connsiteY20615" fmla="*/ 231709 h 3910698"/>
                <a:gd name="connsiteX20616" fmla="*/ 12058637 w 12193737"/>
                <a:gd name="connsiteY20616" fmla="*/ 87013 h 3910698"/>
                <a:gd name="connsiteX20617" fmla="*/ 12063707 w 12193737"/>
                <a:gd name="connsiteY20617" fmla="*/ 84080 h 3910698"/>
                <a:gd name="connsiteX20618" fmla="*/ 12183925 w 12193737"/>
                <a:gd name="connsiteY20618" fmla="*/ 153495 h 3910698"/>
                <a:gd name="connsiteX20619" fmla="*/ 12183925 w 12193737"/>
                <a:gd name="connsiteY20619" fmla="*/ 159361 h 3910698"/>
                <a:gd name="connsiteX20620" fmla="*/ 12183925 w 12193737"/>
                <a:gd name="connsiteY20620" fmla="*/ 149584 h 3910698"/>
                <a:gd name="connsiteX20621" fmla="*/ 12067111 w 12193737"/>
                <a:gd name="connsiteY20621" fmla="*/ 82125 h 3910698"/>
                <a:gd name="connsiteX20622" fmla="*/ 12183925 w 12193737"/>
                <a:gd name="connsiteY20622" fmla="*/ 14665 h 3910698"/>
                <a:gd name="connsiteX20623" fmla="*/ 12183925 w 12193737"/>
                <a:gd name="connsiteY20623" fmla="*/ 149548 h 3910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  <a:cxn ang="0">
                  <a:pos x="connsiteX2796" y="connsiteY2796"/>
                </a:cxn>
                <a:cxn ang="0">
                  <a:pos x="connsiteX2797" y="connsiteY2797"/>
                </a:cxn>
                <a:cxn ang="0">
                  <a:pos x="connsiteX2798" y="connsiteY2798"/>
                </a:cxn>
                <a:cxn ang="0">
                  <a:pos x="connsiteX2799" y="connsiteY2799"/>
                </a:cxn>
                <a:cxn ang="0">
                  <a:pos x="connsiteX2800" y="connsiteY2800"/>
                </a:cxn>
                <a:cxn ang="0">
                  <a:pos x="connsiteX2801" y="connsiteY2801"/>
                </a:cxn>
                <a:cxn ang="0">
                  <a:pos x="connsiteX2802" y="connsiteY2802"/>
                </a:cxn>
                <a:cxn ang="0">
                  <a:pos x="connsiteX2803" y="connsiteY2803"/>
                </a:cxn>
                <a:cxn ang="0">
                  <a:pos x="connsiteX2804" y="connsiteY2804"/>
                </a:cxn>
                <a:cxn ang="0">
                  <a:pos x="connsiteX2805" y="connsiteY2805"/>
                </a:cxn>
                <a:cxn ang="0">
                  <a:pos x="connsiteX2806" y="connsiteY2806"/>
                </a:cxn>
                <a:cxn ang="0">
                  <a:pos x="connsiteX2807" y="connsiteY2807"/>
                </a:cxn>
                <a:cxn ang="0">
                  <a:pos x="connsiteX2808" y="connsiteY2808"/>
                </a:cxn>
                <a:cxn ang="0">
                  <a:pos x="connsiteX2809" y="connsiteY2809"/>
                </a:cxn>
                <a:cxn ang="0">
                  <a:pos x="connsiteX2810" y="connsiteY2810"/>
                </a:cxn>
                <a:cxn ang="0">
                  <a:pos x="connsiteX2811" y="connsiteY2811"/>
                </a:cxn>
                <a:cxn ang="0">
                  <a:pos x="connsiteX2812" y="connsiteY2812"/>
                </a:cxn>
                <a:cxn ang="0">
                  <a:pos x="connsiteX2813" y="connsiteY2813"/>
                </a:cxn>
                <a:cxn ang="0">
                  <a:pos x="connsiteX2814" y="connsiteY2814"/>
                </a:cxn>
                <a:cxn ang="0">
                  <a:pos x="connsiteX2815" y="connsiteY2815"/>
                </a:cxn>
                <a:cxn ang="0">
                  <a:pos x="connsiteX2816" y="connsiteY2816"/>
                </a:cxn>
                <a:cxn ang="0">
                  <a:pos x="connsiteX2817" y="connsiteY2817"/>
                </a:cxn>
                <a:cxn ang="0">
                  <a:pos x="connsiteX2818" y="connsiteY2818"/>
                </a:cxn>
                <a:cxn ang="0">
                  <a:pos x="connsiteX2819" y="connsiteY2819"/>
                </a:cxn>
                <a:cxn ang="0">
                  <a:pos x="connsiteX2820" y="connsiteY2820"/>
                </a:cxn>
                <a:cxn ang="0">
                  <a:pos x="connsiteX2821" y="connsiteY2821"/>
                </a:cxn>
                <a:cxn ang="0">
                  <a:pos x="connsiteX2822" y="connsiteY2822"/>
                </a:cxn>
                <a:cxn ang="0">
                  <a:pos x="connsiteX2823" y="connsiteY2823"/>
                </a:cxn>
                <a:cxn ang="0">
                  <a:pos x="connsiteX2824" y="connsiteY2824"/>
                </a:cxn>
                <a:cxn ang="0">
                  <a:pos x="connsiteX2825" y="connsiteY2825"/>
                </a:cxn>
                <a:cxn ang="0">
                  <a:pos x="connsiteX2826" y="connsiteY2826"/>
                </a:cxn>
                <a:cxn ang="0">
                  <a:pos x="connsiteX2827" y="connsiteY2827"/>
                </a:cxn>
                <a:cxn ang="0">
                  <a:pos x="connsiteX2828" y="connsiteY2828"/>
                </a:cxn>
                <a:cxn ang="0">
                  <a:pos x="connsiteX2829" y="connsiteY2829"/>
                </a:cxn>
                <a:cxn ang="0">
                  <a:pos x="connsiteX2830" y="connsiteY2830"/>
                </a:cxn>
                <a:cxn ang="0">
                  <a:pos x="connsiteX2831" y="connsiteY2831"/>
                </a:cxn>
                <a:cxn ang="0">
                  <a:pos x="connsiteX2832" y="connsiteY2832"/>
                </a:cxn>
                <a:cxn ang="0">
                  <a:pos x="connsiteX2833" y="connsiteY2833"/>
                </a:cxn>
                <a:cxn ang="0">
                  <a:pos x="connsiteX2834" y="connsiteY2834"/>
                </a:cxn>
                <a:cxn ang="0">
                  <a:pos x="connsiteX2835" y="connsiteY2835"/>
                </a:cxn>
                <a:cxn ang="0">
                  <a:pos x="connsiteX2836" y="connsiteY2836"/>
                </a:cxn>
                <a:cxn ang="0">
                  <a:pos x="connsiteX2837" y="connsiteY2837"/>
                </a:cxn>
                <a:cxn ang="0">
                  <a:pos x="connsiteX2838" y="connsiteY2838"/>
                </a:cxn>
                <a:cxn ang="0">
                  <a:pos x="connsiteX2839" y="connsiteY2839"/>
                </a:cxn>
                <a:cxn ang="0">
                  <a:pos x="connsiteX2840" y="connsiteY2840"/>
                </a:cxn>
                <a:cxn ang="0">
                  <a:pos x="connsiteX2841" y="connsiteY2841"/>
                </a:cxn>
                <a:cxn ang="0">
                  <a:pos x="connsiteX2842" y="connsiteY2842"/>
                </a:cxn>
                <a:cxn ang="0">
                  <a:pos x="connsiteX2843" y="connsiteY2843"/>
                </a:cxn>
                <a:cxn ang="0">
                  <a:pos x="connsiteX2844" y="connsiteY2844"/>
                </a:cxn>
                <a:cxn ang="0">
                  <a:pos x="connsiteX2845" y="connsiteY2845"/>
                </a:cxn>
                <a:cxn ang="0">
                  <a:pos x="connsiteX2846" y="connsiteY2846"/>
                </a:cxn>
                <a:cxn ang="0">
                  <a:pos x="connsiteX2847" y="connsiteY2847"/>
                </a:cxn>
                <a:cxn ang="0">
                  <a:pos x="connsiteX2848" y="connsiteY2848"/>
                </a:cxn>
                <a:cxn ang="0">
                  <a:pos x="connsiteX2849" y="connsiteY2849"/>
                </a:cxn>
                <a:cxn ang="0">
                  <a:pos x="connsiteX2850" y="connsiteY2850"/>
                </a:cxn>
                <a:cxn ang="0">
                  <a:pos x="connsiteX2851" y="connsiteY2851"/>
                </a:cxn>
                <a:cxn ang="0">
                  <a:pos x="connsiteX2852" y="connsiteY2852"/>
                </a:cxn>
                <a:cxn ang="0">
                  <a:pos x="connsiteX2853" y="connsiteY2853"/>
                </a:cxn>
                <a:cxn ang="0">
                  <a:pos x="connsiteX2854" y="connsiteY2854"/>
                </a:cxn>
                <a:cxn ang="0">
                  <a:pos x="connsiteX2855" y="connsiteY2855"/>
                </a:cxn>
                <a:cxn ang="0">
                  <a:pos x="connsiteX2856" y="connsiteY2856"/>
                </a:cxn>
                <a:cxn ang="0">
                  <a:pos x="connsiteX2857" y="connsiteY2857"/>
                </a:cxn>
                <a:cxn ang="0">
                  <a:pos x="connsiteX2858" y="connsiteY2858"/>
                </a:cxn>
                <a:cxn ang="0">
                  <a:pos x="connsiteX2859" y="connsiteY2859"/>
                </a:cxn>
                <a:cxn ang="0">
                  <a:pos x="connsiteX2860" y="connsiteY2860"/>
                </a:cxn>
                <a:cxn ang="0">
                  <a:pos x="connsiteX2861" y="connsiteY2861"/>
                </a:cxn>
                <a:cxn ang="0">
                  <a:pos x="connsiteX2862" y="connsiteY2862"/>
                </a:cxn>
                <a:cxn ang="0">
                  <a:pos x="connsiteX2863" y="connsiteY2863"/>
                </a:cxn>
                <a:cxn ang="0">
                  <a:pos x="connsiteX2864" y="connsiteY2864"/>
                </a:cxn>
                <a:cxn ang="0">
                  <a:pos x="connsiteX2865" y="connsiteY2865"/>
                </a:cxn>
                <a:cxn ang="0">
                  <a:pos x="connsiteX2866" y="connsiteY2866"/>
                </a:cxn>
                <a:cxn ang="0">
                  <a:pos x="connsiteX2867" y="connsiteY2867"/>
                </a:cxn>
                <a:cxn ang="0">
                  <a:pos x="connsiteX2868" y="connsiteY2868"/>
                </a:cxn>
                <a:cxn ang="0">
                  <a:pos x="connsiteX2869" y="connsiteY2869"/>
                </a:cxn>
                <a:cxn ang="0">
                  <a:pos x="connsiteX2870" y="connsiteY2870"/>
                </a:cxn>
                <a:cxn ang="0">
                  <a:pos x="connsiteX2871" y="connsiteY2871"/>
                </a:cxn>
                <a:cxn ang="0">
                  <a:pos x="connsiteX2872" y="connsiteY2872"/>
                </a:cxn>
                <a:cxn ang="0">
                  <a:pos x="connsiteX2873" y="connsiteY2873"/>
                </a:cxn>
                <a:cxn ang="0">
                  <a:pos x="connsiteX2874" y="connsiteY2874"/>
                </a:cxn>
                <a:cxn ang="0">
                  <a:pos x="connsiteX2875" y="connsiteY2875"/>
                </a:cxn>
                <a:cxn ang="0">
                  <a:pos x="connsiteX2876" y="connsiteY2876"/>
                </a:cxn>
                <a:cxn ang="0">
                  <a:pos x="connsiteX2877" y="connsiteY2877"/>
                </a:cxn>
                <a:cxn ang="0">
                  <a:pos x="connsiteX2878" y="connsiteY2878"/>
                </a:cxn>
                <a:cxn ang="0">
                  <a:pos x="connsiteX2879" y="connsiteY2879"/>
                </a:cxn>
                <a:cxn ang="0">
                  <a:pos x="connsiteX2880" y="connsiteY2880"/>
                </a:cxn>
                <a:cxn ang="0">
                  <a:pos x="connsiteX2881" y="connsiteY2881"/>
                </a:cxn>
                <a:cxn ang="0">
                  <a:pos x="connsiteX2882" y="connsiteY2882"/>
                </a:cxn>
                <a:cxn ang="0">
                  <a:pos x="connsiteX2883" y="connsiteY2883"/>
                </a:cxn>
                <a:cxn ang="0">
                  <a:pos x="connsiteX2884" y="connsiteY2884"/>
                </a:cxn>
                <a:cxn ang="0">
                  <a:pos x="connsiteX2885" y="connsiteY2885"/>
                </a:cxn>
                <a:cxn ang="0">
                  <a:pos x="connsiteX2886" y="connsiteY2886"/>
                </a:cxn>
                <a:cxn ang="0">
                  <a:pos x="connsiteX2887" y="connsiteY2887"/>
                </a:cxn>
                <a:cxn ang="0">
                  <a:pos x="connsiteX2888" y="connsiteY2888"/>
                </a:cxn>
                <a:cxn ang="0">
                  <a:pos x="connsiteX2889" y="connsiteY2889"/>
                </a:cxn>
                <a:cxn ang="0">
                  <a:pos x="connsiteX2890" y="connsiteY2890"/>
                </a:cxn>
                <a:cxn ang="0">
                  <a:pos x="connsiteX2891" y="connsiteY2891"/>
                </a:cxn>
                <a:cxn ang="0">
                  <a:pos x="connsiteX2892" y="connsiteY2892"/>
                </a:cxn>
                <a:cxn ang="0">
                  <a:pos x="connsiteX2893" y="connsiteY2893"/>
                </a:cxn>
                <a:cxn ang="0">
                  <a:pos x="connsiteX2894" y="connsiteY2894"/>
                </a:cxn>
                <a:cxn ang="0">
                  <a:pos x="connsiteX2895" y="connsiteY2895"/>
                </a:cxn>
                <a:cxn ang="0">
                  <a:pos x="connsiteX2896" y="connsiteY2896"/>
                </a:cxn>
                <a:cxn ang="0">
                  <a:pos x="connsiteX2897" y="connsiteY2897"/>
                </a:cxn>
                <a:cxn ang="0">
                  <a:pos x="connsiteX2898" y="connsiteY2898"/>
                </a:cxn>
                <a:cxn ang="0">
                  <a:pos x="connsiteX2899" y="connsiteY2899"/>
                </a:cxn>
                <a:cxn ang="0">
                  <a:pos x="connsiteX2900" y="connsiteY2900"/>
                </a:cxn>
                <a:cxn ang="0">
                  <a:pos x="connsiteX2901" y="connsiteY2901"/>
                </a:cxn>
                <a:cxn ang="0">
                  <a:pos x="connsiteX2902" y="connsiteY2902"/>
                </a:cxn>
                <a:cxn ang="0">
                  <a:pos x="connsiteX2903" y="connsiteY2903"/>
                </a:cxn>
                <a:cxn ang="0">
                  <a:pos x="connsiteX2904" y="connsiteY2904"/>
                </a:cxn>
                <a:cxn ang="0">
                  <a:pos x="connsiteX2905" y="connsiteY2905"/>
                </a:cxn>
                <a:cxn ang="0">
                  <a:pos x="connsiteX2906" y="connsiteY2906"/>
                </a:cxn>
                <a:cxn ang="0">
                  <a:pos x="connsiteX2907" y="connsiteY2907"/>
                </a:cxn>
                <a:cxn ang="0">
                  <a:pos x="connsiteX2908" y="connsiteY2908"/>
                </a:cxn>
                <a:cxn ang="0">
                  <a:pos x="connsiteX2909" y="connsiteY2909"/>
                </a:cxn>
                <a:cxn ang="0">
                  <a:pos x="connsiteX2910" y="connsiteY2910"/>
                </a:cxn>
                <a:cxn ang="0">
                  <a:pos x="connsiteX2911" y="connsiteY2911"/>
                </a:cxn>
                <a:cxn ang="0">
                  <a:pos x="connsiteX2912" y="connsiteY2912"/>
                </a:cxn>
                <a:cxn ang="0">
                  <a:pos x="connsiteX2913" y="connsiteY2913"/>
                </a:cxn>
                <a:cxn ang="0">
                  <a:pos x="connsiteX2914" y="connsiteY2914"/>
                </a:cxn>
                <a:cxn ang="0">
                  <a:pos x="connsiteX2915" y="connsiteY2915"/>
                </a:cxn>
                <a:cxn ang="0">
                  <a:pos x="connsiteX2916" y="connsiteY2916"/>
                </a:cxn>
                <a:cxn ang="0">
                  <a:pos x="connsiteX2917" y="connsiteY2917"/>
                </a:cxn>
                <a:cxn ang="0">
                  <a:pos x="connsiteX2918" y="connsiteY2918"/>
                </a:cxn>
                <a:cxn ang="0">
                  <a:pos x="connsiteX2919" y="connsiteY2919"/>
                </a:cxn>
                <a:cxn ang="0">
                  <a:pos x="connsiteX2920" y="connsiteY2920"/>
                </a:cxn>
                <a:cxn ang="0">
                  <a:pos x="connsiteX2921" y="connsiteY2921"/>
                </a:cxn>
                <a:cxn ang="0">
                  <a:pos x="connsiteX2922" y="connsiteY2922"/>
                </a:cxn>
                <a:cxn ang="0">
                  <a:pos x="connsiteX2923" y="connsiteY2923"/>
                </a:cxn>
                <a:cxn ang="0">
                  <a:pos x="connsiteX2924" y="connsiteY2924"/>
                </a:cxn>
                <a:cxn ang="0">
                  <a:pos x="connsiteX2925" y="connsiteY2925"/>
                </a:cxn>
                <a:cxn ang="0">
                  <a:pos x="connsiteX2926" y="connsiteY2926"/>
                </a:cxn>
                <a:cxn ang="0">
                  <a:pos x="connsiteX2927" y="connsiteY2927"/>
                </a:cxn>
                <a:cxn ang="0">
                  <a:pos x="connsiteX2928" y="connsiteY2928"/>
                </a:cxn>
                <a:cxn ang="0">
                  <a:pos x="connsiteX2929" y="connsiteY2929"/>
                </a:cxn>
                <a:cxn ang="0">
                  <a:pos x="connsiteX2930" y="connsiteY2930"/>
                </a:cxn>
                <a:cxn ang="0">
                  <a:pos x="connsiteX2931" y="connsiteY2931"/>
                </a:cxn>
                <a:cxn ang="0">
                  <a:pos x="connsiteX2932" y="connsiteY2932"/>
                </a:cxn>
                <a:cxn ang="0">
                  <a:pos x="connsiteX2933" y="connsiteY2933"/>
                </a:cxn>
                <a:cxn ang="0">
                  <a:pos x="connsiteX2934" y="connsiteY2934"/>
                </a:cxn>
                <a:cxn ang="0">
                  <a:pos x="connsiteX2935" y="connsiteY2935"/>
                </a:cxn>
                <a:cxn ang="0">
                  <a:pos x="connsiteX2936" y="connsiteY2936"/>
                </a:cxn>
                <a:cxn ang="0">
                  <a:pos x="connsiteX2937" y="connsiteY2937"/>
                </a:cxn>
                <a:cxn ang="0">
                  <a:pos x="connsiteX2938" y="connsiteY2938"/>
                </a:cxn>
                <a:cxn ang="0">
                  <a:pos x="connsiteX2939" y="connsiteY2939"/>
                </a:cxn>
                <a:cxn ang="0">
                  <a:pos x="connsiteX2940" y="connsiteY2940"/>
                </a:cxn>
                <a:cxn ang="0">
                  <a:pos x="connsiteX2941" y="connsiteY2941"/>
                </a:cxn>
                <a:cxn ang="0">
                  <a:pos x="connsiteX2942" y="connsiteY2942"/>
                </a:cxn>
                <a:cxn ang="0">
                  <a:pos x="connsiteX2943" y="connsiteY2943"/>
                </a:cxn>
                <a:cxn ang="0">
                  <a:pos x="connsiteX2944" y="connsiteY2944"/>
                </a:cxn>
                <a:cxn ang="0">
                  <a:pos x="connsiteX2945" y="connsiteY2945"/>
                </a:cxn>
                <a:cxn ang="0">
                  <a:pos x="connsiteX2946" y="connsiteY2946"/>
                </a:cxn>
                <a:cxn ang="0">
                  <a:pos x="connsiteX2947" y="connsiteY2947"/>
                </a:cxn>
                <a:cxn ang="0">
                  <a:pos x="connsiteX2948" y="connsiteY2948"/>
                </a:cxn>
                <a:cxn ang="0">
                  <a:pos x="connsiteX2949" y="connsiteY2949"/>
                </a:cxn>
                <a:cxn ang="0">
                  <a:pos x="connsiteX2950" y="connsiteY2950"/>
                </a:cxn>
                <a:cxn ang="0">
                  <a:pos x="connsiteX2951" y="connsiteY2951"/>
                </a:cxn>
                <a:cxn ang="0">
                  <a:pos x="connsiteX2952" y="connsiteY2952"/>
                </a:cxn>
                <a:cxn ang="0">
                  <a:pos x="connsiteX2953" y="connsiteY2953"/>
                </a:cxn>
                <a:cxn ang="0">
                  <a:pos x="connsiteX2954" y="connsiteY2954"/>
                </a:cxn>
                <a:cxn ang="0">
                  <a:pos x="connsiteX2955" y="connsiteY2955"/>
                </a:cxn>
                <a:cxn ang="0">
                  <a:pos x="connsiteX2956" y="connsiteY2956"/>
                </a:cxn>
                <a:cxn ang="0">
                  <a:pos x="connsiteX2957" y="connsiteY2957"/>
                </a:cxn>
                <a:cxn ang="0">
                  <a:pos x="connsiteX2958" y="connsiteY2958"/>
                </a:cxn>
                <a:cxn ang="0">
                  <a:pos x="connsiteX2959" y="connsiteY2959"/>
                </a:cxn>
                <a:cxn ang="0">
                  <a:pos x="connsiteX2960" y="connsiteY2960"/>
                </a:cxn>
                <a:cxn ang="0">
                  <a:pos x="connsiteX2961" y="connsiteY2961"/>
                </a:cxn>
                <a:cxn ang="0">
                  <a:pos x="connsiteX2962" y="connsiteY2962"/>
                </a:cxn>
                <a:cxn ang="0">
                  <a:pos x="connsiteX2963" y="connsiteY2963"/>
                </a:cxn>
                <a:cxn ang="0">
                  <a:pos x="connsiteX2964" y="connsiteY2964"/>
                </a:cxn>
                <a:cxn ang="0">
                  <a:pos x="connsiteX2965" y="connsiteY2965"/>
                </a:cxn>
                <a:cxn ang="0">
                  <a:pos x="connsiteX2966" y="connsiteY2966"/>
                </a:cxn>
                <a:cxn ang="0">
                  <a:pos x="connsiteX2967" y="connsiteY2967"/>
                </a:cxn>
                <a:cxn ang="0">
                  <a:pos x="connsiteX2968" y="connsiteY2968"/>
                </a:cxn>
                <a:cxn ang="0">
                  <a:pos x="connsiteX2969" y="connsiteY2969"/>
                </a:cxn>
                <a:cxn ang="0">
                  <a:pos x="connsiteX2970" y="connsiteY2970"/>
                </a:cxn>
                <a:cxn ang="0">
                  <a:pos x="connsiteX2971" y="connsiteY2971"/>
                </a:cxn>
                <a:cxn ang="0">
                  <a:pos x="connsiteX2972" y="connsiteY2972"/>
                </a:cxn>
                <a:cxn ang="0">
                  <a:pos x="connsiteX2973" y="connsiteY2973"/>
                </a:cxn>
                <a:cxn ang="0">
                  <a:pos x="connsiteX2974" y="connsiteY2974"/>
                </a:cxn>
                <a:cxn ang="0">
                  <a:pos x="connsiteX2975" y="connsiteY2975"/>
                </a:cxn>
                <a:cxn ang="0">
                  <a:pos x="connsiteX2976" y="connsiteY2976"/>
                </a:cxn>
                <a:cxn ang="0">
                  <a:pos x="connsiteX2977" y="connsiteY2977"/>
                </a:cxn>
                <a:cxn ang="0">
                  <a:pos x="connsiteX2978" y="connsiteY2978"/>
                </a:cxn>
                <a:cxn ang="0">
                  <a:pos x="connsiteX2979" y="connsiteY2979"/>
                </a:cxn>
                <a:cxn ang="0">
                  <a:pos x="connsiteX2980" y="connsiteY2980"/>
                </a:cxn>
                <a:cxn ang="0">
                  <a:pos x="connsiteX2981" y="connsiteY2981"/>
                </a:cxn>
                <a:cxn ang="0">
                  <a:pos x="connsiteX2982" y="connsiteY2982"/>
                </a:cxn>
                <a:cxn ang="0">
                  <a:pos x="connsiteX2983" y="connsiteY2983"/>
                </a:cxn>
                <a:cxn ang="0">
                  <a:pos x="connsiteX2984" y="connsiteY2984"/>
                </a:cxn>
                <a:cxn ang="0">
                  <a:pos x="connsiteX2985" y="connsiteY2985"/>
                </a:cxn>
                <a:cxn ang="0">
                  <a:pos x="connsiteX2986" y="connsiteY2986"/>
                </a:cxn>
                <a:cxn ang="0">
                  <a:pos x="connsiteX2987" y="connsiteY2987"/>
                </a:cxn>
                <a:cxn ang="0">
                  <a:pos x="connsiteX2988" y="connsiteY2988"/>
                </a:cxn>
                <a:cxn ang="0">
                  <a:pos x="connsiteX2989" y="connsiteY2989"/>
                </a:cxn>
                <a:cxn ang="0">
                  <a:pos x="connsiteX2990" y="connsiteY2990"/>
                </a:cxn>
                <a:cxn ang="0">
                  <a:pos x="connsiteX2991" y="connsiteY2991"/>
                </a:cxn>
                <a:cxn ang="0">
                  <a:pos x="connsiteX2992" y="connsiteY2992"/>
                </a:cxn>
                <a:cxn ang="0">
                  <a:pos x="connsiteX2993" y="connsiteY2993"/>
                </a:cxn>
                <a:cxn ang="0">
                  <a:pos x="connsiteX2994" y="connsiteY2994"/>
                </a:cxn>
                <a:cxn ang="0">
                  <a:pos x="connsiteX2995" y="connsiteY2995"/>
                </a:cxn>
                <a:cxn ang="0">
                  <a:pos x="connsiteX2996" y="connsiteY2996"/>
                </a:cxn>
                <a:cxn ang="0">
                  <a:pos x="connsiteX2997" y="connsiteY2997"/>
                </a:cxn>
                <a:cxn ang="0">
                  <a:pos x="connsiteX2998" y="connsiteY2998"/>
                </a:cxn>
                <a:cxn ang="0">
                  <a:pos x="connsiteX2999" y="connsiteY2999"/>
                </a:cxn>
                <a:cxn ang="0">
                  <a:pos x="connsiteX3000" y="connsiteY3000"/>
                </a:cxn>
                <a:cxn ang="0">
                  <a:pos x="connsiteX3001" y="connsiteY3001"/>
                </a:cxn>
                <a:cxn ang="0">
                  <a:pos x="connsiteX3002" y="connsiteY3002"/>
                </a:cxn>
                <a:cxn ang="0">
                  <a:pos x="connsiteX3003" y="connsiteY3003"/>
                </a:cxn>
                <a:cxn ang="0">
                  <a:pos x="connsiteX3004" y="connsiteY3004"/>
                </a:cxn>
                <a:cxn ang="0">
                  <a:pos x="connsiteX3005" y="connsiteY3005"/>
                </a:cxn>
                <a:cxn ang="0">
                  <a:pos x="connsiteX3006" y="connsiteY3006"/>
                </a:cxn>
                <a:cxn ang="0">
                  <a:pos x="connsiteX3007" y="connsiteY3007"/>
                </a:cxn>
                <a:cxn ang="0">
                  <a:pos x="connsiteX3008" y="connsiteY3008"/>
                </a:cxn>
                <a:cxn ang="0">
                  <a:pos x="connsiteX3009" y="connsiteY3009"/>
                </a:cxn>
                <a:cxn ang="0">
                  <a:pos x="connsiteX3010" y="connsiteY3010"/>
                </a:cxn>
                <a:cxn ang="0">
                  <a:pos x="connsiteX3011" y="connsiteY3011"/>
                </a:cxn>
                <a:cxn ang="0">
                  <a:pos x="connsiteX3012" y="connsiteY3012"/>
                </a:cxn>
                <a:cxn ang="0">
                  <a:pos x="connsiteX3013" y="connsiteY3013"/>
                </a:cxn>
                <a:cxn ang="0">
                  <a:pos x="connsiteX3014" y="connsiteY3014"/>
                </a:cxn>
                <a:cxn ang="0">
                  <a:pos x="connsiteX3015" y="connsiteY3015"/>
                </a:cxn>
                <a:cxn ang="0">
                  <a:pos x="connsiteX3016" y="connsiteY3016"/>
                </a:cxn>
                <a:cxn ang="0">
                  <a:pos x="connsiteX3017" y="connsiteY3017"/>
                </a:cxn>
                <a:cxn ang="0">
                  <a:pos x="connsiteX3018" y="connsiteY3018"/>
                </a:cxn>
                <a:cxn ang="0">
                  <a:pos x="connsiteX3019" y="connsiteY3019"/>
                </a:cxn>
                <a:cxn ang="0">
                  <a:pos x="connsiteX3020" y="connsiteY3020"/>
                </a:cxn>
                <a:cxn ang="0">
                  <a:pos x="connsiteX3021" y="connsiteY3021"/>
                </a:cxn>
                <a:cxn ang="0">
                  <a:pos x="connsiteX3022" y="connsiteY3022"/>
                </a:cxn>
                <a:cxn ang="0">
                  <a:pos x="connsiteX3023" y="connsiteY3023"/>
                </a:cxn>
                <a:cxn ang="0">
                  <a:pos x="connsiteX3024" y="connsiteY3024"/>
                </a:cxn>
                <a:cxn ang="0">
                  <a:pos x="connsiteX3025" y="connsiteY3025"/>
                </a:cxn>
                <a:cxn ang="0">
                  <a:pos x="connsiteX3026" y="connsiteY3026"/>
                </a:cxn>
                <a:cxn ang="0">
                  <a:pos x="connsiteX3027" y="connsiteY3027"/>
                </a:cxn>
                <a:cxn ang="0">
                  <a:pos x="connsiteX3028" y="connsiteY3028"/>
                </a:cxn>
                <a:cxn ang="0">
                  <a:pos x="connsiteX3029" y="connsiteY3029"/>
                </a:cxn>
                <a:cxn ang="0">
                  <a:pos x="connsiteX3030" y="connsiteY3030"/>
                </a:cxn>
                <a:cxn ang="0">
                  <a:pos x="connsiteX3031" y="connsiteY3031"/>
                </a:cxn>
                <a:cxn ang="0">
                  <a:pos x="connsiteX3032" y="connsiteY3032"/>
                </a:cxn>
                <a:cxn ang="0">
                  <a:pos x="connsiteX3033" y="connsiteY3033"/>
                </a:cxn>
                <a:cxn ang="0">
                  <a:pos x="connsiteX3034" y="connsiteY3034"/>
                </a:cxn>
                <a:cxn ang="0">
                  <a:pos x="connsiteX3035" y="connsiteY3035"/>
                </a:cxn>
                <a:cxn ang="0">
                  <a:pos x="connsiteX3036" y="connsiteY3036"/>
                </a:cxn>
                <a:cxn ang="0">
                  <a:pos x="connsiteX3037" y="connsiteY3037"/>
                </a:cxn>
                <a:cxn ang="0">
                  <a:pos x="connsiteX3038" y="connsiteY3038"/>
                </a:cxn>
                <a:cxn ang="0">
                  <a:pos x="connsiteX3039" y="connsiteY3039"/>
                </a:cxn>
                <a:cxn ang="0">
                  <a:pos x="connsiteX3040" y="connsiteY3040"/>
                </a:cxn>
                <a:cxn ang="0">
                  <a:pos x="connsiteX3041" y="connsiteY3041"/>
                </a:cxn>
                <a:cxn ang="0">
                  <a:pos x="connsiteX3042" y="connsiteY3042"/>
                </a:cxn>
                <a:cxn ang="0">
                  <a:pos x="connsiteX3043" y="connsiteY3043"/>
                </a:cxn>
                <a:cxn ang="0">
                  <a:pos x="connsiteX3044" y="connsiteY3044"/>
                </a:cxn>
                <a:cxn ang="0">
                  <a:pos x="connsiteX3045" y="connsiteY3045"/>
                </a:cxn>
                <a:cxn ang="0">
                  <a:pos x="connsiteX3046" y="connsiteY3046"/>
                </a:cxn>
                <a:cxn ang="0">
                  <a:pos x="connsiteX3047" y="connsiteY3047"/>
                </a:cxn>
                <a:cxn ang="0">
                  <a:pos x="connsiteX3048" y="connsiteY3048"/>
                </a:cxn>
                <a:cxn ang="0">
                  <a:pos x="connsiteX3049" y="connsiteY3049"/>
                </a:cxn>
                <a:cxn ang="0">
                  <a:pos x="connsiteX3050" y="connsiteY3050"/>
                </a:cxn>
                <a:cxn ang="0">
                  <a:pos x="connsiteX3051" y="connsiteY3051"/>
                </a:cxn>
                <a:cxn ang="0">
                  <a:pos x="connsiteX3052" y="connsiteY3052"/>
                </a:cxn>
                <a:cxn ang="0">
                  <a:pos x="connsiteX3053" y="connsiteY3053"/>
                </a:cxn>
                <a:cxn ang="0">
                  <a:pos x="connsiteX3054" y="connsiteY3054"/>
                </a:cxn>
                <a:cxn ang="0">
                  <a:pos x="connsiteX3055" y="connsiteY3055"/>
                </a:cxn>
                <a:cxn ang="0">
                  <a:pos x="connsiteX3056" y="connsiteY3056"/>
                </a:cxn>
                <a:cxn ang="0">
                  <a:pos x="connsiteX3057" y="connsiteY3057"/>
                </a:cxn>
                <a:cxn ang="0">
                  <a:pos x="connsiteX3058" y="connsiteY3058"/>
                </a:cxn>
                <a:cxn ang="0">
                  <a:pos x="connsiteX3059" y="connsiteY3059"/>
                </a:cxn>
                <a:cxn ang="0">
                  <a:pos x="connsiteX3060" y="connsiteY3060"/>
                </a:cxn>
                <a:cxn ang="0">
                  <a:pos x="connsiteX3061" y="connsiteY3061"/>
                </a:cxn>
                <a:cxn ang="0">
                  <a:pos x="connsiteX3062" y="connsiteY3062"/>
                </a:cxn>
                <a:cxn ang="0">
                  <a:pos x="connsiteX3063" y="connsiteY3063"/>
                </a:cxn>
                <a:cxn ang="0">
                  <a:pos x="connsiteX3064" y="connsiteY3064"/>
                </a:cxn>
                <a:cxn ang="0">
                  <a:pos x="connsiteX3065" y="connsiteY3065"/>
                </a:cxn>
                <a:cxn ang="0">
                  <a:pos x="connsiteX3066" y="connsiteY3066"/>
                </a:cxn>
                <a:cxn ang="0">
                  <a:pos x="connsiteX3067" y="connsiteY3067"/>
                </a:cxn>
                <a:cxn ang="0">
                  <a:pos x="connsiteX3068" y="connsiteY3068"/>
                </a:cxn>
                <a:cxn ang="0">
                  <a:pos x="connsiteX3069" y="connsiteY3069"/>
                </a:cxn>
                <a:cxn ang="0">
                  <a:pos x="connsiteX3070" y="connsiteY3070"/>
                </a:cxn>
                <a:cxn ang="0">
                  <a:pos x="connsiteX3071" y="connsiteY3071"/>
                </a:cxn>
                <a:cxn ang="0">
                  <a:pos x="connsiteX3072" y="connsiteY3072"/>
                </a:cxn>
                <a:cxn ang="0">
                  <a:pos x="connsiteX3073" y="connsiteY3073"/>
                </a:cxn>
                <a:cxn ang="0">
                  <a:pos x="connsiteX3074" y="connsiteY3074"/>
                </a:cxn>
                <a:cxn ang="0">
                  <a:pos x="connsiteX3075" y="connsiteY3075"/>
                </a:cxn>
                <a:cxn ang="0">
                  <a:pos x="connsiteX3076" y="connsiteY3076"/>
                </a:cxn>
                <a:cxn ang="0">
                  <a:pos x="connsiteX3077" y="connsiteY3077"/>
                </a:cxn>
                <a:cxn ang="0">
                  <a:pos x="connsiteX3078" y="connsiteY3078"/>
                </a:cxn>
                <a:cxn ang="0">
                  <a:pos x="connsiteX3079" y="connsiteY3079"/>
                </a:cxn>
                <a:cxn ang="0">
                  <a:pos x="connsiteX3080" y="connsiteY3080"/>
                </a:cxn>
                <a:cxn ang="0">
                  <a:pos x="connsiteX3081" y="connsiteY3081"/>
                </a:cxn>
                <a:cxn ang="0">
                  <a:pos x="connsiteX3082" y="connsiteY3082"/>
                </a:cxn>
                <a:cxn ang="0">
                  <a:pos x="connsiteX3083" y="connsiteY3083"/>
                </a:cxn>
                <a:cxn ang="0">
                  <a:pos x="connsiteX3084" y="connsiteY3084"/>
                </a:cxn>
                <a:cxn ang="0">
                  <a:pos x="connsiteX3085" y="connsiteY3085"/>
                </a:cxn>
                <a:cxn ang="0">
                  <a:pos x="connsiteX3086" y="connsiteY3086"/>
                </a:cxn>
                <a:cxn ang="0">
                  <a:pos x="connsiteX3087" y="connsiteY3087"/>
                </a:cxn>
                <a:cxn ang="0">
                  <a:pos x="connsiteX3088" y="connsiteY3088"/>
                </a:cxn>
                <a:cxn ang="0">
                  <a:pos x="connsiteX3089" y="connsiteY3089"/>
                </a:cxn>
                <a:cxn ang="0">
                  <a:pos x="connsiteX3090" y="connsiteY3090"/>
                </a:cxn>
                <a:cxn ang="0">
                  <a:pos x="connsiteX3091" y="connsiteY3091"/>
                </a:cxn>
                <a:cxn ang="0">
                  <a:pos x="connsiteX3092" y="connsiteY3092"/>
                </a:cxn>
                <a:cxn ang="0">
                  <a:pos x="connsiteX3093" y="connsiteY3093"/>
                </a:cxn>
                <a:cxn ang="0">
                  <a:pos x="connsiteX3094" y="connsiteY3094"/>
                </a:cxn>
                <a:cxn ang="0">
                  <a:pos x="connsiteX3095" y="connsiteY3095"/>
                </a:cxn>
                <a:cxn ang="0">
                  <a:pos x="connsiteX3096" y="connsiteY3096"/>
                </a:cxn>
                <a:cxn ang="0">
                  <a:pos x="connsiteX3097" y="connsiteY3097"/>
                </a:cxn>
                <a:cxn ang="0">
                  <a:pos x="connsiteX3098" y="connsiteY3098"/>
                </a:cxn>
                <a:cxn ang="0">
                  <a:pos x="connsiteX3099" y="connsiteY3099"/>
                </a:cxn>
                <a:cxn ang="0">
                  <a:pos x="connsiteX3100" y="connsiteY3100"/>
                </a:cxn>
                <a:cxn ang="0">
                  <a:pos x="connsiteX3101" y="connsiteY3101"/>
                </a:cxn>
                <a:cxn ang="0">
                  <a:pos x="connsiteX3102" y="connsiteY3102"/>
                </a:cxn>
                <a:cxn ang="0">
                  <a:pos x="connsiteX3103" y="connsiteY3103"/>
                </a:cxn>
                <a:cxn ang="0">
                  <a:pos x="connsiteX3104" y="connsiteY3104"/>
                </a:cxn>
                <a:cxn ang="0">
                  <a:pos x="connsiteX3105" y="connsiteY3105"/>
                </a:cxn>
                <a:cxn ang="0">
                  <a:pos x="connsiteX3106" y="connsiteY3106"/>
                </a:cxn>
                <a:cxn ang="0">
                  <a:pos x="connsiteX3107" y="connsiteY3107"/>
                </a:cxn>
                <a:cxn ang="0">
                  <a:pos x="connsiteX3108" y="connsiteY3108"/>
                </a:cxn>
                <a:cxn ang="0">
                  <a:pos x="connsiteX3109" y="connsiteY3109"/>
                </a:cxn>
                <a:cxn ang="0">
                  <a:pos x="connsiteX3110" y="connsiteY3110"/>
                </a:cxn>
                <a:cxn ang="0">
                  <a:pos x="connsiteX3111" y="connsiteY3111"/>
                </a:cxn>
                <a:cxn ang="0">
                  <a:pos x="connsiteX3112" y="connsiteY3112"/>
                </a:cxn>
                <a:cxn ang="0">
                  <a:pos x="connsiteX3113" y="connsiteY3113"/>
                </a:cxn>
                <a:cxn ang="0">
                  <a:pos x="connsiteX3114" y="connsiteY3114"/>
                </a:cxn>
                <a:cxn ang="0">
                  <a:pos x="connsiteX3115" y="connsiteY3115"/>
                </a:cxn>
                <a:cxn ang="0">
                  <a:pos x="connsiteX3116" y="connsiteY3116"/>
                </a:cxn>
                <a:cxn ang="0">
                  <a:pos x="connsiteX3117" y="connsiteY3117"/>
                </a:cxn>
                <a:cxn ang="0">
                  <a:pos x="connsiteX3118" y="connsiteY3118"/>
                </a:cxn>
                <a:cxn ang="0">
                  <a:pos x="connsiteX3119" y="connsiteY3119"/>
                </a:cxn>
                <a:cxn ang="0">
                  <a:pos x="connsiteX3120" y="connsiteY3120"/>
                </a:cxn>
                <a:cxn ang="0">
                  <a:pos x="connsiteX3121" y="connsiteY3121"/>
                </a:cxn>
                <a:cxn ang="0">
                  <a:pos x="connsiteX3122" y="connsiteY3122"/>
                </a:cxn>
                <a:cxn ang="0">
                  <a:pos x="connsiteX3123" y="connsiteY3123"/>
                </a:cxn>
                <a:cxn ang="0">
                  <a:pos x="connsiteX3124" y="connsiteY3124"/>
                </a:cxn>
                <a:cxn ang="0">
                  <a:pos x="connsiteX3125" y="connsiteY3125"/>
                </a:cxn>
                <a:cxn ang="0">
                  <a:pos x="connsiteX3126" y="connsiteY3126"/>
                </a:cxn>
                <a:cxn ang="0">
                  <a:pos x="connsiteX3127" y="connsiteY3127"/>
                </a:cxn>
                <a:cxn ang="0">
                  <a:pos x="connsiteX3128" y="connsiteY3128"/>
                </a:cxn>
                <a:cxn ang="0">
                  <a:pos x="connsiteX3129" y="connsiteY3129"/>
                </a:cxn>
                <a:cxn ang="0">
                  <a:pos x="connsiteX3130" y="connsiteY3130"/>
                </a:cxn>
                <a:cxn ang="0">
                  <a:pos x="connsiteX3131" y="connsiteY3131"/>
                </a:cxn>
                <a:cxn ang="0">
                  <a:pos x="connsiteX3132" y="connsiteY3132"/>
                </a:cxn>
                <a:cxn ang="0">
                  <a:pos x="connsiteX3133" y="connsiteY3133"/>
                </a:cxn>
                <a:cxn ang="0">
                  <a:pos x="connsiteX3134" y="connsiteY3134"/>
                </a:cxn>
                <a:cxn ang="0">
                  <a:pos x="connsiteX3135" y="connsiteY3135"/>
                </a:cxn>
                <a:cxn ang="0">
                  <a:pos x="connsiteX3136" y="connsiteY3136"/>
                </a:cxn>
                <a:cxn ang="0">
                  <a:pos x="connsiteX3137" y="connsiteY3137"/>
                </a:cxn>
                <a:cxn ang="0">
                  <a:pos x="connsiteX3138" y="connsiteY3138"/>
                </a:cxn>
                <a:cxn ang="0">
                  <a:pos x="connsiteX3139" y="connsiteY3139"/>
                </a:cxn>
                <a:cxn ang="0">
                  <a:pos x="connsiteX3140" y="connsiteY3140"/>
                </a:cxn>
                <a:cxn ang="0">
                  <a:pos x="connsiteX3141" y="connsiteY3141"/>
                </a:cxn>
                <a:cxn ang="0">
                  <a:pos x="connsiteX3142" y="connsiteY3142"/>
                </a:cxn>
                <a:cxn ang="0">
                  <a:pos x="connsiteX3143" y="connsiteY3143"/>
                </a:cxn>
                <a:cxn ang="0">
                  <a:pos x="connsiteX3144" y="connsiteY3144"/>
                </a:cxn>
                <a:cxn ang="0">
                  <a:pos x="connsiteX3145" y="connsiteY3145"/>
                </a:cxn>
                <a:cxn ang="0">
                  <a:pos x="connsiteX3146" y="connsiteY3146"/>
                </a:cxn>
                <a:cxn ang="0">
                  <a:pos x="connsiteX3147" y="connsiteY3147"/>
                </a:cxn>
                <a:cxn ang="0">
                  <a:pos x="connsiteX3148" y="connsiteY3148"/>
                </a:cxn>
                <a:cxn ang="0">
                  <a:pos x="connsiteX3149" y="connsiteY3149"/>
                </a:cxn>
                <a:cxn ang="0">
                  <a:pos x="connsiteX3150" y="connsiteY3150"/>
                </a:cxn>
                <a:cxn ang="0">
                  <a:pos x="connsiteX3151" y="connsiteY3151"/>
                </a:cxn>
                <a:cxn ang="0">
                  <a:pos x="connsiteX3152" y="connsiteY3152"/>
                </a:cxn>
                <a:cxn ang="0">
                  <a:pos x="connsiteX3153" y="connsiteY3153"/>
                </a:cxn>
                <a:cxn ang="0">
                  <a:pos x="connsiteX3154" y="connsiteY3154"/>
                </a:cxn>
                <a:cxn ang="0">
                  <a:pos x="connsiteX3155" y="connsiteY3155"/>
                </a:cxn>
                <a:cxn ang="0">
                  <a:pos x="connsiteX3156" y="connsiteY3156"/>
                </a:cxn>
                <a:cxn ang="0">
                  <a:pos x="connsiteX3157" y="connsiteY3157"/>
                </a:cxn>
                <a:cxn ang="0">
                  <a:pos x="connsiteX3158" y="connsiteY3158"/>
                </a:cxn>
                <a:cxn ang="0">
                  <a:pos x="connsiteX3159" y="connsiteY3159"/>
                </a:cxn>
                <a:cxn ang="0">
                  <a:pos x="connsiteX3160" y="connsiteY3160"/>
                </a:cxn>
                <a:cxn ang="0">
                  <a:pos x="connsiteX3161" y="connsiteY3161"/>
                </a:cxn>
                <a:cxn ang="0">
                  <a:pos x="connsiteX3162" y="connsiteY3162"/>
                </a:cxn>
                <a:cxn ang="0">
                  <a:pos x="connsiteX3163" y="connsiteY3163"/>
                </a:cxn>
                <a:cxn ang="0">
                  <a:pos x="connsiteX3164" y="connsiteY3164"/>
                </a:cxn>
                <a:cxn ang="0">
                  <a:pos x="connsiteX3165" y="connsiteY3165"/>
                </a:cxn>
                <a:cxn ang="0">
                  <a:pos x="connsiteX3166" y="connsiteY3166"/>
                </a:cxn>
                <a:cxn ang="0">
                  <a:pos x="connsiteX3167" y="connsiteY3167"/>
                </a:cxn>
                <a:cxn ang="0">
                  <a:pos x="connsiteX3168" y="connsiteY3168"/>
                </a:cxn>
                <a:cxn ang="0">
                  <a:pos x="connsiteX3169" y="connsiteY3169"/>
                </a:cxn>
                <a:cxn ang="0">
                  <a:pos x="connsiteX3170" y="connsiteY3170"/>
                </a:cxn>
                <a:cxn ang="0">
                  <a:pos x="connsiteX3171" y="connsiteY3171"/>
                </a:cxn>
                <a:cxn ang="0">
                  <a:pos x="connsiteX3172" y="connsiteY3172"/>
                </a:cxn>
                <a:cxn ang="0">
                  <a:pos x="connsiteX3173" y="connsiteY3173"/>
                </a:cxn>
                <a:cxn ang="0">
                  <a:pos x="connsiteX3174" y="connsiteY3174"/>
                </a:cxn>
                <a:cxn ang="0">
                  <a:pos x="connsiteX3175" y="connsiteY3175"/>
                </a:cxn>
                <a:cxn ang="0">
                  <a:pos x="connsiteX3176" y="connsiteY3176"/>
                </a:cxn>
                <a:cxn ang="0">
                  <a:pos x="connsiteX3177" y="connsiteY3177"/>
                </a:cxn>
                <a:cxn ang="0">
                  <a:pos x="connsiteX3178" y="connsiteY3178"/>
                </a:cxn>
                <a:cxn ang="0">
                  <a:pos x="connsiteX3179" y="connsiteY3179"/>
                </a:cxn>
                <a:cxn ang="0">
                  <a:pos x="connsiteX3180" y="connsiteY3180"/>
                </a:cxn>
                <a:cxn ang="0">
                  <a:pos x="connsiteX3181" y="connsiteY3181"/>
                </a:cxn>
                <a:cxn ang="0">
                  <a:pos x="connsiteX3182" y="connsiteY3182"/>
                </a:cxn>
                <a:cxn ang="0">
                  <a:pos x="connsiteX3183" y="connsiteY3183"/>
                </a:cxn>
                <a:cxn ang="0">
                  <a:pos x="connsiteX3184" y="connsiteY3184"/>
                </a:cxn>
                <a:cxn ang="0">
                  <a:pos x="connsiteX3185" y="connsiteY3185"/>
                </a:cxn>
                <a:cxn ang="0">
                  <a:pos x="connsiteX3186" y="connsiteY3186"/>
                </a:cxn>
                <a:cxn ang="0">
                  <a:pos x="connsiteX3187" y="connsiteY3187"/>
                </a:cxn>
                <a:cxn ang="0">
                  <a:pos x="connsiteX3188" y="connsiteY3188"/>
                </a:cxn>
                <a:cxn ang="0">
                  <a:pos x="connsiteX3189" y="connsiteY3189"/>
                </a:cxn>
                <a:cxn ang="0">
                  <a:pos x="connsiteX3190" y="connsiteY3190"/>
                </a:cxn>
                <a:cxn ang="0">
                  <a:pos x="connsiteX3191" y="connsiteY3191"/>
                </a:cxn>
                <a:cxn ang="0">
                  <a:pos x="connsiteX3192" y="connsiteY3192"/>
                </a:cxn>
                <a:cxn ang="0">
                  <a:pos x="connsiteX3193" y="connsiteY3193"/>
                </a:cxn>
                <a:cxn ang="0">
                  <a:pos x="connsiteX3194" y="connsiteY3194"/>
                </a:cxn>
                <a:cxn ang="0">
                  <a:pos x="connsiteX3195" y="connsiteY3195"/>
                </a:cxn>
                <a:cxn ang="0">
                  <a:pos x="connsiteX3196" y="connsiteY3196"/>
                </a:cxn>
                <a:cxn ang="0">
                  <a:pos x="connsiteX3197" y="connsiteY3197"/>
                </a:cxn>
                <a:cxn ang="0">
                  <a:pos x="connsiteX3198" y="connsiteY3198"/>
                </a:cxn>
                <a:cxn ang="0">
                  <a:pos x="connsiteX3199" y="connsiteY3199"/>
                </a:cxn>
                <a:cxn ang="0">
                  <a:pos x="connsiteX3200" y="connsiteY3200"/>
                </a:cxn>
                <a:cxn ang="0">
                  <a:pos x="connsiteX3201" y="connsiteY3201"/>
                </a:cxn>
                <a:cxn ang="0">
                  <a:pos x="connsiteX3202" y="connsiteY3202"/>
                </a:cxn>
                <a:cxn ang="0">
                  <a:pos x="connsiteX3203" y="connsiteY3203"/>
                </a:cxn>
                <a:cxn ang="0">
                  <a:pos x="connsiteX3204" y="connsiteY3204"/>
                </a:cxn>
                <a:cxn ang="0">
                  <a:pos x="connsiteX3205" y="connsiteY3205"/>
                </a:cxn>
                <a:cxn ang="0">
                  <a:pos x="connsiteX3206" y="connsiteY3206"/>
                </a:cxn>
                <a:cxn ang="0">
                  <a:pos x="connsiteX3207" y="connsiteY3207"/>
                </a:cxn>
                <a:cxn ang="0">
                  <a:pos x="connsiteX3208" y="connsiteY3208"/>
                </a:cxn>
                <a:cxn ang="0">
                  <a:pos x="connsiteX3209" y="connsiteY3209"/>
                </a:cxn>
                <a:cxn ang="0">
                  <a:pos x="connsiteX3210" y="connsiteY3210"/>
                </a:cxn>
                <a:cxn ang="0">
                  <a:pos x="connsiteX3211" y="connsiteY3211"/>
                </a:cxn>
                <a:cxn ang="0">
                  <a:pos x="connsiteX3212" y="connsiteY3212"/>
                </a:cxn>
                <a:cxn ang="0">
                  <a:pos x="connsiteX3213" y="connsiteY3213"/>
                </a:cxn>
                <a:cxn ang="0">
                  <a:pos x="connsiteX3214" y="connsiteY3214"/>
                </a:cxn>
                <a:cxn ang="0">
                  <a:pos x="connsiteX3215" y="connsiteY3215"/>
                </a:cxn>
                <a:cxn ang="0">
                  <a:pos x="connsiteX3216" y="connsiteY3216"/>
                </a:cxn>
                <a:cxn ang="0">
                  <a:pos x="connsiteX3217" y="connsiteY3217"/>
                </a:cxn>
                <a:cxn ang="0">
                  <a:pos x="connsiteX3218" y="connsiteY3218"/>
                </a:cxn>
                <a:cxn ang="0">
                  <a:pos x="connsiteX3219" y="connsiteY3219"/>
                </a:cxn>
                <a:cxn ang="0">
                  <a:pos x="connsiteX3220" y="connsiteY3220"/>
                </a:cxn>
                <a:cxn ang="0">
                  <a:pos x="connsiteX3221" y="connsiteY3221"/>
                </a:cxn>
                <a:cxn ang="0">
                  <a:pos x="connsiteX3222" y="connsiteY3222"/>
                </a:cxn>
                <a:cxn ang="0">
                  <a:pos x="connsiteX3223" y="connsiteY3223"/>
                </a:cxn>
                <a:cxn ang="0">
                  <a:pos x="connsiteX3224" y="connsiteY3224"/>
                </a:cxn>
                <a:cxn ang="0">
                  <a:pos x="connsiteX3225" y="connsiteY3225"/>
                </a:cxn>
                <a:cxn ang="0">
                  <a:pos x="connsiteX3226" y="connsiteY3226"/>
                </a:cxn>
                <a:cxn ang="0">
                  <a:pos x="connsiteX3227" y="connsiteY3227"/>
                </a:cxn>
                <a:cxn ang="0">
                  <a:pos x="connsiteX3228" y="connsiteY3228"/>
                </a:cxn>
                <a:cxn ang="0">
                  <a:pos x="connsiteX3229" y="connsiteY3229"/>
                </a:cxn>
                <a:cxn ang="0">
                  <a:pos x="connsiteX3230" y="connsiteY3230"/>
                </a:cxn>
                <a:cxn ang="0">
                  <a:pos x="connsiteX3231" y="connsiteY3231"/>
                </a:cxn>
                <a:cxn ang="0">
                  <a:pos x="connsiteX3232" y="connsiteY3232"/>
                </a:cxn>
                <a:cxn ang="0">
                  <a:pos x="connsiteX3233" y="connsiteY3233"/>
                </a:cxn>
                <a:cxn ang="0">
                  <a:pos x="connsiteX3234" y="connsiteY3234"/>
                </a:cxn>
                <a:cxn ang="0">
                  <a:pos x="connsiteX3235" y="connsiteY3235"/>
                </a:cxn>
                <a:cxn ang="0">
                  <a:pos x="connsiteX3236" y="connsiteY3236"/>
                </a:cxn>
                <a:cxn ang="0">
                  <a:pos x="connsiteX3237" y="connsiteY3237"/>
                </a:cxn>
                <a:cxn ang="0">
                  <a:pos x="connsiteX3238" y="connsiteY3238"/>
                </a:cxn>
                <a:cxn ang="0">
                  <a:pos x="connsiteX3239" y="connsiteY3239"/>
                </a:cxn>
                <a:cxn ang="0">
                  <a:pos x="connsiteX3240" y="connsiteY3240"/>
                </a:cxn>
                <a:cxn ang="0">
                  <a:pos x="connsiteX3241" y="connsiteY3241"/>
                </a:cxn>
                <a:cxn ang="0">
                  <a:pos x="connsiteX3242" y="connsiteY3242"/>
                </a:cxn>
                <a:cxn ang="0">
                  <a:pos x="connsiteX3243" y="connsiteY3243"/>
                </a:cxn>
                <a:cxn ang="0">
                  <a:pos x="connsiteX3244" y="connsiteY3244"/>
                </a:cxn>
                <a:cxn ang="0">
                  <a:pos x="connsiteX3245" y="connsiteY3245"/>
                </a:cxn>
                <a:cxn ang="0">
                  <a:pos x="connsiteX3246" y="connsiteY3246"/>
                </a:cxn>
                <a:cxn ang="0">
                  <a:pos x="connsiteX3247" y="connsiteY3247"/>
                </a:cxn>
                <a:cxn ang="0">
                  <a:pos x="connsiteX3248" y="connsiteY3248"/>
                </a:cxn>
                <a:cxn ang="0">
                  <a:pos x="connsiteX3249" y="connsiteY3249"/>
                </a:cxn>
                <a:cxn ang="0">
                  <a:pos x="connsiteX3250" y="connsiteY3250"/>
                </a:cxn>
                <a:cxn ang="0">
                  <a:pos x="connsiteX3251" y="connsiteY3251"/>
                </a:cxn>
                <a:cxn ang="0">
                  <a:pos x="connsiteX3252" y="connsiteY3252"/>
                </a:cxn>
                <a:cxn ang="0">
                  <a:pos x="connsiteX3253" y="connsiteY3253"/>
                </a:cxn>
                <a:cxn ang="0">
                  <a:pos x="connsiteX3254" y="connsiteY3254"/>
                </a:cxn>
                <a:cxn ang="0">
                  <a:pos x="connsiteX3255" y="connsiteY3255"/>
                </a:cxn>
                <a:cxn ang="0">
                  <a:pos x="connsiteX3256" y="connsiteY3256"/>
                </a:cxn>
                <a:cxn ang="0">
                  <a:pos x="connsiteX3257" y="connsiteY3257"/>
                </a:cxn>
                <a:cxn ang="0">
                  <a:pos x="connsiteX3258" y="connsiteY3258"/>
                </a:cxn>
                <a:cxn ang="0">
                  <a:pos x="connsiteX3259" y="connsiteY3259"/>
                </a:cxn>
                <a:cxn ang="0">
                  <a:pos x="connsiteX3260" y="connsiteY3260"/>
                </a:cxn>
                <a:cxn ang="0">
                  <a:pos x="connsiteX3261" y="connsiteY3261"/>
                </a:cxn>
                <a:cxn ang="0">
                  <a:pos x="connsiteX3262" y="connsiteY3262"/>
                </a:cxn>
                <a:cxn ang="0">
                  <a:pos x="connsiteX3263" y="connsiteY3263"/>
                </a:cxn>
                <a:cxn ang="0">
                  <a:pos x="connsiteX3264" y="connsiteY3264"/>
                </a:cxn>
                <a:cxn ang="0">
                  <a:pos x="connsiteX3265" y="connsiteY3265"/>
                </a:cxn>
                <a:cxn ang="0">
                  <a:pos x="connsiteX3266" y="connsiteY3266"/>
                </a:cxn>
                <a:cxn ang="0">
                  <a:pos x="connsiteX3267" y="connsiteY3267"/>
                </a:cxn>
                <a:cxn ang="0">
                  <a:pos x="connsiteX3268" y="connsiteY3268"/>
                </a:cxn>
                <a:cxn ang="0">
                  <a:pos x="connsiteX3269" y="connsiteY3269"/>
                </a:cxn>
                <a:cxn ang="0">
                  <a:pos x="connsiteX3270" y="connsiteY3270"/>
                </a:cxn>
                <a:cxn ang="0">
                  <a:pos x="connsiteX3271" y="connsiteY3271"/>
                </a:cxn>
                <a:cxn ang="0">
                  <a:pos x="connsiteX3272" y="connsiteY3272"/>
                </a:cxn>
                <a:cxn ang="0">
                  <a:pos x="connsiteX3273" y="connsiteY3273"/>
                </a:cxn>
                <a:cxn ang="0">
                  <a:pos x="connsiteX3274" y="connsiteY3274"/>
                </a:cxn>
                <a:cxn ang="0">
                  <a:pos x="connsiteX3275" y="connsiteY3275"/>
                </a:cxn>
                <a:cxn ang="0">
                  <a:pos x="connsiteX3276" y="connsiteY3276"/>
                </a:cxn>
                <a:cxn ang="0">
                  <a:pos x="connsiteX3277" y="connsiteY3277"/>
                </a:cxn>
                <a:cxn ang="0">
                  <a:pos x="connsiteX3278" y="connsiteY3278"/>
                </a:cxn>
                <a:cxn ang="0">
                  <a:pos x="connsiteX3279" y="connsiteY3279"/>
                </a:cxn>
                <a:cxn ang="0">
                  <a:pos x="connsiteX3280" y="connsiteY3280"/>
                </a:cxn>
                <a:cxn ang="0">
                  <a:pos x="connsiteX3281" y="connsiteY3281"/>
                </a:cxn>
                <a:cxn ang="0">
                  <a:pos x="connsiteX3282" y="connsiteY3282"/>
                </a:cxn>
                <a:cxn ang="0">
                  <a:pos x="connsiteX3283" y="connsiteY3283"/>
                </a:cxn>
                <a:cxn ang="0">
                  <a:pos x="connsiteX3284" y="connsiteY3284"/>
                </a:cxn>
                <a:cxn ang="0">
                  <a:pos x="connsiteX3285" y="connsiteY3285"/>
                </a:cxn>
                <a:cxn ang="0">
                  <a:pos x="connsiteX3286" y="connsiteY3286"/>
                </a:cxn>
                <a:cxn ang="0">
                  <a:pos x="connsiteX3287" y="connsiteY3287"/>
                </a:cxn>
                <a:cxn ang="0">
                  <a:pos x="connsiteX3288" y="connsiteY3288"/>
                </a:cxn>
                <a:cxn ang="0">
                  <a:pos x="connsiteX3289" y="connsiteY3289"/>
                </a:cxn>
                <a:cxn ang="0">
                  <a:pos x="connsiteX3290" y="connsiteY3290"/>
                </a:cxn>
                <a:cxn ang="0">
                  <a:pos x="connsiteX3291" y="connsiteY3291"/>
                </a:cxn>
                <a:cxn ang="0">
                  <a:pos x="connsiteX3292" y="connsiteY3292"/>
                </a:cxn>
                <a:cxn ang="0">
                  <a:pos x="connsiteX3293" y="connsiteY3293"/>
                </a:cxn>
                <a:cxn ang="0">
                  <a:pos x="connsiteX3294" y="connsiteY3294"/>
                </a:cxn>
                <a:cxn ang="0">
                  <a:pos x="connsiteX3295" y="connsiteY3295"/>
                </a:cxn>
                <a:cxn ang="0">
                  <a:pos x="connsiteX3296" y="connsiteY3296"/>
                </a:cxn>
                <a:cxn ang="0">
                  <a:pos x="connsiteX3297" y="connsiteY3297"/>
                </a:cxn>
                <a:cxn ang="0">
                  <a:pos x="connsiteX3298" y="connsiteY3298"/>
                </a:cxn>
                <a:cxn ang="0">
                  <a:pos x="connsiteX3299" y="connsiteY3299"/>
                </a:cxn>
                <a:cxn ang="0">
                  <a:pos x="connsiteX3300" y="connsiteY3300"/>
                </a:cxn>
                <a:cxn ang="0">
                  <a:pos x="connsiteX3301" y="connsiteY3301"/>
                </a:cxn>
                <a:cxn ang="0">
                  <a:pos x="connsiteX3302" y="connsiteY3302"/>
                </a:cxn>
                <a:cxn ang="0">
                  <a:pos x="connsiteX3303" y="connsiteY3303"/>
                </a:cxn>
                <a:cxn ang="0">
                  <a:pos x="connsiteX3304" y="connsiteY3304"/>
                </a:cxn>
                <a:cxn ang="0">
                  <a:pos x="connsiteX3305" y="connsiteY3305"/>
                </a:cxn>
                <a:cxn ang="0">
                  <a:pos x="connsiteX3306" y="connsiteY3306"/>
                </a:cxn>
                <a:cxn ang="0">
                  <a:pos x="connsiteX3307" y="connsiteY3307"/>
                </a:cxn>
                <a:cxn ang="0">
                  <a:pos x="connsiteX3308" y="connsiteY3308"/>
                </a:cxn>
                <a:cxn ang="0">
                  <a:pos x="connsiteX3309" y="connsiteY3309"/>
                </a:cxn>
                <a:cxn ang="0">
                  <a:pos x="connsiteX3310" y="connsiteY3310"/>
                </a:cxn>
                <a:cxn ang="0">
                  <a:pos x="connsiteX3311" y="connsiteY3311"/>
                </a:cxn>
                <a:cxn ang="0">
                  <a:pos x="connsiteX3312" y="connsiteY3312"/>
                </a:cxn>
                <a:cxn ang="0">
                  <a:pos x="connsiteX3313" y="connsiteY3313"/>
                </a:cxn>
                <a:cxn ang="0">
                  <a:pos x="connsiteX3314" y="connsiteY3314"/>
                </a:cxn>
                <a:cxn ang="0">
                  <a:pos x="connsiteX3315" y="connsiteY3315"/>
                </a:cxn>
                <a:cxn ang="0">
                  <a:pos x="connsiteX3316" y="connsiteY3316"/>
                </a:cxn>
                <a:cxn ang="0">
                  <a:pos x="connsiteX3317" y="connsiteY3317"/>
                </a:cxn>
                <a:cxn ang="0">
                  <a:pos x="connsiteX3318" y="connsiteY3318"/>
                </a:cxn>
                <a:cxn ang="0">
                  <a:pos x="connsiteX3319" y="connsiteY3319"/>
                </a:cxn>
                <a:cxn ang="0">
                  <a:pos x="connsiteX3320" y="connsiteY3320"/>
                </a:cxn>
                <a:cxn ang="0">
                  <a:pos x="connsiteX3321" y="connsiteY3321"/>
                </a:cxn>
                <a:cxn ang="0">
                  <a:pos x="connsiteX3322" y="connsiteY3322"/>
                </a:cxn>
                <a:cxn ang="0">
                  <a:pos x="connsiteX3323" y="connsiteY3323"/>
                </a:cxn>
                <a:cxn ang="0">
                  <a:pos x="connsiteX3324" y="connsiteY3324"/>
                </a:cxn>
                <a:cxn ang="0">
                  <a:pos x="connsiteX3325" y="connsiteY3325"/>
                </a:cxn>
                <a:cxn ang="0">
                  <a:pos x="connsiteX3326" y="connsiteY3326"/>
                </a:cxn>
                <a:cxn ang="0">
                  <a:pos x="connsiteX3327" y="connsiteY3327"/>
                </a:cxn>
                <a:cxn ang="0">
                  <a:pos x="connsiteX3328" y="connsiteY3328"/>
                </a:cxn>
                <a:cxn ang="0">
                  <a:pos x="connsiteX3329" y="connsiteY3329"/>
                </a:cxn>
                <a:cxn ang="0">
                  <a:pos x="connsiteX3330" y="connsiteY3330"/>
                </a:cxn>
                <a:cxn ang="0">
                  <a:pos x="connsiteX3331" y="connsiteY3331"/>
                </a:cxn>
                <a:cxn ang="0">
                  <a:pos x="connsiteX3332" y="connsiteY3332"/>
                </a:cxn>
                <a:cxn ang="0">
                  <a:pos x="connsiteX3333" y="connsiteY3333"/>
                </a:cxn>
                <a:cxn ang="0">
                  <a:pos x="connsiteX3334" y="connsiteY3334"/>
                </a:cxn>
                <a:cxn ang="0">
                  <a:pos x="connsiteX3335" y="connsiteY3335"/>
                </a:cxn>
                <a:cxn ang="0">
                  <a:pos x="connsiteX3336" y="connsiteY3336"/>
                </a:cxn>
                <a:cxn ang="0">
                  <a:pos x="connsiteX3337" y="connsiteY3337"/>
                </a:cxn>
                <a:cxn ang="0">
                  <a:pos x="connsiteX3338" y="connsiteY3338"/>
                </a:cxn>
                <a:cxn ang="0">
                  <a:pos x="connsiteX3339" y="connsiteY3339"/>
                </a:cxn>
                <a:cxn ang="0">
                  <a:pos x="connsiteX3340" y="connsiteY3340"/>
                </a:cxn>
                <a:cxn ang="0">
                  <a:pos x="connsiteX3341" y="connsiteY3341"/>
                </a:cxn>
                <a:cxn ang="0">
                  <a:pos x="connsiteX3342" y="connsiteY3342"/>
                </a:cxn>
                <a:cxn ang="0">
                  <a:pos x="connsiteX3343" y="connsiteY3343"/>
                </a:cxn>
                <a:cxn ang="0">
                  <a:pos x="connsiteX3344" y="connsiteY3344"/>
                </a:cxn>
                <a:cxn ang="0">
                  <a:pos x="connsiteX3345" y="connsiteY3345"/>
                </a:cxn>
                <a:cxn ang="0">
                  <a:pos x="connsiteX3346" y="connsiteY3346"/>
                </a:cxn>
                <a:cxn ang="0">
                  <a:pos x="connsiteX3347" y="connsiteY3347"/>
                </a:cxn>
                <a:cxn ang="0">
                  <a:pos x="connsiteX3348" y="connsiteY3348"/>
                </a:cxn>
                <a:cxn ang="0">
                  <a:pos x="connsiteX3349" y="connsiteY3349"/>
                </a:cxn>
                <a:cxn ang="0">
                  <a:pos x="connsiteX3350" y="connsiteY3350"/>
                </a:cxn>
                <a:cxn ang="0">
                  <a:pos x="connsiteX3351" y="connsiteY3351"/>
                </a:cxn>
                <a:cxn ang="0">
                  <a:pos x="connsiteX3352" y="connsiteY3352"/>
                </a:cxn>
                <a:cxn ang="0">
                  <a:pos x="connsiteX3353" y="connsiteY3353"/>
                </a:cxn>
                <a:cxn ang="0">
                  <a:pos x="connsiteX3354" y="connsiteY3354"/>
                </a:cxn>
                <a:cxn ang="0">
                  <a:pos x="connsiteX3355" y="connsiteY3355"/>
                </a:cxn>
                <a:cxn ang="0">
                  <a:pos x="connsiteX3356" y="connsiteY3356"/>
                </a:cxn>
                <a:cxn ang="0">
                  <a:pos x="connsiteX3357" y="connsiteY3357"/>
                </a:cxn>
                <a:cxn ang="0">
                  <a:pos x="connsiteX3358" y="connsiteY3358"/>
                </a:cxn>
                <a:cxn ang="0">
                  <a:pos x="connsiteX3359" y="connsiteY3359"/>
                </a:cxn>
                <a:cxn ang="0">
                  <a:pos x="connsiteX3360" y="connsiteY3360"/>
                </a:cxn>
                <a:cxn ang="0">
                  <a:pos x="connsiteX3361" y="connsiteY3361"/>
                </a:cxn>
                <a:cxn ang="0">
                  <a:pos x="connsiteX3362" y="connsiteY3362"/>
                </a:cxn>
                <a:cxn ang="0">
                  <a:pos x="connsiteX3363" y="connsiteY3363"/>
                </a:cxn>
                <a:cxn ang="0">
                  <a:pos x="connsiteX3364" y="connsiteY3364"/>
                </a:cxn>
                <a:cxn ang="0">
                  <a:pos x="connsiteX3365" y="connsiteY3365"/>
                </a:cxn>
                <a:cxn ang="0">
                  <a:pos x="connsiteX3366" y="connsiteY3366"/>
                </a:cxn>
                <a:cxn ang="0">
                  <a:pos x="connsiteX3367" y="connsiteY3367"/>
                </a:cxn>
                <a:cxn ang="0">
                  <a:pos x="connsiteX3368" y="connsiteY3368"/>
                </a:cxn>
                <a:cxn ang="0">
                  <a:pos x="connsiteX3369" y="connsiteY3369"/>
                </a:cxn>
                <a:cxn ang="0">
                  <a:pos x="connsiteX3370" y="connsiteY3370"/>
                </a:cxn>
                <a:cxn ang="0">
                  <a:pos x="connsiteX3371" y="connsiteY3371"/>
                </a:cxn>
                <a:cxn ang="0">
                  <a:pos x="connsiteX3372" y="connsiteY3372"/>
                </a:cxn>
                <a:cxn ang="0">
                  <a:pos x="connsiteX3373" y="connsiteY3373"/>
                </a:cxn>
                <a:cxn ang="0">
                  <a:pos x="connsiteX3374" y="connsiteY3374"/>
                </a:cxn>
                <a:cxn ang="0">
                  <a:pos x="connsiteX3375" y="connsiteY3375"/>
                </a:cxn>
                <a:cxn ang="0">
                  <a:pos x="connsiteX3376" y="connsiteY3376"/>
                </a:cxn>
                <a:cxn ang="0">
                  <a:pos x="connsiteX3377" y="connsiteY3377"/>
                </a:cxn>
                <a:cxn ang="0">
                  <a:pos x="connsiteX3378" y="connsiteY3378"/>
                </a:cxn>
                <a:cxn ang="0">
                  <a:pos x="connsiteX3379" y="connsiteY3379"/>
                </a:cxn>
                <a:cxn ang="0">
                  <a:pos x="connsiteX3380" y="connsiteY3380"/>
                </a:cxn>
                <a:cxn ang="0">
                  <a:pos x="connsiteX3381" y="connsiteY3381"/>
                </a:cxn>
                <a:cxn ang="0">
                  <a:pos x="connsiteX3382" y="connsiteY3382"/>
                </a:cxn>
                <a:cxn ang="0">
                  <a:pos x="connsiteX3383" y="connsiteY3383"/>
                </a:cxn>
                <a:cxn ang="0">
                  <a:pos x="connsiteX3384" y="connsiteY3384"/>
                </a:cxn>
                <a:cxn ang="0">
                  <a:pos x="connsiteX3385" y="connsiteY3385"/>
                </a:cxn>
                <a:cxn ang="0">
                  <a:pos x="connsiteX3386" y="connsiteY3386"/>
                </a:cxn>
                <a:cxn ang="0">
                  <a:pos x="connsiteX3387" y="connsiteY3387"/>
                </a:cxn>
                <a:cxn ang="0">
                  <a:pos x="connsiteX3388" y="connsiteY3388"/>
                </a:cxn>
                <a:cxn ang="0">
                  <a:pos x="connsiteX3389" y="connsiteY3389"/>
                </a:cxn>
                <a:cxn ang="0">
                  <a:pos x="connsiteX3390" y="connsiteY3390"/>
                </a:cxn>
                <a:cxn ang="0">
                  <a:pos x="connsiteX3391" y="connsiteY3391"/>
                </a:cxn>
                <a:cxn ang="0">
                  <a:pos x="connsiteX3392" y="connsiteY3392"/>
                </a:cxn>
                <a:cxn ang="0">
                  <a:pos x="connsiteX3393" y="connsiteY3393"/>
                </a:cxn>
                <a:cxn ang="0">
                  <a:pos x="connsiteX3394" y="connsiteY3394"/>
                </a:cxn>
                <a:cxn ang="0">
                  <a:pos x="connsiteX3395" y="connsiteY3395"/>
                </a:cxn>
                <a:cxn ang="0">
                  <a:pos x="connsiteX3396" y="connsiteY3396"/>
                </a:cxn>
                <a:cxn ang="0">
                  <a:pos x="connsiteX3397" y="connsiteY3397"/>
                </a:cxn>
                <a:cxn ang="0">
                  <a:pos x="connsiteX3398" y="connsiteY3398"/>
                </a:cxn>
                <a:cxn ang="0">
                  <a:pos x="connsiteX3399" y="connsiteY3399"/>
                </a:cxn>
                <a:cxn ang="0">
                  <a:pos x="connsiteX3400" y="connsiteY3400"/>
                </a:cxn>
                <a:cxn ang="0">
                  <a:pos x="connsiteX3401" y="connsiteY3401"/>
                </a:cxn>
                <a:cxn ang="0">
                  <a:pos x="connsiteX3402" y="connsiteY3402"/>
                </a:cxn>
                <a:cxn ang="0">
                  <a:pos x="connsiteX3403" y="connsiteY3403"/>
                </a:cxn>
                <a:cxn ang="0">
                  <a:pos x="connsiteX3404" y="connsiteY3404"/>
                </a:cxn>
                <a:cxn ang="0">
                  <a:pos x="connsiteX3405" y="connsiteY3405"/>
                </a:cxn>
                <a:cxn ang="0">
                  <a:pos x="connsiteX3406" y="connsiteY3406"/>
                </a:cxn>
                <a:cxn ang="0">
                  <a:pos x="connsiteX3407" y="connsiteY3407"/>
                </a:cxn>
                <a:cxn ang="0">
                  <a:pos x="connsiteX3408" y="connsiteY3408"/>
                </a:cxn>
                <a:cxn ang="0">
                  <a:pos x="connsiteX3409" y="connsiteY3409"/>
                </a:cxn>
                <a:cxn ang="0">
                  <a:pos x="connsiteX3410" y="connsiteY3410"/>
                </a:cxn>
                <a:cxn ang="0">
                  <a:pos x="connsiteX3411" y="connsiteY3411"/>
                </a:cxn>
                <a:cxn ang="0">
                  <a:pos x="connsiteX3412" y="connsiteY3412"/>
                </a:cxn>
                <a:cxn ang="0">
                  <a:pos x="connsiteX3413" y="connsiteY3413"/>
                </a:cxn>
                <a:cxn ang="0">
                  <a:pos x="connsiteX3414" y="connsiteY3414"/>
                </a:cxn>
                <a:cxn ang="0">
                  <a:pos x="connsiteX3415" y="connsiteY3415"/>
                </a:cxn>
                <a:cxn ang="0">
                  <a:pos x="connsiteX3416" y="connsiteY3416"/>
                </a:cxn>
                <a:cxn ang="0">
                  <a:pos x="connsiteX3417" y="connsiteY3417"/>
                </a:cxn>
                <a:cxn ang="0">
                  <a:pos x="connsiteX3418" y="connsiteY3418"/>
                </a:cxn>
                <a:cxn ang="0">
                  <a:pos x="connsiteX3419" y="connsiteY3419"/>
                </a:cxn>
                <a:cxn ang="0">
                  <a:pos x="connsiteX3420" y="connsiteY3420"/>
                </a:cxn>
                <a:cxn ang="0">
                  <a:pos x="connsiteX3421" y="connsiteY3421"/>
                </a:cxn>
                <a:cxn ang="0">
                  <a:pos x="connsiteX3422" y="connsiteY3422"/>
                </a:cxn>
                <a:cxn ang="0">
                  <a:pos x="connsiteX3423" y="connsiteY3423"/>
                </a:cxn>
                <a:cxn ang="0">
                  <a:pos x="connsiteX3424" y="connsiteY3424"/>
                </a:cxn>
                <a:cxn ang="0">
                  <a:pos x="connsiteX3425" y="connsiteY3425"/>
                </a:cxn>
                <a:cxn ang="0">
                  <a:pos x="connsiteX3426" y="connsiteY3426"/>
                </a:cxn>
                <a:cxn ang="0">
                  <a:pos x="connsiteX3427" y="connsiteY3427"/>
                </a:cxn>
                <a:cxn ang="0">
                  <a:pos x="connsiteX3428" y="connsiteY3428"/>
                </a:cxn>
                <a:cxn ang="0">
                  <a:pos x="connsiteX3429" y="connsiteY3429"/>
                </a:cxn>
                <a:cxn ang="0">
                  <a:pos x="connsiteX3430" y="connsiteY3430"/>
                </a:cxn>
                <a:cxn ang="0">
                  <a:pos x="connsiteX3431" y="connsiteY3431"/>
                </a:cxn>
                <a:cxn ang="0">
                  <a:pos x="connsiteX3432" y="connsiteY3432"/>
                </a:cxn>
                <a:cxn ang="0">
                  <a:pos x="connsiteX3433" y="connsiteY3433"/>
                </a:cxn>
                <a:cxn ang="0">
                  <a:pos x="connsiteX3434" y="connsiteY3434"/>
                </a:cxn>
                <a:cxn ang="0">
                  <a:pos x="connsiteX3435" y="connsiteY3435"/>
                </a:cxn>
                <a:cxn ang="0">
                  <a:pos x="connsiteX3436" y="connsiteY3436"/>
                </a:cxn>
                <a:cxn ang="0">
                  <a:pos x="connsiteX3437" y="connsiteY3437"/>
                </a:cxn>
                <a:cxn ang="0">
                  <a:pos x="connsiteX3438" y="connsiteY3438"/>
                </a:cxn>
                <a:cxn ang="0">
                  <a:pos x="connsiteX3439" y="connsiteY3439"/>
                </a:cxn>
                <a:cxn ang="0">
                  <a:pos x="connsiteX3440" y="connsiteY3440"/>
                </a:cxn>
                <a:cxn ang="0">
                  <a:pos x="connsiteX3441" y="connsiteY3441"/>
                </a:cxn>
                <a:cxn ang="0">
                  <a:pos x="connsiteX3442" y="connsiteY3442"/>
                </a:cxn>
                <a:cxn ang="0">
                  <a:pos x="connsiteX3443" y="connsiteY3443"/>
                </a:cxn>
                <a:cxn ang="0">
                  <a:pos x="connsiteX3444" y="connsiteY3444"/>
                </a:cxn>
                <a:cxn ang="0">
                  <a:pos x="connsiteX3445" y="connsiteY3445"/>
                </a:cxn>
                <a:cxn ang="0">
                  <a:pos x="connsiteX3446" y="connsiteY3446"/>
                </a:cxn>
                <a:cxn ang="0">
                  <a:pos x="connsiteX3447" y="connsiteY3447"/>
                </a:cxn>
                <a:cxn ang="0">
                  <a:pos x="connsiteX3448" y="connsiteY3448"/>
                </a:cxn>
                <a:cxn ang="0">
                  <a:pos x="connsiteX3449" y="connsiteY3449"/>
                </a:cxn>
                <a:cxn ang="0">
                  <a:pos x="connsiteX3450" y="connsiteY3450"/>
                </a:cxn>
                <a:cxn ang="0">
                  <a:pos x="connsiteX3451" y="connsiteY3451"/>
                </a:cxn>
                <a:cxn ang="0">
                  <a:pos x="connsiteX3452" y="connsiteY3452"/>
                </a:cxn>
                <a:cxn ang="0">
                  <a:pos x="connsiteX3453" y="connsiteY3453"/>
                </a:cxn>
                <a:cxn ang="0">
                  <a:pos x="connsiteX3454" y="connsiteY3454"/>
                </a:cxn>
                <a:cxn ang="0">
                  <a:pos x="connsiteX3455" y="connsiteY3455"/>
                </a:cxn>
                <a:cxn ang="0">
                  <a:pos x="connsiteX3456" y="connsiteY3456"/>
                </a:cxn>
                <a:cxn ang="0">
                  <a:pos x="connsiteX3457" y="connsiteY3457"/>
                </a:cxn>
                <a:cxn ang="0">
                  <a:pos x="connsiteX3458" y="connsiteY3458"/>
                </a:cxn>
                <a:cxn ang="0">
                  <a:pos x="connsiteX3459" y="connsiteY3459"/>
                </a:cxn>
                <a:cxn ang="0">
                  <a:pos x="connsiteX3460" y="connsiteY3460"/>
                </a:cxn>
                <a:cxn ang="0">
                  <a:pos x="connsiteX3461" y="connsiteY3461"/>
                </a:cxn>
                <a:cxn ang="0">
                  <a:pos x="connsiteX3462" y="connsiteY3462"/>
                </a:cxn>
                <a:cxn ang="0">
                  <a:pos x="connsiteX3463" y="connsiteY3463"/>
                </a:cxn>
                <a:cxn ang="0">
                  <a:pos x="connsiteX3464" y="connsiteY3464"/>
                </a:cxn>
                <a:cxn ang="0">
                  <a:pos x="connsiteX3465" y="connsiteY3465"/>
                </a:cxn>
                <a:cxn ang="0">
                  <a:pos x="connsiteX3466" y="connsiteY3466"/>
                </a:cxn>
                <a:cxn ang="0">
                  <a:pos x="connsiteX3467" y="connsiteY3467"/>
                </a:cxn>
                <a:cxn ang="0">
                  <a:pos x="connsiteX3468" y="connsiteY3468"/>
                </a:cxn>
                <a:cxn ang="0">
                  <a:pos x="connsiteX3469" y="connsiteY3469"/>
                </a:cxn>
                <a:cxn ang="0">
                  <a:pos x="connsiteX3470" y="connsiteY3470"/>
                </a:cxn>
                <a:cxn ang="0">
                  <a:pos x="connsiteX3471" y="connsiteY3471"/>
                </a:cxn>
                <a:cxn ang="0">
                  <a:pos x="connsiteX3472" y="connsiteY3472"/>
                </a:cxn>
                <a:cxn ang="0">
                  <a:pos x="connsiteX3473" y="connsiteY3473"/>
                </a:cxn>
                <a:cxn ang="0">
                  <a:pos x="connsiteX3474" y="connsiteY3474"/>
                </a:cxn>
                <a:cxn ang="0">
                  <a:pos x="connsiteX3475" y="connsiteY3475"/>
                </a:cxn>
                <a:cxn ang="0">
                  <a:pos x="connsiteX3476" y="connsiteY3476"/>
                </a:cxn>
                <a:cxn ang="0">
                  <a:pos x="connsiteX3477" y="connsiteY3477"/>
                </a:cxn>
                <a:cxn ang="0">
                  <a:pos x="connsiteX3478" y="connsiteY3478"/>
                </a:cxn>
                <a:cxn ang="0">
                  <a:pos x="connsiteX3479" y="connsiteY3479"/>
                </a:cxn>
                <a:cxn ang="0">
                  <a:pos x="connsiteX3480" y="connsiteY3480"/>
                </a:cxn>
                <a:cxn ang="0">
                  <a:pos x="connsiteX3481" y="connsiteY3481"/>
                </a:cxn>
                <a:cxn ang="0">
                  <a:pos x="connsiteX3482" y="connsiteY3482"/>
                </a:cxn>
                <a:cxn ang="0">
                  <a:pos x="connsiteX3483" y="connsiteY3483"/>
                </a:cxn>
                <a:cxn ang="0">
                  <a:pos x="connsiteX3484" y="connsiteY3484"/>
                </a:cxn>
                <a:cxn ang="0">
                  <a:pos x="connsiteX3485" y="connsiteY3485"/>
                </a:cxn>
                <a:cxn ang="0">
                  <a:pos x="connsiteX3486" y="connsiteY3486"/>
                </a:cxn>
                <a:cxn ang="0">
                  <a:pos x="connsiteX3487" y="connsiteY3487"/>
                </a:cxn>
                <a:cxn ang="0">
                  <a:pos x="connsiteX3488" y="connsiteY3488"/>
                </a:cxn>
                <a:cxn ang="0">
                  <a:pos x="connsiteX3489" y="connsiteY3489"/>
                </a:cxn>
                <a:cxn ang="0">
                  <a:pos x="connsiteX3490" y="connsiteY3490"/>
                </a:cxn>
                <a:cxn ang="0">
                  <a:pos x="connsiteX3491" y="connsiteY3491"/>
                </a:cxn>
                <a:cxn ang="0">
                  <a:pos x="connsiteX3492" y="connsiteY3492"/>
                </a:cxn>
                <a:cxn ang="0">
                  <a:pos x="connsiteX3493" y="connsiteY3493"/>
                </a:cxn>
                <a:cxn ang="0">
                  <a:pos x="connsiteX3494" y="connsiteY3494"/>
                </a:cxn>
                <a:cxn ang="0">
                  <a:pos x="connsiteX3495" y="connsiteY3495"/>
                </a:cxn>
                <a:cxn ang="0">
                  <a:pos x="connsiteX3496" y="connsiteY3496"/>
                </a:cxn>
                <a:cxn ang="0">
                  <a:pos x="connsiteX3497" y="connsiteY3497"/>
                </a:cxn>
                <a:cxn ang="0">
                  <a:pos x="connsiteX3498" y="connsiteY3498"/>
                </a:cxn>
                <a:cxn ang="0">
                  <a:pos x="connsiteX3499" y="connsiteY3499"/>
                </a:cxn>
                <a:cxn ang="0">
                  <a:pos x="connsiteX3500" y="connsiteY3500"/>
                </a:cxn>
                <a:cxn ang="0">
                  <a:pos x="connsiteX3501" y="connsiteY3501"/>
                </a:cxn>
                <a:cxn ang="0">
                  <a:pos x="connsiteX3502" y="connsiteY3502"/>
                </a:cxn>
                <a:cxn ang="0">
                  <a:pos x="connsiteX3503" y="connsiteY3503"/>
                </a:cxn>
                <a:cxn ang="0">
                  <a:pos x="connsiteX3504" y="connsiteY3504"/>
                </a:cxn>
                <a:cxn ang="0">
                  <a:pos x="connsiteX3505" y="connsiteY3505"/>
                </a:cxn>
                <a:cxn ang="0">
                  <a:pos x="connsiteX3506" y="connsiteY3506"/>
                </a:cxn>
                <a:cxn ang="0">
                  <a:pos x="connsiteX3507" y="connsiteY3507"/>
                </a:cxn>
                <a:cxn ang="0">
                  <a:pos x="connsiteX3508" y="connsiteY3508"/>
                </a:cxn>
                <a:cxn ang="0">
                  <a:pos x="connsiteX3509" y="connsiteY3509"/>
                </a:cxn>
                <a:cxn ang="0">
                  <a:pos x="connsiteX3510" y="connsiteY3510"/>
                </a:cxn>
                <a:cxn ang="0">
                  <a:pos x="connsiteX3511" y="connsiteY3511"/>
                </a:cxn>
                <a:cxn ang="0">
                  <a:pos x="connsiteX3512" y="connsiteY3512"/>
                </a:cxn>
                <a:cxn ang="0">
                  <a:pos x="connsiteX3513" y="connsiteY3513"/>
                </a:cxn>
                <a:cxn ang="0">
                  <a:pos x="connsiteX3514" y="connsiteY3514"/>
                </a:cxn>
                <a:cxn ang="0">
                  <a:pos x="connsiteX3515" y="connsiteY3515"/>
                </a:cxn>
                <a:cxn ang="0">
                  <a:pos x="connsiteX3516" y="connsiteY3516"/>
                </a:cxn>
                <a:cxn ang="0">
                  <a:pos x="connsiteX3517" y="connsiteY3517"/>
                </a:cxn>
                <a:cxn ang="0">
                  <a:pos x="connsiteX3518" y="connsiteY3518"/>
                </a:cxn>
                <a:cxn ang="0">
                  <a:pos x="connsiteX3519" y="connsiteY3519"/>
                </a:cxn>
                <a:cxn ang="0">
                  <a:pos x="connsiteX3520" y="connsiteY3520"/>
                </a:cxn>
                <a:cxn ang="0">
                  <a:pos x="connsiteX3521" y="connsiteY3521"/>
                </a:cxn>
                <a:cxn ang="0">
                  <a:pos x="connsiteX3522" y="connsiteY3522"/>
                </a:cxn>
                <a:cxn ang="0">
                  <a:pos x="connsiteX3523" y="connsiteY3523"/>
                </a:cxn>
                <a:cxn ang="0">
                  <a:pos x="connsiteX3524" y="connsiteY3524"/>
                </a:cxn>
                <a:cxn ang="0">
                  <a:pos x="connsiteX3525" y="connsiteY3525"/>
                </a:cxn>
                <a:cxn ang="0">
                  <a:pos x="connsiteX3526" y="connsiteY3526"/>
                </a:cxn>
                <a:cxn ang="0">
                  <a:pos x="connsiteX3527" y="connsiteY3527"/>
                </a:cxn>
                <a:cxn ang="0">
                  <a:pos x="connsiteX3528" y="connsiteY3528"/>
                </a:cxn>
                <a:cxn ang="0">
                  <a:pos x="connsiteX3529" y="connsiteY3529"/>
                </a:cxn>
                <a:cxn ang="0">
                  <a:pos x="connsiteX3530" y="connsiteY3530"/>
                </a:cxn>
                <a:cxn ang="0">
                  <a:pos x="connsiteX3531" y="connsiteY3531"/>
                </a:cxn>
                <a:cxn ang="0">
                  <a:pos x="connsiteX3532" y="connsiteY3532"/>
                </a:cxn>
                <a:cxn ang="0">
                  <a:pos x="connsiteX3533" y="connsiteY3533"/>
                </a:cxn>
                <a:cxn ang="0">
                  <a:pos x="connsiteX3534" y="connsiteY3534"/>
                </a:cxn>
                <a:cxn ang="0">
                  <a:pos x="connsiteX3535" y="connsiteY3535"/>
                </a:cxn>
                <a:cxn ang="0">
                  <a:pos x="connsiteX3536" y="connsiteY3536"/>
                </a:cxn>
                <a:cxn ang="0">
                  <a:pos x="connsiteX3537" y="connsiteY3537"/>
                </a:cxn>
                <a:cxn ang="0">
                  <a:pos x="connsiteX3538" y="connsiteY3538"/>
                </a:cxn>
                <a:cxn ang="0">
                  <a:pos x="connsiteX3539" y="connsiteY3539"/>
                </a:cxn>
                <a:cxn ang="0">
                  <a:pos x="connsiteX3540" y="connsiteY3540"/>
                </a:cxn>
                <a:cxn ang="0">
                  <a:pos x="connsiteX3541" y="connsiteY3541"/>
                </a:cxn>
                <a:cxn ang="0">
                  <a:pos x="connsiteX3542" y="connsiteY3542"/>
                </a:cxn>
                <a:cxn ang="0">
                  <a:pos x="connsiteX3543" y="connsiteY3543"/>
                </a:cxn>
                <a:cxn ang="0">
                  <a:pos x="connsiteX3544" y="connsiteY3544"/>
                </a:cxn>
                <a:cxn ang="0">
                  <a:pos x="connsiteX3545" y="connsiteY3545"/>
                </a:cxn>
                <a:cxn ang="0">
                  <a:pos x="connsiteX3546" y="connsiteY3546"/>
                </a:cxn>
                <a:cxn ang="0">
                  <a:pos x="connsiteX3547" y="connsiteY3547"/>
                </a:cxn>
                <a:cxn ang="0">
                  <a:pos x="connsiteX3548" y="connsiteY3548"/>
                </a:cxn>
                <a:cxn ang="0">
                  <a:pos x="connsiteX3549" y="connsiteY3549"/>
                </a:cxn>
                <a:cxn ang="0">
                  <a:pos x="connsiteX3550" y="connsiteY3550"/>
                </a:cxn>
                <a:cxn ang="0">
                  <a:pos x="connsiteX3551" y="connsiteY3551"/>
                </a:cxn>
                <a:cxn ang="0">
                  <a:pos x="connsiteX3552" y="connsiteY3552"/>
                </a:cxn>
                <a:cxn ang="0">
                  <a:pos x="connsiteX3553" y="connsiteY3553"/>
                </a:cxn>
                <a:cxn ang="0">
                  <a:pos x="connsiteX3554" y="connsiteY3554"/>
                </a:cxn>
                <a:cxn ang="0">
                  <a:pos x="connsiteX3555" y="connsiteY3555"/>
                </a:cxn>
                <a:cxn ang="0">
                  <a:pos x="connsiteX3556" y="connsiteY3556"/>
                </a:cxn>
                <a:cxn ang="0">
                  <a:pos x="connsiteX3557" y="connsiteY3557"/>
                </a:cxn>
                <a:cxn ang="0">
                  <a:pos x="connsiteX3558" y="connsiteY3558"/>
                </a:cxn>
                <a:cxn ang="0">
                  <a:pos x="connsiteX3559" y="connsiteY3559"/>
                </a:cxn>
                <a:cxn ang="0">
                  <a:pos x="connsiteX3560" y="connsiteY3560"/>
                </a:cxn>
                <a:cxn ang="0">
                  <a:pos x="connsiteX3561" y="connsiteY3561"/>
                </a:cxn>
                <a:cxn ang="0">
                  <a:pos x="connsiteX3562" y="connsiteY3562"/>
                </a:cxn>
                <a:cxn ang="0">
                  <a:pos x="connsiteX3563" y="connsiteY3563"/>
                </a:cxn>
                <a:cxn ang="0">
                  <a:pos x="connsiteX3564" y="connsiteY3564"/>
                </a:cxn>
                <a:cxn ang="0">
                  <a:pos x="connsiteX3565" y="connsiteY3565"/>
                </a:cxn>
                <a:cxn ang="0">
                  <a:pos x="connsiteX3566" y="connsiteY3566"/>
                </a:cxn>
                <a:cxn ang="0">
                  <a:pos x="connsiteX3567" y="connsiteY3567"/>
                </a:cxn>
                <a:cxn ang="0">
                  <a:pos x="connsiteX3568" y="connsiteY3568"/>
                </a:cxn>
                <a:cxn ang="0">
                  <a:pos x="connsiteX3569" y="connsiteY3569"/>
                </a:cxn>
                <a:cxn ang="0">
                  <a:pos x="connsiteX3570" y="connsiteY3570"/>
                </a:cxn>
                <a:cxn ang="0">
                  <a:pos x="connsiteX3571" y="connsiteY3571"/>
                </a:cxn>
                <a:cxn ang="0">
                  <a:pos x="connsiteX3572" y="connsiteY3572"/>
                </a:cxn>
                <a:cxn ang="0">
                  <a:pos x="connsiteX3573" y="connsiteY3573"/>
                </a:cxn>
                <a:cxn ang="0">
                  <a:pos x="connsiteX3574" y="connsiteY3574"/>
                </a:cxn>
                <a:cxn ang="0">
                  <a:pos x="connsiteX3575" y="connsiteY3575"/>
                </a:cxn>
                <a:cxn ang="0">
                  <a:pos x="connsiteX3576" y="connsiteY3576"/>
                </a:cxn>
                <a:cxn ang="0">
                  <a:pos x="connsiteX3577" y="connsiteY3577"/>
                </a:cxn>
                <a:cxn ang="0">
                  <a:pos x="connsiteX3578" y="connsiteY3578"/>
                </a:cxn>
                <a:cxn ang="0">
                  <a:pos x="connsiteX3579" y="connsiteY3579"/>
                </a:cxn>
                <a:cxn ang="0">
                  <a:pos x="connsiteX3580" y="connsiteY3580"/>
                </a:cxn>
                <a:cxn ang="0">
                  <a:pos x="connsiteX3581" y="connsiteY3581"/>
                </a:cxn>
                <a:cxn ang="0">
                  <a:pos x="connsiteX3582" y="connsiteY3582"/>
                </a:cxn>
                <a:cxn ang="0">
                  <a:pos x="connsiteX3583" y="connsiteY3583"/>
                </a:cxn>
                <a:cxn ang="0">
                  <a:pos x="connsiteX3584" y="connsiteY3584"/>
                </a:cxn>
                <a:cxn ang="0">
                  <a:pos x="connsiteX3585" y="connsiteY3585"/>
                </a:cxn>
                <a:cxn ang="0">
                  <a:pos x="connsiteX3586" y="connsiteY3586"/>
                </a:cxn>
                <a:cxn ang="0">
                  <a:pos x="connsiteX3587" y="connsiteY3587"/>
                </a:cxn>
                <a:cxn ang="0">
                  <a:pos x="connsiteX3588" y="connsiteY3588"/>
                </a:cxn>
                <a:cxn ang="0">
                  <a:pos x="connsiteX3589" y="connsiteY3589"/>
                </a:cxn>
                <a:cxn ang="0">
                  <a:pos x="connsiteX3590" y="connsiteY3590"/>
                </a:cxn>
                <a:cxn ang="0">
                  <a:pos x="connsiteX3591" y="connsiteY3591"/>
                </a:cxn>
                <a:cxn ang="0">
                  <a:pos x="connsiteX3592" y="connsiteY3592"/>
                </a:cxn>
                <a:cxn ang="0">
                  <a:pos x="connsiteX3593" y="connsiteY3593"/>
                </a:cxn>
                <a:cxn ang="0">
                  <a:pos x="connsiteX3594" y="connsiteY3594"/>
                </a:cxn>
                <a:cxn ang="0">
                  <a:pos x="connsiteX3595" y="connsiteY3595"/>
                </a:cxn>
                <a:cxn ang="0">
                  <a:pos x="connsiteX3596" y="connsiteY3596"/>
                </a:cxn>
                <a:cxn ang="0">
                  <a:pos x="connsiteX3597" y="connsiteY3597"/>
                </a:cxn>
                <a:cxn ang="0">
                  <a:pos x="connsiteX3598" y="connsiteY3598"/>
                </a:cxn>
                <a:cxn ang="0">
                  <a:pos x="connsiteX3599" y="connsiteY3599"/>
                </a:cxn>
                <a:cxn ang="0">
                  <a:pos x="connsiteX3600" y="connsiteY3600"/>
                </a:cxn>
                <a:cxn ang="0">
                  <a:pos x="connsiteX3601" y="connsiteY3601"/>
                </a:cxn>
                <a:cxn ang="0">
                  <a:pos x="connsiteX3602" y="connsiteY3602"/>
                </a:cxn>
                <a:cxn ang="0">
                  <a:pos x="connsiteX3603" y="connsiteY3603"/>
                </a:cxn>
                <a:cxn ang="0">
                  <a:pos x="connsiteX3604" y="connsiteY3604"/>
                </a:cxn>
                <a:cxn ang="0">
                  <a:pos x="connsiteX3605" y="connsiteY3605"/>
                </a:cxn>
                <a:cxn ang="0">
                  <a:pos x="connsiteX3606" y="connsiteY3606"/>
                </a:cxn>
                <a:cxn ang="0">
                  <a:pos x="connsiteX3607" y="connsiteY3607"/>
                </a:cxn>
                <a:cxn ang="0">
                  <a:pos x="connsiteX3608" y="connsiteY3608"/>
                </a:cxn>
                <a:cxn ang="0">
                  <a:pos x="connsiteX3609" y="connsiteY3609"/>
                </a:cxn>
                <a:cxn ang="0">
                  <a:pos x="connsiteX3610" y="connsiteY3610"/>
                </a:cxn>
                <a:cxn ang="0">
                  <a:pos x="connsiteX3611" y="connsiteY3611"/>
                </a:cxn>
                <a:cxn ang="0">
                  <a:pos x="connsiteX3612" y="connsiteY3612"/>
                </a:cxn>
                <a:cxn ang="0">
                  <a:pos x="connsiteX3613" y="connsiteY3613"/>
                </a:cxn>
                <a:cxn ang="0">
                  <a:pos x="connsiteX3614" y="connsiteY3614"/>
                </a:cxn>
                <a:cxn ang="0">
                  <a:pos x="connsiteX3615" y="connsiteY3615"/>
                </a:cxn>
                <a:cxn ang="0">
                  <a:pos x="connsiteX3616" y="connsiteY3616"/>
                </a:cxn>
                <a:cxn ang="0">
                  <a:pos x="connsiteX3617" y="connsiteY3617"/>
                </a:cxn>
                <a:cxn ang="0">
                  <a:pos x="connsiteX3618" y="connsiteY3618"/>
                </a:cxn>
                <a:cxn ang="0">
                  <a:pos x="connsiteX3619" y="connsiteY3619"/>
                </a:cxn>
                <a:cxn ang="0">
                  <a:pos x="connsiteX3620" y="connsiteY3620"/>
                </a:cxn>
                <a:cxn ang="0">
                  <a:pos x="connsiteX3621" y="connsiteY3621"/>
                </a:cxn>
                <a:cxn ang="0">
                  <a:pos x="connsiteX3622" y="connsiteY3622"/>
                </a:cxn>
                <a:cxn ang="0">
                  <a:pos x="connsiteX3623" y="connsiteY3623"/>
                </a:cxn>
                <a:cxn ang="0">
                  <a:pos x="connsiteX3624" y="connsiteY3624"/>
                </a:cxn>
                <a:cxn ang="0">
                  <a:pos x="connsiteX3625" y="connsiteY3625"/>
                </a:cxn>
                <a:cxn ang="0">
                  <a:pos x="connsiteX3626" y="connsiteY3626"/>
                </a:cxn>
                <a:cxn ang="0">
                  <a:pos x="connsiteX3627" y="connsiteY3627"/>
                </a:cxn>
                <a:cxn ang="0">
                  <a:pos x="connsiteX3628" y="connsiteY3628"/>
                </a:cxn>
                <a:cxn ang="0">
                  <a:pos x="connsiteX3629" y="connsiteY3629"/>
                </a:cxn>
                <a:cxn ang="0">
                  <a:pos x="connsiteX3630" y="connsiteY3630"/>
                </a:cxn>
                <a:cxn ang="0">
                  <a:pos x="connsiteX3631" y="connsiteY3631"/>
                </a:cxn>
                <a:cxn ang="0">
                  <a:pos x="connsiteX3632" y="connsiteY3632"/>
                </a:cxn>
                <a:cxn ang="0">
                  <a:pos x="connsiteX3633" y="connsiteY3633"/>
                </a:cxn>
                <a:cxn ang="0">
                  <a:pos x="connsiteX3634" y="connsiteY3634"/>
                </a:cxn>
                <a:cxn ang="0">
                  <a:pos x="connsiteX3635" y="connsiteY3635"/>
                </a:cxn>
                <a:cxn ang="0">
                  <a:pos x="connsiteX3636" y="connsiteY3636"/>
                </a:cxn>
                <a:cxn ang="0">
                  <a:pos x="connsiteX3637" y="connsiteY3637"/>
                </a:cxn>
                <a:cxn ang="0">
                  <a:pos x="connsiteX3638" y="connsiteY3638"/>
                </a:cxn>
                <a:cxn ang="0">
                  <a:pos x="connsiteX3639" y="connsiteY3639"/>
                </a:cxn>
                <a:cxn ang="0">
                  <a:pos x="connsiteX3640" y="connsiteY3640"/>
                </a:cxn>
                <a:cxn ang="0">
                  <a:pos x="connsiteX3641" y="connsiteY3641"/>
                </a:cxn>
                <a:cxn ang="0">
                  <a:pos x="connsiteX3642" y="connsiteY3642"/>
                </a:cxn>
                <a:cxn ang="0">
                  <a:pos x="connsiteX3643" y="connsiteY3643"/>
                </a:cxn>
                <a:cxn ang="0">
                  <a:pos x="connsiteX3644" y="connsiteY3644"/>
                </a:cxn>
                <a:cxn ang="0">
                  <a:pos x="connsiteX3645" y="connsiteY3645"/>
                </a:cxn>
                <a:cxn ang="0">
                  <a:pos x="connsiteX3646" y="connsiteY3646"/>
                </a:cxn>
                <a:cxn ang="0">
                  <a:pos x="connsiteX3647" y="connsiteY3647"/>
                </a:cxn>
                <a:cxn ang="0">
                  <a:pos x="connsiteX3648" y="connsiteY3648"/>
                </a:cxn>
                <a:cxn ang="0">
                  <a:pos x="connsiteX3649" y="connsiteY3649"/>
                </a:cxn>
                <a:cxn ang="0">
                  <a:pos x="connsiteX3650" y="connsiteY3650"/>
                </a:cxn>
                <a:cxn ang="0">
                  <a:pos x="connsiteX3651" y="connsiteY3651"/>
                </a:cxn>
                <a:cxn ang="0">
                  <a:pos x="connsiteX3652" y="connsiteY3652"/>
                </a:cxn>
                <a:cxn ang="0">
                  <a:pos x="connsiteX3653" y="connsiteY3653"/>
                </a:cxn>
                <a:cxn ang="0">
                  <a:pos x="connsiteX3654" y="connsiteY3654"/>
                </a:cxn>
                <a:cxn ang="0">
                  <a:pos x="connsiteX3655" y="connsiteY3655"/>
                </a:cxn>
                <a:cxn ang="0">
                  <a:pos x="connsiteX3656" y="connsiteY3656"/>
                </a:cxn>
                <a:cxn ang="0">
                  <a:pos x="connsiteX3657" y="connsiteY3657"/>
                </a:cxn>
                <a:cxn ang="0">
                  <a:pos x="connsiteX3658" y="connsiteY3658"/>
                </a:cxn>
                <a:cxn ang="0">
                  <a:pos x="connsiteX3659" y="connsiteY3659"/>
                </a:cxn>
                <a:cxn ang="0">
                  <a:pos x="connsiteX3660" y="connsiteY3660"/>
                </a:cxn>
                <a:cxn ang="0">
                  <a:pos x="connsiteX3661" y="connsiteY3661"/>
                </a:cxn>
                <a:cxn ang="0">
                  <a:pos x="connsiteX3662" y="connsiteY3662"/>
                </a:cxn>
                <a:cxn ang="0">
                  <a:pos x="connsiteX3663" y="connsiteY3663"/>
                </a:cxn>
                <a:cxn ang="0">
                  <a:pos x="connsiteX3664" y="connsiteY3664"/>
                </a:cxn>
                <a:cxn ang="0">
                  <a:pos x="connsiteX3665" y="connsiteY3665"/>
                </a:cxn>
                <a:cxn ang="0">
                  <a:pos x="connsiteX3666" y="connsiteY3666"/>
                </a:cxn>
                <a:cxn ang="0">
                  <a:pos x="connsiteX3667" y="connsiteY3667"/>
                </a:cxn>
                <a:cxn ang="0">
                  <a:pos x="connsiteX3668" y="connsiteY3668"/>
                </a:cxn>
                <a:cxn ang="0">
                  <a:pos x="connsiteX3669" y="connsiteY3669"/>
                </a:cxn>
                <a:cxn ang="0">
                  <a:pos x="connsiteX3670" y="connsiteY3670"/>
                </a:cxn>
                <a:cxn ang="0">
                  <a:pos x="connsiteX3671" y="connsiteY3671"/>
                </a:cxn>
                <a:cxn ang="0">
                  <a:pos x="connsiteX3672" y="connsiteY3672"/>
                </a:cxn>
                <a:cxn ang="0">
                  <a:pos x="connsiteX3673" y="connsiteY3673"/>
                </a:cxn>
                <a:cxn ang="0">
                  <a:pos x="connsiteX3674" y="connsiteY3674"/>
                </a:cxn>
                <a:cxn ang="0">
                  <a:pos x="connsiteX3675" y="connsiteY3675"/>
                </a:cxn>
                <a:cxn ang="0">
                  <a:pos x="connsiteX3676" y="connsiteY3676"/>
                </a:cxn>
                <a:cxn ang="0">
                  <a:pos x="connsiteX3677" y="connsiteY3677"/>
                </a:cxn>
                <a:cxn ang="0">
                  <a:pos x="connsiteX3678" y="connsiteY3678"/>
                </a:cxn>
                <a:cxn ang="0">
                  <a:pos x="connsiteX3679" y="connsiteY3679"/>
                </a:cxn>
                <a:cxn ang="0">
                  <a:pos x="connsiteX3680" y="connsiteY3680"/>
                </a:cxn>
                <a:cxn ang="0">
                  <a:pos x="connsiteX3681" y="connsiteY3681"/>
                </a:cxn>
                <a:cxn ang="0">
                  <a:pos x="connsiteX3682" y="connsiteY3682"/>
                </a:cxn>
                <a:cxn ang="0">
                  <a:pos x="connsiteX3683" y="connsiteY3683"/>
                </a:cxn>
                <a:cxn ang="0">
                  <a:pos x="connsiteX3684" y="connsiteY3684"/>
                </a:cxn>
                <a:cxn ang="0">
                  <a:pos x="connsiteX3685" y="connsiteY3685"/>
                </a:cxn>
                <a:cxn ang="0">
                  <a:pos x="connsiteX3686" y="connsiteY3686"/>
                </a:cxn>
                <a:cxn ang="0">
                  <a:pos x="connsiteX3687" y="connsiteY3687"/>
                </a:cxn>
                <a:cxn ang="0">
                  <a:pos x="connsiteX3688" y="connsiteY3688"/>
                </a:cxn>
                <a:cxn ang="0">
                  <a:pos x="connsiteX3689" y="connsiteY3689"/>
                </a:cxn>
                <a:cxn ang="0">
                  <a:pos x="connsiteX3690" y="connsiteY3690"/>
                </a:cxn>
                <a:cxn ang="0">
                  <a:pos x="connsiteX3691" y="connsiteY3691"/>
                </a:cxn>
                <a:cxn ang="0">
                  <a:pos x="connsiteX3692" y="connsiteY3692"/>
                </a:cxn>
                <a:cxn ang="0">
                  <a:pos x="connsiteX3693" y="connsiteY3693"/>
                </a:cxn>
                <a:cxn ang="0">
                  <a:pos x="connsiteX3694" y="connsiteY3694"/>
                </a:cxn>
                <a:cxn ang="0">
                  <a:pos x="connsiteX3695" y="connsiteY3695"/>
                </a:cxn>
                <a:cxn ang="0">
                  <a:pos x="connsiteX3696" y="connsiteY3696"/>
                </a:cxn>
                <a:cxn ang="0">
                  <a:pos x="connsiteX3697" y="connsiteY3697"/>
                </a:cxn>
                <a:cxn ang="0">
                  <a:pos x="connsiteX3698" y="connsiteY3698"/>
                </a:cxn>
                <a:cxn ang="0">
                  <a:pos x="connsiteX3699" y="connsiteY3699"/>
                </a:cxn>
                <a:cxn ang="0">
                  <a:pos x="connsiteX3700" y="connsiteY3700"/>
                </a:cxn>
                <a:cxn ang="0">
                  <a:pos x="connsiteX3701" y="connsiteY3701"/>
                </a:cxn>
                <a:cxn ang="0">
                  <a:pos x="connsiteX3702" y="connsiteY3702"/>
                </a:cxn>
                <a:cxn ang="0">
                  <a:pos x="connsiteX3703" y="connsiteY3703"/>
                </a:cxn>
                <a:cxn ang="0">
                  <a:pos x="connsiteX3704" y="connsiteY3704"/>
                </a:cxn>
                <a:cxn ang="0">
                  <a:pos x="connsiteX3705" y="connsiteY3705"/>
                </a:cxn>
                <a:cxn ang="0">
                  <a:pos x="connsiteX3706" y="connsiteY3706"/>
                </a:cxn>
                <a:cxn ang="0">
                  <a:pos x="connsiteX3707" y="connsiteY3707"/>
                </a:cxn>
                <a:cxn ang="0">
                  <a:pos x="connsiteX3708" y="connsiteY3708"/>
                </a:cxn>
                <a:cxn ang="0">
                  <a:pos x="connsiteX3709" y="connsiteY3709"/>
                </a:cxn>
                <a:cxn ang="0">
                  <a:pos x="connsiteX3710" y="connsiteY3710"/>
                </a:cxn>
                <a:cxn ang="0">
                  <a:pos x="connsiteX3711" y="connsiteY3711"/>
                </a:cxn>
                <a:cxn ang="0">
                  <a:pos x="connsiteX3712" y="connsiteY3712"/>
                </a:cxn>
                <a:cxn ang="0">
                  <a:pos x="connsiteX3713" y="connsiteY3713"/>
                </a:cxn>
                <a:cxn ang="0">
                  <a:pos x="connsiteX3714" y="connsiteY3714"/>
                </a:cxn>
                <a:cxn ang="0">
                  <a:pos x="connsiteX3715" y="connsiteY3715"/>
                </a:cxn>
                <a:cxn ang="0">
                  <a:pos x="connsiteX3716" y="connsiteY3716"/>
                </a:cxn>
                <a:cxn ang="0">
                  <a:pos x="connsiteX3717" y="connsiteY3717"/>
                </a:cxn>
                <a:cxn ang="0">
                  <a:pos x="connsiteX3718" y="connsiteY3718"/>
                </a:cxn>
                <a:cxn ang="0">
                  <a:pos x="connsiteX3719" y="connsiteY3719"/>
                </a:cxn>
                <a:cxn ang="0">
                  <a:pos x="connsiteX3720" y="connsiteY3720"/>
                </a:cxn>
                <a:cxn ang="0">
                  <a:pos x="connsiteX3721" y="connsiteY3721"/>
                </a:cxn>
                <a:cxn ang="0">
                  <a:pos x="connsiteX3722" y="connsiteY3722"/>
                </a:cxn>
                <a:cxn ang="0">
                  <a:pos x="connsiteX3723" y="connsiteY3723"/>
                </a:cxn>
                <a:cxn ang="0">
                  <a:pos x="connsiteX3724" y="connsiteY3724"/>
                </a:cxn>
                <a:cxn ang="0">
                  <a:pos x="connsiteX3725" y="connsiteY3725"/>
                </a:cxn>
                <a:cxn ang="0">
                  <a:pos x="connsiteX3726" y="connsiteY3726"/>
                </a:cxn>
                <a:cxn ang="0">
                  <a:pos x="connsiteX3727" y="connsiteY3727"/>
                </a:cxn>
                <a:cxn ang="0">
                  <a:pos x="connsiteX3728" y="connsiteY3728"/>
                </a:cxn>
                <a:cxn ang="0">
                  <a:pos x="connsiteX3729" y="connsiteY3729"/>
                </a:cxn>
                <a:cxn ang="0">
                  <a:pos x="connsiteX3730" y="connsiteY3730"/>
                </a:cxn>
                <a:cxn ang="0">
                  <a:pos x="connsiteX3731" y="connsiteY3731"/>
                </a:cxn>
                <a:cxn ang="0">
                  <a:pos x="connsiteX3732" y="connsiteY3732"/>
                </a:cxn>
                <a:cxn ang="0">
                  <a:pos x="connsiteX3733" y="connsiteY3733"/>
                </a:cxn>
                <a:cxn ang="0">
                  <a:pos x="connsiteX3734" y="connsiteY3734"/>
                </a:cxn>
                <a:cxn ang="0">
                  <a:pos x="connsiteX3735" y="connsiteY3735"/>
                </a:cxn>
                <a:cxn ang="0">
                  <a:pos x="connsiteX3736" y="connsiteY3736"/>
                </a:cxn>
                <a:cxn ang="0">
                  <a:pos x="connsiteX3737" y="connsiteY3737"/>
                </a:cxn>
                <a:cxn ang="0">
                  <a:pos x="connsiteX3738" y="connsiteY3738"/>
                </a:cxn>
                <a:cxn ang="0">
                  <a:pos x="connsiteX3739" y="connsiteY3739"/>
                </a:cxn>
                <a:cxn ang="0">
                  <a:pos x="connsiteX3740" y="connsiteY3740"/>
                </a:cxn>
                <a:cxn ang="0">
                  <a:pos x="connsiteX3741" y="connsiteY3741"/>
                </a:cxn>
                <a:cxn ang="0">
                  <a:pos x="connsiteX3742" y="connsiteY3742"/>
                </a:cxn>
                <a:cxn ang="0">
                  <a:pos x="connsiteX3743" y="connsiteY3743"/>
                </a:cxn>
                <a:cxn ang="0">
                  <a:pos x="connsiteX3744" y="connsiteY3744"/>
                </a:cxn>
                <a:cxn ang="0">
                  <a:pos x="connsiteX3745" y="connsiteY3745"/>
                </a:cxn>
                <a:cxn ang="0">
                  <a:pos x="connsiteX3746" y="connsiteY3746"/>
                </a:cxn>
                <a:cxn ang="0">
                  <a:pos x="connsiteX3747" y="connsiteY3747"/>
                </a:cxn>
                <a:cxn ang="0">
                  <a:pos x="connsiteX3748" y="connsiteY3748"/>
                </a:cxn>
                <a:cxn ang="0">
                  <a:pos x="connsiteX3749" y="connsiteY3749"/>
                </a:cxn>
                <a:cxn ang="0">
                  <a:pos x="connsiteX3750" y="connsiteY3750"/>
                </a:cxn>
                <a:cxn ang="0">
                  <a:pos x="connsiteX3751" y="connsiteY3751"/>
                </a:cxn>
                <a:cxn ang="0">
                  <a:pos x="connsiteX3752" y="connsiteY3752"/>
                </a:cxn>
                <a:cxn ang="0">
                  <a:pos x="connsiteX3753" y="connsiteY3753"/>
                </a:cxn>
                <a:cxn ang="0">
                  <a:pos x="connsiteX3754" y="connsiteY3754"/>
                </a:cxn>
                <a:cxn ang="0">
                  <a:pos x="connsiteX3755" y="connsiteY3755"/>
                </a:cxn>
                <a:cxn ang="0">
                  <a:pos x="connsiteX3756" y="connsiteY3756"/>
                </a:cxn>
                <a:cxn ang="0">
                  <a:pos x="connsiteX3757" y="connsiteY3757"/>
                </a:cxn>
                <a:cxn ang="0">
                  <a:pos x="connsiteX3758" y="connsiteY3758"/>
                </a:cxn>
                <a:cxn ang="0">
                  <a:pos x="connsiteX3759" y="connsiteY3759"/>
                </a:cxn>
                <a:cxn ang="0">
                  <a:pos x="connsiteX3760" y="connsiteY3760"/>
                </a:cxn>
                <a:cxn ang="0">
                  <a:pos x="connsiteX3761" y="connsiteY3761"/>
                </a:cxn>
                <a:cxn ang="0">
                  <a:pos x="connsiteX3762" y="connsiteY3762"/>
                </a:cxn>
                <a:cxn ang="0">
                  <a:pos x="connsiteX3763" y="connsiteY3763"/>
                </a:cxn>
                <a:cxn ang="0">
                  <a:pos x="connsiteX3764" y="connsiteY3764"/>
                </a:cxn>
                <a:cxn ang="0">
                  <a:pos x="connsiteX3765" y="connsiteY3765"/>
                </a:cxn>
                <a:cxn ang="0">
                  <a:pos x="connsiteX3766" y="connsiteY3766"/>
                </a:cxn>
                <a:cxn ang="0">
                  <a:pos x="connsiteX3767" y="connsiteY3767"/>
                </a:cxn>
                <a:cxn ang="0">
                  <a:pos x="connsiteX3768" y="connsiteY3768"/>
                </a:cxn>
                <a:cxn ang="0">
                  <a:pos x="connsiteX3769" y="connsiteY3769"/>
                </a:cxn>
                <a:cxn ang="0">
                  <a:pos x="connsiteX3770" y="connsiteY3770"/>
                </a:cxn>
                <a:cxn ang="0">
                  <a:pos x="connsiteX3771" y="connsiteY3771"/>
                </a:cxn>
                <a:cxn ang="0">
                  <a:pos x="connsiteX3772" y="connsiteY3772"/>
                </a:cxn>
                <a:cxn ang="0">
                  <a:pos x="connsiteX3773" y="connsiteY3773"/>
                </a:cxn>
                <a:cxn ang="0">
                  <a:pos x="connsiteX3774" y="connsiteY3774"/>
                </a:cxn>
                <a:cxn ang="0">
                  <a:pos x="connsiteX3775" y="connsiteY3775"/>
                </a:cxn>
                <a:cxn ang="0">
                  <a:pos x="connsiteX3776" y="connsiteY3776"/>
                </a:cxn>
                <a:cxn ang="0">
                  <a:pos x="connsiteX3777" y="connsiteY3777"/>
                </a:cxn>
                <a:cxn ang="0">
                  <a:pos x="connsiteX3778" y="connsiteY3778"/>
                </a:cxn>
                <a:cxn ang="0">
                  <a:pos x="connsiteX3779" y="connsiteY3779"/>
                </a:cxn>
                <a:cxn ang="0">
                  <a:pos x="connsiteX3780" y="connsiteY3780"/>
                </a:cxn>
                <a:cxn ang="0">
                  <a:pos x="connsiteX3781" y="connsiteY3781"/>
                </a:cxn>
                <a:cxn ang="0">
                  <a:pos x="connsiteX3782" y="connsiteY3782"/>
                </a:cxn>
                <a:cxn ang="0">
                  <a:pos x="connsiteX3783" y="connsiteY3783"/>
                </a:cxn>
                <a:cxn ang="0">
                  <a:pos x="connsiteX3784" y="connsiteY3784"/>
                </a:cxn>
                <a:cxn ang="0">
                  <a:pos x="connsiteX3785" y="connsiteY3785"/>
                </a:cxn>
                <a:cxn ang="0">
                  <a:pos x="connsiteX3786" y="connsiteY3786"/>
                </a:cxn>
                <a:cxn ang="0">
                  <a:pos x="connsiteX3787" y="connsiteY3787"/>
                </a:cxn>
                <a:cxn ang="0">
                  <a:pos x="connsiteX3788" y="connsiteY3788"/>
                </a:cxn>
                <a:cxn ang="0">
                  <a:pos x="connsiteX3789" y="connsiteY3789"/>
                </a:cxn>
                <a:cxn ang="0">
                  <a:pos x="connsiteX3790" y="connsiteY3790"/>
                </a:cxn>
                <a:cxn ang="0">
                  <a:pos x="connsiteX3791" y="connsiteY3791"/>
                </a:cxn>
                <a:cxn ang="0">
                  <a:pos x="connsiteX3792" y="connsiteY3792"/>
                </a:cxn>
                <a:cxn ang="0">
                  <a:pos x="connsiteX3793" y="connsiteY3793"/>
                </a:cxn>
                <a:cxn ang="0">
                  <a:pos x="connsiteX3794" y="connsiteY3794"/>
                </a:cxn>
                <a:cxn ang="0">
                  <a:pos x="connsiteX3795" y="connsiteY3795"/>
                </a:cxn>
                <a:cxn ang="0">
                  <a:pos x="connsiteX3796" y="connsiteY3796"/>
                </a:cxn>
                <a:cxn ang="0">
                  <a:pos x="connsiteX3797" y="connsiteY3797"/>
                </a:cxn>
                <a:cxn ang="0">
                  <a:pos x="connsiteX3798" y="connsiteY3798"/>
                </a:cxn>
                <a:cxn ang="0">
                  <a:pos x="connsiteX3799" y="connsiteY3799"/>
                </a:cxn>
                <a:cxn ang="0">
                  <a:pos x="connsiteX3800" y="connsiteY3800"/>
                </a:cxn>
                <a:cxn ang="0">
                  <a:pos x="connsiteX3801" y="connsiteY3801"/>
                </a:cxn>
                <a:cxn ang="0">
                  <a:pos x="connsiteX3802" y="connsiteY3802"/>
                </a:cxn>
                <a:cxn ang="0">
                  <a:pos x="connsiteX3803" y="connsiteY3803"/>
                </a:cxn>
                <a:cxn ang="0">
                  <a:pos x="connsiteX3804" y="connsiteY3804"/>
                </a:cxn>
                <a:cxn ang="0">
                  <a:pos x="connsiteX3805" y="connsiteY3805"/>
                </a:cxn>
                <a:cxn ang="0">
                  <a:pos x="connsiteX3806" y="connsiteY3806"/>
                </a:cxn>
                <a:cxn ang="0">
                  <a:pos x="connsiteX3807" y="connsiteY3807"/>
                </a:cxn>
                <a:cxn ang="0">
                  <a:pos x="connsiteX3808" y="connsiteY3808"/>
                </a:cxn>
                <a:cxn ang="0">
                  <a:pos x="connsiteX3809" y="connsiteY3809"/>
                </a:cxn>
                <a:cxn ang="0">
                  <a:pos x="connsiteX3810" y="connsiteY3810"/>
                </a:cxn>
                <a:cxn ang="0">
                  <a:pos x="connsiteX3811" y="connsiteY3811"/>
                </a:cxn>
                <a:cxn ang="0">
                  <a:pos x="connsiteX3812" y="connsiteY3812"/>
                </a:cxn>
                <a:cxn ang="0">
                  <a:pos x="connsiteX3813" y="connsiteY3813"/>
                </a:cxn>
                <a:cxn ang="0">
                  <a:pos x="connsiteX3814" y="connsiteY3814"/>
                </a:cxn>
                <a:cxn ang="0">
                  <a:pos x="connsiteX3815" y="connsiteY3815"/>
                </a:cxn>
                <a:cxn ang="0">
                  <a:pos x="connsiteX3816" y="connsiteY3816"/>
                </a:cxn>
                <a:cxn ang="0">
                  <a:pos x="connsiteX3817" y="connsiteY3817"/>
                </a:cxn>
                <a:cxn ang="0">
                  <a:pos x="connsiteX3818" y="connsiteY3818"/>
                </a:cxn>
                <a:cxn ang="0">
                  <a:pos x="connsiteX3819" y="connsiteY3819"/>
                </a:cxn>
                <a:cxn ang="0">
                  <a:pos x="connsiteX3820" y="connsiteY3820"/>
                </a:cxn>
                <a:cxn ang="0">
                  <a:pos x="connsiteX3821" y="connsiteY3821"/>
                </a:cxn>
                <a:cxn ang="0">
                  <a:pos x="connsiteX3822" y="connsiteY3822"/>
                </a:cxn>
                <a:cxn ang="0">
                  <a:pos x="connsiteX3823" y="connsiteY3823"/>
                </a:cxn>
                <a:cxn ang="0">
                  <a:pos x="connsiteX3824" y="connsiteY3824"/>
                </a:cxn>
                <a:cxn ang="0">
                  <a:pos x="connsiteX3825" y="connsiteY3825"/>
                </a:cxn>
                <a:cxn ang="0">
                  <a:pos x="connsiteX3826" y="connsiteY3826"/>
                </a:cxn>
                <a:cxn ang="0">
                  <a:pos x="connsiteX3827" y="connsiteY3827"/>
                </a:cxn>
                <a:cxn ang="0">
                  <a:pos x="connsiteX3828" y="connsiteY3828"/>
                </a:cxn>
                <a:cxn ang="0">
                  <a:pos x="connsiteX3829" y="connsiteY3829"/>
                </a:cxn>
                <a:cxn ang="0">
                  <a:pos x="connsiteX3830" y="connsiteY3830"/>
                </a:cxn>
                <a:cxn ang="0">
                  <a:pos x="connsiteX3831" y="connsiteY3831"/>
                </a:cxn>
                <a:cxn ang="0">
                  <a:pos x="connsiteX3832" y="connsiteY3832"/>
                </a:cxn>
                <a:cxn ang="0">
                  <a:pos x="connsiteX3833" y="connsiteY3833"/>
                </a:cxn>
                <a:cxn ang="0">
                  <a:pos x="connsiteX3834" y="connsiteY3834"/>
                </a:cxn>
                <a:cxn ang="0">
                  <a:pos x="connsiteX3835" y="connsiteY3835"/>
                </a:cxn>
                <a:cxn ang="0">
                  <a:pos x="connsiteX3836" y="connsiteY3836"/>
                </a:cxn>
                <a:cxn ang="0">
                  <a:pos x="connsiteX3837" y="connsiteY3837"/>
                </a:cxn>
                <a:cxn ang="0">
                  <a:pos x="connsiteX3838" y="connsiteY3838"/>
                </a:cxn>
                <a:cxn ang="0">
                  <a:pos x="connsiteX3839" y="connsiteY3839"/>
                </a:cxn>
                <a:cxn ang="0">
                  <a:pos x="connsiteX3840" y="connsiteY3840"/>
                </a:cxn>
                <a:cxn ang="0">
                  <a:pos x="connsiteX3841" y="connsiteY3841"/>
                </a:cxn>
                <a:cxn ang="0">
                  <a:pos x="connsiteX3842" y="connsiteY3842"/>
                </a:cxn>
                <a:cxn ang="0">
                  <a:pos x="connsiteX3843" y="connsiteY3843"/>
                </a:cxn>
                <a:cxn ang="0">
                  <a:pos x="connsiteX3844" y="connsiteY3844"/>
                </a:cxn>
                <a:cxn ang="0">
                  <a:pos x="connsiteX3845" y="connsiteY3845"/>
                </a:cxn>
                <a:cxn ang="0">
                  <a:pos x="connsiteX3846" y="connsiteY3846"/>
                </a:cxn>
                <a:cxn ang="0">
                  <a:pos x="connsiteX3847" y="connsiteY3847"/>
                </a:cxn>
                <a:cxn ang="0">
                  <a:pos x="connsiteX3848" y="connsiteY3848"/>
                </a:cxn>
                <a:cxn ang="0">
                  <a:pos x="connsiteX3849" y="connsiteY3849"/>
                </a:cxn>
                <a:cxn ang="0">
                  <a:pos x="connsiteX3850" y="connsiteY3850"/>
                </a:cxn>
                <a:cxn ang="0">
                  <a:pos x="connsiteX3851" y="connsiteY3851"/>
                </a:cxn>
                <a:cxn ang="0">
                  <a:pos x="connsiteX3852" y="connsiteY3852"/>
                </a:cxn>
                <a:cxn ang="0">
                  <a:pos x="connsiteX3853" y="connsiteY3853"/>
                </a:cxn>
                <a:cxn ang="0">
                  <a:pos x="connsiteX3854" y="connsiteY3854"/>
                </a:cxn>
                <a:cxn ang="0">
                  <a:pos x="connsiteX3855" y="connsiteY3855"/>
                </a:cxn>
                <a:cxn ang="0">
                  <a:pos x="connsiteX3856" y="connsiteY3856"/>
                </a:cxn>
                <a:cxn ang="0">
                  <a:pos x="connsiteX3857" y="connsiteY3857"/>
                </a:cxn>
                <a:cxn ang="0">
                  <a:pos x="connsiteX3858" y="connsiteY3858"/>
                </a:cxn>
                <a:cxn ang="0">
                  <a:pos x="connsiteX3859" y="connsiteY3859"/>
                </a:cxn>
                <a:cxn ang="0">
                  <a:pos x="connsiteX3860" y="connsiteY3860"/>
                </a:cxn>
                <a:cxn ang="0">
                  <a:pos x="connsiteX3861" y="connsiteY3861"/>
                </a:cxn>
                <a:cxn ang="0">
                  <a:pos x="connsiteX3862" y="connsiteY3862"/>
                </a:cxn>
                <a:cxn ang="0">
                  <a:pos x="connsiteX3863" y="connsiteY3863"/>
                </a:cxn>
                <a:cxn ang="0">
                  <a:pos x="connsiteX3864" y="connsiteY3864"/>
                </a:cxn>
                <a:cxn ang="0">
                  <a:pos x="connsiteX3865" y="connsiteY3865"/>
                </a:cxn>
                <a:cxn ang="0">
                  <a:pos x="connsiteX3866" y="connsiteY3866"/>
                </a:cxn>
                <a:cxn ang="0">
                  <a:pos x="connsiteX3867" y="connsiteY3867"/>
                </a:cxn>
                <a:cxn ang="0">
                  <a:pos x="connsiteX3868" y="connsiteY3868"/>
                </a:cxn>
                <a:cxn ang="0">
                  <a:pos x="connsiteX3869" y="connsiteY3869"/>
                </a:cxn>
                <a:cxn ang="0">
                  <a:pos x="connsiteX3870" y="connsiteY3870"/>
                </a:cxn>
                <a:cxn ang="0">
                  <a:pos x="connsiteX3871" y="connsiteY3871"/>
                </a:cxn>
                <a:cxn ang="0">
                  <a:pos x="connsiteX3872" y="connsiteY3872"/>
                </a:cxn>
                <a:cxn ang="0">
                  <a:pos x="connsiteX3873" y="connsiteY3873"/>
                </a:cxn>
                <a:cxn ang="0">
                  <a:pos x="connsiteX3874" y="connsiteY3874"/>
                </a:cxn>
                <a:cxn ang="0">
                  <a:pos x="connsiteX3875" y="connsiteY3875"/>
                </a:cxn>
                <a:cxn ang="0">
                  <a:pos x="connsiteX3876" y="connsiteY3876"/>
                </a:cxn>
                <a:cxn ang="0">
                  <a:pos x="connsiteX3877" y="connsiteY3877"/>
                </a:cxn>
                <a:cxn ang="0">
                  <a:pos x="connsiteX3878" y="connsiteY3878"/>
                </a:cxn>
                <a:cxn ang="0">
                  <a:pos x="connsiteX3879" y="connsiteY3879"/>
                </a:cxn>
                <a:cxn ang="0">
                  <a:pos x="connsiteX3880" y="connsiteY3880"/>
                </a:cxn>
                <a:cxn ang="0">
                  <a:pos x="connsiteX3881" y="connsiteY3881"/>
                </a:cxn>
                <a:cxn ang="0">
                  <a:pos x="connsiteX3882" y="connsiteY3882"/>
                </a:cxn>
                <a:cxn ang="0">
                  <a:pos x="connsiteX3883" y="connsiteY3883"/>
                </a:cxn>
                <a:cxn ang="0">
                  <a:pos x="connsiteX3884" y="connsiteY3884"/>
                </a:cxn>
                <a:cxn ang="0">
                  <a:pos x="connsiteX3885" y="connsiteY3885"/>
                </a:cxn>
                <a:cxn ang="0">
                  <a:pos x="connsiteX3886" y="connsiteY3886"/>
                </a:cxn>
                <a:cxn ang="0">
                  <a:pos x="connsiteX3887" y="connsiteY3887"/>
                </a:cxn>
                <a:cxn ang="0">
                  <a:pos x="connsiteX3888" y="connsiteY3888"/>
                </a:cxn>
                <a:cxn ang="0">
                  <a:pos x="connsiteX3889" y="connsiteY3889"/>
                </a:cxn>
                <a:cxn ang="0">
                  <a:pos x="connsiteX3890" y="connsiteY3890"/>
                </a:cxn>
                <a:cxn ang="0">
                  <a:pos x="connsiteX3891" y="connsiteY3891"/>
                </a:cxn>
                <a:cxn ang="0">
                  <a:pos x="connsiteX3892" y="connsiteY3892"/>
                </a:cxn>
                <a:cxn ang="0">
                  <a:pos x="connsiteX3893" y="connsiteY3893"/>
                </a:cxn>
                <a:cxn ang="0">
                  <a:pos x="connsiteX3894" y="connsiteY3894"/>
                </a:cxn>
                <a:cxn ang="0">
                  <a:pos x="connsiteX3895" y="connsiteY3895"/>
                </a:cxn>
                <a:cxn ang="0">
                  <a:pos x="connsiteX3896" y="connsiteY3896"/>
                </a:cxn>
                <a:cxn ang="0">
                  <a:pos x="connsiteX3897" y="connsiteY3897"/>
                </a:cxn>
                <a:cxn ang="0">
                  <a:pos x="connsiteX3898" y="connsiteY3898"/>
                </a:cxn>
                <a:cxn ang="0">
                  <a:pos x="connsiteX3899" y="connsiteY3899"/>
                </a:cxn>
                <a:cxn ang="0">
                  <a:pos x="connsiteX3900" y="connsiteY3900"/>
                </a:cxn>
                <a:cxn ang="0">
                  <a:pos x="connsiteX3901" y="connsiteY3901"/>
                </a:cxn>
                <a:cxn ang="0">
                  <a:pos x="connsiteX3902" y="connsiteY3902"/>
                </a:cxn>
                <a:cxn ang="0">
                  <a:pos x="connsiteX3903" y="connsiteY3903"/>
                </a:cxn>
                <a:cxn ang="0">
                  <a:pos x="connsiteX3904" y="connsiteY3904"/>
                </a:cxn>
                <a:cxn ang="0">
                  <a:pos x="connsiteX3905" y="connsiteY3905"/>
                </a:cxn>
                <a:cxn ang="0">
                  <a:pos x="connsiteX3906" y="connsiteY3906"/>
                </a:cxn>
                <a:cxn ang="0">
                  <a:pos x="connsiteX3907" y="connsiteY3907"/>
                </a:cxn>
                <a:cxn ang="0">
                  <a:pos x="connsiteX3908" y="connsiteY3908"/>
                </a:cxn>
                <a:cxn ang="0">
                  <a:pos x="connsiteX3909" y="connsiteY3909"/>
                </a:cxn>
                <a:cxn ang="0">
                  <a:pos x="connsiteX3910" y="connsiteY3910"/>
                </a:cxn>
                <a:cxn ang="0">
                  <a:pos x="connsiteX3911" y="connsiteY3911"/>
                </a:cxn>
                <a:cxn ang="0">
                  <a:pos x="connsiteX3912" y="connsiteY3912"/>
                </a:cxn>
                <a:cxn ang="0">
                  <a:pos x="connsiteX3913" y="connsiteY3913"/>
                </a:cxn>
                <a:cxn ang="0">
                  <a:pos x="connsiteX3914" y="connsiteY3914"/>
                </a:cxn>
                <a:cxn ang="0">
                  <a:pos x="connsiteX3915" y="connsiteY3915"/>
                </a:cxn>
                <a:cxn ang="0">
                  <a:pos x="connsiteX3916" y="connsiteY3916"/>
                </a:cxn>
                <a:cxn ang="0">
                  <a:pos x="connsiteX3917" y="connsiteY3917"/>
                </a:cxn>
                <a:cxn ang="0">
                  <a:pos x="connsiteX3918" y="connsiteY3918"/>
                </a:cxn>
                <a:cxn ang="0">
                  <a:pos x="connsiteX3919" y="connsiteY3919"/>
                </a:cxn>
                <a:cxn ang="0">
                  <a:pos x="connsiteX3920" y="connsiteY3920"/>
                </a:cxn>
                <a:cxn ang="0">
                  <a:pos x="connsiteX3921" y="connsiteY3921"/>
                </a:cxn>
                <a:cxn ang="0">
                  <a:pos x="connsiteX3922" y="connsiteY3922"/>
                </a:cxn>
                <a:cxn ang="0">
                  <a:pos x="connsiteX3923" y="connsiteY3923"/>
                </a:cxn>
                <a:cxn ang="0">
                  <a:pos x="connsiteX3924" y="connsiteY3924"/>
                </a:cxn>
                <a:cxn ang="0">
                  <a:pos x="connsiteX3925" y="connsiteY3925"/>
                </a:cxn>
                <a:cxn ang="0">
                  <a:pos x="connsiteX3926" y="connsiteY3926"/>
                </a:cxn>
                <a:cxn ang="0">
                  <a:pos x="connsiteX3927" y="connsiteY3927"/>
                </a:cxn>
                <a:cxn ang="0">
                  <a:pos x="connsiteX3928" y="connsiteY3928"/>
                </a:cxn>
                <a:cxn ang="0">
                  <a:pos x="connsiteX3929" y="connsiteY3929"/>
                </a:cxn>
                <a:cxn ang="0">
                  <a:pos x="connsiteX3930" y="connsiteY3930"/>
                </a:cxn>
                <a:cxn ang="0">
                  <a:pos x="connsiteX3931" y="connsiteY3931"/>
                </a:cxn>
                <a:cxn ang="0">
                  <a:pos x="connsiteX3932" y="connsiteY3932"/>
                </a:cxn>
                <a:cxn ang="0">
                  <a:pos x="connsiteX3933" y="connsiteY3933"/>
                </a:cxn>
                <a:cxn ang="0">
                  <a:pos x="connsiteX3934" y="connsiteY3934"/>
                </a:cxn>
                <a:cxn ang="0">
                  <a:pos x="connsiteX3935" y="connsiteY3935"/>
                </a:cxn>
                <a:cxn ang="0">
                  <a:pos x="connsiteX3936" y="connsiteY3936"/>
                </a:cxn>
                <a:cxn ang="0">
                  <a:pos x="connsiteX3937" y="connsiteY3937"/>
                </a:cxn>
                <a:cxn ang="0">
                  <a:pos x="connsiteX3938" y="connsiteY3938"/>
                </a:cxn>
                <a:cxn ang="0">
                  <a:pos x="connsiteX3939" y="connsiteY3939"/>
                </a:cxn>
                <a:cxn ang="0">
                  <a:pos x="connsiteX3940" y="connsiteY3940"/>
                </a:cxn>
                <a:cxn ang="0">
                  <a:pos x="connsiteX3941" y="connsiteY3941"/>
                </a:cxn>
                <a:cxn ang="0">
                  <a:pos x="connsiteX3942" y="connsiteY3942"/>
                </a:cxn>
                <a:cxn ang="0">
                  <a:pos x="connsiteX3943" y="connsiteY3943"/>
                </a:cxn>
                <a:cxn ang="0">
                  <a:pos x="connsiteX3944" y="connsiteY3944"/>
                </a:cxn>
                <a:cxn ang="0">
                  <a:pos x="connsiteX3945" y="connsiteY3945"/>
                </a:cxn>
                <a:cxn ang="0">
                  <a:pos x="connsiteX3946" y="connsiteY3946"/>
                </a:cxn>
                <a:cxn ang="0">
                  <a:pos x="connsiteX3947" y="connsiteY3947"/>
                </a:cxn>
                <a:cxn ang="0">
                  <a:pos x="connsiteX3948" y="connsiteY3948"/>
                </a:cxn>
                <a:cxn ang="0">
                  <a:pos x="connsiteX3949" y="connsiteY3949"/>
                </a:cxn>
                <a:cxn ang="0">
                  <a:pos x="connsiteX3950" y="connsiteY3950"/>
                </a:cxn>
                <a:cxn ang="0">
                  <a:pos x="connsiteX3951" y="connsiteY3951"/>
                </a:cxn>
                <a:cxn ang="0">
                  <a:pos x="connsiteX3952" y="connsiteY3952"/>
                </a:cxn>
                <a:cxn ang="0">
                  <a:pos x="connsiteX3953" y="connsiteY3953"/>
                </a:cxn>
                <a:cxn ang="0">
                  <a:pos x="connsiteX3954" y="connsiteY3954"/>
                </a:cxn>
                <a:cxn ang="0">
                  <a:pos x="connsiteX3955" y="connsiteY3955"/>
                </a:cxn>
                <a:cxn ang="0">
                  <a:pos x="connsiteX3956" y="connsiteY3956"/>
                </a:cxn>
                <a:cxn ang="0">
                  <a:pos x="connsiteX3957" y="connsiteY3957"/>
                </a:cxn>
                <a:cxn ang="0">
                  <a:pos x="connsiteX3958" y="connsiteY3958"/>
                </a:cxn>
                <a:cxn ang="0">
                  <a:pos x="connsiteX3959" y="connsiteY3959"/>
                </a:cxn>
                <a:cxn ang="0">
                  <a:pos x="connsiteX3960" y="connsiteY3960"/>
                </a:cxn>
                <a:cxn ang="0">
                  <a:pos x="connsiteX3961" y="connsiteY3961"/>
                </a:cxn>
                <a:cxn ang="0">
                  <a:pos x="connsiteX3962" y="connsiteY3962"/>
                </a:cxn>
                <a:cxn ang="0">
                  <a:pos x="connsiteX3963" y="connsiteY3963"/>
                </a:cxn>
                <a:cxn ang="0">
                  <a:pos x="connsiteX3964" y="connsiteY3964"/>
                </a:cxn>
                <a:cxn ang="0">
                  <a:pos x="connsiteX3965" y="connsiteY3965"/>
                </a:cxn>
                <a:cxn ang="0">
                  <a:pos x="connsiteX3966" y="connsiteY3966"/>
                </a:cxn>
                <a:cxn ang="0">
                  <a:pos x="connsiteX3967" y="connsiteY3967"/>
                </a:cxn>
                <a:cxn ang="0">
                  <a:pos x="connsiteX3968" y="connsiteY3968"/>
                </a:cxn>
                <a:cxn ang="0">
                  <a:pos x="connsiteX3969" y="connsiteY3969"/>
                </a:cxn>
                <a:cxn ang="0">
                  <a:pos x="connsiteX3970" y="connsiteY3970"/>
                </a:cxn>
                <a:cxn ang="0">
                  <a:pos x="connsiteX3971" y="connsiteY3971"/>
                </a:cxn>
                <a:cxn ang="0">
                  <a:pos x="connsiteX3972" y="connsiteY3972"/>
                </a:cxn>
                <a:cxn ang="0">
                  <a:pos x="connsiteX3973" y="connsiteY3973"/>
                </a:cxn>
                <a:cxn ang="0">
                  <a:pos x="connsiteX3974" y="connsiteY3974"/>
                </a:cxn>
                <a:cxn ang="0">
                  <a:pos x="connsiteX3975" y="connsiteY3975"/>
                </a:cxn>
                <a:cxn ang="0">
                  <a:pos x="connsiteX3976" y="connsiteY3976"/>
                </a:cxn>
                <a:cxn ang="0">
                  <a:pos x="connsiteX3977" y="connsiteY3977"/>
                </a:cxn>
                <a:cxn ang="0">
                  <a:pos x="connsiteX3978" y="connsiteY3978"/>
                </a:cxn>
                <a:cxn ang="0">
                  <a:pos x="connsiteX3979" y="connsiteY3979"/>
                </a:cxn>
                <a:cxn ang="0">
                  <a:pos x="connsiteX3980" y="connsiteY3980"/>
                </a:cxn>
                <a:cxn ang="0">
                  <a:pos x="connsiteX3981" y="connsiteY3981"/>
                </a:cxn>
                <a:cxn ang="0">
                  <a:pos x="connsiteX3982" y="connsiteY3982"/>
                </a:cxn>
                <a:cxn ang="0">
                  <a:pos x="connsiteX3983" y="connsiteY3983"/>
                </a:cxn>
                <a:cxn ang="0">
                  <a:pos x="connsiteX3984" y="connsiteY3984"/>
                </a:cxn>
                <a:cxn ang="0">
                  <a:pos x="connsiteX3985" y="connsiteY3985"/>
                </a:cxn>
                <a:cxn ang="0">
                  <a:pos x="connsiteX3986" y="connsiteY3986"/>
                </a:cxn>
                <a:cxn ang="0">
                  <a:pos x="connsiteX3987" y="connsiteY3987"/>
                </a:cxn>
                <a:cxn ang="0">
                  <a:pos x="connsiteX3988" y="connsiteY3988"/>
                </a:cxn>
                <a:cxn ang="0">
                  <a:pos x="connsiteX3989" y="connsiteY3989"/>
                </a:cxn>
                <a:cxn ang="0">
                  <a:pos x="connsiteX3990" y="connsiteY3990"/>
                </a:cxn>
                <a:cxn ang="0">
                  <a:pos x="connsiteX3991" y="connsiteY3991"/>
                </a:cxn>
                <a:cxn ang="0">
                  <a:pos x="connsiteX3992" y="connsiteY3992"/>
                </a:cxn>
                <a:cxn ang="0">
                  <a:pos x="connsiteX3993" y="connsiteY3993"/>
                </a:cxn>
                <a:cxn ang="0">
                  <a:pos x="connsiteX3994" y="connsiteY3994"/>
                </a:cxn>
                <a:cxn ang="0">
                  <a:pos x="connsiteX3995" y="connsiteY3995"/>
                </a:cxn>
                <a:cxn ang="0">
                  <a:pos x="connsiteX3996" y="connsiteY3996"/>
                </a:cxn>
                <a:cxn ang="0">
                  <a:pos x="connsiteX3997" y="connsiteY3997"/>
                </a:cxn>
                <a:cxn ang="0">
                  <a:pos x="connsiteX3998" y="connsiteY3998"/>
                </a:cxn>
                <a:cxn ang="0">
                  <a:pos x="connsiteX3999" y="connsiteY3999"/>
                </a:cxn>
                <a:cxn ang="0">
                  <a:pos x="connsiteX4000" y="connsiteY4000"/>
                </a:cxn>
                <a:cxn ang="0">
                  <a:pos x="connsiteX4001" y="connsiteY4001"/>
                </a:cxn>
                <a:cxn ang="0">
                  <a:pos x="connsiteX4002" y="connsiteY4002"/>
                </a:cxn>
                <a:cxn ang="0">
                  <a:pos x="connsiteX4003" y="connsiteY4003"/>
                </a:cxn>
                <a:cxn ang="0">
                  <a:pos x="connsiteX4004" y="connsiteY4004"/>
                </a:cxn>
                <a:cxn ang="0">
                  <a:pos x="connsiteX4005" y="connsiteY4005"/>
                </a:cxn>
                <a:cxn ang="0">
                  <a:pos x="connsiteX4006" y="connsiteY4006"/>
                </a:cxn>
                <a:cxn ang="0">
                  <a:pos x="connsiteX4007" y="connsiteY4007"/>
                </a:cxn>
                <a:cxn ang="0">
                  <a:pos x="connsiteX4008" y="connsiteY4008"/>
                </a:cxn>
                <a:cxn ang="0">
                  <a:pos x="connsiteX4009" y="connsiteY4009"/>
                </a:cxn>
                <a:cxn ang="0">
                  <a:pos x="connsiteX4010" y="connsiteY4010"/>
                </a:cxn>
                <a:cxn ang="0">
                  <a:pos x="connsiteX4011" y="connsiteY4011"/>
                </a:cxn>
                <a:cxn ang="0">
                  <a:pos x="connsiteX4012" y="connsiteY4012"/>
                </a:cxn>
                <a:cxn ang="0">
                  <a:pos x="connsiteX4013" y="connsiteY4013"/>
                </a:cxn>
                <a:cxn ang="0">
                  <a:pos x="connsiteX4014" y="connsiteY4014"/>
                </a:cxn>
                <a:cxn ang="0">
                  <a:pos x="connsiteX4015" y="connsiteY4015"/>
                </a:cxn>
                <a:cxn ang="0">
                  <a:pos x="connsiteX4016" y="connsiteY4016"/>
                </a:cxn>
                <a:cxn ang="0">
                  <a:pos x="connsiteX4017" y="connsiteY4017"/>
                </a:cxn>
                <a:cxn ang="0">
                  <a:pos x="connsiteX4018" y="connsiteY4018"/>
                </a:cxn>
                <a:cxn ang="0">
                  <a:pos x="connsiteX4019" y="connsiteY4019"/>
                </a:cxn>
                <a:cxn ang="0">
                  <a:pos x="connsiteX4020" y="connsiteY4020"/>
                </a:cxn>
                <a:cxn ang="0">
                  <a:pos x="connsiteX4021" y="connsiteY4021"/>
                </a:cxn>
                <a:cxn ang="0">
                  <a:pos x="connsiteX4022" y="connsiteY4022"/>
                </a:cxn>
                <a:cxn ang="0">
                  <a:pos x="connsiteX4023" y="connsiteY4023"/>
                </a:cxn>
                <a:cxn ang="0">
                  <a:pos x="connsiteX4024" y="connsiteY4024"/>
                </a:cxn>
                <a:cxn ang="0">
                  <a:pos x="connsiteX4025" y="connsiteY4025"/>
                </a:cxn>
                <a:cxn ang="0">
                  <a:pos x="connsiteX4026" y="connsiteY4026"/>
                </a:cxn>
                <a:cxn ang="0">
                  <a:pos x="connsiteX4027" y="connsiteY4027"/>
                </a:cxn>
                <a:cxn ang="0">
                  <a:pos x="connsiteX4028" y="connsiteY4028"/>
                </a:cxn>
                <a:cxn ang="0">
                  <a:pos x="connsiteX4029" y="connsiteY4029"/>
                </a:cxn>
                <a:cxn ang="0">
                  <a:pos x="connsiteX4030" y="connsiteY4030"/>
                </a:cxn>
                <a:cxn ang="0">
                  <a:pos x="connsiteX4031" y="connsiteY4031"/>
                </a:cxn>
                <a:cxn ang="0">
                  <a:pos x="connsiteX4032" y="connsiteY4032"/>
                </a:cxn>
                <a:cxn ang="0">
                  <a:pos x="connsiteX4033" y="connsiteY4033"/>
                </a:cxn>
                <a:cxn ang="0">
                  <a:pos x="connsiteX4034" y="connsiteY4034"/>
                </a:cxn>
                <a:cxn ang="0">
                  <a:pos x="connsiteX4035" y="connsiteY4035"/>
                </a:cxn>
                <a:cxn ang="0">
                  <a:pos x="connsiteX4036" y="connsiteY4036"/>
                </a:cxn>
                <a:cxn ang="0">
                  <a:pos x="connsiteX4037" y="connsiteY4037"/>
                </a:cxn>
                <a:cxn ang="0">
                  <a:pos x="connsiteX4038" y="connsiteY4038"/>
                </a:cxn>
                <a:cxn ang="0">
                  <a:pos x="connsiteX4039" y="connsiteY4039"/>
                </a:cxn>
                <a:cxn ang="0">
                  <a:pos x="connsiteX4040" y="connsiteY4040"/>
                </a:cxn>
                <a:cxn ang="0">
                  <a:pos x="connsiteX4041" y="connsiteY4041"/>
                </a:cxn>
                <a:cxn ang="0">
                  <a:pos x="connsiteX4042" y="connsiteY4042"/>
                </a:cxn>
                <a:cxn ang="0">
                  <a:pos x="connsiteX4043" y="connsiteY4043"/>
                </a:cxn>
                <a:cxn ang="0">
                  <a:pos x="connsiteX4044" y="connsiteY4044"/>
                </a:cxn>
                <a:cxn ang="0">
                  <a:pos x="connsiteX4045" y="connsiteY4045"/>
                </a:cxn>
                <a:cxn ang="0">
                  <a:pos x="connsiteX4046" y="connsiteY4046"/>
                </a:cxn>
                <a:cxn ang="0">
                  <a:pos x="connsiteX4047" y="connsiteY4047"/>
                </a:cxn>
                <a:cxn ang="0">
                  <a:pos x="connsiteX4048" y="connsiteY4048"/>
                </a:cxn>
                <a:cxn ang="0">
                  <a:pos x="connsiteX4049" y="connsiteY4049"/>
                </a:cxn>
                <a:cxn ang="0">
                  <a:pos x="connsiteX4050" y="connsiteY4050"/>
                </a:cxn>
                <a:cxn ang="0">
                  <a:pos x="connsiteX4051" y="connsiteY4051"/>
                </a:cxn>
                <a:cxn ang="0">
                  <a:pos x="connsiteX4052" y="connsiteY4052"/>
                </a:cxn>
                <a:cxn ang="0">
                  <a:pos x="connsiteX4053" y="connsiteY4053"/>
                </a:cxn>
                <a:cxn ang="0">
                  <a:pos x="connsiteX4054" y="connsiteY4054"/>
                </a:cxn>
                <a:cxn ang="0">
                  <a:pos x="connsiteX4055" y="connsiteY4055"/>
                </a:cxn>
                <a:cxn ang="0">
                  <a:pos x="connsiteX4056" y="connsiteY4056"/>
                </a:cxn>
                <a:cxn ang="0">
                  <a:pos x="connsiteX4057" y="connsiteY4057"/>
                </a:cxn>
                <a:cxn ang="0">
                  <a:pos x="connsiteX4058" y="connsiteY4058"/>
                </a:cxn>
                <a:cxn ang="0">
                  <a:pos x="connsiteX4059" y="connsiteY4059"/>
                </a:cxn>
                <a:cxn ang="0">
                  <a:pos x="connsiteX4060" y="connsiteY4060"/>
                </a:cxn>
                <a:cxn ang="0">
                  <a:pos x="connsiteX4061" y="connsiteY4061"/>
                </a:cxn>
                <a:cxn ang="0">
                  <a:pos x="connsiteX4062" y="connsiteY4062"/>
                </a:cxn>
                <a:cxn ang="0">
                  <a:pos x="connsiteX4063" y="connsiteY4063"/>
                </a:cxn>
                <a:cxn ang="0">
                  <a:pos x="connsiteX4064" y="connsiteY4064"/>
                </a:cxn>
                <a:cxn ang="0">
                  <a:pos x="connsiteX4065" y="connsiteY4065"/>
                </a:cxn>
                <a:cxn ang="0">
                  <a:pos x="connsiteX4066" y="connsiteY4066"/>
                </a:cxn>
                <a:cxn ang="0">
                  <a:pos x="connsiteX4067" y="connsiteY4067"/>
                </a:cxn>
                <a:cxn ang="0">
                  <a:pos x="connsiteX4068" y="connsiteY4068"/>
                </a:cxn>
                <a:cxn ang="0">
                  <a:pos x="connsiteX4069" y="connsiteY4069"/>
                </a:cxn>
                <a:cxn ang="0">
                  <a:pos x="connsiteX4070" y="connsiteY4070"/>
                </a:cxn>
                <a:cxn ang="0">
                  <a:pos x="connsiteX4071" y="connsiteY4071"/>
                </a:cxn>
                <a:cxn ang="0">
                  <a:pos x="connsiteX4072" y="connsiteY4072"/>
                </a:cxn>
                <a:cxn ang="0">
                  <a:pos x="connsiteX4073" y="connsiteY4073"/>
                </a:cxn>
                <a:cxn ang="0">
                  <a:pos x="connsiteX4074" y="connsiteY4074"/>
                </a:cxn>
                <a:cxn ang="0">
                  <a:pos x="connsiteX4075" y="connsiteY4075"/>
                </a:cxn>
                <a:cxn ang="0">
                  <a:pos x="connsiteX4076" y="connsiteY4076"/>
                </a:cxn>
                <a:cxn ang="0">
                  <a:pos x="connsiteX4077" y="connsiteY4077"/>
                </a:cxn>
                <a:cxn ang="0">
                  <a:pos x="connsiteX4078" y="connsiteY4078"/>
                </a:cxn>
                <a:cxn ang="0">
                  <a:pos x="connsiteX4079" y="connsiteY4079"/>
                </a:cxn>
                <a:cxn ang="0">
                  <a:pos x="connsiteX4080" y="connsiteY4080"/>
                </a:cxn>
                <a:cxn ang="0">
                  <a:pos x="connsiteX4081" y="connsiteY4081"/>
                </a:cxn>
                <a:cxn ang="0">
                  <a:pos x="connsiteX4082" y="connsiteY4082"/>
                </a:cxn>
                <a:cxn ang="0">
                  <a:pos x="connsiteX4083" y="connsiteY4083"/>
                </a:cxn>
                <a:cxn ang="0">
                  <a:pos x="connsiteX4084" y="connsiteY4084"/>
                </a:cxn>
                <a:cxn ang="0">
                  <a:pos x="connsiteX4085" y="connsiteY4085"/>
                </a:cxn>
                <a:cxn ang="0">
                  <a:pos x="connsiteX4086" y="connsiteY4086"/>
                </a:cxn>
                <a:cxn ang="0">
                  <a:pos x="connsiteX4087" y="connsiteY4087"/>
                </a:cxn>
                <a:cxn ang="0">
                  <a:pos x="connsiteX4088" y="connsiteY4088"/>
                </a:cxn>
                <a:cxn ang="0">
                  <a:pos x="connsiteX4089" y="connsiteY4089"/>
                </a:cxn>
                <a:cxn ang="0">
                  <a:pos x="connsiteX4090" y="connsiteY4090"/>
                </a:cxn>
                <a:cxn ang="0">
                  <a:pos x="connsiteX4091" y="connsiteY4091"/>
                </a:cxn>
                <a:cxn ang="0">
                  <a:pos x="connsiteX4092" y="connsiteY4092"/>
                </a:cxn>
                <a:cxn ang="0">
                  <a:pos x="connsiteX4093" y="connsiteY4093"/>
                </a:cxn>
                <a:cxn ang="0">
                  <a:pos x="connsiteX4094" y="connsiteY4094"/>
                </a:cxn>
                <a:cxn ang="0">
                  <a:pos x="connsiteX4095" y="connsiteY4095"/>
                </a:cxn>
                <a:cxn ang="0">
                  <a:pos x="connsiteX4096" y="connsiteY4096"/>
                </a:cxn>
                <a:cxn ang="0">
                  <a:pos x="connsiteX4097" y="connsiteY4097"/>
                </a:cxn>
                <a:cxn ang="0">
                  <a:pos x="connsiteX4098" y="connsiteY4098"/>
                </a:cxn>
                <a:cxn ang="0">
                  <a:pos x="connsiteX4099" y="connsiteY4099"/>
                </a:cxn>
                <a:cxn ang="0">
                  <a:pos x="connsiteX4100" y="connsiteY4100"/>
                </a:cxn>
                <a:cxn ang="0">
                  <a:pos x="connsiteX4101" y="connsiteY4101"/>
                </a:cxn>
                <a:cxn ang="0">
                  <a:pos x="connsiteX4102" y="connsiteY4102"/>
                </a:cxn>
                <a:cxn ang="0">
                  <a:pos x="connsiteX4103" y="connsiteY4103"/>
                </a:cxn>
                <a:cxn ang="0">
                  <a:pos x="connsiteX4104" y="connsiteY4104"/>
                </a:cxn>
                <a:cxn ang="0">
                  <a:pos x="connsiteX4105" y="connsiteY4105"/>
                </a:cxn>
                <a:cxn ang="0">
                  <a:pos x="connsiteX4106" y="connsiteY4106"/>
                </a:cxn>
                <a:cxn ang="0">
                  <a:pos x="connsiteX4107" y="connsiteY4107"/>
                </a:cxn>
                <a:cxn ang="0">
                  <a:pos x="connsiteX4108" y="connsiteY4108"/>
                </a:cxn>
                <a:cxn ang="0">
                  <a:pos x="connsiteX4109" y="connsiteY4109"/>
                </a:cxn>
                <a:cxn ang="0">
                  <a:pos x="connsiteX4110" y="connsiteY4110"/>
                </a:cxn>
                <a:cxn ang="0">
                  <a:pos x="connsiteX4111" y="connsiteY4111"/>
                </a:cxn>
                <a:cxn ang="0">
                  <a:pos x="connsiteX4112" y="connsiteY4112"/>
                </a:cxn>
                <a:cxn ang="0">
                  <a:pos x="connsiteX4113" y="connsiteY4113"/>
                </a:cxn>
                <a:cxn ang="0">
                  <a:pos x="connsiteX4114" y="connsiteY4114"/>
                </a:cxn>
                <a:cxn ang="0">
                  <a:pos x="connsiteX4115" y="connsiteY4115"/>
                </a:cxn>
                <a:cxn ang="0">
                  <a:pos x="connsiteX4116" y="connsiteY4116"/>
                </a:cxn>
                <a:cxn ang="0">
                  <a:pos x="connsiteX4117" y="connsiteY4117"/>
                </a:cxn>
                <a:cxn ang="0">
                  <a:pos x="connsiteX4118" y="connsiteY4118"/>
                </a:cxn>
                <a:cxn ang="0">
                  <a:pos x="connsiteX4119" y="connsiteY4119"/>
                </a:cxn>
                <a:cxn ang="0">
                  <a:pos x="connsiteX4120" y="connsiteY4120"/>
                </a:cxn>
                <a:cxn ang="0">
                  <a:pos x="connsiteX4121" y="connsiteY4121"/>
                </a:cxn>
                <a:cxn ang="0">
                  <a:pos x="connsiteX4122" y="connsiteY4122"/>
                </a:cxn>
                <a:cxn ang="0">
                  <a:pos x="connsiteX4123" y="connsiteY4123"/>
                </a:cxn>
                <a:cxn ang="0">
                  <a:pos x="connsiteX4124" y="connsiteY4124"/>
                </a:cxn>
                <a:cxn ang="0">
                  <a:pos x="connsiteX4125" y="connsiteY4125"/>
                </a:cxn>
                <a:cxn ang="0">
                  <a:pos x="connsiteX4126" y="connsiteY4126"/>
                </a:cxn>
                <a:cxn ang="0">
                  <a:pos x="connsiteX4127" y="connsiteY4127"/>
                </a:cxn>
                <a:cxn ang="0">
                  <a:pos x="connsiteX4128" y="connsiteY4128"/>
                </a:cxn>
                <a:cxn ang="0">
                  <a:pos x="connsiteX4129" y="connsiteY4129"/>
                </a:cxn>
                <a:cxn ang="0">
                  <a:pos x="connsiteX4130" y="connsiteY4130"/>
                </a:cxn>
                <a:cxn ang="0">
                  <a:pos x="connsiteX4131" y="connsiteY4131"/>
                </a:cxn>
                <a:cxn ang="0">
                  <a:pos x="connsiteX4132" y="connsiteY4132"/>
                </a:cxn>
                <a:cxn ang="0">
                  <a:pos x="connsiteX4133" y="connsiteY4133"/>
                </a:cxn>
                <a:cxn ang="0">
                  <a:pos x="connsiteX4134" y="connsiteY4134"/>
                </a:cxn>
                <a:cxn ang="0">
                  <a:pos x="connsiteX4135" y="connsiteY4135"/>
                </a:cxn>
                <a:cxn ang="0">
                  <a:pos x="connsiteX4136" y="connsiteY4136"/>
                </a:cxn>
                <a:cxn ang="0">
                  <a:pos x="connsiteX4137" y="connsiteY4137"/>
                </a:cxn>
                <a:cxn ang="0">
                  <a:pos x="connsiteX4138" y="connsiteY4138"/>
                </a:cxn>
                <a:cxn ang="0">
                  <a:pos x="connsiteX4139" y="connsiteY4139"/>
                </a:cxn>
                <a:cxn ang="0">
                  <a:pos x="connsiteX4140" y="connsiteY4140"/>
                </a:cxn>
                <a:cxn ang="0">
                  <a:pos x="connsiteX4141" y="connsiteY4141"/>
                </a:cxn>
                <a:cxn ang="0">
                  <a:pos x="connsiteX4142" y="connsiteY4142"/>
                </a:cxn>
                <a:cxn ang="0">
                  <a:pos x="connsiteX4143" y="connsiteY4143"/>
                </a:cxn>
                <a:cxn ang="0">
                  <a:pos x="connsiteX4144" y="connsiteY4144"/>
                </a:cxn>
                <a:cxn ang="0">
                  <a:pos x="connsiteX4145" y="connsiteY4145"/>
                </a:cxn>
                <a:cxn ang="0">
                  <a:pos x="connsiteX4146" y="connsiteY4146"/>
                </a:cxn>
                <a:cxn ang="0">
                  <a:pos x="connsiteX4147" y="connsiteY4147"/>
                </a:cxn>
                <a:cxn ang="0">
                  <a:pos x="connsiteX4148" y="connsiteY4148"/>
                </a:cxn>
                <a:cxn ang="0">
                  <a:pos x="connsiteX4149" y="connsiteY4149"/>
                </a:cxn>
                <a:cxn ang="0">
                  <a:pos x="connsiteX4150" y="connsiteY4150"/>
                </a:cxn>
                <a:cxn ang="0">
                  <a:pos x="connsiteX4151" y="connsiteY4151"/>
                </a:cxn>
                <a:cxn ang="0">
                  <a:pos x="connsiteX4152" y="connsiteY4152"/>
                </a:cxn>
                <a:cxn ang="0">
                  <a:pos x="connsiteX4153" y="connsiteY4153"/>
                </a:cxn>
                <a:cxn ang="0">
                  <a:pos x="connsiteX4154" y="connsiteY4154"/>
                </a:cxn>
                <a:cxn ang="0">
                  <a:pos x="connsiteX4155" y="connsiteY4155"/>
                </a:cxn>
                <a:cxn ang="0">
                  <a:pos x="connsiteX4156" y="connsiteY4156"/>
                </a:cxn>
                <a:cxn ang="0">
                  <a:pos x="connsiteX4157" y="connsiteY4157"/>
                </a:cxn>
                <a:cxn ang="0">
                  <a:pos x="connsiteX4158" y="connsiteY4158"/>
                </a:cxn>
                <a:cxn ang="0">
                  <a:pos x="connsiteX4159" y="connsiteY4159"/>
                </a:cxn>
                <a:cxn ang="0">
                  <a:pos x="connsiteX4160" y="connsiteY4160"/>
                </a:cxn>
                <a:cxn ang="0">
                  <a:pos x="connsiteX4161" y="connsiteY4161"/>
                </a:cxn>
                <a:cxn ang="0">
                  <a:pos x="connsiteX4162" y="connsiteY4162"/>
                </a:cxn>
                <a:cxn ang="0">
                  <a:pos x="connsiteX4163" y="connsiteY4163"/>
                </a:cxn>
                <a:cxn ang="0">
                  <a:pos x="connsiteX4164" y="connsiteY4164"/>
                </a:cxn>
                <a:cxn ang="0">
                  <a:pos x="connsiteX4165" y="connsiteY4165"/>
                </a:cxn>
                <a:cxn ang="0">
                  <a:pos x="connsiteX4166" y="connsiteY4166"/>
                </a:cxn>
                <a:cxn ang="0">
                  <a:pos x="connsiteX4167" y="connsiteY4167"/>
                </a:cxn>
                <a:cxn ang="0">
                  <a:pos x="connsiteX4168" y="connsiteY4168"/>
                </a:cxn>
                <a:cxn ang="0">
                  <a:pos x="connsiteX4169" y="connsiteY4169"/>
                </a:cxn>
                <a:cxn ang="0">
                  <a:pos x="connsiteX4170" y="connsiteY4170"/>
                </a:cxn>
                <a:cxn ang="0">
                  <a:pos x="connsiteX4171" y="connsiteY4171"/>
                </a:cxn>
                <a:cxn ang="0">
                  <a:pos x="connsiteX4172" y="connsiteY4172"/>
                </a:cxn>
                <a:cxn ang="0">
                  <a:pos x="connsiteX4173" y="connsiteY4173"/>
                </a:cxn>
                <a:cxn ang="0">
                  <a:pos x="connsiteX4174" y="connsiteY4174"/>
                </a:cxn>
                <a:cxn ang="0">
                  <a:pos x="connsiteX4175" y="connsiteY4175"/>
                </a:cxn>
                <a:cxn ang="0">
                  <a:pos x="connsiteX4176" y="connsiteY4176"/>
                </a:cxn>
                <a:cxn ang="0">
                  <a:pos x="connsiteX4177" y="connsiteY4177"/>
                </a:cxn>
                <a:cxn ang="0">
                  <a:pos x="connsiteX4178" y="connsiteY4178"/>
                </a:cxn>
                <a:cxn ang="0">
                  <a:pos x="connsiteX4179" y="connsiteY4179"/>
                </a:cxn>
                <a:cxn ang="0">
                  <a:pos x="connsiteX4180" y="connsiteY4180"/>
                </a:cxn>
                <a:cxn ang="0">
                  <a:pos x="connsiteX4181" y="connsiteY4181"/>
                </a:cxn>
                <a:cxn ang="0">
                  <a:pos x="connsiteX4182" y="connsiteY4182"/>
                </a:cxn>
                <a:cxn ang="0">
                  <a:pos x="connsiteX4183" y="connsiteY4183"/>
                </a:cxn>
                <a:cxn ang="0">
                  <a:pos x="connsiteX4184" y="connsiteY4184"/>
                </a:cxn>
                <a:cxn ang="0">
                  <a:pos x="connsiteX4185" y="connsiteY4185"/>
                </a:cxn>
                <a:cxn ang="0">
                  <a:pos x="connsiteX4186" y="connsiteY4186"/>
                </a:cxn>
                <a:cxn ang="0">
                  <a:pos x="connsiteX4187" y="connsiteY4187"/>
                </a:cxn>
                <a:cxn ang="0">
                  <a:pos x="connsiteX4188" y="connsiteY4188"/>
                </a:cxn>
                <a:cxn ang="0">
                  <a:pos x="connsiteX4189" y="connsiteY4189"/>
                </a:cxn>
                <a:cxn ang="0">
                  <a:pos x="connsiteX4190" y="connsiteY4190"/>
                </a:cxn>
                <a:cxn ang="0">
                  <a:pos x="connsiteX4191" y="connsiteY4191"/>
                </a:cxn>
                <a:cxn ang="0">
                  <a:pos x="connsiteX4192" y="connsiteY4192"/>
                </a:cxn>
                <a:cxn ang="0">
                  <a:pos x="connsiteX4193" y="connsiteY4193"/>
                </a:cxn>
                <a:cxn ang="0">
                  <a:pos x="connsiteX4194" y="connsiteY4194"/>
                </a:cxn>
                <a:cxn ang="0">
                  <a:pos x="connsiteX4195" y="connsiteY4195"/>
                </a:cxn>
                <a:cxn ang="0">
                  <a:pos x="connsiteX4196" y="connsiteY4196"/>
                </a:cxn>
                <a:cxn ang="0">
                  <a:pos x="connsiteX4197" y="connsiteY4197"/>
                </a:cxn>
                <a:cxn ang="0">
                  <a:pos x="connsiteX4198" y="connsiteY4198"/>
                </a:cxn>
                <a:cxn ang="0">
                  <a:pos x="connsiteX4199" y="connsiteY4199"/>
                </a:cxn>
                <a:cxn ang="0">
                  <a:pos x="connsiteX4200" y="connsiteY4200"/>
                </a:cxn>
                <a:cxn ang="0">
                  <a:pos x="connsiteX4201" y="connsiteY4201"/>
                </a:cxn>
                <a:cxn ang="0">
                  <a:pos x="connsiteX4202" y="connsiteY4202"/>
                </a:cxn>
                <a:cxn ang="0">
                  <a:pos x="connsiteX4203" y="connsiteY4203"/>
                </a:cxn>
                <a:cxn ang="0">
                  <a:pos x="connsiteX4204" y="connsiteY4204"/>
                </a:cxn>
                <a:cxn ang="0">
                  <a:pos x="connsiteX4205" y="connsiteY4205"/>
                </a:cxn>
                <a:cxn ang="0">
                  <a:pos x="connsiteX4206" y="connsiteY4206"/>
                </a:cxn>
                <a:cxn ang="0">
                  <a:pos x="connsiteX4207" y="connsiteY4207"/>
                </a:cxn>
                <a:cxn ang="0">
                  <a:pos x="connsiteX4208" y="connsiteY4208"/>
                </a:cxn>
                <a:cxn ang="0">
                  <a:pos x="connsiteX4209" y="connsiteY4209"/>
                </a:cxn>
                <a:cxn ang="0">
                  <a:pos x="connsiteX4210" y="connsiteY4210"/>
                </a:cxn>
                <a:cxn ang="0">
                  <a:pos x="connsiteX4211" y="connsiteY4211"/>
                </a:cxn>
                <a:cxn ang="0">
                  <a:pos x="connsiteX4212" y="connsiteY4212"/>
                </a:cxn>
                <a:cxn ang="0">
                  <a:pos x="connsiteX4213" y="connsiteY4213"/>
                </a:cxn>
                <a:cxn ang="0">
                  <a:pos x="connsiteX4214" y="connsiteY4214"/>
                </a:cxn>
                <a:cxn ang="0">
                  <a:pos x="connsiteX4215" y="connsiteY4215"/>
                </a:cxn>
                <a:cxn ang="0">
                  <a:pos x="connsiteX4216" y="connsiteY4216"/>
                </a:cxn>
                <a:cxn ang="0">
                  <a:pos x="connsiteX4217" y="connsiteY4217"/>
                </a:cxn>
                <a:cxn ang="0">
                  <a:pos x="connsiteX4218" y="connsiteY4218"/>
                </a:cxn>
                <a:cxn ang="0">
                  <a:pos x="connsiteX4219" y="connsiteY4219"/>
                </a:cxn>
                <a:cxn ang="0">
                  <a:pos x="connsiteX4220" y="connsiteY4220"/>
                </a:cxn>
                <a:cxn ang="0">
                  <a:pos x="connsiteX4221" y="connsiteY4221"/>
                </a:cxn>
                <a:cxn ang="0">
                  <a:pos x="connsiteX4222" y="connsiteY4222"/>
                </a:cxn>
                <a:cxn ang="0">
                  <a:pos x="connsiteX4223" y="connsiteY4223"/>
                </a:cxn>
                <a:cxn ang="0">
                  <a:pos x="connsiteX4224" y="connsiteY4224"/>
                </a:cxn>
                <a:cxn ang="0">
                  <a:pos x="connsiteX4225" y="connsiteY4225"/>
                </a:cxn>
                <a:cxn ang="0">
                  <a:pos x="connsiteX4226" y="connsiteY4226"/>
                </a:cxn>
                <a:cxn ang="0">
                  <a:pos x="connsiteX4227" y="connsiteY4227"/>
                </a:cxn>
                <a:cxn ang="0">
                  <a:pos x="connsiteX4228" y="connsiteY4228"/>
                </a:cxn>
                <a:cxn ang="0">
                  <a:pos x="connsiteX4229" y="connsiteY4229"/>
                </a:cxn>
                <a:cxn ang="0">
                  <a:pos x="connsiteX4230" y="connsiteY4230"/>
                </a:cxn>
                <a:cxn ang="0">
                  <a:pos x="connsiteX4231" y="connsiteY4231"/>
                </a:cxn>
                <a:cxn ang="0">
                  <a:pos x="connsiteX4232" y="connsiteY4232"/>
                </a:cxn>
                <a:cxn ang="0">
                  <a:pos x="connsiteX4233" y="connsiteY4233"/>
                </a:cxn>
                <a:cxn ang="0">
                  <a:pos x="connsiteX4234" y="connsiteY4234"/>
                </a:cxn>
                <a:cxn ang="0">
                  <a:pos x="connsiteX4235" y="connsiteY4235"/>
                </a:cxn>
                <a:cxn ang="0">
                  <a:pos x="connsiteX4236" y="connsiteY4236"/>
                </a:cxn>
                <a:cxn ang="0">
                  <a:pos x="connsiteX4237" y="connsiteY4237"/>
                </a:cxn>
                <a:cxn ang="0">
                  <a:pos x="connsiteX4238" y="connsiteY4238"/>
                </a:cxn>
                <a:cxn ang="0">
                  <a:pos x="connsiteX4239" y="connsiteY4239"/>
                </a:cxn>
                <a:cxn ang="0">
                  <a:pos x="connsiteX4240" y="connsiteY4240"/>
                </a:cxn>
                <a:cxn ang="0">
                  <a:pos x="connsiteX4241" y="connsiteY4241"/>
                </a:cxn>
                <a:cxn ang="0">
                  <a:pos x="connsiteX4242" y="connsiteY4242"/>
                </a:cxn>
                <a:cxn ang="0">
                  <a:pos x="connsiteX4243" y="connsiteY4243"/>
                </a:cxn>
                <a:cxn ang="0">
                  <a:pos x="connsiteX4244" y="connsiteY4244"/>
                </a:cxn>
                <a:cxn ang="0">
                  <a:pos x="connsiteX4245" y="connsiteY4245"/>
                </a:cxn>
                <a:cxn ang="0">
                  <a:pos x="connsiteX4246" y="connsiteY4246"/>
                </a:cxn>
                <a:cxn ang="0">
                  <a:pos x="connsiteX4247" y="connsiteY4247"/>
                </a:cxn>
                <a:cxn ang="0">
                  <a:pos x="connsiteX4248" y="connsiteY4248"/>
                </a:cxn>
                <a:cxn ang="0">
                  <a:pos x="connsiteX4249" y="connsiteY4249"/>
                </a:cxn>
                <a:cxn ang="0">
                  <a:pos x="connsiteX4250" y="connsiteY4250"/>
                </a:cxn>
                <a:cxn ang="0">
                  <a:pos x="connsiteX4251" y="connsiteY4251"/>
                </a:cxn>
                <a:cxn ang="0">
                  <a:pos x="connsiteX4252" y="connsiteY4252"/>
                </a:cxn>
                <a:cxn ang="0">
                  <a:pos x="connsiteX4253" y="connsiteY4253"/>
                </a:cxn>
                <a:cxn ang="0">
                  <a:pos x="connsiteX4254" y="connsiteY4254"/>
                </a:cxn>
                <a:cxn ang="0">
                  <a:pos x="connsiteX4255" y="connsiteY4255"/>
                </a:cxn>
                <a:cxn ang="0">
                  <a:pos x="connsiteX4256" y="connsiteY4256"/>
                </a:cxn>
                <a:cxn ang="0">
                  <a:pos x="connsiteX4257" y="connsiteY4257"/>
                </a:cxn>
                <a:cxn ang="0">
                  <a:pos x="connsiteX4258" y="connsiteY4258"/>
                </a:cxn>
                <a:cxn ang="0">
                  <a:pos x="connsiteX4259" y="connsiteY4259"/>
                </a:cxn>
                <a:cxn ang="0">
                  <a:pos x="connsiteX4260" y="connsiteY4260"/>
                </a:cxn>
                <a:cxn ang="0">
                  <a:pos x="connsiteX4261" y="connsiteY4261"/>
                </a:cxn>
                <a:cxn ang="0">
                  <a:pos x="connsiteX4262" y="connsiteY4262"/>
                </a:cxn>
                <a:cxn ang="0">
                  <a:pos x="connsiteX4263" y="connsiteY4263"/>
                </a:cxn>
                <a:cxn ang="0">
                  <a:pos x="connsiteX4264" y="connsiteY4264"/>
                </a:cxn>
                <a:cxn ang="0">
                  <a:pos x="connsiteX4265" y="connsiteY4265"/>
                </a:cxn>
                <a:cxn ang="0">
                  <a:pos x="connsiteX4266" y="connsiteY4266"/>
                </a:cxn>
                <a:cxn ang="0">
                  <a:pos x="connsiteX4267" y="connsiteY4267"/>
                </a:cxn>
                <a:cxn ang="0">
                  <a:pos x="connsiteX4268" y="connsiteY4268"/>
                </a:cxn>
                <a:cxn ang="0">
                  <a:pos x="connsiteX4269" y="connsiteY4269"/>
                </a:cxn>
                <a:cxn ang="0">
                  <a:pos x="connsiteX4270" y="connsiteY4270"/>
                </a:cxn>
                <a:cxn ang="0">
                  <a:pos x="connsiteX4271" y="connsiteY4271"/>
                </a:cxn>
                <a:cxn ang="0">
                  <a:pos x="connsiteX4272" y="connsiteY4272"/>
                </a:cxn>
                <a:cxn ang="0">
                  <a:pos x="connsiteX4273" y="connsiteY4273"/>
                </a:cxn>
                <a:cxn ang="0">
                  <a:pos x="connsiteX4274" y="connsiteY4274"/>
                </a:cxn>
                <a:cxn ang="0">
                  <a:pos x="connsiteX4275" y="connsiteY4275"/>
                </a:cxn>
                <a:cxn ang="0">
                  <a:pos x="connsiteX4276" y="connsiteY4276"/>
                </a:cxn>
                <a:cxn ang="0">
                  <a:pos x="connsiteX4277" y="connsiteY4277"/>
                </a:cxn>
                <a:cxn ang="0">
                  <a:pos x="connsiteX4278" y="connsiteY4278"/>
                </a:cxn>
                <a:cxn ang="0">
                  <a:pos x="connsiteX4279" y="connsiteY4279"/>
                </a:cxn>
                <a:cxn ang="0">
                  <a:pos x="connsiteX4280" y="connsiteY4280"/>
                </a:cxn>
                <a:cxn ang="0">
                  <a:pos x="connsiteX4281" y="connsiteY4281"/>
                </a:cxn>
                <a:cxn ang="0">
                  <a:pos x="connsiteX4282" y="connsiteY4282"/>
                </a:cxn>
                <a:cxn ang="0">
                  <a:pos x="connsiteX4283" y="connsiteY4283"/>
                </a:cxn>
                <a:cxn ang="0">
                  <a:pos x="connsiteX4284" y="connsiteY4284"/>
                </a:cxn>
                <a:cxn ang="0">
                  <a:pos x="connsiteX4285" y="connsiteY4285"/>
                </a:cxn>
                <a:cxn ang="0">
                  <a:pos x="connsiteX4286" y="connsiteY4286"/>
                </a:cxn>
                <a:cxn ang="0">
                  <a:pos x="connsiteX4287" y="connsiteY4287"/>
                </a:cxn>
                <a:cxn ang="0">
                  <a:pos x="connsiteX4288" y="connsiteY4288"/>
                </a:cxn>
                <a:cxn ang="0">
                  <a:pos x="connsiteX4289" y="connsiteY4289"/>
                </a:cxn>
                <a:cxn ang="0">
                  <a:pos x="connsiteX4290" y="connsiteY4290"/>
                </a:cxn>
                <a:cxn ang="0">
                  <a:pos x="connsiteX4291" y="connsiteY4291"/>
                </a:cxn>
                <a:cxn ang="0">
                  <a:pos x="connsiteX4292" y="connsiteY4292"/>
                </a:cxn>
                <a:cxn ang="0">
                  <a:pos x="connsiteX4293" y="connsiteY4293"/>
                </a:cxn>
                <a:cxn ang="0">
                  <a:pos x="connsiteX4294" y="connsiteY4294"/>
                </a:cxn>
                <a:cxn ang="0">
                  <a:pos x="connsiteX4295" y="connsiteY4295"/>
                </a:cxn>
                <a:cxn ang="0">
                  <a:pos x="connsiteX4296" y="connsiteY4296"/>
                </a:cxn>
                <a:cxn ang="0">
                  <a:pos x="connsiteX4297" y="connsiteY4297"/>
                </a:cxn>
                <a:cxn ang="0">
                  <a:pos x="connsiteX4298" y="connsiteY4298"/>
                </a:cxn>
                <a:cxn ang="0">
                  <a:pos x="connsiteX4299" y="connsiteY4299"/>
                </a:cxn>
                <a:cxn ang="0">
                  <a:pos x="connsiteX4300" y="connsiteY4300"/>
                </a:cxn>
                <a:cxn ang="0">
                  <a:pos x="connsiteX4301" y="connsiteY4301"/>
                </a:cxn>
                <a:cxn ang="0">
                  <a:pos x="connsiteX4302" y="connsiteY4302"/>
                </a:cxn>
                <a:cxn ang="0">
                  <a:pos x="connsiteX4303" y="connsiteY4303"/>
                </a:cxn>
                <a:cxn ang="0">
                  <a:pos x="connsiteX4304" y="connsiteY4304"/>
                </a:cxn>
                <a:cxn ang="0">
                  <a:pos x="connsiteX4305" y="connsiteY4305"/>
                </a:cxn>
                <a:cxn ang="0">
                  <a:pos x="connsiteX4306" y="connsiteY4306"/>
                </a:cxn>
                <a:cxn ang="0">
                  <a:pos x="connsiteX4307" y="connsiteY4307"/>
                </a:cxn>
                <a:cxn ang="0">
                  <a:pos x="connsiteX4308" y="connsiteY4308"/>
                </a:cxn>
                <a:cxn ang="0">
                  <a:pos x="connsiteX4309" y="connsiteY4309"/>
                </a:cxn>
                <a:cxn ang="0">
                  <a:pos x="connsiteX4310" y="connsiteY4310"/>
                </a:cxn>
                <a:cxn ang="0">
                  <a:pos x="connsiteX4311" y="connsiteY4311"/>
                </a:cxn>
                <a:cxn ang="0">
                  <a:pos x="connsiteX4312" y="connsiteY4312"/>
                </a:cxn>
                <a:cxn ang="0">
                  <a:pos x="connsiteX4313" y="connsiteY4313"/>
                </a:cxn>
                <a:cxn ang="0">
                  <a:pos x="connsiteX4314" y="connsiteY4314"/>
                </a:cxn>
                <a:cxn ang="0">
                  <a:pos x="connsiteX4315" y="connsiteY4315"/>
                </a:cxn>
                <a:cxn ang="0">
                  <a:pos x="connsiteX4316" y="connsiteY4316"/>
                </a:cxn>
                <a:cxn ang="0">
                  <a:pos x="connsiteX4317" y="connsiteY4317"/>
                </a:cxn>
                <a:cxn ang="0">
                  <a:pos x="connsiteX4318" y="connsiteY4318"/>
                </a:cxn>
                <a:cxn ang="0">
                  <a:pos x="connsiteX4319" y="connsiteY4319"/>
                </a:cxn>
                <a:cxn ang="0">
                  <a:pos x="connsiteX4320" y="connsiteY4320"/>
                </a:cxn>
                <a:cxn ang="0">
                  <a:pos x="connsiteX4321" y="connsiteY4321"/>
                </a:cxn>
                <a:cxn ang="0">
                  <a:pos x="connsiteX4322" y="connsiteY4322"/>
                </a:cxn>
                <a:cxn ang="0">
                  <a:pos x="connsiteX4323" y="connsiteY4323"/>
                </a:cxn>
                <a:cxn ang="0">
                  <a:pos x="connsiteX4324" y="connsiteY4324"/>
                </a:cxn>
                <a:cxn ang="0">
                  <a:pos x="connsiteX4325" y="connsiteY4325"/>
                </a:cxn>
                <a:cxn ang="0">
                  <a:pos x="connsiteX4326" y="connsiteY4326"/>
                </a:cxn>
                <a:cxn ang="0">
                  <a:pos x="connsiteX4327" y="connsiteY4327"/>
                </a:cxn>
                <a:cxn ang="0">
                  <a:pos x="connsiteX4328" y="connsiteY4328"/>
                </a:cxn>
                <a:cxn ang="0">
                  <a:pos x="connsiteX4329" y="connsiteY4329"/>
                </a:cxn>
                <a:cxn ang="0">
                  <a:pos x="connsiteX4330" y="connsiteY4330"/>
                </a:cxn>
                <a:cxn ang="0">
                  <a:pos x="connsiteX4331" y="connsiteY4331"/>
                </a:cxn>
                <a:cxn ang="0">
                  <a:pos x="connsiteX4332" y="connsiteY4332"/>
                </a:cxn>
                <a:cxn ang="0">
                  <a:pos x="connsiteX4333" y="connsiteY4333"/>
                </a:cxn>
                <a:cxn ang="0">
                  <a:pos x="connsiteX4334" y="connsiteY4334"/>
                </a:cxn>
                <a:cxn ang="0">
                  <a:pos x="connsiteX4335" y="connsiteY4335"/>
                </a:cxn>
                <a:cxn ang="0">
                  <a:pos x="connsiteX4336" y="connsiteY4336"/>
                </a:cxn>
                <a:cxn ang="0">
                  <a:pos x="connsiteX4337" y="connsiteY4337"/>
                </a:cxn>
                <a:cxn ang="0">
                  <a:pos x="connsiteX4338" y="connsiteY4338"/>
                </a:cxn>
                <a:cxn ang="0">
                  <a:pos x="connsiteX4339" y="connsiteY4339"/>
                </a:cxn>
                <a:cxn ang="0">
                  <a:pos x="connsiteX4340" y="connsiteY4340"/>
                </a:cxn>
                <a:cxn ang="0">
                  <a:pos x="connsiteX4341" y="connsiteY4341"/>
                </a:cxn>
                <a:cxn ang="0">
                  <a:pos x="connsiteX4342" y="connsiteY4342"/>
                </a:cxn>
                <a:cxn ang="0">
                  <a:pos x="connsiteX4343" y="connsiteY4343"/>
                </a:cxn>
                <a:cxn ang="0">
                  <a:pos x="connsiteX4344" y="connsiteY4344"/>
                </a:cxn>
                <a:cxn ang="0">
                  <a:pos x="connsiteX4345" y="connsiteY4345"/>
                </a:cxn>
                <a:cxn ang="0">
                  <a:pos x="connsiteX4346" y="connsiteY4346"/>
                </a:cxn>
                <a:cxn ang="0">
                  <a:pos x="connsiteX4347" y="connsiteY4347"/>
                </a:cxn>
                <a:cxn ang="0">
                  <a:pos x="connsiteX4348" y="connsiteY4348"/>
                </a:cxn>
                <a:cxn ang="0">
                  <a:pos x="connsiteX4349" y="connsiteY4349"/>
                </a:cxn>
                <a:cxn ang="0">
                  <a:pos x="connsiteX4350" y="connsiteY4350"/>
                </a:cxn>
                <a:cxn ang="0">
                  <a:pos x="connsiteX4351" y="connsiteY4351"/>
                </a:cxn>
                <a:cxn ang="0">
                  <a:pos x="connsiteX4352" y="connsiteY4352"/>
                </a:cxn>
                <a:cxn ang="0">
                  <a:pos x="connsiteX4353" y="connsiteY4353"/>
                </a:cxn>
                <a:cxn ang="0">
                  <a:pos x="connsiteX4354" y="connsiteY4354"/>
                </a:cxn>
                <a:cxn ang="0">
                  <a:pos x="connsiteX4355" y="connsiteY4355"/>
                </a:cxn>
                <a:cxn ang="0">
                  <a:pos x="connsiteX4356" y="connsiteY4356"/>
                </a:cxn>
                <a:cxn ang="0">
                  <a:pos x="connsiteX4357" y="connsiteY4357"/>
                </a:cxn>
                <a:cxn ang="0">
                  <a:pos x="connsiteX4358" y="connsiteY4358"/>
                </a:cxn>
                <a:cxn ang="0">
                  <a:pos x="connsiteX4359" y="connsiteY4359"/>
                </a:cxn>
                <a:cxn ang="0">
                  <a:pos x="connsiteX4360" y="connsiteY4360"/>
                </a:cxn>
                <a:cxn ang="0">
                  <a:pos x="connsiteX4361" y="connsiteY4361"/>
                </a:cxn>
                <a:cxn ang="0">
                  <a:pos x="connsiteX4362" y="connsiteY4362"/>
                </a:cxn>
                <a:cxn ang="0">
                  <a:pos x="connsiteX4363" y="connsiteY4363"/>
                </a:cxn>
                <a:cxn ang="0">
                  <a:pos x="connsiteX4364" y="connsiteY4364"/>
                </a:cxn>
                <a:cxn ang="0">
                  <a:pos x="connsiteX4365" y="connsiteY4365"/>
                </a:cxn>
                <a:cxn ang="0">
                  <a:pos x="connsiteX4366" y="connsiteY4366"/>
                </a:cxn>
                <a:cxn ang="0">
                  <a:pos x="connsiteX4367" y="connsiteY4367"/>
                </a:cxn>
                <a:cxn ang="0">
                  <a:pos x="connsiteX4368" y="connsiteY4368"/>
                </a:cxn>
                <a:cxn ang="0">
                  <a:pos x="connsiteX4369" y="connsiteY4369"/>
                </a:cxn>
                <a:cxn ang="0">
                  <a:pos x="connsiteX4370" y="connsiteY4370"/>
                </a:cxn>
                <a:cxn ang="0">
                  <a:pos x="connsiteX4371" y="connsiteY4371"/>
                </a:cxn>
                <a:cxn ang="0">
                  <a:pos x="connsiteX4372" y="connsiteY4372"/>
                </a:cxn>
                <a:cxn ang="0">
                  <a:pos x="connsiteX4373" y="connsiteY4373"/>
                </a:cxn>
                <a:cxn ang="0">
                  <a:pos x="connsiteX4374" y="connsiteY4374"/>
                </a:cxn>
                <a:cxn ang="0">
                  <a:pos x="connsiteX4375" y="connsiteY4375"/>
                </a:cxn>
                <a:cxn ang="0">
                  <a:pos x="connsiteX4376" y="connsiteY4376"/>
                </a:cxn>
                <a:cxn ang="0">
                  <a:pos x="connsiteX4377" y="connsiteY4377"/>
                </a:cxn>
                <a:cxn ang="0">
                  <a:pos x="connsiteX4378" y="connsiteY4378"/>
                </a:cxn>
                <a:cxn ang="0">
                  <a:pos x="connsiteX4379" y="connsiteY4379"/>
                </a:cxn>
                <a:cxn ang="0">
                  <a:pos x="connsiteX4380" y="connsiteY4380"/>
                </a:cxn>
                <a:cxn ang="0">
                  <a:pos x="connsiteX4381" y="connsiteY4381"/>
                </a:cxn>
                <a:cxn ang="0">
                  <a:pos x="connsiteX4382" y="connsiteY4382"/>
                </a:cxn>
                <a:cxn ang="0">
                  <a:pos x="connsiteX4383" y="connsiteY4383"/>
                </a:cxn>
                <a:cxn ang="0">
                  <a:pos x="connsiteX4384" y="connsiteY4384"/>
                </a:cxn>
                <a:cxn ang="0">
                  <a:pos x="connsiteX4385" y="connsiteY4385"/>
                </a:cxn>
                <a:cxn ang="0">
                  <a:pos x="connsiteX4386" y="connsiteY4386"/>
                </a:cxn>
                <a:cxn ang="0">
                  <a:pos x="connsiteX4387" y="connsiteY4387"/>
                </a:cxn>
                <a:cxn ang="0">
                  <a:pos x="connsiteX4388" y="connsiteY4388"/>
                </a:cxn>
                <a:cxn ang="0">
                  <a:pos x="connsiteX4389" y="connsiteY4389"/>
                </a:cxn>
                <a:cxn ang="0">
                  <a:pos x="connsiteX4390" y="connsiteY4390"/>
                </a:cxn>
                <a:cxn ang="0">
                  <a:pos x="connsiteX4391" y="connsiteY4391"/>
                </a:cxn>
                <a:cxn ang="0">
                  <a:pos x="connsiteX4392" y="connsiteY4392"/>
                </a:cxn>
                <a:cxn ang="0">
                  <a:pos x="connsiteX4393" y="connsiteY4393"/>
                </a:cxn>
                <a:cxn ang="0">
                  <a:pos x="connsiteX4394" y="connsiteY4394"/>
                </a:cxn>
                <a:cxn ang="0">
                  <a:pos x="connsiteX4395" y="connsiteY4395"/>
                </a:cxn>
                <a:cxn ang="0">
                  <a:pos x="connsiteX4396" y="connsiteY4396"/>
                </a:cxn>
                <a:cxn ang="0">
                  <a:pos x="connsiteX4397" y="connsiteY4397"/>
                </a:cxn>
                <a:cxn ang="0">
                  <a:pos x="connsiteX4398" y="connsiteY4398"/>
                </a:cxn>
                <a:cxn ang="0">
                  <a:pos x="connsiteX4399" y="connsiteY4399"/>
                </a:cxn>
                <a:cxn ang="0">
                  <a:pos x="connsiteX4400" y="connsiteY4400"/>
                </a:cxn>
                <a:cxn ang="0">
                  <a:pos x="connsiteX4401" y="connsiteY4401"/>
                </a:cxn>
                <a:cxn ang="0">
                  <a:pos x="connsiteX4402" y="connsiteY4402"/>
                </a:cxn>
                <a:cxn ang="0">
                  <a:pos x="connsiteX4403" y="connsiteY4403"/>
                </a:cxn>
                <a:cxn ang="0">
                  <a:pos x="connsiteX4404" y="connsiteY4404"/>
                </a:cxn>
                <a:cxn ang="0">
                  <a:pos x="connsiteX4405" y="connsiteY4405"/>
                </a:cxn>
                <a:cxn ang="0">
                  <a:pos x="connsiteX4406" y="connsiteY4406"/>
                </a:cxn>
                <a:cxn ang="0">
                  <a:pos x="connsiteX4407" y="connsiteY4407"/>
                </a:cxn>
                <a:cxn ang="0">
                  <a:pos x="connsiteX4408" y="connsiteY4408"/>
                </a:cxn>
                <a:cxn ang="0">
                  <a:pos x="connsiteX4409" y="connsiteY4409"/>
                </a:cxn>
                <a:cxn ang="0">
                  <a:pos x="connsiteX4410" y="connsiteY4410"/>
                </a:cxn>
                <a:cxn ang="0">
                  <a:pos x="connsiteX4411" y="connsiteY4411"/>
                </a:cxn>
                <a:cxn ang="0">
                  <a:pos x="connsiteX4412" y="connsiteY4412"/>
                </a:cxn>
                <a:cxn ang="0">
                  <a:pos x="connsiteX4413" y="connsiteY4413"/>
                </a:cxn>
                <a:cxn ang="0">
                  <a:pos x="connsiteX4414" y="connsiteY4414"/>
                </a:cxn>
                <a:cxn ang="0">
                  <a:pos x="connsiteX4415" y="connsiteY4415"/>
                </a:cxn>
                <a:cxn ang="0">
                  <a:pos x="connsiteX4416" y="connsiteY4416"/>
                </a:cxn>
                <a:cxn ang="0">
                  <a:pos x="connsiteX4417" y="connsiteY4417"/>
                </a:cxn>
                <a:cxn ang="0">
                  <a:pos x="connsiteX4418" y="connsiteY4418"/>
                </a:cxn>
                <a:cxn ang="0">
                  <a:pos x="connsiteX4419" y="connsiteY4419"/>
                </a:cxn>
                <a:cxn ang="0">
                  <a:pos x="connsiteX4420" y="connsiteY4420"/>
                </a:cxn>
                <a:cxn ang="0">
                  <a:pos x="connsiteX4421" y="connsiteY4421"/>
                </a:cxn>
                <a:cxn ang="0">
                  <a:pos x="connsiteX4422" y="connsiteY4422"/>
                </a:cxn>
                <a:cxn ang="0">
                  <a:pos x="connsiteX4423" y="connsiteY4423"/>
                </a:cxn>
                <a:cxn ang="0">
                  <a:pos x="connsiteX4424" y="connsiteY4424"/>
                </a:cxn>
                <a:cxn ang="0">
                  <a:pos x="connsiteX4425" y="connsiteY4425"/>
                </a:cxn>
                <a:cxn ang="0">
                  <a:pos x="connsiteX4426" y="connsiteY4426"/>
                </a:cxn>
                <a:cxn ang="0">
                  <a:pos x="connsiteX4427" y="connsiteY4427"/>
                </a:cxn>
                <a:cxn ang="0">
                  <a:pos x="connsiteX4428" y="connsiteY4428"/>
                </a:cxn>
                <a:cxn ang="0">
                  <a:pos x="connsiteX4429" y="connsiteY4429"/>
                </a:cxn>
                <a:cxn ang="0">
                  <a:pos x="connsiteX4430" y="connsiteY4430"/>
                </a:cxn>
                <a:cxn ang="0">
                  <a:pos x="connsiteX4431" y="connsiteY4431"/>
                </a:cxn>
                <a:cxn ang="0">
                  <a:pos x="connsiteX4432" y="connsiteY4432"/>
                </a:cxn>
                <a:cxn ang="0">
                  <a:pos x="connsiteX4433" y="connsiteY4433"/>
                </a:cxn>
                <a:cxn ang="0">
                  <a:pos x="connsiteX4434" y="connsiteY4434"/>
                </a:cxn>
                <a:cxn ang="0">
                  <a:pos x="connsiteX4435" y="connsiteY4435"/>
                </a:cxn>
                <a:cxn ang="0">
                  <a:pos x="connsiteX4436" y="connsiteY4436"/>
                </a:cxn>
                <a:cxn ang="0">
                  <a:pos x="connsiteX4437" y="connsiteY4437"/>
                </a:cxn>
                <a:cxn ang="0">
                  <a:pos x="connsiteX4438" y="connsiteY4438"/>
                </a:cxn>
                <a:cxn ang="0">
                  <a:pos x="connsiteX4439" y="connsiteY4439"/>
                </a:cxn>
                <a:cxn ang="0">
                  <a:pos x="connsiteX4440" y="connsiteY4440"/>
                </a:cxn>
                <a:cxn ang="0">
                  <a:pos x="connsiteX4441" y="connsiteY4441"/>
                </a:cxn>
                <a:cxn ang="0">
                  <a:pos x="connsiteX4442" y="connsiteY4442"/>
                </a:cxn>
                <a:cxn ang="0">
                  <a:pos x="connsiteX4443" y="connsiteY4443"/>
                </a:cxn>
                <a:cxn ang="0">
                  <a:pos x="connsiteX4444" y="connsiteY4444"/>
                </a:cxn>
                <a:cxn ang="0">
                  <a:pos x="connsiteX4445" y="connsiteY4445"/>
                </a:cxn>
                <a:cxn ang="0">
                  <a:pos x="connsiteX4446" y="connsiteY4446"/>
                </a:cxn>
                <a:cxn ang="0">
                  <a:pos x="connsiteX4447" y="connsiteY4447"/>
                </a:cxn>
                <a:cxn ang="0">
                  <a:pos x="connsiteX4448" y="connsiteY4448"/>
                </a:cxn>
                <a:cxn ang="0">
                  <a:pos x="connsiteX4449" y="connsiteY4449"/>
                </a:cxn>
                <a:cxn ang="0">
                  <a:pos x="connsiteX4450" y="connsiteY4450"/>
                </a:cxn>
                <a:cxn ang="0">
                  <a:pos x="connsiteX4451" y="connsiteY4451"/>
                </a:cxn>
                <a:cxn ang="0">
                  <a:pos x="connsiteX4452" y="connsiteY4452"/>
                </a:cxn>
                <a:cxn ang="0">
                  <a:pos x="connsiteX4453" y="connsiteY4453"/>
                </a:cxn>
                <a:cxn ang="0">
                  <a:pos x="connsiteX4454" y="connsiteY4454"/>
                </a:cxn>
                <a:cxn ang="0">
                  <a:pos x="connsiteX4455" y="connsiteY4455"/>
                </a:cxn>
                <a:cxn ang="0">
                  <a:pos x="connsiteX4456" y="connsiteY4456"/>
                </a:cxn>
                <a:cxn ang="0">
                  <a:pos x="connsiteX4457" y="connsiteY4457"/>
                </a:cxn>
                <a:cxn ang="0">
                  <a:pos x="connsiteX4458" y="connsiteY4458"/>
                </a:cxn>
                <a:cxn ang="0">
                  <a:pos x="connsiteX4459" y="connsiteY4459"/>
                </a:cxn>
                <a:cxn ang="0">
                  <a:pos x="connsiteX4460" y="connsiteY4460"/>
                </a:cxn>
                <a:cxn ang="0">
                  <a:pos x="connsiteX4461" y="connsiteY4461"/>
                </a:cxn>
                <a:cxn ang="0">
                  <a:pos x="connsiteX4462" y="connsiteY4462"/>
                </a:cxn>
                <a:cxn ang="0">
                  <a:pos x="connsiteX4463" y="connsiteY4463"/>
                </a:cxn>
                <a:cxn ang="0">
                  <a:pos x="connsiteX4464" y="connsiteY4464"/>
                </a:cxn>
                <a:cxn ang="0">
                  <a:pos x="connsiteX4465" y="connsiteY4465"/>
                </a:cxn>
                <a:cxn ang="0">
                  <a:pos x="connsiteX4466" y="connsiteY4466"/>
                </a:cxn>
                <a:cxn ang="0">
                  <a:pos x="connsiteX4467" y="connsiteY4467"/>
                </a:cxn>
                <a:cxn ang="0">
                  <a:pos x="connsiteX4468" y="connsiteY4468"/>
                </a:cxn>
                <a:cxn ang="0">
                  <a:pos x="connsiteX4469" y="connsiteY4469"/>
                </a:cxn>
                <a:cxn ang="0">
                  <a:pos x="connsiteX4470" y="connsiteY4470"/>
                </a:cxn>
                <a:cxn ang="0">
                  <a:pos x="connsiteX4471" y="connsiteY4471"/>
                </a:cxn>
                <a:cxn ang="0">
                  <a:pos x="connsiteX4472" y="connsiteY4472"/>
                </a:cxn>
                <a:cxn ang="0">
                  <a:pos x="connsiteX4473" y="connsiteY4473"/>
                </a:cxn>
                <a:cxn ang="0">
                  <a:pos x="connsiteX4474" y="connsiteY4474"/>
                </a:cxn>
                <a:cxn ang="0">
                  <a:pos x="connsiteX4475" y="connsiteY4475"/>
                </a:cxn>
                <a:cxn ang="0">
                  <a:pos x="connsiteX4476" y="connsiteY4476"/>
                </a:cxn>
                <a:cxn ang="0">
                  <a:pos x="connsiteX4477" y="connsiteY4477"/>
                </a:cxn>
                <a:cxn ang="0">
                  <a:pos x="connsiteX4478" y="connsiteY4478"/>
                </a:cxn>
                <a:cxn ang="0">
                  <a:pos x="connsiteX4479" y="connsiteY4479"/>
                </a:cxn>
                <a:cxn ang="0">
                  <a:pos x="connsiteX4480" y="connsiteY4480"/>
                </a:cxn>
                <a:cxn ang="0">
                  <a:pos x="connsiteX4481" y="connsiteY4481"/>
                </a:cxn>
                <a:cxn ang="0">
                  <a:pos x="connsiteX4482" y="connsiteY4482"/>
                </a:cxn>
                <a:cxn ang="0">
                  <a:pos x="connsiteX4483" y="connsiteY4483"/>
                </a:cxn>
                <a:cxn ang="0">
                  <a:pos x="connsiteX4484" y="connsiteY4484"/>
                </a:cxn>
                <a:cxn ang="0">
                  <a:pos x="connsiteX4485" y="connsiteY4485"/>
                </a:cxn>
                <a:cxn ang="0">
                  <a:pos x="connsiteX4486" y="connsiteY4486"/>
                </a:cxn>
                <a:cxn ang="0">
                  <a:pos x="connsiteX4487" y="connsiteY4487"/>
                </a:cxn>
                <a:cxn ang="0">
                  <a:pos x="connsiteX4488" y="connsiteY4488"/>
                </a:cxn>
                <a:cxn ang="0">
                  <a:pos x="connsiteX4489" y="connsiteY4489"/>
                </a:cxn>
                <a:cxn ang="0">
                  <a:pos x="connsiteX4490" y="connsiteY4490"/>
                </a:cxn>
                <a:cxn ang="0">
                  <a:pos x="connsiteX4491" y="connsiteY4491"/>
                </a:cxn>
                <a:cxn ang="0">
                  <a:pos x="connsiteX4492" y="connsiteY4492"/>
                </a:cxn>
                <a:cxn ang="0">
                  <a:pos x="connsiteX4493" y="connsiteY4493"/>
                </a:cxn>
                <a:cxn ang="0">
                  <a:pos x="connsiteX4494" y="connsiteY4494"/>
                </a:cxn>
                <a:cxn ang="0">
                  <a:pos x="connsiteX4495" y="connsiteY4495"/>
                </a:cxn>
                <a:cxn ang="0">
                  <a:pos x="connsiteX4496" y="connsiteY4496"/>
                </a:cxn>
                <a:cxn ang="0">
                  <a:pos x="connsiteX4497" y="connsiteY4497"/>
                </a:cxn>
                <a:cxn ang="0">
                  <a:pos x="connsiteX4498" y="connsiteY4498"/>
                </a:cxn>
                <a:cxn ang="0">
                  <a:pos x="connsiteX4499" y="connsiteY4499"/>
                </a:cxn>
                <a:cxn ang="0">
                  <a:pos x="connsiteX4500" y="connsiteY4500"/>
                </a:cxn>
                <a:cxn ang="0">
                  <a:pos x="connsiteX4501" y="connsiteY4501"/>
                </a:cxn>
                <a:cxn ang="0">
                  <a:pos x="connsiteX4502" y="connsiteY4502"/>
                </a:cxn>
                <a:cxn ang="0">
                  <a:pos x="connsiteX4503" y="connsiteY4503"/>
                </a:cxn>
                <a:cxn ang="0">
                  <a:pos x="connsiteX4504" y="connsiteY4504"/>
                </a:cxn>
                <a:cxn ang="0">
                  <a:pos x="connsiteX4505" y="connsiteY4505"/>
                </a:cxn>
                <a:cxn ang="0">
                  <a:pos x="connsiteX4506" y="connsiteY4506"/>
                </a:cxn>
                <a:cxn ang="0">
                  <a:pos x="connsiteX4507" y="connsiteY4507"/>
                </a:cxn>
                <a:cxn ang="0">
                  <a:pos x="connsiteX4508" y="connsiteY4508"/>
                </a:cxn>
                <a:cxn ang="0">
                  <a:pos x="connsiteX4509" y="connsiteY4509"/>
                </a:cxn>
                <a:cxn ang="0">
                  <a:pos x="connsiteX4510" y="connsiteY4510"/>
                </a:cxn>
                <a:cxn ang="0">
                  <a:pos x="connsiteX4511" y="connsiteY4511"/>
                </a:cxn>
                <a:cxn ang="0">
                  <a:pos x="connsiteX4512" y="connsiteY4512"/>
                </a:cxn>
                <a:cxn ang="0">
                  <a:pos x="connsiteX4513" y="connsiteY4513"/>
                </a:cxn>
                <a:cxn ang="0">
                  <a:pos x="connsiteX4514" y="connsiteY4514"/>
                </a:cxn>
                <a:cxn ang="0">
                  <a:pos x="connsiteX4515" y="connsiteY4515"/>
                </a:cxn>
                <a:cxn ang="0">
                  <a:pos x="connsiteX4516" y="connsiteY4516"/>
                </a:cxn>
                <a:cxn ang="0">
                  <a:pos x="connsiteX4517" y="connsiteY4517"/>
                </a:cxn>
                <a:cxn ang="0">
                  <a:pos x="connsiteX4518" y="connsiteY4518"/>
                </a:cxn>
                <a:cxn ang="0">
                  <a:pos x="connsiteX4519" y="connsiteY4519"/>
                </a:cxn>
                <a:cxn ang="0">
                  <a:pos x="connsiteX4520" y="connsiteY4520"/>
                </a:cxn>
                <a:cxn ang="0">
                  <a:pos x="connsiteX4521" y="connsiteY4521"/>
                </a:cxn>
                <a:cxn ang="0">
                  <a:pos x="connsiteX4522" y="connsiteY4522"/>
                </a:cxn>
                <a:cxn ang="0">
                  <a:pos x="connsiteX4523" y="connsiteY4523"/>
                </a:cxn>
                <a:cxn ang="0">
                  <a:pos x="connsiteX4524" y="connsiteY4524"/>
                </a:cxn>
                <a:cxn ang="0">
                  <a:pos x="connsiteX4525" y="connsiteY4525"/>
                </a:cxn>
                <a:cxn ang="0">
                  <a:pos x="connsiteX4526" y="connsiteY4526"/>
                </a:cxn>
                <a:cxn ang="0">
                  <a:pos x="connsiteX4527" y="connsiteY4527"/>
                </a:cxn>
                <a:cxn ang="0">
                  <a:pos x="connsiteX4528" y="connsiteY4528"/>
                </a:cxn>
                <a:cxn ang="0">
                  <a:pos x="connsiteX4529" y="connsiteY4529"/>
                </a:cxn>
                <a:cxn ang="0">
                  <a:pos x="connsiteX4530" y="connsiteY4530"/>
                </a:cxn>
                <a:cxn ang="0">
                  <a:pos x="connsiteX4531" y="connsiteY4531"/>
                </a:cxn>
                <a:cxn ang="0">
                  <a:pos x="connsiteX4532" y="connsiteY4532"/>
                </a:cxn>
                <a:cxn ang="0">
                  <a:pos x="connsiteX4533" y="connsiteY4533"/>
                </a:cxn>
                <a:cxn ang="0">
                  <a:pos x="connsiteX4534" y="connsiteY4534"/>
                </a:cxn>
                <a:cxn ang="0">
                  <a:pos x="connsiteX4535" y="connsiteY4535"/>
                </a:cxn>
                <a:cxn ang="0">
                  <a:pos x="connsiteX4536" y="connsiteY4536"/>
                </a:cxn>
                <a:cxn ang="0">
                  <a:pos x="connsiteX4537" y="connsiteY4537"/>
                </a:cxn>
                <a:cxn ang="0">
                  <a:pos x="connsiteX4538" y="connsiteY4538"/>
                </a:cxn>
                <a:cxn ang="0">
                  <a:pos x="connsiteX4539" y="connsiteY4539"/>
                </a:cxn>
                <a:cxn ang="0">
                  <a:pos x="connsiteX4540" y="connsiteY4540"/>
                </a:cxn>
                <a:cxn ang="0">
                  <a:pos x="connsiteX4541" y="connsiteY4541"/>
                </a:cxn>
                <a:cxn ang="0">
                  <a:pos x="connsiteX4542" y="connsiteY4542"/>
                </a:cxn>
                <a:cxn ang="0">
                  <a:pos x="connsiteX4543" y="connsiteY4543"/>
                </a:cxn>
                <a:cxn ang="0">
                  <a:pos x="connsiteX4544" y="connsiteY4544"/>
                </a:cxn>
                <a:cxn ang="0">
                  <a:pos x="connsiteX4545" y="connsiteY4545"/>
                </a:cxn>
                <a:cxn ang="0">
                  <a:pos x="connsiteX4546" y="connsiteY4546"/>
                </a:cxn>
                <a:cxn ang="0">
                  <a:pos x="connsiteX4547" y="connsiteY4547"/>
                </a:cxn>
                <a:cxn ang="0">
                  <a:pos x="connsiteX4548" y="connsiteY4548"/>
                </a:cxn>
                <a:cxn ang="0">
                  <a:pos x="connsiteX4549" y="connsiteY4549"/>
                </a:cxn>
                <a:cxn ang="0">
                  <a:pos x="connsiteX4550" y="connsiteY4550"/>
                </a:cxn>
                <a:cxn ang="0">
                  <a:pos x="connsiteX4551" y="connsiteY4551"/>
                </a:cxn>
                <a:cxn ang="0">
                  <a:pos x="connsiteX4552" y="connsiteY4552"/>
                </a:cxn>
                <a:cxn ang="0">
                  <a:pos x="connsiteX4553" y="connsiteY4553"/>
                </a:cxn>
                <a:cxn ang="0">
                  <a:pos x="connsiteX4554" y="connsiteY4554"/>
                </a:cxn>
                <a:cxn ang="0">
                  <a:pos x="connsiteX4555" y="connsiteY4555"/>
                </a:cxn>
                <a:cxn ang="0">
                  <a:pos x="connsiteX4556" y="connsiteY4556"/>
                </a:cxn>
                <a:cxn ang="0">
                  <a:pos x="connsiteX4557" y="connsiteY4557"/>
                </a:cxn>
                <a:cxn ang="0">
                  <a:pos x="connsiteX4558" y="connsiteY4558"/>
                </a:cxn>
                <a:cxn ang="0">
                  <a:pos x="connsiteX4559" y="connsiteY4559"/>
                </a:cxn>
                <a:cxn ang="0">
                  <a:pos x="connsiteX4560" y="connsiteY4560"/>
                </a:cxn>
                <a:cxn ang="0">
                  <a:pos x="connsiteX4561" y="connsiteY4561"/>
                </a:cxn>
                <a:cxn ang="0">
                  <a:pos x="connsiteX4562" y="connsiteY4562"/>
                </a:cxn>
                <a:cxn ang="0">
                  <a:pos x="connsiteX4563" y="connsiteY4563"/>
                </a:cxn>
                <a:cxn ang="0">
                  <a:pos x="connsiteX4564" y="connsiteY4564"/>
                </a:cxn>
                <a:cxn ang="0">
                  <a:pos x="connsiteX4565" y="connsiteY4565"/>
                </a:cxn>
                <a:cxn ang="0">
                  <a:pos x="connsiteX4566" y="connsiteY4566"/>
                </a:cxn>
                <a:cxn ang="0">
                  <a:pos x="connsiteX4567" y="connsiteY4567"/>
                </a:cxn>
                <a:cxn ang="0">
                  <a:pos x="connsiteX4568" y="connsiteY4568"/>
                </a:cxn>
                <a:cxn ang="0">
                  <a:pos x="connsiteX4569" y="connsiteY4569"/>
                </a:cxn>
                <a:cxn ang="0">
                  <a:pos x="connsiteX4570" y="connsiteY4570"/>
                </a:cxn>
                <a:cxn ang="0">
                  <a:pos x="connsiteX4571" y="connsiteY4571"/>
                </a:cxn>
                <a:cxn ang="0">
                  <a:pos x="connsiteX4572" y="connsiteY4572"/>
                </a:cxn>
                <a:cxn ang="0">
                  <a:pos x="connsiteX4573" y="connsiteY4573"/>
                </a:cxn>
                <a:cxn ang="0">
                  <a:pos x="connsiteX4574" y="connsiteY4574"/>
                </a:cxn>
                <a:cxn ang="0">
                  <a:pos x="connsiteX4575" y="connsiteY4575"/>
                </a:cxn>
                <a:cxn ang="0">
                  <a:pos x="connsiteX4576" y="connsiteY4576"/>
                </a:cxn>
                <a:cxn ang="0">
                  <a:pos x="connsiteX4577" y="connsiteY4577"/>
                </a:cxn>
                <a:cxn ang="0">
                  <a:pos x="connsiteX4578" y="connsiteY4578"/>
                </a:cxn>
                <a:cxn ang="0">
                  <a:pos x="connsiteX4579" y="connsiteY4579"/>
                </a:cxn>
                <a:cxn ang="0">
                  <a:pos x="connsiteX4580" y="connsiteY4580"/>
                </a:cxn>
                <a:cxn ang="0">
                  <a:pos x="connsiteX4581" y="connsiteY4581"/>
                </a:cxn>
                <a:cxn ang="0">
                  <a:pos x="connsiteX4582" y="connsiteY4582"/>
                </a:cxn>
                <a:cxn ang="0">
                  <a:pos x="connsiteX4583" y="connsiteY4583"/>
                </a:cxn>
                <a:cxn ang="0">
                  <a:pos x="connsiteX4584" y="connsiteY4584"/>
                </a:cxn>
                <a:cxn ang="0">
                  <a:pos x="connsiteX4585" y="connsiteY4585"/>
                </a:cxn>
                <a:cxn ang="0">
                  <a:pos x="connsiteX4586" y="connsiteY4586"/>
                </a:cxn>
                <a:cxn ang="0">
                  <a:pos x="connsiteX4587" y="connsiteY4587"/>
                </a:cxn>
                <a:cxn ang="0">
                  <a:pos x="connsiteX4588" y="connsiteY4588"/>
                </a:cxn>
                <a:cxn ang="0">
                  <a:pos x="connsiteX4589" y="connsiteY4589"/>
                </a:cxn>
                <a:cxn ang="0">
                  <a:pos x="connsiteX4590" y="connsiteY4590"/>
                </a:cxn>
                <a:cxn ang="0">
                  <a:pos x="connsiteX4591" y="connsiteY4591"/>
                </a:cxn>
                <a:cxn ang="0">
                  <a:pos x="connsiteX4592" y="connsiteY4592"/>
                </a:cxn>
                <a:cxn ang="0">
                  <a:pos x="connsiteX4593" y="connsiteY4593"/>
                </a:cxn>
                <a:cxn ang="0">
                  <a:pos x="connsiteX4594" y="connsiteY4594"/>
                </a:cxn>
                <a:cxn ang="0">
                  <a:pos x="connsiteX4595" y="connsiteY4595"/>
                </a:cxn>
                <a:cxn ang="0">
                  <a:pos x="connsiteX4596" y="connsiteY4596"/>
                </a:cxn>
                <a:cxn ang="0">
                  <a:pos x="connsiteX4597" y="connsiteY4597"/>
                </a:cxn>
                <a:cxn ang="0">
                  <a:pos x="connsiteX4598" y="connsiteY4598"/>
                </a:cxn>
                <a:cxn ang="0">
                  <a:pos x="connsiteX4599" y="connsiteY4599"/>
                </a:cxn>
                <a:cxn ang="0">
                  <a:pos x="connsiteX4600" y="connsiteY4600"/>
                </a:cxn>
                <a:cxn ang="0">
                  <a:pos x="connsiteX4601" y="connsiteY4601"/>
                </a:cxn>
                <a:cxn ang="0">
                  <a:pos x="connsiteX4602" y="connsiteY4602"/>
                </a:cxn>
                <a:cxn ang="0">
                  <a:pos x="connsiteX4603" y="connsiteY4603"/>
                </a:cxn>
                <a:cxn ang="0">
                  <a:pos x="connsiteX4604" y="connsiteY4604"/>
                </a:cxn>
                <a:cxn ang="0">
                  <a:pos x="connsiteX4605" y="connsiteY4605"/>
                </a:cxn>
                <a:cxn ang="0">
                  <a:pos x="connsiteX4606" y="connsiteY4606"/>
                </a:cxn>
                <a:cxn ang="0">
                  <a:pos x="connsiteX4607" y="connsiteY4607"/>
                </a:cxn>
                <a:cxn ang="0">
                  <a:pos x="connsiteX4608" y="connsiteY4608"/>
                </a:cxn>
                <a:cxn ang="0">
                  <a:pos x="connsiteX4609" y="connsiteY4609"/>
                </a:cxn>
                <a:cxn ang="0">
                  <a:pos x="connsiteX4610" y="connsiteY4610"/>
                </a:cxn>
                <a:cxn ang="0">
                  <a:pos x="connsiteX4611" y="connsiteY4611"/>
                </a:cxn>
                <a:cxn ang="0">
                  <a:pos x="connsiteX4612" y="connsiteY4612"/>
                </a:cxn>
                <a:cxn ang="0">
                  <a:pos x="connsiteX4613" y="connsiteY4613"/>
                </a:cxn>
                <a:cxn ang="0">
                  <a:pos x="connsiteX4614" y="connsiteY4614"/>
                </a:cxn>
                <a:cxn ang="0">
                  <a:pos x="connsiteX4615" y="connsiteY4615"/>
                </a:cxn>
                <a:cxn ang="0">
                  <a:pos x="connsiteX4616" y="connsiteY4616"/>
                </a:cxn>
                <a:cxn ang="0">
                  <a:pos x="connsiteX4617" y="connsiteY4617"/>
                </a:cxn>
                <a:cxn ang="0">
                  <a:pos x="connsiteX4618" y="connsiteY4618"/>
                </a:cxn>
                <a:cxn ang="0">
                  <a:pos x="connsiteX4619" y="connsiteY4619"/>
                </a:cxn>
                <a:cxn ang="0">
                  <a:pos x="connsiteX4620" y="connsiteY4620"/>
                </a:cxn>
                <a:cxn ang="0">
                  <a:pos x="connsiteX4621" y="connsiteY4621"/>
                </a:cxn>
                <a:cxn ang="0">
                  <a:pos x="connsiteX4622" y="connsiteY4622"/>
                </a:cxn>
                <a:cxn ang="0">
                  <a:pos x="connsiteX4623" y="connsiteY4623"/>
                </a:cxn>
                <a:cxn ang="0">
                  <a:pos x="connsiteX4624" y="connsiteY4624"/>
                </a:cxn>
                <a:cxn ang="0">
                  <a:pos x="connsiteX4625" y="connsiteY4625"/>
                </a:cxn>
                <a:cxn ang="0">
                  <a:pos x="connsiteX4626" y="connsiteY4626"/>
                </a:cxn>
                <a:cxn ang="0">
                  <a:pos x="connsiteX4627" y="connsiteY4627"/>
                </a:cxn>
                <a:cxn ang="0">
                  <a:pos x="connsiteX4628" y="connsiteY4628"/>
                </a:cxn>
                <a:cxn ang="0">
                  <a:pos x="connsiteX4629" y="connsiteY4629"/>
                </a:cxn>
                <a:cxn ang="0">
                  <a:pos x="connsiteX4630" y="connsiteY4630"/>
                </a:cxn>
                <a:cxn ang="0">
                  <a:pos x="connsiteX4631" y="connsiteY4631"/>
                </a:cxn>
                <a:cxn ang="0">
                  <a:pos x="connsiteX4632" y="connsiteY4632"/>
                </a:cxn>
                <a:cxn ang="0">
                  <a:pos x="connsiteX4633" y="connsiteY4633"/>
                </a:cxn>
                <a:cxn ang="0">
                  <a:pos x="connsiteX4634" y="connsiteY4634"/>
                </a:cxn>
                <a:cxn ang="0">
                  <a:pos x="connsiteX4635" y="connsiteY4635"/>
                </a:cxn>
                <a:cxn ang="0">
                  <a:pos x="connsiteX4636" y="connsiteY4636"/>
                </a:cxn>
                <a:cxn ang="0">
                  <a:pos x="connsiteX4637" y="connsiteY4637"/>
                </a:cxn>
                <a:cxn ang="0">
                  <a:pos x="connsiteX4638" y="connsiteY4638"/>
                </a:cxn>
                <a:cxn ang="0">
                  <a:pos x="connsiteX4639" y="connsiteY4639"/>
                </a:cxn>
                <a:cxn ang="0">
                  <a:pos x="connsiteX4640" y="connsiteY4640"/>
                </a:cxn>
                <a:cxn ang="0">
                  <a:pos x="connsiteX4641" y="connsiteY4641"/>
                </a:cxn>
                <a:cxn ang="0">
                  <a:pos x="connsiteX4642" y="connsiteY4642"/>
                </a:cxn>
                <a:cxn ang="0">
                  <a:pos x="connsiteX4643" y="connsiteY4643"/>
                </a:cxn>
                <a:cxn ang="0">
                  <a:pos x="connsiteX4644" y="connsiteY4644"/>
                </a:cxn>
                <a:cxn ang="0">
                  <a:pos x="connsiteX4645" y="connsiteY4645"/>
                </a:cxn>
                <a:cxn ang="0">
                  <a:pos x="connsiteX4646" y="connsiteY4646"/>
                </a:cxn>
                <a:cxn ang="0">
                  <a:pos x="connsiteX4647" y="connsiteY4647"/>
                </a:cxn>
                <a:cxn ang="0">
                  <a:pos x="connsiteX4648" y="connsiteY4648"/>
                </a:cxn>
                <a:cxn ang="0">
                  <a:pos x="connsiteX4649" y="connsiteY4649"/>
                </a:cxn>
                <a:cxn ang="0">
                  <a:pos x="connsiteX4650" y="connsiteY4650"/>
                </a:cxn>
                <a:cxn ang="0">
                  <a:pos x="connsiteX4651" y="connsiteY4651"/>
                </a:cxn>
                <a:cxn ang="0">
                  <a:pos x="connsiteX4652" y="connsiteY4652"/>
                </a:cxn>
                <a:cxn ang="0">
                  <a:pos x="connsiteX4653" y="connsiteY4653"/>
                </a:cxn>
                <a:cxn ang="0">
                  <a:pos x="connsiteX4654" y="connsiteY4654"/>
                </a:cxn>
                <a:cxn ang="0">
                  <a:pos x="connsiteX4655" y="connsiteY4655"/>
                </a:cxn>
                <a:cxn ang="0">
                  <a:pos x="connsiteX4656" y="connsiteY4656"/>
                </a:cxn>
                <a:cxn ang="0">
                  <a:pos x="connsiteX4657" y="connsiteY4657"/>
                </a:cxn>
                <a:cxn ang="0">
                  <a:pos x="connsiteX4658" y="connsiteY4658"/>
                </a:cxn>
                <a:cxn ang="0">
                  <a:pos x="connsiteX4659" y="connsiteY4659"/>
                </a:cxn>
                <a:cxn ang="0">
                  <a:pos x="connsiteX4660" y="connsiteY4660"/>
                </a:cxn>
                <a:cxn ang="0">
                  <a:pos x="connsiteX4661" y="connsiteY4661"/>
                </a:cxn>
                <a:cxn ang="0">
                  <a:pos x="connsiteX4662" y="connsiteY4662"/>
                </a:cxn>
                <a:cxn ang="0">
                  <a:pos x="connsiteX4663" y="connsiteY4663"/>
                </a:cxn>
                <a:cxn ang="0">
                  <a:pos x="connsiteX4664" y="connsiteY4664"/>
                </a:cxn>
                <a:cxn ang="0">
                  <a:pos x="connsiteX4665" y="connsiteY4665"/>
                </a:cxn>
                <a:cxn ang="0">
                  <a:pos x="connsiteX4666" y="connsiteY4666"/>
                </a:cxn>
                <a:cxn ang="0">
                  <a:pos x="connsiteX4667" y="connsiteY4667"/>
                </a:cxn>
                <a:cxn ang="0">
                  <a:pos x="connsiteX4668" y="connsiteY4668"/>
                </a:cxn>
                <a:cxn ang="0">
                  <a:pos x="connsiteX4669" y="connsiteY4669"/>
                </a:cxn>
                <a:cxn ang="0">
                  <a:pos x="connsiteX4670" y="connsiteY4670"/>
                </a:cxn>
                <a:cxn ang="0">
                  <a:pos x="connsiteX4671" y="connsiteY4671"/>
                </a:cxn>
                <a:cxn ang="0">
                  <a:pos x="connsiteX4672" y="connsiteY4672"/>
                </a:cxn>
                <a:cxn ang="0">
                  <a:pos x="connsiteX4673" y="connsiteY4673"/>
                </a:cxn>
                <a:cxn ang="0">
                  <a:pos x="connsiteX4674" y="connsiteY4674"/>
                </a:cxn>
                <a:cxn ang="0">
                  <a:pos x="connsiteX4675" y="connsiteY4675"/>
                </a:cxn>
                <a:cxn ang="0">
                  <a:pos x="connsiteX4676" y="connsiteY4676"/>
                </a:cxn>
                <a:cxn ang="0">
                  <a:pos x="connsiteX4677" y="connsiteY4677"/>
                </a:cxn>
                <a:cxn ang="0">
                  <a:pos x="connsiteX4678" y="connsiteY4678"/>
                </a:cxn>
                <a:cxn ang="0">
                  <a:pos x="connsiteX4679" y="connsiteY4679"/>
                </a:cxn>
                <a:cxn ang="0">
                  <a:pos x="connsiteX4680" y="connsiteY4680"/>
                </a:cxn>
                <a:cxn ang="0">
                  <a:pos x="connsiteX4681" y="connsiteY4681"/>
                </a:cxn>
                <a:cxn ang="0">
                  <a:pos x="connsiteX4682" y="connsiteY4682"/>
                </a:cxn>
                <a:cxn ang="0">
                  <a:pos x="connsiteX4683" y="connsiteY4683"/>
                </a:cxn>
                <a:cxn ang="0">
                  <a:pos x="connsiteX4684" y="connsiteY4684"/>
                </a:cxn>
                <a:cxn ang="0">
                  <a:pos x="connsiteX4685" y="connsiteY4685"/>
                </a:cxn>
                <a:cxn ang="0">
                  <a:pos x="connsiteX4686" y="connsiteY4686"/>
                </a:cxn>
                <a:cxn ang="0">
                  <a:pos x="connsiteX4687" y="connsiteY4687"/>
                </a:cxn>
                <a:cxn ang="0">
                  <a:pos x="connsiteX4688" y="connsiteY4688"/>
                </a:cxn>
                <a:cxn ang="0">
                  <a:pos x="connsiteX4689" y="connsiteY4689"/>
                </a:cxn>
                <a:cxn ang="0">
                  <a:pos x="connsiteX4690" y="connsiteY4690"/>
                </a:cxn>
                <a:cxn ang="0">
                  <a:pos x="connsiteX4691" y="connsiteY4691"/>
                </a:cxn>
                <a:cxn ang="0">
                  <a:pos x="connsiteX4692" y="connsiteY4692"/>
                </a:cxn>
                <a:cxn ang="0">
                  <a:pos x="connsiteX4693" y="connsiteY4693"/>
                </a:cxn>
                <a:cxn ang="0">
                  <a:pos x="connsiteX4694" y="connsiteY4694"/>
                </a:cxn>
                <a:cxn ang="0">
                  <a:pos x="connsiteX4695" y="connsiteY4695"/>
                </a:cxn>
                <a:cxn ang="0">
                  <a:pos x="connsiteX4696" y="connsiteY4696"/>
                </a:cxn>
                <a:cxn ang="0">
                  <a:pos x="connsiteX4697" y="connsiteY4697"/>
                </a:cxn>
                <a:cxn ang="0">
                  <a:pos x="connsiteX4698" y="connsiteY4698"/>
                </a:cxn>
                <a:cxn ang="0">
                  <a:pos x="connsiteX4699" y="connsiteY4699"/>
                </a:cxn>
                <a:cxn ang="0">
                  <a:pos x="connsiteX4700" y="connsiteY4700"/>
                </a:cxn>
                <a:cxn ang="0">
                  <a:pos x="connsiteX4701" y="connsiteY4701"/>
                </a:cxn>
                <a:cxn ang="0">
                  <a:pos x="connsiteX4702" y="connsiteY4702"/>
                </a:cxn>
                <a:cxn ang="0">
                  <a:pos x="connsiteX4703" y="connsiteY4703"/>
                </a:cxn>
                <a:cxn ang="0">
                  <a:pos x="connsiteX4704" y="connsiteY4704"/>
                </a:cxn>
                <a:cxn ang="0">
                  <a:pos x="connsiteX4705" y="connsiteY4705"/>
                </a:cxn>
                <a:cxn ang="0">
                  <a:pos x="connsiteX4706" y="connsiteY4706"/>
                </a:cxn>
                <a:cxn ang="0">
                  <a:pos x="connsiteX4707" y="connsiteY4707"/>
                </a:cxn>
                <a:cxn ang="0">
                  <a:pos x="connsiteX4708" y="connsiteY4708"/>
                </a:cxn>
                <a:cxn ang="0">
                  <a:pos x="connsiteX4709" y="connsiteY4709"/>
                </a:cxn>
                <a:cxn ang="0">
                  <a:pos x="connsiteX4710" y="connsiteY4710"/>
                </a:cxn>
                <a:cxn ang="0">
                  <a:pos x="connsiteX4711" y="connsiteY4711"/>
                </a:cxn>
                <a:cxn ang="0">
                  <a:pos x="connsiteX4712" y="connsiteY4712"/>
                </a:cxn>
                <a:cxn ang="0">
                  <a:pos x="connsiteX4713" y="connsiteY4713"/>
                </a:cxn>
                <a:cxn ang="0">
                  <a:pos x="connsiteX4714" y="connsiteY4714"/>
                </a:cxn>
                <a:cxn ang="0">
                  <a:pos x="connsiteX4715" y="connsiteY4715"/>
                </a:cxn>
                <a:cxn ang="0">
                  <a:pos x="connsiteX4716" y="connsiteY4716"/>
                </a:cxn>
                <a:cxn ang="0">
                  <a:pos x="connsiteX4717" y="connsiteY4717"/>
                </a:cxn>
                <a:cxn ang="0">
                  <a:pos x="connsiteX4718" y="connsiteY4718"/>
                </a:cxn>
                <a:cxn ang="0">
                  <a:pos x="connsiteX4719" y="connsiteY4719"/>
                </a:cxn>
                <a:cxn ang="0">
                  <a:pos x="connsiteX4720" y="connsiteY4720"/>
                </a:cxn>
                <a:cxn ang="0">
                  <a:pos x="connsiteX4721" y="connsiteY4721"/>
                </a:cxn>
                <a:cxn ang="0">
                  <a:pos x="connsiteX4722" y="connsiteY4722"/>
                </a:cxn>
                <a:cxn ang="0">
                  <a:pos x="connsiteX4723" y="connsiteY4723"/>
                </a:cxn>
                <a:cxn ang="0">
                  <a:pos x="connsiteX4724" y="connsiteY4724"/>
                </a:cxn>
                <a:cxn ang="0">
                  <a:pos x="connsiteX4725" y="connsiteY4725"/>
                </a:cxn>
                <a:cxn ang="0">
                  <a:pos x="connsiteX4726" y="connsiteY4726"/>
                </a:cxn>
                <a:cxn ang="0">
                  <a:pos x="connsiteX4727" y="connsiteY4727"/>
                </a:cxn>
                <a:cxn ang="0">
                  <a:pos x="connsiteX4728" y="connsiteY4728"/>
                </a:cxn>
                <a:cxn ang="0">
                  <a:pos x="connsiteX4729" y="connsiteY4729"/>
                </a:cxn>
                <a:cxn ang="0">
                  <a:pos x="connsiteX4730" y="connsiteY4730"/>
                </a:cxn>
                <a:cxn ang="0">
                  <a:pos x="connsiteX4731" y="connsiteY4731"/>
                </a:cxn>
                <a:cxn ang="0">
                  <a:pos x="connsiteX4732" y="connsiteY4732"/>
                </a:cxn>
                <a:cxn ang="0">
                  <a:pos x="connsiteX4733" y="connsiteY4733"/>
                </a:cxn>
                <a:cxn ang="0">
                  <a:pos x="connsiteX4734" y="connsiteY4734"/>
                </a:cxn>
                <a:cxn ang="0">
                  <a:pos x="connsiteX4735" y="connsiteY4735"/>
                </a:cxn>
                <a:cxn ang="0">
                  <a:pos x="connsiteX4736" y="connsiteY4736"/>
                </a:cxn>
                <a:cxn ang="0">
                  <a:pos x="connsiteX4737" y="connsiteY4737"/>
                </a:cxn>
                <a:cxn ang="0">
                  <a:pos x="connsiteX4738" y="connsiteY4738"/>
                </a:cxn>
                <a:cxn ang="0">
                  <a:pos x="connsiteX4739" y="connsiteY4739"/>
                </a:cxn>
                <a:cxn ang="0">
                  <a:pos x="connsiteX4740" y="connsiteY4740"/>
                </a:cxn>
                <a:cxn ang="0">
                  <a:pos x="connsiteX4741" y="connsiteY4741"/>
                </a:cxn>
                <a:cxn ang="0">
                  <a:pos x="connsiteX4742" y="connsiteY4742"/>
                </a:cxn>
                <a:cxn ang="0">
                  <a:pos x="connsiteX4743" y="connsiteY4743"/>
                </a:cxn>
                <a:cxn ang="0">
                  <a:pos x="connsiteX4744" y="connsiteY4744"/>
                </a:cxn>
                <a:cxn ang="0">
                  <a:pos x="connsiteX4745" y="connsiteY4745"/>
                </a:cxn>
                <a:cxn ang="0">
                  <a:pos x="connsiteX4746" y="connsiteY4746"/>
                </a:cxn>
                <a:cxn ang="0">
                  <a:pos x="connsiteX4747" y="connsiteY4747"/>
                </a:cxn>
                <a:cxn ang="0">
                  <a:pos x="connsiteX4748" y="connsiteY4748"/>
                </a:cxn>
                <a:cxn ang="0">
                  <a:pos x="connsiteX4749" y="connsiteY4749"/>
                </a:cxn>
                <a:cxn ang="0">
                  <a:pos x="connsiteX4750" y="connsiteY4750"/>
                </a:cxn>
                <a:cxn ang="0">
                  <a:pos x="connsiteX4751" y="connsiteY4751"/>
                </a:cxn>
                <a:cxn ang="0">
                  <a:pos x="connsiteX4752" y="connsiteY4752"/>
                </a:cxn>
                <a:cxn ang="0">
                  <a:pos x="connsiteX4753" y="connsiteY4753"/>
                </a:cxn>
                <a:cxn ang="0">
                  <a:pos x="connsiteX4754" y="connsiteY4754"/>
                </a:cxn>
                <a:cxn ang="0">
                  <a:pos x="connsiteX4755" y="connsiteY4755"/>
                </a:cxn>
                <a:cxn ang="0">
                  <a:pos x="connsiteX4756" y="connsiteY4756"/>
                </a:cxn>
                <a:cxn ang="0">
                  <a:pos x="connsiteX4757" y="connsiteY4757"/>
                </a:cxn>
                <a:cxn ang="0">
                  <a:pos x="connsiteX4758" y="connsiteY4758"/>
                </a:cxn>
                <a:cxn ang="0">
                  <a:pos x="connsiteX4759" y="connsiteY4759"/>
                </a:cxn>
                <a:cxn ang="0">
                  <a:pos x="connsiteX4760" y="connsiteY4760"/>
                </a:cxn>
                <a:cxn ang="0">
                  <a:pos x="connsiteX4761" y="connsiteY4761"/>
                </a:cxn>
                <a:cxn ang="0">
                  <a:pos x="connsiteX4762" y="connsiteY4762"/>
                </a:cxn>
                <a:cxn ang="0">
                  <a:pos x="connsiteX4763" y="connsiteY4763"/>
                </a:cxn>
                <a:cxn ang="0">
                  <a:pos x="connsiteX4764" y="connsiteY4764"/>
                </a:cxn>
                <a:cxn ang="0">
                  <a:pos x="connsiteX4765" y="connsiteY4765"/>
                </a:cxn>
                <a:cxn ang="0">
                  <a:pos x="connsiteX4766" y="connsiteY4766"/>
                </a:cxn>
                <a:cxn ang="0">
                  <a:pos x="connsiteX4767" y="connsiteY4767"/>
                </a:cxn>
                <a:cxn ang="0">
                  <a:pos x="connsiteX4768" y="connsiteY4768"/>
                </a:cxn>
                <a:cxn ang="0">
                  <a:pos x="connsiteX4769" y="connsiteY4769"/>
                </a:cxn>
                <a:cxn ang="0">
                  <a:pos x="connsiteX4770" y="connsiteY4770"/>
                </a:cxn>
                <a:cxn ang="0">
                  <a:pos x="connsiteX4771" y="connsiteY4771"/>
                </a:cxn>
                <a:cxn ang="0">
                  <a:pos x="connsiteX4772" y="connsiteY4772"/>
                </a:cxn>
                <a:cxn ang="0">
                  <a:pos x="connsiteX4773" y="connsiteY4773"/>
                </a:cxn>
                <a:cxn ang="0">
                  <a:pos x="connsiteX4774" y="connsiteY4774"/>
                </a:cxn>
                <a:cxn ang="0">
                  <a:pos x="connsiteX4775" y="connsiteY4775"/>
                </a:cxn>
                <a:cxn ang="0">
                  <a:pos x="connsiteX4776" y="connsiteY4776"/>
                </a:cxn>
                <a:cxn ang="0">
                  <a:pos x="connsiteX4777" y="connsiteY4777"/>
                </a:cxn>
                <a:cxn ang="0">
                  <a:pos x="connsiteX4778" y="connsiteY4778"/>
                </a:cxn>
                <a:cxn ang="0">
                  <a:pos x="connsiteX4779" y="connsiteY4779"/>
                </a:cxn>
                <a:cxn ang="0">
                  <a:pos x="connsiteX4780" y="connsiteY4780"/>
                </a:cxn>
                <a:cxn ang="0">
                  <a:pos x="connsiteX4781" y="connsiteY4781"/>
                </a:cxn>
                <a:cxn ang="0">
                  <a:pos x="connsiteX4782" y="connsiteY4782"/>
                </a:cxn>
                <a:cxn ang="0">
                  <a:pos x="connsiteX4783" y="connsiteY4783"/>
                </a:cxn>
                <a:cxn ang="0">
                  <a:pos x="connsiteX4784" y="connsiteY4784"/>
                </a:cxn>
                <a:cxn ang="0">
                  <a:pos x="connsiteX4785" y="connsiteY4785"/>
                </a:cxn>
                <a:cxn ang="0">
                  <a:pos x="connsiteX4786" y="connsiteY4786"/>
                </a:cxn>
                <a:cxn ang="0">
                  <a:pos x="connsiteX4787" y="connsiteY4787"/>
                </a:cxn>
                <a:cxn ang="0">
                  <a:pos x="connsiteX4788" y="connsiteY4788"/>
                </a:cxn>
                <a:cxn ang="0">
                  <a:pos x="connsiteX4789" y="connsiteY4789"/>
                </a:cxn>
                <a:cxn ang="0">
                  <a:pos x="connsiteX4790" y="connsiteY4790"/>
                </a:cxn>
                <a:cxn ang="0">
                  <a:pos x="connsiteX4791" y="connsiteY4791"/>
                </a:cxn>
                <a:cxn ang="0">
                  <a:pos x="connsiteX4792" y="connsiteY4792"/>
                </a:cxn>
                <a:cxn ang="0">
                  <a:pos x="connsiteX4793" y="connsiteY4793"/>
                </a:cxn>
                <a:cxn ang="0">
                  <a:pos x="connsiteX4794" y="connsiteY4794"/>
                </a:cxn>
                <a:cxn ang="0">
                  <a:pos x="connsiteX4795" y="connsiteY4795"/>
                </a:cxn>
                <a:cxn ang="0">
                  <a:pos x="connsiteX4796" y="connsiteY4796"/>
                </a:cxn>
                <a:cxn ang="0">
                  <a:pos x="connsiteX4797" y="connsiteY4797"/>
                </a:cxn>
                <a:cxn ang="0">
                  <a:pos x="connsiteX4798" y="connsiteY4798"/>
                </a:cxn>
                <a:cxn ang="0">
                  <a:pos x="connsiteX4799" y="connsiteY4799"/>
                </a:cxn>
                <a:cxn ang="0">
                  <a:pos x="connsiteX4800" y="connsiteY4800"/>
                </a:cxn>
                <a:cxn ang="0">
                  <a:pos x="connsiteX4801" y="connsiteY4801"/>
                </a:cxn>
                <a:cxn ang="0">
                  <a:pos x="connsiteX4802" y="connsiteY4802"/>
                </a:cxn>
                <a:cxn ang="0">
                  <a:pos x="connsiteX4803" y="connsiteY4803"/>
                </a:cxn>
                <a:cxn ang="0">
                  <a:pos x="connsiteX4804" y="connsiteY4804"/>
                </a:cxn>
                <a:cxn ang="0">
                  <a:pos x="connsiteX4805" y="connsiteY4805"/>
                </a:cxn>
                <a:cxn ang="0">
                  <a:pos x="connsiteX4806" y="connsiteY4806"/>
                </a:cxn>
                <a:cxn ang="0">
                  <a:pos x="connsiteX4807" y="connsiteY4807"/>
                </a:cxn>
                <a:cxn ang="0">
                  <a:pos x="connsiteX4808" y="connsiteY4808"/>
                </a:cxn>
                <a:cxn ang="0">
                  <a:pos x="connsiteX4809" y="connsiteY4809"/>
                </a:cxn>
                <a:cxn ang="0">
                  <a:pos x="connsiteX4810" y="connsiteY4810"/>
                </a:cxn>
                <a:cxn ang="0">
                  <a:pos x="connsiteX4811" y="connsiteY4811"/>
                </a:cxn>
                <a:cxn ang="0">
                  <a:pos x="connsiteX4812" y="connsiteY4812"/>
                </a:cxn>
                <a:cxn ang="0">
                  <a:pos x="connsiteX4813" y="connsiteY4813"/>
                </a:cxn>
                <a:cxn ang="0">
                  <a:pos x="connsiteX4814" y="connsiteY4814"/>
                </a:cxn>
                <a:cxn ang="0">
                  <a:pos x="connsiteX4815" y="connsiteY4815"/>
                </a:cxn>
                <a:cxn ang="0">
                  <a:pos x="connsiteX4816" y="connsiteY4816"/>
                </a:cxn>
                <a:cxn ang="0">
                  <a:pos x="connsiteX4817" y="connsiteY4817"/>
                </a:cxn>
                <a:cxn ang="0">
                  <a:pos x="connsiteX4818" y="connsiteY4818"/>
                </a:cxn>
                <a:cxn ang="0">
                  <a:pos x="connsiteX4819" y="connsiteY4819"/>
                </a:cxn>
                <a:cxn ang="0">
                  <a:pos x="connsiteX4820" y="connsiteY4820"/>
                </a:cxn>
                <a:cxn ang="0">
                  <a:pos x="connsiteX4821" y="connsiteY4821"/>
                </a:cxn>
                <a:cxn ang="0">
                  <a:pos x="connsiteX4822" y="connsiteY4822"/>
                </a:cxn>
                <a:cxn ang="0">
                  <a:pos x="connsiteX4823" y="connsiteY4823"/>
                </a:cxn>
                <a:cxn ang="0">
                  <a:pos x="connsiteX4824" y="connsiteY4824"/>
                </a:cxn>
                <a:cxn ang="0">
                  <a:pos x="connsiteX4825" y="connsiteY4825"/>
                </a:cxn>
                <a:cxn ang="0">
                  <a:pos x="connsiteX4826" y="connsiteY4826"/>
                </a:cxn>
                <a:cxn ang="0">
                  <a:pos x="connsiteX4827" y="connsiteY4827"/>
                </a:cxn>
                <a:cxn ang="0">
                  <a:pos x="connsiteX4828" y="connsiteY4828"/>
                </a:cxn>
                <a:cxn ang="0">
                  <a:pos x="connsiteX4829" y="connsiteY4829"/>
                </a:cxn>
                <a:cxn ang="0">
                  <a:pos x="connsiteX4830" y="connsiteY4830"/>
                </a:cxn>
                <a:cxn ang="0">
                  <a:pos x="connsiteX4831" y="connsiteY4831"/>
                </a:cxn>
                <a:cxn ang="0">
                  <a:pos x="connsiteX4832" y="connsiteY4832"/>
                </a:cxn>
                <a:cxn ang="0">
                  <a:pos x="connsiteX4833" y="connsiteY4833"/>
                </a:cxn>
                <a:cxn ang="0">
                  <a:pos x="connsiteX4834" y="connsiteY4834"/>
                </a:cxn>
                <a:cxn ang="0">
                  <a:pos x="connsiteX4835" y="connsiteY4835"/>
                </a:cxn>
                <a:cxn ang="0">
                  <a:pos x="connsiteX4836" y="connsiteY4836"/>
                </a:cxn>
                <a:cxn ang="0">
                  <a:pos x="connsiteX4837" y="connsiteY4837"/>
                </a:cxn>
                <a:cxn ang="0">
                  <a:pos x="connsiteX4838" y="connsiteY4838"/>
                </a:cxn>
                <a:cxn ang="0">
                  <a:pos x="connsiteX4839" y="connsiteY4839"/>
                </a:cxn>
                <a:cxn ang="0">
                  <a:pos x="connsiteX4840" y="connsiteY4840"/>
                </a:cxn>
                <a:cxn ang="0">
                  <a:pos x="connsiteX4841" y="connsiteY4841"/>
                </a:cxn>
                <a:cxn ang="0">
                  <a:pos x="connsiteX4842" y="connsiteY4842"/>
                </a:cxn>
                <a:cxn ang="0">
                  <a:pos x="connsiteX4843" y="connsiteY4843"/>
                </a:cxn>
                <a:cxn ang="0">
                  <a:pos x="connsiteX4844" y="connsiteY4844"/>
                </a:cxn>
                <a:cxn ang="0">
                  <a:pos x="connsiteX4845" y="connsiteY4845"/>
                </a:cxn>
                <a:cxn ang="0">
                  <a:pos x="connsiteX4846" y="connsiteY4846"/>
                </a:cxn>
                <a:cxn ang="0">
                  <a:pos x="connsiteX4847" y="connsiteY4847"/>
                </a:cxn>
                <a:cxn ang="0">
                  <a:pos x="connsiteX4848" y="connsiteY4848"/>
                </a:cxn>
                <a:cxn ang="0">
                  <a:pos x="connsiteX4849" y="connsiteY4849"/>
                </a:cxn>
                <a:cxn ang="0">
                  <a:pos x="connsiteX4850" y="connsiteY4850"/>
                </a:cxn>
                <a:cxn ang="0">
                  <a:pos x="connsiteX4851" y="connsiteY4851"/>
                </a:cxn>
                <a:cxn ang="0">
                  <a:pos x="connsiteX4852" y="connsiteY4852"/>
                </a:cxn>
                <a:cxn ang="0">
                  <a:pos x="connsiteX4853" y="connsiteY4853"/>
                </a:cxn>
                <a:cxn ang="0">
                  <a:pos x="connsiteX4854" y="connsiteY4854"/>
                </a:cxn>
                <a:cxn ang="0">
                  <a:pos x="connsiteX4855" y="connsiteY4855"/>
                </a:cxn>
                <a:cxn ang="0">
                  <a:pos x="connsiteX4856" y="connsiteY4856"/>
                </a:cxn>
                <a:cxn ang="0">
                  <a:pos x="connsiteX4857" y="connsiteY4857"/>
                </a:cxn>
                <a:cxn ang="0">
                  <a:pos x="connsiteX4858" y="connsiteY4858"/>
                </a:cxn>
                <a:cxn ang="0">
                  <a:pos x="connsiteX4859" y="connsiteY4859"/>
                </a:cxn>
                <a:cxn ang="0">
                  <a:pos x="connsiteX4860" y="connsiteY4860"/>
                </a:cxn>
                <a:cxn ang="0">
                  <a:pos x="connsiteX4861" y="connsiteY4861"/>
                </a:cxn>
                <a:cxn ang="0">
                  <a:pos x="connsiteX4862" y="connsiteY4862"/>
                </a:cxn>
                <a:cxn ang="0">
                  <a:pos x="connsiteX4863" y="connsiteY4863"/>
                </a:cxn>
                <a:cxn ang="0">
                  <a:pos x="connsiteX4864" y="connsiteY4864"/>
                </a:cxn>
                <a:cxn ang="0">
                  <a:pos x="connsiteX4865" y="connsiteY4865"/>
                </a:cxn>
                <a:cxn ang="0">
                  <a:pos x="connsiteX4866" y="connsiteY4866"/>
                </a:cxn>
                <a:cxn ang="0">
                  <a:pos x="connsiteX4867" y="connsiteY4867"/>
                </a:cxn>
                <a:cxn ang="0">
                  <a:pos x="connsiteX4868" y="connsiteY4868"/>
                </a:cxn>
                <a:cxn ang="0">
                  <a:pos x="connsiteX4869" y="connsiteY4869"/>
                </a:cxn>
                <a:cxn ang="0">
                  <a:pos x="connsiteX4870" y="connsiteY4870"/>
                </a:cxn>
                <a:cxn ang="0">
                  <a:pos x="connsiteX4871" y="connsiteY4871"/>
                </a:cxn>
                <a:cxn ang="0">
                  <a:pos x="connsiteX4872" y="connsiteY4872"/>
                </a:cxn>
                <a:cxn ang="0">
                  <a:pos x="connsiteX4873" y="connsiteY4873"/>
                </a:cxn>
                <a:cxn ang="0">
                  <a:pos x="connsiteX4874" y="connsiteY4874"/>
                </a:cxn>
                <a:cxn ang="0">
                  <a:pos x="connsiteX4875" y="connsiteY4875"/>
                </a:cxn>
                <a:cxn ang="0">
                  <a:pos x="connsiteX4876" y="connsiteY4876"/>
                </a:cxn>
                <a:cxn ang="0">
                  <a:pos x="connsiteX4877" y="connsiteY4877"/>
                </a:cxn>
                <a:cxn ang="0">
                  <a:pos x="connsiteX4878" y="connsiteY4878"/>
                </a:cxn>
                <a:cxn ang="0">
                  <a:pos x="connsiteX4879" y="connsiteY4879"/>
                </a:cxn>
                <a:cxn ang="0">
                  <a:pos x="connsiteX4880" y="connsiteY4880"/>
                </a:cxn>
                <a:cxn ang="0">
                  <a:pos x="connsiteX4881" y="connsiteY4881"/>
                </a:cxn>
                <a:cxn ang="0">
                  <a:pos x="connsiteX4882" y="connsiteY4882"/>
                </a:cxn>
                <a:cxn ang="0">
                  <a:pos x="connsiteX4883" y="connsiteY4883"/>
                </a:cxn>
                <a:cxn ang="0">
                  <a:pos x="connsiteX4884" y="connsiteY4884"/>
                </a:cxn>
                <a:cxn ang="0">
                  <a:pos x="connsiteX4885" y="connsiteY4885"/>
                </a:cxn>
                <a:cxn ang="0">
                  <a:pos x="connsiteX4886" y="connsiteY4886"/>
                </a:cxn>
                <a:cxn ang="0">
                  <a:pos x="connsiteX4887" y="connsiteY4887"/>
                </a:cxn>
                <a:cxn ang="0">
                  <a:pos x="connsiteX4888" y="connsiteY4888"/>
                </a:cxn>
                <a:cxn ang="0">
                  <a:pos x="connsiteX4889" y="connsiteY4889"/>
                </a:cxn>
                <a:cxn ang="0">
                  <a:pos x="connsiteX4890" y="connsiteY4890"/>
                </a:cxn>
                <a:cxn ang="0">
                  <a:pos x="connsiteX4891" y="connsiteY4891"/>
                </a:cxn>
                <a:cxn ang="0">
                  <a:pos x="connsiteX4892" y="connsiteY4892"/>
                </a:cxn>
                <a:cxn ang="0">
                  <a:pos x="connsiteX4893" y="connsiteY4893"/>
                </a:cxn>
                <a:cxn ang="0">
                  <a:pos x="connsiteX4894" y="connsiteY4894"/>
                </a:cxn>
                <a:cxn ang="0">
                  <a:pos x="connsiteX4895" y="connsiteY4895"/>
                </a:cxn>
                <a:cxn ang="0">
                  <a:pos x="connsiteX4896" y="connsiteY4896"/>
                </a:cxn>
                <a:cxn ang="0">
                  <a:pos x="connsiteX4897" y="connsiteY4897"/>
                </a:cxn>
                <a:cxn ang="0">
                  <a:pos x="connsiteX4898" y="connsiteY4898"/>
                </a:cxn>
                <a:cxn ang="0">
                  <a:pos x="connsiteX4899" y="connsiteY4899"/>
                </a:cxn>
                <a:cxn ang="0">
                  <a:pos x="connsiteX4900" y="connsiteY4900"/>
                </a:cxn>
                <a:cxn ang="0">
                  <a:pos x="connsiteX4901" y="connsiteY4901"/>
                </a:cxn>
                <a:cxn ang="0">
                  <a:pos x="connsiteX4902" y="connsiteY4902"/>
                </a:cxn>
                <a:cxn ang="0">
                  <a:pos x="connsiteX4903" y="connsiteY4903"/>
                </a:cxn>
                <a:cxn ang="0">
                  <a:pos x="connsiteX4904" y="connsiteY4904"/>
                </a:cxn>
                <a:cxn ang="0">
                  <a:pos x="connsiteX4905" y="connsiteY4905"/>
                </a:cxn>
                <a:cxn ang="0">
                  <a:pos x="connsiteX4906" y="connsiteY4906"/>
                </a:cxn>
                <a:cxn ang="0">
                  <a:pos x="connsiteX4907" y="connsiteY4907"/>
                </a:cxn>
                <a:cxn ang="0">
                  <a:pos x="connsiteX4908" y="connsiteY4908"/>
                </a:cxn>
                <a:cxn ang="0">
                  <a:pos x="connsiteX4909" y="connsiteY4909"/>
                </a:cxn>
                <a:cxn ang="0">
                  <a:pos x="connsiteX4910" y="connsiteY4910"/>
                </a:cxn>
                <a:cxn ang="0">
                  <a:pos x="connsiteX4911" y="connsiteY4911"/>
                </a:cxn>
                <a:cxn ang="0">
                  <a:pos x="connsiteX4912" y="connsiteY4912"/>
                </a:cxn>
                <a:cxn ang="0">
                  <a:pos x="connsiteX4913" y="connsiteY4913"/>
                </a:cxn>
                <a:cxn ang="0">
                  <a:pos x="connsiteX4914" y="connsiteY4914"/>
                </a:cxn>
                <a:cxn ang="0">
                  <a:pos x="connsiteX4915" y="connsiteY4915"/>
                </a:cxn>
                <a:cxn ang="0">
                  <a:pos x="connsiteX4916" y="connsiteY4916"/>
                </a:cxn>
                <a:cxn ang="0">
                  <a:pos x="connsiteX4917" y="connsiteY4917"/>
                </a:cxn>
                <a:cxn ang="0">
                  <a:pos x="connsiteX4918" y="connsiteY4918"/>
                </a:cxn>
                <a:cxn ang="0">
                  <a:pos x="connsiteX4919" y="connsiteY4919"/>
                </a:cxn>
                <a:cxn ang="0">
                  <a:pos x="connsiteX4920" y="connsiteY4920"/>
                </a:cxn>
                <a:cxn ang="0">
                  <a:pos x="connsiteX4921" y="connsiteY4921"/>
                </a:cxn>
                <a:cxn ang="0">
                  <a:pos x="connsiteX4922" y="connsiteY4922"/>
                </a:cxn>
                <a:cxn ang="0">
                  <a:pos x="connsiteX4923" y="connsiteY4923"/>
                </a:cxn>
                <a:cxn ang="0">
                  <a:pos x="connsiteX4924" y="connsiteY4924"/>
                </a:cxn>
                <a:cxn ang="0">
                  <a:pos x="connsiteX4925" y="connsiteY4925"/>
                </a:cxn>
                <a:cxn ang="0">
                  <a:pos x="connsiteX4926" y="connsiteY4926"/>
                </a:cxn>
                <a:cxn ang="0">
                  <a:pos x="connsiteX4927" y="connsiteY4927"/>
                </a:cxn>
                <a:cxn ang="0">
                  <a:pos x="connsiteX4928" y="connsiteY4928"/>
                </a:cxn>
                <a:cxn ang="0">
                  <a:pos x="connsiteX4929" y="connsiteY4929"/>
                </a:cxn>
                <a:cxn ang="0">
                  <a:pos x="connsiteX4930" y="connsiteY4930"/>
                </a:cxn>
                <a:cxn ang="0">
                  <a:pos x="connsiteX4931" y="connsiteY4931"/>
                </a:cxn>
                <a:cxn ang="0">
                  <a:pos x="connsiteX4932" y="connsiteY4932"/>
                </a:cxn>
                <a:cxn ang="0">
                  <a:pos x="connsiteX4933" y="connsiteY4933"/>
                </a:cxn>
                <a:cxn ang="0">
                  <a:pos x="connsiteX4934" y="connsiteY4934"/>
                </a:cxn>
                <a:cxn ang="0">
                  <a:pos x="connsiteX4935" y="connsiteY4935"/>
                </a:cxn>
                <a:cxn ang="0">
                  <a:pos x="connsiteX4936" y="connsiteY4936"/>
                </a:cxn>
                <a:cxn ang="0">
                  <a:pos x="connsiteX4937" y="connsiteY4937"/>
                </a:cxn>
                <a:cxn ang="0">
                  <a:pos x="connsiteX4938" y="connsiteY4938"/>
                </a:cxn>
                <a:cxn ang="0">
                  <a:pos x="connsiteX4939" y="connsiteY4939"/>
                </a:cxn>
                <a:cxn ang="0">
                  <a:pos x="connsiteX4940" y="connsiteY4940"/>
                </a:cxn>
                <a:cxn ang="0">
                  <a:pos x="connsiteX4941" y="connsiteY4941"/>
                </a:cxn>
                <a:cxn ang="0">
                  <a:pos x="connsiteX4942" y="connsiteY4942"/>
                </a:cxn>
                <a:cxn ang="0">
                  <a:pos x="connsiteX4943" y="connsiteY4943"/>
                </a:cxn>
                <a:cxn ang="0">
                  <a:pos x="connsiteX4944" y="connsiteY4944"/>
                </a:cxn>
                <a:cxn ang="0">
                  <a:pos x="connsiteX4945" y="connsiteY4945"/>
                </a:cxn>
                <a:cxn ang="0">
                  <a:pos x="connsiteX4946" y="connsiteY4946"/>
                </a:cxn>
                <a:cxn ang="0">
                  <a:pos x="connsiteX4947" y="connsiteY4947"/>
                </a:cxn>
                <a:cxn ang="0">
                  <a:pos x="connsiteX4948" y="connsiteY4948"/>
                </a:cxn>
                <a:cxn ang="0">
                  <a:pos x="connsiteX4949" y="connsiteY4949"/>
                </a:cxn>
                <a:cxn ang="0">
                  <a:pos x="connsiteX4950" y="connsiteY4950"/>
                </a:cxn>
                <a:cxn ang="0">
                  <a:pos x="connsiteX4951" y="connsiteY4951"/>
                </a:cxn>
                <a:cxn ang="0">
                  <a:pos x="connsiteX4952" y="connsiteY4952"/>
                </a:cxn>
                <a:cxn ang="0">
                  <a:pos x="connsiteX4953" y="connsiteY4953"/>
                </a:cxn>
                <a:cxn ang="0">
                  <a:pos x="connsiteX4954" y="connsiteY4954"/>
                </a:cxn>
                <a:cxn ang="0">
                  <a:pos x="connsiteX4955" y="connsiteY4955"/>
                </a:cxn>
                <a:cxn ang="0">
                  <a:pos x="connsiteX4956" y="connsiteY4956"/>
                </a:cxn>
                <a:cxn ang="0">
                  <a:pos x="connsiteX4957" y="connsiteY4957"/>
                </a:cxn>
                <a:cxn ang="0">
                  <a:pos x="connsiteX4958" y="connsiteY4958"/>
                </a:cxn>
                <a:cxn ang="0">
                  <a:pos x="connsiteX4959" y="connsiteY4959"/>
                </a:cxn>
                <a:cxn ang="0">
                  <a:pos x="connsiteX4960" y="connsiteY4960"/>
                </a:cxn>
                <a:cxn ang="0">
                  <a:pos x="connsiteX4961" y="connsiteY4961"/>
                </a:cxn>
                <a:cxn ang="0">
                  <a:pos x="connsiteX4962" y="connsiteY4962"/>
                </a:cxn>
                <a:cxn ang="0">
                  <a:pos x="connsiteX4963" y="connsiteY4963"/>
                </a:cxn>
                <a:cxn ang="0">
                  <a:pos x="connsiteX4964" y="connsiteY4964"/>
                </a:cxn>
                <a:cxn ang="0">
                  <a:pos x="connsiteX4965" y="connsiteY4965"/>
                </a:cxn>
                <a:cxn ang="0">
                  <a:pos x="connsiteX4966" y="connsiteY4966"/>
                </a:cxn>
                <a:cxn ang="0">
                  <a:pos x="connsiteX4967" y="connsiteY4967"/>
                </a:cxn>
                <a:cxn ang="0">
                  <a:pos x="connsiteX4968" y="connsiteY4968"/>
                </a:cxn>
                <a:cxn ang="0">
                  <a:pos x="connsiteX4969" y="connsiteY4969"/>
                </a:cxn>
                <a:cxn ang="0">
                  <a:pos x="connsiteX4970" y="connsiteY4970"/>
                </a:cxn>
                <a:cxn ang="0">
                  <a:pos x="connsiteX4971" y="connsiteY4971"/>
                </a:cxn>
                <a:cxn ang="0">
                  <a:pos x="connsiteX4972" y="connsiteY4972"/>
                </a:cxn>
                <a:cxn ang="0">
                  <a:pos x="connsiteX4973" y="connsiteY4973"/>
                </a:cxn>
                <a:cxn ang="0">
                  <a:pos x="connsiteX4974" y="connsiteY4974"/>
                </a:cxn>
                <a:cxn ang="0">
                  <a:pos x="connsiteX4975" y="connsiteY4975"/>
                </a:cxn>
                <a:cxn ang="0">
                  <a:pos x="connsiteX4976" y="connsiteY4976"/>
                </a:cxn>
                <a:cxn ang="0">
                  <a:pos x="connsiteX4977" y="connsiteY4977"/>
                </a:cxn>
                <a:cxn ang="0">
                  <a:pos x="connsiteX4978" y="connsiteY4978"/>
                </a:cxn>
                <a:cxn ang="0">
                  <a:pos x="connsiteX4979" y="connsiteY4979"/>
                </a:cxn>
                <a:cxn ang="0">
                  <a:pos x="connsiteX4980" y="connsiteY4980"/>
                </a:cxn>
                <a:cxn ang="0">
                  <a:pos x="connsiteX4981" y="connsiteY4981"/>
                </a:cxn>
                <a:cxn ang="0">
                  <a:pos x="connsiteX4982" y="connsiteY4982"/>
                </a:cxn>
                <a:cxn ang="0">
                  <a:pos x="connsiteX4983" y="connsiteY4983"/>
                </a:cxn>
                <a:cxn ang="0">
                  <a:pos x="connsiteX4984" y="connsiteY4984"/>
                </a:cxn>
                <a:cxn ang="0">
                  <a:pos x="connsiteX4985" y="connsiteY4985"/>
                </a:cxn>
                <a:cxn ang="0">
                  <a:pos x="connsiteX4986" y="connsiteY4986"/>
                </a:cxn>
                <a:cxn ang="0">
                  <a:pos x="connsiteX4987" y="connsiteY4987"/>
                </a:cxn>
                <a:cxn ang="0">
                  <a:pos x="connsiteX4988" y="connsiteY4988"/>
                </a:cxn>
                <a:cxn ang="0">
                  <a:pos x="connsiteX4989" y="connsiteY4989"/>
                </a:cxn>
                <a:cxn ang="0">
                  <a:pos x="connsiteX4990" y="connsiteY4990"/>
                </a:cxn>
                <a:cxn ang="0">
                  <a:pos x="connsiteX4991" y="connsiteY4991"/>
                </a:cxn>
                <a:cxn ang="0">
                  <a:pos x="connsiteX4992" y="connsiteY4992"/>
                </a:cxn>
                <a:cxn ang="0">
                  <a:pos x="connsiteX4993" y="connsiteY4993"/>
                </a:cxn>
                <a:cxn ang="0">
                  <a:pos x="connsiteX4994" y="connsiteY4994"/>
                </a:cxn>
                <a:cxn ang="0">
                  <a:pos x="connsiteX4995" y="connsiteY4995"/>
                </a:cxn>
                <a:cxn ang="0">
                  <a:pos x="connsiteX4996" y="connsiteY4996"/>
                </a:cxn>
                <a:cxn ang="0">
                  <a:pos x="connsiteX4997" y="connsiteY4997"/>
                </a:cxn>
                <a:cxn ang="0">
                  <a:pos x="connsiteX4998" y="connsiteY4998"/>
                </a:cxn>
                <a:cxn ang="0">
                  <a:pos x="connsiteX4999" y="connsiteY4999"/>
                </a:cxn>
                <a:cxn ang="0">
                  <a:pos x="connsiteX5000" y="connsiteY5000"/>
                </a:cxn>
                <a:cxn ang="0">
                  <a:pos x="connsiteX5001" y="connsiteY5001"/>
                </a:cxn>
                <a:cxn ang="0">
                  <a:pos x="connsiteX5002" y="connsiteY5002"/>
                </a:cxn>
                <a:cxn ang="0">
                  <a:pos x="connsiteX5003" y="connsiteY5003"/>
                </a:cxn>
                <a:cxn ang="0">
                  <a:pos x="connsiteX5004" y="connsiteY5004"/>
                </a:cxn>
                <a:cxn ang="0">
                  <a:pos x="connsiteX5005" y="connsiteY5005"/>
                </a:cxn>
                <a:cxn ang="0">
                  <a:pos x="connsiteX5006" y="connsiteY5006"/>
                </a:cxn>
                <a:cxn ang="0">
                  <a:pos x="connsiteX5007" y="connsiteY5007"/>
                </a:cxn>
                <a:cxn ang="0">
                  <a:pos x="connsiteX5008" y="connsiteY5008"/>
                </a:cxn>
                <a:cxn ang="0">
                  <a:pos x="connsiteX5009" y="connsiteY5009"/>
                </a:cxn>
                <a:cxn ang="0">
                  <a:pos x="connsiteX5010" y="connsiteY5010"/>
                </a:cxn>
                <a:cxn ang="0">
                  <a:pos x="connsiteX5011" y="connsiteY5011"/>
                </a:cxn>
                <a:cxn ang="0">
                  <a:pos x="connsiteX5012" y="connsiteY5012"/>
                </a:cxn>
                <a:cxn ang="0">
                  <a:pos x="connsiteX5013" y="connsiteY5013"/>
                </a:cxn>
                <a:cxn ang="0">
                  <a:pos x="connsiteX5014" y="connsiteY5014"/>
                </a:cxn>
                <a:cxn ang="0">
                  <a:pos x="connsiteX5015" y="connsiteY5015"/>
                </a:cxn>
                <a:cxn ang="0">
                  <a:pos x="connsiteX5016" y="connsiteY5016"/>
                </a:cxn>
                <a:cxn ang="0">
                  <a:pos x="connsiteX5017" y="connsiteY5017"/>
                </a:cxn>
                <a:cxn ang="0">
                  <a:pos x="connsiteX5018" y="connsiteY5018"/>
                </a:cxn>
                <a:cxn ang="0">
                  <a:pos x="connsiteX5019" y="connsiteY5019"/>
                </a:cxn>
                <a:cxn ang="0">
                  <a:pos x="connsiteX5020" y="connsiteY5020"/>
                </a:cxn>
                <a:cxn ang="0">
                  <a:pos x="connsiteX5021" y="connsiteY5021"/>
                </a:cxn>
                <a:cxn ang="0">
                  <a:pos x="connsiteX5022" y="connsiteY5022"/>
                </a:cxn>
                <a:cxn ang="0">
                  <a:pos x="connsiteX5023" y="connsiteY5023"/>
                </a:cxn>
                <a:cxn ang="0">
                  <a:pos x="connsiteX5024" y="connsiteY5024"/>
                </a:cxn>
                <a:cxn ang="0">
                  <a:pos x="connsiteX5025" y="connsiteY5025"/>
                </a:cxn>
                <a:cxn ang="0">
                  <a:pos x="connsiteX5026" y="connsiteY5026"/>
                </a:cxn>
                <a:cxn ang="0">
                  <a:pos x="connsiteX5027" y="connsiteY5027"/>
                </a:cxn>
                <a:cxn ang="0">
                  <a:pos x="connsiteX5028" y="connsiteY5028"/>
                </a:cxn>
                <a:cxn ang="0">
                  <a:pos x="connsiteX5029" y="connsiteY5029"/>
                </a:cxn>
                <a:cxn ang="0">
                  <a:pos x="connsiteX5030" y="connsiteY5030"/>
                </a:cxn>
                <a:cxn ang="0">
                  <a:pos x="connsiteX5031" y="connsiteY5031"/>
                </a:cxn>
                <a:cxn ang="0">
                  <a:pos x="connsiteX5032" y="connsiteY5032"/>
                </a:cxn>
                <a:cxn ang="0">
                  <a:pos x="connsiteX5033" y="connsiteY5033"/>
                </a:cxn>
                <a:cxn ang="0">
                  <a:pos x="connsiteX5034" y="connsiteY5034"/>
                </a:cxn>
                <a:cxn ang="0">
                  <a:pos x="connsiteX5035" y="connsiteY5035"/>
                </a:cxn>
                <a:cxn ang="0">
                  <a:pos x="connsiteX5036" y="connsiteY5036"/>
                </a:cxn>
                <a:cxn ang="0">
                  <a:pos x="connsiteX5037" y="connsiteY5037"/>
                </a:cxn>
                <a:cxn ang="0">
                  <a:pos x="connsiteX5038" y="connsiteY5038"/>
                </a:cxn>
                <a:cxn ang="0">
                  <a:pos x="connsiteX5039" y="connsiteY5039"/>
                </a:cxn>
                <a:cxn ang="0">
                  <a:pos x="connsiteX5040" y="connsiteY5040"/>
                </a:cxn>
                <a:cxn ang="0">
                  <a:pos x="connsiteX5041" y="connsiteY5041"/>
                </a:cxn>
                <a:cxn ang="0">
                  <a:pos x="connsiteX5042" y="connsiteY5042"/>
                </a:cxn>
                <a:cxn ang="0">
                  <a:pos x="connsiteX5043" y="connsiteY5043"/>
                </a:cxn>
                <a:cxn ang="0">
                  <a:pos x="connsiteX5044" y="connsiteY5044"/>
                </a:cxn>
                <a:cxn ang="0">
                  <a:pos x="connsiteX5045" y="connsiteY5045"/>
                </a:cxn>
                <a:cxn ang="0">
                  <a:pos x="connsiteX5046" y="connsiteY5046"/>
                </a:cxn>
                <a:cxn ang="0">
                  <a:pos x="connsiteX5047" y="connsiteY5047"/>
                </a:cxn>
                <a:cxn ang="0">
                  <a:pos x="connsiteX5048" y="connsiteY5048"/>
                </a:cxn>
                <a:cxn ang="0">
                  <a:pos x="connsiteX5049" y="connsiteY5049"/>
                </a:cxn>
                <a:cxn ang="0">
                  <a:pos x="connsiteX5050" y="connsiteY5050"/>
                </a:cxn>
                <a:cxn ang="0">
                  <a:pos x="connsiteX5051" y="connsiteY5051"/>
                </a:cxn>
                <a:cxn ang="0">
                  <a:pos x="connsiteX5052" y="connsiteY5052"/>
                </a:cxn>
                <a:cxn ang="0">
                  <a:pos x="connsiteX5053" y="connsiteY5053"/>
                </a:cxn>
                <a:cxn ang="0">
                  <a:pos x="connsiteX5054" y="connsiteY5054"/>
                </a:cxn>
                <a:cxn ang="0">
                  <a:pos x="connsiteX5055" y="connsiteY5055"/>
                </a:cxn>
                <a:cxn ang="0">
                  <a:pos x="connsiteX5056" y="connsiteY5056"/>
                </a:cxn>
                <a:cxn ang="0">
                  <a:pos x="connsiteX5057" y="connsiteY5057"/>
                </a:cxn>
                <a:cxn ang="0">
                  <a:pos x="connsiteX5058" y="connsiteY5058"/>
                </a:cxn>
                <a:cxn ang="0">
                  <a:pos x="connsiteX5059" y="connsiteY5059"/>
                </a:cxn>
                <a:cxn ang="0">
                  <a:pos x="connsiteX5060" y="connsiteY5060"/>
                </a:cxn>
                <a:cxn ang="0">
                  <a:pos x="connsiteX5061" y="connsiteY5061"/>
                </a:cxn>
                <a:cxn ang="0">
                  <a:pos x="connsiteX5062" y="connsiteY5062"/>
                </a:cxn>
                <a:cxn ang="0">
                  <a:pos x="connsiteX5063" y="connsiteY5063"/>
                </a:cxn>
                <a:cxn ang="0">
                  <a:pos x="connsiteX5064" y="connsiteY5064"/>
                </a:cxn>
                <a:cxn ang="0">
                  <a:pos x="connsiteX5065" y="connsiteY5065"/>
                </a:cxn>
                <a:cxn ang="0">
                  <a:pos x="connsiteX5066" y="connsiteY5066"/>
                </a:cxn>
                <a:cxn ang="0">
                  <a:pos x="connsiteX5067" y="connsiteY5067"/>
                </a:cxn>
                <a:cxn ang="0">
                  <a:pos x="connsiteX5068" y="connsiteY5068"/>
                </a:cxn>
                <a:cxn ang="0">
                  <a:pos x="connsiteX5069" y="connsiteY5069"/>
                </a:cxn>
                <a:cxn ang="0">
                  <a:pos x="connsiteX5070" y="connsiteY5070"/>
                </a:cxn>
                <a:cxn ang="0">
                  <a:pos x="connsiteX5071" y="connsiteY5071"/>
                </a:cxn>
                <a:cxn ang="0">
                  <a:pos x="connsiteX5072" y="connsiteY5072"/>
                </a:cxn>
                <a:cxn ang="0">
                  <a:pos x="connsiteX5073" y="connsiteY5073"/>
                </a:cxn>
                <a:cxn ang="0">
                  <a:pos x="connsiteX5074" y="connsiteY5074"/>
                </a:cxn>
                <a:cxn ang="0">
                  <a:pos x="connsiteX5075" y="connsiteY5075"/>
                </a:cxn>
                <a:cxn ang="0">
                  <a:pos x="connsiteX5076" y="connsiteY5076"/>
                </a:cxn>
                <a:cxn ang="0">
                  <a:pos x="connsiteX5077" y="connsiteY5077"/>
                </a:cxn>
                <a:cxn ang="0">
                  <a:pos x="connsiteX5078" y="connsiteY5078"/>
                </a:cxn>
                <a:cxn ang="0">
                  <a:pos x="connsiteX5079" y="connsiteY5079"/>
                </a:cxn>
                <a:cxn ang="0">
                  <a:pos x="connsiteX5080" y="connsiteY5080"/>
                </a:cxn>
                <a:cxn ang="0">
                  <a:pos x="connsiteX5081" y="connsiteY5081"/>
                </a:cxn>
                <a:cxn ang="0">
                  <a:pos x="connsiteX5082" y="connsiteY5082"/>
                </a:cxn>
                <a:cxn ang="0">
                  <a:pos x="connsiteX5083" y="connsiteY5083"/>
                </a:cxn>
                <a:cxn ang="0">
                  <a:pos x="connsiteX5084" y="connsiteY5084"/>
                </a:cxn>
                <a:cxn ang="0">
                  <a:pos x="connsiteX5085" y="connsiteY5085"/>
                </a:cxn>
                <a:cxn ang="0">
                  <a:pos x="connsiteX5086" y="connsiteY5086"/>
                </a:cxn>
                <a:cxn ang="0">
                  <a:pos x="connsiteX5087" y="connsiteY5087"/>
                </a:cxn>
                <a:cxn ang="0">
                  <a:pos x="connsiteX5088" y="connsiteY5088"/>
                </a:cxn>
                <a:cxn ang="0">
                  <a:pos x="connsiteX5089" y="connsiteY5089"/>
                </a:cxn>
                <a:cxn ang="0">
                  <a:pos x="connsiteX5090" y="connsiteY5090"/>
                </a:cxn>
                <a:cxn ang="0">
                  <a:pos x="connsiteX5091" y="connsiteY5091"/>
                </a:cxn>
                <a:cxn ang="0">
                  <a:pos x="connsiteX5092" y="connsiteY5092"/>
                </a:cxn>
                <a:cxn ang="0">
                  <a:pos x="connsiteX5093" y="connsiteY5093"/>
                </a:cxn>
                <a:cxn ang="0">
                  <a:pos x="connsiteX5094" y="connsiteY5094"/>
                </a:cxn>
                <a:cxn ang="0">
                  <a:pos x="connsiteX5095" y="connsiteY5095"/>
                </a:cxn>
                <a:cxn ang="0">
                  <a:pos x="connsiteX5096" y="connsiteY5096"/>
                </a:cxn>
                <a:cxn ang="0">
                  <a:pos x="connsiteX5097" y="connsiteY5097"/>
                </a:cxn>
                <a:cxn ang="0">
                  <a:pos x="connsiteX5098" y="connsiteY5098"/>
                </a:cxn>
                <a:cxn ang="0">
                  <a:pos x="connsiteX5099" y="connsiteY5099"/>
                </a:cxn>
                <a:cxn ang="0">
                  <a:pos x="connsiteX5100" y="connsiteY5100"/>
                </a:cxn>
                <a:cxn ang="0">
                  <a:pos x="connsiteX5101" y="connsiteY5101"/>
                </a:cxn>
                <a:cxn ang="0">
                  <a:pos x="connsiteX5102" y="connsiteY5102"/>
                </a:cxn>
                <a:cxn ang="0">
                  <a:pos x="connsiteX5103" y="connsiteY5103"/>
                </a:cxn>
                <a:cxn ang="0">
                  <a:pos x="connsiteX5104" y="connsiteY5104"/>
                </a:cxn>
                <a:cxn ang="0">
                  <a:pos x="connsiteX5105" y="connsiteY5105"/>
                </a:cxn>
                <a:cxn ang="0">
                  <a:pos x="connsiteX5106" y="connsiteY5106"/>
                </a:cxn>
                <a:cxn ang="0">
                  <a:pos x="connsiteX5107" y="connsiteY5107"/>
                </a:cxn>
                <a:cxn ang="0">
                  <a:pos x="connsiteX5108" y="connsiteY5108"/>
                </a:cxn>
                <a:cxn ang="0">
                  <a:pos x="connsiteX5109" y="connsiteY5109"/>
                </a:cxn>
                <a:cxn ang="0">
                  <a:pos x="connsiteX5110" y="connsiteY5110"/>
                </a:cxn>
                <a:cxn ang="0">
                  <a:pos x="connsiteX5111" y="connsiteY5111"/>
                </a:cxn>
                <a:cxn ang="0">
                  <a:pos x="connsiteX5112" y="connsiteY5112"/>
                </a:cxn>
                <a:cxn ang="0">
                  <a:pos x="connsiteX5113" y="connsiteY5113"/>
                </a:cxn>
                <a:cxn ang="0">
                  <a:pos x="connsiteX5114" y="connsiteY5114"/>
                </a:cxn>
                <a:cxn ang="0">
                  <a:pos x="connsiteX5115" y="connsiteY5115"/>
                </a:cxn>
                <a:cxn ang="0">
                  <a:pos x="connsiteX5116" y="connsiteY5116"/>
                </a:cxn>
                <a:cxn ang="0">
                  <a:pos x="connsiteX5117" y="connsiteY5117"/>
                </a:cxn>
                <a:cxn ang="0">
                  <a:pos x="connsiteX5118" y="connsiteY5118"/>
                </a:cxn>
                <a:cxn ang="0">
                  <a:pos x="connsiteX5119" y="connsiteY5119"/>
                </a:cxn>
                <a:cxn ang="0">
                  <a:pos x="connsiteX5120" y="connsiteY5120"/>
                </a:cxn>
                <a:cxn ang="0">
                  <a:pos x="connsiteX5121" y="connsiteY5121"/>
                </a:cxn>
                <a:cxn ang="0">
                  <a:pos x="connsiteX5122" y="connsiteY5122"/>
                </a:cxn>
                <a:cxn ang="0">
                  <a:pos x="connsiteX5123" y="connsiteY5123"/>
                </a:cxn>
                <a:cxn ang="0">
                  <a:pos x="connsiteX5124" y="connsiteY5124"/>
                </a:cxn>
                <a:cxn ang="0">
                  <a:pos x="connsiteX5125" y="connsiteY5125"/>
                </a:cxn>
                <a:cxn ang="0">
                  <a:pos x="connsiteX5126" y="connsiteY5126"/>
                </a:cxn>
                <a:cxn ang="0">
                  <a:pos x="connsiteX5127" y="connsiteY5127"/>
                </a:cxn>
                <a:cxn ang="0">
                  <a:pos x="connsiteX5128" y="connsiteY5128"/>
                </a:cxn>
                <a:cxn ang="0">
                  <a:pos x="connsiteX5129" y="connsiteY5129"/>
                </a:cxn>
                <a:cxn ang="0">
                  <a:pos x="connsiteX5130" y="connsiteY5130"/>
                </a:cxn>
                <a:cxn ang="0">
                  <a:pos x="connsiteX5131" y="connsiteY5131"/>
                </a:cxn>
                <a:cxn ang="0">
                  <a:pos x="connsiteX5132" y="connsiteY5132"/>
                </a:cxn>
                <a:cxn ang="0">
                  <a:pos x="connsiteX5133" y="connsiteY5133"/>
                </a:cxn>
                <a:cxn ang="0">
                  <a:pos x="connsiteX5134" y="connsiteY5134"/>
                </a:cxn>
                <a:cxn ang="0">
                  <a:pos x="connsiteX5135" y="connsiteY5135"/>
                </a:cxn>
                <a:cxn ang="0">
                  <a:pos x="connsiteX5136" y="connsiteY5136"/>
                </a:cxn>
                <a:cxn ang="0">
                  <a:pos x="connsiteX5137" y="connsiteY5137"/>
                </a:cxn>
                <a:cxn ang="0">
                  <a:pos x="connsiteX5138" y="connsiteY5138"/>
                </a:cxn>
                <a:cxn ang="0">
                  <a:pos x="connsiteX5139" y="connsiteY5139"/>
                </a:cxn>
                <a:cxn ang="0">
                  <a:pos x="connsiteX5140" y="connsiteY5140"/>
                </a:cxn>
                <a:cxn ang="0">
                  <a:pos x="connsiteX5141" y="connsiteY5141"/>
                </a:cxn>
                <a:cxn ang="0">
                  <a:pos x="connsiteX5142" y="connsiteY5142"/>
                </a:cxn>
                <a:cxn ang="0">
                  <a:pos x="connsiteX5143" y="connsiteY5143"/>
                </a:cxn>
                <a:cxn ang="0">
                  <a:pos x="connsiteX5144" y="connsiteY5144"/>
                </a:cxn>
                <a:cxn ang="0">
                  <a:pos x="connsiteX5145" y="connsiteY5145"/>
                </a:cxn>
                <a:cxn ang="0">
                  <a:pos x="connsiteX5146" y="connsiteY5146"/>
                </a:cxn>
                <a:cxn ang="0">
                  <a:pos x="connsiteX5147" y="connsiteY5147"/>
                </a:cxn>
                <a:cxn ang="0">
                  <a:pos x="connsiteX5148" y="connsiteY5148"/>
                </a:cxn>
                <a:cxn ang="0">
                  <a:pos x="connsiteX5149" y="connsiteY5149"/>
                </a:cxn>
                <a:cxn ang="0">
                  <a:pos x="connsiteX5150" y="connsiteY5150"/>
                </a:cxn>
                <a:cxn ang="0">
                  <a:pos x="connsiteX5151" y="connsiteY5151"/>
                </a:cxn>
                <a:cxn ang="0">
                  <a:pos x="connsiteX5152" y="connsiteY5152"/>
                </a:cxn>
                <a:cxn ang="0">
                  <a:pos x="connsiteX5153" y="connsiteY5153"/>
                </a:cxn>
                <a:cxn ang="0">
                  <a:pos x="connsiteX5154" y="connsiteY5154"/>
                </a:cxn>
                <a:cxn ang="0">
                  <a:pos x="connsiteX5155" y="connsiteY5155"/>
                </a:cxn>
                <a:cxn ang="0">
                  <a:pos x="connsiteX5156" y="connsiteY5156"/>
                </a:cxn>
                <a:cxn ang="0">
                  <a:pos x="connsiteX5157" y="connsiteY5157"/>
                </a:cxn>
                <a:cxn ang="0">
                  <a:pos x="connsiteX5158" y="connsiteY5158"/>
                </a:cxn>
                <a:cxn ang="0">
                  <a:pos x="connsiteX5159" y="connsiteY5159"/>
                </a:cxn>
                <a:cxn ang="0">
                  <a:pos x="connsiteX5160" y="connsiteY5160"/>
                </a:cxn>
                <a:cxn ang="0">
                  <a:pos x="connsiteX5161" y="connsiteY5161"/>
                </a:cxn>
                <a:cxn ang="0">
                  <a:pos x="connsiteX5162" y="connsiteY5162"/>
                </a:cxn>
                <a:cxn ang="0">
                  <a:pos x="connsiteX5163" y="connsiteY5163"/>
                </a:cxn>
                <a:cxn ang="0">
                  <a:pos x="connsiteX5164" y="connsiteY5164"/>
                </a:cxn>
                <a:cxn ang="0">
                  <a:pos x="connsiteX5165" y="connsiteY5165"/>
                </a:cxn>
                <a:cxn ang="0">
                  <a:pos x="connsiteX5166" y="connsiteY5166"/>
                </a:cxn>
                <a:cxn ang="0">
                  <a:pos x="connsiteX5167" y="connsiteY5167"/>
                </a:cxn>
                <a:cxn ang="0">
                  <a:pos x="connsiteX5168" y="connsiteY5168"/>
                </a:cxn>
                <a:cxn ang="0">
                  <a:pos x="connsiteX5169" y="connsiteY5169"/>
                </a:cxn>
                <a:cxn ang="0">
                  <a:pos x="connsiteX5170" y="connsiteY5170"/>
                </a:cxn>
                <a:cxn ang="0">
                  <a:pos x="connsiteX5171" y="connsiteY5171"/>
                </a:cxn>
                <a:cxn ang="0">
                  <a:pos x="connsiteX5172" y="connsiteY5172"/>
                </a:cxn>
                <a:cxn ang="0">
                  <a:pos x="connsiteX5173" y="connsiteY5173"/>
                </a:cxn>
                <a:cxn ang="0">
                  <a:pos x="connsiteX5174" y="connsiteY5174"/>
                </a:cxn>
                <a:cxn ang="0">
                  <a:pos x="connsiteX5175" y="connsiteY5175"/>
                </a:cxn>
                <a:cxn ang="0">
                  <a:pos x="connsiteX5176" y="connsiteY5176"/>
                </a:cxn>
                <a:cxn ang="0">
                  <a:pos x="connsiteX5177" y="connsiteY5177"/>
                </a:cxn>
                <a:cxn ang="0">
                  <a:pos x="connsiteX5178" y="connsiteY5178"/>
                </a:cxn>
                <a:cxn ang="0">
                  <a:pos x="connsiteX5179" y="connsiteY5179"/>
                </a:cxn>
                <a:cxn ang="0">
                  <a:pos x="connsiteX5180" y="connsiteY5180"/>
                </a:cxn>
                <a:cxn ang="0">
                  <a:pos x="connsiteX5181" y="connsiteY5181"/>
                </a:cxn>
                <a:cxn ang="0">
                  <a:pos x="connsiteX5182" y="connsiteY5182"/>
                </a:cxn>
                <a:cxn ang="0">
                  <a:pos x="connsiteX5183" y="connsiteY5183"/>
                </a:cxn>
                <a:cxn ang="0">
                  <a:pos x="connsiteX5184" y="connsiteY5184"/>
                </a:cxn>
                <a:cxn ang="0">
                  <a:pos x="connsiteX5185" y="connsiteY5185"/>
                </a:cxn>
                <a:cxn ang="0">
                  <a:pos x="connsiteX5186" y="connsiteY5186"/>
                </a:cxn>
                <a:cxn ang="0">
                  <a:pos x="connsiteX5187" y="connsiteY5187"/>
                </a:cxn>
                <a:cxn ang="0">
                  <a:pos x="connsiteX5188" y="connsiteY5188"/>
                </a:cxn>
                <a:cxn ang="0">
                  <a:pos x="connsiteX5189" y="connsiteY5189"/>
                </a:cxn>
                <a:cxn ang="0">
                  <a:pos x="connsiteX5190" y="connsiteY5190"/>
                </a:cxn>
                <a:cxn ang="0">
                  <a:pos x="connsiteX5191" y="connsiteY5191"/>
                </a:cxn>
                <a:cxn ang="0">
                  <a:pos x="connsiteX5192" y="connsiteY5192"/>
                </a:cxn>
                <a:cxn ang="0">
                  <a:pos x="connsiteX5193" y="connsiteY5193"/>
                </a:cxn>
                <a:cxn ang="0">
                  <a:pos x="connsiteX5194" y="connsiteY5194"/>
                </a:cxn>
                <a:cxn ang="0">
                  <a:pos x="connsiteX5195" y="connsiteY5195"/>
                </a:cxn>
                <a:cxn ang="0">
                  <a:pos x="connsiteX5196" y="connsiteY5196"/>
                </a:cxn>
                <a:cxn ang="0">
                  <a:pos x="connsiteX5197" y="connsiteY5197"/>
                </a:cxn>
                <a:cxn ang="0">
                  <a:pos x="connsiteX5198" y="connsiteY5198"/>
                </a:cxn>
                <a:cxn ang="0">
                  <a:pos x="connsiteX5199" y="connsiteY5199"/>
                </a:cxn>
                <a:cxn ang="0">
                  <a:pos x="connsiteX5200" y="connsiteY5200"/>
                </a:cxn>
                <a:cxn ang="0">
                  <a:pos x="connsiteX5201" y="connsiteY5201"/>
                </a:cxn>
                <a:cxn ang="0">
                  <a:pos x="connsiteX5202" y="connsiteY5202"/>
                </a:cxn>
                <a:cxn ang="0">
                  <a:pos x="connsiteX5203" y="connsiteY5203"/>
                </a:cxn>
                <a:cxn ang="0">
                  <a:pos x="connsiteX5204" y="connsiteY5204"/>
                </a:cxn>
                <a:cxn ang="0">
                  <a:pos x="connsiteX5205" y="connsiteY5205"/>
                </a:cxn>
                <a:cxn ang="0">
                  <a:pos x="connsiteX5206" y="connsiteY5206"/>
                </a:cxn>
                <a:cxn ang="0">
                  <a:pos x="connsiteX5207" y="connsiteY5207"/>
                </a:cxn>
                <a:cxn ang="0">
                  <a:pos x="connsiteX5208" y="connsiteY5208"/>
                </a:cxn>
                <a:cxn ang="0">
                  <a:pos x="connsiteX5209" y="connsiteY5209"/>
                </a:cxn>
                <a:cxn ang="0">
                  <a:pos x="connsiteX5210" y="connsiteY5210"/>
                </a:cxn>
                <a:cxn ang="0">
                  <a:pos x="connsiteX5211" y="connsiteY5211"/>
                </a:cxn>
                <a:cxn ang="0">
                  <a:pos x="connsiteX5212" y="connsiteY5212"/>
                </a:cxn>
                <a:cxn ang="0">
                  <a:pos x="connsiteX5213" y="connsiteY5213"/>
                </a:cxn>
                <a:cxn ang="0">
                  <a:pos x="connsiteX5214" y="connsiteY5214"/>
                </a:cxn>
                <a:cxn ang="0">
                  <a:pos x="connsiteX5215" y="connsiteY5215"/>
                </a:cxn>
                <a:cxn ang="0">
                  <a:pos x="connsiteX5216" y="connsiteY5216"/>
                </a:cxn>
                <a:cxn ang="0">
                  <a:pos x="connsiteX5217" y="connsiteY5217"/>
                </a:cxn>
                <a:cxn ang="0">
                  <a:pos x="connsiteX5218" y="connsiteY5218"/>
                </a:cxn>
                <a:cxn ang="0">
                  <a:pos x="connsiteX5219" y="connsiteY5219"/>
                </a:cxn>
                <a:cxn ang="0">
                  <a:pos x="connsiteX5220" y="connsiteY5220"/>
                </a:cxn>
                <a:cxn ang="0">
                  <a:pos x="connsiteX5221" y="connsiteY5221"/>
                </a:cxn>
                <a:cxn ang="0">
                  <a:pos x="connsiteX5222" y="connsiteY5222"/>
                </a:cxn>
                <a:cxn ang="0">
                  <a:pos x="connsiteX5223" y="connsiteY5223"/>
                </a:cxn>
                <a:cxn ang="0">
                  <a:pos x="connsiteX5224" y="connsiteY5224"/>
                </a:cxn>
                <a:cxn ang="0">
                  <a:pos x="connsiteX5225" y="connsiteY5225"/>
                </a:cxn>
                <a:cxn ang="0">
                  <a:pos x="connsiteX5226" y="connsiteY5226"/>
                </a:cxn>
                <a:cxn ang="0">
                  <a:pos x="connsiteX5227" y="connsiteY5227"/>
                </a:cxn>
                <a:cxn ang="0">
                  <a:pos x="connsiteX5228" y="connsiteY5228"/>
                </a:cxn>
                <a:cxn ang="0">
                  <a:pos x="connsiteX5229" y="connsiteY5229"/>
                </a:cxn>
                <a:cxn ang="0">
                  <a:pos x="connsiteX5230" y="connsiteY5230"/>
                </a:cxn>
                <a:cxn ang="0">
                  <a:pos x="connsiteX5231" y="connsiteY5231"/>
                </a:cxn>
                <a:cxn ang="0">
                  <a:pos x="connsiteX5232" y="connsiteY5232"/>
                </a:cxn>
                <a:cxn ang="0">
                  <a:pos x="connsiteX5233" y="connsiteY5233"/>
                </a:cxn>
                <a:cxn ang="0">
                  <a:pos x="connsiteX5234" y="connsiteY5234"/>
                </a:cxn>
                <a:cxn ang="0">
                  <a:pos x="connsiteX5235" y="connsiteY5235"/>
                </a:cxn>
                <a:cxn ang="0">
                  <a:pos x="connsiteX5236" y="connsiteY5236"/>
                </a:cxn>
                <a:cxn ang="0">
                  <a:pos x="connsiteX5237" y="connsiteY5237"/>
                </a:cxn>
                <a:cxn ang="0">
                  <a:pos x="connsiteX5238" y="connsiteY5238"/>
                </a:cxn>
                <a:cxn ang="0">
                  <a:pos x="connsiteX5239" y="connsiteY5239"/>
                </a:cxn>
                <a:cxn ang="0">
                  <a:pos x="connsiteX5240" y="connsiteY5240"/>
                </a:cxn>
                <a:cxn ang="0">
                  <a:pos x="connsiteX5241" y="connsiteY5241"/>
                </a:cxn>
                <a:cxn ang="0">
                  <a:pos x="connsiteX5242" y="connsiteY5242"/>
                </a:cxn>
                <a:cxn ang="0">
                  <a:pos x="connsiteX5243" y="connsiteY5243"/>
                </a:cxn>
                <a:cxn ang="0">
                  <a:pos x="connsiteX5244" y="connsiteY5244"/>
                </a:cxn>
                <a:cxn ang="0">
                  <a:pos x="connsiteX5245" y="connsiteY5245"/>
                </a:cxn>
                <a:cxn ang="0">
                  <a:pos x="connsiteX5246" y="connsiteY5246"/>
                </a:cxn>
                <a:cxn ang="0">
                  <a:pos x="connsiteX5247" y="connsiteY5247"/>
                </a:cxn>
                <a:cxn ang="0">
                  <a:pos x="connsiteX5248" y="connsiteY5248"/>
                </a:cxn>
                <a:cxn ang="0">
                  <a:pos x="connsiteX5249" y="connsiteY5249"/>
                </a:cxn>
                <a:cxn ang="0">
                  <a:pos x="connsiteX5250" y="connsiteY5250"/>
                </a:cxn>
                <a:cxn ang="0">
                  <a:pos x="connsiteX5251" y="connsiteY5251"/>
                </a:cxn>
                <a:cxn ang="0">
                  <a:pos x="connsiteX5252" y="connsiteY5252"/>
                </a:cxn>
                <a:cxn ang="0">
                  <a:pos x="connsiteX5253" y="connsiteY5253"/>
                </a:cxn>
                <a:cxn ang="0">
                  <a:pos x="connsiteX5254" y="connsiteY5254"/>
                </a:cxn>
                <a:cxn ang="0">
                  <a:pos x="connsiteX5255" y="connsiteY5255"/>
                </a:cxn>
                <a:cxn ang="0">
                  <a:pos x="connsiteX5256" y="connsiteY5256"/>
                </a:cxn>
                <a:cxn ang="0">
                  <a:pos x="connsiteX5257" y="connsiteY5257"/>
                </a:cxn>
                <a:cxn ang="0">
                  <a:pos x="connsiteX5258" y="connsiteY5258"/>
                </a:cxn>
                <a:cxn ang="0">
                  <a:pos x="connsiteX5259" y="connsiteY5259"/>
                </a:cxn>
                <a:cxn ang="0">
                  <a:pos x="connsiteX5260" y="connsiteY5260"/>
                </a:cxn>
                <a:cxn ang="0">
                  <a:pos x="connsiteX5261" y="connsiteY5261"/>
                </a:cxn>
                <a:cxn ang="0">
                  <a:pos x="connsiteX5262" y="connsiteY5262"/>
                </a:cxn>
                <a:cxn ang="0">
                  <a:pos x="connsiteX5263" y="connsiteY5263"/>
                </a:cxn>
                <a:cxn ang="0">
                  <a:pos x="connsiteX5264" y="connsiteY5264"/>
                </a:cxn>
                <a:cxn ang="0">
                  <a:pos x="connsiteX5265" y="connsiteY5265"/>
                </a:cxn>
                <a:cxn ang="0">
                  <a:pos x="connsiteX5266" y="connsiteY5266"/>
                </a:cxn>
                <a:cxn ang="0">
                  <a:pos x="connsiteX5267" y="connsiteY5267"/>
                </a:cxn>
                <a:cxn ang="0">
                  <a:pos x="connsiteX5268" y="connsiteY5268"/>
                </a:cxn>
                <a:cxn ang="0">
                  <a:pos x="connsiteX5269" y="connsiteY5269"/>
                </a:cxn>
                <a:cxn ang="0">
                  <a:pos x="connsiteX5270" y="connsiteY5270"/>
                </a:cxn>
                <a:cxn ang="0">
                  <a:pos x="connsiteX5271" y="connsiteY5271"/>
                </a:cxn>
                <a:cxn ang="0">
                  <a:pos x="connsiteX5272" y="connsiteY5272"/>
                </a:cxn>
                <a:cxn ang="0">
                  <a:pos x="connsiteX5273" y="connsiteY5273"/>
                </a:cxn>
                <a:cxn ang="0">
                  <a:pos x="connsiteX5274" y="connsiteY5274"/>
                </a:cxn>
                <a:cxn ang="0">
                  <a:pos x="connsiteX5275" y="connsiteY5275"/>
                </a:cxn>
                <a:cxn ang="0">
                  <a:pos x="connsiteX5276" y="connsiteY5276"/>
                </a:cxn>
                <a:cxn ang="0">
                  <a:pos x="connsiteX5277" y="connsiteY5277"/>
                </a:cxn>
                <a:cxn ang="0">
                  <a:pos x="connsiteX5278" y="connsiteY5278"/>
                </a:cxn>
                <a:cxn ang="0">
                  <a:pos x="connsiteX5279" y="connsiteY5279"/>
                </a:cxn>
                <a:cxn ang="0">
                  <a:pos x="connsiteX5280" y="connsiteY5280"/>
                </a:cxn>
                <a:cxn ang="0">
                  <a:pos x="connsiteX5281" y="connsiteY5281"/>
                </a:cxn>
                <a:cxn ang="0">
                  <a:pos x="connsiteX5282" y="connsiteY5282"/>
                </a:cxn>
                <a:cxn ang="0">
                  <a:pos x="connsiteX5283" y="connsiteY5283"/>
                </a:cxn>
                <a:cxn ang="0">
                  <a:pos x="connsiteX5284" y="connsiteY5284"/>
                </a:cxn>
                <a:cxn ang="0">
                  <a:pos x="connsiteX5285" y="connsiteY5285"/>
                </a:cxn>
                <a:cxn ang="0">
                  <a:pos x="connsiteX5286" y="connsiteY5286"/>
                </a:cxn>
                <a:cxn ang="0">
                  <a:pos x="connsiteX5287" y="connsiteY5287"/>
                </a:cxn>
                <a:cxn ang="0">
                  <a:pos x="connsiteX5288" y="connsiteY5288"/>
                </a:cxn>
                <a:cxn ang="0">
                  <a:pos x="connsiteX5289" y="connsiteY5289"/>
                </a:cxn>
                <a:cxn ang="0">
                  <a:pos x="connsiteX5290" y="connsiteY5290"/>
                </a:cxn>
                <a:cxn ang="0">
                  <a:pos x="connsiteX5291" y="connsiteY5291"/>
                </a:cxn>
                <a:cxn ang="0">
                  <a:pos x="connsiteX5292" y="connsiteY5292"/>
                </a:cxn>
                <a:cxn ang="0">
                  <a:pos x="connsiteX5293" y="connsiteY5293"/>
                </a:cxn>
                <a:cxn ang="0">
                  <a:pos x="connsiteX5294" y="connsiteY5294"/>
                </a:cxn>
                <a:cxn ang="0">
                  <a:pos x="connsiteX5295" y="connsiteY5295"/>
                </a:cxn>
                <a:cxn ang="0">
                  <a:pos x="connsiteX5296" y="connsiteY5296"/>
                </a:cxn>
                <a:cxn ang="0">
                  <a:pos x="connsiteX5297" y="connsiteY5297"/>
                </a:cxn>
                <a:cxn ang="0">
                  <a:pos x="connsiteX5298" y="connsiteY5298"/>
                </a:cxn>
                <a:cxn ang="0">
                  <a:pos x="connsiteX5299" y="connsiteY5299"/>
                </a:cxn>
                <a:cxn ang="0">
                  <a:pos x="connsiteX5300" y="connsiteY5300"/>
                </a:cxn>
                <a:cxn ang="0">
                  <a:pos x="connsiteX5301" y="connsiteY5301"/>
                </a:cxn>
                <a:cxn ang="0">
                  <a:pos x="connsiteX5302" y="connsiteY5302"/>
                </a:cxn>
                <a:cxn ang="0">
                  <a:pos x="connsiteX5303" y="connsiteY5303"/>
                </a:cxn>
                <a:cxn ang="0">
                  <a:pos x="connsiteX5304" y="connsiteY5304"/>
                </a:cxn>
                <a:cxn ang="0">
                  <a:pos x="connsiteX5305" y="connsiteY5305"/>
                </a:cxn>
                <a:cxn ang="0">
                  <a:pos x="connsiteX5306" y="connsiteY5306"/>
                </a:cxn>
                <a:cxn ang="0">
                  <a:pos x="connsiteX5307" y="connsiteY5307"/>
                </a:cxn>
                <a:cxn ang="0">
                  <a:pos x="connsiteX5308" y="connsiteY5308"/>
                </a:cxn>
                <a:cxn ang="0">
                  <a:pos x="connsiteX5309" y="connsiteY5309"/>
                </a:cxn>
                <a:cxn ang="0">
                  <a:pos x="connsiteX5310" y="connsiteY5310"/>
                </a:cxn>
                <a:cxn ang="0">
                  <a:pos x="connsiteX5311" y="connsiteY5311"/>
                </a:cxn>
                <a:cxn ang="0">
                  <a:pos x="connsiteX5312" y="connsiteY5312"/>
                </a:cxn>
                <a:cxn ang="0">
                  <a:pos x="connsiteX5313" y="connsiteY5313"/>
                </a:cxn>
                <a:cxn ang="0">
                  <a:pos x="connsiteX5314" y="connsiteY5314"/>
                </a:cxn>
                <a:cxn ang="0">
                  <a:pos x="connsiteX5315" y="connsiteY5315"/>
                </a:cxn>
                <a:cxn ang="0">
                  <a:pos x="connsiteX5316" y="connsiteY5316"/>
                </a:cxn>
                <a:cxn ang="0">
                  <a:pos x="connsiteX5317" y="connsiteY5317"/>
                </a:cxn>
                <a:cxn ang="0">
                  <a:pos x="connsiteX5318" y="connsiteY5318"/>
                </a:cxn>
                <a:cxn ang="0">
                  <a:pos x="connsiteX5319" y="connsiteY5319"/>
                </a:cxn>
                <a:cxn ang="0">
                  <a:pos x="connsiteX5320" y="connsiteY5320"/>
                </a:cxn>
                <a:cxn ang="0">
                  <a:pos x="connsiteX5321" y="connsiteY5321"/>
                </a:cxn>
                <a:cxn ang="0">
                  <a:pos x="connsiteX5322" y="connsiteY5322"/>
                </a:cxn>
                <a:cxn ang="0">
                  <a:pos x="connsiteX5323" y="connsiteY5323"/>
                </a:cxn>
                <a:cxn ang="0">
                  <a:pos x="connsiteX5324" y="connsiteY5324"/>
                </a:cxn>
                <a:cxn ang="0">
                  <a:pos x="connsiteX5325" y="connsiteY5325"/>
                </a:cxn>
                <a:cxn ang="0">
                  <a:pos x="connsiteX5326" y="connsiteY5326"/>
                </a:cxn>
                <a:cxn ang="0">
                  <a:pos x="connsiteX5327" y="connsiteY5327"/>
                </a:cxn>
                <a:cxn ang="0">
                  <a:pos x="connsiteX5328" y="connsiteY5328"/>
                </a:cxn>
                <a:cxn ang="0">
                  <a:pos x="connsiteX5329" y="connsiteY5329"/>
                </a:cxn>
                <a:cxn ang="0">
                  <a:pos x="connsiteX5330" y="connsiteY5330"/>
                </a:cxn>
                <a:cxn ang="0">
                  <a:pos x="connsiteX5331" y="connsiteY5331"/>
                </a:cxn>
                <a:cxn ang="0">
                  <a:pos x="connsiteX5332" y="connsiteY5332"/>
                </a:cxn>
                <a:cxn ang="0">
                  <a:pos x="connsiteX5333" y="connsiteY5333"/>
                </a:cxn>
                <a:cxn ang="0">
                  <a:pos x="connsiteX5334" y="connsiteY5334"/>
                </a:cxn>
                <a:cxn ang="0">
                  <a:pos x="connsiteX5335" y="connsiteY5335"/>
                </a:cxn>
                <a:cxn ang="0">
                  <a:pos x="connsiteX5336" y="connsiteY5336"/>
                </a:cxn>
                <a:cxn ang="0">
                  <a:pos x="connsiteX5337" y="connsiteY5337"/>
                </a:cxn>
                <a:cxn ang="0">
                  <a:pos x="connsiteX5338" y="connsiteY5338"/>
                </a:cxn>
                <a:cxn ang="0">
                  <a:pos x="connsiteX5339" y="connsiteY5339"/>
                </a:cxn>
                <a:cxn ang="0">
                  <a:pos x="connsiteX5340" y="connsiteY5340"/>
                </a:cxn>
                <a:cxn ang="0">
                  <a:pos x="connsiteX5341" y="connsiteY5341"/>
                </a:cxn>
                <a:cxn ang="0">
                  <a:pos x="connsiteX5342" y="connsiteY5342"/>
                </a:cxn>
                <a:cxn ang="0">
                  <a:pos x="connsiteX5343" y="connsiteY5343"/>
                </a:cxn>
                <a:cxn ang="0">
                  <a:pos x="connsiteX5344" y="connsiteY5344"/>
                </a:cxn>
                <a:cxn ang="0">
                  <a:pos x="connsiteX5345" y="connsiteY5345"/>
                </a:cxn>
                <a:cxn ang="0">
                  <a:pos x="connsiteX5346" y="connsiteY5346"/>
                </a:cxn>
                <a:cxn ang="0">
                  <a:pos x="connsiteX5347" y="connsiteY5347"/>
                </a:cxn>
                <a:cxn ang="0">
                  <a:pos x="connsiteX5348" y="connsiteY5348"/>
                </a:cxn>
                <a:cxn ang="0">
                  <a:pos x="connsiteX5349" y="connsiteY5349"/>
                </a:cxn>
                <a:cxn ang="0">
                  <a:pos x="connsiteX5350" y="connsiteY5350"/>
                </a:cxn>
                <a:cxn ang="0">
                  <a:pos x="connsiteX5351" y="connsiteY5351"/>
                </a:cxn>
                <a:cxn ang="0">
                  <a:pos x="connsiteX5352" y="connsiteY5352"/>
                </a:cxn>
                <a:cxn ang="0">
                  <a:pos x="connsiteX5353" y="connsiteY5353"/>
                </a:cxn>
                <a:cxn ang="0">
                  <a:pos x="connsiteX5354" y="connsiteY5354"/>
                </a:cxn>
                <a:cxn ang="0">
                  <a:pos x="connsiteX5355" y="connsiteY5355"/>
                </a:cxn>
                <a:cxn ang="0">
                  <a:pos x="connsiteX5356" y="connsiteY5356"/>
                </a:cxn>
                <a:cxn ang="0">
                  <a:pos x="connsiteX5357" y="connsiteY5357"/>
                </a:cxn>
                <a:cxn ang="0">
                  <a:pos x="connsiteX5358" y="connsiteY5358"/>
                </a:cxn>
                <a:cxn ang="0">
                  <a:pos x="connsiteX5359" y="connsiteY5359"/>
                </a:cxn>
                <a:cxn ang="0">
                  <a:pos x="connsiteX5360" y="connsiteY5360"/>
                </a:cxn>
                <a:cxn ang="0">
                  <a:pos x="connsiteX5361" y="connsiteY5361"/>
                </a:cxn>
                <a:cxn ang="0">
                  <a:pos x="connsiteX5362" y="connsiteY5362"/>
                </a:cxn>
                <a:cxn ang="0">
                  <a:pos x="connsiteX5363" y="connsiteY5363"/>
                </a:cxn>
                <a:cxn ang="0">
                  <a:pos x="connsiteX5364" y="connsiteY5364"/>
                </a:cxn>
                <a:cxn ang="0">
                  <a:pos x="connsiteX5365" y="connsiteY5365"/>
                </a:cxn>
                <a:cxn ang="0">
                  <a:pos x="connsiteX5366" y="connsiteY5366"/>
                </a:cxn>
                <a:cxn ang="0">
                  <a:pos x="connsiteX5367" y="connsiteY5367"/>
                </a:cxn>
                <a:cxn ang="0">
                  <a:pos x="connsiteX5368" y="connsiteY5368"/>
                </a:cxn>
                <a:cxn ang="0">
                  <a:pos x="connsiteX5369" y="connsiteY5369"/>
                </a:cxn>
                <a:cxn ang="0">
                  <a:pos x="connsiteX5370" y="connsiteY5370"/>
                </a:cxn>
                <a:cxn ang="0">
                  <a:pos x="connsiteX5371" y="connsiteY5371"/>
                </a:cxn>
                <a:cxn ang="0">
                  <a:pos x="connsiteX5372" y="connsiteY5372"/>
                </a:cxn>
                <a:cxn ang="0">
                  <a:pos x="connsiteX5373" y="connsiteY5373"/>
                </a:cxn>
                <a:cxn ang="0">
                  <a:pos x="connsiteX5374" y="connsiteY5374"/>
                </a:cxn>
                <a:cxn ang="0">
                  <a:pos x="connsiteX5375" y="connsiteY5375"/>
                </a:cxn>
                <a:cxn ang="0">
                  <a:pos x="connsiteX5376" y="connsiteY5376"/>
                </a:cxn>
                <a:cxn ang="0">
                  <a:pos x="connsiteX5377" y="connsiteY5377"/>
                </a:cxn>
                <a:cxn ang="0">
                  <a:pos x="connsiteX5378" y="connsiteY5378"/>
                </a:cxn>
                <a:cxn ang="0">
                  <a:pos x="connsiteX5379" y="connsiteY5379"/>
                </a:cxn>
                <a:cxn ang="0">
                  <a:pos x="connsiteX5380" y="connsiteY5380"/>
                </a:cxn>
                <a:cxn ang="0">
                  <a:pos x="connsiteX5381" y="connsiteY5381"/>
                </a:cxn>
                <a:cxn ang="0">
                  <a:pos x="connsiteX5382" y="connsiteY5382"/>
                </a:cxn>
                <a:cxn ang="0">
                  <a:pos x="connsiteX5383" y="connsiteY5383"/>
                </a:cxn>
                <a:cxn ang="0">
                  <a:pos x="connsiteX5384" y="connsiteY5384"/>
                </a:cxn>
                <a:cxn ang="0">
                  <a:pos x="connsiteX5385" y="connsiteY5385"/>
                </a:cxn>
                <a:cxn ang="0">
                  <a:pos x="connsiteX5386" y="connsiteY5386"/>
                </a:cxn>
                <a:cxn ang="0">
                  <a:pos x="connsiteX5387" y="connsiteY5387"/>
                </a:cxn>
                <a:cxn ang="0">
                  <a:pos x="connsiteX5388" y="connsiteY5388"/>
                </a:cxn>
                <a:cxn ang="0">
                  <a:pos x="connsiteX5389" y="connsiteY5389"/>
                </a:cxn>
                <a:cxn ang="0">
                  <a:pos x="connsiteX5390" y="connsiteY5390"/>
                </a:cxn>
                <a:cxn ang="0">
                  <a:pos x="connsiteX5391" y="connsiteY5391"/>
                </a:cxn>
                <a:cxn ang="0">
                  <a:pos x="connsiteX5392" y="connsiteY5392"/>
                </a:cxn>
                <a:cxn ang="0">
                  <a:pos x="connsiteX5393" y="connsiteY5393"/>
                </a:cxn>
                <a:cxn ang="0">
                  <a:pos x="connsiteX5394" y="connsiteY5394"/>
                </a:cxn>
                <a:cxn ang="0">
                  <a:pos x="connsiteX5395" y="connsiteY5395"/>
                </a:cxn>
                <a:cxn ang="0">
                  <a:pos x="connsiteX5396" y="connsiteY5396"/>
                </a:cxn>
                <a:cxn ang="0">
                  <a:pos x="connsiteX5397" y="connsiteY5397"/>
                </a:cxn>
                <a:cxn ang="0">
                  <a:pos x="connsiteX5398" y="connsiteY5398"/>
                </a:cxn>
                <a:cxn ang="0">
                  <a:pos x="connsiteX5399" y="connsiteY5399"/>
                </a:cxn>
                <a:cxn ang="0">
                  <a:pos x="connsiteX5400" y="connsiteY5400"/>
                </a:cxn>
                <a:cxn ang="0">
                  <a:pos x="connsiteX5401" y="connsiteY5401"/>
                </a:cxn>
                <a:cxn ang="0">
                  <a:pos x="connsiteX5402" y="connsiteY5402"/>
                </a:cxn>
                <a:cxn ang="0">
                  <a:pos x="connsiteX5403" y="connsiteY5403"/>
                </a:cxn>
                <a:cxn ang="0">
                  <a:pos x="connsiteX5404" y="connsiteY5404"/>
                </a:cxn>
                <a:cxn ang="0">
                  <a:pos x="connsiteX5405" y="connsiteY5405"/>
                </a:cxn>
                <a:cxn ang="0">
                  <a:pos x="connsiteX5406" y="connsiteY5406"/>
                </a:cxn>
                <a:cxn ang="0">
                  <a:pos x="connsiteX5407" y="connsiteY5407"/>
                </a:cxn>
                <a:cxn ang="0">
                  <a:pos x="connsiteX5408" y="connsiteY5408"/>
                </a:cxn>
                <a:cxn ang="0">
                  <a:pos x="connsiteX5409" y="connsiteY5409"/>
                </a:cxn>
                <a:cxn ang="0">
                  <a:pos x="connsiteX5410" y="connsiteY5410"/>
                </a:cxn>
                <a:cxn ang="0">
                  <a:pos x="connsiteX5411" y="connsiteY5411"/>
                </a:cxn>
                <a:cxn ang="0">
                  <a:pos x="connsiteX5412" y="connsiteY5412"/>
                </a:cxn>
                <a:cxn ang="0">
                  <a:pos x="connsiteX5413" y="connsiteY5413"/>
                </a:cxn>
                <a:cxn ang="0">
                  <a:pos x="connsiteX5414" y="connsiteY5414"/>
                </a:cxn>
                <a:cxn ang="0">
                  <a:pos x="connsiteX5415" y="connsiteY5415"/>
                </a:cxn>
                <a:cxn ang="0">
                  <a:pos x="connsiteX5416" y="connsiteY5416"/>
                </a:cxn>
                <a:cxn ang="0">
                  <a:pos x="connsiteX5417" y="connsiteY5417"/>
                </a:cxn>
                <a:cxn ang="0">
                  <a:pos x="connsiteX5418" y="connsiteY5418"/>
                </a:cxn>
                <a:cxn ang="0">
                  <a:pos x="connsiteX5419" y="connsiteY5419"/>
                </a:cxn>
                <a:cxn ang="0">
                  <a:pos x="connsiteX5420" y="connsiteY5420"/>
                </a:cxn>
                <a:cxn ang="0">
                  <a:pos x="connsiteX5421" y="connsiteY5421"/>
                </a:cxn>
                <a:cxn ang="0">
                  <a:pos x="connsiteX5422" y="connsiteY5422"/>
                </a:cxn>
                <a:cxn ang="0">
                  <a:pos x="connsiteX5423" y="connsiteY5423"/>
                </a:cxn>
                <a:cxn ang="0">
                  <a:pos x="connsiteX5424" y="connsiteY5424"/>
                </a:cxn>
                <a:cxn ang="0">
                  <a:pos x="connsiteX5425" y="connsiteY5425"/>
                </a:cxn>
                <a:cxn ang="0">
                  <a:pos x="connsiteX5426" y="connsiteY5426"/>
                </a:cxn>
                <a:cxn ang="0">
                  <a:pos x="connsiteX5427" y="connsiteY5427"/>
                </a:cxn>
                <a:cxn ang="0">
                  <a:pos x="connsiteX5428" y="connsiteY5428"/>
                </a:cxn>
                <a:cxn ang="0">
                  <a:pos x="connsiteX5429" y="connsiteY5429"/>
                </a:cxn>
                <a:cxn ang="0">
                  <a:pos x="connsiteX5430" y="connsiteY5430"/>
                </a:cxn>
                <a:cxn ang="0">
                  <a:pos x="connsiteX5431" y="connsiteY5431"/>
                </a:cxn>
                <a:cxn ang="0">
                  <a:pos x="connsiteX5432" y="connsiteY5432"/>
                </a:cxn>
                <a:cxn ang="0">
                  <a:pos x="connsiteX5433" y="connsiteY5433"/>
                </a:cxn>
                <a:cxn ang="0">
                  <a:pos x="connsiteX5434" y="connsiteY5434"/>
                </a:cxn>
                <a:cxn ang="0">
                  <a:pos x="connsiteX5435" y="connsiteY5435"/>
                </a:cxn>
                <a:cxn ang="0">
                  <a:pos x="connsiteX5436" y="connsiteY5436"/>
                </a:cxn>
                <a:cxn ang="0">
                  <a:pos x="connsiteX5437" y="connsiteY5437"/>
                </a:cxn>
                <a:cxn ang="0">
                  <a:pos x="connsiteX5438" y="connsiteY5438"/>
                </a:cxn>
                <a:cxn ang="0">
                  <a:pos x="connsiteX5439" y="connsiteY5439"/>
                </a:cxn>
                <a:cxn ang="0">
                  <a:pos x="connsiteX5440" y="connsiteY5440"/>
                </a:cxn>
                <a:cxn ang="0">
                  <a:pos x="connsiteX5441" y="connsiteY5441"/>
                </a:cxn>
                <a:cxn ang="0">
                  <a:pos x="connsiteX5442" y="connsiteY5442"/>
                </a:cxn>
                <a:cxn ang="0">
                  <a:pos x="connsiteX5443" y="connsiteY5443"/>
                </a:cxn>
                <a:cxn ang="0">
                  <a:pos x="connsiteX5444" y="connsiteY5444"/>
                </a:cxn>
                <a:cxn ang="0">
                  <a:pos x="connsiteX5445" y="connsiteY5445"/>
                </a:cxn>
                <a:cxn ang="0">
                  <a:pos x="connsiteX5446" y="connsiteY5446"/>
                </a:cxn>
                <a:cxn ang="0">
                  <a:pos x="connsiteX5447" y="connsiteY5447"/>
                </a:cxn>
                <a:cxn ang="0">
                  <a:pos x="connsiteX5448" y="connsiteY5448"/>
                </a:cxn>
                <a:cxn ang="0">
                  <a:pos x="connsiteX5449" y="connsiteY5449"/>
                </a:cxn>
                <a:cxn ang="0">
                  <a:pos x="connsiteX5450" y="connsiteY5450"/>
                </a:cxn>
                <a:cxn ang="0">
                  <a:pos x="connsiteX5451" y="connsiteY5451"/>
                </a:cxn>
                <a:cxn ang="0">
                  <a:pos x="connsiteX5452" y="connsiteY5452"/>
                </a:cxn>
                <a:cxn ang="0">
                  <a:pos x="connsiteX5453" y="connsiteY5453"/>
                </a:cxn>
                <a:cxn ang="0">
                  <a:pos x="connsiteX5454" y="connsiteY5454"/>
                </a:cxn>
                <a:cxn ang="0">
                  <a:pos x="connsiteX5455" y="connsiteY5455"/>
                </a:cxn>
                <a:cxn ang="0">
                  <a:pos x="connsiteX5456" y="connsiteY5456"/>
                </a:cxn>
                <a:cxn ang="0">
                  <a:pos x="connsiteX5457" y="connsiteY5457"/>
                </a:cxn>
                <a:cxn ang="0">
                  <a:pos x="connsiteX5458" y="connsiteY5458"/>
                </a:cxn>
                <a:cxn ang="0">
                  <a:pos x="connsiteX5459" y="connsiteY5459"/>
                </a:cxn>
                <a:cxn ang="0">
                  <a:pos x="connsiteX5460" y="connsiteY5460"/>
                </a:cxn>
                <a:cxn ang="0">
                  <a:pos x="connsiteX5461" y="connsiteY5461"/>
                </a:cxn>
                <a:cxn ang="0">
                  <a:pos x="connsiteX5462" y="connsiteY5462"/>
                </a:cxn>
                <a:cxn ang="0">
                  <a:pos x="connsiteX5463" y="connsiteY5463"/>
                </a:cxn>
                <a:cxn ang="0">
                  <a:pos x="connsiteX5464" y="connsiteY5464"/>
                </a:cxn>
                <a:cxn ang="0">
                  <a:pos x="connsiteX5465" y="connsiteY5465"/>
                </a:cxn>
                <a:cxn ang="0">
                  <a:pos x="connsiteX5466" y="connsiteY5466"/>
                </a:cxn>
                <a:cxn ang="0">
                  <a:pos x="connsiteX5467" y="connsiteY5467"/>
                </a:cxn>
                <a:cxn ang="0">
                  <a:pos x="connsiteX5468" y="connsiteY5468"/>
                </a:cxn>
                <a:cxn ang="0">
                  <a:pos x="connsiteX5469" y="connsiteY5469"/>
                </a:cxn>
                <a:cxn ang="0">
                  <a:pos x="connsiteX5470" y="connsiteY5470"/>
                </a:cxn>
                <a:cxn ang="0">
                  <a:pos x="connsiteX5471" y="connsiteY5471"/>
                </a:cxn>
                <a:cxn ang="0">
                  <a:pos x="connsiteX5472" y="connsiteY5472"/>
                </a:cxn>
                <a:cxn ang="0">
                  <a:pos x="connsiteX5473" y="connsiteY5473"/>
                </a:cxn>
                <a:cxn ang="0">
                  <a:pos x="connsiteX5474" y="connsiteY5474"/>
                </a:cxn>
                <a:cxn ang="0">
                  <a:pos x="connsiteX5475" y="connsiteY5475"/>
                </a:cxn>
                <a:cxn ang="0">
                  <a:pos x="connsiteX5476" y="connsiteY5476"/>
                </a:cxn>
                <a:cxn ang="0">
                  <a:pos x="connsiteX5477" y="connsiteY5477"/>
                </a:cxn>
                <a:cxn ang="0">
                  <a:pos x="connsiteX5478" y="connsiteY5478"/>
                </a:cxn>
                <a:cxn ang="0">
                  <a:pos x="connsiteX5479" y="connsiteY5479"/>
                </a:cxn>
                <a:cxn ang="0">
                  <a:pos x="connsiteX5480" y="connsiteY5480"/>
                </a:cxn>
                <a:cxn ang="0">
                  <a:pos x="connsiteX5481" y="connsiteY5481"/>
                </a:cxn>
                <a:cxn ang="0">
                  <a:pos x="connsiteX5482" y="connsiteY5482"/>
                </a:cxn>
                <a:cxn ang="0">
                  <a:pos x="connsiteX5483" y="connsiteY5483"/>
                </a:cxn>
                <a:cxn ang="0">
                  <a:pos x="connsiteX5484" y="connsiteY5484"/>
                </a:cxn>
                <a:cxn ang="0">
                  <a:pos x="connsiteX5485" y="connsiteY5485"/>
                </a:cxn>
                <a:cxn ang="0">
                  <a:pos x="connsiteX5486" y="connsiteY5486"/>
                </a:cxn>
                <a:cxn ang="0">
                  <a:pos x="connsiteX5487" y="connsiteY5487"/>
                </a:cxn>
                <a:cxn ang="0">
                  <a:pos x="connsiteX5488" y="connsiteY5488"/>
                </a:cxn>
                <a:cxn ang="0">
                  <a:pos x="connsiteX5489" y="connsiteY5489"/>
                </a:cxn>
                <a:cxn ang="0">
                  <a:pos x="connsiteX5490" y="connsiteY5490"/>
                </a:cxn>
                <a:cxn ang="0">
                  <a:pos x="connsiteX5491" y="connsiteY5491"/>
                </a:cxn>
                <a:cxn ang="0">
                  <a:pos x="connsiteX5492" y="connsiteY5492"/>
                </a:cxn>
                <a:cxn ang="0">
                  <a:pos x="connsiteX5493" y="connsiteY5493"/>
                </a:cxn>
                <a:cxn ang="0">
                  <a:pos x="connsiteX5494" y="connsiteY5494"/>
                </a:cxn>
                <a:cxn ang="0">
                  <a:pos x="connsiteX5495" y="connsiteY5495"/>
                </a:cxn>
                <a:cxn ang="0">
                  <a:pos x="connsiteX5496" y="connsiteY5496"/>
                </a:cxn>
                <a:cxn ang="0">
                  <a:pos x="connsiteX5497" y="connsiteY5497"/>
                </a:cxn>
                <a:cxn ang="0">
                  <a:pos x="connsiteX5498" y="connsiteY5498"/>
                </a:cxn>
                <a:cxn ang="0">
                  <a:pos x="connsiteX5499" y="connsiteY5499"/>
                </a:cxn>
                <a:cxn ang="0">
                  <a:pos x="connsiteX5500" y="connsiteY5500"/>
                </a:cxn>
                <a:cxn ang="0">
                  <a:pos x="connsiteX5501" y="connsiteY5501"/>
                </a:cxn>
                <a:cxn ang="0">
                  <a:pos x="connsiteX5502" y="connsiteY5502"/>
                </a:cxn>
                <a:cxn ang="0">
                  <a:pos x="connsiteX5503" y="connsiteY5503"/>
                </a:cxn>
                <a:cxn ang="0">
                  <a:pos x="connsiteX5504" y="connsiteY5504"/>
                </a:cxn>
                <a:cxn ang="0">
                  <a:pos x="connsiteX5505" y="connsiteY5505"/>
                </a:cxn>
                <a:cxn ang="0">
                  <a:pos x="connsiteX5506" y="connsiteY5506"/>
                </a:cxn>
                <a:cxn ang="0">
                  <a:pos x="connsiteX5507" y="connsiteY5507"/>
                </a:cxn>
                <a:cxn ang="0">
                  <a:pos x="connsiteX5508" y="connsiteY5508"/>
                </a:cxn>
                <a:cxn ang="0">
                  <a:pos x="connsiteX5509" y="connsiteY5509"/>
                </a:cxn>
                <a:cxn ang="0">
                  <a:pos x="connsiteX5510" y="connsiteY5510"/>
                </a:cxn>
                <a:cxn ang="0">
                  <a:pos x="connsiteX5511" y="connsiteY5511"/>
                </a:cxn>
                <a:cxn ang="0">
                  <a:pos x="connsiteX5512" y="connsiteY5512"/>
                </a:cxn>
                <a:cxn ang="0">
                  <a:pos x="connsiteX5513" y="connsiteY5513"/>
                </a:cxn>
                <a:cxn ang="0">
                  <a:pos x="connsiteX5514" y="connsiteY5514"/>
                </a:cxn>
                <a:cxn ang="0">
                  <a:pos x="connsiteX5515" y="connsiteY5515"/>
                </a:cxn>
                <a:cxn ang="0">
                  <a:pos x="connsiteX5516" y="connsiteY5516"/>
                </a:cxn>
                <a:cxn ang="0">
                  <a:pos x="connsiteX5517" y="connsiteY5517"/>
                </a:cxn>
                <a:cxn ang="0">
                  <a:pos x="connsiteX5518" y="connsiteY5518"/>
                </a:cxn>
                <a:cxn ang="0">
                  <a:pos x="connsiteX5519" y="connsiteY5519"/>
                </a:cxn>
                <a:cxn ang="0">
                  <a:pos x="connsiteX5520" y="connsiteY5520"/>
                </a:cxn>
                <a:cxn ang="0">
                  <a:pos x="connsiteX5521" y="connsiteY5521"/>
                </a:cxn>
                <a:cxn ang="0">
                  <a:pos x="connsiteX5522" y="connsiteY5522"/>
                </a:cxn>
                <a:cxn ang="0">
                  <a:pos x="connsiteX5523" y="connsiteY5523"/>
                </a:cxn>
                <a:cxn ang="0">
                  <a:pos x="connsiteX5524" y="connsiteY5524"/>
                </a:cxn>
                <a:cxn ang="0">
                  <a:pos x="connsiteX5525" y="connsiteY5525"/>
                </a:cxn>
                <a:cxn ang="0">
                  <a:pos x="connsiteX5526" y="connsiteY5526"/>
                </a:cxn>
                <a:cxn ang="0">
                  <a:pos x="connsiteX5527" y="connsiteY5527"/>
                </a:cxn>
                <a:cxn ang="0">
                  <a:pos x="connsiteX5528" y="connsiteY5528"/>
                </a:cxn>
                <a:cxn ang="0">
                  <a:pos x="connsiteX5529" y="connsiteY5529"/>
                </a:cxn>
                <a:cxn ang="0">
                  <a:pos x="connsiteX5530" y="connsiteY5530"/>
                </a:cxn>
                <a:cxn ang="0">
                  <a:pos x="connsiteX5531" y="connsiteY5531"/>
                </a:cxn>
                <a:cxn ang="0">
                  <a:pos x="connsiteX5532" y="connsiteY5532"/>
                </a:cxn>
                <a:cxn ang="0">
                  <a:pos x="connsiteX5533" y="connsiteY5533"/>
                </a:cxn>
                <a:cxn ang="0">
                  <a:pos x="connsiteX5534" y="connsiteY5534"/>
                </a:cxn>
                <a:cxn ang="0">
                  <a:pos x="connsiteX5535" y="connsiteY5535"/>
                </a:cxn>
                <a:cxn ang="0">
                  <a:pos x="connsiteX5536" y="connsiteY5536"/>
                </a:cxn>
                <a:cxn ang="0">
                  <a:pos x="connsiteX5537" y="connsiteY5537"/>
                </a:cxn>
                <a:cxn ang="0">
                  <a:pos x="connsiteX5538" y="connsiteY5538"/>
                </a:cxn>
                <a:cxn ang="0">
                  <a:pos x="connsiteX5539" y="connsiteY5539"/>
                </a:cxn>
                <a:cxn ang="0">
                  <a:pos x="connsiteX5540" y="connsiteY5540"/>
                </a:cxn>
                <a:cxn ang="0">
                  <a:pos x="connsiteX5541" y="connsiteY5541"/>
                </a:cxn>
                <a:cxn ang="0">
                  <a:pos x="connsiteX5542" y="connsiteY5542"/>
                </a:cxn>
                <a:cxn ang="0">
                  <a:pos x="connsiteX5543" y="connsiteY5543"/>
                </a:cxn>
                <a:cxn ang="0">
                  <a:pos x="connsiteX5544" y="connsiteY5544"/>
                </a:cxn>
                <a:cxn ang="0">
                  <a:pos x="connsiteX5545" y="connsiteY5545"/>
                </a:cxn>
                <a:cxn ang="0">
                  <a:pos x="connsiteX5546" y="connsiteY5546"/>
                </a:cxn>
                <a:cxn ang="0">
                  <a:pos x="connsiteX5547" y="connsiteY5547"/>
                </a:cxn>
                <a:cxn ang="0">
                  <a:pos x="connsiteX5548" y="connsiteY5548"/>
                </a:cxn>
                <a:cxn ang="0">
                  <a:pos x="connsiteX5549" y="connsiteY5549"/>
                </a:cxn>
                <a:cxn ang="0">
                  <a:pos x="connsiteX5550" y="connsiteY5550"/>
                </a:cxn>
                <a:cxn ang="0">
                  <a:pos x="connsiteX5551" y="connsiteY5551"/>
                </a:cxn>
                <a:cxn ang="0">
                  <a:pos x="connsiteX5552" y="connsiteY5552"/>
                </a:cxn>
                <a:cxn ang="0">
                  <a:pos x="connsiteX5553" y="connsiteY5553"/>
                </a:cxn>
                <a:cxn ang="0">
                  <a:pos x="connsiteX5554" y="connsiteY5554"/>
                </a:cxn>
                <a:cxn ang="0">
                  <a:pos x="connsiteX5555" y="connsiteY5555"/>
                </a:cxn>
                <a:cxn ang="0">
                  <a:pos x="connsiteX5556" y="connsiteY5556"/>
                </a:cxn>
                <a:cxn ang="0">
                  <a:pos x="connsiteX5557" y="connsiteY5557"/>
                </a:cxn>
                <a:cxn ang="0">
                  <a:pos x="connsiteX5558" y="connsiteY5558"/>
                </a:cxn>
                <a:cxn ang="0">
                  <a:pos x="connsiteX5559" y="connsiteY5559"/>
                </a:cxn>
                <a:cxn ang="0">
                  <a:pos x="connsiteX5560" y="connsiteY5560"/>
                </a:cxn>
                <a:cxn ang="0">
                  <a:pos x="connsiteX5561" y="connsiteY5561"/>
                </a:cxn>
                <a:cxn ang="0">
                  <a:pos x="connsiteX5562" y="connsiteY5562"/>
                </a:cxn>
                <a:cxn ang="0">
                  <a:pos x="connsiteX5563" y="connsiteY5563"/>
                </a:cxn>
                <a:cxn ang="0">
                  <a:pos x="connsiteX5564" y="connsiteY5564"/>
                </a:cxn>
                <a:cxn ang="0">
                  <a:pos x="connsiteX5565" y="connsiteY5565"/>
                </a:cxn>
                <a:cxn ang="0">
                  <a:pos x="connsiteX5566" y="connsiteY5566"/>
                </a:cxn>
                <a:cxn ang="0">
                  <a:pos x="connsiteX5567" y="connsiteY5567"/>
                </a:cxn>
                <a:cxn ang="0">
                  <a:pos x="connsiteX5568" y="connsiteY5568"/>
                </a:cxn>
                <a:cxn ang="0">
                  <a:pos x="connsiteX5569" y="connsiteY5569"/>
                </a:cxn>
                <a:cxn ang="0">
                  <a:pos x="connsiteX5570" y="connsiteY5570"/>
                </a:cxn>
                <a:cxn ang="0">
                  <a:pos x="connsiteX5571" y="connsiteY5571"/>
                </a:cxn>
                <a:cxn ang="0">
                  <a:pos x="connsiteX5572" y="connsiteY5572"/>
                </a:cxn>
                <a:cxn ang="0">
                  <a:pos x="connsiteX5573" y="connsiteY5573"/>
                </a:cxn>
                <a:cxn ang="0">
                  <a:pos x="connsiteX5574" y="connsiteY5574"/>
                </a:cxn>
                <a:cxn ang="0">
                  <a:pos x="connsiteX5575" y="connsiteY5575"/>
                </a:cxn>
                <a:cxn ang="0">
                  <a:pos x="connsiteX5576" y="connsiteY5576"/>
                </a:cxn>
                <a:cxn ang="0">
                  <a:pos x="connsiteX5577" y="connsiteY5577"/>
                </a:cxn>
                <a:cxn ang="0">
                  <a:pos x="connsiteX5578" y="connsiteY5578"/>
                </a:cxn>
                <a:cxn ang="0">
                  <a:pos x="connsiteX5579" y="connsiteY5579"/>
                </a:cxn>
                <a:cxn ang="0">
                  <a:pos x="connsiteX5580" y="connsiteY5580"/>
                </a:cxn>
                <a:cxn ang="0">
                  <a:pos x="connsiteX5581" y="connsiteY5581"/>
                </a:cxn>
                <a:cxn ang="0">
                  <a:pos x="connsiteX5582" y="connsiteY5582"/>
                </a:cxn>
                <a:cxn ang="0">
                  <a:pos x="connsiteX5583" y="connsiteY5583"/>
                </a:cxn>
                <a:cxn ang="0">
                  <a:pos x="connsiteX5584" y="connsiteY5584"/>
                </a:cxn>
                <a:cxn ang="0">
                  <a:pos x="connsiteX5585" y="connsiteY5585"/>
                </a:cxn>
                <a:cxn ang="0">
                  <a:pos x="connsiteX5586" y="connsiteY5586"/>
                </a:cxn>
                <a:cxn ang="0">
                  <a:pos x="connsiteX5587" y="connsiteY5587"/>
                </a:cxn>
                <a:cxn ang="0">
                  <a:pos x="connsiteX5588" y="connsiteY5588"/>
                </a:cxn>
                <a:cxn ang="0">
                  <a:pos x="connsiteX5589" y="connsiteY5589"/>
                </a:cxn>
                <a:cxn ang="0">
                  <a:pos x="connsiteX5590" y="connsiteY5590"/>
                </a:cxn>
                <a:cxn ang="0">
                  <a:pos x="connsiteX5591" y="connsiteY5591"/>
                </a:cxn>
                <a:cxn ang="0">
                  <a:pos x="connsiteX5592" y="connsiteY5592"/>
                </a:cxn>
                <a:cxn ang="0">
                  <a:pos x="connsiteX5593" y="connsiteY5593"/>
                </a:cxn>
                <a:cxn ang="0">
                  <a:pos x="connsiteX5594" y="connsiteY5594"/>
                </a:cxn>
                <a:cxn ang="0">
                  <a:pos x="connsiteX5595" y="connsiteY5595"/>
                </a:cxn>
                <a:cxn ang="0">
                  <a:pos x="connsiteX5596" y="connsiteY5596"/>
                </a:cxn>
                <a:cxn ang="0">
                  <a:pos x="connsiteX5597" y="connsiteY5597"/>
                </a:cxn>
                <a:cxn ang="0">
                  <a:pos x="connsiteX5598" y="connsiteY5598"/>
                </a:cxn>
                <a:cxn ang="0">
                  <a:pos x="connsiteX5599" y="connsiteY5599"/>
                </a:cxn>
                <a:cxn ang="0">
                  <a:pos x="connsiteX5600" y="connsiteY5600"/>
                </a:cxn>
                <a:cxn ang="0">
                  <a:pos x="connsiteX5601" y="connsiteY5601"/>
                </a:cxn>
                <a:cxn ang="0">
                  <a:pos x="connsiteX5602" y="connsiteY5602"/>
                </a:cxn>
                <a:cxn ang="0">
                  <a:pos x="connsiteX5603" y="connsiteY5603"/>
                </a:cxn>
                <a:cxn ang="0">
                  <a:pos x="connsiteX5604" y="connsiteY5604"/>
                </a:cxn>
                <a:cxn ang="0">
                  <a:pos x="connsiteX5605" y="connsiteY5605"/>
                </a:cxn>
                <a:cxn ang="0">
                  <a:pos x="connsiteX5606" y="connsiteY5606"/>
                </a:cxn>
                <a:cxn ang="0">
                  <a:pos x="connsiteX5607" y="connsiteY5607"/>
                </a:cxn>
                <a:cxn ang="0">
                  <a:pos x="connsiteX5608" y="connsiteY5608"/>
                </a:cxn>
                <a:cxn ang="0">
                  <a:pos x="connsiteX5609" y="connsiteY5609"/>
                </a:cxn>
                <a:cxn ang="0">
                  <a:pos x="connsiteX5610" y="connsiteY5610"/>
                </a:cxn>
                <a:cxn ang="0">
                  <a:pos x="connsiteX5611" y="connsiteY5611"/>
                </a:cxn>
                <a:cxn ang="0">
                  <a:pos x="connsiteX5612" y="connsiteY5612"/>
                </a:cxn>
                <a:cxn ang="0">
                  <a:pos x="connsiteX5613" y="connsiteY5613"/>
                </a:cxn>
                <a:cxn ang="0">
                  <a:pos x="connsiteX5614" y="connsiteY5614"/>
                </a:cxn>
                <a:cxn ang="0">
                  <a:pos x="connsiteX5615" y="connsiteY5615"/>
                </a:cxn>
                <a:cxn ang="0">
                  <a:pos x="connsiteX5616" y="connsiteY5616"/>
                </a:cxn>
                <a:cxn ang="0">
                  <a:pos x="connsiteX5617" y="connsiteY5617"/>
                </a:cxn>
                <a:cxn ang="0">
                  <a:pos x="connsiteX5618" y="connsiteY5618"/>
                </a:cxn>
                <a:cxn ang="0">
                  <a:pos x="connsiteX5619" y="connsiteY5619"/>
                </a:cxn>
                <a:cxn ang="0">
                  <a:pos x="connsiteX5620" y="connsiteY5620"/>
                </a:cxn>
                <a:cxn ang="0">
                  <a:pos x="connsiteX5621" y="connsiteY5621"/>
                </a:cxn>
                <a:cxn ang="0">
                  <a:pos x="connsiteX5622" y="connsiteY5622"/>
                </a:cxn>
                <a:cxn ang="0">
                  <a:pos x="connsiteX5623" y="connsiteY5623"/>
                </a:cxn>
                <a:cxn ang="0">
                  <a:pos x="connsiteX5624" y="connsiteY5624"/>
                </a:cxn>
                <a:cxn ang="0">
                  <a:pos x="connsiteX5625" y="connsiteY5625"/>
                </a:cxn>
                <a:cxn ang="0">
                  <a:pos x="connsiteX5626" y="connsiteY5626"/>
                </a:cxn>
                <a:cxn ang="0">
                  <a:pos x="connsiteX5627" y="connsiteY5627"/>
                </a:cxn>
                <a:cxn ang="0">
                  <a:pos x="connsiteX5628" y="connsiteY5628"/>
                </a:cxn>
                <a:cxn ang="0">
                  <a:pos x="connsiteX5629" y="connsiteY5629"/>
                </a:cxn>
                <a:cxn ang="0">
                  <a:pos x="connsiteX5630" y="connsiteY5630"/>
                </a:cxn>
                <a:cxn ang="0">
                  <a:pos x="connsiteX5631" y="connsiteY5631"/>
                </a:cxn>
                <a:cxn ang="0">
                  <a:pos x="connsiteX5632" y="connsiteY5632"/>
                </a:cxn>
                <a:cxn ang="0">
                  <a:pos x="connsiteX5633" y="connsiteY5633"/>
                </a:cxn>
                <a:cxn ang="0">
                  <a:pos x="connsiteX5634" y="connsiteY5634"/>
                </a:cxn>
                <a:cxn ang="0">
                  <a:pos x="connsiteX5635" y="connsiteY5635"/>
                </a:cxn>
                <a:cxn ang="0">
                  <a:pos x="connsiteX5636" y="connsiteY5636"/>
                </a:cxn>
                <a:cxn ang="0">
                  <a:pos x="connsiteX5637" y="connsiteY5637"/>
                </a:cxn>
                <a:cxn ang="0">
                  <a:pos x="connsiteX5638" y="connsiteY5638"/>
                </a:cxn>
                <a:cxn ang="0">
                  <a:pos x="connsiteX5639" y="connsiteY5639"/>
                </a:cxn>
                <a:cxn ang="0">
                  <a:pos x="connsiteX5640" y="connsiteY5640"/>
                </a:cxn>
                <a:cxn ang="0">
                  <a:pos x="connsiteX5641" y="connsiteY5641"/>
                </a:cxn>
                <a:cxn ang="0">
                  <a:pos x="connsiteX5642" y="connsiteY5642"/>
                </a:cxn>
                <a:cxn ang="0">
                  <a:pos x="connsiteX5643" y="connsiteY5643"/>
                </a:cxn>
                <a:cxn ang="0">
                  <a:pos x="connsiteX5644" y="connsiteY5644"/>
                </a:cxn>
                <a:cxn ang="0">
                  <a:pos x="connsiteX5645" y="connsiteY5645"/>
                </a:cxn>
                <a:cxn ang="0">
                  <a:pos x="connsiteX5646" y="connsiteY5646"/>
                </a:cxn>
                <a:cxn ang="0">
                  <a:pos x="connsiteX5647" y="connsiteY5647"/>
                </a:cxn>
                <a:cxn ang="0">
                  <a:pos x="connsiteX5648" y="connsiteY5648"/>
                </a:cxn>
                <a:cxn ang="0">
                  <a:pos x="connsiteX5649" y="connsiteY5649"/>
                </a:cxn>
                <a:cxn ang="0">
                  <a:pos x="connsiteX5650" y="connsiteY5650"/>
                </a:cxn>
                <a:cxn ang="0">
                  <a:pos x="connsiteX5651" y="connsiteY5651"/>
                </a:cxn>
                <a:cxn ang="0">
                  <a:pos x="connsiteX5652" y="connsiteY5652"/>
                </a:cxn>
                <a:cxn ang="0">
                  <a:pos x="connsiteX5653" y="connsiteY5653"/>
                </a:cxn>
                <a:cxn ang="0">
                  <a:pos x="connsiteX5654" y="connsiteY5654"/>
                </a:cxn>
                <a:cxn ang="0">
                  <a:pos x="connsiteX5655" y="connsiteY5655"/>
                </a:cxn>
                <a:cxn ang="0">
                  <a:pos x="connsiteX5656" y="connsiteY5656"/>
                </a:cxn>
                <a:cxn ang="0">
                  <a:pos x="connsiteX5657" y="connsiteY5657"/>
                </a:cxn>
                <a:cxn ang="0">
                  <a:pos x="connsiteX5658" y="connsiteY5658"/>
                </a:cxn>
                <a:cxn ang="0">
                  <a:pos x="connsiteX5659" y="connsiteY5659"/>
                </a:cxn>
                <a:cxn ang="0">
                  <a:pos x="connsiteX5660" y="connsiteY5660"/>
                </a:cxn>
                <a:cxn ang="0">
                  <a:pos x="connsiteX5661" y="connsiteY5661"/>
                </a:cxn>
                <a:cxn ang="0">
                  <a:pos x="connsiteX5662" y="connsiteY5662"/>
                </a:cxn>
                <a:cxn ang="0">
                  <a:pos x="connsiteX5663" y="connsiteY5663"/>
                </a:cxn>
                <a:cxn ang="0">
                  <a:pos x="connsiteX5664" y="connsiteY5664"/>
                </a:cxn>
                <a:cxn ang="0">
                  <a:pos x="connsiteX5665" y="connsiteY5665"/>
                </a:cxn>
                <a:cxn ang="0">
                  <a:pos x="connsiteX5666" y="connsiteY5666"/>
                </a:cxn>
                <a:cxn ang="0">
                  <a:pos x="connsiteX5667" y="connsiteY5667"/>
                </a:cxn>
                <a:cxn ang="0">
                  <a:pos x="connsiteX5668" y="connsiteY5668"/>
                </a:cxn>
                <a:cxn ang="0">
                  <a:pos x="connsiteX5669" y="connsiteY5669"/>
                </a:cxn>
                <a:cxn ang="0">
                  <a:pos x="connsiteX5670" y="connsiteY5670"/>
                </a:cxn>
                <a:cxn ang="0">
                  <a:pos x="connsiteX5671" y="connsiteY5671"/>
                </a:cxn>
                <a:cxn ang="0">
                  <a:pos x="connsiteX5672" y="connsiteY5672"/>
                </a:cxn>
                <a:cxn ang="0">
                  <a:pos x="connsiteX5673" y="connsiteY5673"/>
                </a:cxn>
                <a:cxn ang="0">
                  <a:pos x="connsiteX5674" y="connsiteY5674"/>
                </a:cxn>
                <a:cxn ang="0">
                  <a:pos x="connsiteX5675" y="connsiteY5675"/>
                </a:cxn>
                <a:cxn ang="0">
                  <a:pos x="connsiteX5676" y="connsiteY5676"/>
                </a:cxn>
                <a:cxn ang="0">
                  <a:pos x="connsiteX5677" y="connsiteY5677"/>
                </a:cxn>
                <a:cxn ang="0">
                  <a:pos x="connsiteX5678" y="connsiteY5678"/>
                </a:cxn>
                <a:cxn ang="0">
                  <a:pos x="connsiteX5679" y="connsiteY5679"/>
                </a:cxn>
                <a:cxn ang="0">
                  <a:pos x="connsiteX5680" y="connsiteY5680"/>
                </a:cxn>
                <a:cxn ang="0">
                  <a:pos x="connsiteX5681" y="connsiteY5681"/>
                </a:cxn>
                <a:cxn ang="0">
                  <a:pos x="connsiteX5682" y="connsiteY5682"/>
                </a:cxn>
                <a:cxn ang="0">
                  <a:pos x="connsiteX5683" y="connsiteY5683"/>
                </a:cxn>
                <a:cxn ang="0">
                  <a:pos x="connsiteX5684" y="connsiteY5684"/>
                </a:cxn>
                <a:cxn ang="0">
                  <a:pos x="connsiteX5685" y="connsiteY5685"/>
                </a:cxn>
                <a:cxn ang="0">
                  <a:pos x="connsiteX5686" y="connsiteY5686"/>
                </a:cxn>
                <a:cxn ang="0">
                  <a:pos x="connsiteX5687" y="connsiteY5687"/>
                </a:cxn>
                <a:cxn ang="0">
                  <a:pos x="connsiteX5688" y="connsiteY5688"/>
                </a:cxn>
                <a:cxn ang="0">
                  <a:pos x="connsiteX5689" y="connsiteY5689"/>
                </a:cxn>
                <a:cxn ang="0">
                  <a:pos x="connsiteX5690" y="connsiteY5690"/>
                </a:cxn>
                <a:cxn ang="0">
                  <a:pos x="connsiteX5691" y="connsiteY5691"/>
                </a:cxn>
                <a:cxn ang="0">
                  <a:pos x="connsiteX5692" y="connsiteY5692"/>
                </a:cxn>
                <a:cxn ang="0">
                  <a:pos x="connsiteX5693" y="connsiteY5693"/>
                </a:cxn>
                <a:cxn ang="0">
                  <a:pos x="connsiteX5694" y="connsiteY5694"/>
                </a:cxn>
                <a:cxn ang="0">
                  <a:pos x="connsiteX5695" y="connsiteY5695"/>
                </a:cxn>
                <a:cxn ang="0">
                  <a:pos x="connsiteX5696" y="connsiteY5696"/>
                </a:cxn>
                <a:cxn ang="0">
                  <a:pos x="connsiteX5697" y="connsiteY5697"/>
                </a:cxn>
                <a:cxn ang="0">
                  <a:pos x="connsiteX5698" y="connsiteY5698"/>
                </a:cxn>
                <a:cxn ang="0">
                  <a:pos x="connsiteX5699" y="connsiteY5699"/>
                </a:cxn>
                <a:cxn ang="0">
                  <a:pos x="connsiteX5700" y="connsiteY5700"/>
                </a:cxn>
                <a:cxn ang="0">
                  <a:pos x="connsiteX5701" y="connsiteY5701"/>
                </a:cxn>
                <a:cxn ang="0">
                  <a:pos x="connsiteX5702" y="connsiteY5702"/>
                </a:cxn>
                <a:cxn ang="0">
                  <a:pos x="connsiteX5703" y="connsiteY5703"/>
                </a:cxn>
                <a:cxn ang="0">
                  <a:pos x="connsiteX5704" y="connsiteY5704"/>
                </a:cxn>
                <a:cxn ang="0">
                  <a:pos x="connsiteX5705" y="connsiteY5705"/>
                </a:cxn>
                <a:cxn ang="0">
                  <a:pos x="connsiteX5706" y="connsiteY5706"/>
                </a:cxn>
                <a:cxn ang="0">
                  <a:pos x="connsiteX5707" y="connsiteY5707"/>
                </a:cxn>
                <a:cxn ang="0">
                  <a:pos x="connsiteX5708" y="connsiteY5708"/>
                </a:cxn>
                <a:cxn ang="0">
                  <a:pos x="connsiteX5709" y="connsiteY5709"/>
                </a:cxn>
                <a:cxn ang="0">
                  <a:pos x="connsiteX5710" y="connsiteY5710"/>
                </a:cxn>
                <a:cxn ang="0">
                  <a:pos x="connsiteX5711" y="connsiteY5711"/>
                </a:cxn>
                <a:cxn ang="0">
                  <a:pos x="connsiteX5712" y="connsiteY5712"/>
                </a:cxn>
                <a:cxn ang="0">
                  <a:pos x="connsiteX5713" y="connsiteY5713"/>
                </a:cxn>
                <a:cxn ang="0">
                  <a:pos x="connsiteX5714" y="connsiteY5714"/>
                </a:cxn>
                <a:cxn ang="0">
                  <a:pos x="connsiteX5715" y="connsiteY5715"/>
                </a:cxn>
                <a:cxn ang="0">
                  <a:pos x="connsiteX5716" y="connsiteY5716"/>
                </a:cxn>
                <a:cxn ang="0">
                  <a:pos x="connsiteX5717" y="connsiteY5717"/>
                </a:cxn>
                <a:cxn ang="0">
                  <a:pos x="connsiteX5718" y="connsiteY5718"/>
                </a:cxn>
                <a:cxn ang="0">
                  <a:pos x="connsiteX5719" y="connsiteY5719"/>
                </a:cxn>
                <a:cxn ang="0">
                  <a:pos x="connsiteX5720" y="connsiteY5720"/>
                </a:cxn>
                <a:cxn ang="0">
                  <a:pos x="connsiteX5721" y="connsiteY5721"/>
                </a:cxn>
                <a:cxn ang="0">
                  <a:pos x="connsiteX5722" y="connsiteY5722"/>
                </a:cxn>
                <a:cxn ang="0">
                  <a:pos x="connsiteX5723" y="connsiteY5723"/>
                </a:cxn>
                <a:cxn ang="0">
                  <a:pos x="connsiteX5724" y="connsiteY5724"/>
                </a:cxn>
                <a:cxn ang="0">
                  <a:pos x="connsiteX5725" y="connsiteY5725"/>
                </a:cxn>
                <a:cxn ang="0">
                  <a:pos x="connsiteX5726" y="connsiteY5726"/>
                </a:cxn>
                <a:cxn ang="0">
                  <a:pos x="connsiteX5727" y="connsiteY5727"/>
                </a:cxn>
                <a:cxn ang="0">
                  <a:pos x="connsiteX5728" y="connsiteY5728"/>
                </a:cxn>
                <a:cxn ang="0">
                  <a:pos x="connsiteX5729" y="connsiteY5729"/>
                </a:cxn>
                <a:cxn ang="0">
                  <a:pos x="connsiteX5730" y="connsiteY5730"/>
                </a:cxn>
                <a:cxn ang="0">
                  <a:pos x="connsiteX5731" y="connsiteY5731"/>
                </a:cxn>
                <a:cxn ang="0">
                  <a:pos x="connsiteX5732" y="connsiteY5732"/>
                </a:cxn>
                <a:cxn ang="0">
                  <a:pos x="connsiteX5733" y="connsiteY5733"/>
                </a:cxn>
                <a:cxn ang="0">
                  <a:pos x="connsiteX5734" y="connsiteY5734"/>
                </a:cxn>
                <a:cxn ang="0">
                  <a:pos x="connsiteX5735" y="connsiteY5735"/>
                </a:cxn>
                <a:cxn ang="0">
                  <a:pos x="connsiteX5736" y="connsiteY5736"/>
                </a:cxn>
                <a:cxn ang="0">
                  <a:pos x="connsiteX5737" y="connsiteY5737"/>
                </a:cxn>
                <a:cxn ang="0">
                  <a:pos x="connsiteX5738" y="connsiteY5738"/>
                </a:cxn>
                <a:cxn ang="0">
                  <a:pos x="connsiteX5739" y="connsiteY5739"/>
                </a:cxn>
                <a:cxn ang="0">
                  <a:pos x="connsiteX5740" y="connsiteY5740"/>
                </a:cxn>
                <a:cxn ang="0">
                  <a:pos x="connsiteX5741" y="connsiteY5741"/>
                </a:cxn>
                <a:cxn ang="0">
                  <a:pos x="connsiteX5742" y="connsiteY5742"/>
                </a:cxn>
                <a:cxn ang="0">
                  <a:pos x="connsiteX5743" y="connsiteY5743"/>
                </a:cxn>
                <a:cxn ang="0">
                  <a:pos x="connsiteX5744" y="connsiteY5744"/>
                </a:cxn>
                <a:cxn ang="0">
                  <a:pos x="connsiteX5745" y="connsiteY5745"/>
                </a:cxn>
                <a:cxn ang="0">
                  <a:pos x="connsiteX5746" y="connsiteY5746"/>
                </a:cxn>
                <a:cxn ang="0">
                  <a:pos x="connsiteX5747" y="connsiteY5747"/>
                </a:cxn>
                <a:cxn ang="0">
                  <a:pos x="connsiteX5748" y="connsiteY5748"/>
                </a:cxn>
                <a:cxn ang="0">
                  <a:pos x="connsiteX5749" y="connsiteY5749"/>
                </a:cxn>
                <a:cxn ang="0">
                  <a:pos x="connsiteX5750" y="connsiteY5750"/>
                </a:cxn>
                <a:cxn ang="0">
                  <a:pos x="connsiteX5751" y="connsiteY5751"/>
                </a:cxn>
                <a:cxn ang="0">
                  <a:pos x="connsiteX5752" y="connsiteY5752"/>
                </a:cxn>
                <a:cxn ang="0">
                  <a:pos x="connsiteX5753" y="connsiteY5753"/>
                </a:cxn>
                <a:cxn ang="0">
                  <a:pos x="connsiteX5754" y="connsiteY5754"/>
                </a:cxn>
                <a:cxn ang="0">
                  <a:pos x="connsiteX5755" y="connsiteY5755"/>
                </a:cxn>
                <a:cxn ang="0">
                  <a:pos x="connsiteX5756" y="connsiteY5756"/>
                </a:cxn>
                <a:cxn ang="0">
                  <a:pos x="connsiteX5757" y="connsiteY5757"/>
                </a:cxn>
                <a:cxn ang="0">
                  <a:pos x="connsiteX5758" y="connsiteY5758"/>
                </a:cxn>
                <a:cxn ang="0">
                  <a:pos x="connsiteX5759" y="connsiteY5759"/>
                </a:cxn>
                <a:cxn ang="0">
                  <a:pos x="connsiteX5760" y="connsiteY5760"/>
                </a:cxn>
                <a:cxn ang="0">
                  <a:pos x="connsiteX5761" y="connsiteY5761"/>
                </a:cxn>
                <a:cxn ang="0">
                  <a:pos x="connsiteX5762" y="connsiteY5762"/>
                </a:cxn>
                <a:cxn ang="0">
                  <a:pos x="connsiteX5763" y="connsiteY5763"/>
                </a:cxn>
                <a:cxn ang="0">
                  <a:pos x="connsiteX5764" y="connsiteY5764"/>
                </a:cxn>
                <a:cxn ang="0">
                  <a:pos x="connsiteX5765" y="connsiteY5765"/>
                </a:cxn>
                <a:cxn ang="0">
                  <a:pos x="connsiteX5766" y="connsiteY5766"/>
                </a:cxn>
                <a:cxn ang="0">
                  <a:pos x="connsiteX5767" y="connsiteY5767"/>
                </a:cxn>
                <a:cxn ang="0">
                  <a:pos x="connsiteX5768" y="connsiteY5768"/>
                </a:cxn>
                <a:cxn ang="0">
                  <a:pos x="connsiteX5769" y="connsiteY5769"/>
                </a:cxn>
                <a:cxn ang="0">
                  <a:pos x="connsiteX5770" y="connsiteY5770"/>
                </a:cxn>
                <a:cxn ang="0">
                  <a:pos x="connsiteX5771" y="connsiteY5771"/>
                </a:cxn>
                <a:cxn ang="0">
                  <a:pos x="connsiteX5772" y="connsiteY5772"/>
                </a:cxn>
                <a:cxn ang="0">
                  <a:pos x="connsiteX5773" y="connsiteY5773"/>
                </a:cxn>
                <a:cxn ang="0">
                  <a:pos x="connsiteX5774" y="connsiteY5774"/>
                </a:cxn>
                <a:cxn ang="0">
                  <a:pos x="connsiteX5775" y="connsiteY5775"/>
                </a:cxn>
                <a:cxn ang="0">
                  <a:pos x="connsiteX5776" y="connsiteY5776"/>
                </a:cxn>
                <a:cxn ang="0">
                  <a:pos x="connsiteX5777" y="connsiteY5777"/>
                </a:cxn>
                <a:cxn ang="0">
                  <a:pos x="connsiteX5778" y="connsiteY5778"/>
                </a:cxn>
                <a:cxn ang="0">
                  <a:pos x="connsiteX5779" y="connsiteY5779"/>
                </a:cxn>
                <a:cxn ang="0">
                  <a:pos x="connsiteX5780" y="connsiteY5780"/>
                </a:cxn>
                <a:cxn ang="0">
                  <a:pos x="connsiteX5781" y="connsiteY5781"/>
                </a:cxn>
                <a:cxn ang="0">
                  <a:pos x="connsiteX5782" y="connsiteY5782"/>
                </a:cxn>
                <a:cxn ang="0">
                  <a:pos x="connsiteX5783" y="connsiteY5783"/>
                </a:cxn>
                <a:cxn ang="0">
                  <a:pos x="connsiteX5784" y="connsiteY5784"/>
                </a:cxn>
                <a:cxn ang="0">
                  <a:pos x="connsiteX5785" y="connsiteY5785"/>
                </a:cxn>
                <a:cxn ang="0">
                  <a:pos x="connsiteX5786" y="connsiteY5786"/>
                </a:cxn>
                <a:cxn ang="0">
                  <a:pos x="connsiteX5787" y="connsiteY5787"/>
                </a:cxn>
                <a:cxn ang="0">
                  <a:pos x="connsiteX5788" y="connsiteY5788"/>
                </a:cxn>
                <a:cxn ang="0">
                  <a:pos x="connsiteX5789" y="connsiteY5789"/>
                </a:cxn>
                <a:cxn ang="0">
                  <a:pos x="connsiteX5790" y="connsiteY5790"/>
                </a:cxn>
                <a:cxn ang="0">
                  <a:pos x="connsiteX5791" y="connsiteY5791"/>
                </a:cxn>
                <a:cxn ang="0">
                  <a:pos x="connsiteX5792" y="connsiteY5792"/>
                </a:cxn>
                <a:cxn ang="0">
                  <a:pos x="connsiteX5793" y="connsiteY5793"/>
                </a:cxn>
                <a:cxn ang="0">
                  <a:pos x="connsiteX5794" y="connsiteY5794"/>
                </a:cxn>
                <a:cxn ang="0">
                  <a:pos x="connsiteX5795" y="connsiteY5795"/>
                </a:cxn>
                <a:cxn ang="0">
                  <a:pos x="connsiteX5796" y="connsiteY5796"/>
                </a:cxn>
                <a:cxn ang="0">
                  <a:pos x="connsiteX5797" y="connsiteY5797"/>
                </a:cxn>
                <a:cxn ang="0">
                  <a:pos x="connsiteX5798" y="connsiteY5798"/>
                </a:cxn>
                <a:cxn ang="0">
                  <a:pos x="connsiteX5799" y="connsiteY5799"/>
                </a:cxn>
                <a:cxn ang="0">
                  <a:pos x="connsiteX5800" y="connsiteY5800"/>
                </a:cxn>
                <a:cxn ang="0">
                  <a:pos x="connsiteX5801" y="connsiteY5801"/>
                </a:cxn>
                <a:cxn ang="0">
                  <a:pos x="connsiteX5802" y="connsiteY5802"/>
                </a:cxn>
                <a:cxn ang="0">
                  <a:pos x="connsiteX5803" y="connsiteY5803"/>
                </a:cxn>
                <a:cxn ang="0">
                  <a:pos x="connsiteX5804" y="connsiteY5804"/>
                </a:cxn>
                <a:cxn ang="0">
                  <a:pos x="connsiteX5805" y="connsiteY5805"/>
                </a:cxn>
                <a:cxn ang="0">
                  <a:pos x="connsiteX5806" y="connsiteY5806"/>
                </a:cxn>
                <a:cxn ang="0">
                  <a:pos x="connsiteX5807" y="connsiteY5807"/>
                </a:cxn>
                <a:cxn ang="0">
                  <a:pos x="connsiteX5808" y="connsiteY5808"/>
                </a:cxn>
                <a:cxn ang="0">
                  <a:pos x="connsiteX5809" y="connsiteY5809"/>
                </a:cxn>
                <a:cxn ang="0">
                  <a:pos x="connsiteX5810" y="connsiteY5810"/>
                </a:cxn>
                <a:cxn ang="0">
                  <a:pos x="connsiteX5811" y="connsiteY5811"/>
                </a:cxn>
                <a:cxn ang="0">
                  <a:pos x="connsiteX5812" y="connsiteY5812"/>
                </a:cxn>
                <a:cxn ang="0">
                  <a:pos x="connsiteX5813" y="connsiteY5813"/>
                </a:cxn>
                <a:cxn ang="0">
                  <a:pos x="connsiteX5814" y="connsiteY5814"/>
                </a:cxn>
                <a:cxn ang="0">
                  <a:pos x="connsiteX5815" y="connsiteY5815"/>
                </a:cxn>
                <a:cxn ang="0">
                  <a:pos x="connsiteX5816" y="connsiteY5816"/>
                </a:cxn>
                <a:cxn ang="0">
                  <a:pos x="connsiteX5817" y="connsiteY5817"/>
                </a:cxn>
                <a:cxn ang="0">
                  <a:pos x="connsiteX5818" y="connsiteY5818"/>
                </a:cxn>
                <a:cxn ang="0">
                  <a:pos x="connsiteX5819" y="connsiteY5819"/>
                </a:cxn>
                <a:cxn ang="0">
                  <a:pos x="connsiteX5820" y="connsiteY5820"/>
                </a:cxn>
                <a:cxn ang="0">
                  <a:pos x="connsiteX5821" y="connsiteY5821"/>
                </a:cxn>
                <a:cxn ang="0">
                  <a:pos x="connsiteX5822" y="connsiteY5822"/>
                </a:cxn>
                <a:cxn ang="0">
                  <a:pos x="connsiteX5823" y="connsiteY5823"/>
                </a:cxn>
                <a:cxn ang="0">
                  <a:pos x="connsiteX5824" y="connsiteY5824"/>
                </a:cxn>
                <a:cxn ang="0">
                  <a:pos x="connsiteX5825" y="connsiteY5825"/>
                </a:cxn>
                <a:cxn ang="0">
                  <a:pos x="connsiteX5826" y="connsiteY5826"/>
                </a:cxn>
                <a:cxn ang="0">
                  <a:pos x="connsiteX5827" y="connsiteY5827"/>
                </a:cxn>
                <a:cxn ang="0">
                  <a:pos x="connsiteX5828" y="connsiteY5828"/>
                </a:cxn>
                <a:cxn ang="0">
                  <a:pos x="connsiteX5829" y="connsiteY5829"/>
                </a:cxn>
                <a:cxn ang="0">
                  <a:pos x="connsiteX5830" y="connsiteY5830"/>
                </a:cxn>
                <a:cxn ang="0">
                  <a:pos x="connsiteX5831" y="connsiteY5831"/>
                </a:cxn>
                <a:cxn ang="0">
                  <a:pos x="connsiteX5832" y="connsiteY5832"/>
                </a:cxn>
                <a:cxn ang="0">
                  <a:pos x="connsiteX5833" y="connsiteY5833"/>
                </a:cxn>
                <a:cxn ang="0">
                  <a:pos x="connsiteX5834" y="connsiteY5834"/>
                </a:cxn>
                <a:cxn ang="0">
                  <a:pos x="connsiteX5835" y="connsiteY5835"/>
                </a:cxn>
                <a:cxn ang="0">
                  <a:pos x="connsiteX5836" y="connsiteY5836"/>
                </a:cxn>
                <a:cxn ang="0">
                  <a:pos x="connsiteX5837" y="connsiteY5837"/>
                </a:cxn>
                <a:cxn ang="0">
                  <a:pos x="connsiteX5838" y="connsiteY5838"/>
                </a:cxn>
                <a:cxn ang="0">
                  <a:pos x="connsiteX5839" y="connsiteY5839"/>
                </a:cxn>
                <a:cxn ang="0">
                  <a:pos x="connsiteX5840" y="connsiteY5840"/>
                </a:cxn>
                <a:cxn ang="0">
                  <a:pos x="connsiteX5841" y="connsiteY5841"/>
                </a:cxn>
                <a:cxn ang="0">
                  <a:pos x="connsiteX5842" y="connsiteY5842"/>
                </a:cxn>
                <a:cxn ang="0">
                  <a:pos x="connsiteX5843" y="connsiteY5843"/>
                </a:cxn>
                <a:cxn ang="0">
                  <a:pos x="connsiteX5844" y="connsiteY5844"/>
                </a:cxn>
                <a:cxn ang="0">
                  <a:pos x="connsiteX5845" y="connsiteY5845"/>
                </a:cxn>
                <a:cxn ang="0">
                  <a:pos x="connsiteX5846" y="connsiteY5846"/>
                </a:cxn>
                <a:cxn ang="0">
                  <a:pos x="connsiteX5847" y="connsiteY5847"/>
                </a:cxn>
                <a:cxn ang="0">
                  <a:pos x="connsiteX5848" y="connsiteY5848"/>
                </a:cxn>
                <a:cxn ang="0">
                  <a:pos x="connsiteX5849" y="connsiteY5849"/>
                </a:cxn>
                <a:cxn ang="0">
                  <a:pos x="connsiteX5850" y="connsiteY5850"/>
                </a:cxn>
                <a:cxn ang="0">
                  <a:pos x="connsiteX5851" y="connsiteY5851"/>
                </a:cxn>
                <a:cxn ang="0">
                  <a:pos x="connsiteX5852" y="connsiteY5852"/>
                </a:cxn>
                <a:cxn ang="0">
                  <a:pos x="connsiteX5853" y="connsiteY5853"/>
                </a:cxn>
                <a:cxn ang="0">
                  <a:pos x="connsiteX5854" y="connsiteY5854"/>
                </a:cxn>
                <a:cxn ang="0">
                  <a:pos x="connsiteX5855" y="connsiteY5855"/>
                </a:cxn>
                <a:cxn ang="0">
                  <a:pos x="connsiteX5856" y="connsiteY5856"/>
                </a:cxn>
                <a:cxn ang="0">
                  <a:pos x="connsiteX5857" y="connsiteY5857"/>
                </a:cxn>
                <a:cxn ang="0">
                  <a:pos x="connsiteX5858" y="connsiteY5858"/>
                </a:cxn>
                <a:cxn ang="0">
                  <a:pos x="connsiteX5859" y="connsiteY5859"/>
                </a:cxn>
                <a:cxn ang="0">
                  <a:pos x="connsiteX5860" y="connsiteY5860"/>
                </a:cxn>
                <a:cxn ang="0">
                  <a:pos x="connsiteX5861" y="connsiteY5861"/>
                </a:cxn>
                <a:cxn ang="0">
                  <a:pos x="connsiteX5862" y="connsiteY5862"/>
                </a:cxn>
                <a:cxn ang="0">
                  <a:pos x="connsiteX5863" y="connsiteY5863"/>
                </a:cxn>
                <a:cxn ang="0">
                  <a:pos x="connsiteX5864" y="connsiteY5864"/>
                </a:cxn>
                <a:cxn ang="0">
                  <a:pos x="connsiteX5865" y="connsiteY5865"/>
                </a:cxn>
                <a:cxn ang="0">
                  <a:pos x="connsiteX5866" y="connsiteY5866"/>
                </a:cxn>
                <a:cxn ang="0">
                  <a:pos x="connsiteX5867" y="connsiteY5867"/>
                </a:cxn>
                <a:cxn ang="0">
                  <a:pos x="connsiteX5868" y="connsiteY5868"/>
                </a:cxn>
                <a:cxn ang="0">
                  <a:pos x="connsiteX5869" y="connsiteY5869"/>
                </a:cxn>
                <a:cxn ang="0">
                  <a:pos x="connsiteX5870" y="connsiteY5870"/>
                </a:cxn>
                <a:cxn ang="0">
                  <a:pos x="connsiteX5871" y="connsiteY5871"/>
                </a:cxn>
                <a:cxn ang="0">
                  <a:pos x="connsiteX5872" y="connsiteY5872"/>
                </a:cxn>
                <a:cxn ang="0">
                  <a:pos x="connsiteX5873" y="connsiteY5873"/>
                </a:cxn>
                <a:cxn ang="0">
                  <a:pos x="connsiteX5874" y="connsiteY5874"/>
                </a:cxn>
                <a:cxn ang="0">
                  <a:pos x="connsiteX5875" y="connsiteY5875"/>
                </a:cxn>
                <a:cxn ang="0">
                  <a:pos x="connsiteX5876" y="connsiteY5876"/>
                </a:cxn>
                <a:cxn ang="0">
                  <a:pos x="connsiteX5877" y="connsiteY5877"/>
                </a:cxn>
                <a:cxn ang="0">
                  <a:pos x="connsiteX5878" y="connsiteY5878"/>
                </a:cxn>
                <a:cxn ang="0">
                  <a:pos x="connsiteX5879" y="connsiteY5879"/>
                </a:cxn>
                <a:cxn ang="0">
                  <a:pos x="connsiteX5880" y="connsiteY5880"/>
                </a:cxn>
                <a:cxn ang="0">
                  <a:pos x="connsiteX5881" y="connsiteY5881"/>
                </a:cxn>
                <a:cxn ang="0">
                  <a:pos x="connsiteX5882" y="connsiteY5882"/>
                </a:cxn>
                <a:cxn ang="0">
                  <a:pos x="connsiteX5883" y="connsiteY5883"/>
                </a:cxn>
                <a:cxn ang="0">
                  <a:pos x="connsiteX5884" y="connsiteY5884"/>
                </a:cxn>
                <a:cxn ang="0">
                  <a:pos x="connsiteX5885" y="connsiteY5885"/>
                </a:cxn>
                <a:cxn ang="0">
                  <a:pos x="connsiteX5886" y="connsiteY5886"/>
                </a:cxn>
                <a:cxn ang="0">
                  <a:pos x="connsiteX5887" y="connsiteY5887"/>
                </a:cxn>
                <a:cxn ang="0">
                  <a:pos x="connsiteX5888" y="connsiteY5888"/>
                </a:cxn>
                <a:cxn ang="0">
                  <a:pos x="connsiteX5889" y="connsiteY5889"/>
                </a:cxn>
                <a:cxn ang="0">
                  <a:pos x="connsiteX5890" y="connsiteY5890"/>
                </a:cxn>
                <a:cxn ang="0">
                  <a:pos x="connsiteX5891" y="connsiteY5891"/>
                </a:cxn>
                <a:cxn ang="0">
                  <a:pos x="connsiteX5892" y="connsiteY5892"/>
                </a:cxn>
                <a:cxn ang="0">
                  <a:pos x="connsiteX5893" y="connsiteY5893"/>
                </a:cxn>
                <a:cxn ang="0">
                  <a:pos x="connsiteX5894" y="connsiteY5894"/>
                </a:cxn>
                <a:cxn ang="0">
                  <a:pos x="connsiteX5895" y="connsiteY5895"/>
                </a:cxn>
                <a:cxn ang="0">
                  <a:pos x="connsiteX5896" y="connsiteY5896"/>
                </a:cxn>
                <a:cxn ang="0">
                  <a:pos x="connsiteX5897" y="connsiteY5897"/>
                </a:cxn>
                <a:cxn ang="0">
                  <a:pos x="connsiteX5898" y="connsiteY5898"/>
                </a:cxn>
                <a:cxn ang="0">
                  <a:pos x="connsiteX5899" y="connsiteY5899"/>
                </a:cxn>
                <a:cxn ang="0">
                  <a:pos x="connsiteX5900" y="connsiteY5900"/>
                </a:cxn>
                <a:cxn ang="0">
                  <a:pos x="connsiteX5901" y="connsiteY5901"/>
                </a:cxn>
                <a:cxn ang="0">
                  <a:pos x="connsiteX5902" y="connsiteY5902"/>
                </a:cxn>
                <a:cxn ang="0">
                  <a:pos x="connsiteX5903" y="connsiteY5903"/>
                </a:cxn>
                <a:cxn ang="0">
                  <a:pos x="connsiteX5904" y="connsiteY5904"/>
                </a:cxn>
                <a:cxn ang="0">
                  <a:pos x="connsiteX5905" y="connsiteY5905"/>
                </a:cxn>
                <a:cxn ang="0">
                  <a:pos x="connsiteX5906" y="connsiteY5906"/>
                </a:cxn>
                <a:cxn ang="0">
                  <a:pos x="connsiteX5907" y="connsiteY5907"/>
                </a:cxn>
                <a:cxn ang="0">
                  <a:pos x="connsiteX5908" y="connsiteY5908"/>
                </a:cxn>
                <a:cxn ang="0">
                  <a:pos x="connsiteX5909" y="connsiteY5909"/>
                </a:cxn>
                <a:cxn ang="0">
                  <a:pos x="connsiteX5910" y="connsiteY5910"/>
                </a:cxn>
                <a:cxn ang="0">
                  <a:pos x="connsiteX5911" y="connsiteY5911"/>
                </a:cxn>
                <a:cxn ang="0">
                  <a:pos x="connsiteX5912" y="connsiteY5912"/>
                </a:cxn>
                <a:cxn ang="0">
                  <a:pos x="connsiteX5913" y="connsiteY5913"/>
                </a:cxn>
                <a:cxn ang="0">
                  <a:pos x="connsiteX5914" y="connsiteY5914"/>
                </a:cxn>
                <a:cxn ang="0">
                  <a:pos x="connsiteX5915" y="connsiteY5915"/>
                </a:cxn>
                <a:cxn ang="0">
                  <a:pos x="connsiteX5916" y="connsiteY5916"/>
                </a:cxn>
                <a:cxn ang="0">
                  <a:pos x="connsiteX5917" y="connsiteY5917"/>
                </a:cxn>
                <a:cxn ang="0">
                  <a:pos x="connsiteX5918" y="connsiteY5918"/>
                </a:cxn>
                <a:cxn ang="0">
                  <a:pos x="connsiteX5919" y="connsiteY5919"/>
                </a:cxn>
                <a:cxn ang="0">
                  <a:pos x="connsiteX5920" y="connsiteY5920"/>
                </a:cxn>
                <a:cxn ang="0">
                  <a:pos x="connsiteX5921" y="connsiteY5921"/>
                </a:cxn>
                <a:cxn ang="0">
                  <a:pos x="connsiteX5922" y="connsiteY5922"/>
                </a:cxn>
                <a:cxn ang="0">
                  <a:pos x="connsiteX5923" y="connsiteY5923"/>
                </a:cxn>
                <a:cxn ang="0">
                  <a:pos x="connsiteX5924" y="connsiteY5924"/>
                </a:cxn>
                <a:cxn ang="0">
                  <a:pos x="connsiteX5925" y="connsiteY5925"/>
                </a:cxn>
                <a:cxn ang="0">
                  <a:pos x="connsiteX5926" y="connsiteY5926"/>
                </a:cxn>
                <a:cxn ang="0">
                  <a:pos x="connsiteX5927" y="connsiteY5927"/>
                </a:cxn>
                <a:cxn ang="0">
                  <a:pos x="connsiteX5928" y="connsiteY5928"/>
                </a:cxn>
                <a:cxn ang="0">
                  <a:pos x="connsiteX5929" y="connsiteY5929"/>
                </a:cxn>
                <a:cxn ang="0">
                  <a:pos x="connsiteX5930" y="connsiteY5930"/>
                </a:cxn>
                <a:cxn ang="0">
                  <a:pos x="connsiteX5931" y="connsiteY5931"/>
                </a:cxn>
                <a:cxn ang="0">
                  <a:pos x="connsiteX5932" y="connsiteY5932"/>
                </a:cxn>
                <a:cxn ang="0">
                  <a:pos x="connsiteX5933" y="connsiteY5933"/>
                </a:cxn>
                <a:cxn ang="0">
                  <a:pos x="connsiteX5934" y="connsiteY5934"/>
                </a:cxn>
                <a:cxn ang="0">
                  <a:pos x="connsiteX5935" y="connsiteY5935"/>
                </a:cxn>
                <a:cxn ang="0">
                  <a:pos x="connsiteX5936" y="connsiteY5936"/>
                </a:cxn>
                <a:cxn ang="0">
                  <a:pos x="connsiteX5937" y="connsiteY5937"/>
                </a:cxn>
                <a:cxn ang="0">
                  <a:pos x="connsiteX5938" y="connsiteY5938"/>
                </a:cxn>
                <a:cxn ang="0">
                  <a:pos x="connsiteX5939" y="connsiteY5939"/>
                </a:cxn>
                <a:cxn ang="0">
                  <a:pos x="connsiteX5940" y="connsiteY5940"/>
                </a:cxn>
                <a:cxn ang="0">
                  <a:pos x="connsiteX5941" y="connsiteY5941"/>
                </a:cxn>
                <a:cxn ang="0">
                  <a:pos x="connsiteX5942" y="connsiteY5942"/>
                </a:cxn>
                <a:cxn ang="0">
                  <a:pos x="connsiteX5943" y="connsiteY5943"/>
                </a:cxn>
                <a:cxn ang="0">
                  <a:pos x="connsiteX5944" y="connsiteY5944"/>
                </a:cxn>
                <a:cxn ang="0">
                  <a:pos x="connsiteX5945" y="connsiteY5945"/>
                </a:cxn>
                <a:cxn ang="0">
                  <a:pos x="connsiteX5946" y="connsiteY5946"/>
                </a:cxn>
                <a:cxn ang="0">
                  <a:pos x="connsiteX5947" y="connsiteY5947"/>
                </a:cxn>
                <a:cxn ang="0">
                  <a:pos x="connsiteX5948" y="connsiteY5948"/>
                </a:cxn>
                <a:cxn ang="0">
                  <a:pos x="connsiteX5949" y="connsiteY5949"/>
                </a:cxn>
                <a:cxn ang="0">
                  <a:pos x="connsiteX5950" y="connsiteY5950"/>
                </a:cxn>
                <a:cxn ang="0">
                  <a:pos x="connsiteX5951" y="connsiteY5951"/>
                </a:cxn>
                <a:cxn ang="0">
                  <a:pos x="connsiteX5952" y="connsiteY5952"/>
                </a:cxn>
                <a:cxn ang="0">
                  <a:pos x="connsiteX5953" y="connsiteY5953"/>
                </a:cxn>
                <a:cxn ang="0">
                  <a:pos x="connsiteX5954" y="connsiteY5954"/>
                </a:cxn>
                <a:cxn ang="0">
                  <a:pos x="connsiteX5955" y="connsiteY5955"/>
                </a:cxn>
                <a:cxn ang="0">
                  <a:pos x="connsiteX5956" y="connsiteY5956"/>
                </a:cxn>
                <a:cxn ang="0">
                  <a:pos x="connsiteX5957" y="connsiteY5957"/>
                </a:cxn>
                <a:cxn ang="0">
                  <a:pos x="connsiteX5958" y="connsiteY5958"/>
                </a:cxn>
                <a:cxn ang="0">
                  <a:pos x="connsiteX5959" y="connsiteY5959"/>
                </a:cxn>
                <a:cxn ang="0">
                  <a:pos x="connsiteX5960" y="connsiteY5960"/>
                </a:cxn>
                <a:cxn ang="0">
                  <a:pos x="connsiteX5961" y="connsiteY5961"/>
                </a:cxn>
                <a:cxn ang="0">
                  <a:pos x="connsiteX5962" y="connsiteY5962"/>
                </a:cxn>
                <a:cxn ang="0">
                  <a:pos x="connsiteX5963" y="connsiteY5963"/>
                </a:cxn>
                <a:cxn ang="0">
                  <a:pos x="connsiteX5964" y="connsiteY5964"/>
                </a:cxn>
                <a:cxn ang="0">
                  <a:pos x="connsiteX5965" y="connsiteY5965"/>
                </a:cxn>
                <a:cxn ang="0">
                  <a:pos x="connsiteX5966" y="connsiteY5966"/>
                </a:cxn>
                <a:cxn ang="0">
                  <a:pos x="connsiteX5967" y="connsiteY5967"/>
                </a:cxn>
                <a:cxn ang="0">
                  <a:pos x="connsiteX5968" y="connsiteY5968"/>
                </a:cxn>
                <a:cxn ang="0">
                  <a:pos x="connsiteX5969" y="connsiteY5969"/>
                </a:cxn>
                <a:cxn ang="0">
                  <a:pos x="connsiteX5970" y="connsiteY5970"/>
                </a:cxn>
                <a:cxn ang="0">
                  <a:pos x="connsiteX5971" y="connsiteY5971"/>
                </a:cxn>
                <a:cxn ang="0">
                  <a:pos x="connsiteX5972" y="connsiteY5972"/>
                </a:cxn>
                <a:cxn ang="0">
                  <a:pos x="connsiteX5973" y="connsiteY5973"/>
                </a:cxn>
                <a:cxn ang="0">
                  <a:pos x="connsiteX5974" y="connsiteY5974"/>
                </a:cxn>
                <a:cxn ang="0">
                  <a:pos x="connsiteX5975" y="connsiteY5975"/>
                </a:cxn>
                <a:cxn ang="0">
                  <a:pos x="connsiteX5976" y="connsiteY5976"/>
                </a:cxn>
                <a:cxn ang="0">
                  <a:pos x="connsiteX5977" y="connsiteY5977"/>
                </a:cxn>
                <a:cxn ang="0">
                  <a:pos x="connsiteX5978" y="connsiteY5978"/>
                </a:cxn>
                <a:cxn ang="0">
                  <a:pos x="connsiteX5979" y="connsiteY5979"/>
                </a:cxn>
                <a:cxn ang="0">
                  <a:pos x="connsiteX5980" y="connsiteY5980"/>
                </a:cxn>
                <a:cxn ang="0">
                  <a:pos x="connsiteX5981" y="connsiteY5981"/>
                </a:cxn>
                <a:cxn ang="0">
                  <a:pos x="connsiteX5982" y="connsiteY5982"/>
                </a:cxn>
                <a:cxn ang="0">
                  <a:pos x="connsiteX5983" y="connsiteY5983"/>
                </a:cxn>
                <a:cxn ang="0">
                  <a:pos x="connsiteX5984" y="connsiteY5984"/>
                </a:cxn>
                <a:cxn ang="0">
                  <a:pos x="connsiteX5985" y="connsiteY5985"/>
                </a:cxn>
                <a:cxn ang="0">
                  <a:pos x="connsiteX5986" y="connsiteY5986"/>
                </a:cxn>
                <a:cxn ang="0">
                  <a:pos x="connsiteX5987" y="connsiteY5987"/>
                </a:cxn>
                <a:cxn ang="0">
                  <a:pos x="connsiteX5988" y="connsiteY5988"/>
                </a:cxn>
                <a:cxn ang="0">
                  <a:pos x="connsiteX5989" y="connsiteY5989"/>
                </a:cxn>
                <a:cxn ang="0">
                  <a:pos x="connsiteX5990" y="connsiteY5990"/>
                </a:cxn>
                <a:cxn ang="0">
                  <a:pos x="connsiteX5991" y="connsiteY5991"/>
                </a:cxn>
                <a:cxn ang="0">
                  <a:pos x="connsiteX5992" y="connsiteY5992"/>
                </a:cxn>
                <a:cxn ang="0">
                  <a:pos x="connsiteX5993" y="connsiteY5993"/>
                </a:cxn>
                <a:cxn ang="0">
                  <a:pos x="connsiteX5994" y="connsiteY5994"/>
                </a:cxn>
                <a:cxn ang="0">
                  <a:pos x="connsiteX5995" y="connsiteY5995"/>
                </a:cxn>
                <a:cxn ang="0">
                  <a:pos x="connsiteX5996" y="connsiteY5996"/>
                </a:cxn>
                <a:cxn ang="0">
                  <a:pos x="connsiteX5997" y="connsiteY5997"/>
                </a:cxn>
                <a:cxn ang="0">
                  <a:pos x="connsiteX5998" y="connsiteY5998"/>
                </a:cxn>
                <a:cxn ang="0">
                  <a:pos x="connsiteX5999" y="connsiteY5999"/>
                </a:cxn>
                <a:cxn ang="0">
                  <a:pos x="connsiteX6000" y="connsiteY6000"/>
                </a:cxn>
                <a:cxn ang="0">
                  <a:pos x="connsiteX6001" y="connsiteY6001"/>
                </a:cxn>
                <a:cxn ang="0">
                  <a:pos x="connsiteX6002" y="connsiteY6002"/>
                </a:cxn>
                <a:cxn ang="0">
                  <a:pos x="connsiteX6003" y="connsiteY6003"/>
                </a:cxn>
                <a:cxn ang="0">
                  <a:pos x="connsiteX6004" y="connsiteY6004"/>
                </a:cxn>
                <a:cxn ang="0">
                  <a:pos x="connsiteX6005" y="connsiteY6005"/>
                </a:cxn>
                <a:cxn ang="0">
                  <a:pos x="connsiteX6006" y="connsiteY6006"/>
                </a:cxn>
                <a:cxn ang="0">
                  <a:pos x="connsiteX6007" y="connsiteY6007"/>
                </a:cxn>
                <a:cxn ang="0">
                  <a:pos x="connsiteX6008" y="connsiteY6008"/>
                </a:cxn>
                <a:cxn ang="0">
                  <a:pos x="connsiteX6009" y="connsiteY6009"/>
                </a:cxn>
                <a:cxn ang="0">
                  <a:pos x="connsiteX6010" y="connsiteY6010"/>
                </a:cxn>
                <a:cxn ang="0">
                  <a:pos x="connsiteX6011" y="connsiteY6011"/>
                </a:cxn>
                <a:cxn ang="0">
                  <a:pos x="connsiteX6012" y="connsiteY6012"/>
                </a:cxn>
                <a:cxn ang="0">
                  <a:pos x="connsiteX6013" y="connsiteY6013"/>
                </a:cxn>
                <a:cxn ang="0">
                  <a:pos x="connsiteX6014" y="connsiteY6014"/>
                </a:cxn>
                <a:cxn ang="0">
                  <a:pos x="connsiteX6015" y="connsiteY6015"/>
                </a:cxn>
                <a:cxn ang="0">
                  <a:pos x="connsiteX6016" y="connsiteY6016"/>
                </a:cxn>
                <a:cxn ang="0">
                  <a:pos x="connsiteX6017" y="connsiteY6017"/>
                </a:cxn>
                <a:cxn ang="0">
                  <a:pos x="connsiteX6018" y="connsiteY6018"/>
                </a:cxn>
                <a:cxn ang="0">
                  <a:pos x="connsiteX6019" y="connsiteY6019"/>
                </a:cxn>
                <a:cxn ang="0">
                  <a:pos x="connsiteX6020" y="connsiteY6020"/>
                </a:cxn>
                <a:cxn ang="0">
                  <a:pos x="connsiteX6021" y="connsiteY6021"/>
                </a:cxn>
                <a:cxn ang="0">
                  <a:pos x="connsiteX6022" y="connsiteY6022"/>
                </a:cxn>
                <a:cxn ang="0">
                  <a:pos x="connsiteX6023" y="connsiteY6023"/>
                </a:cxn>
                <a:cxn ang="0">
                  <a:pos x="connsiteX6024" y="connsiteY6024"/>
                </a:cxn>
                <a:cxn ang="0">
                  <a:pos x="connsiteX6025" y="connsiteY6025"/>
                </a:cxn>
                <a:cxn ang="0">
                  <a:pos x="connsiteX6026" y="connsiteY6026"/>
                </a:cxn>
                <a:cxn ang="0">
                  <a:pos x="connsiteX6027" y="connsiteY6027"/>
                </a:cxn>
                <a:cxn ang="0">
                  <a:pos x="connsiteX6028" y="connsiteY6028"/>
                </a:cxn>
                <a:cxn ang="0">
                  <a:pos x="connsiteX6029" y="connsiteY6029"/>
                </a:cxn>
                <a:cxn ang="0">
                  <a:pos x="connsiteX6030" y="connsiteY6030"/>
                </a:cxn>
                <a:cxn ang="0">
                  <a:pos x="connsiteX6031" y="connsiteY6031"/>
                </a:cxn>
                <a:cxn ang="0">
                  <a:pos x="connsiteX6032" y="connsiteY6032"/>
                </a:cxn>
                <a:cxn ang="0">
                  <a:pos x="connsiteX6033" y="connsiteY6033"/>
                </a:cxn>
                <a:cxn ang="0">
                  <a:pos x="connsiteX6034" y="connsiteY6034"/>
                </a:cxn>
                <a:cxn ang="0">
                  <a:pos x="connsiteX6035" y="connsiteY6035"/>
                </a:cxn>
                <a:cxn ang="0">
                  <a:pos x="connsiteX6036" y="connsiteY6036"/>
                </a:cxn>
                <a:cxn ang="0">
                  <a:pos x="connsiteX6037" y="connsiteY6037"/>
                </a:cxn>
                <a:cxn ang="0">
                  <a:pos x="connsiteX6038" y="connsiteY6038"/>
                </a:cxn>
                <a:cxn ang="0">
                  <a:pos x="connsiteX6039" y="connsiteY6039"/>
                </a:cxn>
                <a:cxn ang="0">
                  <a:pos x="connsiteX6040" y="connsiteY6040"/>
                </a:cxn>
                <a:cxn ang="0">
                  <a:pos x="connsiteX6041" y="connsiteY6041"/>
                </a:cxn>
                <a:cxn ang="0">
                  <a:pos x="connsiteX6042" y="connsiteY6042"/>
                </a:cxn>
                <a:cxn ang="0">
                  <a:pos x="connsiteX6043" y="connsiteY6043"/>
                </a:cxn>
                <a:cxn ang="0">
                  <a:pos x="connsiteX6044" y="connsiteY6044"/>
                </a:cxn>
                <a:cxn ang="0">
                  <a:pos x="connsiteX6045" y="connsiteY6045"/>
                </a:cxn>
                <a:cxn ang="0">
                  <a:pos x="connsiteX6046" y="connsiteY6046"/>
                </a:cxn>
                <a:cxn ang="0">
                  <a:pos x="connsiteX6047" y="connsiteY6047"/>
                </a:cxn>
                <a:cxn ang="0">
                  <a:pos x="connsiteX6048" y="connsiteY6048"/>
                </a:cxn>
                <a:cxn ang="0">
                  <a:pos x="connsiteX6049" y="connsiteY6049"/>
                </a:cxn>
                <a:cxn ang="0">
                  <a:pos x="connsiteX6050" y="connsiteY6050"/>
                </a:cxn>
                <a:cxn ang="0">
                  <a:pos x="connsiteX6051" y="connsiteY6051"/>
                </a:cxn>
                <a:cxn ang="0">
                  <a:pos x="connsiteX6052" y="connsiteY6052"/>
                </a:cxn>
                <a:cxn ang="0">
                  <a:pos x="connsiteX6053" y="connsiteY6053"/>
                </a:cxn>
                <a:cxn ang="0">
                  <a:pos x="connsiteX6054" y="connsiteY6054"/>
                </a:cxn>
                <a:cxn ang="0">
                  <a:pos x="connsiteX6055" y="connsiteY6055"/>
                </a:cxn>
                <a:cxn ang="0">
                  <a:pos x="connsiteX6056" y="connsiteY6056"/>
                </a:cxn>
                <a:cxn ang="0">
                  <a:pos x="connsiteX6057" y="connsiteY6057"/>
                </a:cxn>
                <a:cxn ang="0">
                  <a:pos x="connsiteX6058" y="connsiteY6058"/>
                </a:cxn>
                <a:cxn ang="0">
                  <a:pos x="connsiteX6059" y="connsiteY6059"/>
                </a:cxn>
                <a:cxn ang="0">
                  <a:pos x="connsiteX6060" y="connsiteY6060"/>
                </a:cxn>
                <a:cxn ang="0">
                  <a:pos x="connsiteX6061" y="connsiteY6061"/>
                </a:cxn>
                <a:cxn ang="0">
                  <a:pos x="connsiteX6062" y="connsiteY6062"/>
                </a:cxn>
                <a:cxn ang="0">
                  <a:pos x="connsiteX6063" y="connsiteY6063"/>
                </a:cxn>
                <a:cxn ang="0">
                  <a:pos x="connsiteX6064" y="connsiteY6064"/>
                </a:cxn>
                <a:cxn ang="0">
                  <a:pos x="connsiteX6065" y="connsiteY6065"/>
                </a:cxn>
                <a:cxn ang="0">
                  <a:pos x="connsiteX6066" y="connsiteY6066"/>
                </a:cxn>
                <a:cxn ang="0">
                  <a:pos x="connsiteX6067" y="connsiteY6067"/>
                </a:cxn>
                <a:cxn ang="0">
                  <a:pos x="connsiteX6068" y="connsiteY6068"/>
                </a:cxn>
                <a:cxn ang="0">
                  <a:pos x="connsiteX6069" y="connsiteY6069"/>
                </a:cxn>
                <a:cxn ang="0">
                  <a:pos x="connsiteX6070" y="connsiteY6070"/>
                </a:cxn>
                <a:cxn ang="0">
                  <a:pos x="connsiteX6071" y="connsiteY6071"/>
                </a:cxn>
                <a:cxn ang="0">
                  <a:pos x="connsiteX6072" y="connsiteY6072"/>
                </a:cxn>
                <a:cxn ang="0">
                  <a:pos x="connsiteX6073" y="connsiteY6073"/>
                </a:cxn>
                <a:cxn ang="0">
                  <a:pos x="connsiteX6074" y="connsiteY6074"/>
                </a:cxn>
                <a:cxn ang="0">
                  <a:pos x="connsiteX6075" y="connsiteY6075"/>
                </a:cxn>
                <a:cxn ang="0">
                  <a:pos x="connsiteX6076" y="connsiteY6076"/>
                </a:cxn>
                <a:cxn ang="0">
                  <a:pos x="connsiteX6077" y="connsiteY6077"/>
                </a:cxn>
                <a:cxn ang="0">
                  <a:pos x="connsiteX6078" y="connsiteY6078"/>
                </a:cxn>
                <a:cxn ang="0">
                  <a:pos x="connsiteX6079" y="connsiteY6079"/>
                </a:cxn>
                <a:cxn ang="0">
                  <a:pos x="connsiteX6080" y="connsiteY6080"/>
                </a:cxn>
                <a:cxn ang="0">
                  <a:pos x="connsiteX6081" y="connsiteY6081"/>
                </a:cxn>
                <a:cxn ang="0">
                  <a:pos x="connsiteX6082" y="connsiteY6082"/>
                </a:cxn>
                <a:cxn ang="0">
                  <a:pos x="connsiteX6083" y="connsiteY6083"/>
                </a:cxn>
                <a:cxn ang="0">
                  <a:pos x="connsiteX6084" y="connsiteY6084"/>
                </a:cxn>
                <a:cxn ang="0">
                  <a:pos x="connsiteX6085" y="connsiteY6085"/>
                </a:cxn>
                <a:cxn ang="0">
                  <a:pos x="connsiteX6086" y="connsiteY6086"/>
                </a:cxn>
                <a:cxn ang="0">
                  <a:pos x="connsiteX6087" y="connsiteY6087"/>
                </a:cxn>
                <a:cxn ang="0">
                  <a:pos x="connsiteX6088" y="connsiteY6088"/>
                </a:cxn>
                <a:cxn ang="0">
                  <a:pos x="connsiteX6089" y="connsiteY6089"/>
                </a:cxn>
                <a:cxn ang="0">
                  <a:pos x="connsiteX6090" y="connsiteY6090"/>
                </a:cxn>
                <a:cxn ang="0">
                  <a:pos x="connsiteX6091" y="connsiteY6091"/>
                </a:cxn>
                <a:cxn ang="0">
                  <a:pos x="connsiteX6092" y="connsiteY6092"/>
                </a:cxn>
                <a:cxn ang="0">
                  <a:pos x="connsiteX6093" y="connsiteY6093"/>
                </a:cxn>
                <a:cxn ang="0">
                  <a:pos x="connsiteX6094" y="connsiteY6094"/>
                </a:cxn>
                <a:cxn ang="0">
                  <a:pos x="connsiteX6095" y="connsiteY6095"/>
                </a:cxn>
                <a:cxn ang="0">
                  <a:pos x="connsiteX6096" y="connsiteY6096"/>
                </a:cxn>
                <a:cxn ang="0">
                  <a:pos x="connsiteX6097" y="connsiteY6097"/>
                </a:cxn>
                <a:cxn ang="0">
                  <a:pos x="connsiteX6098" y="connsiteY6098"/>
                </a:cxn>
                <a:cxn ang="0">
                  <a:pos x="connsiteX6099" y="connsiteY6099"/>
                </a:cxn>
                <a:cxn ang="0">
                  <a:pos x="connsiteX6100" y="connsiteY6100"/>
                </a:cxn>
                <a:cxn ang="0">
                  <a:pos x="connsiteX6101" y="connsiteY6101"/>
                </a:cxn>
                <a:cxn ang="0">
                  <a:pos x="connsiteX6102" y="connsiteY6102"/>
                </a:cxn>
                <a:cxn ang="0">
                  <a:pos x="connsiteX6103" y="connsiteY6103"/>
                </a:cxn>
                <a:cxn ang="0">
                  <a:pos x="connsiteX6104" y="connsiteY6104"/>
                </a:cxn>
                <a:cxn ang="0">
                  <a:pos x="connsiteX6105" y="connsiteY6105"/>
                </a:cxn>
                <a:cxn ang="0">
                  <a:pos x="connsiteX6106" y="connsiteY6106"/>
                </a:cxn>
                <a:cxn ang="0">
                  <a:pos x="connsiteX6107" y="connsiteY6107"/>
                </a:cxn>
                <a:cxn ang="0">
                  <a:pos x="connsiteX6108" y="connsiteY6108"/>
                </a:cxn>
                <a:cxn ang="0">
                  <a:pos x="connsiteX6109" y="connsiteY6109"/>
                </a:cxn>
                <a:cxn ang="0">
                  <a:pos x="connsiteX6110" y="connsiteY6110"/>
                </a:cxn>
                <a:cxn ang="0">
                  <a:pos x="connsiteX6111" y="connsiteY6111"/>
                </a:cxn>
                <a:cxn ang="0">
                  <a:pos x="connsiteX6112" y="connsiteY6112"/>
                </a:cxn>
                <a:cxn ang="0">
                  <a:pos x="connsiteX6113" y="connsiteY6113"/>
                </a:cxn>
                <a:cxn ang="0">
                  <a:pos x="connsiteX6114" y="connsiteY6114"/>
                </a:cxn>
                <a:cxn ang="0">
                  <a:pos x="connsiteX6115" y="connsiteY6115"/>
                </a:cxn>
                <a:cxn ang="0">
                  <a:pos x="connsiteX6116" y="connsiteY6116"/>
                </a:cxn>
                <a:cxn ang="0">
                  <a:pos x="connsiteX6117" y="connsiteY6117"/>
                </a:cxn>
                <a:cxn ang="0">
                  <a:pos x="connsiteX6118" y="connsiteY6118"/>
                </a:cxn>
                <a:cxn ang="0">
                  <a:pos x="connsiteX6119" y="connsiteY6119"/>
                </a:cxn>
                <a:cxn ang="0">
                  <a:pos x="connsiteX6120" y="connsiteY6120"/>
                </a:cxn>
                <a:cxn ang="0">
                  <a:pos x="connsiteX6121" y="connsiteY6121"/>
                </a:cxn>
                <a:cxn ang="0">
                  <a:pos x="connsiteX6122" y="connsiteY6122"/>
                </a:cxn>
                <a:cxn ang="0">
                  <a:pos x="connsiteX6123" y="connsiteY6123"/>
                </a:cxn>
                <a:cxn ang="0">
                  <a:pos x="connsiteX6124" y="connsiteY6124"/>
                </a:cxn>
                <a:cxn ang="0">
                  <a:pos x="connsiteX6125" y="connsiteY6125"/>
                </a:cxn>
                <a:cxn ang="0">
                  <a:pos x="connsiteX6126" y="connsiteY6126"/>
                </a:cxn>
                <a:cxn ang="0">
                  <a:pos x="connsiteX6127" y="connsiteY6127"/>
                </a:cxn>
                <a:cxn ang="0">
                  <a:pos x="connsiteX6128" y="connsiteY6128"/>
                </a:cxn>
                <a:cxn ang="0">
                  <a:pos x="connsiteX6129" y="connsiteY6129"/>
                </a:cxn>
                <a:cxn ang="0">
                  <a:pos x="connsiteX6130" y="connsiteY6130"/>
                </a:cxn>
                <a:cxn ang="0">
                  <a:pos x="connsiteX6131" y="connsiteY6131"/>
                </a:cxn>
                <a:cxn ang="0">
                  <a:pos x="connsiteX6132" y="connsiteY6132"/>
                </a:cxn>
                <a:cxn ang="0">
                  <a:pos x="connsiteX6133" y="connsiteY6133"/>
                </a:cxn>
                <a:cxn ang="0">
                  <a:pos x="connsiteX6134" y="connsiteY6134"/>
                </a:cxn>
                <a:cxn ang="0">
                  <a:pos x="connsiteX6135" y="connsiteY6135"/>
                </a:cxn>
                <a:cxn ang="0">
                  <a:pos x="connsiteX6136" y="connsiteY6136"/>
                </a:cxn>
                <a:cxn ang="0">
                  <a:pos x="connsiteX6137" y="connsiteY6137"/>
                </a:cxn>
                <a:cxn ang="0">
                  <a:pos x="connsiteX6138" y="connsiteY6138"/>
                </a:cxn>
                <a:cxn ang="0">
                  <a:pos x="connsiteX6139" y="connsiteY6139"/>
                </a:cxn>
                <a:cxn ang="0">
                  <a:pos x="connsiteX6140" y="connsiteY6140"/>
                </a:cxn>
                <a:cxn ang="0">
                  <a:pos x="connsiteX6141" y="connsiteY6141"/>
                </a:cxn>
                <a:cxn ang="0">
                  <a:pos x="connsiteX6142" y="connsiteY6142"/>
                </a:cxn>
                <a:cxn ang="0">
                  <a:pos x="connsiteX6143" y="connsiteY6143"/>
                </a:cxn>
                <a:cxn ang="0">
                  <a:pos x="connsiteX6144" y="connsiteY6144"/>
                </a:cxn>
                <a:cxn ang="0">
                  <a:pos x="connsiteX6145" y="connsiteY6145"/>
                </a:cxn>
                <a:cxn ang="0">
                  <a:pos x="connsiteX6146" y="connsiteY6146"/>
                </a:cxn>
                <a:cxn ang="0">
                  <a:pos x="connsiteX6147" y="connsiteY6147"/>
                </a:cxn>
                <a:cxn ang="0">
                  <a:pos x="connsiteX6148" y="connsiteY6148"/>
                </a:cxn>
                <a:cxn ang="0">
                  <a:pos x="connsiteX6149" y="connsiteY6149"/>
                </a:cxn>
                <a:cxn ang="0">
                  <a:pos x="connsiteX6150" y="connsiteY6150"/>
                </a:cxn>
                <a:cxn ang="0">
                  <a:pos x="connsiteX6151" y="connsiteY6151"/>
                </a:cxn>
                <a:cxn ang="0">
                  <a:pos x="connsiteX6152" y="connsiteY6152"/>
                </a:cxn>
                <a:cxn ang="0">
                  <a:pos x="connsiteX6153" y="connsiteY6153"/>
                </a:cxn>
                <a:cxn ang="0">
                  <a:pos x="connsiteX6154" y="connsiteY6154"/>
                </a:cxn>
                <a:cxn ang="0">
                  <a:pos x="connsiteX6155" y="connsiteY6155"/>
                </a:cxn>
                <a:cxn ang="0">
                  <a:pos x="connsiteX6156" y="connsiteY6156"/>
                </a:cxn>
                <a:cxn ang="0">
                  <a:pos x="connsiteX6157" y="connsiteY6157"/>
                </a:cxn>
                <a:cxn ang="0">
                  <a:pos x="connsiteX6158" y="connsiteY6158"/>
                </a:cxn>
                <a:cxn ang="0">
                  <a:pos x="connsiteX6159" y="connsiteY6159"/>
                </a:cxn>
                <a:cxn ang="0">
                  <a:pos x="connsiteX6160" y="connsiteY6160"/>
                </a:cxn>
                <a:cxn ang="0">
                  <a:pos x="connsiteX6161" y="connsiteY6161"/>
                </a:cxn>
                <a:cxn ang="0">
                  <a:pos x="connsiteX6162" y="connsiteY6162"/>
                </a:cxn>
                <a:cxn ang="0">
                  <a:pos x="connsiteX6163" y="connsiteY6163"/>
                </a:cxn>
                <a:cxn ang="0">
                  <a:pos x="connsiteX6164" y="connsiteY6164"/>
                </a:cxn>
                <a:cxn ang="0">
                  <a:pos x="connsiteX6165" y="connsiteY6165"/>
                </a:cxn>
                <a:cxn ang="0">
                  <a:pos x="connsiteX6166" y="connsiteY6166"/>
                </a:cxn>
                <a:cxn ang="0">
                  <a:pos x="connsiteX6167" y="connsiteY6167"/>
                </a:cxn>
                <a:cxn ang="0">
                  <a:pos x="connsiteX6168" y="connsiteY6168"/>
                </a:cxn>
                <a:cxn ang="0">
                  <a:pos x="connsiteX6169" y="connsiteY6169"/>
                </a:cxn>
                <a:cxn ang="0">
                  <a:pos x="connsiteX6170" y="connsiteY6170"/>
                </a:cxn>
                <a:cxn ang="0">
                  <a:pos x="connsiteX6171" y="connsiteY6171"/>
                </a:cxn>
                <a:cxn ang="0">
                  <a:pos x="connsiteX6172" y="connsiteY6172"/>
                </a:cxn>
                <a:cxn ang="0">
                  <a:pos x="connsiteX6173" y="connsiteY6173"/>
                </a:cxn>
                <a:cxn ang="0">
                  <a:pos x="connsiteX6174" y="connsiteY6174"/>
                </a:cxn>
                <a:cxn ang="0">
                  <a:pos x="connsiteX6175" y="connsiteY6175"/>
                </a:cxn>
                <a:cxn ang="0">
                  <a:pos x="connsiteX6176" y="connsiteY6176"/>
                </a:cxn>
                <a:cxn ang="0">
                  <a:pos x="connsiteX6177" y="connsiteY6177"/>
                </a:cxn>
                <a:cxn ang="0">
                  <a:pos x="connsiteX6178" y="connsiteY6178"/>
                </a:cxn>
                <a:cxn ang="0">
                  <a:pos x="connsiteX6179" y="connsiteY6179"/>
                </a:cxn>
                <a:cxn ang="0">
                  <a:pos x="connsiteX6180" y="connsiteY6180"/>
                </a:cxn>
                <a:cxn ang="0">
                  <a:pos x="connsiteX6181" y="connsiteY6181"/>
                </a:cxn>
                <a:cxn ang="0">
                  <a:pos x="connsiteX6182" y="connsiteY6182"/>
                </a:cxn>
                <a:cxn ang="0">
                  <a:pos x="connsiteX6183" y="connsiteY6183"/>
                </a:cxn>
                <a:cxn ang="0">
                  <a:pos x="connsiteX6184" y="connsiteY6184"/>
                </a:cxn>
                <a:cxn ang="0">
                  <a:pos x="connsiteX6185" y="connsiteY6185"/>
                </a:cxn>
                <a:cxn ang="0">
                  <a:pos x="connsiteX6186" y="connsiteY6186"/>
                </a:cxn>
                <a:cxn ang="0">
                  <a:pos x="connsiteX6187" y="connsiteY6187"/>
                </a:cxn>
                <a:cxn ang="0">
                  <a:pos x="connsiteX6188" y="connsiteY6188"/>
                </a:cxn>
                <a:cxn ang="0">
                  <a:pos x="connsiteX6189" y="connsiteY6189"/>
                </a:cxn>
                <a:cxn ang="0">
                  <a:pos x="connsiteX6190" y="connsiteY6190"/>
                </a:cxn>
                <a:cxn ang="0">
                  <a:pos x="connsiteX6191" y="connsiteY6191"/>
                </a:cxn>
                <a:cxn ang="0">
                  <a:pos x="connsiteX6192" y="connsiteY6192"/>
                </a:cxn>
                <a:cxn ang="0">
                  <a:pos x="connsiteX6193" y="connsiteY6193"/>
                </a:cxn>
                <a:cxn ang="0">
                  <a:pos x="connsiteX6194" y="connsiteY6194"/>
                </a:cxn>
                <a:cxn ang="0">
                  <a:pos x="connsiteX6195" y="connsiteY6195"/>
                </a:cxn>
                <a:cxn ang="0">
                  <a:pos x="connsiteX6196" y="connsiteY6196"/>
                </a:cxn>
                <a:cxn ang="0">
                  <a:pos x="connsiteX6197" y="connsiteY6197"/>
                </a:cxn>
                <a:cxn ang="0">
                  <a:pos x="connsiteX6198" y="connsiteY6198"/>
                </a:cxn>
                <a:cxn ang="0">
                  <a:pos x="connsiteX6199" y="connsiteY6199"/>
                </a:cxn>
                <a:cxn ang="0">
                  <a:pos x="connsiteX6200" y="connsiteY6200"/>
                </a:cxn>
                <a:cxn ang="0">
                  <a:pos x="connsiteX6201" y="connsiteY6201"/>
                </a:cxn>
                <a:cxn ang="0">
                  <a:pos x="connsiteX6202" y="connsiteY6202"/>
                </a:cxn>
                <a:cxn ang="0">
                  <a:pos x="connsiteX6203" y="connsiteY6203"/>
                </a:cxn>
                <a:cxn ang="0">
                  <a:pos x="connsiteX6204" y="connsiteY6204"/>
                </a:cxn>
                <a:cxn ang="0">
                  <a:pos x="connsiteX6205" y="connsiteY6205"/>
                </a:cxn>
                <a:cxn ang="0">
                  <a:pos x="connsiteX6206" y="connsiteY6206"/>
                </a:cxn>
                <a:cxn ang="0">
                  <a:pos x="connsiteX6207" y="connsiteY6207"/>
                </a:cxn>
                <a:cxn ang="0">
                  <a:pos x="connsiteX6208" y="connsiteY6208"/>
                </a:cxn>
                <a:cxn ang="0">
                  <a:pos x="connsiteX6209" y="connsiteY6209"/>
                </a:cxn>
                <a:cxn ang="0">
                  <a:pos x="connsiteX6210" y="connsiteY6210"/>
                </a:cxn>
                <a:cxn ang="0">
                  <a:pos x="connsiteX6211" y="connsiteY6211"/>
                </a:cxn>
                <a:cxn ang="0">
                  <a:pos x="connsiteX6212" y="connsiteY6212"/>
                </a:cxn>
                <a:cxn ang="0">
                  <a:pos x="connsiteX6213" y="connsiteY6213"/>
                </a:cxn>
                <a:cxn ang="0">
                  <a:pos x="connsiteX6214" y="connsiteY6214"/>
                </a:cxn>
                <a:cxn ang="0">
                  <a:pos x="connsiteX6215" y="connsiteY6215"/>
                </a:cxn>
                <a:cxn ang="0">
                  <a:pos x="connsiteX6216" y="connsiteY6216"/>
                </a:cxn>
                <a:cxn ang="0">
                  <a:pos x="connsiteX6217" y="connsiteY6217"/>
                </a:cxn>
                <a:cxn ang="0">
                  <a:pos x="connsiteX6218" y="connsiteY6218"/>
                </a:cxn>
                <a:cxn ang="0">
                  <a:pos x="connsiteX6219" y="connsiteY6219"/>
                </a:cxn>
                <a:cxn ang="0">
                  <a:pos x="connsiteX6220" y="connsiteY6220"/>
                </a:cxn>
                <a:cxn ang="0">
                  <a:pos x="connsiteX6221" y="connsiteY6221"/>
                </a:cxn>
                <a:cxn ang="0">
                  <a:pos x="connsiteX6222" y="connsiteY6222"/>
                </a:cxn>
                <a:cxn ang="0">
                  <a:pos x="connsiteX6223" y="connsiteY6223"/>
                </a:cxn>
                <a:cxn ang="0">
                  <a:pos x="connsiteX6224" y="connsiteY6224"/>
                </a:cxn>
                <a:cxn ang="0">
                  <a:pos x="connsiteX6225" y="connsiteY6225"/>
                </a:cxn>
                <a:cxn ang="0">
                  <a:pos x="connsiteX6226" y="connsiteY6226"/>
                </a:cxn>
                <a:cxn ang="0">
                  <a:pos x="connsiteX6227" y="connsiteY6227"/>
                </a:cxn>
                <a:cxn ang="0">
                  <a:pos x="connsiteX6228" y="connsiteY6228"/>
                </a:cxn>
                <a:cxn ang="0">
                  <a:pos x="connsiteX6229" y="connsiteY6229"/>
                </a:cxn>
                <a:cxn ang="0">
                  <a:pos x="connsiteX6230" y="connsiteY6230"/>
                </a:cxn>
                <a:cxn ang="0">
                  <a:pos x="connsiteX6231" y="connsiteY6231"/>
                </a:cxn>
                <a:cxn ang="0">
                  <a:pos x="connsiteX6232" y="connsiteY6232"/>
                </a:cxn>
                <a:cxn ang="0">
                  <a:pos x="connsiteX6233" y="connsiteY6233"/>
                </a:cxn>
                <a:cxn ang="0">
                  <a:pos x="connsiteX6234" y="connsiteY6234"/>
                </a:cxn>
                <a:cxn ang="0">
                  <a:pos x="connsiteX6235" y="connsiteY6235"/>
                </a:cxn>
                <a:cxn ang="0">
                  <a:pos x="connsiteX6236" y="connsiteY6236"/>
                </a:cxn>
                <a:cxn ang="0">
                  <a:pos x="connsiteX6237" y="connsiteY6237"/>
                </a:cxn>
                <a:cxn ang="0">
                  <a:pos x="connsiteX6238" y="connsiteY6238"/>
                </a:cxn>
                <a:cxn ang="0">
                  <a:pos x="connsiteX6239" y="connsiteY6239"/>
                </a:cxn>
                <a:cxn ang="0">
                  <a:pos x="connsiteX6240" y="connsiteY6240"/>
                </a:cxn>
                <a:cxn ang="0">
                  <a:pos x="connsiteX6241" y="connsiteY6241"/>
                </a:cxn>
                <a:cxn ang="0">
                  <a:pos x="connsiteX6242" y="connsiteY6242"/>
                </a:cxn>
                <a:cxn ang="0">
                  <a:pos x="connsiteX6243" y="connsiteY6243"/>
                </a:cxn>
                <a:cxn ang="0">
                  <a:pos x="connsiteX6244" y="connsiteY6244"/>
                </a:cxn>
                <a:cxn ang="0">
                  <a:pos x="connsiteX6245" y="connsiteY6245"/>
                </a:cxn>
                <a:cxn ang="0">
                  <a:pos x="connsiteX6246" y="connsiteY6246"/>
                </a:cxn>
                <a:cxn ang="0">
                  <a:pos x="connsiteX6247" y="connsiteY6247"/>
                </a:cxn>
                <a:cxn ang="0">
                  <a:pos x="connsiteX6248" y="connsiteY6248"/>
                </a:cxn>
                <a:cxn ang="0">
                  <a:pos x="connsiteX6249" y="connsiteY6249"/>
                </a:cxn>
                <a:cxn ang="0">
                  <a:pos x="connsiteX6250" y="connsiteY6250"/>
                </a:cxn>
                <a:cxn ang="0">
                  <a:pos x="connsiteX6251" y="connsiteY6251"/>
                </a:cxn>
                <a:cxn ang="0">
                  <a:pos x="connsiteX6252" y="connsiteY6252"/>
                </a:cxn>
                <a:cxn ang="0">
                  <a:pos x="connsiteX6253" y="connsiteY6253"/>
                </a:cxn>
                <a:cxn ang="0">
                  <a:pos x="connsiteX6254" y="connsiteY6254"/>
                </a:cxn>
                <a:cxn ang="0">
                  <a:pos x="connsiteX6255" y="connsiteY6255"/>
                </a:cxn>
                <a:cxn ang="0">
                  <a:pos x="connsiteX6256" y="connsiteY6256"/>
                </a:cxn>
                <a:cxn ang="0">
                  <a:pos x="connsiteX6257" y="connsiteY6257"/>
                </a:cxn>
                <a:cxn ang="0">
                  <a:pos x="connsiteX6258" y="connsiteY6258"/>
                </a:cxn>
                <a:cxn ang="0">
                  <a:pos x="connsiteX6259" y="connsiteY6259"/>
                </a:cxn>
                <a:cxn ang="0">
                  <a:pos x="connsiteX6260" y="connsiteY6260"/>
                </a:cxn>
                <a:cxn ang="0">
                  <a:pos x="connsiteX6261" y="connsiteY6261"/>
                </a:cxn>
                <a:cxn ang="0">
                  <a:pos x="connsiteX6262" y="connsiteY6262"/>
                </a:cxn>
                <a:cxn ang="0">
                  <a:pos x="connsiteX6263" y="connsiteY6263"/>
                </a:cxn>
                <a:cxn ang="0">
                  <a:pos x="connsiteX6264" y="connsiteY6264"/>
                </a:cxn>
                <a:cxn ang="0">
                  <a:pos x="connsiteX6265" y="connsiteY6265"/>
                </a:cxn>
                <a:cxn ang="0">
                  <a:pos x="connsiteX6266" y="connsiteY6266"/>
                </a:cxn>
                <a:cxn ang="0">
                  <a:pos x="connsiteX6267" y="connsiteY6267"/>
                </a:cxn>
                <a:cxn ang="0">
                  <a:pos x="connsiteX6268" y="connsiteY6268"/>
                </a:cxn>
                <a:cxn ang="0">
                  <a:pos x="connsiteX6269" y="connsiteY6269"/>
                </a:cxn>
                <a:cxn ang="0">
                  <a:pos x="connsiteX6270" y="connsiteY6270"/>
                </a:cxn>
                <a:cxn ang="0">
                  <a:pos x="connsiteX6271" y="connsiteY6271"/>
                </a:cxn>
                <a:cxn ang="0">
                  <a:pos x="connsiteX6272" y="connsiteY6272"/>
                </a:cxn>
                <a:cxn ang="0">
                  <a:pos x="connsiteX6273" y="connsiteY6273"/>
                </a:cxn>
                <a:cxn ang="0">
                  <a:pos x="connsiteX6274" y="connsiteY6274"/>
                </a:cxn>
                <a:cxn ang="0">
                  <a:pos x="connsiteX6275" y="connsiteY6275"/>
                </a:cxn>
                <a:cxn ang="0">
                  <a:pos x="connsiteX6276" y="connsiteY6276"/>
                </a:cxn>
                <a:cxn ang="0">
                  <a:pos x="connsiteX6277" y="connsiteY6277"/>
                </a:cxn>
                <a:cxn ang="0">
                  <a:pos x="connsiteX6278" y="connsiteY6278"/>
                </a:cxn>
                <a:cxn ang="0">
                  <a:pos x="connsiteX6279" y="connsiteY6279"/>
                </a:cxn>
                <a:cxn ang="0">
                  <a:pos x="connsiteX6280" y="connsiteY6280"/>
                </a:cxn>
                <a:cxn ang="0">
                  <a:pos x="connsiteX6281" y="connsiteY6281"/>
                </a:cxn>
                <a:cxn ang="0">
                  <a:pos x="connsiteX6282" y="connsiteY6282"/>
                </a:cxn>
                <a:cxn ang="0">
                  <a:pos x="connsiteX6283" y="connsiteY6283"/>
                </a:cxn>
                <a:cxn ang="0">
                  <a:pos x="connsiteX6284" y="connsiteY6284"/>
                </a:cxn>
                <a:cxn ang="0">
                  <a:pos x="connsiteX6285" y="connsiteY6285"/>
                </a:cxn>
                <a:cxn ang="0">
                  <a:pos x="connsiteX6286" y="connsiteY6286"/>
                </a:cxn>
                <a:cxn ang="0">
                  <a:pos x="connsiteX6287" y="connsiteY6287"/>
                </a:cxn>
                <a:cxn ang="0">
                  <a:pos x="connsiteX6288" y="connsiteY6288"/>
                </a:cxn>
                <a:cxn ang="0">
                  <a:pos x="connsiteX6289" y="connsiteY6289"/>
                </a:cxn>
                <a:cxn ang="0">
                  <a:pos x="connsiteX6290" y="connsiteY6290"/>
                </a:cxn>
                <a:cxn ang="0">
                  <a:pos x="connsiteX6291" y="connsiteY6291"/>
                </a:cxn>
                <a:cxn ang="0">
                  <a:pos x="connsiteX6292" y="connsiteY6292"/>
                </a:cxn>
                <a:cxn ang="0">
                  <a:pos x="connsiteX6293" y="connsiteY6293"/>
                </a:cxn>
                <a:cxn ang="0">
                  <a:pos x="connsiteX6294" y="connsiteY6294"/>
                </a:cxn>
                <a:cxn ang="0">
                  <a:pos x="connsiteX6295" y="connsiteY6295"/>
                </a:cxn>
                <a:cxn ang="0">
                  <a:pos x="connsiteX6296" y="connsiteY6296"/>
                </a:cxn>
                <a:cxn ang="0">
                  <a:pos x="connsiteX6297" y="connsiteY6297"/>
                </a:cxn>
                <a:cxn ang="0">
                  <a:pos x="connsiteX6298" y="connsiteY6298"/>
                </a:cxn>
                <a:cxn ang="0">
                  <a:pos x="connsiteX6299" y="connsiteY6299"/>
                </a:cxn>
                <a:cxn ang="0">
                  <a:pos x="connsiteX6300" y="connsiteY6300"/>
                </a:cxn>
                <a:cxn ang="0">
                  <a:pos x="connsiteX6301" y="connsiteY6301"/>
                </a:cxn>
                <a:cxn ang="0">
                  <a:pos x="connsiteX6302" y="connsiteY6302"/>
                </a:cxn>
                <a:cxn ang="0">
                  <a:pos x="connsiteX6303" y="connsiteY6303"/>
                </a:cxn>
                <a:cxn ang="0">
                  <a:pos x="connsiteX6304" y="connsiteY6304"/>
                </a:cxn>
                <a:cxn ang="0">
                  <a:pos x="connsiteX6305" y="connsiteY6305"/>
                </a:cxn>
                <a:cxn ang="0">
                  <a:pos x="connsiteX6306" y="connsiteY6306"/>
                </a:cxn>
                <a:cxn ang="0">
                  <a:pos x="connsiteX6307" y="connsiteY6307"/>
                </a:cxn>
                <a:cxn ang="0">
                  <a:pos x="connsiteX6308" y="connsiteY6308"/>
                </a:cxn>
                <a:cxn ang="0">
                  <a:pos x="connsiteX6309" y="connsiteY6309"/>
                </a:cxn>
                <a:cxn ang="0">
                  <a:pos x="connsiteX6310" y="connsiteY6310"/>
                </a:cxn>
                <a:cxn ang="0">
                  <a:pos x="connsiteX6311" y="connsiteY6311"/>
                </a:cxn>
                <a:cxn ang="0">
                  <a:pos x="connsiteX6312" y="connsiteY6312"/>
                </a:cxn>
                <a:cxn ang="0">
                  <a:pos x="connsiteX6313" y="connsiteY6313"/>
                </a:cxn>
                <a:cxn ang="0">
                  <a:pos x="connsiteX6314" y="connsiteY6314"/>
                </a:cxn>
                <a:cxn ang="0">
                  <a:pos x="connsiteX6315" y="connsiteY6315"/>
                </a:cxn>
                <a:cxn ang="0">
                  <a:pos x="connsiteX6316" y="connsiteY6316"/>
                </a:cxn>
                <a:cxn ang="0">
                  <a:pos x="connsiteX6317" y="connsiteY6317"/>
                </a:cxn>
                <a:cxn ang="0">
                  <a:pos x="connsiteX6318" y="connsiteY6318"/>
                </a:cxn>
                <a:cxn ang="0">
                  <a:pos x="connsiteX6319" y="connsiteY6319"/>
                </a:cxn>
                <a:cxn ang="0">
                  <a:pos x="connsiteX6320" y="connsiteY6320"/>
                </a:cxn>
                <a:cxn ang="0">
                  <a:pos x="connsiteX6321" y="connsiteY6321"/>
                </a:cxn>
                <a:cxn ang="0">
                  <a:pos x="connsiteX6322" y="connsiteY6322"/>
                </a:cxn>
                <a:cxn ang="0">
                  <a:pos x="connsiteX6323" y="connsiteY6323"/>
                </a:cxn>
                <a:cxn ang="0">
                  <a:pos x="connsiteX6324" y="connsiteY6324"/>
                </a:cxn>
                <a:cxn ang="0">
                  <a:pos x="connsiteX6325" y="connsiteY6325"/>
                </a:cxn>
                <a:cxn ang="0">
                  <a:pos x="connsiteX6326" y="connsiteY6326"/>
                </a:cxn>
                <a:cxn ang="0">
                  <a:pos x="connsiteX6327" y="connsiteY6327"/>
                </a:cxn>
                <a:cxn ang="0">
                  <a:pos x="connsiteX6328" y="connsiteY6328"/>
                </a:cxn>
                <a:cxn ang="0">
                  <a:pos x="connsiteX6329" y="connsiteY6329"/>
                </a:cxn>
                <a:cxn ang="0">
                  <a:pos x="connsiteX6330" y="connsiteY6330"/>
                </a:cxn>
                <a:cxn ang="0">
                  <a:pos x="connsiteX6331" y="connsiteY6331"/>
                </a:cxn>
                <a:cxn ang="0">
                  <a:pos x="connsiteX6332" y="connsiteY6332"/>
                </a:cxn>
                <a:cxn ang="0">
                  <a:pos x="connsiteX6333" y="connsiteY6333"/>
                </a:cxn>
                <a:cxn ang="0">
                  <a:pos x="connsiteX6334" y="connsiteY6334"/>
                </a:cxn>
                <a:cxn ang="0">
                  <a:pos x="connsiteX6335" y="connsiteY6335"/>
                </a:cxn>
                <a:cxn ang="0">
                  <a:pos x="connsiteX6336" y="connsiteY6336"/>
                </a:cxn>
                <a:cxn ang="0">
                  <a:pos x="connsiteX6337" y="connsiteY6337"/>
                </a:cxn>
                <a:cxn ang="0">
                  <a:pos x="connsiteX6338" y="connsiteY6338"/>
                </a:cxn>
                <a:cxn ang="0">
                  <a:pos x="connsiteX6339" y="connsiteY6339"/>
                </a:cxn>
                <a:cxn ang="0">
                  <a:pos x="connsiteX6340" y="connsiteY6340"/>
                </a:cxn>
                <a:cxn ang="0">
                  <a:pos x="connsiteX6341" y="connsiteY6341"/>
                </a:cxn>
                <a:cxn ang="0">
                  <a:pos x="connsiteX6342" y="connsiteY6342"/>
                </a:cxn>
                <a:cxn ang="0">
                  <a:pos x="connsiteX6343" y="connsiteY6343"/>
                </a:cxn>
                <a:cxn ang="0">
                  <a:pos x="connsiteX6344" y="connsiteY6344"/>
                </a:cxn>
                <a:cxn ang="0">
                  <a:pos x="connsiteX6345" y="connsiteY6345"/>
                </a:cxn>
                <a:cxn ang="0">
                  <a:pos x="connsiteX6346" y="connsiteY6346"/>
                </a:cxn>
                <a:cxn ang="0">
                  <a:pos x="connsiteX6347" y="connsiteY6347"/>
                </a:cxn>
                <a:cxn ang="0">
                  <a:pos x="connsiteX6348" y="connsiteY6348"/>
                </a:cxn>
                <a:cxn ang="0">
                  <a:pos x="connsiteX6349" y="connsiteY6349"/>
                </a:cxn>
                <a:cxn ang="0">
                  <a:pos x="connsiteX6350" y="connsiteY6350"/>
                </a:cxn>
                <a:cxn ang="0">
                  <a:pos x="connsiteX6351" y="connsiteY6351"/>
                </a:cxn>
                <a:cxn ang="0">
                  <a:pos x="connsiteX6352" y="connsiteY6352"/>
                </a:cxn>
                <a:cxn ang="0">
                  <a:pos x="connsiteX6353" y="connsiteY6353"/>
                </a:cxn>
                <a:cxn ang="0">
                  <a:pos x="connsiteX6354" y="connsiteY6354"/>
                </a:cxn>
                <a:cxn ang="0">
                  <a:pos x="connsiteX6355" y="connsiteY6355"/>
                </a:cxn>
                <a:cxn ang="0">
                  <a:pos x="connsiteX6356" y="connsiteY6356"/>
                </a:cxn>
                <a:cxn ang="0">
                  <a:pos x="connsiteX6357" y="connsiteY6357"/>
                </a:cxn>
                <a:cxn ang="0">
                  <a:pos x="connsiteX6358" y="connsiteY6358"/>
                </a:cxn>
                <a:cxn ang="0">
                  <a:pos x="connsiteX6359" y="connsiteY6359"/>
                </a:cxn>
                <a:cxn ang="0">
                  <a:pos x="connsiteX6360" y="connsiteY6360"/>
                </a:cxn>
                <a:cxn ang="0">
                  <a:pos x="connsiteX6361" y="connsiteY6361"/>
                </a:cxn>
                <a:cxn ang="0">
                  <a:pos x="connsiteX6362" y="connsiteY6362"/>
                </a:cxn>
                <a:cxn ang="0">
                  <a:pos x="connsiteX6363" y="connsiteY6363"/>
                </a:cxn>
                <a:cxn ang="0">
                  <a:pos x="connsiteX6364" y="connsiteY6364"/>
                </a:cxn>
                <a:cxn ang="0">
                  <a:pos x="connsiteX6365" y="connsiteY6365"/>
                </a:cxn>
                <a:cxn ang="0">
                  <a:pos x="connsiteX6366" y="connsiteY6366"/>
                </a:cxn>
                <a:cxn ang="0">
                  <a:pos x="connsiteX6367" y="connsiteY6367"/>
                </a:cxn>
                <a:cxn ang="0">
                  <a:pos x="connsiteX6368" y="connsiteY6368"/>
                </a:cxn>
                <a:cxn ang="0">
                  <a:pos x="connsiteX6369" y="connsiteY6369"/>
                </a:cxn>
                <a:cxn ang="0">
                  <a:pos x="connsiteX6370" y="connsiteY6370"/>
                </a:cxn>
                <a:cxn ang="0">
                  <a:pos x="connsiteX6371" y="connsiteY6371"/>
                </a:cxn>
                <a:cxn ang="0">
                  <a:pos x="connsiteX6372" y="connsiteY6372"/>
                </a:cxn>
                <a:cxn ang="0">
                  <a:pos x="connsiteX6373" y="connsiteY6373"/>
                </a:cxn>
                <a:cxn ang="0">
                  <a:pos x="connsiteX6374" y="connsiteY6374"/>
                </a:cxn>
                <a:cxn ang="0">
                  <a:pos x="connsiteX6375" y="connsiteY6375"/>
                </a:cxn>
                <a:cxn ang="0">
                  <a:pos x="connsiteX6376" y="connsiteY6376"/>
                </a:cxn>
                <a:cxn ang="0">
                  <a:pos x="connsiteX6377" y="connsiteY6377"/>
                </a:cxn>
                <a:cxn ang="0">
                  <a:pos x="connsiteX6378" y="connsiteY6378"/>
                </a:cxn>
                <a:cxn ang="0">
                  <a:pos x="connsiteX6379" y="connsiteY6379"/>
                </a:cxn>
                <a:cxn ang="0">
                  <a:pos x="connsiteX6380" y="connsiteY6380"/>
                </a:cxn>
                <a:cxn ang="0">
                  <a:pos x="connsiteX6381" y="connsiteY6381"/>
                </a:cxn>
                <a:cxn ang="0">
                  <a:pos x="connsiteX6382" y="connsiteY6382"/>
                </a:cxn>
                <a:cxn ang="0">
                  <a:pos x="connsiteX6383" y="connsiteY6383"/>
                </a:cxn>
                <a:cxn ang="0">
                  <a:pos x="connsiteX6384" y="connsiteY6384"/>
                </a:cxn>
                <a:cxn ang="0">
                  <a:pos x="connsiteX6385" y="connsiteY6385"/>
                </a:cxn>
                <a:cxn ang="0">
                  <a:pos x="connsiteX6386" y="connsiteY6386"/>
                </a:cxn>
                <a:cxn ang="0">
                  <a:pos x="connsiteX6387" y="connsiteY6387"/>
                </a:cxn>
                <a:cxn ang="0">
                  <a:pos x="connsiteX6388" y="connsiteY6388"/>
                </a:cxn>
                <a:cxn ang="0">
                  <a:pos x="connsiteX6389" y="connsiteY6389"/>
                </a:cxn>
                <a:cxn ang="0">
                  <a:pos x="connsiteX6390" y="connsiteY6390"/>
                </a:cxn>
                <a:cxn ang="0">
                  <a:pos x="connsiteX6391" y="connsiteY6391"/>
                </a:cxn>
                <a:cxn ang="0">
                  <a:pos x="connsiteX6392" y="connsiteY6392"/>
                </a:cxn>
                <a:cxn ang="0">
                  <a:pos x="connsiteX6393" y="connsiteY6393"/>
                </a:cxn>
                <a:cxn ang="0">
                  <a:pos x="connsiteX6394" y="connsiteY6394"/>
                </a:cxn>
                <a:cxn ang="0">
                  <a:pos x="connsiteX6395" y="connsiteY6395"/>
                </a:cxn>
                <a:cxn ang="0">
                  <a:pos x="connsiteX6396" y="connsiteY6396"/>
                </a:cxn>
                <a:cxn ang="0">
                  <a:pos x="connsiteX6397" y="connsiteY6397"/>
                </a:cxn>
                <a:cxn ang="0">
                  <a:pos x="connsiteX6398" y="connsiteY6398"/>
                </a:cxn>
                <a:cxn ang="0">
                  <a:pos x="connsiteX6399" y="connsiteY6399"/>
                </a:cxn>
                <a:cxn ang="0">
                  <a:pos x="connsiteX6400" y="connsiteY6400"/>
                </a:cxn>
                <a:cxn ang="0">
                  <a:pos x="connsiteX6401" y="connsiteY6401"/>
                </a:cxn>
                <a:cxn ang="0">
                  <a:pos x="connsiteX6402" y="connsiteY6402"/>
                </a:cxn>
                <a:cxn ang="0">
                  <a:pos x="connsiteX6403" y="connsiteY6403"/>
                </a:cxn>
                <a:cxn ang="0">
                  <a:pos x="connsiteX6404" y="connsiteY6404"/>
                </a:cxn>
                <a:cxn ang="0">
                  <a:pos x="connsiteX6405" y="connsiteY6405"/>
                </a:cxn>
                <a:cxn ang="0">
                  <a:pos x="connsiteX6406" y="connsiteY6406"/>
                </a:cxn>
                <a:cxn ang="0">
                  <a:pos x="connsiteX6407" y="connsiteY6407"/>
                </a:cxn>
                <a:cxn ang="0">
                  <a:pos x="connsiteX6408" y="connsiteY6408"/>
                </a:cxn>
                <a:cxn ang="0">
                  <a:pos x="connsiteX6409" y="connsiteY6409"/>
                </a:cxn>
                <a:cxn ang="0">
                  <a:pos x="connsiteX6410" y="connsiteY6410"/>
                </a:cxn>
                <a:cxn ang="0">
                  <a:pos x="connsiteX6411" y="connsiteY6411"/>
                </a:cxn>
                <a:cxn ang="0">
                  <a:pos x="connsiteX6412" y="connsiteY6412"/>
                </a:cxn>
                <a:cxn ang="0">
                  <a:pos x="connsiteX6413" y="connsiteY6413"/>
                </a:cxn>
                <a:cxn ang="0">
                  <a:pos x="connsiteX6414" y="connsiteY6414"/>
                </a:cxn>
                <a:cxn ang="0">
                  <a:pos x="connsiteX6415" y="connsiteY6415"/>
                </a:cxn>
                <a:cxn ang="0">
                  <a:pos x="connsiteX6416" y="connsiteY6416"/>
                </a:cxn>
                <a:cxn ang="0">
                  <a:pos x="connsiteX6417" y="connsiteY6417"/>
                </a:cxn>
                <a:cxn ang="0">
                  <a:pos x="connsiteX6418" y="connsiteY6418"/>
                </a:cxn>
                <a:cxn ang="0">
                  <a:pos x="connsiteX6419" y="connsiteY6419"/>
                </a:cxn>
                <a:cxn ang="0">
                  <a:pos x="connsiteX6420" y="connsiteY6420"/>
                </a:cxn>
                <a:cxn ang="0">
                  <a:pos x="connsiteX6421" y="connsiteY6421"/>
                </a:cxn>
                <a:cxn ang="0">
                  <a:pos x="connsiteX6422" y="connsiteY6422"/>
                </a:cxn>
                <a:cxn ang="0">
                  <a:pos x="connsiteX6423" y="connsiteY6423"/>
                </a:cxn>
                <a:cxn ang="0">
                  <a:pos x="connsiteX6424" y="connsiteY6424"/>
                </a:cxn>
                <a:cxn ang="0">
                  <a:pos x="connsiteX6425" y="connsiteY6425"/>
                </a:cxn>
                <a:cxn ang="0">
                  <a:pos x="connsiteX6426" y="connsiteY6426"/>
                </a:cxn>
                <a:cxn ang="0">
                  <a:pos x="connsiteX6427" y="connsiteY6427"/>
                </a:cxn>
                <a:cxn ang="0">
                  <a:pos x="connsiteX6428" y="connsiteY6428"/>
                </a:cxn>
                <a:cxn ang="0">
                  <a:pos x="connsiteX6429" y="connsiteY6429"/>
                </a:cxn>
                <a:cxn ang="0">
                  <a:pos x="connsiteX6430" y="connsiteY6430"/>
                </a:cxn>
                <a:cxn ang="0">
                  <a:pos x="connsiteX6431" y="connsiteY6431"/>
                </a:cxn>
                <a:cxn ang="0">
                  <a:pos x="connsiteX6432" y="connsiteY6432"/>
                </a:cxn>
                <a:cxn ang="0">
                  <a:pos x="connsiteX6433" y="connsiteY6433"/>
                </a:cxn>
                <a:cxn ang="0">
                  <a:pos x="connsiteX6434" y="connsiteY6434"/>
                </a:cxn>
                <a:cxn ang="0">
                  <a:pos x="connsiteX6435" y="connsiteY6435"/>
                </a:cxn>
                <a:cxn ang="0">
                  <a:pos x="connsiteX6436" y="connsiteY6436"/>
                </a:cxn>
                <a:cxn ang="0">
                  <a:pos x="connsiteX6437" y="connsiteY6437"/>
                </a:cxn>
                <a:cxn ang="0">
                  <a:pos x="connsiteX6438" y="connsiteY6438"/>
                </a:cxn>
                <a:cxn ang="0">
                  <a:pos x="connsiteX6439" y="connsiteY6439"/>
                </a:cxn>
                <a:cxn ang="0">
                  <a:pos x="connsiteX6440" y="connsiteY6440"/>
                </a:cxn>
                <a:cxn ang="0">
                  <a:pos x="connsiteX6441" y="connsiteY6441"/>
                </a:cxn>
                <a:cxn ang="0">
                  <a:pos x="connsiteX6442" y="connsiteY6442"/>
                </a:cxn>
                <a:cxn ang="0">
                  <a:pos x="connsiteX6443" y="connsiteY6443"/>
                </a:cxn>
                <a:cxn ang="0">
                  <a:pos x="connsiteX6444" y="connsiteY6444"/>
                </a:cxn>
                <a:cxn ang="0">
                  <a:pos x="connsiteX6445" y="connsiteY6445"/>
                </a:cxn>
                <a:cxn ang="0">
                  <a:pos x="connsiteX6446" y="connsiteY6446"/>
                </a:cxn>
                <a:cxn ang="0">
                  <a:pos x="connsiteX6447" y="connsiteY6447"/>
                </a:cxn>
                <a:cxn ang="0">
                  <a:pos x="connsiteX6448" y="connsiteY6448"/>
                </a:cxn>
                <a:cxn ang="0">
                  <a:pos x="connsiteX6449" y="connsiteY6449"/>
                </a:cxn>
                <a:cxn ang="0">
                  <a:pos x="connsiteX6450" y="connsiteY6450"/>
                </a:cxn>
                <a:cxn ang="0">
                  <a:pos x="connsiteX6451" y="connsiteY6451"/>
                </a:cxn>
                <a:cxn ang="0">
                  <a:pos x="connsiteX6452" y="connsiteY6452"/>
                </a:cxn>
                <a:cxn ang="0">
                  <a:pos x="connsiteX6453" y="connsiteY6453"/>
                </a:cxn>
                <a:cxn ang="0">
                  <a:pos x="connsiteX6454" y="connsiteY6454"/>
                </a:cxn>
                <a:cxn ang="0">
                  <a:pos x="connsiteX6455" y="connsiteY6455"/>
                </a:cxn>
                <a:cxn ang="0">
                  <a:pos x="connsiteX6456" y="connsiteY6456"/>
                </a:cxn>
                <a:cxn ang="0">
                  <a:pos x="connsiteX6457" y="connsiteY6457"/>
                </a:cxn>
                <a:cxn ang="0">
                  <a:pos x="connsiteX6458" y="connsiteY6458"/>
                </a:cxn>
                <a:cxn ang="0">
                  <a:pos x="connsiteX6459" y="connsiteY6459"/>
                </a:cxn>
                <a:cxn ang="0">
                  <a:pos x="connsiteX6460" y="connsiteY6460"/>
                </a:cxn>
                <a:cxn ang="0">
                  <a:pos x="connsiteX6461" y="connsiteY6461"/>
                </a:cxn>
                <a:cxn ang="0">
                  <a:pos x="connsiteX6462" y="connsiteY6462"/>
                </a:cxn>
                <a:cxn ang="0">
                  <a:pos x="connsiteX6463" y="connsiteY6463"/>
                </a:cxn>
                <a:cxn ang="0">
                  <a:pos x="connsiteX6464" y="connsiteY6464"/>
                </a:cxn>
                <a:cxn ang="0">
                  <a:pos x="connsiteX6465" y="connsiteY6465"/>
                </a:cxn>
                <a:cxn ang="0">
                  <a:pos x="connsiteX6466" y="connsiteY6466"/>
                </a:cxn>
                <a:cxn ang="0">
                  <a:pos x="connsiteX6467" y="connsiteY6467"/>
                </a:cxn>
                <a:cxn ang="0">
                  <a:pos x="connsiteX6468" y="connsiteY6468"/>
                </a:cxn>
                <a:cxn ang="0">
                  <a:pos x="connsiteX6469" y="connsiteY6469"/>
                </a:cxn>
                <a:cxn ang="0">
                  <a:pos x="connsiteX6470" y="connsiteY6470"/>
                </a:cxn>
                <a:cxn ang="0">
                  <a:pos x="connsiteX6471" y="connsiteY6471"/>
                </a:cxn>
                <a:cxn ang="0">
                  <a:pos x="connsiteX6472" y="connsiteY6472"/>
                </a:cxn>
                <a:cxn ang="0">
                  <a:pos x="connsiteX6473" y="connsiteY6473"/>
                </a:cxn>
                <a:cxn ang="0">
                  <a:pos x="connsiteX6474" y="connsiteY6474"/>
                </a:cxn>
                <a:cxn ang="0">
                  <a:pos x="connsiteX6475" y="connsiteY6475"/>
                </a:cxn>
                <a:cxn ang="0">
                  <a:pos x="connsiteX6476" y="connsiteY6476"/>
                </a:cxn>
                <a:cxn ang="0">
                  <a:pos x="connsiteX6477" y="connsiteY6477"/>
                </a:cxn>
                <a:cxn ang="0">
                  <a:pos x="connsiteX6478" y="connsiteY6478"/>
                </a:cxn>
                <a:cxn ang="0">
                  <a:pos x="connsiteX6479" y="connsiteY6479"/>
                </a:cxn>
                <a:cxn ang="0">
                  <a:pos x="connsiteX6480" y="connsiteY6480"/>
                </a:cxn>
                <a:cxn ang="0">
                  <a:pos x="connsiteX6481" y="connsiteY6481"/>
                </a:cxn>
                <a:cxn ang="0">
                  <a:pos x="connsiteX6482" y="connsiteY6482"/>
                </a:cxn>
                <a:cxn ang="0">
                  <a:pos x="connsiteX6483" y="connsiteY6483"/>
                </a:cxn>
                <a:cxn ang="0">
                  <a:pos x="connsiteX6484" y="connsiteY6484"/>
                </a:cxn>
                <a:cxn ang="0">
                  <a:pos x="connsiteX6485" y="connsiteY6485"/>
                </a:cxn>
                <a:cxn ang="0">
                  <a:pos x="connsiteX6486" y="connsiteY6486"/>
                </a:cxn>
                <a:cxn ang="0">
                  <a:pos x="connsiteX6487" y="connsiteY6487"/>
                </a:cxn>
                <a:cxn ang="0">
                  <a:pos x="connsiteX6488" y="connsiteY6488"/>
                </a:cxn>
                <a:cxn ang="0">
                  <a:pos x="connsiteX6489" y="connsiteY6489"/>
                </a:cxn>
                <a:cxn ang="0">
                  <a:pos x="connsiteX6490" y="connsiteY6490"/>
                </a:cxn>
                <a:cxn ang="0">
                  <a:pos x="connsiteX6491" y="connsiteY6491"/>
                </a:cxn>
                <a:cxn ang="0">
                  <a:pos x="connsiteX6492" y="connsiteY6492"/>
                </a:cxn>
                <a:cxn ang="0">
                  <a:pos x="connsiteX6493" y="connsiteY6493"/>
                </a:cxn>
                <a:cxn ang="0">
                  <a:pos x="connsiteX6494" y="connsiteY6494"/>
                </a:cxn>
                <a:cxn ang="0">
                  <a:pos x="connsiteX6495" y="connsiteY6495"/>
                </a:cxn>
                <a:cxn ang="0">
                  <a:pos x="connsiteX6496" y="connsiteY6496"/>
                </a:cxn>
                <a:cxn ang="0">
                  <a:pos x="connsiteX6497" y="connsiteY6497"/>
                </a:cxn>
                <a:cxn ang="0">
                  <a:pos x="connsiteX6498" y="connsiteY6498"/>
                </a:cxn>
                <a:cxn ang="0">
                  <a:pos x="connsiteX6499" y="connsiteY6499"/>
                </a:cxn>
                <a:cxn ang="0">
                  <a:pos x="connsiteX6500" y="connsiteY6500"/>
                </a:cxn>
                <a:cxn ang="0">
                  <a:pos x="connsiteX6501" y="connsiteY6501"/>
                </a:cxn>
                <a:cxn ang="0">
                  <a:pos x="connsiteX6502" y="connsiteY6502"/>
                </a:cxn>
                <a:cxn ang="0">
                  <a:pos x="connsiteX6503" y="connsiteY6503"/>
                </a:cxn>
                <a:cxn ang="0">
                  <a:pos x="connsiteX6504" y="connsiteY6504"/>
                </a:cxn>
                <a:cxn ang="0">
                  <a:pos x="connsiteX6505" y="connsiteY6505"/>
                </a:cxn>
                <a:cxn ang="0">
                  <a:pos x="connsiteX6506" y="connsiteY6506"/>
                </a:cxn>
                <a:cxn ang="0">
                  <a:pos x="connsiteX6507" y="connsiteY6507"/>
                </a:cxn>
                <a:cxn ang="0">
                  <a:pos x="connsiteX6508" y="connsiteY6508"/>
                </a:cxn>
                <a:cxn ang="0">
                  <a:pos x="connsiteX6509" y="connsiteY6509"/>
                </a:cxn>
                <a:cxn ang="0">
                  <a:pos x="connsiteX6510" y="connsiteY6510"/>
                </a:cxn>
                <a:cxn ang="0">
                  <a:pos x="connsiteX6511" y="connsiteY6511"/>
                </a:cxn>
                <a:cxn ang="0">
                  <a:pos x="connsiteX6512" y="connsiteY6512"/>
                </a:cxn>
                <a:cxn ang="0">
                  <a:pos x="connsiteX6513" y="connsiteY6513"/>
                </a:cxn>
                <a:cxn ang="0">
                  <a:pos x="connsiteX6514" y="connsiteY6514"/>
                </a:cxn>
                <a:cxn ang="0">
                  <a:pos x="connsiteX6515" y="connsiteY6515"/>
                </a:cxn>
                <a:cxn ang="0">
                  <a:pos x="connsiteX6516" y="connsiteY6516"/>
                </a:cxn>
                <a:cxn ang="0">
                  <a:pos x="connsiteX6517" y="connsiteY6517"/>
                </a:cxn>
                <a:cxn ang="0">
                  <a:pos x="connsiteX6518" y="connsiteY6518"/>
                </a:cxn>
                <a:cxn ang="0">
                  <a:pos x="connsiteX6519" y="connsiteY6519"/>
                </a:cxn>
                <a:cxn ang="0">
                  <a:pos x="connsiteX6520" y="connsiteY6520"/>
                </a:cxn>
                <a:cxn ang="0">
                  <a:pos x="connsiteX6521" y="connsiteY6521"/>
                </a:cxn>
                <a:cxn ang="0">
                  <a:pos x="connsiteX6522" y="connsiteY6522"/>
                </a:cxn>
                <a:cxn ang="0">
                  <a:pos x="connsiteX6523" y="connsiteY6523"/>
                </a:cxn>
                <a:cxn ang="0">
                  <a:pos x="connsiteX6524" y="connsiteY6524"/>
                </a:cxn>
                <a:cxn ang="0">
                  <a:pos x="connsiteX6525" y="connsiteY6525"/>
                </a:cxn>
                <a:cxn ang="0">
                  <a:pos x="connsiteX6526" y="connsiteY6526"/>
                </a:cxn>
                <a:cxn ang="0">
                  <a:pos x="connsiteX6527" y="connsiteY6527"/>
                </a:cxn>
                <a:cxn ang="0">
                  <a:pos x="connsiteX6528" y="connsiteY6528"/>
                </a:cxn>
                <a:cxn ang="0">
                  <a:pos x="connsiteX6529" y="connsiteY6529"/>
                </a:cxn>
                <a:cxn ang="0">
                  <a:pos x="connsiteX6530" y="connsiteY6530"/>
                </a:cxn>
                <a:cxn ang="0">
                  <a:pos x="connsiteX6531" y="connsiteY6531"/>
                </a:cxn>
                <a:cxn ang="0">
                  <a:pos x="connsiteX6532" y="connsiteY6532"/>
                </a:cxn>
                <a:cxn ang="0">
                  <a:pos x="connsiteX6533" y="connsiteY6533"/>
                </a:cxn>
                <a:cxn ang="0">
                  <a:pos x="connsiteX6534" y="connsiteY6534"/>
                </a:cxn>
                <a:cxn ang="0">
                  <a:pos x="connsiteX6535" y="connsiteY6535"/>
                </a:cxn>
                <a:cxn ang="0">
                  <a:pos x="connsiteX6536" y="connsiteY6536"/>
                </a:cxn>
                <a:cxn ang="0">
                  <a:pos x="connsiteX6537" y="connsiteY6537"/>
                </a:cxn>
                <a:cxn ang="0">
                  <a:pos x="connsiteX6538" y="connsiteY6538"/>
                </a:cxn>
                <a:cxn ang="0">
                  <a:pos x="connsiteX6539" y="connsiteY6539"/>
                </a:cxn>
                <a:cxn ang="0">
                  <a:pos x="connsiteX6540" y="connsiteY6540"/>
                </a:cxn>
                <a:cxn ang="0">
                  <a:pos x="connsiteX6541" y="connsiteY6541"/>
                </a:cxn>
                <a:cxn ang="0">
                  <a:pos x="connsiteX6542" y="connsiteY6542"/>
                </a:cxn>
                <a:cxn ang="0">
                  <a:pos x="connsiteX6543" y="connsiteY6543"/>
                </a:cxn>
                <a:cxn ang="0">
                  <a:pos x="connsiteX6544" y="connsiteY6544"/>
                </a:cxn>
                <a:cxn ang="0">
                  <a:pos x="connsiteX6545" y="connsiteY6545"/>
                </a:cxn>
                <a:cxn ang="0">
                  <a:pos x="connsiteX6546" y="connsiteY6546"/>
                </a:cxn>
                <a:cxn ang="0">
                  <a:pos x="connsiteX6547" y="connsiteY6547"/>
                </a:cxn>
                <a:cxn ang="0">
                  <a:pos x="connsiteX6548" y="connsiteY6548"/>
                </a:cxn>
                <a:cxn ang="0">
                  <a:pos x="connsiteX6549" y="connsiteY6549"/>
                </a:cxn>
                <a:cxn ang="0">
                  <a:pos x="connsiteX6550" y="connsiteY6550"/>
                </a:cxn>
                <a:cxn ang="0">
                  <a:pos x="connsiteX6551" y="connsiteY6551"/>
                </a:cxn>
                <a:cxn ang="0">
                  <a:pos x="connsiteX6552" y="connsiteY6552"/>
                </a:cxn>
                <a:cxn ang="0">
                  <a:pos x="connsiteX6553" y="connsiteY6553"/>
                </a:cxn>
                <a:cxn ang="0">
                  <a:pos x="connsiteX6554" y="connsiteY6554"/>
                </a:cxn>
                <a:cxn ang="0">
                  <a:pos x="connsiteX6555" y="connsiteY6555"/>
                </a:cxn>
                <a:cxn ang="0">
                  <a:pos x="connsiteX6556" y="connsiteY6556"/>
                </a:cxn>
                <a:cxn ang="0">
                  <a:pos x="connsiteX6557" y="connsiteY6557"/>
                </a:cxn>
                <a:cxn ang="0">
                  <a:pos x="connsiteX6558" y="connsiteY6558"/>
                </a:cxn>
                <a:cxn ang="0">
                  <a:pos x="connsiteX6559" y="connsiteY6559"/>
                </a:cxn>
                <a:cxn ang="0">
                  <a:pos x="connsiteX6560" y="connsiteY6560"/>
                </a:cxn>
                <a:cxn ang="0">
                  <a:pos x="connsiteX6561" y="connsiteY6561"/>
                </a:cxn>
                <a:cxn ang="0">
                  <a:pos x="connsiteX6562" y="connsiteY6562"/>
                </a:cxn>
                <a:cxn ang="0">
                  <a:pos x="connsiteX6563" y="connsiteY6563"/>
                </a:cxn>
                <a:cxn ang="0">
                  <a:pos x="connsiteX6564" y="connsiteY6564"/>
                </a:cxn>
                <a:cxn ang="0">
                  <a:pos x="connsiteX6565" y="connsiteY6565"/>
                </a:cxn>
                <a:cxn ang="0">
                  <a:pos x="connsiteX6566" y="connsiteY6566"/>
                </a:cxn>
                <a:cxn ang="0">
                  <a:pos x="connsiteX6567" y="connsiteY6567"/>
                </a:cxn>
                <a:cxn ang="0">
                  <a:pos x="connsiteX6568" y="connsiteY6568"/>
                </a:cxn>
                <a:cxn ang="0">
                  <a:pos x="connsiteX6569" y="connsiteY6569"/>
                </a:cxn>
                <a:cxn ang="0">
                  <a:pos x="connsiteX6570" y="connsiteY6570"/>
                </a:cxn>
                <a:cxn ang="0">
                  <a:pos x="connsiteX6571" y="connsiteY6571"/>
                </a:cxn>
                <a:cxn ang="0">
                  <a:pos x="connsiteX6572" y="connsiteY6572"/>
                </a:cxn>
                <a:cxn ang="0">
                  <a:pos x="connsiteX6573" y="connsiteY6573"/>
                </a:cxn>
                <a:cxn ang="0">
                  <a:pos x="connsiteX6574" y="connsiteY6574"/>
                </a:cxn>
                <a:cxn ang="0">
                  <a:pos x="connsiteX6575" y="connsiteY6575"/>
                </a:cxn>
                <a:cxn ang="0">
                  <a:pos x="connsiteX6576" y="connsiteY6576"/>
                </a:cxn>
                <a:cxn ang="0">
                  <a:pos x="connsiteX6577" y="connsiteY6577"/>
                </a:cxn>
                <a:cxn ang="0">
                  <a:pos x="connsiteX6578" y="connsiteY6578"/>
                </a:cxn>
                <a:cxn ang="0">
                  <a:pos x="connsiteX6579" y="connsiteY6579"/>
                </a:cxn>
                <a:cxn ang="0">
                  <a:pos x="connsiteX6580" y="connsiteY6580"/>
                </a:cxn>
                <a:cxn ang="0">
                  <a:pos x="connsiteX6581" y="connsiteY6581"/>
                </a:cxn>
                <a:cxn ang="0">
                  <a:pos x="connsiteX6582" y="connsiteY6582"/>
                </a:cxn>
                <a:cxn ang="0">
                  <a:pos x="connsiteX6583" y="connsiteY6583"/>
                </a:cxn>
                <a:cxn ang="0">
                  <a:pos x="connsiteX6584" y="connsiteY6584"/>
                </a:cxn>
                <a:cxn ang="0">
                  <a:pos x="connsiteX6585" y="connsiteY6585"/>
                </a:cxn>
                <a:cxn ang="0">
                  <a:pos x="connsiteX6586" y="connsiteY6586"/>
                </a:cxn>
                <a:cxn ang="0">
                  <a:pos x="connsiteX6587" y="connsiteY6587"/>
                </a:cxn>
                <a:cxn ang="0">
                  <a:pos x="connsiteX6588" y="connsiteY6588"/>
                </a:cxn>
                <a:cxn ang="0">
                  <a:pos x="connsiteX6589" y="connsiteY6589"/>
                </a:cxn>
                <a:cxn ang="0">
                  <a:pos x="connsiteX6590" y="connsiteY6590"/>
                </a:cxn>
                <a:cxn ang="0">
                  <a:pos x="connsiteX6591" y="connsiteY6591"/>
                </a:cxn>
                <a:cxn ang="0">
                  <a:pos x="connsiteX6592" y="connsiteY6592"/>
                </a:cxn>
                <a:cxn ang="0">
                  <a:pos x="connsiteX6593" y="connsiteY6593"/>
                </a:cxn>
                <a:cxn ang="0">
                  <a:pos x="connsiteX6594" y="connsiteY6594"/>
                </a:cxn>
                <a:cxn ang="0">
                  <a:pos x="connsiteX6595" y="connsiteY6595"/>
                </a:cxn>
                <a:cxn ang="0">
                  <a:pos x="connsiteX6596" y="connsiteY6596"/>
                </a:cxn>
                <a:cxn ang="0">
                  <a:pos x="connsiteX6597" y="connsiteY6597"/>
                </a:cxn>
                <a:cxn ang="0">
                  <a:pos x="connsiteX6598" y="connsiteY6598"/>
                </a:cxn>
                <a:cxn ang="0">
                  <a:pos x="connsiteX6599" y="connsiteY6599"/>
                </a:cxn>
                <a:cxn ang="0">
                  <a:pos x="connsiteX6600" y="connsiteY6600"/>
                </a:cxn>
                <a:cxn ang="0">
                  <a:pos x="connsiteX6601" y="connsiteY6601"/>
                </a:cxn>
                <a:cxn ang="0">
                  <a:pos x="connsiteX6602" y="connsiteY6602"/>
                </a:cxn>
                <a:cxn ang="0">
                  <a:pos x="connsiteX6603" y="connsiteY6603"/>
                </a:cxn>
                <a:cxn ang="0">
                  <a:pos x="connsiteX6604" y="connsiteY6604"/>
                </a:cxn>
                <a:cxn ang="0">
                  <a:pos x="connsiteX6605" y="connsiteY6605"/>
                </a:cxn>
                <a:cxn ang="0">
                  <a:pos x="connsiteX6606" y="connsiteY6606"/>
                </a:cxn>
                <a:cxn ang="0">
                  <a:pos x="connsiteX6607" y="connsiteY6607"/>
                </a:cxn>
                <a:cxn ang="0">
                  <a:pos x="connsiteX6608" y="connsiteY6608"/>
                </a:cxn>
                <a:cxn ang="0">
                  <a:pos x="connsiteX6609" y="connsiteY6609"/>
                </a:cxn>
                <a:cxn ang="0">
                  <a:pos x="connsiteX6610" y="connsiteY6610"/>
                </a:cxn>
                <a:cxn ang="0">
                  <a:pos x="connsiteX6611" y="connsiteY6611"/>
                </a:cxn>
                <a:cxn ang="0">
                  <a:pos x="connsiteX6612" y="connsiteY6612"/>
                </a:cxn>
                <a:cxn ang="0">
                  <a:pos x="connsiteX6613" y="connsiteY6613"/>
                </a:cxn>
                <a:cxn ang="0">
                  <a:pos x="connsiteX6614" y="connsiteY6614"/>
                </a:cxn>
                <a:cxn ang="0">
                  <a:pos x="connsiteX6615" y="connsiteY6615"/>
                </a:cxn>
                <a:cxn ang="0">
                  <a:pos x="connsiteX6616" y="connsiteY6616"/>
                </a:cxn>
                <a:cxn ang="0">
                  <a:pos x="connsiteX6617" y="connsiteY6617"/>
                </a:cxn>
                <a:cxn ang="0">
                  <a:pos x="connsiteX6618" y="connsiteY6618"/>
                </a:cxn>
                <a:cxn ang="0">
                  <a:pos x="connsiteX6619" y="connsiteY6619"/>
                </a:cxn>
                <a:cxn ang="0">
                  <a:pos x="connsiteX6620" y="connsiteY6620"/>
                </a:cxn>
                <a:cxn ang="0">
                  <a:pos x="connsiteX6621" y="connsiteY6621"/>
                </a:cxn>
                <a:cxn ang="0">
                  <a:pos x="connsiteX6622" y="connsiteY6622"/>
                </a:cxn>
                <a:cxn ang="0">
                  <a:pos x="connsiteX6623" y="connsiteY6623"/>
                </a:cxn>
                <a:cxn ang="0">
                  <a:pos x="connsiteX6624" y="connsiteY6624"/>
                </a:cxn>
                <a:cxn ang="0">
                  <a:pos x="connsiteX6625" y="connsiteY6625"/>
                </a:cxn>
                <a:cxn ang="0">
                  <a:pos x="connsiteX6626" y="connsiteY6626"/>
                </a:cxn>
                <a:cxn ang="0">
                  <a:pos x="connsiteX6627" y="connsiteY6627"/>
                </a:cxn>
                <a:cxn ang="0">
                  <a:pos x="connsiteX6628" y="connsiteY6628"/>
                </a:cxn>
                <a:cxn ang="0">
                  <a:pos x="connsiteX6629" y="connsiteY6629"/>
                </a:cxn>
                <a:cxn ang="0">
                  <a:pos x="connsiteX6630" y="connsiteY6630"/>
                </a:cxn>
                <a:cxn ang="0">
                  <a:pos x="connsiteX6631" y="connsiteY6631"/>
                </a:cxn>
                <a:cxn ang="0">
                  <a:pos x="connsiteX6632" y="connsiteY6632"/>
                </a:cxn>
                <a:cxn ang="0">
                  <a:pos x="connsiteX6633" y="connsiteY6633"/>
                </a:cxn>
                <a:cxn ang="0">
                  <a:pos x="connsiteX6634" y="connsiteY6634"/>
                </a:cxn>
                <a:cxn ang="0">
                  <a:pos x="connsiteX6635" y="connsiteY6635"/>
                </a:cxn>
                <a:cxn ang="0">
                  <a:pos x="connsiteX6636" y="connsiteY6636"/>
                </a:cxn>
                <a:cxn ang="0">
                  <a:pos x="connsiteX6637" y="connsiteY6637"/>
                </a:cxn>
                <a:cxn ang="0">
                  <a:pos x="connsiteX6638" y="connsiteY6638"/>
                </a:cxn>
                <a:cxn ang="0">
                  <a:pos x="connsiteX6639" y="connsiteY6639"/>
                </a:cxn>
                <a:cxn ang="0">
                  <a:pos x="connsiteX6640" y="connsiteY6640"/>
                </a:cxn>
                <a:cxn ang="0">
                  <a:pos x="connsiteX6641" y="connsiteY6641"/>
                </a:cxn>
                <a:cxn ang="0">
                  <a:pos x="connsiteX6642" y="connsiteY6642"/>
                </a:cxn>
                <a:cxn ang="0">
                  <a:pos x="connsiteX6643" y="connsiteY6643"/>
                </a:cxn>
                <a:cxn ang="0">
                  <a:pos x="connsiteX6644" y="connsiteY6644"/>
                </a:cxn>
                <a:cxn ang="0">
                  <a:pos x="connsiteX6645" y="connsiteY6645"/>
                </a:cxn>
                <a:cxn ang="0">
                  <a:pos x="connsiteX6646" y="connsiteY6646"/>
                </a:cxn>
                <a:cxn ang="0">
                  <a:pos x="connsiteX6647" y="connsiteY6647"/>
                </a:cxn>
                <a:cxn ang="0">
                  <a:pos x="connsiteX6648" y="connsiteY6648"/>
                </a:cxn>
                <a:cxn ang="0">
                  <a:pos x="connsiteX6649" y="connsiteY6649"/>
                </a:cxn>
                <a:cxn ang="0">
                  <a:pos x="connsiteX6650" y="connsiteY6650"/>
                </a:cxn>
                <a:cxn ang="0">
                  <a:pos x="connsiteX6651" y="connsiteY6651"/>
                </a:cxn>
                <a:cxn ang="0">
                  <a:pos x="connsiteX6652" y="connsiteY6652"/>
                </a:cxn>
                <a:cxn ang="0">
                  <a:pos x="connsiteX6653" y="connsiteY6653"/>
                </a:cxn>
                <a:cxn ang="0">
                  <a:pos x="connsiteX6654" y="connsiteY6654"/>
                </a:cxn>
                <a:cxn ang="0">
                  <a:pos x="connsiteX6655" y="connsiteY6655"/>
                </a:cxn>
                <a:cxn ang="0">
                  <a:pos x="connsiteX6656" y="connsiteY6656"/>
                </a:cxn>
                <a:cxn ang="0">
                  <a:pos x="connsiteX6657" y="connsiteY6657"/>
                </a:cxn>
                <a:cxn ang="0">
                  <a:pos x="connsiteX6658" y="connsiteY6658"/>
                </a:cxn>
                <a:cxn ang="0">
                  <a:pos x="connsiteX6659" y="connsiteY6659"/>
                </a:cxn>
                <a:cxn ang="0">
                  <a:pos x="connsiteX6660" y="connsiteY6660"/>
                </a:cxn>
                <a:cxn ang="0">
                  <a:pos x="connsiteX6661" y="connsiteY6661"/>
                </a:cxn>
                <a:cxn ang="0">
                  <a:pos x="connsiteX6662" y="connsiteY6662"/>
                </a:cxn>
                <a:cxn ang="0">
                  <a:pos x="connsiteX6663" y="connsiteY6663"/>
                </a:cxn>
                <a:cxn ang="0">
                  <a:pos x="connsiteX6664" y="connsiteY6664"/>
                </a:cxn>
                <a:cxn ang="0">
                  <a:pos x="connsiteX6665" y="connsiteY6665"/>
                </a:cxn>
                <a:cxn ang="0">
                  <a:pos x="connsiteX6666" y="connsiteY6666"/>
                </a:cxn>
                <a:cxn ang="0">
                  <a:pos x="connsiteX6667" y="connsiteY6667"/>
                </a:cxn>
                <a:cxn ang="0">
                  <a:pos x="connsiteX6668" y="connsiteY6668"/>
                </a:cxn>
                <a:cxn ang="0">
                  <a:pos x="connsiteX6669" y="connsiteY6669"/>
                </a:cxn>
                <a:cxn ang="0">
                  <a:pos x="connsiteX6670" y="connsiteY6670"/>
                </a:cxn>
                <a:cxn ang="0">
                  <a:pos x="connsiteX6671" y="connsiteY6671"/>
                </a:cxn>
                <a:cxn ang="0">
                  <a:pos x="connsiteX6672" y="connsiteY6672"/>
                </a:cxn>
                <a:cxn ang="0">
                  <a:pos x="connsiteX6673" y="connsiteY6673"/>
                </a:cxn>
                <a:cxn ang="0">
                  <a:pos x="connsiteX6674" y="connsiteY6674"/>
                </a:cxn>
                <a:cxn ang="0">
                  <a:pos x="connsiteX6675" y="connsiteY6675"/>
                </a:cxn>
                <a:cxn ang="0">
                  <a:pos x="connsiteX6676" y="connsiteY6676"/>
                </a:cxn>
                <a:cxn ang="0">
                  <a:pos x="connsiteX6677" y="connsiteY6677"/>
                </a:cxn>
                <a:cxn ang="0">
                  <a:pos x="connsiteX6678" y="connsiteY6678"/>
                </a:cxn>
                <a:cxn ang="0">
                  <a:pos x="connsiteX6679" y="connsiteY6679"/>
                </a:cxn>
                <a:cxn ang="0">
                  <a:pos x="connsiteX6680" y="connsiteY6680"/>
                </a:cxn>
                <a:cxn ang="0">
                  <a:pos x="connsiteX6681" y="connsiteY6681"/>
                </a:cxn>
                <a:cxn ang="0">
                  <a:pos x="connsiteX6682" y="connsiteY6682"/>
                </a:cxn>
                <a:cxn ang="0">
                  <a:pos x="connsiteX6683" y="connsiteY6683"/>
                </a:cxn>
                <a:cxn ang="0">
                  <a:pos x="connsiteX6684" y="connsiteY6684"/>
                </a:cxn>
                <a:cxn ang="0">
                  <a:pos x="connsiteX6685" y="connsiteY6685"/>
                </a:cxn>
                <a:cxn ang="0">
                  <a:pos x="connsiteX6686" y="connsiteY6686"/>
                </a:cxn>
                <a:cxn ang="0">
                  <a:pos x="connsiteX6687" y="connsiteY6687"/>
                </a:cxn>
                <a:cxn ang="0">
                  <a:pos x="connsiteX6688" y="connsiteY6688"/>
                </a:cxn>
                <a:cxn ang="0">
                  <a:pos x="connsiteX6689" y="connsiteY6689"/>
                </a:cxn>
                <a:cxn ang="0">
                  <a:pos x="connsiteX6690" y="connsiteY6690"/>
                </a:cxn>
                <a:cxn ang="0">
                  <a:pos x="connsiteX6691" y="connsiteY6691"/>
                </a:cxn>
                <a:cxn ang="0">
                  <a:pos x="connsiteX6692" y="connsiteY6692"/>
                </a:cxn>
                <a:cxn ang="0">
                  <a:pos x="connsiteX6693" y="connsiteY6693"/>
                </a:cxn>
                <a:cxn ang="0">
                  <a:pos x="connsiteX6694" y="connsiteY6694"/>
                </a:cxn>
                <a:cxn ang="0">
                  <a:pos x="connsiteX6695" y="connsiteY6695"/>
                </a:cxn>
                <a:cxn ang="0">
                  <a:pos x="connsiteX6696" y="connsiteY6696"/>
                </a:cxn>
                <a:cxn ang="0">
                  <a:pos x="connsiteX6697" y="connsiteY6697"/>
                </a:cxn>
                <a:cxn ang="0">
                  <a:pos x="connsiteX6698" y="connsiteY6698"/>
                </a:cxn>
                <a:cxn ang="0">
                  <a:pos x="connsiteX6699" y="connsiteY6699"/>
                </a:cxn>
                <a:cxn ang="0">
                  <a:pos x="connsiteX6700" y="connsiteY6700"/>
                </a:cxn>
                <a:cxn ang="0">
                  <a:pos x="connsiteX6701" y="connsiteY6701"/>
                </a:cxn>
                <a:cxn ang="0">
                  <a:pos x="connsiteX6702" y="connsiteY6702"/>
                </a:cxn>
                <a:cxn ang="0">
                  <a:pos x="connsiteX6703" y="connsiteY6703"/>
                </a:cxn>
                <a:cxn ang="0">
                  <a:pos x="connsiteX6704" y="connsiteY6704"/>
                </a:cxn>
                <a:cxn ang="0">
                  <a:pos x="connsiteX6705" y="connsiteY6705"/>
                </a:cxn>
                <a:cxn ang="0">
                  <a:pos x="connsiteX6706" y="connsiteY6706"/>
                </a:cxn>
                <a:cxn ang="0">
                  <a:pos x="connsiteX6707" y="connsiteY6707"/>
                </a:cxn>
                <a:cxn ang="0">
                  <a:pos x="connsiteX6708" y="connsiteY6708"/>
                </a:cxn>
                <a:cxn ang="0">
                  <a:pos x="connsiteX6709" y="connsiteY6709"/>
                </a:cxn>
                <a:cxn ang="0">
                  <a:pos x="connsiteX6710" y="connsiteY6710"/>
                </a:cxn>
                <a:cxn ang="0">
                  <a:pos x="connsiteX6711" y="connsiteY6711"/>
                </a:cxn>
                <a:cxn ang="0">
                  <a:pos x="connsiteX6712" y="connsiteY6712"/>
                </a:cxn>
                <a:cxn ang="0">
                  <a:pos x="connsiteX6713" y="connsiteY6713"/>
                </a:cxn>
                <a:cxn ang="0">
                  <a:pos x="connsiteX6714" y="connsiteY6714"/>
                </a:cxn>
                <a:cxn ang="0">
                  <a:pos x="connsiteX6715" y="connsiteY6715"/>
                </a:cxn>
                <a:cxn ang="0">
                  <a:pos x="connsiteX6716" y="connsiteY6716"/>
                </a:cxn>
                <a:cxn ang="0">
                  <a:pos x="connsiteX6717" y="connsiteY6717"/>
                </a:cxn>
                <a:cxn ang="0">
                  <a:pos x="connsiteX6718" y="connsiteY6718"/>
                </a:cxn>
                <a:cxn ang="0">
                  <a:pos x="connsiteX6719" y="connsiteY6719"/>
                </a:cxn>
                <a:cxn ang="0">
                  <a:pos x="connsiteX6720" y="connsiteY6720"/>
                </a:cxn>
                <a:cxn ang="0">
                  <a:pos x="connsiteX6721" y="connsiteY6721"/>
                </a:cxn>
                <a:cxn ang="0">
                  <a:pos x="connsiteX6722" y="connsiteY6722"/>
                </a:cxn>
                <a:cxn ang="0">
                  <a:pos x="connsiteX6723" y="connsiteY6723"/>
                </a:cxn>
                <a:cxn ang="0">
                  <a:pos x="connsiteX6724" y="connsiteY6724"/>
                </a:cxn>
                <a:cxn ang="0">
                  <a:pos x="connsiteX6725" y="connsiteY6725"/>
                </a:cxn>
                <a:cxn ang="0">
                  <a:pos x="connsiteX6726" y="connsiteY6726"/>
                </a:cxn>
                <a:cxn ang="0">
                  <a:pos x="connsiteX6727" y="connsiteY6727"/>
                </a:cxn>
                <a:cxn ang="0">
                  <a:pos x="connsiteX6728" y="connsiteY6728"/>
                </a:cxn>
                <a:cxn ang="0">
                  <a:pos x="connsiteX6729" y="connsiteY6729"/>
                </a:cxn>
                <a:cxn ang="0">
                  <a:pos x="connsiteX6730" y="connsiteY6730"/>
                </a:cxn>
                <a:cxn ang="0">
                  <a:pos x="connsiteX6731" y="connsiteY6731"/>
                </a:cxn>
                <a:cxn ang="0">
                  <a:pos x="connsiteX6732" y="connsiteY6732"/>
                </a:cxn>
                <a:cxn ang="0">
                  <a:pos x="connsiteX6733" y="connsiteY6733"/>
                </a:cxn>
                <a:cxn ang="0">
                  <a:pos x="connsiteX6734" y="connsiteY6734"/>
                </a:cxn>
                <a:cxn ang="0">
                  <a:pos x="connsiteX6735" y="connsiteY6735"/>
                </a:cxn>
                <a:cxn ang="0">
                  <a:pos x="connsiteX6736" y="connsiteY6736"/>
                </a:cxn>
                <a:cxn ang="0">
                  <a:pos x="connsiteX6737" y="connsiteY6737"/>
                </a:cxn>
                <a:cxn ang="0">
                  <a:pos x="connsiteX6738" y="connsiteY6738"/>
                </a:cxn>
                <a:cxn ang="0">
                  <a:pos x="connsiteX6739" y="connsiteY6739"/>
                </a:cxn>
                <a:cxn ang="0">
                  <a:pos x="connsiteX6740" y="connsiteY6740"/>
                </a:cxn>
                <a:cxn ang="0">
                  <a:pos x="connsiteX6741" y="connsiteY6741"/>
                </a:cxn>
                <a:cxn ang="0">
                  <a:pos x="connsiteX6742" y="connsiteY6742"/>
                </a:cxn>
                <a:cxn ang="0">
                  <a:pos x="connsiteX6743" y="connsiteY6743"/>
                </a:cxn>
                <a:cxn ang="0">
                  <a:pos x="connsiteX6744" y="connsiteY6744"/>
                </a:cxn>
                <a:cxn ang="0">
                  <a:pos x="connsiteX6745" y="connsiteY6745"/>
                </a:cxn>
                <a:cxn ang="0">
                  <a:pos x="connsiteX6746" y="connsiteY6746"/>
                </a:cxn>
                <a:cxn ang="0">
                  <a:pos x="connsiteX6747" y="connsiteY6747"/>
                </a:cxn>
                <a:cxn ang="0">
                  <a:pos x="connsiteX6748" y="connsiteY6748"/>
                </a:cxn>
                <a:cxn ang="0">
                  <a:pos x="connsiteX6749" y="connsiteY6749"/>
                </a:cxn>
                <a:cxn ang="0">
                  <a:pos x="connsiteX6750" y="connsiteY6750"/>
                </a:cxn>
                <a:cxn ang="0">
                  <a:pos x="connsiteX6751" y="connsiteY6751"/>
                </a:cxn>
                <a:cxn ang="0">
                  <a:pos x="connsiteX6752" y="connsiteY6752"/>
                </a:cxn>
                <a:cxn ang="0">
                  <a:pos x="connsiteX6753" y="connsiteY6753"/>
                </a:cxn>
                <a:cxn ang="0">
                  <a:pos x="connsiteX6754" y="connsiteY6754"/>
                </a:cxn>
                <a:cxn ang="0">
                  <a:pos x="connsiteX6755" y="connsiteY6755"/>
                </a:cxn>
                <a:cxn ang="0">
                  <a:pos x="connsiteX6756" y="connsiteY6756"/>
                </a:cxn>
                <a:cxn ang="0">
                  <a:pos x="connsiteX6757" y="connsiteY6757"/>
                </a:cxn>
                <a:cxn ang="0">
                  <a:pos x="connsiteX6758" y="connsiteY6758"/>
                </a:cxn>
                <a:cxn ang="0">
                  <a:pos x="connsiteX6759" y="connsiteY6759"/>
                </a:cxn>
                <a:cxn ang="0">
                  <a:pos x="connsiteX6760" y="connsiteY6760"/>
                </a:cxn>
                <a:cxn ang="0">
                  <a:pos x="connsiteX6761" y="connsiteY6761"/>
                </a:cxn>
                <a:cxn ang="0">
                  <a:pos x="connsiteX6762" y="connsiteY6762"/>
                </a:cxn>
                <a:cxn ang="0">
                  <a:pos x="connsiteX6763" y="connsiteY6763"/>
                </a:cxn>
                <a:cxn ang="0">
                  <a:pos x="connsiteX6764" y="connsiteY6764"/>
                </a:cxn>
                <a:cxn ang="0">
                  <a:pos x="connsiteX6765" y="connsiteY6765"/>
                </a:cxn>
                <a:cxn ang="0">
                  <a:pos x="connsiteX6766" y="connsiteY6766"/>
                </a:cxn>
                <a:cxn ang="0">
                  <a:pos x="connsiteX6767" y="connsiteY6767"/>
                </a:cxn>
                <a:cxn ang="0">
                  <a:pos x="connsiteX6768" y="connsiteY6768"/>
                </a:cxn>
                <a:cxn ang="0">
                  <a:pos x="connsiteX6769" y="connsiteY6769"/>
                </a:cxn>
                <a:cxn ang="0">
                  <a:pos x="connsiteX6770" y="connsiteY6770"/>
                </a:cxn>
                <a:cxn ang="0">
                  <a:pos x="connsiteX6771" y="connsiteY6771"/>
                </a:cxn>
                <a:cxn ang="0">
                  <a:pos x="connsiteX6772" y="connsiteY6772"/>
                </a:cxn>
                <a:cxn ang="0">
                  <a:pos x="connsiteX6773" y="connsiteY6773"/>
                </a:cxn>
                <a:cxn ang="0">
                  <a:pos x="connsiteX6774" y="connsiteY6774"/>
                </a:cxn>
                <a:cxn ang="0">
                  <a:pos x="connsiteX6775" y="connsiteY6775"/>
                </a:cxn>
                <a:cxn ang="0">
                  <a:pos x="connsiteX6776" y="connsiteY6776"/>
                </a:cxn>
                <a:cxn ang="0">
                  <a:pos x="connsiteX6777" y="connsiteY6777"/>
                </a:cxn>
                <a:cxn ang="0">
                  <a:pos x="connsiteX6778" y="connsiteY6778"/>
                </a:cxn>
                <a:cxn ang="0">
                  <a:pos x="connsiteX6779" y="connsiteY6779"/>
                </a:cxn>
                <a:cxn ang="0">
                  <a:pos x="connsiteX6780" y="connsiteY6780"/>
                </a:cxn>
                <a:cxn ang="0">
                  <a:pos x="connsiteX6781" y="connsiteY6781"/>
                </a:cxn>
                <a:cxn ang="0">
                  <a:pos x="connsiteX6782" y="connsiteY6782"/>
                </a:cxn>
                <a:cxn ang="0">
                  <a:pos x="connsiteX6783" y="connsiteY6783"/>
                </a:cxn>
                <a:cxn ang="0">
                  <a:pos x="connsiteX6784" y="connsiteY6784"/>
                </a:cxn>
                <a:cxn ang="0">
                  <a:pos x="connsiteX6785" y="connsiteY6785"/>
                </a:cxn>
                <a:cxn ang="0">
                  <a:pos x="connsiteX6786" y="connsiteY6786"/>
                </a:cxn>
                <a:cxn ang="0">
                  <a:pos x="connsiteX6787" y="connsiteY6787"/>
                </a:cxn>
                <a:cxn ang="0">
                  <a:pos x="connsiteX6788" y="connsiteY6788"/>
                </a:cxn>
                <a:cxn ang="0">
                  <a:pos x="connsiteX6789" y="connsiteY6789"/>
                </a:cxn>
                <a:cxn ang="0">
                  <a:pos x="connsiteX6790" y="connsiteY6790"/>
                </a:cxn>
                <a:cxn ang="0">
                  <a:pos x="connsiteX6791" y="connsiteY6791"/>
                </a:cxn>
                <a:cxn ang="0">
                  <a:pos x="connsiteX6792" y="connsiteY6792"/>
                </a:cxn>
                <a:cxn ang="0">
                  <a:pos x="connsiteX6793" y="connsiteY6793"/>
                </a:cxn>
                <a:cxn ang="0">
                  <a:pos x="connsiteX6794" y="connsiteY6794"/>
                </a:cxn>
                <a:cxn ang="0">
                  <a:pos x="connsiteX6795" y="connsiteY6795"/>
                </a:cxn>
                <a:cxn ang="0">
                  <a:pos x="connsiteX6796" y="connsiteY6796"/>
                </a:cxn>
                <a:cxn ang="0">
                  <a:pos x="connsiteX6797" y="connsiteY6797"/>
                </a:cxn>
                <a:cxn ang="0">
                  <a:pos x="connsiteX6798" y="connsiteY6798"/>
                </a:cxn>
                <a:cxn ang="0">
                  <a:pos x="connsiteX6799" y="connsiteY6799"/>
                </a:cxn>
                <a:cxn ang="0">
                  <a:pos x="connsiteX6800" y="connsiteY6800"/>
                </a:cxn>
                <a:cxn ang="0">
                  <a:pos x="connsiteX6801" y="connsiteY6801"/>
                </a:cxn>
                <a:cxn ang="0">
                  <a:pos x="connsiteX6802" y="connsiteY6802"/>
                </a:cxn>
                <a:cxn ang="0">
                  <a:pos x="connsiteX6803" y="connsiteY6803"/>
                </a:cxn>
                <a:cxn ang="0">
                  <a:pos x="connsiteX6804" y="connsiteY6804"/>
                </a:cxn>
                <a:cxn ang="0">
                  <a:pos x="connsiteX6805" y="connsiteY6805"/>
                </a:cxn>
                <a:cxn ang="0">
                  <a:pos x="connsiteX6806" y="connsiteY6806"/>
                </a:cxn>
                <a:cxn ang="0">
                  <a:pos x="connsiteX6807" y="connsiteY6807"/>
                </a:cxn>
                <a:cxn ang="0">
                  <a:pos x="connsiteX6808" y="connsiteY6808"/>
                </a:cxn>
                <a:cxn ang="0">
                  <a:pos x="connsiteX6809" y="connsiteY6809"/>
                </a:cxn>
                <a:cxn ang="0">
                  <a:pos x="connsiteX6810" y="connsiteY6810"/>
                </a:cxn>
                <a:cxn ang="0">
                  <a:pos x="connsiteX6811" y="connsiteY6811"/>
                </a:cxn>
                <a:cxn ang="0">
                  <a:pos x="connsiteX6812" y="connsiteY6812"/>
                </a:cxn>
                <a:cxn ang="0">
                  <a:pos x="connsiteX6813" y="connsiteY6813"/>
                </a:cxn>
                <a:cxn ang="0">
                  <a:pos x="connsiteX6814" y="connsiteY6814"/>
                </a:cxn>
                <a:cxn ang="0">
                  <a:pos x="connsiteX6815" y="connsiteY6815"/>
                </a:cxn>
                <a:cxn ang="0">
                  <a:pos x="connsiteX6816" y="connsiteY6816"/>
                </a:cxn>
                <a:cxn ang="0">
                  <a:pos x="connsiteX6817" y="connsiteY6817"/>
                </a:cxn>
                <a:cxn ang="0">
                  <a:pos x="connsiteX6818" y="connsiteY6818"/>
                </a:cxn>
                <a:cxn ang="0">
                  <a:pos x="connsiteX6819" y="connsiteY6819"/>
                </a:cxn>
                <a:cxn ang="0">
                  <a:pos x="connsiteX6820" y="connsiteY6820"/>
                </a:cxn>
                <a:cxn ang="0">
                  <a:pos x="connsiteX6821" y="connsiteY6821"/>
                </a:cxn>
                <a:cxn ang="0">
                  <a:pos x="connsiteX6822" y="connsiteY6822"/>
                </a:cxn>
                <a:cxn ang="0">
                  <a:pos x="connsiteX6823" y="connsiteY6823"/>
                </a:cxn>
                <a:cxn ang="0">
                  <a:pos x="connsiteX6824" y="connsiteY6824"/>
                </a:cxn>
                <a:cxn ang="0">
                  <a:pos x="connsiteX6825" y="connsiteY6825"/>
                </a:cxn>
                <a:cxn ang="0">
                  <a:pos x="connsiteX6826" y="connsiteY6826"/>
                </a:cxn>
                <a:cxn ang="0">
                  <a:pos x="connsiteX6827" y="connsiteY6827"/>
                </a:cxn>
                <a:cxn ang="0">
                  <a:pos x="connsiteX6828" y="connsiteY6828"/>
                </a:cxn>
                <a:cxn ang="0">
                  <a:pos x="connsiteX6829" y="connsiteY6829"/>
                </a:cxn>
                <a:cxn ang="0">
                  <a:pos x="connsiteX6830" y="connsiteY6830"/>
                </a:cxn>
                <a:cxn ang="0">
                  <a:pos x="connsiteX6831" y="connsiteY6831"/>
                </a:cxn>
                <a:cxn ang="0">
                  <a:pos x="connsiteX6832" y="connsiteY6832"/>
                </a:cxn>
                <a:cxn ang="0">
                  <a:pos x="connsiteX6833" y="connsiteY6833"/>
                </a:cxn>
                <a:cxn ang="0">
                  <a:pos x="connsiteX6834" y="connsiteY6834"/>
                </a:cxn>
                <a:cxn ang="0">
                  <a:pos x="connsiteX6835" y="connsiteY6835"/>
                </a:cxn>
                <a:cxn ang="0">
                  <a:pos x="connsiteX6836" y="connsiteY6836"/>
                </a:cxn>
                <a:cxn ang="0">
                  <a:pos x="connsiteX6837" y="connsiteY6837"/>
                </a:cxn>
                <a:cxn ang="0">
                  <a:pos x="connsiteX6838" y="connsiteY6838"/>
                </a:cxn>
                <a:cxn ang="0">
                  <a:pos x="connsiteX6839" y="connsiteY6839"/>
                </a:cxn>
                <a:cxn ang="0">
                  <a:pos x="connsiteX6840" y="connsiteY6840"/>
                </a:cxn>
                <a:cxn ang="0">
                  <a:pos x="connsiteX6841" y="connsiteY6841"/>
                </a:cxn>
                <a:cxn ang="0">
                  <a:pos x="connsiteX6842" y="connsiteY6842"/>
                </a:cxn>
                <a:cxn ang="0">
                  <a:pos x="connsiteX6843" y="connsiteY6843"/>
                </a:cxn>
                <a:cxn ang="0">
                  <a:pos x="connsiteX6844" y="connsiteY6844"/>
                </a:cxn>
                <a:cxn ang="0">
                  <a:pos x="connsiteX6845" y="connsiteY6845"/>
                </a:cxn>
                <a:cxn ang="0">
                  <a:pos x="connsiteX6846" y="connsiteY6846"/>
                </a:cxn>
                <a:cxn ang="0">
                  <a:pos x="connsiteX6847" y="connsiteY6847"/>
                </a:cxn>
                <a:cxn ang="0">
                  <a:pos x="connsiteX6848" y="connsiteY6848"/>
                </a:cxn>
                <a:cxn ang="0">
                  <a:pos x="connsiteX6849" y="connsiteY6849"/>
                </a:cxn>
                <a:cxn ang="0">
                  <a:pos x="connsiteX6850" y="connsiteY6850"/>
                </a:cxn>
                <a:cxn ang="0">
                  <a:pos x="connsiteX6851" y="connsiteY6851"/>
                </a:cxn>
                <a:cxn ang="0">
                  <a:pos x="connsiteX6852" y="connsiteY6852"/>
                </a:cxn>
                <a:cxn ang="0">
                  <a:pos x="connsiteX6853" y="connsiteY6853"/>
                </a:cxn>
                <a:cxn ang="0">
                  <a:pos x="connsiteX6854" y="connsiteY6854"/>
                </a:cxn>
                <a:cxn ang="0">
                  <a:pos x="connsiteX6855" y="connsiteY6855"/>
                </a:cxn>
                <a:cxn ang="0">
                  <a:pos x="connsiteX6856" y="connsiteY6856"/>
                </a:cxn>
                <a:cxn ang="0">
                  <a:pos x="connsiteX6857" y="connsiteY6857"/>
                </a:cxn>
                <a:cxn ang="0">
                  <a:pos x="connsiteX6858" y="connsiteY6858"/>
                </a:cxn>
                <a:cxn ang="0">
                  <a:pos x="connsiteX6859" y="connsiteY6859"/>
                </a:cxn>
                <a:cxn ang="0">
                  <a:pos x="connsiteX6860" y="connsiteY6860"/>
                </a:cxn>
                <a:cxn ang="0">
                  <a:pos x="connsiteX6861" y="connsiteY6861"/>
                </a:cxn>
                <a:cxn ang="0">
                  <a:pos x="connsiteX6862" y="connsiteY6862"/>
                </a:cxn>
                <a:cxn ang="0">
                  <a:pos x="connsiteX6863" y="connsiteY6863"/>
                </a:cxn>
                <a:cxn ang="0">
                  <a:pos x="connsiteX6864" y="connsiteY6864"/>
                </a:cxn>
                <a:cxn ang="0">
                  <a:pos x="connsiteX6865" y="connsiteY6865"/>
                </a:cxn>
                <a:cxn ang="0">
                  <a:pos x="connsiteX6866" y="connsiteY6866"/>
                </a:cxn>
                <a:cxn ang="0">
                  <a:pos x="connsiteX6867" y="connsiteY6867"/>
                </a:cxn>
                <a:cxn ang="0">
                  <a:pos x="connsiteX6868" y="connsiteY6868"/>
                </a:cxn>
                <a:cxn ang="0">
                  <a:pos x="connsiteX6869" y="connsiteY6869"/>
                </a:cxn>
                <a:cxn ang="0">
                  <a:pos x="connsiteX6870" y="connsiteY6870"/>
                </a:cxn>
                <a:cxn ang="0">
                  <a:pos x="connsiteX6871" y="connsiteY6871"/>
                </a:cxn>
                <a:cxn ang="0">
                  <a:pos x="connsiteX6872" y="connsiteY6872"/>
                </a:cxn>
                <a:cxn ang="0">
                  <a:pos x="connsiteX6873" y="connsiteY6873"/>
                </a:cxn>
                <a:cxn ang="0">
                  <a:pos x="connsiteX6874" y="connsiteY6874"/>
                </a:cxn>
                <a:cxn ang="0">
                  <a:pos x="connsiteX6875" y="connsiteY6875"/>
                </a:cxn>
                <a:cxn ang="0">
                  <a:pos x="connsiteX6876" y="connsiteY6876"/>
                </a:cxn>
                <a:cxn ang="0">
                  <a:pos x="connsiteX6877" y="connsiteY6877"/>
                </a:cxn>
                <a:cxn ang="0">
                  <a:pos x="connsiteX6878" y="connsiteY6878"/>
                </a:cxn>
                <a:cxn ang="0">
                  <a:pos x="connsiteX6879" y="connsiteY6879"/>
                </a:cxn>
                <a:cxn ang="0">
                  <a:pos x="connsiteX6880" y="connsiteY6880"/>
                </a:cxn>
                <a:cxn ang="0">
                  <a:pos x="connsiteX6881" y="connsiteY6881"/>
                </a:cxn>
                <a:cxn ang="0">
                  <a:pos x="connsiteX6882" y="connsiteY6882"/>
                </a:cxn>
                <a:cxn ang="0">
                  <a:pos x="connsiteX6883" y="connsiteY6883"/>
                </a:cxn>
                <a:cxn ang="0">
                  <a:pos x="connsiteX6884" y="connsiteY6884"/>
                </a:cxn>
                <a:cxn ang="0">
                  <a:pos x="connsiteX6885" y="connsiteY6885"/>
                </a:cxn>
                <a:cxn ang="0">
                  <a:pos x="connsiteX6886" y="connsiteY6886"/>
                </a:cxn>
                <a:cxn ang="0">
                  <a:pos x="connsiteX6887" y="connsiteY6887"/>
                </a:cxn>
                <a:cxn ang="0">
                  <a:pos x="connsiteX6888" y="connsiteY6888"/>
                </a:cxn>
                <a:cxn ang="0">
                  <a:pos x="connsiteX6889" y="connsiteY6889"/>
                </a:cxn>
                <a:cxn ang="0">
                  <a:pos x="connsiteX6890" y="connsiteY6890"/>
                </a:cxn>
                <a:cxn ang="0">
                  <a:pos x="connsiteX6891" y="connsiteY6891"/>
                </a:cxn>
                <a:cxn ang="0">
                  <a:pos x="connsiteX6892" y="connsiteY6892"/>
                </a:cxn>
                <a:cxn ang="0">
                  <a:pos x="connsiteX6893" y="connsiteY6893"/>
                </a:cxn>
                <a:cxn ang="0">
                  <a:pos x="connsiteX6894" y="connsiteY6894"/>
                </a:cxn>
                <a:cxn ang="0">
                  <a:pos x="connsiteX6895" y="connsiteY6895"/>
                </a:cxn>
                <a:cxn ang="0">
                  <a:pos x="connsiteX6896" y="connsiteY6896"/>
                </a:cxn>
                <a:cxn ang="0">
                  <a:pos x="connsiteX6897" y="connsiteY6897"/>
                </a:cxn>
                <a:cxn ang="0">
                  <a:pos x="connsiteX6898" y="connsiteY6898"/>
                </a:cxn>
                <a:cxn ang="0">
                  <a:pos x="connsiteX6899" y="connsiteY6899"/>
                </a:cxn>
                <a:cxn ang="0">
                  <a:pos x="connsiteX6900" y="connsiteY6900"/>
                </a:cxn>
                <a:cxn ang="0">
                  <a:pos x="connsiteX6901" y="connsiteY6901"/>
                </a:cxn>
                <a:cxn ang="0">
                  <a:pos x="connsiteX6902" y="connsiteY6902"/>
                </a:cxn>
                <a:cxn ang="0">
                  <a:pos x="connsiteX6903" y="connsiteY6903"/>
                </a:cxn>
                <a:cxn ang="0">
                  <a:pos x="connsiteX6904" y="connsiteY6904"/>
                </a:cxn>
                <a:cxn ang="0">
                  <a:pos x="connsiteX6905" y="connsiteY6905"/>
                </a:cxn>
                <a:cxn ang="0">
                  <a:pos x="connsiteX6906" y="connsiteY6906"/>
                </a:cxn>
                <a:cxn ang="0">
                  <a:pos x="connsiteX6907" y="connsiteY6907"/>
                </a:cxn>
                <a:cxn ang="0">
                  <a:pos x="connsiteX6908" y="connsiteY6908"/>
                </a:cxn>
                <a:cxn ang="0">
                  <a:pos x="connsiteX6909" y="connsiteY6909"/>
                </a:cxn>
                <a:cxn ang="0">
                  <a:pos x="connsiteX6910" y="connsiteY6910"/>
                </a:cxn>
                <a:cxn ang="0">
                  <a:pos x="connsiteX6911" y="connsiteY6911"/>
                </a:cxn>
                <a:cxn ang="0">
                  <a:pos x="connsiteX6912" y="connsiteY6912"/>
                </a:cxn>
                <a:cxn ang="0">
                  <a:pos x="connsiteX6913" y="connsiteY6913"/>
                </a:cxn>
                <a:cxn ang="0">
                  <a:pos x="connsiteX6914" y="connsiteY6914"/>
                </a:cxn>
                <a:cxn ang="0">
                  <a:pos x="connsiteX6915" y="connsiteY6915"/>
                </a:cxn>
                <a:cxn ang="0">
                  <a:pos x="connsiteX6916" y="connsiteY6916"/>
                </a:cxn>
                <a:cxn ang="0">
                  <a:pos x="connsiteX6917" y="connsiteY6917"/>
                </a:cxn>
                <a:cxn ang="0">
                  <a:pos x="connsiteX6918" y="connsiteY6918"/>
                </a:cxn>
                <a:cxn ang="0">
                  <a:pos x="connsiteX6919" y="connsiteY6919"/>
                </a:cxn>
                <a:cxn ang="0">
                  <a:pos x="connsiteX6920" y="connsiteY6920"/>
                </a:cxn>
                <a:cxn ang="0">
                  <a:pos x="connsiteX6921" y="connsiteY6921"/>
                </a:cxn>
                <a:cxn ang="0">
                  <a:pos x="connsiteX6922" y="connsiteY6922"/>
                </a:cxn>
                <a:cxn ang="0">
                  <a:pos x="connsiteX6923" y="connsiteY6923"/>
                </a:cxn>
                <a:cxn ang="0">
                  <a:pos x="connsiteX6924" y="connsiteY6924"/>
                </a:cxn>
                <a:cxn ang="0">
                  <a:pos x="connsiteX6925" y="connsiteY6925"/>
                </a:cxn>
                <a:cxn ang="0">
                  <a:pos x="connsiteX6926" y="connsiteY6926"/>
                </a:cxn>
                <a:cxn ang="0">
                  <a:pos x="connsiteX6927" y="connsiteY6927"/>
                </a:cxn>
                <a:cxn ang="0">
                  <a:pos x="connsiteX6928" y="connsiteY6928"/>
                </a:cxn>
                <a:cxn ang="0">
                  <a:pos x="connsiteX6929" y="connsiteY6929"/>
                </a:cxn>
                <a:cxn ang="0">
                  <a:pos x="connsiteX6930" y="connsiteY6930"/>
                </a:cxn>
                <a:cxn ang="0">
                  <a:pos x="connsiteX6931" y="connsiteY6931"/>
                </a:cxn>
                <a:cxn ang="0">
                  <a:pos x="connsiteX6932" y="connsiteY6932"/>
                </a:cxn>
                <a:cxn ang="0">
                  <a:pos x="connsiteX6933" y="connsiteY6933"/>
                </a:cxn>
                <a:cxn ang="0">
                  <a:pos x="connsiteX6934" y="connsiteY6934"/>
                </a:cxn>
                <a:cxn ang="0">
                  <a:pos x="connsiteX6935" y="connsiteY6935"/>
                </a:cxn>
                <a:cxn ang="0">
                  <a:pos x="connsiteX6936" y="connsiteY6936"/>
                </a:cxn>
                <a:cxn ang="0">
                  <a:pos x="connsiteX6937" y="connsiteY6937"/>
                </a:cxn>
                <a:cxn ang="0">
                  <a:pos x="connsiteX6938" y="connsiteY6938"/>
                </a:cxn>
                <a:cxn ang="0">
                  <a:pos x="connsiteX6939" y="connsiteY6939"/>
                </a:cxn>
                <a:cxn ang="0">
                  <a:pos x="connsiteX6940" y="connsiteY6940"/>
                </a:cxn>
                <a:cxn ang="0">
                  <a:pos x="connsiteX6941" y="connsiteY6941"/>
                </a:cxn>
                <a:cxn ang="0">
                  <a:pos x="connsiteX6942" y="connsiteY6942"/>
                </a:cxn>
                <a:cxn ang="0">
                  <a:pos x="connsiteX6943" y="connsiteY6943"/>
                </a:cxn>
                <a:cxn ang="0">
                  <a:pos x="connsiteX6944" y="connsiteY6944"/>
                </a:cxn>
                <a:cxn ang="0">
                  <a:pos x="connsiteX6945" y="connsiteY6945"/>
                </a:cxn>
                <a:cxn ang="0">
                  <a:pos x="connsiteX6946" y="connsiteY6946"/>
                </a:cxn>
                <a:cxn ang="0">
                  <a:pos x="connsiteX6947" y="connsiteY6947"/>
                </a:cxn>
                <a:cxn ang="0">
                  <a:pos x="connsiteX6948" y="connsiteY6948"/>
                </a:cxn>
                <a:cxn ang="0">
                  <a:pos x="connsiteX6949" y="connsiteY6949"/>
                </a:cxn>
                <a:cxn ang="0">
                  <a:pos x="connsiteX6950" y="connsiteY6950"/>
                </a:cxn>
                <a:cxn ang="0">
                  <a:pos x="connsiteX6951" y="connsiteY6951"/>
                </a:cxn>
                <a:cxn ang="0">
                  <a:pos x="connsiteX6952" y="connsiteY6952"/>
                </a:cxn>
                <a:cxn ang="0">
                  <a:pos x="connsiteX6953" y="connsiteY6953"/>
                </a:cxn>
                <a:cxn ang="0">
                  <a:pos x="connsiteX6954" y="connsiteY6954"/>
                </a:cxn>
                <a:cxn ang="0">
                  <a:pos x="connsiteX6955" y="connsiteY6955"/>
                </a:cxn>
                <a:cxn ang="0">
                  <a:pos x="connsiteX6956" y="connsiteY6956"/>
                </a:cxn>
                <a:cxn ang="0">
                  <a:pos x="connsiteX6957" y="connsiteY6957"/>
                </a:cxn>
                <a:cxn ang="0">
                  <a:pos x="connsiteX6958" y="connsiteY6958"/>
                </a:cxn>
                <a:cxn ang="0">
                  <a:pos x="connsiteX6959" y="connsiteY6959"/>
                </a:cxn>
                <a:cxn ang="0">
                  <a:pos x="connsiteX6960" y="connsiteY6960"/>
                </a:cxn>
                <a:cxn ang="0">
                  <a:pos x="connsiteX6961" y="connsiteY6961"/>
                </a:cxn>
                <a:cxn ang="0">
                  <a:pos x="connsiteX6962" y="connsiteY6962"/>
                </a:cxn>
                <a:cxn ang="0">
                  <a:pos x="connsiteX6963" y="connsiteY6963"/>
                </a:cxn>
                <a:cxn ang="0">
                  <a:pos x="connsiteX6964" y="connsiteY6964"/>
                </a:cxn>
                <a:cxn ang="0">
                  <a:pos x="connsiteX6965" y="connsiteY6965"/>
                </a:cxn>
                <a:cxn ang="0">
                  <a:pos x="connsiteX6966" y="connsiteY6966"/>
                </a:cxn>
                <a:cxn ang="0">
                  <a:pos x="connsiteX6967" y="connsiteY6967"/>
                </a:cxn>
                <a:cxn ang="0">
                  <a:pos x="connsiteX6968" y="connsiteY6968"/>
                </a:cxn>
                <a:cxn ang="0">
                  <a:pos x="connsiteX6969" y="connsiteY6969"/>
                </a:cxn>
                <a:cxn ang="0">
                  <a:pos x="connsiteX6970" y="connsiteY6970"/>
                </a:cxn>
                <a:cxn ang="0">
                  <a:pos x="connsiteX6971" y="connsiteY6971"/>
                </a:cxn>
                <a:cxn ang="0">
                  <a:pos x="connsiteX6972" y="connsiteY6972"/>
                </a:cxn>
                <a:cxn ang="0">
                  <a:pos x="connsiteX6973" y="connsiteY6973"/>
                </a:cxn>
                <a:cxn ang="0">
                  <a:pos x="connsiteX6974" y="connsiteY6974"/>
                </a:cxn>
                <a:cxn ang="0">
                  <a:pos x="connsiteX6975" y="connsiteY6975"/>
                </a:cxn>
                <a:cxn ang="0">
                  <a:pos x="connsiteX6976" y="connsiteY6976"/>
                </a:cxn>
                <a:cxn ang="0">
                  <a:pos x="connsiteX6977" y="connsiteY6977"/>
                </a:cxn>
                <a:cxn ang="0">
                  <a:pos x="connsiteX6978" y="connsiteY6978"/>
                </a:cxn>
                <a:cxn ang="0">
                  <a:pos x="connsiteX6979" y="connsiteY6979"/>
                </a:cxn>
                <a:cxn ang="0">
                  <a:pos x="connsiteX6980" y="connsiteY6980"/>
                </a:cxn>
                <a:cxn ang="0">
                  <a:pos x="connsiteX6981" y="connsiteY6981"/>
                </a:cxn>
                <a:cxn ang="0">
                  <a:pos x="connsiteX6982" y="connsiteY6982"/>
                </a:cxn>
                <a:cxn ang="0">
                  <a:pos x="connsiteX6983" y="connsiteY6983"/>
                </a:cxn>
                <a:cxn ang="0">
                  <a:pos x="connsiteX6984" y="connsiteY6984"/>
                </a:cxn>
                <a:cxn ang="0">
                  <a:pos x="connsiteX6985" y="connsiteY6985"/>
                </a:cxn>
                <a:cxn ang="0">
                  <a:pos x="connsiteX6986" y="connsiteY6986"/>
                </a:cxn>
                <a:cxn ang="0">
                  <a:pos x="connsiteX6987" y="connsiteY6987"/>
                </a:cxn>
                <a:cxn ang="0">
                  <a:pos x="connsiteX6988" y="connsiteY6988"/>
                </a:cxn>
                <a:cxn ang="0">
                  <a:pos x="connsiteX6989" y="connsiteY6989"/>
                </a:cxn>
                <a:cxn ang="0">
                  <a:pos x="connsiteX6990" y="connsiteY6990"/>
                </a:cxn>
                <a:cxn ang="0">
                  <a:pos x="connsiteX6991" y="connsiteY6991"/>
                </a:cxn>
                <a:cxn ang="0">
                  <a:pos x="connsiteX6992" y="connsiteY6992"/>
                </a:cxn>
                <a:cxn ang="0">
                  <a:pos x="connsiteX6993" y="connsiteY6993"/>
                </a:cxn>
                <a:cxn ang="0">
                  <a:pos x="connsiteX6994" y="connsiteY6994"/>
                </a:cxn>
                <a:cxn ang="0">
                  <a:pos x="connsiteX6995" y="connsiteY6995"/>
                </a:cxn>
                <a:cxn ang="0">
                  <a:pos x="connsiteX6996" y="connsiteY6996"/>
                </a:cxn>
                <a:cxn ang="0">
                  <a:pos x="connsiteX6997" y="connsiteY6997"/>
                </a:cxn>
                <a:cxn ang="0">
                  <a:pos x="connsiteX6998" y="connsiteY6998"/>
                </a:cxn>
                <a:cxn ang="0">
                  <a:pos x="connsiteX6999" y="connsiteY6999"/>
                </a:cxn>
                <a:cxn ang="0">
                  <a:pos x="connsiteX7000" y="connsiteY7000"/>
                </a:cxn>
                <a:cxn ang="0">
                  <a:pos x="connsiteX7001" y="connsiteY7001"/>
                </a:cxn>
                <a:cxn ang="0">
                  <a:pos x="connsiteX7002" y="connsiteY7002"/>
                </a:cxn>
                <a:cxn ang="0">
                  <a:pos x="connsiteX7003" y="connsiteY7003"/>
                </a:cxn>
                <a:cxn ang="0">
                  <a:pos x="connsiteX7004" y="connsiteY7004"/>
                </a:cxn>
                <a:cxn ang="0">
                  <a:pos x="connsiteX7005" y="connsiteY7005"/>
                </a:cxn>
                <a:cxn ang="0">
                  <a:pos x="connsiteX7006" y="connsiteY7006"/>
                </a:cxn>
                <a:cxn ang="0">
                  <a:pos x="connsiteX7007" y="connsiteY7007"/>
                </a:cxn>
                <a:cxn ang="0">
                  <a:pos x="connsiteX7008" y="connsiteY7008"/>
                </a:cxn>
                <a:cxn ang="0">
                  <a:pos x="connsiteX7009" y="connsiteY7009"/>
                </a:cxn>
                <a:cxn ang="0">
                  <a:pos x="connsiteX7010" y="connsiteY7010"/>
                </a:cxn>
                <a:cxn ang="0">
                  <a:pos x="connsiteX7011" y="connsiteY7011"/>
                </a:cxn>
                <a:cxn ang="0">
                  <a:pos x="connsiteX7012" y="connsiteY7012"/>
                </a:cxn>
                <a:cxn ang="0">
                  <a:pos x="connsiteX7013" y="connsiteY7013"/>
                </a:cxn>
                <a:cxn ang="0">
                  <a:pos x="connsiteX7014" y="connsiteY7014"/>
                </a:cxn>
                <a:cxn ang="0">
                  <a:pos x="connsiteX7015" y="connsiteY7015"/>
                </a:cxn>
                <a:cxn ang="0">
                  <a:pos x="connsiteX7016" y="connsiteY7016"/>
                </a:cxn>
                <a:cxn ang="0">
                  <a:pos x="connsiteX7017" y="connsiteY7017"/>
                </a:cxn>
                <a:cxn ang="0">
                  <a:pos x="connsiteX7018" y="connsiteY7018"/>
                </a:cxn>
                <a:cxn ang="0">
                  <a:pos x="connsiteX7019" y="connsiteY7019"/>
                </a:cxn>
                <a:cxn ang="0">
                  <a:pos x="connsiteX7020" y="connsiteY7020"/>
                </a:cxn>
                <a:cxn ang="0">
                  <a:pos x="connsiteX7021" y="connsiteY7021"/>
                </a:cxn>
                <a:cxn ang="0">
                  <a:pos x="connsiteX7022" y="connsiteY7022"/>
                </a:cxn>
                <a:cxn ang="0">
                  <a:pos x="connsiteX7023" y="connsiteY7023"/>
                </a:cxn>
                <a:cxn ang="0">
                  <a:pos x="connsiteX7024" y="connsiteY7024"/>
                </a:cxn>
                <a:cxn ang="0">
                  <a:pos x="connsiteX7025" y="connsiteY7025"/>
                </a:cxn>
                <a:cxn ang="0">
                  <a:pos x="connsiteX7026" y="connsiteY7026"/>
                </a:cxn>
                <a:cxn ang="0">
                  <a:pos x="connsiteX7027" y="connsiteY7027"/>
                </a:cxn>
                <a:cxn ang="0">
                  <a:pos x="connsiteX7028" y="connsiteY7028"/>
                </a:cxn>
                <a:cxn ang="0">
                  <a:pos x="connsiteX7029" y="connsiteY7029"/>
                </a:cxn>
                <a:cxn ang="0">
                  <a:pos x="connsiteX7030" y="connsiteY7030"/>
                </a:cxn>
                <a:cxn ang="0">
                  <a:pos x="connsiteX7031" y="connsiteY7031"/>
                </a:cxn>
                <a:cxn ang="0">
                  <a:pos x="connsiteX7032" y="connsiteY7032"/>
                </a:cxn>
                <a:cxn ang="0">
                  <a:pos x="connsiteX7033" y="connsiteY7033"/>
                </a:cxn>
                <a:cxn ang="0">
                  <a:pos x="connsiteX7034" y="connsiteY7034"/>
                </a:cxn>
                <a:cxn ang="0">
                  <a:pos x="connsiteX7035" y="connsiteY7035"/>
                </a:cxn>
                <a:cxn ang="0">
                  <a:pos x="connsiteX7036" y="connsiteY7036"/>
                </a:cxn>
                <a:cxn ang="0">
                  <a:pos x="connsiteX7037" y="connsiteY7037"/>
                </a:cxn>
                <a:cxn ang="0">
                  <a:pos x="connsiteX7038" y="connsiteY7038"/>
                </a:cxn>
                <a:cxn ang="0">
                  <a:pos x="connsiteX7039" y="connsiteY7039"/>
                </a:cxn>
                <a:cxn ang="0">
                  <a:pos x="connsiteX7040" y="connsiteY7040"/>
                </a:cxn>
                <a:cxn ang="0">
                  <a:pos x="connsiteX7041" y="connsiteY7041"/>
                </a:cxn>
                <a:cxn ang="0">
                  <a:pos x="connsiteX7042" y="connsiteY7042"/>
                </a:cxn>
                <a:cxn ang="0">
                  <a:pos x="connsiteX7043" y="connsiteY7043"/>
                </a:cxn>
                <a:cxn ang="0">
                  <a:pos x="connsiteX7044" y="connsiteY7044"/>
                </a:cxn>
                <a:cxn ang="0">
                  <a:pos x="connsiteX7045" y="connsiteY7045"/>
                </a:cxn>
                <a:cxn ang="0">
                  <a:pos x="connsiteX7046" y="connsiteY7046"/>
                </a:cxn>
                <a:cxn ang="0">
                  <a:pos x="connsiteX7047" y="connsiteY7047"/>
                </a:cxn>
                <a:cxn ang="0">
                  <a:pos x="connsiteX7048" y="connsiteY7048"/>
                </a:cxn>
                <a:cxn ang="0">
                  <a:pos x="connsiteX7049" y="connsiteY7049"/>
                </a:cxn>
                <a:cxn ang="0">
                  <a:pos x="connsiteX7050" y="connsiteY7050"/>
                </a:cxn>
                <a:cxn ang="0">
                  <a:pos x="connsiteX7051" y="connsiteY7051"/>
                </a:cxn>
                <a:cxn ang="0">
                  <a:pos x="connsiteX7052" y="connsiteY7052"/>
                </a:cxn>
                <a:cxn ang="0">
                  <a:pos x="connsiteX7053" y="connsiteY7053"/>
                </a:cxn>
                <a:cxn ang="0">
                  <a:pos x="connsiteX7054" y="connsiteY7054"/>
                </a:cxn>
                <a:cxn ang="0">
                  <a:pos x="connsiteX7055" y="connsiteY7055"/>
                </a:cxn>
                <a:cxn ang="0">
                  <a:pos x="connsiteX7056" y="connsiteY7056"/>
                </a:cxn>
                <a:cxn ang="0">
                  <a:pos x="connsiteX7057" y="connsiteY7057"/>
                </a:cxn>
                <a:cxn ang="0">
                  <a:pos x="connsiteX7058" y="connsiteY7058"/>
                </a:cxn>
                <a:cxn ang="0">
                  <a:pos x="connsiteX7059" y="connsiteY7059"/>
                </a:cxn>
                <a:cxn ang="0">
                  <a:pos x="connsiteX7060" y="connsiteY7060"/>
                </a:cxn>
                <a:cxn ang="0">
                  <a:pos x="connsiteX7061" y="connsiteY7061"/>
                </a:cxn>
                <a:cxn ang="0">
                  <a:pos x="connsiteX7062" y="connsiteY7062"/>
                </a:cxn>
                <a:cxn ang="0">
                  <a:pos x="connsiteX7063" y="connsiteY7063"/>
                </a:cxn>
                <a:cxn ang="0">
                  <a:pos x="connsiteX7064" y="connsiteY7064"/>
                </a:cxn>
                <a:cxn ang="0">
                  <a:pos x="connsiteX7065" y="connsiteY7065"/>
                </a:cxn>
                <a:cxn ang="0">
                  <a:pos x="connsiteX7066" y="connsiteY7066"/>
                </a:cxn>
                <a:cxn ang="0">
                  <a:pos x="connsiteX7067" y="connsiteY7067"/>
                </a:cxn>
                <a:cxn ang="0">
                  <a:pos x="connsiteX7068" y="connsiteY7068"/>
                </a:cxn>
                <a:cxn ang="0">
                  <a:pos x="connsiteX7069" y="connsiteY7069"/>
                </a:cxn>
                <a:cxn ang="0">
                  <a:pos x="connsiteX7070" y="connsiteY7070"/>
                </a:cxn>
                <a:cxn ang="0">
                  <a:pos x="connsiteX7071" y="connsiteY7071"/>
                </a:cxn>
                <a:cxn ang="0">
                  <a:pos x="connsiteX7072" y="connsiteY7072"/>
                </a:cxn>
                <a:cxn ang="0">
                  <a:pos x="connsiteX7073" y="connsiteY7073"/>
                </a:cxn>
                <a:cxn ang="0">
                  <a:pos x="connsiteX7074" y="connsiteY7074"/>
                </a:cxn>
                <a:cxn ang="0">
                  <a:pos x="connsiteX7075" y="connsiteY7075"/>
                </a:cxn>
                <a:cxn ang="0">
                  <a:pos x="connsiteX7076" y="connsiteY7076"/>
                </a:cxn>
                <a:cxn ang="0">
                  <a:pos x="connsiteX7077" y="connsiteY7077"/>
                </a:cxn>
                <a:cxn ang="0">
                  <a:pos x="connsiteX7078" y="connsiteY7078"/>
                </a:cxn>
                <a:cxn ang="0">
                  <a:pos x="connsiteX7079" y="connsiteY7079"/>
                </a:cxn>
                <a:cxn ang="0">
                  <a:pos x="connsiteX7080" y="connsiteY7080"/>
                </a:cxn>
                <a:cxn ang="0">
                  <a:pos x="connsiteX7081" y="connsiteY7081"/>
                </a:cxn>
                <a:cxn ang="0">
                  <a:pos x="connsiteX7082" y="connsiteY7082"/>
                </a:cxn>
                <a:cxn ang="0">
                  <a:pos x="connsiteX7083" y="connsiteY7083"/>
                </a:cxn>
                <a:cxn ang="0">
                  <a:pos x="connsiteX7084" y="connsiteY7084"/>
                </a:cxn>
                <a:cxn ang="0">
                  <a:pos x="connsiteX7085" y="connsiteY7085"/>
                </a:cxn>
                <a:cxn ang="0">
                  <a:pos x="connsiteX7086" y="connsiteY7086"/>
                </a:cxn>
                <a:cxn ang="0">
                  <a:pos x="connsiteX7087" y="connsiteY7087"/>
                </a:cxn>
                <a:cxn ang="0">
                  <a:pos x="connsiteX7088" y="connsiteY7088"/>
                </a:cxn>
                <a:cxn ang="0">
                  <a:pos x="connsiteX7089" y="connsiteY7089"/>
                </a:cxn>
                <a:cxn ang="0">
                  <a:pos x="connsiteX7090" y="connsiteY7090"/>
                </a:cxn>
                <a:cxn ang="0">
                  <a:pos x="connsiteX7091" y="connsiteY7091"/>
                </a:cxn>
                <a:cxn ang="0">
                  <a:pos x="connsiteX7092" y="connsiteY7092"/>
                </a:cxn>
                <a:cxn ang="0">
                  <a:pos x="connsiteX7093" y="connsiteY7093"/>
                </a:cxn>
                <a:cxn ang="0">
                  <a:pos x="connsiteX7094" y="connsiteY7094"/>
                </a:cxn>
                <a:cxn ang="0">
                  <a:pos x="connsiteX7095" y="connsiteY7095"/>
                </a:cxn>
                <a:cxn ang="0">
                  <a:pos x="connsiteX7096" y="connsiteY7096"/>
                </a:cxn>
                <a:cxn ang="0">
                  <a:pos x="connsiteX7097" y="connsiteY7097"/>
                </a:cxn>
                <a:cxn ang="0">
                  <a:pos x="connsiteX7098" y="connsiteY7098"/>
                </a:cxn>
                <a:cxn ang="0">
                  <a:pos x="connsiteX7099" y="connsiteY7099"/>
                </a:cxn>
                <a:cxn ang="0">
                  <a:pos x="connsiteX7100" y="connsiteY7100"/>
                </a:cxn>
                <a:cxn ang="0">
                  <a:pos x="connsiteX7101" y="connsiteY7101"/>
                </a:cxn>
                <a:cxn ang="0">
                  <a:pos x="connsiteX7102" y="connsiteY7102"/>
                </a:cxn>
                <a:cxn ang="0">
                  <a:pos x="connsiteX7103" y="connsiteY7103"/>
                </a:cxn>
                <a:cxn ang="0">
                  <a:pos x="connsiteX7104" y="connsiteY7104"/>
                </a:cxn>
                <a:cxn ang="0">
                  <a:pos x="connsiteX7105" y="connsiteY7105"/>
                </a:cxn>
                <a:cxn ang="0">
                  <a:pos x="connsiteX7106" y="connsiteY7106"/>
                </a:cxn>
                <a:cxn ang="0">
                  <a:pos x="connsiteX7107" y="connsiteY7107"/>
                </a:cxn>
                <a:cxn ang="0">
                  <a:pos x="connsiteX7108" y="connsiteY7108"/>
                </a:cxn>
                <a:cxn ang="0">
                  <a:pos x="connsiteX7109" y="connsiteY7109"/>
                </a:cxn>
                <a:cxn ang="0">
                  <a:pos x="connsiteX7110" y="connsiteY7110"/>
                </a:cxn>
                <a:cxn ang="0">
                  <a:pos x="connsiteX7111" y="connsiteY7111"/>
                </a:cxn>
                <a:cxn ang="0">
                  <a:pos x="connsiteX7112" y="connsiteY7112"/>
                </a:cxn>
                <a:cxn ang="0">
                  <a:pos x="connsiteX7113" y="connsiteY7113"/>
                </a:cxn>
                <a:cxn ang="0">
                  <a:pos x="connsiteX7114" y="connsiteY7114"/>
                </a:cxn>
                <a:cxn ang="0">
                  <a:pos x="connsiteX7115" y="connsiteY7115"/>
                </a:cxn>
                <a:cxn ang="0">
                  <a:pos x="connsiteX7116" y="connsiteY7116"/>
                </a:cxn>
                <a:cxn ang="0">
                  <a:pos x="connsiteX7117" y="connsiteY7117"/>
                </a:cxn>
                <a:cxn ang="0">
                  <a:pos x="connsiteX7118" y="connsiteY7118"/>
                </a:cxn>
                <a:cxn ang="0">
                  <a:pos x="connsiteX7119" y="connsiteY7119"/>
                </a:cxn>
                <a:cxn ang="0">
                  <a:pos x="connsiteX7120" y="connsiteY7120"/>
                </a:cxn>
                <a:cxn ang="0">
                  <a:pos x="connsiteX7121" y="connsiteY7121"/>
                </a:cxn>
                <a:cxn ang="0">
                  <a:pos x="connsiteX7122" y="connsiteY7122"/>
                </a:cxn>
                <a:cxn ang="0">
                  <a:pos x="connsiteX7123" y="connsiteY7123"/>
                </a:cxn>
                <a:cxn ang="0">
                  <a:pos x="connsiteX7124" y="connsiteY7124"/>
                </a:cxn>
                <a:cxn ang="0">
                  <a:pos x="connsiteX7125" y="connsiteY7125"/>
                </a:cxn>
                <a:cxn ang="0">
                  <a:pos x="connsiteX7126" y="connsiteY7126"/>
                </a:cxn>
                <a:cxn ang="0">
                  <a:pos x="connsiteX7127" y="connsiteY7127"/>
                </a:cxn>
                <a:cxn ang="0">
                  <a:pos x="connsiteX7128" y="connsiteY7128"/>
                </a:cxn>
                <a:cxn ang="0">
                  <a:pos x="connsiteX7129" y="connsiteY7129"/>
                </a:cxn>
                <a:cxn ang="0">
                  <a:pos x="connsiteX7130" y="connsiteY7130"/>
                </a:cxn>
                <a:cxn ang="0">
                  <a:pos x="connsiteX7131" y="connsiteY7131"/>
                </a:cxn>
                <a:cxn ang="0">
                  <a:pos x="connsiteX7132" y="connsiteY7132"/>
                </a:cxn>
                <a:cxn ang="0">
                  <a:pos x="connsiteX7133" y="connsiteY7133"/>
                </a:cxn>
                <a:cxn ang="0">
                  <a:pos x="connsiteX7134" y="connsiteY7134"/>
                </a:cxn>
                <a:cxn ang="0">
                  <a:pos x="connsiteX7135" y="connsiteY7135"/>
                </a:cxn>
                <a:cxn ang="0">
                  <a:pos x="connsiteX7136" y="connsiteY7136"/>
                </a:cxn>
                <a:cxn ang="0">
                  <a:pos x="connsiteX7137" y="connsiteY7137"/>
                </a:cxn>
                <a:cxn ang="0">
                  <a:pos x="connsiteX7138" y="connsiteY7138"/>
                </a:cxn>
                <a:cxn ang="0">
                  <a:pos x="connsiteX7139" y="connsiteY7139"/>
                </a:cxn>
                <a:cxn ang="0">
                  <a:pos x="connsiteX7140" y="connsiteY7140"/>
                </a:cxn>
                <a:cxn ang="0">
                  <a:pos x="connsiteX7141" y="connsiteY7141"/>
                </a:cxn>
                <a:cxn ang="0">
                  <a:pos x="connsiteX7142" y="connsiteY7142"/>
                </a:cxn>
                <a:cxn ang="0">
                  <a:pos x="connsiteX7143" y="connsiteY7143"/>
                </a:cxn>
                <a:cxn ang="0">
                  <a:pos x="connsiteX7144" y="connsiteY7144"/>
                </a:cxn>
                <a:cxn ang="0">
                  <a:pos x="connsiteX7145" y="connsiteY7145"/>
                </a:cxn>
                <a:cxn ang="0">
                  <a:pos x="connsiteX7146" y="connsiteY7146"/>
                </a:cxn>
                <a:cxn ang="0">
                  <a:pos x="connsiteX7147" y="connsiteY7147"/>
                </a:cxn>
                <a:cxn ang="0">
                  <a:pos x="connsiteX7148" y="connsiteY7148"/>
                </a:cxn>
                <a:cxn ang="0">
                  <a:pos x="connsiteX7149" y="connsiteY7149"/>
                </a:cxn>
                <a:cxn ang="0">
                  <a:pos x="connsiteX7150" y="connsiteY7150"/>
                </a:cxn>
                <a:cxn ang="0">
                  <a:pos x="connsiteX7151" y="connsiteY7151"/>
                </a:cxn>
                <a:cxn ang="0">
                  <a:pos x="connsiteX7152" y="connsiteY7152"/>
                </a:cxn>
                <a:cxn ang="0">
                  <a:pos x="connsiteX7153" y="connsiteY7153"/>
                </a:cxn>
                <a:cxn ang="0">
                  <a:pos x="connsiteX7154" y="connsiteY7154"/>
                </a:cxn>
                <a:cxn ang="0">
                  <a:pos x="connsiteX7155" y="connsiteY7155"/>
                </a:cxn>
                <a:cxn ang="0">
                  <a:pos x="connsiteX7156" y="connsiteY7156"/>
                </a:cxn>
                <a:cxn ang="0">
                  <a:pos x="connsiteX7157" y="connsiteY7157"/>
                </a:cxn>
                <a:cxn ang="0">
                  <a:pos x="connsiteX7158" y="connsiteY7158"/>
                </a:cxn>
                <a:cxn ang="0">
                  <a:pos x="connsiteX7159" y="connsiteY7159"/>
                </a:cxn>
                <a:cxn ang="0">
                  <a:pos x="connsiteX7160" y="connsiteY7160"/>
                </a:cxn>
                <a:cxn ang="0">
                  <a:pos x="connsiteX7161" y="connsiteY7161"/>
                </a:cxn>
                <a:cxn ang="0">
                  <a:pos x="connsiteX7162" y="connsiteY7162"/>
                </a:cxn>
                <a:cxn ang="0">
                  <a:pos x="connsiteX7163" y="connsiteY7163"/>
                </a:cxn>
                <a:cxn ang="0">
                  <a:pos x="connsiteX7164" y="connsiteY7164"/>
                </a:cxn>
                <a:cxn ang="0">
                  <a:pos x="connsiteX7165" y="connsiteY7165"/>
                </a:cxn>
                <a:cxn ang="0">
                  <a:pos x="connsiteX7166" y="connsiteY7166"/>
                </a:cxn>
                <a:cxn ang="0">
                  <a:pos x="connsiteX7167" y="connsiteY7167"/>
                </a:cxn>
                <a:cxn ang="0">
                  <a:pos x="connsiteX7168" y="connsiteY7168"/>
                </a:cxn>
                <a:cxn ang="0">
                  <a:pos x="connsiteX7169" y="connsiteY7169"/>
                </a:cxn>
                <a:cxn ang="0">
                  <a:pos x="connsiteX7170" y="connsiteY7170"/>
                </a:cxn>
                <a:cxn ang="0">
                  <a:pos x="connsiteX7171" y="connsiteY7171"/>
                </a:cxn>
                <a:cxn ang="0">
                  <a:pos x="connsiteX7172" y="connsiteY7172"/>
                </a:cxn>
                <a:cxn ang="0">
                  <a:pos x="connsiteX7173" y="connsiteY7173"/>
                </a:cxn>
                <a:cxn ang="0">
                  <a:pos x="connsiteX7174" y="connsiteY7174"/>
                </a:cxn>
                <a:cxn ang="0">
                  <a:pos x="connsiteX7175" y="connsiteY7175"/>
                </a:cxn>
                <a:cxn ang="0">
                  <a:pos x="connsiteX7176" y="connsiteY7176"/>
                </a:cxn>
                <a:cxn ang="0">
                  <a:pos x="connsiteX7177" y="connsiteY7177"/>
                </a:cxn>
                <a:cxn ang="0">
                  <a:pos x="connsiteX7178" y="connsiteY7178"/>
                </a:cxn>
                <a:cxn ang="0">
                  <a:pos x="connsiteX7179" y="connsiteY7179"/>
                </a:cxn>
                <a:cxn ang="0">
                  <a:pos x="connsiteX7180" y="connsiteY7180"/>
                </a:cxn>
                <a:cxn ang="0">
                  <a:pos x="connsiteX7181" y="connsiteY7181"/>
                </a:cxn>
                <a:cxn ang="0">
                  <a:pos x="connsiteX7182" y="connsiteY7182"/>
                </a:cxn>
                <a:cxn ang="0">
                  <a:pos x="connsiteX7183" y="connsiteY7183"/>
                </a:cxn>
                <a:cxn ang="0">
                  <a:pos x="connsiteX7184" y="connsiteY7184"/>
                </a:cxn>
                <a:cxn ang="0">
                  <a:pos x="connsiteX7185" y="connsiteY7185"/>
                </a:cxn>
                <a:cxn ang="0">
                  <a:pos x="connsiteX7186" y="connsiteY7186"/>
                </a:cxn>
                <a:cxn ang="0">
                  <a:pos x="connsiteX7187" y="connsiteY7187"/>
                </a:cxn>
                <a:cxn ang="0">
                  <a:pos x="connsiteX7188" y="connsiteY7188"/>
                </a:cxn>
                <a:cxn ang="0">
                  <a:pos x="connsiteX7189" y="connsiteY7189"/>
                </a:cxn>
                <a:cxn ang="0">
                  <a:pos x="connsiteX7190" y="connsiteY7190"/>
                </a:cxn>
                <a:cxn ang="0">
                  <a:pos x="connsiteX7191" y="connsiteY7191"/>
                </a:cxn>
                <a:cxn ang="0">
                  <a:pos x="connsiteX7192" y="connsiteY7192"/>
                </a:cxn>
                <a:cxn ang="0">
                  <a:pos x="connsiteX7193" y="connsiteY7193"/>
                </a:cxn>
                <a:cxn ang="0">
                  <a:pos x="connsiteX7194" y="connsiteY7194"/>
                </a:cxn>
                <a:cxn ang="0">
                  <a:pos x="connsiteX7195" y="connsiteY7195"/>
                </a:cxn>
                <a:cxn ang="0">
                  <a:pos x="connsiteX7196" y="connsiteY7196"/>
                </a:cxn>
                <a:cxn ang="0">
                  <a:pos x="connsiteX7197" y="connsiteY7197"/>
                </a:cxn>
                <a:cxn ang="0">
                  <a:pos x="connsiteX7198" y="connsiteY7198"/>
                </a:cxn>
                <a:cxn ang="0">
                  <a:pos x="connsiteX7199" y="connsiteY7199"/>
                </a:cxn>
                <a:cxn ang="0">
                  <a:pos x="connsiteX7200" y="connsiteY7200"/>
                </a:cxn>
                <a:cxn ang="0">
                  <a:pos x="connsiteX7201" y="connsiteY7201"/>
                </a:cxn>
                <a:cxn ang="0">
                  <a:pos x="connsiteX7202" y="connsiteY7202"/>
                </a:cxn>
                <a:cxn ang="0">
                  <a:pos x="connsiteX7203" y="connsiteY7203"/>
                </a:cxn>
                <a:cxn ang="0">
                  <a:pos x="connsiteX7204" y="connsiteY7204"/>
                </a:cxn>
                <a:cxn ang="0">
                  <a:pos x="connsiteX7205" y="connsiteY7205"/>
                </a:cxn>
                <a:cxn ang="0">
                  <a:pos x="connsiteX7206" y="connsiteY7206"/>
                </a:cxn>
                <a:cxn ang="0">
                  <a:pos x="connsiteX7207" y="connsiteY7207"/>
                </a:cxn>
                <a:cxn ang="0">
                  <a:pos x="connsiteX7208" y="connsiteY7208"/>
                </a:cxn>
                <a:cxn ang="0">
                  <a:pos x="connsiteX7209" y="connsiteY7209"/>
                </a:cxn>
                <a:cxn ang="0">
                  <a:pos x="connsiteX7210" y="connsiteY7210"/>
                </a:cxn>
                <a:cxn ang="0">
                  <a:pos x="connsiteX7211" y="connsiteY7211"/>
                </a:cxn>
                <a:cxn ang="0">
                  <a:pos x="connsiteX7212" y="connsiteY7212"/>
                </a:cxn>
                <a:cxn ang="0">
                  <a:pos x="connsiteX7213" y="connsiteY7213"/>
                </a:cxn>
                <a:cxn ang="0">
                  <a:pos x="connsiteX7214" y="connsiteY7214"/>
                </a:cxn>
                <a:cxn ang="0">
                  <a:pos x="connsiteX7215" y="connsiteY7215"/>
                </a:cxn>
                <a:cxn ang="0">
                  <a:pos x="connsiteX7216" y="connsiteY7216"/>
                </a:cxn>
                <a:cxn ang="0">
                  <a:pos x="connsiteX7217" y="connsiteY7217"/>
                </a:cxn>
                <a:cxn ang="0">
                  <a:pos x="connsiteX7218" y="connsiteY7218"/>
                </a:cxn>
                <a:cxn ang="0">
                  <a:pos x="connsiteX7219" y="connsiteY7219"/>
                </a:cxn>
                <a:cxn ang="0">
                  <a:pos x="connsiteX7220" y="connsiteY7220"/>
                </a:cxn>
                <a:cxn ang="0">
                  <a:pos x="connsiteX7221" y="connsiteY7221"/>
                </a:cxn>
                <a:cxn ang="0">
                  <a:pos x="connsiteX7222" y="connsiteY7222"/>
                </a:cxn>
                <a:cxn ang="0">
                  <a:pos x="connsiteX7223" y="connsiteY7223"/>
                </a:cxn>
                <a:cxn ang="0">
                  <a:pos x="connsiteX7224" y="connsiteY7224"/>
                </a:cxn>
                <a:cxn ang="0">
                  <a:pos x="connsiteX7225" y="connsiteY7225"/>
                </a:cxn>
                <a:cxn ang="0">
                  <a:pos x="connsiteX7226" y="connsiteY7226"/>
                </a:cxn>
                <a:cxn ang="0">
                  <a:pos x="connsiteX7227" y="connsiteY7227"/>
                </a:cxn>
                <a:cxn ang="0">
                  <a:pos x="connsiteX7228" y="connsiteY7228"/>
                </a:cxn>
                <a:cxn ang="0">
                  <a:pos x="connsiteX7229" y="connsiteY7229"/>
                </a:cxn>
                <a:cxn ang="0">
                  <a:pos x="connsiteX7230" y="connsiteY7230"/>
                </a:cxn>
                <a:cxn ang="0">
                  <a:pos x="connsiteX7231" y="connsiteY7231"/>
                </a:cxn>
                <a:cxn ang="0">
                  <a:pos x="connsiteX7232" y="connsiteY7232"/>
                </a:cxn>
                <a:cxn ang="0">
                  <a:pos x="connsiteX7233" y="connsiteY7233"/>
                </a:cxn>
                <a:cxn ang="0">
                  <a:pos x="connsiteX7234" y="connsiteY7234"/>
                </a:cxn>
                <a:cxn ang="0">
                  <a:pos x="connsiteX7235" y="connsiteY7235"/>
                </a:cxn>
                <a:cxn ang="0">
                  <a:pos x="connsiteX7236" y="connsiteY7236"/>
                </a:cxn>
                <a:cxn ang="0">
                  <a:pos x="connsiteX7237" y="connsiteY7237"/>
                </a:cxn>
                <a:cxn ang="0">
                  <a:pos x="connsiteX7238" y="connsiteY7238"/>
                </a:cxn>
                <a:cxn ang="0">
                  <a:pos x="connsiteX7239" y="connsiteY7239"/>
                </a:cxn>
                <a:cxn ang="0">
                  <a:pos x="connsiteX7240" y="connsiteY7240"/>
                </a:cxn>
                <a:cxn ang="0">
                  <a:pos x="connsiteX7241" y="connsiteY7241"/>
                </a:cxn>
                <a:cxn ang="0">
                  <a:pos x="connsiteX7242" y="connsiteY7242"/>
                </a:cxn>
                <a:cxn ang="0">
                  <a:pos x="connsiteX7243" y="connsiteY7243"/>
                </a:cxn>
                <a:cxn ang="0">
                  <a:pos x="connsiteX7244" y="connsiteY7244"/>
                </a:cxn>
                <a:cxn ang="0">
                  <a:pos x="connsiteX7245" y="connsiteY7245"/>
                </a:cxn>
                <a:cxn ang="0">
                  <a:pos x="connsiteX7246" y="connsiteY7246"/>
                </a:cxn>
                <a:cxn ang="0">
                  <a:pos x="connsiteX7247" y="connsiteY7247"/>
                </a:cxn>
                <a:cxn ang="0">
                  <a:pos x="connsiteX7248" y="connsiteY7248"/>
                </a:cxn>
                <a:cxn ang="0">
                  <a:pos x="connsiteX7249" y="connsiteY7249"/>
                </a:cxn>
                <a:cxn ang="0">
                  <a:pos x="connsiteX7250" y="connsiteY7250"/>
                </a:cxn>
                <a:cxn ang="0">
                  <a:pos x="connsiteX7251" y="connsiteY7251"/>
                </a:cxn>
                <a:cxn ang="0">
                  <a:pos x="connsiteX7252" y="connsiteY7252"/>
                </a:cxn>
                <a:cxn ang="0">
                  <a:pos x="connsiteX7253" y="connsiteY7253"/>
                </a:cxn>
                <a:cxn ang="0">
                  <a:pos x="connsiteX7254" y="connsiteY7254"/>
                </a:cxn>
                <a:cxn ang="0">
                  <a:pos x="connsiteX7255" y="connsiteY7255"/>
                </a:cxn>
                <a:cxn ang="0">
                  <a:pos x="connsiteX7256" y="connsiteY7256"/>
                </a:cxn>
                <a:cxn ang="0">
                  <a:pos x="connsiteX7257" y="connsiteY7257"/>
                </a:cxn>
                <a:cxn ang="0">
                  <a:pos x="connsiteX7258" y="connsiteY7258"/>
                </a:cxn>
                <a:cxn ang="0">
                  <a:pos x="connsiteX7259" y="connsiteY7259"/>
                </a:cxn>
                <a:cxn ang="0">
                  <a:pos x="connsiteX7260" y="connsiteY7260"/>
                </a:cxn>
                <a:cxn ang="0">
                  <a:pos x="connsiteX7261" y="connsiteY7261"/>
                </a:cxn>
                <a:cxn ang="0">
                  <a:pos x="connsiteX7262" y="connsiteY7262"/>
                </a:cxn>
                <a:cxn ang="0">
                  <a:pos x="connsiteX7263" y="connsiteY7263"/>
                </a:cxn>
                <a:cxn ang="0">
                  <a:pos x="connsiteX7264" y="connsiteY7264"/>
                </a:cxn>
                <a:cxn ang="0">
                  <a:pos x="connsiteX7265" y="connsiteY7265"/>
                </a:cxn>
                <a:cxn ang="0">
                  <a:pos x="connsiteX7266" y="connsiteY7266"/>
                </a:cxn>
                <a:cxn ang="0">
                  <a:pos x="connsiteX7267" y="connsiteY7267"/>
                </a:cxn>
                <a:cxn ang="0">
                  <a:pos x="connsiteX7268" y="connsiteY7268"/>
                </a:cxn>
                <a:cxn ang="0">
                  <a:pos x="connsiteX7269" y="connsiteY7269"/>
                </a:cxn>
                <a:cxn ang="0">
                  <a:pos x="connsiteX7270" y="connsiteY7270"/>
                </a:cxn>
                <a:cxn ang="0">
                  <a:pos x="connsiteX7271" y="connsiteY7271"/>
                </a:cxn>
                <a:cxn ang="0">
                  <a:pos x="connsiteX7272" y="connsiteY7272"/>
                </a:cxn>
                <a:cxn ang="0">
                  <a:pos x="connsiteX7273" y="connsiteY7273"/>
                </a:cxn>
                <a:cxn ang="0">
                  <a:pos x="connsiteX7274" y="connsiteY7274"/>
                </a:cxn>
                <a:cxn ang="0">
                  <a:pos x="connsiteX7275" y="connsiteY7275"/>
                </a:cxn>
                <a:cxn ang="0">
                  <a:pos x="connsiteX7276" y="connsiteY7276"/>
                </a:cxn>
                <a:cxn ang="0">
                  <a:pos x="connsiteX7277" y="connsiteY7277"/>
                </a:cxn>
                <a:cxn ang="0">
                  <a:pos x="connsiteX7278" y="connsiteY7278"/>
                </a:cxn>
                <a:cxn ang="0">
                  <a:pos x="connsiteX7279" y="connsiteY7279"/>
                </a:cxn>
                <a:cxn ang="0">
                  <a:pos x="connsiteX7280" y="connsiteY7280"/>
                </a:cxn>
                <a:cxn ang="0">
                  <a:pos x="connsiteX7281" y="connsiteY7281"/>
                </a:cxn>
                <a:cxn ang="0">
                  <a:pos x="connsiteX7282" y="connsiteY7282"/>
                </a:cxn>
                <a:cxn ang="0">
                  <a:pos x="connsiteX7283" y="connsiteY7283"/>
                </a:cxn>
                <a:cxn ang="0">
                  <a:pos x="connsiteX7284" y="connsiteY7284"/>
                </a:cxn>
                <a:cxn ang="0">
                  <a:pos x="connsiteX7285" y="connsiteY7285"/>
                </a:cxn>
                <a:cxn ang="0">
                  <a:pos x="connsiteX7286" y="connsiteY7286"/>
                </a:cxn>
                <a:cxn ang="0">
                  <a:pos x="connsiteX7287" y="connsiteY7287"/>
                </a:cxn>
                <a:cxn ang="0">
                  <a:pos x="connsiteX7288" y="connsiteY7288"/>
                </a:cxn>
                <a:cxn ang="0">
                  <a:pos x="connsiteX7289" y="connsiteY7289"/>
                </a:cxn>
                <a:cxn ang="0">
                  <a:pos x="connsiteX7290" y="connsiteY7290"/>
                </a:cxn>
                <a:cxn ang="0">
                  <a:pos x="connsiteX7291" y="connsiteY7291"/>
                </a:cxn>
                <a:cxn ang="0">
                  <a:pos x="connsiteX7292" y="connsiteY7292"/>
                </a:cxn>
                <a:cxn ang="0">
                  <a:pos x="connsiteX7293" y="connsiteY7293"/>
                </a:cxn>
                <a:cxn ang="0">
                  <a:pos x="connsiteX7294" y="connsiteY7294"/>
                </a:cxn>
                <a:cxn ang="0">
                  <a:pos x="connsiteX7295" y="connsiteY7295"/>
                </a:cxn>
                <a:cxn ang="0">
                  <a:pos x="connsiteX7296" y="connsiteY7296"/>
                </a:cxn>
                <a:cxn ang="0">
                  <a:pos x="connsiteX7297" y="connsiteY7297"/>
                </a:cxn>
                <a:cxn ang="0">
                  <a:pos x="connsiteX7298" y="connsiteY7298"/>
                </a:cxn>
                <a:cxn ang="0">
                  <a:pos x="connsiteX7299" y="connsiteY7299"/>
                </a:cxn>
                <a:cxn ang="0">
                  <a:pos x="connsiteX7300" y="connsiteY7300"/>
                </a:cxn>
                <a:cxn ang="0">
                  <a:pos x="connsiteX7301" y="connsiteY7301"/>
                </a:cxn>
                <a:cxn ang="0">
                  <a:pos x="connsiteX7302" y="connsiteY7302"/>
                </a:cxn>
                <a:cxn ang="0">
                  <a:pos x="connsiteX7303" y="connsiteY7303"/>
                </a:cxn>
                <a:cxn ang="0">
                  <a:pos x="connsiteX7304" y="connsiteY7304"/>
                </a:cxn>
                <a:cxn ang="0">
                  <a:pos x="connsiteX7305" y="connsiteY7305"/>
                </a:cxn>
                <a:cxn ang="0">
                  <a:pos x="connsiteX7306" y="connsiteY7306"/>
                </a:cxn>
                <a:cxn ang="0">
                  <a:pos x="connsiteX7307" y="connsiteY7307"/>
                </a:cxn>
                <a:cxn ang="0">
                  <a:pos x="connsiteX7308" y="connsiteY7308"/>
                </a:cxn>
                <a:cxn ang="0">
                  <a:pos x="connsiteX7309" y="connsiteY7309"/>
                </a:cxn>
                <a:cxn ang="0">
                  <a:pos x="connsiteX7310" y="connsiteY7310"/>
                </a:cxn>
                <a:cxn ang="0">
                  <a:pos x="connsiteX7311" y="connsiteY7311"/>
                </a:cxn>
                <a:cxn ang="0">
                  <a:pos x="connsiteX7312" y="connsiteY7312"/>
                </a:cxn>
                <a:cxn ang="0">
                  <a:pos x="connsiteX7313" y="connsiteY7313"/>
                </a:cxn>
                <a:cxn ang="0">
                  <a:pos x="connsiteX7314" y="connsiteY7314"/>
                </a:cxn>
                <a:cxn ang="0">
                  <a:pos x="connsiteX7315" y="connsiteY7315"/>
                </a:cxn>
                <a:cxn ang="0">
                  <a:pos x="connsiteX7316" y="connsiteY7316"/>
                </a:cxn>
                <a:cxn ang="0">
                  <a:pos x="connsiteX7317" y="connsiteY7317"/>
                </a:cxn>
                <a:cxn ang="0">
                  <a:pos x="connsiteX7318" y="connsiteY7318"/>
                </a:cxn>
                <a:cxn ang="0">
                  <a:pos x="connsiteX7319" y="connsiteY7319"/>
                </a:cxn>
                <a:cxn ang="0">
                  <a:pos x="connsiteX7320" y="connsiteY7320"/>
                </a:cxn>
                <a:cxn ang="0">
                  <a:pos x="connsiteX7321" y="connsiteY7321"/>
                </a:cxn>
                <a:cxn ang="0">
                  <a:pos x="connsiteX7322" y="connsiteY7322"/>
                </a:cxn>
                <a:cxn ang="0">
                  <a:pos x="connsiteX7323" y="connsiteY7323"/>
                </a:cxn>
                <a:cxn ang="0">
                  <a:pos x="connsiteX7324" y="connsiteY7324"/>
                </a:cxn>
                <a:cxn ang="0">
                  <a:pos x="connsiteX7325" y="connsiteY7325"/>
                </a:cxn>
                <a:cxn ang="0">
                  <a:pos x="connsiteX7326" y="connsiteY7326"/>
                </a:cxn>
                <a:cxn ang="0">
                  <a:pos x="connsiteX7327" y="connsiteY7327"/>
                </a:cxn>
                <a:cxn ang="0">
                  <a:pos x="connsiteX7328" y="connsiteY7328"/>
                </a:cxn>
                <a:cxn ang="0">
                  <a:pos x="connsiteX7329" y="connsiteY7329"/>
                </a:cxn>
                <a:cxn ang="0">
                  <a:pos x="connsiteX7330" y="connsiteY7330"/>
                </a:cxn>
                <a:cxn ang="0">
                  <a:pos x="connsiteX7331" y="connsiteY7331"/>
                </a:cxn>
                <a:cxn ang="0">
                  <a:pos x="connsiteX7332" y="connsiteY7332"/>
                </a:cxn>
                <a:cxn ang="0">
                  <a:pos x="connsiteX7333" y="connsiteY7333"/>
                </a:cxn>
                <a:cxn ang="0">
                  <a:pos x="connsiteX7334" y="connsiteY7334"/>
                </a:cxn>
                <a:cxn ang="0">
                  <a:pos x="connsiteX7335" y="connsiteY7335"/>
                </a:cxn>
                <a:cxn ang="0">
                  <a:pos x="connsiteX7336" y="connsiteY7336"/>
                </a:cxn>
                <a:cxn ang="0">
                  <a:pos x="connsiteX7337" y="connsiteY7337"/>
                </a:cxn>
                <a:cxn ang="0">
                  <a:pos x="connsiteX7338" y="connsiteY7338"/>
                </a:cxn>
                <a:cxn ang="0">
                  <a:pos x="connsiteX7339" y="connsiteY7339"/>
                </a:cxn>
                <a:cxn ang="0">
                  <a:pos x="connsiteX7340" y="connsiteY7340"/>
                </a:cxn>
                <a:cxn ang="0">
                  <a:pos x="connsiteX7341" y="connsiteY7341"/>
                </a:cxn>
                <a:cxn ang="0">
                  <a:pos x="connsiteX7342" y="connsiteY7342"/>
                </a:cxn>
                <a:cxn ang="0">
                  <a:pos x="connsiteX7343" y="connsiteY7343"/>
                </a:cxn>
                <a:cxn ang="0">
                  <a:pos x="connsiteX7344" y="connsiteY7344"/>
                </a:cxn>
                <a:cxn ang="0">
                  <a:pos x="connsiteX7345" y="connsiteY7345"/>
                </a:cxn>
                <a:cxn ang="0">
                  <a:pos x="connsiteX7346" y="connsiteY7346"/>
                </a:cxn>
                <a:cxn ang="0">
                  <a:pos x="connsiteX7347" y="connsiteY7347"/>
                </a:cxn>
                <a:cxn ang="0">
                  <a:pos x="connsiteX7348" y="connsiteY7348"/>
                </a:cxn>
                <a:cxn ang="0">
                  <a:pos x="connsiteX7349" y="connsiteY7349"/>
                </a:cxn>
                <a:cxn ang="0">
                  <a:pos x="connsiteX7350" y="connsiteY7350"/>
                </a:cxn>
                <a:cxn ang="0">
                  <a:pos x="connsiteX7351" y="connsiteY7351"/>
                </a:cxn>
                <a:cxn ang="0">
                  <a:pos x="connsiteX7352" y="connsiteY7352"/>
                </a:cxn>
                <a:cxn ang="0">
                  <a:pos x="connsiteX7353" y="connsiteY7353"/>
                </a:cxn>
                <a:cxn ang="0">
                  <a:pos x="connsiteX7354" y="connsiteY7354"/>
                </a:cxn>
                <a:cxn ang="0">
                  <a:pos x="connsiteX7355" y="connsiteY7355"/>
                </a:cxn>
                <a:cxn ang="0">
                  <a:pos x="connsiteX7356" y="connsiteY7356"/>
                </a:cxn>
                <a:cxn ang="0">
                  <a:pos x="connsiteX7357" y="connsiteY7357"/>
                </a:cxn>
                <a:cxn ang="0">
                  <a:pos x="connsiteX7358" y="connsiteY7358"/>
                </a:cxn>
                <a:cxn ang="0">
                  <a:pos x="connsiteX7359" y="connsiteY7359"/>
                </a:cxn>
                <a:cxn ang="0">
                  <a:pos x="connsiteX7360" y="connsiteY7360"/>
                </a:cxn>
                <a:cxn ang="0">
                  <a:pos x="connsiteX7361" y="connsiteY7361"/>
                </a:cxn>
                <a:cxn ang="0">
                  <a:pos x="connsiteX7362" y="connsiteY7362"/>
                </a:cxn>
                <a:cxn ang="0">
                  <a:pos x="connsiteX7363" y="connsiteY7363"/>
                </a:cxn>
                <a:cxn ang="0">
                  <a:pos x="connsiteX7364" y="connsiteY7364"/>
                </a:cxn>
                <a:cxn ang="0">
                  <a:pos x="connsiteX7365" y="connsiteY7365"/>
                </a:cxn>
                <a:cxn ang="0">
                  <a:pos x="connsiteX7366" y="connsiteY7366"/>
                </a:cxn>
                <a:cxn ang="0">
                  <a:pos x="connsiteX7367" y="connsiteY7367"/>
                </a:cxn>
                <a:cxn ang="0">
                  <a:pos x="connsiteX7368" y="connsiteY7368"/>
                </a:cxn>
                <a:cxn ang="0">
                  <a:pos x="connsiteX7369" y="connsiteY7369"/>
                </a:cxn>
                <a:cxn ang="0">
                  <a:pos x="connsiteX7370" y="connsiteY7370"/>
                </a:cxn>
                <a:cxn ang="0">
                  <a:pos x="connsiteX7371" y="connsiteY7371"/>
                </a:cxn>
                <a:cxn ang="0">
                  <a:pos x="connsiteX7372" y="connsiteY7372"/>
                </a:cxn>
                <a:cxn ang="0">
                  <a:pos x="connsiteX7373" y="connsiteY7373"/>
                </a:cxn>
                <a:cxn ang="0">
                  <a:pos x="connsiteX7374" y="connsiteY7374"/>
                </a:cxn>
                <a:cxn ang="0">
                  <a:pos x="connsiteX7375" y="connsiteY7375"/>
                </a:cxn>
                <a:cxn ang="0">
                  <a:pos x="connsiteX7376" y="connsiteY7376"/>
                </a:cxn>
                <a:cxn ang="0">
                  <a:pos x="connsiteX7377" y="connsiteY7377"/>
                </a:cxn>
                <a:cxn ang="0">
                  <a:pos x="connsiteX7378" y="connsiteY7378"/>
                </a:cxn>
                <a:cxn ang="0">
                  <a:pos x="connsiteX7379" y="connsiteY7379"/>
                </a:cxn>
                <a:cxn ang="0">
                  <a:pos x="connsiteX7380" y="connsiteY7380"/>
                </a:cxn>
                <a:cxn ang="0">
                  <a:pos x="connsiteX7381" y="connsiteY7381"/>
                </a:cxn>
                <a:cxn ang="0">
                  <a:pos x="connsiteX7382" y="connsiteY7382"/>
                </a:cxn>
                <a:cxn ang="0">
                  <a:pos x="connsiteX7383" y="connsiteY7383"/>
                </a:cxn>
                <a:cxn ang="0">
                  <a:pos x="connsiteX7384" y="connsiteY7384"/>
                </a:cxn>
                <a:cxn ang="0">
                  <a:pos x="connsiteX7385" y="connsiteY7385"/>
                </a:cxn>
                <a:cxn ang="0">
                  <a:pos x="connsiteX7386" y="connsiteY7386"/>
                </a:cxn>
                <a:cxn ang="0">
                  <a:pos x="connsiteX7387" y="connsiteY7387"/>
                </a:cxn>
                <a:cxn ang="0">
                  <a:pos x="connsiteX7388" y="connsiteY7388"/>
                </a:cxn>
                <a:cxn ang="0">
                  <a:pos x="connsiteX7389" y="connsiteY7389"/>
                </a:cxn>
                <a:cxn ang="0">
                  <a:pos x="connsiteX7390" y="connsiteY7390"/>
                </a:cxn>
                <a:cxn ang="0">
                  <a:pos x="connsiteX7391" y="connsiteY7391"/>
                </a:cxn>
                <a:cxn ang="0">
                  <a:pos x="connsiteX7392" y="connsiteY7392"/>
                </a:cxn>
                <a:cxn ang="0">
                  <a:pos x="connsiteX7393" y="connsiteY7393"/>
                </a:cxn>
                <a:cxn ang="0">
                  <a:pos x="connsiteX7394" y="connsiteY7394"/>
                </a:cxn>
                <a:cxn ang="0">
                  <a:pos x="connsiteX7395" y="connsiteY7395"/>
                </a:cxn>
                <a:cxn ang="0">
                  <a:pos x="connsiteX7396" y="connsiteY7396"/>
                </a:cxn>
                <a:cxn ang="0">
                  <a:pos x="connsiteX7397" y="connsiteY7397"/>
                </a:cxn>
                <a:cxn ang="0">
                  <a:pos x="connsiteX7398" y="connsiteY7398"/>
                </a:cxn>
                <a:cxn ang="0">
                  <a:pos x="connsiteX7399" y="connsiteY7399"/>
                </a:cxn>
                <a:cxn ang="0">
                  <a:pos x="connsiteX7400" y="connsiteY7400"/>
                </a:cxn>
                <a:cxn ang="0">
                  <a:pos x="connsiteX7401" y="connsiteY7401"/>
                </a:cxn>
                <a:cxn ang="0">
                  <a:pos x="connsiteX7402" y="connsiteY7402"/>
                </a:cxn>
                <a:cxn ang="0">
                  <a:pos x="connsiteX7403" y="connsiteY7403"/>
                </a:cxn>
                <a:cxn ang="0">
                  <a:pos x="connsiteX7404" y="connsiteY7404"/>
                </a:cxn>
                <a:cxn ang="0">
                  <a:pos x="connsiteX7405" y="connsiteY7405"/>
                </a:cxn>
                <a:cxn ang="0">
                  <a:pos x="connsiteX7406" y="connsiteY7406"/>
                </a:cxn>
                <a:cxn ang="0">
                  <a:pos x="connsiteX7407" y="connsiteY7407"/>
                </a:cxn>
                <a:cxn ang="0">
                  <a:pos x="connsiteX7408" y="connsiteY7408"/>
                </a:cxn>
                <a:cxn ang="0">
                  <a:pos x="connsiteX7409" y="connsiteY7409"/>
                </a:cxn>
                <a:cxn ang="0">
                  <a:pos x="connsiteX7410" y="connsiteY7410"/>
                </a:cxn>
                <a:cxn ang="0">
                  <a:pos x="connsiteX7411" y="connsiteY7411"/>
                </a:cxn>
                <a:cxn ang="0">
                  <a:pos x="connsiteX7412" y="connsiteY7412"/>
                </a:cxn>
                <a:cxn ang="0">
                  <a:pos x="connsiteX7413" y="connsiteY7413"/>
                </a:cxn>
                <a:cxn ang="0">
                  <a:pos x="connsiteX7414" y="connsiteY7414"/>
                </a:cxn>
                <a:cxn ang="0">
                  <a:pos x="connsiteX7415" y="connsiteY7415"/>
                </a:cxn>
                <a:cxn ang="0">
                  <a:pos x="connsiteX7416" y="connsiteY7416"/>
                </a:cxn>
                <a:cxn ang="0">
                  <a:pos x="connsiteX7417" y="connsiteY7417"/>
                </a:cxn>
                <a:cxn ang="0">
                  <a:pos x="connsiteX7418" y="connsiteY7418"/>
                </a:cxn>
                <a:cxn ang="0">
                  <a:pos x="connsiteX7419" y="connsiteY7419"/>
                </a:cxn>
                <a:cxn ang="0">
                  <a:pos x="connsiteX7420" y="connsiteY7420"/>
                </a:cxn>
                <a:cxn ang="0">
                  <a:pos x="connsiteX7421" y="connsiteY7421"/>
                </a:cxn>
                <a:cxn ang="0">
                  <a:pos x="connsiteX7422" y="connsiteY7422"/>
                </a:cxn>
                <a:cxn ang="0">
                  <a:pos x="connsiteX7423" y="connsiteY7423"/>
                </a:cxn>
                <a:cxn ang="0">
                  <a:pos x="connsiteX7424" y="connsiteY7424"/>
                </a:cxn>
                <a:cxn ang="0">
                  <a:pos x="connsiteX7425" y="connsiteY7425"/>
                </a:cxn>
                <a:cxn ang="0">
                  <a:pos x="connsiteX7426" y="connsiteY7426"/>
                </a:cxn>
                <a:cxn ang="0">
                  <a:pos x="connsiteX7427" y="connsiteY7427"/>
                </a:cxn>
                <a:cxn ang="0">
                  <a:pos x="connsiteX7428" y="connsiteY7428"/>
                </a:cxn>
                <a:cxn ang="0">
                  <a:pos x="connsiteX7429" y="connsiteY7429"/>
                </a:cxn>
                <a:cxn ang="0">
                  <a:pos x="connsiteX7430" y="connsiteY7430"/>
                </a:cxn>
                <a:cxn ang="0">
                  <a:pos x="connsiteX7431" y="connsiteY7431"/>
                </a:cxn>
                <a:cxn ang="0">
                  <a:pos x="connsiteX7432" y="connsiteY7432"/>
                </a:cxn>
                <a:cxn ang="0">
                  <a:pos x="connsiteX7433" y="connsiteY7433"/>
                </a:cxn>
                <a:cxn ang="0">
                  <a:pos x="connsiteX7434" y="connsiteY7434"/>
                </a:cxn>
                <a:cxn ang="0">
                  <a:pos x="connsiteX7435" y="connsiteY7435"/>
                </a:cxn>
                <a:cxn ang="0">
                  <a:pos x="connsiteX7436" y="connsiteY7436"/>
                </a:cxn>
                <a:cxn ang="0">
                  <a:pos x="connsiteX7437" y="connsiteY7437"/>
                </a:cxn>
                <a:cxn ang="0">
                  <a:pos x="connsiteX7438" y="connsiteY7438"/>
                </a:cxn>
                <a:cxn ang="0">
                  <a:pos x="connsiteX7439" y="connsiteY7439"/>
                </a:cxn>
                <a:cxn ang="0">
                  <a:pos x="connsiteX7440" y="connsiteY7440"/>
                </a:cxn>
                <a:cxn ang="0">
                  <a:pos x="connsiteX7441" y="connsiteY7441"/>
                </a:cxn>
                <a:cxn ang="0">
                  <a:pos x="connsiteX7442" y="connsiteY7442"/>
                </a:cxn>
                <a:cxn ang="0">
                  <a:pos x="connsiteX7443" y="connsiteY7443"/>
                </a:cxn>
                <a:cxn ang="0">
                  <a:pos x="connsiteX7444" y="connsiteY7444"/>
                </a:cxn>
                <a:cxn ang="0">
                  <a:pos x="connsiteX7445" y="connsiteY7445"/>
                </a:cxn>
                <a:cxn ang="0">
                  <a:pos x="connsiteX7446" y="connsiteY7446"/>
                </a:cxn>
                <a:cxn ang="0">
                  <a:pos x="connsiteX7447" y="connsiteY7447"/>
                </a:cxn>
                <a:cxn ang="0">
                  <a:pos x="connsiteX7448" y="connsiteY7448"/>
                </a:cxn>
                <a:cxn ang="0">
                  <a:pos x="connsiteX7449" y="connsiteY7449"/>
                </a:cxn>
                <a:cxn ang="0">
                  <a:pos x="connsiteX7450" y="connsiteY7450"/>
                </a:cxn>
                <a:cxn ang="0">
                  <a:pos x="connsiteX7451" y="connsiteY7451"/>
                </a:cxn>
                <a:cxn ang="0">
                  <a:pos x="connsiteX7452" y="connsiteY7452"/>
                </a:cxn>
                <a:cxn ang="0">
                  <a:pos x="connsiteX7453" y="connsiteY7453"/>
                </a:cxn>
                <a:cxn ang="0">
                  <a:pos x="connsiteX7454" y="connsiteY7454"/>
                </a:cxn>
                <a:cxn ang="0">
                  <a:pos x="connsiteX7455" y="connsiteY7455"/>
                </a:cxn>
                <a:cxn ang="0">
                  <a:pos x="connsiteX7456" y="connsiteY7456"/>
                </a:cxn>
                <a:cxn ang="0">
                  <a:pos x="connsiteX7457" y="connsiteY7457"/>
                </a:cxn>
                <a:cxn ang="0">
                  <a:pos x="connsiteX7458" y="connsiteY7458"/>
                </a:cxn>
                <a:cxn ang="0">
                  <a:pos x="connsiteX7459" y="connsiteY7459"/>
                </a:cxn>
                <a:cxn ang="0">
                  <a:pos x="connsiteX7460" y="connsiteY7460"/>
                </a:cxn>
                <a:cxn ang="0">
                  <a:pos x="connsiteX7461" y="connsiteY7461"/>
                </a:cxn>
                <a:cxn ang="0">
                  <a:pos x="connsiteX7462" y="connsiteY7462"/>
                </a:cxn>
                <a:cxn ang="0">
                  <a:pos x="connsiteX7463" y="connsiteY7463"/>
                </a:cxn>
                <a:cxn ang="0">
                  <a:pos x="connsiteX7464" y="connsiteY7464"/>
                </a:cxn>
                <a:cxn ang="0">
                  <a:pos x="connsiteX7465" y="connsiteY7465"/>
                </a:cxn>
                <a:cxn ang="0">
                  <a:pos x="connsiteX7466" y="connsiteY7466"/>
                </a:cxn>
                <a:cxn ang="0">
                  <a:pos x="connsiteX7467" y="connsiteY7467"/>
                </a:cxn>
                <a:cxn ang="0">
                  <a:pos x="connsiteX7468" y="connsiteY7468"/>
                </a:cxn>
                <a:cxn ang="0">
                  <a:pos x="connsiteX7469" y="connsiteY7469"/>
                </a:cxn>
                <a:cxn ang="0">
                  <a:pos x="connsiteX7470" y="connsiteY7470"/>
                </a:cxn>
                <a:cxn ang="0">
                  <a:pos x="connsiteX7471" y="connsiteY7471"/>
                </a:cxn>
                <a:cxn ang="0">
                  <a:pos x="connsiteX7472" y="connsiteY7472"/>
                </a:cxn>
                <a:cxn ang="0">
                  <a:pos x="connsiteX7473" y="connsiteY7473"/>
                </a:cxn>
                <a:cxn ang="0">
                  <a:pos x="connsiteX7474" y="connsiteY7474"/>
                </a:cxn>
                <a:cxn ang="0">
                  <a:pos x="connsiteX7475" y="connsiteY7475"/>
                </a:cxn>
                <a:cxn ang="0">
                  <a:pos x="connsiteX7476" y="connsiteY7476"/>
                </a:cxn>
                <a:cxn ang="0">
                  <a:pos x="connsiteX7477" y="connsiteY7477"/>
                </a:cxn>
                <a:cxn ang="0">
                  <a:pos x="connsiteX7478" y="connsiteY7478"/>
                </a:cxn>
                <a:cxn ang="0">
                  <a:pos x="connsiteX7479" y="connsiteY7479"/>
                </a:cxn>
                <a:cxn ang="0">
                  <a:pos x="connsiteX7480" y="connsiteY7480"/>
                </a:cxn>
                <a:cxn ang="0">
                  <a:pos x="connsiteX7481" y="connsiteY7481"/>
                </a:cxn>
                <a:cxn ang="0">
                  <a:pos x="connsiteX7482" y="connsiteY7482"/>
                </a:cxn>
                <a:cxn ang="0">
                  <a:pos x="connsiteX7483" y="connsiteY7483"/>
                </a:cxn>
                <a:cxn ang="0">
                  <a:pos x="connsiteX7484" y="connsiteY7484"/>
                </a:cxn>
                <a:cxn ang="0">
                  <a:pos x="connsiteX7485" y="connsiteY7485"/>
                </a:cxn>
                <a:cxn ang="0">
                  <a:pos x="connsiteX7486" y="connsiteY7486"/>
                </a:cxn>
                <a:cxn ang="0">
                  <a:pos x="connsiteX7487" y="connsiteY7487"/>
                </a:cxn>
                <a:cxn ang="0">
                  <a:pos x="connsiteX7488" y="connsiteY7488"/>
                </a:cxn>
                <a:cxn ang="0">
                  <a:pos x="connsiteX7489" y="connsiteY7489"/>
                </a:cxn>
                <a:cxn ang="0">
                  <a:pos x="connsiteX7490" y="connsiteY7490"/>
                </a:cxn>
                <a:cxn ang="0">
                  <a:pos x="connsiteX7491" y="connsiteY7491"/>
                </a:cxn>
                <a:cxn ang="0">
                  <a:pos x="connsiteX7492" y="connsiteY7492"/>
                </a:cxn>
                <a:cxn ang="0">
                  <a:pos x="connsiteX7493" y="connsiteY7493"/>
                </a:cxn>
                <a:cxn ang="0">
                  <a:pos x="connsiteX7494" y="connsiteY7494"/>
                </a:cxn>
                <a:cxn ang="0">
                  <a:pos x="connsiteX7495" y="connsiteY7495"/>
                </a:cxn>
                <a:cxn ang="0">
                  <a:pos x="connsiteX7496" y="connsiteY7496"/>
                </a:cxn>
                <a:cxn ang="0">
                  <a:pos x="connsiteX7497" y="connsiteY7497"/>
                </a:cxn>
                <a:cxn ang="0">
                  <a:pos x="connsiteX7498" y="connsiteY7498"/>
                </a:cxn>
                <a:cxn ang="0">
                  <a:pos x="connsiteX7499" y="connsiteY7499"/>
                </a:cxn>
                <a:cxn ang="0">
                  <a:pos x="connsiteX7500" y="connsiteY7500"/>
                </a:cxn>
                <a:cxn ang="0">
                  <a:pos x="connsiteX7501" y="connsiteY7501"/>
                </a:cxn>
                <a:cxn ang="0">
                  <a:pos x="connsiteX7502" y="connsiteY7502"/>
                </a:cxn>
                <a:cxn ang="0">
                  <a:pos x="connsiteX7503" y="connsiteY7503"/>
                </a:cxn>
                <a:cxn ang="0">
                  <a:pos x="connsiteX7504" y="connsiteY7504"/>
                </a:cxn>
                <a:cxn ang="0">
                  <a:pos x="connsiteX7505" y="connsiteY7505"/>
                </a:cxn>
                <a:cxn ang="0">
                  <a:pos x="connsiteX7506" y="connsiteY7506"/>
                </a:cxn>
                <a:cxn ang="0">
                  <a:pos x="connsiteX7507" y="connsiteY7507"/>
                </a:cxn>
                <a:cxn ang="0">
                  <a:pos x="connsiteX7508" y="connsiteY7508"/>
                </a:cxn>
                <a:cxn ang="0">
                  <a:pos x="connsiteX7509" y="connsiteY7509"/>
                </a:cxn>
                <a:cxn ang="0">
                  <a:pos x="connsiteX7510" y="connsiteY7510"/>
                </a:cxn>
                <a:cxn ang="0">
                  <a:pos x="connsiteX7511" y="connsiteY7511"/>
                </a:cxn>
                <a:cxn ang="0">
                  <a:pos x="connsiteX7512" y="connsiteY7512"/>
                </a:cxn>
                <a:cxn ang="0">
                  <a:pos x="connsiteX7513" y="connsiteY7513"/>
                </a:cxn>
                <a:cxn ang="0">
                  <a:pos x="connsiteX7514" y="connsiteY7514"/>
                </a:cxn>
                <a:cxn ang="0">
                  <a:pos x="connsiteX7515" y="connsiteY7515"/>
                </a:cxn>
                <a:cxn ang="0">
                  <a:pos x="connsiteX7516" y="connsiteY7516"/>
                </a:cxn>
                <a:cxn ang="0">
                  <a:pos x="connsiteX7517" y="connsiteY7517"/>
                </a:cxn>
                <a:cxn ang="0">
                  <a:pos x="connsiteX7518" y="connsiteY7518"/>
                </a:cxn>
                <a:cxn ang="0">
                  <a:pos x="connsiteX7519" y="connsiteY7519"/>
                </a:cxn>
                <a:cxn ang="0">
                  <a:pos x="connsiteX7520" y="connsiteY7520"/>
                </a:cxn>
                <a:cxn ang="0">
                  <a:pos x="connsiteX7521" y="connsiteY7521"/>
                </a:cxn>
                <a:cxn ang="0">
                  <a:pos x="connsiteX7522" y="connsiteY7522"/>
                </a:cxn>
                <a:cxn ang="0">
                  <a:pos x="connsiteX7523" y="connsiteY7523"/>
                </a:cxn>
                <a:cxn ang="0">
                  <a:pos x="connsiteX7524" y="connsiteY7524"/>
                </a:cxn>
                <a:cxn ang="0">
                  <a:pos x="connsiteX7525" y="connsiteY7525"/>
                </a:cxn>
                <a:cxn ang="0">
                  <a:pos x="connsiteX7526" y="connsiteY7526"/>
                </a:cxn>
                <a:cxn ang="0">
                  <a:pos x="connsiteX7527" y="connsiteY7527"/>
                </a:cxn>
                <a:cxn ang="0">
                  <a:pos x="connsiteX7528" y="connsiteY7528"/>
                </a:cxn>
                <a:cxn ang="0">
                  <a:pos x="connsiteX7529" y="connsiteY7529"/>
                </a:cxn>
                <a:cxn ang="0">
                  <a:pos x="connsiteX7530" y="connsiteY7530"/>
                </a:cxn>
                <a:cxn ang="0">
                  <a:pos x="connsiteX7531" y="connsiteY7531"/>
                </a:cxn>
                <a:cxn ang="0">
                  <a:pos x="connsiteX7532" y="connsiteY7532"/>
                </a:cxn>
                <a:cxn ang="0">
                  <a:pos x="connsiteX7533" y="connsiteY7533"/>
                </a:cxn>
                <a:cxn ang="0">
                  <a:pos x="connsiteX7534" y="connsiteY7534"/>
                </a:cxn>
                <a:cxn ang="0">
                  <a:pos x="connsiteX7535" y="connsiteY7535"/>
                </a:cxn>
                <a:cxn ang="0">
                  <a:pos x="connsiteX7536" y="connsiteY7536"/>
                </a:cxn>
                <a:cxn ang="0">
                  <a:pos x="connsiteX7537" y="connsiteY7537"/>
                </a:cxn>
                <a:cxn ang="0">
                  <a:pos x="connsiteX7538" y="connsiteY7538"/>
                </a:cxn>
                <a:cxn ang="0">
                  <a:pos x="connsiteX7539" y="connsiteY7539"/>
                </a:cxn>
                <a:cxn ang="0">
                  <a:pos x="connsiteX7540" y="connsiteY7540"/>
                </a:cxn>
                <a:cxn ang="0">
                  <a:pos x="connsiteX7541" y="connsiteY7541"/>
                </a:cxn>
                <a:cxn ang="0">
                  <a:pos x="connsiteX7542" y="connsiteY7542"/>
                </a:cxn>
                <a:cxn ang="0">
                  <a:pos x="connsiteX7543" y="connsiteY7543"/>
                </a:cxn>
                <a:cxn ang="0">
                  <a:pos x="connsiteX7544" y="connsiteY7544"/>
                </a:cxn>
                <a:cxn ang="0">
                  <a:pos x="connsiteX7545" y="connsiteY7545"/>
                </a:cxn>
                <a:cxn ang="0">
                  <a:pos x="connsiteX7546" y="connsiteY7546"/>
                </a:cxn>
                <a:cxn ang="0">
                  <a:pos x="connsiteX7547" y="connsiteY7547"/>
                </a:cxn>
                <a:cxn ang="0">
                  <a:pos x="connsiteX7548" y="connsiteY7548"/>
                </a:cxn>
                <a:cxn ang="0">
                  <a:pos x="connsiteX7549" y="connsiteY7549"/>
                </a:cxn>
                <a:cxn ang="0">
                  <a:pos x="connsiteX7550" y="connsiteY7550"/>
                </a:cxn>
                <a:cxn ang="0">
                  <a:pos x="connsiteX7551" y="connsiteY7551"/>
                </a:cxn>
                <a:cxn ang="0">
                  <a:pos x="connsiteX7552" y="connsiteY7552"/>
                </a:cxn>
                <a:cxn ang="0">
                  <a:pos x="connsiteX7553" y="connsiteY7553"/>
                </a:cxn>
                <a:cxn ang="0">
                  <a:pos x="connsiteX7554" y="connsiteY7554"/>
                </a:cxn>
                <a:cxn ang="0">
                  <a:pos x="connsiteX7555" y="connsiteY7555"/>
                </a:cxn>
                <a:cxn ang="0">
                  <a:pos x="connsiteX7556" y="connsiteY7556"/>
                </a:cxn>
                <a:cxn ang="0">
                  <a:pos x="connsiteX7557" y="connsiteY7557"/>
                </a:cxn>
                <a:cxn ang="0">
                  <a:pos x="connsiteX7558" y="connsiteY7558"/>
                </a:cxn>
                <a:cxn ang="0">
                  <a:pos x="connsiteX7559" y="connsiteY7559"/>
                </a:cxn>
                <a:cxn ang="0">
                  <a:pos x="connsiteX7560" y="connsiteY7560"/>
                </a:cxn>
                <a:cxn ang="0">
                  <a:pos x="connsiteX7561" y="connsiteY7561"/>
                </a:cxn>
                <a:cxn ang="0">
                  <a:pos x="connsiteX7562" y="connsiteY7562"/>
                </a:cxn>
                <a:cxn ang="0">
                  <a:pos x="connsiteX7563" y="connsiteY7563"/>
                </a:cxn>
                <a:cxn ang="0">
                  <a:pos x="connsiteX7564" y="connsiteY7564"/>
                </a:cxn>
                <a:cxn ang="0">
                  <a:pos x="connsiteX7565" y="connsiteY7565"/>
                </a:cxn>
                <a:cxn ang="0">
                  <a:pos x="connsiteX7566" y="connsiteY7566"/>
                </a:cxn>
                <a:cxn ang="0">
                  <a:pos x="connsiteX7567" y="connsiteY7567"/>
                </a:cxn>
                <a:cxn ang="0">
                  <a:pos x="connsiteX7568" y="connsiteY7568"/>
                </a:cxn>
                <a:cxn ang="0">
                  <a:pos x="connsiteX7569" y="connsiteY7569"/>
                </a:cxn>
                <a:cxn ang="0">
                  <a:pos x="connsiteX7570" y="connsiteY7570"/>
                </a:cxn>
                <a:cxn ang="0">
                  <a:pos x="connsiteX7571" y="connsiteY7571"/>
                </a:cxn>
                <a:cxn ang="0">
                  <a:pos x="connsiteX7572" y="connsiteY7572"/>
                </a:cxn>
                <a:cxn ang="0">
                  <a:pos x="connsiteX7573" y="connsiteY7573"/>
                </a:cxn>
                <a:cxn ang="0">
                  <a:pos x="connsiteX7574" y="connsiteY7574"/>
                </a:cxn>
                <a:cxn ang="0">
                  <a:pos x="connsiteX7575" y="connsiteY7575"/>
                </a:cxn>
                <a:cxn ang="0">
                  <a:pos x="connsiteX7576" y="connsiteY7576"/>
                </a:cxn>
                <a:cxn ang="0">
                  <a:pos x="connsiteX7577" y="connsiteY7577"/>
                </a:cxn>
                <a:cxn ang="0">
                  <a:pos x="connsiteX7578" y="connsiteY7578"/>
                </a:cxn>
                <a:cxn ang="0">
                  <a:pos x="connsiteX7579" y="connsiteY7579"/>
                </a:cxn>
                <a:cxn ang="0">
                  <a:pos x="connsiteX7580" y="connsiteY7580"/>
                </a:cxn>
                <a:cxn ang="0">
                  <a:pos x="connsiteX7581" y="connsiteY7581"/>
                </a:cxn>
                <a:cxn ang="0">
                  <a:pos x="connsiteX7582" y="connsiteY7582"/>
                </a:cxn>
                <a:cxn ang="0">
                  <a:pos x="connsiteX7583" y="connsiteY7583"/>
                </a:cxn>
                <a:cxn ang="0">
                  <a:pos x="connsiteX7584" y="connsiteY7584"/>
                </a:cxn>
                <a:cxn ang="0">
                  <a:pos x="connsiteX7585" y="connsiteY7585"/>
                </a:cxn>
                <a:cxn ang="0">
                  <a:pos x="connsiteX7586" y="connsiteY7586"/>
                </a:cxn>
                <a:cxn ang="0">
                  <a:pos x="connsiteX7587" y="connsiteY7587"/>
                </a:cxn>
                <a:cxn ang="0">
                  <a:pos x="connsiteX7588" y="connsiteY7588"/>
                </a:cxn>
                <a:cxn ang="0">
                  <a:pos x="connsiteX7589" y="connsiteY7589"/>
                </a:cxn>
                <a:cxn ang="0">
                  <a:pos x="connsiteX7590" y="connsiteY7590"/>
                </a:cxn>
                <a:cxn ang="0">
                  <a:pos x="connsiteX7591" y="connsiteY7591"/>
                </a:cxn>
                <a:cxn ang="0">
                  <a:pos x="connsiteX7592" y="connsiteY7592"/>
                </a:cxn>
                <a:cxn ang="0">
                  <a:pos x="connsiteX7593" y="connsiteY7593"/>
                </a:cxn>
                <a:cxn ang="0">
                  <a:pos x="connsiteX7594" y="connsiteY7594"/>
                </a:cxn>
                <a:cxn ang="0">
                  <a:pos x="connsiteX7595" y="connsiteY7595"/>
                </a:cxn>
                <a:cxn ang="0">
                  <a:pos x="connsiteX7596" y="connsiteY7596"/>
                </a:cxn>
                <a:cxn ang="0">
                  <a:pos x="connsiteX7597" y="connsiteY7597"/>
                </a:cxn>
                <a:cxn ang="0">
                  <a:pos x="connsiteX7598" y="connsiteY7598"/>
                </a:cxn>
                <a:cxn ang="0">
                  <a:pos x="connsiteX7599" y="connsiteY7599"/>
                </a:cxn>
                <a:cxn ang="0">
                  <a:pos x="connsiteX7600" y="connsiteY7600"/>
                </a:cxn>
                <a:cxn ang="0">
                  <a:pos x="connsiteX7601" y="connsiteY7601"/>
                </a:cxn>
                <a:cxn ang="0">
                  <a:pos x="connsiteX7602" y="connsiteY7602"/>
                </a:cxn>
                <a:cxn ang="0">
                  <a:pos x="connsiteX7603" y="connsiteY7603"/>
                </a:cxn>
                <a:cxn ang="0">
                  <a:pos x="connsiteX7604" y="connsiteY7604"/>
                </a:cxn>
                <a:cxn ang="0">
                  <a:pos x="connsiteX7605" y="connsiteY7605"/>
                </a:cxn>
                <a:cxn ang="0">
                  <a:pos x="connsiteX7606" y="connsiteY7606"/>
                </a:cxn>
                <a:cxn ang="0">
                  <a:pos x="connsiteX7607" y="connsiteY7607"/>
                </a:cxn>
                <a:cxn ang="0">
                  <a:pos x="connsiteX7608" y="connsiteY7608"/>
                </a:cxn>
                <a:cxn ang="0">
                  <a:pos x="connsiteX7609" y="connsiteY7609"/>
                </a:cxn>
                <a:cxn ang="0">
                  <a:pos x="connsiteX7610" y="connsiteY7610"/>
                </a:cxn>
                <a:cxn ang="0">
                  <a:pos x="connsiteX7611" y="connsiteY7611"/>
                </a:cxn>
                <a:cxn ang="0">
                  <a:pos x="connsiteX7612" y="connsiteY7612"/>
                </a:cxn>
                <a:cxn ang="0">
                  <a:pos x="connsiteX7613" y="connsiteY7613"/>
                </a:cxn>
                <a:cxn ang="0">
                  <a:pos x="connsiteX7614" y="connsiteY7614"/>
                </a:cxn>
                <a:cxn ang="0">
                  <a:pos x="connsiteX7615" y="connsiteY7615"/>
                </a:cxn>
                <a:cxn ang="0">
                  <a:pos x="connsiteX7616" y="connsiteY7616"/>
                </a:cxn>
                <a:cxn ang="0">
                  <a:pos x="connsiteX7617" y="connsiteY7617"/>
                </a:cxn>
                <a:cxn ang="0">
                  <a:pos x="connsiteX7618" y="connsiteY7618"/>
                </a:cxn>
                <a:cxn ang="0">
                  <a:pos x="connsiteX7619" y="connsiteY7619"/>
                </a:cxn>
                <a:cxn ang="0">
                  <a:pos x="connsiteX7620" y="connsiteY7620"/>
                </a:cxn>
                <a:cxn ang="0">
                  <a:pos x="connsiteX7621" y="connsiteY7621"/>
                </a:cxn>
                <a:cxn ang="0">
                  <a:pos x="connsiteX7622" y="connsiteY7622"/>
                </a:cxn>
                <a:cxn ang="0">
                  <a:pos x="connsiteX7623" y="connsiteY7623"/>
                </a:cxn>
                <a:cxn ang="0">
                  <a:pos x="connsiteX7624" y="connsiteY7624"/>
                </a:cxn>
                <a:cxn ang="0">
                  <a:pos x="connsiteX7625" y="connsiteY7625"/>
                </a:cxn>
                <a:cxn ang="0">
                  <a:pos x="connsiteX7626" y="connsiteY7626"/>
                </a:cxn>
                <a:cxn ang="0">
                  <a:pos x="connsiteX7627" y="connsiteY7627"/>
                </a:cxn>
                <a:cxn ang="0">
                  <a:pos x="connsiteX7628" y="connsiteY7628"/>
                </a:cxn>
                <a:cxn ang="0">
                  <a:pos x="connsiteX7629" y="connsiteY7629"/>
                </a:cxn>
                <a:cxn ang="0">
                  <a:pos x="connsiteX7630" y="connsiteY7630"/>
                </a:cxn>
                <a:cxn ang="0">
                  <a:pos x="connsiteX7631" y="connsiteY7631"/>
                </a:cxn>
                <a:cxn ang="0">
                  <a:pos x="connsiteX7632" y="connsiteY7632"/>
                </a:cxn>
                <a:cxn ang="0">
                  <a:pos x="connsiteX7633" y="connsiteY7633"/>
                </a:cxn>
                <a:cxn ang="0">
                  <a:pos x="connsiteX7634" y="connsiteY7634"/>
                </a:cxn>
                <a:cxn ang="0">
                  <a:pos x="connsiteX7635" y="connsiteY7635"/>
                </a:cxn>
                <a:cxn ang="0">
                  <a:pos x="connsiteX7636" y="connsiteY7636"/>
                </a:cxn>
                <a:cxn ang="0">
                  <a:pos x="connsiteX7637" y="connsiteY7637"/>
                </a:cxn>
                <a:cxn ang="0">
                  <a:pos x="connsiteX7638" y="connsiteY7638"/>
                </a:cxn>
                <a:cxn ang="0">
                  <a:pos x="connsiteX7639" y="connsiteY7639"/>
                </a:cxn>
                <a:cxn ang="0">
                  <a:pos x="connsiteX7640" y="connsiteY7640"/>
                </a:cxn>
                <a:cxn ang="0">
                  <a:pos x="connsiteX7641" y="connsiteY7641"/>
                </a:cxn>
                <a:cxn ang="0">
                  <a:pos x="connsiteX7642" y="connsiteY7642"/>
                </a:cxn>
                <a:cxn ang="0">
                  <a:pos x="connsiteX7643" y="connsiteY7643"/>
                </a:cxn>
                <a:cxn ang="0">
                  <a:pos x="connsiteX7644" y="connsiteY7644"/>
                </a:cxn>
                <a:cxn ang="0">
                  <a:pos x="connsiteX7645" y="connsiteY7645"/>
                </a:cxn>
                <a:cxn ang="0">
                  <a:pos x="connsiteX7646" y="connsiteY7646"/>
                </a:cxn>
                <a:cxn ang="0">
                  <a:pos x="connsiteX7647" y="connsiteY7647"/>
                </a:cxn>
                <a:cxn ang="0">
                  <a:pos x="connsiteX7648" y="connsiteY7648"/>
                </a:cxn>
                <a:cxn ang="0">
                  <a:pos x="connsiteX7649" y="connsiteY7649"/>
                </a:cxn>
                <a:cxn ang="0">
                  <a:pos x="connsiteX7650" y="connsiteY7650"/>
                </a:cxn>
                <a:cxn ang="0">
                  <a:pos x="connsiteX7651" y="connsiteY7651"/>
                </a:cxn>
                <a:cxn ang="0">
                  <a:pos x="connsiteX7652" y="connsiteY7652"/>
                </a:cxn>
                <a:cxn ang="0">
                  <a:pos x="connsiteX7653" y="connsiteY7653"/>
                </a:cxn>
                <a:cxn ang="0">
                  <a:pos x="connsiteX7654" y="connsiteY7654"/>
                </a:cxn>
                <a:cxn ang="0">
                  <a:pos x="connsiteX7655" y="connsiteY7655"/>
                </a:cxn>
                <a:cxn ang="0">
                  <a:pos x="connsiteX7656" y="connsiteY7656"/>
                </a:cxn>
                <a:cxn ang="0">
                  <a:pos x="connsiteX7657" y="connsiteY7657"/>
                </a:cxn>
                <a:cxn ang="0">
                  <a:pos x="connsiteX7658" y="connsiteY7658"/>
                </a:cxn>
                <a:cxn ang="0">
                  <a:pos x="connsiteX7659" y="connsiteY7659"/>
                </a:cxn>
                <a:cxn ang="0">
                  <a:pos x="connsiteX7660" y="connsiteY7660"/>
                </a:cxn>
                <a:cxn ang="0">
                  <a:pos x="connsiteX7661" y="connsiteY7661"/>
                </a:cxn>
                <a:cxn ang="0">
                  <a:pos x="connsiteX7662" y="connsiteY7662"/>
                </a:cxn>
                <a:cxn ang="0">
                  <a:pos x="connsiteX7663" y="connsiteY7663"/>
                </a:cxn>
                <a:cxn ang="0">
                  <a:pos x="connsiteX7664" y="connsiteY7664"/>
                </a:cxn>
                <a:cxn ang="0">
                  <a:pos x="connsiteX7665" y="connsiteY7665"/>
                </a:cxn>
                <a:cxn ang="0">
                  <a:pos x="connsiteX7666" y="connsiteY7666"/>
                </a:cxn>
                <a:cxn ang="0">
                  <a:pos x="connsiteX7667" y="connsiteY7667"/>
                </a:cxn>
                <a:cxn ang="0">
                  <a:pos x="connsiteX7668" y="connsiteY7668"/>
                </a:cxn>
                <a:cxn ang="0">
                  <a:pos x="connsiteX7669" y="connsiteY7669"/>
                </a:cxn>
                <a:cxn ang="0">
                  <a:pos x="connsiteX7670" y="connsiteY7670"/>
                </a:cxn>
                <a:cxn ang="0">
                  <a:pos x="connsiteX7671" y="connsiteY7671"/>
                </a:cxn>
                <a:cxn ang="0">
                  <a:pos x="connsiteX7672" y="connsiteY7672"/>
                </a:cxn>
                <a:cxn ang="0">
                  <a:pos x="connsiteX7673" y="connsiteY7673"/>
                </a:cxn>
                <a:cxn ang="0">
                  <a:pos x="connsiteX7674" y="connsiteY7674"/>
                </a:cxn>
                <a:cxn ang="0">
                  <a:pos x="connsiteX7675" y="connsiteY7675"/>
                </a:cxn>
                <a:cxn ang="0">
                  <a:pos x="connsiteX7676" y="connsiteY7676"/>
                </a:cxn>
                <a:cxn ang="0">
                  <a:pos x="connsiteX7677" y="connsiteY7677"/>
                </a:cxn>
                <a:cxn ang="0">
                  <a:pos x="connsiteX7678" y="connsiteY7678"/>
                </a:cxn>
                <a:cxn ang="0">
                  <a:pos x="connsiteX7679" y="connsiteY7679"/>
                </a:cxn>
                <a:cxn ang="0">
                  <a:pos x="connsiteX7680" y="connsiteY7680"/>
                </a:cxn>
                <a:cxn ang="0">
                  <a:pos x="connsiteX7681" y="connsiteY7681"/>
                </a:cxn>
                <a:cxn ang="0">
                  <a:pos x="connsiteX7682" y="connsiteY7682"/>
                </a:cxn>
                <a:cxn ang="0">
                  <a:pos x="connsiteX7683" y="connsiteY7683"/>
                </a:cxn>
                <a:cxn ang="0">
                  <a:pos x="connsiteX7684" y="connsiteY7684"/>
                </a:cxn>
                <a:cxn ang="0">
                  <a:pos x="connsiteX7685" y="connsiteY7685"/>
                </a:cxn>
                <a:cxn ang="0">
                  <a:pos x="connsiteX7686" y="connsiteY7686"/>
                </a:cxn>
                <a:cxn ang="0">
                  <a:pos x="connsiteX7687" y="connsiteY7687"/>
                </a:cxn>
                <a:cxn ang="0">
                  <a:pos x="connsiteX7688" y="connsiteY7688"/>
                </a:cxn>
                <a:cxn ang="0">
                  <a:pos x="connsiteX7689" y="connsiteY7689"/>
                </a:cxn>
                <a:cxn ang="0">
                  <a:pos x="connsiteX7690" y="connsiteY7690"/>
                </a:cxn>
                <a:cxn ang="0">
                  <a:pos x="connsiteX7691" y="connsiteY7691"/>
                </a:cxn>
                <a:cxn ang="0">
                  <a:pos x="connsiteX7692" y="connsiteY7692"/>
                </a:cxn>
                <a:cxn ang="0">
                  <a:pos x="connsiteX7693" y="connsiteY7693"/>
                </a:cxn>
                <a:cxn ang="0">
                  <a:pos x="connsiteX7694" y="connsiteY7694"/>
                </a:cxn>
                <a:cxn ang="0">
                  <a:pos x="connsiteX7695" y="connsiteY7695"/>
                </a:cxn>
                <a:cxn ang="0">
                  <a:pos x="connsiteX7696" y="connsiteY7696"/>
                </a:cxn>
                <a:cxn ang="0">
                  <a:pos x="connsiteX7697" y="connsiteY7697"/>
                </a:cxn>
                <a:cxn ang="0">
                  <a:pos x="connsiteX7698" y="connsiteY7698"/>
                </a:cxn>
                <a:cxn ang="0">
                  <a:pos x="connsiteX7699" y="connsiteY7699"/>
                </a:cxn>
                <a:cxn ang="0">
                  <a:pos x="connsiteX7700" y="connsiteY7700"/>
                </a:cxn>
                <a:cxn ang="0">
                  <a:pos x="connsiteX7701" y="connsiteY7701"/>
                </a:cxn>
                <a:cxn ang="0">
                  <a:pos x="connsiteX7702" y="connsiteY7702"/>
                </a:cxn>
                <a:cxn ang="0">
                  <a:pos x="connsiteX7703" y="connsiteY7703"/>
                </a:cxn>
                <a:cxn ang="0">
                  <a:pos x="connsiteX7704" y="connsiteY7704"/>
                </a:cxn>
                <a:cxn ang="0">
                  <a:pos x="connsiteX7705" y="connsiteY7705"/>
                </a:cxn>
                <a:cxn ang="0">
                  <a:pos x="connsiteX7706" y="connsiteY7706"/>
                </a:cxn>
                <a:cxn ang="0">
                  <a:pos x="connsiteX7707" y="connsiteY7707"/>
                </a:cxn>
                <a:cxn ang="0">
                  <a:pos x="connsiteX7708" y="connsiteY7708"/>
                </a:cxn>
                <a:cxn ang="0">
                  <a:pos x="connsiteX7709" y="connsiteY7709"/>
                </a:cxn>
                <a:cxn ang="0">
                  <a:pos x="connsiteX7710" y="connsiteY7710"/>
                </a:cxn>
                <a:cxn ang="0">
                  <a:pos x="connsiteX7711" y="connsiteY7711"/>
                </a:cxn>
                <a:cxn ang="0">
                  <a:pos x="connsiteX7712" y="connsiteY7712"/>
                </a:cxn>
                <a:cxn ang="0">
                  <a:pos x="connsiteX7713" y="connsiteY7713"/>
                </a:cxn>
                <a:cxn ang="0">
                  <a:pos x="connsiteX7714" y="connsiteY7714"/>
                </a:cxn>
                <a:cxn ang="0">
                  <a:pos x="connsiteX7715" y="connsiteY7715"/>
                </a:cxn>
                <a:cxn ang="0">
                  <a:pos x="connsiteX7716" y="connsiteY7716"/>
                </a:cxn>
                <a:cxn ang="0">
                  <a:pos x="connsiteX7717" y="connsiteY7717"/>
                </a:cxn>
                <a:cxn ang="0">
                  <a:pos x="connsiteX7718" y="connsiteY7718"/>
                </a:cxn>
                <a:cxn ang="0">
                  <a:pos x="connsiteX7719" y="connsiteY7719"/>
                </a:cxn>
                <a:cxn ang="0">
                  <a:pos x="connsiteX7720" y="connsiteY7720"/>
                </a:cxn>
                <a:cxn ang="0">
                  <a:pos x="connsiteX7721" y="connsiteY7721"/>
                </a:cxn>
                <a:cxn ang="0">
                  <a:pos x="connsiteX7722" y="connsiteY7722"/>
                </a:cxn>
                <a:cxn ang="0">
                  <a:pos x="connsiteX7723" y="connsiteY7723"/>
                </a:cxn>
                <a:cxn ang="0">
                  <a:pos x="connsiteX7724" y="connsiteY7724"/>
                </a:cxn>
                <a:cxn ang="0">
                  <a:pos x="connsiteX7725" y="connsiteY7725"/>
                </a:cxn>
                <a:cxn ang="0">
                  <a:pos x="connsiteX7726" y="connsiteY7726"/>
                </a:cxn>
                <a:cxn ang="0">
                  <a:pos x="connsiteX7727" y="connsiteY7727"/>
                </a:cxn>
                <a:cxn ang="0">
                  <a:pos x="connsiteX7728" y="connsiteY7728"/>
                </a:cxn>
                <a:cxn ang="0">
                  <a:pos x="connsiteX7729" y="connsiteY7729"/>
                </a:cxn>
                <a:cxn ang="0">
                  <a:pos x="connsiteX7730" y="connsiteY7730"/>
                </a:cxn>
                <a:cxn ang="0">
                  <a:pos x="connsiteX7731" y="connsiteY7731"/>
                </a:cxn>
                <a:cxn ang="0">
                  <a:pos x="connsiteX7732" y="connsiteY7732"/>
                </a:cxn>
                <a:cxn ang="0">
                  <a:pos x="connsiteX7733" y="connsiteY7733"/>
                </a:cxn>
                <a:cxn ang="0">
                  <a:pos x="connsiteX7734" y="connsiteY7734"/>
                </a:cxn>
                <a:cxn ang="0">
                  <a:pos x="connsiteX7735" y="connsiteY7735"/>
                </a:cxn>
                <a:cxn ang="0">
                  <a:pos x="connsiteX7736" y="connsiteY7736"/>
                </a:cxn>
                <a:cxn ang="0">
                  <a:pos x="connsiteX7737" y="connsiteY7737"/>
                </a:cxn>
                <a:cxn ang="0">
                  <a:pos x="connsiteX7738" y="connsiteY7738"/>
                </a:cxn>
                <a:cxn ang="0">
                  <a:pos x="connsiteX7739" y="connsiteY7739"/>
                </a:cxn>
                <a:cxn ang="0">
                  <a:pos x="connsiteX7740" y="connsiteY7740"/>
                </a:cxn>
                <a:cxn ang="0">
                  <a:pos x="connsiteX7741" y="connsiteY7741"/>
                </a:cxn>
                <a:cxn ang="0">
                  <a:pos x="connsiteX7742" y="connsiteY7742"/>
                </a:cxn>
                <a:cxn ang="0">
                  <a:pos x="connsiteX7743" y="connsiteY7743"/>
                </a:cxn>
                <a:cxn ang="0">
                  <a:pos x="connsiteX7744" y="connsiteY7744"/>
                </a:cxn>
                <a:cxn ang="0">
                  <a:pos x="connsiteX7745" y="connsiteY7745"/>
                </a:cxn>
                <a:cxn ang="0">
                  <a:pos x="connsiteX7746" y="connsiteY7746"/>
                </a:cxn>
                <a:cxn ang="0">
                  <a:pos x="connsiteX7747" y="connsiteY7747"/>
                </a:cxn>
                <a:cxn ang="0">
                  <a:pos x="connsiteX7748" y="connsiteY7748"/>
                </a:cxn>
                <a:cxn ang="0">
                  <a:pos x="connsiteX7749" y="connsiteY7749"/>
                </a:cxn>
                <a:cxn ang="0">
                  <a:pos x="connsiteX7750" y="connsiteY7750"/>
                </a:cxn>
                <a:cxn ang="0">
                  <a:pos x="connsiteX7751" y="connsiteY7751"/>
                </a:cxn>
                <a:cxn ang="0">
                  <a:pos x="connsiteX7752" y="connsiteY7752"/>
                </a:cxn>
                <a:cxn ang="0">
                  <a:pos x="connsiteX7753" y="connsiteY7753"/>
                </a:cxn>
                <a:cxn ang="0">
                  <a:pos x="connsiteX7754" y="connsiteY7754"/>
                </a:cxn>
                <a:cxn ang="0">
                  <a:pos x="connsiteX7755" y="connsiteY7755"/>
                </a:cxn>
                <a:cxn ang="0">
                  <a:pos x="connsiteX7756" y="connsiteY7756"/>
                </a:cxn>
                <a:cxn ang="0">
                  <a:pos x="connsiteX7757" y="connsiteY7757"/>
                </a:cxn>
                <a:cxn ang="0">
                  <a:pos x="connsiteX7758" y="connsiteY7758"/>
                </a:cxn>
                <a:cxn ang="0">
                  <a:pos x="connsiteX7759" y="connsiteY7759"/>
                </a:cxn>
                <a:cxn ang="0">
                  <a:pos x="connsiteX7760" y="connsiteY7760"/>
                </a:cxn>
                <a:cxn ang="0">
                  <a:pos x="connsiteX7761" y="connsiteY7761"/>
                </a:cxn>
                <a:cxn ang="0">
                  <a:pos x="connsiteX7762" y="connsiteY7762"/>
                </a:cxn>
                <a:cxn ang="0">
                  <a:pos x="connsiteX7763" y="connsiteY7763"/>
                </a:cxn>
                <a:cxn ang="0">
                  <a:pos x="connsiteX7764" y="connsiteY7764"/>
                </a:cxn>
                <a:cxn ang="0">
                  <a:pos x="connsiteX7765" y="connsiteY7765"/>
                </a:cxn>
                <a:cxn ang="0">
                  <a:pos x="connsiteX7766" y="connsiteY7766"/>
                </a:cxn>
                <a:cxn ang="0">
                  <a:pos x="connsiteX7767" y="connsiteY7767"/>
                </a:cxn>
                <a:cxn ang="0">
                  <a:pos x="connsiteX7768" y="connsiteY7768"/>
                </a:cxn>
                <a:cxn ang="0">
                  <a:pos x="connsiteX7769" y="connsiteY7769"/>
                </a:cxn>
                <a:cxn ang="0">
                  <a:pos x="connsiteX7770" y="connsiteY7770"/>
                </a:cxn>
                <a:cxn ang="0">
                  <a:pos x="connsiteX7771" y="connsiteY7771"/>
                </a:cxn>
                <a:cxn ang="0">
                  <a:pos x="connsiteX7772" y="connsiteY7772"/>
                </a:cxn>
                <a:cxn ang="0">
                  <a:pos x="connsiteX7773" y="connsiteY7773"/>
                </a:cxn>
                <a:cxn ang="0">
                  <a:pos x="connsiteX7774" y="connsiteY7774"/>
                </a:cxn>
                <a:cxn ang="0">
                  <a:pos x="connsiteX7775" y="connsiteY7775"/>
                </a:cxn>
                <a:cxn ang="0">
                  <a:pos x="connsiteX7776" y="connsiteY7776"/>
                </a:cxn>
                <a:cxn ang="0">
                  <a:pos x="connsiteX7777" y="connsiteY7777"/>
                </a:cxn>
                <a:cxn ang="0">
                  <a:pos x="connsiteX7778" y="connsiteY7778"/>
                </a:cxn>
                <a:cxn ang="0">
                  <a:pos x="connsiteX7779" y="connsiteY7779"/>
                </a:cxn>
                <a:cxn ang="0">
                  <a:pos x="connsiteX7780" y="connsiteY7780"/>
                </a:cxn>
                <a:cxn ang="0">
                  <a:pos x="connsiteX7781" y="connsiteY7781"/>
                </a:cxn>
                <a:cxn ang="0">
                  <a:pos x="connsiteX7782" y="connsiteY7782"/>
                </a:cxn>
                <a:cxn ang="0">
                  <a:pos x="connsiteX7783" y="connsiteY7783"/>
                </a:cxn>
                <a:cxn ang="0">
                  <a:pos x="connsiteX7784" y="connsiteY7784"/>
                </a:cxn>
                <a:cxn ang="0">
                  <a:pos x="connsiteX7785" y="connsiteY7785"/>
                </a:cxn>
                <a:cxn ang="0">
                  <a:pos x="connsiteX7786" y="connsiteY7786"/>
                </a:cxn>
                <a:cxn ang="0">
                  <a:pos x="connsiteX7787" y="connsiteY7787"/>
                </a:cxn>
                <a:cxn ang="0">
                  <a:pos x="connsiteX7788" y="connsiteY7788"/>
                </a:cxn>
                <a:cxn ang="0">
                  <a:pos x="connsiteX7789" y="connsiteY7789"/>
                </a:cxn>
                <a:cxn ang="0">
                  <a:pos x="connsiteX7790" y="connsiteY7790"/>
                </a:cxn>
                <a:cxn ang="0">
                  <a:pos x="connsiteX7791" y="connsiteY7791"/>
                </a:cxn>
                <a:cxn ang="0">
                  <a:pos x="connsiteX7792" y="connsiteY7792"/>
                </a:cxn>
                <a:cxn ang="0">
                  <a:pos x="connsiteX7793" y="connsiteY7793"/>
                </a:cxn>
                <a:cxn ang="0">
                  <a:pos x="connsiteX7794" y="connsiteY7794"/>
                </a:cxn>
                <a:cxn ang="0">
                  <a:pos x="connsiteX7795" y="connsiteY7795"/>
                </a:cxn>
                <a:cxn ang="0">
                  <a:pos x="connsiteX7796" y="connsiteY7796"/>
                </a:cxn>
                <a:cxn ang="0">
                  <a:pos x="connsiteX7797" y="connsiteY7797"/>
                </a:cxn>
                <a:cxn ang="0">
                  <a:pos x="connsiteX7798" y="connsiteY7798"/>
                </a:cxn>
                <a:cxn ang="0">
                  <a:pos x="connsiteX7799" y="connsiteY7799"/>
                </a:cxn>
                <a:cxn ang="0">
                  <a:pos x="connsiteX7800" y="connsiteY7800"/>
                </a:cxn>
                <a:cxn ang="0">
                  <a:pos x="connsiteX7801" y="connsiteY7801"/>
                </a:cxn>
                <a:cxn ang="0">
                  <a:pos x="connsiteX7802" y="connsiteY7802"/>
                </a:cxn>
                <a:cxn ang="0">
                  <a:pos x="connsiteX7803" y="connsiteY7803"/>
                </a:cxn>
                <a:cxn ang="0">
                  <a:pos x="connsiteX7804" y="connsiteY7804"/>
                </a:cxn>
                <a:cxn ang="0">
                  <a:pos x="connsiteX7805" y="connsiteY7805"/>
                </a:cxn>
                <a:cxn ang="0">
                  <a:pos x="connsiteX7806" y="connsiteY7806"/>
                </a:cxn>
                <a:cxn ang="0">
                  <a:pos x="connsiteX7807" y="connsiteY7807"/>
                </a:cxn>
                <a:cxn ang="0">
                  <a:pos x="connsiteX7808" y="connsiteY7808"/>
                </a:cxn>
                <a:cxn ang="0">
                  <a:pos x="connsiteX7809" y="connsiteY7809"/>
                </a:cxn>
                <a:cxn ang="0">
                  <a:pos x="connsiteX7810" y="connsiteY7810"/>
                </a:cxn>
                <a:cxn ang="0">
                  <a:pos x="connsiteX7811" y="connsiteY7811"/>
                </a:cxn>
                <a:cxn ang="0">
                  <a:pos x="connsiteX7812" y="connsiteY7812"/>
                </a:cxn>
                <a:cxn ang="0">
                  <a:pos x="connsiteX7813" y="connsiteY7813"/>
                </a:cxn>
                <a:cxn ang="0">
                  <a:pos x="connsiteX7814" y="connsiteY7814"/>
                </a:cxn>
                <a:cxn ang="0">
                  <a:pos x="connsiteX7815" y="connsiteY7815"/>
                </a:cxn>
                <a:cxn ang="0">
                  <a:pos x="connsiteX7816" y="connsiteY7816"/>
                </a:cxn>
                <a:cxn ang="0">
                  <a:pos x="connsiteX7817" y="connsiteY7817"/>
                </a:cxn>
                <a:cxn ang="0">
                  <a:pos x="connsiteX7818" y="connsiteY7818"/>
                </a:cxn>
                <a:cxn ang="0">
                  <a:pos x="connsiteX7819" y="connsiteY7819"/>
                </a:cxn>
                <a:cxn ang="0">
                  <a:pos x="connsiteX7820" y="connsiteY7820"/>
                </a:cxn>
                <a:cxn ang="0">
                  <a:pos x="connsiteX7821" y="connsiteY7821"/>
                </a:cxn>
                <a:cxn ang="0">
                  <a:pos x="connsiteX7822" y="connsiteY7822"/>
                </a:cxn>
                <a:cxn ang="0">
                  <a:pos x="connsiteX7823" y="connsiteY7823"/>
                </a:cxn>
                <a:cxn ang="0">
                  <a:pos x="connsiteX7824" y="connsiteY7824"/>
                </a:cxn>
                <a:cxn ang="0">
                  <a:pos x="connsiteX7825" y="connsiteY7825"/>
                </a:cxn>
                <a:cxn ang="0">
                  <a:pos x="connsiteX7826" y="connsiteY7826"/>
                </a:cxn>
                <a:cxn ang="0">
                  <a:pos x="connsiteX7827" y="connsiteY7827"/>
                </a:cxn>
                <a:cxn ang="0">
                  <a:pos x="connsiteX7828" y="connsiteY7828"/>
                </a:cxn>
                <a:cxn ang="0">
                  <a:pos x="connsiteX7829" y="connsiteY7829"/>
                </a:cxn>
                <a:cxn ang="0">
                  <a:pos x="connsiteX7830" y="connsiteY7830"/>
                </a:cxn>
                <a:cxn ang="0">
                  <a:pos x="connsiteX7831" y="connsiteY7831"/>
                </a:cxn>
                <a:cxn ang="0">
                  <a:pos x="connsiteX7832" y="connsiteY7832"/>
                </a:cxn>
                <a:cxn ang="0">
                  <a:pos x="connsiteX7833" y="connsiteY7833"/>
                </a:cxn>
                <a:cxn ang="0">
                  <a:pos x="connsiteX7834" y="connsiteY7834"/>
                </a:cxn>
                <a:cxn ang="0">
                  <a:pos x="connsiteX7835" y="connsiteY7835"/>
                </a:cxn>
                <a:cxn ang="0">
                  <a:pos x="connsiteX7836" y="connsiteY7836"/>
                </a:cxn>
                <a:cxn ang="0">
                  <a:pos x="connsiteX7837" y="connsiteY7837"/>
                </a:cxn>
                <a:cxn ang="0">
                  <a:pos x="connsiteX7838" y="connsiteY7838"/>
                </a:cxn>
                <a:cxn ang="0">
                  <a:pos x="connsiteX7839" y="connsiteY7839"/>
                </a:cxn>
                <a:cxn ang="0">
                  <a:pos x="connsiteX7840" y="connsiteY7840"/>
                </a:cxn>
                <a:cxn ang="0">
                  <a:pos x="connsiteX7841" y="connsiteY7841"/>
                </a:cxn>
                <a:cxn ang="0">
                  <a:pos x="connsiteX7842" y="connsiteY7842"/>
                </a:cxn>
                <a:cxn ang="0">
                  <a:pos x="connsiteX7843" y="connsiteY7843"/>
                </a:cxn>
                <a:cxn ang="0">
                  <a:pos x="connsiteX7844" y="connsiteY7844"/>
                </a:cxn>
                <a:cxn ang="0">
                  <a:pos x="connsiteX7845" y="connsiteY7845"/>
                </a:cxn>
                <a:cxn ang="0">
                  <a:pos x="connsiteX7846" y="connsiteY7846"/>
                </a:cxn>
                <a:cxn ang="0">
                  <a:pos x="connsiteX7847" y="connsiteY7847"/>
                </a:cxn>
                <a:cxn ang="0">
                  <a:pos x="connsiteX7848" y="connsiteY7848"/>
                </a:cxn>
                <a:cxn ang="0">
                  <a:pos x="connsiteX7849" y="connsiteY7849"/>
                </a:cxn>
                <a:cxn ang="0">
                  <a:pos x="connsiteX7850" y="connsiteY7850"/>
                </a:cxn>
                <a:cxn ang="0">
                  <a:pos x="connsiteX7851" y="connsiteY7851"/>
                </a:cxn>
                <a:cxn ang="0">
                  <a:pos x="connsiteX7852" y="connsiteY7852"/>
                </a:cxn>
                <a:cxn ang="0">
                  <a:pos x="connsiteX7853" y="connsiteY7853"/>
                </a:cxn>
                <a:cxn ang="0">
                  <a:pos x="connsiteX7854" y="connsiteY7854"/>
                </a:cxn>
                <a:cxn ang="0">
                  <a:pos x="connsiteX7855" y="connsiteY7855"/>
                </a:cxn>
                <a:cxn ang="0">
                  <a:pos x="connsiteX7856" y="connsiteY7856"/>
                </a:cxn>
                <a:cxn ang="0">
                  <a:pos x="connsiteX7857" y="connsiteY7857"/>
                </a:cxn>
                <a:cxn ang="0">
                  <a:pos x="connsiteX7858" y="connsiteY7858"/>
                </a:cxn>
                <a:cxn ang="0">
                  <a:pos x="connsiteX7859" y="connsiteY7859"/>
                </a:cxn>
                <a:cxn ang="0">
                  <a:pos x="connsiteX7860" y="connsiteY7860"/>
                </a:cxn>
                <a:cxn ang="0">
                  <a:pos x="connsiteX7861" y="connsiteY7861"/>
                </a:cxn>
                <a:cxn ang="0">
                  <a:pos x="connsiteX7862" y="connsiteY7862"/>
                </a:cxn>
                <a:cxn ang="0">
                  <a:pos x="connsiteX7863" y="connsiteY7863"/>
                </a:cxn>
                <a:cxn ang="0">
                  <a:pos x="connsiteX7864" y="connsiteY7864"/>
                </a:cxn>
                <a:cxn ang="0">
                  <a:pos x="connsiteX7865" y="connsiteY7865"/>
                </a:cxn>
                <a:cxn ang="0">
                  <a:pos x="connsiteX7866" y="connsiteY7866"/>
                </a:cxn>
                <a:cxn ang="0">
                  <a:pos x="connsiteX7867" y="connsiteY7867"/>
                </a:cxn>
                <a:cxn ang="0">
                  <a:pos x="connsiteX7868" y="connsiteY7868"/>
                </a:cxn>
                <a:cxn ang="0">
                  <a:pos x="connsiteX7869" y="connsiteY7869"/>
                </a:cxn>
                <a:cxn ang="0">
                  <a:pos x="connsiteX7870" y="connsiteY7870"/>
                </a:cxn>
                <a:cxn ang="0">
                  <a:pos x="connsiteX7871" y="connsiteY7871"/>
                </a:cxn>
                <a:cxn ang="0">
                  <a:pos x="connsiteX7872" y="connsiteY7872"/>
                </a:cxn>
                <a:cxn ang="0">
                  <a:pos x="connsiteX7873" y="connsiteY7873"/>
                </a:cxn>
                <a:cxn ang="0">
                  <a:pos x="connsiteX7874" y="connsiteY7874"/>
                </a:cxn>
                <a:cxn ang="0">
                  <a:pos x="connsiteX7875" y="connsiteY7875"/>
                </a:cxn>
                <a:cxn ang="0">
                  <a:pos x="connsiteX7876" y="connsiteY7876"/>
                </a:cxn>
                <a:cxn ang="0">
                  <a:pos x="connsiteX7877" y="connsiteY7877"/>
                </a:cxn>
                <a:cxn ang="0">
                  <a:pos x="connsiteX7878" y="connsiteY7878"/>
                </a:cxn>
                <a:cxn ang="0">
                  <a:pos x="connsiteX7879" y="connsiteY7879"/>
                </a:cxn>
                <a:cxn ang="0">
                  <a:pos x="connsiteX7880" y="connsiteY7880"/>
                </a:cxn>
                <a:cxn ang="0">
                  <a:pos x="connsiteX7881" y="connsiteY7881"/>
                </a:cxn>
                <a:cxn ang="0">
                  <a:pos x="connsiteX7882" y="connsiteY7882"/>
                </a:cxn>
                <a:cxn ang="0">
                  <a:pos x="connsiteX7883" y="connsiteY7883"/>
                </a:cxn>
                <a:cxn ang="0">
                  <a:pos x="connsiteX7884" y="connsiteY7884"/>
                </a:cxn>
                <a:cxn ang="0">
                  <a:pos x="connsiteX7885" y="connsiteY7885"/>
                </a:cxn>
                <a:cxn ang="0">
                  <a:pos x="connsiteX7886" y="connsiteY7886"/>
                </a:cxn>
                <a:cxn ang="0">
                  <a:pos x="connsiteX7887" y="connsiteY7887"/>
                </a:cxn>
                <a:cxn ang="0">
                  <a:pos x="connsiteX7888" y="connsiteY7888"/>
                </a:cxn>
                <a:cxn ang="0">
                  <a:pos x="connsiteX7889" y="connsiteY7889"/>
                </a:cxn>
                <a:cxn ang="0">
                  <a:pos x="connsiteX7890" y="connsiteY7890"/>
                </a:cxn>
                <a:cxn ang="0">
                  <a:pos x="connsiteX7891" y="connsiteY7891"/>
                </a:cxn>
                <a:cxn ang="0">
                  <a:pos x="connsiteX7892" y="connsiteY7892"/>
                </a:cxn>
                <a:cxn ang="0">
                  <a:pos x="connsiteX7893" y="connsiteY7893"/>
                </a:cxn>
                <a:cxn ang="0">
                  <a:pos x="connsiteX7894" y="connsiteY7894"/>
                </a:cxn>
                <a:cxn ang="0">
                  <a:pos x="connsiteX7895" y="connsiteY7895"/>
                </a:cxn>
                <a:cxn ang="0">
                  <a:pos x="connsiteX7896" y="connsiteY7896"/>
                </a:cxn>
                <a:cxn ang="0">
                  <a:pos x="connsiteX7897" y="connsiteY7897"/>
                </a:cxn>
                <a:cxn ang="0">
                  <a:pos x="connsiteX7898" y="connsiteY7898"/>
                </a:cxn>
                <a:cxn ang="0">
                  <a:pos x="connsiteX7899" y="connsiteY7899"/>
                </a:cxn>
                <a:cxn ang="0">
                  <a:pos x="connsiteX7900" y="connsiteY7900"/>
                </a:cxn>
                <a:cxn ang="0">
                  <a:pos x="connsiteX7901" y="connsiteY7901"/>
                </a:cxn>
                <a:cxn ang="0">
                  <a:pos x="connsiteX7902" y="connsiteY7902"/>
                </a:cxn>
                <a:cxn ang="0">
                  <a:pos x="connsiteX7903" y="connsiteY7903"/>
                </a:cxn>
                <a:cxn ang="0">
                  <a:pos x="connsiteX7904" y="connsiteY7904"/>
                </a:cxn>
                <a:cxn ang="0">
                  <a:pos x="connsiteX7905" y="connsiteY7905"/>
                </a:cxn>
                <a:cxn ang="0">
                  <a:pos x="connsiteX7906" y="connsiteY7906"/>
                </a:cxn>
                <a:cxn ang="0">
                  <a:pos x="connsiteX7907" y="connsiteY7907"/>
                </a:cxn>
                <a:cxn ang="0">
                  <a:pos x="connsiteX7908" y="connsiteY7908"/>
                </a:cxn>
                <a:cxn ang="0">
                  <a:pos x="connsiteX7909" y="connsiteY7909"/>
                </a:cxn>
                <a:cxn ang="0">
                  <a:pos x="connsiteX7910" y="connsiteY7910"/>
                </a:cxn>
                <a:cxn ang="0">
                  <a:pos x="connsiteX7911" y="connsiteY7911"/>
                </a:cxn>
                <a:cxn ang="0">
                  <a:pos x="connsiteX7912" y="connsiteY7912"/>
                </a:cxn>
                <a:cxn ang="0">
                  <a:pos x="connsiteX7913" y="connsiteY7913"/>
                </a:cxn>
                <a:cxn ang="0">
                  <a:pos x="connsiteX7914" y="connsiteY7914"/>
                </a:cxn>
                <a:cxn ang="0">
                  <a:pos x="connsiteX7915" y="connsiteY7915"/>
                </a:cxn>
                <a:cxn ang="0">
                  <a:pos x="connsiteX7916" y="connsiteY7916"/>
                </a:cxn>
                <a:cxn ang="0">
                  <a:pos x="connsiteX7917" y="connsiteY7917"/>
                </a:cxn>
                <a:cxn ang="0">
                  <a:pos x="connsiteX7918" y="connsiteY7918"/>
                </a:cxn>
                <a:cxn ang="0">
                  <a:pos x="connsiteX7919" y="connsiteY7919"/>
                </a:cxn>
                <a:cxn ang="0">
                  <a:pos x="connsiteX7920" y="connsiteY7920"/>
                </a:cxn>
                <a:cxn ang="0">
                  <a:pos x="connsiteX7921" y="connsiteY7921"/>
                </a:cxn>
                <a:cxn ang="0">
                  <a:pos x="connsiteX7922" y="connsiteY7922"/>
                </a:cxn>
                <a:cxn ang="0">
                  <a:pos x="connsiteX7923" y="connsiteY7923"/>
                </a:cxn>
                <a:cxn ang="0">
                  <a:pos x="connsiteX7924" y="connsiteY7924"/>
                </a:cxn>
                <a:cxn ang="0">
                  <a:pos x="connsiteX7925" y="connsiteY7925"/>
                </a:cxn>
                <a:cxn ang="0">
                  <a:pos x="connsiteX7926" y="connsiteY7926"/>
                </a:cxn>
                <a:cxn ang="0">
                  <a:pos x="connsiteX7927" y="connsiteY7927"/>
                </a:cxn>
                <a:cxn ang="0">
                  <a:pos x="connsiteX7928" y="connsiteY7928"/>
                </a:cxn>
                <a:cxn ang="0">
                  <a:pos x="connsiteX7929" y="connsiteY7929"/>
                </a:cxn>
                <a:cxn ang="0">
                  <a:pos x="connsiteX7930" y="connsiteY7930"/>
                </a:cxn>
                <a:cxn ang="0">
                  <a:pos x="connsiteX7931" y="connsiteY7931"/>
                </a:cxn>
                <a:cxn ang="0">
                  <a:pos x="connsiteX7932" y="connsiteY7932"/>
                </a:cxn>
                <a:cxn ang="0">
                  <a:pos x="connsiteX7933" y="connsiteY7933"/>
                </a:cxn>
                <a:cxn ang="0">
                  <a:pos x="connsiteX7934" y="connsiteY7934"/>
                </a:cxn>
                <a:cxn ang="0">
                  <a:pos x="connsiteX7935" y="connsiteY7935"/>
                </a:cxn>
                <a:cxn ang="0">
                  <a:pos x="connsiteX7936" y="connsiteY7936"/>
                </a:cxn>
                <a:cxn ang="0">
                  <a:pos x="connsiteX7937" y="connsiteY7937"/>
                </a:cxn>
                <a:cxn ang="0">
                  <a:pos x="connsiteX7938" y="connsiteY7938"/>
                </a:cxn>
                <a:cxn ang="0">
                  <a:pos x="connsiteX7939" y="connsiteY7939"/>
                </a:cxn>
                <a:cxn ang="0">
                  <a:pos x="connsiteX7940" y="connsiteY7940"/>
                </a:cxn>
                <a:cxn ang="0">
                  <a:pos x="connsiteX7941" y="connsiteY7941"/>
                </a:cxn>
                <a:cxn ang="0">
                  <a:pos x="connsiteX7942" y="connsiteY7942"/>
                </a:cxn>
                <a:cxn ang="0">
                  <a:pos x="connsiteX7943" y="connsiteY7943"/>
                </a:cxn>
                <a:cxn ang="0">
                  <a:pos x="connsiteX7944" y="connsiteY7944"/>
                </a:cxn>
                <a:cxn ang="0">
                  <a:pos x="connsiteX7945" y="connsiteY7945"/>
                </a:cxn>
                <a:cxn ang="0">
                  <a:pos x="connsiteX7946" y="connsiteY7946"/>
                </a:cxn>
                <a:cxn ang="0">
                  <a:pos x="connsiteX7947" y="connsiteY7947"/>
                </a:cxn>
                <a:cxn ang="0">
                  <a:pos x="connsiteX7948" y="connsiteY7948"/>
                </a:cxn>
                <a:cxn ang="0">
                  <a:pos x="connsiteX7949" y="connsiteY7949"/>
                </a:cxn>
                <a:cxn ang="0">
                  <a:pos x="connsiteX7950" y="connsiteY7950"/>
                </a:cxn>
                <a:cxn ang="0">
                  <a:pos x="connsiteX7951" y="connsiteY7951"/>
                </a:cxn>
                <a:cxn ang="0">
                  <a:pos x="connsiteX7952" y="connsiteY7952"/>
                </a:cxn>
                <a:cxn ang="0">
                  <a:pos x="connsiteX7953" y="connsiteY7953"/>
                </a:cxn>
                <a:cxn ang="0">
                  <a:pos x="connsiteX7954" y="connsiteY7954"/>
                </a:cxn>
                <a:cxn ang="0">
                  <a:pos x="connsiteX7955" y="connsiteY7955"/>
                </a:cxn>
                <a:cxn ang="0">
                  <a:pos x="connsiteX7956" y="connsiteY7956"/>
                </a:cxn>
                <a:cxn ang="0">
                  <a:pos x="connsiteX7957" y="connsiteY7957"/>
                </a:cxn>
                <a:cxn ang="0">
                  <a:pos x="connsiteX7958" y="connsiteY7958"/>
                </a:cxn>
                <a:cxn ang="0">
                  <a:pos x="connsiteX7959" y="connsiteY7959"/>
                </a:cxn>
                <a:cxn ang="0">
                  <a:pos x="connsiteX7960" y="connsiteY7960"/>
                </a:cxn>
                <a:cxn ang="0">
                  <a:pos x="connsiteX7961" y="connsiteY7961"/>
                </a:cxn>
                <a:cxn ang="0">
                  <a:pos x="connsiteX7962" y="connsiteY7962"/>
                </a:cxn>
                <a:cxn ang="0">
                  <a:pos x="connsiteX7963" y="connsiteY7963"/>
                </a:cxn>
                <a:cxn ang="0">
                  <a:pos x="connsiteX7964" y="connsiteY7964"/>
                </a:cxn>
                <a:cxn ang="0">
                  <a:pos x="connsiteX7965" y="connsiteY7965"/>
                </a:cxn>
                <a:cxn ang="0">
                  <a:pos x="connsiteX7966" y="connsiteY7966"/>
                </a:cxn>
                <a:cxn ang="0">
                  <a:pos x="connsiteX7967" y="connsiteY7967"/>
                </a:cxn>
                <a:cxn ang="0">
                  <a:pos x="connsiteX7968" y="connsiteY7968"/>
                </a:cxn>
                <a:cxn ang="0">
                  <a:pos x="connsiteX7969" y="connsiteY7969"/>
                </a:cxn>
                <a:cxn ang="0">
                  <a:pos x="connsiteX7970" y="connsiteY7970"/>
                </a:cxn>
                <a:cxn ang="0">
                  <a:pos x="connsiteX7971" y="connsiteY7971"/>
                </a:cxn>
                <a:cxn ang="0">
                  <a:pos x="connsiteX7972" y="connsiteY7972"/>
                </a:cxn>
                <a:cxn ang="0">
                  <a:pos x="connsiteX7973" y="connsiteY7973"/>
                </a:cxn>
                <a:cxn ang="0">
                  <a:pos x="connsiteX7974" y="connsiteY7974"/>
                </a:cxn>
                <a:cxn ang="0">
                  <a:pos x="connsiteX7975" y="connsiteY7975"/>
                </a:cxn>
                <a:cxn ang="0">
                  <a:pos x="connsiteX7976" y="connsiteY7976"/>
                </a:cxn>
                <a:cxn ang="0">
                  <a:pos x="connsiteX7977" y="connsiteY7977"/>
                </a:cxn>
                <a:cxn ang="0">
                  <a:pos x="connsiteX7978" y="connsiteY7978"/>
                </a:cxn>
                <a:cxn ang="0">
                  <a:pos x="connsiteX7979" y="connsiteY7979"/>
                </a:cxn>
                <a:cxn ang="0">
                  <a:pos x="connsiteX7980" y="connsiteY7980"/>
                </a:cxn>
                <a:cxn ang="0">
                  <a:pos x="connsiteX7981" y="connsiteY7981"/>
                </a:cxn>
                <a:cxn ang="0">
                  <a:pos x="connsiteX7982" y="connsiteY7982"/>
                </a:cxn>
                <a:cxn ang="0">
                  <a:pos x="connsiteX7983" y="connsiteY7983"/>
                </a:cxn>
                <a:cxn ang="0">
                  <a:pos x="connsiteX7984" y="connsiteY7984"/>
                </a:cxn>
                <a:cxn ang="0">
                  <a:pos x="connsiteX7985" y="connsiteY7985"/>
                </a:cxn>
                <a:cxn ang="0">
                  <a:pos x="connsiteX7986" y="connsiteY7986"/>
                </a:cxn>
                <a:cxn ang="0">
                  <a:pos x="connsiteX7987" y="connsiteY7987"/>
                </a:cxn>
                <a:cxn ang="0">
                  <a:pos x="connsiteX7988" y="connsiteY7988"/>
                </a:cxn>
                <a:cxn ang="0">
                  <a:pos x="connsiteX7989" y="connsiteY7989"/>
                </a:cxn>
                <a:cxn ang="0">
                  <a:pos x="connsiteX7990" y="connsiteY7990"/>
                </a:cxn>
                <a:cxn ang="0">
                  <a:pos x="connsiteX7991" y="connsiteY7991"/>
                </a:cxn>
                <a:cxn ang="0">
                  <a:pos x="connsiteX7992" y="connsiteY7992"/>
                </a:cxn>
                <a:cxn ang="0">
                  <a:pos x="connsiteX7993" y="connsiteY7993"/>
                </a:cxn>
                <a:cxn ang="0">
                  <a:pos x="connsiteX7994" y="connsiteY7994"/>
                </a:cxn>
                <a:cxn ang="0">
                  <a:pos x="connsiteX7995" y="connsiteY7995"/>
                </a:cxn>
                <a:cxn ang="0">
                  <a:pos x="connsiteX7996" y="connsiteY7996"/>
                </a:cxn>
                <a:cxn ang="0">
                  <a:pos x="connsiteX7997" y="connsiteY7997"/>
                </a:cxn>
                <a:cxn ang="0">
                  <a:pos x="connsiteX7998" y="connsiteY7998"/>
                </a:cxn>
                <a:cxn ang="0">
                  <a:pos x="connsiteX7999" y="connsiteY7999"/>
                </a:cxn>
                <a:cxn ang="0">
                  <a:pos x="connsiteX8000" y="connsiteY8000"/>
                </a:cxn>
                <a:cxn ang="0">
                  <a:pos x="connsiteX8001" y="connsiteY8001"/>
                </a:cxn>
                <a:cxn ang="0">
                  <a:pos x="connsiteX8002" y="connsiteY8002"/>
                </a:cxn>
                <a:cxn ang="0">
                  <a:pos x="connsiteX8003" y="connsiteY8003"/>
                </a:cxn>
                <a:cxn ang="0">
                  <a:pos x="connsiteX8004" y="connsiteY8004"/>
                </a:cxn>
                <a:cxn ang="0">
                  <a:pos x="connsiteX8005" y="connsiteY8005"/>
                </a:cxn>
                <a:cxn ang="0">
                  <a:pos x="connsiteX8006" y="connsiteY8006"/>
                </a:cxn>
                <a:cxn ang="0">
                  <a:pos x="connsiteX8007" y="connsiteY8007"/>
                </a:cxn>
                <a:cxn ang="0">
                  <a:pos x="connsiteX8008" y="connsiteY8008"/>
                </a:cxn>
                <a:cxn ang="0">
                  <a:pos x="connsiteX8009" y="connsiteY8009"/>
                </a:cxn>
                <a:cxn ang="0">
                  <a:pos x="connsiteX8010" y="connsiteY8010"/>
                </a:cxn>
                <a:cxn ang="0">
                  <a:pos x="connsiteX8011" y="connsiteY8011"/>
                </a:cxn>
                <a:cxn ang="0">
                  <a:pos x="connsiteX8012" y="connsiteY8012"/>
                </a:cxn>
                <a:cxn ang="0">
                  <a:pos x="connsiteX8013" y="connsiteY8013"/>
                </a:cxn>
                <a:cxn ang="0">
                  <a:pos x="connsiteX8014" y="connsiteY8014"/>
                </a:cxn>
                <a:cxn ang="0">
                  <a:pos x="connsiteX8015" y="connsiteY8015"/>
                </a:cxn>
                <a:cxn ang="0">
                  <a:pos x="connsiteX8016" y="connsiteY8016"/>
                </a:cxn>
                <a:cxn ang="0">
                  <a:pos x="connsiteX8017" y="connsiteY8017"/>
                </a:cxn>
                <a:cxn ang="0">
                  <a:pos x="connsiteX8018" y="connsiteY8018"/>
                </a:cxn>
                <a:cxn ang="0">
                  <a:pos x="connsiteX8019" y="connsiteY8019"/>
                </a:cxn>
                <a:cxn ang="0">
                  <a:pos x="connsiteX8020" y="connsiteY8020"/>
                </a:cxn>
                <a:cxn ang="0">
                  <a:pos x="connsiteX8021" y="connsiteY8021"/>
                </a:cxn>
                <a:cxn ang="0">
                  <a:pos x="connsiteX8022" y="connsiteY8022"/>
                </a:cxn>
                <a:cxn ang="0">
                  <a:pos x="connsiteX8023" y="connsiteY8023"/>
                </a:cxn>
                <a:cxn ang="0">
                  <a:pos x="connsiteX8024" y="connsiteY8024"/>
                </a:cxn>
                <a:cxn ang="0">
                  <a:pos x="connsiteX8025" y="connsiteY8025"/>
                </a:cxn>
                <a:cxn ang="0">
                  <a:pos x="connsiteX8026" y="connsiteY8026"/>
                </a:cxn>
                <a:cxn ang="0">
                  <a:pos x="connsiteX8027" y="connsiteY8027"/>
                </a:cxn>
                <a:cxn ang="0">
                  <a:pos x="connsiteX8028" y="connsiteY8028"/>
                </a:cxn>
                <a:cxn ang="0">
                  <a:pos x="connsiteX8029" y="connsiteY8029"/>
                </a:cxn>
                <a:cxn ang="0">
                  <a:pos x="connsiteX8030" y="connsiteY8030"/>
                </a:cxn>
                <a:cxn ang="0">
                  <a:pos x="connsiteX8031" y="connsiteY8031"/>
                </a:cxn>
                <a:cxn ang="0">
                  <a:pos x="connsiteX8032" y="connsiteY8032"/>
                </a:cxn>
                <a:cxn ang="0">
                  <a:pos x="connsiteX8033" y="connsiteY8033"/>
                </a:cxn>
                <a:cxn ang="0">
                  <a:pos x="connsiteX8034" y="connsiteY8034"/>
                </a:cxn>
                <a:cxn ang="0">
                  <a:pos x="connsiteX8035" y="connsiteY8035"/>
                </a:cxn>
                <a:cxn ang="0">
                  <a:pos x="connsiteX8036" y="connsiteY8036"/>
                </a:cxn>
                <a:cxn ang="0">
                  <a:pos x="connsiteX8037" y="connsiteY8037"/>
                </a:cxn>
                <a:cxn ang="0">
                  <a:pos x="connsiteX8038" y="connsiteY8038"/>
                </a:cxn>
                <a:cxn ang="0">
                  <a:pos x="connsiteX8039" y="connsiteY8039"/>
                </a:cxn>
                <a:cxn ang="0">
                  <a:pos x="connsiteX8040" y="connsiteY8040"/>
                </a:cxn>
                <a:cxn ang="0">
                  <a:pos x="connsiteX8041" y="connsiteY8041"/>
                </a:cxn>
                <a:cxn ang="0">
                  <a:pos x="connsiteX8042" y="connsiteY8042"/>
                </a:cxn>
                <a:cxn ang="0">
                  <a:pos x="connsiteX8043" y="connsiteY8043"/>
                </a:cxn>
                <a:cxn ang="0">
                  <a:pos x="connsiteX8044" y="connsiteY8044"/>
                </a:cxn>
                <a:cxn ang="0">
                  <a:pos x="connsiteX8045" y="connsiteY8045"/>
                </a:cxn>
                <a:cxn ang="0">
                  <a:pos x="connsiteX8046" y="connsiteY8046"/>
                </a:cxn>
                <a:cxn ang="0">
                  <a:pos x="connsiteX8047" y="connsiteY8047"/>
                </a:cxn>
                <a:cxn ang="0">
                  <a:pos x="connsiteX8048" y="connsiteY8048"/>
                </a:cxn>
                <a:cxn ang="0">
                  <a:pos x="connsiteX8049" y="connsiteY8049"/>
                </a:cxn>
                <a:cxn ang="0">
                  <a:pos x="connsiteX8050" y="connsiteY8050"/>
                </a:cxn>
                <a:cxn ang="0">
                  <a:pos x="connsiteX8051" y="connsiteY8051"/>
                </a:cxn>
                <a:cxn ang="0">
                  <a:pos x="connsiteX8052" y="connsiteY8052"/>
                </a:cxn>
                <a:cxn ang="0">
                  <a:pos x="connsiteX8053" y="connsiteY8053"/>
                </a:cxn>
                <a:cxn ang="0">
                  <a:pos x="connsiteX8054" y="connsiteY8054"/>
                </a:cxn>
                <a:cxn ang="0">
                  <a:pos x="connsiteX8055" y="connsiteY8055"/>
                </a:cxn>
                <a:cxn ang="0">
                  <a:pos x="connsiteX8056" y="connsiteY8056"/>
                </a:cxn>
                <a:cxn ang="0">
                  <a:pos x="connsiteX8057" y="connsiteY8057"/>
                </a:cxn>
                <a:cxn ang="0">
                  <a:pos x="connsiteX8058" y="connsiteY8058"/>
                </a:cxn>
                <a:cxn ang="0">
                  <a:pos x="connsiteX8059" y="connsiteY8059"/>
                </a:cxn>
                <a:cxn ang="0">
                  <a:pos x="connsiteX8060" y="connsiteY8060"/>
                </a:cxn>
                <a:cxn ang="0">
                  <a:pos x="connsiteX8061" y="connsiteY8061"/>
                </a:cxn>
                <a:cxn ang="0">
                  <a:pos x="connsiteX8062" y="connsiteY8062"/>
                </a:cxn>
                <a:cxn ang="0">
                  <a:pos x="connsiteX8063" y="connsiteY8063"/>
                </a:cxn>
                <a:cxn ang="0">
                  <a:pos x="connsiteX8064" y="connsiteY8064"/>
                </a:cxn>
                <a:cxn ang="0">
                  <a:pos x="connsiteX8065" y="connsiteY8065"/>
                </a:cxn>
                <a:cxn ang="0">
                  <a:pos x="connsiteX8066" y="connsiteY8066"/>
                </a:cxn>
                <a:cxn ang="0">
                  <a:pos x="connsiteX8067" y="connsiteY8067"/>
                </a:cxn>
                <a:cxn ang="0">
                  <a:pos x="connsiteX8068" y="connsiteY8068"/>
                </a:cxn>
                <a:cxn ang="0">
                  <a:pos x="connsiteX8069" y="connsiteY8069"/>
                </a:cxn>
                <a:cxn ang="0">
                  <a:pos x="connsiteX8070" y="connsiteY8070"/>
                </a:cxn>
                <a:cxn ang="0">
                  <a:pos x="connsiteX8071" y="connsiteY8071"/>
                </a:cxn>
                <a:cxn ang="0">
                  <a:pos x="connsiteX8072" y="connsiteY8072"/>
                </a:cxn>
                <a:cxn ang="0">
                  <a:pos x="connsiteX8073" y="connsiteY8073"/>
                </a:cxn>
                <a:cxn ang="0">
                  <a:pos x="connsiteX8074" y="connsiteY8074"/>
                </a:cxn>
                <a:cxn ang="0">
                  <a:pos x="connsiteX8075" y="connsiteY8075"/>
                </a:cxn>
                <a:cxn ang="0">
                  <a:pos x="connsiteX8076" y="connsiteY8076"/>
                </a:cxn>
                <a:cxn ang="0">
                  <a:pos x="connsiteX8077" y="connsiteY8077"/>
                </a:cxn>
                <a:cxn ang="0">
                  <a:pos x="connsiteX8078" y="connsiteY8078"/>
                </a:cxn>
                <a:cxn ang="0">
                  <a:pos x="connsiteX8079" y="connsiteY8079"/>
                </a:cxn>
                <a:cxn ang="0">
                  <a:pos x="connsiteX8080" y="connsiteY8080"/>
                </a:cxn>
                <a:cxn ang="0">
                  <a:pos x="connsiteX8081" y="connsiteY8081"/>
                </a:cxn>
                <a:cxn ang="0">
                  <a:pos x="connsiteX8082" y="connsiteY8082"/>
                </a:cxn>
                <a:cxn ang="0">
                  <a:pos x="connsiteX8083" y="connsiteY8083"/>
                </a:cxn>
                <a:cxn ang="0">
                  <a:pos x="connsiteX8084" y="connsiteY8084"/>
                </a:cxn>
                <a:cxn ang="0">
                  <a:pos x="connsiteX8085" y="connsiteY8085"/>
                </a:cxn>
                <a:cxn ang="0">
                  <a:pos x="connsiteX8086" y="connsiteY8086"/>
                </a:cxn>
                <a:cxn ang="0">
                  <a:pos x="connsiteX8087" y="connsiteY8087"/>
                </a:cxn>
                <a:cxn ang="0">
                  <a:pos x="connsiteX8088" y="connsiteY8088"/>
                </a:cxn>
                <a:cxn ang="0">
                  <a:pos x="connsiteX8089" y="connsiteY8089"/>
                </a:cxn>
                <a:cxn ang="0">
                  <a:pos x="connsiteX8090" y="connsiteY8090"/>
                </a:cxn>
                <a:cxn ang="0">
                  <a:pos x="connsiteX8091" y="connsiteY8091"/>
                </a:cxn>
                <a:cxn ang="0">
                  <a:pos x="connsiteX8092" y="connsiteY8092"/>
                </a:cxn>
                <a:cxn ang="0">
                  <a:pos x="connsiteX8093" y="connsiteY8093"/>
                </a:cxn>
                <a:cxn ang="0">
                  <a:pos x="connsiteX8094" y="connsiteY8094"/>
                </a:cxn>
                <a:cxn ang="0">
                  <a:pos x="connsiteX8095" y="connsiteY8095"/>
                </a:cxn>
                <a:cxn ang="0">
                  <a:pos x="connsiteX8096" y="connsiteY8096"/>
                </a:cxn>
                <a:cxn ang="0">
                  <a:pos x="connsiteX8097" y="connsiteY8097"/>
                </a:cxn>
                <a:cxn ang="0">
                  <a:pos x="connsiteX8098" y="connsiteY8098"/>
                </a:cxn>
                <a:cxn ang="0">
                  <a:pos x="connsiteX8099" y="connsiteY8099"/>
                </a:cxn>
                <a:cxn ang="0">
                  <a:pos x="connsiteX8100" y="connsiteY8100"/>
                </a:cxn>
                <a:cxn ang="0">
                  <a:pos x="connsiteX8101" y="connsiteY8101"/>
                </a:cxn>
                <a:cxn ang="0">
                  <a:pos x="connsiteX8102" y="connsiteY8102"/>
                </a:cxn>
                <a:cxn ang="0">
                  <a:pos x="connsiteX8103" y="connsiteY8103"/>
                </a:cxn>
                <a:cxn ang="0">
                  <a:pos x="connsiteX8104" y="connsiteY8104"/>
                </a:cxn>
                <a:cxn ang="0">
                  <a:pos x="connsiteX8105" y="connsiteY8105"/>
                </a:cxn>
                <a:cxn ang="0">
                  <a:pos x="connsiteX8106" y="connsiteY8106"/>
                </a:cxn>
                <a:cxn ang="0">
                  <a:pos x="connsiteX8107" y="connsiteY8107"/>
                </a:cxn>
                <a:cxn ang="0">
                  <a:pos x="connsiteX8108" y="connsiteY8108"/>
                </a:cxn>
                <a:cxn ang="0">
                  <a:pos x="connsiteX8109" y="connsiteY8109"/>
                </a:cxn>
                <a:cxn ang="0">
                  <a:pos x="connsiteX8110" y="connsiteY8110"/>
                </a:cxn>
                <a:cxn ang="0">
                  <a:pos x="connsiteX8111" y="connsiteY8111"/>
                </a:cxn>
                <a:cxn ang="0">
                  <a:pos x="connsiteX8112" y="connsiteY8112"/>
                </a:cxn>
                <a:cxn ang="0">
                  <a:pos x="connsiteX8113" y="connsiteY8113"/>
                </a:cxn>
                <a:cxn ang="0">
                  <a:pos x="connsiteX8114" y="connsiteY8114"/>
                </a:cxn>
                <a:cxn ang="0">
                  <a:pos x="connsiteX8115" y="connsiteY8115"/>
                </a:cxn>
                <a:cxn ang="0">
                  <a:pos x="connsiteX8116" y="connsiteY8116"/>
                </a:cxn>
                <a:cxn ang="0">
                  <a:pos x="connsiteX8117" y="connsiteY8117"/>
                </a:cxn>
                <a:cxn ang="0">
                  <a:pos x="connsiteX8118" y="connsiteY8118"/>
                </a:cxn>
                <a:cxn ang="0">
                  <a:pos x="connsiteX8119" y="connsiteY8119"/>
                </a:cxn>
                <a:cxn ang="0">
                  <a:pos x="connsiteX8120" y="connsiteY8120"/>
                </a:cxn>
                <a:cxn ang="0">
                  <a:pos x="connsiteX8121" y="connsiteY8121"/>
                </a:cxn>
                <a:cxn ang="0">
                  <a:pos x="connsiteX8122" y="connsiteY8122"/>
                </a:cxn>
                <a:cxn ang="0">
                  <a:pos x="connsiteX8123" y="connsiteY8123"/>
                </a:cxn>
                <a:cxn ang="0">
                  <a:pos x="connsiteX8124" y="connsiteY8124"/>
                </a:cxn>
                <a:cxn ang="0">
                  <a:pos x="connsiteX8125" y="connsiteY8125"/>
                </a:cxn>
                <a:cxn ang="0">
                  <a:pos x="connsiteX8126" y="connsiteY8126"/>
                </a:cxn>
                <a:cxn ang="0">
                  <a:pos x="connsiteX8127" y="connsiteY8127"/>
                </a:cxn>
                <a:cxn ang="0">
                  <a:pos x="connsiteX8128" y="connsiteY8128"/>
                </a:cxn>
                <a:cxn ang="0">
                  <a:pos x="connsiteX8129" y="connsiteY8129"/>
                </a:cxn>
                <a:cxn ang="0">
                  <a:pos x="connsiteX8130" y="connsiteY8130"/>
                </a:cxn>
                <a:cxn ang="0">
                  <a:pos x="connsiteX8131" y="connsiteY8131"/>
                </a:cxn>
                <a:cxn ang="0">
                  <a:pos x="connsiteX8132" y="connsiteY8132"/>
                </a:cxn>
                <a:cxn ang="0">
                  <a:pos x="connsiteX8133" y="connsiteY8133"/>
                </a:cxn>
                <a:cxn ang="0">
                  <a:pos x="connsiteX8134" y="connsiteY8134"/>
                </a:cxn>
                <a:cxn ang="0">
                  <a:pos x="connsiteX8135" y="connsiteY8135"/>
                </a:cxn>
                <a:cxn ang="0">
                  <a:pos x="connsiteX8136" y="connsiteY8136"/>
                </a:cxn>
                <a:cxn ang="0">
                  <a:pos x="connsiteX8137" y="connsiteY8137"/>
                </a:cxn>
                <a:cxn ang="0">
                  <a:pos x="connsiteX8138" y="connsiteY8138"/>
                </a:cxn>
                <a:cxn ang="0">
                  <a:pos x="connsiteX8139" y="connsiteY8139"/>
                </a:cxn>
                <a:cxn ang="0">
                  <a:pos x="connsiteX8140" y="connsiteY8140"/>
                </a:cxn>
                <a:cxn ang="0">
                  <a:pos x="connsiteX8141" y="connsiteY8141"/>
                </a:cxn>
                <a:cxn ang="0">
                  <a:pos x="connsiteX8142" y="connsiteY8142"/>
                </a:cxn>
                <a:cxn ang="0">
                  <a:pos x="connsiteX8143" y="connsiteY8143"/>
                </a:cxn>
                <a:cxn ang="0">
                  <a:pos x="connsiteX8144" y="connsiteY8144"/>
                </a:cxn>
                <a:cxn ang="0">
                  <a:pos x="connsiteX8145" y="connsiteY8145"/>
                </a:cxn>
                <a:cxn ang="0">
                  <a:pos x="connsiteX8146" y="connsiteY8146"/>
                </a:cxn>
                <a:cxn ang="0">
                  <a:pos x="connsiteX8147" y="connsiteY8147"/>
                </a:cxn>
                <a:cxn ang="0">
                  <a:pos x="connsiteX8148" y="connsiteY8148"/>
                </a:cxn>
                <a:cxn ang="0">
                  <a:pos x="connsiteX8149" y="connsiteY8149"/>
                </a:cxn>
                <a:cxn ang="0">
                  <a:pos x="connsiteX8150" y="connsiteY8150"/>
                </a:cxn>
                <a:cxn ang="0">
                  <a:pos x="connsiteX8151" y="connsiteY8151"/>
                </a:cxn>
                <a:cxn ang="0">
                  <a:pos x="connsiteX8152" y="connsiteY8152"/>
                </a:cxn>
                <a:cxn ang="0">
                  <a:pos x="connsiteX8153" y="connsiteY8153"/>
                </a:cxn>
                <a:cxn ang="0">
                  <a:pos x="connsiteX8154" y="connsiteY8154"/>
                </a:cxn>
                <a:cxn ang="0">
                  <a:pos x="connsiteX8155" y="connsiteY8155"/>
                </a:cxn>
                <a:cxn ang="0">
                  <a:pos x="connsiteX8156" y="connsiteY8156"/>
                </a:cxn>
                <a:cxn ang="0">
                  <a:pos x="connsiteX8157" y="connsiteY8157"/>
                </a:cxn>
                <a:cxn ang="0">
                  <a:pos x="connsiteX8158" y="connsiteY8158"/>
                </a:cxn>
                <a:cxn ang="0">
                  <a:pos x="connsiteX8159" y="connsiteY8159"/>
                </a:cxn>
                <a:cxn ang="0">
                  <a:pos x="connsiteX8160" y="connsiteY8160"/>
                </a:cxn>
                <a:cxn ang="0">
                  <a:pos x="connsiteX8161" y="connsiteY8161"/>
                </a:cxn>
                <a:cxn ang="0">
                  <a:pos x="connsiteX8162" y="connsiteY8162"/>
                </a:cxn>
                <a:cxn ang="0">
                  <a:pos x="connsiteX8163" y="connsiteY8163"/>
                </a:cxn>
                <a:cxn ang="0">
                  <a:pos x="connsiteX8164" y="connsiteY8164"/>
                </a:cxn>
                <a:cxn ang="0">
                  <a:pos x="connsiteX8165" y="connsiteY8165"/>
                </a:cxn>
                <a:cxn ang="0">
                  <a:pos x="connsiteX8166" y="connsiteY8166"/>
                </a:cxn>
                <a:cxn ang="0">
                  <a:pos x="connsiteX8167" y="connsiteY8167"/>
                </a:cxn>
                <a:cxn ang="0">
                  <a:pos x="connsiteX8168" y="connsiteY8168"/>
                </a:cxn>
                <a:cxn ang="0">
                  <a:pos x="connsiteX8169" y="connsiteY8169"/>
                </a:cxn>
                <a:cxn ang="0">
                  <a:pos x="connsiteX8170" y="connsiteY8170"/>
                </a:cxn>
                <a:cxn ang="0">
                  <a:pos x="connsiteX8171" y="connsiteY8171"/>
                </a:cxn>
                <a:cxn ang="0">
                  <a:pos x="connsiteX8172" y="connsiteY8172"/>
                </a:cxn>
                <a:cxn ang="0">
                  <a:pos x="connsiteX8173" y="connsiteY8173"/>
                </a:cxn>
                <a:cxn ang="0">
                  <a:pos x="connsiteX8174" y="connsiteY8174"/>
                </a:cxn>
                <a:cxn ang="0">
                  <a:pos x="connsiteX8175" y="connsiteY8175"/>
                </a:cxn>
                <a:cxn ang="0">
                  <a:pos x="connsiteX8176" y="connsiteY8176"/>
                </a:cxn>
                <a:cxn ang="0">
                  <a:pos x="connsiteX8177" y="connsiteY8177"/>
                </a:cxn>
                <a:cxn ang="0">
                  <a:pos x="connsiteX8178" y="connsiteY8178"/>
                </a:cxn>
                <a:cxn ang="0">
                  <a:pos x="connsiteX8179" y="connsiteY8179"/>
                </a:cxn>
                <a:cxn ang="0">
                  <a:pos x="connsiteX8180" y="connsiteY8180"/>
                </a:cxn>
                <a:cxn ang="0">
                  <a:pos x="connsiteX8181" y="connsiteY8181"/>
                </a:cxn>
                <a:cxn ang="0">
                  <a:pos x="connsiteX8182" y="connsiteY8182"/>
                </a:cxn>
                <a:cxn ang="0">
                  <a:pos x="connsiteX8183" y="connsiteY8183"/>
                </a:cxn>
                <a:cxn ang="0">
                  <a:pos x="connsiteX8184" y="connsiteY8184"/>
                </a:cxn>
                <a:cxn ang="0">
                  <a:pos x="connsiteX8185" y="connsiteY8185"/>
                </a:cxn>
                <a:cxn ang="0">
                  <a:pos x="connsiteX8186" y="connsiteY8186"/>
                </a:cxn>
                <a:cxn ang="0">
                  <a:pos x="connsiteX8187" y="connsiteY8187"/>
                </a:cxn>
                <a:cxn ang="0">
                  <a:pos x="connsiteX8188" y="connsiteY8188"/>
                </a:cxn>
                <a:cxn ang="0">
                  <a:pos x="connsiteX8189" y="connsiteY8189"/>
                </a:cxn>
                <a:cxn ang="0">
                  <a:pos x="connsiteX8190" y="connsiteY8190"/>
                </a:cxn>
                <a:cxn ang="0">
                  <a:pos x="connsiteX8191" y="connsiteY8191"/>
                </a:cxn>
                <a:cxn ang="0">
                  <a:pos x="connsiteX8192" y="connsiteY8192"/>
                </a:cxn>
                <a:cxn ang="0">
                  <a:pos x="connsiteX8193" y="connsiteY8193"/>
                </a:cxn>
                <a:cxn ang="0">
                  <a:pos x="connsiteX8194" y="connsiteY8194"/>
                </a:cxn>
                <a:cxn ang="0">
                  <a:pos x="connsiteX8195" y="connsiteY8195"/>
                </a:cxn>
                <a:cxn ang="0">
                  <a:pos x="connsiteX8196" y="connsiteY8196"/>
                </a:cxn>
                <a:cxn ang="0">
                  <a:pos x="connsiteX8197" y="connsiteY8197"/>
                </a:cxn>
                <a:cxn ang="0">
                  <a:pos x="connsiteX8198" y="connsiteY8198"/>
                </a:cxn>
                <a:cxn ang="0">
                  <a:pos x="connsiteX8199" y="connsiteY8199"/>
                </a:cxn>
                <a:cxn ang="0">
                  <a:pos x="connsiteX8200" y="connsiteY8200"/>
                </a:cxn>
                <a:cxn ang="0">
                  <a:pos x="connsiteX8201" y="connsiteY8201"/>
                </a:cxn>
                <a:cxn ang="0">
                  <a:pos x="connsiteX8202" y="connsiteY8202"/>
                </a:cxn>
                <a:cxn ang="0">
                  <a:pos x="connsiteX8203" y="connsiteY8203"/>
                </a:cxn>
                <a:cxn ang="0">
                  <a:pos x="connsiteX8204" y="connsiteY8204"/>
                </a:cxn>
                <a:cxn ang="0">
                  <a:pos x="connsiteX8205" y="connsiteY8205"/>
                </a:cxn>
                <a:cxn ang="0">
                  <a:pos x="connsiteX8206" y="connsiteY8206"/>
                </a:cxn>
                <a:cxn ang="0">
                  <a:pos x="connsiteX8207" y="connsiteY8207"/>
                </a:cxn>
                <a:cxn ang="0">
                  <a:pos x="connsiteX8208" y="connsiteY8208"/>
                </a:cxn>
                <a:cxn ang="0">
                  <a:pos x="connsiteX8209" y="connsiteY8209"/>
                </a:cxn>
                <a:cxn ang="0">
                  <a:pos x="connsiteX8210" y="connsiteY8210"/>
                </a:cxn>
                <a:cxn ang="0">
                  <a:pos x="connsiteX8211" y="connsiteY8211"/>
                </a:cxn>
                <a:cxn ang="0">
                  <a:pos x="connsiteX8212" y="connsiteY8212"/>
                </a:cxn>
                <a:cxn ang="0">
                  <a:pos x="connsiteX8213" y="connsiteY8213"/>
                </a:cxn>
                <a:cxn ang="0">
                  <a:pos x="connsiteX8214" y="connsiteY8214"/>
                </a:cxn>
                <a:cxn ang="0">
                  <a:pos x="connsiteX8215" y="connsiteY8215"/>
                </a:cxn>
                <a:cxn ang="0">
                  <a:pos x="connsiteX8216" y="connsiteY8216"/>
                </a:cxn>
                <a:cxn ang="0">
                  <a:pos x="connsiteX8217" y="connsiteY8217"/>
                </a:cxn>
                <a:cxn ang="0">
                  <a:pos x="connsiteX8218" y="connsiteY8218"/>
                </a:cxn>
                <a:cxn ang="0">
                  <a:pos x="connsiteX8219" y="connsiteY8219"/>
                </a:cxn>
                <a:cxn ang="0">
                  <a:pos x="connsiteX8220" y="connsiteY8220"/>
                </a:cxn>
                <a:cxn ang="0">
                  <a:pos x="connsiteX8221" y="connsiteY8221"/>
                </a:cxn>
                <a:cxn ang="0">
                  <a:pos x="connsiteX8222" y="connsiteY8222"/>
                </a:cxn>
                <a:cxn ang="0">
                  <a:pos x="connsiteX8223" y="connsiteY8223"/>
                </a:cxn>
                <a:cxn ang="0">
                  <a:pos x="connsiteX8224" y="connsiteY8224"/>
                </a:cxn>
                <a:cxn ang="0">
                  <a:pos x="connsiteX8225" y="connsiteY8225"/>
                </a:cxn>
                <a:cxn ang="0">
                  <a:pos x="connsiteX8226" y="connsiteY8226"/>
                </a:cxn>
                <a:cxn ang="0">
                  <a:pos x="connsiteX8227" y="connsiteY8227"/>
                </a:cxn>
                <a:cxn ang="0">
                  <a:pos x="connsiteX8228" y="connsiteY8228"/>
                </a:cxn>
                <a:cxn ang="0">
                  <a:pos x="connsiteX8229" y="connsiteY8229"/>
                </a:cxn>
                <a:cxn ang="0">
                  <a:pos x="connsiteX8230" y="connsiteY8230"/>
                </a:cxn>
                <a:cxn ang="0">
                  <a:pos x="connsiteX8231" y="connsiteY8231"/>
                </a:cxn>
                <a:cxn ang="0">
                  <a:pos x="connsiteX8232" y="connsiteY8232"/>
                </a:cxn>
                <a:cxn ang="0">
                  <a:pos x="connsiteX8233" y="connsiteY8233"/>
                </a:cxn>
                <a:cxn ang="0">
                  <a:pos x="connsiteX8234" y="connsiteY8234"/>
                </a:cxn>
                <a:cxn ang="0">
                  <a:pos x="connsiteX8235" y="connsiteY8235"/>
                </a:cxn>
                <a:cxn ang="0">
                  <a:pos x="connsiteX8236" y="connsiteY8236"/>
                </a:cxn>
                <a:cxn ang="0">
                  <a:pos x="connsiteX8237" y="connsiteY8237"/>
                </a:cxn>
                <a:cxn ang="0">
                  <a:pos x="connsiteX8238" y="connsiteY8238"/>
                </a:cxn>
                <a:cxn ang="0">
                  <a:pos x="connsiteX8239" y="connsiteY8239"/>
                </a:cxn>
                <a:cxn ang="0">
                  <a:pos x="connsiteX8240" y="connsiteY8240"/>
                </a:cxn>
                <a:cxn ang="0">
                  <a:pos x="connsiteX8241" y="connsiteY8241"/>
                </a:cxn>
                <a:cxn ang="0">
                  <a:pos x="connsiteX8242" y="connsiteY8242"/>
                </a:cxn>
                <a:cxn ang="0">
                  <a:pos x="connsiteX8243" y="connsiteY8243"/>
                </a:cxn>
                <a:cxn ang="0">
                  <a:pos x="connsiteX8244" y="connsiteY8244"/>
                </a:cxn>
                <a:cxn ang="0">
                  <a:pos x="connsiteX8245" y="connsiteY8245"/>
                </a:cxn>
                <a:cxn ang="0">
                  <a:pos x="connsiteX8246" y="connsiteY8246"/>
                </a:cxn>
                <a:cxn ang="0">
                  <a:pos x="connsiteX8247" y="connsiteY8247"/>
                </a:cxn>
                <a:cxn ang="0">
                  <a:pos x="connsiteX8248" y="connsiteY8248"/>
                </a:cxn>
                <a:cxn ang="0">
                  <a:pos x="connsiteX8249" y="connsiteY8249"/>
                </a:cxn>
                <a:cxn ang="0">
                  <a:pos x="connsiteX8250" y="connsiteY8250"/>
                </a:cxn>
                <a:cxn ang="0">
                  <a:pos x="connsiteX8251" y="connsiteY8251"/>
                </a:cxn>
                <a:cxn ang="0">
                  <a:pos x="connsiteX8252" y="connsiteY8252"/>
                </a:cxn>
                <a:cxn ang="0">
                  <a:pos x="connsiteX8253" y="connsiteY8253"/>
                </a:cxn>
                <a:cxn ang="0">
                  <a:pos x="connsiteX8254" y="connsiteY8254"/>
                </a:cxn>
                <a:cxn ang="0">
                  <a:pos x="connsiteX8255" y="connsiteY8255"/>
                </a:cxn>
                <a:cxn ang="0">
                  <a:pos x="connsiteX8256" y="connsiteY8256"/>
                </a:cxn>
                <a:cxn ang="0">
                  <a:pos x="connsiteX8257" y="connsiteY8257"/>
                </a:cxn>
                <a:cxn ang="0">
                  <a:pos x="connsiteX8258" y="connsiteY8258"/>
                </a:cxn>
                <a:cxn ang="0">
                  <a:pos x="connsiteX8259" y="connsiteY8259"/>
                </a:cxn>
                <a:cxn ang="0">
                  <a:pos x="connsiteX8260" y="connsiteY8260"/>
                </a:cxn>
                <a:cxn ang="0">
                  <a:pos x="connsiteX8261" y="connsiteY8261"/>
                </a:cxn>
                <a:cxn ang="0">
                  <a:pos x="connsiteX8262" y="connsiteY8262"/>
                </a:cxn>
                <a:cxn ang="0">
                  <a:pos x="connsiteX8263" y="connsiteY8263"/>
                </a:cxn>
                <a:cxn ang="0">
                  <a:pos x="connsiteX8264" y="connsiteY8264"/>
                </a:cxn>
                <a:cxn ang="0">
                  <a:pos x="connsiteX8265" y="connsiteY8265"/>
                </a:cxn>
                <a:cxn ang="0">
                  <a:pos x="connsiteX8266" y="connsiteY8266"/>
                </a:cxn>
                <a:cxn ang="0">
                  <a:pos x="connsiteX8267" y="connsiteY8267"/>
                </a:cxn>
                <a:cxn ang="0">
                  <a:pos x="connsiteX8268" y="connsiteY8268"/>
                </a:cxn>
                <a:cxn ang="0">
                  <a:pos x="connsiteX8269" y="connsiteY8269"/>
                </a:cxn>
                <a:cxn ang="0">
                  <a:pos x="connsiteX8270" y="connsiteY8270"/>
                </a:cxn>
                <a:cxn ang="0">
                  <a:pos x="connsiteX8271" y="connsiteY8271"/>
                </a:cxn>
                <a:cxn ang="0">
                  <a:pos x="connsiteX8272" y="connsiteY8272"/>
                </a:cxn>
                <a:cxn ang="0">
                  <a:pos x="connsiteX8273" y="connsiteY8273"/>
                </a:cxn>
                <a:cxn ang="0">
                  <a:pos x="connsiteX8274" y="connsiteY8274"/>
                </a:cxn>
                <a:cxn ang="0">
                  <a:pos x="connsiteX8275" y="connsiteY8275"/>
                </a:cxn>
                <a:cxn ang="0">
                  <a:pos x="connsiteX8276" y="connsiteY8276"/>
                </a:cxn>
                <a:cxn ang="0">
                  <a:pos x="connsiteX8277" y="connsiteY8277"/>
                </a:cxn>
                <a:cxn ang="0">
                  <a:pos x="connsiteX8278" y="connsiteY8278"/>
                </a:cxn>
                <a:cxn ang="0">
                  <a:pos x="connsiteX8279" y="connsiteY8279"/>
                </a:cxn>
                <a:cxn ang="0">
                  <a:pos x="connsiteX8280" y="connsiteY8280"/>
                </a:cxn>
                <a:cxn ang="0">
                  <a:pos x="connsiteX8281" y="connsiteY8281"/>
                </a:cxn>
                <a:cxn ang="0">
                  <a:pos x="connsiteX8282" y="connsiteY8282"/>
                </a:cxn>
                <a:cxn ang="0">
                  <a:pos x="connsiteX8283" y="connsiteY8283"/>
                </a:cxn>
                <a:cxn ang="0">
                  <a:pos x="connsiteX8284" y="connsiteY8284"/>
                </a:cxn>
                <a:cxn ang="0">
                  <a:pos x="connsiteX8285" y="connsiteY8285"/>
                </a:cxn>
                <a:cxn ang="0">
                  <a:pos x="connsiteX8286" y="connsiteY8286"/>
                </a:cxn>
                <a:cxn ang="0">
                  <a:pos x="connsiteX8287" y="connsiteY8287"/>
                </a:cxn>
                <a:cxn ang="0">
                  <a:pos x="connsiteX8288" y="connsiteY8288"/>
                </a:cxn>
                <a:cxn ang="0">
                  <a:pos x="connsiteX8289" y="connsiteY8289"/>
                </a:cxn>
                <a:cxn ang="0">
                  <a:pos x="connsiteX8290" y="connsiteY8290"/>
                </a:cxn>
                <a:cxn ang="0">
                  <a:pos x="connsiteX8291" y="connsiteY8291"/>
                </a:cxn>
                <a:cxn ang="0">
                  <a:pos x="connsiteX8292" y="connsiteY8292"/>
                </a:cxn>
                <a:cxn ang="0">
                  <a:pos x="connsiteX8293" y="connsiteY8293"/>
                </a:cxn>
                <a:cxn ang="0">
                  <a:pos x="connsiteX8294" y="connsiteY8294"/>
                </a:cxn>
                <a:cxn ang="0">
                  <a:pos x="connsiteX8295" y="connsiteY8295"/>
                </a:cxn>
                <a:cxn ang="0">
                  <a:pos x="connsiteX8296" y="connsiteY8296"/>
                </a:cxn>
                <a:cxn ang="0">
                  <a:pos x="connsiteX8297" y="connsiteY8297"/>
                </a:cxn>
                <a:cxn ang="0">
                  <a:pos x="connsiteX8298" y="connsiteY8298"/>
                </a:cxn>
                <a:cxn ang="0">
                  <a:pos x="connsiteX8299" y="connsiteY8299"/>
                </a:cxn>
                <a:cxn ang="0">
                  <a:pos x="connsiteX8300" y="connsiteY8300"/>
                </a:cxn>
                <a:cxn ang="0">
                  <a:pos x="connsiteX8301" y="connsiteY8301"/>
                </a:cxn>
                <a:cxn ang="0">
                  <a:pos x="connsiteX8302" y="connsiteY8302"/>
                </a:cxn>
                <a:cxn ang="0">
                  <a:pos x="connsiteX8303" y="connsiteY8303"/>
                </a:cxn>
                <a:cxn ang="0">
                  <a:pos x="connsiteX8304" y="connsiteY8304"/>
                </a:cxn>
                <a:cxn ang="0">
                  <a:pos x="connsiteX8305" y="connsiteY8305"/>
                </a:cxn>
                <a:cxn ang="0">
                  <a:pos x="connsiteX8306" y="connsiteY8306"/>
                </a:cxn>
                <a:cxn ang="0">
                  <a:pos x="connsiteX8307" y="connsiteY8307"/>
                </a:cxn>
                <a:cxn ang="0">
                  <a:pos x="connsiteX8308" y="connsiteY8308"/>
                </a:cxn>
                <a:cxn ang="0">
                  <a:pos x="connsiteX8309" y="connsiteY8309"/>
                </a:cxn>
                <a:cxn ang="0">
                  <a:pos x="connsiteX8310" y="connsiteY8310"/>
                </a:cxn>
                <a:cxn ang="0">
                  <a:pos x="connsiteX8311" y="connsiteY8311"/>
                </a:cxn>
                <a:cxn ang="0">
                  <a:pos x="connsiteX8312" y="connsiteY8312"/>
                </a:cxn>
                <a:cxn ang="0">
                  <a:pos x="connsiteX8313" y="connsiteY8313"/>
                </a:cxn>
                <a:cxn ang="0">
                  <a:pos x="connsiteX8314" y="connsiteY8314"/>
                </a:cxn>
                <a:cxn ang="0">
                  <a:pos x="connsiteX8315" y="connsiteY8315"/>
                </a:cxn>
                <a:cxn ang="0">
                  <a:pos x="connsiteX8316" y="connsiteY8316"/>
                </a:cxn>
                <a:cxn ang="0">
                  <a:pos x="connsiteX8317" y="connsiteY8317"/>
                </a:cxn>
                <a:cxn ang="0">
                  <a:pos x="connsiteX8318" y="connsiteY8318"/>
                </a:cxn>
                <a:cxn ang="0">
                  <a:pos x="connsiteX8319" y="connsiteY8319"/>
                </a:cxn>
                <a:cxn ang="0">
                  <a:pos x="connsiteX8320" y="connsiteY8320"/>
                </a:cxn>
                <a:cxn ang="0">
                  <a:pos x="connsiteX8321" y="connsiteY8321"/>
                </a:cxn>
                <a:cxn ang="0">
                  <a:pos x="connsiteX8322" y="connsiteY8322"/>
                </a:cxn>
                <a:cxn ang="0">
                  <a:pos x="connsiteX8323" y="connsiteY8323"/>
                </a:cxn>
                <a:cxn ang="0">
                  <a:pos x="connsiteX8324" y="connsiteY8324"/>
                </a:cxn>
                <a:cxn ang="0">
                  <a:pos x="connsiteX8325" y="connsiteY8325"/>
                </a:cxn>
                <a:cxn ang="0">
                  <a:pos x="connsiteX8326" y="connsiteY8326"/>
                </a:cxn>
                <a:cxn ang="0">
                  <a:pos x="connsiteX8327" y="connsiteY8327"/>
                </a:cxn>
                <a:cxn ang="0">
                  <a:pos x="connsiteX8328" y="connsiteY8328"/>
                </a:cxn>
                <a:cxn ang="0">
                  <a:pos x="connsiteX8329" y="connsiteY8329"/>
                </a:cxn>
                <a:cxn ang="0">
                  <a:pos x="connsiteX8330" y="connsiteY8330"/>
                </a:cxn>
                <a:cxn ang="0">
                  <a:pos x="connsiteX8331" y="connsiteY8331"/>
                </a:cxn>
                <a:cxn ang="0">
                  <a:pos x="connsiteX8332" y="connsiteY8332"/>
                </a:cxn>
                <a:cxn ang="0">
                  <a:pos x="connsiteX8333" y="connsiteY8333"/>
                </a:cxn>
                <a:cxn ang="0">
                  <a:pos x="connsiteX8334" y="connsiteY8334"/>
                </a:cxn>
                <a:cxn ang="0">
                  <a:pos x="connsiteX8335" y="connsiteY8335"/>
                </a:cxn>
                <a:cxn ang="0">
                  <a:pos x="connsiteX8336" y="connsiteY8336"/>
                </a:cxn>
                <a:cxn ang="0">
                  <a:pos x="connsiteX8337" y="connsiteY8337"/>
                </a:cxn>
                <a:cxn ang="0">
                  <a:pos x="connsiteX8338" y="connsiteY8338"/>
                </a:cxn>
                <a:cxn ang="0">
                  <a:pos x="connsiteX8339" y="connsiteY8339"/>
                </a:cxn>
                <a:cxn ang="0">
                  <a:pos x="connsiteX8340" y="connsiteY8340"/>
                </a:cxn>
                <a:cxn ang="0">
                  <a:pos x="connsiteX8341" y="connsiteY8341"/>
                </a:cxn>
                <a:cxn ang="0">
                  <a:pos x="connsiteX8342" y="connsiteY8342"/>
                </a:cxn>
                <a:cxn ang="0">
                  <a:pos x="connsiteX8343" y="connsiteY8343"/>
                </a:cxn>
                <a:cxn ang="0">
                  <a:pos x="connsiteX8344" y="connsiteY8344"/>
                </a:cxn>
                <a:cxn ang="0">
                  <a:pos x="connsiteX8345" y="connsiteY8345"/>
                </a:cxn>
                <a:cxn ang="0">
                  <a:pos x="connsiteX8346" y="connsiteY8346"/>
                </a:cxn>
                <a:cxn ang="0">
                  <a:pos x="connsiteX8347" y="connsiteY8347"/>
                </a:cxn>
                <a:cxn ang="0">
                  <a:pos x="connsiteX8348" y="connsiteY8348"/>
                </a:cxn>
                <a:cxn ang="0">
                  <a:pos x="connsiteX8349" y="connsiteY8349"/>
                </a:cxn>
                <a:cxn ang="0">
                  <a:pos x="connsiteX8350" y="connsiteY8350"/>
                </a:cxn>
                <a:cxn ang="0">
                  <a:pos x="connsiteX8351" y="connsiteY8351"/>
                </a:cxn>
                <a:cxn ang="0">
                  <a:pos x="connsiteX8352" y="connsiteY8352"/>
                </a:cxn>
                <a:cxn ang="0">
                  <a:pos x="connsiteX8353" y="connsiteY8353"/>
                </a:cxn>
                <a:cxn ang="0">
                  <a:pos x="connsiteX8354" y="connsiteY8354"/>
                </a:cxn>
                <a:cxn ang="0">
                  <a:pos x="connsiteX8355" y="connsiteY8355"/>
                </a:cxn>
                <a:cxn ang="0">
                  <a:pos x="connsiteX8356" y="connsiteY8356"/>
                </a:cxn>
                <a:cxn ang="0">
                  <a:pos x="connsiteX8357" y="connsiteY8357"/>
                </a:cxn>
                <a:cxn ang="0">
                  <a:pos x="connsiteX8358" y="connsiteY8358"/>
                </a:cxn>
                <a:cxn ang="0">
                  <a:pos x="connsiteX8359" y="connsiteY8359"/>
                </a:cxn>
                <a:cxn ang="0">
                  <a:pos x="connsiteX8360" y="connsiteY8360"/>
                </a:cxn>
                <a:cxn ang="0">
                  <a:pos x="connsiteX8361" y="connsiteY8361"/>
                </a:cxn>
                <a:cxn ang="0">
                  <a:pos x="connsiteX8362" y="connsiteY8362"/>
                </a:cxn>
                <a:cxn ang="0">
                  <a:pos x="connsiteX8363" y="connsiteY8363"/>
                </a:cxn>
                <a:cxn ang="0">
                  <a:pos x="connsiteX8364" y="connsiteY8364"/>
                </a:cxn>
                <a:cxn ang="0">
                  <a:pos x="connsiteX8365" y="connsiteY8365"/>
                </a:cxn>
                <a:cxn ang="0">
                  <a:pos x="connsiteX8366" y="connsiteY8366"/>
                </a:cxn>
                <a:cxn ang="0">
                  <a:pos x="connsiteX8367" y="connsiteY8367"/>
                </a:cxn>
                <a:cxn ang="0">
                  <a:pos x="connsiteX8368" y="connsiteY8368"/>
                </a:cxn>
                <a:cxn ang="0">
                  <a:pos x="connsiteX8369" y="connsiteY8369"/>
                </a:cxn>
                <a:cxn ang="0">
                  <a:pos x="connsiteX8370" y="connsiteY8370"/>
                </a:cxn>
                <a:cxn ang="0">
                  <a:pos x="connsiteX8371" y="connsiteY8371"/>
                </a:cxn>
                <a:cxn ang="0">
                  <a:pos x="connsiteX8372" y="connsiteY8372"/>
                </a:cxn>
                <a:cxn ang="0">
                  <a:pos x="connsiteX8373" y="connsiteY8373"/>
                </a:cxn>
                <a:cxn ang="0">
                  <a:pos x="connsiteX8374" y="connsiteY8374"/>
                </a:cxn>
                <a:cxn ang="0">
                  <a:pos x="connsiteX8375" y="connsiteY8375"/>
                </a:cxn>
                <a:cxn ang="0">
                  <a:pos x="connsiteX8376" y="connsiteY8376"/>
                </a:cxn>
                <a:cxn ang="0">
                  <a:pos x="connsiteX8377" y="connsiteY8377"/>
                </a:cxn>
                <a:cxn ang="0">
                  <a:pos x="connsiteX8378" y="connsiteY8378"/>
                </a:cxn>
                <a:cxn ang="0">
                  <a:pos x="connsiteX8379" y="connsiteY8379"/>
                </a:cxn>
                <a:cxn ang="0">
                  <a:pos x="connsiteX8380" y="connsiteY8380"/>
                </a:cxn>
                <a:cxn ang="0">
                  <a:pos x="connsiteX8381" y="connsiteY8381"/>
                </a:cxn>
                <a:cxn ang="0">
                  <a:pos x="connsiteX8382" y="connsiteY8382"/>
                </a:cxn>
                <a:cxn ang="0">
                  <a:pos x="connsiteX8383" y="connsiteY8383"/>
                </a:cxn>
                <a:cxn ang="0">
                  <a:pos x="connsiteX8384" y="connsiteY8384"/>
                </a:cxn>
                <a:cxn ang="0">
                  <a:pos x="connsiteX8385" y="connsiteY8385"/>
                </a:cxn>
                <a:cxn ang="0">
                  <a:pos x="connsiteX8386" y="connsiteY8386"/>
                </a:cxn>
                <a:cxn ang="0">
                  <a:pos x="connsiteX8387" y="connsiteY8387"/>
                </a:cxn>
                <a:cxn ang="0">
                  <a:pos x="connsiteX8388" y="connsiteY8388"/>
                </a:cxn>
                <a:cxn ang="0">
                  <a:pos x="connsiteX8389" y="connsiteY8389"/>
                </a:cxn>
                <a:cxn ang="0">
                  <a:pos x="connsiteX8390" y="connsiteY8390"/>
                </a:cxn>
                <a:cxn ang="0">
                  <a:pos x="connsiteX8391" y="connsiteY8391"/>
                </a:cxn>
                <a:cxn ang="0">
                  <a:pos x="connsiteX8392" y="connsiteY8392"/>
                </a:cxn>
                <a:cxn ang="0">
                  <a:pos x="connsiteX8393" y="connsiteY8393"/>
                </a:cxn>
                <a:cxn ang="0">
                  <a:pos x="connsiteX8394" y="connsiteY8394"/>
                </a:cxn>
                <a:cxn ang="0">
                  <a:pos x="connsiteX8395" y="connsiteY8395"/>
                </a:cxn>
                <a:cxn ang="0">
                  <a:pos x="connsiteX8396" y="connsiteY8396"/>
                </a:cxn>
                <a:cxn ang="0">
                  <a:pos x="connsiteX8397" y="connsiteY8397"/>
                </a:cxn>
                <a:cxn ang="0">
                  <a:pos x="connsiteX8398" y="connsiteY8398"/>
                </a:cxn>
                <a:cxn ang="0">
                  <a:pos x="connsiteX8399" y="connsiteY8399"/>
                </a:cxn>
                <a:cxn ang="0">
                  <a:pos x="connsiteX8400" y="connsiteY8400"/>
                </a:cxn>
                <a:cxn ang="0">
                  <a:pos x="connsiteX8401" y="connsiteY8401"/>
                </a:cxn>
                <a:cxn ang="0">
                  <a:pos x="connsiteX8402" y="connsiteY8402"/>
                </a:cxn>
                <a:cxn ang="0">
                  <a:pos x="connsiteX8403" y="connsiteY8403"/>
                </a:cxn>
                <a:cxn ang="0">
                  <a:pos x="connsiteX8404" y="connsiteY8404"/>
                </a:cxn>
                <a:cxn ang="0">
                  <a:pos x="connsiteX8405" y="connsiteY8405"/>
                </a:cxn>
                <a:cxn ang="0">
                  <a:pos x="connsiteX8406" y="connsiteY8406"/>
                </a:cxn>
                <a:cxn ang="0">
                  <a:pos x="connsiteX8407" y="connsiteY8407"/>
                </a:cxn>
                <a:cxn ang="0">
                  <a:pos x="connsiteX8408" y="connsiteY8408"/>
                </a:cxn>
                <a:cxn ang="0">
                  <a:pos x="connsiteX8409" y="connsiteY8409"/>
                </a:cxn>
                <a:cxn ang="0">
                  <a:pos x="connsiteX8410" y="connsiteY8410"/>
                </a:cxn>
                <a:cxn ang="0">
                  <a:pos x="connsiteX8411" y="connsiteY8411"/>
                </a:cxn>
                <a:cxn ang="0">
                  <a:pos x="connsiteX8412" y="connsiteY8412"/>
                </a:cxn>
                <a:cxn ang="0">
                  <a:pos x="connsiteX8413" y="connsiteY8413"/>
                </a:cxn>
                <a:cxn ang="0">
                  <a:pos x="connsiteX8414" y="connsiteY8414"/>
                </a:cxn>
                <a:cxn ang="0">
                  <a:pos x="connsiteX8415" y="connsiteY8415"/>
                </a:cxn>
                <a:cxn ang="0">
                  <a:pos x="connsiteX8416" y="connsiteY8416"/>
                </a:cxn>
                <a:cxn ang="0">
                  <a:pos x="connsiteX8417" y="connsiteY8417"/>
                </a:cxn>
                <a:cxn ang="0">
                  <a:pos x="connsiteX8418" y="connsiteY8418"/>
                </a:cxn>
                <a:cxn ang="0">
                  <a:pos x="connsiteX8419" y="connsiteY8419"/>
                </a:cxn>
                <a:cxn ang="0">
                  <a:pos x="connsiteX8420" y="connsiteY8420"/>
                </a:cxn>
                <a:cxn ang="0">
                  <a:pos x="connsiteX8421" y="connsiteY8421"/>
                </a:cxn>
                <a:cxn ang="0">
                  <a:pos x="connsiteX8422" y="connsiteY8422"/>
                </a:cxn>
                <a:cxn ang="0">
                  <a:pos x="connsiteX8423" y="connsiteY8423"/>
                </a:cxn>
                <a:cxn ang="0">
                  <a:pos x="connsiteX8424" y="connsiteY8424"/>
                </a:cxn>
                <a:cxn ang="0">
                  <a:pos x="connsiteX8425" y="connsiteY8425"/>
                </a:cxn>
                <a:cxn ang="0">
                  <a:pos x="connsiteX8426" y="connsiteY8426"/>
                </a:cxn>
                <a:cxn ang="0">
                  <a:pos x="connsiteX8427" y="connsiteY8427"/>
                </a:cxn>
                <a:cxn ang="0">
                  <a:pos x="connsiteX8428" y="connsiteY8428"/>
                </a:cxn>
                <a:cxn ang="0">
                  <a:pos x="connsiteX8429" y="connsiteY8429"/>
                </a:cxn>
                <a:cxn ang="0">
                  <a:pos x="connsiteX8430" y="connsiteY8430"/>
                </a:cxn>
                <a:cxn ang="0">
                  <a:pos x="connsiteX8431" y="connsiteY8431"/>
                </a:cxn>
                <a:cxn ang="0">
                  <a:pos x="connsiteX8432" y="connsiteY8432"/>
                </a:cxn>
                <a:cxn ang="0">
                  <a:pos x="connsiteX8433" y="connsiteY8433"/>
                </a:cxn>
                <a:cxn ang="0">
                  <a:pos x="connsiteX8434" y="connsiteY8434"/>
                </a:cxn>
                <a:cxn ang="0">
                  <a:pos x="connsiteX8435" y="connsiteY8435"/>
                </a:cxn>
                <a:cxn ang="0">
                  <a:pos x="connsiteX8436" y="connsiteY8436"/>
                </a:cxn>
                <a:cxn ang="0">
                  <a:pos x="connsiteX8437" y="connsiteY8437"/>
                </a:cxn>
                <a:cxn ang="0">
                  <a:pos x="connsiteX8438" y="connsiteY8438"/>
                </a:cxn>
                <a:cxn ang="0">
                  <a:pos x="connsiteX8439" y="connsiteY8439"/>
                </a:cxn>
                <a:cxn ang="0">
                  <a:pos x="connsiteX8440" y="connsiteY8440"/>
                </a:cxn>
                <a:cxn ang="0">
                  <a:pos x="connsiteX8441" y="connsiteY8441"/>
                </a:cxn>
                <a:cxn ang="0">
                  <a:pos x="connsiteX8442" y="connsiteY8442"/>
                </a:cxn>
                <a:cxn ang="0">
                  <a:pos x="connsiteX8443" y="connsiteY8443"/>
                </a:cxn>
                <a:cxn ang="0">
                  <a:pos x="connsiteX8444" y="connsiteY8444"/>
                </a:cxn>
                <a:cxn ang="0">
                  <a:pos x="connsiteX8445" y="connsiteY8445"/>
                </a:cxn>
                <a:cxn ang="0">
                  <a:pos x="connsiteX8446" y="connsiteY8446"/>
                </a:cxn>
                <a:cxn ang="0">
                  <a:pos x="connsiteX8447" y="connsiteY8447"/>
                </a:cxn>
                <a:cxn ang="0">
                  <a:pos x="connsiteX8448" y="connsiteY8448"/>
                </a:cxn>
                <a:cxn ang="0">
                  <a:pos x="connsiteX8449" y="connsiteY8449"/>
                </a:cxn>
                <a:cxn ang="0">
                  <a:pos x="connsiteX8450" y="connsiteY8450"/>
                </a:cxn>
                <a:cxn ang="0">
                  <a:pos x="connsiteX8451" y="connsiteY8451"/>
                </a:cxn>
                <a:cxn ang="0">
                  <a:pos x="connsiteX8452" y="connsiteY8452"/>
                </a:cxn>
                <a:cxn ang="0">
                  <a:pos x="connsiteX8453" y="connsiteY8453"/>
                </a:cxn>
                <a:cxn ang="0">
                  <a:pos x="connsiteX8454" y="connsiteY8454"/>
                </a:cxn>
                <a:cxn ang="0">
                  <a:pos x="connsiteX8455" y="connsiteY8455"/>
                </a:cxn>
                <a:cxn ang="0">
                  <a:pos x="connsiteX8456" y="connsiteY8456"/>
                </a:cxn>
                <a:cxn ang="0">
                  <a:pos x="connsiteX8457" y="connsiteY8457"/>
                </a:cxn>
                <a:cxn ang="0">
                  <a:pos x="connsiteX8458" y="connsiteY8458"/>
                </a:cxn>
                <a:cxn ang="0">
                  <a:pos x="connsiteX8459" y="connsiteY8459"/>
                </a:cxn>
                <a:cxn ang="0">
                  <a:pos x="connsiteX8460" y="connsiteY8460"/>
                </a:cxn>
                <a:cxn ang="0">
                  <a:pos x="connsiteX8461" y="connsiteY8461"/>
                </a:cxn>
                <a:cxn ang="0">
                  <a:pos x="connsiteX8462" y="connsiteY8462"/>
                </a:cxn>
                <a:cxn ang="0">
                  <a:pos x="connsiteX8463" y="connsiteY8463"/>
                </a:cxn>
                <a:cxn ang="0">
                  <a:pos x="connsiteX8464" y="connsiteY8464"/>
                </a:cxn>
                <a:cxn ang="0">
                  <a:pos x="connsiteX8465" y="connsiteY8465"/>
                </a:cxn>
                <a:cxn ang="0">
                  <a:pos x="connsiteX8466" y="connsiteY8466"/>
                </a:cxn>
                <a:cxn ang="0">
                  <a:pos x="connsiteX8467" y="connsiteY8467"/>
                </a:cxn>
                <a:cxn ang="0">
                  <a:pos x="connsiteX8468" y="connsiteY8468"/>
                </a:cxn>
                <a:cxn ang="0">
                  <a:pos x="connsiteX8469" y="connsiteY8469"/>
                </a:cxn>
                <a:cxn ang="0">
                  <a:pos x="connsiteX8470" y="connsiteY8470"/>
                </a:cxn>
                <a:cxn ang="0">
                  <a:pos x="connsiteX8471" y="connsiteY8471"/>
                </a:cxn>
                <a:cxn ang="0">
                  <a:pos x="connsiteX8472" y="connsiteY8472"/>
                </a:cxn>
                <a:cxn ang="0">
                  <a:pos x="connsiteX8473" y="connsiteY8473"/>
                </a:cxn>
                <a:cxn ang="0">
                  <a:pos x="connsiteX8474" y="connsiteY8474"/>
                </a:cxn>
                <a:cxn ang="0">
                  <a:pos x="connsiteX8475" y="connsiteY8475"/>
                </a:cxn>
                <a:cxn ang="0">
                  <a:pos x="connsiteX8476" y="connsiteY8476"/>
                </a:cxn>
                <a:cxn ang="0">
                  <a:pos x="connsiteX8477" y="connsiteY8477"/>
                </a:cxn>
                <a:cxn ang="0">
                  <a:pos x="connsiteX8478" y="connsiteY8478"/>
                </a:cxn>
                <a:cxn ang="0">
                  <a:pos x="connsiteX8479" y="connsiteY8479"/>
                </a:cxn>
                <a:cxn ang="0">
                  <a:pos x="connsiteX8480" y="connsiteY8480"/>
                </a:cxn>
                <a:cxn ang="0">
                  <a:pos x="connsiteX8481" y="connsiteY8481"/>
                </a:cxn>
                <a:cxn ang="0">
                  <a:pos x="connsiteX8482" y="connsiteY8482"/>
                </a:cxn>
                <a:cxn ang="0">
                  <a:pos x="connsiteX8483" y="connsiteY8483"/>
                </a:cxn>
                <a:cxn ang="0">
                  <a:pos x="connsiteX8484" y="connsiteY8484"/>
                </a:cxn>
                <a:cxn ang="0">
                  <a:pos x="connsiteX8485" y="connsiteY8485"/>
                </a:cxn>
                <a:cxn ang="0">
                  <a:pos x="connsiteX8486" y="connsiteY8486"/>
                </a:cxn>
                <a:cxn ang="0">
                  <a:pos x="connsiteX8487" y="connsiteY8487"/>
                </a:cxn>
                <a:cxn ang="0">
                  <a:pos x="connsiteX8488" y="connsiteY8488"/>
                </a:cxn>
                <a:cxn ang="0">
                  <a:pos x="connsiteX8489" y="connsiteY8489"/>
                </a:cxn>
                <a:cxn ang="0">
                  <a:pos x="connsiteX8490" y="connsiteY8490"/>
                </a:cxn>
                <a:cxn ang="0">
                  <a:pos x="connsiteX8491" y="connsiteY8491"/>
                </a:cxn>
                <a:cxn ang="0">
                  <a:pos x="connsiteX8492" y="connsiteY8492"/>
                </a:cxn>
                <a:cxn ang="0">
                  <a:pos x="connsiteX8493" y="connsiteY8493"/>
                </a:cxn>
                <a:cxn ang="0">
                  <a:pos x="connsiteX8494" y="connsiteY8494"/>
                </a:cxn>
                <a:cxn ang="0">
                  <a:pos x="connsiteX8495" y="connsiteY8495"/>
                </a:cxn>
                <a:cxn ang="0">
                  <a:pos x="connsiteX8496" y="connsiteY8496"/>
                </a:cxn>
                <a:cxn ang="0">
                  <a:pos x="connsiteX8497" y="connsiteY8497"/>
                </a:cxn>
                <a:cxn ang="0">
                  <a:pos x="connsiteX8498" y="connsiteY8498"/>
                </a:cxn>
                <a:cxn ang="0">
                  <a:pos x="connsiteX8499" y="connsiteY8499"/>
                </a:cxn>
                <a:cxn ang="0">
                  <a:pos x="connsiteX8500" y="connsiteY8500"/>
                </a:cxn>
                <a:cxn ang="0">
                  <a:pos x="connsiteX8501" y="connsiteY8501"/>
                </a:cxn>
                <a:cxn ang="0">
                  <a:pos x="connsiteX8502" y="connsiteY8502"/>
                </a:cxn>
                <a:cxn ang="0">
                  <a:pos x="connsiteX8503" y="connsiteY8503"/>
                </a:cxn>
                <a:cxn ang="0">
                  <a:pos x="connsiteX8504" y="connsiteY8504"/>
                </a:cxn>
                <a:cxn ang="0">
                  <a:pos x="connsiteX8505" y="connsiteY8505"/>
                </a:cxn>
                <a:cxn ang="0">
                  <a:pos x="connsiteX8506" y="connsiteY8506"/>
                </a:cxn>
                <a:cxn ang="0">
                  <a:pos x="connsiteX8507" y="connsiteY8507"/>
                </a:cxn>
                <a:cxn ang="0">
                  <a:pos x="connsiteX8508" y="connsiteY8508"/>
                </a:cxn>
                <a:cxn ang="0">
                  <a:pos x="connsiteX8509" y="connsiteY8509"/>
                </a:cxn>
                <a:cxn ang="0">
                  <a:pos x="connsiteX8510" y="connsiteY8510"/>
                </a:cxn>
                <a:cxn ang="0">
                  <a:pos x="connsiteX8511" y="connsiteY8511"/>
                </a:cxn>
                <a:cxn ang="0">
                  <a:pos x="connsiteX8512" y="connsiteY8512"/>
                </a:cxn>
                <a:cxn ang="0">
                  <a:pos x="connsiteX8513" y="connsiteY8513"/>
                </a:cxn>
                <a:cxn ang="0">
                  <a:pos x="connsiteX8514" y="connsiteY8514"/>
                </a:cxn>
                <a:cxn ang="0">
                  <a:pos x="connsiteX8515" y="connsiteY8515"/>
                </a:cxn>
                <a:cxn ang="0">
                  <a:pos x="connsiteX8516" y="connsiteY8516"/>
                </a:cxn>
                <a:cxn ang="0">
                  <a:pos x="connsiteX8517" y="connsiteY8517"/>
                </a:cxn>
                <a:cxn ang="0">
                  <a:pos x="connsiteX8518" y="connsiteY8518"/>
                </a:cxn>
                <a:cxn ang="0">
                  <a:pos x="connsiteX8519" y="connsiteY8519"/>
                </a:cxn>
                <a:cxn ang="0">
                  <a:pos x="connsiteX8520" y="connsiteY8520"/>
                </a:cxn>
                <a:cxn ang="0">
                  <a:pos x="connsiteX8521" y="connsiteY8521"/>
                </a:cxn>
                <a:cxn ang="0">
                  <a:pos x="connsiteX8522" y="connsiteY8522"/>
                </a:cxn>
                <a:cxn ang="0">
                  <a:pos x="connsiteX8523" y="connsiteY8523"/>
                </a:cxn>
                <a:cxn ang="0">
                  <a:pos x="connsiteX8524" y="connsiteY8524"/>
                </a:cxn>
                <a:cxn ang="0">
                  <a:pos x="connsiteX8525" y="connsiteY8525"/>
                </a:cxn>
                <a:cxn ang="0">
                  <a:pos x="connsiteX8526" y="connsiteY8526"/>
                </a:cxn>
                <a:cxn ang="0">
                  <a:pos x="connsiteX8527" y="connsiteY8527"/>
                </a:cxn>
                <a:cxn ang="0">
                  <a:pos x="connsiteX8528" y="connsiteY8528"/>
                </a:cxn>
                <a:cxn ang="0">
                  <a:pos x="connsiteX8529" y="connsiteY8529"/>
                </a:cxn>
                <a:cxn ang="0">
                  <a:pos x="connsiteX8530" y="connsiteY8530"/>
                </a:cxn>
                <a:cxn ang="0">
                  <a:pos x="connsiteX8531" y="connsiteY8531"/>
                </a:cxn>
                <a:cxn ang="0">
                  <a:pos x="connsiteX8532" y="connsiteY8532"/>
                </a:cxn>
                <a:cxn ang="0">
                  <a:pos x="connsiteX8533" y="connsiteY8533"/>
                </a:cxn>
                <a:cxn ang="0">
                  <a:pos x="connsiteX8534" y="connsiteY8534"/>
                </a:cxn>
                <a:cxn ang="0">
                  <a:pos x="connsiteX8535" y="connsiteY8535"/>
                </a:cxn>
                <a:cxn ang="0">
                  <a:pos x="connsiteX8536" y="connsiteY8536"/>
                </a:cxn>
                <a:cxn ang="0">
                  <a:pos x="connsiteX8537" y="connsiteY8537"/>
                </a:cxn>
                <a:cxn ang="0">
                  <a:pos x="connsiteX8538" y="connsiteY8538"/>
                </a:cxn>
                <a:cxn ang="0">
                  <a:pos x="connsiteX8539" y="connsiteY8539"/>
                </a:cxn>
                <a:cxn ang="0">
                  <a:pos x="connsiteX8540" y="connsiteY8540"/>
                </a:cxn>
                <a:cxn ang="0">
                  <a:pos x="connsiteX8541" y="connsiteY8541"/>
                </a:cxn>
                <a:cxn ang="0">
                  <a:pos x="connsiteX8542" y="connsiteY8542"/>
                </a:cxn>
                <a:cxn ang="0">
                  <a:pos x="connsiteX8543" y="connsiteY8543"/>
                </a:cxn>
                <a:cxn ang="0">
                  <a:pos x="connsiteX8544" y="connsiteY8544"/>
                </a:cxn>
                <a:cxn ang="0">
                  <a:pos x="connsiteX8545" y="connsiteY8545"/>
                </a:cxn>
                <a:cxn ang="0">
                  <a:pos x="connsiteX8546" y="connsiteY8546"/>
                </a:cxn>
                <a:cxn ang="0">
                  <a:pos x="connsiteX8547" y="connsiteY8547"/>
                </a:cxn>
                <a:cxn ang="0">
                  <a:pos x="connsiteX8548" y="connsiteY8548"/>
                </a:cxn>
                <a:cxn ang="0">
                  <a:pos x="connsiteX8549" y="connsiteY8549"/>
                </a:cxn>
                <a:cxn ang="0">
                  <a:pos x="connsiteX8550" y="connsiteY8550"/>
                </a:cxn>
                <a:cxn ang="0">
                  <a:pos x="connsiteX8551" y="connsiteY8551"/>
                </a:cxn>
                <a:cxn ang="0">
                  <a:pos x="connsiteX8552" y="connsiteY8552"/>
                </a:cxn>
                <a:cxn ang="0">
                  <a:pos x="connsiteX8553" y="connsiteY8553"/>
                </a:cxn>
                <a:cxn ang="0">
                  <a:pos x="connsiteX8554" y="connsiteY8554"/>
                </a:cxn>
                <a:cxn ang="0">
                  <a:pos x="connsiteX8555" y="connsiteY8555"/>
                </a:cxn>
                <a:cxn ang="0">
                  <a:pos x="connsiteX8556" y="connsiteY8556"/>
                </a:cxn>
                <a:cxn ang="0">
                  <a:pos x="connsiteX8557" y="connsiteY8557"/>
                </a:cxn>
                <a:cxn ang="0">
                  <a:pos x="connsiteX8558" y="connsiteY8558"/>
                </a:cxn>
                <a:cxn ang="0">
                  <a:pos x="connsiteX8559" y="connsiteY8559"/>
                </a:cxn>
                <a:cxn ang="0">
                  <a:pos x="connsiteX8560" y="connsiteY8560"/>
                </a:cxn>
                <a:cxn ang="0">
                  <a:pos x="connsiteX8561" y="connsiteY8561"/>
                </a:cxn>
                <a:cxn ang="0">
                  <a:pos x="connsiteX8562" y="connsiteY8562"/>
                </a:cxn>
                <a:cxn ang="0">
                  <a:pos x="connsiteX8563" y="connsiteY8563"/>
                </a:cxn>
                <a:cxn ang="0">
                  <a:pos x="connsiteX8564" y="connsiteY8564"/>
                </a:cxn>
                <a:cxn ang="0">
                  <a:pos x="connsiteX8565" y="connsiteY8565"/>
                </a:cxn>
                <a:cxn ang="0">
                  <a:pos x="connsiteX8566" y="connsiteY8566"/>
                </a:cxn>
                <a:cxn ang="0">
                  <a:pos x="connsiteX8567" y="connsiteY8567"/>
                </a:cxn>
                <a:cxn ang="0">
                  <a:pos x="connsiteX8568" y="connsiteY8568"/>
                </a:cxn>
                <a:cxn ang="0">
                  <a:pos x="connsiteX8569" y="connsiteY8569"/>
                </a:cxn>
                <a:cxn ang="0">
                  <a:pos x="connsiteX8570" y="connsiteY8570"/>
                </a:cxn>
                <a:cxn ang="0">
                  <a:pos x="connsiteX8571" y="connsiteY8571"/>
                </a:cxn>
                <a:cxn ang="0">
                  <a:pos x="connsiteX8572" y="connsiteY8572"/>
                </a:cxn>
                <a:cxn ang="0">
                  <a:pos x="connsiteX8573" y="connsiteY8573"/>
                </a:cxn>
                <a:cxn ang="0">
                  <a:pos x="connsiteX8574" y="connsiteY8574"/>
                </a:cxn>
                <a:cxn ang="0">
                  <a:pos x="connsiteX8575" y="connsiteY8575"/>
                </a:cxn>
                <a:cxn ang="0">
                  <a:pos x="connsiteX8576" y="connsiteY8576"/>
                </a:cxn>
                <a:cxn ang="0">
                  <a:pos x="connsiteX8577" y="connsiteY8577"/>
                </a:cxn>
                <a:cxn ang="0">
                  <a:pos x="connsiteX8578" y="connsiteY8578"/>
                </a:cxn>
                <a:cxn ang="0">
                  <a:pos x="connsiteX8579" y="connsiteY8579"/>
                </a:cxn>
                <a:cxn ang="0">
                  <a:pos x="connsiteX8580" y="connsiteY8580"/>
                </a:cxn>
                <a:cxn ang="0">
                  <a:pos x="connsiteX8581" y="connsiteY8581"/>
                </a:cxn>
                <a:cxn ang="0">
                  <a:pos x="connsiteX8582" y="connsiteY8582"/>
                </a:cxn>
                <a:cxn ang="0">
                  <a:pos x="connsiteX8583" y="connsiteY8583"/>
                </a:cxn>
                <a:cxn ang="0">
                  <a:pos x="connsiteX8584" y="connsiteY8584"/>
                </a:cxn>
                <a:cxn ang="0">
                  <a:pos x="connsiteX8585" y="connsiteY8585"/>
                </a:cxn>
                <a:cxn ang="0">
                  <a:pos x="connsiteX8586" y="connsiteY8586"/>
                </a:cxn>
                <a:cxn ang="0">
                  <a:pos x="connsiteX8587" y="connsiteY8587"/>
                </a:cxn>
                <a:cxn ang="0">
                  <a:pos x="connsiteX8588" y="connsiteY8588"/>
                </a:cxn>
                <a:cxn ang="0">
                  <a:pos x="connsiteX8589" y="connsiteY8589"/>
                </a:cxn>
                <a:cxn ang="0">
                  <a:pos x="connsiteX8590" y="connsiteY8590"/>
                </a:cxn>
                <a:cxn ang="0">
                  <a:pos x="connsiteX8591" y="connsiteY8591"/>
                </a:cxn>
                <a:cxn ang="0">
                  <a:pos x="connsiteX8592" y="connsiteY8592"/>
                </a:cxn>
                <a:cxn ang="0">
                  <a:pos x="connsiteX8593" y="connsiteY8593"/>
                </a:cxn>
                <a:cxn ang="0">
                  <a:pos x="connsiteX8594" y="connsiteY8594"/>
                </a:cxn>
                <a:cxn ang="0">
                  <a:pos x="connsiteX8595" y="connsiteY8595"/>
                </a:cxn>
                <a:cxn ang="0">
                  <a:pos x="connsiteX8596" y="connsiteY8596"/>
                </a:cxn>
                <a:cxn ang="0">
                  <a:pos x="connsiteX8597" y="connsiteY8597"/>
                </a:cxn>
                <a:cxn ang="0">
                  <a:pos x="connsiteX8598" y="connsiteY8598"/>
                </a:cxn>
                <a:cxn ang="0">
                  <a:pos x="connsiteX8599" y="connsiteY8599"/>
                </a:cxn>
                <a:cxn ang="0">
                  <a:pos x="connsiteX8600" y="connsiteY8600"/>
                </a:cxn>
                <a:cxn ang="0">
                  <a:pos x="connsiteX8601" y="connsiteY8601"/>
                </a:cxn>
                <a:cxn ang="0">
                  <a:pos x="connsiteX8602" y="connsiteY8602"/>
                </a:cxn>
                <a:cxn ang="0">
                  <a:pos x="connsiteX8603" y="connsiteY8603"/>
                </a:cxn>
                <a:cxn ang="0">
                  <a:pos x="connsiteX8604" y="connsiteY8604"/>
                </a:cxn>
                <a:cxn ang="0">
                  <a:pos x="connsiteX8605" y="connsiteY8605"/>
                </a:cxn>
                <a:cxn ang="0">
                  <a:pos x="connsiteX8606" y="connsiteY8606"/>
                </a:cxn>
                <a:cxn ang="0">
                  <a:pos x="connsiteX8607" y="connsiteY8607"/>
                </a:cxn>
                <a:cxn ang="0">
                  <a:pos x="connsiteX8608" y="connsiteY8608"/>
                </a:cxn>
                <a:cxn ang="0">
                  <a:pos x="connsiteX8609" y="connsiteY8609"/>
                </a:cxn>
                <a:cxn ang="0">
                  <a:pos x="connsiteX8610" y="connsiteY8610"/>
                </a:cxn>
                <a:cxn ang="0">
                  <a:pos x="connsiteX8611" y="connsiteY8611"/>
                </a:cxn>
                <a:cxn ang="0">
                  <a:pos x="connsiteX8612" y="connsiteY8612"/>
                </a:cxn>
                <a:cxn ang="0">
                  <a:pos x="connsiteX8613" y="connsiteY8613"/>
                </a:cxn>
                <a:cxn ang="0">
                  <a:pos x="connsiteX8614" y="connsiteY8614"/>
                </a:cxn>
                <a:cxn ang="0">
                  <a:pos x="connsiteX8615" y="connsiteY8615"/>
                </a:cxn>
                <a:cxn ang="0">
                  <a:pos x="connsiteX8616" y="connsiteY8616"/>
                </a:cxn>
                <a:cxn ang="0">
                  <a:pos x="connsiteX8617" y="connsiteY8617"/>
                </a:cxn>
                <a:cxn ang="0">
                  <a:pos x="connsiteX8618" y="connsiteY8618"/>
                </a:cxn>
                <a:cxn ang="0">
                  <a:pos x="connsiteX8619" y="connsiteY8619"/>
                </a:cxn>
                <a:cxn ang="0">
                  <a:pos x="connsiteX8620" y="connsiteY8620"/>
                </a:cxn>
                <a:cxn ang="0">
                  <a:pos x="connsiteX8621" y="connsiteY8621"/>
                </a:cxn>
                <a:cxn ang="0">
                  <a:pos x="connsiteX8622" y="connsiteY8622"/>
                </a:cxn>
                <a:cxn ang="0">
                  <a:pos x="connsiteX8623" y="connsiteY8623"/>
                </a:cxn>
                <a:cxn ang="0">
                  <a:pos x="connsiteX8624" y="connsiteY8624"/>
                </a:cxn>
                <a:cxn ang="0">
                  <a:pos x="connsiteX8625" y="connsiteY8625"/>
                </a:cxn>
                <a:cxn ang="0">
                  <a:pos x="connsiteX8626" y="connsiteY8626"/>
                </a:cxn>
                <a:cxn ang="0">
                  <a:pos x="connsiteX8627" y="connsiteY8627"/>
                </a:cxn>
                <a:cxn ang="0">
                  <a:pos x="connsiteX8628" y="connsiteY8628"/>
                </a:cxn>
                <a:cxn ang="0">
                  <a:pos x="connsiteX8629" y="connsiteY8629"/>
                </a:cxn>
                <a:cxn ang="0">
                  <a:pos x="connsiteX8630" y="connsiteY8630"/>
                </a:cxn>
                <a:cxn ang="0">
                  <a:pos x="connsiteX8631" y="connsiteY8631"/>
                </a:cxn>
                <a:cxn ang="0">
                  <a:pos x="connsiteX8632" y="connsiteY8632"/>
                </a:cxn>
                <a:cxn ang="0">
                  <a:pos x="connsiteX8633" y="connsiteY8633"/>
                </a:cxn>
                <a:cxn ang="0">
                  <a:pos x="connsiteX8634" y="connsiteY8634"/>
                </a:cxn>
                <a:cxn ang="0">
                  <a:pos x="connsiteX8635" y="connsiteY8635"/>
                </a:cxn>
                <a:cxn ang="0">
                  <a:pos x="connsiteX8636" y="connsiteY8636"/>
                </a:cxn>
                <a:cxn ang="0">
                  <a:pos x="connsiteX8637" y="connsiteY8637"/>
                </a:cxn>
                <a:cxn ang="0">
                  <a:pos x="connsiteX8638" y="connsiteY8638"/>
                </a:cxn>
                <a:cxn ang="0">
                  <a:pos x="connsiteX8639" y="connsiteY8639"/>
                </a:cxn>
                <a:cxn ang="0">
                  <a:pos x="connsiteX8640" y="connsiteY8640"/>
                </a:cxn>
                <a:cxn ang="0">
                  <a:pos x="connsiteX8641" y="connsiteY8641"/>
                </a:cxn>
                <a:cxn ang="0">
                  <a:pos x="connsiteX8642" y="connsiteY8642"/>
                </a:cxn>
                <a:cxn ang="0">
                  <a:pos x="connsiteX8643" y="connsiteY8643"/>
                </a:cxn>
                <a:cxn ang="0">
                  <a:pos x="connsiteX8644" y="connsiteY8644"/>
                </a:cxn>
                <a:cxn ang="0">
                  <a:pos x="connsiteX8645" y="connsiteY8645"/>
                </a:cxn>
                <a:cxn ang="0">
                  <a:pos x="connsiteX8646" y="connsiteY8646"/>
                </a:cxn>
                <a:cxn ang="0">
                  <a:pos x="connsiteX8647" y="connsiteY8647"/>
                </a:cxn>
                <a:cxn ang="0">
                  <a:pos x="connsiteX8648" y="connsiteY8648"/>
                </a:cxn>
                <a:cxn ang="0">
                  <a:pos x="connsiteX8649" y="connsiteY8649"/>
                </a:cxn>
                <a:cxn ang="0">
                  <a:pos x="connsiteX8650" y="connsiteY8650"/>
                </a:cxn>
                <a:cxn ang="0">
                  <a:pos x="connsiteX8651" y="connsiteY8651"/>
                </a:cxn>
                <a:cxn ang="0">
                  <a:pos x="connsiteX8652" y="connsiteY8652"/>
                </a:cxn>
                <a:cxn ang="0">
                  <a:pos x="connsiteX8653" y="connsiteY8653"/>
                </a:cxn>
                <a:cxn ang="0">
                  <a:pos x="connsiteX8654" y="connsiteY8654"/>
                </a:cxn>
                <a:cxn ang="0">
                  <a:pos x="connsiteX8655" y="connsiteY8655"/>
                </a:cxn>
                <a:cxn ang="0">
                  <a:pos x="connsiteX8656" y="connsiteY8656"/>
                </a:cxn>
                <a:cxn ang="0">
                  <a:pos x="connsiteX8657" y="connsiteY8657"/>
                </a:cxn>
                <a:cxn ang="0">
                  <a:pos x="connsiteX8658" y="connsiteY8658"/>
                </a:cxn>
                <a:cxn ang="0">
                  <a:pos x="connsiteX8659" y="connsiteY8659"/>
                </a:cxn>
                <a:cxn ang="0">
                  <a:pos x="connsiteX8660" y="connsiteY8660"/>
                </a:cxn>
                <a:cxn ang="0">
                  <a:pos x="connsiteX8661" y="connsiteY8661"/>
                </a:cxn>
                <a:cxn ang="0">
                  <a:pos x="connsiteX8662" y="connsiteY8662"/>
                </a:cxn>
                <a:cxn ang="0">
                  <a:pos x="connsiteX8663" y="connsiteY8663"/>
                </a:cxn>
                <a:cxn ang="0">
                  <a:pos x="connsiteX8664" y="connsiteY8664"/>
                </a:cxn>
                <a:cxn ang="0">
                  <a:pos x="connsiteX8665" y="connsiteY8665"/>
                </a:cxn>
                <a:cxn ang="0">
                  <a:pos x="connsiteX8666" y="connsiteY8666"/>
                </a:cxn>
                <a:cxn ang="0">
                  <a:pos x="connsiteX8667" y="connsiteY8667"/>
                </a:cxn>
                <a:cxn ang="0">
                  <a:pos x="connsiteX8668" y="connsiteY8668"/>
                </a:cxn>
                <a:cxn ang="0">
                  <a:pos x="connsiteX8669" y="connsiteY8669"/>
                </a:cxn>
                <a:cxn ang="0">
                  <a:pos x="connsiteX8670" y="connsiteY8670"/>
                </a:cxn>
                <a:cxn ang="0">
                  <a:pos x="connsiteX8671" y="connsiteY8671"/>
                </a:cxn>
                <a:cxn ang="0">
                  <a:pos x="connsiteX8672" y="connsiteY8672"/>
                </a:cxn>
                <a:cxn ang="0">
                  <a:pos x="connsiteX8673" y="connsiteY8673"/>
                </a:cxn>
                <a:cxn ang="0">
                  <a:pos x="connsiteX8674" y="connsiteY8674"/>
                </a:cxn>
                <a:cxn ang="0">
                  <a:pos x="connsiteX8675" y="connsiteY8675"/>
                </a:cxn>
                <a:cxn ang="0">
                  <a:pos x="connsiteX8676" y="connsiteY8676"/>
                </a:cxn>
                <a:cxn ang="0">
                  <a:pos x="connsiteX8677" y="connsiteY8677"/>
                </a:cxn>
                <a:cxn ang="0">
                  <a:pos x="connsiteX8678" y="connsiteY8678"/>
                </a:cxn>
                <a:cxn ang="0">
                  <a:pos x="connsiteX8679" y="connsiteY8679"/>
                </a:cxn>
                <a:cxn ang="0">
                  <a:pos x="connsiteX8680" y="connsiteY8680"/>
                </a:cxn>
                <a:cxn ang="0">
                  <a:pos x="connsiteX8681" y="connsiteY8681"/>
                </a:cxn>
                <a:cxn ang="0">
                  <a:pos x="connsiteX8682" y="connsiteY8682"/>
                </a:cxn>
                <a:cxn ang="0">
                  <a:pos x="connsiteX8683" y="connsiteY8683"/>
                </a:cxn>
                <a:cxn ang="0">
                  <a:pos x="connsiteX8684" y="connsiteY8684"/>
                </a:cxn>
                <a:cxn ang="0">
                  <a:pos x="connsiteX8685" y="connsiteY8685"/>
                </a:cxn>
                <a:cxn ang="0">
                  <a:pos x="connsiteX8686" y="connsiteY8686"/>
                </a:cxn>
                <a:cxn ang="0">
                  <a:pos x="connsiteX8687" y="connsiteY8687"/>
                </a:cxn>
                <a:cxn ang="0">
                  <a:pos x="connsiteX8688" y="connsiteY8688"/>
                </a:cxn>
                <a:cxn ang="0">
                  <a:pos x="connsiteX8689" y="connsiteY8689"/>
                </a:cxn>
                <a:cxn ang="0">
                  <a:pos x="connsiteX8690" y="connsiteY8690"/>
                </a:cxn>
                <a:cxn ang="0">
                  <a:pos x="connsiteX8691" y="connsiteY8691"/>
                </a:cxn>
                <a:cxn ang="0">
                  <a:pos x="connsiteX8692" y="connsiteY8692"/>
                </a:cxn>
                <a:cxn ang="0">
                  <a:pos x="connsiteX8693" y="connsiteY8693"/>
                </a:cxn>
                <a:cxn ang="0">
                  <a:pos x="connsiteX8694" y="connsiteY8694"/>
                </a:cxn>
                <a:cxn ang="0">
                  <a:pos x="connsiteX8695" y="connsiteY8695"/>
                </a:cxn>
                <a:cxn ang="0">
                  <a:pos x="connsiteX8696" y="connsiteY8696"/>
                </a:cxn>
                <a:cxn ang="0">
                  <a:pos x="connsiteX8697" y="connsiteY8697"/>
                </a:cxn>
                <a:cxn ang="0">
                  <a:pos x="connsiteX8698" y="connsiteY8698"/>
                </a:cxn>
                <a:cxn ang="0">
                  <a:pos x="connsiteX8699" y="connsiteY8699"/>
                </a:cxn>
                <a:cxn ang="0">
                  <a:pos x="connsiteX8700" y="connsiteY8700"/>
                </a:cxn>
                <a:cxn ang="0">
                  <a:pos x="connsiteX8701" y="connsiteY8701"/>
                </a:cxn>
                <a:cxn ang="0">
                  <a:pos x="connsiteX8702" y="connsiteY8702"/>
                </a:cxn>
                <a:cxn ang="0">
                  <a:pos x="connsiteX8703" y="connsiteY8703"/>
                </a:cxn>
                <a:cxn ang="0">
                  <a:pos x="connsiteX8704" y="connsiteY8704"/>
                </a:cxn>
                <a:cxn ang="0">
                  <a:pos x="connsiteX8705" y="connsiteY8705"/>
                </a:cxn>
                <a:cxn ang="0">
                  <a:pos x="connsiteX8706" y="connsiteY8706"/>
                </a:cxn>
                <a:cxn ang="0">
                  <a:pos x="connsiteX8707" y="connsiteY8707"/>
                </a:cxn>
                <a:cxn ang="0">
                  <a:pos x="connsiteX8708" y="connsiteY8708"/>
                </a:cxn>
                <a:cxn ang="0">
                  <a:pos x="connsiteX8709" y="connsiteY8709"/>
                </a:cxn>
                <a:cxn ang="0">
                  <a:pos x="connsiteX8710" y="connsiteY8710"/>
                </a:cxn>
                <a:cxn ang="0">
                  <a:pos x="connsiteX8711" y="connsiteY8711"/>
                </a:cxn>
                <a:cxn ang="0">
                  <a:pos x="connsiteX8712" y="connsiteY8712"/>
                </a:cxn>
                <a:cxn ang="0">
                  <a:pos x="connsiteX8713" y="connsiteY8713"/>
                </a:cxn>
                <a:cxn ang="0">
                  <a:pos x="connsiteX8714" y="connsiteY8714"/>
                </a:cxn>
                <a:cxn ang="0">
                  <a:pos x="connsiteX8715" y="connsiteY8715"/>
                </a:cxn>
                <a:cxn ang="0">
                  <a:pos x="connsiteX8716" y="connsiteY8716"/>
                </a:cxn>
                <a:cxn ang="0">
                  <a:pos x="connsiteX8717" y="connsiteY8717"/>
                </a:cxn>
                <a:cxn ang="0">
                  <a:pos x="connsiteX8718" y="connsiteY8718"/>
                </a:cxn>
                <a:cxn ang="0">
                  <a:pos x="connsiteX8719" y="connsiteY8719"/>
                </a:cxn>
                <a:cxn ang="0">
                  <a:pos x="connsiteX8720" y="connsiteY8720"/>
                </a:cxn>
                <a:cxn ang="0">
                  <a:pos x="connsiteX8721" y="connsiteY8721"/>
                </a:cxn>
                <a:cxn ang="0">
                  <a:pos x="connsiteX8722" y="connsiteY8722"/>
                </a:cxn>
                <a:cxn ang="0">
                  <a:pos x="connsiteX8723" y="connsiteY8723"/>
                </a:cxn>
                <a:cxn ang="0">
                  <a:pos x="connsiteX8724" y="connsiteY8724"/>
                </a:cxn>
                <a:cxn ang="0">
                  <a:pos x="connsiteX8725" y="connsiteY8725"/>
                </a:cxn>
                <a:cxn ang="0">
                  <a:pos x="connsiteX8726" y="connsiteY8726"/>
                </a:cxn>
                <a:cxn ang="0">
                  <a:pos x="connsiteX8727" y="connsiteY8727"/>
                </a:cxn>
                <a:cxn ang="0">
                  <a:pos x="connsiteX8728" y="connsiteY8728"/>
                </a:cxn>
                <a:cxn ang="0">
                  <a:pos x="connsiteX8729" y="connsiteY8729"/>
                </a:cxn>
                <a:cxn ang="0">
                  <a:pos x="connsiteX8730" y="connsiteY8730"/>
                </a:cxn>
                <a:cxn ang="0">
                  <a:pos x="connsiteX8731" y="connsiteY8731"/>
                </a:cxn>
                <a:cxn ang="0">
                  <a:pos x="connsiteX8732" y="connsiteY8732"/>
                </a:cxn>
                <a:cxn ang="0">
                  <a:pos x="connsiteX8733" y="connsiteY8733"/>
                </a:cxn>
                <a:cxn ang="0">
                  <a:pos x="connsiteX8734" y="connsiteY8734"/>
                </a:cxn>
                <a:cxn ang="0">
                  <a:pos x="connsiteX8735" y="connsiteY8735"/>
                </a:cxn>
                <a:cxn ang="0">
                  <a:pos x="connsiteX8736" y="connsiteY8736"/>
                </a:cxn>
                <a:cxn ang="0">
                  <a:pos x="connsiteX8737" y="connsiteY8737"/>
                </a:cxn>
                <a:cxn ang="0">
                  <a:pos x="connsiteX8738" y="connsiteY8738"/>
                </a:cxn>
                <a:cxn ang="0">
                  <a:pos x="connsiteX8739" y="connsiteY8739"/>
                </a:cxn>
                <a:cxn ang="0">
                  <a:pos x="connsiteX8740" y="connsiteY8740"/>
                </a:cxn>
                <a:cxn ang="0">
                  <a:pos x="connsiteX8741" y="connsiteY8741"/>
                </a:cxn>
                <a:cxn ang="0">
                  <a:pos x="connsiteX8742" y="connsiteY8742"/>
                </a:cxn>
                <a:cxn ang="0">
                  <a:pos x="connsiteX8743" y="connsiteY8743"/>
                </a:cxn>
                <a:cxn ang="0">
                  <a:pos x="connsiteX8744" y="connsiteY8744"/>
                </a:cxn>
                <a:cxn ang="0">
                  <a:pos x="connsiteX8745" y="connsiteY8745"/>
                </a:cxn>
                <a:cxn ang="0">
                  <a:pos x="connsiteX8746" y="connsiteY8746"/>
                </a:cxn>
                <a:cxn ang="0">
                  <a:pos x="connsiteX8747" y="connsiteY8747"/>
                </a:cxn>
                <a:cxn ang="0">
                  <a:pos x="connsiteX8748" y="connsiteY8748"/>
                </a:cxn>
                <a:cxn ang="0">
                  <a:pos x="connsiteX8749" y="connsiteY8749"/>
                </a:cxn>
                <a:cxn ang="0">
                  <a:pos x="connsiteX8750" y="connsiteY8750"/>
                </a:cxn>
                <a:cxn ang="0">
                  <a:pos x="connsiteX8751" y="connsiteY8751"/>
                </a:cxn>
                <a:cxn ang="0">
                  <a:pos x="connsiteX8752" y="connsiteY8752"/>
                </a:cxn>
                <a:cxn ang="0">
                  <a:pos x="connsiteX8753" y="connsiteY8753"/>
                </a:cxn>
                <a:cxn ang="0">
                  <a:pos x="connsiteX8754" y="connsiteY8754"/>
                </a:cxn>
                <a:cxn ang="0">
                  <a:pos x="connsiteX8755" y="connsiteY8755"/>
                </a:cxn>
                <a:cxn ang="0">
                  <a:pos x="connsiteX8756" y="connsiteY8756"/>
                </a:cxn>
                <a:cxn ang="0">
                  <a:pos x="connsiteX8757" y="connsiteY8757"/>
                </a:cxn>
                <a:cxn ang="0">
                  <a:pos x="connsiteX8758" y="connsiteY8758"/>
                </a:cxn>
                <a:cxn ang="0">
                  <a:pos x="connsiteX8759" y="connsiteY8759"/>
                </a:cxn>
                <a:cxn ang="0">
                  <a:pos x="connsiteX8760" y="connsiteY8760"/>
                </a:cxn>
                <a:cxn ang="0">
                  <a:pos x="connsiteX8761" y="connsiteY8761"/>
                </a:cxn>
                <a:cxn ang="0">
                  <a:pos x="connsiteX8762" y="connsiteY8762"/>
                </a:cxn>
                <a:cxn ang="0">
                  <a:pos x="connsiteX8763" y="connsiteY8763"/>
                </a:cxn>
                <a:cxn ang="0">
                  <a:pos x="connsiteX8764" y="connsiteY8764"/>
                </a:cxn>
                <a:cxn ang="0">
                  <a:pos x="connsiteX8765" y="connsiteY8765"/>
                </a:cxn>
                <a:cxn ang="0">
                  <a:pos x="connsiteX8766" y="connsiteY8766"/>
                </a:cxn>
                <a:cxn ang="0">
                  <a:pos x="connsiteX8767" y="connsiteY8767"/>
                </a:cxn>
                <a:cxn ang="0">
                  <a:pos x="connsiteX8768" y="connsiteY8768"/>
                </a:cxn>
                <a:cxn ang="0">
                  <a:pos x="connsiteX8769" y="connsiteY8769"/>
                </a:cxn>
                <a:cxn ang="0">
                  <a:pos x="connsiteX8770" y="connsiteY8770"/>
                </a:cxn>
                <a:cxn ang="0">
                  <a:pos x="connsiteX8771" y="connsiteY8771"/>
                </a:cxn>
                <a:cxn ang="0">
                  <a:pos x="connsiteX8772" y="connsiteY8772"/>
                </a:cxn>
                <a:cxn ang="0">
                  <a:pos x="connsiteX8773" y="connsiteY8773"/>
                </a:cxn>
                <a:cxn ang="0">
                  <a:pos x="connsiteX8774" y="connsiteY8774"/>
                </a:cxn>
                <a:cxn ang="0">
                  <a:pos x="connsiteX8775" y="connsiteY8775"/>
                </a:cxn>
                <a:cxn ang="0">
                  <a:pos x="connsiteX8776" y="connsiteY8776"/>
                </a:cxn>
                <a:cxn ang="0">
                  <a:pos x="connsiteX8777" y="connsiteY8777"/>
                </a:cxn>
                <a:cxn ang="0">
                  <a:pos x="connsiteX8778" y="connsiteY8778"/>
                </a:cxn>
                <a:cxn ang="0">
                  <a:pos x="connsiteX8779" y="connsiteY8779"/>
                </a:cxn>
                <a:cxn ang="0">
                  <a:pos x="connsiteX8780" y="connsiteY8780"/>
                </a:cxn>
                <a:cxn ang="0">
                  <a:pos x="connsiteX8781" y="connsiteY8781"/>
                </a:cxn>
                <a:cxn ang="0">
                  <a:pos x="connsiteX8782" y="connsiteY8782"/>
                </a:cxn>
                <a:cxn ang="0">
                  <a:pos x="connsiteX8783" y="connsiteY8783"/>
                </a:cxn>
                <a:cxn ang="0">
                  <a:pos x="connsiteX8784" y="connsiteY8784"/>
                </a:cxn>
                <a:cxn ang="0">
                  <a:pos x="connsiteX8785" y="connsiteY8785"/>
                </a:cxn>
                <a:cxn ang="0">
                  <a:pos x="connsiteX8786" y="connsiteY8786"/>
                </a:cxn>
                <a:cxn ang="0">
                  <a:pos x="connsiteX8787" y="connsiteY8787"/>
                </a:cxn>
                <a:cxn ang="0">
                  <a:pos x="connsiteX8788" y="connsiteY8788"/>
                </a:cxn>
                <a:cxn ang="0">
                  <a:pos x="connsiteX8789" y="connsiteY8789"/>
                </a:cxn>
                <a:cxn ang="0">
                  <a:pos x="connsiteX8790" y="connsiteY8790"/>
                </a:cxn>
                <a:cxn ang="0">
                  <a:pos x="connsiteX8791" y="connsiteY8791"/>
                </a:cxn>
                <a:cxn ang="0">
                  <a:pos x="connsiteX8792" y="connsiteY8792"/>
                </a:cxn>
                <a:cxn ang="0">
                  <a:pos x="connsiteX8793" y="connsiteY8793"/>
                </a:cxn>
                <a:cxn ang="0">
                  <a:pos x="connsiteX8794" y="connsiteY8794"/>
                </a:cxn>
                <a:cxn ang="0">
                  <a:pos x="connsiteX8795" y="connsiteY8795"/>
                </a:cxn>
                <a:cxn ang="0">
                  <a:pos x="connsiteX8796" y="connsiteY8796"/>
                </a:cxn>
                <a:cxn ang="0">
                  <a:pos x="connsiteX8797" y="connsiteY8797"/>
                </a:cxn>
                <a:cxn ang="0">
                  <a:pos x="connsiteX8798" y="connsiteY8798"/>
                </a:cxn>
                <a:cxn ang="0">
                  <a:pos x="connsiteX8799" y="connsiteY8799"/>
                </a:cxn>
                <a:cxn ang="0">
                  <a:pos x="connsiteX8800" y="connsiteY8800"/>
                </a:cxn>
                <a:cxn ang="0">
                  <a:pos x="connsiteX8801" y="connsiteY8801"/>
                </a:cxn>
                <a:cxn ang="0">
                  <a:pos x="connsiteX8802" y="connsiteY8802"/>
                </a:cxn>
                <a:cxn ang="0">
                  <a:pos x="connsiteX8803" y="connsiteY8803"/>
                </a:cxn>
                <a:cxn ang="0">
                  <a:pos x="connsiteX8804" y="connsiteY8804"/>
                </a:cxn>
                <a:cxn ang="0">
                  <a:pos x="connsiteX8805" y="connsiteY8805"/>
                </a:cxn>
                <a:cxn ang="0">
                  <a:pos x="connsiteX8806" y="connsiteY8806"/>
                </a:cxn>
                <a:cxn ang="0">
                  <a:pos x="connsiteX8807" y="connsiteY8807"/>
                </a:cxn>
                <a:cxn ang="0">
                  <a:pos x="connsiteX8808" y="connsiteY8808"/>
                </a:cxn>
                <a:cxn ang="0">
                  <a:pos x="connsiteX8809" y="connsiteY8809"/>
                </a:cxn>
                <a:cxn ang="0">
                  <a:pos x="connsiteX8810" y="connsiteY8810"/>
                </a:cxn>
                <a:cxn ang="0">
                  <a:pos x="connsiteX8811" y="connsiteY8811"/>
                </a:cxn>
                <a:cxn ang="0">
                  <a:pos x="connsiteX8812" y="connsiteY8812"/>
                </a:cxn>
                <a:cxn ang="0">
                  <a:pos x="connsiteX8813" y="connsiteY8813"/>
                </a:cxn>
                <a:cxn ang="0">
                  <a:pos x="connsiteX8814" y="connsiteY8814"/>
                </a:cxn>
                <a:cxn ang="0">
                  <a:pos x="connsiteX8815" y="connsiteY8815"/>
                </a:cxn>
                <a:cxn ang="0">
                  <a:pos x="connsiteX8816" y="connsiteY8816"/>
                </a:cxn>
                <a:cxn ang="0">
                  <a:pos x="connsiteX8817" y="connsiteY8817"/>
                </a:cxn>
                <a:cxn ang="0">
                  <a:pos x="connsiteX8818" y="connsiteY8818"/>
                </a:cxn>
                <a:cxn ang="0">
                  <a:pos x="connsiteX8819" y="connsiteY8819"/>
                </a:cxn>
                <a:cxn ang="0">
                  <a:pos x="connsiteX8820" y="connsiteY8820"/>
                </a:cxn>
                <a:cxn ang="0">
                  <a:pos x="connsiteX8821" y="connsiteY8821"/>
                </a:cxn>
                <a:cxn ang="0">
                  <a:pos x="connsiteX8822" y="connsiteY8822"/>
                </a:cxn>
                <a:cxn ang="0">
                  <a:pos x="connsiteX8823" y="connsiteY8823"/>
                </a:cxn>
                <a:cxn ang="0">
                  <a:pos x="connsiteX8824" y="connsiteY8824"/>
                </a:cxn>
                <a:cxn ang="0">
                  <a:pos x="connsiteX8825" y="connsiteY8825"/>
                </a:cxn>
                <a:cxn ang="0">
                  <a:pos x="connsiteX8826" y="connsiteY8826"/>
                </a:cxn>
                <a:cxn ang="0">
                  <a:pos x="connsiteX8827" y="connsiteY8827"/>
                </a:cxn>
                <a:cxn ang="0">
                  <a:pos x="connsiteX8828" y="connsiteY8828"/>
                </a:cxn>
                <a:cxn ang="0">
                  <a:pos x="connsiteX8829" y="connsiteY8829"/>
                </a:cxn>
                <a:cxn ang="0">
                  <a:pos x="connsiteX8830" y="connsiteY8830"/>
                </a:cxn>
                <a:cxn ang="0">
                  <a:pos x="connsiteX8831" y="connsiteY8831"/>
                </a:cxn>
                <a:cxn ang="0">
                  <a:pos x="connsiteX8832" y="connsiteY8832"/>
                </a:cxn>
                <a:cxn ang="0">
                  <a:pos x="connsiteX8833" y="connsiteY8833"/>
                </a:cxn>
                <a:cxn ang="0">
                  <a:pos x="connsiteX8834" y="connsiteY8834"/>
                </a:cxn>
                <a:cxn ang="0">
                  <a:pos x="connsiteX8835" y="connsiteY8835"/>
                </a:cxn>
                <a:cxn ang="0">
                  <a:pos x="connsiteX8836" y="connsiteY8836"/>
                </a:cxn>
                <a:cxn ang="0">
                  <a:pos x="connsiteX8837" y="connsiteY8837"/>
                </a:cxn>
                <a:cxn ang="0">
                  <a:pos x="connsiteX8838" y="connsiteY8838"/>
                </a:cxn>
                <a:cxn ang="0">
                  <a:pos x="connsiteX8839" y="connsiteY8839"/>
                </a:cxn>
                <a:cxn ang="0">
                  <a:pos x="connsiteX8840" y="connsiteY8840"/>
                </a:cxn>
                <a:cxn ang="0">
                  <a:pos x="connsiteX8841" y="connsiteY8841"/>
                </a:cxn>
                <a:cxn ang="0">
                  <a:pos x="connsiteX8842" y="connsiteY8842"/>
                </a:cxn>
                <a:cxn ang="0">
                  <a:pos x="connsiteX8843" y="connsiteY8843"/>
                </a:cxn>
                <a:cxn ang="0">
                  <a:pos x="connsiteX8844" y="connsiteY8844"/>
                </a:cxn>
                <a:cxn ang="0">
                  <a:pos x="connsiteX8845" y="connsiteY8845"/>
                </a:cxn>
                <a:cxn ang="0">
                  <a:pos x="connsiteX8846" y="connsiteY8846"/>
                </a:cxn>
                <a:cxn ang="0">
                  <a:pos x="connsiteX8847" y="connsiteY8847"/>
                </a:cxn>
                <a:cxn ang="0">
                  <a:pos x="connsiteX8848" y="connsiteY8848"/>
                </a:cxn>
                <a:cxn ang="0">
                  <a:pos x="connsiteX8849" y="connsiteY8849"/>
                </a:cxn>
                <a:cxn ang="0">
                  <a:pos x="connsiteX8850" y="connsiteY8850"/>
                </a:cxn>
                <a:cxn ang="0">
                  <a:pos x="connsiteX8851" y="connsiteY8851"/>
                </a:cxn>
                <a:cxn ang="0">
                  <a:pos x="connsiteX8852" y="connsiteY8852"/>
                </a:cxn>
                <a:cxn ang="0">
                  <a:pos x="connsiteX8853" y="connsiteY8853"/>
                </a:cxn>
                <a:cxn ang="0">
                  <a:pos x="connsiteX8854" y="connsiteY8854"/>
                </a:cxn>
                <a:cxn ang="0">
                  <a:pos x="connsiteX8855" y="connsiteY8855"/>
                </a:cxn>
                <a:cxn ang="0">
                  <a:pos x="connsiteX8856" y="connsiteY8856"/>
                </a:cxn>
                <a:cxn ang="0">
                  <a:pos x="connsiteX8857" y="connsiteY8857"/>
                </a:cxn>
                <a:cxn ang="0">
                  <a:pos x="connsiteX8858" y="connsiteY8858"/>
                </a:cxn>
                <a:cxn ang="0">
                  <a:pos x="connsiteX8859" y="connsiteY8859"/>
                </a:cxn>
                <a:cxn ang="0">
                  <a:pos x="connsiteX8860" y="connsiteY8860"/>
                </a:cxn>
                <a:cxn ang="0">
                  <a:pos x="connsiteX8861" y="connsiteY8861"/>
                </a:cxn>
                <a:cxn ang="0">
                  <a:pos x="connsiteX8862" y="connsiteY8862"/>
                </a:cxn>
                <a:cxn ang="0">
                  <a:pos x="connsiteX8863" y="connsiteY8863"/>
                </a:cxn>
                <a:cxn ang="0">
                  <a:pos x="connsiteX8864" y="connsiteY8864"/>
                </a:cxn>
                <a:cxn ang="0">
                  <a:pos x="connsiteX8865" y="connsiteY8865"/>
                </a:cxn>
                <a:cxn ang="0">
                  <a:pos x="connsiteX8866" y="connsiteY8866"/>
                </a:cxn>
                <a:cxn ang="0">
                  <a:pos x="connsiteX8867" y="connsiteY8867"/>
                </a:cxn>
                <a:cxn ang="0">
                  <a:pos x="connsiteX8868" y="connsiteY8868"/>
                </a:cxn>
                <a:cxn ang="0">
                  <a:pos x="connsiteX8869" y="connsiteY8869"/>
                </a:cxn>
                <a:cxn ang="0">
                  <a:pos x="connsiteX8870" y="connsiteY8870"/>
                </a:cxn>
                <a:cxn ang="0">
                  <a:pos x="connsiteX8871" y="connsiteY8871"/>
                </a:cxn>
                <a:cxn ang="0">
                  <a:pos x="connsiteX8872" y="connsiteY8872"/>
                </a:cxn>
                <a:cxn ang="0">
                  <a:pos x="connsiteX8873" y="connsiteY8873"/>
                </a:cxn>
                <a:cxn ang="0">
                  <a:pos x="connsiteX8874" y="connsiteY8874"/>
                </a:cxn>
                <a:cxn ang="0">
                  <a:pos x="connsiteX8875" y="connsiteY8875"/>
                </a:cxn>
                <a:cxn ang="0">
                  <a:pos x="connsiteX8876" y="connsiteY8876"/>
                </a:cxn>
                <a:cxn ang="0">
                  <a:pos x="connsiteX8877" y="connsiteY8877"/>
                </a:cxn>
                <a:cxn ang="0">
                  <a:pos x="connsiteX8878" y="connsiteY8878"/>
                </a:cxn>
                <a:cxn ang="0">
                  <a:pos x="connsiteX8879" y="connsiteY8879"/>
                </a:cxn>
                <a:cxn ang="0">
                  <a:pos x="connsiteX8880" y="connsiteY8880"/>
                </a:cxn>
                <a:cxn ang="0">
                  <a:pos x="connsiteX8881" y="connsiteY8881"/>
                </a:cxn>
                <a:cxn ang="0">
                  <a:pos x="connsiteX8882" y="connsiteY8882"/>
                </a:cxn>
                <a:cxn ang="0">
                  <a:pos x="connsiteX8883" y="connsiteY8883"/>
                </a:cxn>
                <a:cxn ang="0">
                  <a:pos x="connsiteX8884" y="connsiteY8884"/>
                </a:cxn>
                <a:cxn ang="0">
                  <a:pos x="connsiteX8885" y="connsiteY8885"/>
                </a:cxn>
                <a:cxn ang="0">
                  <a:pos x="connsiteX8886" y="connsiteY8886"/>
                </a:cxn>
                <a:cxn ang="0">
                  <a:pos x="connsiteX8887" y="connsiteY8887"/>
                </a:cxn>
                <a:cxn ang="0">
                  <a:pos x="connsiteX8888" y="connsiteY8888"/>
                </a:cxn>
                <a:cxn ang="0">
                  <a:pos x="connsiteX8889" y="connsiteY8889"/>
                </a:cxn>
                <a:cxn ang="0">
                  <a:pos x="connsiteX8890" y="connsiteY8890"/>
                </a:cxn>
                <a:cxn ang="0">
                  <a:pos x="connsiteX8891" y="connsiteY8891"/>
                </a:cxn>
                <a:cxn ang="0">
                  <a:pos x="connsiteX8892" y="connsiteY8892"/>
                </a:cxn>
                <a:cxn ang="0">
                  <a:pos x="connsiteX8893" y="connsiteY8893"/>
                </a:cxn>
                <a:cxn ang="0">
                  <a:pos x="connsiteX8894" y="connsiteY8894"/>
                </a:cxn>
                <a:cxn ang="0">
                  <a:pos x="connsiteX8895" y="connsiteY8895"/>
                </a:cxn>
                <a:cxn ang="0">
                  <a:pos x="connsiteX8896" y="connsiteY8896"/>
                </a:cxn>
                <a:cxn ang="0">
                  <a:pos x="connsiteX8897" y="connsiteY8897"/>
                </a:cxn>
                <a:cxn ang="0">
                  <a:pos x="connsiteX8898" y="connsiteY8898"/>
                </a:cxn>
                <a:cxn ang="0">
                  <a:pos x="connsiteX8899" y="connsiteY8899"/>
                </a:cxn>
                <a:cxn ang="0">
                  <a:pos x="connsiteX8900" y="connsiteY8900"/>
                </a:cxn>
                <a:cxn ang="0">
                  <a:pos x="connsiteX8901" y="connsiteY8901"/>
                </a:cxn>
                <a:cxn ang="0">
                  <a:pos x="connsiteX8902" y="connsiteY8902"/>
                </a:cxn>
                <a:cxn ang="0">
                  <a:pos x="connsiteX8903" y="connsiteY8903"/>
                </a:cxn>
                <a:cxn ang="0">
                  <a:pos x="connsiteX8904" y="connsiteY8904"/>
                </a:cxn>
                <a:cxn ang="0">
                  <a:pos x="connsiteX8905" y="connsiteY8905"/>
                </a:cxn>
                <a:cxn ang="0">
                  <a:pos x="connsiteX8906" y="connsiteY8906"/>
                </a:cxn>
                <a:cxn ang="0">
                  <a:pos x="connsiteX8907" y="connsiteY8907"/>
                </a:cxn>
                <a:cxn ang="0">
                  <a:pos x="connsiteX8908" y="connsiteY8908"/>
                </a:cxn>
                <a:cxn ang="0">
                  <a:pos x="connsiteX8909" y="connsiteY8909"/>
                </a:cxn>
                <a:cxn ang="0">
                  <a:pos x="connsiteX8910" y="connsiteY8910"/>
                </a:cxn>
                <a:cxn ang="0">
                  <a:pos x="connsiteX8911" y="connsiteY8911"/>
                </a:cxn>
                <a:cxn ang="0">
                  <a:pos x="connsiteX8912" y="connsiteY8912"/>
                </a:cxn>
                <a:cxn ang="0">
                  <a:pos x="connsiteX8913" y="connsiteY8913"/>
                </a:cxn>
                <a:cxn ang="0">
                  <a:pos x="connsiteX8914" y="connsiteY8914"/>
                </a:cxn>
                <a:cxn ang="0">
                  <a:pos x="connsiteX8915" y="connsiteY8915"/>
                </a:cxn>
                <a:cxn ang="0">
                  <a:pos x="connsiteX8916" y="connsiteY8916"/>
                </a:cxn>
                <a:cxn ang="0">
                  <a:pos x="connsiteX8917" y="connsiteY8917"/>
                </a:cxn>
                <a:cxn ang="0">
                  <a:pos x="connsiteX8918" y="connsiteY8918"/>
                </a:cxn>
                <a:cxn ang="0">
                  <a:pos x="connsiteX8919" y="connsiteY8919"/>
                </a:cxn>
                <a:cxn ang="0">
                  <a:pos x="connsiteX8920" y="connsiteY8920"/>
                </a:cxn>
                <a:cxn ang="0">
                  <a:pos x="connsiteX8921" y="connsiteY8921"/>
                </a:cxn>
                <a:cxn ang="0">
                  <a:pos x="connsiteX8922" y="connsiteY8922"/>
                </a:cxn>
                <a:cxn ang="0">
                  <a:pos x="connsiteX8923" y="connsiteY8923"/>
                </a:cxn>
                <a:cxn ang="0">
                  <a:pos x="connsiteX8924" y="connsiteY8924"/>
                </a:cxn>
                <a:cxn ang="0">
                  <a:pos x="connsiteX8925" y="connsiteY8925"/>
                </a:cxn>
                <a:cxn ang="0">
                  <a:pos x="connsiteX8926" y="connsiteY8926"/>
                </a:cxn>
                <a:cxn ang="0">
                  <a:pos x="connsiteX8927" y="connsiteY8927"/>
                </a:cxn>
                <a:cxn ang="0">
                  <a:pos x="connsiteX8928" y="connsiteY8928"/>
                </a:cxn>
                <a:cxn ang="0">
                  <a:pos x="connsiteX8929" y="connsiteY8929"/>
                </a:cxn>
                <a:cxn ang="0">
                  <a:pos x="connsiteX8930" y="connsiteY8930"/>
                </a:cxn>
                <a:cxn ang="0">
                  <a:pos x="connsiteX8931" y="connsiteY8931"/>
                </a:cxn>
                <a:cxn ang="0">
                  <a:pos x="connsiteX8932" y="connsiteY8932"/>
                </a:cxn>
                <a:cxn ang="0">
                  <a:pos x="connsiteX8933" y="connsiteY8933"/>
                </a:cxn>
                <a:cxn ang="0">
                  <a:pos x="connsiteX8934" y="connsiteY8934"/>
                </a:cxn>
                <a:cxn ang="0">
                  <a:pos x="connsiteX8935" y="connsiteY8935"/>
                </a:cxn>
                <a:cxn ang="0">
                  <a:pos x="connsiteX8936" y="connsiteY8936"/>
                </a:cxn>
                <a:cxn ang="0">
                  <a:pos x="connsiteX8937" y="connsiteY8937"/>
                </a:cxn>
                <a:cxn ang="0">
                  <a:pos x="connsiteX8938" y="connsiteY8938"/>
                </a:cxn>
                <a:cxn ang="0">
                  <a:pos x="connsiteX8939" y="connsiteY8939"/>
                </a:cxn>
                <a:cxn ang="0">
                  <a:pos x="connsiteX8940" y="connsiteY8940"/>
                </a:cxn>
                <a:cxn ang="0">
                  <a:pos x="connsiteX8941" y="connsiteY8941"/>
                </a:cxn>
                <a:cxn ang="0">
                  <a:pos x="connsiteX8942" y="connsiteY8942"/>
                </a:cxn>
                <a:cxn ang="0">
                  <a:pos x="connsiteX8943" y="connsiteY8943"/>
                </a:cxn>
                <a:cxn ang="0">
                  <a:pos x="connsiteX8944" y="connsiteY8944"/>
                </a:cxn>
                <a:cxn ang="0">
                  <a:pos x="connsiteX8945" y="connsiteY8945"/>
                </a:cxn>
                <a:cxn ang="0">
                  <a:pos x="connsiteX8946" y="connsiteY8946"/>
                </a:cxn>
                <a:cxn ang="0">
                  <a:pos x="connsiteX8947" y="connsiteY8947"/>
                </a:cxn>
                <a:cxn ang="0">
                  <a:pos x="connsiteX8948" y="connsiteY8948"/>
                </a:cxn>
                <a:cxn ang="0">
                  <a:pos x="connsiteX8949" y="connsiteY8949"/>
                </a:cxn>
                <a:cxn ang="0">
                  <a:pos x="connsiteX8950" y="connsiteY8950"/>
                </a:cxn>
                <a:cxn ang="0">
                  <a:pos x="connsiteX8951" y="connsiteY8951"/>
                </a:cxn>
                <a:cxn ang="0">
                  <a:pos x="connsiteX8952" y="connsiteY8952"/>
                </a:cxn>
                <a:cxn ang="0">
                  <a:pos x="connsiteX8953" y="connsiteY8953"/>
                </a:cxn>
                <a:cxn ang="0">
                  <a:pos x="connsiteX8954" y="connsiteY8954"/>
                </a:cxn>
                <a:cxn ang="0">
                  <a:pos x="connsiteX8955" y="connsiteY8955"/>
                </a:cxn>
                <a:cxn ang="0">
                  <a:pos x="connsiteX8956" y="connsiteY8956"/>
                </a:cxn>
                <a:cxn ang="0">
                  <a:pos x="connsiteX8957" y="connsiteY8957"/>
                </a:cxn>
                <a:cxn ang="0">
                  <a:pos x="connsiteX8958" y="connsiteY8958"/>
                </a:cxn>
                <a:cxn ang="0">
                  <a:pos x="connsiteX8959" y="connsiteY8959"/>
                </a:cxn>
                <a:cxn ang="0">
                  <a:pos x="connsiteX8960" y="connsiteY8960"/>
                </a:cxn>
                <a:cxn ang="0">
                  <a:pos x="connsiteX8961" y="connsiteY8961"/>
                </a:cxn>
                <a:cxn ang="0">
                  <a:pos x="connsiteX8962" y="connsiteY8962"/>
                </a:cxn>
                <a:cxn ang="0">
                  <a:pos x="connsiteX8963" y="connsiteY8963"/>
                </a:cxn>
                <a:cxn ang="0">
                  <a:pos x="connsiteX8964" y="connsiteY8964"/>
                </a:cxn>
                <a:cxn ang="0">
                  <a:pos x="connsiteX8965" y="connsiteY8965"/>
                </a:cxn>
                <a:cxn ang="0">
                  <a:pos x="connsiteX8966" y="connsiteY8966"/>
                </a:cxn>
                <a:cxn ang="0">
                  <a:pos x="connsiteX8967" y="connsiteY8967"/>
                </a:cxn>
                <a:cxn ang="0">
                  <a:pos x="connsiteX8968" y="connsiteY8968"/>
                </a:cxn>
                <a:cxn ang="0">
                  <a:pos x="connsiteX8969" y="connsiteY8969"/>
                </a:cxn>
                <a:cxn ang="0">
                  <a:pos x="connsiteX8970" y="connsiteY8970"/>
                </a:cxn>
                <a:cxn ang="0">
                  <a:pos x="connsiteX8971" y="connsiteY8971"/>
                </a:cxn>
                <a:cxn ang="0">
                  <a:pos x="connsiteX8972" y="connsiteY8972"/>
                </a:cxn>
                <a:cxn ang="0">
                  <a:pos x="connsiteX8973" y="connsiteY8973"/>
                </a:cxn>
                <a:cxn ang="0">
                  <a:pos x="connsiteX8974" y="connsiteY8974"/>
                </a:cxn>
                <a:cxn ang="0">
                  <a:pos x="connsiteX8975" y="connsiteY8975"/>
                </a:cxn>
                <a:cxn ang="0">
                  <a:pos x="connsiteX8976" y="connsiteY8976"/>
                </a:cxn>
                <a:cxn ang="0">
                  <a:pos x="connsiteX8977" y="connsiteY8977"/>
                </a:cxn>
                <a:cxn ang="0">
                  <a:pos x="connsiteX8978" y="connsiteY8978"/>
                </a:cxn>
                <a:cxn ang="0">
                  <a:pos x="connsiteX8979" y="connsiteY8979"/>
                </a:cxn>
                <a:cxn ang="0">
                  <a:pos x="connsiteX8980" y="connsiteY8980"/>
                </a:cxn>
                <a:cxn ang="0">
                  <a:pos x="connsiteX8981" y="connsiteY8981"/>
                </a:cxn>
                <a:cxn ang="0">
                  <a:pos x="connsiteX8982" y="connsiteY8982"/>
                </a:cxn>
                <a:cxn ang="0">
                  <a:pos x="connsiteX8983" y="connsiteY8983"/>
                </a:cxn>
                <a:cxn ang="0">
                  <a:pos x="connsiteX8984" y="connsiteY8984"/>
                </a:cxn>
                <a:cxn ang="0">
                  <a:pos x="connsiteX8985" y="connsiteY8985"/>
                </a:cxn>
                <a:cxn ang="0">
                  <a:pos x="connsiteX8986" y="connsiteY8986"/>
                </a:cxn>
                <a:cxn ang="0">
                  <a:pos x="connsiteX8987" y="connsiteY8987"/>
                </a:cxn>
                <a:cxn ang="0">
                  <a:pos x="connsiteX8988" y="connsiteY8988"/>
                </a:cxn>
                <a:cxn ang="0">
                  <a:pos x="connsiteX8989" y="connsiteY8989"/>
                </a:cxn>
                <a:cxn ang="0">
                  <a:pos x="connsiteX8990" y="connsiteY8990"/>
                </a:cxn>
                <a:cxn ang="0">
                  <a:pos x="connsiteX8991" y="connsiteY8991"/>
                </a:cxn>
                <a:cxn ang="0">
                  <a:pos x="connsiteX8992" y="connsiteY8992"/>
                </a:cxn>
                <a:cxn ang="0">
                  <a:pos x="connsiteX8993" y="connsiteY8993"/>
                </a:cxn>
                <a:cxn ang="0">
                  <a:pos x="connsiteX8994" y="connsiteY8994"/>
                </a:cxn>
                <a:cxn ang="0">
                  <a:pos x="connsiteX8995" y="connsiteY8995"/>
                </a:cxn>
                <a:cxn ang="0">
                  <a:pos x="connsiteX8996" y="connsiteY8996"/>
                </a:cxn>
                <a:cxn ang="0">
                  <a:pos x="connsiteX8997" y="connsiteY8997"/>
                </a:cxn>
                <a:cxn ang="0">
                  <a:pos x="connsiteX8998" y="connsiteY8998"/>
                </a:cxn>
                <a:cxn ang="0">
                  <a:pos x="connsiteX8999" y="connsiteY8999"/>
                </a:cxn>
                <a:cxn ang="0">
                  <a:pos x="connsiteX9000" y="connsiteY9000"/>
                </a:cxn>
                <a:cxn ang="0">
                  <a:pos x="connsiteX9001" y="connsiteY9001"/>
                </a:cxn>
                <a:cxn ang="0">
                  <a:pos x="connsiteX9002" y="connsiteY9002"/>
                </a:cxn>
                <a:cxn ang="0">
                  <a:pos x="connsiteX9003" y="connsiteY9003"/>
                </a:cxn>
                <a:cxn ang="0">
                  <a:pos x="connsiteX9004" y="connsiteY9004"/>
                </a:cxn>
                <a:cxn ang="0">
                  <a:pos x="connsiteX9005" y="connsiteY9005"/>
                </a:cxn>
                <a:cxn ang="0">
                  <a:pos x="connsiteX9006" y="connsiteY9006"/>
                </a:cxn>
                <a:cxn ang="0">
                  <a:pos x="connsiteX9007" y="connsiteY9007"/>
                </a:cxn>
                <a:cxn ang="0">
                  <a:pos x="connsiteX9008" y="connsiteY9008"/>
                </a:cxn>
                <a:cxn ang="0">
                  <a:pos x="connsiteX9009" y="connsiteY9009"/>
                </a:cxn>
                <a:cxn ang="0">
                  <a:pos x="connsiteX9010" y="connsiteY9010"/>
                </a:cxn>
                <a:cxn ang="0">
                  <a:pos x="connsiteX9011" y="connsiteY9011"/>
                </a:cxn>
                <a:cxn ang="0">
                  <a:pos x="connsiteX9012" y="connsiteY9012"/>
                </a:cxn>
                <a:cxn ang="0">
                  <a:pos x="connsiteX9013" y="connsiteY9013"/>
                </a:cxn>
                <a:cxn ang="0">
                  <a:pos x="connsiteX9014" y="connsiteY9014"/>
                </a:cxn>
                <a:cxn ang="0">
                  <a:pos x="connsiteX9015" y="connsiteY9015"/>
                </a:cxn>
                <a:cxn ang="0">
                  <a:pos x="connsiteX9016" y="connsiteY9016"/>
                </a:cxn>
                <a:cxn ang="0">
                  <a:pos x="connsiteX9017" y="connsiteY9017"/>
                </a:cxn>
                <a:cxn ang="0">
                  <a:pos x="connsiteX9018" y="connsiteY9018"/>
                </a:cxn>
                <a:cxn ang="0">
                  <a:pos x="connsiteX9019" y="connsiteY9019"/>
                </a:cxn>
                <a:cxn ang="0">
                  <a:pos x="connsiteX9020" y="connsiteY9020"/>
                </a:cxn>
                <a:cxn ang="0">
                  <a:pos x="connsiteX9021" y="connsiteY9021"/>
                </a:cxn>
                <a:cxn ang="0">
                  <a:pos x="connsiteX9022" y="connsiteY9022"/>
                </a:cxn>
                <a:cxn ang="0">
                  <a:pos x="connsiteX9023" y="connsiteY9023"/>
                </a:cxn>
                <a:cxn ang="0">
                  <a:pos x="connsiteX9024" y="connsiteY9024"/>
                </a:cxn>
                <a:cxn ang="0">
                  <a:pos x="connsiteX9025" y="connsiteY9025"/>
                </a:cxn>
                <a:cxn ang="0">
                  <a:pos x="connsiteX9026" y="connsiteY9026"/>
                </a:cxn>
                <a:cxn ang="0">
                  <a:pos x="connsiteX9027" y="connsiteY9027"/>
                </a:cxn>
                <a:cxn ang="0">
                  <a:pos x="connsiteX9028" y="connsiteY9028"/>
                </a:cxn>
                <a:cxn ang="0">
                  <a:pos x="connsiteX9029" y="connsiteY9029"/>
                </a:cxn>
                <a:cxn ang="0">
                  <a:pos x="connsiteX9030" y="connsiteY9030"/>
                </a:cxn>
                <a:cxn ang="0">
                  <a:pos x="connsiteX9031" y="connsiteY9031"/>
                </a:cxn>
                <a:cxn ang="0">
                  <a:pos x="connsiteX9032" y="connsiteY9032"/>
                </a:cxn>
                <a:cxn ang="0">
                  <a:pos x="connsiteX9033" y="connsiteY9033"/>
                </a:cxn>
                <a:cxn ang="0">
                  <a:pos x="connsiteX9034" y="connsiteY9034"/>
                </a:cxn>
                <a:cxn ang="0">
                  <a:pos x="connsiteX9035" y="connsiteY9035"/>
                </a:cxn>
                <a:cxn ang="0">
                  <a:pos x="connsiteX9036" y="connsiteY9036"/>
                </a:cxn>
                <a:cxn ang="0">
                  <a:pos x="connsiteX9037" y="connsiteY9037"/>
                </a:cxn>
                <a:cxn ang="0">
                  <a:pos x="connsiteX9038" y="connsiteY9038"/>
                </a:cxn>
                <a:cxn ang="0">
                  <a:pos x="connsiteX9039" y="connsiteY9039"/>
                </a:cxn>
                <a:cxn ang="0">
                  <a:pos x="connsiteX9040" y="connsiteY9040"/>
                </a:cxn>
                <a:cxn ang="0">
                  <a:pos x="connsiteX9041" y="connsiteY9041"/>
                </a:cxn>
                <a:cxn ang="0">
                  <a:pos x="connsiteX9042" y="connsiteY9042"/>
                </a:cxn>
                <a:cxn ang="0">
                  <a:pos x="connsiteX9043" y="connsiteY9043"/>
                </a:cxn>
                <a:cxn ang="0">
                  <a:pos x="connsiteX9044" y="connsiteY9044"/>
                </a:cxn>
                <a:cxn ang="0">
                  <a:pos x="connsiteX9045" y="connsiteY9045"/>
                </a:cxn>
                <a:cxn ang="0">
                  <a:pos x="connsiteX9046" y="connsiteY9046"/>
                </a:cxn>
                <a:cxn ang="0">
                  <a:pos x="connsiteX9047" y="connsiteY9047"/>
                </a:cxn>
                <a:cxn ang="0">
                  <a:pos x="connsiteX9048" y="connsiteY9048"/>
                </a:cxn>
                <a:cxn ang="0">
                  <a:pos x="connsiteX9049" y="connsiteY9049"/>
                </a:cxn>
                <a:cxn ang="0">
                  <a:pos x="connsiteX9050" y="connsiteY9050"/>
                </a:cxn>
                <a:cxn ang="0">
                  <a:pos x="connsiteX9051" y="connsiteY9051"/>
                </a:cxn>
                <a:cxn ang="0">
                  <a:pos x="connsiteX9052" y="connsiteY9052"/>
                </a:cxn>
                <a:cxn ang="0">
                  <a:pos x="connsiteX9053" y="connsiteY9053"/>
                </a:cxn>
                <a:cxn ang="0">
                  <a:pos x="connsiteX9054" y="connsiteY9054"/>
                </a:cxn>
                <a:cxn ang="0">
                  <a:pos x="connsiteX9055" y="connsiteY9055"/>
                </a:cxn>
                <a:cxn ang="0">
                  <a:pos x="connsiteX9056" y="connsiteY9056"/>
                </a:cxn>
                <a:cxn ang="0">
                  <a:pos x="connsiteX9057" y="connsiteY9057"/>
                </a:cxn>
                <a:cxn ang="0">
                  <a:pos x="connsiteX9058" y="connsiteY9058"/>
                </a:cxn>
                <a:cxn ang="0">
                  <a:pos x="connsiteX9059" y="connsiteY9059"/>
                </a:cxn>
                <a:cxn ang="0">
                  <a:pos x="connsiteX9060" y="connsiteY9060"/>
                </a:cxn>
                <a:cxn ang="0">
                  <a:pos x="connsiteX9061" y="connsiteY9061"/>
                </a:cxn>
                <a:cxn ang="0">
                  <a:pos x="connsiteX9062" y="connsiteY9062"/>
                </a:cxn>
                <a:cxn ang="0">
                  <a:pos x="connsiteX9063" y="connsiteY9063"/>
                </a:cxn>
                <a:cxn ang="0">
                  <a:pos x="connsiteX9064" y="connsiteY9064"/>
                </a:cxn>
                <a:cxn ang="0">
                  <a:pos x="connsiteX9065" y="connsiteY9065"/>
                </a:cxn>
                <a:cxn ang="0">
                  <a:pos x="connsiteX9066" y="connsiteY9066"/>
                </a:cxn>
                <a:cxn ang="0">
                  <a:pos x="connsiteX9067" y="connsiteY9067"/>
                </a:cxn>
                <a:cxn ang="0">
                  <a:pos x="connsiteX9068" y="connsiteY9068"/>
                </a:cxn>
                <a:cxn ang="0">
                  <a:pos x="connsiteX9069" y="connsiteY9069"/>
                </a:cxn>
                <a:cxn ang="0">
                  <a:pos x="connsiteX9070" y="connsiteY9070"/>
                </a:cxn>
                <a:cxn ang="0">
                  <a:pos x="connsiteX9071" y="connsiteY9071"/>
                </a:cxn>
                <a:cxn ang="0">
                  <a:pos x="connsiteX9072" y="connsiteY9072"/>
                </a:cxn>
                <a:cxn ang="0">
                  <a:pos x="connsiteX9073" y="connsiteY9073"/>
                </a:cxn>
                <a:cxn ang="0">
                  <a:pos x="connsiteX9074" y="connsiteY9074"/>
                </a:cxn>
                <a:cxn ang="0">
                  <a:pos x="connsiteX9075" y="connsiteY9075"/>
                </a:cxn>
                <a:cxn ang="0">
                  <a:pos x="connsiteX9076" y="connsiteY9076"/>
                </a:cxn>
                <a:cxn ang="0">
                  <a:pos x="connsiteX9077" y="connsiteY9077"/>
                </a:cxn>
                <a:cxn ang="0">
                  <a:pos x="connsiteX9078" y="connsiteY9078"/>
                </a:cxn>
                <a:cxn ang="0">
                  <a:pos x="connsiteX9079" y="connsiteY9079"/>
                </a:cxn>
                <a:cxn ang="0">
                  <a:pos x="connsiteX9080" y="connsiteY9080"/>
                </a:cxn>
                <a:cxn ang="0">
                  <a:pos x="connsiteX9081" y="connsiteY9081"/>
                </a:cxn>
                <a:cxn ang="0">
                  <a:pos x="connsiteX9082" y="connsiteY9082"/>
                </a:cxn>
                <a:cxn ang="0">
                  <a:pos x="connsiteX9083" y="connsiteY9083"/>
                </a:cxn>
                <a:cxn ang="0">
                  <a:pos x="connsiteX9084" y="connsiteY9084"/>
                </a:cxn>
                <a:cxn ang="0">
                  <a:pos x="connsiteX9085" y="connsiteY9085"/>
                </a:cxn>
                <a:cxn ang="0">
                  <a:pos x="connsiteX9086" y="connsiteY9086"/>
                </a:cxn>
                <a:cxn ang="0">
                  <a:pos x="connsiteX9087" y="connsiteY9087"/>
                </a:cxn>
                <a:cxn ang="0">
                  <a:pos x="connsiteX9088" y="connsiteY9088"/>
                </a:cxn>
                <a:cxn ang="0">
                  <a:pos x="connsiteX9089" y="connsiteY9089"/>
                </a:cxn>
                <a:cxn ang="0">
                  <a:pos x="connsiteX9090" y="connsiteY9090"/>
                </a:cxn>
                <a:cxn ang="0">
                  <a:pos x="connsiteX9091" y="connsiteY9091"/>
                </a:cxn>
                <a:cxn ang="0">
                  <a:pos x="connsiteX9092" y="connsiteY9092"/>
                </a:cxn>
                <a:cxn ang="0">
                  <a:pos x="connsiteX9093" y="connsiteY9093"/>
                </a:cxn>
                <a:cxn ang="0">
                  <a:pos x="connsiteX9094" y="connsiteY9094"/>
                </a:cxn>
                <a:cxn ang="0">
                  <a:pos x="connsiteX9095" y="connsiteY9095"/>
                </a:cxn>
                <a:cxn ang="0">
                  <a:pos x="connsiteX9096" y="connsiteY9096"/>
                </a:cxn>
                <a:cxn ang="0">
                  <a:pos x="connsiteX9097" y="connsiteY9097"/>
                </a:cxn>
                <a:cxn ang="0">
                  <a:pos x="connsiteX9098" y="connsiteY9098"/>
                </a:cxn>
                <a:cxn ang="0">
                  <a:pos x="connsiteX9099" y="connsiteY9099"/>
                </a:cxn>
                <a:cxn ang="0">
                  <a:pos x="connsiteX9100" y="connsiteY9100"/>
                </a:cxn>
                <a:cxn ang="0">
                  <a:pos x="connsiteX9101" y="connsiteY9101"/>
                </a:cxn>
                <a:cxn ang="0">
                  <a:pos x="connsiteX9102" y="connsiteY9102"/>
                </a:cxn>
                <a:cxn ang="0">
                  <a:pos x="connsiteX9103" y="connsiteY9103"/>
                </a:cxn>
                <a:cxn ang="0">
                  <a:pos x="connsiteX9104" y="connsiteY9104"/>
                </a:cxn>
                <a:cxn ang="0">
                  <a:pos x="connsiteX9105" y="connsiteY9105"/>
                </a:cxn>
                <a:cxn ang="0">
                  <a:pos x="connsiteX9106" y="connsiteY9106"/>
                </a:cxn>
                <a:cxn ang="0">
                  <a:pos x="connsiteX9107" y="connsiteY9107"/>
                </a:cxn>
                <a:cxn ang="0">
                  <a:pos x="connsiteX9108" y="connsiteY9108"/>
                </a:cxn>
                <a:cxn ang="0">
                  <a:pos x="connsiteX9109" y="connsiteY9109"/>
                </a:cxn>
                <a:cxn ang="0">
                  <a:pos x="connsiteX9110" y="connsiteY9110"/>
                </a:cxn>
                <a:cxn ang="0">
                  <a:pos x="connsiteX9111" y="connsiteY9111"/>
                </a:cxn>
                <a:cxn ang="0">
                  <a:pos x="connsiteX9112" y="connsiteY9112"/>
                </a:cxn>
                <a:cxn ang="0">
                  <a:pos x="connsiteX9113" y="connsiteY9113"/>
                </a:cxn>
                <a:cxn ang="0">
                  <a:pos x="connsiteX9114" y="connsiteY9114"/>
                </a:cxn>
                <a:cxn ang="0">
                  <a:pos x="connsiteX9115" y="connsiteY9115"/>
                </a:cxn>
                <a:cxn ang="0">
                  <a:pos x="connsiteX9116" y="connsiteY9116"/>
                </a:cxn>
                <a:cxn ang="0">
                  <a:pos x="connsiteX9117" y="connsiteY9117"/>
                </a:cxn>
                <a:cxn ang="0">
                  <a:pos x="connsiteX9118" y="connsiteY9118"/>
                </a:cxn>
                <a:cxn ang="0">
                  <a:pos x="connsiteX9119" y="connsiteY9119"/>
                </a:cxn>
                <a:cxn ang="0">
                  <a:pos x="connsiteX9120" y="connsiteY9120"/>
                </a:cxn>
                <a:cxn ang="0">
                  <a:pos x="connsiteX9121" y="connsiteY9121"/>
                </a:cxn>
                <a:cxn ang="0">
                  <a:pos x="connsiteX9122" y="connsiteY9122"/>
                </a:cxn>
                <a:cxn ang="0">
                  <a:pos x="connsiteX9123" y="connsiteY9123"/>
                </a:cxn>
                <a:cxn ang="0">
                  <a:pos x="connsiteX9124" y="connsiteY9124"/>
                </a:cxn>
                <a:cxn ang="0">
                  <a:pos x="connsiteX9125" y="connsiteY9125"/>
                </a:cxn>
                <a:cxn ang="0">
                  <a:pos x="connsiteX9126" y="connsiteY9126"/>
                </a:cxn>
                <a:cxn ang="0">
                  <a:pos x="connsiteX9127" y="connsiteY9127"/>
                </a:cxn>
                <a:cxn ang="0">
                  <a:pos x="connsiteX9128" y="connsiteY9128"/>
                </a:cxn>
                <a:cxn ang="0">
                  <a:pos x="connsiteX9129" y="connsiteY9129"/>
                </a:cxn>
                <a:cxn ang="0">
                  <a:pos x="connsiteX9130" y="connsiteY9130"/>
                </a:cxn>
                <a:cxn ang="0">
                  <a:pos x="connsiteX9131" y="connsiteY9131"/>
                </a:cxn>
                <a:cxn ang="0">
                  <a:pos x="connsiteX9132" y="connsiteY9132"/>
                </a:cxn>
                <a:cxn ang="0">
                  <a:pos x="connsiteX9133" y="connsiteY9133"/>
                </a:cxn>
                <a:cxn ang="0">
                  <a:pos x="connsiteX9134" y="connsiteY9134"/>
                </a:cxn>
                <a:cxn ang="0">
                  <a:pos x="connsiteX9135" y="connsiteY9135"/>
                </a:cxn>
                <a:cxn ang="0">
                  <a:pos x="connsiteX9136" y="connsiteY9136"/>
                </a:cxn>
                <a:cxn ang="0">
                  <a:pos x="connsiteX9137" y="connsiteY9137"/>
                </a:cxn>
                <a:cxn ang="0">
                  <a:pos x="connsiteX9138" y="connsiteY9138"/>
                </a:cxn>
                <a:cxn ang="0">
                  <a:pos x="connsiteX9139" y="connsiteY9139"/>
                </a:cxn>
                <a:cxn ang="0">
                  <a:pos x="connsiteX9140" y="connsiteY9140"/>
                </a:cxn>
                <a:cxn ang="0">
                  <a:pos x="connsiteX9141" y="connsiteY9141"/>
                </a:cxn>
                <a:cxn ang="0">
                  <a:pos x="connsiteX9142" y="connsiteY9142"/>
                </a:cxn>
                <a:cxn ang="0">
                  <a:pos x="connsiteX9143" y="connsiteY9143"/>
                </a:cxn>
                <a:cxn ang="0">
                  <a:pos x="connsiteX9144" y="connsiteY9144"/>
                </a:cxn>
                <a:cxn ang="0">
                  <a:pos x="connsiteX9145" y="connsiteY9145"/>
                </a:cxn>
                <a:cxn ang="0">
                  <a:pos x="connsiteX9146" y="connsiteY9146"/>
                </a:cxn>
                <a:cxn ang="0">
                  <a:pos x="connsiteX9147" y="connsiteY9147"/>
                </a:cxn>
                <a:cxn ang="0">
                  <a:pos x="connsiteX9148" y="connsiteY9148"/>
                </a:cxn>
                <a:cxn ang="0">
                  <a:pos x="connsiteX9149" y="connsiteY9149"/>
                </a:cxn>
                <a:cxn ang="0">
                  <a:pos x="connsiteX9150" y="connsiteY9150"/>
                </a:cxn>
                <a:cxn ang="0">
                  <a:pos x="connsiteX9151" y="connsiteY9151"/>
                </a:cxn>
                <a:cxn ang="0">
                  <a:pos x="connsiteX9152" y="connsiteY9152"/>
                </a:cxn>
                <a:cxn ang="0">
                  <a:pos x="connsiteX9153" y="connsiteY9153"/>
                </a:cxn>
                <a:cxn ang="0">
                  <a:pos x="connsiteX9154" y="connsiteY9154"/>
                </a:cxn>
                <a:cxn ang="0">
                  <a:pos x="connsiteX9155" y="connsiteY9155"/>
                </a:cxn>
                <a:cxn ang="0">
                  <a:pos x="connsiteX9156" y="connsiteY9156"/>
                </a:cxn>
                <a:cxn ang="0">
                  <a:pos x="connsiteX9157" y="connsiteY9157"/>
                </a:cxn>
                <a:cxn ang="0">
                  <a:pos x="connsiteX9158" y="connsiteY9158"/>
                </a:cxn>
                <a:cxn ang="0">
                  <a:pos x="connsiteX9159" y="connsiteY9159"/>
                </a:cxn>
                <a:cxn ang="0">
                  <a:pos x="connsiteX9160" y="connsiteY9160"/>
                </a:cxn>
                <a:cxn ang="0">
                  <a:pos x="connsiteX9161" y="connsiteY9161"/>
                </a:cxn>
                <a:cxn ang="0">
                  <a:pos x="connsiteX9162" y="connsiteY9162"/>
                </a:cxn>
                <a:cxn ang="0">
                  <a:pos x="connsiteX9163" y="connsiteY9163"/>
                </a:cxn>
                <a:cxn ang="0">
                  <a:pos x="connsiteX9164" y="connsiteY9164"/>
                </a:cxn>
                <a:cxn ang="0">
                  <a:pos x="connsiteX9165" y="connsiteY9165"/>
                </a:cxn>
                <a:cxn ang="0">
                  <a:pos x="connsiteX9166" y="connsiteY9166"/>
                </a:cxn>
                <a:cxn ang="0">
                  <a:pos x="connsiteX9167" y="connsiteY9167"/>
                </a:cxn>
                <a:cxn ang="0">
                  <a:pos x="connsiteX9168" y="connsiteY9168"/>
                </a:cxn>
                <a:cxn ang="0">
                  <a:pos x="connsiteX9169" y="connsiteY9169"/>
                </a:cxn>
                <a:cxn ang="0">
                  <a:pos x="connsiteX9170" y="connsiteY9170"/>
                </a:cxn>
                <a:cxn ang="0">
                  <a:pos x="connsiteX9171" y="connsiteY9171"/>
                </a:cxn>
                <a:cxn ang="0">
                  <a:pos x="connsiteX9172" y="connsiteY9172"/>
                </a:cxn>
                <a:cxn ang="0">
                  <a:pos x="connsiteX9173" y="connsiteY9173"/>
                </a:cxn>
                <a:cxn ang="0">
                  <a:pos x="connsiteX9174" y="connsiteY9174"/>
                </a:cxn>
                <a:cxn ang="0">
                  <a:pos x="connsiteX9175" y="connsiteY9175"/>
                </a:cxn>
                <a:cxn ang="0">
                  <a:pos x="connsiteX9176" y="connsiteY9176"/>
                </a:cxn>
                <a:cxn ang="0">
                  <a:pos x="connsiteX9177" y="connsiteY9177"/>
                </a:cxn>
                <a:cxn ang="0">
                  <a:pos x="connsiteX9178" y="connsiteY9178"/>
                </a:cxn>
                <a:cxn ang="0">
                  <a:pos x="connsiteX9179" y="connsiteY9179"/>
                </a:cxn>
                <a:cxn ang="0">
                  <a:pos x="connsiteX9180" y="connsiteY9180"/>
                </a:cxn>
                <a:cxn ang="0">
                  <a:pos x="connsiteX9181" y="connsiteY9181"/>
                </a:cxn>
                <a:cxn ang="0">
                  <a:pos x="connsiteX9182" y="connsiteY9182"/>
                </a:cxn>
                <a:cxn ang="0">
                  <a:pos x="connsiteX9183" y="connsiteY9183"/>
                </a:cxn>
                <a:cxn ang="0">
                  <a:pos x="connsiteX9184" y="connsiteY9184"/>
                </a:cxn>
                <a:cxn ang="0">
                  <a:pos x="connsiteX9185" y="connsiteY9185"/>
                </a:cxn>
                <a:cxn ang="0">
                  <a:pos x="connsiteX9186" y="connsiteY9186"/>
                </a:cxn>
                <a:cxn ang="0">
                  <a:pos x="connsiteX9187" y="connsiteY9187"/>
                </a:cxn>
                <a:cxn ang="0">
                  <a:pos x="connsiteX9188" y="connsiteY9188"/>
                </a:cxn>
                <a:cxn ang="0">
                  <a:pos x="connsiteX9189" y="connsiteY9189"/>
                </a:cxn>
                <a:cxn ang="0">
                  <a:pos x="connsiteX9190" y="connsiteY9190"/>
                </a:cxn>
                <a:cxn ang="0">
                  <a:pos x="connsiteX9191" y="connsiteY9191"/>
                </a:cxn>
                <a:cxn ang="0">
                  <a:pos x="connsiteX9192" y="connsiteY9192"/>
                </a:cxn>
                <a:cxn ang="0">
                  <a:pos x="connsiteX9193" y="connsiteY9193"/>
                </a:cxn>
                <a:cxn ang="0">
                  <a:pos x="connsiteX9194" y="connsiteY9194"/>
                </a:cxn>
                <a:cxn ang="0">
                  <a:pos x="connsiteX9195" y="connsiteY9195"/>
                </a:cxn>
                <a:cxn ang="0">
                  <a:pos x="connsiteX9196" y="connsiteY9196"/>
                </a:cxn>
                <a:cxn ang="0">
                  <a:pos x="connsiteX9197" y="connsiteY9197"/>
                </a:cxn>
                <a:cxn ang="0">
                  <a:pos x="connsiteX9198" y="connsiteY9198"/>
                </a:cxn>
                <a:cxn ang="0">
                  <a:pos x="connsiteX9199" y="connsiteY9199"/>
                </a:cxn>
                <a:cxn ang="0">
                  <a:pos x="connsiteX9200" y="connsiteY9200"/>
                </a:cxn>
                <a:cxn ang="0">
                  <a:pos x="connsiteX9201" y="connsiteY9201"/>
                </a:cxn>
                <a:cxn ang="0">
                  <a:pos x="connsiteX9202" y="connsiteY9202"/>
                </a:cxn>
                <a:cxn ang="0">
                  <a:pos x="connsiteX9203" y="connsiteY9203"/>
                </a:cxn>
                <a:cxn ang="0">
                  <a:pos x="connsiteX9204" y="connsiteY9204"/>
                </a:cxn>
                <a:cxn ang="0">
                  <a:pos x="connsiteX9205" y="connsiteY9205"/>
                </a:cxn>
                <a:cxn ang="0">
                  <a:pos x="connsiteX9206" y="connsiteY9206"/>
                </a:cxn>
                <a:cxn ang="0">
                  <a:pos x="connsiteX9207" y="connsiteY9207"/>
                </a:cxn>
                <a:cxn ang="0">
                  <a:pos x="connsiteX9208" y="connsiteY9208"/>
                </a:cxn>
                <a:cxn ang="0">
                  <a:pos x="connsiteX9209" y="connsiteY9209"/>
                </a:cxn>
                <a:cxn ang="0">
                  <a:pos x="connsiteX9210" y="connsiteY9210"/>
                </a:cxn>
                <a:cxn ang="0">
                  <a:pos x="connsiteX9211" y="connsiteY9211"/>
                </a:cxn>
                <a:cxn ang="0">
                  <a:pos x="connsiteX9212" y="connsiteY9212"/>
                </a:cxn>
                <a:cxn ang="0">
                  <a:pos x="connsiteX9213" y="connsiteY9213"/>
                </a:cxn>
                <a:cxn ang="0">
                  <a:pos x="connsiteX9214" y="connsiteY9214"/>
                </a:cxn>
                <a:cxn ang="0">
                  <a:pos x="connsiteX9215" y="connsiteY9215"/>
                </a:cxn>
                <a:cxn ang="0">
                  <a:pos x="connsiteX9216" y="connsiteY9216"/>
                </a:cxn>
                <a:cxn ang="0">
                  <a:pos x="connsiteX9217" y="connsiteY9217"/>
                </a:cxn>
                <a:cxn ang="0">
                  <a:pos x="connsiteX9218" y="connsiteY9218"/>
                </a:cxn>
                <a:cxn ang="0">
                  <a:pos x="connsiteX9219" y="connsiteY9219"/>
                </a:cxn>
                <a:cxn ang="0">
                  <a:pos x="connsiteX9220" y="connsiteY9220"/>
                </a:cxn>
                <a:cxn ang="0">
                  <a:pos x="connsiteX9221" y="connsiteY9221"/>
                </a:cxn>
                <a:cxn ang="0">
                  <a:pos x="connsiteX9222" y="connsiteY9222"/>
                </a:cxn>
                <a:cxn ang="0">
                  <a:pos x="connsiteX9223" y="connsiteY9223"/>
                </a:cxn>
                <a:cxn ang="0">
                  <a:pos x="connsiteX9224" y="connsiteY9224"/>
                </a:cxn>
                <a:cxn ang="0">
                  <a:pos x="connsiteX9225" y="connsiteY9225"/>
                </a:cxn>
                <a:cxn ang="0">
                  <a:pos x="connsiteX9226" y="connsiteY9226"/>
                </a:cxn>
                <a:cxn ang="0">
                  <a:pos x="connsiteX9227" y="connsiteY9227"/>
                </a:cxn>
                <a:cxn ang="0">
                  <a:pos x="connsiteX9228" y="connsiteY9228"/>
                </a:cxn>
                <a:cxn ang="0">
                  <a:pos x="connsiteX9229" y="connsiteY9229"/>
                </a:cxn>
                <a:cxn ang="0">
                  <a:pos x="connsiteX9230" y="connsiteY9230"/>
                </a:cxn>
                <a:cxn ang="0">
                  <a:pos x="connsiteX9231" y="connsiteY9231"/>
                </a:cxn>
                <a:cxn ang="0">
                  <a:pos x="connsiteX9232" y="connsiteY9232"/>
                </a:cxn>
                <a:cxn ang="0">
                  <a:pos x="connsiteX9233" y="connsiteY9233"/>
                </a:cxn>
                <a:cxn ang="0">
                  <a:pos x="connsiteX9234" y="connsiteY9234"/>
                </a:cxn>
                <a:cxn ang="0">
                  <a:pos x="connsiteX9235" y="connsiteY9235"/>
                </a:cxn>
                <a:cxn ang="0">
                  <a:pos x="connsiteX9236" y="connsiteY9236"/>
                </a:cxn>
                <a:cxn ang="0">
                  <a:pos x="connsiteX9237" y="connsiteY9237"/>
                </a:cxn>
                <a:cxn ang="0">
                  <a:pos x="connsiteX9238" y="connsiteY9238"/>
                </a:cxn>
                <a:cxn ang="0">
                  <a:pos x="connsiteX9239" y="connsiteY9239"/>
                </a:cxn>
                <a:cxn ang="0">
                  <a:pos x="connsiteX9240" y="connsiteY9240"/>
                </a:cxn>
                <a:cxn ang="0">
                  <a:pos x="connsiteX9241" y="connsiteY9241"/>
                </a:cxn>
                <a:cxn ang="0">
                  <a:pos x="connsiteX9242" y="connsiteY9242"/>
                </a:cxn>
                <a:cxn ang="0">
                  <a:pos x="connsiteX9243" y="connsiteY9243"/>
                </a:cxn>
                <a:cxn ang="0">
                  <a:pos x="connsiteX9244" y="connsiteY9244"/>
                </a:cxn>
                <a:cxn ang="0">
                  <a:pos x="connsiteX9245" y="connsiteY9245"/>
                </a:cxn>
                <a:cxn ang="0">
                  <a:pos x="connsiteX9246" y="connsiteY9246"/>
                </a:cxn>
                <a:cxn ang="0">
                  <a:pos x="connsiteX9247" y="connsiteY9247"/>
                </a:cxn>
                <a:cxn ang="0">
                  <a:pos x="connsiteX9248" y="connsiteY9248"/>
                </a:cxn>
                <a:cxn ang="0">
                  <a:pos x="connsiteX9249" y="connsiteY9249"/>
                </a:cxn>
                <a:cxn ang="0">
                  <a:pos x="connsiteX9250" y="connsiteY9250"/>
                </a:cxn>
                <a:cxn ang="0">
                  <a:pos x="connsiteX9251" y="connsiteY9251"/>
                </a:cxn>
                <a:cxn ang="0">
                  <a:pos x="connsiteX9252" y="connsiteY9252"/>
                </a:cxn>
                <a:cxn ang="0">
                  <a:pos x="connsiteX9253" y="connsiteY9253"/>
                </a:cxn>
                <a:cxn ang="0">
                  <a:pos x="connsiteX9254" y="connsiteY9254"/>
                </a:cxn>
                <a:cxn ang="0">
                  <a:pos x="connsiteX9255" y="connsiteY9255"/>
                </a:cxn>
                <a:cxn ang="0">
                  <a:pos x="connsiteX9256" y="connsiteY9256"/>
                </a:cxn>
                <a:cxn ang="0">
                  <a:pos x="connsiteX9257" y="connsiteY9257"/>
                </a:cxn>
                <a:cxn ang="0">
                  <a:pos x="connsiteX9258" y="connsiteY9258"/>
                </a:cxn>
                <a:cxn ang="0">
                  <a:pos x="connsiteX9259" y="connsiteY9259"/>
                </a:cxn>
                <a:cxn ang="0">
                  <a:pos x="connsiteX9260" y="connsiteY9260"/>
                </a:cxn>
                <a:cxn ang="0">
                  <a:pos x="connsiteX9261" y="connsiteY9261"/>
                </a:cxn>
                <a:cxn ang="0">
                  <a:pos x="connsiteX9262" y="connsiteY9262"/>
                </a:cxn>
                <a:cxn ang="0">
                  <a:pos x="connsiteX9263" y="connsiteY9263"/>
                </a:cxn>
                <a:cxn ang="0">
                  <a:pos x="connsiteX9264" y="connsiteY9264"/>
                </a:cxn>
                <a:cxn ang="0">
                  <a:pos x="connsiteX9265" y="connsiteY9265"/>
                </a:cxn>
                <a:cxn ang="0">
                  <a:pos x="connsiteX9266" y="connsiteY9266"/>
                </a:cxn>
                <a:cxn ang="0">
                  <a:pos x="connsiteX9267" y="connsiteY9267"/>
                </a:cxn>
                <a:cxn ang="0">
                  <a:pos x="connsiteX9268" y="connsiteY9268"/>
                </a:cxn>
                <a:cxn ang="0">
                  <a:pos x="connsiteX9269" y="connsiteY9269"/>
                </a:cxn>
                <a:cxn ang="0">
                  <a:pos x="connsiteX9270" y="connsiteY9270"/>
                </a:cxn>
                <a:cxn ang="0">
                  <a:pos x="connsiteX9271" y="connsiteY9271"/>
                </a:cxn>
                <a:cxn ang="0">
                  <a:pos x="connsiteX9272" y="connsiteY9272"/>
                </a:cxn>
                <a:cxn ang="0">
                  <a:pos x="connsiteX9273" y="connsiteY9273"/>
                </a:cxn>
                <a:cxn ang="0">
                  <a:pos x="connsiteX9274" y="connsiteY9274"/>
                </a:cxn>
                <a:cxn ang="0">
                  <a:pos x="connsiteX9275" y="connsiteY9275"/>
                </a:cxn>
                <a:cxn ang="0">
                  <a:pos x="connsiteX9276" y="connsiteY9276"/>
                </a:cxn>
                <a:cxn ang="0">
                  <a:pos x="connsiteX9277" y="connsiteY9277"/>
                </a:cxn>
                <a:cxn ang="0">
                  <a:pos x="connsiteX9278" y="connsiteY9278"/>
                </a:cxn>
                <a:cxn ang="0">
                  <a:pos x="connsiteX9279" y="connsiteY9279"/>
                </a:cxn>
                <a:cxn ang="0">
                  <a:pos x="connsiteX9280" y="connsiteY9280"/>
                </a:cxn>
                <a:cxn ang="0">
                  <a:pos x="connsiteX9281" y="connsiteY9281"/>
                </a:cxn>
                <a:cxn ang="0">
                  <a:pos x="connsiteX9282" y="connsiteY9282"/>
                </a:cxn>
                <a:cxn ang="0">
                  <a:pos x="connsiteX9283" y="connsiteY9283"/>
                </a:cxn>
                <a:cxn ang="0">
                  <a:pos x="connsiteX9284" y="connsiteY9284"/>
                </a:cxn>
                <a:cxn ang="0">
                  <a:pos x="connsiteX9285" y="connsiteY9285"/>
                </a:cxn>
                <a:cxn ang="0">
                  <a:pos x="connsiteX9286" y="connsiteY9286"/>
                </a:cxn>
                <a:cxn ang="0">
                  <a:pos x="connsiteX9287" y="connsiteY9287"/>
                </a:cxn>
                <a:cxn ang="0">
                  <a:pos x="connsiteX9288" y="connsiteY9288"/>
                </a:cxn>
                <a:cxn ang="0">
                  <a:pos x="connsiteX9289" y="connsiteY9289"/>
                </a:cxn>
                <a:cxn ang="0">
                  <a:pos x="connsiteX9290" y="connsiteY9290"/>
                </a:cxn>
                <a:cxn ang="0">
                  <a:pos x="connsiteX9291" y="connsiteY9291"/>
                </a:cxn>
                <a:cxn ang="0">
                  <a:pos x="connsiteX9292" y="connsiteY9292"/>
                </a:cxn>
                <a:cxn ang="0">
                  <a:pos x="connsiteX9293" y="connsiteY9293"/>
                </a:cxn>
                <a:cxn ang="0">
                  <a:pos x="connsiteX9294" y="connsiteY9294"/>
                </a:cxn>
                <a:cxn ang="0">
                  <a:pos x="connsiteX9295" y="connsiteY9295"/>
                </a:cxn>
                <a:cxn ang="0">
                  <a:pos x="connsiteX9296" y="connsiteY9296"/>
                </a:cxn>
                <a:cxn ang="0">
                  <a:pos x="connsiteX9297" y="connsiteY9297"/>
                </a:cxn>
                <a:cxn ang="0">
                  <a:pos x="connsiteX9298" y="connsiteY9298"/>
                </a:cxn>
                <a:cxn ang="0">
                  <a:pos x="connsiteX9299" y="connsiteY9299"/>
                </a:cxn>
                <a:cxn ang="0">
                  <a:pos x="connsiteX9300" y="connsiteY9300"/>
                </a:cxn>
                <a:cxn ang="0">
                  <a:pos x="connsiteX9301" y="connsiteY9301"/>
                </a:cxn>
                <a:cxn ang="0">
                  <a:pos x="connsiteX9302" y="connsiteY9302"/>
                </a:cxn>
                <a:cxn ang="0">
                  <a:pos x="connsiteX9303" y="connsiteY9303"/>
                </a:cxn>
                <a:cxn ang="0">
                  <a:pos x="connsiteX9304" y="connsiteY9304"/>
                </a:cxn>
                <a:cxn ang="0">
                  <a:pos x="connsiteX9305" y="connsiteY9305"/>
                </a:cxn>
                <a:cxn ang="0">
                  <a:pos x="connsiteX9306" y="connsiteY9306"/>
                </a:cxn>
                <a:cxn ang="0">
                  <a:pos x="connsiteX9307" y="connsiteY9307"/>
                </a:cxn>
                <a:cxn ang="0">
                  <a:pos x="connsiteX9308" y="connsiteY9308"/>
                </a:cxn>
                <a:cxn ang="0">
                  <a:pos x="connsiteX9309" y="connsiteY9309"/>
                </a:cxn>
                <a:cxn ang="0">
                  <a:pos x="connsiteX9310" y="connsiteY9310"/>
                </a:cxn>
                <a:cxn ang="0">
                  <a:pos x="connsiteX9311" y="connsiteY9311"/>
                </a:cxn>
                <a:cxn ang="0">
                  <a:pos x="connsiteX9312" y="connsiteY9312"/>
                </a:cxn>
                <a:cxn ang="0">
                  <a:pos x="connsiteX9313" y="connsiteY9313"/>
                </a:cxn>
                <a:cxn ang="0">
                  <a:pos x="connsiteX9314" y="connsiteY9314"/>
                </a:cxn>
                <a:cxn ang="0">
                  <a:pos x="connsiteX9315" y="connsiteY9315"/>
                </a:cxn>
                <a:cxn ang="0">
                  <a:pos x="connsiteX9316" y="connsiteY9316"/>
                </a:cxn>
                <a:cxn ang="0">
                  <a:pos x="connsiteX9317" y="connsiteY9317"/>
                </a:cxn>
                <a:cxn ang="0">
                  <a:pos x="connsiteX9318" y="connsiteY9318"/>
                </a:cxn>
                <a:cxn ang="0">
                  <a:pos x="connsiteX9319" y="connsiteY9319"/>
                </a:cxn>
                <a:cxn ang="0">
                  <a:pos x="connsiteX9320" y="connsiteY9320"/>
                </a:cxn>
                <a:cxn ang="0">
                  <a:pos x="connsiteX9321" y="connsiteY9321"/>
                </a:cxn>
                <a:cxn ang="0">
                  <a:pos x="connsiteX9322" y="connsiteY9322"/>
                </a:cxn>
                <a:cxn ang="0">
                  <a:pos x="connsiteX9323" y="connsiteY9323"/>
                </a:cxn>
                <a:cxn ang="0">
                  <a:pos x="connsiteX9324" y="connsiteY9324"/>
                </a:cxn>
                <a:cxn ang="0">
                  <a:pos x="connsiteX9325" y="connsiteY9325"/>
                </a:cxn>
                <a:cxn ang="0">
                  <a:pos x="connsiteX9326" y="connsiteY9326"/>
                </a:cxn>
                <a:cxn ang="0">
                  <a:pos x="connsiteX9327" y="connsiteY9327"/>
                </a:cxn>
                <a:cxn ang="0">
                  <a:pos x="connsiteX9328" y="connsiteY9328"/>
                </a:cxn>
                <a:cxn ang="0">
                  <a:pos x="connsiteX9329" y="connsiteY9329"/>
                </a:cxn>
                <a:cxn ang="0">
                  <a:pos x="connsiteX9330" y="connsiteY9330"/>
                </a:cxn>
                <a:cxn ang="0">
                  <a:pos x="connsiteX9331" y="connsiteY9331"/>
                </a:cxn>
                <a:cxn ang="0">
                  <a:pos x="connsiteX9332" y="connsiteY9332"/>
                </a:cxn>
                <a:cxn ang="0">
                  <a:pos x="connsiteX9333" y="connsiteY9333"/>
                </a:cxn>
                <a:cxn ang="0">
                  <a:pos x="connsiteX9334" y="connsiteY9334"/>
                </a:cxn>
                <a:cxn ang="0">
                  <a:pos x="connsiteX9335" y="connsiteY9335"/>
                </a:cxn>
                <a:cxn ang="0">
                  <a:pos x="connsiteX9336" y="connsiteY9336"/>
                </a:cxn>
                <a:cxn ang="0">
                  <a:pos x="connsiteX9337" y="connsiteY9337"/>
                </a:cxn>
                <a:cxn ang="0">
                  <a:pos x="connsiteX9338" y="connsiteY9338"/>
                </a:cxn>
                <a:cxn ang="0">
                  <a:pos x="connsiteX9339" y="connsiteY9339"/>
                </a:cxn>
                <a:cxn ang="0">
                  <a:pos x="connsiteX9340" y="connsiteY9340"/>
                </a:cxn>
                <a:cxn ang="0">
                  <a:pos x="connsiteX9341" y="connsiteY9341"/>
                </a:cxn>
                <a:cxn ang="0">
                  <a:pos x="connsiteX9342" y="connsiteY9342"/>
                </a:cxn>
                <a:cxn ang="0">
                  <a:pos x="connsiteX9343" y="connsiteY9343"/>
                </a:cxn>
                <a:cxn ang="0">
                  <a:pos x="connsiteX9344" y="connsiteY9344"/>
                </a:cxn>
                <a:cxn ang="0">
                  <a:pos x="connsiteX9345" y="connsiteY9345"/>
                </a:cxn>
                <a:cxn ang="0">
                  <a:pos x="connsiteX9346" y="connsiteY9346"/>
                </a:cxn>
                <a:cxn ang="0">
                  <a:pos x="connsiteX9347" y="connsiteY9347"/>
                </a:cxn>
                <a:cxn ang="0">
                  <a:pos x="connsiteX9348" y="connsiteY9348"/>
                </a:cxn>
                <a:cxn ang="0">
                  <a:pos x="connsiteX9349" y="connsiteY9349"/>
                </a:cxn>
                <a:cxn ang="0">
                  <a:pos x="connsiteX9350" y="connsiteY9350"/>
                </a:cxn>
                <a:cxn ang="0">
                  <a:pos x="connsiteX9351" y="connsiteY9351"/>
                </a:cxn>
                <a:cxn ang="0">
                  <a:pos x="connsiteX9352" y="connsiteY9352"/>
                </a:cxn>
                <a:cxn ang="0">
                  <a:pos x="connsiteX9353" y="connsiteY9353"/>
                </a:cxn>
                <a:cxn ang="0">
                  <a:pos x="connsiteX9354" y="connsiteY9354"/>
                </a:cxn>
                <a:cxn ang="0">
                  <a:pos x="connsiteX9355" y="connsiteY9355"/>
                </a:cxn>
                <a:cxn ang="0">
                  <a:pos x="connsiteX9356" y="connsiteY9356"/>
                </a:cxn>
                <a:cxn ang="0">
                  <a:pos x="connsiteX9357" y="connsiteY9357"/>
                </a:cxn>
                <a:cxn ang="0">
                  <a:pos x="connsiteX9358" y="connsiteY9358"/>
                </a:cxn>
                <a:cxn ang="0">
                  <a:pos x="connsiteX9359" y="connsiteY9359"/>
                </a:cxn>
                <a:cxn ang="0">
                  <a:pos x="connsiteX9360" y="connsiteY9360"/>
                </a:cxn>
                <a:cxn ang="0">
                  <a:pos x="connsiteX9361" y="connsiteY9361"/>
                </a:cxn>
                <a:cxn ang="0">
                  <a:pos x="connsiteX9362" y="connsiteY9362"/>
                </a:cxn>
                <a:cxn ang="0">
                  <a:pos x="connsiteX9363" y="connsiteY9363"/>
                </a:cxn>
                <a:cxn ang="0">
                  <a:pos x="connsiteX9364" y="connsiteY9364"/>
                </a:cxn>
                <a:cxn ang="0">
                  <a:pos x="connsiteX9365" y="connsiteY9365"/>
                </a:cxn>
                <a:cxn ang="0">
                  <a:pos x="connsiteX9366" y="connsiteY9366"/>
                </a:cxn>
                <a:cxn ang="0">
                  <a:pos x="connsiteX9367" y="connsiteY9367"/>
                </a:cxn>
                <a:cxn ang="0">
                  <a:pos x="connsiteX9368" y="connsiteY9368"/>
                </a:cxn>
                <a:cxn ang="0">
                  <a:pos x="connsiteX9369" y="connsiteY9369"/>
                </a:cxn>
                <a:cxn ang="0">
                  <a:pos x="connsiteX9370" y="connsiteY9370"/>
                </a:cxn>
                <a:cxn ang="0">
                  <a:pos x="connsiteX9371" y="connsiteY9371"/>
                </a:cxn>
                <a:cxn ang="0">
                  <a:pos x="connsiteX9372" y="connsiteY9372"/>
                </a:cxn>
                <a:cxn ang="0">
                  <a:pos x="connsiteX9373" y="connsiteY9373"/>
                </a:cxn>
                <a:cxn ang="0">
                  <a:pos x="connsiteX9374" y="connsiteY9374"/>
                </a:cxn>
                <a:cxn ang="0">
                  <a:pos x="connsiteX9375" y="connsiteY9375"/>
                </a:cxn>
                <a:cxn ang="0">
                  <a:pos x="connsiteX9376" y="connsiteY9376"/>
                </a:cxn>
                <a:cxn ang="0">
                  <a:pos x="connsiteX9377" y="connsiteY9377"/>
                </a:cxn>
                <a:cxn ang="0">
                  <a:pos x="connsiteX9378" y="connsiteY9378"/>
                </a:cxn>
                <a:cxn ang="0">
                  <a:pos x="connsiteX9379" y="connsiteY9379"/>
                </a:cxn>
                <a:cxn ang="0">
                  <a:pos x="connsiteX9380" y="connsiteY9380"/>
                </a:cxn>
                <a:cxn ang="0">
                  <a:pos x="connsiteX9381" y="connsiteY9381"/>
                </a:cxn>
                <a:cxn ang="0">
                  <a:pos x="connsiteX9382" y="connsiteY9382"/>
                </a:cxn>
                <a:cxn ang="0">
                  <a:pos x="connsiteX9383" y="connsiteY9383"/>
                </a:cxn>
                <a:cxn ang="0">
                  <a:pos x="connsiteX9384" y="connsiteY9384"/>
                </a:cxn>
                <a:cxn ang="0">
                  <a:pos x="connsiteX9385" y="connsiteY9385"/>
                </a:cxn>
                <a:cxn ang="0">
                  <a:pos x="connsiteX9386" y="connsiteY9386"/>
                </a:cxn>
                <a:cxn ang="0">
                  <a:pos x="connsiteX9387" y="connsiteY9387"/>
                </a:cxn>
                <a:cxn ang="0">
                  <a:pos x="connsiteX9388" y="connsiteY9388"/>
                </a:cxn>
                <a:cxn ang="0">
                  <a:pos x="connsiteX9389" y="connsiteY9389"/>
                </a:cxn>
                <a:cxn ang="0">
                  <a:pos x="connsiteX9390" y="connsiteY9390"/>
                </a:cxn>
                <a:cxn ang="0">
                  <a:pos x="connsiteX9391" y="connsiteY9391"/>
                </a:cxn>
                <a:cxn ang="0">
                  <a:pos x="connsiteX9392" y="connsiteY9392"/>
                </a:cxn>
                <a:cxn ang="0">
                  <a:pos x="connsiteX9393" y="connsiteY9393"/>
                </a:cxn>
                <a:cxn ang="0">
                  <a:pos x="connsiteX9394" y="connsiteY9394"/>
                </a:cxn>
                <a:cxn ang="0">
                  <a:pos x="connsiteX9395" y="connsiteY9395"/>
                </a:cxn>
                <a:cxn ang="0">
                  <a:pos x="connsiteX9396" y="connsiteY9396"/>
                </a:cxn>
                <a:cxn ang="0">
                  <a:pos x="connsiteX9397" y="connsiteY9397"/>
                </a:cxn>
                <a:cxn ang="0">
                  <a:pos x="connsiteX9398" y="connsiteY9398"/>
                </a:cxn>
                <a:cxn ang="0">
                  <a:pos x="connsiteX9399" y="connsiteY9399"/>
                </a:cxn>
                <a:cxn ang="0">
                  <a:pos x="connsiteX9400" y="connsiteY9400"/>
                </a:cxn>
                <a:cxn ang="0">
                  <a:pos x="connsiteX9401" y="connsiteY9401"/>
                </a:cxn>
                <a:cxn ang="0">
                  <a:pos x="connsiteX9402" y="connsiteY9402"/>
                </a:cxn>
                <a:cxn ang="0">
                  <a:pos x="connsiteX9403" y="connsiteY9403"/>
                </a:cxn>
                <a:cxn ang="0">
                  <a:pos x="connsiteX9404" y="connsiteY9404"/>
                </a:cxn>
                <a:cxn ang="0">
                  <a:pos x="connsiteX9405" y="connsiteY9405"/>
                </a:cxn>
                <a:cxn ang="0">
                  <a:pos x="connsiteX9406" y="connsiteY9406"/>
                </a:cxn>
                <a:cxn ang="0">
                  <a:pos x="connsiteX9407" y="connsiteY9407"/>
                </a:cxn>
                <a:cxn ang="0">
                  <a:pos x="connsiteX9408" y="connsiteY9408"/>
                </a:cxn>
                <a:cxn ang="0">
                  <a:pos x="connsiteX9409" y="connsiteY9409"/>
                </a:cxn>
                <a:cxn ang="0">
                  <a:pos x="connsiteX9410" y="connsiteY9410"/>
                </a:cxn>
                <a:cxn ang="0">
                  <a:pos x="connsiteX9411" y="connsiteY9411"/>
                </a:cxn>
                <a:cxn ang="0">
                  <a:pos x="connsiteX9412" y="connsiteY9412"/>
                </a:cxn>
                <a:cxn ang="0">
                  <a:pos x="connsiteX9413" y="connsiteY9413"/>
                </a:cxn>
                <a:cxn ang="0">
                  <a:pos x="connsiteX9414" y="connsiteY9414"/>
                </a:cxn>
                <a:cxn ang="0">
                  <a:pos x="connsiteX9415" y="connsiteY9415"/>
                </a:cxn>
                <a:cxn ang="0">
                  <a:pos x="connsiteX9416" y="connsiteY9416"/>
                </a:cxn>
                <a:cxn ang="0">
                  <a:pos x="connsiteX9417" y="connsiteY9417"/>
                </a:cxn>
                <a:cxn ang="0">
                  <a:pos x="connsiteX9418" y="connsiteY9418"/>
                </a:cxn>
                <a:cxn ang="0">
                  <a:pos x="connsiteX9419" y="connsiteY9419"/>
                </a:cxn>
                <a:cxn ang="0">
                  <a:pos x="connsiteX9420" y="connsiteY9420"/>
                </a:cxn>
                <a:cxn ang="0">
                  <a:pos x="connsiteX9421" y="connsiteY9421"/>
                </a:cxn>
                <a:cxn ang="0">
                  <a:pos x="connsiteX9422" y="connsiteY9422"/>
                </a:cxn>
                <a:cxn ang="0">
                  <a:pos x="connsiteX9423" y="connsiteY9423"/>
                </a:cxn>
                <a:cxn ang="0">
                  <a:pos x="connsiteX9424" y="connsiteY9424"/>
                </a:cxn>
                <a:cxn ang="0">
                  <a:pos x="connsiteX9425" y="connsiteY9425"/>
                </a:cxn>
                <a:cxn ang="0">
                  <a:pos x="connsiteX9426" y="connsiteY9426"/>
                </a:cxn>
                <a:cxn ang="0">
                  <a:pos x="connsiteX9427" y="connsiteY9427"/>
                </a:cxn>
                <a:cxn ang="0">
                  <a:pos x="connsiteX9428" y="connsiteY9428"/>
                </a:cxn>
                <a:cxn ang="0">
                  <a:pos x="connsiteX9429" y="connsiteY9429"/>
                </a:cxn>
                <a:cxn ang="0">
                  <a:pos x="connsiteX9430" y="connsiteY9430"/>
                </a:cxn>
                <a:cxn ang="0">
                  <a:pos x="connsiteX9431" y="connsiteY9431"/>
                </a:cxn>
                <a:cxn ang="0">
                  <a:pos x="connsiteX9432" y="connsiteY9432"/>
                </a:cxn>
                <a:cxn ang="0">
                  <a:pos x="connsiteX9433" y="connsiteY9433"/>
                </a:cxn>
                <a:cxn ang="0">
                  <a:pos x="connsiteX9434" y="connsiteY9434"/>
                </a:cxn>
                <a:cxn ang="0">
                  <a:pos x="connsiteX9435" y="connsiteY9435"/>
                </a:cxn>
                <a:cxn ang="0">
                  <a:pos x="connsiteX9436" y="connsiteY9436"/>
                </a:cxn>
                <a:cxn ang="0">
                  <a:pos x="connsiteX9437" y="connsiteY9437"/>
                </a:cxn>
                <a:cxn ang="0">
                  <a:pos x="connsiteX9438" y="connsiteY9438"/>
                </a:cxn>
                <a:cxn ang="0">
                  <a:pos x="connsiteX9439" y="connsiteY9439"/>
                </a:cxn>
                <a:cxn ang="0">
                  <a:pos x="connsiteX9440" y="connsiteY9440"/>
                </a:cxn>
                <a:cxn ang="0">
                  <a:pos x="connsiteX9441" y="connsiteY9441"/>
                </a:cxn>
                <a:cxn ang="0">
                  <a:pos x="connsiteX9442" y="connsiteY9442"/>
                </a:cxn>
                <a:cxn ang="0">
                  <a:pos x="connsiteX9443" y="connsiteY9443"/>
                </a:cxn>
                <a:cxn ang="0">
                  <a:pos x="connsiteX9444" y="connsiteY9444"/>
                </a:cxn>
                <a:cxn ang="0">
                  <a:pos x="connsiteX9445" y="connsiteY9445"/>
                </a:cxn>
                <a:cxn ang="0">
                  <a:pos x="connsiteX9446" y="connsiteY9446"/>
                </a:cxn>
                <a:cxn ang="0">
                  <a:pos x="connsiteX9447" y="connsiteY9447"/>
                </a:cxn>
                <a:cxn ang="0">
                  <a:pos x="connsiteX9448" y="connsiteY9448"/>
                </a:cxn>
                <a:cxn ang="0">
                  <a:pos x="connsiteX9449" y="connsiteY9449"/>
                </a:cxn>
                <a:cxn ang="0">
                  <a:pos x="connsiteX9450" y="connsiteY9450"/>
                </a:cxn>
                <a:cxn ang="0">
                  <a:pos x="connsiteX9451" y="connsiteY9451"/>
                </a:cxn>
                <a:cxn ang="0">
                  <a:pos x="connsiteX9452" y="connsiteY9452"/>
                </a:cxn>
                <a:cxn ang="0">
                  <a:pos x="connsiteX9453" y="connsiteY9453"/>
                </a:cxn>
                <a:cxn ang="0">
                  <a:pos x="connsiteX9454" y="connsiteY9454"/>
                </a:cxn>
                <a:cxn ang="0">
                  <a:pos x="connsiteX9455" y="connsiteY9455"/>
                </a:cxn>
                <a:cxn ang="0">
                  <a:pos x="connsiteX9456" y="connsiteY9456"/>
                </a:cxn>
                <a:cxn ang="0">
                  <a:pos x="connsiteX9457" y="connsiteY9457"/>
                </a:cxn>
                <a:cxn ang="0">
                  <a:pos x="connsiteX9458" y="connsiteY9458"/>
                </a:cxn>
                <a:cxn ang="0">
                  <a:pos x="connsiteX9459" y="connsiteY9459"/>
                </a:cxn>
                <a:cxn ang="0">
                  <a:pos x="connsiteX9460" y="connsiteY9460"/>
                </a:cxn>
                <a:cxn ang="0">
                  <a:pos x="connsiteX9461" y="connsiteY9461"/>
                </a:cxn>
                <a:cxn ang="0">
                  <a:pos x="connsiteX9462" y="connsiteY9462"/>
                </a:cxn>
                <a:cxn ang="0">
                  <a:pos x="connsiteX9463" y="connsiteY9463"/>
                </a:cxn>
                <a:cxn ang="0">
                  <a:pos x="connsiteX9464" y="connsiteY9464"/>
                </a:cxn>
                <a:cxn ang="0">
                  <a:pos x="connsiteX9465" y="connsiteY9465"/>
                </a:cxn>
                <a:cxn ang="0">
                  <a:pos x="connsiteX9466" y="connsiteY9466"/>
                </a:cxn>
                <a:cxn ang="0">
                  <a:pos x="connsiteX9467" y="connsiteY9467"/>
                </a:cxn>
                <a:cxn ang="0">
                  <a:pos x="connsiteX9468" y="connsiteY9468"/>
                </a:cxn>
                <a:cxn ang="0">
                  <a:pos x="connsiteX9469" y="connsiteY9469"/>
                </a:cxn>
                <a:cxn ang="0">
                  <a:pos x="connsiteX9470" y="connsiteY9470"/>
                </a:cxn>
                <a:cxn ang="0">
                  <a:pos x="connsiteX9471" y="connsiteY9471"/>
                </a:cxn>
                <a:cxn ang="0">
                  <a:pos x="connsiteX9472" y="connsiteY9472"/>
                </a:cxn>
                <a:cxn ang="0">
                  <a:pos x="connsiteX9473" y="connsiteY9473"/>
                </a:cxn>
                <a:cxn ang="0">
                  <a:pos x="connsiteX9474" y="connsiteY9474"/>
                </a:cxn>
                <a:cxn ang="0">
                  <a:pos x="connsiteX9475" y="connsiteY9475"/>
                </a:cxn>
                <a:cxn ang="0">
                  <a:pos x="connsiteX9476" y="connsiteY9476"/>
                </a:cxn>
                <a:cxn ang="0">
                  <a:pos x="connsiteX9477" y="connsiteY9477"/>
                </a:cxn>
                <a:cxn ang="0">
                  <a:pos x="connsiteX9478" y="connsiteY9478"/>
                </a:cxn>
                <a:cxn ang="0">
                  <a:pos x="connsiteX9479" y="connsiteY9479"/>
                </a:cxn>
                <a:cxn ang="0">
                  <a:pos x="connsiteX9480" y="connsiteY9480"/>
                </a:cxn>
                <a:cxn ang="0">
                  <a:pos x="connsiteX9481" y="connsiteY9481"/>
                </a:cxn>
                <a:cxn ang="0">
                  <a:pos x="connsiteX9482" y="connsiteY9482"/>
                </a:cxn>
                <a:cxn ang="0">
                  <a:pos x="connsiteX9483" y="connsiteY9483"/>
                </a:cxn>
                <a:cxn ang="0">
                  <a:pos x="connsiteX9484" y="connsiteY9484"/>
                </a:cxn>
                <a:cxn ang="0">
                  <a:pos x="connsiteX9485" y="connsiteY9485"/>
                </a:cxn>
                <a:cxn ang="0">
                  <a:pos x="connsiteX9486" y="connsiteY9486"/>
                </a:cxn>
                <a:cxn ang="0">
                  <a:pos x="connsiteX9487" y="connsiteY9487"/>
                </a:cxn>
                <a:cxn ang="0">
                  <a:pos x="connsiteX9488" y="connsiteY9488"/>
                </a:cxn>
                <a:cxn ang="0">
                  <a:pos x="connsiteX9489" y="connsiteY9489"/>
                </a:cxn>
                <a:cxn ang="0">
                  <a:pos x="connsiteX9490" y="connsiteY9490"/>
                </a:cxn>
                <a:cxn ang="0">
                  <a:pos x="connsiteX9491" y="connsiteY9491"/>
                </a:cxn>
                <a:cxn ang="0">
                  <a:pos x="connsiteX9492" y="connsiteY9492"/>
                </a:cxn>
                <a:cxn ang="0">
                  <a:pos x="connsiteX9493" y="connsiteY9493"/>
                </a:cxn>
                <a:cxn ang="0">
                  <a:pos x="connsiteX9494" y="connsiteY9494"/>
                </a:cxn>
                <a:cxn ang="0">
                  <a:pos x="connsiteX9495" y="connsiteY9495"/>
                </a:cxn>
                <a:cxn ang="0">
                  <a:pos x="connsiteX9496" y="connsiteY9496"/>
                </a:cxn>
                <a:cxn ang="0">
                  <a:pos x="connsiteX9497" y="connsiteY9497"/>
                </a:cxn>
                <a:cxn ang="0">
                  <a:pos x="connsiteX9498" y="connsiteY9498"/>
                </a:cxn>
                <a:cxn ang="0">
                  <a:pos x="connsiteX9499" y="connsiteY9499"/>
                </a:cxn>
                <a:cxn ang="0">
                  <a:pos x="connsiteX9500" y="connsiteY9500"/>
                </a:cxn>
                <a:cxn ang="0">
                  <a:pos x="connsiteX9501" y="connsiteY9501"/>
                </a:cxn>
                <a:cxn ang="0">
                  <a:pos x="connsiteX9502" y="connsiteY9502"/>
                </a:cxn>
                <a:cxn ang="0">
                  <a:pos x="connsiteX9503" y="connsiteY9503"/>
                </a:cxn>
                <a:cxn ang="0">
                  <a:pos x="connsiteX9504" y="connsiteY9504"/>
                </a:cxn>
                <a:cxn ang="0">
                  <a:pos x="connsiteX9505" y="connsiteY9505"/>
                </a:cxn>
                <a:cxn ang="0">
                  <a:pos x="connsiteX9506" y="connsiteY9506"/>
                </a:cxn>
                <a:cxn ang="0">
                  <a:pos x="connsiteX9507" y="connsiteY9507"/>
                </a:cxn>
                <a:cxn ang="0">
                  <a:pos x="connsiteX9508" y="connsiteY9508"/>
                </a:cxn>
                <a:cxn ang="0">
                  <a:pos x="connsiteX9509" y="connsiteY9509"/>
                </a:cxn>
                <a:cxn ang="0">
                  <a:pos x="connsiteX9510" y="connsiteY9510"/>
                </a:cxn>
                <a:cxn ang="0">
                  <a:pos x="connsiteX9511" y="connsiteY9511"/>
                </a:cxn>
                <a:cxn ang="0">
                  <a:pos x="connsiteX9512" y="connsiteY9512"/>
                </a:cxn>
                <a:cxn ang="0">
                  <a:pos x="connsiteX9513" y="connsiteY9513"/>
                </a:cxn>
                <a:cxn ang="0">
                  <a:pos x="connsiteX9514" y="connsiteY9514"/>
                </a:cxn>
                <a:cxn ang="0">
                  <a:pos x="connsiteX9515" y="connsiteY9515"/>
                </a:cxn>
                <a:cxn ang="0">
                  <a:pos x="connsiteX9516" y="connsiteY9516"/>
                </a:cxn>
                <a:cxn ang="0">
                  <a:pos x="connsiteX9517" y="connsiteY9517"/>
                </a:cxn>
                <a:cxn ang="0">
                  <a:pos x="connsiteX9518" y="connsiteY9518"/>
                </a:cxn>
                <a:cxn ang="0">
                  <a:pos x="connsiteX9519" y="connsiteY9519"/>
                </a:cxn>
                <a:cxn ang="0">
                  <a:pos x="connsiteX9520" y="connsiteY9520"/>
                </a:cxn>
                <a:cxn ang="0">
                  <a:pos x="connsiteX9521" y="connsiteY9521"/>
                </a:cxn>
                <a:cxn ang="0">
                  <a:pos x="connsiteX9522" y="connsiteY9522"/>
                </a:cxn>
                <a:cxn ang="0">
                  <a:pos x="connsiteX9523" y="connsiteY9523"/>
                </a:cxn>
                <a:cxn ang="0">
                  <a:pos x="connsiteX9524" y="connsiteY9524"/>
                </a:cxn>
                <a:cxn ang="0">
                  <a:pos x="connsiteX9525" y="connsiteY9525"/>
                </a:cxn>
                <a:cxn ang="0">
                  <a:pos x="connsiteX9526" y="connsiteY9526"/>
                </a:cxn>
                <a:cxn ang="0">
                  <a:pos x="connsiteX9527" y="connsiteY9527"/>
                </a:cxn>
                <a:cxn ang="0">
                  <a:pos x="connsiteX9528" y="connsiteY9528"/>
                </a:cxn>
                <a:cxn ang="0">
                  <a:pos x="connsiteX9529" y="connsiteY9529"/>
                </a:cxn>
                <a:cxn ang="0">
                  <a:pos x="connsiteX9530" y="connsiteY9530"/>
                </a:cxn>
                <a:cxn ang="0">
                  <a:pos x="connsiteX9531" y="connsiteY9531"/>
                </a:cxn>
                <a:cxn ang="0">
                  <a:pos x="connsiteX9532" y="connsiteY9532"/>
                </a:cxn>
                <a:cxn ang="0">
                  <a:pos x="connsiteX9533" y="connsiteY9533"/>
                </a:cxn>
                <a:cxn ang="0">
                  <a:pos x="connsiteX9534" y="connsiteY9534"/>
                </a:cxn>
                <a:cxn ang="0">
                  <a:pos x="connsiteX9535" y="connsiteY9535"/>
                </a:cxn>
                <a:cxn ang="0">
                  <a:pos x="connsiteX9536" y="connsiteY9536"/>
                </a:cxn>
                <a:cxn ang="0">
                  <a:pos x="connsiteX9537" y="connsiteY9537"/>
                </a:cxn>
                <a:cxn ang="0">
                  <a:pos x="connsiteX9538" y="connsiteY9538"/>
                </a:cxn>
                <a:cxn ang="0">
                  <a:pos x="connsiteX9539" y="connsiteY9539"/>
                </a:cxn>
                <a:cxn ang="0">
                  <a:pos x="connsiteX9540" y="connsiteY9540"/>
                </a:cxn>
                <a:cxn ang="0">
                  <a:pos x="connsiteX9541" y="connsiteY9541"/>
                </a:cxn>
                <a:cxn ang="0">
                  <a:pos x="connsiteX9542" y="connsiteY9542"/>
                </a:cxn>
                <a:cxn ang="0">
                  <a:pos x="connsiteX9543" y="connsiteY9543"/>
                </a:cxn>
                <a:cxn ang="0">
                  <a:pos x="connsiteX9544" y="connsiteY9544"/>
                </a:cxn>
                <a:cxn ang="0">
                  <a:pos x="connsiteX9545" y="connsiteY9545"/>
                </a:cxn>
                <a:cxn ang="0">
                  <a:pos x="connsiteX9546" y="connsiteY9546"/>
                </a:cxn>
                <a:cxn ang="0">
                  <a:pos x="connsiteX9547" y="connsiteY9547"/>
                </a:cxn>
                <a:cxn ang="0">
                  <a:pos x="connsiteX9548" y="connsiteY9548"/>
                </a:cxn>
                <a:cxn ang="0">
                  <a:pos x="connsiteX9549" y="connsiteY9549"/>
                </a:cxn>
                <a:cxn ang="0">
                  <a:pos x="connsiteX9550" y="connsiteY9550"/>
                </a:cxn>
                <a:cxn ang="0">
                  <a:pos x="connsiteX9551" y="connsiteY9551"/>
                </a:cxn>
                <a:cxn ang="0">
                  <a:pos x="connsiteX9552" y="connsiteY9552"/>
                </a:cxn>
                <a:cxn ang="0">
                  <a:pos x="connsiteX9553" y="connsiteY9553"/>
                </a:cxn>
                <a:cxn ang="0">
                  <a:pos x="connsiteX9554" y="connsiteY9554"/>
                </a:cxn>
                <a:cxn ang="0">
                  <a:pos x="connsiteX9555" y="connsiteY9555"/>
                </a:cxn>
                <a:cxn ang="0">
                  <a:pos x="connsiteX9556" y="connsiteY9556"/>
                </a:cxn>
                <a:cxn ang="0">
                  <a:pos x="connsiteX9557" y="connsiteY9557"/>
                </a:cxn>
                <a:cxn ang="0">
                  <a:pos x="connsiteX9558" y="connsiteY9558"/>
                </a:cxn>
                <a:cxn ang="0">
                  <a:pos x="connsiteX9559" y="connsiteY9559"/>
                </a:cxn>
                <a:cxn ang="0">
                  <a:pos x="connsiteX9560" y="connsiteY9560"/>
                </a:cxn>
                <a:cxn ang="0">
                  <a:pos x="connsiteX9561" y="connsiteY9561"/>
                </a:cxn>
                <a:cxn ang="0">
                  <a:pos x="connsiteX9562" y="connsiteY9562"/>
                </a:cxn>
                <a:cxn ang="0">
                  <a:pos x="connsiteX9563" y="connsiteY9563"/>
                </a:cxn>
                <a:cxn ang="0">
                  <a:pos x="connsiteX9564" y="connsiteY9564"/>
                </a:cxn>
                <a:cxn ang="0">
                  <a:pos x="connsiteX9565" y="connsiteY9565"/>
                </a:cxn>
                <a:cxn ang="0">
                  <a:pos x="connsiteX9566" y="connsiteY9566"/>
                </a:cxn>
                <a:cxn ang="0">
                  <a:pos x="connsiteX9567" y="connsiteY9567"/>
                </a:cxn>
                <a:cxn ang="0">
                  <a:pos x="connsiteX9568" y="connsiteY9568"/>
                </a:cxn>
                <a:cxn ang="0">
                  <a:pos x="connsiteX9569" y="connsiteY9569"/>
                </a:cxn>
                <a:cxn ang="0">
                  <a:pos x="connsiteX9570" y="connsiteY9570"/>
                </a:cxn>
                <a:cxn ang="0">
                  <a:pos x="connsiteX9571" y="connsiteY9571"/>
                </a:cxn>
                <a:cxn ang="0">
                  <a:pos x="connsiteX9572" y="connsiteY9572"/>
                </a:cxn>
                <a:cxn ang="0">
                  <a:pos x="connsiteX9573" y="connsiteY9573"/>
                </a:cxn>
                <a:cxn ang="0">
                  <a:pos x="connsiteX9574" y="connsiteY9574"/>
                </a:cxn>
                <a:cxn ang="0">
                  <a:pos x="connsiteX9575" y="connsiteY9575"/>
                </a:cxn>
                <a:cxn ang="0">
                  <a:pos x="connsiteX9576" y="connsiteY9576"/>
                </a:cxn>
                <a:cxn ang="0">
                  <a:pos x="connsiteX9577" y="connsiteY9577"/>
                </a:cxn>
                <a:cxn ang="0">
                  <a:pos x="connsiteX9578" y="connsiteY9578"/>
                </a:cxn>
                <a:cxn ang="0">
                  <a:pos x="connsiteX9579" y="connsiteY9579"/>
                </a:cxn>
                <a:cxn ang="0">
                  <a:pos x="connsiteX9580" y="connsiteY9580"/>
                </a:cxn>
                <a:cxn ang="0">
                  <a:pos x="connsiteX9581" y="connsiteY9581"/>
                </a:cxn>
                <a:cxn ang="0">
                  <a:pos x="connsiteX9582" y="connsiteY9582"/>
                </a:cxn>
                <a:cxn ang="0">
                  <a:pos x="connsiteX9583" y="connsiteY9583"/>
                </a:cxn>
                <a:cxn ang="0">
                  <a:pos x="connsiteX9584" y="connsiteY9584"/>
                </a:cxn>
                <a:cxn ang="0">
                  <a:pos x="connsiteX9585" y="connsiteY9585"/>
                </a:cxn>
                <a:cxn ang="0">
                  <a:pos x="connsiteX9586" y="connsiteY9586"/>
                </a:cxn>
                <a:cxn ang="0">
                  <a:pos x="connsiteX9587" y="connsiteY9587"/>
                </a:cxn>
                <a:cxn ang="0">
                  <a:pos x="connsiteX9588" y="connsiteY9588"/>
                </a:cxn>
                <a:cxn ang="0">
                  <a:pos x="connsiteX9589" y="connsiteY9589"/>
                </a:cxn>
                <a:cxn ang="0">
                  <a:pos x="connsiteX9590" y="connsiteY9590"/>
                </a:cxn>
                <a:cxn ang="0">
                  <a:pos x="connsiteX9591" y="connsiteY9591"/>
                </a:cxn>
                <a:cxn ang="0">
                  <a:pos x="connsiteX9592" y="connsiteY9592"/>
                </a:cxn>
                <a:cxn ang="0">
                  <a:pos x="connsiteX9593" y="connsiteY9593"/>
                </a:cxn>
                <a:cxn ang="0">
                  <a:pos x="connsiteX9594" y="connsiteY9594"/>
                </a:cxn>
                <a:cxn ang="0">
                  <a:pos x="connsiteX9595" y="connsiteY9595"/>
                </a:cxn>
                <a:cxn ang="0">
                  <a:pos x="connsiteX9596" y="connsiteY9596"/>
                </a:cxn>
                <a:cxn ang="0">
                  <a:pos x="connsiteX9597" y="connsiteY9597"/>
                </a:cxn>
                <a:cxn ang="0">
                  <a:pos x="connsiteX9598" y="connsiteY9598"/>
                </a:cxn>
                <a:cxn ang="0">
                  <a:pos x="connsiteX9599" y="connsiteY9599"/>
                </a:cxn>
                <a:cxn ang="0">
                  <a:pos x="connsiteX9600" y="connsiteY9600"/>
                </a:cxn>
                <a:cxn ang="0">
                  <a:pos x="connsiteX9601" y="connsiteY9601"/>
                </a:cxn>
                <a:cxn ang="0">
                  <a:pos x="connsiteX9602" y="connsiteY9602"/>
                </a:cxn>
                <a:cxn ang="0">
                  <a:pos x="connsiteX9603" y="connsiteY9603"/>
                </a:cxn>
                <a:cxn ang="0">
                  <a:pos x="connsiteX9604" y="connsiteY9604"/>
                </a:cxn>
                <a:cxn ang="0">
                  <a:pos x="connsiteX9605" y="connsiteY9605"/>
                </a:cxn>
                <a:cxn ang="0">
                  <a:pos x="connsiteX9606" y="connsiteY9606"/>
                </a:cxn>
                <a:cxn ang="0">
                  <a:pos x="connsiteX9607" y="connsiteY9607"/>
                </a:cxn>
                <a:cxn ang="0">
                  <a:pos x="connsiteX9608" y="connsiteY9608"/>
                </a:cxn>
                <a:cxn ang="0">
                  <a:pos x="connsiteX9609" y="connsiteY9609"/>
                </a:cxn>
                <a:cxn ang="0">
                  <a:pos x="connsiteX9610" y="connsiteY9610"/>
                </a:cxn>
                <a:cxn ang="0">
                  <a:pos x="connsiteX9611" y="connsiteY9611"/>
                </a:cxn>
                <a:cxn ang="0">
                  <a:pos x="connsiteX9612" y="connsiteY9612"/>
                </a:cxn>
                <a:cxn ang="0">
                  <a:pos x="connsiteX9613" y="connsiteY9613"/>
                </a:cxn>
                <a:cxn ang="0">
                  <a:pos x="connsiteX9614" y="connsiteY9614"/>
                </a:cxn>
                <a:cxn ang="0">
                  <a:pos x="connsiteX9615" y="connsiteY9615"/>
                </a:cxn>
                <a:cxn ang="0">
                  <a:pos x="connsiteX9616" y="connsiteY9616"/>
                </a:cxn>
                <a:cxn ang="0">
                  <a:pos x="connsiteX9617" y="connsiteY9617"/>
                </a:cxn>
                <a:cxn ang="0">
                  <a:pos x="connsiteX9618" y="connsiteY9618"/>
                </a:cxn>
                <a:cxn ang="0">
                  <a:pos x="connsiteX9619" y="connsiteY9619"/>
                </a:cxn>
                <a:cxn ang="0">
                  <a:pos x="connsiteX9620" y="connsiteY9620"/>
                </a:cxn>
                <a:cxn ang="0">
                  <a:pos x="connsiteX9621" y="connsiteY9621"/>
                </a:cxn>
                <a:cxn ang="0">
                  <a:pos x="connsiteX9622" y="connsiteY9622"/>
                </a:cxn>
                <a:cxn ang="0">
                  <a:pos x="connsiteX9623" y="connsiteY9623"/>
                </a:cxn>
                <a:cxn ang="0">
                  <a:pos x="connsiteX9624" y="connsiteY9624"/>
                </a:cxn>
                <a:cxn ang="0">
                  <a:pos x="connsiteX9625" y="connsiteY9625"/>
                </a:cxn>
                <a:cxn ang="0">
                  <a:pos x="connsiteX9626" y="connsiteY9626"/>
                </a:cxn>
                <a:cxn ang="0">
                  <a:pos x="connsiteX9627" y="connsiteY9627"/>
                </a:cxn>
                <a:cxn ang="0">
                  <a:pos x="connsiteX9628" y="connsiteY9628"/>
                </a:cxn>
                <a:cxn ang="0">
                  <a:pos x="connsiteX9629" y="connsiteY9629"/>
                </a:cxn>
                <a:cxn ang="0">
                  <a:pos x="connsiteX9630" y="connsiteY9630"/>
                </a:cxn>
                <a:cxn ang="0">
                  <a:pos x="connsiteX9631" y="connsiteY9631"/>
                </a:cxn>
                <a:cxn ang="0">
                  <a:pos x="connsiteX9632" y="connsiteY9632"/>
                </a:cxn>
                <a:cxn ang="0">
                  <a:pos x="connsiteX9633" y="connsiteY9633"/>
                </a:cxn>
                <a:cxn ang="0">
                  <a:pos x="connsiteX9634" y="connsiteY9634"/>
                </a:cxn>
                <a:cxn ang="0">
                  <a:pos x="connsiteX9635" y="connsiteY9635"/>
                </a:cxn>
                <a:cxn ang="0">
                  <a:pos x="connsiteX9636" y="connsiteY9636"/>
                </a:cxn>
                <a:cxn ang="0">
                  <a:pos x="connsiteX9637" y="connsiteY9637"/>
                </a:cxn>
                <a:cxn ang="0">
                  <a:pos x="connsiteX9638" y="connsiteY9638"/>
                </a:cxn>
                <a:cxn ang="0">
                  <a:pos x="connsiteX9639" y="connsiteY9639"/>
                </a:cxn>
                <a:cxn ang="0">
                  <a:pos x="connsiteX9640" y="connsiteY9640"/>
                </a:cxn>
                <a:cxn ang="0">
                  <a:pos x="connsiteX9641" y="connsiteY9641"/>
                </a:cxn>
                <a:cxn ang="0">
                  <a:pos x="connsiteX9642" y="connsiteY9642"/>
                </a:cxn>
                <a:cxn ang="0">
                  <a:pos x="connsiteX9643" y="connsiteY9643"/>
                </a:cxn>
                <a:cxn ang="0">
                  <a:pos x="connsiteX9644" y="connsiteY9644"/>
                </a:cxn>
                <a:cxn ang="0">
                  <a:pos x="connsiteX9645" y="connsiteY9645"/>
                </a:cxn>
                <a:cxn ang="0">
                  <a:pos x="connsiteX9646" y="connsiteY9646"/>
                </a:cxn>
                <a:cxn ang="0">
                  <a:pos x="connsiteX9647" y="connsiteY9647"/>
                </a:cxn>
                <a:cxn ang="0">
                  <a:pos x="connsiteX9648" y="connsiteY9648"/>
                </a:cxn>
                <a:cxn ang="0">
                  <a:pos x="connsiteX9649" y="connsiteY9649"/>
                </a:cxn>
                <a:cxn ang="0">
                  <a:pos x="connsiteX9650" y="connsiteY9650"/>
                </a:cxn>
                <a:cxn ang="0">
                  <a:pos x="connsiteX9651" y="connsiteY9651"/>
                </a:cxn>
                <a:cxn ang="0">
                  <a:pos x="connsiteX9652" y="connsiteY9652"/>
                </a:cxn>
                <a:cxn ang="0">
                  <a:pos x="connsiteX9653" y="connsiteY9653"/>
                </a:cxn>
                <a:cxn ang="0">
                  <a:pos x="connsiteX9654" y="connsiteY9654"/>
                </a:cxn>
                <a:cxn ang="0">
                  <a:pos x="connsiteX9655" y="connsiteY9655"/>
                </a:cxn>
                <a:cxn ang="0">
                  <a:pos x="connsiteX9656" y="connsiteY9656"/>
                </a:cxn>
                <a:cxn ang="0">
                  <a:pos x="connsiteX9657" y="connsiteY9657"/>
                </a:cxn>
                <a:cxn ang="0">
                  <a:pos x="connsiteX9658" y="connsiteY9658"/>
                </a:cxn>
                <a:cxn ang="0">
                  <a:pos x="connsiteX9659" y="connsiteY9659"/>
                </a:cxn>
                <a:cxn ang="0">
                  <a:pos x="connsiteX9660" y="connsiteY9660"/>
                </a:cxn>
                <a:cxn ang="0">
                  <a:pos x="connsiteX9661" y="connsiteY9661"/>
                </a:cxn>
                <a:cxn ang="0">
                  <a:pos x="connsiteX9662" y="connsiteY9662"/>
                </a:cxn>
                <a:cxn ang="0">
                  <a:pos x="connsiteX9663" y="connsiteY9663"/>
                </a:cxn>
                <a:cxn ang="0">
                  <a:pos x="connsiteX9664" y="connsiteY9664"/>
                </a:cxn>
                <a:cxn ang="0">
                  <a:pos x="connsiteX9665" y="connsiteY9665"/>
                </a:cxn>
                <a:cxn ang="0">
                  <a:pos x="connsiteX9666" y="connsiteY9666"/>
                </a:cxn>
                <a:cxn ang="0">
                  <a:pos x="connsiteX9667" y="connsiteY9667"/>
                </a:cxn>
                <a:cxn ang="0">
                  <a:pos x="connsiteX9668" y="connsiteY9668"/>
                </a:cxn>
                <a:cxn ang="0">
                  <a:pos x="connsiteX9669" y="connsiteY9669"/>
                </a:cxn>
                <a:cxn ang="0">
                  <a:pos x="connsiteX9670" y="connsiteY9670"/>
                </a:cxn>
                <a:cxn ang="0">
                  <a:pos x="connsiteX9671" y="connsiteY9671"/>
                </a:cxn>
                <a:cxn ang="0">
                  <a:pos x="connsiteX9672" y="connsiteY9672"/>
                </a:cxn>
                <a:cxn ang="0">
                  <a:pos x="connsiteX9673" y="connsiteY9673"/>
                </a:cxn>
                <a:cxn ang="0">
                  <a:pos x="connsiteX9674" y="connsiteY9674"/>
                </a:cxn>
                <a:cxn ang="0">
                  <a:pos x="connsiteX9675" y="connsiteY9675"/>
                </a:cxn>
                <a:cxn ang="0">
                  <a:pos x="connsiteX9676" y="connsiteY9676"/>
                </a:cxn>
                <a:cxn ang="0">
                  <a:pos x="connsiteX9677" y="connsiteY9677"/>
                </a:cxn>
                <a:cxn ang="0">
                  <a:pos x="connsiteX9678" y="connsiteY9678"/>
                </a:cxn>
                <a:cxn ang="0">
                  <a:pos x="connsiteX9679" y="connsiteY9679"/>
                </a:cxn>
                <a:cxn ang="0">
                  <a:pos x="connsiteX9680" y="connsiteY9680"/>
                </a:cxn>
                <a:cxn ang="0">
                  <a:pos x="connsiteX9681" y="connsiteY9681"/>
                </a:cxn>
                <a:cxn ang="0">
                  <a:pos x="connsiteX9682" y="connsiteY9682"/>
                </a:cxn>
                <a:cxn ang="0">
                  <a:pos x="connsiteX9683" y="connsiteY9683"/>
                </a:cxn>
                <a:cxn ang="0">
                  <a:pos x="connsiteX9684" y="connsiteY9684"/>
                </a:cxn>
                <a:cxn ang="0">
                  <a:pos x="connsiteX9685" y="connsiteY9685"/>
                </a:cxn>
                <a:cxn ang="0">
                  <a:pos x="connsiteX9686" y="connsiteY9686"/>
                </a:cxn>
                <a:cxn ang="0">
                  <a:pos x="connsiteX9687" y="connsiteY9687"/>
                </a:cxn>
                <a:cxn ang="0">
                  <a:pos x="connsiteX9688" y="connsiteY9688"/>
                </a:cxn>
                <a:cxn ang="0">
                  <a:pos x="connsiteX9689" y="connsiteY9689"/>
                </a:cxn>
                <a:cxn ang="0">
                  <a:pos x="connsiteX9690" y="connsiteY9690"/>
                </a:cxn>
                <a:cxn ang="0">
                  <a:pos x="connsiteX9691" y="connsiteY9691"/>
                </a:cxn>
                <a:cxn ang="0">
                  <a:pos x="connsiteX9692" y="connsiteY9692"/>
                </a:cxn>
                <a:cxn ang="0">
                  <a:pos x="connsiteX9693" y="connsiteY9693"/>
                </a:cxn>
                <a:cxn ang="0">
                  <a:pos x="connsiteX9694" y="connsiteY9694"/>
                </a:cxn>
                <a:cxn ang="0">
                  <a:pos x="connsiteX9695" y="connsiteY9695"/>
                </a:cxn>
                <a:cxn ang="0">
                  <a:pos x="connsiteX9696" y="connsiteY9696"/>
                </a:cxn>
                <a:cxn ang="0">
                  <a:pos x="connsiteX9697" y="connsiteY9697"/>
                </a:cxn>
                <a:cxn ang="0">
                  <a:pos x="connsiteX9698" y="connsiteY9698"/>
                </a:cxn>
                <a:cxn ang="0">
                  <a:pos x="connsiteX9699" y="connsiteY9699"/>
                </a:cxn>
                <a:cxn ang="0">
                  <a:pos x="connsiteX9700" y="connsiteY9700"/>
                </a:cxn>
                <a:cxn ang="0">
                  <a:pos x="connsiteX9701" y="connsiteY9701"/>
                </a:cxn>
                <a:cxn ang="0">
                  <a:pos x="connsiteX9702" y="connsiteY9702"/>
                </a:cxn>
                <a:cxn ang="0">
                  <a:pos x="connsiteX9703" y="connsiteY9703"/>
                </a:cxn>
                <a:cxn ang="0">
                  <a:pos x="connsiteX9704" y="connsiteY9704"/>
                </a:cxn>
                <a:cxn ang="0">
                  <a:pos x="connsiteX9705" y="connsiteY9705"/>
                </a:cxn>
                <a:cxn ang="0">
                  <a:pos x="connsiteX9706" y="connsiteY9706"/>
                </a:cxn>
                <a:cxn ang="0">
                  <a:pos x="connsiteX9707" y="connsiteY9707"/>
                </a:cxn>
                <a:cxn ang="0">
                  <a:pos x="connsiteX9708" y="connsiteY9708"/>
                </a:cxn>
                <a:cxn ang="0">
                  <a:pos x="connsiteX9709" y="connsiteY9709"/>
                </a:cxn>
                <a:cxn ang="0">
                  <a:pos x="connsiteX9710" y="connsiteY9710"/>
                </a:cxn>
                <a:cxn ang="0">
                  <a:pos x="connsiteX9711" y="connsiteY9711"/>
                </a:cxn>
                <a:cxn ang="0">
                  <a:pos x="connsiteX9712" y="connsiteY9712"/>
                </a:cxn>
                <a:cxn ang="0">
                  <a:pos x="connsiteX9713" y="connsiteY9713"/>
                </a:cxn>
                <a:cxn ang="0">
                  <a:pos x="connsiteX9714" y="connsiteY9714"/>
                </a:cxn>
                <a:cxn ang="0">
                  <a:pos x="connsiteX9715" y="connsiteY9715"/>
                </a:cxn>
                <a:cxn ang="0">
                  <a:pos x="connsiteX9716" y="connsiteY9716"/>
                </a:cxn>
                <a:cxn ang="0">
                  <a:pos x="connsiteX9717" y="connsiteY9717"/>
                </a:cxn>
                <a:cxn ang="0">
                  <a:pos x="connsiteX9718" y="connsiteY9718"/>
                </a:cxn>
                <a:cxn ang="0">
                  <a:pos x="connsiteX9719" y="connsiteY9719"/>
                </a:cxn>
                <a:cxn ang="0">
                  <a:pos x="connsiteX9720" y="connsiteY9720"/>
                </a:cxn>
                <a:cxn ang="0">
                  <a:pos x="connsiteX9721" y="connsiteY9721"/>
                </a:cxn>
                <a:cxn ang="0">
                  <a:pos x="connsiteX9722" y="connsiteY9722"/>
                </a:cxn>
                <a:cxn ang="0">
                  <a:pos x="connsiteX9723" y="connsiteY9723"/>
                </a:cxn>
                <a:cxn ang="0">
                  <a:pos x="connsiteX9724" y="connsiteY9724"/>
                </a:cxn>
                <a:cxn ang="0">
                  <a:pos x="connsiteX9725" y="connsiteY9725"/>
                </a:cxn>
                <a:cxn ang="0">
                  <a:pos x="connsiteX9726" y="connsiteY9726"/>
                </a:cxn>
                <a:cxn ang="0">
                  <a:pos x="connsiteX9727" y="connsiteY9727"/>
                </a:cxn>
                <a:cxn ang="0">
                  <a:pos x="connsiteX9728" y="connsiteY9728"/>
                </a:cxn>
                <a:cxn ang="0">
                  <a:pos x="connsiteX9729" y="connsiteY9729"/>
                </a:cxn>
                <a:cxn ang="0">
                  <a:pos x="connsiteX9730" y="connsiteY9730"/>
                </a:cxn>
                <a:cxn ang="0">
                  <a:pos x="connsiteX9731" y="connsiteY9731"/>
                </a:cxn>
                <a:cxn ang="0">
                  <a:pos x="connsiteX9732" y="connsiteY9732"/>
                </a:cxn>
                <a:cxn ang="0">
                  <a:pos x="connsiteX9733" y="connsiteY9733"/>
                </a:cxn>
                <a:cxn ang="0">
                  <a:pos x="connsiteX9734" y="connsiteY9734"/>
                </a:cxn>
                <a:cxn ang="0">
                  <a:pos x="connsiteX9735" y="connsiteY9735"/>
                </a:cxn>
                <a:cxn ang="0">
                  <a:pos x="connsiteX9736" y="connsiteY9736"/>
                </a:cxn>
                <a:cxn ang="0">
                  <a:pos x="connsiteX9737" y="connsiteY9737"/>
                </a:cxn>
                <a:cxn ang="0">
                  <a:pos x="connsiteX9738" y="connsiteY9738"/>
                </a:cxn>
                <a:cxn ang="0">
                  <a:pos x="connsiteX9739" y="connsiteY9739"/>
                </a:cxn>
                <a:cxn ang="0">
                  <a:pos x="connsiteX9740" y="connsiteY9740"/>
                </a:cxn>
                <a:cxn ang="0">
                  <a:pos x="connsiteX9741" y="connsiteY9741"/>
                </a:cxn>
                <a:cxn ang="0">
                  <a:pos x="connsiteX9742" y="connsiteY9742"/>
                </a:cxn>
                <a:cxn ang="0">
                  <a:pos x="connsiteX9743" y="connsiteY9743"/>
                </a:cxn>
                <a:cxn ang="0">
                  <a:pos x="connsiteX9744" y="connsiteY9744"/>
                </a:cxn>
                <a:cxn ang="0">
                  <a:pos x="connsiteX9745" y="connsiteY9745"/>
                </a:cxn>
                <a:cxn ang="0">
                  <a:pos x="connsiteX9746" y="connsiteY9746"/>
                </a:cxn>
                <a:cxn ang="0">
                  <a:pos x="connsiteX9747" y="connsiteY9747"/>
                </a:cxn>
                <a:cxn ang="0">
                  <a:pos x="connsiteX9748" y="connsiteY9748"/>
                </a:cxn>
                <a:cxn ang="0">
                  <a:pos x="connsiteX9749" y="connsiteY9749"/>
                </a:cxn>
                <a:cxn ang="0">
                  <a:pos x="connsiteX9750" y="connsiteY9750"/>
                </a:cxn>
                <a:cxn ang="0">
                  <a:pos x="connsiteX9751" y="connsiteY9751"/>
                </a:cxn>
                <a:cxn ang="0">
                  <a:pos x="connsiteX9752" y="connsiteY9752"/>
                </a:cxn>
                <a:cxn ang="0">
                  <a:pos x="connsiteX9753" y="connsiteY9753"/>
                </a:cxn>
                <a:cxn ang="0">
                  <a:pos x="connsiteX9754" y="connsiteY9754"/>
                </a:cxn>
                <a:cxn ang="0">
                  <a:pos x="connsiteX9755" y="connsiteY9755"/>
                </a:cxn>
                <a:cxn ang="0">
                  <a:pos x="connsiteX9756" y="connsiteY9756"/>
                </a:cxn>
                <a:cxn ang="0">
                  <a:pos x="connsiteX9757" y="connsiteY9757"/>
                </a:cxn>
                <a:cxn ang="0">
                  <a:pos x="connsiteX9758" y="connsiteY9758"/>
                </a:cxn>
                <a:cxn ang="0">
                  <a:pos x="connsiteX9759" y="connsiteY9759"/>
                </a:cxn>
                <a:cxn ang="0">
                  <a:pos x="connsiteX9760" y="connsiteY9760"/>
                </a:cxn>
                <a:cxn ang="0">
                  <a:pos x="connsiteX9761" y="connsiteY9761"/>
                </a:cxn>
                <a:cxn ang="0">
                  <a:pos x="connsiteX9762" y="connsiteY9762"/>
                </a:cxn>
                <a:cxn ang="0">
                  <a:pos x="connsiteX9763" y="connsiteY9763"/>
                </a:cxn>
                <a:cxn ang="0">
                  <a:pos x="connsiteX9764" y="connsiteY9764"/>
                </a:cxn>
                <a:cxn ang="0">
                  <a:pos x="connsiteX9765" y="connsiteY9765"/>
                </a:cxn>
                <a:cxn ang="0">
                  <a:pos x="connsiteX9766" y="connsiteY9766"/>
                </a:cxn>
                <a:cxn ang="0">
                  <a:pos x="connsiteX9767" y="connsiteY9767"/>
                </a:cxn>
                <a:cxn ang="0">
                  <a:pos x="connsiteX9768" y="connsiteY9768"/>
                </a:cxn>
                <a:cxn ang="0">
                  <a:pos x="connsiteX9769" y="connsiteY9769"/>
                </a:cxn>
                <a:cxn ang="0">
                  <a:pos x="connsiteX9770" y="connsiteY9770"/>
                </a:cxn>
                <a:cxn ang="0">
                  <a:pos x="connsiteX9771" y="connsiteY9771"/>
                </a:cxn>
                <a:cxn ang="0">
                  <a:pos x="connsiteX9772" y="connsiteY9772"/>
                </a:cxn>
                <a:cxn ang="0">
                  <a:pos x="connsiteX9773" y="connsiteY9773"/>
                </a:cxn>
                <a:cxn ang="0">
                  <a:pos x="connsiteX9774" y="connsiteY9774"/>
                </a:cxn>
                <a:cxn ang="0">
                  <a:pos x="connsiteX9775" y="connsiteY9775"/>
                </a:cxn>
                <a:cxn ang="0">
                  <a:pos x="connsiteX9776" y="connsiteY9776"/>
                </a:cxn>
                <a:cxn ang="0">
                  <a:pos x="connsiteX9777" y="connsiteY9777"/>
                </a:cxn>
                <a:cxn ang="0">
                  <a:pos x="connsiteX9778" y="connsiteY9778"/>
                </a:cxn>
                <a:cxn ang="0">
                  <a:pos x="connsiteX9779" y="connsiteY9779"/>
                </a:cxn>
                <a:cxn ang="0">
                  <a:pos x="connsiteX9780" y="connsiteY9780"/>
                </a:cxn>
                <a:cxn ang="0">
                  <a:pos x="connsiteX9781" y="connsiteY9781"/>
                </a:cxn>
                <a:cxn ang="0">
                  <a:pos x="connsiteX9782" y="connsiteY9782"/>
                </a:cxn>
                <a:cxn ang="0">
                  <a:pos x="connsiteX9783" y="connsiteY9783"/>
                </a:cxn>
                <a:cxn ang="0">
                  <a:pos x="connsiteX9784" y="connsiteY9784"/>
                </a:cxn>
                <a:cxn ang="0">
                  <a:pos x="connsiteX9785" y="connsiteY9785"/>
                </a:cxn>
                <a:cxn ang="0">
                  <a:pos x="connsiteX9786" y="connsiteY9786"/>
                </a:cxn>
                <a:cxn ang="0">
                  <a:pos x="connsiteX9787" y="connsiteY9787"/>
                </a:cxn>
                <a:cxn ang="0">
                  <a:pos x="connsiteX9788" y="connsiteY9788"/>
                </a:cxn>
                <a:cxn ang="0">
                  <a:pos x="connsiteX9789" y="connsiteY9789"/>
                </a:cxn>
                <a:cxn ang="0">
                  <a:pos x="connsiteX9790" y="connsiteY9790"/>
                </a:cxn>
                <a:cxn ang="0">
                  <a:pos x="connsiteX9791" y="connsiteY9791"/>
                </a:cxn>
                <a:cxn ang="0">
                  <a:pos x="connsiteX9792" y="connsiteY9792"/>
                </a:cxn>
                <a:cxn ang="0">
                  <a:pos x="connsiteX9793" y="connsiteY9793"/>
                </a:cxn>
                <a:cxn ang="0">
                  <a:pos x="connsiteX9794" y="connsiteY9794"/>
                </a:cxn>
                <a:cxn ang="0">
                  <a:pos x="connsiteX9795" y="connsiteY9795"/>
                </a:cxn>
                <a:cxn ang="0">
                  <a:pos x="connsiteX9796" y="connsiteY9796"/>
                </a:cxn>
                <a:cxn ang="0">
                  <a:pos x="connsiteX9797" y="connsiteY9797"/>
                </a:cxn>
                <a:cxn ang="0">
                  <a:pos x="connsiteX9798" y="connsiteY9798"/>
                </a:cxn>
                <a:cxn ang="0">
                  <a:pos x="connsiteX9799" y="connsiteY9799"/>
                </a:cxn>
                <a:cxn ang="0">
                  <a:pos x="connsiteX9800" y="connsiteY9800"/>
                </a:cxn>
                <a:cxn ang="0">
                  <a:pos x="connsiteX9801" y="connsiteY9801"/>
                </a:cxn>
                <a:cxn ang="0">
                  <a:pos x="connsiteX9802" y="connsiteY9802"/>
                </a:cxn>
                <a:cxn ang="0">
                  <a:pos x="connsiteX9803" y="connsiteY9803"/>
                </a:cxn>
                <a:cxn ang="0">
                  <a:pos x="connsiteX9804" y="connsiteY9804"/>
                </a:cxn>
                <a:cxn ang="0">
                  <a:pos x="connsiteX9805" y="connsiteY9805"/>
                </a:cxn>
                <a:cxn ang="0">
                  <a:pos x="connsiteX9806" y="connsiteY9806"/>
                </a:cxn>
                <a:cxn ang="0">
                  <a:pos x="connsiteX9807" y="connsiteY9807"/>
                </a:cxn>
                <a:cxn ang="0">
                  <a:pos x="connsiteX9808" y="connsiteY9808"/>
                </a:cxn>
                <a:cxn ang="0">
                  <a:pos x="connsiteX9809" y="connsiteY9809"/>
                </a:cxn>
                <a:cxn ang="0">
                  <a:pos x="connsiteX9810" y="connsiteY9810"/>
                </a:cxn>
                <a:cxn ang="0">
                  <a:pos x="connsiteX9811" y="connsiteY9811"/>
                </a:cxn>
                <a:cxn ang="0">
                  <a:pos x="connsiteX9812" y="connsiteY9812"/>
                </a:cxn>
                <a:cxn ang="0">
                  <a:pos x="connsiteX9813" y="connsiteY9813"/>
                </a:cxn>
                <a:cxn ang="0">
                  <a:pos x="connsiteX9814" y="connsiteY9814"/>
                </a:cxn>
                <a:cxn ang="0">
                  <a:pos x="connsiteX9815" y="connsiteY9815"/>
                </a:cxn>
                <a:cxn ang="0">
                  <a:pos x="connsiteX9816" y="connsiteY9816"/>
                </a:cxn>
                <a:cxn ang="0">
                  <a:pos x="connsiteX9817" y="connsiteY9817"/>
                </a:cxn>
                <a:cxn ang="0">
                  <a:pos x="connsiteX9818" y="connsiteY9818"/>
                </a:cxn>
                <a:cxn ang="0">
                  <a:pos x="connsiteX9819" y="connsiteY9819"/>
                </a:cxn>
                <a:cxn ang="0">
                  <a:pos x="connsiteX9820" y="connsiteY9820"/>
                </a:cxn>
                <a:cxn ang="0">
                  <a:pos x="connsiteX9821" y="connsiteY9821"/>
                </a:cxn>
                <a:cxn ang="0">
                  <a:pos x="connsiteX9822" y="connsiteY9822"/>
                </a:cxn>
                <a:cxn ang="0">
                  <a:pos x="connsiteX9823" y="connsiteY9823"/>
                </a:cxn>
                <a:cxn ang="0">
                  <a:pos x="connsiteX9824" y="connsiteY9824"/>
                </a:cxn>
                <a:cxn ang="0">
                  <a:pos x="connsiteX9825" y="connsiteY9825"/>
                </a:cxn>
                <a:cxn ang="0">
                  <a:pos x="connsiteX9826" y="connsiteY9826"/>
                </a:cxn>
                <a:cxn ang="0">
                  <a:pos x="connsiteX9827" y="connsiteY9827"/>
                </a:cxn>
                <a:cxn ang="0">
                  <a:pos x="connsiteX9828" y="connsiteY9828"/>
                </a:cxn>
                <a:cxn ang="0">
                  <a:pos x="connsiteX9829" y="connsiteY9829"/>
                </a:cxn>
                <a:cxn ang="0">
                  <a:pos x="connsiteX9830" y="connsiteY9830"/>
                </a:cxn>
                <a:cxn ang="0">
                  <a:pos x="connsiteX9831" y="connsiteY9831"/>
                </a:cxn>
                <a:cxn ang="0">
                  <a:pos x="connsiteX9832" y="connsiteY9832"/>
                </a:cxn>
                <a:cxn ang="0">
                  <a:pos x="connsiteX9833" y="connsiteY9833"/>
                </a:cxn>
                <a:cxn ang="0">
                  <a:pos x="connsiteX9834" y="connsiteY9834"/>
                </a:cxn>
                <a:cxn ang="0">
                  <a:pos x="connsiteX9835" y="connsiteY9835"/>
                </a:cxn>
                <a:cxn ang="0">
                  <a:pos x="connsiteX9836" y="connsiteY9836"/>
                </a:cxn>
                <a:cxn ang="0">
                  <a:pos x="connsiteX9837" y="connsiteY9837"/>
                </a:cxn>
                <a:cxn ang="0">
                  <a:pos x="connsiteX9838" y="connsiteY9838"/>
                </a:cxn>
                <a:cxn ang="0">
                  <a:pos x="connsiteX9839" y="connsiteY9839"/>
                </a:cxn>
                <a:cxn ang="0">
                  <a:pos x="connsiteX9840" y="connsiteY9840"/>
                </a:cxn>
                <a:cxn ang="0">
                  <a:pos x="connsiteX9841" y="connsiteY9841"/>
                </a:cxn>
                <a:cxn ang="0">
                  <a:pos x="connsiteX9842" y="connsiteY9842"/>
                </a:cxn>
                <a:cxn ang="0">
                  <a:pos x="connsiteX9843" y="connsiteY9843"/>
                </a:cxn>
                <a:cxn ang="0">
                  <a:pos x="connsiteX9844" y="connsiteY9844"/>
                </a:cxn>
                <a:cxn ang="0">
                  <a:pos x="connsiteX9845" y="connsiteY9845"/>
                </a:cxn>
                <a:cxn ang="0">
                  <a:pos x="connsiteX9846" y="connsiteY9846"/>
                </a:cxn>
                <a:cxn ang="0">
                  <a:pos x="connsiteX9847" y="connsiteY9847"/>
                </a:cxn>
                <a:cxn ang="0">
                  <a:pos x="connsiteX9848" y="connsiteY9848"/>
                </a:cxn>
                <a:cxn ang="0">
                  <a:pos x="connsiteX9849" y="connsiteY9849"/>
                </a:cxn>
                <a:cxn ang="0">
                  <a:pos x="connsiteX9850" y="connsiteY9850"/>
                </a:cxn>
                <a:cxn ang="0">
                  <a:pos x="connsiteX9851" y="connsiteY9851"/>
                </a:cxn>
                <a:cxn ang="0">
                  <a:pos x="connsiteX9852" y="connsiteY9852"/>
                </a:cxn>
                <a:cxn ang="0">
                  <a:pos x="connsiteX9853" y="connsiteY9853"/>
                </a:cxn>
                <a:cxn ang="0">
                  <a:pos x="connsiteX9854" y="connsiteY9854"/>
                </a:cxn>
                <a:cxn ang="0">
                  <a:pos x="connsiteX9855" y="connsiteY9855"/>
                </a:cxn>
                <a:cxn ang="0">
                  <a:pos x="connsiteX9856" y="connsiteY9856"/>
                </a:cxn>
                <a:cxn ang="0">
                  <a:pos x="connsiteX9857" y="connsiteY9857"/>
                </a:cxn>
                <a:cxn ang="0">
                  <a:pos x="connsiteX9858" y="connsiteY9858"/>
                </a:cxn>
                <a:cxn ang="0">
                  <a:pos x="connsiteX9859" y="connsiteY9859"/>
                </a:cxn>
                <a:cxn ang="0">
                  <a:pos x="connsiteX9860" y="connsiteY9860"/>
                </a:cxn>
                <a:cxn ang="0">
                  <a:pos x="connsiteX9861" y="connsiteY9861"/>
                </a:cxn>
                <a:cxn ang="0">
                  <a:pos x="connsiteX9862" y="connsiteY9862"/>
                </a:cxn>
                <a:cxn ang="0">
                  <a:pos x="connsiteX9863" y="connsiteY9863"/>
                </a:cxn>
                <a:cxn ang="0">
                  <a:pos x="connsiteX9864" y="connsiteY9864"/>
                </a:cxn>
                <a:cxn ang="0">
                  <a:pos x="connsiteX9865" y="connsiteY9865"/>
                </a:cxn>
                <a:cxn ang="0">
                  <a:pos x="connsiteX9866" y="connsiteY9866"/>
                </a:cxn>
                <a:cxn ang="0">
                  <a:pos x="connsiteX9867" y="connsiteY9867"/>
                </a:cxn>
                <a:cxn ang="0">
                  <a:pos x="connsiteX9868" y="connsiteY9868"/>
                </a:cxn>
                <a:cxn ang="0">
                  <a:pos x="connsiteX9869" y="connsiteY9869"/>
                </a:cxn>
                <a:cxn ang="0">
                  <a:pos x="connsiteX9870" y="connsiteY9870"/>
                </a:cxn>
                <a:cxn ang="0">
                  <a:pos x="connsiteX9871" y="connsiteY9871"/>
                </a:cxn>
                <a:cxn ang="0">
                  <a:pos x="connsiteX9872" y="connsiteY9872"/>
                </a:cxn>
                <a:cxn ang="0">
                  <a:pos x="connsiteX9873" y="connsiteY9873"/>
                </a:cxn>
                <a:cxn ang="0">
                  <a:pos x="connsiteX9874" y="connsiteY9874"/>
                </a:cxn>
                <a:cxn ang="0">
                  <a:pos x="connsiteX9875" y="connsiteY9875"/>
                </a:cxn>
                <a:cxn ang="0">
                  <a:pos x="connsiteX9876" y="connsiteY9876"/>
                </a:cxn>
                <a:cxn ang="0">
                  <a:pos x="connsiteX9877" y="connsiteY9877"/>
                </a:cxn>
                <a:cxn ang="0">
                  <a:pos x="connsiteX9878" y="connsiteY9878"/>
                </a:cxn>
                <a:cxn ang="0">
                  <a:pos x="connsiteX9879" y="connsiteY9879"/>
                </a:cxn>
                <a:cxn ang="0">
                  <a:pos x="connsiteX9880" y="connsiteY9880"/>
                </a:cxn>
                <a:cxn ang="0">
                  <a:pos x="connsiteX9881" y="connsiteY9881"/>
                </a:cxn>
                <a:cxn ang="0">
                  <a:pos x="connsiteX9882" y="connsiteY9882"/>
                </a:cxn>
                <a:cxn ang="0">
                  <a:pos x="connsiteX9883" y="connsiteY9883"/>
                </a:cxn>
                <a:cxn ang="0">
                  <a:pos x="connsiteX9884" y="connsiteY9884"/>
                </a:cxn>
                <a:cxn ang="0">
                  <a:pos x="connsiteX9885" y="connsiteY9885"/>
                </a:cxn>
                <a:cxn ang="0">
                  <a:pos x="connsiteX9886" y="connsiteY9886"/>
                </a:cxn>
                <a:cxn ang="0">
                  <a:pos x="connsiteX9887" y="connsiteY9887"/>
                </a:cxn>
                <a:cxn ang="0">
                  <a:pos x="connsiteX9888" y="connsiteY9888"/>
                </a:cxn>
                <a:cxn ang="0">
                  <a:pos x="connsiteX9889" y="connsiteY9889"/>
                </a:cxn>
                <a:cxn ang="0">
                  <a:pos x="connsiteX9890" y="connsiteY9890"/>
                </a:cxn>
                <a:cxn ang="0">
                  <a:pos x="connsiteX9891" y="connsiteY9891"/>
                </a:cxn>
                <a:cxn ang="0">
                  <a:pos x="connsiteX9892" y="connsiteY9892"/>
                </a:cxn>
                <a:cxn ang="0">
                  <a:pos x="connsiteX9893" y="connsiteY9893"/>
                </a:cxn>
                <a:cxn ang="0">
                  <a:pos x="connsiteX9894" y="connsiteY9894"/>
                </a:cxn>
                <a:cxn ang="0">
                  <a:pos x="connsiteX9895" y="connsiteY9895"/>
                </a:cxn>
                <a:cxn ang="0">
                  <a:pos x="connsiteX9896" y="connsiteY9896"/>
                </a:cxn>
                <a:cxn ang="0">
                  <a:pos x="connsiteX9897" y="connsiteY9897"/>
                </a:cxn>
                <a:cxn ang="0">
                  <a:pos x="connsiteX9898" y="connsiteY9898"/>
                </a:cxn>
                <a:cxn ang="0">
                  <a:pos x="connsiteX9899" y="connsiteY9899"/>
                </a:cxn>
                <a:cxn ang="0">
                  <a:pos x="connsiteX9900" y="connsiteY9900"/>
                </a:cxn>
                <a:cxn ang="0">
                  <a:pos x="connsiteX9901" y="connsiteY9901"/>
                </a:cxn>
                <a:cxn ang="0">
                  <a:pos x="connsiteX9902" y="connsiteY9902"/>
                </a:cxn>
                <a:cxn ang="0">
                  <a:pos x="connsiteX9903" y="connsiteY9903"/>
                </a:cxn>
                <a:cxn ang="0">
                  <a:pos x="connsiteX9904" y="connsiteY9904"/>
                </a:cxn>
                <a:cxn ang="0">
                  <a:pos x="connsiteX9905" y="connsiteY9905"/>
                </a:cxn>
                <a:cxn ang="0">
                  <a:pos x="connsiteX9906" y="connsiteY9906"/>
                </a:cxn>
                <a:cxn ang="0">
                  <a:pos x="connsiteX9907" y="connsiteY9907"/>
                </a:cxn>
                <a:cxn ang="0">
                  <a:pos x="connsiteX9908" y="connsiteY9908"/>
                </a:cxn>
                <a:cxn ang="0">
                  <a:pos x="connsiteX9909" y="connsiteY9909"/>
                </a:cxn>
                <a:cxn ang="0">
                  <a:pos x="connsiteX9910" y="connsiteY9910"/>
                </a:cxn>
                <a:cxn ang="0">
                  <a:pos x="connsiteX9911" y="connsiteY9911"/>
                </a:cxn>
                <a:cxn ang="0">
                  <a:pos x="connsiteX9912" y="connsiteY9912"/>
                </a:cxn>
                <a:cxn ang="0">
                  <a:pos x="connsiteX9913" y="connsiteY9913"/>
                </a:cxn>
                <a:cxn ang="0">
                  <a:pos x="connsiteX9914" y="connsiteY9914"/>
                </a:cxn>
                <a:cxn ang="0">
                  <a:pos x="connsiteX9915" y="connsiteY9915"/>
                </a:cxn>
                <a:cxn ang="0">
                  <a:pos x="connsiteX9916" y="connsiteY9916"/>
                </a:cxn>
                <a:cxn ang="0">
                  <a:pos x="connsiteX9917" y="connsiteY9917"/>
                </a:cxn>
                <a:cxn ang="0">
                  <a:pos x="connsiteX9918" y="connsiteY9918"/>
                </a:cxn>
                <a:cxn ang="0">
                  <a:pos x="connsiteX9919" y="connsiteY9919"/>
                </a:cxn>
                <a:cxn ang="0">
                  <a:pos x="connsiteX9920" y="connsiteY9920"/>
                </a:cxn>
                <a:cxn ang="0">
                  <a:pos x="connsiteX9921" y="connsiteY9921"/>
                </a:cxn>
                <a:cxn ang="0">
                  <a:pos x="connsiteX9922" y="connsiteY9922"/>
                </a:cxn>
                <a:cxn ang="0">
                  <a:pos x="connsiteX9923" y="connsiteY9923"/>
                </a:cxn>
                <a:cxn ang="0">
                  <a:pos x="connsiteX9924" y="connsiteY9924"/>
                </a:cxn>
                <a:cxn ang="0">
                  <a:pos x="connsiteX9925" y="connsiteY9925"/>
                </a:cxn>
                <a:cxn ang="0">
                  <a:pos x="connsiteX9926" y="connsiteY9926"/>
                </a:cxn>
                <a:cxn ang="0">
                  <a:pos x="connsiteX9927" y="connsiteY9927"/>
                </a:cxn>
                <a:cxn ang="0">
                  <a:pos x="connsiteX9928" y="connsiteY9928"/>
                </a:cxn>
                <a:cxn ang="0">
                  <a:pos x="connsiteX9929" y="connsiteY9929"/>
                </a:cxn>
                <a:cxn ang="0">
                  <a:pos x="connsiteX9930" y="connsiteY9930"/>
                </a:cxn>
                <a:cxn ang="0">
                  <a:pos x="connsiteX9931" y="connsiteY9931"/>
                </a:cxn>
                <a:cxn ang="0">
                  <a:pos x="connsiteX9932" y="connsiteY9932"/>
                </a:cxn>
                <a:cxn ang="0">
                  <a:pos x="connsiteX9933" y="connsiteY9933"/>
                </a:cxn>
                <a:cxn ang="0">
                  <a:pos x="connsiteX9934" y="connsiteY9934"/>
                </a:cxn>
                <a:cxn ang="0">
                  <a:pos x="connsiteX9935" y="connsiteY9935"/>
                </a:cxn>
                <a:cxn ang="0">
                  <a:pos x="connsiteX9936" y="connsiteY9936"/>
                </a:cxn>
                <a:cxn ang="0">
                  <a:pos x="connsiteX9937" y="connsiteY9937"/>
                </a:cxn>
                <a:cxn ang="0">
                  <a:pos x="connsiteX9938" y="connsiteY9938"/>
                </a:cxn>
                <a:cxn ang="0">
                  <a:pos x="connsiteX9939" y="connsiteY9939"/>
                </a:cxn>
                <a:cxn ang="0">
                  <a:pos x="connsiteX9940" y="connsiteY9940"/>
                </a:cxn>
                <a:cxn ang="0">
                  <a:pos x="connsiteX9941" y="connsiteY9941"/>
                </a:cxn>
                <a:cxn ang="0">
                  <a:pos x="connsiteX9942" y="connsiteY9942"/>
                </a:cxn>
                <a:cxn ang="0">
                  <a:pos x="connsiteX9943" y="connsiteY9943"/>
                </a:cxn>
                <a:cxn ang="0">
                  <a:pos x="connsiteX9944" y="connsiteY9944"/>
                </a:cxn>
                <a:cxn ang="0">
                  <a:pos x="connsiteX9945" y="connsiteY9945"/>
                </a:cxn>
                <a:cxn ang="0">
                  <a:pos x="connsiteX9946" y="connsiteY9946"/>
                </a:cxn>
                <a:cxn ang="0">
                  <a:pos x="connsiteX9947" y="connsiteY9947"/>
                </a:cxn>
                <a:cxn ang="0">
                  <a:pos x="connsiteX9948" y="connsiteY9948"/>
                </a:cxn>
                <a:cxn ang="0">
                  <a:pos x="connsiteX9949" y="connsiteY9949"/>
                </a:cxn>
                <a:cxn ang="0">
                  <a:pos x="connsiteX9950" y="connsiteY9950"/>
                </a:cxn>
                <a:cxn ang="0">
                  <a:pos x="connsiteX9951" y="connsiteY9951"/>
                </a:cxn>
                <a:cxn ang="0">
                  <a:pos x="connsiteX9952" y="connsiteY9952"/>
                </a:cxn>
                <a:cxn ang="0">
                  <a:pos x="connsiteX9953" y="connsiteY9953"/>
                </a:cxn>
                <a:cxn ang="0">
                  <a:pos x="connsiteX9954" y="connsiteY9954"/>
                </a:cxn>
                <a:cxn ang="0">
                  <a:pos x="connsiteX9955" y="connsiteY9955"/>
                </a:cxn>
                <a:cxn ang="0">
                  <a:pos x="connsiteX9956" y="connsiteY9956"/>
                </a:cxn>
                <a:cxn ang="0">
                  <a:pos x="connsiteX9957" y="connsiteY9957"/>
                </a:cxn>
                <a:cxn ang="0">
                  <a:pos x="connsiteX9958" y="connsiteY9958"/>
                </a:cxn>
                <a:cxn ang="0">
                  <a:pos x="connsiteX9959" y="connsiteY9959"/>
                </a:cxn>
                <a:cxn ang="0">
                  <a:pos x="connsiteX9960" y="connsiteY9960"/>
                </a:cxn>
                <a:cxn ang="0">
                  <a:pos x="connsiteX9961" y="connsiteY9961"/>
                </a:cxn>
                <a:cxn ang="0">
                  <a:pos x="connsiteX9962" y="connsiteY9962"/>
                </a:cxn>
                <a:cxn ang="0">
                  <a:pos x="connsiteX9963" y="connsiteY9963"/>
                </a:cxn>
                <a:cxn ang="0">
                  <a:pos x="connsiteX9964" y="connsiteY9964"/>
                </a:cxn>
                <a:cxn ang="0">
                  <a:pos x="connsiteX9965" y="connsiteY9965"/>
                </a:cxn>
                <a:cxn ang="0">
                  <a:pos x="connsiteX9966" y="connsiteY9966"/>
                </a:cxn>
                <a:cxn ang="0">
                  <a:pos x="connsiteX9967" y="connsiteY9967"/>
                </a:cxn>
                <a:cxn ang="0">
                  <a:pos x="connsiteX9968" y="connsiteY9968"/>
                </a:cxn>
                <a:cxn ang="0">
                  <a:pos x="connsiteX9969" y="connsiteY9969"/>
                </a:cxn>
                <a:cxn ang="0">
                  <a:pos x="connsiteX9970" y="connsiteY9970"/>
                </a:cxn>
                <a:cxn ang="0">
                  <a:pos x="connsiteX9971" y="connsiteY9971"/>
                </a:cxn>
                <a:cxn ang="0">
                  <a:pos x="connsiteX9972" y="connsiteY9972"/>
                </a:cxn>
                <a:cxn ang="0">
                  <a:pos x="connsiteX9973" y="connsiteY9973"/>
                </a:cxn>
                <a:cxn ang="0">
                  <a:pos x="connsiteX9974" y="connsiteY9974"/>
                </a:cxn>
                <a:cxn ang="0">
                  <a:pos x="connsiteX9975" y="connsiteY9975"/>
                </a:cxn>
                <a:cxn ang="0">
                  <a:pos x="connsiteX9976" y="connsiteY9976"/>
                </a:cxn>
                <a:cxn ang="0">
                  <a:pos x="connsiteX9977" y="connsiteY9977"/>
                </a:cxn>
                <a:cxn ang="0">
                  <a:pos x="connsiteX9978" y="connsiteY9978"/>
                </a:cxn>
                <a:cxn ang="0">
                  <a:pos x="connsiteX9979" y="connsiteY9979"/>
                </a:cxn>
                <a:cxn ang="0">
                  <a:pos x="connsiteX9980" y="connsiteY9980"/>
                </a:cxn>
                <a:cxn ang="0">
                  <a:pos x="connsiteX9981" y="connsiteY9981"/>
                </a:cxn>
                <a:cxn ang="0">
                  <a:pos x="connsiteX9982" y="connsiteY9982"/>
                </a:cxn>
                <a:cxn ang="0">
                  <a:pos x="connsiteX9983" y="connsiteY9983"/>
                </a:cxn>
                <a:cxn ang="0">
                  <a:pos x="connsiteX9984" y="connsiteY9984"/>
                </a:cxn>
                <a:cxn ang="0">
                  <a:pos x="connsiteX9985" y="connsiteY9985"/>
                </a:cxn>
                <a:cxn ang="0">
                  <a:pos x="connsiteX9986" y="connsiteY9986"/>
                </a:cxn>
                <a:cxn ang="0">
                  <a:pos x="connsiteX9987" y="connsiteY9987"/>
                </a:cxn>
                <a:cxn ang="0">
                  <a:pos x="connsiteX9988" y="connsiteY9988"/>
                </a:cxn>
                <a:cxn ang="0">
                  <a:pos x="connsiteX9989" y="connsiteY9989"/>
                </a:cxn>
                <a:cxn ang="0">
                  <a:pos x="connsiteX9990" y="connsiteY9990"/>
                </a:cxn>
                <a:cxn ang="0">
                  <a:pos x="connsiteX9991" y="connsiteY9991"/>
                </a:cxn>
                <a:cxn ang="0">
                  <a:pos x="connsiteX9992" y="connsiteY9992"/>
                </a:cxn>
                <a:cxn ang="0">
                  <a:pos x="connsiteX9993" y="connsiteY9993"/>
                </a:cxn>
                <a:cxn ang="0">
                  <a:pos x="connsiteX9994" y="connsiteY9994"/>
                </a:cxn>
                <a:cxn ang="0">
                  <a:pos x="connsiteX9995" y="connsiteY9995"/>
                </a:cxn>
                <a:cxn ang="0">
                  <a:pos x="connsiteX9996" y="connsiteY9996"/>
                </a:cxn>
                <a:cxn ang="0">
                  <a:pos x="connsiteX9997" y="connsiteY9997"/>
                </a:cxn>
                <a:cxn ang="0">
                  <a:pos x="connsiteX9998" y="connsiteY9998"/>
                </a:cxn>
                <a:cxn ang="0">
                  <a:pos x="connsiteX9999" y="connsiteY9999"/>
                </a:cxn>
                <a:cxn ang="0">
                  <a:pos x="connsiteX10000" y="connsiteY10000"/>
                </a:cxn>
                <a:cxn ang="0">
                  <a:pos x="connsiteX10001" y="connsiteY10001"/>
                </a:cxn>
                <a:cxn ang="0">
                  <a:pos x="connsiteX10002" y="connsiteY10002"/>
                </a:cxn>
                <a:cxn ang="0">
                  <a:pos x="connsiteX10003" y="connsiteY10003"/>
                </a:cxn>
                <a:cxn ang="0">
                  <a:pos x="connsiteX10004" y="connsiteY10004"/>
                </a:cxn>
                <a:cxn ang="0">
                  <a:pos x="connsiteX10005" y="connsiteY10005"/>
                </a:cxn>
                <a:cxn ang="0">
                  <a:pos x="connsiteX10006" y="connsiteY10006"/>
                </a:cxn>
                <a:cxn ang="0">
                  <a:pos x="connsiteX10007" y="connsiteY10007"/>
                </a:cxn>
                <a:cxn ang="0">
                  <a:pos x="connsiteX10008" y="connsiteY10008"/>
                </a:cxn>
                <a:cxn ang="0">
                  <a:pos x="connsiteX10009" y="connsiteY10009"/>
                </a:cxn>
                <a:cxn ang="0">
                  <a:pos x="connsiteX10010" y="connsiteY10010"/>
                </a:cxn>
                <a:cxn ang="0">
                  <a:pos x="connsiteX10011" y="connsiteY10011"/>
                </a:cxn>
                <a:cxn ang="0">
                  <a:pos x="connsiteX10012" y="connsiteY10012"/>
                </a:cxn>
                <a:cxn ang="0">
                  <a:pos x="connsiteX10013" y="connsiteY10013"/>
                </a:cxn>
                <a:cxn ang="0">
                  <a:pos x="connsiteX10014" y="connsiteY10014"/>
                </a:cxn>
                <a:cxn ang="0">
                  <a:pos x="connsiteX10015" y="connsiteY10015"/>
                </a:cxn>
                <a:cxn ang="0">
                  <a:pos x="connsiteX10016" y="connsiteY10016"/>
                </a:cxn>
                <a:cxn ang="0">
                  <a:pos x="connsiteX10017" y="connsiteY10017"/>
                </a:cxn>
                <a:cxn ang="0">
                  <a:pos x="connsiteX10018" y="connsiteY10018"/>
                </a:cxn>
                <a:cxn ang="0">
                  <a:pos x="connsiteX10019" y="connsiteY10019"/>
                </a:cxn>
                <a:cxn ang="0">
                  <a:pos x="connsiteX10020" y="connsiteY10020"/>
                </a:cxn>
                <a:cxn ang="0">
                  <a:pos x="connsiteX10021" y="connsiteY10021"/>
                </a:cxn>
                <a:cxn ang="0">
                  <a:pos x="connsiteX10022" y="connsiteY10022"/>
                </a:cxn>
                <a:cxn ang="0">
                  <a:pos x="connsiteX10023" y="connsiteY10023"/>
                </a:cxn>
                <a:cxn ang="0">
                  <a:pos x="connsiteX10024" y="connsiteY10024"/>
                </a:cxn>
                <a:cxn ang="0">
                  <a:pos x="connsiteX10025" y="connsiteY10025"/>
                </a:cxn>
                <a:cxn ang="0">
                  <a:pos x="connsiteX10026" y="connsiteY10026"/>
                </a:cxn>
                <a:cxn ang="0">
                  <a:pos x="connsiteX10027" y="connsiteY10027"/>
                </a:cxn>
                <a:cxn ang="0">
                  <a:pos x="connsiteX10028" y="connsiteY10028"/>
                </a:cxn>
                <a:cxn ang="0">
                  <a:pos x="connsiteX10029" y="connsiteY10029"/>
                </a:cxn>
                <a:cxn ang="0">
                  <a:pos x="connsiteX10030" y="connsiteY10030"/>
                </a:cxn>
                <a:cxn ang="0">
                  <a:pos x="connsiteX10031" y="connsiteY10031"/>
                </a:cxn>
                <a:cxn ang="0">
                  <a:pos x="connsiteX10032" y="connsiteY10032"/>
                </a:cxn>
                <a:cxn ang="0">
                  <a:pos x="connsiteX10033" y="connsiteY10033"/>
                </a:cxn>
                <a:cxn ang="0">
                  <a:pos x="connsiteX10034" y="connsiteY10034"/>
                </a:cxn>
                <a:cxn ang="0">
                  <a:pos x="connsiteX10035" y="connsiteY10035"/>
                </a:cxn>
                <a:cxn ang="0">
                  <a:pos x="connsiteX10036" y="connsiteY10036"/>
                </a:cxn>
                <a:cxn ang="0">
                  <a:pos x="connsiteX10037" y="connsiteY10037"/>
                </a:cxn>
                <a:cxn ang="0">
                  <a:pos x="connsiteX10038" y="connsiteY10038"/>
                </a:cxn>
                <a:cxn ang="0">
                  <a:pos x="connsiteX10039" y="connsiteY10039"/>
                </a:cxn>
                <a:cxn ang="0">
                  <a:pos x="connsiteX10040" y="connsiteY10040"/>
                </a:cxn>
                <a:cxn ang="0">
                  <a:pos x="connsiteX10041" y="connsiteY10041"/>
                </a:cxn>
                <a:cxn ang="0">
                  <a:pos x="connsiteX10042" y="connsiteY10042"/>
                </a:cxn>
                <a:cxn ang="0">
                  <a:pos x="connsiteX10043" y="connsiteY10043"/>
                </a:cxn>
                <a:cxn ang="0">
                  <a:pos x="connsiteX10044" y="connsiteY10044"/>
                </a:cxn>
                <a:cxn ang="0">
                  <a:pos x="connsiteX10045" y="connsiteY10045"/>
                </a:cxn>
                <a:cxn ang="0">
                  <a:pos x="connsiteX10046" y="connsiteY10046"/>
                </a:cxn>
                <a:cxn ang="0">
                  <a:pos x="connsiteX10047" y="connsiteY10047"/>
                </a:cxn>
                <a:cxn ang="0">
                  <a:pos x="connsiteX10048" y="connsiteY10048"/>
                </a:cxn>
                <a:cxn ang="0">
                  <a:pos x="connsiteX10049" y="connsiteY10049"/>
                </a:cxn>
                <a:cxn ang="0">
                  <a:pos x="connsiteX10050" y="connsiteY10050"/>
                </a:cxn>
                <a:cxn ang="0">
                  <a:pos x="connsiteX10051" y="connsiteY10051"/>
                </a:cxn>
                <a:cxn ang="0">
                  <a:pos x="connsiteX10052" y="connsiteY10052"/>
                </a:cxn>
                <a:cxn ang="0">
                  <a:pos x="connsiteX10053" y="connsiteY10053"/>
                </a:cxn>
                <a:cxn ang="0">
                  <a:pos x="connsiteX10054" y="connsiteY10054"/>
                </a:cxn>
                <a:cxn ang="0">
                  <a:pos x="connsiteX10055" y="connsiteY10055"/>
                </a:cxn>
                <a:cxn ang="0">
                  <a:pos x="connsiteX10056" y="connsiteY10056"/>
                </a:cxn>
                <a:cxn ang="0">
                  <a:pos x="connsiteX10057" y="connsiteY10057"/>
                </a:cxn>
                <a:cxn ang="0">
                  <a:pos x="connsiteX10058" y="connsiteY10058"/>
                </a:cxn>
                <a:cxn ang="0">
                  <a:pos x="connsiteX10059" y="connsiteY10059"/>
                </a:cxn>
                <a:cxn ang="0">
                  <a:pos x="connsiteX10060" y="connsiteY10060"/>
                </a:cxn>
                <a:cxn ang="0">
                  <a:pos x="connsiteX10061" y="connsiteY10061"/>
                </a:cxn>
                <a:cxn ang="0">
                  <a:pos x="connsiteX10062" y="connsiteY10062"/>
                </a:cxn>
                <a:cxn ang="0">
                  <a:pos x="connsiteX10063" y="connsiteY10063"/>
                </a:cxn>
                <a:cxn ang="0">
                  <a:pos x="connsiteX10064" y="connsiteY10064"/>
                </a:cxn>
                <a:cxn ang="0">
                  <a:pos x="connsiteX10065" y="connsiteY10065"/>
                </a:cxn>
                <a:cxn ang="0">
                  <a:pos x="connsiteX10066" y="connsiteY10066"/>
                </a:cxn>
                <a:cxn ang="0">
                  <a:pos x="connsiteX10067" y="connsiteY10067"/>
                </a:cxn>
                <a:cxn ang="0">
                  <a:pos x="connsiteX10068" y="connsiteY10068"/>
                </a:cxn>
                <a:cxn ang="0">
                  <a:pos x="connsiteX10069" y="connsiteY10069"/>
                </a:cxn>
                <a:cxn ang="0">
                  <a:pos x="connsiteX10070" y="connsiteY10070"/>
                </a:cxn>
                <a:cxn ang="0">
                  <a:pos x="connsiteX10071" y="connsiteY10071"/>
                </a:cxn>
                <a:cxn ang="0">
                  <a:pos x="connsiteX10072" y="connsiteY10072"/>
                </a:cxn>
                <a:cxn ang="0">
                  <a:pos x="connsiteX10073" y="connsiteY10073"/>
                </a:cxn>
                <a:cxn ang="0">
                  <a:pos x="connsiteX10074" y="connsiteY10074"/>
                </a:cxn>
                <a:cxn ang="0">
                  <a:pos x="connsiteX10075" y="connsiteY10075"/>
                </a:cxn>
                <a:cxn ang="0">
                  <a:pos x="connsiteX10076" y="connsiteY10076"/>
                </a:cxn>
                <a:cxn ang="0">
                  <a:pos x="connsiteX10077" y="connsiteY10077"/>
                </a:cxn>
                <a:cxn ang="0">
                  <a:pos x="connsiteX10078" y="connsiteY10078"/>
                </a:cxn>
                <a:cxn ang="0">
                  <a:pos x="connsiteX10079" y="connsiteY10079"/>
                </a:cxn>
                <a:cxn ang="0">
                  <a:pos x="connsiteX10080" y="connsiteY10080"/>
                </a:cxn>
                <a:cxn ang="0">
                  <a:pos x="connsiteX10081" y="connsiteY10081"/>
                </a:cxn>
                <a:cxn ang="0">
                  <a:pos x="connsiteX10082" y="connsiteY10082"/>
                </a:cxn>
                <a:cxn ang="0">
                  <a:pos x="connsiteX10083" y="connsiteY10083"/>
                </a:cxn>
                <a:cxn ang="0">
                  <a:pos x="connsiteX10084" y="connsiteY10084"/>
                </a:cxn>
                <a:cxn ang="0">
                  <a:pos x="connsiteX10085" y="connsiteY10085"/>
                </a:cxn>
                <a:cxn ang="0">
                  <a:pos x="connsiteX10086" y="connsiteY10086"/>
                </a:cxn>
                <a:cxn ang="0">
                  <a:pos x="connsiteX10087" y="connsiteY10087"/>
                </a:cxn>
                <a:cxn ang="0">
                  <a:pos x="connsiteX10088" y="connsiteY10088"/>
                </a:cxn>
                <a:cxn ang="0">
                  <a:pos x="connsiteX10089" y="connsiteY10089"/>
                </a:cxn>
                <a:cxn ang="0">
                  <a:pos x="connsiteX10090" y="connsiteY10090"/>
                </a:cxn>
                <a:cxn ang="0">
                  <a:pos x="connsiteX10091" y="connsiteY10091"/>
                </a:cxn>
                <a:cxn ang="0">
                  <a:pos x="connsiteX10092" y="connsiteY10092"/>
                </a:cxn>
                <a:cxn ang="0">
                  <a:pos x="connsiteX10093" y="connsiteY10093"/>
                </a:cxn>
                <a:cxn ang="0">
                  <a:pos x="connsiteX10094" y="connsiteY10094"/>
                </a:cxn>
                <a:cxn ang="0">
                  <a:pos x="connsiteX10095" y="connsiteY10095"/>
                </a:cxn>
                <a:cxn ang="0">
                  <a:pos x="connsiteX10096" y="connsiteY10096"/>
                </a:cxn>
                <a:cxn ang="0">
                  <a:pos x="connsiteX10097" y="connsiteY10097"/>
                </a:cxn>
                <a:cxn ang="0">
                  <a:pos x="connsiteX10098" y="connsiteY10098"/>
                </a:cxn>
                <a:cxn ang="0">
                  <a:pos x="connsiteX10099" y="connsiteY10099"/>
                </a:cxn>
                <a:cxn ang="0">
                  <a:pos x="connsiteX10100" y="connsiteY10100"/>
                </a:cxn>
                <a:cxn ang="0">
                  <a:pos x="connsiteX10101" y="connsiteY10101"/>
                </a:cxn>
                <a:cxn ang="0">
                  <a:pos x="connsiteX10102" y="connsiteY10102"/>
                </a:cxn>
                <a:cxn ang="0">
                  <a:pos x="connsiteX10103" y="connsiteY10103"/>
                </a:cxn>
                <a:cxn ang="0">
                  <a:pos x="connsiteX10104" y="connsiteY10104"/>
                </a:cxn>
                <a:cxn ang="0">
                  <a:pos x="connsiteX10105" y="connsiteY10105"/>
                </a:cxn>
                <a:cxn ang="0">
                  <a:pos x="connsiteX10106" y="connsiteY10106"/>
                </a:cxn>
                <a:cxn ang="0">
                  <a:pos x="connsiteX10107" y="connsiteY10107"/>
                </a:cxn>
                <a:cxn ang="0">
                  <a:pos x="connsiteX10108" y="connsiteY10108"/>
                </a:cxn>
                <a:cxn ang="0">
                  <a:pos x="connsiteX10109" y="connsiteY10109"/>
                </a:cxn>
                <a:cxn ang="0">
                  <a:pos x="connsiteX10110" y="connsiteY10110"/>
                </a:cxn>
                <a:cxn ang="0">
                  <a:pos x="connsiteX10111" y="connsiteY10111"/>
                </a:cxn>
                <a:cxn ang="0">
                  <a:pos x="connsiteX10112" y="connsiteY10112"/>
                </a:cxn>
                <a:cxn ang="0">
                  <a:pos x="connsiteX10113" y="connsiteY10113"/>
                </a:cxn>
                <a:cxn ang="0">
                  <a:pos x="connsiteX10114" y="connsiteY10114"/>
                </a:cxn>
                <a:cxn ang="0">
                  <a:pos x="connsiteX10115" y="connsiteY10115"/>
                </a:cxn>
                <a:cxn ang="0">
                  <a:pos x="connsiteX10116" y="connsiteY10116"/>
                </a:cxn>
                <a:cxn ang="0">
                  <a:pos x="connsiteX10117" y="connsiteY10117"/>
                </a:cxn>
                <a:cxn ang="0">
                  <a:pos x="connsiteX10118" y="connsiteY10118"/>
                </a:cxn>
                <a:cxn ang="0">
                  <a:pos x="connsiteX10119" y="connsiteY10119"/>
                </a:cxn>
                <a:cxn ang="0">
                  <a:pos x="connsiteX10120" y="connsiteY10120"/>
                </a:cxn>
                <a:cxn ang="0">
                  <a:pos x="connsiteX10121" y="connsiteY10121"/>
                </a:cxn>
                <a:cxn ang="0">
                  <a:pos x="connsiteX10122" y="connsiteY10122"/>
                </a:cxn>
                <a:cxn ang="0">
                  <a:pos x="connsiteX10123" y="connsiteY10123"/>
                </a:cxn>
                <a:cxn ang="0">
                  <a:pos x="connsiteX10124" y="connsiteY10124"/>
                </a:cxn>
                <a:cxn ang="0">
                  <a:pos x="connsiteX10125" y="connsiteY10125"/>
                </a:cxn>
                <a:cxn ang="0">
                  <a:pos x="connsiteX10126" y="connsiteY10126"/>
                </a:cxn>
                <a:cxn ang="0">
                  <a:pos x="connsiteX10127" y="connsiteY10127"/>
                </a:cxn>
                <a:cxn ang="0">
                  <a:pos x="connsiteX10128" y="connsiteY10128"/>
                </a:cxn>
                <a:cxn ang="0">
                  <a:pos x="connsiteX10129" y="connsiteY10129"/>
                </a:cxn>
                <a:cxn ang="0">
                  <a:pos x="connsiteX10130" y="connsiteY10130"/>
                </a:cxn>
                <a:cxn ang="0">
                  <a:pos x="connsiteX10131" y="connsiteY10131"/>
                </a:cxn>
                <a:cxn ang="0">
                  <a:pos x="connsiteX10132" y="connsiteY10132"/>
                </a:cxn>
                <a:cxn ang="0">
                  <a:pos x="connsiteX10133" y="connsiteY10133"/>
                </a:cxn>
                <a:cxn ang="0">
                  <a:pos x="connsiteX10134" y="connsiteY10134"/>
                </a:cxn>
                <a:cxn ang="0">
                  <a:pos x="connsiteX10135" y="connsiteY10135"/>
                </a:cxn>
                <a:cxn ang="0">
                  <a:pos x="connsiteX10136" y="connsiteY10136"/>
                </a:cxn>
                <a:cxn ang="0">
                  <a:pos x="connsiteX10137" y="connsiteY10137"/>
                </a:cxn>
                <a:cxn ang="0">
                  <a:pos x="connsiteX10138" y="connsiteY10138"/>
                </a:cxn>
                <a:cxn ang="0">
                  <a:pos x="connsiteX10139" y="connsiteY10139"/>
                </a:cxn>
                <a:cxn ang="0">
                  <a:pos x="connsiteX10140" y="connsiteY10140"/>
                </a:cxn>
                <a:cxn ang="0">
                  <a:pos x="connsiteX10141" y="connsiteY10141"/>
                </a:cxn>
                <a:cxn ang="0">
                  <a:pos x="connsiteX10142" y="connsiteY10142"/>
                </a:cxn>
                <a:cxn ang="0">
                  <a:pos x="connsiteX10143" y="connsiteY10143"/>
                </a:cxn>
                <a:cxn ang="0">
                  <a:pos x="connsiteX10144" y="connsiteY10144"/>
                </a:cxn>
                <a:cxn ang="0">
                  <a:pos x="connsiteX10145" y="connsiteY10145"/>
                </a:cxn>
                <a:cxn ang="0">
                  <a:pos x="connsiteX10146" y="connsiteY10146"/>
                </a:cxn>
                <a:cxn ang="0">
                  <a:pos x="connsiteX10147" y="connsiteY10147"/>
                </a:cxn>
                <a:cxn ang="0">
                  <a:pos x="connsiteX10148" y="connsiteY10148"/>
                </a:cxn>
                <a:cxn ang="0">
                  <a:pos x="connsiteX10149" y="connsiteY10149"/>
                </a:cxn>
                <a:cxn ang="0">
                  <a:pos x="connsiteX10150" y="connsiteY10150"/>
                </a:cxn>
                <a:cxn ang="0">
                  <a:pos x="connsiteX10151" y="connsiteY10151"/>
                </a:cxn>
                <a:cxn ang="0">
                  <a:pos x="connsiteX10152" y="connsiteY10152"/>
                </a:cxn>
                <a:cxn ang="0">
                  <a:pos x="connsiteX10153" y="connsiteY10153"/>
                </a:cxn>
                <a:cxn ang="0">
                  <a:pos x="connsiteX10154" y="connsiteY10154"/>
                </a:cxn>
                <a:cxn ang="0">
                  <a:pos x="connsiteX10155" y="connsiteY10155"/>
                </a:cxn>
                <a:cxn ang="0">
                  <a:pos x="connsiteX10156" y="connsiteY10156"/>
                </a:cxn>
                <a:cxn ang="0">
                  <a:pos x="connsiteX10157" y="connsiteY10157"/>
                </a:cxn>
                <a:cxn ang="0">
                  <a:pos x="connsiteX10158" y="connsiteY10158"/>
                </a:cxn>
                <a:cxn ang="0">
                  <a:pos x="connsiteX10159" y="connsiteY10159"/>
                </a:cxn>
                <a:cxn ang="0">
                  <a:pos x="connsiteX10160" y="connsiteY10160"/>
                </a:cxn>
                <a:cxn ang="0">
                  <a:pos x="connsiteX10161" y="connsiteY10161"/>
                </a:cxn>
                <a:cxn ang="0">
                  <a:pos x="connsiteX10162" y="connsiteY10162"/>
                </a:cxn>
                <a:cxn ang="0">
                  <a:pos x="connsiteX10163" y="connsiteY10163"/>
                </a:cxn>
                <a:cxn ang="0">
                  <a:pos x="connsiteX10164" y="connsiteY10164"/>
                </a:cxn>
                <a:cxn ang="0">
                  <a:pos x="connsiteX10165" y="connsiteY10165"/>
                </a:cxn>
                <a:cxn ang="0">
                  <a:pos x="connsiteX10166" y="connsiteY10166"/>
                </a:cxn>
                <a:cxn ang="0">
                  <a:pos x="connsiteX10167" y="connsiteY10167"/>
                </a:cxn>
                <a:cxn ang="0">
                  <a:pos x="connsiteX10168" y="connsiteY10168"/>
                </a:cxn>
                <a:cxn ang="0">
                  <a:pos x="connsiteX10169" y="connsiteY10169"/>
                </a:cxn>
                <a:cxn ang="0">
                  <a:pos x="connsiteX10170" y="connsiteY10170"/>
                </a:cxn>
                <a:cxn ang="0">
                  <a:pos x="connsiteX10171" y="connsiteY10171"/>
                </a:cxn>
                <a:cxn ang="0">
                  <a:pos x="connsiteX10172" y="connsiteY10172"/>
                </a:cxn>
                <a:cxn ang="0">
                  <a:pos x="connsiteX10173" y="connsiteY10173"/>
                </a:cxn>
                <a:cxn ang="0">
                  <a:pos x="connsiteX10174" y="connsiteY10174"/>
                </a:cxn>
                <a:cxn ang="0">
                  <a:pos x="connsiteX10175" y="connsiteY10175"/>
                </a:cxn>
                <a:cxn ang="0">
                  <a:pos x="connsiteX10176" y="connsiteY10176"/>
                </a:cxn>
                <a:cxn ang="0">
                  <a:pos x="connsiteX10177" y="connsiteY10177"/>
                </a:cxn>
                <a:cxn ang="0">
                  <a:pos x="connsiteX10178" y="connsiteY10178"/>
                </a:cxn>
                <a:cxn ang="0">
                  <a:pos x="connsiteX10179" y="connsiteY10179"/>
                </a:cxn>
                <a:cxn ang="0">
                  <a:pos x="connsiteX10180" y="connsiteY10180"/>
                </a:cxn>
                <a:cxn ang="0">
                  <a:pos x="connsiteX10181" y="connsiteY10181"/>
                </a:cxn>
                <a:cxn ang="0">
                  <a:pos x="connsiteX10182" y="connsiteY10182"/>
                </a:cxn>
                <a:cxn ang="0">
                  <a:pos x="connsiteX10183" y="connsiteY10183"/>
                </a:cxn>
                <a:cxn ang="0">
                  <a:pos x="connsiteX10184" y="connsiteY10184"/>
                </a:cxn>
                <a:cxn ang="0">
                  <a:pos x="connsiteX10185" y="connsiteY10185"/>
                </a:cxn>
                <a:cxn ang="0">
                  <a:pos x="connsiteX10186" y="connsiteY10186"/>
                </a:cxn>
                <a:cxn ang="0">
                  <a:pos x="connsiteX10187" y="connsiteY10187"/>
                </a:cxn>
                <a:cxn ang="0">
                  <a:pos x="connsiteX10188" y="connsiteY10188"/>
                </a:cxn>
                <a:cxn ang="0">
                  <a:pos x="connsiteX10189" y="connsiteY10189"/>
                </a:cxn>
                <a:cxn ang="0">
                  <a:pos x="connsiteX10190" y="connsiteY10190"/>
                </a:cxn>
                <a:cxn ang="0">
                  <a:pos x="connsiteX10191" y="connsiteY10191"/>
                </a:cxn>
                <a:cxn ang="0">
                  <a:pos x="connsiteX10192" y="connsiteY10192"/>
                </a:cxn>
                <a:cxn ang="0">
                  <a:pos x="connsiteX10193" y="connsiteY10193"/>
                </a:cxn>
                <a:cxn ang="0">
                  <a:pos x="connsiteX10194" y="connsiteY10194"/>
                </a:cxn>
                <a:cxn ang="0">
                  <a:pos x="connsiteX10195" y="connsiteY10195"/>
                </a:cxn>
                <a:cxn ang="0">
                  <a:pos x="connsiteX10196" y="connsiteY10196"/>
                </a:cxn>
                <a:cxn ang="0">
                  <a:pos x="connsiteX10197" y="connsiteY10197"/>
                </a:cxn>
                <a:cxn ang="0">
                  <a:pos x="connsiteX10198" y="connsiteY10198"/>
                </a:cxn>
                <a:cxn ang="0">
                  <a:pos x="connsiteX10199" y="connsiteY10199"/>
                </a:cxn>
                <a:cxn ang="0">
                  <a:pos x="connsiteX10200" y="connsiteY10200"/>
                </a:cxn>
                <a:cxn ang="0">
                  <a:pos x="connsiteX10201" y="connsiteY10201"/>
                </a:cxn>
                <a:cxn ang="0">
                  <a:pos x="connsiteX10202" y="connsiteY10202"/>
                </a:cxn>
                <a:cxn ang="0">
                  <a:pos x="connsiteX10203" y="connsiteY10203"/>
                </a:cxn>
                <a:cxn ang="0">
                  <a:pos x="connsiteX10204" y="connsiteY10204"/>
                </a:cxn>
                <a:cxn ang="0">
                  <a:pos x="connsiteX10205" y="connsiteY10205"/>
                </a:cxn>
                <a:cxn ang="0">
                  <a:pos x="connsiteX10206" y="connsiteY10206"/>
                </a:cxn>
                <a:cxn ang="0">
                  <a:pos x="connsiteX10207" y="connsiteY10207"/>
                </a:cxn>
                <a:cxn ang="0">
                  <a:pos x="connsiteX10208" y="connsiteY10208"/>
                </a:cxn>
                <a:cxn ang="0">
                  <a:pos x="connsiteX10209" y="connsiteY10209"/>
                </a:cxn>
                <a:cxn ang="0">
                  <a:pos x="connsiteX10210" y="connsiteY10210"/>
                </a:cxn>
                <a:cxn ang="0">
                  <a:pos x="connsiteX10211" y="connsiteY10211"/>
                </a:cxn>
                <a:cxn ang="0">
                  <a:pos x="connsiteX10212" y="connsiteY10212"/>
                </a:cxn>
                <a:cxn ang="0">
                  <a:pos x="connsiteX10213" y="connsiteY10213"/>
                </a:cxn>
                <a:cxn ang="0">
                  <a:pos x="connsiteX10214" y="connsiteY10214"/>
                </a:cxn>
                <a:cxn ang="0">
                  <a:pos x="connsiteX10215" y="connsiteY10215"/>
                </a:cxn>
                <a:cxn ang="0">
                  <a:pos x="connsiteX10216" y="connsiteY10216"/>
                </a:cxn>
                <a:cxn ang="0">
                  <a:pos x="connsiteX10217" y="connsiteY10217"/>
                </a:cxn>
                <a:cxn ang="0">
                  <a:pos x="connsiteX10218" y="connsiteY10218"/>
                </a:cxn>
                <a:cxn ang="0">
                  <a:pos x="connsiteX10219" y="connsiteY10219"/>
                </a:cxn>
                <a:cxn ang="0">
                  <a:pos x="connsiteX10220" y="connsiteY10220"/>
                </a:cxn>
                <a:cxn ang="0">
                  <a:pos x="connsiteX10221" y="connsiteY10221"/>
                </a:cxn>
                <a:cxn ang="0">
                  <a:pos x="connsiteX10222" y="connsiteY10222"/>
                </a:cxn>
                <a:cxn ang="0">
                  <a:pos x="connsiteX10223" y="connsiteY10223"/>
                </a:cxn>
                <a:cxn ang="0">
                  <a:pos x="connsiteX10224" y="connsiteY10224"/>
                </a:cxn>
                <a:cxn ang="0">
                  <a:pos x="connsiteX10225" y="connsiteY10225"/>
                </a:cxn>
                <a:cxn ang="0">
                  <a:pos x="connsiteX10226" y="connsiteY10226"/>
                </a:cxn>
                <a:cxn ang="0">
                  <a:pos x="connsiteX10227" y="connsiteY10227"/>
                </a:cxn>
                <a:cxn ang="0">
                  <a:pos x="connsiteX10228" y="connsiteY10228"/>
                </a:cxn>
                <a:cxn ang="0">
                  <a:pos x="connsiteX10229" y="connsiteY10229"/>
                </a:cxn>
                <a:cxn ang="0">
                  <a:pos x="connsiteX10230" y="connsiteY10230"/>
                </a:cxn>
                <a:cxn ang="0">
                  <a:pos x="connsiteX10231" y="connsiteY10231"/>
                </a:cxn>
                <a:cxn ang="0">
                  <a:pos x="connsiteX10232" y="connsiteY10232"/>
                </a:cxn>
                <a:cxn ang="0">
                  <a:pos x="connsiteX10233" y="connsiteY10233"/>
                </a:cxn>
                <a:cxn ang="0">
                  <a:pos x="connsiteX10234" y="connsiteY10234"/>
                </a:cxn>
                <a:cxn ang="0">
                  <a:pos x="connsiteX10235" y="connsiteY10235"/>
                </a:cxn>
                <a:cxn ang="0">
                  <a:pos x="connsiteX10236" y="connsiteY10236"/>
                </a:cxn>
                <a:cxn ang="0">
                  <a:pos x="connsiteX10237" y="connsiteY10237"/>
                </a:cxn>
                <a:cxn ang="0">
                  <a:pos x="connsiteX10238" y="connsiteY10238"/>
                </a:cxn>
                <a:cxn ang="0">
                  <a:pos x="connsiteX10239" y="connsiteY10239"/>
                </a:cxn>
                <a:cxn ang="0">
                  <a:pos x="connsiteX10240" y="connsiteY10240"/>
                </a:cxn>
                <a:cxn ang="0">
                  <a:pos x="connsiteX10241" y="connsiteY10241"/>
                </a:cxn>
                <a:cxn ang="0">
                  <a:pos x="connsiteX10242" y="connsiteY10242"/>
                </a:cxn>
                <a:cxn ang="0">
                  <a:pos x="connsiteX10243" y="connsiteY10243"/>
                </a:cxn>
                <a:cxn ang="0">
                  <a:pos x="connsiteX10244" y="connsiteY10244"/>
                </a:cxn>
                <a:cxn ang="0">
                  <a:pos x="connsiteX10245" y="connsiteY10245"/>
                </a:cxn>
                <a:cxn ang="0">
                  <a:pos x="connsiteX10246" y="connsiteY10246"/>
                </a:cxn>
                <a:cxn ang="0">
                  <a:pos x="connsiteX10247" y="connsiteY10247"/>
                </a:cxn>
                <a:cxn ang="0">
                  <a:pos x="connsiteX10248" y="connsiteY10248"/>
                </a:cxn>
                <a:cxn ang="0">
                  <a:pos x="connsiteX10249" y="connsiteY10249"/>
                </a:cxn>
                <a:cxn ang="0">
                  <a:pos x="connsiteX10250" y="connsiteY10250"/>
                </a:cxn>
                <a:cxn ang="0">
                  <a:pos x="connsiteX10251" y="connsiteY10251"/>
                </a:cxn>
                <a:cxn ang="0">
                  <a:pos x="connsiteX10252" y="connsiteY10252"/>
                </a:cxn>
                <a:cxn ang="0">
                  <a:pos x="connsiteX10253" y="connsiteY10253"/>
                </a:cxn>
                <a:cxn ang="0">
                  <a:pos x="connsiteX10254" y="connsiteY10254"/>
                </a:cxn>
                <a:cxn ang="0">
                  <a:pos x="connsiteX10255" y="connsiteY10255"/>
                </a:cxn>
                <a:cxn ang="0">
                  <a:pos x="connsiteX10256" y="connsiteY10256"/>
                </a:cxn>
                <a:cxn ang="0">
                  <a:pos x="connsiteX10257" y="connsiteY10257"/>
                </a:cxn>
                <a:cxn ang="0">
                  <a:pos x="connsiteX10258" y="connsiteY10258"/>
                </a:cxn>
                <a:cxn ang="0">
                  <a:pos x="connsiteX10259" y="connsiteY10259"/>
                </a:cxn>
                <a:cxn ang="0">
                  <a:pos x="connsiteX10260" y="connsiteY10260"/>
                </a:cxn>
                <a:cxn ang="0">
                  <a:pos x="connsiteX10261" y="connsiteY10261"/>
                </a:cxn>
                <a:cxn ang="0">
                  <a:pos x="connsiteX10262" y="connsiteY10262"/>
                </a:cxn>
                <a:cxn ang="0">
                  <a:pos x="connsiteX10263" y="connsiteY10263"/>
                </a:cxn>
                <a:cxn ang="0">
                  <a:pos x="connsiteX10264" y="connsiteY10264"/>
                </a:cxn>
                <a:cxn ang="0">
                  <a:pos x="connsiteX10265" y="connsiteY10265"/>
                </a:cxn>
                <a:cxn ang="0">
                  <a:pos x="connsiteX10266" y="connsiteY10266"/>
                </a:cxn>
                <a:cxn ang="0">
                  <a:pos x="connsiteX10267" y="connsiteY10267"/>
                </a:cxn>
                <a:cxn ang="0">
                  <a:pos x="connsiteX10268" y="connsiteY10268"/>
                </a:cxn>
                <a:cxn ang="0">
                  <a:pos x="connsiteX10269" y="connsiteY10269"/>
                </a:cxn>
                <a:cxn ang="0">
                  <a:pos x="connsiteX10270" y="connsiteY10270"/>
                </a:cxn>
                <a:cxn ang="0">
                  <a:pos x="connsiteX10271" y="connsiteY10271"/>
                </a:cxn>
                <a:cxn ang="0">
                  <a:pos x="connsiteX10272" y="connsiteY10272"/>
                </a:cxn>
                <a:cxn ang="0">
                  <a:pos x="connsiteX10273" y="connsiteY10273"/>
                </a:cxn>
                <a:cxn ang="0">
                  <a:pos x="connsiteX10274" y="connsiteY10274"/>
                </a:cxn>
                <a:cxn ang="0">
                  <a:pos x="connsiteX10275" y="connsiteY10275"/>
                </a:cxn>
                <a:cxn ang="0">
                  <a:pos x="connsiteX10276" y="connsiteY10276"/>
                </a:cxn>
                <a:cxn ang="0">
                  <a:pos x="connsiteX10277" y="connsiteY10277"/>
                </a:cxn>
                <a:cxn ang="0">
                  <a:pos x="connsiteX10278" y="connsiteY10278"/>
                </a:cxn>
                <a:cxn ang="0">
                  <a:pos x="connsiteX10279" y="connsiteY10279"/>
                </a:cxn>
                <a:cxn ang="0">
                  <a:pos x="connsiteX10280" y="connsiteY10280"/>
                </a:cxn>
                <a:cxn ang="0">
                  <a:pos x="connsiteX10281" y="connsiteY10281"/>
                </a:cxn>
                <a:cxn ang="0">
                  <a:pos x="connsiteX10282" y="connsiteY10282"/>
                </a:cxn>
                <a:cxn ang="0">
                  <a:pos x="connsiteX10283" y="connsiteY10283"/>
                </a:cxn>
                <a:cxn ang="0">
                  <a:pos x="connsiteX10284" y="connsiteY10284"/>
                </a:cxn>
                <a:cxn ang="0">
                  <a:pos x="connsiteX10285" y="connsiteY10285"/>
                </a:cxn>
                <a:cxn ang="0">
                  <a:pos x="connsiteX10286" y="connsiteY10286"/>
                </a:cxn>
                <a:cxn ang="0">
                  <a:pos x="connsiteX10287" y="connsiteY10287"/>
                </a:cxn>
                <a:cxn ang="0">
                  <a:pos x="connsiteX10288" y="connsiteY10288"/>
                </a:cxn>
                <a:cxn ang="0">
                  <a:pos x="connsiteX10289" y="connsiteY10289"/>
                </a:cxn>
                <a:cxn ang="0">
                  <a:pos x="connsiteX10290" y="connsiteY10290"/>
                </a:cxn>
                <a:cxn ang="0">
                  <a:pos x="connsiteX10291" y="connsiteY10291"/>
                </a:cxn>
                <a:cxn ang="0">
                  <a:pos x="connsiteX10292" y="connsiteY10292"/>
                </a:cxn>
                <a:cxn ang="0">
                  <a:pos x="connsiteX10293" y="connsiteY10293"/>
                </a:cxn>
                <a:cxn ang="0">
                  <a:pos x="connsiteX10294" y="connsiteY10294"/>
                </a:cxn>
                <a:cxn ang="0">
                  <a:pos x="connsiteX10295" y="connsiteY10295"/>
                </a:cxn>
                <a:cxn ang="0">
                  <a:pos x="connsiteX10296" y="connsiteY10296"/>
                </a:cxn>
                <a:cxn ang="0">
                  <a:pos x="connsiteX10297" y="connsiteY10297"/>
                </a:cxn>
                <a:cxn ang="0">
                  <a:pos x="connsiteX10298" y="connsiteY10298"/>
                </a:cxn>
                <a:cxn ang="0">
                  <a:pos x="connsiteX10299" y="connsiteY10299"/>
                </a:cxn>
                <a:cxn ang="0">
                  <a:pos x="connsiteX10300" y="connsiteY10300"/>
                </a:cxn>
                <a:cxn ang="0">
                  <a:pos x="connsiteX10301" y="connsiteY10301"/>
                </a:cxn>
                <a:cxn ang="0">
                  <a:pos x="connsiteX10302" y="connsiteY10302"/>
                </a:cxn>
                <a:cxn ang="0">
                  <a:pos x="connsiteX10303" y="connsiteY10303"/>
                </a:cxn>
                <a:cxn ang="0">
                  <a:pos x="connsiteX10304" y="connsiteY10304"/>
                </a:cxn>
                <a:cxn ang="0">
                  <a:pos x="connsiteX10305" y="connsiteY10305"/>
                </a:cxn>
                <a:cxn ang="0">
                  <a:pos x="connsiteX10306" y="connsiteY10306"/>
                </a:cxn>
                <a:cxn ang="0">
                  <a:pos x="connsiteX10307" y="connsiteY10307"/>
                </a:cxn>
                <a:cxn ang="0">
                  <a:pos x="connsiteX10308" y="connsiteY10308"/>
                </a:cxn>
                <a:cxn ang="0">
                  <a:pos x="connsiteX10309" y="connsiteY10309"/>
                </a:cxn>
                <a:cxn ang="0">
                  <a:pos x="connsiteX10310" y="connsiteY10310"/>
                </a:cxn>
                <a:cxn ang="0">
                  <a:pos x="connsiteX10311" y="connsiteY10311"/>
                </a:cxn>
                <a:cxn ang="0">
                  <a:pos x="connsiteX10312" y="connsiteY10312"/>
                </a:cxn>
                <a:cxn ang="0">
                  <a:pos x="connsiteX10313" y="connsiteY10313"/>
                </a:cxn>
                <a:cxn ang="0">
                  <a:pos x="connsiteX10314" y="connsiteY10314"/>
                </a:cxn>
                <a:cxn ang="0">
                  <a:pos x="connsiteX10315" y="connsiteY10315"/>
                </a:cxn>
                <a:cxn ang="0">
                  <a:pos x="connsiteX10316" y="connsiteY10316"/>
                </a:cxn>
                <a:cxn ang="0">
                  <a:pos x="connsiteX10317" y="connsiteY10317"/>
                </a:cxn>
                <a:cxn ang="0">
                  <a:pos x="connsiteX10318" y="connsiteY10318"/>
                </a:cxn>
                <a:cxn ang="0">
                  <a:pos x="connsiteX10319" y="connsiteY10319"/>
                </a:cxn>
                <a:cxn ang="0">
                  <a:pos x="connsiteX10320" y="connsiteY10320"/>
                </a:cxn>
                <a:cxn ang="0">
                  <a:pos x="connsiteX10321" y="connsiteY10321"/>
                </a:cxn>
                <a:cxn ang="0">
                  <a:pos x="connsiteX10322" y="connsiteY10322"/>
                </a:cxn>
                <a:cxn ang="0">
                  <a:pos x="connsiteX10323" y="connsiteY10323"/>
                </a:cxn>
                <a:cxn ang="0">
                  <a:pos x="connsiteX10324" y="connsiteY10324"/>
                </a:cxn>
                <a:cxn ang="0">
                  <a:pos x="connsiteX10325" y="connsiteY10325"/>
                </a:cxn>
                <a:cxn ang="0">
                  <a:pos x="connsiteX10326" y="connsiteY10326"/>
                </a:cxn>
                <a:cxn ang="0">
                  <a:pos x="connsiteX10327" y="connsiteY10327"/>
                </a:cxn>
                <a:cxn ang="0">
                  <a:pos x="connsiteX10328" y="connsiteY10328"/>
                </a:cxn>
                <a:cxn ang="0">
                  <a:pos x="connsiteX10329" y="connsiteY10329"/>
                </a:cxn>
                <a:cxn ang="0">
                  <a:pos x="connsiteX10330" y="connsiteY10330"/>
                </a:cxn>
                <a:cxn ang="0">
                  <a:pos x="connsiteX10331" y="connsiteY10331"/>
                </a:cxn>
                <a:cxn ang="0">
                  <a:pos x="connsiteX10332" y="connsiteY10332"/>
                </a:cxn>
                <a:cxn ang="0">
                  <a:pos x="connsiteX10333" y="connsiteY10333"/>
                </a:cxn>
                <a:cxn ang="0">
                  <a:pos x="connsiteX10334" y="connsiteY10334"/>
                </a:cxn>
                <a:cxn ang="0">
                  <a:pos x="connsiteX10335" y="connsiteY10335"/>
                </a:cxn>
                <a:cxn ang="0">
                  <a:pos x="connsiteX10336" y="connsiteY10336"/>
                </a:cxn>
                <a:cxn ang="0">
                  <a:pos x="connsiteX10337" y="connsiteY10337"/>
                </a:cxn>
                <a:cxn ang="0">
                  <a:pos x="connsiteX10338" y="connsiteY10338"/>
                </a:cxn>
                <a:cxn ang="0">
                  <a:pos x="connsiteX10339" y="connsiteY10339"/>
                </a:cxn>
                <a:cxn ang="0">
                  <a:pos x="connsiteX10340" y="connsiteY10340"/>
                </a:cxn>
                <a:cxn ang="0">
                  <a:pos x="connsiteX10341" y="connsiteY10341"/>
                </a:cxn>
                <a:cxn ang="0">
                  <a:pos x="connsiteX10342" y="connsiteY10342"/>
                </a:cxn>
                <a:cxn ang="0">
                  <a:pos x="connsiteX10343" y="connsiteY10343"/>
                </a:cxn>
                <a:cxn ang="0">
                  <a:pos x="connsiteX10344" y="connsiteY10344"/>
                </a:cxn>
                <a:cxn ang="0">
                  <a:pos x="connsiteX10345" y="connsiteY10345"/>
                </a:cxn>
                <a:cxn ang="0">
                  <a:pos x="connsiteX10346" y="connsiteY10346"/>
                </a:cxn>
                <a:cxn ang="0">
                  <a:pos x="connsiteX10347" y="connsiteY10347"/>
                </a:cxn>
                <a:cxn ang="0">
                  <a:pos x="connsiteX10348" y="connsiteY10348"/>
                </a:cxn>
                <a:cxn ang="0">
                  <a:pos x="connsiteX10349" y="connsiteY10349"/>
                </a:cxn>
                <a:cxn ang="0">
                  <a:pos x="connsiteX10350" y="connsiteY10350"/>
                </a:cxn>
                <a:cxn ang="0">
                  <a:pos x="connsiteX10351" y="connsiteY10351"/>
                </a:cxn>
                <a:cxn ang="0">
                  <a:pos x="connsiteX10352" y="connsiteY10352"/>
                </a:cxn>
                <a:cxn ang="0">
                  <a:pos x="connsiteX10353" y="connsiteY10353"/>
                </a:cxn>
                <a:cxn ang="0">
                  <a:pos x="connsiteX10354" y="connsiteY10354"/>
                </a:cxn>
                <a:cxn ang="0">
                  <a:pos x="connsiteX10355" y="connsiteY10355"/>
                </a:cxn>
                <a:cxn ang="0">
                  <a:pos x="connsiteX10356" y="connsiteY10356"/>
                </a:cxn>
                <a:cxn ang="0">
                  <a:pos x="connsiteX10357" y="connsiteY10357"/>
                </a:cxn>
                <a:cxn ang="0">
                  <a:pos x="connsiteX10358" y="connsiteY10358"/>
                </a:cxn>
                <a:cxn ang="0">
                  <a:pos x="connsiteX10359" y="connsiteY10359"/>
                </a:cxn>
                <a:cxn ang="0">
                  <a:pos x="connsiteX10360" y="connsiteY10360"/>
                </a:cxn>
                <a:cxn ang="0">
                  <a:pos x="connsiteX10361" y="connsiteY10361"/>
                </a:cxn>
                <a:cxn ang="0">
                  <a:pos x="connsiteX10362" y="connsiteY10362"/>
                </a:cxn>
                <a:cxn ang="0">
                  <a:pos x="connsiteX10363" y="connsiteY10363"/>
                </a:cxn>
                <a:cxn ang="0">
                  <a:pos x="connsiteX10364" y="connsiteY10364"/>
                </a:cxn>
                <a:cxn ang="0">
                  <a:pos x="connsiteX10365" y="connsiteY10365"/>
                </a:cxn>
                <a:cxn ang="0">
                  <a:pos x="connsiteX10366" y="connsiteY10366"/>
                </a:cxn>
                <a:cxn ang="0">
                  <a:pos x="connsiteX10367" y="connsiteY10367"/>
                </a:cxn>
                <a:cxn ang="0">
                  <a:pos x="connsiteX10368" y="connsiteY10368"/>
                </a:cxn>
                <a:cxn ang="0">
                  <a:pos x="connsiteX10369" y="connsiteY10369"/>
                </a:cxn>
                <a:cxn ang="0">
                  <a:pos x="connsiteX10370" y="connsiteY10370"/>
                </a:cxn>
                <a:cxn ang="0">
                  <a:pos x="connsiteX10371" y="connsiteY10371"/>
                </a:cxn>
                <a:cxn ang="0">
                  <a:pos x="connsiteX10372" y="connsiteY10372"/>
                </a:cxn>
                <a:cxn ang="0">
                  <a:pos x="connsiteX10373" y="connsiteY10373"/>
                </a:cxn>
                <a:cxn ang="0">
                  <a:pos x="connsiteX10374" y="connsiteY10374"/>
                </a:cxn>
                <a:cxn ang="0">
                  <a:pos x="connsiteX10375" y="connsiteY10375"/>
                </a:cxn>
                <a:cxn ang="0">
                  <a:pos x="connsiteX10376" y="connsiteY10376"/>
                </a:cxn>
                <a:cxn ang="0">
                  <a:pos x="connsiteX10377" y="connsiteY10377"/>
                </a:cxn>
                <a:cxn ang="0">
                  <a:pos x="connsiteX10378" y="connsiteY10378"/>
                </a:cxn>
                <a:cxn ang="0">
                  <a:pos x="connsiteX10379" y="connsiteY10379"/>
                </a:cxn>
                <a:cxn ang="0">
                  <a:pos x="connsiteX10380" y="connsiteY10380"/>
                </a:cxn>
                <a:cxn ang="0">
                  <a:pos x="connsiteX10381" y="connsiteY10381"/>
                </a:cxn>
                <a:cxn ang="0">
                  <a:pos x="connsiteX10382" y="connsiteY10382"/>
                </a:cxn>
                <a:cxn ang="0">
                  <a:pos x="connsiteX10383" y="connsiteY10383"/>
                </a:cxn>
                <a:cxn ang="0">
                  <a:pos x="connsiteX10384" y="connsiteY10384"/>
                </a:cxn>
                <a:cxn ang="0">
                  <a:pos x="connsiteX10385" y="connsiteY10385"/>
                </a:cxn>
                <a:cxn ang="0">
                  <a:pos x="connsiteX10386" y="connsiteY10386"/>
                </a:cxn>
                <a:cxn ang="0">
                  <a:pos x="connsiteX10387" y="connsiteY10387"/>
                </a:cxn>
                <a:cxn ang="0">
                  <a:pos x="connsiteX10388" y="connsiteY10388"/>
                </a:cxn>
                <a:cxn ang="0">
                  <a:pos x="connsiteX10389" y="connsiteY10389"/>
                </a:cxn>
                <a:cxn ang="0">
                  <a:pos x="connsiteX10390" y="connsiteY10390"/>
                </a:cxn>
                <a:cxn ang="0">
                  <a:pos x="connsiteX10391" y="connsiteY10391"/>
                </a:cxn>
                <a:cxn ang="0">
                  <a:pos x="connsiteX10392" y="connsiteY10392"/>
                </a:cxn>
                <a:cxn ang="0">
                  <a:pos x="connsiteX10393" y="connsiteY10393"/>
                </a:cxn>
                <a:cxn ang="0">
                  <a:pos x="connsiteX10394" y="connsiteY10394"/>
                </a:cxn>
                <a:cxn ang="0">
                  <a:pos x="connsiteX10395" y="connsiteY10395"/>
                </a:cxn>
                <a:cxn ang="0">
                  <a:pos x="connsiteX10396" y="connsiteY10396"/>
                </a:cxn>
                <a:cxn ang="0">
                  <a:pos x="connsiteX10397" y="connsiteY10397"/>
                </a:cxn>
                <a:cxn ang="0">
                  <a:pos x="connsiteX10398" y="connsiteY10398"/>
                </a:cxn>
                <a:cxn ang="0">
                  <a:pos x="connsiteX10399" y="connsiteY10399"/>
                </a:cxn>
                <a:cxn ang="0">
                  <a:pos x="connsiteX10400" y="connsiteY10400"/>
                </a:cxn>
                <a:cxn ang="0">
                  <a:pos x="connsiteX10401" y="connsiteY10401"/>
                </a:cxn>
                <a:cxn ang="0">
                  <a:pos x="connsiteX10402" y="connsiteY10402"/>
                </a:cxn>
                <a:cxn ang="0">
                  <a:pos x="connsiteX10403" y="connsiteY10403"/>
                </a:cxn>
                <a:cxn ang="0">
                  <a:pos x="connsiteX10404" y="connsiteY10404"/>
                </a:cxn>
                <a:cxn ang="0">
                  <a:pos x="connsiteX10405" y="connsiteY10405"/>
                </a:cxn>
                <a:cxn ang="0">
                  <a:pos x="connsiteX10406" y="connsiteY10406"/>
                </a:cxn>
                <a:cxn ang="0">
                  <a:pos x="connsiteX10407" y="connsiteY10407"/>
                </a:cxn>
                <a:cxn ang="0">
                  <a:pos x="connsiteX10408" y="connsiteY10408"/>
                </a:cxn>
                <a:cxn ang="0">
                  <a:pos x="connsiteX10409" y="connsiteY10409"/>
                </a:cxn>
                <a:cxn ang="0">
                  <a:pos x="connsiteX10410" y="connsiteY10410"/>
                </a:cxn>
                <a:cxn ang="0">
                  <a:pos x="connsiteX10411" y="connsiteY10411"/>
                </a:cxn>
                <a:cxn ang="0">
                  <a:pos x="connsiteX10412" y="connsiteY10412"/>
                </a:cxn>
                <a:cxn ang="0">
                  <a:pos x="connsiteX10413" y="connsiteY10413"/>
                </a:cxn>
                <a:cxn ang="0">
                  <a:pos x="connsiteX10414" y="connsiteY10414"/>
                </a:cxn>
                <a:cxn ang="0">
                  <a:pos x="connsiteX10415" y="connsiteY10415"/>
                </a:cxn>
                <a:cxn ang="0">
                  <a:pos x="connsiteX10416" y="connsiteY10416"/>
                </a:cxn>
                <a:cxn ang="0">
                  <a:pos x="connsiteX10417" y="connsiteY10417"/>
                </a:cxn>
                <a:cxn ang="0">
                  <a:pos x="connsiteX10418" y="connsiteY10418"/>
                </a:cxn>
                <a:cxn ang="0">
                  <a:pos x="connsiteX10419" y="connsiteY10419"/>
                </a:cxn>
                <a:cxn ang="0">
                  <a:pos x="connsiteX10420" y="connsiteY10420"/>
                </a:cxn>
                <a:cxn ang="0">
                  <a:pos x="connsiteX10421" y="connsiteY10421"/>
                </a:cxn>
                <a:cxn ang="0">
                  <a:pos x="connsiteX10422" y="connsiteY10422"/>
                </a:cxn>
                <a:cxn ang="0">
                  <a:pos x="connsiteX10423" y="connsiteY10423"/>
                </a:cxn>
                <a:cxn ang="0">
                  <a:pos x="connsiteX10424" y="connsiteY10424"/>
                </a:cxn>
                <a:cxn ang="0">
                  <a:pos x="connsiteX10425" y="connsiteY10425"/>
                </a:cxn>
                <a:cxn ang="0">
                  <a:pos x="connsiteX10426" y="connsiteY10426"/>
                </a:cxn>
                <a:cxn ang="0">
                  <a:pos x="connsiteX10427" y="connsiteY10427"/>
                </a:cxn>
                <a:cxn ang="0">
                  <a:pos x="connsiteX10428" y="connsiteY10428"/>
                </a:cxn>
                <a:cxn ang="0">
                  <a:pos x="connsiteX10429" y="connsiteY10429"/>
                </a:cxn>
                <a:cxn ang="0">
                  <a:pos x="connsiteX10430" y="connsiteY10430"/>
                </a:cxn>
                <a:cxn ang="0">
                  <a:pos x="connsiteX10431" y="connsiteY10431"/>
                </a:cxn>
                <a:cxn ang="0">
                  <a:pos x="connsiteX10432" y="connsiteY10432"/>
                </a:cxn>
                <a:cxn ang="0">
                  <a:pos x="connsiteX10433" y="connsiteY10433"/>
                </a:cxn>
                <a:cxn ang="0">
                  <a:pos x="connsiteX10434" y="connsiteY10434"/>
                </a:cxn>
                <a:cxn ang="0">
                  <a:pos x="connsiteX10435" y="connsiteY10435"/>
                </a:cxn>
                <a:cxn ang="0">
                  <a:pos x="connsiteX10436" y="connsiteY10436"/>
                </a:cxn>
                <a:cxn ang="0">
                  <a:pos x="connsiteX10437" y="connsiteY10437"/>
                </a:cxn>
                <a:cxn ang="0">
                  <a:pos x="connsiteX10438" y="connsiteY10438"/>
                </a:cxn>
                <a:cxn ang="0">
                  <a:pos x="connsiteX10439" y="connsiteY10439"/>
                </a:cxn>
                <a:cxn ang="0">
                  <a:pos x="connsiteX10440" y="connsiteY10440"/>
                </a:cxn>
                <a:cxn ang="0">
                  <a:pos x="connsiteX10441" y="connsiteY10441"/>
                </a:cxn>
                <a:cxn ang="0">
                  <a:pos x="connsiteX10442" y="connsiteY10442"/>
                </a:cxn>
                <a:cxn ang="0">
                  <a:pos x="connsiteX10443" y="connsiteY10443"/>
                </a:cxn>
                <a:cxn ang="0">
                  <a:pos x="connsiteX10444" y="connsiteY10444"/>
                </a:cxn>
                <a:cxn ang="0">
                  <a:pos x="connsiteX10445" y="connsiteY10445"/>
                </a:cxn>
                <a:cxn ang="0">
                  <a:pos x="connsiteX10446" y="connsiteY10446"/>
                </a:cxn>
                <a:cxn ang="0">
                  <a:pos x="connsiteX10447" y="connsiteY10447"/>
                </a:cxn>
                <a:cxn ang="0">
                  <a:pos x="connsiteX10448" y="connsiteY10448"/>
                </a:cxn>
                <a:cxn ang="0">
                  <a:pos x="connsiteX10449" y="connsiteY10449"/>
                </a:cxn>
                <a:cxn ang="0">
                  <a:pos x="connsiteX10450" y="connsiteY10450"/>
                </a:cxn>
                <a:cxn ang="0">
                  <a:pos x="connsiteX10451" y="connsiteY10451"/>
                </a:cxn>
                <a:cxn ang="0">
                  <a:pos x="connsiteX10452" y="connsiteY10452"/>
                </a:cxn>
                <a:cxn ang="0">
                  <a:pos x="connsiteX10453" y="connsiteY10453"/>
                </a:cxn>
                <a:cxn ang="0">
                  <a:pos x="connsiteX10454" y="connsiteY10454"/>
                </a:cxn>
                <a:cxn ang="0">
                  <a:pos x="connsiteX10455" y="connsiteY10455"/>
                </a:cxn>
                <a:cxn ang="0">
                  <a:pos x="connsiteX10456" y="connsiteY10456"/>
                </a:cxn>
                <a:cxn ang="0">
                  <a:pos x="connsiteX10457" y="connsiteY10457"/>
                </a:cxn>
                <a:cxn ang="0">
                  <a:pos x="connsiteX10458" y="connsiteY10458"/>
                </a:cxn>
                <a:cxn ang="0">
                  <a:pos x="connsiteX10459" y="connsiteY10459"/>
                </a:cxn>
                <a:cxn ang="0">
                  <a:pos x="connsiteX10460" y="connsiteY10460"/>
                </a:cxn>
                <a:cxn ang="0">
                  <a:pos x="connsiteX10461" y="connsiteY10461"/>
                </a:cxn>
                <a:cxn ang="0">
                  <a:pos x="connsiteX10462" y="connsiteY10462"/>
                </a:cxn>
                <a:cxn ang="0">
                  <a:pos x="connsiteX10463" y="connsiteY10463"/>
                </a:cxn>
                <a:cxn ang="0">
                  <a:pos x="connsiteX10464" y="connsiteY10464"/>
                </a:cxn>
                <a:cxn ang="0">
                  <a:pos x="connsiteX10465" y="connsiteY10465"/>
                </a:cxn>
                <a:cxn ang="0">
                  <a:pos x="connsiteX10466" y="connsiteY10466"/>
                </a:cxn>
                <a:cxn ang="0">
                  <a:pos x="connsiteX10467" y="connsiteY10467"/>
                </a:cxn>
                <a:cxn ang="0">
                  <a:pos x="connsiteX10468" y="connsiteY10468"/>
                </a:cxn>
                <a:cxn ang="0">
                  <a:pos x="connsiteX10469" y="connsiteY10469"/>
                </a:cxn>
                <a:cxn ang="0">
                  <a:pos x="connsiteX10470" y="connsiteY10470"/>
                </a:cxn>
                <a:cxn ang="0">
                  <a:pos x="connsiteX10471" y="connsiteY10471"/>
                </a:cxn>
                <a:cxn ang="0">
                  <a:pos x="connsiteX10472" y="connsiteY10472"/>
                </a:cxn>
                <a:cxn ang="0">
                  <a:pos x="connsiteX10473" y="connsiteY10473"/>
                </a:cxn>
                <a:cxn ang="0">
                  <a:pos x="connsiteX10474" y="connsiteY10474"/>
                </a:cxn>
                <a:cxn ang="0">
                  <a:pos x="connsiteX10475" y="connsiteY10475"/>
                </a:cxn>
                <a:cxn ang="0">
                  <a:pos x="connsiteX10476" y="connsiteY10476"/>
                </a:cxn>
                <a:cxn ang="0">
                  <a:pos x="connsiteX10477" y="connsiteY10477"/>
                </a:cxn>
                <a:cxn ang="0">
                  <a:pos x="connsiteX10478" y="connsiteY10478"/>
                </a:cxn>
                <a:cxn ang="0">
                  <a:pos x="connsiteX10479" y="connsiteY10479"/>
                </a:cxn>
                <a:cxn ang="0">
                  <a:pos x="connsiteX10480" y="connsiteY10480"/>
                </a:cxn>
                <a:cxn ang="0">
                  <a:pos x="connsiteX10481" y="connsiteY10481"/>
                </a:cxn>
                <a:cxn ang="0">
                  <a:pos x="connsiteX10482" y="connsiteY10482"/>
                </a:cxn>
                <a:cxn ang="0">
                  <a:pos x="connsiteX10483" y="connsiteY10483"/>
                </a:cxn>
                <a:cxn ang="0">
                  <a:pos x="connsiteX10484" y="connsiteY10484"/>
                </a:cxn>
                <a:cxn ang="0">
                  <a:pos x="connsiteX10485" y="connsiteY10485"/>
                </a:cxn>
                <a:cxn ang="0">
                  <a:pos x="connsiteX10486" y="connsiteY10486"/>
                </a:cxn>
                <a:cxn ang="0">
                  <a:pos x="connsiteX10487" y="connsiteY10487"/>
                </a:cxn>
                <a:cxn ang="0">
                  <a:pos x="connsiteX10488" y="connsiteY10488"/>
                </a:cxn>
                <a:cxn ang="0">
                  <a:pos x="connsiteX10489" y="connsiteY10489"/>
                </a:cxn>
                <a:cxn ang="0">
                  <a:pos x="connsiteX10490" y="connsiteY10490"/>
                </a:cxn>
                <a:cxn ang="0">
                  <a:pos x="connsiteX10491" y="connsiteY10491"/>
                </a:cxn>
                <a:cxn ang="0">
                  <a:pos x="connsiteX10492" y="connsiteY10492"/>
                </a:cxn>
                <a:cxn ang="0">
                  <a:pos x="connsiteX10493" y="connsiteY10493"/>
                </a:cxn>
                <a:cxn ang="0">
                  <a:pos x="connsiteX10494" y="connsiteY10494"/>
                </a:cxn>
                <a:cxn ang="0">
                  <a:pos x="connsiteX10495" y="connsiteY10495"/>
                </a:cxn>
                <a:cxn ang="0">
                  <a:pos x="connsiteX10496" y="connsiteY10496"/>
                </a:cxn>
                <a:cxn ang="0">
                  <a:pos x="connsiteX10497" y="connsiteY10497"/>
                </a:cxn>
                <a:cxn ang="0">
                  <a:pos x="connsiteX10498" y="connsiteY10498"/>
                </a:cxn>
                <a:cxn ang="0">
                  <a:pos x="connsiteX10499" y="connsiteY10499"/>
                </a:cxn>
                <a:cxn ang="0">
                  <a:pos x="connsiteX10500" y="connsiteY10500"/>
                </a:cxn>
                <a:cxn ang="0">
                  <a:pos x="connsiteX10501" y="connsiteY10501"/>
                </a:cxn>
                <a:cxn ang="0">
                  <a:pos x="connsiteX10502" y="connsiteY10502"/>
                </a:cxn>
                <a:cxn ang="0">
                  <a:pos x="connsiteX10503" y="connsiteY10503"/>
                </a:cxn>
                <a:cxn ang="0">
                  <a:pos x="connsiteX10504" y="connsiteY10504"/>
                </a:cxn>
                <a:cxn ang="0">
                  <a:pos x="connsiteX10505" y="connsiteY10505"/>
                </a:cxn>
                <a:cxn ang="0">
                  <a:pos x="connsiteX10506" y="connsiteY10506"/>
                </a:cxn>
                <a:cxn ang="0">
                  <a:pos x="connsiteX10507" y="connsiteY10507"/>
                </a:cxn>
                <a:cxn ang="0">
                  <a:pos x="connsiteX10508" y="connsiteY10508"/>
                </a:cxn>
                <a:cxn ang="0">
                  <a:pos x="connsiteX10509" y="connsiteY10509"/>
                </a:cxn>
                <a:cxn ang="0">
                  <a:pos x="connsiteX10510" y="connsiteY10510"/>
                </a:cxn>
                <a:cxn ang="0">
                  <a:pos x="connsiteX10511" y="connsiteY10511"/>
                </a:cxn>
                <a:cxn ang="0">
                  <a:pos x="connsiteX10512" y="connsiteY10512"/>
                </a:cxn>
                <a:cxn ang="0">
                  <a:pos x="connsiteX10513" y="connsiteY10513"/>
                </a:cxn>
                <a:cxn ang="0">
                  <a:pos x="connsiteX10514" y="connsiteY10514"/>
                </a:cxn>
                <a:cxn ang="0">
                  <a:pos x="connsiteX10515" y="connsiteY10515"/>
                </a:cxn>
                <a:cxn ang="0">
                  <a:pos x="connsiteX10516" y="connsiteY10516"/>
                </a:cxn>
                <a:cxn ang="0">
                  <a:pos x="connsiteX10517" y="connsiteY10517"/>
                </a:cxn>
                <a:cxn ang="0">
                  <a:pos x="connsiteX10518" y="connsiteY10518"/>
                </a:cxn>
                <a:cxn ang="0">
                  <a:pos x="connsiteX10519" y="connsiteY10519"/>
                </a:cxn>
                <a:cxn ang="0">
                  <a:pos x="connsiteX10520" y="connsiteY10520"/>
                </a:cxn>
                <a:cxn ang="0">
                  <a:pos x="connsiteX10521" y="connsiteY10521"/>
                </a:cxn>
                <a:cxn ang="0">
                  <a:pos x="connsiteX10522" y="connsiteY10522"/>
                </a:cxn>
                <a:cxn ang="0">
                  <a:pos x="connsiteX10523" y="connsiteY10523"/>
                </a:cxn>
                <a:cxn ang="0">
                  <a:pos x="connsiteX10524" y="connsiteY10524"/>
                </a:cxn>
                <a:cxn ang="0">
                  <a:pos x="connsiteX10525" y="connsiteY10525"/>
                </a:cxn>
                <a:cxn ang="0">
                  <a:pos x="connsiteX10526" y="connsiteY10526"/>
                </a:cxn>
                <a:cxn ang="0">
                  <a:pos x="connsiteX10527" y="connsiteY10527"/>
                </a:cxn>
                <a:cxn ang="0">
                  <a:pos x="connsiteX10528" y="connsiteY10528"/>
                </a:cxn>
                <a:cxn ang="0">
                  <a:pos x="connsiteX10529" y="connsiteY10529"/>
                </a:cxn>
                <a:cxn ang="0">
                  <a:pos x="connsiteX10530" y="connsiteY10530"/>
                </a:cxn>
                <a:cxn ang="0">
                  <a:pos x="connsiteX10531" y="connsiteY10531"/>
                </a:cxn>
                <a:cxn ang="0">
                  <a:pos x="connsiteX10532" y="connsiteY10532"/>
                </a:cxn>
                <a:cxn ang="0">
                  <a:pos x="connsiteX10533" y="connsiteY10533"/>
                </a:cxn>
                <a:cxn ang="0">
                  <a:pos x="connsiteX10534" y="connsiteY10534"/>
                </a:cxn>
                <a:cxn ang="0">
                  <a:pos x="connsiteX10535" y="connsiteY10535"/>
                </a:cxn>
                <a:cxn ang="0">
                  <a:pos x="connsiteX10536" y="connsiteY10536"/>
                </a:cxn>
                <a:cxn ang="0">
                  <a:pos x="connsiteX10537" y="connsiteY10537"/>
                </a:cxn>
                <a:cxn ang="0">
                  <a:pos x="connsiteX10538" y="connsiteY10538"/>
                </a:cxn>
                <a:cxn ang="0">
                  <a:pos x="connsiteX10539" y="connsiteY10539"/>
                </a:cxn>
                <a:cxn ang="0">
                  <a:pos x="connsiteX10540" y="connsiteY10540"/>
                </a:cxn>
                <a:cxn ang="0">
                  <a:pos x="connsiteX10541" y="connsiteY10541"/>
                </a:cxn>
                <a:cxn ang="0">
                  <a:pos x="connsiteX10542" y="connsiteY10542"/>
                </a:cxn>
                <a:cxn ang="0">
                  <a:pos x="connsiteX10543" y="connsiteY10543"/>
                </a:cxn>
                <a:cxn ang="0">
                  <a:pos x="connsiteX10544" y="connsiteY10544"/>
                </a:cxn>
                <a:cxn ang="0">
                  <a:pos x="connsiteX10545" y="connsiteY10545"/>
                </a:cxn>
                <a:cxn ang="0">
                  <a:pos x="connsiteX10546" y="connsiteY10546"/>
                </a:cxn>
                <a:cxn ang="0">
                  <a:pos x="connsiteX10547" y="connsiteY10547"/>
                </a:cxn>
                <a:cxn ang="0">
                  <a:pos x="connsiteX10548" y="connsiteY10548"/>
                </a:cxn>
                <a:cxn ang="0">
                  <a:pos x="connsiteX10549" y="connsiteY10549"/>
                </a:cxn>
                <a:cxn ang="0">
                  <a:pos x="connsiteX10550" y="connsiteY10550"/>
                </a:cxn>
                <a:cxn ang="0">
                  <a:pos x="connsiteX10551" y="connsiteY10551"/>
                </a:cxn>
                <a:cxn ang="0">
                  <a:pos x="connsiteX10552" y="connsiteY10552"/>
                </a:cxn>
                <a:cxn ang="0">
                  <a:pos x="connsiteX10553" y="connsiteY10553"/>
                </a:cxn>
                <a:cxn ang="0">
                  <a:pos x="connsiteX10554" y="connsiteY10554"/>
                </a:cxn>
                <a:cxn ang="0">
                  <a:pos x="connsiteX10555" y="connsiteY10555"/>
                </a:cxn>
                <a:cxn ang="0">
                  <a:pos x="connsiteX10556" y="connsiteY10556"/>
                </a:cxn>
                <a:cxn ang="0">
                  <a:pos x="connsiteX10557" y="connsiteY10557"/>
                </a:cxn>
                <a:cxn ang="0">
                  <a:pos x="connsiteX10558" y="connsiteY10558"/>
                </a:cxn>
                <a:cxn ang="0">
                  <a:pos x="connsiteX10559" y="connsiteY10559"/>
                </a:cxn>
                <a:cxn ang="0">
                  <a:pos x="connsiteX10560" y="connsiteY10560"/>
                </a:cxn>
                <a:cxn ang="0">
                  <a:pos x="connsiteX10561" y="connsiteY10561"/>
                </a:cxn>
                <a:cxn ang="0">
                  <a:pos x="connsiteX10562" y="connsiteY10562"/>
                </a:cxn>
                <a:cxn ang="0">
                  <a:pos x="connsiteX10563" y="connsiteY10563"/>
                </a:cxn>
                <a:cxn ang="0">
                  <a:pos x="connsiteX10564" y="connsiteY10564"/>
                </a:cxn>
                <a:cxn ang="0">
                  <a:pos x="connsiteX10565" y="connsiteY10565"/>
                </a:cxn>
                <a:cxn ang="0">
                  <a:pos x="connsiteX10566" y="connsiteY10566"/>
                </a:cxn>
                <a:cxn ang="0">
                  <a:pos x="connsiteX10567" y="connsiteY10567"/>
                </a:cxn>
                <a:cxn ang="0">
                  <a:pos x="connsiteX10568" y="connsiteY10568"/>
                </a:cxn>
                <a:cxn ang="0">
                  <a:pos x="connsiteX10569" y="connsiteY10569"/>
                </a:cxn>
                <a:cxn ang="0">
                  <a:pos x="connsiteX10570" y="connsiteY10570"/>
                </a:cxn>
                <a:cxn ang="0">
                  <a:pos x="connsiteX10571" y="connsiteY10571"/>
                </a:cxn>
                <a:cxn ang="0">
                  <a:pos x="connsiteX10572" y="connsiteY10572"/>
                </a:cxn>
                <a:cxn ang="0">
                  <a:pos x="connsiteX10573" y="connsiteY10573"/>
                </a:cxn>
                <a:cxn ang="0">
                  <a:pos x="connsiteX10574" y="connsiteY10574"/>
                </a:cxn>
                <a:cxn ang="0">
                  <a:pos x="connsiteX10575" y="connsiteY10575"/>
                </a:cxn>
                <a:cxn ang="0">
                  <a:pos x="connsiteX10576" y="connsiteY10576"/>
                </a:cxn>
                <a:cxn ang="0">
                  <a:pos x="connsiteX10577" y="connsiteY10577"/>
                </a:cxn>
                <a:cxn ang="0">
                  <a:pos x="connsiteX10578" y="connsiteY10578"/>
                </a:cxn>
                <a:cxn ang="0">
                  <a:pos x="connsiteX10579" y="connsiteY10579"/>
                </a:cxn>
                <a:cxn ang="0">
                  <a:pos x="connsiteX10580" y="connsiteY10580"/>
                </a:cxn>
                <a:cxn ang="0">
                  <a:pos x="connsiteX10581" y="connsiteY10581"/>
                </a:cxn>
                <a:cxn ang="0">
                  <a:pos x="connsiteX10582" y="connsiteY10582"/>
                </a:cxn>
                <a:cxn ang="0">
                  <a:pos x="connsiteX10583" y="connsiteY10583"/>
                </a:cxn>
                <a:cxn ang="0">
                  <a:pos x="connsiteX10584" y="connsiteY10584"/>
                </a:cxn>
                <a:cxn ang="0">
                  <a:pos x="connsiteX10585" y="connsiteY10585"/>
                </a:cxn>
                <a:cxn ang="0">
                  <a:pos x="connsiteX10586" y="connsiteY10586"/>
                </a:cxn>
                <a:cxn ang="0">
                  <a:pos x="connsiteX10587" y="connsiteY10587"/>
                </a:cxn>
                <a:cxn ang="0">
                  <a:pos x="connsiteX10588" y="connsiteY10588"/>
                </a:cxn>
                <a:cxn ang="0">
                  <a:pos x="connsiteX10589" y="connsiteY10589"/>
                </a:cxn>
                <a:cxn ang="0">
                  <a:pos x="connsiteX10590" y="connsiteY10590"/>
                </a:cxn>
                <a:cxn ang="0">
                  <a:pos x="connsiteX10591" y="connsiteY10591"/>
                </a:cxn>
                <a:cxn ang="0">
                  <a:pos x="connsiteX10592" y="connsiteY10592"/>
                </a:cxn>
                <a:cxn ang="0">
                  <a:pos x="connsiteX10593" y="connsiteY10593"/>
                </a:cxn>
                <a:cxn ang="0">
                  <a:pos x="connsiteX10594" y="connsiteY10594"/>
                </a:cxn>
                <a:cxn ang="0">
                  <a:pos x="connsiteX10595" y="connsiteY10595"/>
                </a:cxn>
                <a:cxn ang="0">
                  <a:pos x="connsiteX10596" y="connsiteY10596"/>
                </a:cxn>
                <a:cxn ang="0">
                  <a:pos x="connsiteX10597" y="connsiteY10597"/>
                </a:cxn>
                <a:cxn ang="0">
                  <a:pos x="connsiteX10598" y="connsiteY10598"/>
                </a:cxn>
                <a:cxn ang="0">
                  <a:pos x="connsiteX10599" y="connsiteY10599"/>
                </a:cxn>
                <a:cxn ang="0">
                  <a:pos x="connsiteX10600" y="connsiteY10600"/>
                </a:cxn>
                <a:cxn ang="0">
                  <a:pos x="connsiteX10601" y="connsiteY10601"/>
                </a:cxn>
                <a:cxn ang="0">
                  <a:pos x="connsiteX10602" y="connsiteY10602"/>
                </a:cxn>
                <a:cxn ang="0">
                  <a:pos x="connsiteX10603" y="connsiteY10603"/>
                </a:cxn>
                <a:cxn ang="0">
                  <a:pos x="connsiteX10604" y="connsiteY10604"/>
                </a:cxn>
                <a:cxn ang="0">
                  <a:pos x="connsiteX10605" y="connsiteY10605"/>
                </a:cxn>
                <a:cxn ang="0">
                  <a:pos x="connsiteX10606" y="connsiteY10606"/>
                </a:cxn>
                <a:cxn ang="0">
                  <a:pos x="connsiteX10607" y="connsiteY10607"/>
                </a:cxn>
                <a:cxn ang="0">
                  <a:pos x="connsiteX10608" y="connsiteY10608"/>
                </a:cxn>
                <a:cxn ang="0">
                  <a:pos x="connsiteX10609" y="connsiteY10609"/>
                </a:cxn>
                <a:cxn ang="0">
                  <a:pos x="connsiteX10610" y="connsiteY10610"/>
                </a:cxn>
                <a:cxn ang="0">
                  <a:pos x="connsiteX10611" y="connsiteY10611"/>
                </a:cxn>
                <a:cxn ang="0">
                  <a:pos x="connsiteX10612" y="connsiteY10612"/>
                </a:cxn>
                <a:cxn ang="0">
                  <a:pos x="connsiteX10613" y="connsiteY10613"/>
                </a:cxn>
                <a:cxn ang="0">
                  <a:pos x="connsiteX10614" y="connsiteY10614"/>
                </a:cxn>
                <a:cxn ang="0">
                  <a:pos x="connsiteX10615" y="connsiteY10615"/>
                </a:cxn>
                <a:cxn ang="0">
                  <a:pos x="connsiteX10616" y="connsiteY10616"/>
                </a:cxn>
                <a:cxn ang="0">
                  <a:pos x="connsiteX10617" y="connsiteY10617"/>
                </a:cxn>
                <a:cxn ang="0">
                  <a:pos x="connsiteX10618" y="connsiteY10618"/>
                </a:cxn>
                <a:cxn ang="0">
                  <a:pos x="connsiteX10619" y="connsiteY10619"/>
                </a:cxn>
                <a:cxn ang="0">
                  <a:pos x="connsiteX10620" y="connsiteY10620"/>
                </a:cxn>
                <a:cxn ang="0">
                  <a:pos x="connsiteX10621" y="connsiteY10621"/>
                </a:cxn>
                <a:cxn ang="0">
                  <a:pos x="connsiteX10622" y="connsiteY10622"/>
                </a:cxn>
                <a:cxn ang="0">
                  <a:pos x="connsiteX10623" y="connsiteY10623"/>
                </a:cxn>
                <a:cxn ang="0">
                  <a:pos x="connsiteX10624" y="connsiteY10624"/>
                </a:cxn>
                <a:cxn ang="0">
                  <a:pos x="connsiteX10625" y="connsiteY10625"/>
                </a:cxn>
                <a:cxn ang="0">
                  <a:pos x="connsiteX10626" y="connsiteY10626"/>
                </a:cxn>
                <a:cxn ang="0">
                  <a:pos x="connsiteX10627" y="connsiteY10627"/>
                </a:cxn>
                <a:cxn ang="0">
                  <a:pos x="connsiteX10628" y="connsiteY10628"/>
                </a:cxn>
                <a:cxn ang="0">
                  <a:pos x="connsiteX10629" y="connsiteY10629"/>
                </a:cxn>
                <a:cxn ang="0">
                  <a:pos x="connsiteX10630" y="connsiteY10630"/>
                </a:cxn>
                <a:cxn ang="0">
                  <a:pos x="connsiteX10631" y="connsiteY10631"/>
                </a:cxn>
                <a:cxn ang="0">
                  <a:pos x="connsiteX10632" y="connsiteY10632"/>
                </a:cxn>
                <a:cxn ang="0">
                  <a:pos x="connsiteX10633" y="connsiteY10633"/>
                </a:cxn>
                <a:cxn ang="0">
                  <a:pos x="connsiteX10634" y="connsiteY10634"/>
                </a:cxn>
                <a:cxn ang="0">
                  <a:pos x="connsiteX10635" y="connsiteY10635"/>
                </a:cxn>
                <a:cxn ang="0">
                  <a:pos x="connsiteX10636" y="connsiteY10636"/>
                </a:cxn>
                <a:cxn ang="0">
                  <a:pos x="connsiteX10637" y="connsiteY10637"/>
                </a:cxn>
                <a:cxn ang="0">
                  <a:pos x="connsiteX10638" y="connsiteY10638"/>
                </a:cxn>
                <a:cxn ang="0">
                  <a:pos x="connsiteX10639" y="connsiteY10639"/>
                </a:cxn>
                <a:cxn ang="0">
                  <a:pos x="connsiteX10640" y="connsiteY10640"/>
                </a:cxn>
                <a:cxn ang="0">
                  <a:pos x="connsiteX10641" y="connsiteY10641"/>
                </a:cxn>
                <a:cxn ang="0">
                  <a:pos x="connsiteX10642" y="connsiteY10642"/>
                </a:cxn>
                <a:cxn ang="0">
                  <a:pos x="connsiteX10643" y="connsiteY10643"/>
                </a:cxn>
                <a:cxn ang="0">
                  <a:pos x="connsiteX10644" y="connsiteY10644"/>
                </a:cxn>
                <a:cxn ang="0">
                  <a:pos x="connsiteX10645" y="connsiteY10645"/>
                </a:cxn>
                <a:cxn ang="0">
                  <a:pos x="connsiteX10646" y="connsiteY10646"/>
                </a:cxn>
                <a:cxn ang="0">
                  <a:pos x="connsiteX10647" y="connsiteY10647"/>
                </a:cxn>
                <a:cxn ang="0">
                  <a:pos x="connsiteX10648" y="connsiteY10648"/>
                </a:cxn>
                <a:cxn ang="0">
                  <a:pos x="connsiteX10649" y="connsiteY10649"/>
                </a:cxn>
                <a:cxn ang="0">
                  <a:pos x="connsiteX10650" y="connsiteY10650"/>
                </a:cxn>
                <a:cxn ang="0">
                  <a:pos x="connsiteX10651" y="connsiteY10651"/>
                </a:cxn>
                <a:cxn ang="0">
                  <a:pos x="connsiteX10652" y="connsiteY10652"/>
                </a:cxn>
                <a:cxn ang="0">
                  <a:pos x="connsiteX10653" y="connsiteY10653"/>
                </a:cxn>
                <a:cxn ang="0">
                  <a:pos x="connsiteX10654" y="connsiteY10654"/>
                </a:cxn>
                <a:cxn ang="0">
                  <a:pos x="connsiteX10655" y="connsiteY10655"/>
                </a:cxn>
                <a:cxn ang="0">
                  <a:pos x="connsiteX10656" y="connsiteY10656"/>
                </a:cxn>
                <a:cxn ang="0">
                  <a:pos x="connsiteX10657" y="connsiteY10657"/>
                </a:cxn>
                <a:cxn ang="0">
                  <a:pos x="connsiteX10658" y="connsiteY10658"/>
                </a:cxn>
                <a:cxn ang="0">
                  <a:pos x="connsiteX10659" y="connsiteY10659"/>
                </a:cxn>
                <a:cxn ang="0">
                  <a:pos x="connsiteX10660" y="connsiteY10660"/>
                </a:cxn>
                <a:cxn ang="0">
                  <a:pos x="connsiteX10661" y="connsiteY10661"/>
                </a:cxn>
                <a:cxn ang="0">
                  <a:pos x="connsiteX10662" y="connsiteY10662"/>
                </a:cxn>
                <a:cxn ang="0">
                  <a:pos x="connsiteX10663" y="connsiteY10663"/>
                </a:cxn>
                <a:cxn ang="0">
                  <a:pos x="connsiteX10664" y="connsiteY10664"/>
                </a:cxn>
                <a:cxn ang="0">
                  <a:pos x="connsiteX10665" y="connsiteY10665"/>
                </a:cxn>
                <a:cxn ang="0">
                  <a:pos x="connsiteX10666" y="connsiteY10666"/>
                </a:cxn>
                <a:cxn ang="0">
                  <a:pos x="connsiteX10667" y="connsiteY10667"/>
                </a:cxn>
                <a:cxn ang="0">
                  <a:pos x="connsiteX10668" y="connsiteY10668"/>
                </a:cxn>
                <a:cxn ang="0">
                  <a:pos x="connsiteX10669" y="connsiteY10669"/>
                </a:cxn>
                <a:cxn ang="0">
                  <a:pos x="connsiteX10670" y="connsiteY10670"/>
                </a:cxn>
                <a:cxn ang="0">
                  <a:pos x="connsiteX10671" y="connsiteY10671"/>
                </a:cxn>
                <a:cxn ang="0">
                  <a:pos x="connsiteX10672" y="connsiteY10672"/>
                </a:cxn>
                <a:cxn ang="0">
                  <a:pos x="connsiteX10673" y="connsiteY10673"/>
                </a:cxn>
                <a:cxn ang="0">
                  <a:pos x="connsiteX10674" y="connsiteY10674"/>
                </a:cxn>
                <a:cxn ang="0">
                  <a:pos x="connsiteX10675" y="connsiteY10675"/>
                </a:cxn>
                <a:cxn ang="0">
                  <a:pos x="connsiteX10676" y="connsiteY10676"/>
                </a:cxn>
                <a:cxn ang="0">
                  <a:pos x="connsiteX10677" y="connsiteY10677"/>
                </a:cxn>
                <a:cxn ang="0">
                  <a:pos x="connsiteX10678" y="connsiteY10678"/>
                </a:cxn>
                <a:cxn ang="0">
                  <a:pos x="connsiteX10679" y="connsiteY10679"/>
                </a:cxn>
                <a:cxn ang="0">
                  <a:pos x="connsiteX10680" y="connsiteY10680"/>
                </a:cxn>
                <a:cxn ang="0">
                  <a:pos x="connsiteX10681" y="connsiteY10681"/>
                </a:cxn>
                <a:cxn ang="0">
                  <a:pos x="connsiteX10682" y="connsiteY10682"/>
                </a:cxn>
                <a:cxn ang="0">
                  <a:pos x="connsiteX10683" y="connsiteY10683"/>
                </a:cxn>
                <a:cxn ang="0">
                  <a:pos x="connsiteX10684" y="connsiteY10684"/>
                </a:cxn>
                <a:cxn ang="0">
                  <a:pos x="connsiteX10685" y="connsiteY10685"/>
                </a:cxn>
                <a:cxn ang="0">
                  <a:pos x="connsiteX10686" y="connsiteY10686"/>
                </a:cxn>
                <a:cxn ang="0">
                  <a:pos x="connsiteX10687" y="connsiteY10687"/>
                </a:cxn>
                <a:cxn ang="0">
                  <a:pos x="connsiteX10688" y="connsiteY10688"/>
                </a:cxn>
                <a:cxn ang="0">
                  <a:pos x="connsiteX10689" y="connsiteY10689"/>
                </a:cxn>
                <a:cxn ang="0">
                  <a:pos x="connsiteX10690" y="connsiteY10690"/>
                </a:cxn>
                <a:cxn ang="0">
                  <a:pos x="connsiteX10691" y="connsiteY10691"/>
                </a:cxn>
                <a:cxn ang="0">
                  <a:pos x="connsiteX10692" y="connsiteY10692"/>
                </a:cxn>
                <a:cxn ang="0">
                  <a:pos x="connsiteX10693" y="connsiteY10693"/>
                </a:cxn>
                <a:cxn ang="0">
                  <a:pos x="connsiteX10694" y="connsiteY10694"/>
                </a:cxn>
                <a:cxn ang="0">
                  <a:pos x="connsiteX10695" y="connsiteY10695"/>
                </a:cxn>
                <a:cxn ang="0">
                  <a:pos x="connsiteX10696" y="connsiteY10696"/>
                </a:cxn>
                <a:cxn ang="0">
                  <a:pos x="connsiteX10697" y="connsiteY10697"/>
                </a:cxn>
                <a:cxn ang="0">
                  <a:pos x="connsiteX10698" y="connsiteY10698"/>
                </a:cxn>
                <a:cxn ang="0">
                  <a:pos x="connsiteX10699" y="connsiteY10699"/>
                </a:cxn>
                <a:cxn ang="0">
                  <a:pos x="connsiteX10700" y="connsiteY10700"/>
                </a:cxn>
                <a:cxn ang="0">
                  <a:pos x="connsiteX10701" y="connsiteY10701"/>
                </a:cxn>
                <a:cxn ang="0">
                  <a:pos x="connsiteX10702" y="connsiteY10702"/>
                </a:cxn>
                <a:cxn ang="0">
                  <a:pos x="connsiteX10703" y="connsiteY10703"/>
                </a:cxn>
                <a:cxn ang="0">
                  <a:pos x="connsiteX10704" y="connsiteY10704"/>
                </a:cxn>
                <a:cxn ang="0">
                  <a:pos x="connsiteX10705" y="connsiteY10705"/>
                </a:cxn>
                <a:cxn ang="0">
                  <a:pos x="connsiteX10706" y="connsiteY10706"/>
                </a:cxn>
                <a:cxn ang="0">
                  <a:pos x="connsiteX10707" y="connsiteY10707"/>
                </a:cxn>
                <a:cxn ang="0">
                  <a:pos x="connsiteX10708" y="connsiteY10708"/>
                </a:cxn>
                <a:cxn ang="0">
                  <a:pos x="connsiteX10709" y="connsiteY10709"/>
                </a:cxn>
                <a:cxn ang="0">
                  <a:pos x="connsiteX10710" y="connsiteY10710"/>
                </a:cxn>
                <a:cxn ang="0">
                  <a:pos x="connsiteX10711" y="connsiteY10711"/>
                </a:cxn>
                <a:cxn ang="0">
                  <a:pos x="connsiteX10712" y="connsiteY10712"/>
                </a:cxn>
                <a:cxn ang="0">
                  <a:pos x="connsiteX10713" y="connsiteY10713"/>
                </a:cxn>
                <a:cxn ang="0">
                  <a:pos x="connsiteX10714" y="connsiteY10714"/>
                </a:cxn>
                <a:cxn ang="0">
                  <a:pos x="connsiteX10715" y="connsiteY10715"/>
                </a:cxn>
                <a:cxn ang="0">
                  <a:pos x="connsiteX10716" y="connsiteY10716"/>
                </a:cxn>
                <a:cxn ang="0">
                  <a:pos x="connsiteX10717" y="connsiteY10717"/>
                </a:cxn>
                <a:cxn ang="0">
                  <a:pos x="connsiteX10718" y="connsiteY10718"/>
                </a:cxn>
                <a:cxn ang="0">
                  <a:pos x="connsiteX10719" y="connsiteY10719"/>
                </a:cxn>
                <a:cxn ang="0">
                  <a:pos x="connsiteX10720" y="connsiteY10720"/>
                </a:cxn>
                <a:cxn ang="0">
                  <a:pos x="connsiteX10721" y="connsiteY10721"/>
                </a:cxn>
                <a:cxn ang="0">
                  <a:pos x="connsiteX10722" y="connsiteY10722"/>
                </a:cxn>
                <a:cxn ang="0">
                  <a:pos x="connsiteX10723" y="connsiteY10723"/>
                </a:cxn>
                <a:cxn ang="0">
                  <a:pos x="connsiteX10724" y="connsiteY10724"/>
                </a:cxn>
                <a:cxn ang="0">
                  <a:pos x="connsiteX10725" y="connsiteY10725"/>
                </a:cxn>
                <a:cxn ang="0">
                  <a:pos x="connsiteX10726" y="connsiteY10726"/>
                </a:cxn>
                <a:cxn ang="0">
                  <a:pos x="connsiteX10727" y="connsiteY10727"/>
                </a:cxn>
                <a:cxn ang="0">
                  <a:pos x="connsiteX10728" y="connsiteY10728"/>
                </a:cxn>
                <a:cxn ang="0">
                  <a:pos x="connsiteX10729" y="connsiteY10729"/>
                </a:cxn>
                <a:cxn ang="0">
                  <a:pos x="connsiteX10730" y="connsiteY10730"/>
                </a:cxn>
                <a:cxn ang="0">
                  <a:pos x="connsiteX10731" y="connsiteY10731"/>
                </a:cxn>
                <a:cxn ang="0">
                  <a:pos x="connsiteX10732" y="connsiteY10732"/>
                </a:cxn>
                <a:cxn ang="0">
                  <a:pos x="connsiteX10733" y="connsiteY10733"/>
                </a:cxn>
                <a:cxn ang="0">
                  <a:pos x="connsiteX10734" y="connsiteY10734"/>
                </a:cxn>
                <a:cxn ang="0">
                  <a:pos x="connsiteX10735" y="connsiteY10735"/>
                </a:cxn>
                <a:cxn ang="0">
                  <a:pos x="connsiteX10736" y="connsiteY10736"/>
                </a:cxn>
                <a:cxn ang="0">
                  <a:pos x="connsiteX10737" y="connsiteY10737"/>
                </a:cxn>
                <a:cxn ang="0">
                  <a:pos x="connsiteX10738" y="connsiteY10738"/>
                </a:cxn>
                <a:cxn ang="0">
                  <a:pos x="connsiteX10739" y="connsiteY10739"/>
                </a:cxn>
                <a:cxn ang="0">
                  <a:pos x="connsiteX10740" y="connsiteY10740"/>
                </a:cxn>
                <a:cxn ang="0">
                  <a:pos x="connsiteX10741" y="connsiteY10741"/>
                </a:cxn>
                <a:cxn ang="0">
                  <a:pos x="connsiteX10742" y="connsiteY10742"/>
                </a:cxn>
                <a:cxn ang="0">
                  <a:pos x="connsiteX10743" y="connsiteY10743"/>
                </a:cxn>
                <a:cxn ang="0">
                  <a:pos x="connsiteX10744" y="connsiteY10744"/>
                </a:cxn>
                <a:cxn ang="0">
                  <a:pos x="connsiteX10745" y="connsiteY10745"/>
                </a:cxn>
                <a:cxn ang="0">
                  <a:pos x="connsiteX10746" y="connsiteY10746"/>
                </a:cxn>
                <a:cxn ang="0">
                  <a:pos x="connsiteX10747" y="connsiteY10747"/>
                </a:cxn>
                <a:cxn ang="0">
                  <a:pos x="connsiteX10748" y="connsiteY10748"/>
                </a:cxn>
                <a:cxn ang="0">
                  <a:pos x="connsiteX10749" y="connsiteY10749"/>
                </a:cxn>
                <a:cxn ang="0">
                  <a:pos x="connsiteX10750" y="connsiteY10750"/>
                </a:cxn>
                <a:cxn ang="0">
                  <a:pos x="connsiteX10751" y="connsiteY10751"/>
                </a:cxn>
                <a:cxn ang="0">
                  <a:pos x="connsiteX10752" y="connsiteY10752"/>
                </a:cxn>
                <a:cxn ang="0">
                  <a:pos x="connsiteX10753" y="connsiteY10753"/>
                </a:cxn>
                <a:cxn ang="0">
                  <a:pos x="connsiteX10754" y="connsiteY10754"/>
                </a:cxn>
                <a:cxn ang="0">
                  <a:pos x="connsiteX10755" y="connsiteY10755"/>
                </a:cxn>
                <a:cxn ang="0">
                  <a:pos x="connsiteX10756" y="connsiteY10756"/>
                </a:cxn>
                <a:cxn ang="0">
                  <a:pos x="connsiteX10757" y="connsiteY10757"/>
                </a:cxn>
                <a:cxn ang="0">
                  <a:pos x="connsiteX10758" y="connsiteY10758"/>
                </a:cxn>
                <a:cxn ang="0">
                  <a:pos x="connsiteX10759" y="connsiteY10759"/>
                </a:cxn>
                <a:cxn ang="0">
                  <a:pos x="connsiteX10760" y="connsiteY10760"/>
                </a:cxn>
                <a:cxn ang="0">
                  <a:pos x="connsiteX10761" y="connsiteY10761"/>
                </a:cxn>
                <a:cxn ang="0">
                  <a:pos x="connsiteX10762" y="connsiteY10762"/>
                </a:cxn>
                <a:cxn ang="0">
                  <a:pos x="connsiteX10763" y="connsiteY10763"/>
                </a:cxn>
                <a:cxn ang="0">
                  <a:pos x="connsiteX10764" y="connsiteY10764"/>
                </a:cxn>
                <a:cxn ang="0">
                  <a:pos x="connsiteX10765" y="connsiteY10765"/>
                </a:cxn>
                <a:cxn ang="0">
                  <a:pos x="connsiteX10766" y="connsiteY10766"/>
                </a:cxn>
                <a:cxn ang="0">
                  <a:pos x="connsiteX10767" y="connsiteY10767"/>
                </a:cxn>
                <a:cxn ang="0">
                  <a:pos x="connsiteX10768" y="connsiteY10768"/>
                </a:cxn>
                <a:cxn ang="0">
                  <a:pos x="connsiteX10769" y="connsiteY10769"/>
                </a:cxn>
                <a:cxn ang="0">
                  <a:pos x="connsiteX10770" y="connsiteY10770"/>
                </a:cxn>
                <a:cxn ang="0">
                  <a:pos x="connsiteX10771" y="connsiteY10771"/>
                </a:cxn>
                <a:cxn ang="0">
                  <a:pos x="connsiteX10772" y="connsiteY10772"/>
                </a:cxn>
                <a:cxn ang="0">
                  <a:pos x="connsiteX10773" y="connsiteY10773"/>
                </a:cxn>
                <a:cxn ang="0">
                  <a:pos x="connsiteX10774" y="connsiteY10774"/>
                </a:cxn>
                <a:cxn ang="0">
                  <a:pos x="connsiteX10775" y="connsiteY10775"/>
                </a:cxn>
                <a:cxn ang="0">
                  <a:pos x="connsiteX10776" y="connsiteY10776"/>
                </a:cxn>
                <a:cxn ang="0">
                  <a:pos x="connsiteX10777" y="connsiteY10777"/>
                </a:cxn>
                <a:cxn ang="0">
                  <a:pos x="connsiteX10778" y="connsiteY10778"/>
                </a:cxn>
                <a:cxn ang="0">
                  <a:pos x="connsiteX10779" y="connsiteY10779"/>
                </a:cxn>
                <a:cxn ang="0">
                  <a:pos x="connsiteX10780" y="connsiteY10780"/>
                </a:cxn>
                <a:cxn ang="0">
                  <a:pos x="connsiteX10781" y="connsiteY10781"/>
                </a:cxn>
                <a:cxn ang="0">
                  <a:pos x="connsiteX10782" y="connsiteY10782"/>
                </a:cxn>
                <a:cxn ang="0">
                  <a:pos x="connsiteX10783" y="connsiteY10783"/>
                </a:cxn>
                <a:cxn ang="0">
                  <a:pos x="connsiteX10784" y="connsiteY10784"/>
                </a:cxn>
                <a:cxn ang="0">
                  <a:pos x="connsiteX10785" y="connsiteY10785"/>
                </a:cxn>
                <a:cxn ang="0">
                  <a:pos x="connsiteX10786" y="connsiteY10786"/>
                </a:cxn>
                <a:cxn ang="0">
                  <a:pos x="connsiteX10787" y="connsiteY10787"/>
                </a:cxn>
                <a:cxn ang="0">
                  <a:pos x="connsiteX10788" y="connsiteY10788"/>
                </a:cxn>
                <a:cxn ang="0">
                  <a:pos x="connsiteX10789" y="connsiteY10789"/>
                </a:cxn>
                <a:cxn ang="0">
                  <a:pos x="connsiteX10790" y="connsiteY10790"/>
                </a:cxn>
                <a:cxn ang="0">
                  <a:pos x="connsiteX10791" y="connsiteY10791"/>
                </a:cxn>
                <a:cxn ang="0">
                  <a:pos x="connsiteX10792" y="connsiteY10792"/>
                </a:cxn>
                <a:cxn ang="0">
                  <a:pos x="connsiteX10793" y="connsiteY10793"/>
                </a:cxn>
                <a:cxn ang="0">
                  <a:pos x="connsiteX10794" y="connsiteY10794"/>
                </a:cxn>
                <a:cxn ang="0">
                  <a:pos x="connsiteX10795" y="connsiteY10795"/>
                </a:cxn>
                <a:cxn ang="0">
                  <a:pos x="connsiteX10796" y="connsiteY10796"/>
                </a:cxn>
                <a:cxn ang="0">
                  <a:pos x="connsiteX10797" y="connsiteY10797"/>
                </a:cxn>
                <a:cxn ang="0">
                  <a:pos x="connsiteX10798" y="connsiteY10798"/>
                </a:cxn>
                <a:cxn ang="0">
                  <a:pos x="connsiteX10799" y="connsiteY10799"/>
                </a:cxn>
                <a:cxn ang="0">
                  <a:pos x="connsiteX10800" y="connsiteY10800"/>
                </a:cxn>
                <a:cxn ang="0">
                  <a:pos x="connsiteX10801" y="connsiteY10801"/>
                </a:cxn>
                <a:cxn ang="0">
                  <a:pos x="connsiteX10802" y="connsiteY10802"/>
                </a:cxn>
                <a:cxn ang="0">
                  <a:pos x="connsiteX10803" y="connsiteY10803"/>
                </a:cxn>
                <a:cxn ang="0">
                  <a:pos x="connsiteX10804" y="connsiteY10804"/>
                </a:cxn>
                <a:cxn ang="0">
                  <a:pos x="connsiteX10805" y="connsiteY10805"/>
                </a:cxn>
                <a:cxn ang="0">
                  <a:pos x="connsiteX10806" y="connsiteY10806"/>
                </a:cxn>
                <a:cxn ang="0">
                  <a:pos x="connsiteX10807" y="connsiteY10807"/>
                </a:cxn>
                <a:cxn ang="0">
                  <a:pos x="connsiteX10808" y="connsiteY10808"/>
                </a:cxn>
                <a:cxn ang="0">
                  <a:pos x="connsiteX10809" y="connsiteY10809"/>
                </a:cxn>
                <a:cxn ang="0">
                  <a:pos x="connsiteX10810" y="connsiteY10810"/>
                </a:cxn>
                <a:cxn ang="0">
                  <a:pos x="connsiteX10811" y="connsiteY10811"/>
                </a:cxn>
                <a:cxn ang="0">
                  <a:pos x="connsiteX10812" y="connsiteY10812"/>
                </a:cxn>
                <a:cxn ang="0">
                  <a:pos x="connsiteX10813" y="connsiteY10813"/>
                </a:cxn>
                <a:cxn ang="0">
                  <a:pos x="connsiteX10814" y="connsiteY10814"/>
                </a:cxn>
                <a:cxn ang="0">
                  <a:pos x="connsiteX10815" y="connsiteY10815"/>
                </a:cxn>
                <a:cxn ang="0">
                  <a:pos x="connsiteX10816" y="connsiteY10816"/>
                </a:cxn>
                <a:cxn ang="0">
                  <a:pos x="connsiteX10817" y="connsiteY10817"/>
                </a:cxn>
                <a:cxn ang="0">
                  <a:pos x="connsiteX10818" y="connsiteY10818"/>
                </a:cxn>
                <a:cxn ang="0">
                  <a:pos x="connsiteX10819" y="connsiteY10819"/>
                </a:cxn>
                <a:cxn ang="0">
                  <a:pos x="connsiteX10820" y="connsiteY10820"/>
                </a:cxn>
                <a:cxn ang="0">
                  <a:pos x="connsiteX10821" y="connsiteY10821"/>
                </a:cxn>
                <a:cxn ang="0">
                  <a:pos x="connsiteX10822" y="connsiteY10822"/>
                </a:cxn>
                <a:cxn ang="0">
                  <a:pos x="connsiteX10823" y="connsiteY10823"/>
                </a:cxn>
                <a:cxn ang="0">
                  <a:pos x="connsiteX10824" y="connsiteY10824"/>
                </a:cxn>
                <a:cxn ang="0">
                  <a:pos x="connsiteX10825" y="connsiteY10825"/>
                </a:cxn>
                <a:cxn ang="0">
                  <a:pos x="connsiteX10826" y="connsiteY10826"/>
                </a:cxn>
                <a:cxn ang="0">
                  <a:pos x="connsiteX10827" y="connsiteY10827"/>
                </a:cxn>
                <a:cxn ang="0">
                  <a:pos x="connsiteX10828" y="connsiteY10828"/>
                </a:cxn>
                <a:cxn ang="0">
                  <a:pos x="connsiteX10829" y="connsiteY10829"/>
                </a:cxn>
                <a:cxn ang="0">
                  <a:pos x="connsiteX10830" y="connsiteY10830"/>
                </a:cxn>
                <a:cxn ang="0">
                  <a:pos x="connsiteX10831" y="connsiteY10831"/>
                </a:cxn>
                <a:cxn ang="0">
                  <a:pos x="connsiteX10832" y="connsiteY10832"/>
                </a:cxn>
                <a:cxn ang="0">
                  <a:pos x="connsiteX10833" y="connsiteY10833"/>
                </a:cxn>
                <a:cxn ang="0">
                  <a:pos x="connsiteX10834" y="connsiteY10834"/>
                </a:cxn>
                <a:cxn ang="0">
                  <a:pos x="connsiteX10835" y="connsiteY10835"/>
                </a:cxn>
                <a:cxn ang="0">
                  <a:pos x="connsiteX10836" y="connsiteY10836"/>
                </a:cxn>
                <a:cxn ang="0">
                  <a:pos x="connsiteX10837" y="connsiteY10837"/>
                </a:cxn>
                <a:cxn ang="0">
                  <a:pos x="connsiteX10838" y="connsiteY10838"/>
                </a:cxn>
                <a:cxn ang="0">
                  <a:pos x="connsiteX10839" y="connsiteY10839"/>
                </a:cxn>
                <a:cxn ang="0">
                  <a:pos x="connsiteX10840" y="connsiteY10840"/>
                </a:cxn>
                <a:cxn ang="0">
                  <a:pos x="connsiteX10841" y="connsiteY10841"/>
                </a:cxn>
                <a:cxn ang="0">
                  <a:pos x="connsiteX10842" y="connsiteY10842"/>
                </a:cxn>
                <a:cxn ang="0">
                  <a:pos x="connsiteX10843" y="connsiteY10843"/>
                </a:cxn>
                <a:cxn ang="0">
                  <a:pos x="connsiteX10844" y="connsiteY10844"/>
                </a:cxn>
                <a:cxn ang="0">
                  <a:pos x="connsiteX10845" y="connsiteY10845"/>
                </a:cxn>
                <a:cxn ang="0">
                  <a:pos x="connsiteX10846" y="connsiteY10846"/>
                </a:cxn>
                <a:cxn ang="0">
                  <a:pos x="connsiteX10847" y="connsiteY10847"/>
                </a:cxn>
                <a:cxn ang="0">
                  <a:pos x="connsiteX10848" y="connsiteY10848"/>
                </a:cxn>
                <a:cxn ang="0">
                  <a:pos x="connsiteX10849" y="connsiteY10849"/>
                </a:cxn>
                <a:cxn ang="0">
                  <a:pos x="connsiteX10850" y="connsiteY10850"/>
                </a:cxn>
                <a:cxn ang="0">
                  <a:pos x="connsiteX10851" y="connsiteY10851"/>
                </a:cxn>
                <a:cxn ang="0">
                  <a:pos x="connsiteX10852" y="connsiteY10852"/>
                </a:cxn>
                <a:cxn ang="0">
                  <a:pos x="connsiteX10853" y="connsiteY10853"/>
                </a:cxn>
                <a:cxn ang="0">
                  <a:pos x="connsiteX10854" y="connsiteY10854"/>
                </a:cxn>
                <a:cxn ang="0">
                  <a:pos x="connsiteX10855" y="connsiteY10855"/>
                </a:cxn>
                <a:cxn ang="0">
                  <a:pos x="connsiteX10856" y="connsiteY10856"/>
                </a:cxn>
                <a:cxn ang="0">
                  <a:pos x="connsiteX10857" y="connsiteY10857"/>
                </a:cxn>
                <a:cxn ang="0">
                  <a:pos x="connsiteX10858" y="connsiteY10858"/>
                </a:cxn>
                <a:cxn ang="0">
                  <a:pos x="connsiteX10859" y="connsiteY10859"/>
                </a:cxn>
                <a:cxn ang="0">
                  <a:pos x="connsiteX10860" y="connsiteY10860"/>
                </a:cxn>
                <a:cxn ang="0">
                  <a:pos x="connsiteX10861" y="connsiteY10861"/>
                </a:cxn>
                <a:cxn ang="0">
                  <a:pos x="connsiteX10862" y="connsiteY10862"/>
                </a:cxn>
                <a:cxn ang="0">
                  <a:pos x="connsiteX10863" y="connsiteY10863"/>
                </a:cxn>
                <a:cxn ang="0">
                  <a:pos x="connsiteX10864" y="connsiteY10864"/>
                </a:cxn>
                <a:cxn ang="0">
                  <a:pos x="connsiteX10865" y="connsiteY10865"/>
                </a:cxn>
                <a:cxn ang="0">
                  <a:pos x="connsiteX10866" y="connsiteY10866"/>
                </a:cxn>
                <a:cxn ang="0">
                  <a:pos x="connsiteX10867" y="connsiteY10867"/>
                </a:cxn>
                <a:cxn ang="0">
                  <a:pos x="connsiteX10868" y="connsiteY10868"/>
                </a:cxn>
                <a:cxn ang="0">
                  <a:pos x="connsiteX10869" y="connsiteY10869"/>
                </a:cxn>
                <a:cxn ang="0">
                  <a:pos x="connsiteX10870" y="connsiteY10870"/>
                </a:cxn>
                <a:cxn ang="0">
                  <a:pos x="connsiteX10871" y="connsiteY10871"/>
                </a:cxn>
                <a:cxn ang="0">
                  <a:pos x="connsiteX10872" y="connsiteY10872"/>
                </a:cxn>
                <a:cxn ang="0">
                  <a:pos x="connsiteX10873" y="connsiteY10873"/>
                </a:cxn>
                <a:cxn ang="0">
                  <a:pos x="connsiteX10874" y="connsiteY10874"/>
                </a:cxn>
                <a:cxn ang="0">
                  <a:pos x="connsiteX10875" y="connsiteY10875"/>
                </a:cxn>
                <a:cxn ang="0">
                  <a:pos x="connsiteX10876" y="connsiteY10876"/>
                </a:cxn>
                <a:cxn ang="0">
                  <a:pos x="connsiteX10877" y="connsiteY10877"/>
                </a:cxn>
                <a:cxn ang="0">
                  <a:pos x="connsiteX10878" y="connsiteY10878"/>
                </a:cxn>
                <a:cxn ang="0">
                  <a:pos x="connsiteX10879" y="connsiteY10879"/>
                </a:cxn>
                <a:cxn ang="0">
                  <a:pos x="connsiteX10880" y="connsiteY10880"/>
                </a:cxn>
                <a:cxn ang="0">
                  <a:pos x="connsiteX10881" y="connsiteY10881"/>
                </a:cxn>
                <a:cxn ang="0">
                  <a:pos x="connsiteX10882" y="connsiteY10882"/>
                </a:cxn>
                <a:cxn ang="0">
                  <a:pos x="connsiteX10883" y="connsiteY10883"/>
                </a:cxn>
                <a:cxn ang="0">
                  <a:pos x="connsiteX10884" y="connsiteY10884"/>
                </a:cxn>
                <a:cxn ang="0">
                  <a:pos x="connsiteX10885" y="connsiteY10885"/>
                </a:cxn>
                <a:cxn ang="0">
                  <a:pos x="connsiteX10886" y="connsiteY10886"/>
                </a:cxn>
                <a:cxn ang="0">
                  <a:pos x="connsiteX10887" y="connsiteY10887"/>
                </a:cxn>
                <a:cxn ang="0">
                  <a:pos x="connsiteX10888" y="connsiteY10888"/>
                </a:cxn>
                <a:cxn ang="0">
                  <a:pos x="connsiteX10889" y="connsiteY10889"/>
                </a:cxn>
                <a:cxn ang="0">
                  <a:pos x="connsiteX10890" y="connsiteY10890"/>
                </a:cxn>
                <a:cxn ang="0">
                  <a:pos x="connsiteX10891" y="connsiteY10891"/>
                </a:cxn>
                <a:cxn ang="0">
                  <a:pos x="connsiteX10892" y="connsiteY10892"/>
                </a:cxn>
                <a:cxn ang="0">
                  <a:pos x="connsiteX10893" y="connsiteY10893"/>
                </a:cxn>
                <a:cxn ang="0">
                  <a:pos x="connsiteX10894" y="connsiteY10894"/>
                </a:cxn>
                <a:cxn ang="0">
                  <a:pos x="connsiteX10895" y="connsiteY10895"/>
                </a:cxn>
                <a:cxn ang="0">
                  <a:pos x="connsiteX10896" y="connsiteY10896"/>
                </a:cxn>
                <a:cxn ang="0">
                  <a:pos x="connsiteX10897" y="connsiteY10897"/>
                </a:cxn>
                <a:cxn ang="0">
                  <a:pos x="connsiteX10898" y="connsiteY10898"/>
                </a:cxn>
                <a:cxn ang="0">
                  <a:pos x="connsiteX10899" y="connsiteY10899"/>
                </a:cxn>
                <a:cxn ang="0">
                  <a:pos x="connsiteX10900" y="connsiteY10900"/>
                </a:cxn>
                <a:cxn ang="0">
                  <a:pos x="connsiteX10901" y="connsiteY10901"/>
                </a:cxn>
                <a:cxn ang="0">
                  <a:pos x="connsiteX10902" y="connsiteY10902"/>
                </a:cxn>
                <a:cxn ang="0">
                  <a:pos x="connsiteX10903" y="connsiteY10903"/>
                </a:cxn>
                <a:cxn ang="0">
                  <a:pos x="connsiteX10904" y="connsiteY10904"/>
                </a:cxn>
                <a:cxn ang="0">
                  <a:pos x="connsiteX10905" y="connsiteY10905"/>
                </a:cxn>
                <a:cxn ang="0">
                  <a:pos x="connsiteX10906" y="connsiteY10906"/>
                </a:cxn>
                <a:cxn ang="0">
                  <a:pos x="connsiteX10907" y="connsiteY10907"/>
                </a:cxn>
                <a:cxn ang="0">
                  <a:pos x="connsiteX10908" y="connsiteY10908"/>
                </a:cxn>
                <a:cxn ang="0">
                  <a:pos x="connsiteX10909" y="connsiteY10909"/>
                </a:cxn>
                <a:cxn ang="0">
                  <a:pos x="connsiteX10910" y="connsiteY10910"/>
                </a:cxn>
                <a:cxn ang="0">
                  <a:pos x="connsiteX10911" y="connsiteY10911"/>
                </a:cxn>
                <a:cxn ang="0">
                  <a:pos x="connsiteX10912" y="connsiteY10912"/>
                </a:cxn>
                <a:cxn ang="0">
                  <a:pos x="connsiteX10913" y="connsiteY10913"/>
                </a:cxn>
                <a:cxn ang="0">
                  <a:pos x="connsiteX10914" y="connsiteY10914"/>
                </a:cxn>
                <a:cxn ang="0">
                  <a:pos x="connsiteX10915" y="connsiteY10915"/>
                </a:cxn>
                <a:cxn ang="0">
                  <a:pos x="connsiteX10916" y="connsiteY10916"/>
                </a:cxn>
                <a:cxn ang="0">
                  <a:pos x="connsiteX10917" y="connsiteY10917"/>
                </a:cxn>
                <a:cxn ang="0">
                  <a:pos x="connsiteX10918" y="connsiteY10918"/>
                </a:cxn>
                <a:cxn ang="0">
                  <a:pos x="connsiteX10919" y="connsiteY10919"/>
                </a:cxn>
                <a:cxn ang="0">
                  <a:pos x="connsiteX10920" y="connsiteY10920"/>
                </a:cxn>
                <a:cxn ang="0">
                  <a:pos x="connsiteX10921" y="connsiteY10921"/>
                </a:cxn>
                <a:cxn ang="0">
                  <a:pos x="connsiteX10922" y="connsiteY10922"/>
                </a:cxn>
                <a:cxn ang="0">
                  <a:pos x="connsiteX10923" y="connsiteY10923"/>
                </a:cxn>
                <a:cxn ang="0">
                  <a:pos x="connsiteX10924" y="connsiteY10924"/>
                </a:cxn>
                <a:cxn ang="0">
                  <a:pos x="connsiteX10925" y="connsiteY10925"/>
                </a:cxn>
                <a:cxn ang="0">
                  <a:pos x="connsiteX10926" y="connsiteY10926"/>
                </a:cxn>
                <a:cxn ang="0">
                  <a:pos x="connsiteX10927" y="connsiteY10927"/>
                </a:cxn>
                <a:cxn ang="0">
                  <a:pos x="connsiteX10928" y="connsiteY10928"/>
                </a:cxn>
                <a:cxn ang="0">
                  <a:pos x="connsiteX10929" y="connsiteY10929"/>
                </a:cxn>
                <a:cxn ang="0">
                  <a:pos x="connsiteX10930" y="connsiteY10930"/>
                </a:cxn>
                <a:cxn ang="0">
                  <a:pos x="connsiteX10931" y="connsiteY10931"/>
                </a:cxn>
                <a:cxn ang="0">
                  <a:pos x="connsiteX10932" y="connsiteY10932"/>
                </a:cxn>
                <a:cxn ang="0">
                  <a:pos x="connsiteX10933" y="connsiteY10933"/>
                </a:cxn>
                <a:cxn ang="0">
                  <a:pos x="connsiteX10934" y="connsiteY10934"/>
                </a:cxn>
                <a:cxn ang="0">
                  <a:pos x="connsiteX10935" y="connsiteY10935"/>
                </a:cxn>
                <a:cxn ang="0">
                  <a:pos x="connsiteX10936" y="connsiteY10936"/>
                </a:cxn>
                <a:cxn ang="0">
                  <a:pos x="connsiteX10937" y="connsiteY10937"/>
                </a:cxn>
                <a:cxn ang="0">
                  <a:pos x="connsiteX10938" y="connsiteY10938"/>
                </a:cxn>
                <a:cxn ang="0">
                  <a:pos x="connsiteX10939" y="connsiteY10939"/>
                </a:cxn>
                <a:cxn ang="0">
                  <a:pos x="connsiteX10940" y="connsiteY10940"/>
                </a:cxn>
                <a:cxn ang="0">
                  <a:pos x="connsiteX10941" y="connsiteY10941"/>
                </a:cxn>
                <a:cxn ang="0">
                  <a:pos x="connsiteX10942" y="connsiteY10942"/>
                </a:cxn>
                <a:cxn ang="0">
                  <a:pos x="connsiteX10943" y="connsiteY10943"/>
                </a:cxn>
                <a:cxn ang="0">
                  <a:pos x="connsiteX10944" y="connsiteY10944"/>
                </a:cxn>
                <a:cxn ang="0">
                  <a:pos x="connsiteX10945" y="connsiteY10945"/>
                </a:cxn>
                <a:cxn ang="0">
                  <a:pos x="connsiteX10946" y="connsiteY10946"/>
                </a:cxn>
                <a:cxn ang="0">
                  <a:pos x="connsiteX10947" y="connsiteY10947"/>
                </a:cxn>
                <a:cxn ang="0">
                  <a:pos x="connsiteX10948" y="connsiteY10948"/>
                </a:cxn>
                <a:cxn ang="0">
                  <a:pos x="connsiteX10949" y="connsiteY10949"/>
                </a:cxn>
                <a:cxn ang="0">
                  <a:pos x="connsiteX10950" y="connsiteY10950"/>
                </a:cxn>
                <a:cxn ang="0">
                  <a:pos x="connsiteX10951" y="connsiteY10951"/>
                </a:cxn>
                <a:cxn ang="0">
                  <a:pos x="connsiteX10952" y="connsiteY10952"/>
                </a:cxn>
                <a:cxn ang="0">
                  <a:pos x="connsiteX10953" y="connsiteY10953"/>
                </a:cxn>
                <a:cxn ang="0">
                  <a:pos x="connsiteX10954" y="connsiteY10954"/>
                </a:cxn>
                <a:cxn ang="0">
                  <a:pos x="connsiteX10955" y="connsiteY10955"/>
                </a:cxn>
                <a:cxn ang="0">
                  <a:pos x="connsiteX10956" y="connsiteY10956"/>
                </a:cxn>
                <a:cxn ang="0">
                  <a:pos x="connsiteX10957" y="connsiteY10957"/>
                </a:cxn>
                <a:cxn ang="0">
                  <a:pos x="connsiteX10958" y="connsiteY10958"/>
                </a:cxn>
                <a:cxn ang="0">
                  <a:pos x="connsiteX10959" y="connsiteY10959"/>
                </a:cxn>
                <a:cxn ang="0">
                  <a:pos x="connsiteX10960" y="connsiteY10960"/>
                </a:cxn>
                <a:cxn ang="0">
                  <a:pos x="connsiteX10961" y="connsiteY10961"/>
                </a:cxn>
                <a:cxn ang="0">
                  <a:pos x="connsiteX10962" y="connsiteY10962"/>
                </a:cxn>
                <a:cxn ang="0">
                  <a:pos x="connsiteX10963" y="connsiteY10963"/>
                </a:cxn>
                <a:cxn ang="0">
                  <a:pos x="connsiteX10964" y="connsiteY10964"/>
                </a:cxn>
                <a:cxn ang="0">
                  <a:pos x="connsiteX10965" y="connsiteY10965"/>
                </a:cxn>
                <a:cxn ang="0">
                  <a:pos x="connsiteX10966" y="connsiteY10966"/>
                </a:cxn>
                <a:cxn ang="0">
                  <a:pos x="connsiteX10967" y="connsiteY10967"/>
                </a:cxn>
                <a:cxn ang="0">
                  <a:pos x="connsiteX10968" y="connsiteY10968"/>
                </a:cxn>
                <a:cxn ang="0">
                  <a:pos x="connsiteX10969" y="connsiteY10969"/>
                </a:cxn>
                <a:cxn ang="0">
                  <a:pos x="connsiteX10970" y="connsiteY10970"/>
                </a:cxn>
                <a:cxn ang="0">
                  <a:pos x="connsiteX10971" y="connsiteY10971"/>
                </a:cxn>
                <a:cxn ang="0">
                  <a:pos x="connsiteX10972" y="connsiteY10972"/>
                </a:cxn>
                <a:cxn ang="0">
                  <a:pos x="connsiteX10973" y="connsiteY10973"/>
                </a:cxn>
                <a:cxn ang="0">
                  <a:pos x="connsiteX10974" y="connsiteY10974"/>
                </a:cxn>
                <a:cxn ang="0">
                  <a:pos x="connsiteX10975" y="connsiteY10975"/>
                </a:cxn>
                <a:cxn ang="0">
                  <a:pos x="connsiteX10976" y="connsiteY10976"/>
                </a:cxn>
                <a:cxn ang="0">
                  <a:pos x="connsiteX10977" y="connsiteY10977"/>
                </a:cxn>
                <a:cxn ang="0">
                  <a:pos x="connsiteX10978" y="connsiteY10978"/>
                </a:cxn>
                <a:cxn ang="0">
                  <a:pos x="connsiteX10979" y="connsiteY10979"/>
                </a:cxn>
                <a:cxn ang="0">
                  <a:pos x="connsiteX10980" y="connsiteY10980"/>
                </a:cxn>
                <a:cxn ang="0">
                  <a:pos x="connsiteX10981" y="connsiteY10981"/>
                </a:cxn>
                <a:cxn ang="0">
                  <a:pos x="connsiteX10982" y="connsiteY10982"/>
                </a:cxn>
                <a:cxn ang="0">
                  <a:pos x="connsiteX10983" y="connsiteY10983"/>
                </a:cxn>
                <a:cxn ang="0">
                  <a:pos x="connsiteX10984" y="connsiteY10984"/>
                </a:cxn>
                <a:cxn ang="0">
                  <a:pos x="connsiteX10985" y="connsiteY10985"/>
                </a:cxn>
                <a:cxn ang="0">
                  <a:pos x="connsiteX10986" y="connsiteY10986"/>
                </a:cxn>
                <a:cxn ang="0">
                  <a:pos x="connsiteX10987" y="connsiteY10987"/>
                </a:cxn>
                <a:cxn ang="0">
                  <a:pos x="connsiteX10988" y="connsiteY10988"/>
                </a:cxn>
                <a:cxn ang="0">
                  <a:pos x="connsiteX10989" y="connsiteY10989"/>
                </a:cxn>
                <a:cxn ang="0">
                  <a:pos x="connsiteX10990" y="connsiteY10990"/>
                </a:cxn>
                <a:cxn ang="0">
                  <a:pos x="connsiteX10991" y="connsiteY10991"/>
                </a:cxn>
                <a:cxn ang="0">
                  <a:pos x="connsiteX10992" y="connsiteY10992"/>
                </a:cxn>
                <a:cxn ang="0">
                  <a:pos x="connsiteX10993" y="connsiteY10993"/>
                </a:cxn>
                <a:cxn ang="0">
                  <a:pos x="connsiteX10994" y="connsiteY10994"/>
                </a:cxn>
                <a:cxn ang="0">
                  <a:pos x="connsiteX10995" y="connsiteY10995"/>
                </a:cxn>
                <a:cxn ang="0">
                  <a:pos x="connsiteX10996" y="connsiteY10996"/>
                </a:cxn>
                <a:cxn ang="0">
                  <a:pos x="connsiteX10997" y="connsiteY10997"/>
                </a:cxn>
                <a:cxn ang="0">
                  <a:pos x="connsiteX10998" y="connsiteY10998"/>
                </a:cxn>
                <a:cxn ang="0">
                  <a:pos x="connsiteX10999" y="connsiteY10999"/>
                </a:cxn>
                <a:cxn ang="0">
                  <a:pos x="connsiteX11000" y="connsiteY11000"/>
                </a:cxn>
                <a:cxn ang="0">
                  <a:pos x="connsiteX11001" y="connsiteY11001"/>
                </a:cxn>
                <a:cxn ang="0">
                  <a:pos x="connsiteX11002" y="connsiteY11002"/>
                </a:cxn>
                <a:cxn ang="0">
                  <a:pos x="connsiteX11003" y="connsiteY11003"/>
                </a:cxn>
                <a:cxn ang="0">
                  <a:pos x="connsiteX11004" y="connsiteY11004"/>
                </a:cxn>
                <a:cxn ang="0">
                  <a:pos x="connsiteX11005" y="connsiteY11005"/>
                </a:cxn>
                <a:cxn ang="0">
                  <a:pos x="connsiteX11006" y="connsiteY11006"/>
                </a:cxn>
                <a:cxn ang="0">
                  <a:pos x="connsiteX11007" y="connsiteY11007"/>
                </a:cxn>
                <a:cxn ang="0">
                  <a:pos x="connsiteX11008" y="connsiteY11008"/>
                </a:cxn>
                <a:cxn ang="0">
                  <a:pos x="connsiteX11009" y="connsiteY11009"/>
                </a:cxn>
                <a:cxn ang="0">
                  <a:pos x="connsiteX11010" y="connsiteY11010"/>
                </a:cxn>
                <a:cxn ang="0">
                  <a:pos x="connsiteX11011" y="connsiteY11011"/>
                </a:cxn>
                <a:cxn ang="0">
                  <a:pos x="connsiteX11012" y="connsiteY11012"/>
                </a:cxn>
                <a:cxn ang="0">
                  <a:pos x="connsiteX11013" y="connsiteY11013"/>
                </a:cxn>
                <a:cxn ang="0">
                  <a:pos x="connsiteX11014" y="connsiteY11014"/>
                </a:cxn>
                <a:cxn ang="0">
                  <a:pos x="connsiteX11015" y="connsiteY11015"/>
                </a:cxn>
                <a:cxn ang="0">
                  <a:pos x="connsiteX11016" y="connsiteY11016"/>
                </a:cxn>
                <a:cxn ang="0">
                  <a:pos x="connsiteX11017" y="connsiteY11017"/>
                </a:cxn>
                <a:cxn ang="0">
                  <a:pos x="connsiteX11018" y="connsiteY11018"/>
                </a:cxn>
                <a:cxn ang="0">
                  <a:pos x="connsiteX11019" y="connsiteY11019"/>
                </a:cxn>
                <a:cxn ang="0">
                  <a:pos x="connsiteX11020" y="connsiteY11020"/>
                </a:cxn>
                <a:cxn ang="0">
                  <a:pos x="connsiteX11021" y="connsiteY11021"/>
                </a:cxn>
                <a:cxn ang="0">
                  <a:pos x="connsiteX11022" y="connsiteY11022"/>
                </a:cxn>
                <a:cxn ang="0">
                  <a:pos x="connsiteX11023" y="connsiteY11023"/>
                </a:cxn>
                <a:cxn ang="0">
                  <a:pos x="connsiteX11024" y="connsiteY11024"/>
                </a:cxn>
                <a:cxn ang="0">
                  <a:pos x="connsiteX11025" y="connsiteY11025"/>
                </a:cxn>
                <a:cxn ang="0">
                  <a:pos x="connsiteX11026" y="connsiteY11026"/>
                </a:cxn>
                <a:cxn ang="0">
                  <a:pos x="connsiteX11027" y="connsiteY11027"/>
                </a:cxn>
                <a:cxn ang="0">
                  <a:pos x="connsiteX11028" y="connsiteY11028"/>
                </a:cxn>
                <a:cxn ang="0">
                  <a:pos x="connsiteX11029" y="connsiteY11029"/>
                </a:cxn>
                <a:cxn ang="0">
                  <a:pos x="connsiteX11030" y="connsiteY11030"/>
                </a:cxn>
                <a:cxn ang="0">
                  <a:pos x="connsiteX11031" y="connsiteY11031"/>
                </a:cxn>
                <a:cxn ang="0">
                  <a:pos x="connsiteX11032" y="connsiteY11032"/>
                </a:cxn>
                <a:cxn ang="0">
                  <a:pos x="connsiteX11033" y="connsiteY11033"/>
                </a:cxn>
                <a:cxn ang="0">
                  <a:pos x="connsiteX11034" y="connsiteY11034"/>
                </a:cxn>
                <a:cxn ang="0">
                  <a:pos x="connsiteX11035" y="connsiteY11035"/>
                </a:cxn>
                <a:cxn ang="0">
                  <a:pos x="connsiteX11036" y="connsiteY11036"/>
                </a:cxn>
                <a:cxn ang="0">
                  <a:pos x="connsiteX11037" y="connsiteY11037"/>
                </a:cxn>
                <a:cxn ang="0">
                  <a:pos x="connsiteX11038" y="connsiteY11038"/>
                </a:cxn>
                <a:cxn ang="0">
                  <a:pos x="connsiteX11039" y="connsiteY11039"/>
                </a:cxn>
                <a:cxn ang="0">
                  <a:pos x="connsiteX11040" y="connsiteY11040"/>
                </a:cxn>
                <a:cxn ang="0">
                  <a:pos x="connsiteX11041" y="connsiteY11041"/>
                </a:cxn>
                <a:cxn ang="0">
                  <a:pos x="connsiteX11042" y="connsiteY11042"/>
                </a:cxn>
                <a:cxn ang="0">
                  <a:pos x="connsiteX11043" y="connsiteY11043"/>
                </a:cxn>
                <a:cxn ang="0">
                  <a:pos x="connsiteX11044" y="connsiteY11044"/>
                </a:cxn>
                <a:cxn ang="0">
                  <a:pos x="connsiteX11045" y="connsiteY11045"/>
                </a:cxn>
                <a:cxn ang="0">
                  <a:pos x="connsiteX11046" y="connsiteY11046"/>
                </a:cxn>
                <a:cxn ang="0">
                  <a:pos x="connsiteX11047" y="connsiteY11047"/>
                </a:cxn>
                <a:cxn ang="0">
                  <a:pos x="connsiteX11048" y="connsiteY11048"/>
                </a:cxn>
                <a:cxn ang="0">
                  <a:pos x="connsiteX11049" y="connsiteY11049"/>
                </a:cxn>
                <a:cxn ang="0">
                  <a:pos x="connsiteX11050" y="connsiteY11050"/>
                </a:cxn>
                <a:cxn ang="0">
                  <a:pos x="connsiteX11051" y="connsiteY11051"/>
                </a:cxn>
                <a:cxn ang="0">
                  <a:pos x="connsiteX11052" y="connsiteY11052"/>
                </a:cxn>
                <a:cxn ang="0">
                  <a:pos x="connsiteX11053" y="connsiteY11053"/>
                </a:cxn>
                <a:cxn ang="0">
                  <a:pos x="connsiteX11054" y="connsiteY11054"/>
                </a:cxn>
                <a:cxn ang="0">
                  <a:pos x="connsiteX11055" y="connsiteY11055"/>
                </a:cxn>
                <a:cxn ang="0">
                  <a:pos x="connsiteX11056" y="connsiteY11056"/>
                </a:cxn>
                <a:cxn ang="0">
                  <a:pos x="connsiteX11057" y="connsiteY11057"/>
                </a:cxn>
                <a:cxn ang="0">
                  <a:pos x="connsiteX11058" y="connsiteY11058"/>
                </a:cxn>
                <a:cxn ang="0">
                  <a:pos x="connsiteX11059" y="connsiteY11059"/>
                </a:cxn>
                <a:cxn ang="0">
                  <a:pos x="connsiteX11060" y="connsiteY11060"/>
                </a:cxn>
                <a:cxn ang="0">
                  <a:pos x="connsiteX11061" y="connsiteY11061"/>
                </a:cxn>
                <a:cxn ang="0">
                  <a:pos x="connsiteX11062" y="connsiteY11062"/>
                </a:cxn>
                <a:cxn ang="0">
                  <a:pos x="connsiteX11063" y="connsiteY11063"/>
                </a:cxn>
                <a:cxn ang="0">
                  <a:pos x="connsiteX11064" y="connsiteY11064"/>
                </a:cxn>
                <a:cxn ang="0">
                  <a:pos x="connsiteX11065" y="connsiteY11065"/>
                </a:cxn>
                <a:cxn ang="0">
                  <a:pos x="connsiteX11066" y="connsiteY11066"/>
                </a:cxn>
                <a:cxn ang="0">
                  <a:pos x="connsiteX11067" y="connsiteY11067"/>
                </a:cxn>
                <a:cxn ang="0">
                  <a:pos x="connsiteX11068" y="connsiteY11068"/>
                </a:cxn>
                <a:cxn ang="0">
                  <a:pos x="connsiteX11069" y="connsiteY11069"/>
                </a:cxn>
                <a:cxn ang="0">
                  <a:pos x="connsiteX11070" y="connsiteY11070"/>
                </a:cxn>
                <a:cxn ang="0">
                  <a:pos x="connsiteX11071" y="connsiteY11071"/>
                </a:cxn>
                <a:cxn ang="0">
                  <a:pos x="connsiteX11072" y="connsiteY11072"/>
                </a:cxn>
                <a:cxn ang="0">
                  <a:pos x="connsiteX11073" y="connsiteY11073"/>
                </a:cxn>
                <a:cxn ang="0">
                  <a:pos x="connsiteX11074" y="connsiteY11074"/>
                </a:cxn>
                <a:cxn ang="0">
                  <a:pos x="connsiteX11075" y="connsiteY11075"/>
                </a:cxn>
                <a:cxn ang="0">
                  <a:pos x="connsiteX11076" y="connsiteY11076"/>
                </a:cxn>
                <a:cxn ang="0">
                  <a:pos x="connsiteX11077" y="connsiteY11077"/>
                </a:cxn>
                <a:cxn ang="0">
                  <a:pos x="connsiteX11078" y="connsiteY11078"/>
                </a:cxn>
                <a:cxn ang="0">
                  <a:pos x="connsiteX11079" y="connsiteY11079"/>
                </a:cxn>
                <a:cxn ang="0">
                  <a:pos x="connsiteX11080" y="connsiteY11080"/>
                </a:cxn>
                <a:cxn ang="0">
                  <a:pos x="connsiteX11081" y="connsiteY11081"/>
                </a:cxn>
                <a:cxn ang="0">
                  <a:pos x="connsiteX11082" y="connsiteY11082"/>
                </a:cxn>
                <a:cxn ang="0">
                  <a:pos x="connsiteX11083" y="connsiteY11083"/>
                </a:cxn>
                <a:cxn ang="0">
                  <a:pos x="connsiteX11084" y="connsiteY11084"/>
                </a:cxn>
                <a:cxn ang="0">
                  <a:pos x="connsiteX11085" y="connsiteY11085"/>
                </a:cxn>
                <a:cxn ang="0">
                  <a:pos x="connsiteX11086" y="connsiteY11086"/>
                </a:cxn>
                <a:cxn ang="0">
                  <a:pos x="connsiteX11087" y="connsiteY11087"/>
                </a:cxn>
                <a:cxn ang="0">
                  <a:pos x="connsiteX11088" y="connsiteY11088"/>
                </a:cxn>
                <a:cxn ang="0">
                  <a:pos x="connsiteX11089" y="connsiteY11089"/>
                </a:cxn>
                <a:cxn ang="0">
                  <a:pos x="connsiteX11090" y="connsiteY11090"/>
                </a:cxn>
                <a:cxn ang="0">
                  <a:pos x="connsiteX11091" y="connsiteY11091"/>
                </a:cxn>
                <a:cxn ang="0">
                  <a:pos x="connsiteX11092" y="connsiteY11092"/>
                </a:cxn>
                <a:cxn ang="0">
                  <a:pos x="connsiteX11093" y="connsiteY11093"/>
                </a:cxn>
                <a:cxn ang="0">
                  <a:pos x="connsiteX11094" y="connsiteY11094"/>
                </a:cxn>
                <a:cxn ang="0">
                  <a:pos x="connsiteX11095" y="connsiteY11095"/>
                </a:cxn>
                <a:cxn ang="0">
                  <a:pos x="connsiteX11096" y="connsiteY11096"/>
                </a:cxn>
                <a:cxn ang="0">
                  <a:pos x="connsiteX11097" y="connsiteY11097"/>
                </a:cxn>
                <a:cxn ang="0">
                  <a:pos x="connsiteX11098" y="connsiteY11098"/>
                </a:cxn>
                <a:cxn ang="0">
                  <a:pos x="connsiteX11099" y="connsiteY11099"/>
                </a:cxn>
                <a:cxn ang="0">
                  <a:pos x="connsiteX11100" y="connsiteY11100"/>
                </a:cxn>
                <a:cxn ang="0">
                  <a:pos x="connsiteX11101" y="connsiteY11101"/>
                </a:cxn>
                <a:cxn ang="0">
                  <a:pos x="connsiteX11102" y="connsiteY11102"/>
                </a:cxn>
                <a:cxn ang="0">
                  <a:pos x="connsiteX11103" y="connsiteY11103"/>
                </a:cxn>
                <a:cxn ang="0">
                  <a:pos x="connsiteX11104" y="connsiteY11104"/>
                </a:cxn>
                <a:cxn ang="0">
                  <a:pos x="connsiteX11105" y="connsiteY11105"/>
                </a:cxn>
                <a:cxn ang="0">
                  <a:pos x="connsiteX11106" y="connsiteY11106"/>
                </a:cxn>
                <a:cxn ang="0">
                  <a:pos x="connsiteX11107" y="connsiteY11107"/>
                </a:cxn>
                <a:cxn ang="0">
                  <a:pos x="connsiteX11108" y="connsiteY11108"/>
                </a:cxn>
                <a:cxn ang="0">
                  <a:pos x="connsiteX11109" y="connsiteY11109"/>
                </a:cxn>
                <a:cxn ang="0">
                  <a:pos x="connsiteX11110" y="connsiteY11110"/>
                </a:cxn>
                <a:cxn ang="0">
                  <a:pos x="connsiteX11111" y="connsiteY11111"/>
                </a:cxn>
                <a:cxn ang="0">
                  <a:pos x="connsiteX11112" y="connsiteY11112"/>
                </a:cxn>
                <a:cxn ang="0">
                  <a:pos x="connsiteX11113" y="connsiteY11113"/>
                </a:cxn>
                <a:cxn ang="0">
                  <a:pos x="connsiteX11114" y="connsiteY11114"/>
                </a:cxn>
                <a:cxn ang="0">
                  <a:pos x="connsiteX11115" y="connsiteY11115"/>
                </a:cxn>
                <a:cxn ang="0">
                  <a:pos x="connsiteX11116" y="connsiteY11116"/>
                </a:cxn>
                <a:cxn ang="0">
                  <a:pos x="connsiteX11117" y="connsiteY11117"/>
                </a:cxn>
                <a:cxn ang="0">
                  <a:pos x="connsiteX11118" y="connsiteY11118"/>
                </a:cxn>
                <a:cxn ang="0">
                  <a:pos x="connsiteX11119" y="connsiteY11119"/>
                </a:cxn>
                <a:cxn ang="0">
                  <a:pos x="connsiteX11120" y="connsiteY11120"/>
                </a:cxn>
                <a:cxn ang="0">
                  <a:pos x="connsiteX11121" y="connsiteY11121"/>
                </a:cxn>
                <a:cxn ang="0">
                  <a:pos x="connsiteX11122" y="connsiteY11122"/>
                </a:cxn>
                <a:cxn ang="0">
                  <a:pos x="connsiteX11123" y="connsiteY11123"/>
                </a:cxn>
                <a:cxn ang="0">
                  <a:pos x="connsiteX11124" y="connsiteY11124"/>
                </a:cxn>
                <a:cxn ang="0">
                  <a:pos x="connsiteX11125" y="connsiteY11125"/>
                </a:cxn>
                <a:cxn ang="0">
                  <a:pos x="connsiteX11126" y="connsiteY11126"/>
                </a:cxn>
                <a:cxn ang="0">
                  <a:pos x="connsiteX11127" y="connsiteY11127"/>
                </a:cxn>
                <a:cxn ang="0">
                  <a:pos x="connsiteX11128" y="connsiteY11128"/>
                </a:cxn>
                <a:cxn ang="0">
                  <a:pos x="connsiteX11129" y="connsiteY11129"/>
                </a:cxn>
                <a:cxn ang="0">
                  <a:pos x="connsiteX11130" y="connsiteY11130"/>
                </a:cxn>
                <a:cxn ang="0">
                  <a:pos x="connsiteX11131" y="connsiteY11131"/>
                </a:cxn>
                <a:cxn ang="0">
                  <a:pos x="connsiteX11132" y="connsiteY11132"/>
                </a:cxn>
                <a:cxn ang="0">
                  <a:pos x="connsiteX11133" y="connsiteY11133"/>
                </a:cxn>
                <a:cxn ang="0">
                  <a:pos x="connsiteX11134" y="connsiteY11134"/>
                </a:cxn>
                <a:cxn ang="0">
                  <a:pos x="connsiteX11135" y="connsiteY11135"/>
                </a:cxn>
                <a:cxn ang="0">
                  <a:pos x="connsiteX11136" y="connsiteY11136"/>
                </a:cxn>
                <a:cxn ang="0">
                  <a:pos x="connsiteX11137" y="connsiteY11137"/>
                </a:cxn>
                <a:cxn ang="0">
                  <a:pos x="connsiteX11138" y="connsiteY11138"/>
                </a:cxn>
                <a:cxn ang="0">
                  <a:pos x="connsiteX11139" y="connsiteY11139"/>
                </a:cxn>
                <a:cxn ang="0">
                  <a:pos x="connsiteX11140" y="connsiteY11140"/>
                </a:cxn>
                <a:cxn ang="0">
                  <a:pos x="connsiteX11141" y="connsiteY11141"/>
                </a:cxn>
                <a:cxn ang="0">
                  <a:pos x="connsiteX11142" y="connsiteY11142"/>
                </a:cxn>
                <a:cxn ang="0">
                  <a:pos x="connsiteX11143" y="connsiteY11143"/>
                </a:cxn>
                <a:cxn ang="0">
                  <a:pos x="connsiteX11144" y="connsiteY11144"/>
                </a:cxn>
                <a:cxn ang="0">
                  <a:pos x="connsiteX11145" y="connsiteY11145"/>
                </a:cxn>
                <a:cxn ang="0">
                  <a:pos x="connsiteX11146" y="connsiteY11146"/>
                </a:cxn>
                <a:cxn ang="0">
                  <a:pos x="connsiteX11147" y="connsiteY11147"/>
                </a:cxn>
                <a:cxn ang="0">
                  <a:pos x="connsiteX11148" y="connsiteY11148"/>
                </a:cxn>
                <a:cxn ang="0">
                  <a:pos x="connsiteX11149" y="connsiteY11149"/>
                </a:cxn>
                <a:cxn ang="0">
                  <a:pos x="connsiteX11150" y="connsiteY11150"/>
                </a:cxn>
                <a:cxn ang="0">
                  <a:pos x="connsiteX11151" y="connsiteY11151"/>
                </a:cxn>
                <a:cxn ang="0">
                  <a:pos x="connsiteX11152" y="connsiteY11152"/>
                </a:cxn>
                <a:cxn ang="0">
                  <a:pos x="connsiteX11153" y="connsiteY11153"/>
                </a:cxn>
                <a:cxn ang="0">
                  <a:pos x="connsiteX11154" y="connsiteY11154"/>
                </a:cxn>
                <a:cxn ang="0">
                  <a:pos x="connsiteX11155" y="connsiteY11155"/>
                </a:cxn>
                <a:cxn ang="0">
                  <a:pos x="connsiteX11156" y="connsiteY11156"/>
                </a:cxn>
                <a:cxn ang="0">
                  <a:pos x="connsiteX11157" y="connsiteY11157"/>
                </a:cxn>
                <a:cxn ang="0">
                  <a:pos x="connsiteX11158" y="connsiteY11158"/>
                </a:cxn>
                <a:cxn ang="0">
                  <a:pos x="connsiteX11159" y="connsiteY11159"/>
                </a:cxn>
                <a:cxn ang="0">
                  <a:pos x="connsiteX11160" y="connsiteY11160"/>
                </a:cxn>
                <a:cxn ang="0">
                  <a:pos x="connsiteX11161" y="connsiteY11161"/>
                </a:cxn>
                <a:cxn ang="0">
                  <a:pos x="connsiteX11162" y="connsiteY11162"/>
                </a:cxn>
                <a:cxn ang="0">
                  <a:pos x="connsiteX11163" y="connsiteY11163"/>
                </a:cxn>
                <a:cxn ang="0">
                  <a:pos x="connsiteX11164" y="connsiteY11164"/>
                </a:cxn>
                <a:cxn ang="0">
                  <a:pos x="connsiteX11165" y="connsiteY11165"/>
                </a:cxn>
                <a:cxn ang="0">
                  <a:pos x="connsiteX11166" y="connsiteY11166"/>
                </a:cxn>
                <a:cxn ang="0">
                  <a:pos x="connsiteX11167" y="connsiteY11167"/>
                </a:cxn>
                <a:cxn ang="0">
                  <a:pos x="connsiteX11168" y="connsiteY11168"/>
                </a:cxn>
                <a:cxn ang="0">
                  <a:pos x="connsiteX11169" y="connsiteY11169"/>
                </a:cxn>
                <a:cxn ang="0">
                  <a:pos x="connsiteX11170" y="connsiteY11170"/>
                </a:cxn>
                <a:cxn ang="0">
                  <a:pos x="connsiteX11171" y="connsiteY11171"/>
                </a:cxn>
                <a:cxn ang="0">
                  <a:pos x="connsiteX11172" y="connsiteY11172"/>
                </a:cxn>
                <a:cxn ang="0">
                  <a:pos x="connsiteX11173" y="connsiteY11173"/>
                </a:cxn>
                <a:cxn ang="0">
                  <a:pos x="connsiteX11174" y="connsiteY11174"/>
                </a:cxn>
                <a:cxn ang="0">
                  <a:pos x="connsiteX11175" y="connsiteY11175"/>
                </a:cxn>
                <a:cxn ang="0">
                  <a:pos x="connsiteX11176" y="connsiteY11176"/>
                </a:cxn>
                <a:cxn ang="0">
                  <a:pos x="connsiteX11177" y="connsiteY11177"/>
                </a:cxn>
                <a:cxn ang="0">
                  <a:pos x="connsiteX11178" y="connsiteY11178"/>
                </a:cxn>
                <a:cxn ang="0">
                  <a:pos x="connsiteX11179" y="connsiteY11179"/>
                </a:cxn>
                <a:cxn ang="0">
                  <a:pos x="connsiteX11180" y="connsiteY11180"/>
                </a:cxn>
                <a:cxn ang="0">
                  <a:pos x="connsiteX11181" y="connsiteY11181"/>
                </a:cxn>
                <a:cxn ang="0">
                  <a:pos x="connsiteX11182" y="connsiteY11182"/>
                </a:cxn>
                <a:cxn ang="0">
                  <a:pos x="connsiteX11183" y="connsiteY11183"/>
                </a:cxn>
                <a:cxn ang="0">
                  <a:pos x="connsiteX11184" y="connsiteY11184"/>
                </a:cxn>
                <a:cxn ang="0">
                  <a:pos x="connsiteX11185" y="connsiteY11185"/>
                </a:cxn>
                <a:cxn ang="0">
                  <a:pos x="connsiteX11186" y="connsiteY11186"/>
                </a:cxn>
                <a:cxn ang="0">
                  <a:pos x="connsiteX11187" y="connsiteY11187"/>
                </a:cxn>
                <a:cxn ang="0">
                  <a:pos x="connsiteX11188" y="connsiteY11188"/>
                </a:cxn>
                <a:cxn ang="0">
                  <a:pos x="connsiteX11189" y="connsiteY11189"/>
                </a:cxn>
                <a:cxn ang="0">
                  <a:pos x="connsiteX11190" y="connsiteY11190"/>
                </a:cxn>
                <a:cxn ang="0">
                  <a:pos x="connsiteX11191" y="connsiteY11191"/>
                </a:cxn>
                <a:cxn ang="0">
                  <a:pos x="connsiteX11192" y="connsiteY11192"/>
                </a:cxn>
                <a:cxn ang="0">
                  <a:pos x="connsiteX11193" y="connsiteY11193"/>
                </a:cxn>
                <a:cxn ang="0">
                  <a:pos x="connsiteX11194" y="connsiteY11194"/>
                </a:cxn>
                <a:cxn ang="0">
                  <a:pos x="connsiteX11195" y="connsiteY11195"/>
                </a:cxn>
                <a:cxn ang="0">
                  <a:pos x="connsiteX11196" y="connsiteY11196"/>
                </a:cxn>
                <a:cxn ang="0">
                  <a:pos x="connsiteX11197" y="connsiteY11197"/>
                </a:cxn>
                <a:cxn ang="0">
                  <a:pos x="connsiteX11198" y="connsiteY11198"/>
                </a:cxn>
                <a:cxn ang="0">
                  <a:pos x="connsiteX11199" y="connsiteY11199"/>
                </a:cxn>
                <a:cxn ang="0">
                  <a:pos x="connsiteX11200" y="connsiteY11200"/>
                </a:cxn>
                <a:cxn ang="0">
                  <a:pos x="connsiteX11201" y="connsiteY11201"/>
                </a:cxn>
                <a:cxn ang="0">
                  <a:pos x="connsiteX11202" y="connsiteY11202"/>
                </a:cxn>
                <a:cxn ang="0">
                  <a:pos x="connsiteX11203" y="connsiteY11203"/>
                </a:cxn>
                <a:cxn ang="0">
                  <a:pos x="connsiteX11204" y="connsiteY11204"/>
                </a:cxn>
                <a:cxn ang="0">
                  <a:pos x="connsiteX11205" y="connsiteY11205"/>
                </a:cxn>
                <a:cxn ang="0">
                  <a:pos x="connsiteX11206" y="connsiteY11206"/>
                </a:cxn>
                <a:cxn ang="0">
                  <a:pos x="connsiteX11207" y="connsiteY11207"/>
                </a:cxn>
                <a:cxn ang="0">
                  <a:pos x="connsiteX11208" y="connsiteY11208"/>
                </a:cxn>
                <a:cxn ang="0">
                  <a:pos x="connsiteX11209" y="connsiteY11209"/>
                </a:cxn>
                <a:cxn ang="0">
                  <a:pos x="connsiteX11210" y="connsiteY11210"/>
                </a:cxn>
                <a:cxn ang="0">
                  <a:pos x="connsiteX11211" y="connsiteY11211"/>
                </a:cxn>
                <a:cxn ang="0">
                  <a:pos x="connsiteX11212" y="connsiteY11212"/>
                </a:cxn>
                <a:cxn ang="0">
                  <a:pos x="connsiteX11213" y="connsiteY11213"/>
                </a:cxn>
                <a:cxn ang="0">
                  <a:pos x="connsiteX11214" y="connsiteY11214"/>
                </a:cxn>
                <a:cxn ang="0">
                  <a:pos x="connsiteX11215" y="connsiteY11215"/>
                </a:cxn>
                <a:cxn ang="0">
                  <a:pos x="connsiteX11216" y="connsiteY11216"/>
                </a:cxn>
                <a:cxn ang="0">
                  <a:pos x="connsiteX11217" y="connsiteY11217"/>
                </a:cxn>
                <a:cxn ang="0">
                  <a:pos x="connsiteX11218" y="connsiteY11218"/>
                </a:cxn>
                <a:cxn ang="0">
                  <a:pos x="connsiteX11219" y="connsiteY11219"/>
                </a:cxn>
                <a:cxn ang="0">
                  <a:pos x="connsiteX11220" y="connsiteY11220"/>
                </a:cxn>
                <a:cxn ang="0">
                  <a:pos x="connsiteX11221" y="connsiteY11221"/>
                </a:cxn>
                <a:cxn ang="0">
                  <a:pos x="connsiteX11222" y="connsiteY11222"/>
                </a:cxn>
                <a:cxn ang="0">
                  <a:pos x="connsiteX11223" y="connsiteY11223"/>
                </a:cxn>
                <a:cxn ang="0">
                  <a:pos x="connsiteX11224" y="connsiteY11224"/>
                </a:cxn>
                <a:cxn ang="0">
                  <a:pos x="connsiteX11225" y="connsiteY11225"/>
                </a:cxn>
                <a:cxn ang="0">
                  <a:pos x="connsiteX11226" y="connsiteY11226"/>
                </a:cxn>
                <a:cxn ang="0">
                  <a:pos x="connsiteX11227" y="connsiteY11227"/>
                </a:cxn>
                <a:cxn ang="0">
                  <a:pos x="connsiteX11228" y="connsiteY11228"/>
                </a:cxn>
                <a:cxn ang="0">
                  <a:pos x="connsiteX11229" y="connsiteY11229"/>
                </a:cxn>
                <a:cxn ang="0">
                  <a:pos x="connsiteX11230" y="connsiteY11230"/>
                </a:cxn>
                <a:cxn ang="0">
                  <a:pos x="connsiteX11231" y="connsiteY11231"/>
                </a:cxn>
                <a:cxn ang="0">
                  <a:pos x="connsiteX11232" y="connsiteY11232"/>
                </a:cxn>
                <a:cxn ang="0">
                  <a:pos x="connsiteX11233" y="connsiteY11233"/>
                </a:cxn>
                <a:cxn ang="0">
                  <a:pos x="connsiteX11234" y="connsiteY11234"/>
                </a:cxn>
                <a:cxn ang="0">
                  <a:pos x="connsiteX11235" y="connsiteY11235"/>
                </a:cxn>
                <a:cxn ang="0">
                  <a:pos x="connsiteX11236" y="connsiteY11236"/>
                </a:cxn>
                <a:cxn ang="0">
                  <a:pos x="connsiteX11237" y="connsiteY11237"/>
                </a:cxn>
                <a:cxn ang="0">
                  <a:pos x="connsiteX11238" y="connsiteY11238"/>
                </a:cxn>
                <a:cxn ang="0">
                  <a:pos x="connsiteX11239" y="connsiteY11239"/>
                </a:cxn>
                <a:cxn ang="0">
                  <a:pos x="connsiteX11240" y="connsiteY11240"/>
                </a:cxn>
                <a:cxn ang="0">
                  <a:pos x="connsiteX11241" y="connsiteY11241"/>
                </a:cxn>
                <a:cxn ang="0">
                  <a:pos x="connsiteX11242" y="connsiteY11242"/>
                </a:cxn>
                <a:cxn ang="0">
                  <a:pos x="connsiteX11243" y="connsiteY11243"/>
                </a:cxn>
                <a:cxn ang="0">
                  <a:pos x="connsiteX11244" y="connsiteY11244"/>
                </a:cxn>
                <a:cxn ang="0">
                  <a:pos x="connsiteX11245" y="connsiteY11245"/>
                </a:cxn>
                <a:cxn ang="0">
                  <a:pos x="connsiteX11246" y="connsiteY11246"/>
                </a:cxn>
                <a:cxn ang="0">
                  <a:pos x="connsiteX11247" y="connsiteY11247"/>
                </a:cxn>
                <a:cxn ang="0">
                  <a:pos x="connsiteX11248" y="connsiteY11248"/>
                </a:cxn>
                <a:cxn ang="0">
                  <a:pos x="connsiteX11249" y="connsiteY11249"/>
                </a:cxn>
                <a:cxn ang="0">
                  <a:pos x="connsiteX11250" y="connsiteY11250"/>
                </a:cxn>
                <a:cxn ang="0">
                  <a:pos x="connsiteX11251" y="connsiteY11251"/>
                </a:cxn>
                <a:cxn ang="0">
                  <a:pos x="connsiteX11252" y="connsiteY11252"/>
                </a:cxn>
                <a:cxn ang="0">
                  <a:pos x="connsiteX11253" y="connsiteY11253"/>
                </a:cxn>
                <a:cxn ang="0">
                  <a:pos x="connsiteX11254" y="connsiteY11254"/>
                </a:cxn>
                <a:cxn ang="0">
                  <a:pos x="connsiteX11255" y="connsiteY11255"/>
                </a:cxn>
                <a:cxn ang="0">
                  <a:pos x="connsiteX11256" y="connsiteY11256"/>
                </a:cxn>
                <a:cxn ang="0">
                  <a:pos x="connsiteX11257" y="connsiteY11257"/>
                </a:cxn>
                <a:cxn ang="0">
                  <a:pos x="connsiteX11258" y="connsiteY11258"/>
                </a:cxn>
                <a:cxn ang="0">
                  <a:pos x="connsiteX11259" y="connsiteY11259"/>
                </a:cxn>
                <a:cxn ang="0">
                  <a:pos x="connsiteX11260" y="connsiteY11260"/>
                </a:cxn>
                <a:cxn ang="0">
                  <a:pos x="connsiteX11261" y="connsiteY11261"/>
                </a:cxn>
                <a:cxn ang="0">
                  <a:pos x="connsiteX11262" y="connsiteY11262"/>
                </a:cxn>
                <a:cxn ang="0">
                  <a:pos x="connsiteX11263" y="connsiteY11263"/>
                </a:cxn>
                <a:cxn ang="0">
                  <a:pos x="connsiteX11264" y="connsiteY11264"/>
                </a:cxn>
                <a:cxn ang="0">
                  <a:pos x="connsiteX11265" y="connsiteY11265"/>
                </a:cxn>
                <a:cxn ang="0">
                  <a:pos x="connsiteX11266" y="connsiteY11266"/>
                </a:cxn>
                <a:cxn ang="0">
                  <a:pos x="connsiteX11267" y="connsiteY11267"/>
                </a:cxn>
                <a:cxn ang="0">
                  <a:pos x="connsiteX11268" y="connsiteY11268"/>
                </a:cxn>
                <a:cxn ang="0">
                  <a:pos x="connsiteX11269" y="connsiteY11269"/>
                </a:cxn>
                <a:cxn ang="0">
                  <a:pos x="connsiteX11270" y="connsiteY11270"/>
                </a:cxn>
                <a:cxn ang="0">
                  <a:pos x="connsiteX11271" y="connsiteY11271"/>
                </a:cxn>
                <a:cxn ang="0">
                  <a:pos x="connsiteX11272" y="connsiteY11272"/>
                </a:cxn>
                <a:cxn ang="0">
                  <a:pos x="connsiteX11273" y="connsiteY11273"/>
                </a:cxn>
                <a:cxn ang="0">
                  <a:pos x="connsiteX11274" y="connsiteY11274"/>
                </a:cxn>
                <a:cxn ang="0">
                  <a:pos x="connsiteX11275" y="connsiteY11275"/>
                </a:cxn>
                <a:cxn ang="0">
                  <a:pos x="connsiteX11276" y="connsiteY11276"/>
                </a:cxn>
                <a:cxn ang="0">
                  <a:pos x="connsiteX11277" y="connsiteY11277"/>
                </a:cxn>
                <a:cxn ang="0">
                  <a:pos x="connsiteX11278" y="connsiteY11278"/>
                </a:cxn>
                <a:cxn ang="0">
                  <a:pos x="connsiteX11279" y="connsiteY11279"/>
                </a:cxn>
                <a:cxn ang="0">
                  <a:pos x="connsiteX11280" y="connsiteY11280"/>
                </a:cxn>
                <a:cxn ang="0">
                  <a:pos x="connsiteX11281" y="connsiteY11281"/>
                </a:cxn>
                <a:cxn ang="0">
                  <a:pos x="connsiteX11282" y="connsiteY11282"/>
                </a:cxn>
                <a:cxn ang="0">
                  <a:pos x="connsiteX11283" y="connsiteY11283"/>
                </a:cxn>
                <a:cxn ang="0">
                  <a:pos x="connsiteX11284" y="connsiteY11284"/>
                </a:cxn>
                <a:cxn ang="0">
                  <a:pos x="connsiteX11285" y="connsiteY11285"/>
                </a:cxn>
                <a:cxn ang="0">
                  <a:pos x="connsiteX11286" y="connsiteY11286"/>
                </a:cxn>
                <a:cxn ang="0">
                  <a:pos x="connsiteX11287" y="connsiteY11287"/>
                </a:cxn>
                <a:cxn ang="0">
                  <a:pos x="connsiteX11288" y="connsiteY11288"/>
                </a:cxn>
                <a:cxn ang="0">
                  <a:pos x="connsiteX11289" y="connsiteY11289"/>
                </a:cxn>
                <a:cxn ang="0">
                  <a:pos x="connsiteX11290" y="connsiteY11290"/>
                </a:cxn>
                <a:cxn ang="0">
                  <a:pos x="connsiteX11291" y="connsiteY11291"/>
                </a:cxn>
                <a:cxn ang="0">
                  <a:pos x="connsiteX11292" y="connsiteY11292"/>
                </a:cxn>
                <a:cxn ang="0">
                  <a:pos x="connsiteX11293" y="connsiteY11293"/>
                </a:cxn>
                <a:cxn ang="0">
                  <a:pos x="connsiteX11294" y="connsiteY11294"/>
                </a:cxn>
                <a:cxn ang="0">
                  <a:pos x="connsiteX11295" y="connsiteY11295"/>
                </a:cxn>
                <a:cxn ang="0">
                  <a:pos x="connsiteX11296" y="connsiteY11296"/>
                </a:cxn>
                <a:cxn ang="0">
                  <a:pos x="connsiteX11297" y="connsiteY11297"/>
                </a:cxn>
                <a:cxn ang="0">
                  <a:pos x="connsiteX11298" y="connsiteY11298"/>
                </a:cxn>
                <a:cxn ang="0">
                  <a:pos x="connsiteX11299" y="connsiteY11299"/>
                </a:cxn>
                <a:cxn ang="0">
                  <a:pos x="connsiteX11300" y="connsiteY11300"/>
                </a:cxn>
                <a:cxn ang="0">
                  <a:pos x="connsiteX11301" y="connsiteY11301"/>
                </a:cxn>
                <a:cxn ang="0">
                  <a:pos x="connsiteX11302" y="connsiteY11302"/>
                </a:cxn>
                <a:cxn ang="0">
                  <a:pos x="connsiteX11303" y="connsiteY11303"/>
                </a:cxn>
                <a:cxn ang="0">
                  <a:pos x="connsiteX11304" y="connsiteY11304"/>
                </a:cxn>
                <a:cxn ang="0">
                  <a:pos x="connsiteX11305" y="connsiteY11305"/>
                </a:cxn>
                <a:cxn ang="0">
                  <a:pos x="connsiteX11306" y="connsiteY11306"/>
                </a:cxn>
                <a:cxn ang="0">
                  <a:pos x="connsiteX11307" y="connsiteY11307"/>
                </a:cxn>
                <a:cxn ang="0">
                  <a:pos x="connsiteX11308" y="connsiteY11308"/>
                </a:cxn>
                <a:cxn ang="0">
                  <a:pos x="connsiteX11309" y="connsiteY11309"/>
                </a:cxn>
                <a:cxn ang="0">
                  <a:pos x="connsiteX11310" y="connsiteY11310"/>
                </a:cxn>
                <a:cxn ang="0">
                  <a:pos x="connsiteX11311" y="connsiteY11311"/>
                </a:cxn>
                <a:cxn ang="0">
                  <a:pos x="connsiteX11312" y="connsiteY11312"/>
                </a:cxn>
                <a:cxn ang="0">
                  <a:pos x="connsiteX11313" y="connsiteY11313"/>
                </a:cxn>
                <a:cxn ang="0">
                  <a:pos x="connsiteX11314" y="connsiteY11314"/>
                </a:cxn>
                <a:cxn ang="0">
                  <a:pos x="connsiteX11315" y="connsiteY11315"/>
                </a:cxn>
                <a:cxn ang="0">
                  <a:pos x="connsiteX11316" y="connsiteY11316"/>
                </a:cxn>
                <a:cxn ang="0">
                  <a:pos x="connsiteX11317" y="connsiteY11317"/>
                </a:cxn>
                <a:cxn ang="0">
                  <a:pos x="connsiteX11318" y="connsiteY11318"/>
                </a:cxn>
                <a:cxn ang="0">
                  <a:pos x="connsiteX11319" y="connsiteY11319"/>
                </a:cxn>
                <a:cxn ang="0">
                  <a:pos x="connsiteX11320" y="connsiteY11320"/>
                </a:cxn>
                <a:cxn ang="0">
                  <a:pos x="connsiteX11321" y="connsiteY11321"/>
                </a:cxn>
                <a:cxn ang="0">
                  <a:pos x="connsiteX11322" y="connsiteY11322"/>
                </a:cxn>
                <a:cxn ang="0">
                  <a:pos x="connsiteX11323" y="connsiteY11323"/>
                </a:cxn>
                <a:cxn ang="0">
                  <a:pos x="connsiteX11324" y="connsiteY11324"/>
                </a:cxn>
                <a:cxn ang="0">
                  <a:pos x="connsiteX11325" y="connsiteY11325"/>
                </a:cxn>
                <a:cxn ang="0">
                  <a:pos x="connsiteX11326" y="connsiteY11326"/>
                </a:cxn>
                <a:cxn ang="0">
                  <a:pos x="connsiteX11327" y="connsiteY11327"/>
                </a:cxn>
                <a:cxn ang="0">
                  <a:pos x="connsiteX11328" y="connsiteY11328"/>
                </a:cxn>
                <a:cxn ang="0">
                  <a:pos x="connsiteX11329" y="connsiteY11329"/>
                </a:cxn>
                <a:cxn ang="0">
                  <a:pos x="connsiteX11330" y="connsiteY11330"/>
                </a:cxn>
                <a:cxn ang="0">
                  <a:pos x="connsiteX11331" y="connsiteY11331"/>
                </a:cxn>
                <a:cxn ang="0">
                  <a:pos x="connsiteX11332" y="connsiteY11332"/>
                </a:cxn>
                <a:cxn ang="0">
                  <a:pos x="connsiteX11333" y="connsiteY11333"/>
                </a:cxn>
                <a:cxn ang="0">
                  <a:pos x="connsiteX11334" y="connsiteY11334"/>
                </a:cxn>
                <a:cxn ang="0">
                  <a:pos x="connsiteX11335" y="connsiteY11335"/>
                </a:cxn>
                <a:cxn ang="0">
                  <a:pos x="connsiteX11336" y="connsiteY11336"/>
                </a:cxn>
                <a:cxn ang="0">
                  <a:pos x="connsiteX11337" y="connsiteY11337"/>
                </a:cxn>
                <a:cxn ang="0">
                  <a:pos x="connsiteX11338" y="connsiteY11338"/>
                </a:cxn>
                <a:cxn ang="0">
                  <a:pos x="connsiteX11339" y="connsiteY11339"/>
                </a:cxn>
                <a:cxn ang="0">
                  <a:pos x="connsiteX11340" y="connsiteY11340"/>
                </a:cxn>
                <a:cxn ang="0">
                  <a:pos x="connsiteX11341" y="connsiteY11341"/>
                </a:cxn>
                <a:cxn ang="0">
                  <a:pos x="connsiteX11342" y="connsiteY11342"/>
                </a:cxn>
                <a:cxn ang="0">
                  <a:pos x="connsiteX11343" y="connsiteY11343"/>
                </a:cxn>
                <a:cxn ang="0">
                  <a:pos x="connsiteX11344" y="connsiteY11344"/>
                </a:cxn>
                <a:cxn ang="0">
                  <a:pos x="connsiteX11345" y="connsiteY11345"/>
                </a:cxn>
                <a:cxn ang="0">
                  <a:pos x="connsiteX11346" y="connsiteY11346"/>
                </a:cxn>
                <a:cxn ang="0">
                  <a:pos x="connsiteX11347" y="connsiteY11347"/>
                </a:cxn>
                <a:cxn ang="0">
                  <a:pos x="connsiteX11348" y="connsiteY11348"/>
                </a:cxn>
                <a:cxn ang="0">
                  <a:pos x="connsiteX11349" y="connsiteY11349"/>
                </a:cxn>
                <a:cxn ang="0">
                  <a:pos x="connsiteX11350" y="connsiteY11350"/>
                </a:cxn>
                <a:cxn ang="0">
                  <a:pos x="connsiteX11351" y="connsiteY11351"/>
                </a:cxn>
                <a:cxn ang="0">
                  <a:pos x="connsiteX11352" y="connsiteY11352"/>
                </a:cxn>
                <a:cxn ang="0">
                  <a:pos x="connsiteX11353" y="connsiteY11353"/>
                </a:cxn>
                <a:cxn ang="0">
                  <a:pos x="connsiteX11354" y="connsiteY11354"/>
                </a:cxn>
                <a:cxn ang="0">
                  <a:pos x="connsiteX11355" y="connsiteY11355"/>
                </a:cxn>
                <a:cxn ang="0">
                  <a:pos x="connsiteX11356" y="connsiteY11356"/>
                </a:cxn>
                <a:cxn ang="0">
                  <a:pos x="connsiteX11357" y="connsiteY11357"/>
                </a:cxn>
                <a:cxn ang="0">
                  <a:pos x="connsiteX11358" y="connsiteY11358"/>
                </a:cxn>
                <a:cxn ang="0">
                  <a:pos x="connsiteX11359" y="connsiteY11359"/>
                </a:cxn>
                <a:cxn ang="0">
                  <a:pos x="connsiteX11360" y="connsiteY11360"/>
                </a:cxn>
                <a:cxn ang="0">
                  <a:pos x="connsiteX11361" y="connsiteY11361"/>
                </a:cxn>
                <a:cxn ang="0">
                  <a:pos x="connsiteX11362" y="connsiteY11362"/>
                </a:cxn>
                <a:cxn ang="0">
                  <a:pos x="connsiteX11363" y="connsiteY11363"/>
                </a:cxn>
                <a:cxn ang="0">
                  <a:pos x="connsiteX11364" y="connsiteY11364"/>
                </a:cxn>
                <a:cxn ang="0">
                  <a:pos x="connsiteX11365" y="connsiteY11365"/>
                </a:cxn>
                <a:cxn ang="0">
                  <a:pos x="connsiteX11366" y="connsiteY11366"/>
                </a:cxn>
                <a:cxn ang="0">
                  <a:pos x="connsiteX11367" y="connsiteY11367"/>
                </a:cxn>
                <a:cxn ang="0">
                  <a:pos x="connsiteX11368" y="connsiteY11368"/>
                </a:cxn>
                <a:cxn ang="0">
                  <a:pos x="connsiteX11369" y="connsiteY11369"/>
                </a:cxn>
                <a:cxn ang="0">
                  <a:pos x="connsiteX11370" y="connsiteY11370"/>
                </a:cxn>
                <a:cxn ang="0">
                  <a:pos x="connsiteX11371" y="connsiteY11371"/>
                </a:cxn>
                <a:cxn ang="0">
                  <a:pos x="connsiteX11372" y="connsiteY11372"/>
                </a:cxn>
                <a:cxn ang="0">
                  <a:pos x="connsiteX11373" y="connsiteY11373"/>
                </a:cxn>
                <a:cxn ang="0">
                  <a:pos x="connsiteX11374" y="connsiteY11374"/>
                </a:cxn>
                <a:cxn ang="0">
                  <a:pos x="connsiteX11375" y="connsiteY11375"/>
                </a:cxn>
                <a:cxn ang="0">
                  <a:pos x="connsiteX11376" y="connsiteY11376"/>
                </a:cxn>
                <a:cxn ang="0">
                  <a:pos x="connsiteX11377" y="connsiteY11377"/>
                </a:cxn>
                <a:cxn ang="0">
                  <a:pos x="connsiteX11378" y="connsiteY11378"/>
                </a:cxn>
                <a:cxn ang="0">
                  <a:pos x="connsiteX11379" y="connsiteY11379"/>
                </a:cxn>
                <a:cxn ang="0">
                  <a:pos x="connsiteX11380" y="connsiteY11380"/>
                </a:cxn>
                <a:cxn ang="0">
                  <a:pos x="connsiteX11381" y="connsiteY11381"/>
                </a:cxn>
                <a:cxn ang="0">
                  <a:pos x="connsiteX11382" y="connsiteY11382"/>
                </a:cxn>
                <a:cxn ang="0">
                  <a:pos x="connsiteX11383" y="connsiteY11383"/>
                </a:cxn>
                <a:cxn ang="0">
                  <a:pos x="connsiteX11384" y="connsiteY11384"/>
                </a:cxn>
                <a:cxn ang="0">
                  <a:pos x="connsiteX11385" y="connsiteY11385"/>
                </a:cxn>
                <a:cxn ang="0">
                  <a:pos x="connsiteX11386" y="connsiteY11386"/>
                </a:cxn>
                <a:cxn ang="0">
                  <a:pos x="connsiteX11387" y="connsiteY11387"/>
                </a:cxn>
                <a:cxn ang="0">
                  <a:pos x="connsiteX11388" y="connsiteY11388"/>
                </a:cxn>
                <a:cxn ang="0">
                  <a:pos x="connsiteX11389" y="connsiteY11389"/>
                </a:cxn>
                <a:cxn ang="0">
                  <a:pos x="connsiteX11390" y="connsiteY11390"/>
                </a:cxn>
                <a:cxn ang="0">
                  <a:pos x="connsiteX11391" y="connsiteY11391"/>
                </a:cxn>
                <a:cxn ang="0">
                  <a:pos x="connsiteX11392" y="connsiteY11392"/>
                </a:cxn>
                <a:cxn ang="0">
                  <a:pos x="connsiteX11393" y="connsiteY11393"/>
                </a:cxn>
                <a:cxn ang="0">
                  <a:pos x="connsiteX11394" y="connsiteY11394"/>
                </a:cxn>
                <a:cxn ang="0">
                  <a:pos x="connsiteX11395" y="connsiteY11395"/>
                </a:cxn>
                <a:cxn ang="0">
                  <a:pos x="connsiteX11396" y="connsiteY11396"/>
                </a:cxn>
                <a:cxn ang="0">
                  <a:pos x="connsiteX11397" y="connsiteY11397"/>
                </a:cxn>
                <a:cxn ang="0">
                  <a:pos x="connsiteX11398" y="connsiteY11398"/>
                </a:cxn>
                <a:cxn ang="0">
                  <a:pos x="connsiteX11399" y="connsiteY11399"/>
                </a:cxn>
                <a:cxn ang="0">
                  <a:pos x="connsiteX11400" y="connsiteY11400"/>
                </a:cxn>
                <a:cxn ang="0">
                  <a:pos x="connsiteX11401" y="connsiteY11401"/>
                </a:cxn>
                <a:cxn ang="0">
                  <a:pos x="connsiteX11402" y="connsiteY11402"/>
                </a:cxn>
                <a:cxn ang="0">
                  <a:pos x="connsiteX11403" y="connsiteY11403"/>
                </a:cxn>
                <a:cxn ang="0">
                  <a:pos x="connsiteX11404" y="connsiteY11404"/>
                </a:cxn>
                <a:cxn ang="0">
                  <a:pos x="connsiteX11405" y="connsiteY11405"/>
                </a:cxn>
                <a:cxn ang="0">
                  <a:pos x="connsiteX11406" y="connsiteY11406"/>
                </a:cxn>
                <a:cxn ang="0">
                  <a:pos x="connsiteX11407" y="connsiteY11407"/>
                </a:cxn>
                <a:cxn ang="0">
                  <a:pos x="connsiteX11408" y="connsiteY11408"/>
                </a:cxn>
                <a:cxn ang="0">
                  <a:pos x="connsiteX11409" y="connsiteY11409"/>
                </a:cxn>
                <a:cxn ang="0">
                  <a:pos x="connsiteX11410" y="connsiteY11410"/>
                </a:cxn>
                <a:cxn ang="0">
                  <a:pos x="connsiteX11411" y="connsiteY11411"/>
                </a:cxn>
                <a:cxn ang="0">
                  <a:pos x="connsiteX11412" y="connsiteY11412"/>
                </a:cxn>
                <a:cxn ang="0">
                  <a:pos x="connsiteX11413" y="connsiteY11413"/>
                </a:cxn>
                <a:cxn ang="0">
                  <a:pos x="connsiteX11414" y="connsiteY11414"/>
                </a:cxn>
                <a:cxn ang="0">
                  <a:pos x="connsiteX11415" y="connsiteY11415"/>
                </a:cxn>
                <a:cxn ang="0">
                  <a:pos x="connsiteX11416" y="connsiteY11416"/>
                </a:cxn>
                <a:cxn ang="0">
                  <a:pos x="connsiteX11417" y="connsiteY11417"/>
                </a:cxn>
                <a:cxn ang="0">
                  <a:pos x="connsiteX11418" y="connsiteY11418"/>
                </a:cxn>
                <a:cxn ang="0">
                  <a:pos x="connsiteX11419" y="connsiteY11419"/>
                </a:cxn>
                <a:cxn ang="0">
                  <a:pos x="connsiteX11420" y="connsiteY11420"/>
                </a:cxn>
                <a:cxn ang="0">
                  <a:pos x="connsiteX11421" y="connsiteY11421"/>
                </a:cxn>
                <a:cxn ang="0">
                  <a:pos x="connsiteX11422" y="connsiteY11422"/>
                </a:cxn>
                <a:cxn ang="0">
                  <a:pos x="connsiteX11423" y="connsiteY11423"/>
                </a:cxn>
                <a:cxn ang="0">
                  <a:pos x="connsiteX11424" y="connsiteY11424"/>
                </a:cxn>
                <a:cxn ang="0">
                  <a:pos x="connsiteX11425" y="connsiteY11425"/>
                </a:cxn>
                <a:cxn ang="0">
                  <a:pos x="connsiteX11426" y="connsiteY11426"/>
                </a:cxn>
                <a:cxn ang="0">
                  <a:pos x="connsiteX11427" y="connsiteY11427"/>
                </a:cxn>
                <a:cxn ang="0">
                  <a:pos x="connsiteX11428" y="connsiteY11428"/>
                </a:cxn>
                <a:cxn ang="0">
                  <a:pos x="connsiteX11429" y="connsiteY11429"/>
                </a:cxn>
                <a:cxn ang="0">
                  <a:pos x="connsiteX11430" y="connsiteY11430"/>
                </a:cxn>
                <a:cxn ang="0">
                  <a:pos x="connsiteX11431" y="connsiteY11431"/>
                </a:cxn>
                <a:cxn ang="0">
                  <a:pos x="connsiteX11432" y="connsiteY11432"/>
                </a:cxn>
                <a:cxn ang="0">
                  <a:pos x="connsiteX11433" y="connsiteY11433"/>
                </a:cxn>
                <a:cxn ang="0">
                  <a:pos x="connsiteX11434" y="connsiteY11434"/>
                </a:cxn>
                <a:cxn ang="0">
                  <a:pos x="connsiteX11435" y="connsiteY11435"/>
                </a:cxn>
                <a:cxn ang="0">
                  <a:pos x="connsiteX11436" y="connsiteY11436"/>
                </a:cxn>
                <a:cxn ang="0">
                  <a:pos x="connsiteX11437" y="connsiteY11437"/>
                </a:cxn>
                <a:cxn ang="0">
                  <a:pos x="connsiteX11438" y="connsiteY11438"/>
                </a:cxn>
                <a:cxn ang="0">
                  <a:pos x="connsiteX11439" y="connsiteY11439"/>
                </a:cxn>
                <a:cxn ang="0">
                  <a:pos x="connsiteX11440" y="connsiteY11440"/>
                </a:cxn>
                <a:cxn ang="0">
                  <a:pos x="connsiteX11441" y="connsiteY11441"/>
                </a:cxn>
                <a:cxn ang="0">
                  <a:pos x="connsiteX11442" y="connsiteY11442"/>
                </a:cxn>
                <a:cxn ang="0">
                  <a:pos x="connsiteX11443" y="connsiteY11443"/>
                </a:cxn>
                <a:cxn ang="0">
                  <a:pos x="connsiteX11444" y="connsiteY11444"/>
                </a:cxn>
                <a:cxn ang="0">
                  <a:pos x="connsiteX11445" y="connsiteY11445"/>
                </a:cxn>
                <a:cxn ang="0">
                  <a:pos x="connsiteX11446" y="connsiteY11446"/>
                </a:cxn>
                <a:cxn ang="0">
                  <a:pos x="connsiteX11447" y="connsiteY11447"/>
                </a:cxn>
                <a:cxn ang="0">
                  <a:pos x="connsiteX11448" y="connsiteY11448"/>
                </a:cxn>
                <a:cxn ang="0">
                  <a:pos x="connsiteX11449" y="connsiteY11449"/>
                </a:cxn>
                <a:cxn ang="0">
                  <a:pos x="connsiteX11450" y="connsiteY11450"/>
                </a:cxn>
                <a:cxn ang="0">
                  <a:pos x="connsiteX11451" y="connsiteY11451"/>
                </a:cxn>
                <a:cxn ang="0">
                  <a:pos x="connsiteX11452" y="connsiteY11452"/>
                </a:cxn>
                <a:cxn ang="0">
                  <a:pos x="connsiteX11453" y="connsiteY11453"/>
                </a:cxn>
                <a:cxn ang="0">
                  <a:pos x="connsiteX11454" y="connsiteY11454"/>
                </a:cxn>
                <a:cxn ang="0">
                  <a:pos x="connsiteX11455" y="connsiteY11455"/>
                </a:cxn>
                <a:cxn ang="0">
                  <a:pos x="connsiteX11456" y="connsiteY11456"/>
                </a:cxn>
                <a:cxn ang="0">
                  <a:pos x="connsiteX11457" y="connsiteY11457"/>
                </a:cxn>
                <a:cxn ang="0">
                  <a:pos x="connsiteX11458" y="connsiteY11458"/>
                </a:cxn>
                <a:cxn ang="0">
                  <a:pos x="connsiteX11459" y="connsiteY11459"/>
                </a:cxn>
                <a:cxn ang="0">
                  <a:pos x="connsiteX11460" y="connsiteY11460"/>
                </a:cxn>
                <a:cxn ang="0">
                  <a:pos x="connsiteX11461" y="connsiteY11461"/>
                </a:cxn>
                <a:cxn ang="0">
                  <a:pos x="connsiteX11462" y="connsiteY11462"/>
                </a:cxn>
                <a:cxn ang="0">
                  <a:pos x="connsiteX11463" y="connsiteY11463"/>
                </a:cxn>
                <a:cxn ang="0">
                  <a:pos x="connsiteX11464" y="connsiteY11464"/>
                </a:cxn>
                <a:cxn ang="0">
                  <a:pos x="connsiteX11465" y="connsiteY11465"/>
                </a:cxn>
                <a:cxn ang="0">
                  <a:pos x="connsiteX11466" y="connsiteY11466"/>
                </a:cxn>
                <a:cxn ang="0">
                  <a:pos x="connsiteX11467" y="connsiteY11467"/>
                </a:cxn>
                <a:cxn ang="0">
                  <a:pos x="connsiteX11468" y="connsiteY11468"/>
                </a:cxn>
                <a:cxn ang="0">
                  <a:pos x="connsiteX11469" y="connsiteY11469"/>
                </a:cxn>
                <a:cxn ang="0">
                  <a:pos x="connsiteX11470" y="connsiteY11470"/>
                </a:cxn>
                <a:cxn ang="0">
                  <a:pos x="connsiteX11471" y="connsiteY11471"/>
                </a:cxn>
                <a:cxn ang="0">
                  <a:pos x="connsiteX11472" y="connsiteY11472"/>
                </a:cxn>
                <a:cxn ang="0">
                  <a:pos x="connsiteX11473" y="connsiteY11473"/>
                </a:cxn>
                <a:cxn ang="0">
                  <a:pos x="connsiteX11474" y="connsiteY11474"/>
                </a:cxn>
                <a:cxn ang="0">
                  <a:pos x="connsiteX11475" y="connsiteY11475"/>
                </a:cxn>
                <a:cxn ang="0">
                  <a:pos x="connsiteX11476" y="connsiteY11476"/>
                </a:cxn>
                <a:cxn ang="0">
                  <a:pos x="connsiteX11477" y="connsiteY11477"/>
                </a:cxn>
                <a:cxn ang="0">
                  <a:pos x="connsiteX11478" y="connsiteY11478"/>
                </a:cxn>
                <a:cxn ang="0">
                  <a:pos x="connsiteX11479" y="connsiteY11479"/>
                </a:cxn>
                <a:cxn ang="0">
                  <a:pos x="connsiteX11480" y="connsiteY11480"/>
                </a:cxn>
                <a:cxn ang="0">
                  <a:pos x="connsiteX11481" y="connsiteY11481"/>
                </a:cxn>
                <a:cxn ang="0">
                  <a:pos x="connsiteX11482" y="connsiteY11482"/>
                </a:cxn>
                <a:cxn ang="0">
                  <a:pos x="connsiteX11483" y="connsiteY11483"/>
                </a:cxn>
                <a:cxn ang="0">
                  <a:pos x="connsiteX11484" y="connsiteY11484"/>
                </a:cxn>
                <a:cxn ang="0">
                  <a:pos x="connsiteX11485" y="connsiteY11485"/>
                </a:cxn>
                <a:cxn ang="0">
                  <a:pos x="connsiteX11486" y="connsiteY11486"/>
                </a:cxn>
                <a:cxn ang="0">
                  <a:pos x="connsiteX11487" y="connsiteY11487"/>
                </a:cxn>
                <a:cxn ang="0">
                  <a:pos x="connsiteX11488" y="connsiteY11488"/>
                </a:cxn>
                <a:cxn ang="0">
                  <a:pos x="connsiteX11489" y="connsiteY11489"/>
                </a:cxn>
                <a:cxn ang="0">
                  <a:pos x="connsiteX11490" y="connsiteY11490"/>
                </a:cxn>
                <a:cxn ang="0">
                  <a:pos x="connsiteX11491" y="connsiteY11491"/>
                </a:cxn>
                <a:cxn ang="0">
                  <a:pos x="connsiteX11492" y="connsiteY11492"/>
                </a:cxn>
                <a:cxn ang="0">
                  <a:pos x="connsiteX11493" y="connsiteY11493"/>
                </a:cxn>
                <a:cxn ang="0">
                  <a:pos x="connsiteX11494" y="connsiteY11494"/>
                </a:cxn>
                <a:cxn ang="0">
                  <a:pos x="connsiteX11495" y="connsiteY11495"/>
                </a:cxn>
                <a:cxn ang="0">
                  <a:pos x="connsiteX11496" y="connsiteY11496"/>
                </a:cxn>
                <a:cxn ang="0">
                  <a:pos x="connsiteX11497" y="connsiteY11497"/>
                </a:cxn>
                <a:cxn ang="0">
                  <a:pos x="connsiteX11498" y="connsiteY11498"/>
                </a:cxn>
                <a:cxn ang="0">
                  <a:pos x="connsiteX11499" y="connsiteY11499"/>
                </a:cxn>
                <a:cxn ang="0">
                  <a:pos x="connsiteX11500" y="connsiteY11500"/>
                </a:cxn>
                <a:cxn ang="0">
                  <a:pos x="connsiteX11501" y="connsiteY11501"/>
                </a:cxn>
                <a:cxn ang="0">
                  <a:pos x="connsiteX11502" y="connsiteY11502"/>
                </a:cxn>
                <a:cxn ang="0">
                  <a:pos x="connsiteX11503" y="connsiteY11503"/>
                </a:cxn>
                <a:cxn ang="0">
                  <a:pos x="connsiteX11504" y="connsiteY11504"/>
                </a:cxn>
                <a:cxn ang="0">
                  <a:pos x="connsiteX11505" y="connsiteY11505"/>
                </a:cxn>
                <a:cxn ang="0">
                  <a:pos x="connsiteX11506" y="connsiteY11506"/>
                </a:cxn>
                <a:cxn ang="0">
                  <a:pos x="connsiteX11507" y="connsiteY11507"/>
                </a:cxn>
                <a:cxn ang="0">
                  <a:pos x="connsiteX11508" y="connsiteY11508"/>
                </a:cxn>
                <a:cxn ang="0">
                  <a:pos x="connsiteX11509" y="connsiteY11509"/>
                </a:cxn>
                <a:cxn ang="0">
                  <a:pos x="connsiteX11510" y="connsiteY11510"/>
                </a:cxn>
                <a:cxn ang="0">
                  <a:pos x="connsiteX11511" y="connsiteY11511"/>
                </a:cxn>
                <a:cxn ang="0">
                  <a:pos x="connsiteX11512" y="connsiteY11512"/>
                </a:cxn>
                <a:cxn ang="0">
                  <a:pos x="connsiteX11513" y="connsiteY11513"/>
                </a:cxn>
                <a:cxn ang="0">
                  <a:pos x="connsiteX11514" y="connsiteY11514"/>
                </a:cxn>
                <a:cxn ang="0">
                  <a:pos x="connsiteX11515" y="connsiteY11515"/>
                </a:cxn>
                <a:cxn ang="0">
                  <a:pos x="connsiteX11516" y="connsiteY11516"/>
                </a:cxn>
                <a:cxn ang="0">
                  <a:pos x="connsiteX11517" y="connsiteY11517"/>
                </a:cxn>
                <a:cxn ang="0">
                  <a:pos x="connsiteX11518" y="connsiteY11518"/>
                </a:cxn>
                <a:cxn ang="0">
                  <a:pos x="connsiteX11519" y="connsiteY11519"/>
                </a:cxn>
                <a:cxn ang="0">
                  <a:pos x="connsiteX11520" y="connsiteY11520"/>
                </a:cxn>
                <a:cxn ang="0">
                  <a:pos x="connsiteX11521" y="connsiteY11521"/>
                </a:cxn>
                <a:cxn ang="0">
                  <a:pos x="connsiteX11522" y="connsiteY11522"/>
                </a:cxn>
                <a:cxn ang="0">
                  <a:pos x="connsiteX11523" y="connsiteY11523"/>
                </a:cxn>
                <a:cxn ang="0">
                  <a:pos x="connsiteX11524" y="connsiteY11524"/>
                </a:cxn>
                <a:cxn ang="0">
                  <a:pos x="connsiteX11525" y="connsiteY11525"/>
                </a:cxn>
                <a:cxn ang="0">
                  <a:pos x="connsiteX11526" y="connsiteY11526"/>
                </a:cxn>
                <a:cxn ang="0">
                  <a:pos x="connsiteX11527" y="connsiteY11527"/>
                </a:cxn>
                <a:cxn ang="0">
                  <a:pos x="connsiteX11528" y="connsiteY11528"/>
                </a:cxn>
                <a:cxn ang="0">
                  <a:pos x="connsiteX11529" y="connsiteY11529"/>
                </a:cxn>
                <a:cxn ang="0">
                  <a:pos x="connsiteX11530" y="connsiteY11530"/>
                </a:cxn>
                <a:cxn ang="0">
                  <a:pos x="connsiteX11531" y="connsiteY11531"/>
                </a:cxn>
                <a:cxn ang="0">
                  <a:pos x="connsiteX11532" y="connsiteY11532"/>
                </a:cxn>
                <a:cxn ang="0">
                  <a:pos x="connsiteX11533" y="connsiteY11533"/>
                </a:cxn>
                <a:cxn ang="0">
                  <a:pos x="connsiteX11534" y="connsiteY11534"/>
                </a:cxn>
                <a:cxn ang="0">
                  <a:pos x="connsiteX11535" y="connsiteY11535"/>
                </a:cxn>
                <a:cxn ang="0">
                  <a:pos x="connsiteX11536" y="connsiteY11536"/>
                </a:cxn>
                <a:cxn ang="0">
                  <a:pos x="connsiteX11537" y="connsiteY11537"/>
                </a:cxn>
                <a:cxn ang="0">
                  <a:pos x="connsiteX11538" y="connsiteY11538"/>
                </a:cxn>
                <a:cxn ang="0">
                  <a:pos x="connsiteX11539" y="connsiteY11539"/>
                </a:cxn>
                <a:cxn ang="0">
                  <a:pos x="connsiteX11540" y="connsiteY11540"/>
                </a:cxn>
                <a:cxn ang="0">
                  <a:pos x="connsiteX11541" y="connsiteY11541"/>
                </a:cxn>
                <a:cxn ang="0">
                  <a:pos x="connsiteX11542" y="connsiteY11542"/>
                </a:cxn>
                <a:cxn ang="0">
                  <a:pos x="connsiteX11543" y="connsiteY11543"/>
                </a:cxn>
                <a:cxn ang="0">
                  <a:pos x="connsiteX11544" y="connsiteY11544"/>
                </a:cxn>
                <a:cxn ang="0">
                  <a:pos x="connsiteX11545" y="connsiteY11545"/>
                </a:cxn>
                <a:cxn ang="0">
                  <a:pos x="connsiteX11546" y="connsiteY11546"/>
                </a:cxn>
                <a:cxn ang="0">
                  <a:pos x="connsiteX11547" y="connsiteY11547"/>
                </a:cxn>
                <a:cxn ang="0">
                  <a:pos x="connsiteX11548" y="connsiteY11548"/>
                </a:cxn>
                <a:cxn ang="0">
                  <a:pos x="connsiteX11549" y="connsiteY11549"/>
                </a:cxn>
                <a:cxn ang="0">
                  <a:pos x="connsiteX11550" y="connsiteY11550"/>
                </a:cxn>
                <a:cxn ang="0">
                  <a:pos x="connsiteX11551" y="connsiteY11551"/>
                </a:cxn>
                <a:cxn ang="0">
                  <a:pos x="connsiteX11552" y="connsiteY11552"/>
                </a:cxn>
                <a:cxn ang="0">
                  <a:pos x="connsiteX11553" y="connsiteY11553"/>
                </a:cxn>
                <a:cxn ang="0">
                  <a:pos x="connsiteX11554" y="connsiteY11554"/>
                </a:cxn>
                <a:cxn ang="0">
                  <a:pos x="connsiteX11555" y="connsiteY11555"/>
                </a:cxn>
                <a:cxn ang="0">
                  <a:pos x="connsiteX11556" y="connsiteY11556"/>
                </a:cxn>
                <a:cxn ang="0">
                  <a:pos x="connsiteX11557" y="connsiteY11557"/>
                </a:cxn>
                <a:cxn ang="0">
                  <a:pos x="connsiteX11558" y="connsiteY11558"/>
                </a:cxn>
                <a:cxn ang="0">
                  <a:pos x="connsiteX11559" y="connsiteY11559"/>
                </a:cxn>
                <a:cxn ang="0">
                  <a:pos x="connsiteX11560" y="connsiteY11560"/>
                </a:cxn>
                <a:cxn ang="0">
                  <a:pos x="connsiteX11561" y="connsiteY11561"/>
                </a:cxn>
                <a:cxn ang="0">
                  <a:pos x="connsiteX11562" y="connsiteY11562"/>
                </a:cxn>
                <a:cxn ang="0">
                  <a:pos x="connsiteX11563" y="connsiteY11563"/>
                </a:cxn>
                <a:cxn ang="0">
                  <a:pos x="connsiteX11564" y="connsiteY11564"/>
                </a:cxn>
                <a:cxn ang="0">
                  <a:pos x="connsiteX11565" y="connsiteY11565"/>
                </a:cxn>
                <a:cxn ang="0">
                  <a:pos x="connsiteX11566" y="connsiteY11566"/>
                </a:cxn>
                <a:cxn ang="0">
                  <a:pos x="connsiteX11567" y="connsiteY11567"/>
                </a:cxn>
                <a:cxn ang="0">
                  <a:pos x="connsiteX11568" y="connsiteY11568"/>
                </a:cxn>
                <a:cxn ang="0">
                  <a:pos x="connsiteX11569" y="connsiteY11569"/>
                </a:cxn>
                <a:cxn ang="0">
                  <a:pos x="connsiteX11570" y="connsiteY11570"/>
                </a:cxn>
                <a:cxn ang="0">
                  <a:pos x="connsiteX11571" y="connsiteY11571"/>
                </a:cxn>
                <a:cxn ang="0">
                  <a:pos x="connsiteX11572" y="connsiteY11572"/>
                </a:cxn>
                <a:cxn ang="0">
                  <a:pos x="connsiteX11573" y="connsiteY11573"/>
                </a:cxn>
                <a:cxn ang="0">
                  <a:pos x="connsiteX11574" y="connsiteY11574"/>
                </a:cxn>
                <a:cxn ang="0">
                  <a:pos x="connsiteX11575" y="connsiteY11575"/>
                </a:cxn>
                <a:cxn ang="0">
                  <a:pos x="connsiteX11576" y="connsiteY11576"/>
                </a:cxn>
                <a:cxn ang="0">
                  <a:pos x="connsiteX11577" y="connsiteY11577"/>
                </a:cxn>
                <a:cxn ang="0">
                  <a:pos x="connsiteX11578" y="connsiteY11578"/>
                </a:cxn>
                <a:cxn ang="0">
                  <a:pos x="connsiteX11579" y="connsiteY11579"/>
                </a:cxn>
                <a:cxn ang="0">
                  <a:pos x="connsiteX11580" y="connsiteY11580"/>
                </a:cxn>
                <a:cxn ang="0">
                  <a:pos x="connsiteX11581" y="connsiteY11581"/>
                </a:cxn>
                <a:cxn ang="0">
                  <a:pos x="connsiteX11582" y="connsiteY11582"/>
                </a:cxn>
                <a:cxn ang="0">
                  <a:pos x="connsiteX11583" y="connsiteY11583"/>
                </a:cxn>
                <a:cxn ang="0">
                  <a:pos x="connsiteX11584" y="connsiteY11584"/>
                </a:cxn>
                <a:cxn ang="0">
                  <a:pos x="connsiteX11585" y="connsiteY11585"/>
                </a:cxn>
                <a:cxn ang="0">
                  <a:pos x="connsiteX11586" y="connsiteY11586"/>
                </a:cxn>
                <a:cxn ang="0">
                  <a:pos x="connsiteX11587" y="connsiteY11587"/>
                </a:cxn>
                <a:cxn ang="0">
                  <a:pos x="connsiteX11588" y="connsiteY11588"/>
                </a:cxn>
                <a:cxn ang="0">
                  <a:pos x="connsiteX11589" y="connsiteY11589"/>
                </a:cxn>
                <a:cxn ang="0">
                  <a:pos x="connsiteX11590" y="connsiteY11590"/>
                </a:cxn>
                <a:cxn ang="0">
                  <a:pos x="connsiteX11591" y="connsiteY11591"/>
                </a:cxn>
                <a:cxn ang="0">
                  <a:pos x="connsiteX11592" y="connsiteY11592"/>
                </a:cxn>
                <a:cxn ang="0">
                  <a:pos x="connsiteX11593" y="connsiteY11593"/>
                </a:cxn>
                <a:cxn ang="0">
                  <a:pos x="connsiteX11594" y="connsiteY11594"/>
                </a:cxn>
                <a:cxn ang="0">
                  <a:pos x="connsiteX11595" y="connsiteY11595"/>
                </a:cxn>
                <a:cxn ang="0">
                  <a:pos x="connsiteX11596" y="connsiteY11596"/>
                </a:cxn>
                <a:cxn ang="0">
                  <a:pos x="connsiteX11597" y="connsiteY11597"/>
                </a:cxn>
                <a:cxn ang="0">
                  <a:pos x="connsiteX11598" y="connsiteY11598"/>
                </a:cxn>
                <a:cxn ang="0">
                  <a:pos x="connsiteX11599" y="connsiteY11599"/>
                </a:cxn>
                <a:cxn ang="0">
                  <a:pos x="connsiteX11600" y="connsiteY11600"/>
                </a:cxn>
                <a:cxn ang="0">
                  <a:pos x="connsiteX11601" y="connsiteY11601"/>
                </a:cxn>
                <a:cxn ang="0">
                  <a:pos x="connsiteX11602" y="connsiteY11602"/>
                </a:cxn>
                <a:cxn ang="0">
                  <a:pos x="connsiteX11603" y="connsiteY11603"/>
                </a:cxn>
                <a:cxn ang="0">
                  <a:pos x="connsiteX11604" y="connsiteY11604"/>
                </a:cxn>
                <a:cxn ang="0">
                  <a:pos x="connsiteX11605" y="connsiteY11605"/>
                </a:cxn>
                <a:cxn ang="0">
                  <a:pos x="connsiteX11606" y="connsiteY11606"/>
                </a:cxn>
                <a:cxn ang="0">
                  <a:pos x="connsiteX11607" y="connsiteY11607"/>
                </a:cxn>
                <a:cxn ang="0">
                  <a:pos x="connsiteX11608" y="connsiteY11608"/>
                </a:cxn>
                <a:cxn ang="0">
                  <a:pos x="connsiteX11609" y="connsiteY11609"/>
                </a:cxn>
                <a:cxn ang="0">
                  <a:pos x="connsiteX11610" y="connsiteY11610"/>
                </a:cxn>
                <a:cxn ang="0">
                  <a:pos x="connsiteX11611" y="connsiteY11611"/>
                </a:cxn>
                <a:cxn ang="0">
                  <a:pos x="connsiteX11612" y="connsiteY11612"/>
                </a:cxn>
                <a:cxn ang="0">
                  <a:pos x="connsiteX11613" y="connsiteY11613"/>
                </a:cxn>
                <a:cxn ang="0">
                  <a:pos x="connsiteX11614" y="connsiteY11614"/>
                </a:cxn>
                <a:cxn ang="0">
                  <a:pos x="connsiteX11615" y="connsiteY11615"/>
                </a:cxn>
                <a:cxn ang="0">
                  <a:pos x="connsiteX11616" y="connsiteY11616"/>
                </a:cxn>
                <a:cxn ang="0">
                  <a:pos x="connsiteX11617" y="connsiteY11617"/>
                </a:cxn>
                <a:cxn ang="0">
                  <a:pos x="connsiteX11618" y="connsiteY11618"/>
                </a:cxn>
                <a:cxn ang="0">
                  <a:pos x="connsiteX11619" y="connsiteY11619"/>
                </a:cxn>
                <a:cxn ang="0">
                  <a:pos x="connsiteX11620" y="connsiteY11620"/>
                </a:cxn>
                <a:cxn ang="0">
                  <a:pos x="connsiteX11621" y="connsiteY11621"/>
                </a:cxn>
                <a:cxn ang="0">
                  <a:pos x="connsiteX11622" y="connsiteY11622"/>
                </a:cxn>
                <a:cxn ang="0">
                  <a:pos x="connsiteX11623" y="connsiteY11623"/>
                </a:cxn>
                <a:cxn ang="0">
                  <a:pos x="connsiteX11624" y="connsiteY11624"/>
                </a:cxn>
                <a:cxn ang="0">
                  <a:pos x="connsiteX11625" y="connsiteY11625"/>
                </a:cxn>
                <a:cxn ang="0">
                  <a:pos x="connsiteX11626" y="connsiteY11626"/>
                </a:cxn>
                <a:cxn ang="0">
                  <a:pos x="connsiteX11627" y="connsiteY11627"/>
                </a:cxn>
                <a:cxn ang="0">
                  <a:pos x="connsiteX11628" y="connsiteY11628"/>
                </a:cxn>
                <a:cxn ang="0">
                  <a:pos x="connsiteX11629" y="connsiteY11629"/>
                </a:cxn>
                <a:cxn ang="0">
                  <a:pos x="connsiteX11630" y="connsiteY11630"/>
                </a:cxn>
                <a:cxn ang="0">
                  <a:pos x="connsiteX11631" y="connsiteY11631"/>
                </a:cxn>
                <a:cxn ang="0">
                  <a:pos x="connsiteX11632" y="connsiteY11632"/>
                </a:cxn>
                <a:cxn ang="0">
                  <a:pos x="connsiteX11633" y="connsiteY11633"/>
                </a:cxn>
                <a:cxn ang="0">
                  <a:pos x="connsiteX11634" y="connsiteY11634"/>
                </a:cxn>
                <a:cxn ang="0">
                  <a:pos x="connsiteX11635" y="connsiteY11635"/>
                </a:cxn>
                <a:cxn ang="0">
                  <a:pos x="connsiteX11636" y="connsiteY11636"/>
                </a:cxn>
                <a:cxn ang="0">
                  <a:pos x="connsiteX11637" y="connsiteY11637"/>
                </a:cxn>
                <a:cxn ang="0">
                  <a:pos x="connsiteX11638" y="connsiteY11638"/>
                </a:cxn>
                <a:cxn ang="0">
                  <a:pos x="connsiteX11639" y="connsiteY11639"/>
                </a:cxn>
                <a:cxn ang="0">
                  <a:pos x="connsiteX11640" y="connsiteY11640"/>
                </a:cxn>
                <a:cxn ang="0">
                  <a:pos x="connsiteX11641" y="connsiteY11641"/>
                </a:cxn>
                <a:cxn ang="0">
                  <a:pos x="connsiteX11642" y="connsiteY11642"/>
                </a:cxn>
                <a:cxn ang="0">
                  <a:pos x="connsiteX11643" y="connsiteY11643"/>
                </a:cxn>
                <a:cxn ang="0">
                  <a:pos x="connsiteX11644" y="connsiteY11644"/>
                </a:cxn>
                <a:cxn ang="0">
                  <a:pos x="connsiteX11645" y="connsiteY11645"/>
                </a:cxn>
                <a:cxn ang="0">
                  <a:pos x="connsiteX11646" y="connsiteY11646"/>
                </a:cxn>
                <a:cxn ang="0">
                  <a:pos x="connsiteX11647" y="connsiteY11647"/>
                </a:cxn>
                <a:cxn ang="0">
                  <a:pos x="connsiteX11648" y="connsiteY11648"/>
                </a:cxn>
                <a:cxn ang="0">
                  <a:pos x="connsiteX11649" y="connsiteY11649"/>
                </a:cxn>
                <a:cxn ang="0">
                  <a:pos x="connsiteX11650" y="connsiteY11650"/>
                </a:cxn>
                <a:cxn ang="0">
                  <a:pos x="connsiteX11651" y="connsiteY11651"/>
                </a:cxn>
                <a:cxn ang="0">
                  <a:pos x="connsiteX11652" y="connsiteY11652"/>
                </a:cxn>
                <a:cxn ang="0">
                  <a:pos x="connsiteX11653" y="connsiteY11653"/>
                </a:cxn>
                <a:cxn ang="0">
                  <a:pos x="connsiteX11654" y="connsiteY11654"/>
                </a:cxn>
                <a:cxn ang="0">
                  <a:pos x="connsiteX11655" y="connsiteY11655"/>
                </a:cxn>
                <a:cxn ang="0">
                  <a:pos x="connsiteX11656" y="connsiteY11656"/>
                </a:cxn>
                <a:cxn ang="0">
                  <a:pos x="connsiteX11657" y="connsiteY11657"/>
                </a:cxn>
                <a:cxn ang="0">
                  <a:pos x="connsiteX11658" y="connsiteY11658"/>
                </a:cxn>
                <a:cxn ang="0">
                  <a:pos x="connsiteX11659" y="connsiteY11659"/>
                </a:cxn>
                <a:cxn ang="0">
                  <a:pos x="connsiteX11660" y="connsiteY11660"/>
                </a:cxn>
                <a:cxn ang="0">
                  <a:pos x="connsiteX11661" y="connsiteY11661"/>
                </a:cxn>
                <a:cxn ang="0">
                  <a:pos x="connsiteX11662" y="connsiteY11662"/>
                </a:cxn>
                <a:cxn ang="0">
                  <a:pos x="connsiteX11663" y="connsiteY11663"/>
                </a:cxn>
                <a:cxn ang="0">
                  <a:pos x="connsiteX11664" y="connsiteY11664"/>
                </a:cxn>
                <a:cxn ang="0">
                  <a:pos x="connsiteX11665" y="connsiteY11665"/>
                </a:cxn>
                <a:cxn ang="0">
                  <a:pos x="connsiteX11666" y="connsiteY11666"/>
                </a:cxn>
                <a:cxn ang="0">
                  <a:pos x="connsiteX11667" y="connsiteY11667"/>
                </a:cxn>
                <a:cxn ang="0">
                  <a:pos x="connsiteX11668" y="connsiteY11668"/>
                </a:cxn>
                <a:cxn ang="0">
                  <a:pos x="connsiteX11669" y="connsiteY11669"/>
                </a:cxn>
                <a:cxn ang="0">
                  <a:pos x="connsiteX11670" y="connsiteY11670"/>
                </a:cxn>
                <a:cxn ang="0">
                  <a:pos x="connsiteX11671" y="connsiteY11671"/>
                </a:cxn>
                <a:cxn ang="0">
                  <a:pos x="connsiteX11672" y="connsiteY11672"/>
                </a:cxn>
                <a:cxn ang="0">
                  <a:pos x="connsiteX11673" y="connsiteY11673"/>
                </a:cxn>
                <a:cxn ang="0">
                  <a:pos x="connsiteX11674" y="connsiteY11674"/>
                </a:cxn>
                <a:cxn ang="0">
                  <a:pos x="connsiteX11675" y="connsiteY11675"/>
                </a:cxn>
                <a:cxn ang="0">
                  <a:pos x="connsiteX11676" y="connsiteY11676"/>
                </a:cxn>
                <a:cxn ang="0">
                  <a:pos x="connsiteX11677" y="connsiteY11677"/>
                </a:cxn>
                <a:cxn ang="0">
                  <a:pos x="connsiteX11678" y="connsiteY11678"/>
                </a:cxn>
                <a:cxn ang="0">
                  <a:pos x="connsiteX11679" y="connsiteY11679"/>
                </a:cxn>
                <a:cxn ang="0">
                  <a:pos x="connsiteX11680" y="connsiteY11680"/>
                </a:cxn>
                <a:cxn ang="0">
                  <a:pos x="connsiteX11681" y="connsiteY11681"/>
                </a:cxn>
                <a:cxn ang="0">
                  <a:pos x="connsiteX11682" y="connsiteY11682"/>
                </a:cxn>
                <a:cxn ang="0">
                  <a:pos x="connsiteX11683" y="connsiteY11683"/>
                </a:cxn>
                <a:cxn ang="0">
                  <a:pos x="connsiteX11684" y="connsiteY11684"/>
                </a:cxn>
                <a:cxn ang="0">
                  <a:pos x="connsiteX11685" y="connsiteY11685"/>
                </a:cxn>
                <a:cxn ang="0">
                  <a:pos x="connsiteX11686" y="connsiteY11686"/>
                </a:cxn>
                <a:cxn ang="0">
                  <a:pos x="connsiteX11687" y="connsiteY11687"/>
                </a:cxn>
                <a:cxn ang="0">
                  <a:pos x="connsiteX11688" y="connsiteY11688"/>
                </a:cxn>
                <a:cxn ang="0">
                  <a:pos x="connsiteX11689" y="connsiteY11689"/>
                </a:cxn>
                <a:cxn ang="0">
                  <a:pos x="connsiteX11690" y="connsiteY11690"/>
                </a:cxn>
                <a:cxn ang="0">
                  <a:pos x="connsiteX11691" y="connsiteY11691"/>
                </a:cxn>
                <a:cxn ang="0">
                  <a:pos x="connsiteX11692" y="connsiteY11692"/>
                </a:cxn>
                <a:cxn ang="0">
                  <a:pos x="connsiteX11693" y="connsiteY11693"/>
                </a:cxn>
                <a:cxn ang="0">
                  <a:pos x="connsiteX11694" y="connsiteY11694"/>
                </a:cxn>
                <a:cxn ang="0">
                  <a:pos x="connsiteX11695" y="connsiteY11695"/>
                </a:cxn>
                <a:cxn ang="0">
                  <a:pos x="connsiteX11696" y="connsiteY11696"/>
                </a:cxn>
                <a:cxn ang="0">
                  <a:pos x="connsiteX11697" y="connsiteY11697"/>
                </a:cxn>
                <a:cxn ang="0">
                  <a:pos x="connsiteX11698" y="connsiteY11698"/>
                </a:cxn>
                <a:cxn ang="0">
                  <a:pos x="connsiteX11699" y="connsiteY11699"/>
                </a:cxn>
                <a:cxn ang="0">
                  <a:pos x="connsiteX11700" y="connsiteY11700"/>
                </a:cxn>
                <a:cxn ang="0">
                  <a:pos x="connsiteX11701" y="connsiteY11701"/>
                </a:cxn>
                <a:cxn ang="0">
                  <a:pos x="connsiteX11702" y="connsiteY11702"/>
                </a:cxn>
                <a:cxn ang="0">
                  <a:pos x="connsiteX11703" y="connsiteY11703"/>
                </a:cxn>
                <a:cxn ang="0">
                  <a:pos x="connsiteX11704" y="connsiteY11704"/>
                </a:cxn>
                <a:cxn ang="0">
                  <a:pos x="connsiteX11705" y="connsiteY11705"/>
                </a:cxn>
                <a:cxn ang="0">
                  <a:pos x="connsiteX11706" y="connsiteY11706"/>
                </a:cxn>
                <a:cxn ang="0">
                  <a:pos x="connsiteX11707" y="connsiteY11707"/>
                </a:cxn>
                <a:cxn ang="0">
                  <a:pos x="connsiteX11708" y="connsiteY11708"/>
                </a:cxn>
                <a:cxn ang="0">
                  <a:pos x="connsiteX11709" y="connsiteY11709"/>
                </a:cxn>
                <a:cxn ang="0">
                  <a:pos x="connsiteX11710" y="connsiteY11710"/>
                </a:cxn>
                <a:cxn ang="0">
                  <a:pos x="connsiteX11711" y="connsiteY11711"/>
                </a:cxn>
                <a:cxn ang="0">
                  <a:pos x="connsiteX11712" y="connsiteY11712"/>
                </a:cxn>
                <a:cxn ang="0">
                  <a:pos x="connsiteX11713" y="connsiteY11713"/>
                </a:cxn>
                <a:cxn ang="0">
                  <a:pos x="connsiteX11714" y="connsiteY11714"/>
                </a:cxn>
                <a:cxn ang="0">
                  <a:pos x="connsiteX11715" y="connsiteY11715"/>
                </a:cxn>
                <a:cxn ang="0">
                  <a:pos x="connsiteX11716" y="connsiteY11716"/>
                </a:cxn>
                <a:cxn ang="0">
                  <a:pos x="connsiteX11717" y="connsiteY11717"/>
                </a:cxn>
                <a:cxn ang="0">
                  <a:pos x="connsiteX11718" y="connsiteY11718"/>
                </a:cxn>
                <a:cxn ang="0">
                  <a:pos x="connsiteX11719" y="connsiteY11719"/>
                </a:cxn>
                <a:cxn ang="0">
                  <a:pos x="connsiteX11720" y="connsiteY11720"/>
                </a:cxn>
                <a:cxn ang="0">
                  <a:pos x="connsiteX11721" y="connsiteY11721"/>
                </a:cxn>
                <a:cxn ang="0">
                  <a:pos x="connsiteX11722" y="connsiteY11722"/>
                </a:cxn>
                <a:cxn ang="0">
                  <a:pos x="connsiteX11723" y="connsiteY11723"/>
                </a:cxn>
                <a:cxn ang="0">
                  <a:pos x="connsiteX11724" y="connsiteY11724"/>
                </a:cxn>
                <a:cxn ang="0">
                  <a:pos x="connsiteX11725" y="connsiteY11725"/>
                </a:cxn>
                <a:cxn ang="0">
                  <a:pos x="connsiteX11726" y="connsiteY11726"/>
                </a:cxn>
                <a:cxn ang="0">
                  <a:pos x="connsiteX11727" y="connsiteY11727"/>
                </a:cxn>
                <a:cxn ang="0">
                  <a:pos x="connsiteX11728" y="connsiteY11728"/>
                </a:cxn>
                <a:cxn ang="0">
                  <a:pos x="connsiteX11729" y="connsiteY11729"/>
                </a:cxn>
                <a:cxn ang="0">
                  <a:pos x="connsiteX11730" y="connsiteY11730"/>
                </a:cxn>
                <a:cxn ang="0">
                  <a:pos x="connsiteX11731" y="connsiteY11731"/>
                </a:cxn>
                <a:cxn ang="0">
                  <a:pos x="connsiteX11732" y="connsiteY11732"/>
                </a:cxn>
                <a:cxn ang="0">
                  <a:pos x="connsiteX11733" y="connsiteY11733"/>
                </a:cxn>
                <a:cxn ang="0">
                  <a:pos x="connsiteX11734" y="connsiteY11734"/>
                </a:cxn>
                <a:cxn ang="0">
                  <a:pos x="connsiteX11735" y="connsiteY11735"/>
                </a:cxn>
                <a:cxn ang="0">
                  <a:pos x="connsiteX11736" y="connsiteY11736"/>
                </a:cxn>
                <a:cxn ang="0">
                  <a:pos x="connsiteX11737" y="connsiteY11737"/>
                </a:cxn>
                <a:cxn ang="0">
                  <a:pos x="connsiteX11738" y="connsiteY11738"/>
                </a:cxn>
                <a:cxn ang="0">
                  <a:pos x="connsiteX11739" y="connsiteY11739"/>
                </a:cxn>
                <a:cxn ang="0">
                  <a:pos x="connsiteX11740" y="connsiteY11740"/>
                </a:cxn>
                <a:cxn ang="0">
                  <a:pos x="connsiteX11741" y="connsiteY11741"/>
                </a:cxn>
                <a:cxn ang="0">
                  <a:pos x="connsiteX11742" y="connsiteY11742"/>
                </a:cxn>
                <a:cxn ang="0">
                  <a:pos x="connsiteX11743" y="connsiteY11743"/>
                </a:cxn>
                <a:cxn ang="0">
                  <a:pos x="connsiteX11744" y="connsiteY11744"/>
                </a:cxn>
                <a:cxn ang="0">
                  <a:pos x="connsiteX11745" y="connsiteY11745"/>
                </a:cxn>
                <a:cxn ang="0">
                  <a:pos x="connsiteX11746" y="connsiteY11746"/>
                </a:cxn>
                <a:cxn ang="0">
                  <a:pos x="connsiteX11747" y="connsiteY11747"/>
                </a:cxn>
                <a:cxn ang="0">
                  <a:pos x="connsiteX11748" y="connsiteY11748"/>
                </a:cxn>
                <a:cxn ang="0">
                  <a:pos x="connsiteX11749" y="connsiteY11749"/>
                </a:cxn>
                <a:cxn ang="0">
                  <a:pos x="connsiteX11750" y="connsiteY11750"/>
                </a:cxn>
                <a:cxn ang="0">
                  <a:pos x="connsiteX11751" y="connsiteY11751"/>
                </a:cxn>
                <a:cxn ang="0">
                  <a:pos x="connsiteX11752" y="connsiteY11752"/>
                </a:cxn>
                <a:cxn ang="0">
                  <a:pos x="connsiteX11753" y="connsiteY11753"/>
                </a:cxn>
                <a:cxn ang="0">
                  <a:pos x="connsiteX11754" y="connsiteY11754"/>
                </a:cxn>
                <a:cxn ang="0">
                  <a:pos x="connsiteX11755" y="connsiteY11755"/>
                </a:cxn>
                <a:cxn ang="0">
                  <a:pos x="connsiteX11756" y="connsiteY11756"/>
                </a:cxn>
                <a:cxn ang="0">
                  <a:pos x="connsiteX11757" y="connsiteY11757"/>
                </a:cxn>
                <a:cxn ang="0">
                  <a:pos x="connsiteX11758" y="connsiteY11758"/>
                </a:cxn>
                <a:cxn ang="0">
                  <a:pos x="connsiteX11759" y="connsiteY11759"/>
                </a:cxn>
                <a:cxn ang="0">
                  <a:pos x="connsiteX11760" y="connsiteY11760"/>
                </a:cxn>
                <a:cxn ang="0">
                  <a:pos x="connsiteX11761" y="connsiteY11761"/>
                </a:cxn>
                <a:cxn ang="0">
                  <a:pos x="connsiteX11762" y="connsiteY11762"/>
                </a:cxn>
                <a:cxn ang="0">
                  <a:pos x="connsiteX11763" y="connsiteY11763"/>
                </a:cxn>
                <a:cxn ang="0">
                  <a:pos x="connsiteX11764" y="connsiteY11764"/>
                </a:cxn>
                <a:cxn ang="0">
                  <a:pos x="connsiteX11765" y="connsiteY11765"/>
                </a:cxn>
                <a:cxn ang="0">
                  <a:pos x="connsiteX11766" y="connsiteY11766"/>
                </a:cxn>
                <a:cxn ang="0">
                  <a:pos x="connsiteX11767" y="connsiteY11767"/>
                </a:cxn>
                <a:cxn ang="0">
                  <a:pos x="connsiteX11768" y="connsiteY11768"/>
                </a:cxn>
                <a:cxn ang="0">
                  <a:pos x="connsiteX11769" y="connsiteY11769"/>
                </a:cxn>
                <a:cxn ang="0">
                  <a:pos x="connsiteX11770" y="connsiteY11770"/>
                </a:cxn>
                <a:cxn ang="0">
                  <a:pos x="connsiteX11771" y="connsiteY11771"/>
                </a:cxn>
                <a:cxn ang="0">
                  <a:pos x="connsiteX11772" y="connsiteY11772"/>
                </a:cxn>
                <a:cxn ang="0">
                  <a:pos x="connsiteX11773" y="connsiteY11773"/>
                </a:cxn>
                <a:cxn ang="0">
                  <a:pos x="connsiteX11774" y="connsiteY11774"/>
                </a:cxn>
                <a:cxn ang="0">
                  <a:pos x="connsiteX11775" y="connsiteY11775"/>
                </a:cxn>
                <a:cxn ang="0">
                  <a:pos x="connsiteX11776" y="connsiteY11776"/>
                </a:cxn>
                <a:cxn ang="0">
                  <a:pos x="connsiteX11777" y="connsiteY11777"/>
                </a:cxn>
                <a:cxn ang="0">
                  <a:pos x="connsiteX11778" y="connsiteY11778"/>
                </a:cxn>
                <a:cxn ang="0">
                  <a:pos x="connsiteX11779" y="connsiteY11779"/>
                </a:cxn>
                <a:cxn ang="0">
                  <a:pos x="connsiteX11780" y="connsiteY11780"/>
                </a:cxn>
                <a:cxn ang="0">
                  <a:pos x="connsiteX11781" y="connsiteY11781"/>
                </a:cxn>
                <a:cxn ang="0">
                  <a:pos x="connsiteX11782" y="connsiteY11782"/>
                </a:cxn>
                <a:cxn ang="0">
                  <a:pos x="connsiteX11783" y="connsiteY11783"/>
                </a:cxn>
                <a:cxn ang="0">
                  <a:pos x="connsiteX11784" y="connsiteY11784"/>
                </a:cxn>
                <a:cxn ang="0">
                  <a:pos x="connsiteX11785" y="connsiteY11785"/>
                </a:cxn>
                <a:cxn ang="0">
                  <a:pos x="connsiteX11786" y="connsiteY11786"/>
                </a:cxn>
                <a:cxn ang="0">
                  <a:pos x="connsiteX11787" y="connsiteY11787"/>
                </a:cxn>
                <a:cxn ang="0">
                  <a:pos x="connsiteX11788" y="connsiteY11788"/>
                </a:cxn>
                <a:cxn ang="0">
                  <a:pos x="connsiteX11789" y="connsiteY11789"/>
                </a:cxn>
                <a:cxn ang="0">
                  <a:pos x="connsiteX11790" y="connsiteY11790"/>
                </a:cxn>
                <a:cxn ang="0">
                  <a:pos x="connsiteX11791" y="connsiteY11791"/>
                </a:cxn>
                <a:cxn ang="0">
                  <a:pos x="connsiteX11792" y="connsiteY11792"/>
                </a:cxn>
                <a:cxn ang="0">
                  <a:pos x="connsiteX11793" y="connsiteY11793"/>
                </a:cxn>
                <a:cxn ang="0">
                  <a:pos x="connsiteX11794" y="connsiteY11794"/>
                </a:cxn>
                <a:cxn ang="0">
                  <a:pos x="connsiteX11795" y="connsiteY11795"/>
                </a:cxn>
                <a:cxn ang="0">
                  <a:pos x="connsiteX11796" y="connsiteY11796"/>
                </a:cxn>
                <a:cxn ang="0">
                  <a:pos x="connsiteX11797" y="connsiteY11797"/>
                </a:cxn>
                <a:cxn ang="0">
                  <a:pos x="connsiteX11798" y="connsiteY11798"/>
                </a:cxn>
                <a:cxn ang="0">
                  <a:pos x="connsiteX11799" y="connsiteY11799"/>
                </a:cxn>
                <a:cxn ang="0">
                  <a:pos x="connsiteX11800" y="connsiteY11800"/>
                </a:cxn>
                <a:cxn ang="0">
                  <a:pos x="connsiteX11801" y="connsiteY11801"/>
                </a:cxn>
                <a:cxn ang="0">
                  <a:pos x="connsiteX11802" y="connsiteY11802"/>
                </a:cxn>
                <a:cxn ang="0">
                  <a:pos x="connsiteX11803" y="connsiteY11803"/>
                </a:cxn>
                <a:cxn ang="0">
                  <a:pos x="connsiteX11804" y="connsiteY11804"/>
                </a:cxn>
                <a:cxn ang="0">
                  <a:pos x="connsiteX11805" y="connsiteY11805"/>
                </a:cxn>
                <a:cxn ang="0">
                  <a:pos x="connsiteX11806" y="connsiteY11806"/>
                </a:cxn>
                <a:cxn ang="0">
                  <a:pos x="connsiteX11807" y="connsiteY11807"/>
                </a:cxn>
                <a:cxn ang="0">
                  <a:pos x="connsiteX11808" y="connsiteY11808"/>
                </a:cxn>
                <a:cxn ang="0">
                  <a:pos x="connsiteX11809" y="connsiteY11809"/>
                </a:cxn>
                <a:cxn ang="0">
                  <a:pos x="connsiteX11810" y="connsiteY11810"/>
                </a:cxn>
                <a:cxn ang="0">
                  <a:pos x="connsiteX11811" y="connsiteY11811"/>
                </a:cxn>
                <a:cxn ang="0">
                  <a:pos x="connsiteX11812" y="connsiteY11812"/>
                </a:cxn>
                <a:cxn ang="0">
                  <a:pos x="connsiteX11813" y="connsiteY11813"/>
                </a:cxn>
                <a:cxn ang="0">
                  <a:pos x="connsiteX11814" y="connsiteY11814"/>
                </a:cxn>
                <a:cxn ang="0">
                  <a:pos x="connsiteX11815" y="connsiteY11815"/>
                </a:cxn>
                <a:cxn ang="0">
                  <a:pos x="connsiteX11816" y="connsiteY11816"/>
                </a:cxn>
                <a:cxn ang="0">
                  <a:pos x="connsiteX11817" y="connsiteY11817"/>
                </a:cxn>
                <a:cxn ang="0">
                  <a:pos x="connsiteX11818" y="connsiteY11818"/>
                </a:cxn>
                <a:cxn ang="0">
                  <a:pos x="connsiteX11819" y="connsiteY11819"/>
                </a:cxn>
                <a:cxn ang="0">
                  <a:pos x="connsiteX11820" y="connsiteY11820"/>
                </a:cxn>
                <a:cxn ang="0">
                  <a:pos x="connsiteX11821" y="connsiteY11821"/>
                </a:cxn>
                <a:cxn ang="0">
                  <a:pos x="connsiteX11822" y="connsiteY11822"/>
                </a:cxn>
                <a:cxn ang="0">
                  <a:pos x="connsiteX11823" y="connsiteY11823"/>
                </a:cxn>
                <a:cxn ang="0">
                  <a:pos x="connsiteX11824" y="connsiteY11824"/>
                </a:cxn>
                <a:cxn ang="0">
                  <a:pos x="connsiteX11825" y="connsiteY11825"/>
                </a:cxn>
                <a:cxn ang="0">
                  <a:pos x="connsiteX11826" y="connsiteY11826"/>
                </a:cxn>
                <a:cxn ang="0">
                  <a:pos x="connsiteX11827" y="connsiteY11827"/>
                </a:cxn>
                <a:cxn ang="0">
                  <a:pos x="connsiteX11828" y="connsiteY11828"/>
                </a:cxn>
                <a:cxn ang="0">
                  <a:pos x="connsiteX11829" y="connsiteY11829"/>
                </a:cxn>
                <a:cxn ang="0">
                  <a:pos x="connsiteX11830" y="connsiteY11830"/>
                </a:cxn>
                <a:cxn ang="0">
                  <a:pos x="connsiteX11831" y="connsiteY11831"/>
                </a:cxn>
                <a:cxn ang="0">
                  <a:pos x="connsiteX11832" y="connsiteY11832"/>
                </a:cxn>
                <a:cxn ang="0">
                  <a:pos x="connsiteX11833" y="connsiteY11833"/>
                </a:cxn>
                <a:cxn ang="0">
                  <a:pos x="connsiteX11834" y="connsiteY11834"/>
                </a:cxn>
                <a:cxn ang="0">
                  <a:pos x="connsiteX11835" y="connsiteY11835"/>
                </a:cxn>
                <a:cxn ang="0">
                  <a:pos x="connsiteX11836" y="connsiteY11836"/>
                </a:cxn>
                <a:cxn ang="0">
                  <a:pos x="connsiteX11837" y="connsiteY11837"/>
                </a:cxn>
                <a:cxn ang="0">
                  <a:pos x="connsiteX11838" y="connsiteY11838"/>
                </a:cxn>
                <a:cxn ang="0">
                  <a:pos x="connsiteX11839" y="connsiteY11839"/>
                </a:cxn>
                <a:cxn ang="0">
                  <a:pos x="connsiteX11840" y="connsiteY11840"/>
                </a:cxn>
                <a:cxn ang="0">
                  <a:pos x="connsiteX11841" y="connsiteY11841"/>
                </a:cxn>
                <a:cxn ang="0">
                  <a:pos x="connsiteX11842" y="connsiteY11842"/>
                </a:cxn>
                <a:cxn ang="0">
                  <a:pos x="connsiteX11843" y="connsiteY11843"/>
                </a:cxn>
                <a:cxn ang="0">
                  <a:pos x="connsiteX11844" y="connsiteY11844"/>
                </a:cxn>
                <a:cxn ang="0">
                  <a:pos x="connsiteX11845" y="connsiteY11845"/>
                </a:cxn>
                <a:cxn ang="0">
                  <a:pos x="connsiteX11846" y="connsiteY11846"/>
                </a:cxn>
                <a:cxn ang="0">
                  <a:pos x="connsiteX11847" y="connsiteY11847"/>
                </a:cxn>
                <a:cxn ang="0">
                  <a:pos x="connsiteX11848" y="connsiteY11848"/>
                </a:cxn>
                <a:cxn ang="0">
                  <a:pos x="connsiteX11849" y="connsiteY11849"/>
                </a:cxn>
                <a:cxn ang="0">
                  <a:pos x="connsiteX11850" y="connsiteY11850"/>
                </a:cxn>
                <a:cxn ang="0">
                  <a:pos x="connsiteX11851" y="connsiteY11851"/>
                </a:cxn>
                <a:cxn ang="0">
                  <a:pos x="connsiteX11852" y="connsiteY11852"/>
                </a:cxn>
                <a:cxn ang="0">
                  <a:pos x="connsiteX11853" y="connsiteY11853"/>
                </a:cxn>
                <a:cxn ang="0">
                  <a:pos x="connsiteX11854" y="connsiteY11854"/>
                </a:cxn>
                <a:cxn ang="0">
                  <a:pos x="connsiteX11855" y="connsiteY11855"/>
                </a:cxn>
                <a:cxn ang="0">
                  <a:pos x="connsiteX11856" y="connsiteY11856"/>
                </a:cxn>
                <a:cxn ang="0">
                  <a:pos x="connsiteX11857" y="connsiteY11857"/>
                </a:cxn>
                <a:cxn ang="0">
                  <a:pos x="connsiteX11858" y="connsiteY11858"/>
                </a:cxn>
                <a:cxn ang="0">
                  <a:pos x="connsiteX11859" y="connsiteY11859"/>
                </a:cxn>
                <a:cxn ang="0">
                  <a:pos x="connsiteX11860" y="connsiteY11860"/>
                </a:cxn>
                <a:cxn ang="0">
                  <a:pos x="connsiteX11861" y="connsiteY11861"/>
                </a:cxn>
                <a:cxn ang="0">
                  <a:pos x="connsiteX11862" y="connsiteY11862"/>
                </a:cxn>
                <a:cxn ang="0">
                  <a:pos x="connsiteX11863" y="connsiteY11863"/>
                </a:cxn>
                <a:cxn ang="0">
                  <a:pos x="connsiteX11864" y="connsiteY11864"/>
                </a:cxn>
                <a:cxn ang="0">
                  <a:pos x="connsiteX11865" y="connsiteY11865"/>
                </a:cxn>
                <a:cxn ang="0">
                  <a:pos x="connsiteX11866" y="connsiteY11866"/>
                </a:cxn>
                <a:cxn ang="0">
                  <a:pos x="connsiteX11867" y="connsiteY11867"/>
                </a:cxn>
                <a:cxn ang="0">
                  <a:pos x="connsiteX11868" y="connsiteY11868"/>
                </a:cxn>
                <a:cxn ang="0">
                  <a:pos x="connsiteX11869" y="connsiteY11869"/>
                </a:cxn>
                <a:cxn ang="0">
                  <a:pos x="connsiteX11870" y="connsiteY11870"/>
                </a:cxn>
                <a:cxn ang="0">
                  <a:pos x="connsiteX11871" y="connsiteY11871"/>
                </a:cxn>
                <a:cxn ang="0">
                  <a:pos x="connsiteX11872" y="connsiteY11872"/>
                </a:cxn>
                <a:cxn ang="0">
                  <a:pos x="connsiteX11873" y="connsiteY11873"/>
                </a:cxn>
                <a:cxn ang="0">
                  <a:pos x="connsiteX11874" y="connsiteY11874"/>
                </a:cxn>
                <a:cxn ang="0">
                  <a:pos x="connsiteX11875" y="connsiteY11875"/>
                </a:cxn>
                <a:cxn ang="0">
                  <a:pos x="connsiteX11876" y="connsiteY11876"/>
                </a:cxn>
                <a:cxn ang="0">
                  <a:pos x="connsiteX11877" y="connsiteY11877"/>
                </a:cxn>
                <a:cxn ang="0">
                  <a:pos x="connsiteX11878" y="connsiteY11878"/>
                </a:cxn>
                <a:cxn ang="0">
                  <a:pos x="connsiteX11879" y="connsiteY11879"/>
                </a:cxn>
                <a:cxn ang="0">
                  <a:pos x="connsiteX11880" y="connsiteY11880"/>
                </a:cxn>
                <a:cxn ang="0">
                  <a:pos x="connsiteX11881" y="connsiteY11881"/>
                </a:cxn>
                <a:cxn ang="0">
                  <a:pos x="connsiteX11882" y="connsiteY11882"/>
                </a:cxn>
                <a:cxn ang="0">
                  <a:pos x="connsiteX11883" y="connsiteY11883"/>
                </a:cxn>
                <a:cxn ang="0">
                  <a:pos x="connsiteX11884" y="connsiteY11884"/>
                </a:cxn>
                <a:cxn ang="0">
                  <a:pos x="connsiteX11885" y="connsiteY11885"/>
                </a:cxn>
                <a:cxn ang="0">
                  <a:pos x="connsiteX11886" y="connsiteY11886"/>
                </a:cxn>
                <a:cxn ang="0">
                  <a:pos x="connsiteX11887" y="connsiteY11887"/>
                </a:cxn>
                <a:cxn ang="0">
                  <a:pos x="connsiteX11888" y="connsiteY11888"/>
                </a:cxn>
                <a:cxn ang="0">
                  <a:pos x="connsiteX11889" y="connsiteY11889"/>
                </a:cxn>
                <a:cxn ang="0">
                  <a:pos x="connsiteX11890" y="connsiteY11890"/>
                </a:cxn>
                <a:cxn ang="0">
                  <a:pos x="connsiteX11891" y="connsiteY11891"/>
                </a:cxn>
                <a:cxn ang="0">
                  <a:pos x="connsiteX11892" y="connsiteY11892"/>
                </a:cxn>
                <a:cxn ang="0">
                  <a:pos x="connsiteX11893" y="connsiteY11893"/>
                </a:cxn>
                <a:cxn ang="0">
                  <a:pos x="connsiteX11894" y="connsiteY11894"/>
                </a:cxn>
                <a:cxn ang="0">
                  <a:pos x="connsiteX11895" y="connsiteY11895"/>
                </a:cxn>
                <a:cxn ang="0">
                  <a:pos x="connsiteX11896" y="connsiteY11896"/>
                </a:cxn>
                <a:cxn ang="0">
                  <a:pos x="connsiteX11897" y="connsiteY11897"/>
                </a:cxn>
                <a:cxn ang="0">
                  <a:pos x="connsiteX11898" y="connsiteY11898"/>
                </a:cxn>
                <a:cxn ang="0">
                  <a:pos x="connsiteX11899" y="connsiteY11899"/>
                </a:cxn>
                <a:cxn ang="0">
                  <a:pos x="connsiteX11900" y="connsiteY11900"/>
                </a:cxn>
                <a:cxn ang="0">
                  <a:pos x="connsiteX11901" y="connsiteY11901"/>
                </a:cxn>
                <a:cxn ang="0">
                  <a:pos x="connsiteX11902" y="connsiteY11902"/>
                </a:cxn>
                <a:cxn ang="0">
                  <a:pos x="connsiteX11903" y="connsiteY11903"/>
                </a:cxn>
                <a:cxn ang="0">
                  <a:pos x="connsiteX11904" y="connsiteY11904"/>
                </a:cxn>
                <a:cxn ang="0">
                  <a:pos x="connsiteX11905" y="connsiteY11905"/>
                </a:cxn>
                <a:cxn ang="0">
                  <a:pos x="connsiteX11906" y="connsiteY11906"/>
                </a:cxn>
                <a:cxn ang="0">
                  <a:pos x="connsiteX11907" y="connsiteY11907"/>
                </a:cxn>
                <a:cxn ang="0">
                  <a:pos x="connsiteX11908" y="connsiteY11908"/>
                </a:cxn>
                <a:cxn ang="0">
                  <a:pos x="connsiteX11909" y="connsiteY11909"/>
                </a:cxn>
                <a:cxn ang="0">
                  <a:pos x="connsiteX11910" y="connsiteY11910"/>
                </a:cxn>
                <a:cxn ang="0">
                  <a:pos x="connsiteX11911" y="connsiteY11911"/>
                </a:cxn>
                <a:cxn ang="0">
                  <a:pos x="connsiteX11912" y="connsiteY11912"/>
                </a:cxn>
                <a:cxn ang="0">
                  <a:pos x="connsiteX11913" y="connsiteY11913"/>
                </a:cxn>
                <a:cxn ang="0">
                  <a:pos x="connsiteX11914" y="connsiteY11914"/>
                </a:cxn>
                <a:cxn ang="0">
                  <a:pos x="connsiteX11915" y="connsiteY11915"/>
                </a:cxn>
                <a:cxn ang="0">
                  <a:pos x="connsiteX11916" y="connsiteY11916"/>
                </a:cxn>
                <a:cxn ang="0">
                  <a:pos x="connsiteX11917" y="connsiteY11917"/>
                </a:cxn>
                <a:cxn ang="0">
                  <a:pos x="connsiteX11918" y="connsiteY11918"/>
                </a:cxn>
                <a:cxn ang="0">
                  <a:pos x="connsiteX11919" y="connsiteY11919"/>
                </a:cxn>
                <a:cxn ang="0">
                  <a:pos x="connsiteX11920" y="connsiteY11920"/>
                </a:cxn>
                <a:cxn ang="0">
                  <a:pos x="connsiteX11921" y="connsiteY11921"/>
                </a:cxn>
                <a:cxn ang="0">
                  <a:pos x="connsiteX11922" y="connsiteY11922"/>
                </a:cxn>
                <a:cxn ang="0">
                  <a:pos x="connsiteX11923" y="connsiteY11923"/>
                </a:cxn>
                <a:cxn ang="0">
                  <a:pos x="connsiteX11924" y="connsiteY11924"/>
                </a:cxn>
                <a:cxn ang="0">
                  <a:pos x="connsiteX11925" y="connsiteY11925"/>
                </a:cxn>
                <a:cxn ang="0">
                  <a:pos x="connsiteX11926" y="connsiteY11926"/>
                </a:cxn>
                <a:cxn ang="0">
                  <a:pos x="connsiteX11927" y="connsiteY11927"/>
                </a:cxn>
                <a:cxn ang="0">
                  <a:pos x="connsiteX11928" y="connsiteY11928"/>
                </a:cxn>
                <a:cxn ang="0">
                  <a:pos x="connsiteX11929" y="connsiteY11929"/>
                </a:cxn>
                <a:cxn ang="0">
                  <a:pos x="connsiteX11930" y="connsiteY11930"/>
                </a:cxn>
                <a:cxn ang="0">
                  <a:pos x="connsiteX11931" y="connsiteY11931"/>
                </a:cxn>
                <a:cxn ang="0">
                  <a:pos x="connsiteX11932" y="connsiteY11932"/>
                </a:cxn>
                <a:cxn ang="0">
                  <a:pos x="connsiteX11933" y="connsiteY11933"/>
                </a:cxn>
                <a:cxn ang="0">
                  <a:pos x="connsiteX11934" y="connsiteY11934"/>
                </a:cxn>
                <a:cxn ang="0">
                  <a:pos x="connsiteX11935" y="connsiteY11935"/>
                </a:cxn>
                <a:cxn ang="0">
                  <a:pos x="connsiteX11936" y="connsiteY11936"/>
                </a:cxn>
                <a:cxn ang="0">
                  <a:pos x="connsiteX11937" y="connsiteY11937"/>
                </a:cxn>
                <a:cxn ang="0">
                  <a:pos x="connsiteX11938" y="connsiteY11938"/>
                </a:cxn>
                <a:cxn ang="0">
                  <a:pos x="connsiteX11939" y="connsiteY11939"/>
                </a:cxn>
                <a:cxn ang="0">
                  <a:pos x="connsiteX11940" y="connsiteY11940"/>
                </a:cxn>
                <a:cxn ang="0">
                  <a:pos x="connsiteX11941" y="connsiteY11941"/>
                </a:cxn>
                <a:cxn ang="0">
                  <a:pos x="connsiteX11942" y="connsiteY11942"/>
                </a:cxn>
                <a:cxn ang="0">
                  <a:pos x="connsiteX11943" y="connsiteY11943"/>
                </a:cxn>
                <a:cxn ang="0">
                  <a:pos x="connsiteX11944" y="connsiteY11944"/>
                </a:cxn>
                <a:cxn ang="0">
                  <a:pos x="connsiteX11945" y="connsiteY11945"/>
                </a:cxn>
                <a:cxn ang="0">
                  <a:pos x="connsiteX11946" y="connsiteY11946"/>
                </a:cxn>
                <a:cxn ang="0">
                  <a:pos x="connsiteX11947" y="connsiteY11947"/>
                </a:cxn>
                <a:cxn ang="0">
                  <a:pos x="connsiteX11948" y="connsiteY11948"/>
                </a:cxn>
                <a:cxn ang="0">
                  <a:pos x="connsiteX11949" y="connsiteY11949"/>
                </a:cxn>
                <a:cxn ang="0">
                  <a:pos x="connsiteX11950" y="connsiteY11950"/>
                </a:cxn>
                <a:cxn ang="0">
                  <a:pos x="connsiteX11951" y="connsiteY11951"/>
                </a:cxn>
                <a:cxn ang="0">
                  <a:pos x="connsiteX11952" y="connsiteY11952"/>
                </a:cxn>
                <a:cxn ang="0">
                  <a:pos x="connsiteX11953" y="connsiteY11953"/>
                </a:cxn>
                <a:cxn ang="0">
                  <a:pos x="connsiteX11954" y="connsiteY11954"/>
                </a:cxn>
                <a:cxn ang="0">
                  <a:pos x="connsiteX11955" y="connsiteY11955"/>
                </a:cxn>
                <a:cxn ang="0">
                  <a:pos x="connsiteX11956" y="connsiteY11956"/>
                </a:cxn>
                <a:cxn ang="0">
                  <a:pos x="connsiteX11957" y="connsiteY11957"/>
                </a:cxn>
                <a:cxn ang="0">
                  <a:pos x="connsiteX11958" y="connsiteY11958"/>
                </a:cxn>
                <a:cxn ang="0">
                  <a:pos x="connsiteX11959" y="connsiteY11959"/>
                </a:cxn>
                <a:cxn ang="0">
                  <a:pos x="connsiteX11960" y="connsiteY11960"/>
                </a:cxn>
                <a:cxn ang="0">
                  <a:pos x="connsiteX11961" y="connsiteY11961"/>
                </a:cxn>
                <a:cxn ang="0">
                  <a:pos x="connsiteX11962" y="connsiteY11962"/>
                </a:cxn>
                <a:cxn ang="0">
                  <a:pos x="connsiteX11963" y="connsiteY11963"/>
                </a:cxn>
                <a:cxn ang="0">
                  <a:pos x="connsiteX11964" y="connsiteY11964"/>
                </a:cxn>
                <a:cxn ang="0">
                  <a:pos x="connsiteX11965" y="connsiteY11965"/>
                </a:cxn>
                <a:cxn ang="0">
                  <a:pos x="connsiteX11966" y="connsiteY11966"/>
                </a:cxn>
                <a:cxn ang="0">
                  <a:pos x="connsiteX11967" y="connsiteY11967"/>
                </a:cxn>
                <a:cxn ang="0">
                  <a:pos x="connsiteX11968" y="connsiteY11968"/>
                </a:cxn>
                <a:cxn ang="0">
                  <a:pos x="connsiteX11969" y="connsiteY11969"/>
                </a:cxn>
                <a:cxn ang="0">
                  <a:pos x="connsiteX11970" y="connsiteY11970"/>
                </a:cxn>
                <a:cxn ang="0">
                  <a:pos x="connsiteX11971" y="connsiteY11971"/>
                </a:cxn>
                <a:cxn ang="0">
                  <a:pos x="connsiteX11972" y="connsiteY11972"/>
                </a:cxn>
                <a:cxn ang="0">
                  <a:pos x="connsiteX11973" y="connsiteY11973"/>
                </a:cxn>
                <a:cxn ang="0">
                  <a:pos x="connsiteX11974" y="connsiteY11974"/>
                </a:cxn>
                <a:cxn ang="0">
                  <a:pos x="connsiteX11975" y="connsiteY11975"/>
                </a:cxn>
                <a:cxn ang="0">
                  <a:pos x="connsiteX11976" y="connsiteY11976"/>
                </a:cxn>
                <a:cxn ang="0">
                  <a:pos x="connsiteX11977" y="connsiteY11977"/>
                </a:cxn>
                <a:cxn ang="0">
                  <a:pos x="connsiteX11978" y="connsiteY11978"/>
                </a:cxn>
                <a:cxn ang="0">
                  <a:pos x="connsiteX11979" y="connsiteY11979"/>
                </a:cxn>
                <a:cxn ang="0">
                  <a:pos x="connsiteX11980" y="connsiteY11980"/>
                </a:cxn>
                <a:cxn ang="0">
                  <a:pos x="connsiteX11981" y="connsiteY11981"/>
                </a:cxn>
                <a:cxn ang="0">
                  <a:pos x="connsiteX11982" y="connsiteY11982"/>
                </a:cxn>
                <a:cxn ang="0">
                  <a:pos x="connsiteX11983" y="connsiteY11983"/>
                </a:cxn>
                <a:cxn ang="0">
                  <a:pos x="connsiteX11984" y="connsiteY11984"/>
                </a:cxn>
                <a:cxn ang="0">
                  <a:pos x="connsiteX11985" y="connsiteY11985"/>
                </a:cxn>
                <a:cxn ang="0">
                  <a:pos x="connsiteX11986" y="connsiteY11986"/>
                </a:cxn>
                <a:cxn ang="0">
                  <a:pos x="connsiteX11987" y="connsiteY11987"/>
                </a:cxn>
                <a:cxn ang="0">
                  <a:pos x="connsiteX11988" y="connsiteY11988"/>
                </a:cxn>
                <a:cxn ang="0">
                  <a:pos x="connsiteX11989" y="connsiteY11989"/>
                </a:cxn>
                <a:cxn ang="0">
                  <a:pos x="connsiteX11990" y="connsiteY11990"/>
                </a:cxn>
                <a:cxn ang="0">
                  <a:pos x="connsiteX11991" y="connsiteY11991"/>
                </a:cxn>
                <a:cxn ang="0">
                  <a:pos x="connsiteX11992" y="connsiteY11992"/>
                </a:cxn>
                <a:cxn ang="0">
                  <a:pos x="connsiteX11993" y="connsiteY11993"/>
                </a:cxn>
                <a:cxn ang="0">
                  <a:pos x="connsiteX11994" y="connsiteY11994"/>
                </a:cxn>
                <a:cxn ang="0">
                  <a:pos x="connsiteX11995" y="connsiteY11995"/>
                </a:cxn>
                <a:cxn ang="0">
                  <a:pos x="connsiteX11996" y="connsiteY11996"/>
                </a:cxn>
                <a:cxn ang="0">
                  <a:pos x="connsiteX11997" y="connsiteY11997"/>
                </a:cxn>
                <a:cxn ang="0">
                  <a:pos x="connsiteX11998" y="connsiteY11998"/>
                </a:cxn>
                <a:cxn ang="0">
                  <a:pos x="connsiteX11999" y="connsiteY11999"/>
                </a:cxn>
                <a:cxn ang="0">
                  <a:pos x="connsiteX12000" y="connsiteY12000"/>
                </a:cxn>
                <a:cxn ang="0">
                  <a:pos x="connsiteX12001" y="connsiteY12001"/>
                </a:cxn>
                <a:cxn ang="0">
                  <a:pos x="connsiteX12002" y="connsiteY12002"/>
                </a:cxn>
                <a:cxn ang="0">
                  <a:pos x="connsiteX12003" y="connsiteY12003"/>
                </a:cxn>
                <a:cxn ang="0">
                  <a:pos x="connsiteX12004" y="connsiteY12004"/>
                </a:cxn>
                <a:cxn ang="0">
                  <a:pos x="connsiteX12005" y="connsiteY12005"/>
                </a:cxn>
                <a:cxn ang="0">
                  <a:pos x="connsiteX12006" y="connsiteY12006"/>
                </a:cxn>
                <a:cxn ang="0">
                  <a:pos x="connsiteX12007" y="connsiteY12007"/>
                </a:cxn>
                <a:cxn ang="0">
                  <a:pos x="connsiteX12008" y="connsiteY12008"/>
                </a:cxn>
                <a:cxn ang="0">
                  <a:pos x="connsiteX12009" y="connsiteY12009"/>
                </a:cxn>
                <a:cxn ang="0">
                  <a:pos x="connsiteX12010" y="connsiteY12010"/>
                </a:cxn>
                <a:cxn ang="0">
                  <a:pos x="connsiteX12011" y="connsiteY12011"/>
                </a:cxn>
                <a:cxn ang="0">
                  <a:pos x="connsiteX12012" y="connsiteY12012"/>
                </a:cxn>
                <a:cxn ang="0">
                  <a:pos x="connsiteX12013" y="connsiteY12013"/>
                </a:cxn>
                <a:cxn ang="0">
                  <a:pos x="connsiteX12014" y="connsiteY12014"/>
                </a:cxn>
                <a:cxn ang="0">
                  <a:pos x="connsiteX12015" y="connsiteY12015"/>
                </a:cxn>
                <a:cxn ang="0">
                  <a:pos x="connsiteX12016" y="connsiteY12016"/>
                </a:cxn>
                <a:cxn ang="0">
                  <a:pos x="connsiteX12017" y="connsiteY12017"/>
                </a:cxn>
                <a:cxn ang="0">
                  <a:pos x="connsiteX12018" y="connsiteY12018"/>
                </a:cxn>
                <a:cxn ang="0">
                  <a:pos x="connsiteX12019" y="connsiteY12019"/>
                </a:cxn>
                <a:cxn ang="0">
                  <a:pos x="connsiteX12020" y="connsiteY12020"/>
                </a:cxn>
                <a:cxn ang="0">
                  <a:pos x="connsiteX12021" y="connsiteY12021"/>
                </a:cxn>
                <a:cxn ang="0">
                  <a:pos x="connsiteX12022" y="connsiteY12022"/>
                </a:cxn>
                <a:cxn ang="0">
                  <a:pos x="connsiteX12023" y="connsiteY12023"/>
                </a:cxn>
                <a:cxn ang="0">
                  <a:pos x="connsiteX12024" y="connsiteY12024"/>
                </a:cxn>
                <a:cxn ang="0">
                  <a:pos x="connsiteX12025" y="connsiteY12025"/>
                </a:cxn>
                <a:cxn ang="0">
                  <a:pos x="connsiteX12026" y="connsiteY12026"/>
                </a:cxn>
                <a:cxn ang="0">
                  <a:pos x="connsiteX12027" y="connsiteY12027"/>
                </a:cxn>
                <a:cxn ang="0">
                  <a:pos x="connsiteX12028" y="connsiteY12028"/>
                </a:cxn>
                <a:cxn ang="0">
                  <a:pos x="connsiteX12029" y="connsiteY12029"/>
                </a:cxn>
                <a:cxn ang="0">
                  <a:pos x="connsiteX12030" y="connsiteY12030"/>
                </a:cxn>
                <a:cxn ang="0">
                  <a:pos x="connsiteX12031" y="connsiteY12031"/>
                </a:cxn>
                <a:cxn ang="0">
                  <a:pos x="connsiteX12032" y="connsiteY12032"/>
                </a:cxn>
                <a:cxn ang="0">
                  <a:pos x="connsiteX12033" y="connsiteY12033"/>
                </a:cxn>
                <a:cxn ang="0">
                  <a:pos x="connsiteX12034" y="connsiteY12034"/>
                </a:cxn>
                <a:cxn ang="0">
                  <a:pos x="connsiteX12035" y="connsiteY12035"/>
                </a:cxn>
                <a:cxn ang="0">
                  <a:pos x="connsiteX12036" y="connsiteY12036"/>
                </a:cxn>
                <a:cxn ang="0">
                  <a:pos x="connsiteX12037" y="connsiteY12037"/>
                </a:cxn>
                <a:cxn ang="0">
                  <a:pos x="connsiteX12038" y="connsiteY12038"/>
                </a:cxn>
                <a:cxn ang="0">
                  <a:pos x="connsiteX12039" y="connsiteY12039"/>
                </a:cxn>
                <a:cxn ang="0">
                  <a:pos x="connsiteX12040" y="connsiteY12040"/>
                </a:cxn>
                <a:cxn ang="0">
                  <a:pos x="connsiteX12041" y="connsiteY12041"/>
                </a:cxn>
                <a:cxn ang="0">
                  <a:pos x="connsiteX12042" y="connsiteY12042"/>
                </a:cxn>
                <a:cxn ang="0">
                  <a:pos x="connsiteX12043" y="connsiteY12043"/>
                </a:cxn>
                <a:cxn ang="0">
                  <a:pos x="connsiteX12044" y="connsiteY12044"/>
                </a:cxn>
                <a:cxn ang="0">
                  <a:pos x="connsiteX12045" y="connsiteY12045"/>
                </a:cxn>
                <a:cxn ang="0">
                  <a:pos x="connsiteX12046" y="connsiteY12046"/>
                </a:cxn>
                <a:cxn ang="0">
                  <a:pos x="connsiteX12047" y="connsiteY12047"/>
                </a:cxn>
                <a:cxn ang="0">
                  <a:pos x="connsiteX12048" y="connsiteY12048"/>
                </a:cxn>
                <a:cxn ang="0">
                  <a:pos x="connsiteX12049" y="connsiteY12049"/>
                </a:cxn>
                <a:cxn ang="0">
                  <a:pos x="connsiteX12050" y="connsiteY12050"/>
                </a:cxn>
                <a:cxn ang="0">
                  <a:pos x="connsiteX12051" y="connsiteY12051"/>
                </a:cxn>
                <a:cxn ang="0">
                  <a:pos x="connsiteX12052" y="connsiteY12052"/>
                </a:cxn>
                <a:cxn ang="0">
                  <a:pos x="connsiteX12053" y="connsiteY12053"/>
                </a:cxn>
                <a:cxn ang="0">
                  <a:pos x="connsiteX12054" y="connsiteY12054"/>
                </a:cxn>
                <a:cxn ang="0">
                  <a:pos x="connsiteX12055" y="connsiteY12055"/>
                </a:cxn>
                <a:cxn ang="0">
                  <a:pos x="connsiteX12056" y="connsiteY12056"/>
                </a:cxn>
                <a:cxn ang="0">
                  <a:pos x="connsiteX12057" y="connsiteY12057"/>
                </a:cxn>
                <a:cxn ang="0">
                  <a:pos x="connsiteX12058" y="connsiteY12058"/>
                </a:cxn>
                <a:cxn ang="0">
                  <a:pos x="connsiteX12059" y="connsiteY12059"/>
                </a:cxn>
                <a:cxn ang="0">
                  <a:pos x="connsiteX12060" y="connsiteY12060"/>
                </a:cxn>
                <a:cxn ang="0">
                  <a:pos x="connsiteX12061" y="connsiteY12061"/>
                </a:cxn>
                <a:cxn ang="0">
                  <a:pos x="connsiteX12062" y="connsiteY12062"/>
                </a:cxn>
                <a:cxn ang="0">
                  <a:pos x="connsiteX12063" y="connsiteY12063"/>
                </a:cxn>
                <a:cxn ang="0">
                  <a:pos x="connsiteX12064" y="connsiteY12064"/>
                </a:cxn>
                <a:cxn ang="0">
                  <a:pos x="connsiteX12065" y="connsiteY12065"/>
                </a:cxn>
                <a:cxn ang="0">
                  <a:pos x="connsiteX12066" y="connsiteY12066"/>
                </a:cxn>
                <a:cxn ang="0">
                  <a:pos x="connsiteX12067" y="connsiteY12067"/>
                </a:cxn>
                <a:cxn ang="0">
                  <a:pos x="connsiteX12068" y="connsiteY12068"/>
                </a:cxn>
                <a:cxn ang="0">
                  <a:pos x="connsiteX12069" y="connsiteY12069"/>
                </a:cxn>
                <a:cxn ang="0">
                  <a:pos x="connsiteX12070" y="connsiteY12070"/>
                </a:cxn>
                <a:cxn ang="0">
                  <a:pos x="connsiteX12071" y="connsiteY12071"/>
                </a:cxn>
                <a:cxn ang="0">
                  <a:pos x="connsiteX12072" y="connsiteY12072"/>
                </a:cxn>
                <a:cxn ang="0">
                  <a:pos x="connsiteX12073" y="connsiteY12073"/>
                </a:cxn>
                <a:cxn ang="0">
                  <a:pos x="connsiteX12074" y="connsiteY12074"/>
                </a:cxn>
                <a:cxn ang="0">
                  <a:pos x="connsiteX12075" y="connsiteY12075"/>
                </a:cxn>
                <a:cxn ang="0">
                  <a:pos x="connsiteX12076" y="connsiteY12076"/>
                </a:cxn>
                <a:cxn ang="0">
                  <a:pos x="connsiteX12077" y="connsiteY12077"/>
                </a:cxn>
                <a:cxn ang="0">
                  <a:pos x="connsiteX12078" y="connsiteY12078"/>
                </a:cxn>
                <a:cxn ang="0">
                  <a:pos x="connsiteX12079" y="connsiteY12079"/>
                </a:cxn>
                <a:cxn ang="0">
                  <a:pos x="connsiteX12080" y="connsiteY12080"/>
                </a:cxn>
                <a:cxn ang="0">
                  <a:pos x="connsiteX12081" y="connsiteY12081"/>
                </a:cxn>
                <a:cxn ang="0">
                  <a:pos x="connsiteX12082" y="connsiteY12082"/>
                </a:cxn>
                <a:cxn ang="0">
                  <a:pos x="connsiteX12083" y="connsiteY12083"/>
                </a:cxn>
                <a:cxn ang="0">
                  <a:pos x="connsiteX12084" y="connsiteY12084"/>
                </a:cxn>
                <a:cxn ang="0">
                  <a:pos x="connsiteX12085" y="connsiteY12085"/>
                </a:cxn>
                <a:cxn ang="0">
                  <a:pos x="connsiteX12086" y="connsiteY12086"/>
                </a:cxn>
                <a:cxn ang="0">
                  <a:pos x="connsiteX12087" y="connsiteY12087"/>
                </a:cxn>
                <a:cxn ang="0">
                  <a:pos x="connsiteX12088" y="connsiteY12088"/>
                </a:cxn>
                <a:cxn ang="0">
                  <a:pos x="connsiteX12089" y="connsiteY12089"/>
                </a:cxn>
                <a:cxn ang="0">
                  <a:pos x="connsiteX12090" y="connsiteY12090"/>
                </a:cxn>
                <a:cxn ang="0">
                  <a:pos x="connsiteX12091" y="connsiteY12091"/>
                </a:cxn>
                <a:cxn ang="0">
                  <a:pos x="connsiteX12092" y="connsiteY12092"/>
                </a:cxn>
                <a:cxn ang="0">
                  <a:pos x="connsiteX12093" y="connsiteY12093"/>
                </a:cxn>
                <a:cxn ang="0">
                  <a:pos x="connsiteX12094" y="connsiteY12094"/>
                </a:cxn>
                <a:cxn ang="0">
                  <a:pos x="connsiteX12095" y="connsiteY12095"/>
                </a:cxn>
                <a:cxn ang="0">
                  <a:pos x="connsiteX12096" y="connsiteY12096"/>
                </a:cxn>
                <a:cxn ang="0">
                  <a:pos x="connsiteX12097" y="connsiteY12097"/>
                </a:cxn>
                <a:cxn ang="0">
                  <a:pos x="connsiteX12098" y="connsiteY12098"/>
                </a:cxn>
                <a:cxn ang="0">
                  <a:pos x="connsiteX12099" y="connsiteY12099"/>
                </a:cxn>
                <a:cxn ang="0">
                  <a:pos x="connsiteX12100" y="connsiteY12100"/>
                </a:cxn>
                <a:cxn ang="0">
                  <a:pos x="connsiteX12101" y="connsiteY12101"/>
                </a:cxn>
                <a:cxn ang="0">
                  <a:pos x="connsiteX12102" y="connsiteY12102"/>
                </a:cxn>
                <a:cxn ang="0">
                  <a:pos x="connsiteX12103" y="connsiteY12103"/>
                </a:cxn>
                <a:cxn ang="0">
                  <a:pos x="connsiteX12104" y="connsiteY12104"/>
                </a:cxn>
                <a:cxn ang="0">
                  <a:pos x="connsiteX12105" y="connsiteY12105"/>
                </a:cxn>
                <a:cxn ang="0">
                  <a:pos x="connsiteX12106" y="connsiteY12106"/>
                </a:cxn>
                <a:cxn ang="0">
                  <a:pos x="connsiteX12107" y="connsiteY12107"/>
                </a:cxn>
                <a:cxn ang="0">
                  <a:pos x="connsiteX12108" y="connsiteY12108"/>
                </a:cxn>
                <a:cxn ang="0">
                  <a:pos x="connsiteX12109" y="connsiteY12109"/>
                </a:cxn>
                <a:cxn ang="0">
                  <a:pos x="connsiteX12110" y="connsiteY12110"/>
                </a:cxn>
                <a:cxn ang="0">
                  <a:pos x="connsiteX12111" y="connsiteY12111"/>
                </a:cxn>
                <a:cxn ang="0">
                  <a:pos x="connsiteX12112" y="connsiteY12112"/>
                </a:cxn>
                <a:cxn ang="0">
                  <a:pos x="connsiteX12113" y="connsiteY12113"/>
                </a:cxn>
                <a:cxn ang="0">
                  <a:pos x="connsiteX12114" y="connsiteY12114"/>
                </a:cxn>
                <a:cxn ang="0">
                  <a:pos x="connsiteX12115" y="connsiteY12115"/>
                </a:cxn>
                <a:cxn ang="0">
                  <a:pos x="connsiteX12116" y="connsiteY12116"/>
                </a:cxn>
                <a:cxn ang="0">
                  <a:pos x="connsiteX12117" y="connsiteY12117"/>
                </a:cxn>
                <a:cxn ang="0">
                  <a:pos x="connsiteX12118" y="connsiteY12118"/>
                </a:cxn>
                <a:cxn ang="0">
                  <a:pos x="connsiteX12119" y="connsiteY12119"/>
                </a:cxn>
                <a:cxn ang="0">
                  <a:pos x="connsiteX12120" y="connsiteY12120"/>
                </a:cxn>
                <a:cxn ang="0">
                  <a:pos x="connsiteX12121" y="connsiteY12121"/>
                </a:cxn>
                <a:cxn ang="0">
                  <a:pos x="connsiteX12122" y="connsiteY12122"/>
                </a:cxn>
                <a:cxn ang="0">
                  <a:pos x="connsiteX12123" y="connsiteY12123"/>
                </a:cxn>
                <a:cxn ang="0">
                  <a:pos x="connsiteX12124" y="connsiteY12124"/>
                </a:cxn>
                <a:cxn ang="0">
                  <a:pos x="connsiteX12125" y="connsiteY12125"/>
                </a:cxn>
                <a:cxn ang="0">
                  <a:pos x="connsiteX12126" y="connsiteY12126"/>
                </a:cxn>
                <a:cxn ang="0">
                  <a:pos x="connsiteX12127" y="connsiteY12127"/>
                </a:cxn>
                <a:cxn ang="0">
                  <a:pos x="connsiteX12128" y="connsiteY12128"/>
                </a:cxn>
                <a:cxn ang="0">
                  <a:pos x="connsiteX12129" y="connsiteY12129"/>
                </a:cxn>
                <a:cxn ang="0">
                  <a:pos x="connsiteX12130" y="connsiteY12130"/>
                </a:cxn>
                <a:cxn ang="0">
                  <a:pos x="connsiteX12131" y="connsiteY12131"/>
                </a:cxn>
                <a:cxn ang="0">
                  <a:pos x="connsiteX12132" y="connsiteY12132"/>
                </a:cxn>
                <a:cxn ang="0">
                  <a:pos x="connsiteX12133" y="connsiteY12133"/>
                </a:cxn>
                <a:cxn ang="0">
                  <a:pos x="connsiteX12134" y="connsiteY12134"/>
                </a:cxn>
                <a:cxn ang="0">
                  <a:pos x="connsiteX12135" y="connsiteY12135"/>
                </a:cxn>
                <a:cxn ang="0">
                  <a:pos x="connsiteX12136" y="connsiteY12136"/>
                </a:cxn>
                <a:cxn ang="0">
                  <a:pos x="connsiteX12137" y="connsiteY12137"/>
                </a:cxn>
                <a:cxn ang="0">
                  <a:pos x="connsiteX12138" y="connsiteY12138"/>
                </a:cxn>
                <a:cxn ang="0">
                  <a:pos x="connsiteX12139" y="connsiteY12139"/>
                </a:cxn>
                <a:cxn ang="0">
                  <a:pos x="connsiteX12140" y="connsiteY12140"/>
                </a:cxn>
                <a:cxn ang="0">
                  <a:pos x="connsiteX12141" y="connsiteY12141"/>
                </a:cxn>
                <a:cxn ang="0">
                  <a:pos x="connsiteX12142" y="connsiteY12142"/>
                </a:cxn>
                <a:cxn ang="0">
                  <a:pos x="connsiteX12143" y="connsiteY12143"/>
                </a:cxn>
                <a:cxn ang="0">
                  <a:pos x="connsiteX12144" y="connsiteY12144"/>
                </a:cxn>
                <a:cxn ang="0">
                  <a:pos x="connsiteX12145" y="connsiteY12145"/>
                </a:cxn>
                <a:cxn ang="0">
                  <a:pos x="connsiteX12146" y="connsiteY12146"/>
                </a:cxn>
                <a:cxn ang="0">
                  <a:pos x="connsiteX12147" y="connsiteY12147"/>
                </a:cxn>
                <a:cxn ang="0">
                  <a:pos x="connsiteX12148" y="connsiteY12148"/>
                </a:cxn>
                <a:cxn ang="0">
                  <a:pos x="connsiteX12149" y="connsiteY12149"/>
                </a:cxn>
                <a:cxn ang="0">
                  <a:pos x="connsiteX12150" y="connsiteY12150"/>
                </a:cxn>
                <a:cxn ang="0">
                  <a:pos x="connsiteX12151" y="connsiteY12151"/>
                </a:cxn>
                <a:cxn ang="0">
                  <a:pos x="connsiteX12152" y="connsiteY12152"/>
                </a:cxn>
                <a:cxn ang="0">
                  <a:pos x="connsiteX12153" y="connsiteY12153"/>
                </a:cxn>
                <a:cxn ang="0">
                  <a:pos x="connsiteX12154" y="connsiteY12154"/>
                </a:cxn>
                <a:cxn ang="0">
                  <a:pos x="connsiteX12155" y="connsiteY12155"/>
                </a:cxn>
                <a:cxn ang="0">
                  <a:pos x="connsiteX12156" y="connsiteY12156"/>
                </a:cxn>
                <a:cxn ang="0">
                  <a:pos x="connsiteX12157" y="connsiteY12157"/>
                </a:cxn>
                <a:cxn ang="0">
                  <a:pos x="connsiteX12158" y="connsiteY12158"/>
                </a:cxn>
                <a:cxn ang="0">
                  <a:pos x="connsiteX12159" y="connsiteY12159"/>
                </a:cxn>
                <a:cxn ang="0">
                  <a:pos x="connsiteX12160" y="connsiteY12160"/>
                </a:cxn>
                <a:cxn ang="0">
                  <a:pos x="connsiteX12161" y="connsiteY12161"/>
                </a:cxn>
                <a:cxn ang="0">
                  <a:pos x="connsiteX12162" y="connsiteY12162"/>
                </a:cxn>
                <a:cxn ang="0">
                  <a:pos x="connsiteX12163" y="connsiteY12163"/>
                </a:cxn>
                <a:cxn ang="0">
                  <a:pos x="connsiteX12164" y="connsiteY12164"/>
                </a:cxn>
                <a:cxn ang="0">
                  <a:pos x="connsiteX12165" y="connsiteY12165"/>
                </a:cxn>
                <a:cxn ang="0">
                  <a:pos x="connsiteX12166" y="connsiteY12166"/>
                </a:cxn>
                <a:cxn ang="0">
                  <a:pos x="connsiteX12167" y="connsiteY12167"/>
                </a:cxn>
                <a:cxn ang="0">
                  <a:pos x="connsiteX12168" y="connsiteY12168"/>
                </a:cxn>
                <a:cxn ang="0">
                  <a:pos x="connsiteX12169" y="connsiteY12169"/>
                </a:cxn>
                <a:cxn ang="0">
                  <a:pos x="connsiteX12170" y="connsiteY12170"/>
                </a:cxn>
                <a:cxn ang="0">
                  <a:pos x="connsiteX12171" y="connsiteY12171"/>
                </a:cxn>
                <a:cxn ang="0">
                  <a:pos x="connsiteX12172" y="connsiteY12172"/>
                </a:cxn>
                <a:cxn ang="0">
                  <a:pos x="connsiteX12173" y="connsiteY12173"/>
                </a:cxn>
                <a:cxn ang="0">
                  <a:pos x="connsiteX12174" y="connsiteY12174"/>
                </a:cxn>
                <a:cxn ang="0">
                  <a:pos x="connsiteX12175" y="connsiteY12175"/>
                </a:cxn>
                <a:cxn ang="0">
                  <a:pos x="connsiteX12176" y="connsiteY12176"/>
                </a:cxn>
                <a:cxn ang="0">
                  <a:pos x="connsiteX12177" y="connsiteY12177"/>
                </a:cxn>
                <a:cxn ang="0">
                  <a:pos x="connsiteX12178" y="connsiteY12178"/>
                </a:cxn>
                <a:cxn ang="0">
                  <a:pos x="connsiteX12179" y="connsiteY12179"/>
                </a:cxn>
                <a:cxn ang="0">
                  <a:pos x="connsiteX12180" y="connsiteY12180"/>
                </a:cxn>
                <a:cxn ang="0">
                  <a:pos x="connsiteX12181" y="connsiteY12181"/>
                </a:cxn>
                <a:cxn ang="0">
                  <a:pos x="connsiteX12182" y="connsiteY12182"/>
                </a:cxn>
                <a:cxn ang="0">
                  <a:pos x="connsiteX12183" y="connsiteY12183"/>
                </a:cxn>
                <a:cxn ang="0">
                  <a:pos x="connsiteX12184" y="connsiteY12184"/>
                </a:cxn>
                <a:cxn ang="0">
                  <a:pos x="connsiteX12185" y="connsiteY12185"/>
                </a:cxn>
                <a:cxn ang="0">
                  <a:pos x="connsiteX12186" y="connsiteY12186"/>
                </a:cxn>
                <a:cxn ang="0">
                  <a:pos x="connsiteX12187" y="connsiteY12187"/>
                </a:cxn>
                <a:cxn ang="0">
                  <a:pos x="connsiteX12188" y="connsiteY12188"/>
                </a:cxn>
                <a:cxn ang="0">
                  <a:pos x="connsiteX12189" y="connsiteY12189"/>
                </a:cxn>
                <a:cxn ang="0">
                  <a:pos x="connsiteX12190" y="connsiteY12190"/>
                </a:cxn>
                <a:cxn ang="0">
                  <a:pos x="connsiteX12191" y="connsiteY12191"/>
                </a:cxn>
                <a:cxn ang="0">
                  <a:pos x="connsiteX12192" y="connsiteY12192"/>
                </a:cxn>
                <a:cxn ang="0">
                  <a:pos x="connsiteX12193" y="connsiteY12193"/>
                </a:cxn>
                <a:cxn ang="0">
                  <a:pos x="connsiteX12194" y="connsiteY12194"/>
                </a:cxn>
                <a:cxn ang="0">
                  <a:pos x="connsiteX12195" y="connsiteY12195"/>
                </a:cxn>
                <a:cxn ang="0">
                  <a:pos x="connsiteX12196" y="connsiteY12196"/>
                </a:cxn>
                <a:cxn ang="0">
                  <a:pos x="connsiteX12197" y="connsiteY12197"/>
                </a:cxn>
                <a:cxn ang="0">
                  <a:pos x="connsiteX12198" y="connsiteY12198"/>
                </a:cxn>
                <a:cxn ang="0">
                  <a:pos x="connsiteX12199" y="connsiteY12199"/>
                </a:cxn>
                <a:cxn ang="0">
                  <a:pos x="connsiteX12200" y="connsiteY12200"/>
                </a:cxn>
                <a:cxn ang="0">
                  <a:pos x="connsiteX12201" y="connsiteY12201"/>
                </a:cxn>
                <a:cxn ang="0">
                  <a:pos x="connsiteX12202" y="connsiteY12202"/>
                </a:cxn>
                <a:cxn ang="0">
                  <a:pos x="connsiteX12203" y="connsiteY12203"/>
                </a:cxn>
                <a:cxn ang="0">
                  <a:pos x="connsiteX12204" y="connsiteY12204"/>
                </a:cxn>
                <a:cxn ang="0">
                  <a:pos x="connsiteX12205" y="connsiteY12205"/>
                </a:cxn>
                <a:cxn ang="0">
                  <a:pos x="connsiteX12206" y="connsiteY12206"/>
                </a:cxn>
                <a:cxn ang="0">
                  <a:pos x="connsiteX12207" y="connsiteY12207"/>
                </a:cxn>
                <a:cxn ang="0">
                  <a:pos x="connsiteX12208" y="connsiteY12208"/>
                </a:cxn>
                <a:cxn ang="0">
                  <a:pos x="connsiteX12209" y="connsiteY12209"/>
                </a:cxn>
                <a:cxn ang="0">
                  <a:pos x="connsiteX12210" y="connsiteY12210"/>
                </a:cxn>
                <a:cxn ang="0">
                  <a:pos x="connsiteX12211" y="connsiteY12211"/>
                </a:cxn>
                <a:cxn ang="0">
                  <a:pos x="connsiteX12212" y="connsiteY12212"/>
                </a:cxn>
                <a:cxn ang="0">
                  <a:pos x="connsiteX12213" y="connsiteY12213"/>
                </a:cxn>
                <a:cxn ang="0">
                  <a:pos x="connsiteX12214" y="connsiteY12214"/>
                </a:cxn>
                <a:cxn ang="0">
                  <a:pos x="connsiteX12215" y="connsiteY12215"/>
                </a:cxn>
                <a:cxn ang="0">
                  <a:pos x="connsiteX12216" y="connsiteY12216"/>
                </a:cxn>
                <a:cxn ang="0">
                  <a:pos x="connsiteX12217" y="connsiteY12217"/>
                </a:cxn>
                <a:cxn ang="0">
                  <a:pos x="connsiteX12218" y="connsiteY12218"/>
                </a:cxn>
                <a:cxn ang="0">
                  <a:pos x="connsiteX12219" y="connsiteY12219"/>
                </a:cxn>
                <a:cxn ang="0">
                  <a:pos x="connsiteX12220" y="connsiteY12220"/>
                </a:cxn>
                <a:cxn ang="0">
                  <a:pos x="connsiteX12221" y="connsiteY12221"/>
                </a:cxn>
                <a:cxn ang="0">
                  <a:pos x="connsiteX12222" y="connsiteY12222"/>
                </a:cxn>
                <a:cxn ang="0">
                  <a:pos x="connsiteX12223" y="connsiteY12223"/>
                </a:cxn>
                <a:cxn ang="0">
                  <a:pos x="connsiteX12224" y="connsiteY12224"/>
                </a:cxn>
                <a:cxn ang="0">
                  <a:pos x="connsiteX12225" y="connsiteY12225"/>
                </a:cxn>
                <a:cxn ang="0">
                  <a:pos x="connsiteX12226" y="connsiteY12226"/>
                </a:cxn>
                <a:cxn ang="0">
                  <a:pos x="connsiteX12227" y="connsiteY12227"/>
                </a:cxn>
                <a:cxn ang="0">
                  <a:pos x="connsiteX12228" y="connsiteY12228"/>
                </a:cxn>
                <a:cxn ang="0">
                  <a:pos x="connsiteX12229" y="connsiteY12229"/>
                </a:cxn>
                <a:cxn ang="0">
                  <a:pos x="connsiteX12230" y="connsiteY12230"/>
                </a:cxn>
                <a:cxn ang="0">
                  <a:pos x="connsiteX12231" y="connsiteY12231"/>
                </a:cxn>
                <a:cxn ang="0">
                  <a:pos x="connsiteX12232" y="connsiteY12232"/>
                </a:cxn>
                <a:cxn ang="0">
                  <a:pos x="connsiteX12233" y="connsiteY12233"/>
                </a:cxn>
                <a:cxn ang="0">
                  <a:pos x="connsiteX12234" y="connsiteY12234"/>
                </a:cxn>
                <a:cxn ang="0">
                  <a:pos x="connsiteX12235" y="connsiteY12235"/>
                </a:cxn>
                <a:cxn ang="0">
                  <a:pos x="connsiteX12236" y="connsiteY12236"/>
                </a:cxn>
                <a:cxn ang="0">
                  <a:pos x="connsiteX12237" y="connsiteY12237"/>
                </a:cxn>
                <a:cxn ang="0">
                  <a:pos x="connsiteX12238" y="connsiteY12238"/>
                </a:cxn>
                <a:cxn ang="0">
                  <a:pos x="connsiteX12239" y="connsiteY12239"/>
                </a:cxn>
                <a:cxn ang="0">
                  <a:pos x="connsiteX12240" y="connsiteY12240"/>
                </a:cxn>
                <a:cxn ang="0">
                  <a:pos x="connsiteX12241" y="connsiteY12241"/>
                </a:cxn>
                <a:cxn ang="0">
                  <a:pos x="connsiteX12242" y="connsiteY12242"/>
                </a:cxn>
                <a:cxn ang="0">
                  <a:pos x="connsiteX12243" y="connsiteY12243"/>
                </a:cxn>
                <a:cxn ang="0">
                  <a:pos x="connsiteX12244" y="connsiteY12244"/>
                </a:cxn>
                <a:cxn ang="0">
                  <a:pos x="connsiteX12245" y="connsiteY12245"/>
                </a:cxn>
                <a:cxn ang="0">
                  <a:pos x="connsiteX12246" y="connsiteY12246"/>
                </a:cxn>
                <a:cxn ang="0">
                  <a:pos x="connsiteX12247" y="connsiteY12247"/>
                </a:cxn>
                <a:cxn ang="0">
                  <a:pos x="connsiteX12248" y="connsiteY12248"/>
                </a:cxn>
                <a:cxn ang="0">
                  <a:pos x="connsiteX12249" y="connsiteY12249"/>
                </a:cxn>
                <a:cxn ang="0">
                  <a:pos x="connsiteX12250" y="connsiteY12250"/>
                </a:cxn>
                <a:cxn ang="0">
                  <a:pos x="connsiteX12251" y="connsiteY12251"/>
                </a:cxn>
                <a:cxn ang="0">
                  <a:pos x="connsiteX12252" y="connsiteY12252"/>
                </a:cxn>
                <a:cxn ang="0">
                  <a:pos x="connsiteX12253" y="connsiteY12253"/>
                </a:cxn>
                <a:cxn ang="0">
                  <a:pos x="connsiteX12254" y="connsiteY12254"/>
                </a:cxn>
                <a:cxn ang="0">
                  <a:pos x="connsiteX12255" y="connsiteY12255"/>
                </a:cxn>
                <a:cxn ang="0">
                  <a:pos x="connsiteX12256" y="connsiteY12256"/>
                </a:cxn>
                <a:cxn ang="0">
                  <a:pos x="connsiteX12257" y="connsiteY12257"/>
                </a:cxn>
                <a:cxn ang="0">
                  <a:pos x="connsiteX12258" y="connsiteY12258"/>
                </a:cxn>
                <a:cxn ang="0">
                  <a:pos x="connsiteX12259" y="connsiteY12259"/>
                </a:cxn>
                <a:cxn ang="0">
                  <a:pos x="connsiteX12260" y="connsiteY12260"/>
                </a:cxn>
                <a:cxn ang="0">
                  <a:pos x="connsiteX12261" y="connsiteY12261"/>
                </a:cxn>
                <a:cxn ang="0">
                  <a:pos x="connsiteX12262" y="connsiteY12262"/>
                </a:cxn>
                <a:cxn ang="0">
                  <a:pos x="connsiteX12263" y="connsiteY12263"/>
                </a:cxn>
                <a:cxn ang="0">
                  <a:pos x="connsiteX12264" y="connsiteY12264"/>
                </a:cxn>
                <a:cxn ang="0">
                  <a:pos x="connsiteX12265" y="connsiteY12265"/>
                </a:cxn>
                <a:cxn ang="0">
                  <a:pos x="connsiteX12266" y="connsiteY12266"/>
                </a:cxn>
                <a:cxn ang="0">
                  <a:pos x="connsiteX12267" y="connsiteY12267"/>
                </a:cxn>
                <a:cxn ang="0">
                  <a:pos x="connsiteX12268" y="connsiteY12268"/>
                </a:cxn>
                <a:cxn ang="0">
                  <a:pos x="connsiteX12269" y="connsiteY12269"/>
                </a:cxn>
                <a:cxn ang="0">
                  <a:pos x="connsiteX12270" y="connsiteY12270"/>
                </a:cxn>
                <a:cxn ang="0">
                  <a:pos x="connsiteX12271" y="connsiteY12271"/>
                </a:cxn>
                <a:cxn ang="0">
                  <a:pos x="connsiteX12272" y="connsiteY12272"/>
                </a:cxn>
                <a:cxn ang="0">
                  <a:pos x="connsiteX12273" y="connsiteY12273"/>
                </a:cxn>
                <a:cxn ang="0">
                  <a:pos x="connsiteX12274" y="connsiteY12274"/>
                </a:cxn>
                <a:cxn ang="0">
                  <a:pos x="connsiteX12275" y="connsiteY12275"/>
                </a:cxn>
                <a:cxn ang="0">
                  <a:pos x="connsiteX12276" y="connsiteY12276"/>
                </a:cxn>
                <a:cxn ang="0">
                  <a:pos x="connsiteX12277" y="connsiteY12277"/>
                </a:cxn>
                <a:cxn ang="0">
                  <a:pos x="connsiteX12278" y="connsiteY12278"/>
                </a:cxn>
                <a:cxn ang="0">
                  <a:pos x="connsiteX12279" y="connsiteY12279"/>
                </a:cxn>
                <a:cxn ang="0">
                  <a:pos x="connsiteX12280" y="connsiteY12280"/>
                </a:cxn>
                <a:cxn ang="0">
                  <a:pos x="connsiteX12281" y="connsiteY12281"/>
                </a:cxn>
                <a:cxn ang="0">
                  <a:pos x="connsiteX12282" y="connsiteY12282"/>
                </a:cxn>
                <a:cxn ang="0">
                  <a:pos x="connsiteX12283" y="connsiteY12283"/>
                </a:cxn>
                <a:cxn ang="0">
                  <a:pos x="connsiteX12284" y="connsiteY12284"/>
                </a:cxn>
                <a:cxn ang="0">
                  <a:pos x="connsiteX12285" y="connsiteY12285"/>
                </a:cxn>
                <a:cxn ang="0">
                  <a:pos x="connsiteX12286" y="connsiteY12286"/>
                </a:cxn>
                <a:cxn ang="0">
                  <a:pos x="connsiteX12287" y="connsiteY12287"/>
                </a:cxn>
                <a:cxn ang="0">
                  <a:pos x="connsiteX12288" y="connsiteY12288"/>
                </a:cxn>
                <a:cxn ang="0">
                  <a:pos x="connsiteX12289" y="connsiteY12289"/>
                </a:cxn>
                <a:cxn ang="0">
                  <a:pos x="connsiteX12290" y="connsiteY12290"/>
                </a:cxn>
                <a:cxn ang="0">
                  <a:pos x="connsiteX12291" y="connsiteY12291"/>
                </a:cxn>
                <a:cxn ang="0">
                  <a:pos x="connsiteX12292" y="connsiteY12292"/>
                </a:cxn>
                <a:cxn ang="0">
                  <a:pos x="connsiteX12293" y="connsiteY12293"/>
                </a:cxn>
                <a:cxn ang="0">
                  <a:pos x="connsiteX12294" y="connsiteY12294"/>
                </a:cxn>
                <a:cxn ang="0">
                  <a:pos x="connsiteX12295" y="connsiteY12295"/>
                </a:cxn>
                <a:cxn ang="0">
                  <a:pos x="connsiteX12296" y="connsiteY12296"/>
                </a:cxn>
                <a:cxn ang="0">
                  <a:pos x="connsiteX12297" y="connsiteY12297"/>
                </a:cxn>
                <a:cxn ang="0">
                  <a:pos x="connsiteX12298" y="connsiteY12298"/>
                </a:cxn>
                <a:cxn ang="0">
                  <a:pos x="connsiteX12299" y="connsiteY12299"/>
                </a:cxn>
                <a:cxn ang="0">
                  <a:pos x="connsiteX12300" y="connsiteY12300"/>
                </a:cxn>
                <a:cxn ang="0">
                  <a:pos x="connsiteX12301" y="connsiteY12301"/>
                </a:cxn>
                <a:cxn ang="0">
                  <a:pos x="connsiteX12302" y="connsiteY12302"/>
                </a:cxn>
                <a:cxn ang="0">
                  <a:pos x="connsiteX12303" y="connsiteY12303"/>
                </a:cxn>
                <a:cxn ang="0">
                  <a:pos x="connsiteX12304" y="connsiteY12304"/>
                </a:cxn>
                <a:cxn ang="0">
                  <a:pos x="connsiteX12305" y="connsiteY12305"/>
                </a:cxn>
                <a:cxn ang="0">
                  <a:pos x="connsiteX12306" y="connsiteY12306"/>
                </a:cxn>
                <a:cxn ang="0">
                  <a:pos x="connsiteX12307" y="connsiteY12307"/>
                </a:cxn>
                <a:cxn ang="0">
                  <a:pos x="connsiteX12308" y="connsiteY12308"/>
                </a:cxn>
                <a:cxn ang="0">
                  <a:pos x="connsiteX12309" y="connsiteY12309"/>
                </a:cxn>
                <a:cxn ang="0">
                  <a:pos x="connsiteX12310" y="connsiteY12310"/>
                </a:cxn>
                <a:cxn ang="0">
                  <a:pos x="connsiteX12311" y="connsiteY12311"/>
                </a:cxn>
                <a:cxn ang="0">
                  <a:pos x="connsiteX12312" y="connsiteY12312"/>
                </a:cxn>
                <a:cxn ang="0">
                  <a:pos x="connsiteX12313" y="connsiteY12313"/>
                </a:cxn>
                <a:cxn ang="0">
                  <a:pos x="connsiteX12314" y="connsiteY12314"/>
                </a:cxn>
                <a:cxn ang="0">
                  <a:pos x="connsiteX12315" y="connsiteY12315"/>
                </a:cxn>
                <a:cxn ang="0">
                  <a:pos x="connsiteX12316" y="connsiteY12316"/>
                </a:cxn>
                <a:cxn ang="0">
                  <a:pos x="connsiteX12317" y="connsiteY12317"/>
                </a:cxn>
                <a:cxn ang="0">
                  <a:pos x="connsiteX12318" y="connsiteY12318"/>
                </a:cxn>
                <a:cxn ang="0">
                  <a:pos x="connsiteX12319" y="connsiteY12319"/>
                </a:cxn>
                <a:cxn ang="0">
                  <a:pos x="connsiteX12320" y="connsiteY12320"/>
                </a:cxn>
                <a:cxn ang="0">
                  <a:pos x="connsiteX12321" y="connsiteY12321"/>
                </a:cxn>
                <a:cxn ang="0">
                  <a:pos x="connsiteX12322" y="connsiteY12322"/>
                </a:cxn>
                <a:cxn ang="0">
                  <a:pos x="connsiteX12323" y="connsiteY12323"/>
                </a:cxn>
                <a:cxn ang="0">
                  <a:pos x="connsiteX12324" y="connsiteY12324"/>
                </a:cxn>
                <a:cxn ang="0">
                  <a:pos x="connsiteX12325" y="connsiteY12325"/>
                </a:cxn>
                <a:cxn ang="0">
                  <a:pos x="connsiteX12326" y="connsiteY12326"/>
                </a:cxn>
                <a:cxn ang="0">
                  <a:pos x="connsiteX12327" y="connsiteY12327"/>
                </a:cxn>
                <a:cxn ang="0">
                  <a:pos x="connsiteX12328" y="connsiteY12328"/>
                </a:cxn>
                <a:cxn ang="0">
                  <a:pos x="connsiteX12329" y="connsiteY12329"/>
                </a:cxn>
                <a:cxn ang="0">
                  <a:pos x="connsiteX12330" y="connsiteY12330"/>
                </a:cxn>
                <a:cxn ang="0">
                  <a:pos x="connsiteX12331" y="connsiteY12331"/>
                </a:cxn>
                <a:cxn ang="0">
                  <a:pos x="connsiteX12332" y="connsiteY12332"/>
                </a:cxn>
                <a:cxn ang="0">
                  <a:pos x="connsiteX12333" y="connsiteY12333"/>
                </a:cxn>
                <a:cxn ang="0">
                  <a:pos x="connsiteX12334" y="connsiteY12334"/>
                </a:cxn>
                <a:cxn ang="0">
                  <a:pos x="connsiteX12335" y="connsiteY12335"/>
                </a:cxn>
                <a:cxn ang="0">
                  <a:pos x="connsiteX12336" y="connsiteY12336"/>
                </a:cxn>
                <a:cxn ang="0">
                  <a:pos x="connsiteX12337" y="connsiteY12337"/>
                </a:cxn>
                <a:cxn ang="0">
                  <a:pos x="connsiteX12338" y="connsiteY12338"/>
                </a:cxn>
                <a:cxn ang="0">
                  <a:pos x="connsiteX12339" y="connsiteY12339"/>
                </a:cxn>
                <a:cxn ang="0">
                  <a:pos x="connsiteX12340" y="connsiteY12340"/>
                </a:cxn>
                <a:cxn ang="0">
                  <a:pos x="connsiteX12341" y="connsiteY12341"/>
                </a:cxn>
                <a:cxn ang="0">
                  <a:pos x="connsiteX12342" y="connsiteY12342"/>
                </a:cxn>
                <a:cxn ang="0">
                  <a:pos x="connsiteX12343" y="connsiteY12343"/>
                </a:cxn>
                <a:cxn ang="0">
                  <a:pos x="connsiteX12344" y="connsiteY12344"/>
                </a:cxn>
                <a:cxn ang="0">
                  <a:pos x="connsiteX12345" y="connsiteY12345"/>
                </a:cxn>
                <a:cxn ang="0">
                  <a:pos x="connsiteX12346" y="connsiteY12346"/>
                </a:cxn>
                <a:cxn ang="0">
                  <a:pos x="connsiteX12347" y="connsiteY12347"/>
                </a:cxn>
                <a:cxn ang="0">
                  <a:pos x="connsiteX12348" y="connsiteY12348"/>
                </a:cxn>
                <a:cxn ang="0">
                  <a:pos x="connsiteX12349" y="connsiteY12349"/>
                </a:cxn>
                <a:cxn ang="0">
                  <a:pos x="connsiteX12350" y="connsiteY12350"/>
                </a:cxn>
                <a:cxn ang="0">
                  <a:pos x="connsiteX12351" y="connsiteY12351"/>
                </a:cxn>
                <a:cxn ang="0">
                  <a:pos x="connsiteX12352" y="connsiteY12352"/>
                </a:cxn>
                <a:cxn ang="0">
                  <a:pos x="connsiteX12353" y="connsiteY12353"/>
                </a:cxn>
                <a:cxn ang="0">
                  <a:pos x="connsiteX12354" y="connsiteY12354"/>
                </a:cxn>
                <a:cxn ang="0">
                  <a:pos x="connsiteX12355" y="connsiteY12355"/>
                </a:cxn>
                <a:cxn ang="0">
                  <a:pos x="connsiteX12356" y="connsiteY12356"/>
                </a:cxn>
                <a:cxn ang="0">
                  <a:pos x="connsiteX12357" y="connsiteY12357"/>
                </a:cxn>
                <a:cxn ang="0">
                  <a:pos x="connsiteX12358" y="connsiteY12358"/>
                </a:cxn>
                <a:cxn ang="0">
                  <a:pos x="connsiteX12359" y="connsiteY12359"/>
                </a:cxn>
                <a:cxn ang="0">
                  <a:pos x="connsiteX12360" y="connsiteY12360"/>
                </a:cxn>
                <a:cxn ang="0">
                  <a:pos x="connsiteX12361" y="connsiteY12361"/>
                </a:cxn>
                <a:cxn ang="0">
                  <a:pos x="connsiteX12362" y="connsiteY12362"/>
                </a:cxn>
                <a:cxn ang="0">
                  <a:pos x="connsiteX12363" y="connsiteY12363"/>
                </a:cxn>
                <a:cxn ang="0">
                  <a:pos x="connsiteX12364" y="connsiteY12364"/>
                </a:cxn>
                <a:cxn ang="0">
                  <a:pos x="connsiteX12365" y="connsiteY12365"/>
                </a:cxn>
                <a:cxn ang="0">
                  <a:pos x="connsiteX12366" y="connsiteY12366"/>
                </a:cxn>
                <a:cxn ang="0">
                  <a:pos x="connsiteX12367" y="connsiteY12367"/>
                </a:cxn>
                <a:cxn ang="0">
                  <a:pos x="connsiteX12368" y="connsiteY12368"/>
                </a:cxn>
                <a:cxn ang="0">
                  <a:pos x="connsiteX12369" y="connsiteY12369"/>
                </a:cxn>
                <a:cxn ang="0">
                  <a:pos x="connsiteX12370" y="connsiteY12370"/>
                </a:cxn>
                <a:cxn ang="0">
                  <a:pos x="connsiteX12371" y="connsiteY12371"/>
                </a:cxn>
                <a:cxn ang="0">
                  <a:pos x="connsiteX12372" y="connsiteY12372"/>
                </a:cxn>
                <a:cxn ang="0">
                  <a:pos x="connsiteX12373" y="connsiteY12373"/>
                </a:cxn>
                <a:cxn ang="0">
                  <a:pos x="connsiteX12374" y="connsiteY12374"/>
                </a:cxn>
                <a:cxn ang="0">
                  <a:pos x="connsiteX12375" y="connsiteY12375"/>
                </a:cxn>
                <a:cxn ang="0">
                  <a:pos x="connsiteX12376" y="connsiteY12376"/>
                </a:cxn>
                <a:cxn ang="0">
                  <a:pos x="connsiteX12377" y="connsiteY12377"/>
                </a:cxn>
                <a:cxn ang="0">
                  <a:pos x="connsiteX12378" y="connsiteY12378"/>
                </a:cxn>
                <a:cxn ang="0">
                  <a:pos x="connsiteX12379" y="connsiteY12379"/>
                </a:cxn>
                <a:cxn ang="0">
                  <a:pos x="connsiteX12380" y="connsiteY12380"/>
                </a:cxn>
                <a:cxn ang="0">
                  <a:pos x="connsiteX12381" y="connsiteY12381"/>
                </a:cxn>
                <a:cxn ang="0">
                  <a:pos x="connsiteX12382" y="connsiteY12382"/>
                </a:cxn>
                <a:cxn ang="0">
                  <a:pos x="connsiteX12383" y="connsiteY12383"/>
                </a:cxn>
                <a:cxn ang="0">
                  <a:pos x="connsiteX12384" y="connsiteY12384"/>
                </a:cxn>
                <a:cxn ang="0">
                  <a:pos x="connsiteX12385" y="connsiteY12385"/>
                </a:cxn>
                <a:cxn ang="0">
                  <a:pos x="connsiteX12386" y="connsiteY12386"/>
                </a:cxn>
                <a:cxn ang="0">
                  <a:pos x="connsiteX12387" y="connsiteY12387"/>
                </a:cxn>
                <a:cxn ang="0">
                  <a:pos x="connsiteX12388" y="connsiteY12388"/>
                </a:cxn>
                <a:cxn ang="0">
                  <a:pos x="connsiteX12389" y="connsiteY12389"/>
                </a:cxn>
                <a:cxn ang="0">
                  <a:pos x="connsiteX12390" y="connsiteY12390"/>
                </a:cxn>
                <a:cxn ang="0">
                  <a:pos x="connsiteX12391" y="connsiteY12391"/>
                </a:cxn>
                <a:cxn ang="0">
                  <a:pos x="connsiteX12392" y="connsiteY12392"/>
                </a:cxn>
                <a:cxn ang="0">
                  <a:pos x="connsiteX12393" y="connsiteY12393"/>
                </a:cxn>
                <a:cxn ang="0">
                  <a:pos x="connsiteX12394" y="connsiteY12394"/>
                </a:cxn>
                <a:cxn ang="0">
                  <a:pos x="connsiteX12395" y="connsiteY12395"/>
                </a:cxn>
                <a:cxn ang="0">
                  <a:pos x="connsiteX12396" y="connsiteY12396"/>
                </a:cxn>
                <a:cxn ang="0">
                  <a:pos x="connsiteX12397" y="connsiteY12397"/>
                </a:cxn>
                <a:cxn ang="0">
                  <a:pos x="connsiteX12398" y="connsiteY12398"/>
                </a:cxn>
                <a:cxn ang="0">
                  <a:pos x="connsiteX12399" y="connsiteY12399"/>
                </a:cxn>
                <a:cxn ang="0">
                  <a:pos x="connsiteX12400" y="connsiteY12400"/>
                </a:cxn>
                <a:cxn ang="0">
                  <a:pos x="connsiteX12401" y="connsiteY12401"/>
                </a:cxn>
                <a:cxn ang="0">
                  <a:pos x="connsiteX12402" y="connsiteY12402"/>
                </a:cxn>
                <a:cxn ang="0">
                  <a:pos x="connsiteX12403" y="connsiteY12403"/>
                </a:cxn>
                <a:cxn ang="0">
                  <a:pos x="connsiteX12404" y="connsiteY12404"/>
                </a:cxn>
                <a:cxn ang="0">
                  <a:pos x="connsiteX12405" y="connsiteY12405"/>
                </a:cxn>
                <a:cxn ang="0">
                  <a:pos x="connsiteX12406" y="connsiteY12406"/>
                </a:cxn>
                <a:cxn ang="0">
                  <a:pos x="connsiteX12407" y="connsiteY12407"/>
                </a:cxn>
                <a:cxn ang="0">
                  <a:pos x="connsiteX12408" y="connsiteY12408"/>
                </a:cxn>
                <a:cxn ang="0">
                  <a:pos x="connsiteX12409" y="connsiteY12409"/>
                </a:cxn>
                <a:cxn ang="0">
                  <a:pos x="connsiteX12410" y="connsiteY12410"/>
                </a:cxn>
                <a:cxn ang="0">
                  <a:pos x="connsiteX12411" y="connsiteY12411"/>
                </a:cxn>
                <a:cxn ang="0">
                  <a:pos x="connsiteX12412" y="connsiteY12412"/>
                </a:cxn>
                <a:cxn ang="0">
                  <a:pos x="connsiteX12413" y="connsiteY12413"/>
                </a:cxn>
                <a:cxn ang="0">
                  <a:pos x="connsiteX12414" y="connsiteY12414"/>
                </a:cxn>
                <a:cxn ang="0">
                  <a:pos x="connsiteX12415" y="connsiteY12415"/>
                </a:cxn>
                <a:cxn ang="0">
                  <a:pos x="connsiteX12416" y="connsiteY12416"/>
                </a:cxn>
                <a:cxn ang="0">
                  <a:pos x="connsiteX12417" y="connsiteY12417"/>
                </a:cxn>
                <a:cxn ang="0">
                  <a:pos x="connsiteX12418" y="connsiteY12418"/>
                </a:cxn>
                <a:cxn ang="0">
                  <a:pos x="connsiteX12419" y="connsiteY12419"/>
                </a:cxn>
                <a:cxn ang="0">
                  <a:pos x="connsiteX12420" y="connsiteY12420"/>
                </a:cxn>
                <a:cxn ang="0">
                  <a:pos x="connsiteX12421" y="connsiteY12421"/>
                </a:cxn>
                <a:cxn ang="0">
                  <a:pos x="connsiteX12422" y="connsiteY12422"/>
                </a:cxn>
                <a:cxn ang="0">
                  <a:pos x="connsiteX12423" y="connsiteY12423"/>
                </a:cxn>
                <a:cxn ang="0">
                  <a:pos x="connsiteX12424" y="connsiteY12424"/>
                </a:cxn>
                <a:cxn ang="0">
                  <a:pos x="connsiteX12425" y="connsiteY12425"/>
                </a:cxn>
                <a:cxn ang="0">
                  <a:pos x="connsiteX12426" y="connsiteY12426"/>
                </a:cxn>
                <a:cxn ang="0">
                  <a:pos x="connsiteX12427" y="connsiteY12427"/>
                </a:cxn>
                <a:cxn ang="0">
                  <a:pos x="connsiteX12428" y="connsiteY12428"/>
                </a:cxn>
                <a:cxn ang="0">
                  <a:pos x="connsiteX12429" y="connsiteY12429"/>
                </a:cxn>
                <a:cxn ang="0">
                  <a:pos x="connsiteX12430" y="connsiteY12430"/>
                </a:cxn>
                <a:cxn ang="0">
                  <a:pos x="connsiteX12431" y="connsiteY12431"/>
                </a:cxn>
                <a:cxn ang="0">
                  <a:pos x="connsiteX12432" y="connsiteY12432"/>
                </a:cxn>
                <a:cxn ang="0">
                  <a:pos x="connsiteX12433" y="connsiteY12433"/>
                </a:cxn>
                <a:cxn ang="0">
                  <a:pos x="connsiteX12434" y="connsiteY12434"/>
                </a:cxn>
                <a:cxn ang="0">
                  <a:pos x="connsiteX12435" y="connsiteY12435"/>
                </a:cxn>
                <a:cxn ang="0">
                  <a:pos x="connsiteX12436" y="connsiteY12436"/>
                </a:cxn>
                <a:cxn ang="0">
                  <a:pos x="connsiteX12437" y="connsiteY12437"/>
                </a:cxn>
                <a:cxn ang="0">
                  <a:pos x="connsiteX12438" y="connsiteY12438"/>
                </a:cxn>
                <a:cxn ang="0">
                  <a:pos x="connsiteX12439" y="connsiteY12439"/>
                </a:cxn>
                <a:cxn ang="0">
                  <a:pos x="connsiteX12440" y="connsiteY12440"/>
                </a:cxn>
                <a:cxn ang="0">
                  <a:pos x="connsiteX12441" y="connsiteY12441"/>
                </a:cxn>
                <a:cxn ang="0">
                  <a:pos x="connsiteX12442" y="connsiteY12442"/>
                </a:cxn>
                <a:cxn ang="0">
                  <a:pos x="connsiteX12443" y="connsiteY12443"/>
                </a:cxn>
                <a:cxn ang="0">
                  <a:pos x="connsiteX12444" y="connsiteY12444"/>
                </a:cxn>
                <a:cxn ang="0">
                  <a:pos x="connsiteX12445" y="connsiteY12445"/>
                </a:cxn>
                <a:cxn ang="0">
                  <a:pos x="connsiteX12446" y="connsiteY12446"/>
                </a:cxn>
                <a:cxn ang="0">
                  <a:pos x="connsiteX12447" y="connsiteY12447"/>
                </a:cxn>
                <a:cxn ang="0">
                  <a:pos x="connsiteX12448" y="connsiteY12448"/>
                </a:cxn>
                <a:cxn ang="0">
                  <a:pos x="connsiteX12449" y="connsiteY12449"/>
                </a:cxn>
                <a:cxn ang="0">
                  <a:pos x="connsiteX12450" y="connsiteY12450"/>
                </a:cxn>
                <a:cxn ang="0">
                  <a:pos x="connsiteX12451" y="connsiteY12451"/>
                </a:cxn>
                <a:cxn ang="0">
                  <a:pos x="connsiteX12452" y="connsiteY12452"/>
                </a:cxn>
                <a:cxn ang="0">
                  <a:pos x="connsiteX12453" y="connsiteY12453"/>
                </a:cxn>
                <a:cxn ang="0">
                  <a:pos x="connsiteX12454" y="connsiteY12454"/>
                </a:cxn>
                <a:cxn ang="0">
                  <a:pos x="connsiteX12455" y="connsiteY12455"/>
                </a:cxn>
                <a:cxn ang="0">
                  <a:pos x="connsiteX12456" y="connsiteY12456"/>
                </a:cxn>
                <a:cxn ang="0">
                  <a:pos x="connsiteX12457" y="connsiteY12457"/>
                </a:cxn>
                <a:cxn ang="0">
                  <a:pos x="connsiteX12458" y="connsiteY12458"/>
                </a:cxn>
                <a:cxn ang="0">
                  <a:pos x="connsiteX12459" y="connsiteY12459"/>
                </a:cxn>
                <a:cxn ang="0">
                  <a:pos x="connsiteX12460" y="connsiteY12460"/>
                </a:cxn>
                <a:cxn ang="0">
                  <a:pos x="connsiteX12461" y="connsiteY12461"/>
                </a:cxn>
                <a:cxn ang="0">
                  <a:pos x="connsiteX12462" y="connsiteY12462"/>
                </a:cxn>
                <a:cxn ang="0">
                  <a:pos x="connsiteX12463" y="connsiteY12463"/>
                </a:cxn>
                <a:cxn ang="0">
                  <a:pos x="connsiteX12464" y="connsiteY12464"/>
                </a:cxn>
                <a:cxn ang="0">
                  <a:pos x="connsiteX12465" y="connsiteY12465"/>
                </a:cxn>
                <a:cxn ang="0">
                  <a:pos x="connsiteX12466" y="connsiteY12466"/>
                </a:cxn>
                <a:cxn ang="0">
                  <a:pos x="connsiteX12467" y="connsiteY12467"/>
                </a:cxn>
                <a:cxn ang="0">
                  <a:pos x="connsiteX12468" y="connsiteY12468"/>
                </a:cxn>
                <a:cxn ang="0">
                  <a:pos x="connsiteX12469" y="connsiteY12469"/>
                </a:cxn>
                <a:cxn ang="0">
                  <a:pos x="connsiteX12470" y="connsiteY12470"/>
                </a:cxn>
                <a:cxn ang="0">
                  <a:pos x="connsiteX12471" y="connsiteY12471"/>
                </a:cxn>
                <a:cxn ang="0">
                  <a:pos x="connsiteX12472" y="connsiteY12472"/>
                </a:cxn>
                <a:cxn ang="0">
                  <a:pos x="connsiteX12473" y="connsiteY12473"/>
                </a:cxn>
                <a:cxn ang="0">
                  <a:pos x="connsiteX12474" y="connsiteY12474"/>
                </a:cxn>
                <a:cxn ang="0">
                  <a:pos x="connsiteX12475" y="connsiteY12475"/>
                </a:cxn>
                <a:cxn ang="0">
                  <a:pos x="connsiteX12476" y="connsiteY12476"/>
                </a:cxn>
                <a:cxn ang="0">
                  <a:pos x="connsiteX12477" y="connsiteY12477"/>
                </a:cxn>
                <a:cxn ang="0">
                  <a:pos x="connsiteX12478" y="connsiteY12478"/>
                </a:cxn>
                <a:cxn ang="0">
                  <a:pos x="connsiteX12479" y="connsiteY12479"/>
                </a:cxn>
                <a:cxn ang="0">
                  <a:pos x="connsiteX12480" y="connsiteY12480"/>
                </a:cxn>
                <a:cxn ang="0">
                  <a:pos x="connsiteX12481" y="connsiteY12481"/>
                </a:cxn>
                <a:cxn ang="0">
                  <a:pos x="connsiteX12482" y="connsiteY12482"/>
                </a:cxn>
                <a:cxn ang="0">
                  <a:pos x="connsiteX12483" y="connsiteY12483"/>
                </a:cxn>
                <a:cxn ang="0">
                  <a:pos x="connsiteX12484" y="connsiteY12484"/>
                </a:cxn>
                <a:cxn ang="0">
                  <a:pos x="connsiteX12485" y="connsiteY12485"/>
                </a:cxn>
                <a:cxn ang="0">
                  <a:pos x="connsiteX12486" y="connsiteY12486"/>
                </a:cxn>
                <a:cxn ang="0">
                  <a:pos x="connsiteX12487" y="connsiteY12487"/>
                </a:cxn>
                <a:cxn ang="0">
                  <a:pos x="connsiteX12488" y="connsiteY12488"/>
                </a:cxn>
                <a:cxn ang="0">
                  <a:pos x="connsiteX12489" y="connsiteY12489"/>
                </a:cxn>
                <a:cxn ang="0">
                  <a:pos x="connsiteX12490" y="connsiteY12490"/>
                </a:cxn>
                <a:cxn ang="0">
                  <a:pos x="connsiteX12491" y="connsiteY12491"/>
                </a:cxn>
                <a:cxn ang="0">
                  <a:pos x="connsiteX12492" y="connsiteY12492"/>
                </a:cxn>
                <a:cxn ang="0">
                  <a:pos x="connsiteX12493" y="connsiteY12493"/>
                </a:cxn>
                <a:cxn ang="0">
                  <a:pos x="connsiteX12494" y="connsiteY12494"/>
                </a:cxn>
                <a:cxn ang="0">
                  <a:pos x="connsiteX12495" y="connsiteY12495"/>
                </a:cxn>
                <a:cxn ang="0">
                  <a:pos x="connsiteX12496" y="connsiteY12496"/>
                </a:cxn>
                <a:cxn ang="0">
                  <a:pos x="connsiteX12497" y="connsiteY12497"/>
                </a:cxn>
                <a:cxn ang="0">
                  <a:pos x="connsiteX12498" y="connsiteY12498"/>
                </a:cxn>
                <a:cxn ang="0">
                  <a:pos x="connsiteX12499" y="connsiteY12499"/>
                </a:cxn>
                <a:cxn ang="0">
                  <a:pos x="connsiteX12500" y="connsiteY12500"/>
                </a:cxn>
                <a:cxn ang="0">
                  <a:pos x="connsiteX12501" y="connsiteY12501"/>
                </a:cxn>
                <a:cxn ang="0">
                  <a:pos x="connsiteX12502" y="connsiteY12502"/>
                </a:cxn>
                <a:cxn ang="0">
                  <a:pos x="connsiteX12503" y="connsiteY12503"/>
                </a:cxn>
                <a:cxn ang="0">
                  <a:pos x="connsiteX12504" y="connsiteY12504"/>
                </a:cxn>
                <a:cxn ang="0">
                  <a:pos x="connsiteX12505" y="connsiteY12505"/>
                </a:cxn>
                <a:cxn ang="0">
                  <a:pos x="connsiteX12506" y="connsiteY12506"/>
                </a:cxn>
                <a:cxn ang="0">
                  <a:pos x="connsiteX12507" y="connsiteY12507"/>
                </a:cxn>
                <a:cxn ang="0">
                  <a:pos x="connsiteX12508" y="connsiteY12508"/>
                </a:cxn>
                <a:cxn ang="0">
                  <a:pos x="connsiteX12509" y="connsiteY12509"/>
                </a:cxn>
                <a:cxn ang="0">
                  <a:pos x="connsiteX12510" y="connsiteY12510"/>
                </a:cxn>
                <a:cxn ang="0">
                  <a:pos x="connsiteX12511" y="connsiteY12511"/>
                </a:cxn>
                <a:cxn ang="0">
                  <a:pos x="connsiteX12512" y="connsiteY12512"/>
                </a:cxn>
                <a:cxn ang="0">
                  <a:pos x="connsiteX12513" y="connsiteY12513"/>
                </a:cxn>
                <a:cxn ang="0">
                  <a:pos x="connsiteX12514" y="connsiteY12514"/>
                </a:cxn>
                <a:cxn ang="0">
                  <a:pos x="connsiteX12515" y="connsiteY12515"/>
                </a:cxn>
                <a:cxn ang="0">
                  <a:pos x="connsiteX12516" y="connsiteY12516"/>
                </a:cxn>
                <a:cxn ang="0">
                  <a:pos x="connsiteX12517" y="connsiteY12517"/>
                </a:cxn>
                <a:cxn ang="0">
                  <a:pos x="connsiteX12518" y="connsiteY12518"/>
                </a:cxn>
                <a:cxn ang="0">
                  <a:pos x="connsiteX12519" y="connsiteY12519"/>
                </a:cxn>
                <a:cxn ang="0">
                  <a:pos x="connsiteX12520" y="connsiteY12520"/>
                </a:cxn>
                <a:cxn ang="0">
                  <a:pos x="connsiteX12521" y="connsiteY12521"/>
                </a:cxn>
                <a:cxn ang="0">
                  <a:pos x="connsiteX12522" y="connsiteY12522"/>
                </a:cxn>
                <a:cxn ang="0">
                  <a:pos x="connsiteX12523" y="connsiteY12523"/>
                </a:cxn>
                <a:cxn ang="0">
                  <a:pos x="connsiteX12524" y="connsiteY12524"/>
                </a:cxn>
                <a:cxn ang="0">
                  <a:pos x="connsiteX12525" y="connsiteY12525"/>
                </a:cxn>
                <a:cxn ang="0">
                  <a:pos x="connsiteX12526" y="connsiteY12526"/>
                </a:cxn>
                <a:cxn ang="0">
                  <a:pos x="connsiteX12527" y="connsiteY12527"/>
                </a:cxn>
                <a:cxn ang="0">
                  <a:pos x="connsiteX12528" y="connsiteY12528"/>
                </a:cxn>
                <a:cxn ang="0">
                  <a:pos x="connsiteX12529" y="connsiteY12529"/>
                </a:cxn>
                <a:cxn ang="0">
                  <a:pos x="connsiteX12530" y="connsiteY12530"/>
                </a:cxn>
                <a:cxn ang="0">
                  <a:pos x="connsiteX12531" y="connsiteY12531"/>
                </a:cxn>
                <a:cxn ang="0">
                  <a:pos x="connsiteX12532" y="connsiteY12532"/>
                </a:cxn>
                <a:cxn ang="0">
                  <a:pos x="connsiteX12533" y="connsiteY12533"/>
                </a:cxn>
                <a:cxn ang="0">
                  <a:pos x="connsiteX12534" y="connsiteY12534"/>
                </a:cxn>
                <a:cxn ang="0">
                  <a:pos x="connsiteX12535" y="connsiteY12535"/>
                </a:cxn>
                <a:cxn ang="0">
                  <a:pos x="connsiteX12536" y="connsiteY12536"/>
                </a:cxn>
                <a:cxn ang="0">
                  <a:pos x="connsiteX12537" y="connsiteY12537"/>
                </a:cxn>
                <a:cxn ang="0">
                  <a:pos x="connsiteX12538" y="connsiteY12538"/>
                </a:cxn>
                <a:cxn ang="0">
                  <a:pos x="connsiteX12539" y="connsiteY12539"/>
                </a:cxn>
                <a:cxn ang="0">
                  <a:pos x="connsiteX12540" y="connsiteY12540"/>
                </a:cxn>
                <a:cxn ang="0">
                  <a:pos x="connsiteX12541" y="connsiteY12541"/>
                </a:cxn>
                <a:cxn ang="0">
                  <a:pos x="connsiteX12542" y="connsiteY12542"/>
                </a:cxn>
                <a:cxn ang="0">
                  <a:pos x="connsiteX12543" y="connsiteY12543"/>
                </a:cxn>
                <a:cxn ang="0">
                  <a:pos x="connsiteX12544" y="connsiteY12544"/>
                </a:cxn>
                <a:cxn ang="0">
                  <a:pos x="connsiteX12545" y="connsiteY12545"/>
                </a:cxn>
                <a:cxn ang="0">
                  <a:pos x="connsiteX12546" y="connsiteY12546"/>
                </a:cxn>
                <a:cxn ang="0">
                  <a:pos x="connsiteX12547" y="connsiteY12547"/>
                </a:cxn>
                <a:cxn ang="0">
                  <a:pos x="connsiteX12548" y="connsiteY12548"/>
                </a:cxn>
                <a:cxn ang="0">
                  <a:pos x="connsiteX12549" y="connsiteY12549"/>
                </a:cxn>
                <a:cxn ang="0">
                  <a:pos x="connsiteX12550" y="connsiteY12550"/>
                </a:cxn>
                <a:cxn ang="0">
                  <a:pos x="connsiteX12551" y="connsiteY12551"/>
                </a:cxn>
                <a:cxn ang="0">
                  <a:pos x="connsiteX12552" y="connsiteY12552"/>
                </a:cxn>
                <a:cxn ang="0">
                  <a:pos x="connsiteX12553" y="connsiteY12553"/>
                </a:cxn>
                <a:cxn ang="0">
                  <a:pos x="connsiteX12554" y="connsiteY12554"/>
                </a:cxn>
                <a:cxn ang="0">
                  <a:pos x="connsiteX12555" y="connsiteY12555"/>
                </a:cxn>
                <a:cxn ang="0">
                  <a:pos x="connsiteX12556" y="connsiteY12556"/>
                </a:cxn>
                <a:cxn ang="0">
                  <a:pos x="connsiteX12557" y="connsiteY12557"/>
                </a:cxn>
                <a:cxn ang="0">
                  <a:pos x="connsiteX12558" y="connsiteY12558"/>
                </a:cxn>
                <a:cxn ang="0">
                  <a:pos x="connsiteX12559" y="connsiteY12559"/>
                </a:cxn>
                <a:cxn ang="0">
                  <a:pos x="connsiteX12560" y="connsiteY12560"/>
                </a:cxn>
                <a:cxn ang="0">
                  <a:pos x="connsiteX12561" y="connsiteY12561"/>
                </a:cxn>
                <a:cxn ang="0">
                  <a:pos x="connsiteX12562" y="connsiteY12562"/>
                </a:cxn>
                <a:cxn ang="0">
                  <a:pos x="connsiteX12563" y="connsiteY12563"/>
                </a:cxn>
                <a:cxn ang="0">
                  <a:pos x="connsiteX12564" y="connsiteY12564"/>
                </a:cxn>
                <a:cxn ang="0">
                  <a:pos x="connsiteX12565" y="connsiteY12565"/>
                </a:cxn>
                <a:cxn ang="0">
                  <a:pos x="connsiteX12566" y="connsiteY12566"/>
                </a:cxn>
                <a:cxn ang="0">
                  <a:pos x="connsiteX12567" y="connsiteY12567"/>
                </a:cxn>
                <a:cxn ang="0">
                  <a:pos x="connsiteX12568" y="connsiteY12568"/>
                </a:cxn>
                <a:cxn ang="0">
                  <a:pos x="connsiteX12569" y="connsiteY12569"/>
                </a:cxn>
                <a:cxn ang="0">
                  <a:pos x="connsiteX12570" y="connsiteY12570"/>
                </a:cxn>
                <a:cxn ang="0">
                  <a:pos x="connsiteX12571" y="connsiteY12571"/>
                </a:cxn>
                <a:cxn ang="0">
                  <a:pos x="connsiteX12572" y="connsiteY12572"/>
                </a:cxn>
                <a:cxn ang="0">
                  <a:pos x="connsiteX12573" y="connsiteY12573"/>
                </a:cxn>
                <a:cxn ang="0">
                  <a:pos x="connsiteX12574" y="connsiteY12574"/>
                </a:cxn>
                <a:cxn ang="0">
                  <a:pos x="connsiteX12575" y="connsiteY12575"/>
                </a:cxn>
                <a:cxn ang="0">
                  <a:pos x="connsiteX12576" y="connsiteY12576"/>
                </a:cxn>
                <a:cxn ang="0">
                  <a:pos x="connsiteX12577" y="connsiteY12577"/>
                </a:cxn>
                <a:cxn ang="0">
                  <a:pos x="connsiteX12578" y="connsiteY12578"/>
                </a:cxn>
                <a:cxn ang="0">
                  <a:pos x="connsiteX12579" y="connsiteY12579"/>
                </a:cxn>
                <a:cxn ang="0">
                  <a:pos x="connsiteX12580" y="connsiteY12580"/>
                </a:cxn>
                <a:cxn ang="0">
                  <a:pos x="connsiteX12581" y="connsiteY12581"/>
                </a:cxn>
                <a:cxn ang="0">
                  <a:pos x="connsiteX12582" y="connsiteY12582"/>
                </a:cxn>
                <a:cxn ang="0">
                  <a:pos x="connsiteX12583" y="connsiteY12583"/>
                </a:cxn>
                <a:cxn ang="0">
                  <a:pos x="connsiteX12584" y="connsiteY12584"/>
                </a:cxn>
                <a:cxn ang="0">
                  <a:pos x="connsiteX12585" y="connsiteY12585"/>
                </a:cxn>
                <a:cxn ang="0">
                  <a:pos x="connsiteX12586" y="connsiteY12586"/>
                </a:cxn>
                <a:cxn ang="0">
                  <a:pos x="connsiteX12587" y="connsiteY12587"/>
                </a:cxn>
                <a:cxn ang="0">
                  <a:pos x="connsiteX12588" y="connsiteY12588"/>
                </a:cxn>
                <a:cxn ang="0">
                  <a:pos x="connsiteX12589" y="connsiteY12589"/>
                </a:cxn>
                <a:cxn ang="0">
                  <a:pos x="connsiteX12590" y="connsiteY12590"/>
                </a:cxn>
                <a:cxn ang="0">
                  <a:pos x="connsiteX12591" y="connsiteY12591"/>
                </a:cxn>
                <a:cxn ang="0">
                  <a:pos x="connsiteX12592" y="connsiteY12592"/>
                </a:cxn>
                <a:cxn ang="0">
                  <a:pos x="connsiteX12593" y="connsiteY12593"/>
                </a:cxn>
                <a:cxn ang="0">
                  <a:pos x="connsiteX12594" y="connsiteY12594"/>
                </a:cxn>
                <a:cxn ang="0">
                  <a:pos x="connsiteX12595" y="connsiteY12595"/>
                </a:cxn>
                <a:cxn ang="0">
                  <a:pos x="connsiteX12596" y="connsiteY12596"/>
                </a:cxn>
                <a:cxn ang="0">
                  <a:pos x="connsiteX12597" y="connsiteY12597"/>
                </a:cxn>
                <a:cxn ang="0">
                  <a:pos x="connsiteX12598" y="connsiteY12598"/>
                </a:cxn>
                <a:cxn ang="0">
                  <a:pos x="connsiteX12599" y="connsiteY12599"/>
                </a:cxn>
                <a:cxn ang="0">
                  <a:pos x="connsiteX12600" y="connsiteY12600"/>
                </a:cxn>
                <a:cxn ang="0">
                  <a:pos x="connsiteX12601" y="connsiteY12601"/>
                </a:cxn>
                <a:cxn ang="0">
                  <a:pos x="connsiteX12602" y="connsiteY12602"/>
                </a:cxn>
                <a:cxn ang="0">
                  <a:pos x="connsiteX12603" y="connsiteY12603"/>
                </a:cxn>
                <a:cxn ang="0">
                  <a:pos x="connsiteX12604" y="connsiteY12604"/>
                </a:cxn>
                <a:cxn ang="0">
                  <a:pos x="connsiteX12605" y="connsiteY12605"/>
                </a:cxn>
                <a:cxn ang="0">
                  <a:pos x="connsiteX12606" y="connsiteY12606"/>
                </a:cxn>
                <a:cxn ang="0">
                  <a:pos x="connsiteX12607" y="connsiteY12607"/>
                </a:cxn>
                <a:cxn ang="0">
                  <a:pos x="connsiteX12608" y="connsiteY12608"/>
                </a:cxn>
                <a:cxn ang="0">
                  <a:pos x="connsiteX12609" y="connsiteY12609"/>
                </a:cxn>
                <a:cxn ang="0">
                  <a:pos x="connsiteX12610" y="connsiteY12610"/>
                </a:cxn>
                <a:cxn ang="0">
                  <a:pos x="connsiteX12611" y="connsiteY12611"/>
                </a:cxn>
                <a:cxn ang="0">
                  <a:pos x="connsiteX12612" y="connsiteY12612"/>
                </a:cxn>
                <a:cxn ang="0">
                  <a:pos x="connsiteX12613" y="connsiteY12613"/>
                </a:cxn>
                <a:cxn ang="0">
                  <a:pos x="connsiteX12614" y="connsiteY12614"/>
                </a:cxn>
                <a:cxn ang="0">
                  <a:pos x="connsiteX12615" y="connsiteY12615"/>
                </a:cxn>
                <a:cxn ang="0">
                  <a:pos x="connsiteX12616" y="connsiteY12616"/>
                </a:cxn>
                <a:cxn ang="0">
                  <a:pos x="connsiteX12617" y="connsiteY12617"/>
                </a:cxn>
                <a:cxn ang="0">
                  <a:pos x="connsiteX12618" y="connsiteY12618"/>
                </a:cxn>
                <a:cxn ang="0">
                  <a:pos x="connsiteX12619" y="connsiteY12619"/>
                </a:cxn>
                <a:cxn ang="0">
                  <a:pos x="connsiteX12620" y="connsiteY12620"/>
                </a:cxn>
                <a:cxn ang="0">
                  <a:pos x="connsiteX12621" y="connsiteY12621"/>
                </a:cxn>
                <a:cxn ang="0">
                  <a:pos x="connsiteX12622" y="connsiteY12622"/>
                </a:cxn>
                <a:cxn ang="0">
                  <a:pos x="connsiteX12623" y="connsiteY12623"/>
                </a:cxn>
                <a:cxn ang="0">
                  <a:pos x="connsiteX12624" y="connsiteY12624"/>
                </a:cxn>
                <a:cxn ang="0">
                  <a:pos x="connsiteX12625" y="connsiteY12625"/>
                </a:cxn>
                <a:cxn ang="0">
                  <a:pos x="connsiteX12626" y="connsiteY12626"/>
                </a:cxn>
                <a:cxn ang="0">
                  <a:pos x="connsiteX12627" y="connsiteY12627"/>
                </a:cxn>
                <a:cxn ang="0">
                  <a:pos x="connsiteX12628" y="connsiteY12628"/>
                </a:cxn>
                <a:cxn ang="0">
                  <a:pos x="connsiteX12629" y="connsiteY12629"/>
                </a:cxn>
                <a:cxn ang="0">
                  <a:pos x="connsiteX12630" y="connsiteY12630"/>
                </a:cxn>
                <a:cxn ang="0">
                  <a:pos x="connsiteX12631" y="connsiteY12631"/>
                </a:cxn>
                <a:cxn ang="0">
                  <a:pos x="connsiteX12632" y="connsiteY12632"/>
                </a:cxn>
                <a:cxn ang="0">
                  <a:pos x="connsiteX12633" y="connsiteY12633"/>
                </a:cxn>
                <a:cxn ang="0">
                  <a:pos x="connsiteX12634" y="connsiteY12634"/>
                </a:cxn>
                <a:cxn ang="0">
                  <a:pos x="connsiteX12635" y="connsiteY12635"/>
                </a:cxn>
                <a:cxn ang="0">
                  <a:pos x="connsiteX12636" y="connsiteY12636"/>
                </a:cxn>
                <a:cxn ang="0">
                  <a:pos x="connsiteX12637" y="connsiteY12637"/>
                </a:cxn>
                <a:cxn ang="0">
                  <a:pos x="connsiteX12638" y="connsiteY12638"/>
                </a:cxn>
                <a:cxn ang="0">
                  <a:pos x="connsiteX12639" y="connsiteY12639"/>
                </a:cxn>
                <a:cxn ang="0">
                  <a:pos x="connsiteX12640" y="connsiteY12640"/>
                </a:cxn>
                <a:cxn ang="0">
                  <a:pos x="connsiteX12641" y="connsiteY12641"/>
                </a:cxn>
                <a:cxn ang="0">
                  <a:pos x="connsiteX12642" y="connsiteY12642"/>
                </a:cxn>
                <a:cxn ang="0">
                  <a:pos x="connsiteX12643" y="connsiteY12643"/>
                </a:cxn>
                <a:cxn ang="0">
                  <a:pos x="connsiteX12644" y="connsiteY12644"/>
                </a:cxn>
                <a:cxn ang="0">
                  <a:pos x="connsiteX12645" y="connsiteY12645"/>
                </a:cxn>
                <a:cxn ang="0">
                  <a:pos x="connsiteX12646" y="connsiteY12646"/>
                </a:cxn>
                <a:cxn ang="0">
                  <a:pos x="connsiteX12647" y="connsiteY12647"/>
                </a:cxn>
                <a:cxn ang="0">
                  <a:pos x="connsiteX12648" y="connsiteY12648"/>
                </a:cxn>
                <a:cxn ang="0">
                  <a:pos x="connsiteX12649" y="connsiteY12649"/>
                </a:cxn>
                <a:cxn ang="0">
                  <a:pos x="connsiteX12650" y="connsiteY12650"/>
                </a:cxn>
                <a:cxn ang="0">
                  <a:pos x="connsiteX12651" y="connsiteY12651"/>
                </a:cxn>
                <a:cxn ang="0">
                  <a:pos x="connsiteX12652" y="connsiteY12652"/>
                </a:cxn>
                <a:cxn ang="0">
                  <a:pos x="connsiteX12653" y="connsiteY12653"/>
                </a:cxn>
                <a:cxn ang="0">
                  <a:pos x="connsiteX12654" y="connsiteY12654"/>
                </a:cxn>
                <a:cxn ang="0">
                  <a:pos x="connsiteX12655" y="connsiteY12655"/>
                </a:cxn>
                <a:cxn ang="0">
                  <a:pos x="connsiteX12656" y="connsiteY12656"/>
                </a:cxn>
                <a:cxn ang="0">
                  <a:pos x="connsiteX12657" y="connsiteY12657"/>
                </a:cxn>
                <a:cxn ang="0">
                  <a:pos x="connsiteX12658" y="connsiteY12658"/>
                </a:cxn>
                <a:cxn ang="0">
                  <a:pos x="connsiteX12659" y="connsiteY12659"/>
                </a:cxn>
                <a:cxn ang="0">
                  <a:pos x="connsiteX12660" y="connsiteY12660"/>
                </a:cxn>
                <a:cxn ang="0">
                  <a:pos x="connsiteX12661" y="connsiteY12661"/>
                </a:cxn>
                <a:cxn ang="0">
                  <a:pos x="connsiteX12662" y="connsiteY12662"/>
                </a:cxn>
                <a:cxn ang="0">
                  <a:pos x="connsiteX12663" y="connsiteY12663"/>
                </a:cxn>
                <a:cxn ang="0">
                  <a:pos x="connsiteX12664" y="connsiteY12664"/>
                </a:cxn>
                <a:cxn ang="0">
                  <a:pos x="connsiteX12665" y="connsiteY12665"/>
                </a:cxn>
                <a:cxn ang="0">
                  <a:pos x="connsiteX12666" y="connsiteY12666"/>
                </a:cxn>
                <a:cxn ang="0">
                  <a:pos x="connsiteX12667" y="connsiteY12667"/>
                </a:cxn>
                <a:cxn ang="0">
                  <a:pos x="connsiteX12668" y="connsiteY12668"/>
                </a:cxn>
                <a:cxn ang="0">
                  <a:pos x="connsiteX12669" y="connsiteY12669"/>
                </a:cxn>
                <a:cxn ang="0">
                  <a:pos x="connsiteX12670" y="connsiteY12670"/>
                </a:cxn>
                <a:cxn ang="0">
                  <a:pos x="connsiteX12671" y="connsiteY12671"/>
                </a:cxn>
                <a:cxn ang="0">
                  <a:pos x="connsiteX12672" y="connsiteY12672"/>
                </a:cxn>
                <a:cxn ang="0">
                  <a:pos x="connsiteX12673" y="connsiteY12673"/>
                </a:cxn>
                <a:cxn ang="0">
                  <a:pos x="connsiteX12674" y="connsiteY12674"/>
                </a:cxn>
                <a:cxn ang="0">
                  <a:pos x="connsiteX12675" y="connsiteY12675"/>
                </a:cxn>
                <a:cxn ang="0">
                  <a:pos x="connsiteX12676" y="connsiteY12676"/>
                </a:cxn>
                <a:cxn ang="0">
                  <a:pos x="connsiteX12677" y="connsiteY12677"/>
                </a:cxn>
                <a:cxn ang="0">
                  <a:pos x="connsiteX12678" y="connsiteY12678"/>
                </a:cxn>
                <a:cxn ang="0">
                  <a:pos x="connsiteX12679" y="connsiteY12679"/>
                </a:cxn>
                <a:cxn ang="0">
                  <a:pos x="connsiteX12680" y="connsiteY12680"/>
                </a:cxn>
                <a:cxn ang="0">
                  <a:pos x="connsiteX12681" y="connsiteY12681"/>
                </a:cxn>
                <a:cxn ang="0">
                  <a:pos x="connsiteX12682" y="connsiteY12682"/>
                </a:cxn>
                <a:cxn ang="0">
                  <a:pos x="connsiteX12683" y="connsiteY12683"/>
                </a:cxn>
                <a:cxn ang="0">
                  <a:pos x="connsiteX12684" y="connsiteY12684"/>
                </a:cxn>
                <a:cxn ang="0">
                  <a:pos x="connsiteX12685" y="connsiteY12685"/>
                </a:cxn>
                <a:cxn ang="0">
                  <a:pos x="connsiteX12686" y="connsiteY12686"/>
                </a:cxn>
                <a:cxn ang="0">
                  <a:pos x="connsiteX12687" y="connsiteY12687"/>
                </a:cxn>
                <a:cxn ang="0">
                  <a:pos x="connsiteX12688" y="connsiteY12688"/>
                </a:cxn>
                <a:cxn ang="0">
                  <a:pos x="connsiteX12689" y="connsiteY12689"/>
                </a:cxn>
                <a:cxn ang="0">
                  <a:pos x="connsiteX12690" y="connsiteY12690"/>
                </a:cxn>
                <a:cxn ang="0">
                  <a:pos x="connsiteX12691" y="connsiteY12691"/>
                </a:cxn>
                <a:cxn ang="0">
                  <a:pos x="connsiteX12692" y="connsiteY12692"/>
                </a:cxn>
                <a:cxn ang="0">
                  <a:pos x="connsiteX12693" y="connsiteY12693"/>
                </a:cxn>
                <a:cxn ang="0">
                  <a:pos x="connsiteX12694" y="connsiteY12694"/>
                </a:cxn>
                <a:cxn ang="0">
                  <a:pos x="connsiteX12695" y="connsiteY12695"/>
                </a:cxn>
                <a:cxn ang="0">
                  <a:pos x="connsiteX12696" y="connsiteY12696"/>
                </a:cxn>
                <a:cxn ang="0">
                  <a:pos x="connsiteX12697" y="connsiteY12697"/>
                </a:cxn>
                <a:cxn ang="0">
                  <a:pos x="connsiteX12698" y="connsiteY12698"/>
                </a:cxn>
                <a:cxn ang="0">
                  <a:pos x="connsiteX12699" y="connsiteY12699"/>
                </a:cxn>
                <a:cxn ang="0">
                  <a:pos x="connsiteX12700" y="connsiteY12700"/>
                </a:cxn>
                <a:cxn ang="0">
                  <a:pos x="connsiteX12701" y="connsiteY12701"/>
                </a:cxn>
                <a:cxn ang="0">
                  <a:pos x="connsiteX12702" y="connsiteY12702"/>
                </a:cxn>
                <a:cxn ang="0">
                  <a:pos x="connsiteX12703" y="connsiteY12703"/>
                </a:cxn>
                <a:cxn ang="0">
                  <a:pos x="connsiteX12704" y="connsiteY12704"/>
                </a:cxn>
                <a:cxn ang="0">
                  <a:pos x="connsiteX12705" y="connsiteY12705"/>
                </a:cxn>
                <a:cxn ang="0">
                  <a:pos x="connsiteX12706" y="connsiteY12706"/>
                </a:cxn>
                <a:cxn ang="0">
                  <a:pos x="connsiteX12707" y="connsiteY12707"/>
                </a:cxn>
                <a:cxn ang="0">
                  <a:pos x="connsiteX12708" y="connsiteY12708"/>
                </a:cxn>
                <a:cxn ang="0">
                  <a:pos x="connsiteX12709" y="connsiteY12709"/>
                </a:cxn>
                <a:cxn ang="0">
                  <a:pos x="connsiteX12710" y="connsiteY12710"/>
                </a:cxn>
                <a:cxn ang="0">
                  <a:pos x="connsiteX12711" y="connsiteY12711"/>
                </a:cxn>
                <a:cxn ang="0">
                  <a:pos x="connsiteX12712" y="connsiteY12712"/>
                </a:cxn>
                <a:cxn ang="0">
                  <a:pos x="connsiteX12713" y="connsiteY12713"/>
                </a:cxn>
                <a:cxn ang="0">
                  <a:pos x="connsiteX12714" y="connsiteY12714"/>
                </a:cxn>
                <a:cxn ang="0">
                  <a:pos x="connsiteX12715" y="connsiteY12715"/>
                </a:cxn>
                <a:cxn ang="0">
                  <a:pos x="connsiteX12716" y="connsiteY12716"/>
                </a:cxn>
                <a:cxn ang="0">
                  <a:pos x="connsiteX12717" y="connsiteY12717"/>
                </a:cxn>
                <a:cxn ang="0">
                  <a:pos x="connsiteX12718" y="connsiteY12718"/>
                </a:cxn>
                <a:cxn ang="0">
                  <a:pos x="connsiteX12719" y="connsiteY12719"/>
                </a:cxn>
                <a:cxn ang="0">
                  <a:pos x="connsiteX12720" y="connsiteY12720"/>
                </a:cxn>
                <a:cxn ang="0">
                  <a:pos x="connsiteX12721" y="connsiteY12721"/>
                </a:cxn>
                <a:cxn ang="0">
                  <a:pos x="connsiteX12722" y="connsiteY12722"/>
                </a:cxn>
                <a:cxn ang="0">
                  <a:pos x="connsiteX12723" y="connsiteY12723"/>
                </a:cxn>
                <a:cxn ang="0">
                  <a:pos x="connsiteX12724" y="connsiteY12724"/>
                </a:cxn>
                <a:cxn ang="0">
                  <a:pos x="connsiteX12725" y="connsiteY12725"/>
                </a:cxn>
                <a:cxn ang="0">
                  <a:pos x="connsiteX12726" y="connsiteY12726"/>
                </a:cxn>
                <a:cxn ang="0">
                  <a:pos x="connsiteX12727" y="connsiteY12727"/>
                </a:cxn>
                <a:cxn ang="0">
                  <a:pos x="connsiteX12728" y="connsiteY12728"/>
                </a:cxn>
                <a:cxn ang="0">
                  <a:pos x="connsiteX12729" y="connsiteY12729"/>
                </a:cxn>
                <a:cxn ang="0">
                  <a:pos x="connsiteX12730" y="connsiteY12730"/>
                </a:cxn>
                <a:cxn ang="0">
                  <a:pos x="connsiteX12731" y="connsiteY12731"/>
                </a:cxn>
                <a:cxn ang="0">
                  <a:pos x="connsiteX12732" y="connsiteY12732"/>
                </a:cxn>
                <a:cxn ang="0">
                  <a:pos x="connsiteX12733" y="connsiteY12733"/>
                </a:cxn>
                <a:cxn ang="0">
                  <a:pos x="connsiteX12734" y="connsiteY12734"/>
                </a:cxn>
                <a:cxn ang="0">
                  <a:pos x="connsiteX12735" y="connsiteY12735"/>
                </a:cxn>
                <a:cxn ang="0">
                  <a:pos x="connsiteX12736" y="connsiteY12736"/>
                </a:cxn>
                <a:cxn ang="0">
                  <a:pos x="connsiteX12737" y="connsiteY12737"/>
                </a:cxn>
                <a:cxn ang="0">
                  <a:pos x="connsiteX12738" y="connsiteY12738"/>
                </a:cxn>
                <a:cxn ang="0">
                  <a:pos x="connsiteX12739" y="connsiteY12739"/>
                </a:cxn>
                <a:cxn ang="0">
                  <a:pos x="connsiteX12740" y="connsiteY12740"/>
                </a:cxn>
                <a:cxn ang="0">
                  <a:pos x="connsiteX12741" y="connsiteY12741"/>
                </a:cxn>
                <a:cxn ang="0">
                  <a:pos x="connsiteX12742" y="connsiteY12742"/>
                </a:cxn>
                <a:cxn ang="0">
                  <a:pos x="connsiteX12743" y="connsiteY12743"/>
                </a:cxn>
                <a:cxn ang="0">
                  <a:pos x="connsiteX12744" y="connsiteY12744"/>
                </a:cxn>
                <a:cxn ang="0">
                  <a:pos x="connsiteX12745" y="connsiteY12745"/>
                </a:cxn>
                <a:cxn ang="0">
                  <a:pos x="connsiteX12746" y="connsiteY12746"/>
                </a:cxn>
                <a:cxn ang="0">
                  <a:pos x="connsiteX12747" y="connsiteY12747"/>
                </a:cxn>
                <a:cxn ang="0">
                  <a:pos x="connsiteX12748" y="connsiteY12748"/>
                </a:cxn>
                <a:cxn ang="0">
                  <a:pos x="connsiteX12749" y="connsiteY12749"/>
                </a:cxn>
                <a:cxn ang="0">
                  <a:pos x="connsiteX12750" y="connsiteY12750"/>
                </a:cxn>
                <a:cxn ang="0">
                  <a:pos x="connsiteX12751" y="connsiteY12751"/>
                </a:cxn>
                <a:cxn ang="0">
                  <a:pos x="connsiteX12752" y="connsiteY12752"/>
                </a:cxn>
                <a:cxn ang="0">
                  <a:pos x="connsiteX12753" y="connsiteY12753"/>
                </a:cxn>
                <a:cxn ang="0">
                  <a:pos x="connsiteX12754" y="connsiteY12754"/>
                </a:cxn>
                <a:cxn ang="0">
                  <a:pos x="connsiteX12755" y="connsiteY12755"/>
                </a:cxn>
                <a:cxn ang="0">
                  <a:pos x="connsiteX12756" y="connsiteY12756"/>
                </a:cxn>
                <a:cxn ang="0">
                  <a:pos x="connsiteX12757" y="connsiteY12757"/>
                </a:cxn>
                <a:cxn ang="0">
                  <a:pos x="connsiteX12758" y="connsiteY12758"/>
                </a:cxn>
                <a:cxn ang="0">
                  <a:pos x="connsiteX12759" y="connsiteY12759"/>
                </a:cxn>
                <a:cxn ang="0">
                  <a:pos x="connsiteX12760" y="connsiteY12760"/>
                </a:cxn>
                <a:cxn ang="0">
                  <a:pos x="connsiteX12761" y="connsiteY12761"/>
                </a:cxn>
                <a:cxn ang="0">
                  <a:pos x="connsiteX12762" y="connsiteY12762"/>
                </a:cxn>
                <a:cxn ang="0">
                  <a:pos x="connsiteX12763" y="connsiteY12763"/>
                </a:cxn>
                <a:cxn ang="0">
                  <a:pos x="connsiteX12764" y="connsiteY12764"/>
                </a:cxn>
                <a:cxn ang="0">
                  <a:pos x="connsiteX12765" y="connsiteY12765"/>
                </a:cxn>
                <a:cxn ang="0">
                  <a:pos x="connsiteX12766" y="connsiteY12766"/>
                </a:cxn>
                <a:cxn ang="0">
                  <a:pos x="connsiteX12767" y="connsiteY12767"/>
                </a:cxn>
                <a:cxn ang="0">
                  <a:pos x="connsiteX12768" y="connsiteY12768"/>
                </a:cxn>
                <a:cxn ang="0">
                  <a:pos x="connsiteX12769" y="connsiteY12769"/>
                </a:cxn>
                <a:cxn ang="0">
                  <a:pos x="connsiteX12770" y="connsiteY12770"/>
                </a:cxn>
                <a:cxn ang="0">
                  <a:pos x="connsiteX12771" y="connsiteY12771"/>
                </a:cxn>
                <a:cxn ang="0">
                  <a:pos x="connsiteX12772" y="connsiteY12772"/>
                </a:cxn>
                <a:cxn ang="0">
                  <a:pos x="connsiteX12773" y="connsiteY12773"/>
                </a:cxn>
                <a:cxn ang="0">
                  <a:pos x="connsiteX12774" y="connsiteY12774"/>
                </a:cxn>
                <a:cxn ang="0">
                  <a:pos x="connsiteX12775" y="connsiteY12775"/>
                </a:cxn>
                <a:cxn ang="0">
                  <a:pos x="connsiteX12776" y="connsiteY12776"/>
                </a:cxn>
                <a:cxn ang="0">
                  <a:pos x="connsiteX12777" y="connsiteY12777"/>
                </a:cxn>
                <a:cxn ang="0">
                  <a:pos x="connsiteX12778" y="connsiteY12778"/>
                </a:cxn>
                <a:cxn ang="0">
                  <a:pos x="connsiteX12779" y="connsiteY12779"/>
                </a:cxn>
                <a:cxn ang="0">
                  <a:pos x="connsiteX12780" y="connsiteY12780"/>
                </a:cxn>
                <a:cxn ang="0">
                  <a:pos x="connsiteX12781" y="connsiteY12781"/>
                </a:cxn>
                <a:cxn ang="0">
                  <a:pos x="connsiteX12782" y="connsiteY12782"/>
                </a:cxn>
                <a:cxn ang="0">
                  <a:pos x="connsiteX12783" y="connsiteY12783"/>
                </a:cxn>
                <a:cxn ang="0">
                  <a:pos x="connsiteX12784" y="connsiteY12784"/>
                </a:cxn>
                <a:cxn ang="0">
                  <a:pos x="connsiteX12785" y="connsiteY12785"/>
                </a:cxn>
                <a:cxn ang="0">
                  <a:pos x="connsiteX12786" y="connsiteY12786"/>
                </a:cxn>
                <a:cxn ang="0">
                  <a:pos x="connsiteX12787" y="connsiteY12787"/>
                </a:cxn>
                <a:cxn ang="0">
                  <a:pos x="connsiteX12788" y="connsiteY12788"/>
                </a:cxn>
                <a:cxn ang="0">
                  <a:pos x="connsiteX12789" y="connsiteY12789"/>
                </a:cxn>
                <a:cxn ang="0">
                  <a:pos x="connsiteX12790" y="connsiteY12790"/>
                </a:cxn>
                <a:cxn ang="0">
                  <a:pos x="connsiteX12791" y="connsiteY12791"/>
                </a:cxn>
                <a:cxn ang="0">
                  <a:pos x="connsiteX12792" y="connsiteY12792"/>
                </a:cxn>
                <a:cxn ang="0">
                  <a:pos x="connsiteX12793" y="connsiteY12793"/>
                </a:cxn>
                <a:cxn ang="0">
                  <a:pos x="connsiteX12794" y="connsiteY12794"/>
                </a:cxn>
                <a:cxn ang="0">
                  <a:pos x="connsiteX12795" y="connsiteY12795"/>
                </a:cxn>
                <a:cxn ang="0">
                  <a:pos x="connsiteX12796" y="connsiteY12796"/>
                </a:cxn>
                <a:cxn ang="0">
                  <a:pos x="connsiteX12797" y="connsiteY12797"/>
                </a:cxn>
                <a:cxn ang="0">
                  <a:pos x="connsiteX12798" y="connsiteY12798"/>
                </a:cxn>
                <a:cxn ang="0">
                  <a:pos x="connsiteX12799" y="connsiteY12799"/>
                </a:cxn>
                <a:cxn ang="0">
                  <a:pos x="connsiteX12800" y="connsiteY12800"/>
                </a:cxn>
                <a:cxn ang="0">
                  <a:pos x="connsiteX12801" y="connsiteY12801"/>
                </a:cxn>
                <a:cxn ang="0">
                  <a:pos x="connsiteX12802" y="connsiteY12802"/>
                </a:cxn>
                <a:cxn ang="0">
                  <a:pos x="connsiteX12803" y="connsiteY12803"/>
                </a:cxn>
                <a:cxn ang="0">
                  <a:pos x="connsiteX12804" y="connsiteY12804"/>
                </a:cxn>
                <a:cxn ang="0">
                  <a:pos x="connsiteX12805" y="connsiteY12805"/>
                </a:cxn>
                <a:cxn ang="0">
                  <a:pos x="connsiteX12806" y="connsiteY12806"/>
                </a:cxn>
                <a:cxn ang="0">
                  <a:pos x="connsiteX12807" y="connsiteY12807"/>
                </a:cxn>
                <a:cxn ang="0">
                  <a:pos x="connsiteX12808" y="connsiteY12808"/>
                </a:cxn>
                <a:cxn ang="0">
                  <a:pos x="connsiteX12809" y="connsiteY12809"/>
                </a:cxn>
                <a:cxn ang="0">
                  <a:pos x="connsiteX12810" y="connsiteY12810"/>
                </a:cxn>
                <a:cxn ang="0">
                  <a:pos x="connsiteX12811" y="connsiteY12811"/>
                </a:cxn>
                <a:cxn ang="0">
                  <a:pos x="connsiteX12812" y="connsiteY12812"/>
                </a:cxn>
                <a:cxn ang="0">
                  <a:pos x="connsiteX12813" y="connsiteY12813"/>
                </a:cxn>
                <a:cxn ang="0">
                  <a:pos x="connsiteX12814" y="connsiteY12814"/>
                </a:cxn>
                <a:cxn ang="0">
                  <a:pos x="connsiteX12815" y="connsiteY12815"/>
                </a:cxn>
                <a:cxn ang="0">
                  <a:pos x="connsiteX12816" y="connsiteY12816"/>
                </a:cxn>
                <a:cxn ang="0">
                  <a:pos x="connsiteX12817" y="connsiteY12817"/>
                </a:cxn>
                <a:cxn ang="0">
                  <a:pos x="connsiteX12818" y="connsiteY12818"/>
                </a:cxn>
                <a:cxn ang="0">
                  <a:pos x="connsiteX12819" y="connsiteY12819"/>
                </a:cxn>
                <a:cxn ang="0">
                  <a:pos x="connsiteX12820" y="connsiteY12820"/>
                </a:cxn>
                <a:cxn ang="0">
                  <a:pos x="connsiteX12821" y="connsiteY12821"/>
                </a:cxn>
                <a:cxn ang="0">
                  <a:pos x="connsiteX12822" y="connsiteY12822"/>
                </a:cxn>
                <a:cxn ang="0">
                  <a:pos x="connsiteX12823" y="connsiteY12823"/>
                </a:cxn>
                <a:cxn ang="0">
                  <a:pos x="connsiteX12824" y="connsiteY12824"/>
                </a:cxn>
                <a:cxn ang="0">
                  <a:pos x="connsiteX12825" y="connsiteY12825"/>
                </a:cxn>
                <a:cxn ang="0">
                  <a:pos x="connsiteX12826" y="connsiteY12826"/>
                </a:cxn>
                <a:cxn ang="0">
                  <a:pos x="connsiteX12827" y="connsiteY12827"/>
                </a:cxn>
                <a:cxn ang="0">
                  <a:pos x="connsiteX12828" y="connsiteY12828"/>
                </a:cxn>
                <a:cxn ang="0">
                  <a:pos x="connsiteX12829" y="connsiteY12829"/>
                </a:cxn>
                <a:cxn ang="0">
                  <a:pos x="connsiteX12830" y="connsiteY12830"/>
                </a:cxn>
                <a:cxn ang="0">
                  <a:pos x="connsiteX12831" y="connsiteY12831"/>
                </a:cxn>
                <a:cxn ang="0">
                  <a:pos x="connsiteX12832" y="connsiteY12832"/>
                </a:cxn>
                <a:cxn ang="0">
                  <a:pos x="connsiteX12833" y="connsiteY12833"/>
                </a:cxn>
                <a:cxn ang="0">
                  <a:pos x="connsiteX12834" y="connsiteY12834"/>
                </a:cxn>
                <a:cxn ang="0">
                  <a:pos x="connsiteX12835" y="connsiteY12835"/>
                </a:cxn>
                <a:cxn ang="0">
                  <a:pos x="connsiteX12836" y="connsiteY12836"/>
                </a:cxn>
                <a:cxn ang="0">
                  <a:pos x="connsiteX12837" y="connsiteY12837"/>
                </a:cxn>
                <a:cxn ang="0">
                  <a:pos x="connsiteX12838" y="connsiteY12838"/>
                </a:cxn>
                <a:cxn ang="0">
                  <a:pos x="connsiteX12839" y="connsiteY12839"/>
                </a:cxn>
                <a:cxn ang="0">
                  <a:pos x="connsiteX12840" y="connsiteY12840"/>
                </a:cxn>
                <a:cxn ang="0">
                  <a:pos x="connsiteX12841" y="connsiteY12841"/>
                </a:cxn>
                <a:cxn ang="0">
                  <a:pos x="connsiteX12842" y="connsiteY12842"/>
                </a:cxn>
                <a:cxn ang="0">
                  <a:pos x="connsiteX12843" y="connsiteY12843"/>
                </a:cxn>
                <a:cxn ang="0">
                  <a:pos x="connsiteX12844" y="connsiteY12844"/>
                </a:cxn>
                <a:cxn ang="0">
                  <a:pos x="connsiteX12845" y="connsiteY12845"/>
                </a:cxn>
                <a:cxn ang="0">
                  <a:pos x="connsiteX12846" y="connsiteY12846"/>
                </a:cxn>
                <a:cxn ang="0">
                  <a:pos x="connsiteX12847" y="connsiteY12847"/>
                </a:cxn>
                <a:cxn ang="0">
                  <a:pos x="connsiteX12848" y="connsiteY12848"/>
                </a:cxn>
                <a:cxn ang="0">
                  <a:pos x="connsiteX12849" y="connsiteY12849"/>
                </a:cxn>
                <a:cxn ang="0">
                  <a:pos x="connsiteX12850" y="connsiteY12850"/>
                </a:cxn>
                <a:cxn ang="0">
                  <a:pos x="connsiteX12851" y="connsiteY12851"/>
                </a:cxn>
                <a:cxn ang="0">
                  <a:pos x="connsiteX12852" y="connsiteY12852"/>
                </a:cxn>
                <a:cxn ang="0">
                  <a:pos x="connsiteX12853" y="connsiteY12853"/>
                </a:cxn>
                <a:cxn ang="0">
                  <a:pos x="connsiteX12854" y="connsiteY12854"/>
                </a:cxn>
                <a:cxn ang="0">
                  <a:pos x="connsiteX12855" y="connsiteY12855"/>
                </a:cxn>
                <a:cxn ang="0">
                  <a:pos x="connsiteX12856" y="connsiteY12856"/>
                </a:cxn>
                <a:cxn ang="0">
                  <a:pos x="connsiteX12857" y="connsiteY12857"/>
                </a:cxn>
                <a:cxn ang="0">
                  <a:pos x="connsiteX12858" y="connsiteY12858"/>
                </a:cxn>
                <a:cxn ang="0">
                  <a:pos x="connsiteX12859" y="connsiteY12859"/>
                </a:cxn>
                <a:cxn ang="0">
                  <a:pos x="connsiteX12860" y="connsiteY12860"/>
                </a:cxn>
                <a:cxn ang="0">
                  <a:pos x="connsiteX12861" y="connsiteY12861"/>
                </a:cxn>
                <a:cxn ang="0">
                  <a:pos x="connsiteX12862" y="connsiteY12862"/>
                </a:cxn>
                <a:cxn ang="0">
                  <a:pos x="connsiteX12863" y="connsiteY12863"/>
                </a:cxn>
                <a:cxn ang="0">
                  <a:pos x="connsiteX12864" y="connsiteY12864"/>
                </a:cxn>
                <a:cxn ang="0">
                  <a:pos x="connsiteX12865" y="connsiteY12865"/>
                </a:cxn>
                <a:cxn ang="0">
                  <a:pos x="connsiteX12866" y="connsiteY12866"/>
                </a:cxn>
                <a:cxn ang="0">
                  <a:pos x="connsiteX12867" y="connsiteY12867"/>
                </a:cxn>
                <a:cxn ang="0">
                  <a:pos x="connsiteX12868" y="connsiteY12868"/>
                </a:cxn>
                <a:cxn ang="0">
                  <a:pos x="connsiteX12869" y="connsiteY12869"/>
                </a:cxn>
                <a:cxn ang="0">
                  <a:pos x="connsiteX12870" y="connsiteY12870"/>
                </a:cxn>
                <a:cxn ang="0">
                  <a:pos x="connsiteX12871" y="connsiteY12871"/>
                </a:cxn>
                <a:cxn ang="0">
                  <a:pos x="connsiteX12872" y="connsiteY12872"/>
                </a:cxn>
                <a:cxn ang="0">
                  <a:pos x="connsiteX12873" y="connsiteY12873"/>
                </a:cxn>
                <a:cxn ang="0">
                  <a:pos x="connsiteX12874" y="connsiteY12874"/>
                </a:cxn>
                <a:cxn ang="0">
                  <a:pos x="connsiteX12875" y="connsiteY12875"/>
                </a:cxn>
                <a:cxn ang="0">
                  <a:pos x="connsiteX12876" y="connsiteY12876"/>
                </a:cxn>
                <a:cxn ang="0">
                  <a:pos x="connsiteX12877" y="connsiteY12877"/>
                </a:cxn>
                <a:cxn ang="0">
                  <a:pos x="connsiteX12878" y="connsiteY12878"/>
                </a:cxn>
                <a:cxn ang="0">
                  <a:pos x="connsiteX12879" y="connsiteY12879"/>
                </a:cxn>
                <a:cxn ang="0">
                  <a:pos x="connsiteX12880" y="connsiteY12880"/>
                </a:cxn>
                <a:cxn ang="0">
                  <a:pos x="connsiteX12881" y="connsiteY12881"/>
                </a:cxn>
                <a:cxn ang="0">
                  <a:pos x="connsiteX12882" y="connsiteY12882"/>
                </a:cxn>
                <a:cxn ang="0">
                  <a:pos x="connsiteX12883" y="connsiteY12883"/>
                </a:cxn>
                <a:cxn ang="0">
                  <a:pos x="connsiteX12884" y="connsiteY12884"/>
                </a:cxn>
                <a:cxn ang="0">
                  <a:pos x="connsiteX12885" y="connsiteY12885"/>
                </a:cxn>
                <a:cxn ang="0">
                  <a:pos x="connsiteX12886" y="connsiteY12886"/>
                </a:cxn>
                <a:cxn ang="0">
                  <a:pos x="connsiteX12887" y="connsiteY12887"/>
                </a:cxn>
                <a:cxn ang="0">
                  <a:pos x="connsiteX12888" y="connsiteY12888"/>
                </a:cxn>
                <a:cxn ang="0">
                  <a:pos x="connsiteX12889" y="connsiteY12889"/>
                </a:cxn>
                <a:cxn ang="0">
                  <a:pos x="connsiteX12890" y="connsiteY12890"/>
                </a:cxn>
                <a:cxn ang="0">
                  <a:pos x="connsiteX12891" y="connsiteY12891"/>
                </a:cxn>
                <a:cxn ang="0">
                  <a:pos x="connsiteX12892" y="connsiteY12892"/>
                </a:cxn>
                <a:cxn ang="0">
                  <a:pos x="connsiteX12893" y="connsiteY12893"/>
                </a:cxn>
                <a:cxn ang="0">
                  <a:pos x="connsiteX12894" y="connsiteY12894"/>
                </a:cxn>
                <a:cxn ang="0">
                  <a:pos x="connsiteX12895" y="connsiteY12895"/>
                </a:cxn>
                <a:cxn ang="0">
                  <a:pos x="connsiteX12896" y="connsiteY12896"/>
                </a:cxn>
                <a:cxn ang="0">
                  <a:pos x="connsiteX12897" y="connsiteY12897"/>
                </a:cxn>
                <a:cxn ang="0">
                  <a:pos x="connsiteX12898" y="connsiteY12898"/>
                </a:cxn>
                <a:cxn ang="0">
                  <a:pos x="connsiteX12899" y="connsiteY12899"/>
                </a:cxn>
                <a:cxn ang="0">
                  <a:pos x="connsiteX12900" y="connsiteY12900"/>
                </a:cxn>
                <a:cxn ang="0">
                  <a:pos x="connsiteX12901" y="connsiteY12901"/>
                </a:cxn>
                <a:cxn ang="0">
                  <a:pos x="connsiteX12902" y="connsiteY12902"/>
                </a:cxn>
                <a:cxn ang="0">
                  <a:pos x="connsiteX12903" y="connsiteY12903"/>
                </a:cxn>
                <a:cxn ang="0">
                  <a:pos x="connsiteX12904" y="connsiteY12904"/>
                </a:cxn>
                <a:cxn ang="0">
                  <a:pos x="connsiteX12905" y="connsiteY12905"/>
                </a:cxn>
                <a:cxn ang="0">
                  <a:pos x="connsiteX12906" y="connsiteY12906"/>
                </a:cxn>
                <a:cxn ang="0">
                  <a:pos x="connsiteX12907" y="connsiteY12907"/>
                </a:cxn>
                <a:cxn ang="0">
                  <a:pos x="connsiteX12908" y="connsiteY12908"/>
                </a:cxn>
                <a:cxn ang="0">
                  <a:pos x="connsiteX12909" y="connsiteY12909"/>
                </a:cxn>
                <a:cxn ang="0">
                  <a:pos x="connsiteX12910" y="connsiteY12910"/>
                </a:cxn>
                <a:cxn ang="0">
                  <a:pos x="connsiteX12911" y="connsiteY12911"/>
                </a:cxn>
                <a:cxn ang="0">
                  <a:pos x="connsiteX12912" y="connsiteY12912"/>
                </a:cxn>
                <a:cxn ang="0">
                  <a:pos x="connsiteX12913" y="connsiteY12913"/>
                </a:cxn>
                <a:cxn ang="0">
                  <a:pos x="connsiteX12914" y="connsiteY12914"/>
                </a:cxn>
                <a:cxn ang="0">
                  <a:pos x="connsiteX12915" y="connsiteY12915"/>
                </a:cxn>
                <a:cxn ang="0">
                  <a:pos x="connsiteX12916" y="connsiteY12916"/>
                </a:cxn>
                <a:cxn ang="0">
                  <a:pos x="connsiteX12917" y="connsiteY12917"/>
                </a:cxn>
                <a:cxn ang="0">
                  <a:pos x="connsiteX12918" y="connsiteY12918"/>
                </a:cxn>
                <a:cxn ang="0">
                  <a:pos x="connsiteX12919" y="connsiteY12919"/>
                </a:cxn>
                <a:cxn ang="0">
                  <a:pos x="connsiteX12920" y="connsiteY12920"/>
                </a:cxn>
                <a:cxn ang="0">
                  <a:pos x="connsiteX12921" y="connsiteY12921"/>
                </a:cxn>
                <a:cxn ang="0">
                  <a:pos x="connsiteX12922" y="connsiteY12922"/>
                </a:cxn>
                <a:cxn ang="0">
                  <a:pos x="connsiteX12923" y="connsiteY12923"/>
                </a:cxn>
                <a:cxn ang="0">
                  <a:pos x="connsiteX12924" y="connsiteY12924"/>
                </a:cxn>
                <a:cxn ang="0">
                  <a:pos x="connsiteX12925" y="connsiteY12925"/>
                </a:cxn>
                <a:cxn ang="0">
                  <a:pos x="connsiteX12926" y="connsiteY12926"/>
                </a:cxn>
                <a:cxn ang="0">
                  <a:pos x="connsiteX12927" y="connsiteY12927"/>
                </a:cxn>
                <a:cxn ang="0">
                  <a:pos x="connsiteX12928" y="connsiteY12928"/>
                </a:cxn>
                <a:cxn ang="0">
                  <a:pos x="connsiteX12929" y="connsiteY12929"/>
                </a:cxn>
                <a:cxn ang="0">
                  <a:pos x="connsiteX12930" y="connsiteY12930"/>
                </a:cxn>
                <a:cxn ang="0">
                  <a:pos x="connsiteX12931" y="connsiteY12931"/>
                </a:cxn>
                <a:cxn ang="0">
                  <a:pos x="connsiteX12932" y="connsiteY12932"/>
                </a:cxn>
                <a:cxn ang="0">
                  <a:pos x="connsiteX12933" y="connsiteY12933"/>
                </a:cxn>
                <a:cxn ang="0">
                  <a:pos x="connsiteX12934" y="connsiteY12934"/>
                </a:cxn>
                <a:cxn ang="0">
                  <a:pos x="connsiteX12935" y="connsiteY12935"/>
                </a:cxn>
                <a:cxn ang="0">
                  <a:pos x="connsiteX12936" y="connsiteY12936"/>
                </a:cxn>
                <a:cxn ang="0">
                  <a:pos x="connsiteX12937" y="connsiteY12937"/>
                </a:cxn>
                <a:cxn ang="0">
                  <a:pos x="connsiteX12938" y="connsiteY12938"/>
                </a:cxn>
                <a:cxn ang="0">
                  <a:pos x="connsiteX12939" y="connsiteY12939"/>
                </a:cxn>
                <a:cxn ang="0">
                  <a:pos x="connsiteX12940" y="connsiteY12940"/>
                </a:cxn>
                <a:cxn ang="0">
                  <a:pos x="connsiteX12941" y="connsiteY12941"/>
                </a:cxn>
                <a:cxn ang="0">
                  <a:pos x="connsiteX12942" y="connsiteY12942"/>
                </a:cxn>
                <a:cxn ang="0">
                  <a:pos x="connsiteX12943" y="connsiteY12943"/>
                </a:cxn>
                <a:cxn ang="0">
                  <a:pos x="connsiteX12944" y="connsiteY12944"/>
                </a:cxn>
                <a:cxn ang="0">
                  <a:pos x="connsiteX12945" y="connsiteY12945"/>
                </a:cxn>
                <a:cxn ang="0">
                  <a:pos x="connsiteX12946" y="connsiteY12946"/>
                </a:cxn>
                <a:cxn ang="0">
                  <a:pos x="connsiteX12947" y="connsiteY12947"/>
                </a:cxn>
                <a:cxn ang="0">
                  <a:pos x="connsiteX12948" y="connsiteY12948"/>
                </a:cxn>
                <a:cxn ang="0">
                  <a:pos x="connsiteX12949" y="connsiteY12949"/>
                </a:cxn>
                <a:cxn ang="0">
                  <a:pos x="connsiteX12950" y="connsiteY12950"/>
                </a:cxn>
                <a:cxn ang="0">
                  <a:pos x="connsiteX12951" y="connsiteY12951"/>
                </a:cxn>
                <a:cxn ang="0">
                  <a:pos x="connsiteX12952" y="connsiteY12952"/>
                </a:cxn>
                <a:cxn ang="0">
                  <a:pos x="connsiteX12953" y="connsiteY12953"/>
                </a:cxn>
                <a:cxn ang="0">
                  <a:pos x="connsiteX12954" y="connsiteY12954"/>
                </a:cxn>
                <a:cxn ang="0">
                  <a:pos x="connsiteX12955" y="connsiteY12955"/>
                </a:cxn>
                <a:cxn ang="0">
                  <a:pos x="connsiteX12956" y="connsiteY12956"/>
                </a:cxn>
                <a:cxn ang="0">
                  <a:pos x="connsiteX12957" y="connsiteY12957"/>
                </a:cxn>
                <a:cxn ang="0">
                  <a:pos x="connsiteX12958" y="connsiteY12958"/>
                </a:cxn>
                <a:cxn ang="0">
                  <a:pos x="connsiteX12959" y="connsiteY12959"/>
                </a:cxn>
                <a:cxn ang="0">
                  <a:pos x="connsiteX12960" y="connsiteY12960"/>
                </a:cxn>
                <a:cxn ang="0">
                  <a:pos x="connsiteX12961" y="connsiteY12961"/>
                </a:cxn>
                <a:cxn ang="0">
                  <a:pos x="connsiteX12962" y="connsiteY12962"/>
                </a:cxn>
                <a:cxn ang="0">
                  <a:pos x="connsiteX12963" y="connsiteY12963"/>
                </a:cxn>
                <a:cxn ang="0">
                  <a:pos x="connsiteX12964" y="connsiteY12964"/>
                </a:cxn>
                <a:cxn ang="0">
                  <a:pos x="connsiteX12965" y="connsiteY12965"/>
                </a:cxn>
                <a:cxn ang="0">
                  <a:pos x="connsiteX12966" y="connsiteY12966"/>
                </a:cxn>
                <a:cxn ang="0">
                  <a:pos x="connsiteX12967" y="connsiteY12967"/>
                </a:cxn>
                <a:cxn ang="0">
                  <a:pos x="connsiteX12968" y="connsiteY12968"/>
                </a:cxn>
                <a:cxn ang="0">
                  <a:pos x="connsiteX12969" y="connsiteY12969"/>
                </a:cxn>
                <a:cxn ang="0">
                  <a:pos x="connsiteX12970" y="connsiteY12970"/>
                </a:cxn>
                <a:cxn ang="0">
                  <a:pos x="connsiteX12971" y="connsiteY12971"/>
                </a:cxn>
                <a:cxn ang="0">
                  <a:pos x="connsiteX12972" y="connsiteY12972"/>
                </a:cxn>
                <a:cxn ang="0">
                  <a:pos x="connsiteX12973" y="connsiteY12973"/>
                </a:cxn>
                <a:cxn ang="0">
                  <a:pos x="connsiteX12974" y="connsiteY12974"/>
                </a:cxn>
                <a:cxn ang="0">
                  <a:pos x="connsiteX12975" y="connsiteY12975"/>
                </a:cxn>
                <a:cxn ang="0">
                  <a:pos x="connsiteX12976" y="connsiteY12976"/>
                </a:cxn>
                <a:cxn ang="0">
                  <a:pos x="connsiteX12977" y="connsiteY12977"/>
                </a:cxn>
                <a:cxn ang="0">
                  <a:pos x="connsiteX12978" y="connsiteY12978"/>
                </a:cxn>
                <a:cxn ang="0">
                  <a:pos x="connsiteX12979" y="connsiteY12979"/>
                </a:cxn>
                <a:cxn ang="0">
                  <a:pos x="connsiteX12980" y="connsiteY12980"/>
                </a:cxn>
                <a:cxn ang="0">
                  <a:pos x="connsiteX12981" y="connsiteY12981"/>
                </a:cxn>
                <a:cxn ang="0">
                  <a:pos x="connsiteX12982" y="connsiteY12982"/>
                </a:cxn>
                <a:cxn ang="0">
                  <a:pos x="connsiteX12983" y="connsiteY12983"/>
                </a:cxn>
                <a:cxn ang="0">
                  <a:pos x="connsiteX12984" y="connsiteY12984"/>
                </a:cxn>
                <a:cxn ang="0">
                  <a:pos x="connsiteX12985" y="connsiteY12985"/>
                </a:cxn>
                <a:cxn ang="0">
                  <a:pos x="connsiteX12986" y="connsiteY12986"/>
                </a:cxn>
                <a:cxn ang="0">
                  <a:pos x="connsiteX12987" y="connsiteY12987"/>
                </a:cxn>
                <a:cxn ang="0">
                  <a:pos x="connsiteX12988" y="connsiteY12988"/>
                </a:cxn>
                <a:cxn ang="0">
                  <a:pos x="connsiteX12989" y="connsiteY12989"/>
                </a:cxn>
                <a:cxn ang="0">
                  <a:pos x="connsiteX12990" y="connsiteY12990"/>
                </a:cxn>
                <a:cxn ang="0">
                  <a:pos x="connsiteX12991" y="connsiteY12991"/>
                </a:cxn>
                <a:cxn ang="0">
                  <a:pos x="connsiteX12992" y="connsiteY12992"/>
                </a:cxn>
                <a:cxn ang="0">
                  <a:pos x="connsiteX12993" y="connsiteY12993"/>
                </a:cxn>
                <a:cxn ang="0">
                  <a:pos x="connsiteX12994" y="connsiteY12994"/>
                </a:cxn>
                <a:cxn ang="0">
                  <a:pos x="connsiteX12995" y="connsiteY12995"/>
                </a:cxn>
                <a:cxn ang="0">
                  <a:pos x="connsiteX12996" y="connsiteY12996"/>
                </a:cxn>
                <a:cxn ang="0">
                  <a:pos x="connsiteX12997" y="connsiteY12997"/>
                </a:cxn>
                <a:cxn ang="0">
                  <a:pos x="connsiteX12998" y="connsiteY12998"/>
                </a:cxn>
                <a:cxn ang="0">
                  <a:pos x="connsiteX12999" y="connsiteY12999"/>
                </a:cxn>
                <a:cxn ang="0">
                  <a:pos x="connsiteX13000" y="connsiteY13000"/>
                </a:cxn>
                <a:cxn ang="0">
                  <a:pos x="connsiteX13001" y="connsiteY13001"/>
                </a:cxn>
                <a:cxn ang="0">
                  <a:pos x="connsiteX13002" y="connsiteY13002"/>
                </a:cxn>
                <a:cxn ang="0">
                  <a:pos x="connsiteX13003" y="connsiteY13003"/>
                </a:cxn>
                <a:cxn ang="0">
                  <a:pos x="connsiteX13004" y="connsiteY13004"/>
                </a:cxn>
                <a:cxn ang="0">
                  <a:pos x="connsiteX13005" y="connsiteY13005"/>
                </a:cxn>
                <a:cxn ang="0">
                  <a:pos x="connsiteX13006" y="connsiteY13006"/>
                </a:cxn>
                <a:cxn ang="0">
                  <a:pos x="connsiteX13007" y="connsiteY13007"/>
                </a:cxn>
                <a:cxn ang="0">
                  <a:pos x="connsiteX13008" y="connsiteY13008"/>
                </a:cxn>
                <a:cxn ang="0">
                  <a:pos x="connsiteX13009" y="connsiteY13009"/>
                </a:cxn>
                <a:cxn ang="0">
                  <a:pos x="connsiteX13010" y="connsiteY13010"/>
                </a:cxn>
                <a:cxn ang="0">
                  <a:pos x="connsiteX13011" y="connsiteY13011"/>
                </a:cxn>
                <a:cxn ang="0">
                  <a:pos x="connsiteX13012" y="connsiteY13012"/>
                </a:cxn>
                <a:cxn ang="0">
                  <a:pos x="connsiteX13013" y="connsiteY13013"/>
                </a:cxn>
                <a:cxn ang="0">
                  <a:pos x="connsiteX13014" y="connsiteY13014"/>
                </a:cxn>
                <a:cxn ang="0">
                  <a:pos x="connsiteX13015" y="connsiteY13015"/>
                </a:cxn>
                <a:cxn ang="0">
                  <a:pos x="connsiteX13016" y="connsiteY13016"/>
                </a:cxn>
                <a:cxn ang="0">
                  <a:pos x="connsiteX13017" y="connsiteY13017"/>
                </a:cxn>
                <a:cxn ang="0">
                  <a:pos x="connsiteX13018" y="connsiteY13018"/>
                </a:cxn>
                <a:cxn ang="0">
                  <a:pos x="connsiteX13019" y="connsiteY13019"/>
                </a:cxn>
                <a:cxn ang="0">
                  <a:pos x="connsiteX13020" y="connsiteY13020"/>
                </a:cxn>
                <a:cxn ang="0">
                  <a:pos x="connsiteX13021" y="connsiteY13021"/>
                </a:cxn>
                <a:cxn ang="0">
                  <a:pos x="connsiteX13022" y="connsiteY13022"/>
                </a:cxn>
                <a:cxn ang="0">
                  <a:pos x="connsiteX13023" y="connsiteY13023"/>
                </a:cxn>
                <a:cxn ang="0">
                  <a:pos x="connsiteX13024" y="connsiteY13024"/>
                </a:cxn>
                <a:cxn ang="0">
                  <a:pos x="connsiteX13025" y="connsiteY13025"/>
                </a:cxn>
                <a:cxn ang="0">
                  <a:pos x="connsiteX13026" y="connsiteY13026"/>
                </a:cxn>
                <a:cxn ang="0">
                  <a:pos x="connsiteX13027" y="connsiteY13027"/>
                </a:cxn>
                <a:cxn ang="0">
                  <a:pos x="connsiteX13028" y="connsiteY13028"/>
                </a:cxn>
                <a:cxn ang="0">
                  <a:pos x="connsiteX13029" y="connsiteY13029"/>
                </a:cxn>
                <a:cxn ang="0">
                  <a:pos x="connsiteX13030" y="connsiteY13030"/>
                </a:cxn>
                <a:cxn ang="0">
                  <a:pos x="connsiteX13031" y="connsiteY13031"/>
                </a:cxn>
                <a:cxn ang="0">
                  <a:pos x="connsiteX13032" y="connsiteY13032"/>
                </a:cxn>
                <a:cxn ang="0">
                  <a:pos x="connsiteX13033" y="connsiteY13033"/>
                </a:cxn>
                <a:cxn ang="0">
                  <a:pos x="connsiteX13034" y="connsiteY13034"/>
                </a:cxn>
                <a:cxn ang="0">
                  <a:pos x="connsiteX13035" y="connsiteY13035"/>
                </a:cxn>
                <a:cxn ang="0">
                  <a:pos x="connsiteX13036" y="connsiteY13036"/>
                </a:cxn>
                <a:cxn ang="0">
                  <a:pos x="connsiteX13037" y="connsiteY13037"/>
                </a:cxn>
                <a:cxn ang="0">
                  <a:pos x="connsiteX13038" y="connsiteY13038"/>
                </a:cxn>
                <a:cxn ang="0">
                  <a:pos x="connsiteX13039" y="connsiteY13039"/>
                </a:cxn>
                <a:cxn ang="0">
                  <a:pos x="connsiteX13040" y="connsiteY13040"/>
                </a:cxn>
                <a:cxn ang="0">
                  <a:pos x="connsiteX13041" y="connsiteY13041"/>
                </a:cxn>
                <a:cxn ang="0">
                  <a:pos x="connsiteX13042" y="connsiteY13042"/>
                </a:cxn>
                <a:cxn ang="0">
                  <a:pos x="connsiteX13043" y="connsiteY13043"/>
                </a:cxn>
                <a:cxn ang="0">
                  <a:pos x="connsiteX13044" y="connsiteY13044"/>
                </a:cxn>
                <a:cxn ang="0">
                  <a:pos x="connsiteX13045" y="connsiteY13045"/>
                </a:cxn>
                <a:cxn ang="0">
                  <a:pos x="connsiteX13046" y="connsiteY13046"/>
                </a:cxn>
                <a:cxn ang="0">
                  <a:pos x="connsiteX13047" y="connsiteY13047"/>
                </a:cxn>
                <a:cxn ang="0">
                  <a:pos x="connsiteX13048" y="connsiteY13048"/>
                </a:cxn>
                <a:cxn ang="0">
                  <a:pos x="connsiteX13049" y="connsiteY13049"/>
                </a:cxn>
                <a:cxn ang="0">
                  <a:pos x="connsiteX13050" y="connsiteY13050"/>
                </a:cxn>
                <a:cxn ang="0">
                  <a:pos x="connsiteX13051" y="connsiteY13051"/>
                </a:cxn>
                <a:cxn ang="0">
                  <a:pos x="connsiteX13052" y="connsiteY13052"/>
                </a:cxn>
                <a:cxn ang="0">
                  <a:pos x="connsiteX13053" y="connsiteY13053"/>
                </a:cxn>
                <a:cxn ang="0">
                  <a:pos x="connsiteX13054" y="connsiteY13054"/>
                </a:cxn>
                <a:cxn ang="0">
                  <a:pos x="connsiteX13055" y="connsiteY13055"/>
                </a:cxn>
                <a:cxn ang="0">
                  <a:pos x="connsiteX13056" y="connsiteY13056"/>
                </a:cxn>
                <a:cxn ang="0">
                  <a:pos x="connsiteX13057" y="connsiteY13057"/>
                </a:cxn>
                <a:cxn ang="0">
                  <a:pos x="connsiteX13058" y="connsiteY13058"/>
                </a:cxn>
                <a:cxn ang="0">
                  <a:pos x="connsiteX13059" y="connsiteY13059"/>
                </a:cxn>
                <a:cxn ang="0">
                  <a:pos x="connsiteX13060" y="connsiteY13060"/>
                </a:cxn>
                <a:cxn ang="0">
                  <a:pos x="connsiteX13061" y="connsiteY13061"/>
                </a:cxn>
                <a:cxn ang="0">
                  <a:pos x="connsiteX13062" y="connsiteY13062"/>
                </a:cxn>
                <a:cxn ang="0">
                  <a:pos x="connsiteX13063" y="connsiteY13063"/>
                </a:cxn>
                <a:cxn ang="0">
                  <a:pos x="connsiteX13064" y="connsiteY13064"/>
                </a:cxn>
                <a:cxn ang="0">
                  <a:pos x="connsiteX13065" y="connsiteY13065"/>
                </a:cxn>
                <a:cxn ang="0">
                  <a:pos x="connsiteX13066" y="connsiteY13066"/>
                </a:cxn>
                <a:cxn ang="0">
                  <a:pos x="connsiteX13067" y="connsiteY13067"/>
                </a:cxn>
                <a:cxn ang="0">
                  <a:pos x="connsiteX13068" y="connsiteY13068"/>
                </a:cxn>
                <a:cxn ang="0">
                  <a:pos x="connsiteX13069" y="connsiteY13069"/>
                </a:cxn>
                <a:cxn ang="0">
                  <a:pos x="connsiteX13070" y="connsiteY13070"/>
                </a:cxn>
                <a:cxn ang="0">
                  <a:pos x="connsiteX13071" y="connsiteY13071"/>
                </a:cxn>
                <a:cxn ang="0">
                  <a:pos x="connsiteX13072" y="connsiteY13072"/>
                </a:cxn>
                <a:cxn ang="0">
                  <a:pos x="connsiteX13073" y="connsiteY13073"/>
                </a:cxn>
                <a:cxn ang="0">
                  <a:pos x="connsiteX13074" y="connsiteY13074"/>
                </a:cxn>
                <a:cxn ang="0">
                  <a:pos x="connsiteX13075" y="connsiteY13075"/>
                </a:cxn>
                <a:cxn ang="0">
                  <a:pos x="connsiteX13076" y="connsiteY13076"/>
                </a:cxn>
                <a:cxn ang="0">
                  <a:pos x="connsiteX13077" y="connsiteY13077"/>
                </a:cxn>
                <a:cxn ang="0">
                  <a:pos x="connsiteX13078" y="connsiteY13078"/>
                </a:cxn>
                <a:cxn ang="0">
                  <a:pos x="connsiteX13079" y="connsiteY13079"/>
                </a:cxn>
                <a:cxn ang="0">
                  <a:pos x="connsiteX13080" y="connsiteY13080"/>
                </a:cxn>
                <a:cxn ang="0">
                  <a:pos x="connsiteX13081" y="connsiteY13081"/>
                </a:cxn>
                <a:cxn ang="0">
                  <a:pos x="connsiteX13082" y="connsiteY13082"/>
                </a:cxn>
                <a:cxn ang="0">
                  <a:pos x="connsiteX13083" y="connsiteY13083"/>
                </a:cxn>
                <a:cxn ang="0">
                  <a:pos x="connsiteX13084" y="connsiteY13084"/>
                </a:cxn>
                <a:cxn ang="0">
                  <a:pos x="connsiteX13085" y="connsiteY13085"/>
                </a:cxn>
                <a:cxn ang="0">
                  <a:pos x="connsiteX13086" y="connsiteY13086"/>
                </a:cxn>
                <a:cxn ang="0">
                  <a:pos x="connsiteX13087" y="connsiteY13087"/>
                </a:cxn>
                <a:cxn ang="0">
                  <a:pos x="connsiteX13088" y="connsiteY13088"/>
                </a:cxn>
                <a:cxn ang="0">
                  <a:pos x="connsiteX13089" y="connsiteY13089"/>
                </a:cxn>
                <a:cxn ang="0">
                  <a:pos x="connsiteX13090" y="connsiteY13090"/>
                </a:cxn>
                <a:cxn ang="0">
                  <a:pos x="connsiteX13091" y="connsiteY13091"/>
                </a:cxn>
                <a:cxn ang="0">
                  <a:pos x="connsiteX13092" y="connsiteY13092"/>
                </a:cxn>
                <a:cxn ang="0">
                  <a:pos x="connsiteX13093" y="connsiteY13093"/>
                </a:cxn>
                <a:cxn ang="0">
                  <a:pos x="connsiteX13094" y="connsiteY13094"/>
                </a:cxn>
                <a:cxn ang="0">
                  <a:pos x="connsiteX13095" y="connsiteY13095"/>
                </a:cxn>
                <a:cxn ang="0">
                  <a:pos x="connsiteX13096" y="connsiteY13096"/>
                </a:cxn>
                <a:cxn ang="0">
                  <a:pos x="connsiteX13097" y="connsiteY13097"/>
                </a:cxn>
                <a:cxn ang="0">
                  <a:pos x="connsiteX13098" y="connsiteY13098"/>
                </a:cxn>
                <a:cxn ang="0">
                  <a:pos x="connsiteX13099" y="connsiteY13099"/>
                </a:cxn>
                <a:cxn ang="0">
                  <a:pos x="connsiteX13100" y="connsiteY13100"/>
                </a:cxn>
                <a:cxn ang="0">
                  <a:pos x="connsiteX13101" y="connsiteY13101"/>
                </a:cxn>
                <a:cxn ang="0">
                  <a:pos x="connsiteX13102" y="connsiteY13102"/>
                </a:cxn>
                <a:cxn ang="0">
                  <a:pos x="connsiteX13103" y="connsiteY13103"/>
                </a:cxn>
                <a:cxn ang="0">
                  <a:pos x="connsiteX13104" y="connsiteY13104"/>
                </a:cxn>
                <a:cxn ang="0">
                  <a:pos x="connsiteX13105" y="connsiteY13105"/>
                </a:cxn>
                <a:cxn ang="0">
                  <a:pos x="connsiteX13106" y="connsiteY13106"/>
                </a:cxn>
                <a:cxn ang="0">
                  <a:pos x="connsiteX13107" y="connsiteY13107"/>
                </a:cxn>
                <a:cxn ang="0">
                  <a:pos x="connsiteX13108" y="connsiteY13108"/>
                </a:cxn>
                <a:cxn ang="0">
                  <a:pos x="connsiteX13109" y="connsiteY13109"/>
                </a:cxn>
                <a:cxn ang="0">
                  <a:pos x="connsiteX13110" y="connsiteY13110"/>
                </a:cxn>
                <a:cxn ang="0">
                  <a:pos x="connsiteX13111" y="connsiteY13111"/>
                </a:cxn>
                <a:cxn ang="0">
                  <a:pos x="connsiteX13112" y="connsiteY13112"/>
                </a:cxn>
                <a:cxn ang="0">
                  <a:pos x="connsiteX13113" y="connsiteY13113"/>
                </a:cxn>
                <a:cxn ang="0">
                  <a:pos x="connsiteX13114" y="connsiteY13114"/>
                </a:cxn>
                <a:cxn ang="0">
                  <a:pos x="connsiteX13115" y="connsiteY13115"/>
                </a:cxn>
                <a:cxn ang="0">
                  <a:pos x="connsiteX13116" y="connsiteY13116"/>
                </a:cxn>
                <a:cxn ang="0">
                  <a:pos x="connsiteX13117" y="connsiteY13117"/>
                </a:cxn>
                <a:cxn ang="0">
                  <a:pos x="connsiteX13118" y="connsiteY13118"/>
                </a:cxn>
                <a:cxn ang="0">
                  <a:pos x="connsiteX13119" y="connsiteY13119"/>
                </a:cxn>
                <a:cxn ang="0">
                  <a:pos x="connsiteX13120" y="connsiteY13120"/>
                </a:cxn>
                <a:cxn ang="0">
                  <a:pos x="connsiteX13121" y="connsiteY13121"/>
                </a:cxn>
                <a:cxn ang="0">
                  <a:pos x="connsiteX13122" y="connsiteY13122"/>
                </a:cxn>
                <a:cxn ang="0">
                  <a:pos x="connsiteX13123" y="connsiteY13123"/>
                </a:cxn>
                <a:cxn ang="0">
                  <a:pos x="connsiteX13124" y="connsiteY13124"/>
                </a:cxn>
                <a:cxn ang="0">
                  <a:pos x="connsiteX13125" y="connsiteY13125"/>
                </a:cxn>
                <a:cxn ang="0">
                  <a:pos x="connsiteX13126" y="connsiteY13126"/>
                </a:cxn>
                <a:cxn ang="0">
                  <a:pos x="connsiteX13127" y="connsiteY13127"/>
                </a:cxn>
                <a:cxn ang="0">
                  <a:pos x="connsiteX13128" y="connsiteY13128"/>
                </a:cxn>
                <a:cxn ang="0">
                  <a:pos x="connsiteX13129" y="connsiteY13129"/>
                </a:cxn>
                <a:cxn ang="0">
                  <a:pos x="connsiteX13130" y="connsiteY13130"/>
                </a:cxn>
                <a:cxn ang="0">
                  <a:pos x="connsiteX13131" y="connsiteY13131"/>
                </a:cxn>
                <a:cxn ang="0">
                  <a:pos x="connsiteX13132" y="connsiteY13132"/>
                </a:cxn>
                <a:cxn ang="0">
                  <a:pos x="connsiteX13133" y="connsiteY13133"/>
                </a:cxn>
                <a:cxn ang="0">
                  <a:pos x="connsiteX13134" y="connsiteY13134"/>
                </a:cxn>
                <a:cxn ang="0">
                  <a:pos x="connsiteX13135" y="connsiteY13135"/>
                </a:cxn>
                <a:cxn ang="0">
                  <a:pos x="connsiteX13136" y="connsiteY13136"/>
                </a:cxn>
                <a:cxn ang="0">
                  <a:pos x="connsiteX13137" y="connsiteY13137"/>
                </a:cxn>
                <a:cxn ang="0">
                  <a:pos x="connsiteX13138" y="connsiteY13138"/>
                </a:cxn>
                <a:cxn ang="0">
                  <a:pos x="connsiteX13139" y="connsiteY13139"/>
                </a:cxn>
                <a:cxn ang="0">
                  <a:pos x="connsiteX13140" y="connsiteY13140"/>
                </a:cxn>
                <a:cxn ang="0">
                  <a:pos x="connsiteX13141" y="connsiteY13141"/>
                </a:cxn>
                <a:cxn ang="0">
                  <a:pos x="connsiteX13142" y="connsiteY13142"/>
                </a:cxn>
                <a:cxn ang="0">
                  <a:pos x="connsiteX13143" y="connsiteY13143"/>
                </a:cxn>
                <a:cxn ang="0">
                  <a:pos x="connsiteX13144" y="connsiteY13144"/>
                </a:cxn>
                <a:cxn ang="0">
                  <a:pos x="connsiteX13145" y="connsiteY13145"/>
                </a:cxn>
                <a:cxn ang="0">
                  <a:pos x="connsiteX13146" y="connsiteY13146"/>
                </a:cxn>
                <a:cxn ang="0">
                  <a:pos x="connsiteX13147" y="connsiteY13147"/>
                </a:cxn>
                <a:cxn ang="0">
                  <a:pos x="connsiteX13148" y="connsiteY13148"/>
                </a:cxn>
                <a:cxn ang="0">
                  <a:pos x="connsiteX13149" y="connsiteY13149"/>
                </a:cxn>
                <a:cxn ang="0">
                  <a:pos x="connsiteX13150" y="connsiteY13150"/>
                </a:cxn>
                <a:cxn ang="0">
                  <a:pos x="connsiteX13151" y="connsiteY13151"/>
                </a:cxn>
                <a:cxn ang="0">
                  <a:pos x="connsiteX13152" y="connsiteY13152"/>
                </a:cxn>
                <a:cxn ang="0">
                  <a:pos x="connsiteX13153" y="connsiteY13153"/>
                </a:cxn>
                <a:cxn ang="0">
                  <a:pos x="connsiteX13154" y="connsiteY13154"/>
                </a:cxn>
                <a:cxn ang="0">
                  <a:pos x="connsiteX13155" y="connsiteY13155"/>
                </a:cxn>
                <a:cxn ang="0">
                  <a:pos x="connsiteX13156" y="connsiteY13156"/>
                </a:cxn>
                <a:cxn ang="0">
                  <a:pos x="connsiteX13157" y="connsiteY13157"/>
                </a:cxn>
                <a:cxn ang="0">
                  <a:pos x="connsiteX13158" y="connsiteY13158"/>
                </a:cxn>
                <a:cxn ang="0">
                  <a:pos x="connsiteX13159" y="connsiteY13159"/>
                </a:cxn>
                <a:cxn ang="0">
                  <a:pos x="connsiteX13160" y="connsiteY13160"/>
                </a:cxn>
                <a:cxn ang="0">
                  <a:pos x="connsiteX13161" y="connsiteY13161"/>
                </a:cxn>
                <a:cxn ang="0">
                  <a:pos x="connsiteX13162" y="connsiteY13162"/>
                </a:cxn>
                <a:cxn ang="0">
                  <a:pos x="connsiteX13163" y="connsiteY13163"/>
                </a:cxn>
                <a:cxn ang="0">
                  <a:pos x="connsiteX13164" y="connsiteY13164"/>
                </a:cxn>
                <a:cxn ang="0">
                  <a:pos x="connsiteX13165" y="connsiteY13165"/>
                </a:cxn>
                <a:cxn ang="0">
                  <a:pos x="connsiteX13166" y="connsiteY13166"/>
                </a:cxn>
                <a:cxn ang="0">
                  <a:pos x="connsiteX13167" y="connsiteY13167"/>
                </a:cxn>
                <a:cxn ang="0">
                  <a:pos x="connsiteX13168" y="connsiteY13168"/>
                </a:cxn>
                <a:cxn ang="0">
                  <a:pos x="connsiteX13169" y="connsiteY13169"/>
                </a:cxn>
                <a:cxn ang="0">
                  <a:pos x="connsiteX13170" y="connsiteY13170"/>
                </a:cxn>
                <a:cxn ang="0">
                  <a:pos x="connsiteX13171" y="connsiteY13171"/>
                </a:cxn>
                <a:cxn ang="0">
                  <a:pos x="connsiteX13172" y="connsiteY13172"/>
                </a:cxn>
                <a:cxn ang="0">
                  <a:pos x="connsiteX13173" y="connsiteY13173"/>
                </a:cxn>
                <a:cxn ang="0">
                  <a:pos x="connsiteX13174" y="connsiteY13174"/>
                </a:cxn>
                <a:cxn ang="0">
                  <a:pos x="connsiteX13175" y="connsiteY13175"/>
                </a:cxn>
                <a:cxn ang="0">
                  <a:pos x="connsiteX13176" y="connsiteY13176"/>
                </a:cxn>
                <a:cxn ang="0">
                  <a:pos x="connsiteX13177" y="connsiteY13177"/>
                </a:cxn>
                <a:cxn ang="0">
                  <a:pos x="connsiteX13178" y="connsiteY13178"/>
                </a:cxn>
                <a:cxn ang="0">
                  <a:pos x="connsiteX13179" y="connsiteY13179"/>
                </a:cxn>
                <a:cxn ang="0">
                  <a:pos x="connsiteX13180" y="connsiteY13180"/>
                </a:cxn>
                <a:cxn ang="0">
                  <a:pos x="connsiteX13181" y="connsiteY13181"/>
                </a:cxn>
                <a:cxn ang="0">
                  <a:pos x="connsiteX13182" y="connsiteY13182"/>
                </a:cxn>
                <a:cxn ang="0">
                  <a:pos x="connsiteX13183" y="connsiteY13183"/>
                </a:cxn>
                <a:cxn ang="0">
                  <a:pos x="connsiteX13184" y="connsiteY13184"/>
                </a:cxn>
                <a:cxn ang="0">
                  <a:pos x="connsiteX13185" y="connsiteY13185"/>
                </a:cxn>
                <a:cxn ang="0">
                  <a:pos x="connsiteX13186" y="connsiteY13186"/>
                </a:cxn>
                <a:cxn ang="0">
                  <a:pos x="connsiteX13187" y="connsiteY13187"/>
                </a:cxn>
                <a:cxn ang="0">
                  <a:pos x="connsiteX13188" y="connsiteY13188"/>
                </a:cxn>
                <a:cxn ang="0">
                  <a:pos x="connsiteX13189" y="connsiteY13189"/>
                </a:cxn>
                <a:cxn ang="0">
                  <a:pos x="connsiteX13190" y="connsiteY13190"/>
                </a:cxn>
                <a:cxn ang="0">
                  <a:pos x="connsiteX13191" y="connsiteY13191"/>
                </a:cxn>
                <a:cxn ang="0">
                  <a:pos x="connsiteX13192" y="connsiteY13192"/>
                </a:cxn>
                <a:cxn ang="0">
                  <a:pos x="connsiteX13193" y="connsiteY13193"/>
                </a:cxn>
                <a:cxn ang="0">
                  <a:pos x="connsiteX13194" y="connsiteY13194"/>
                </a:cxn>
                <a:cxn ang="0">
                  <a:pos x="connsiteX13195" y="connsiteY13195"/>
                </a:cxn>
                <a:cxn ang="0">
                  <a:pos x="connsiteX13196" y="connsiteY13196"/>
                </a:cxn>
                <a:cxn ang="0">
                  <a:pos x="connsiteX13197" y="connsiteY13197"/>
                </a:cxn>
                <a:cxn ang="0">
                  <a:pos x="connsiteX13198" y="connsiteY13198"/>
                </a:cxn>
                <a:cxn ang="0">
                  <a:pos x="connsiteX13199" y="connsiteY13199"/>
                </a:cxn>
                <a:cxn ang="0">
                  <a:pos x="connsiteX13200" y="connsiteY13200"/>
                </a:cxn>
                <a:cxn ang="0">
                  <a:pos x="connsiteX13201" y="connsiteY13201"/>
                </a:cxn>
                <a:cxn ang="0">
                  <a:pos x="connsiteX13202" y="connsiteY13202"/>
                </a:cxn>
                <a:cxn ang="0">
                  <a:pos x="connsiteX13203" y="connsiteY13203"/>
                </a:cxn>
                <a:cxn ang="0">
                  <a:pos x="connsiteX13204" y="connsiteY13204"/>
                </a:cxn>
                <a:cxn ang="0">
                  <a:pos x="connsiteX13205" y="connsiteY13205"/>
                </a:cxn>
                <a:cxn ang="0">
                  <a:pos x="connsiteX13206" y="connsiteY13206"/>
                </a:cxn>
                <a:cxn ang="0">
                  <a:pos x="connsiteX13207" y="connsiteY13207"/>
                </a:cxn>
                <a:cxn ang="0">
                  <a:pos x="connsiteX13208" y="connsiteY13208"/>
                </a:cxn>
                <a:cxn ang="0">
                  <a:pos x="connsiteX13209" y="connsiteY13209"/>
                </a:cxn>
                <a:cxn ang="0">
                  <a:pos x="connsiteX13210" y="connsiteY13210"/>
                </a:cxn>
                <a:cxn ang="0">
                  <a:pos x="connsiteX13211" y="connsiteY13211"/>
                </a:cxn>
                <a:cxn ang="0">
                  <a:pos x="connsiteX13212" y="connsiteY13212"/>
                </a:cxn>
                <a:cxn ang="0">
                  <a:pos x="connsiteX13213" y="connsiteY13213"/>
                </a:cxn>
                <a:cxn ang="0">
                  <a:pos x="connsiteX13214" y="connsiteY13214"/>
                </a:cxn>
                <a:cxn ang="0">
                  <a:pos x="connsiteX13215" y="connsiteY13215"/>
                </a:cxn>
                <a:cxn ang="0">
                  <a:pos x="connsiteX13216" y="connsiteY13216"/>
                </a:cxn>
                <a:cxn ang="0">
                  <a:pos x="connsiteX13217" y="connsiteY13217"/>
                </a:cxn>
                <a:cxn ang="0">
                  <a:pos x="connsiteX13218" y="connsiteY13218"/>
                </a:cxn>
                <a:cxn ang="0">
                  <a:pos x="connsiteX13219" y="connsiteY13219"/>
                </a:cxn>
                <a:cxn ang="0">
                  <a:pos x="connsiteX13220" y="connsiteY13220"/>
                </a:cxn>
                <a:cxn ang="0">
                  <a:pos x="connsiteX13221" y="connsiteY13221"/>
                </a:cxn>
                <a:cxn ang="0">
                  <a:pos x="connsiteX13222" y="connsiteY13222"/>
                </a:cxn>
                <a:cxn ang="0">
                  <a:pos x="connsiteX13223" y="connsiteY13223"/>
                </a:cxn>
                <a:cxn ang="0">
                  <a:pos x="connsiteX13224" y="connsiteY13224"/>
                </a:cxn>
                <a:cxn ang="0">
                  <a:pos x="connsiteX13225" y="connsiteY13225"/>
                </a:cxn>
                <a:cxn ang="0">
                  <a:pos x="connsiteX13226" y="connsiteY13226"/>
                </a:cxn>
                <a:cxn ang="0">
                  <a:pos x="connsiteX13227" y="connsiteY13227"/>
                </a:cxn>
                <a:cxn ang="0">
                  <a:pos x="connsiteX13228" y="connsiteY13228"/>
                </a:cxn>
                <a:cxn ang="0">
                  <a:pos x="connsiteX13229" y="connsiteY13229"/>
                </a:cxn>
                <a:cxn ang="0">
                  <a:pos x="connsiteX13230" y="connsiteY13230"/>
                </a:cxn>
                <a:cxn ang="0">
                  <a:pos x="connsiteX13231" y="connsiteY13231"/>
                </a:cxn>
                <a:cxn ang="0">
                  <a:pos x="connsiteX13232" y="connsiteY13232"/>
                </a:cxn>
                <a:cxn ang="0">
                  <a:pos x="connsiteX13233" y="connsiteY13233"/>
                </a:cxn>
                <a:cxn ang="0">
                  <a:pos x="connsiteX13234" y="connsiteY13234"/>
                </a:cxn>
                <a:cxn ang="0">
                  <a:pos x="connsiteX13235" y="connsiteY13235"/>
                </a:cxn>
                <a:cxn ang="0">
                  <a:pos x="connsiteX13236" y="connsiteY13236"/>
                </a:cxn>
                <a:cxn ang="0">
                  <a:pos x="connsiteX13237" y="connsiteY13237"/>
                </a:cxn>
                <a:cxn ang="0">
                  <a:pos x="connsiteX13238" y="connsiteY13238"/>
                </a:cxn>
                <a:cxn ang="0">
                  <a:pos x="connsiteX13239" y="connsiteY13239"/>
                </a:cxn>
                <a:cxn ang="0">
                  <a:pos x="connsiteX13240" y="connsiteY13240"/>
                </a:cxn>
                <a:cxn ang="0">
                  <a:pos x="connsiteX13241" y="connsiteY13241"/>
                </a:cxn>
                <a:cxn ang="0">
                  <a:pos x="connsiteX13242" y="connsiteY13242"/>
                </a:cxn>
                <a:cxn ang="0">
                  <a:pos x="connsiteX13243" y="connsiteY13243"/>
                </a:cxn>
                <a:cxn ang="0">
                  <a:pos x="connsiteX13244" y="connsiteY13244"/>
                </a:cxn>
                <a:cxn ang="0">
                  <a:pos x="connsiteX13245" y="connsiteY13245"/>
                </a:cxn>
                <a:cxn ang="0">
                  <a:pos x="connsiteX13246" y="connsiteY13246"/>
                </a:cxn>
                <a:cxn ang="0">
                  <a:pos x="connsiteX13247" y="connsiteY13247"/>
                </a:cxn>
                <a:cxn ang="0">
                  <a:pos x="connsiteX13248" y="connsiteY13248"/>
                </a:cxn>
                <a:cxn ang="0">
                  <a:pos x="connsiteX13249" y="connsiteY13249"/>
                </a:cxn>
                <a:cxn ang="0">
                  <a:pos x="connsiteX13250" y="connsiteY13250"/>
                </a:cxn>
                <a:cxn ang="0">
                  <a:pos x="connsiteX13251" y="connsiteY13251"/>
                </a:cxn>
                <a:cxn ang="0">
                  <a:pos x="connsiteX13252" y="connsiteY13252"/>
                </a:cxn>
                <a:cxn ang="0">
                  <a:pos x="connsiteX13253" y="connsiteY13253"/>
                </a:cxn>
                <a:cxn ang="0">
                  <a:pos x="connsiteX13254" y="connsiteY13254"/>
                </a:cxn>
                <a:cxn ang="0">
                  <a:pos x="connsiteX13255" y="connsiteY13255"/>
                </a:cxn>
                <a:cxn ang="0">
                  <a:pos x="connsiteX13256" y="connsiteY13256"/>
                </a:cxn>
                <a:cxn ang="0">
                  <a:pos x="connsiteX13257" y="connsiteY13257"/>
                </a:cxn>
                <a:cxn ang="0">
                  <a:pos x="connsiteX13258" y="connsiteY13258"/>
                </a:cxn>
                <a:cxn ang="0">
                  <a:pos x="connsiteX13259" y="connsiteY13259"/>
                </a:cxn>
                <a:cxn ang="0">
                  <a:pos x="connsiteX13260" y="connsiteY13260"/>
                </a:cxn>
                <a:cxn ang="0">
                  <a:pos x="connsiteX13261" y="connsiteY13261"/>
                </a:cxn>
                <a:cxn ang="0">
                  <a:pos x="connsiteX13262" y="connsiteY13262"/>
                </a:cxn>
                <a:cxn ang="0">
                  <a:pos x="connsiteX13263" y="connsiteY13263"/>
                </a:cxn>
                <a:cxn ang="0">
                  <a:pos x="connsiteX13264" y="connsiteY13264"/>
                </a:cxn>
                <a:cxn ang="0">
                  <a:pos x="connsiteX13265" y="connsiteY13265"/>
                </a:cxn>
                <a:cxn ang="0">
                  <a:pos x="connsiteX13266" y="connsiteY13266"/>
                </a:cxn>
                <a:cxn ang="0">
                  <a:pos x="connsiteX13267" y="connsiteY13267"/>
                </a:cxn>
                <a:cxn ang="0">
                  <a:pos x="connsiteX13268" y="connsiteY13268"/>
                </a:cxn>
                <a:cxn ang="0">
                  <a:pos x="connsiteX13269" y="connsiteY13269"/>
                </a:cxn>
                <a:cxn ang="0">
                  <a:pos x="connsiteX13270" y="connsiteY13270"/>
                </a:cxn>
                <a:cxn ang="0">
                  <a:pos x="connsiteX13271" y="connsiteY13271"/>
                </a:cxn>
                <a:cxn ang="0">
                  <a:pos x="connsiteX13272" y="connsiteY13272"/>
                </a:cxn>
                <a:cxn ang="0">
                  <a:pos x="connsiteX13273" y="connsiteY13273"/>
                </a:cxn>
                <a:cxn ang="0">
                  <a:pos x="connsiteX13274" y="connsiteY13274"/>
                </a:cxn>
                <a:cxn ang="0">
                  <a:pos x="connsiteX13275" y="connsiteY13275"/>
                </a:cxn>
                <a:cxn ang="0">
                  <a:pos x="connsiteX13276" y="connsiteY13276"/>
                </a:cxn>
                <a:cxn ang="0">
                  <a:pos x="connsiteX13277" y="connsiteY13277"/>
                </a:cxn>
                <a:cxn ang="0">
                  <a:pos x="connsiteX13278" y="connsiteY13278"/>
                </a:cxn>
                <a:cxn ang="0">
                  <a:pos x="connsiteX13279" y="connsiteY13279"/>
                </a:cxn>
                <a:cxn ang="0">
                  <a:pos x="connsiteX13280" y="connsiteY13280"/>
                </a:cxn>
                <a:cxn ang="0">
                  <a:pos x="connsiteX13281" y="connsiteY13281"/>
                </a:cxn>
                <a:cxn ang="0">
                  <a:pos x="connsiteX13282" y="connsiteY13282"/>
                </a:cxn>
                <a:cxn ang="0">
                  <a:pos x="connsiteX13283" y="connsiteY13283"/>
                </a:cxn>
                <a:cxn ang="0">
                  <a:pos x="connsiteX13284" y="connsiteY13284"/>
                </a:cxn>
                <a:cxn ang="0">
                  <a:pos x="connsiteX13285" y="connsiteY13285"/>
                </a:cxn>
                <a:cxn ang="0">
                  <a:pos x="connsiteX13286" y="connsiteY13286"/>
                </a:cxn>
                <a:cxn ang="0">
                  <a:pos x="connsiteX13287" y="connsiteY13287"/>
                </a:cxn>
                <a:cxn ang="0">
                  <a:pos x="connsiteX13288" y="connsiteY13288"/>
                </a:cxn>
                <a:cxn ang="0">
                  <a:pos x="connsiteX13289" y="connsiteY13289"/>
                </a:cxn>
                <a:cxn ang="0">
                  <a:pos x="connsiteX13290" y="connsiteY13290"/>
                </a:cxn>
                <a:cxn ang="0">
                  <a:pos x="connsiteX13291" y="connsiteY13291"/>
                </a:cxn>
                <a:cxn ang="0">
                  <a:pos x="connsiteX13292" y="connsiteY13292"/>
                </a:cxn>
                <a:cxn ang="0">
                  <a:pos x="connsiteX13293" y="connsiteY13293"/>
                </a:cxn>
                <a:cxn ang="0">
                  <a:pos x="connsiteX13294" y="connsiteY13294"/>
                </a:cxn>
                <a:cxn ang="0">
                  <a:pos x="connsiteX13295" y="connsiteY13295"/>
                </a:cxn>
                <a:cxn ang="0">
                  <a:pos x="connsiteX13296" y="connsiteY13296"/>
                </a:cxn>
                <a:cxn ang="0">
                  <a:pos x="connsiteX13297" y="connsiteY13297"/>
                </a:cxn>
                <a:cxn ang="0">
                  <a:pos x="connsiteX13298" y="connsiteY13298"/>
                </a:cxn>
                <a:cxn ang="0">
                  <a:pos x="connsiteX13299" y="connsiteY13299"/>
                </a:cxn>
                <a:cxn ang="0">
                  <a:pos x="connsiteX13300" y="connsiteY13300"/>
                </a:cxn>
                <a:cxn ang="0">
                  <a:pos x="connsiteX13301" y="connsiteY13301"/>
                </a:cxn>
                <a:cxn ang="0">
                  <a:pos x="connsiteX13302" y="connsiteY13302"/>
                </a:cxn>
                <a:cxn ang="0">
                  <a:pos x="connsiteX13303" y="connsiteY13303"/>
                </a:cxn>
                <a:cxn ang="0">
                  <a:pos x="connsiteX13304" y="connsiteY13304"/>
                </a:cxn>
                <a:cxn ang="0">
                  <a:pos x="connsiteX13305" y="connsiteY13305"/>
                </a:cxn>
                <a:cxn ang="0">
                  <a:pos x="connsiteX13306" y="connsiteY13306"/>
                </a:cxn>
                <a:cxn ang="0">
                  <a:pos x="connsiteX13307" y="connsiteY13307"/>
                </a:cxn>
                <a:cxn ang="0">
                  <a:pos x="connsiteX13308" y="connsiteY13308"/>
                </a:cxn>
                <a:cxn ang="0">
                  <a:pos x="connsiteX13309" y="connsiteY13309"/>
                </a:cxn>
                <a:cxn ang="0">
                  <a:pos x="connsiteX13310" y="connsiteY13310"/>
                </a:cxn>
                <a:cxn ang="0">
                  <a:pos x="connsiteX13311" y="connsiteY13311"/>
                </a:cxn>
                <a:cxn ang="0">
                  <a:pos x="connsiteX13312" y="connsiteY13312"/>
                </a:cxn>
                <a:cxn ang="0">
                  <a:pos x="connsiteX13313" y="connsiteY13313"/>
                </a:cxn>
                <a:cxn ang="0">
                  <a:pos x="connsiteX13314" y="connsiteY13314"/>
                </a:cxn>
                <a:cxn ang="0">
                  <a:pos x="connsiteX13315" y="connsiteY13315"/>
                </a:cxn>
                <a:cxn ang="0">
                  <a:pos x="connsiteX13316" y="connsiteY13316"/>
                </a:cxn>
                <a:cxn ang="0">
                  <a:pos x="connsiteX13317" y="connsiteY13317"/>
                </a:cxn>
                <a:cxn ang="0">
                  <a:pos x="connsiteX13318" y="connsiteY13318"/>
                </a:cxn>
                <a:cxn ang="0">
                  <a:pos x="connsiteX13319" y="connsiteY13319"/>
                </a:cxn>
                <a:cxn ang="0">
                  <a:pos x="connsiteX13320" y="connsiteY13320"/>
                </a:cxn>
                <a:cxn ang="0">
                  <a:pos x="connsiteX13321" y="connsiteY13321"/>
                </a:cxn>
                <a:cxn ang="0">
                  <a:pos x="connsiteX13322" y="connsiteY13322"/>
                </a:cxn>
                <a:cxn ang="0">
                  <a:pos x="connsiteX13323" y="connsiteY13323"/>
                </a:cxn>
                <a:cxn ang="0">
                  <a:pos x="connsiteX13324" y="connsiteY13324"/>
                </a:cxn>
                <a:cxn ang="0">
                  <a:pos x="connsiteX13325" y="connsiteY13325"/>
                </a:cxn>
                <a:cxn ang="0">
                  <a:pos x="connsiteX13326" y="connsiteY13326"/>
                </a:cxn>
                <a:cxn ang="0">
                  <a:pos x="connsiteX13327" y="connsiteY13327"/>
                </a:cxn>
                <a:cxn ang="0">
                  <a:pos x="connsiteX13328" y="connsiteY13328"/>
                </a:cxn>
                <a:cxn ang="0">
                  <a:pos x="connsiteX13329" y="connsiteY13329"/>
                </a:cxn>
                <a:cxn ang="0">
                  <a:pos x="connsiteX13330" y="connsiteY13330"/>
                </a:cxn>
                <a:cxn ang="0">
                  <a:pos x="connsiteX13331" y="connsiteY13331"/>
                </a:cxn>
                <a:cxn ang="0">
                  <a:pos x="connsiteX13332" y="connsiteY13332"/>
                </a:cxn>
                <a:cxn ang="0">
                  <a:pos x="connsiteX13333" y="connsiteY13333"/>
                </a:cxn>
                <a:cxn ang="0">
                  <a:pos x="connsiteX13334" y="connsiteY13334"/>
                </a:cxn>
                <a:cxn ang="0">
                  <a:pos x="connsiteX13335" y="connsiteY13335"/>
                </a:cxn>
                <a:cxn ang="0">
                  <a:pos x="connsiteX13336" y="connsiteY13336"/>
                </a:cxn>
                <a:cxn ang="0">
                  <a:pos x="connsiteX13337" y="connsiteY13337"/>
                </a:cxn>
                <a:cxn ang="0">
                  <a:pos x="connsiteX13338" y="connsiteY13338"/>
                </a:cxn>
                <a:cxn ang="0">
                  <a:pos x="connsiteX13339" y="connsiteY13339"/>
                </a:cxn>
                <a:cxn ang="0">
                  <a:pos x="connsiteX13340" y="connsiteY13340"/>
                </a:cxn>
                <a:cxn ang="0">
                  <a:pos x="connsiteX13341" y="connsiteY13341"/>
                </a:cxn>
                <a:cxn ang="0">
                  <a:pos x="connsiteX13342" y="connsiteY13342"/>
                </a:cxn>
                <a:cxn ang="0">
                  <a:pos x="connsiteX13343" y="connsiteY13343"/>
                </a:cxn>
                <a:cxn ang="0">
                  <a:pos x="connsiteX13344" y="connsiteY13344"/>
                </a:cxn>
                <a:cxn ang="0">
                  <a:pos x="connsiteX13345" y="connsiteY13345"/>
                </a:cxn>
                <a:cxn ang="0">
                  <a:pos x="connsiteX13346" y="connsiteY13346"/>
                </a:cxn>
                <a:cxn ang="0">
                  <a:pos x="connsiteX13347" y="connsiteY13347"/>
                </a:cxn>
                <a:cxn ang="0">
                  <a:pos x="connsiteX13348" y="connsiteY13348"/>
                </a:cxn>
                <a:cxn ang="0">
                  <a:pos x="connsiteX13349" y="connsiteY13349"/>
                </a:cxn>
                <a:cxn ang="0">
                  <a:pos x="connsiteX13350" y="connsiteY13350"/>
                </a:cxn>
                <a:cxn ang="0">
                  <a:pos x="connsiteX13351" y="connsiteY13351"/>
                </a:cxn>
                <a:cxn ang="0">
                  <a:pos x="connsiteX13352" y="connsiteY13352"/>
                </a:cxn>
                <a:cxn ang="0">
                  <a:pos x="connsiteX13353" y="connsiteY13353"/>
                </a:cxn>
                <a:cxn ang="0">
                  <a:pos x="connsiteX13354" y="connsiteY13354"/>
                </a:cxn>
                <a:cxn ang="0">
                  <a:pos x="connsiteX13355" y="connsiteY13355"/>
                </a:cxn>
                <a:cxn ang="0">
                  <a:pos x="connsiteX13356" y="connsiteY13356"/>
                </a:cxn>
                <a:cxn ang="0">
                  <a:pos x="connsiteX13357" y="connsiteY13357"/>
                </a:cxn>
                <a:cxn ang="0">
                  <a:pos x="connsiteX13358" y="connsiteY13358"/>
                </a:cxn>
                <a:cxn ang="0">
                  <a:pos x="connsiteX13359" y="connsiteY13359"/>
                </a:cxn>
                <a:cxn ang="0">
                  <a:pos x="connsiteX13360" y="connsiteY13360"/>
                </a:cxn>
                <a:cxn ang="0">
                  <a:pos x="connsiteX13361" y="connsiteY13361"/>
                </a:cxn>
                <a:cxn ang="0">
                  <a:pos x="connsiteX13362" y="connsiteY13362"/>
                </a:cxn>
                <a:cxn ang="0">
                  <a:pos x="connsiteX13363" y="connsiteY13363"/>
                </a:cxn>
                <a:cxn ang="0">
                  <a:pos x="connsiteX13364" y="connsiteY13364"/>
                </a:cxn>
                <a:cxn ang="0">
                  <a:pos x="connsiteX13365" y="connsiteY13365"/>
                </a:cxn>
                <a:cxn ang="0">
                  <a:pos x="connsiteX13366" y="connsiteY13366"/>
                </a:cxn>
                <a:cxn ang="0">
                  <a:pos x="connsiteX13367" y="connsiteY13367"/>
                </a:cxn>
                <a:cxn ang="0">
                  <a:pos x="connsiteX13368" y="connsiteY13368"/>
                </a:cxn>
                <a:cxn ang="0">
                  <a:pos x="connsiteX13369" y="connsiteY13369"/>
                </a:cxn>
                <a:cxn ang="0">
                  <a:pos x="connsiteX13370" y="connsiteY13370"/>
                </a:cxn>
                <a:cxn ang="0">
                  <a:pos x="connsiteX13371" y="connsiteY13371"/>
                </a:cxn>
                <a:cxn ang="0">
                  <a:pos x="connsiteX13372" y="connsiteY13372"/>
                </a:cxn>
                <a:cxn ang="0">
                  <a:pos x="connsiteX13373" y="connsiteY13373"/>
                </a:cxn>
                <a:cxn ang="0">
                  <a:pos x="connsiteX13374" y="connsiteY13374"/>
                </a:cxn>
                <a:cxn ang="0">
                  <a:pos x="connsiteX13375" y="connsiteY13375"/>
                </a:cxn>
                <a:cxn ang="0">
                  <a:pos x="connsiteX13376" y="connsiteY13376"/>
                </a:cxn>
                <a:cxn ang="0">
                  <a:pos x="connsiteX13377" y="connsiteY13377"/>
                </a:cxn>
                <a:cxn ang="0">
                  <a:pos x="connsiteX13378" y="connsiteY13378"/>
                </a:cxn>
                <a:cxn ang="0">
                  <a:pos x="connsiteX13379" y="connsiteY13379"/>
                </a:cxn>
                <a:cxn ang="0">
                  <a:pos x="connsiteX13380" y="connsiteY13380"/>
                </a:cxn>
                <a:cxn ang="0">
                  <a:pos x="connsiteX13381" y="connsiteY13381"/>
                </a:cxn>
                <a:cxn ang="0">
                  <a:pos x="connsiteX13382" y="connsiteY13382"/>
                </a:cxn>
                <a:cxn ang="0">
                  <a:pos x="connsiteX13383" y="connsiteY13383"/>
                </a:cxn>
                <a:cxn ang="0">
                  <a:pos x="connsiteX13384" y="connsiteY13384"/>
                </a:cxn>
                <a:cxn ang="0">
                  <a:pos x="connsiteX13385" y="connsiteY13385"/>
                </a:cxn>
                <a:cxn ang="0">
                  <a:pos x="connsiteX13386" y="connsiteY13386"/>
                </a:cxn>
                <a:cxn ang="0">
                  <a:pos x="connsiteX13387" y="connsiteY13387"/>
                </a:cxn>
                <a:cxn ang="0">
                  <a:pos x="connsiteX13388" y="connsiteY13388"/>
                </a:cxn>
                <a:cxn ang="0">
                  <a:pos x="connsiteX13389" y="connsiteY13389"/>
                </a:cxn>
                <a:cxn ang="0">
                  <a:pos x="connsiteX13390" y="connsiteY13390"/>
                </a:cxn>
                <a:cxn ang="0">
                  <a:pos x="connsiteX13391" y="connsiteY13391"/>
                </a:cxn>
                <a:cxn ang="0">
                  <a:pos x="connsiteX13392" y="connsiteY13392"/>
                </a:cxn>
                <a:cxn ang="0">
                  <a:pos x="connsiteX13393" y="connsiteY13393"/>
                </a:cxn>
                <a:cxn ang="0">
                  <a:pos x="connsiteX13394" y="connsiteY13394"/>
                </a:cxn>
                <a:cxn ang="0">
                  <a:pos x="connsiteX13395" y="connsiteY13395"/>
                </a:cxn>
                <a:cxn ang="0">
                  <a:pos x="connsiteX13396" y="connsiteY13396"/>
                </a:cxn>
                <a:cxn ang="0">
                  <a:pos x="connsiteX13397" y="connsiteY13397"/>
                </a:cxn>
                <a:cxn ang="0">
                  <a:pos x="connsiteX13398" y="connsiteY13398"/>
                </a:cxn>
                <a:cxn ang="0">
                  <a:pos x="connsiteX13399" y="connsiteY13399"/>
                </a:cxn>
                <a:cxn ang="0">
                  <a:pos x="connsiteX13400" y="connsiteY13400"/>
                </a:cxn>
                <a:cxn ang="0">
                  <a:pos x="connsiteX13401" y="connsiteY13401"/>
                </a:cxn>
                <a:cxn ang="0">
                  <a:pos x="connsiteX13402" y="connsiteY13402"/>
                </a:cxn>
                <a:cxn ang="0">
                  <a:pos x="connsiteX13403" y="connsiteY13403"/>
                </a:cxn>
                <a:cxn ang="0">
                  <a:pos x="connsiteX13404" y="connsiteY13404"/>
                </a:cxn>
                <a:cxn ang="0">
                  <a:pos x="connsiteX13405" y="connsiteY13405"/>
                </a:cxn>
                <a:cxn ang="0">
                  <a:pos x="connsiteX13406" y="connsiteY13406"/>
                </a:cxn>
                <a:cxn ang="0">
                  <a:pos x="connsiteX13407" y="connsiteY13407"/>
                </a:cxn>
                <a:cxn ang="0">
                  <a:pos x="connsiteX13408" y="connsiteY13408"/>
                </a:cxn>
                <a:cxn ang="0">
                  <a:pos x="connsiteX13409" y="connsiteY13409"/>
                </a:cxn>
                <a:cxn ang="0">
                  <a:pos x="connsiteX13410" y="connsiteY13410"/>
                </a:cxn>
                <a:cxn ang="0">
                  <a:pos x="connsiteX13411" y="connsiteY13411"/>
                </a:cxn>
                <a:cxn ang="0">
                  <a:pos x="connsiteX13412" y="connsiteY13412"/>
                </a:cxn>
                <a:cxn ang="0">
                  <a:pos x="connsiteX13413" y="connsiteY13413"/>
                </a:cxn>
                <a:cxn ang="0">
                  <a:pos x="connsiteX13414" y="connsiteY13414"/>
                </a:cxn>
                <a:cxn ang="0">
                  <a:pos x="connsiteX13415" y="connsiteY13415"/>
                </a:cxn>
                <a:cxn ang="0">
                  <a:pos x="connsiteX13416" y="connsiteY13416"/>
                </a:cxn>
                <a:cxn ang="0">
                  <a:pos x="connsiteX13417" y="connsiteY13417"/>
                </a:cxn>
                <a:cxn ang="0">
                  <a:pos x="connsiteX13418" y="connsiteY13418"/>
                </a:cxn>
                <a:cxn ang="0">
                  <a:pos x="connsiteX13419" y="connsiteY13419"/>
                </a:cxn>
                <a:cxn ang="0">
                  <a:pos x="connsiteX13420" y="connsiteY13420"/>
                </a:cxn>
                <a:cxn ang="0">
                  <a:pos x="connsiteX13421" y="connsiteY13421"/>
                </a:cxn>
                <a:cxn ang="0">
                  <a:pos x="connsiteX13422" y="connsiteY13422"/>
                </a:cxn>
                <a:cxn ang="0">
                  <a:pos x="connsiteX13423" y="connsiteY13423"/>
                </a:cxn>
                <a:cxn ang="0">
                  <a:pos x="connsiteX13424" y="connsiteY13424"/>
                </a:cxn>
                <a:cxn ang="0">
                  <a:pos x="connsiteX13425" y="connsiteY13425"/>
                </a:cxn>
                <a:cxn ang="0">
                  <a:pos x="connsiteX13426" y="connsiteY13426"/>
                </a:cxn>
                <a:cxn ang="0">
                  <a:pos x="connsiteX13427" y="connsiteY13427"/>
                </a:cxn>
                <a:cxn ang="0">
                  <a:pos x="connsiteX13428" y="connsiteY13428"/>
                </a:cxn>
                <a:cxn ang="0">
                  <a:pos x="connsiteX13429" y="connsiteY13429"/>
                </a:cxn>
                <a:cxn ang="0">
                  <a:pos x="connsiteX13430" y="connsiteY13430"/>
                </a:cxn>
                <a:cxn ang="0">
                  <a:pos x="connsiteX13431" y="connsiteY13431"/>
                </a:cxn>
                <a:cxn ang="0">
                  <a:pos x="connsiteX13432" y="connsiteY13432"/>
                </a:cxn>
                <a:cxn ang="0">
                  <a:pos x="connsiteX13433" y="connsiteY13433"/>
                </a:cxn>
                <a:cxn ang="0">
                  <a:pos x="connsiteX13434" y="connsiteY13434"/>
                </a:cxn>
                <a:cxn ang="0">
                  <a:pos x="connsiteX13435" y="connsiteY13435"/>
                </a:cxn>
                <a:cxn ang="0">
                  <a:pos x="connsiteX13436" y="connsiteY13436"/>
                </a:cxn>
                <a:cxn ang="0">
                  <a:pos x="connsiteX13437" y="connsiteY13437"/>
                </a:cxn>
                <a:cxn ang="0">
                  <a:pos x="connsiteX13438" y="connsiteY13438"/>
                </a:cxn>
                <a:cxn ang="0">
                  <a:pos x="connsiteX13439" y="connsiteY13439"/>
                </a:cxn>
                <a:cxn ang="0">
                  <a:pos x="connsiteX13440" y="connsiteY13440"/>
                </a:cxn>
                <a:cxn ang="0">
                  <a:pos x="connsiteX13441" y="connsiteY13441"/>
                </a:cxn>
                <a:cxn ang="0">
                  <a:pos x="connsiteX13442" y="connsiteY13442"/>
                </a:cxn>
                <a:cxn ang="0">
                  <a:pos x="connsiteX13443" y="connsiteY13443"/>
                </a:cxn>
                <a:cxn ang="0">
                  <a:pos x="connsiteX13444" y="connsiteY13444"/>
                </a:cxn>
                <a:cxn ang="0">
                  <a:pos x="connsiteX13445" y="connsiteY13445"/>
                </a:cxn>
                <a:cxn ang="0">
                  <a:pos x="connsiteX13446" y="connsiteY13446"/>
                </a:cxn>
                <a:cxn ang="0">
                  <a:pos x="connsiteX13447" y="connsiteY13447"/>
                </a:cxn>
                <a:cxn ang="0">
                  <a:pos x="connsiteX13448" y="connsiteY13448"/>
                </a:cxn>
                <a:cxn ang="0">
                  <a:pos x="connsiteX13449" y="connsiteY13449"/>
                </a:cxn>
                <a:cxn ang="0">
                  <a:pos x="connsiteX13450" y="connsiteY13450"/>
                </a:cxn>
                <a:cxn ang="0">
                  <a:pos x="connsiteX13451" y="connsiteY13451"/>
                </a:cxn>
                <a:cxn ang="0">
                  <a:pos x="connsiteX13452" y="connsiteY13452"/>
                </a:cxn>
                <a:cxn ang="0">
                  <a:pos x="connsiteX13453" y="connsiteY13453"/>
                </a:cxn>
                <a:cxn ang="0">
                  <a:pos x="connsiteX13454" y="connsiteY13454"/>
                </a:cxn>
                <a:cxn ang="0">
                  <a:pos x="connsiteX13455" y="connsiteY13455"/>
                </a:cxn>
                <a:cxn ang="0">
                  <a:pos x="connsiteX13456" y="connsiteY13456"/>
                </a:cxn>
                <a:cxn ang="0">
                  <a:pos x="connsiteX13457" y="connsiteY13457"/>
                </a:cxn>
                <a:cxn ang="0">
                  <a:pos x="connsiteX13458" y="connsiteY13458"/>
                </a:cxn>
                <a:cxn ang="0">
                  <a:pos x="connsiteX13459" y="connsiteY13459"/>
                </a:cxn>
                <a:cxn ang="0">
                  <a:pos x="connsiteX13460" y="connsiteY13460"/>
                </a:cxn>
                <a:cxn ang="0">
                  <a:pos x="connsiteX13461" y="connsiteY13461"/>
                </a:cxn>
                <a:cxn ang="0">
                  <a:pos x="connsiteX13462" y="connsiteY13462"/>
                </a:cxn>
                <a:cxn ang="0">
                  <a:pos x="connsiteX13463" y="connsiteY13463"/>
                </a:cxn>
                <a:cxn ang="0">
                  <a:pos x="connsiteX13464" y="connsiteY13464"/>
                </a:cxn>
                <a:cxn ang="0">
                  <a:pos x="connsiteX13465" y="connsiteY13465"/>
                </a:cxn>
                <a:cxn ang="0">
                  <a:pos x="connsiteX13466" y="connsiteY13466"/>
                </a:cxn>
                <a:cxn ang="0">
                  <a:pos x="connsiteX13467" y="connsiteY13467"/>
                </a:cxn>
                <a:cxn ang="0">
                  <a:pos x="connsiteX13468" y="connsiteY13468"/>
                </a:cxn>
                <a:cxn ang="0">
                  <a:pos x="connsiteX13469" y="connsiteY13469"/>
                </a:cxn>
                <a:cxn ang="0">
                  <a:pos x="connsiteX13470" y="connsiteY13470"/>
                </a:cxn>
                <a:cxn ang="0">
                  <a:pos x="connsiteX13471" y="connsiteY13471"/>
                </a:cxn>
                <a:cxn ang="0">
                  <a:pos x="connsiteX13472" y="connsiteY13472"/>
                </a:cxn>
                <a:cxn ang="0">
                  <a:pos x="connsiteX13473" y="connsiteY13473"/>
                </a:cxn>
                <a:cxn ang="0">
                  <a:pos x="connsiteX13474" y="connsiteY13474"/>
                </a:cxn>
                <a:cxn ang="0">
                  <a:pos x="connsiteX13475" y="connsiteY13475"/>
                </a:cxn>
                <a:cxn ang="0">
                  <a:pos x="connsiteX13476" y="connsiteY13476"/>
                </a:cxn>
                <a:cxn ang="0">
                  <a:pos x="connsiteX13477" y="connsiteY13477"/>
                </a:cxn>
                <a:cxn ang="0">
                  <a:pos x="connsiteX13478" y="connsiteY13478"/>
                </a:cxn>
                <a:cxn ang="0">
                  <a:pos x="connsiteX13479" y="connsiteY13479"/>
                </a:cxn>
                <a:cxn ang="0">
                  <a:pos x="connsiteX13480" y="connsiteY13480"/>
                </a:cxn>
                <a:cxn ang="0">
                  <a:pos x="connsiteX13481" y="connsiteY13481"/>
                </a:cxn>
                <a:cxn ang="0">
                  <a:pos x="connsiteX13482" y="connsiteY13482"/>
                </a:cxn>
                <a:cxn ang="0">
                  <a:pos x="connsiteX13483" y="connsiteY13483"/>
                </a:cxn>
                <a:cxn ang="0">
                  <a:pos x="connsiteX13484" y="connsiteY13484"/>
                </a:cxn>
                <a:cxn ang="0">
                  <a:pos x="connsiteX13485" y="connsiteY13485"/>
                </a:cxn>
                <a:cxn ang="0">
                  <a:pos x="connsiteX13486" y="connsiteY13486"/>
                </a:cxn>
                <a:cxn ang="0">
                  <a:pos x="connsiteX13487" y="connsiteY13487"/>
                </a:cxn>
                <a:cxn ang="0">
                  <a:pos x="connsiteX13488" y="connsiteY13488"/>
                </a:cxn>
                <a:cxn ang="0">
                  <a:pos x="connsiteX13489" y="connsiteY13489"/>
                </a:cxn>
                <a:cxn ang="0">
                  <a:pos x="connsiteX13490" y="connsiteY13490"/>
                </a:cxn>
                <a:cxn ang="0">
                  <a:pos x="connsiteX13491" y="connsiteY13491"/>
                </a:cxn>
                <a:cxn ang="0">
                  <a:pos x="connsiteX13492" y="connsiteY13492"/>
                </a:cxn>
                <a:cxn ang="0">
                  <a:pos x="connsiteX13493" y="connsiteY13493"/>
                </a:cxn>
                <a:cxn ang="0">
                  <a:pos x="connsiteX13494" y="connsiteY13494"/>
                </a:cxn>
                <a:cxn ang="0">
                  <a:pos x="connsiteX13495" y="connsiteY13495"/>
                </a:cxn>
                <a:cxn ang="0">
                  <a:pos x="connsiteX13496" y="connsiteY13496"/>
                </a:cxn>
                <a:cxn ang="0">
                  <a:pos x="connsiteX13497" y="connsiteY13497"/>
                </a:cxn>
                <a:cxn ang="0">
                  <a:pos x="connsiteX13498" y="connsiteY13498"/>
                </a:cxn>
                <a:cxn ang="0">
                  <a:pos x="connsiteX13499" y="connsiteY13499"/>
                </a:cxn>
                <a:cxn ang="0">
                  <a:pos x="connsiteX13500" y="connsiteY13500"/>
                </a:cxn>
                <a:cxn ang="0">
                  <a:pos x="connsiteX13501" y="connsiteY13501"/>
                </a:cxn>
                <a:cxn ang="0">
                  <a:pos x="connsiteX13502" y="connsiteY13502"/>
                </a:cxn>
                <a:cxn ang="0">
                  <a:pos x="connsiteX13503" y="connsiteY13503"/>
                </a:cxn>
                <a:cxn ang="0">
                  <a:pos x="connsiteX13504" y="connsiteY13504"/>
                </a:cxn>
                <a:cxn ang="0">
                  <a:pos x="connsiteX13505" y="connsiteY13505"/>
                </a:cxn>
                <a:cxn ang="0">
                  <a:pos x="connsiteX13506" y="connsiteY13506"/>
                </a:cxn>
                <a:cxn ang="0">
                  <a:pos x="connsiteX13507" y="connsiteY13507"/>
                </a:cxn>
                <a:cxn ang="0">
                  <a:pos x="connsiteX13508" y="connsiteY13508"/>
                </a:cxn>
                <a:cxn ang="0">
                  <a:pos x="connsiteX13509" y="connsiteY13509"/>
                </a:cxn>
                <a:cxn ang="0">
                  <a:pos x="connsiteX13510" y="connsiteY13510"/>
                </a:cxn>
                <a:cxn ang="0">
                  <a:pos x="connsiteX13511" y="connsiteY13511"/>
                </a:cxn>
                <a:cxn ang="0">
                  <a:pos x="connsiteX13512" y="connsiteY13512"/>
                </a:cxn>
                <a:cxn ang="0">
                  <a:pos x="connsiteX13513" y="connsiteY13513"/>
                </a:cxn>
                <a:cxn ang="0">
                  <a:pos x="connsiteX13514" y="connsiteY13514"/>
                </a:cxn>
                <a:cxn ang="0">
                  <a:pos x="connsiteX13515" y="connsiteY13515"/>
                </a:cxn>
                <a:cxn ang="0">
                  <a:pos x="connsiteX13516" y="connsiteY13516"/>
                </a:cxn>
                <a:cxn ang="0">
                  <a:pos x="connsiteX13517" y="connsiteY13517"/>
                </a:cxn>
                <a:cxn ang="0">
                  <a:pos x="connsiteX13518" y="connsiteY13518"/>
                </a:cxn>
                <a:cxn ang="0">
                  <a:pos x="connsiteX13519" y="connsiteY13519"/>
                </a:cxn>
                <a:cxn ang="0">
                  <a:pos x="connsiteX13520" y="connsiteY13520"/>
                </a:cxn>
                <a:cxn ang="0">
                  <a:pos x="connsiteX13521" y="connsiteY13521"/>
                </a:cxn>
                <a:cxn ang="0">
                  <a:pos x="connsiteX13522" y="connsiteY13522"/>
                </a:cxn>
                <a:cxn ang="0">
                  <a:pos x="connsiteX13523" y="connsiteY13523"/>
                </a:cxn>
                <a:cxn ang="0">
                  <a:pos x="connsiteX13524" y="connsiteY13524"/>
                </a:cxn>
                <a:cxn ang="0">
                  <a:pos x="connsiteX13525" y="connsiteY13525"/>
                </a:cxn>
                <a:cxn ang="0">
                  <a:pos x="connsiteX13526" y="connsiteY13526"/>
                </a:cxn>
                <a:cxn ang="0">
                  <a:pos x="connsiteX13527" y="connsiteY13527"/>
                </a:cxn>
                <a:cxn ang="0">
                  <a:pos x="connsiteX13528" y="connsiteY13528"/>
                </a:cxn>
                <a:cxn ang="0">
                  <a:pos x="connsiteX13529" y="connsiteY13529"/>
                </a:cxn>
                <a:cxn ang="0">
                  <a:pos x="connsiteX13530" y="connsiteY13530"/>
                </a:cxn>
                <a:cxn ang="0">
                  <a:pos x="connsiteX13531" y="connsiteY13531"/>
                </a:cxn>
                <a:cxn ang="0">
                  <a:pos x="connsiteX13532" y="connsiteY13532"/>
                </a:cxn>
                <a:cxn ang="0">
                  <a:pos x="connsiteX13533" y="connsiteY13533"/>
                </a:cxn>
                <a:cxn ang="0">
                  <a:pos x="connsiteX13534" y="connsiteY13534"/>
                </a:cxn>
                <a:cxn ang="0">
                  <a:pos x="connsiteX13535" y="connsiteY13535"/>
                </a:cxn>
                <a:cxn ang="0">
                  <a:pos x="connsiteX13536" y="connsiteY13536"/>
                </a:cxn>
                <a:cxn ang="0">
                  <a:pos x="connsiteX13537" y="connsiteY13537"/>
                </a:cxn>
                <a:cxn ang="0">
                  <a:pos x="connsiteX13538" y="connsiteY13538"/>
                </a:cxn>
                <a:cxn ang="0">
                  <a:pos x="connsiteX13539" y="connsiteY13539"/>
                </a:cxn>
                <a:cxn ang="0">
                  <a:pos x="connsiteX13540" y="connsiteY13540"/>
                </a:cxn>
                <a:cxn ang="0">
                  <a:pos x="connsiteX13541" y="connsiteY13541"/>
                </a:cxn>
                <a:cxn ang="0">
                  <a:pos x="connsiteX13542" y="connsiteY13542"/>
                </a:cxn>
                <a:cxn ang="0">
                  <a:pos x="connsiteX13543" y="connsiteY13543"/>
                </a:cxn>
                <a:cxn ang="0">
                  <a:pos x="connsiteX13544" y="connsiteY13544"/>
                </a:cxn>
                <a:cxn ang="0">
                  <a:pos x="connsiteX13545" y="connsiteY13545"/>
                </a:cxn>
                <a:cxn ang="0">
                  <a:pos x="connsiteX13546" y="connsiteY13546"/>
                </a:cxn>
                <a:cxn ang="0">
                  <a:pos x="connsiteX13547" y="connsiteY13547"/>
                </a:cxn>
                <a:cxn ang="0">
                  <a:pos x="connsiteX13548" y="connsiteY13548"/>
                </a:cxn>
                <a:cxn ang="0">
                  <a:pos x="connsiteX13549" y="connsiteY13549"/>
                </a:cxn>
                <a:cxn ang="0">
                  <a:pos x="connsiteX13550" y="connsiteY13550"/>
                </a:cxn>
                <a:cxn ang="0">
                  <a:pos x="connsiteX13551" y="connsiteY13551"/>
                </a:cxn>
                <a:cxn ang="0">
                  <a:pos x="connsiteX13552" y="connsiteY13552"/>
                </a:cxn>
                <a:cxn ang="0">
                  <a:pos x="connsiteX13553" y="connsiteY13553"/>
                </a:cxn>
                <a:cxn ang="0">
                  <a:pos x="connsiteX13554" y="connsiteY13554"/>
                </a:cxn>
                <a:cxn ang="0">
                  <a:pos x="connsiteX13555" y="connsiteY13555"/>
                </a:cxn>
                <a:cxn ang="0">
                  <a:pos x="connsiteX13556" y="connsiteY13556"/>
                </a:cxn>
                <a:cxn ang="0">
                  <a:pos x="connsiteX13557" y="connsiteY13557"/>
                </a:cxn>
                <a:cxn ang="0">
                  <a:pos x="connsiteX13558" y="connsiteY13558"/>
                </a:cxn>
                <a:cxn ang="0">
                  <a:pos x="connsiteX13559" y="connsiteY13559"/>
                </a:cxn>
                <a:cxn ang="0">
                  <a:pos x="connsiteX13560" y="connsiteY13560"/>
                </a:cxn>
                <a:cxn ang="0">
                  <a:pos x="connsiteX13561" y="connsiteY13561"/>
                </a:cxn>
                <a:cxn ang="0">
                  <a:pos x="connsiteX13562" y="connsiteY13562"/>
                </a:cxn>
                <a:cxn ang="0">
                  <a:pos x="connsiteX13563" y="connsiteY13563"/>
                </a:cxn>
                <a:cxn ang="0">
                  <a:pos x="connsiteX13564" y="connsiteY13564"/>
                </a:cxn>
                <a:cxn ang="0">
                  <a:pos x="connsiteX13565" y="connsiteY13565"/>
                </a:cxn>
                <a:cxn ang="0">
                  <a:pos x="connsiteX13566" y="connsiteY13566"/>
                </a:cxn>
                <a:cxn ang="0">
                  <a:pos x="connsiteX13567" y="connsiteY13567"/>
                </a:cxn>
                <a:cxn ang="0">
                  <a:pos x="connsiteX13568" y="connsiteY13568"/>
                </a:cxn>
                <a:cxn ang="0">
                  <a:pos x="connsiteX13569" y="connsiteY13569"/>
                </a:cxn>
                <a:cxn ang="0">
                  <a:pos x="connsiteX13570" y="connsiteY13570"/>
                </a:cxn>
                <a:cxn ang="0">
                  <a:pos x="connsiteX13571" y="connsiteY13571"/>
                </a:cxn>
                <a:cxn ang="0">
                  <a:pos x="connsiteX13572" y="connsiteY13572"/>
                </a:cxn>
                <a:cxn ang="0">
                  <a:pos x="connsiteX13573" y="connsiteY13573"/>
                </a:cxn>
                <a:cxn ang="0">
                  <a:pos x="connsiteX13574" y="connsiteY13574"/>
                </a:cxn>
                <a:cxn ang="0">
                  <a:pos x="connsiteX13575" y="connsiteY13575"/>
                </a:cxn>
                <a:cxn ang="0">
                  <a:pos x="connsiteX13576" y="connsiteY13576"/>
                </a:cxn>
                <a:cxn ang="0">
                  <a:pos x="connsiteX13577" y="connsiteY13577"/>
                </a:cxn>
                <a:cxn ang="0">
                  <a:pos x="connsiteX13578" y="connsiteY13578"/>
                </a:cxn>
                <a:cxn ang="0">
                  <a:pos x="connsiteX13579" y="connsiteY13579"/>
                </a:cxn>
                <a:cxn ang="0">
                  <a:pos x="connsiteX13580" y="connsiteY13580"/>
                </a:cxn>
                <a:cxn ang="0">
                  <a:pos x="connsiteX13581" y="connsiteY13581"/>
                </a:cxn>
                <a:cxn ang="0">
                  <a:pos x="connsiteX13582" y="connsiteY13582"/>
                </a:cxn>
                <a:cxn ang="0">
                  <a:pos x="connsiteX13583" y="connsiteY13583"/>
                </a:cxn>
                <a:cxn ang="0">
                  <a:pos x="connsiteX13584" y="connsiteY13584"/>
                </a:cxn>
                <a:cxn ang="0">
                  <a:pos x="connsiteX13585" y="connsiteY13585"/>
                </a:cxn>
                <a:cxn ang="0">
                  <a:pos x="connsiteX13586" y="connsiteY13586"/>
                </a:cxn>
                <a:cxn ang="0">
                  <a:pos x="connsiteX13587" y="connsiteY13587"/>
                </a:cxn>
                <a:cxn ang="0">
                  <a:pos x="connsiteX13588" y="connsiteY13588"/>
                </a:cxn>
                <a:cxn ang="0">
                  <a:pos x="connsiteX13589" y="connsiteY13589"/>
                </a:cxn>
                <a:cxn ang="0">
                  <a:pos x="connsiteX13590" y="connsiteY13590"/>
                </a:cxn>
                <a:cxn ang="0">
                  <a:pos x="connsiteX13591" y="connsiteY13591"/>
                </a:cxn>
                <a:cxn ang="0">
                  <a:pos x="connsiteX13592" y="connsiteY13592"/>
                </a:cxn>
                <a:cxn ang="0">
                  <a:pos x="connsiteX13593" y="connsiteY13593"/>
                </a:cxn>
                <a:cxn ang="0">
                  <a:pos x="connsiteX13594" y="connsiteY13594"/>
                </a:cxn>
                <a:cxn ang="0">
                  <a:pos x="connsiteX13595" y="connsiteY13595"/>
                </a:cxn>
                <a:cxn ang="0">
                  <a:pos x="connsiteX13596" y="connsiteY13596"/>
                </a:cxn>
                <a:cxn ang="0">
                  <a:pos x="connsiteX13597" y="connsiteY13597"/>
                </a:cxn>
                <a:cxn ang="0">
                  <a:pos x="connsiteX13598" y="connsiteY13598"/>
                </a:cxn>
                <a:cxn ang="0">
                  <a:pos x="connsiteX13599" y="connsiteY13599"/>
                </a:cxn>
                <a:cxn ang="0">
                  <a:pos x="connsiteX13600" y="connsiteY13600"/>
                </a:cxn>
                <a:cxn ang="0">
                  <a:pos x="connsiteX13601" y="connsiteY13601"/>
                </a:cxn>
                <a:cxn ang="0">
                  <a:pos x="connsiteX13602" y="connsiteY13602"/>
                </a:cxn>
                <a:cxn ang="0">
                  <a:pos x="connsiteX13603" y="connsiteY13603"/>
                </a:cxn>
                <a:cxn ang="0">
                  <a:pos x="connsiteX13604" y="connsiteY13604"/>
                </a:cxn>
                <a:cxn ang="0">
                  <a:pos x="connsiteX13605" y="connsiteY13605"/>
                </a:cxn>
                <a:cxn ang="0">
                  <a:pos x="connsiteX13606" y="connsiteY13606"/>
                </a:cxn>
                <a:cxn ang="0">
                  <a:pos x="connsiteX13607" y="connsiteY13607"/>
                </a:cxn>
                <a:cxn ang="0">
                  <a:pos x="connsiteX13608" y="connsiteY13608"/>
                </a:cxn>
                <a:cxn ang="0">
                  <a:pos x="connsiteX13609" y="connsiteY13609"/>
                </a:cxn>
                <a:cxn ang="0">
                  <a:pos x="connsiteX13610" y="connsiteY13610"/>
                </a:cxn>
                <a:cxn ang="0">
                  <a:pos x="connsiteX13611" y="connsiteY13611"/>
                </a:cxn>
                <a:cxn ang="0">
                  <a:pos x="connsiteX13612" y="connsiteY13612"/>
                </a:cxn>
                <a:cxn ang="0">
                  <a:pos x="connsiteX13613" y="connsiteY13613"/>
                </a:cxn>
                <a:cxn ang="0">
                  <a:pos x="connsiteX13614" y="connsiteY13614"/>
                </a:cxn>
                <a:cxn ang="0">
                  <a:pos x="connsiteX13615" y="connsiteY13615"/>
                </a:cxn>
                <a:cxn ang="0">
                  <a:pos x="connsiteX13616" y="connsiteY13616"/>
                </a:cxn>
                <a:cxn ang="0">
                  <a:pos x="connsiteX13617" y="connsiteY13617"/>
                </a:cxn>
                <a:cxn ang="0">
                  <a:pos x="connsiteX13618" y="connsiteY13618"/>
                </a:cxn>
                <a:cxn ang="0">
                  <a:pos x="connsiteX13619" y="connsiteY13619"/>
                </a:cxn>
                <a:cxn ang="0">
                  <a:pos x="connsiteX13620" y="connsiteY13620"/>
                </a:cxn>
                <a:cxn ang="0">
                  <a:pos x="connsiteX13621" y="connsiteY13621"/>
                </a:cxn>
                <a:cxn ang="0">
                  <a:pos x="connsiteX13622" y="connsiteY13622"/>
                </a:cxn>
                <a:cxn ang="0">
                  <a:pos x="connsiteX13623" y="connsiteY13623"/>
                </a:cxn>
                <a:cxn ang="0">
                  <a:pos x="connsiteX13624" y="connsiteY13624"/>
                </a:cxn>
                <a:cxn ang="0">
                  <a:pos x="connsiteX13625" y="connsiteY13625"/>
                </a:cxn>
                <a:cxn ang="0">
                  <a:pos x="connsiteX13626" y="connsiteY13626"/>
                </a:cxn>
                <a:cxn ang="0">
                  <a:pos x="connsiteX13627" y="connsiteY13627"/>
                </a:cxn>
                <a:cxn ang="0">
                  <a:pos x="connsiteX13628" y="connsiteY13628"/>
                </a:cxn>
                <a:cxn ang="0">
                  <a:pos x="connsiteX13629" y="connsiteY13629"/>
                </a:cxn>
                <a:cxn ang="0">
                  <a:pos x="connsiteX13630" y="connsiteY13630"/>
                </a:cxn>
                <a:cxn ang="0">
                  <a:pos x="connsiteX13631" y="connsiteY13631"/>
                </a:cxn>
                <a:cxn ang="0">
                  <a:pos x="connsiteX13632" y="connsiteY13632"/>
                </a:cxn>
                <a:cxn ang="0">
                  <a:pos x="connsiteX13633" y="connsiteY13633"/>
                </a:cxn>
                <a:cxn ang="0">
                  <a:pos x="connsiteX13634" y="connsiteY13634"/>
                </a:cxn>
                <a:cxn ang="0">
                  <a:pos x="connsiteX13635" y="connsiteY13635"/>
                </a:cxn>
                <a:cxn ang="0">
                  <a:pos x="connsiteX13636" y="connsiteY13636"/>
                </a:cxn>
                <a:cxn ang="0">
                  <a:pos x="connsiteX13637" y="connsiteY13637"/>
                </a:cxn>
                <a:cxn ang="0">
                  <a:pos x="connsiteX13638" y="connsiteY13638"/>
                </a:cxn>
                <a:cxn ang="0">
                  <a:pos x="connsiteX13639" y="connsiteY13639"/>
                </a:cxn>
                <a:cxn ang="0">
                  <a:pos x="connsiteX13640" y="connsiteY13640"/>
                </a:cxn>
                <a:cxn ang="0">
                  <a:pos x="connsiteX13641" y="connsiteY13641"/>
                </a:cxn>
                <a:cxn ang="0">
                  <a:pos x="connsiteX13642" y="connsiteY13642"/>
                </a:cxn>
                <a:cxn ang="0">
                  <a:pos x="connsiteX13643" y="connsiteY13643"/>
                </a:cxn>
                <a:cxn ang="0">
                  <a:pos x="connsiteX13644" y="connsiteY13644"/>
                </a:cxn>
                <a:cxn ang="0">
                  <a:pos x="connsiteX13645" y="connsiteY13645"/>
                </a:cxn>
                <a:cxn ang="0">
                  <a:pos x="connsiteX13646" y="connsiteY13646"/>
                </a:cxn>
                <a:cxn ang="0">
                  <a:pos x="connsiteX13647" y="connsiteY13647"/>
                </a:cxn>
                <a:cxn ang="0">
                  <a:pos x="connsiteX13648" y="connsiteY13648"/>
                </a:cxn>
                <a:cxn ang="0">
                  <a:pos x="connsiteX13649" y="connsiteY13649"/>
                </a:cxn>
                <a:cxn ang="0">
                  <a:pos x="connsiteX13650" y="connsiteY13650"/>
                </a:cxn>
                <a:cxn ang="0">
                  <a:pos x="connsiteX13651" y="connsiteY13651"/>
                </a:cxn>
                <a:cxn ang="0">
                  <a:pos x="connsiteX13652" y="connsiteY13652"/>
                </a:cxn>
                <a:cxn ang="0">
                  <a:pos x="connsiteX13653" y="connsiteY13653"/>
                </a:cxn>
                <a:cxn ang="0">
                  <a:pos x="connsiteX13654" y="connsiteY13654"/>
                </a:cxn>
                <a:cxn ang="0">
                  <a:pos x="connsiteX13655" y="connsiteY13655"/>
                </a:cxn>
                <a:cxn ang="0">
                  <a:pos x="connsiteX13656" y="connsiteY13656"/>
                </a:cxn>
                <a:cxn ang="0">
                  <a:pos x="connsiteX13657" y="connsiteY13657"/>
                </a:cxn>
                <a:cxn ang="0">
                  <a:pos x="connsiteX13658" y="connsiteY13658"/>
                </a:cxn>
                <a:cxn ang="0">
                  <a:pos x="connsiteX13659" y="connsiteY13659"/>
                </a:cxn>
                <a:cxn ang="0">
                  <a:pos x="connsiteX13660" y="connsiteY13660"/>
                </a:cxn>
                <a:cxn ang="0">
                  <a:pos x="connsiteX13661" y="connsiteY13661"/>
                </a:cxn>
                <a:cxn ang="0">
                  <a:pos x="connsiteX13662" y="connsiteY13662"/>
                </a:cxn>
                <a:cxn ang="0">
                  <a:pos x="connsiteX13663" y="connsiteY13663"/>
                </a:cxn>
                <a:cxn ang="0">
                  <a:pos x="connsiteX13664" y="connsiteY13664"/>
                </a:cxn>
                <a:cxn ang="0">
                  <a:pos x="connsiteX13665" y="connsiteY13665"/>
                </a:cxn>
                <a:cxn ang="0">
                  <a:pos x="connsiteX13666" y="connsiteY13666"/>
                </a:cxn>
                <a:cxn ang="0">
                  <a:pos x="connsiteX13667" y="connsiteY13667"/>
                </a:cxn>
                <a:cxn ang="0">
                  <a:pos x="connsiteX13668" y="connsiteY13668"/>
                </a:cxn>
                <a:cxn ang="0">
                  <a:pos x="connsiteX13669" y="connsiteY13669"/>
                </a:cxn>
                <a:cxn ang="0">
                  <a:pos x="connsiteX13670" y="connsiteY13670"/>
                </a:cxn>
                <a:cxn ang="0">
                  <a:pos x="connsiteX13671" y="connsiteY13671"/>
                </a:cxn>
                <a:cxn ang="0">
                  <a:pos x="connsiteX13672" y="connsiteY13672"/>
                </a:cxn>
                <a:cxn ang="0">
                  <a:pos x="connsiteX13673" y="connsiteY13673"/>
                </a:cxn>
                <a:cxn ang="0">
                  <a:pos x="connsiteX13674" y="connsiteY13674"/>
                </a:cxn>
                <a:cxn ang="0">
                  <a:pos x="connsiteX13675" y="connsiteY13675"/>
                </a:cxn>
                <a:cxn ang="0">
                  <a:pos x="connsiteX13676" y="connsiteY13676"/>
                </a:cxn>
                <a:cxn ang="0">
                  <a:pos x="connsiteX13677" y="connsiteY13677"/>
                </a:cxn>
                <a:cxn ang="0">
                  <a:pos x="connsiteX13678" y="connsiteY13678"/>
                </a:cxn>
                <a:cxn ang="0">
                  <a:pos x="connsiteX13679" y="connsiteY13679"/>
                </a:cxn>
                <a:cxn ang="0">
                  <a:pos x="connsiteX13680" y="connsiteY13680"/>
                </a:cxn>
                <a:cxn ang="0">
                  <a:pos x="connsiteX13681" y="connsiteY13681"/>
                </a:cxn>
                <a:cxn ang="0">
                  <a:pos x="connsiteX13682" y="connsiteY13682"/>
                </a:cxn>
                <a:cxn ang="0">
                  <a:pos x="connsiteX13683" y="connsiteY13683"/>
                </a:cxn>
                <a:cxn ang="0">
                  <a:pos x="connsiteX13684" y="connsiteY13684"/>
                </a:cxn>
                <a:cxn ang="0">
                  <a:pos x="connsiteX13685" y="connsiteY13685"/>
                </a:cxn>
                <a:cxn ang="0">
                  <a:pos x="connsiteX13686" y="connsiteY13686"/>
                </a:cxn>
                <a:cxn ang="0">
                  <a:pos x="connsiteX13687" y="connsiteY13687"/>
                </a:cxn>
                <a:cxn ang="0">
                  <a:pos x="connsiteX13688" y="connsiteY13688"/>
                </a:cxn>
                <a:cxn ang="0">
                  <a:pos x="connsiteX13689" y="connsiteY13689"/>
                </a:cxn>
                <a:cxn ang="0">
                  <a:pos x="connsiteX13690" y="connsiteY13690"/>
                </a:cxn>
                <a:cxn ang="0">
                  <a:pos x="connsiteX13691" y="connsiteY13691"/>
                </a:cxn>
                <a:cxn ang="0">
                  <a:pos x="connsiteX13692" y="connsiteY13692"/>
                </a:cxn>
                <a:cxn ang="0">
                  <a:pos x="connsiteX13693" y="connsiteY13693"/>
                </a:cxn>
                <a:cxn ang="0">
                  <a:pos x="connsiteX13694" y="connsiteY13694"/>
                </a:cxn>
                <a:cxn ang="0">
                  <a:pos x="connsiteX13695" y="connsiteY13695"/>
                </a:cxn>
                <a:cxn ang="0">
                  <a:pos x="connsiteX13696" y="connsiteY13696"/>
                </a:cxn>
                <a:cxn ang="0">
                  <a:pos x="connsiteX13697" y="connsiteY13697"/>
                </a:cxn>
                <a:cxn ang="0">
                  <a:pos x="connsiteX13698" y="connsiteY13698"/>
                </a:cxn>
                <a:cxn ang="0">
                  <a:pos x="connsiteX13699" y="connsiteY13699"/>
                </a:cxn>
                <a:cxn ang="0">
                  <a:pos x="connsiteX13700" y="connsiteY13700"/>
                </a:cxn>
                <a:cxn ang="0">
                  <a:pos x="connsiteX13701" y="connsiteY13701"/>
                </a:cxn>
                <a:cxn ang="0">
                  <a:pos x="connsiteX13702" y="connsiteY13702"/>
                </a:cxn>
                <a:cxn ang="0">
                  <a:pos x="connsiteX13703" y="connsiteY13703"/>
                </a:cxn>
                <a:cxn ang="0">
                  <a:pos x="connsiteX13704" y="connsiteY13704"/>
                </a:cxn>
                <a:cxn ang="0">
                  <a:pos x="connsiteX13705" y="connsiteY13705"/>
                </a:cxn>
                <a:cxn ang="0">
                  <a:pos x="connsiteX13706" y="connsiteY13706"/>
                </a:cxn>
                <a:cxn ang="0">
                  <a:pos x="connsiteX13707" y="connsiteY13707"/>
                </a:cxn>
                <a:cxn ang="0">
                  <a:pos x="connsiteX13708" y="connsiteY13708"/>
                </a:cxn>
                <a:cxn ang="0">
                  <a:pos x="connsiteX13709" y="connsiteY13709"/>
                </a:cxn>
                <a:cxn ang="0">
                  <a:pos x="connsiteX13710" y="connsiteY13710"/>
                </a:cxn>
                <a:cxn ang="0">
                  <a:pos x="connsiteX13711" y="connsiteY13711"/>
                </a:cxn>
                <a:cxn ang="0">
                  <a:pos x="connsiteX13712" y="connsiteY13712"/>
                </a:cxn>
                <a:cxn ang="0">
                  <a:pos x="connsiteX13713" y="connsiteY13713"/>
                </a:cxn>
                <a:cxn ang="0">
                  <a:pos x="connsiteX13714" y="connsiteY13714"/>
                </a:cxn>
                <a:cxn ang="0">
                  <a:pos x="connsiteX13715" y="connsiteY13715"/>
                </a:cxn>
                <a:cxn ang="0">
                  <a:pos x="connsiteX13716" y="connsiteY13716"/>
                </a:cxn>
                <a:cxn ang="0">
                  <a:pos x="connsiteX13717" y="connsiteY13717"/>
                </a:cxn>
                <a:cxn ang="0">
                  <a:pos x="connsiteX13718" y="connsiteY13718"/>
                </a:cxn>
                <a:cxn ang="0">
                  <a:pos x="connsiteX13719" y="connsiteY13719"/>
                </a:cxn>
                <a:cxn ang="0">
                  <a:pos x="connsiteX13720" y="connsiteY13720"/>
                </a:cxn>
                <a:cxn ang="0">
                  <a:pos x="connsiteX13721" y="connsiteY13721"/>
                </a:cxn>
                <a:cxn ang="0">
                  <a:pos x="connsiteX13722" y="connsiteY13722"/>
                </a:cxn>
                <a:cxn ang="0">
                  <a:pos x="connsiteX13723" y="connsiteY13723"/>
                </a:cxn>
                <a:cxn ang="0">
                  <a:pos x="connsiteX13724" y="connsiteY13724"/>
                </a:cxn>
                <a:cxn ang="0">
                  <a:pos x="connsiteX13725" y="connsiteY13725"/>
                </a:cxn>
                <a:cxn ang="0">
                  <a:pos x="connsiteX13726" y="connsiteY13726"/>
                </a:cxn>
                <a:cxn ang="0">
                  <a:pos x="connsiteX13727" y="connsiteY13727"/>
                </a:cxn>
                <a:cxn ang="0">
                  <a:pos x="connsiteX13728" y="connsiteY13728"/>
                </a:cxn>
                <a:cxn ang="0">
                  <a:pos x="connsiteX13729" y="connsiteY13729"/>
                </a:cxn>
                <a:cxn ang="0">
                  <a:pos x="connsiteX13730" y="connsiteY13730"/>
                </a:cxn>
                <a:cxn ang="0">
                  <a:pos x="connsiteX13731" y="connsiteY13731"/>
                </a:cxn>
                <a:cxn ang="0">
                  <a:pos x="connsiteX13732" y="connsiteY13732"/>
                </a:cxn>
                <a:cxn ang="0">
                  <a:pos x="connsiteX13733" y="connsiteY13733"/>
                </a:cxn>
                <a:cxn ang="0">
                  <a:pos x="connsiteX13734" y="connsiteY13734"/>
                </a:cxn>
                <a:cxn ang="0">
                  <a:pos x="connsiteX13735" y="connsiteY13735"/>
                </a:cxn>
                <a:cxn ang="0">
                  <a:pos x="connsiteX13736" y="connsiteY13736"/>
                </a:cxn>
                <a:cxn ang="0">
                  <a:pos x="connsiteX13737" y="connsiteY13737"/>
                </a:cxn>
                <a:cxn ang="0">
                  <a:pos x="connsiteX13738" y="connsiteY13738"/>
                </a:cxn>
                <a:cxn ang="0">
                  <a:pos x="connsiteX13739" y="connsiteY13739"/>
                </a:cxn>
                <a:cxn ang="0">
                  <a:pos x="connsiteX13740" y="connsiteY13740"/>
                </a:cxn>
                <a:cxn ang="0">
                  <a:pos x="connsiteX13741" y="connsiteY13741"/>
                </a:cxn>
                <a:cxn ang="0">
                  <a:pos x="connsiteX13742" y="connsiteY13742"/>
                </a:cxn>
                <a:cxn ang="0">
                  <a:pos x="connsiteX13743" y="connsiteY13743"/>
                </a:cxn>
                <a:cxn ang="0">
                  <a:pos x="connsiteX13744" y="connsiteY13744"/>
                </a:cxn>
                <a:cxn ang="0">
                  <a:pos x="connsiteX13745" y="connsiteY13745"/>
                </a:cxn>
                <a:cxn ang="0">
                  <a:pos x="connsiteX13746" y="connsiteY13746"/>
                </a:cxn>
                <a:cxn ang="0">
                  <a:pos x="connsiteX13747" y="connsiteY13747"/>
                </a:cxn>
                <a:cxn ang="0">
                  <a:pos x="connsiteX13748" y="connsiteY13748"/>
                </a:cxn>
                <a:cxn ang="0">
                  <a:pos x="connsiteX13749" y="connsiteY13749"/>
                </a:cxn>
                <a:cxn ang="0">
                  <a:pos x="connsiteX13750" y="connsiteY13750"/>
                </a:cxn>
                <a:cxn ang="0">
                  <a:pos x="connsiteX13751" y="connsiteY13751"/>
                </a:cxn>
                <a:cxn ang="0">
                  <a:pos x="connsiteX13752" y="connsiteY13752"/>
                </a:cxn>
                <a:cxn ang="0">
                  <a:pos x="connsiteX13753" y="connsiteY13753"/>
                </a:cxn>
                <a:cxn ang="0">
                  <a:pos x="connsiteX13754" y="connsiteY13754"/>
                </a:cxn>
                <a:cxn ang="0">
                  <a:pos x="connsiteX13755" y="connsiteY13755"/>
                </a:cxn>
                <a:cxn ang="0">
                  <a:pos x="connsiteX13756" y="connsiteY13756"/>
                </a:cxn>
                <a:cxn ang="0">
                  <a:pos x="connsiteX13757" y="connsiteY13757"/>
                </a:cxn>
                <a:cxn ang="0">
                  <a:pos x="connsiteX13758" y="connsiteY13758"/>
                </a:cxn>
                <a:cxn ang="0">
                  <a:pos x="connsiteX13759" y="connsiteY13759"/>
                </a:cxn>
                <a:cxn ang="0">
                  <a:pos x="connsiteX13760" y="connsiteY13760"/>
                </a:cxn>
                <a:cxn ang="0">
                  <a:pos x="connsiteX13761" y="connsiteY13761"/>
                </a:cxn>
                <a:cxn ang="0">
                  <a:pos x="connsiteX13762" y="connsiteY13762"/>
                </a:cxn>
                <a:cxn ang="0">
                  <a:pos x="connsiteX13763" y="connsiteY13763"/>
                </a:cxn>
                <a:cxn ang="0">
                  <a:pos x="connsiteX13764" y="connsiteY13764"/>
                </a:cxn>
                <a:cxn ang="0">
                  <a:pos x="connsiteX13765" y="connsiteY13765"/>
                </a:cxn>
                <a:cxn ang="0">
                  <a:pos x="connsiteX13766" y="connsiteY13766"/>
                </a:cxn>
                <a:cxn ang="0">
                  <a:pos x="connsiteX13767" y="connsiteY13767"/>
                </a:cxn>
                <a:cxn ang="0">
                  <a:pos x="connsiteX13768" y="connsiteY13768"/>
                </a:cxn>
                <a:cxn ang="0">
                  <a:pos x="connsiteX13769" y="connsiteY13769"/>
                </a:cxn>
                <a:cxn ang="0">
                  <a:pos x="connsiteX13770" y="connsiteY13770"/>
                </a:cxn>
                <a:cxn ang="0">
                  <a:pos x="connsiteX13771" y="connsiteY13771"/>
                </a:cxn>
                <a:cxn ang="0">
                  <a:pos x="connsiteX13772" y="connsiteY13772"/>
                </a:cxn>
                <a:cxn ang="0">
                  <a:pos x="connsiteX13773" y="connsiteY13773"/>
                </a:cxn>
                <a:cxn ang="0">
                  <a:pos x="connsiteX13774" y="connsiteY13774"/>
                </a:cxn>
                <a:cxn ang="0">
                  <a:pos x="connsiteX13775" y="connsiteY13775"/>
                </a:cxn>
                <a:cxn ang="0">
                  <a:pos x="connsiteX13776" y="connsiteY13776"/>
                </a:cxn>
                <a:cxn ang="0">
                  <a:pos x="connsiteX13777" y="connsiteY13777"/>
                </a:cxn>
                <a:cxn ang="0">
                  <a:pos x="connsiteX13778" y="connsiteY13778"/>
                </a:cxn>
                <a:cxn ang="0">
                  <a:pos x="connsiteX13779" y="connsiteY13779"/>
                </a:cxn>
                <a:cxn ang="0">
                  <a:pos x="connsiteX13780" y="connsiteY13780"/>
                </a:cxn>
                <a:cxn ang="0">
                  <a:pos x="connsiteX13781" y="connsiteY13781"/>
                </a:cxn>
                <a:cxn ang="0">
                  <a:pos x="connsiteX13782" y="connsiteY13782"/>
                </a:cxn>
                <a:cxn ang="0">
                  <a:pos x="connsiteX13783" y="connsiteY13783"/>
                </a:cxn>
                <a:cxn ang="0">
                  <a:pos x="connsiteX13784" y="connsiteY13784"/>
                </a:cxn>
                <a:cxn ang="0">
                  <a:pos x="connsiteX13785" y="connsiteY13785"/>
                </a:cxn>
                <a:cxn ang="0">
                  <a:pos x="connsiteX13786" y="connsiteY13786"/>
                </a:cxn>
                <a:cxn ang="0">
                  <a:pos x="connsiteX13787" y="connsiteY13787"/>
                </a:cxn>
                <a:cxn ang="0">
                  <a:pos x="connsiteX13788" y="connsiteY13788"/>
                </a:cxn>
                <a:cxn ang="0">
                  <a:pos x="connsiteX13789" y="connsiteY13789"/>
                </a:cxn>
                <a:cxn ang="0">
                  <a:pos x="connsiteX13790" y="connsiteY13790"/>
                </a:cxn>
                <a:cxn ang="0">
                  <a:pos x="connsiteX13791" y="connsiteY13791"/>
                </a:cxn>
                <a:cxn ang="0">
                  <a:pos x="connsiteX13792" y="connsiteY13792"/>
                </a:cxn>
                <a:cxn ang="0">
                  <a:pos x="connsiteX13793" y="connsiteY13793"/>
                </a:cxn>
                <a:cxn ang="0">
                  <a:pos x="connsiteX13794" y="connsiteY13794"/>
                </a:cxn>
                <a:cxn ang="0">
                  <a:pos x="connsiteX13795" y="connsiteY13795"/>
                </a:cxn>
                <a:cxn ang="0">
                  <a:pos x="connsiteX13796" y="connsiteY13796"/>
                </a:cxn>
                <a:cxn ang="0">
                  <a:pos x="connsiteX13797" y="connsiteY13797"/>
                </a:cxn>
                <a:cxn ang="0">
                  <a:pos x="connsiteX13798" y="connsiteY13798"/>
                </a:cxn>
                <a:cxn ang="0">
                  <a:pos x="connsiteX13799" y="connsiteY13799"/>
                </a:cxn>
                <a:cxn ang="0">
                  <a:pos x="connsiteX13800" y="connsiteY13800"/>
                </a:cxn>
                <a:cxn ang="0">
                  <a:pos x="connsiteX13801" y="connsiteY13801"/>
                </a:cxn>
                <a:cxn ang="0">
                  <a:pos x="connsiteX13802" y="connsiteY13802"/>
                </a:cxn>
                <a:cxn ang="0">
                  <a:pos x="connsiteX13803" y="connsiteY13803"/>
                </a:cxn>
                <a:cxn ang="0">
                  <a:pos x="connsiteX13804" y="connsiteY13804"/>
                </a:cxn>
                <a:cxn ang="0">
                  <a:pos x="connsiteX13805" y="connsiteY13805"/>
                </a:cxn>
                <a:cxn ang="0">
                  <a:pos x="connsiteX13806" y="connsiteY13806"/>
                </a:cxn>
                <a:cxn ang="0">
                  <a:pos x="connsiteX13807" y="connsiteY13807"/>
                </a:cxn>
                <a:cxn ang="0">
                  <a:pos x="connsiteX13808" y="connsiteY13808"/>
                </a:cxn>
                <a:cxn ang="0">
                  <a:pos x="connsiteX13809" y="connsiteY13809"/>
                </a:cxn>
                <a:cxn ang="0">
                  <a:pos x="connsiteX13810" y="connsiteY13810"/>
                </a:cxn>
                <a:cxn ang="0">
                  <a:pos x="connsiteX13811" y="connsiteY13811"/>
                </a:cxn>
                <a:cxn ang="0">
                  <a:pos x="connsiteX13812" y="connsiteY13812"/>
                </a:cxn>
                <a:cxn ang="0">
                  <a:pos x="connsiteX13813" y="connsiteY13813"/>
                </a:cxn>
                <a:cxn ang="0">
                  <a:pos x="connsiteX13814" y="connsiteY13814"/>
                </a:cxn>
                <a:cxn ang="0">
                  <a:pos x="connsiteX13815" y="connsiteY13815"/>
                </a:cxn>
                <a:cxn ang="0">
                  <a:pos x="connsiteX13816" y="connsiteY13816"/>
                </a:cxn>
                <a:cxn ang="0">
                  <a:pos x="connsiteX13817" y="connsiteY13817"/>
                </a:cxn>
                <a:cxn ang="0">
                  <a:pos x="connsiteX13818" y="connsiteY13818"/>
                </a:cxn>
                <a:cxn ang="0">
                  <a:pos x="connsiteX13819" y="connsiteY13819"/>
                </a:cxn>
                <a:cxn ang="0">
                  <a:pos x="connsiteX13820" y="connsiteY13820"/>
                </a:cxn>
                <a:cxn ang="0">
                  <a:pos x="connsiteX13821" y="connsiteY13821"/>
                </a:cxn>
                <a:cxn ang="0">
                  <a:pos x="connsiteX13822" y="connsiteY13822"/>
                </a:cxn>
                <a:cxn ang="0">
                  <a:pos x="connsiteX13823" y="connsiteY13823"/>
                </a:cxn>
                <a:cxn ang="0">
                  <a:pos x="connsiteX13824" y="connsiteY13824"/>
                </a:cxn>
                <a:cxn ang="0">
                  <a:pos x="connsiteX13825" y="connsiteY13825"/>
                </a:cxn>
                <a:cxn ang="0">
                  <a:pos x="connsiteX13826" y="connsiteY13826"/>
                </a:cxn>
                <a:cxn ang="0">
                  <a:pos x="connsiteX13827" y="connsiteY13827"/>
                </a:cxn>
                <a:cxn ang="0">
                  <a:pos x="connsiteX13828" y="connsiteY13828"/>
                </a:cxn>
                <a:cxn ang="0">
                  <a:pos x="connsiteX13829" y="connsiteY13829"/>
                </a:cxn>
                <a:cxn ang="0">
                  <a:pos x="connsiteX13830" y="connsiteY13830"/>
                </a:cxn>
                <a:cxn ang="0">
                  <a:pos x="connsiteX13831" y="connsiteY13831"/>
                </a:cxn>
                <a:cxn ang="0">
                  <a:pos x="connsiteX13832" y="connsiteY13832"/>
                </a:cxn>
                <a:cxn ang="0">
                  <a:pos x="connsiteX13833" y="connsiteY13833"/>
                </a:cxn>
                <a:cxn ang="0">
                  <a:pos x="connsiteX13834" y="connsiteY13834"/>
                </a:cxn>
                <a:cxn ang="0">
                  <a:pos x="connsiteX13835" y="connsiteY13835"/>
                </a:cxn>
                <a:cxn ang="0">
                  <a:pos x="connsiteX13836" y="connsiteY13836"/>
                </a:cxn>
                <a:cxn ang="0">
                  <a:pos x="connsiteX13837" y="connsiteY13837"/>
                </a:cxn>
                <a:cxn ang="0">
                  <a:pos x="connsiteX13838" y="connsiteY13838"/>
                </a:cxn>
                <a:cxn ang="0">
                  <a:pos x="connsiteX13839" y="connsiteY13839"/>
                </a:cxn>
                <a:cxn ang="0">
                  <a:pos x="connsiteX13840" y="connsiteY13840"/>
                </a:cxn>
                <a:cxn ang="0">
                  <a:pos x="connsiteX13841" y="connsiteY13841"/>
                </a:cxn>
                <a:cxn ang="0">
                  <a:pos x="connsiteX13842" y="connsiteY13842"/>
                </a:cxn>
                <a:cxn ang="0">
                  <a:pos x="connsiteX13843" y="connsiteY13843"/>
                </a:cxn>
                <a:cxn ang="0">
                  <a:pos x="connsiteX13844" y="connsiteY13844"/>
                </a:cxn>
                <a:cxn ang="0">
                  <a:pos x="connsiteX13845" y="connsiteY13845"/>
                </a:cxn>
                <a:cxn ang="0">
                  <a:pos x="connsiteX13846" y="connsiteY13846"/>
                </a:cxn>
                <a:cxn ang="0">
                  <a:pos x="connsiteX13847" y="connsiteY13847"/>
                </a:cxn>
                <a:cxn ang="0">
                  <a:pos x="connsiteX13848" y="connsiteY13848"/>
                </a:cxn>
                <a:cxn ang="0">
                  <a:pos x="connsiteX13849" y="connsiteY13849"/>
                </a:cxn>
                <a:cxn ang="0">
                  <a:pos x="connsiteX13850" y="connsiteY13850"/>
                </a:cxn>
                <a:cxn ang="0">
                  <a:pos x="connsiteX13851" y="connsiteY13851"/>
                </a:cxn>
                <a:cxn ang="0">
                  <a:pos x="connsiteX13852" y="connsiteY13852"/>
                </a:cxn>
                <a:cxn ang="0">
                  <a:pos x="connsiteX13853" y="connsiteY13853"/>
                </a:cxn>
                <a:cxn ang="0">
                  <a:pos x="connsiteX13854" y="connsiteY13854"/>
                </a:cxn>
                <a:cxn ang="0">
                  <a:pos x="connsiteX13855" y="connsiteY13855"/>
                </a:cxn>
                <a:cxn ang="0">
                  <a:pos x="connsiteX13856" y="connsiteY13856"/>
                </a:cxn>
                <a:cxn ang="0">
                  <a:pos x="connsiteX13857" y="connsiteY13857"/>
                </a:cxn>
                <a:cxn ang="0">
                  <a:pos x="connsiteX13858" y="connsiteY13858"/>
                </a:cxn>
                <a:cxn ang="0">
                  <a:pos x="connsiteX13859" y="connsiteY13859"/>
                </a:cxn>
                <a:cxn ang="0">
                  <a:pos x="connsiteX13860" y="connsiteY13860"/>
                </a:cxn>
                <a:cxn ang="0">
                  <a:pos x="connsiteX13861" y="connsiteY13861"/>
                </a:cxn>
                <a:cxn ang="0">
                  <a:pos x="connsiteX13862" y="connsiteY13862"/>
                </a:cxn>
                <a:cxn ang="0">
                  <a:pos x="connsiteX13863" y="connsiteY13863"/>
                </a:cxn>
                <a:cxn ang="0">
                  <a:pos x="connsiteX13864" y="connsiteY13864"/>
                </a:cxn>
                <a:cxn ang="0">
                  <a:pos x="connsiteX13865" y="connsiteY13865"/>
                </a:cxn>
                <a:cxn ang="0">
                  <a:pos x="connsiteX13866" y="connsiteY13866"/>
                </a:cxn>
                <a:cxn ang="0">
                  <a:pos x="connsiteX13867" y="connsiteY13867"/>
                </a:cxn>
                <a:cxn ang="0">
                  <a:pos x="connsiteX13868" y="connsiteY13868"/>
                </a:cxn>
                <a:cxn ang="0">
                  <a:pos x="connsiteX13869" y="connsiteY13869"/>
                </a:cxn>
                <a:cxn ang="0">
                  <a:pos x="connsiteX13870" y="connsiteY13870"/>
                </a:cxn>
                <a:cxn ang="0">
                  <a:pos x="connsiteX13871" y="connsiteY13871"/>
                </a:cxn>
                <a:cxn ang="0">
                  <a:pos x="connsiteX13872" y="connsiteY13872"/>
                </a:cxn>
                <a:cxn ang="0">
                  <a:pos x="connsiteX13873" y="connsiteY13873"/>
                </a:cxn>
                <a:cxn ang="0">
                  <a:pos x="connsiteX13874" y="connsiteY13874"/>
                </a:cxn>
                <a:cxn ang="0">
                  <a:pos x="connsiteX13875" y="connsiteY13875"/>
                </a:cxn>
                <a:cxn ang="0">
                  <a:pos x="connsiteX13876" y="connsiteY13876"/>
                </a:cxn>
                <a:cxn ang="0">
                  <a:pos x="connsiteX13877" y="connsiteY13877"/>
                </a:cxn>
                <a:cxn ang="0">
                  <a:pos x="connsiteX13878" y="connsiteY13878"/>
                </a:cxn>
                <a:cxn ang="0">
                  <a:pos x="connsiteX13879" y="connsiteY13879"/>
                </a:cxn>
                <a:cxn ang="0">
                  <a:pos x="connsiteX13880" y="connsiteY13880"/>
                </a:cxn>
                <a:cxn ang="0">
                  <a:pos x="connsiteX13881" y="connsiteY13881"/>
                </a:cxn>
                <a:cxn ang="0">
                  <a:pos x="connsiteX13882" y="connsiteY13882"/>
                </a:cxn>
                <a:cxn ang="0">
                  <a:pos x="connsiteX13883" y="connsiteY13883"/>
                </a:cxn>
                <a:cxn ang="0">
                  <a:pos x="connsiteX13884" y="connsiteY13884"/>
                </a:cxn>
                <a:cxn ang="0">
                  <a:pos x="connsiteX13885" y="connsiteY13885"/>
                </a:cxn>
                <a:cxn ang="0">
                  <a:pos x="connsiteX13886" y="connsiteY13886"/>
                </a:cxn>
                <a:cxn ang="0">
                  <a:pos x="connsiteX13887" y="connsiteY13887"/>
                </a:cxn>
                <a:cxn ang="0">
                  <a:pos x="connsiteX13888" y="connsiteY13888"/>
                </a:cxn>
                <a:cxn ang="0">
                  <a:pos x="connsiteX13889" y="connsiteY13889"/>
                </a:cxn>
                <a:cxn ang="0">
                  <a:pos x="connsiteX13890" y="connsiteY13890"/>
                </a:cxn>
                <a:cxn ang="0">
                  <a:pos x="connsiteX13891" y="connsiteY13891"/>
                </a:cxn>
                <a:cxn ang="0">
                  <a:pos x="connsiteX13892" y="connsiteY13892"/>
                </a:cxn>
                <a:cxn ang="0">
                  <a:pos x="connsiteX13893" y="connsiteY13893"/>
                </a:cxn>
                <a:cxn ang="0">
                  <a:pos x="connsiteX13894" y="connsiteY13894"/>
                </a:cxn>
                <a:cxn ang="0">
                  <a:pos x="connsiteX13895" y="connsiteY13895"/>
                </a:cxn>
                <a:cxn ang="0">
                  <a:pos x="connsiteX13896" y="connsiteY13896"/>
                </a:cxn>
                <a:cxn ang="0">
                  <a:pos x="connsiteX13897" y="connsiteY13897"/>
                </a:cxn>
                <a:cxn ang="0">
                  <a:pos x="connsiteX13898" y="connsiteY13898"/>
                </a:cxn>
                <a:cxn ang="0">
                  <a:pos x="connsiteX13899" y="connsiteY13899"/>
                </a:cxn>
                <a:cxn ang="0">
                  <a:pos x="connsiteX13900" y="connsiteY13900"/>
                </a:cxn>
                <a:cxn ang="0">
                  <a:pos x="connsiteX13901" y="connsiteY13901"/>
                </a:cxn>
                <a:cxn ang="0">
                  <a:pos x="connsiteX13902" y="connsiteY13902"/>
                </a:cxn>
                <a:cxn ang="0">
                  <a:pos x="connsiteX13903" y="connsiteY13903"/>
                </a:cxn>
                <a:cxn ang="0">
                  <a:pos x="connsiteX13904" y="connsiteY13904"/>
                </a:cxn>
                <a:cxn ang="0">
                  <a:pos x="connsiteX13905" y="connsiteY13905"/>
                </a:cxn>
                <a:cxn ang="0">
                  <a:pos x="connsiteX13906" y="connsiteY13906"/>
                </a:cxn>
                <a:cxn ang="0">
                  <a:pos x="connsiteX13907" y="connsiteY13907"/>
                </a:cxn>
                <a:cxn ang="0">
                  <a:pos x="connsiteX13908" y="connsiteY13908"/>
                </a:cxn>
                <a:cxn ang="0">
                  <a:pos x="connsiteX13909" y="connsiteY13909"/>
                </a:cxn>
                <a:cxn ang="0">
                  <a:pos x="connsiteX13910" y="connsiteY13910"/>
                </a:cxn>
                <a:cxn ang="0">
                  <a:pos x="connsiteX13911" y="connsiteY13911"/>
                </a:cxn>
                <a:cxn ang="0">
                  <a:pos x="connsiteX13912" y="connsiteY13912"/>
                </a:cxn>
                <a:cxn ang="0">
                  <a:pos x="connsiteX13913" y="connsiteY13913"/>
                </a:cxn>
                <a:cxn ang="0">
                  <a:pos x="connsiteX13914" y="connsiteY13914"/>
                </a:cxn>
                <a:cxn ang="0">
                  <a:pos x="connsiteX13915" y="connsiteY13915"/>
                </a:cxn>
                <a:cxn ang="0">
                  <a:pos x="connsiteX13916" y="connsiteY13916"/>
                </a:cxn>
                <a:cxn ang="0">
                  <a:pos x="connsiteX13917" y="connsiteY13917"/>
                </a:cxn>
                <a:cxn ang="0">
                  <a:pos x="connsiteX13918" y="connsiteY13918"/>
                </a:cxn>
                <a:cxn ang="0">
                  <a:pos x="connsiteX13919" y="connsiteY13919"/>
                </a:cxn>
                <a:cxn ang="0">
                  <a:pos x="connsiteX13920" y="connsiteY13920"/>
                </a:cxn>
                <a:cxn ang="0">
                  <a:pos x="connsiteX13921" y="connsiteY13921"/>
                </a:cxn>
                <a:cxn ang="0">
                  <a:pos x="connsiteX13922" y="connsiteY13922"/>
                </a:cxn>
                <a:cxn ang="0">
                  <a:pos x="connsiteX13923" y="connsiteY13923"/>
                </a:cxn>
                <a:cxn ang="0">
                  <a:pos x="connsiteX13924" y="connsiteY13924"/>
                </a:cxn>
                <a:cxn ang="0">
                  <a:pos x="connsiteX13925" y="connsiteY13925"/>
                </a:cxn>
                <a:cxn ang="0">
                  <a:pos x="connsiteX13926" y="connsiteY13926"/>
                </a:cxn>
                <a:cxn ang="0">
                  <a:pos x="connsiteX13927" y="connsiteY13927"/>
                </a:cxn>
                <a:cxn ang="0">
                  <a:pos x="connsiteX13928" y="connsiteY13928"/>
                </a:cxn>
                <a:cxn ang="0">
                  <a:pos x="connsiteX13929" y="connsiteY13929"/>
                </a:cxn>
                <a:cxn ang="0">
                  <a:pos x="connsiteX13930" y="connsiteY13930"/>
                </a:cxn>
                <a:cxn ang="0">
                  <a:pos x="connsiteX13931" y="connsiteY13931"/>
                </a:cxn>
                <a:cxn ang="0">
                  <a:pos x="connsiteX13932" y="connsiteY13932"/>
                </a:cxn>
                <a:cxn ang="0">
                  <a:pos x="connsiteX13933" y="connsiteY13933"/>
                </a:cxn>
                <a:cxn ang="0">
                  <a:pos x="connsiteX13934" y="connsiteY13934"/>
                </a:cxn>
                <a:cxn ang="0">
                  <a:pos x="connsiteX13935" y="connsiteY13935"/>
                </a:cxn>
                <a:cxn ang="0">
                  <a:pos x="connsiteX13936" y="connsiteY13936"/>
                </a:cxn>
                <a:cxn ang="0">
                  <a:pos x="connsiteX13937" y="connsiteY13937"/>
                </a:cxn>
                <a:cxn ang="0">
                  <a:pos x="connsiteX13938" y="connsiteY13938"/>
                </a:cxn>
                <a:cxn ang="0">
                  <a:pos x="connsiteX13939" y="connsiteY13939"/>
                </a:cxn>
                <a:cxn ang="0">
                  <a:pos x="connsiteX13940" y="connsiteY13940"/>
                </a:cxn>
                <a:cxn ang="0">
                  <a:pos x="connsiteX13941" y="connsiteY13941"/>
                </a:cxn>
                <a:cxn ang="0">
                  <a:pos x="connsiteX13942" y="connsiteY13942"/>
                </a:cxn>
                <a:cxn ang="0">
                  <a:pos x="connsiteX13943" y="connsiteY13943"/>
                </a:cxn>
                <a:cxn ang="0">
                  <a:pos x="connsiteX13944" y="connsiteY13944"/>
                </a:cxn>
                <a:cxn ang="0">
                  <a:pos x="connsiteX13945" y="connsiteY13945"/>
                </a:cxn>
                <a:cxn ang="0">
                  <a:pos x="connsiteX13946" y="connsiteY13946"/>
                </a:cxn>
                <a:cxn ang="0">
                  <a:pos x="connsiteX13947" y="connsiteY13947"/>
                </a:cxn>
                <a:cxn ang="0">
                  <a:pos x="connsiteX13948" y="connsiteY13948"/>
                </a:cxn>
                <a:cxn ang="0">
                  <a:pos x="connsiteX13949" y="connsiteY13949"/>
                </a:cxn>
                <a:cxn ang="0">
                  <a:pos x="connsiteX13950" y="connsiteY13950"/>
                </a:cxn>
                <a:cxn ang="0">
                  <a:pos x="connsiteX13951" y="connsiteY13951"/>
                </a:cxn>
                <a:cxn ang="0">
                  <a:pos x="connsiteX13952" y="connsiteY13952"/>
                </a:cxn>
                <a:cxn ang="0">
                  <a:pos x="connsiteX13953" y="connsiteY13953"/>
                </a:cxn>
                <a:cxn ang="0">
                  <a:pos x="connsiteX13954" y="connsiteY13954"/>
                </a:cxn>
                <a:cxn ang="0">
                  <a:pos x="connsiteX13955" y="connsiteY13955"/>
                </a:cxn>
                <a:cxn ang="0">
                  <a:pos x="connsiteX13956" y="connsiteY13956"/>
                </a:cxn>
                <a:cxn ang="0">
                  <a:pos x="connsiteX13957" y="connsiteY13957"/>
                </a:cxn>
                <a:cxn ang="0">
                  <a:pos x="connsiteX13958" y="connsiteY13958"/>
                </a:cxn>
                <a:cxn ang="0">
                  <a:pos x="connsiteX13959" y="connsiteY13959"/>
                </a:cxn>
                <a:cxn ang="0">
                  <a:pos x="connsiteX13960" y="connsiteY13960"/>
                </a:cxn>
                <a:cxn ang="0">
                  <a:pos x="connsiteX13961" y="connsiteY13961"/>
                </a:cxn>
                <a:cxn ang="0">
                  <a:pos x="connsiteX13962" y="connsiteY13962"/>
                </a:cxn>
                <a:cxn ang="0">
                  <a:pos x="connsiteX13963" y="connsiteY13963"/>
                </a:cxn>
                <a:cxn ang="0">
                  <a:pos x="connsiteX13964" y="connsiteY13964"/>
                </a:cxn>
                <a:cxn ang="0">
                  <a:pos x="connsiteX13965" y="connsiteY13965"/>
                </a:cxn>
                <a:cxn ang="0">
                  <a:pos x="connsiteX13966" y="connsiteY13966"/>
                </a:cxn>
                <a:cxn ang="0">
                  <a:pos x="connsiteX13967" y="connsiteY13967"/>
                </a:cxn>
                <a:cxn ang="0">
                  <a:pos x="connsiteX13968" y="connsiteY13968"/>
                </a:cxn>
                <a:cxn ang="0">
                  <a:pos x="connsiteX13969" y="connsiteY13969"/>
                </a:cxn>
                <a:cxn ang="0">
                  <a:pos x="connsiteX13970" y="connsiteY13970"/>
                </a:cxn>
                <a:cxn ang="0">
                  <a:pos x="connsiteX13971" y="connsiteY13971"/>
                </a:cxn>
                <a:cxn ang="0">
                  <a:pos x="connsiteX13972" y="connsiteY13972"/>
                </a:cxn>
                <a:cxn ang="0">
                  <a:pos x="connsiteX13973" y="connsiteY13973"/>
                </a:cxn>
                <a:cxn ang="0">
                  <a:pos x="connsiteX13974" y="connsiteY13974"/>
                </a:cxn>
                <a:cxn ang="0">
                  <a:pos x="connsiteX13975" y="connsiteY13975"/>
                </a:cxn>
                <a:cxn ang="0">
                  <a:pos x="connsiteX13976" y="connsiteY13976"/>
                </a:cxn>
                <a:cxn ang="0">
                  <a:pos x="connsiteX13977" y="connsiteY13977"/>
                </a:cxn>
                <a:cxn ang="0">
                  <a:pos x="connsiteX13978" y="connsiteY13978"/>
                </a:cxn>
                <a:cxn ang="0">
                  <a:pos x="connsiteX13979" y="connsiteY13979"/>
                </a:cxn>
                <a:cxn ang="0">
                  <a:pos x="connsiteX13980" y="connsiteY13980"/>
                </a:cxn>
                <a:cxn ang="0">
                  <a:pos x="connsiteX13981" y="connsiteY13981"/>
                </a:cxn>
                <a:cxn ang="0">
                  <a:pos x="connsiteX13982" y="connsiteY13982"/>
                </a:cxn>
                <a:cxn ang="0">
                  <a:pos x="connsiteX13983" y="connsiteY13983"/>
                </a:cxn>
                <a:cxn ang="0">
                  <a:pos x="connsiteX13984" y="connsiteY13984"/>
                </a:cxn>
                <a:cxn ang="0">
                  <a:pos x="connsiteX13985" y="connsiteY13985"/>
                </a:cxn>
                <a:cxn ang="0">
                  <a:pos x="connsiteX13986" y="connsiteY13986"/>
                </a:cxn>
                <a:cxn ang="0">
                  <a:pos x="connsiteX13987" y="connsiteY13987"/>
                </a:cxn>
                <a:cxn ang="0">
                  <a:pos x="connsiteX13988" y="connsiteY13988"/>
                </a:cxn>
                <a:cxn ang="0">
                  <a:pos x="connsiteX13989" y="connsiteY13989"/>
                </a:cxn>
                <a:cxn ang="0">
                  <a:pos x="connsiteX13990" y="connsiteY13990"/>
                </a:cxn>
                <a:cxn ang="0">
                  <a:pos x="connsiteX13991" y="connsiteY13991"/>
                </a:cxn>
                <a:cxn ang="0">
                  <a:pos x="connsiteX13992" y="connsiteY13992"/>
                </a:cxn>
                <a:cxn ang="0">
                  <a:pos x="connsiteX13993" y="connsiteY13993"/>
                </a:cxn>
                <a:cxn ang="0">
                  <a:pos x="connsiteX13994" y="connsiteY13994"/>
                </a:cxn>
                <a:cxn ang="0">
                  <a:pos x="connsiteX13995" y="connsiteY13995"/>
                </a:cxn>
                <a:cxn ang="0">
                  <a:pos x="connsiteX13996" y="connsiteY13996"/>
                </a:cxn>
                <a:cxn ang="0">
                  <a:pos x="connsiteX13997" y="connsiteY13997"/>
                </a:cxn>
                <a:cxn ang="0">
                  <a:pos x="connsiteX13998" y="connsiteY13998"/>
                </a:cxn>
                <a:cxn ang="0">
                  <a:pos x="connsiteX13999" y="connsiteY13999"/>
                </a:cxn>
                <a:cxn ang="0">
                  <a:pos x="connsiteX14000" y="connsiteY14000"/>
                </a:cxn>
                <a:cxn ang="0">
                  <a:pos x="connsiteX14001" y="connsiteY14001"/>
                </a:cxn>
                <a:cxn ang="0">
                  <a:pos x="connsiteX14002" y="connsiteY14002"/>
                </a:cxn>
                <a:cxn ang="0">
                  <a:pos x="connsiteX14003" y="connsiteY14003"/>
                </a:cxn>
                <a:cxn ang="0">
                  <a:pos x="connsiteX14004" y="connsiteY14004"/>
                </a:cxn>
                <a:cxn ang="0">
                  <a:pos x="connsiteX14005" y="connsiteY14005"/>
                </a:cxn>
                <a:cxn ang="0">
                  <a:pos x="connsiteX14006" y="connsiteY14006"/>
                </a:cxn>
                <a:cxn ang="0">
                  <a:pos x="connsiteX14007" y="connsiteY14007"/>
                </a:cxn>
                <a:cxn ang="0">
                  <a:pos x="connsiteX14008" y="connsiteY14008"/>
                </a:cxn>
                <a:cxn ang="0">
                  <a:pos x="connsiteX14009" y="connsiteY14009"/>
                </a:cxn>
                <a:cxn ang="0">
                  <a:pos x="connsiteX14010" y="connsiteY14010"/>
                </a:cxn>
                <a:cxn ang="0">
                  <a:pos x="connsiteX14011" y="connsiteY14011"/>
                </a:cxn>
                <a:cxn ang="0">
                  <a:pos x="connsiteX14012" y="connsiteY14012"/>
                </a:cxn>
                <a:cxn ang="0">
                  <a:pos x="connsiteX14013" y="connsiteY14013"/>
                </a:cxn>
                <a:cxn ang="0">
                  <a:pos x="connsiteX14014" y="connsiteY14014"/>
                </a:cxn>
                <a:cxn ang="0">
                  <a:pos x="connsiteX14015" y="connsiteY14015"/>
                </a:cxn>
                <a:cxn ang="0">
                  <a:pos x="connsiteX14016" y="connsiteY14016"/>
                </a:cxn>
                <a:cxn ang="0">
                  <a:pos x="connsiteX14017" y="connsiteY14017"/>
                </a:cxn>
                <a:cxn ang="0">
                  <a:pos x="connsiteX14018" y="connsiteY14018"/>
                </a:cxn>
                <a:cxn ang="0">
                  <a:pos x="connsiteX14019" y="connsiteY14019"/>
                </a:cxn>
                <a:cxn ang="0">
                  <a:pos x="connsiteX14020" y="connsiteY14020"/>
                </a:cxn>
                <a:cxn ang="0">
                  <a:pos x="connsiteX14021" y="connsiteY14021"/>
                </a:cxn>
                <a:cxn ang="0">
                  <a:pos x="connsiteX14022" y="connsiteY14022"/>
                </a:cxn>
                <a:cxn ang="0">
                  <a:pos x="connsiteX14023" y="connsiteY14023"/>
                </a:cxn>
                <a:cxn ang="0">
                  <a:pos x="connsiteX14024" y="connsiteY14024"/>
                </a:cxn>
                <a:cxn ang="0">
                  <a:pos x="connsiteX14025" y="connsiteY14025"/>
                </a:cxn>
                <a:cxn ang="0">
                  <a:pos x="connsiteX14026" y="connsiteY14026"/>
                </a:cxn>
                <a:cxn ang="0">
                  <a:pos x="connsiteX14027" y="connsiteY14027"/>
                </a:cxn>
                <a:cxn ang="0">
                  <a:pos x="connsiteX14028" y="connsiteY14028"/>
                </a:cxn>
                <a:cxn ang="0">
                  <a:pos x="connsiteX14029" y="connsiteY14029"/>
                </a:cxn>
                <a:cxn ang="0">
                  <a:pos x="connsiteX14030" y="connsiteY14030"/>
                </a:cxn>
                <a:cxn ang="0">
                  <a:pos x="connsiteX14031" y="connsiteY14031"/>
                </a:cxn>
                <a:cxn ang="0">
                  <a:pos x="connsiteX14032" y="connsiteY14032"/>
                </a:cxn>
                <a:cxn ang="0">
                  <a:pos x="connsiteX14033" y="connsiteY14033"/>
                </a:cxn>
                <a:cxn ang="0">
                  <a:pos x="connsiteX14034" y="connsiteY14034"/>
                </a:cxn>
                <a:cxn ang="0">
                  <a:pos x="connsiteX14035" y="connsiteY14035"/>
                </a:cxn>
                <a:cxn ang="0">
                  <a:pos x="connsiteX14036" y="connsiteY14036"/>
                </a:cxn>
                <a:cxn ang="0">
                  <a:pos x="connsiteX14037" y="connsiteY14037"/>
                </a:cxn>
                <a:cxn ang="0">
                  <a:pos x="connsiteX14038" y="connsiteY14038"/>
                </a:cxn>
                <a:cxn ang="0">
                  <a:pos x="connsiteX14039" y="connsiteY14039"/>
                </a:cxn>
                <a:cxn ang="0">
                  <a:pos x="connsiteX14040" y="connsiteY14040"/>
                </a:cxn>
                <a:cxn ang="0">
                  <a:pos x="connsiteX14041" y="connsiteY14041"/>
                </a:cxn>
                <a:cxn ang="0">
                  <a:pos x="connsiteX14042" y="connsiteY14042"/>
                </a:cxn>
                <a:cxn ang="0">
                  <a:pos x="connsiteX14043" y="connsiteY14043"/>
                </a:cxn>
                <a:cxn ang="0">
                  <a:pos x="connsiteX14044" y="connsiteY14044"/>
                </a:cxn>
                <a:cxn ang="0">
                  <a:pos x="connsiteX14045" y="connsiteY14045"/>
                </a:cxn>
                <a:cxn ang="0">
                  <a:pos x="connsiteX14046" y="connsiteY14046"/>
                </a:cxn>
                <a:cxn ang="0">
                  <a:pos x="connsiteX14047" y="connsiteY14047"/>
                </a:cxn>
                <a:cxn ang="0">
                  <a:pos x="connsiteX14048" y="connsiteY14048"/>
                </a:cxn>
                <a:cxn ang="0">
                  <a:pos x="connsiteX14049" y="connsiteY14049"/>
                </a:cxn>
                <a:cxn ang="0">
                  <a:pos x="connsiteX14050" y="connsiteY14050"/>
                </a:cxn>
                <a:cxn ang="0">
                  <a:pos x="connsiteX14051" y="connsiteY14051"/>
                </a:cxn>
                <a:cxn ang="0">
                  <a:pos x="connsiteX14052" y="connsiteY14052"/>
                </a:cxn>
                <a:cxn ang="0">
                  <a:pos x="connsiteX14053" y="connsiteY14053"/>
                </a:cxn>
                <a:cxn ang="0">
                  <a:pos x="connsiteX14054" y="connsiteY14054"/>
                </a:cxn>
                <a:cxn ang="0">
                  <a:pos x="connsiteX14055" y="connsiteY14055"/>
                </a:cxn>
                <a:cxn ang="0">
                  <a:pos x="connsiteX14056" y="connsiteY14056"/>
                </a:cxn>
                <a:cxn ang="0">
                  <a:pos x="connsiteX14057" y="connsiteY14057"/>
                </a:cxn>
                <a:cxn ang="0">
                  <a:pos x="connsiteX14058" y="connsiteY14058"/>
                </a:cxn>
                <a:cxn ang="0">
                  <a:pos x="connsiteX14059" y="connsiteY14059"/>
                </a:cxn>
                <a:cxn ang="0">
                  <a:pos x="connsiteX14060" y="connsiteY14060"/>
                </a:cxn>
                <a:cxn ang="0">
                  <a:pos x="connsiteX14061" y="connsiteY14061"/>
                </a:cxn>
                <a:cxn ang="0">
                  <a:pos x="connsiteX14062" y="connsiteY14062"/>
                </a:cxn>
                <a:cxn ang="0">
                  <a:pos x="connsiteX14063" y="connsiteY14063"/>
                </a:cxn>
                <a:cxn ang="0">
                  <a:pos x="connsiteX14064" y="connsiteY14064"/>
                </a:cxn>
                <a:cxn ang="0">
                  <a:pos x="connsiteX14065" y="connsiteY14065"/>
                </a:cxn>
                <a:cxn ang="0">
                  <a:pos x="connsiteX14066" y="connsiteY14066"/>
                </a:cxn>
                <a:cxn ang="0">
                  <a:pos x="connsiteX14067" y="connsiteY14067"/>
                </a:cxn>
                <a:cxn ang="0">
                  <a:pos x="connsiteX14068" y="connsiteY14068"/>
                </a:cxn>
                <a:cxn ang="0">
                  <a:pos x="connsiteX14069" y="connsiteY14069"/>
                </a:cxn>
                <a:cxn ang="0">
                  <a:pos x="connsiteX14070" y="connsiteY14070"/>
                </a:cxn>
                <a:cxn ang="0">
                  <a:pos x="connsiteX14071" y="connsiteY14071"/>
                </a:cxn>
                <a:cxn ang="0">
                  <a:pos x="connsiteX14072" y="connsiteY14072"/>
                </a:cxn>
                <a:cxn ang="0">
                  <a:pos x="connsiteX14073" y="connsiteY14073"/>
                </a:cxn>
                <a:cxn ang="0">
                  <a:pos x="connsiteX14074" y="connsiteY14074"/>
                </a:cxn>
                <a:cxn ang="0">
                  <a:pos x="connsiteX14075" y="connsiteY14075"/>
                </a:cxn>
                <a:cxn ang="0">
                  <a:pos x="connsiteX14076" y="connsiteY14076"/>
                </a:cxn>
                <a:cxn ang="0">
                  <a:pos x="connsiteX14077" y="connsiteY14077"/>
                </a:cxn>
                <a:cxn ang="0">
                  <a:pos x="connsiteX14078" y="connsiteY14078"/>
                </a:cxn>
                <a:cxn ang="0">
                  <a:pos x="connsiteX14079" y="connsiteY14079"/>
                </a:cxn>
                <a:cxn ang="0">
                  <a:pos x="connsiteX14080" y="connsiteY14080"/>
                </a:cxn>
                <a:cxn ang="0">
                  <a:pos x="connsiteX14081" y="connsiteY14081"/>
                </a:cxn>
                <a:cxn ang="0">
                  <a:pos x="connsiteX14082" y="connsiteY14082"/>
                </a:cxn>
                <a:cxn ang="0">
                  <a:pos x="connsiteX14083" y="connsiteY14083"/>
                </a:cxn>
                <a:cxn ang="0">
                  <a:pos x="connsiteX14084" y="connsiteY14084"/>
                </a:cxn>
                <a:cxn ang="0">
                  <a:pos x="connsiteX14085" y="connsiteY14085"/>
                </a:cxn>
                <a:cxn ang="0">
                  <a:pos x="connsiteX14086" y="connsiteY14086"/>
                </a:cxn>
                <a:cxn ang="0">
                  <a:pos x="connsiteX14087" y="connsiteY14087"/>
                </a:cxn>
                <a:cxn ang="0">
                  <a:pos x="connsiteX14088" y="connsiteY14088"/>
                </a:cxn>
                <a:cxn ang="0">
                  <a:pos x="connsiteX14089" y="connsiteY14089"/>
                </a:cxn>
                <a:cxn ang="0">
                  <a:pos x="connsiteX14090" y="connsiteY14090"/>
                </a:cxn>
                <a:cxn ang="0">
                  <a:pos x="connsiteX14091" y="connsiteY14091"/>
                </a:cxn>
                <a:cxn ang="0">
                  <a:pos x="connsiteX14092" y="connsiteY14092"/>
                </a:cxn>
                <a:cxn ang="0">
                  <a:pos x="connsiteX14093" y="connsiteY14093"/>
                </a:cxn>
                <a:cxn ang="0">
                  <a:pos x="connsiteX14094" y="connsiteY14094"/>
                </a:cxn>
                <a:cxn ang="0">
                  <a:pos x="connsiteX14095" y="connsiteY14095"/>
                </a:cxn>
                <a:cxn ang="0">
                  <a:pos x="connsiteX14096" y="connsiteY14096"/>
                </a:cxn>
                <a:cxn ang="0">
                  <a:pos x="connsiteX14097" y="connsiteY14097"/>
                </a:cxn>
                <a:cxn ang="0">
                  <a:pos x="connsiteX14098" y="connsiteY14098"/>
                </a:cxn>
                <a:cxn ang="0">
                  <a:pos x="connsiteX14099" y="connsiteY14099"/>
                </a:cxn>
                <a:cxn ang="0">
                  <a:pos x="connsiteX14100" y="connsiteY14100"/>
                </a:cxn>
                <a:cxn ang="0">
                  <a:pos x="connsiteX14101" y="connsiteY14101"/>
                </a:cxn>
                <a:cxn ang="0">
                  <a:pos x="connsiteX14102" y="connsiteY14102"/>
                </a:cxn>
                <a:cxn ang="0">
                  <a:pos x="connsiteX14103" y="connsiteY14103"/>
                </a:cxn>
                <a:cxn ang="0">
                  <a:pos x="connsiteX14104" y="connsiteY14104"/>
                </a:cxn>
                <a:cxn ang="0">
                  <a:pos x="connsiteX14105" y="connsiteY14105"/>
                </a:cxn>
                <a:cxn ang="0">
                  <a:pos x="connsiteX14106" y="connsiteY14106"/>
                </a:cxn>
                <a:cxn ang="0">
                  <a:pos x="connsiteX14107" y="connsiteY14107"/>
                </a:cxn>
                <a:cxn ang="0">
                  <a:pos x="connsiteX14108" y="connsiteY14108"/>
                </a:cxn>
                <a:cxn ang="0">
                  <a:pos x="connsiteX14109" y="connsiteY14109"/>
                </a:cxn>
                <a:cxn ang="0">
                  <a:pos x="connsiteX14110" y="connsiteY14110"/>
                </a:cxn>
                <a:cxn ang="0">
                  <a:pos x="connsiteX14111" y="connsiteY14111"/>
                </a:cxn>
                <a:cxn ang="0">
                  <a:pos x="connsiteX14112" y="connsiteY14112"/>
                </a:cxn>
                <a:cxn ang="0">
                  <a:pos x="connsiteX14113" y="connsiteY14113"/>
                </a:cxn>
                <a:cxn ang="0">
                  <a:pos x="connsiteX14114" y="connsiteY14114"/>
                </a:cxn>
                <a:cxn ang="0">
                  <a:pos x="connsiteX14115" y="connsiteY14115"/>
                </a:cxn>
                <a:cxn ang="0">
                  <a:pos x="connsiteX14116" y="connsiteY14116"/>
                </a:cxn>
                <a:cxn ang="0">
                  <a:pos x="connsiteX14117" y="connsiteY14117"/>
                </a:cxn>
                <a:cxn ang="0">
                  <a:pos x="connsiteX14118" y="connsiteY14118"/>
                </a:cxn>
                <a:cxn ang="0">
                  <a:pos x="connsiteX14119" y="connsiteY14119"/>
                </a:cxn>
                <a:cxn ang="0">
                  <a:pos x="connsiteX14120" y="connsiteY14120"/>
                </a:cxn>
                <a:cxn ang="0">
                  <a:pos x="connsiteX14121" y="connsiteY14121"/>
                </a:cxn>
                <a:cxn ang="0">
                  <a:pos x="connsiteX14122" y="connsiteY14122"/>
                </a:cxn>
                <a:cxn ang="0">
                  <a:pos x="connsiteX14123" y="connsiteY14123"/>
                </a:cxn>
                <a:cxn ang="0">
                  <a:pos x="connsiteX14124" y="connsiteY14124"/>
                </a:cxn>
                <a:cxn ang="0">
                  <a:pos x="connsiteX14125" y="connsiteY14125"/>
                </a:cxn>
                <a:cxn ang="0">
                  <a:pos x="connsiteX14126" y="connsiteY14126"/>
                </a:cxn>
                <a:cxn ang="0">
                  <a:pos x="connsiteX14127" y="connsiteY14127"/>
                </a:cxn>
                <a:cxn ang="0">
                  <a:pos x="connsiteX14128" y="connsiteY14128"/>
                </a:cxn>
                <a:cxn ang="0">
                  <a:pos x="connsiteX14129" y="connsiteY14129"/>
                </a:cxn>
                <a:cxn ang="0">
                  <a:pos x="connsiteX14130" y="connsiteY14130"/>
                </a:cxn>
                <a:cxn ang="0">
                  <a:pos x="connsiteX14131" y="connsiteY14131"/>
                </a:cxn>
                <a:cxn ang="0">
                  <a:pos x="connsiteX14132" y="connsiteY14132"/>
                </a:cxn>
                <a:cxn ang="0">
                  <a:pos x="connsiteX14133" y="connsiteY14133"/>
                </a:cxn>
                <a:cxn ang="0">
                  <a:pos x="connsiteX14134" y="connsiteY14134"/>
                </a:cxn>
                <a:cxn ang="0">
                  <a:pos x="connsiteX14135" y="connsiteY14135"/>
                </a:cxn>
                <a:cxn ang="0">
                  <a:pos x="connsiteX14136" y="connsiteY14136"/>
                </a:cxn>
                <a:cxn ang="0">
                  <a:pos x="connsiteX14137" y="connsiteY14137"/>
                </a:cxn>
                <a:cxn ang="0">
                  <a:pos x="connsiteX14138" y="connsiteY14138"/>
                </a:cxn>
                <a:cxn ang="0">
                  <a:pos x="connsiteX14139" y="connsiteY14139"/>
                </a:cxn>
                <a:cxn ang="0">
                  <a:pos x="connsiteX14140" y="connsiteY14140"/>
                </a:cxn>
                <a:cxn ang="0">
                  <a:pos x="connsiteX14141" y="connsiteY14141"/>
                </a:cxn>
                <a:cxn ang="0">
                  <a:pos x="connsiteX14142" y="connsiteY14142"/>
                </a:cxn>
                <a:cxn ang="0">
                  <a:pos x="connsiteX14143" y="connsiteY14143"/>
                </a:cxn>
                <a:cxn ang="0">
                  <a:pos x="connsiteX14144" y="connsiteY14144"/>
                </a:cxn>
                <a:cxn ang="0">
                  <a:pos x="connsiteX14145" y="connsiteY14145"/>
                </a:cxn>
                <a:cxn ang="0">
                  <a:pos x="connsiteX14146" y="connsiteY14146"/>
                </a:cxn>
                <a:cxn ang="0">
                  <a:pos x="connsiteX14147" y="connsiteY14147"/>
                </a:cxn>
                <a:cxn ang="0">
                  <a:pos x="connsiteX14148" y="connsiteY14148"/>
                </a:cxn>
                <a:cxn ang="0">
                  <a:pos x="connsiteX14149" y="connsiteY14149"/>
                </a:cxn>
                <a:cxn ang="0">
                  <a:pos x="connsiteX14150" y="connsiteY14150"/>
                </a:cxn>
                <a:cxn ang="0">
                  <a:pos x="connsiteX14151" y="connsiteY14151"/>
                </a:cxn>
                <a:cxn ang="0">
                  <a:pos x="connsiteX14152" y="connsiteY14152"/>
                </a:cxn>
                <a:cxn ang="0">
                  <a:pos x="connsiteX14153" y="connsiteY14153"/>
                </a:cxn>
                <a:cxn ang="0">
                  <a:pos x="connsiteX14154" y="connsiteY14154"/>
                </a:cxn>
                <a:cxn ang="0">
                  <a:pos x="connsiteX14155" y="connsiteY14155"/>
                </a:cxn>
                <a:cxn ang="0">
                  <a:pos x="connsiteX14156" y="connsiteY14156"/>
                </a:cxn>
                <a:cxn ang="0">
                  <a:pos x="connsiteX14157" y="connsiteY14157"/>
                </a:cxn>
                <a:cxn ang="0">
                  <a:pos x="connsiteX14158" y="connsiteY14158"/>
                </a:cxn>
                <a:cxn ang="0">
                  <a:pos x="connsiteX14159" y="connsiteY14159"/>
                </a:cxn>
                <a:cxn ang="0">
                  <a:pos x="connsiteX14160" y="connsiteY14160"/>
                </a:cxn>
                <a:cxn ang="0">
                  <a:pos x="connsiteX14161" y="connsiteY14161"/>
                </a:cxn>
                <a:cxn ang="0">
                  <a:pos x="connsiteX14162" y="connsiteY14162"/>
                </a:cxn>
                <a:cxn ang="0">
                  <a:pos x="connsiteX14163" y="connsiteY14163"/>
                </a:cxn>
                <a:cxn ang="0">
                  <a:pos x="connsiteX14164" y="connsiteY14164"/>
                </a:cxn>
                <a:cxn ang="0">
                  <a:pos x="connsiteX14165" y="connsiteY14165"/>
                </a:cxn>
                <a:cxn ang="0">
                  <a:pos x="connsiteX14166" y="connsiteY14166"/>
                </a:cxn>
                <a:cxn ang="0">
                  <a:pos x="connsiteX14167" y="connsiteY14167"/>
                </a:cxn>
                <a:cxn ang="0">
                  <a:pos x="connsiteX14168" y="connsiteY14168"/>
                </a:cxn>
                <a:cxn ang="0">
                  <a:pos x="connsiteX14169" y="connsiteY14169"/>
                </a:cxn>
                <a:cxn ang="0">
                  <a:pos x="connsiteX14170" y="connsiteY14170"/>
                </a:cxn>
                <a:cxn ang="0">
                  <a:pos x="connsiteX14171" y="connsiteY14171"/>
                </a:cxn>
                <a:cxn ang="0">
                  <a:pos x="connsiteX14172" y="connsiteY14172"/>
                </a:cxn>
                <a:cxn ang="0">
                  <a:pos x="connsiteX14173" y="connsiteY14173"/>
                </a:cxn>
                <a:cxn ang="0">
                  <a:pos x="connsiteX14174" y="connsiteY14174"/>
                </a:cxn>
                <a:cxn ang="0">
                  <a:pos x="connsiteX14175" y="connsiteY14175"/>
                </a:cxn>
                <a:cxn ang="0">
                  <a:pos x="connsiteX14176" y="connsiteY14176"/>
                </a:cxn>
                <a:cxn ang="0">
                  <a:pos x="connsiteX14177" y="connsiteY14177"/>
                </a:cxn>
                <a:cxn ang="0">
                  <a:pos x="connsiteX14178" y="connsiteY14178"/>
                </a:cxn>
                <a:cxn ang="0">
                  <a:pos x="connsiteX14179" y="connsiteY14179"/>
                </a:cxn>
                <a:cxn ang="0">
                  <a:pos x="connsiteX14180" y="connsiteY14180"/>
                </a:cxn>
                <a:cxn ang="0">
                  <a:pos x="connsiteX14181" y="connsiteY14181"/>
                </a:cxn>
                <a:cxn ang="0">
                  <a:pos x="connsiteX14182" y="connsiteY14182"/>
                </a:cxn>
                <a:cxn ang="0">
                  <a:pos x="connsiteX14183" y="connsiteY14183"/>
                </a:cxn>
                <a:cxn ang="0">
                  <a:pos x="connsiteX14184" y="connsiteY14184"/>
                </a:cxn>
                <a:cxn ang="0">
                  <a:pos x="connsiteX14185" y="connsiteY14185"/>
                </a:cxn>
                <a:cxn ang="0">
                  <a:pos x="connsiteX14186" y="connsiteY14186"/>
                </a:cxn>
                <a:cxn ang="0">
                  <a:pos x="connsiteX14187" y="connsiteY14187"/>
                </a:cxn>
                <a:cxn ang="0">
                  <a:pos x="connsiteX14188" y="connsiteY14188"/>
                </a:cxn>
                <a:cxn ang="0">
                  <a:pos x="connsiteX14189" y="connsiteY14189"/>
                </a:cxn>
                <a:cxn ang="0">
                  <a:pos x="connsiteX14190" y="connsiteY14190"/>
                </a:cxn>
                <a:cxn ang="0">
                  <a:pos x="connsiteX14191" y="connsiteY14191"/>
                </a:cxn>
                <a:cxn ang="0">
                  <a:pos x="connsiteX14192" y="connsiteY14192"/>
                </a:cxn>
                <a:cxn ang="0">
                  <a:pos x="connsiteX14193" y="connsiteY14193"/>
                </a:cxn>
                <a:cxn ang="0">
                  <a:pos x="connsiteX14194" y="connsiteY14194"/>
                </a:cxn>
                <a:cxn ang="0">
                  <a:pos x="connsiteX14195" y="connsiteY14195"/>
                </a:cxn>
                <a:cxn ang="0">
                  <a:pos x="connsiteX14196" y="connsiteY14196"/>
                </a:cxn>
                <a:cxn ang="0">
                  <a:pos x="connsiteX14197" y="connsiteY14197"/>
                </a:cxn>
                <a:cxn ang="0">
                  <a:pos x="connsiteX14198" y="connsiteY14198"/>
                </a:cxn>
                <a:cxn ang="0">
                  <a:pos x="connsiteX14199" y="connsiteY14199"/>
                </a:cxn>
                <a:cxn ang="0">
                  <a:pos x="connsiteX14200" y="connsiteY14200"/>
                </a:cxn>
                <a:cxn ang="0">
                  <a:pos x="connsiteX14201" y="connsiteY14201"/>
                </a:cxn>
                <a:cxn ang="0">
                  <a:pos x="connsiteX14202" y="connsiteY14202"/>
                </a:cxn>
                <a:cxn ang="0">
                  <a:pos x="connsiteX14203" y="connsiteY14203"/>
                </a:cxn>
                <a:cxn ang="0">
                  <a:pos x="connsiteX14204" y="connsiteY14204"/>
                </a:cxn>
                <a:cxn ang="0">
                  <a:pos x="connsiteX14205" y="connsiteY14205"/>
                </a:cxn>
                <a:cxn ang="0">
                  <a:pos x="connsiteX14206" y="connsiteY14206"/>
                </a:cxn>
                <a:cxn ang="0">
                  <a:pos x="connsiteX14207" y="connsiteY14207"/>
                </a:cxn>
                <a:cxn ang="0">
                  <a:pos x="connsiteX14208" y="connsiteY14208"/>
                </a:cxn>
                <a:cxn ang="0">
                  <a:pos x="connsiteX14209" y="connsiteY14209"/>
                </a:cxn>
                <a:cxn ang="0">
                  <a:pos x="connsiteX14210" y="connsiteY14210"/>
                </a:cxn>
                <a:cxn ang="0">
                  <a:pos x="connsiteX14211" y="connsiteY14211"/>
                </a:cxn>
                <a:cxn ang="0">
                  <a:pos x="connsiteX14212" y="connsiteY14212"/>
                </a:cxn>
                <a:cxn ang="0">
                  <a:pos x="connsiteX14213" y="connsiteY14213"/>
                </a:cxn>
                <a:cxn ang="0">
                  <a:pos x="connsiteX14214" y="connsiteY14214"/>
                </a:cxn>
                <a:cxn ang="0">
                  <a:pos x="connsiteX14215" y="connsiteY14215"/>
                </a:cxn>
                <a:cxn ang="0">
                  <a:pos x="connsiteX14216" y="connsiteY14216"/>
                </a:cxn>
                <a:cxn ang="0">
                  <a:pos x="connsiteX14217" y="connsiteY14217"/>
                </a:cxn>
                <a:cxn ang="0">
                  <a:pos x="connsiteX14218" y="connsiteY14218"/>
                </a:cxn>
                <a:cxn ang="0">
                  <a:pos x="connsiteX14219" y="connsiteY14219"/>
                </a:cxn>
                <a:cxn ang="0">
                  <a:pos x="connsiteX14220" y="connsiteY14220"/>
                </a:cxn>
                <a:cxn ang="0">
                  <a:pos x="connsiteX14221" y="connsiteY14221"/>
                </a:cxn>
                <a:cxn ang="0">
                  <a:pos x="connsiteX14222" y="connsiteY14222"/>
                </a:cxn>
                <a:cxn ang="0">
                  <a:pos x="connsiteX14223" y="connsiteY14223"/>
                </a:cxn>
                <a:cxn ang="0">
                  <a:pos x="connsiteX14224" y="connsiteY14224"/>
                </a:cxn>
                <a:cxn ang="0">
                  <a:pos x="connsiteX14225" y="connsiteY14225"/>
                </a:cxn>
                <a:cxn ang="0">
                  <a:pos x="connsiteX14226" y="connsiteY14226"/>
                </a:cxn>
                <a:cxn ang="0">
                  <a:pos x="connsiteX14227" y="connsiteY14227"/>
                </a:cxn>
                <a:cxn ang="0">
                  <a:pos x="connsiteX14228" y="connsiteY14228"/>
                </a:cxn>
                <a:cxn ang="0">
                  <a:pos x="connsiteX14229" y="connsiteY14229"/>
                </a:cxn>
                <a:cxn ang="0">
                  <a:pos x="connsiteX14230" y="connsiteY14230"/>
                </a:cxn>
                <a:cxn ang="0">
                  <a:pos x="connsiteX14231" y="connsiteY14231"/>
                </a:cxn>
                <a:cxn ang="0">
                  <a:pos x="connsiteX14232" y="connsiteY14232"/>
                </a:cxn>
                <a:cxn ang="0">
                  <a:pos x="connsiteX14233" y="connsiteY14233"/>
                </a:cxn>
                <a:cxn ang="0">
                  <a:pos x="connsiteX14234" y="connsiteY14234"/>
                </a:cxn>
                <a:cxn ang="0">
                  <a:pos x="connsiteX14235" y="connsiteY14235"/>
                </a:cxn>
                <a:cxn ang="0">
                  <a:pos x="connsiteX14236" y="connsiteY14236"/>
                </a:cxn>
                <a:cxn ang="0">
                  <a:pos x="connsiteX14237" y="connsiteY14237"/>
                </a:cxn>
                <a:cxn ang="0">
                  <a:pos x="connsiteX14238" y="connsiteY14238"/>
                </a:cxn>
                <a:cxn ang="0">
                  <a:pos x="connsiteX14239" y="connsiteY14239"/>
                </a:cxn>
                <a:cxn ang="0">
                  <a:pos x="connsiteX14240" y="connsiteY14240"/>
                </a:cxn>
                <a:cxn ang="0">
                  <a:pos x="connsiteX14241" y="connsiteY14241"/>
                </a:cxn>
                <a:cxn ang="0">
                  <a:pos x="connsiteX14242" y="connsiteY14242"/>
                </a:cxn>
                <a:cxn ang="0">
                  <a:pos x="connsiteX14243" y="connsiteY14243"/>
                </a:cxn>
                <a:cxn ang="0">
                  <a:pos x="connsiteX14244" y="connsiteY14244"/>
                </a:cxn>
                <a:cxn ang="0">
                  <a:pos x="connsiteX14245" y="connsiteY14245"/>
                </a:cxn>
                <a:cxn ang="0">
                  <a:pos x="connsiteX14246" y="connsiteY14246"/>
                </a:cxn>
                <a:cxn ang="0">
                  <a:pos x="connsiteX14247" y="connsiteY14247"/>
                </a:cxn>
                <a:cxn ang="0">
                  <a:pos x="connsiteX14248" y="connsiteY14248"/>
                </a:cxn>
                <a:cxn ang="0">
                  <a:pos x="connsiteX14249" y="connsiteY14249"/>
                </a:cxn>
                <a:cxn ang="0">
                  <a:pos x="connsiteX14250" y="connsiteY14250"/>
                </a:cxn>
                <a:cxn ang="0">
                  <a:pos x="connsiteX14251" y="connsiteY14251"/>
                </a:cxn>
                <a:cxn ang="0">
                  <a:pos x="connsiteX14252" y="connsiteY14252"/>
                </a:cxn>
                <a:cxn ang="0">
                  <a:pos x="connsiteX14253" y="connsiteY14253"/>
                </a:cxn>
                <a:cxn ang="0">
                  <a:pos x="connsiteX14254" y="connsiteY14254"/>
                </a:cxn>
                <a:cxn ang="0">
                  <a:pos x="connsiteX14255" y="connsiteY14255"/>
                </a:cxn>
                <a:cxn ang="0">
                  <a:pos x="connsiteX14256" y="connsiteY14256"/>
                </a:cxn>
                <a:cxn ang="0">
                  <a:pos x="connsiteX14257" y="connsiteY14257"/>
                </a:cxn>
                <a:cxn ang="0">
                  <a:pos x="connsiteX14258" y="connsiteY14258"/>
                </a:cxn>
                <a:cxn ang="0">
                  <a:pos x="connsiteX14259" y="connsiteY14259"/>
                </a:cxn>
                <a:cxn ang="0">
                  <a:pos x="connsiteX14260" y="connsiteY14260"/>
                </a:cxn>
                <a:cxn ang="0">
                  <a:pos x="connsiteX14261" y="connsiteY14261"/>
                </a:cxn>
                <a:cxn ang="0">
                  <a:pos x="connsiteX14262" y="connsiteY14262"/>
                </a:cxn>
                <a:cxn ang="0">
                  <a:pos x="connsiteX14263" y="connsiteY14263"/>
                </a:cxn>
                <a:cxn ang="0">
                  <a:pos x="connsiteX14264" y="connsiteY14264"/>
                </a:cxn>
                <a:cxn ang="0">
                  <a:pos x="connsiteX14265" y="connsiteY14265"/>
                </a:cxn>
                <a:cxn ang="0">
                  <a:pos x="connsiteX14266" y="connsiteY14266"/>
                </a:cxn>
                <a:cxn ang="0">
                  <a:pos x="connsiteX14267" y="connsiteY14267"/>
                </a:cxn>
                <a:cxn ang="0">
                  <a:pos x="connsiteX14268" y="connsiteY14268"/>
                </a:cxn>
                <a:cxn ang="0">
                  <a:pos x="connsiteX14269" y="connsiteY14269"/>
                </a:cxn>
                <a:cxn ang="0">
                  <a:pos x="connsiteX14270" y="connsiteY14270"/>
                </a:cxn>
                <a:cxn ang="0">
                  <a:pos x="connsiteX14271" y="connsiteY14271"/>
                </a:cxn>
                <a:cxn ang="0">
                  <a:pos x="connsiteX14272" y="connsiteY14272"/>
                </a:cxn>
                <a:cxn ang="0">
                  <a:pos x="connsiteX14273" y="connsiteY14273"/>
                </a:cxn>
                <a:cxn ang="0">
                  <a:pos x="connsiteX14274" y="connsiteY14274"/>
                </a:cxn>
                <a:cxn ang="0">
                  <a:pos x="connsiteX14275" y="connsiteY14275"/>
                </a:cxn>
                <a:cxn ang="0">
                  <a:pos x="connsiteX14276" y="connsiteY14276"/>
                </a:cxn>
                <a:cxn ang="0">
                  <a:pos x="connsiteX14277" y="connsiteY14277"/>
                </a:cxn>
                <a:cxn ang="0">
                  <a:pos x="connsiteX14278" y="connsiteY14278"/>
                </a:cxn>
                <a:cxn ang="0">
                  <a:pos x="connsiteX14279" y="connsiteY14279"/>
                </a:cxn>
                <a:cxn ang="0">
                  <a:pos x="connsiteX14280" y="connsiteY14280"/>
                </a:cxn>
                <a:cxn ang="0">
                  <a:pos x="connsiteX14281" y="connsiteY14281"/>
                </a:cxn>
                <a:cxn ang="0">
                  <a:pos x="connsiteX14282" y="connsiteY14282"/>
                </a:cxn>
                <a:cxn ang="0">
                  <a:pos x="connsiteX14283" y="connsiteY14283"/>
                </a:cxn>
                <a:cxn ang="0">
                  <a:pos x="connsiteX14284" y="connsiteY14284"/>
                </a:cxn>
                <a:cxn ang="0">
                  <a:pos x="connsiteX14285" y="connsiteY14285"/>
                </a:cxn>
                <a:cxn ang="0">
                  <a:pos x="connsiteX14286" y="connsiteY14286"/>
                </a:cxn>
                <a:cxn ang="0">
                  <a:pos x="connsiteX14287" y="connsiteY14287"/>
                </a:cxn>
                <a:cxn ang="0">
                  <a:pos x="connsiteX14288" y="connsiteY14288"/>
                </a:cxn>
                <a:cxn ang="0">
                  <a:pos x="connsiteX14289" y="connsiteY14289"/>
                </a:cxn>
                <a:cxn ang="0">
                  <a:pos x="connsiteX14290" y="connsiteY14290"/>
                </a:cxn>
                <a:cxn ang="0">
                  <a:pos x="connsiteX14291" y="connsiteY14291"/>
                </a:cxn>
                <a:cxn ang="0">
                  <a:pos x="connsiteX14292" y="connsiteY14292"/>
                </a:cxn>
                <a:cxn ang="0">
                  <a:pos x="connsiteX14293" y="connsiteY14293"/>
                </a:cxn>
                <a:cxn ang="0">
                  <a:pos x="connsiteX14294" y="connsiteY14294"/>
                </a:cxn>
                <a:cxn ang="0">
                  <a:pos x="connsiteX14295" y="connsiteY14295"/>
                </a:cxn>
                <a:cxn ang="0">
                  <a:pos x="connsiteX14296" y="connsiteY14296"/>
                </a:cxn>
                <a:cxn ang="0">
                  <a:pos x="connsiteX14297" y="connsiteY14297"/>
                </a:cxn>
                <a:cxn ang="0">
                  <a:pos x="connsiteX14298" y="connsiteY14298"/>
                </a:cxn>
                <a:cxn ang="0">
                  <a:pos x="connsiteX14299" y="connsiteY14299"/>
                </a:cxn>
                <a:cxn ang="0">
                  <a:pos x="connsiteX14300" y="connsiteY14300"/>
                </a:cxn>
                <a:cxn ang="0">
                  <a:pos x="connsiteX14301" y="connsiteY14301"/>
                </a:cxn>
                <a:cxn ang="0">
                  <a:pos x="connsiteX14302" y="connsiteY14302"/>
                </a:cxn>
                <a:cxn ang="0">
                  <a:pos x="connsiteX14303" y="connsiteY14303"/>
                </a:cxn>
                <a:cxn ang="0">
                  <a:pos x="connsiteX14304" y="connsiteY14304"/>
                </a:cxn>
                <a:cxn ang="0">
                  <a:pos x="connsiteX14305" y="connsiteY14305"/>
                </a:cxn>
                <a:cxn ang="0">
                  <a:pos x="connsiteX14306" y="connsiteY14306"/>
                </a:cxn>
                <a:cxn ang="0">
                  <a:pos x="connsiteX14307" y="connsiteY14307"/>
                </a:cxn>
                <a:cxn ang="0">
                  <a:pos x="connsiteX14308" y="connsiteY14308"/>
                </a:cxn>
                <a:cxn ang="0">
                  <a:pos x="connsiteX14309" y="connsiteY14309"/>
                </a:cxn>
                <a:cxn ang="0">
                  <a:pos x="connsiteX14310" y="connsiteY14310"/>
                </a:cxn>
                <a:cxn ang="0">
                  <a:pos x="connsiteX14311" y="connsiteY14311"/>
                </a:cxn>
                <a:cxn ang="0">
                  <a:pos x="connsiteX14312" y="connsiteY14312"/>
                </a:cxn>
                <a:cxn ang="0">
                  <a:pos x="connsiteX14313" y="connsiteY14313"/>
                </a:cxn>
                <a:cxn ang="0">
                  <a:pos x="connsiteX14314" y="connsiteY14314"/>
                </a:cxn>
                <a:cxn ang="0">
                  <a:pos x="connsiteX14315" y="connsiteY14315"/>
                </a:cxn>
                <a:cxn ang="0">
                  <a:pos x="connsiteX14316" y="connsiteY14316"/>
                </a:cxn>
                <a:cxn ang="0">
                  <a:pos x="connsiteX14317" y="connsiteY14317"/>
                </a:cxn>
                <a:cxn ang="0">
                  <a:pos x="connsiteX14318" y="connsiteY14318"/>
                </a:cxn>
                <a:cxn ang="0">
                  <a:pos x="connsiteX14319" y="connsiteY14319"/>
                </a:cxn>
                <a:cxn ang="0">
                  <a:pos x="connsiteX14320" y="connsiteY14320"/>
                </a:cxn>
                <a:cxn ang="0">
                  <a:pos x="connsiteX14321" y="connsiteY14321"/>
                </a:cxn>
                <a:cxn ang="0">
                  <a:pos x="connsiteX14322" y="connsiteY14322"/>
                </a:cxn>
                <a:cxn ang="0">
                  <a:pos x="connsiteX14323" y="connsiteY14323"/>
                </a:cxn>
                <a:cxn ang="0">
                  <a:pos x="connsiteX14324" y="connsiteY14324"/>
                </a:cxn>
                <a:cxn ang="0">
                  <a:pos x="connsiteX14325" y="connsiteY14325"/>
                </a:cxn>
                <a:cxn ang="0">
                  <a:pos x="connsiteX14326" y="connsiteY14326"/>
                </a:cxn>
                <a:cxn ang="0">
                  <a:pos x="connsiteX14327" y="connsiteY14327"/>
                </a:cxn>
                <a:cxn ang="0">
                  <a:pos x="connsiteX14328" y="connsiteY14328"/>
                </a:cxn>
                <a:cxn ang="0">
                  <a:pos x="connsiteX14329" y="connsiteY14329"/>
                </a:cxn>
                <a:cxn ang="0">
                  <a:pos x="connsiteX14330" y="connsiteY14330"/>
                </a:cxn>
                <a:cxn ang="0">
                  <a:pos x="connsiteX14331" y="connsiteY14331"/>
                </a:cxn>
                <a:cxn ang="0">
                  <a:pos x="connsiteX14332" y="connsiteY14332"/>
                </a:cxn>
                <a:cxn ang="0">
                  <a:pos x="connsiteX14333" y="connsiteY14333"/>
                </a:cxn>
                <a:cxn ang="0">
                  <a:pos x="connsiteX14334" y="connsiteY14334"/>
                </a:cxn>
                <a:cxn ang="0">
                  <a:pos x="connsiteX14335" y="connsiteY14335"/>
                </a:cxn>
                <a:cxn ang="0">
                  <a:pos x="connsiteX14336" y="connsiteY14336"/>
                </a:cxn>
                <a:cxn ang="0">
                  <a:pos x="connsiteX14337" y="connsiteY14337"/>
                </a:cxn>
                <a:cxn ang="0">
                  <a:pos x="connsiteX14338" y="connsiteY14338"/>
                </a:cxn>
                <a:cxn ang="0">
                  <a:pos x="connsiteX14339" y="connsiteY14339"/>
                </a:cxn>
                <a:cxn ang="0">
                  <a:pos x="connsiteX14340" y="connsiteY14340"/>
                </a:cxn>
                <a:cxn ang="0">
                  <a:pos x="connsiteX14341" y="connsiteY14341"/>
                </a:cxn>
                <a:cxn ang="0">
                  <a:pos x="connsiteX14342" y="connsiteY14342"/>
                </a:cxn>
                <a:cxn ang="0">
                  <a:pos x="connsiteX14343" y="connsiteY14343"/>
                </a:cxn>
                <a:cxn ang="0">
                  <a:pos x="connsiteX14344" y="connsiteY14344"/>
                </a:cxn>
                <a:cxn ang="0">
                  <a:pos x="connsiteX14345" y="connsiteY14345"/>
                </a:cxn>
                <a:cxn ang="0">
                  <a:pos x="connsiteX14346" y="connsiteY14346"/>
                </a:cxn>
                <a:cxn ang="0">
                  <a:pos x="connsiteX14347" y="connsiteY14347"/>
                </a:cxn>
                <a:cxn ang="0">
                  <a:pos x="connsiteX14348" y="connsiteY14348"/>
                </a:cxn>
                <a:cxn ang="0">
                  <a:pos x="connsiteX14349" y="connsiteY14349"/>
                </a:cxn>
                <a:cxn ang="0">
                  <a:pos x="connsiteX14350" y="connsiteY14350"/>
                </a:cxn>
                <a:cxn ang="0">
                  <a:pos x="connsiteX14351" y="connsiteY14351"/>
                </a:cxn>
                <a:cxn ang="0">
                  <a:pos x="connsiteX14352" y="connsiteY14352"/>
                </a:cxn>
                <a:cxn ang="0">
                  <a:pos x="connsiteX14353" y="connsiteY14353"/>
                </a:cxn>
                <a:cxn ang="0">
                  <a:pos x="connsiteX14354" y="connsiteY14354"/>
                </a:cxn>
                <a:cxn ang="0">
                  <a:pos x="connsiteX14355" y="connsiteY14355"/>
                </a:cxn>
                <a:cxn ang="0">
                  <a:pos x="connsiteX14356" y="connsiteY14356"/>
                </a:cxn>
                <a:cxn ang="0">
                  <a:pos x="connsiteX14357" y="connsiteY14357"/>
                </a:cxn>
                <a:cxn ang="0">
                  <a:pos x="connsiteX14358" y="connsiteY14358"/>
                </a:cxn>
                <a:cxn ang="0">
                  <a:pos x="connsiteX14359" y="connsiteY14359"/>
                </a:cxn>
                <a:cxn ang="0">
                  <a:pos x="connsiteX14360" y="connsiteY14360"/>
                </a:cxn>
                <a:cxn ang="0">
                  <a:pos x="connsiteX14361" y="connsiteY14361"/>
                </a:cxn>
                <a:cxn ang="0">
                  <a:pos x="connsiteX14362" y="connsiteY14362"/>
                </a:cxn>
                <a:cxn ang="0">
                  <a:pos x="connsiteX14363" y="connsiteY14363"/>
                </a:cxn>
                <a:cxn ang="0">
                  <a:pos x="connsiteX14364" y="connsiteY14364"/>
                </a:cxn>
                <a:cxn ang="0">
                  <a:pos x="connsiteX14365" y="connsiteY14365"/>
                </a:cxn>
                <a:cxn ang="0">
                  <a:pos x="connsiteX14366" y="connsiteY14366"/>
                </a:cxn>
                <a:cxn ang="0">
                  <a:pos x="connsiteX14367" y="connsiteY14367"/>
                </a:cxn>
                <a:cxn ang="0">
                  <a:pos x="connsiteX14368" y="connsiteY14368"/>
                </a:cxn>
                <a:cxn ang="0">
                  <a:pos x="connsiteX14369" y="connsiteY14369"/>
                </a:cxn>
                <a:cxn ang="0">
                  <a:pos x="connsiteX14370" y="connsiteY14370"/>
                </a:cxn>
                <a:cxn ang="0">
                  <a:pos x="connsiteX14371" y="connsiteY14371"/>
                </a:cxn>
                <a:cxn ang="0">
                  <a:pos x="connsiteX14372" y="connsiteY14372"/>
                </a:cxn>
                <a:cxn ang="0">
                  <a:pos x="connsiteX14373" y="connsiteY14373"/>
                </a:cxn>
                <a:cxn ang="0">
                  <a:pos x="connsiteX14374" y="connsiteY14374"/>
                </a:cxn>
                <a:cxn ang="0">
                  <a:pos x="connsiteX14375" y="connsiteY14375"/>
                </a:cxn>
                <a:cxn ang="0">
                  <a:pos x="connsiteX14376" y="connsiteY14376"/>
                </a:cxn>
                <a:cxn ang="0">
                  <a:pos x="connsiteX14377" y="connsiteY14377"/>
                </a:cxn>
                <a:cxn ang="0">
                  <a:pos x="connsiteX14378" y="connsiteY14378"/>
                </a:cxn>
                <a:cxn ang="0">
                  <a:pos x="connsiteX14379" y="connsiteY14379"/>
                </a:cxn>
                <a:cxn ang="0">
                  <a:pos x="connsiteX14380" y="connsiteY14380"/>
                </a:cxn>
                <a:cxn ang="0">
                  <a:pos x="connsiteX14381" y="connsiteY14381"/>
                </a:cxn>
                <a:cxn ang="0">
                  <a:pos x="connsiteX14382" y="connsiteY14382"/>
                </a:cxn>
                <a:cxn ang="0">
                  <a:pos x="connsiteX14383" y="connsiteY14383"/>
                </a:cxn>
                <a:cxn ang="0">
                  <a:pos x="connsiteX14384" y="connsiteY14384"/>
                </a:cxn>
                <a:cxn ang="0">
                  <a:pos x="connsiteX14385" y="connsiteY14385"/>
                </a:cxn>
                <a:cxn ang="0">
                  <a:pos x="connsiteX14386" y="connsiteY14386"/>
                </a:cxn>
                <a:cxn ang="0">
                  <a:pos x="connsiteX14387" y="connsiteY14387"/>
                </a:cxn>
                <a:cxn ang="0">
                  <a:pos x="connsiteX14388" y="connsiteY14388"/>
                </a:cxn>
                <a:cxn ang="0">
                  <a:pos x="connsiteX14389" y="connsiteY14389"/>
                </a:cxn>
                <a:cxn ang="0">
                  <a:pos x="connsiteX14390" y="connsiteY14390"/>
                </a:cxn>
                <a:cxn ang="0">
                  <a:pos x="connsiteX14391" y="connsiteY14391"/>
                </a:cxn>
                <a:cxn ang="0">
                  <a:pos x="connsiteX14392" y="connsiteY14392"/>
                </a:cxn>
                <a:cxn ang="0">
                  <a:pos x="connsiteX14393" y="connsiteY14393"/>
                </a:cxn>
                <a:cxn ang="0">
                  <a:pos x="connsiteX14394" y="connsiteY14394"/>
                </a:cxn>
                <a:cxn ang="0">
                  <a:pos x="connsiteX14395" y="connsiteY14395"/>
                </a:cxn>
                <a:cxn ang="0">
                  <a:pos x="connsiteX14396" y="connsiteY14396"/>
                </a:cxn>
                <a:cxn ang="0">
                  <a:pos x="connsiteX14397" y="connsiteY14397"/>
                </a:cxn>
                <a:cxn ang="0">
                  <a:pos x="connsiteX14398" y="connsiteY14398"/>
                </a:cxn>
                <a:cxn ang="0">
                  <a:pos x="connsiteX14399" y="connsiteY14399"/>
                </a:cxn>
                <a:cxn ang="0">
                  <a:pos x="connsiteX14400" y="connsiteY14400"/>
                </a:cxn>
                <a:cxn ang="0">
                  <a:pos x="connsiteX14401" y="connsiteY14401"/>
                </a:cxn>
                <a:cxn ang="0">
                  <a:pos x="connsiteX14402" y="connsiteY14402"/>
                </a:cxn>
                <a:cxn ang="0">
                  <a:pos x="connsiteX14403" y="connsiteY14403"/>
                </a:cxn>
                <a:cxn ang="0">
                  <a:pos x="connsiteX14404" y="connsiteY14404"/>
                </a:cxn>
                <a:cxn ang="0">
                  <a:pos x="connsiteX14405" y="connsiteY14405"/>
                </a:cxn>
                <a:cxn ang="0">
                  <a:pos x="connsiteX14406" y="connsiteY14406"/>
                </a:cxn>
                <a:cxn ang="0">
                  <a:pos x="connsiteX14407" y="connsiteY14407"/>
                </a:cxn>
                <a:cxn ang="0">
                  <a:pos x="connsiteX14408" y="connsiteY14408"/>
                </a:cxn>
                <a:cxn ang="0">
                  <a:pos x="connsiteX14409" y="connsiteY14409"/>
                </a:cxn>
                <a:cxn ang="0">
                  <a:pos x="connsiteX14410" y="connsiteY14410"/>
                </a:cxn>
                <a:cxn ang="0">
                  <a:pos x="connsiteX14411" y="connsiteY14411"/>
                </a:cxn>
                <a:cxn ang="0">
                  <a:pos x="connsiteX14412" y="connsiteY14412"/>
                </a:cxn>
                <a:cxn ang="0">
                  <a:pos x="connsiteX14413" y="connsiteY14413"/>
                </a:cxn>
                <a:cxn ang="0">
                  <a:pos x="connsiteX14414" y="connsiteY14414"/>
                </a:cxn>
                <a:cxn ang="0">
                  <a:pos x="connsiteX14415" y="connsiteY14415"/>
                </a:cxn>
                <a:cxn ang="0">
                  <a:pos x="connsiteX14416" y="connsiteY14416"/>
                </a:cxn>
                <a:cxn ang="0">
                  <a:pos x="connsiteX14417" y="connsiteY14417"/>
                </a:cxn>
                <a:cxn ang="0">
                  <a:pos x="connsiteX14418" y="connsiteY14418"/>
                </a:cxn>
                <a:cxn ang="0">
                  <a:pos x="connsiteX14419" y="connsiteY14419"/>
                </a:cxn>
                <a:cxn ang="0">
                  <a:pos x="connsiteX14420" y="connsiteY14420"/>
                </a:cxn>
                <a:cxn ang="0">
                  <a:pos x="connsiteX14421" y="connsiteY14421"/>
                </a:cxn>
                <a:cxn ang="0">
                  <a:pos x="connsiteX14422" y="connsiteY14422"/>
                </a:cxn>
                <a:cxn ang="0">
                  <a:pos x="connsiteX14423" y="connsiteY14423"/>
                </a:cxn>
                <a:cxn ang="0">
                  <a:pos x="connsiteX14424" y="connsiteY14424"/>
                </a:cxn>
                <a:cxn ang="0">
                  <a:pos x="connsiteX14425" y="connsiteY14425"/>
                </a:cxn>
                <a:cxn ang="0">
                  <a:pos x="connsiteX14426" y="connsiteY14426"/>
                </a:cxn>
                <a:cxn ang="0">
                  <a:pos x="connsiteX14427" y="connsiteY14427"/>
                </a:cxn>
                <a:cxn ang="0">
                  <a:pos x="connsiteX14428" y="connsiteY14428"/>
                </a:cxn>
                <a:cxn ang="0">
                  <a:pos x="connsiteX14429" y="connsiteY14429"/>
                </a:cxn>
                <a:cxn ang="0">
                  <a:pos x="connsiteX14430" y="connsiteY14430"/>
                </a:cxn>
                <a:cxn ang="0">
                  <a:pos x="connsiteX14431" y="connsiteY14431"/>
                </a:cxn>
                <a:cxn ang="0">
                  <a:pos x="connsiteX14432" y="connsiteY14432"/>
                </a:cxn>
                <a:cxn ang="0">
                  <a:pos x="connsiteX14433" y="connsiteY14433"/>
                </a:cxn>
                <a:cxn ang="0">
                  <a:pos x="connsiteX14434" y="connsiteY14434"/>
                </a:cxn>
                <a:cxn ang="0">
                  <a:pos x="connsiteX14435" y="connsiteY14435"/>
                </a:cxn>
                <a:cxn ang="0">
                  <a:pos x="connsiteX14436" y="connsiteY14436"/>
                </a:cxn>
                <a:cxn ang="0">
                  <a:pos x="connsiteX14437" y="connsiteY14437"/>
                </a:cxn>
                <a:cxn ang="0">
                  <a:pos x="connsiteX14438" y="connsiteY14438"/>
                </a:cxn>
                <a:cxn ang="0">
                  <a:pos x="connsiteX14439" y="connsiteY14439"/>
                </a:cxn>
                <a:cxn ang="0">
                  <a:pos x="connsiteX14440" y="connsiteY14440"/>
                </a:cxn>
                <a:cxn ang="0">
                  <a:pos x="connsiteX14441" y="connsiteY14441"/>
                </a:cxn>
                <a:cxn ang="0">
                  <a:pos x="connsiteX14442" y="connsiteY14442"/>
                </a:cxn>
                <a:cxn ang="0">
                  <a:pos x="connsiteX14443" y="connsiteY14443"/>
                </a:cxn>
                <a:cxn ang="0">
                  <a:pos x="connsiteX14444" y="connsiteY14444"/>
                </a:cxn>
                <a:cxn ang="0">
                  <a:pos x="connsiteX14445" y="connsiteY14445"/>
                </a:cxn>
                <a:cxn ang="0">
                  <a:pos x="connsiteX14446" y="connsiteY14446"/>
                </a:cxn>
                <a:cxn ang="0">
                  <a:pos x="connsiteX14447" y="connsiteY14447"/>
                </a:cxn>
                <a:cxn ang="0">
                  <a:pos x="connsiteX14448" y="connsiteY14448"/>
                </a:cxn>
                <a:cxn ang="0">
                  <a:pos x="connsiteX14449" y="connsiteY14449"/>
                </a:cxn>
                <a:cxn ang="0">
                  <a:pos x="connsiteX14450" y="connsiteY14450"/>
                </a:cxn>
                <a:cxn ang="0">
                  <a:pos x="connsiteX14451" y="connsiteY14451"/>
                </a:cxn>
                <a:cxn ang="0">
                  <a:pos x="connsiteX14452" y="connsiteY14452"/>
                </a:cxn>
                <a:cxn ang="0">
                  <a:pos x="connsiteX14453" y="connsiteY14453"/>
                </a:cxn>
                <a:cxn ang="0">
                  <a:pos x="connsiteX14454" y="connsiteY14454"/>
                </a:cxn>
                <a:cxn ang="0">
                  <a:pos x="connsiteX14455" y="connsiteY14455"/>
                </a:cxn>
                <a:cxn ang="0">
                  <a:pos x="connsiteX14456" y="connsiteY14456"/>
                </a:cxn>
                <a:cxn ang="0">
                  <a:pos x="connsiteX14457" y="connsiteY14457"/>
                </a:cxn>
                <a:cxn ang="0">
                  <a:pos x="connsiteX14458" y="connsiteY14458"/>
                </a:cxn>
                <a:cxn ang="0">
                  <a:pos x="connsiteX14459" y="connsiteY14459"/>
                </a:cxn>
                <a:cxn ang="0">
                  <a:pos x="connsiteX14460" y="connsiteY14460"/>
                </a:cxn>
                <a:cxn ang="0">
                  <a:pos x="connsiteX14461" y="connsiteY14461"/>
                </a:cxn>
                <a:cxn ang="0">
                  <a:pos x="connsiteX14462" y="connsiteY14462"/>
                </a:cxn>
                <a:cxn ang="0">
                  <a:pos x="connsiteX14463" y="connsiteY14463"/>
                </a:cxn>
                <a:cxn ang="0">
                  <a:pos x="connsiteX14464" y="connsiteY14464"/>
                </a:cxn>
                <a:cxn ang="0">
                  <a:pos x="connsiteX14465" y="connsiteY14465"/>
                </a:cxn>
                <a:cxn ang="0">
                  <a:pos x="connsiteX14466" y="connsiteY14466"/>
                </a:cxn>
                <a:cxn ang="0">
                  <a:pos x="connsiteX14467" y="connsiteY14467"/>
                </a:cxn>
                <a:cxn ang="0">
                  <a:pos x="connsiteX14468" y="connsiteY14468"/>
                </a:cxn>
                <a:cxn ang="0">
                  <a:pos x="connsiteX14469" y="connsiteY14469"/>
                </a:cxn>
                <a:cxn ang="0">
                  <a:pos x="connsiteX14470" y="connsiteY14470"/>
                </a:cxn>
                <a:cxn ang="0">
                  <a:pos x="connsiteX14471" y="connsiteY14471"/>
                </a:cxn>
                <a:cxn ang="0">
                  <a:pos x="connsiteX14472" y="connsiteY14472"/>
                </a:cxn>
                <a:cxn ang="0">
                  <a:pos x="connsiteX14473" y="connsiteY14473"/>
                </a:cxn>
                <a:cxn ang="0">
                  <a:pos x="connsiteX14474" y="connsiteY14474"/>
                </a:cxn>
                <a:cxn ang="0">
                  <a:pos x="connsiteX14475" y="connsiteY14475"/>
                </a:cxn>
                <a:cxn ang="0">
                  <a:pos x="connsiteX14476" y="connsiteY14476"/>
                </a:cxn>
                <a:cxn ang="0">
                  <a:pos x="connsiteX14477" y="connsiteY14477"/>
                </a:cxn>
                <a:cxn ang="0">
                  <a:pos x="connsiteX14478" y="connsiteY14478"/>
                </a:cxn>
                <a:cxn ang="0">
                  <a:pos x="connsiteX14479" y="connsiteY14479"/>
                </a:cxn>
                <a:cxn ang="0">
                  <a:pos x="connsiteX14480" y="connsiteY14480"/>
                </a:cxn>
                <a:cxn ang="0">
                  <a:pos x="connsiteX14481" y="connsiteY14481"/>
                </a:cxn>
                <a:cxn ang="0">
                  <a:pos x="connsiteX14482" y="connsiteY14482"/>
                </a:cxn>
                <a:cxn ang="0">
                  <a:pos x="connsiteX14483" y="connsiteY14483"/>
                </a:cxn>
                <a:cxn ang="0">
                  <a:pos x="connsiteX14484" y="connsiteY14484"/>
                </a:cxn>
                <a:cxn ang="0">
                  <a:pos x="connsiteX14485" y="connsiteY14485"/>
                </a:cxn>
                <a:cxn ang="0">
                  <a:pos x="connsiteX14486" y="connsiteY14486"/>
                </a:cxn>
                <a:cxn ang="0">
                  <a:pos x="connsiteX14487" y="connsiteY14487"/>
                </a:cxn>
                <a:cxn ang="0">
                  <a:pos x="connsiteX14488" y="connsiteY14488"/>
                </a:cxn>
                <a:cxn ang="0">
                  <a:pos x="connsiteX14489" y="connsiteY14489"/>
                </a:cxn>
                <a:cxn ang="0">
                  <a:pos x="connsiteX14490" y="connsiteY14490"/>
                </a:cxn>
                <a:cxn ang="0">
                  <a:pos x="connsiteX14491" y="connsiteY14491"/>
                </a:cxn>
                <a:cxn ang="0">
                  <a:pos x="connsiteX14492" y="connsiteY14492"/>
                </a:cxn>
                <a:cxn ang="0">
                  <a:pos x="connsiteX14493" y="connsiteY14493"/>
                </a:cxn>
                <a:cxn ang="0">
                  <a:pos x="connsiteX14494" y="connsiteY14494"/>
                </a:cxn>
                <a:cxn ang="0">
                  <a:pos x="connsiteX14495" y="connsiteY14495"/>
                </a:cxn>
                <a:cxn ang="0">
                  <a:pos x="connsiteX14496" y="connsiteY14496"/>
                </a:cxn>
                <a:cxn ang="0">
                  <a:pos x="connsiteX14497" y="connsiteY14497"/>
                </a:cxn>
                <a:cxn ang="0">
                  <a:pos x="connsiteX14498" y="connsiteY14498"/>
                </a:cxn>
                <a:cxn ang="0">
                  <a:pos x="connsiteX14499" y="connsiteY14499"/>
                </a:cxn>
                <a:cxn ang="0">
                  <a:pos x="connsiteX14500" y="connsiteY14500"/>
                </a:cxn>
                <a:cxn ang="0">
                  <a:pos x="connsiteX14501" y="connsiteY14501"/>
                </a:cxn>
                <a:cxn ang="0">
                  <a:pos x="connsiteX14502" y="connsiteY14502"/>
                </a:cxn>
                <a:cxn ang="0">
                  <a:pos x="connsiteX14503" y="connsiteY14503"/>
                </a:cxn>
                <a:cxn ang="0">
                  <a:pos x="connsiteX14504" y="connsiteY14504"/>
                </a:cxn>
                <a:cxn ang="0">
                  <a:pos x="connsiteX14505" y="connsiteY14505"/>
                </a:cxn>
                <a:cxn ang="0">
                  <a:pos x="connsiteX14506" y="connsiteY14506"/>
                </a:cxn>
                <a:cxn ang="0">
                  <a:pos x="connsiteX14507" y="connsiteY14507"/>
                </a:cxn>
                <a:cxn ang="0">
                  <a:pos x="connsiteX14508" y="connsiteY14508"/>
                </a:cxn>
                <a:cxn ang="0">
                  <a:pos x="connsiteX14509" y="connsiteY14509"/>
                </a:cxn>
                <a:cxn ang="0">
                  <a:pos x="connsiteX14510" y="connsiteY14510"/>
                </a:cxn>
                <a:cxn ang="0">
                  <a:pos x="connsiteX14511" y="connsiteY14511"/>
                </a:cxn>
                <a:cxn ang="0">
                  <a:pos x="connsiteX14512" y="connsiteY14512"/>
                </a:cxn>
                <a:cxn ang="0">
                  <a:pos x="connsiteX14513" y="connsiteY14513"/>
                </a:cxn>
                <a:cxn ang="0">
                  <a:pos x="connsiteX14514" y="connsiteY14514"/>
                </a:cxn>
                <a:cxn ang="0">
                  <a:pos x="connsiteX14515" y="connsiteY14515"/>
                </a:cxn>
                <a:cxn ang="0">
                  <a:pos x="connsiteX14516" y="connsiteY14516"/>
                </a:cxn>
                <a:cxn ang="0">
                  <a:pos x="connsiteX14517" y="connsiteY14517"/>
                </a:cxn>
                <a:cxn ang="0">
                  <a:pos x="connsiteX14518" y="connsiteY14518"/>
                </a:cxn>
                <a:cxn ang="0">
                  <a:pos x="connsiteX14519" y="connsiteY14519"/>
                </a:cxn>
                <a:cxn ang="0">
                  <a:pos x="connsiteX14520" y="connsiteY14520"/>
                </a:cxn>
                <a:cxn ang="0">
                  <a:pos x="connsiteX14521" y="connsiteY14521"/>
                </a:cxn>
                <a:cxn ang="0">
                  <a:pos x="connsiteX14522" y="connsiteY14522"/>
                </a:cxn>
                <a:cxn ang="0">
                  <a:pos x="connsiteX14523" y="connsiteY14523"/>
                </a:cxn>
                <a:cxn ang="0">
                  <a:pos x="connsiteX14524" y="connsiteY14524"/>
                </a:cxn>
                <a:cxn ang="0">
                  <a:pos x="connsiteX14525" y="connsiteY14525"/>
                </a:cxn>
                <a:cxn ang="0">
                  <a:pos x="connsiteX14526" y="connsiteY14526"/>
                </a:cxn>
                <a:cxn ang="0">
                  <a:pos x="connsiteX14527" y="connsiteY14527"/>
                </a:cxn>
                <a:cxn ang="0">
                  <a:pos x="connsiteX14528" y="connsiteY14528"/>
                </a:cxn>
                <a:cxn ang="0">
                  <a:pos x="connsiteX14529" y="connsiteY14529"/>
                </a:cxn>
                <a:cxn ang="0">
                  <a:pos x="connsiteX14530" y="connsiteY14530"/>
                </a:cxn>
                <a:cxn ang="0">
                  <a:pos x="connsiteX14531" y="connsiteY14531"/>
                </a:cxn>
                <a:cxn ang="0">
                  <a:pos x="connsiteX14532" y="connsiteY14532"/>
                </a:cxn>
                <a:cxn ang="0">
                  <a:pos x="connsiteX14533" y="connsiteY14533"/>
                </a:cxn>
                <a:cxn ang="0">
                  <a:pos x="connsiteX14534" y="connsiteY14534"/>
                </a:cxn>
                <a:cxn ang="0">
                  <a:pos x="connsiteX14535" y="connsiteY14535"/>
                </a:cxn>
                <a:cxn ang="0">
                  <a:pos x="connsiteX14536" y="connsiteY14536"/>
                </a:cxn>
                <a:cxn ang="0">
                  <a:pos x="connsiteX14537" y="connsiteY14537"/>
                </a:cxn>
                <a:cxn ang="0">
                  <a:pos x="connsiteX14538" y="connsiteY14538"/>
                </a:cxn>
                <a:cxn ang="0">
                  <a:pos x="connsiteX14539" y="connsiteY14539"/>
                </a:cxn>
                <a:cxn ang="0">
                  <a:pos x="connsiteX14540" y="connsiteY14540"/>
                </a:cxn>
                <a:cxn ang="0">
                  <a:pos x="connsiteX14541" y="connsiteY14541"/>
                </a:cxn>
                <a:cxn ang="0">
                  <a:pos x="connsiteX14542" y="connsiteY14542"/>
                </a:cxn>
                <a:cxn ang="0">
                  <a:pos x="connsiteX14543" y="connsiteY14543"/>
                </a:cxn>
                <a:cxn ang="0">
                  <a:pos x="connsiteX14544" y="connsiteY14544"/>
                </a:cxn>
                <a:cxn ang="0">
                  <a:pos x="connsiteX14545" y="connsiteY14545"/>
                </a:cxn>
                <a:cxn ang="0">
                  <a:pos x="connsiteX14546" y="connsiteY14546"/>
                </a:cxn>
                <a:cxn ang="0">
                  <a:pos x="connsiteX14547" y="connsiteY14547"/>
                </a:cxn>
                <a:cxn ang="0">
                  <a:pos x="connsiteX14548" y="connsiteY14548"/>
                </a:cxn>
                <a:cxn ang="0">
                  <a:pos x="connsiteX14549" y="connsiteY14549"/>
                </a:cxn>
                <a:cxn ang="0">
                  <a:pos x="connsiteX14550" y="connsiteY14550"/>
                </a:cxn>
                <a:cxn ang="0">
                  <a:pos x="connsiteX14551" y="connsiteY14551"/>
                </a:cxn>
                <a:cxn ang="0">
                  <a:pos x="connsiteX14552" y="connsiteY14552"/>
                </a:cxn>
                <a:cxn ang="0">
                  <a:pos x="connsiteX14553" y="connsiteY14553"/>
                </a:cxn>
                <a:cxn ang="0">
                  <a:pos x="connsiteX14554" y="connsiteY14554"/>
                </a:cxn>
                <a:cxn ang="0">
                  <a:pos x="connsiteX14555" y="connsiteY14555"/>
                </a:cxn>
                <a:cxn ang="0">
                  <a:pos x="connsiteX14556" y="connsiteY14556"/>
                </a:cxn>
                <a:cxn ang="0">
                  <a:pos x="connsiteX14557" y="connsiteY14557"/>
                </a:cxn>
                <a:cxn ang="0">
                  <a:pos x="connsiteX14558" y="connsiteY14558"/>
                </a:cxn>
                <a:cxn ang="0">
                  <a:pos x="connsiteX14559" y="connsiteY14559"/>
                </a:cxn>
                <a:cxn ang="0">
                  <a:pos x="connsiteX14560" y="connsiteY14560"/>
                </a:cxn>
                <a:cxn ang="0">
                  <a:pos x="connsiteX14561" y="connsiteY14561"/>
                </a:cxn>
                <a:cxn ang="0">
                  <a:pos x="connsiteX14562" y="connsiteY14562"/>
                </a:cxn>
                <a:cxn ang="0">
                  <a:pos x="connsiteX14563" y="connsiteY14563"/>
                </a:cxn>
                <a:cxn ang="0">
                  <a:pos x="connsiteX14564" y="connsiteY14564"/>
                </a:cxn>
                <a:cxn ang="0">
                  <a:pos x="connsiteX14565" y="connsiteY14565"/>
                </a:cxn>
                <a:cxn ang="0">
                  <a:pos x="connsiteX14566" y="connsiteY14566"/>
                </a:cxn>
                <a:cxn ang="0">
                  <a:pos x="connsiteX14567" y="connsiteY14567"/>
                </a:cxn>
                <a:cxn ang="0">
                  <a:pos x="connsiteX14568" y="connsiteY14568"/>
                </a:cxn>
                <a:cxn ang="0">
                  <a:pos x="connsiteX14569" y="connsiteY14569"/>
                </a:cxn>
                <a:cxn ang="0">
                  <a:pos x="connsiteX14570" y="connsiteY14570"/>
                </a:cxn>
                <a:cxn ang="0">
                  <a:pos x="connsiteX14571" y="connsiteY14571"/>
                </a:cxn>
                <a:cxn ang="0">
                  <a:pos x="connsiteX14572" y="connsiteY14572"/>
                </a:cxn>
                <a:cxn ang="0">
                  <a:pos x="connsiteX14573" y="connsiteY14573"/>
                </a:cxn>
                <a:cxn ang="0">
                  <a:pos x="connsiteX14574" y="connsiteY14574"/>
                </a:cxn>
                <a:cxn ang="0">
                  <a:pos x="connsiteX14575" y="connsiteY14575"/>
                </a:cxn>
                <a:cxn ang="0">
                  <a:pos x="connsiteX14576" y="connsiteY14576"/>
                </a:cxn>
                <a:cxn ang="0">
                  <a:pos x="connsiteX14577" y="connsiteY14577"/>
                </a:cxn>
                <a:cxn ang="0">
                  <a:pos x="connsiteX14578" y="connsiteY14578"/>
                </a:cxn>
                <a:cxn ang="0">
                  <a:pos x="connsiteX14579" y="connsiteY14579"/>
                </a:cxn>
                <a:cxn ang="0">
                  <a:pos x="connsiteX14580" y="connsiteY14580"/>
                </a:cxn>
                <a:cxn ang="0">
                  <a:pos x="connsiteX14581" y="connsiteY14581"/>
                </a:cxn>
                <a:cxn ang="0">
                  <a:pos x="connsiteX14582" y="connsiteY14582"/>
                </a:cxn>
                <a:cxn ang="0">
                  <a:pos x="connsiteX14583" y="connsiteY14583"/>
                </a:cxn>
                <a:cxn ang="0">
                  <a:pos x="connsiteX14584" y="connsiteY14584"/>
                </a:cxn>
                <a:cxn ang="0">
                  <a:pos x="connsiteX14585" y="connsiteY14585"/>
                </a:cxn>
                <a:cxn ang="0">
                  <a:pos x="connsiteX14586" y="connsiteY14586"/>
                </a:cxn>
                <a:cxn ang="0">
                  <a:pos x="connsiteX14587" y="connsiteY14587"/>
                </a:cxn>
                <a:cxn ang="0">
                  <a:pos x="connsiteX14588" y="connsiteY14588"/>
                </a:cxn>
                <a:cxn ang="0">
                  <a:pos x="connsiteX14589" y="connsiteY14589"/>
                </a:cxn>
                <a:cxn ang="0">
                  <a:pos x="connsiteX14590" y="connsiteY14590"/>
                </a:cxn>
                <a:cxn ang="0">
                  <a:pos x="connsiteX14591" y="connsiteY14591"/>
                </a:cxn>
                <a:cxn ang="0">
                  <a:pos x="connsiteX14592" y="connsiteY14592"/>
                </a:cxn>
                <a:cxn ang="0">
                  <a:pos x="connsiteX14593" y="connsiteY14593"/>
                </a:cxn>
                <a:cxn ang="0">
                  <a:pos x="connsiteX14594" y="connsiteY14594"/>
                </a:cxn>
                <a:cxn ang="0">
                  <a:pos x="connsiteX14595" y="connsiteY14595"/>
                </a:cxn>
                <a:cxn ang="0">
                  <a:pos x="connsiteX14596" y="connsiteY14596"/>
                </a:cxn>
                <a:cxn ang="0">
                  <a:pos x="connsiteX14597" y="connsiteY14597"/>
                </a:cxn>
                <a:cxn ang="0">
                  <a:pos x="connsiteX14598" y="connsiteY14598"/>
                </a:cxn>
                <a:cxn ang="0">
                  <a:pos x="connsiteX14599" y="connsiteY14599"/>
                </a:cxn>
                <a:cxn ang="0">
                  <a:pos x="connsiteX14600" y="connsiteY14600"/>
                </a:cxn>
                <a:cxn ang="0">
                  <a:pos x="connsiteX14601" y="connsiteY14601"/>
                </a:cxn>
                <a:cxn ang="0">
                  <a:pos x="connsiteX14602" y="connsiteY14602"/>
                </a:cxn>
                <a:cxn ang="0">
                  <a:pos x="connsiteX14603" y="connsiteY14603"/>
                </a:cxn>
                <a:cxn ang="0">
                  <a:pos x="connsiteX14604" y="connsiteY14604"/>
                </a:cxn>
                <a:cxn ang="0">
                  <a:pos x="connsiteX14605" y="connsiteY14605"/>
                </a:cxn>
                <a:cxn ang="0">
                  <a:pos x="connsiteX14606" y="connsiteY14606"/>
                </a:cxn>
                <a:cxn ang="0">
                  <a:pos x="connsiteX14607" y="connsiteY14607"/>
                </a:cxn>
                <a:cxn ang="0">
                  <a:pos x="connsiteX14608" y="connsiteY14608"/>
                </a:cxn>
                <a:cxn ang="0">
                  <a:pos x="connsiteX14609" y="connsiteY14609"/>
                </a:cxn>
                <a:cxn ang="0">
                  <a:pos x="connsiteX14610" y="connsiteY14610"/>
                </a:cxn>
                <a:cxn ang="0">
                  <a:pos x="connsiteX14611" y="connsiteY14611"/>
                </a:cxn>
                <a:cxn ang="0">
                  <a:pos x="connsiteX14612" y="connsiteY14612"/>
                </a:cxn>
                <a:cxn ang="0">
                  <a:pos x="connsiteX14613" y="connsiteY14613"/>
                </a:cxn>
                <a:cxn ang="0">
                  <a:pos x="connsiteX14614" y="connsiteY14614"/>
                </a:cxn>
                <a:cxn ang="0">
                  <a:pos x="connsiteX14615" y="connsiteY14615"/>
                </a:cxn>
                <a:cxn ang="0">
                  <a:pos x="connsiteX14616" y="connsiteY14616"/>
                </a:cxn>
                <a:cxn ang="0">
                  <a:pos x="connsiteX14617" y="connsiteY14617"/>
                </a:cxn>
                <a:cxn ang="0">
                  <a:pos x="connsiteX14618" y="connsiteY14618"/>
                </a:cxn>
                <a:cxn ang="0">
                  <a:pos x="connsiteX14619" y="connsiteY14619"/>
                </a:cxn>
                <a:cxn ang="0">
                  <a:pos x="connsiteX14620" y="connsiteY14620"/>
                </a:cxn>
                <a:cxn ang="0">
                  <a:pos x="connsiteX14621" y="connsiteY14621"/>
                </a:cxn>
                <a:cxn ang="0">
                  <a:pos x="connsiteX14622" y="connsiteY14622"/>
                </a:cxn>
                <a:cxn ang="0">
                  <a:pos x="connsiteX14623" y="connsiteY14623"/>
                </a:cxn>
                <a:cxn ang="0">
                  <a:pos x="connsiteX14624" y="connsiteY14624"/>
                </a:cxn>
                <a:cxn ang="0">
                  <a:pos x="connsiteX14625" y="connsiteY14625"/>
                </a:cxn>
                <a:cxn ang="0">
                  <a:pos x="connsiteX14626" y="connsiteY14626"/>
                </a:cxn>
                <a:cxn ang="0">
                  <a:pos x="connsiteX14627" y="connsiteY14627"/>
                </a:cxn>
                <a:cxn ang="0">
                  <a:pos x="connsiteX14628" y="connsiteY14628"/>
                </a:cxn>
                <a:cxn ang="0">
                  <a:pos x="connsiteX14629" y="connsiteY14629"/>
                </a:cxn>
                <a:cxn ang="0">
                  <a:pos x="connsiteX14630" y="connsiteY14630"/>
                </a:cxn>
                <a:cxn ang="0">
                  <a:pos x="connsiteX14631" y="connsiteY14631"/>
                </a:cxn>
                <a:cxn ang="0">
                  <a:pos x="connsiteX14632" y="connsiteY14632"/>
                </a:cxn>
                <a:cxn ang="0">
                  <a:pos x="connsiteX14633" y="connsiteY14633"/>
                </a:cxn>
                <a:cxn ang="0">
                  <a:pos x="connsiteX14634" y="connsiteY14634"/>
                </a:cxn>
                <a:cxn ang="0">
                  <a:pos x="connsiteX14635" y="connsiteY14635"/>
                </a:cxn>
                <a:cxn ang="0">
                  <a:pos x="connsiteX14636" y="connsiteY14636"/>
                </a:cxn>
                <a:cxn ang="0">
                  <a:pos x="connsiteX14637" y="connsiteY14637"/>
                </a:cxn>
                <a:cxn ang="0">
                  <a:pos x="connsiteX14638" y="connsiteY14638"/>
                </a:cxn>
                <a:cxn ang="0">
                  <a:pos x="connsiteX14639" y="connsiteY14639"/>
                </a:cxn>
                <a:cxn ang="0">
                  <a:pos x="connsiteX14640" y="connsiteY14640"/>
                </a:cxn>
                <a:cxn ang="0">
                  <a:pos x="connsiteX14641" y="connsiteY14641"/>
                </a:cxn>
                <a:cxn ang="0">
                  <a:pos x="connsiteX14642" y="connsiteY14642"/>
                </a:cxn>
                <a:cxn ang="0">
                  <a:pos x="connsiteX14643" y="connsiteY14643"/>
                </a:cxn>
                <a:cxn ang="0">
                  <a:pos x="connsiteX14644" y="connsiteY14644"/>
                </a:cxn>
                <a:cxn ang="0">
                  <a:pos x="connsiteX14645" y="connsiteY14645"/>
                </a:cxn>
                <a:cxn ang="0">
                  <a:pos x="connsiteX14646" y="connsiteY14646"/>
                </a:cxn>
                <a:cxn ang="0">
                  <a:pos x="connsiteX14647" y="connsiteY14647"/>
                </a:cxn>
                <a:cxn ang="0">
                  <a:pos x="connsiteX14648" y="connsiteY14648"/>
                </a:cxn>
                <a:cxn ang="0">
                  <a:pos x="connsiteX14649" y="connsiteY14649"/>
                </a:cxn>
                <a:cxn ang="0">
                  <a:pos x="connsiteX14650" y="connsiteY14650"/>
                </a:cxn>
                <a:cxn ang="0">
                  <a:pos x="connsiteX14651" y="connsiteY14651"/>
                </a:cxn>
                <a:cxn ang="0">
                  <a:pos x="connsiteX14652" y="connsiteY14652"/>
                </a:cxn>
                <a:cxn ang="0">
                  <a:pos x="connsiteX14653" y="connsiteY14653"/>
                </a:cxn>
                <a:cxn ang="0">
                  <a:pos x="connsiteX14654" y="connsiteY14654"/>
                </a:cxn>
                <a:cxn ang="0">
                  <a:pos x="connsiteX14655" y="connsiteY14655"/>
                </a:cxn>
                <a:cxn ang="0">
                  <a:pos x="connsiteX14656" y="connsiteY14656"/>
                </a:cxn>
                <a:cxn ang="0">
                  <a:pos x="connsiteX14657" y="connsiteY14657"/>
                </a:cxn>
                <a:cxn ang="0">
                  <a:pos x="connsiteX14658" y="connsiteY14658"/>
                </a:cxn>
                <a:cxn ang="0">
                  <a:pos x="connsiteX14659" y="connsiteY14659"/>
                </a:cxn>
                <a:cxn ang="0">
                  <a:pos x="connsiteX14660" y="connsiteY14660"/>
                </a:cxn>
                <a:cxn ang="0">
                  <a:pos x="connsiteX14661" y="connsiteY14661"/>
                </a:cxn>
                <a:cxn ang="0">
                  <a:pos x="connsiteX14662" y="connsiteY14662"/>
                </a:cxn>
                <a:cxn ang="0">
                  <a:pos x="connsiteX14663" y="connsiteY14663"/>
                </a:cxn>
                <a:cxn ang="0">
                  <a:pos x="connsiteX14664" y="connsiteY14664"/>
                </a:cxn>
                <a:cxn ang="0">
                  <a:pos x="connsiteX14665" y="connsiteY14665"/>
                </a:cxn>
                <a:cxn ang="0">
                  <a:pos x="connsiteX14666" y="connsiteY14666"/>
                </a:cxn>
                <a:cxn ang="0">
                  <a:pos x="connsiteX14667" y="connsiteY14667"/>
                </a:cxn>
                <a:cxn ang="0">
                  <a:pos x="connsiteX14668" y="connsiteY14668"/>
                </a:cxn>
                <a:cxn ang="0">
                  <a:pos x="connsiteX14669" y="connsiteY14669"/>
                </a:cxn>
                <a:cxn ang="0">
                  <a:pos x="connsiteX14670" y="connsiteY14670"/>
                </a:cxn>
                <a:cxn ang="0">
                  <a:pos x="connsiteX14671" y="connsiteY14671"/>
                </a:cxn>
                <a:cxn ang="0">
                  <a:pos x="connsiteX14672" y="connsiteY14672"/>
                </a:cxn>
                <a:cxn ang="0">
                  <a:pos x="connsiteX14673" y="connsiteY14673"/>
                </a:cxn>
                <a:cxn ang="0">
                  <a:pos x="connsiteX14674" y="connsiteY14674"/>
                </a:cxn>
                <a:cxn ang="0">
                  <a:pos x="connsiteX14675" y="connsiteY14675"/>
                </a:cxn>
                <a:cxn ang="0">
                  <a:pos x="connsiteX14676" y="connsiteY14676"/>
                </a:cxn>
                <a:cxn ang="0">
                  <a:pos x="connsiteX14677" y="connsiteY14677"/>
                </a:cxn>
                <a:cxn ang="0">
                  <a:pos x="connsiteX14678" y="connsiteY14678"/>
                </a:cxn>
                <a:cxn ang="0">
                  <a:pos x="connsiteX14679" y="connsiteY14679"/>
                </a:cxn>
                <a:cxn ang="0">
                  <a:pos x="connsiteX14680" y="connsiteY14680"/>
                </a:cxn>
                <a:cxn ang="0">
                  <a:pos x="connsiteX14681" y="connsiteY14681"/>
                </a:cxn>
                <a:cxn ang="0">
                  <a:pos x="connsiteX14682" y="connsiteY14682"/>
                </a:cxn>
                <a:cxn ang="0">
                  <a:pos x="connsiteX14683" y="connsiteY14683"/>
                </a:cxn>
                <a:cxn ang="0">
                  <a:pos x="connsiteX14684" y="connsiteY14684"/>
                </a:cxn>
                <a:cxn ang="0">
                  <a:pos x="connsiteX14685" y="connsiteY14685"/>
                </a:cxn>
                <a:cxn ang="0">
                  <a:pos x="connsiteX14686" y="connsiteY14686"/>
                </a:cxn>
                <a:cxn ang="0">
                  <a:pos x="connsiteX14687" y="connsiteY14687"/>
                </a:cxn>
                <a:cxn ang="0">
                  <a:pos x="connsiteX14688" y="connsiteY14688"/>
                </a:cxn>
                <a:cxn ang="0">
                  <a:pos x="connsiteX14689" y="connsiteY14689"/>
                </a:cxn>
                <a:cxn ang="0">
                  <a:pos x="connsiteX14690" y="connsiteY14690"/>
                </a:cxn>
                <a:cxn ang="0">
                  <a:pos x="connsiteX14691" y="connsiteY14691"/>
                </a:cxn>
                <a:cxn ang="0">
                  <a:pos x="connsiteX14692" y="connsiteY14692"/>
                </a:cxn>
                <a:cxn ang="0">
                  <a:pos x="connsiteX14693" y="connsiteY14693"/>
                </a:cxn>
                <a:cxn ang="0">
                  <a:pos x="connsiteX14694" y="connsiteY14694"/>
                </a:cxn>
                <a:cxn ang="0">
                  <a:pos x="connsiteX14695" y="connsiteY14695"/>
                </a:cxn>
                <a:cxn ang="0">
                  <a:pos x="connsiteX14696" y="connsiteY14696"/>
                </a:cxn>
                <a:cxn ang="0">
                  <a:pos x="connsiteX14697" y="connsiteY14697"/>
                </a:cxn>
                <a:cxn ang="0">
                  <a:pos x="connsiteX14698" y="connsiteY14698"/>
                </a:cxn>
                <a:cxn ang="0">
                  <a:pos x="connsiteX14699" y="connsiteY14699"/>
                </a:cxn>
                <a:cxn ang="0">
                  <a:pos x="connsiteX14700" y="connsiteY14700"/>
                </a:cxn>
                <a:cxn ang="0">
                  <a:pos x="connsiteX14701" y="connsiteY14701"/>
                </a:cxn>
                <a:cxn ang="0">
                  <a:pos x="connsiteX14702" y="connsiteY14702"/>
                </a:cxn>
                <a:cxn ang="0">
                  <a:pos x="connsiteX14703" y="connsiteY14703"/>
                </a:cxn>
                <a:cxn ang="0">
                  <a:pos x="connsiteX14704" y="connsiteY14704"/>
                </a:cxn>
                <a:cxn ang="0">
                  <a:pos x="connsiteX14705" y="connsiteY14705"/>
                </a:cxn>
                <a:cxn ang="0">
                  <a:pos x="connsiteX14706" y="connsiteY14706"/>
                </a:cxn>
                <a:cxn ang="0">
                  <a:pos x="connsiteX14707" y="connsiteY14707"/>
                </a:cxn>
                <a:cxn ang="0">
                  <a:pos x="connsiteX14708" y="connsiteY14708"/>
                </a:cxn>
                <a:cxn ang="0">
                  <a:pos x="connsiteX14709" y="connsiteY14709"/>
                </a:cxn>
                <a:cxn ang="0">
                  <a:pos x="connsiteX14710" y="connsiteY14710"/>
                </a:cxn>
                <a:cxn ang="0">
                  <a:pos x="connsiteX14711" y="connsiteY14711"/>
                </a:cxn>
                <a:cxn ang="0">
                  <a:pos x="connsiteX14712" y="connsiteY14712"/>
                </a:cxn>
                <a:cxn ang="0">
                  <a:pos x="connsiteX14713" y="connsiteY14713"/>
                </a:cxn>
                <a:cxn ang="0">
                  <a:pos x="connsiteX14714" y="connsiteY14714"/>
                </a:cxn>
                <a:cxn ang="0">
                  <a:pos x="connsiteX14715" y="connsiteY14715"/>
                </a:cxn>
                <a:cxn ang="0">
                  <a:pos x="connsiteX14716" y="connsiteY14716"/>
                </a:cxn>
                <a:cxn ang="0">
                  <a:pos x="connsiteX14717" y="connsiteY14717"/>
                </a:cxn>
                <a:cxn ang="0">
                  <a:pos x="connsiteX14718" y="connsiteY14718"/>
                </a:cxn>
                <a:cxn ang="0">
                  <a:pos x="connsiteX14719" y="connsiteY14719"/>
                </a:cxn>
                <a:cxn ang="0">
                  <a:pos x="connsiteX14720" y="connsiteY14720"/>
                </a:cxn>
                <a:cxn ang="0">
                  <a:pos x="connsiteX14721" y="connsiteY14721"/>
                </a:cxn>
                <a:cxn ang="0">
                  <a:pos x="connsiteX14722" y="connsiteY14722"/>
                </a:cxn>
                <a:cxn ang="0">
                  <a:pos x="connsiteX14723" y="connsiteY14723"/>
                </a:cxn>
                <a:cxn ang="0">
                  <a:pos x="connsiteX14724" y="connsiteY14724"/>
                </a:cxn>
                <a:cxn ang="0">
                  <a:pos x="connsiteX14725" y="connsiteY14725"/>
                </a:cxn>
                <a:cxn ang="0">
                  <a:pos x="connsiteX14726" y="connsiteY14726"/>
                </a:cxn>
                <a:cxn ang="0">
                  <a:pos x="connsiteX14727" y="connsiteY14727"/>
                </a:cxn>
                <a:cxn ang="0">
                  <a:pos x="connsiteX14728" y="connsiteY14728"/>
                </a:cxn>
                <a:cxn ang="0">
                  <a:pos x="connsiteX14729" y="connsiteY14729"/>
                </a:cxn>
                <a:cxn ang="0">
                  <a:pos x="connsiteX14730" y="connsiteY14730"/>
                </a:cxn>
                <a:cxn ang="0">
                  <a:pos x="connsiteX14731" y="connsiteY14731"/>
                </a:cxn>
                <a:cxn ang="0">
                  <a:pos x="connsiteX14732" y="connsiteY14732"/>
                </a:cxn>
                <a:cxn ang="0">
                  <a:pos x="connsiteX14733" y="connsiteY14733"/>
                </a:cxn>
                <a:cxn ang="0">
                  <a:pos x="connsiteX14734" y="connsiteY14734"/>
                </a:cxn>
                <a:cxn ang="0">
                  <a:pos x="connsiteX14735" y="connsiteY14735"/>
                </a:cxn>
                <a:cxn ang="0">
                  <a:pos x="connsiteX14736" y="connsiteY14736"/>
                </a:cxn>
                <a:cxn ang="0">
                  <a:pos x="connsiteX14737" y="connsiteY14737"/>
                </a:cxn>
                <a:cxn ang="0">
                  <a:pos x="connsiteX14738" y="connsiteY14738"/>
                </a:cxn>
                <a:cxn ang="0">
                  <a:pos x="connsiteX14739" y="connsiteY14739"/>
                </a:cxn>
                <a:cxn ang="0">
                  <a:pos x="connsiteX14740" y="connsiteY14740"/>
                </a:cxn>
                <a:cxn ang="0">
                  <a:pos x="connsiteX14741" y="connsiteY14741"/>
                </a:cxn>
                <a:cxn ang="0">
                  <a:pos x="connsiteX14742" y="connsiteY14742"/>
                </a:cxn>
                <a:cxn ang="0">
                  <a:pos x="connsiteX14743" y="connsiteY14743"/>
                </a:cxn>
                <a:cxn ang="0">
                  <a:pos x="connsiteX14744" y="connsiteY14744"/>
                </a:cxn>
                <a:cxn ang="0">
                  <a:pos x="connsiteX14745" y="connsiteY14745"/>
                </a:cxn>
                <a:cxn ang="0">
                  <a:pos x="connsiteX14746" y="connsiteY14746"/>
                </a:cxn>
                <a:cxn ang="0">
                  <a:pos x="connsiteX14747" y="connsiteY14747"/>
                </a:cxn>
                <a:cxn ang="0">
                  <a:pos x="connsiteX14748" y="connsiteY14748"/>
                </a:cxn>
                <a:cxn ang="0">
                  <a:pos x="connsiteX14749" y="connsiteY14749"/>
                </a:cxn>
                <a:cxn ang="0">
                  <a:pos x="connsiteX14750" y="connsiteY14750"/>
                </a:cxn>
                <a:cxn ang="0">
                  <a:pos x="connsiteX14751" y="connsiteY14751"/>
                </a:cxn>
                <a:cxn ang="0">
                  <a:pos x="connsiteX14752" y="connsiteY14752"/>
                </a:cxn>
                <a:cxn ang="0">
                  <a:pos x="connsiteX14753" y="connsiteY14753"/>
                </a:cxn>
                <a:cxn ang="0">
                  <a:pos x="connsiteX14754" y="connsiteY14754"/>
                </a:cxn>
                <a:cxn ang="0">
                  <a:pos x="connsiteX14755" y="connsiteY14755"/>
                </a:cxn>
                <a:cxn ang="0">
                  <a:pos x="connsiteX14756" y="connsiteY14756"/>
                </a:cxn>
                <a:cxn ang="0">
                  <a:pos x="connsiteX14757" y="connsiteY14757"/>
                </a:cxn>
                <a:cxn ang="0">
                  <a:pos x="connsiteX14758" y="connsiteY14758"/>
                </a:cxn>
                <a:cxn ang="0">
                  <a:pos x="connsiteX14759" y="connsiteY14759"/>
                </a:cxn>
                <a:cxn ang="0">
                  <a:pos x="connsiteX14760" y="connsiteY14760"/>
                </a:cxn>
                <a:cxn ang="0">
                  <a:pos x="connsiteX14761" y="connsiteY14761"/>
                </a:cxn>
                <a:cxn ang="0">
                  <a:pos x="connsiteX14762" y="connsiteY14762"/>
                </a:cxn>
                <a:cxn ang="0">
                  <a:pos x="connsiteX14763" y="connsiteY14763"/>
                </a:cxn>
                <a:cxn ang="0">
                  <a:pos x="connsiteX14764" y="connsiteY14764"/>
                </a:cxn>
                <a:cxn ang="0">
                  <a:pos x="connsiteX14765" y="connsiteY14765"/>
                </a:cxn>
                <a:cxn ang="0">
                  <a:pos x="connsiteX14766" y="connsiteY14766"/>
                </a:cxn>
                <a:cxn ang="0">
                  <a:pos x="connsiteX14767" y="connsiteY14767"/>
                </a:cxn>
                <a:cxn ang="0">
                  <a:pos x="connsiteX14768" y="connsiteY14768"/>
                </a:cxn>
                <a:cxn ang="0">
                  <a:pos x="connsiteX14769" y="connsiteY14769"/>
                </a:cxn>
                <a:cxn ang="0">
                  <a:pos x="connsiteX14770" y="connsiteY14770"/>
                </a:cxn>
                <a:cxn ang="0">
                  <a:pos x="connsiteX14771" y="connsiteY14771"/>
                </a:cxn>
                <a:cxn ang="0">
                  <a:pos x="connsiteX14772" y="connsiteY14772"/>
                </a:cxn>
                <a:cxn ang="0">
                  <a:pos x="connsiteX14773" y="connsiteY14773"/>
                </a:cxn>
                <a:cxn ang="0">
                  <a:pos x="connsiteX14774" y="connsiteY14774"/>
                </a:cxn>
                <a:cxn ang="0">
                  <a:pos x="connsiteX14775" y="connsiteY14775"/>
                </a:cxn>
                <a:cxn ang="0">
                  <a:pos x="connsiteX14776" y="connsiteY14776"/>
                </a:cxn>
                <a:cxn ang="0">
                  <a:pos x="connsiteX14777" y="connsiteY14777"/>
                </a:cxn>
                <a:cxn ang="0">
                  <a:pos x="connsiteX14778" y="connsiteY14778"/>
                </a:cxn>
                <a:cxn ang="0">
                  <a:pos x="connsiteX14779" y="connsiteY14779"/>
                </a:cxn>
                <a:cxn ang="0">
                  <a:pos x="connsiteX14780" y="connsiteY14780"/>
                </a:cxn>
                <a:cxn ang="0">
                  <a:pos x="connsiteX14781" y="connsiteY14781"/>
                </a:cxn>
                <a:cxn ang="0">
                  <a:pos x="connsiteX14782" y="connsiteY14782"/>
                </a:cxn>
                <a:cxn ang="0">
                  <a:pos x="connsiteX14783" y="connsiteY14783"/>
                </a:cxn>
                <a:cxn ang="0">
                  <a:pos x="connsiteX14784" y="connsiteY14784"/>
                </a:cxn>
                <a:cxn ang="0">
                  <a:pos x="connsiteX14785" y="connsiteY14785"/>
                </a:cxn>
                <a:cxn ang="0">
                  <a:pos x="connsiteX14786" y="connsiteY14786"/>
                </a:cxn>
                <a:cxn ang="0">
                  <a:pos x="connsiteX14787" y="connsiteY14787"/>
                </a:cxn>
                <a:cxn ang="0">
                  <a:pos x="connsiteX14788" y="connsiteY14788"/>
                </a:cxn>
                <a:cxn ang="0">
                  <a:pos x="connsiteX14789" y="connsiteY14789"/>
                </a:cxn>
                <a:cxn ang="0">
                  <a:pos x="connsiteX14790" y="connsiteY14790"/>
                </a:cxn>
                <a:cxn ang="0">
                  <a:pos x="connsiteX14791" y="connsiteY14791"/>
                </a:cxn>
                <a:cxn ang="0">
                  <a:pos x="connsiteX14792" y="connsiteY14792"/>
                </a:cxn>
                <a:cxn ang="0">
                  <a:pos x="connsiteX14793" y="connsiteY14793"/>
                </a:cxn>
                <a:cxn ang="0">
                  <a:pos x="connsiteX14794" y="connsiteY14794"/>
                </a:cxn>
                <a:cxn ang="0">
                  <a:pos x="connsiteX14795" y="connsiteY14795"/>
                </a:cxn>
                <a:cxn ang="0">
                  <a:pos x="connsiteX14796" y="connsiteY14796"/>
                </a:cxn>
                <a:cxn ang="0">
                  <a:pos x="connsiteX14797" y="connsiteY14797"/>
                </a:cxn>
                <a:cxn ang="0">
                  <a:pos x="connsiteX14798" y="connsiteY14798"/>
                </a:cxn>
                <a:cxn ang="0">
                  <a:pos x="connsiteX14799" y="connsiteY14799"/>
                </a:cxn>
                <a:cxn ang="0">
                  <a:pos x="connsiteX14800" y="connsiteY14800"/>
                </a:cxn>
                <a:cxn ang="0">
                  <a:pos x="connsiteX14801" y="connsiteY14801"/>
                </a:cxn>
                <a:cxn ang="0">
                  <a:pos x="connsiteX14802" y="connsiteY14802"/>
                </a:cxn>
                <a:cxn ang="0">
                  <a:pos x="connsiteX14803" y="connsiteY14803"/>
                </a:cxn>
                <a:cxn ang="0">
                  <a:pos x="connsiteX14804" y="connsiteY14804"/>
                </a:cxn>
                <a:cxn ang="0">
                  <a:pos x="connsiteX14805" y="connsiteY14805"/>
                </a:cxn>
                <a:cxn ang="0">
                  <a:pos x="connsiteX14806" y="connsiteY14806"/>
                </a:cxn>
                <a:cxn ang="0">
                  <a:pos x="connsiteX14807" y="connsiteY14807"/>
                </a:cxn>
                <a:cxn ang="0">
                  <a:pos x="connsiteX14808" y="connsiteY14808"/>
                </a:cxn>
                <a:cxn ang="0">
                  <a:pos x="connsiteX14809" y="connsiteY14809"/>
                </a:cxn>
                <a:cxn ang="0">
                  <a:pos x="connsiteX14810" y="connsiteY14810"/>
                </a:cxn>
                <a:cxn ang="0">
                  <a:pos x="connsiteX14811" y="connsiteY14811"/>
                </a:cxn>
                <a:cxn ang="0">
                  <a:pos x="connsiteX14812" y="connsiteY14812"/>
                </a:cxn>
                <a:cxn ang="0">
                  <a:pos x="connsiteX14813" y="connsiteY14813"/>
                </a:cxn>
                <a:cxn ang="0">
                  <a:pos x="connsiteX14814" y="connsiteY14814"/>
                </a:cxn>
                <a:cxn ang="0">
                  <a:pos x="connsiteX14815" y="connsiteY14815"/>
                </a:cxn>
                <a:cxn ang="0">
                  <a:pos x="connsiteX14816" y="connsiteY14816"/>
                </a:cxn>
                <a:cxn ang="0">
                  <a:pos x="connsiteX14817" y="connsiteY14817"/>
                </a:cxn>
                <a:cxn ang="0">
                  <a:pos x="connsiteX14818" y="connsiteY14818"/>
                </a:cxn>
                <a:cxn ang="0">
                  <a:pos x="connsiteX14819" y="connsiteY14819"/>
                </a:cxn>
                <a:cxn ang="0">
                  <a:pos x="connsiteX14820" y="connsiteY14820"/>
                </a:cxn>
                <a:cxn ang="0">
                  <a:pos x="connsiteX14821" y="connsiteY14821"/>
                </a:cxn>
                <a:cxn ang="0">
                  <a:pos x="connsiteX14822" y="connsiteY14822"/>
                </a:cxn>
                <a:cxn ang="0">
                  <a:pos x="connsiteX14823" y="connsiteY14823"/>
                </a:cxn>
                <a:cxn ang="0">
                  <a:pos x="connsiteX14824" y="connsiteY14824"/>
                </a:cxn>
                <a:cxn ang="0">
                  <a:pos x="connsiteX14825" y="connsiteY14825"/>
                </a:cxn>
                <a:cxn ang="0">
                  <a:pos x="connsiteX14826" y="connsiteY14826"/>
                </a:cxn>
                <a:cxn ang="0">
                  <a:pos x="connsiteX14827" y="connsiteY14827"/>
                </a:cxn>
                <a:cxn ang="0">
                  <a:pos x="connsiteX14828" y="connsiteY14828"/>
                </a:cxn>
                <a:cxn ang="0">
                  <a:pos x="connsiteX14829" y="connsiteY14829"/>
                </a:cxn>
                <a:cxn ang="0">
                  <a:pos x="connsiteX14830" y="connsiteY14830"/>
                </a:cxn>
                <a:cxn ang="0">
                  <a:pos x="connsiteX14831" y="connsiteY14831"/>
                </a:cxn>
                <a:cxn ang="0">
                  <a:pos x="connsiteX14832" y="connsiteY14832"/>
                </a:cxn>
                <a:cxn ang="0">
                  <a:pos x="connsiteX14833" y="connsiteY14833"/>
                </a:cxn>
                <a:cxn ang="0">
                  <a:pos x="connsiteX14834" y="connsiteY14834"/>
                </a:cxn>
                <a:cxn ang="0">
                  <a:pos x="connsiteX14835" y="connsiteY14835"/>
                </a:cxn>
                <a:cxn ang="0">
                  <a:pos x="connsiteX14836" y="connsiteY14836"/>
                </a:cxn>
                <a:cxn ang="0">
                  <a:pos x="connsiteX14837" y="connsiteY14837"/>
                </a:cxn>
                <a:cxn ang="0">
                  <a:pos x="connsiteX14838" y="connsiteY14838"/>
                </a:cxn>
                <a:cxn ang="0">
                  <a:pos x="connsiteX14839" y="connsiteY14839"/>
                </a:cxn>
                <a:cxn ang="0">
                  <a:pos x="connsiteX14840" y="connsiteY14840"/>
                </a:cxn>
                <a:cxn ang="0">
                  <a:pos x="connsiteX14841" y="connsiteY14841"/>
                </a:cxn>
                <a:cxn ang="0">
                  <a:pos x="connsiteX14842" y="connsiteY14842"/>
                </a:cxn>
                <a:cxn ang="0">
                  <a:pos x="connsiteX14843" y="connsiteY14843"/>
                </a:cxn>
                <a:cxn ang="0">
                  <a:pos x="connsiteX14844" y="connsiteY14844"/>
                </a:cxn>
                <a:cxn ang="0">
                  <a:pos x="connsiteX14845" y="connsiteY14845"/>
                </a:cxn>
                <a:cxn ang="0">
                  <a:pos x="connsiteX14846" y="connsiteY14846"/>
                </a:cxn>
                <a:cxn ang="0">
                  <a:pos x="connsiteX14847" y="connsiteY14847"/>
                </a:cxn>
                <a:cxn ang="0">
                  <a:pos x="connsiteX14848" y="connsiteY14848"/>
                </a:cxn>
                <a:cxn ang="0">
                  <a:pos x="connsiteX14849" y="connsiteY14849"/>
                </a:cxn>
                <a:cxn ang="0">
                  <a:pos x="connsiteX14850" y="connsiteY14850"/>
                </a:cxn>
                <a:cxn ang="0">
                  <a:pos x="connsiteX14851" y="connsiteY14851"/>
                </a:cxn>
                <a:cxn ang="0">
                  <a:pos x="connsiteX14852" y="connsiteY14852"/>
                </a:cxn>
                <a:cxn ang="0">
                  <a:pos x="connsiteX14853" y="connsiteY14853"/>
                </a:cxn>
                <a:cxn ang="0">
                  <a:pos x="connsiteX14854" y="connsiteY14854"/>
                </a:cxn>
                <a:cxn ang="0">
                  <a:pos x="connsiteX14855" y="connsiteY14855"/>
                </a:cxn>
                <a:cxn ang="0">
                  <a:pos x="connsiteX14856" y="connsiteY14856"/>
                </a:cxn>
                <a:cxn ang="0">
                  <a:pos x="connsiteX14857" y="connsiteY14857"/>
                </a:cxn>
                <a:cxn ang="0">
                  <a:pos x="connsiteX14858" y="connsiteY14858"/>
                </a:cxn>
                <a:cxn ang="0">
                  <a:pos x="connsiteX14859" y="connsiteY14859"/>
                </a:cxn>
                <a:cxn ang="0">
                  <a:pos x="connsiteX14860" y="connsiteY14860"/>
                </a:cxn>
                <a:cxn ang="0">
                  <a:pos x="connsiteX14861" y="connsiteY14861"/>
                </a:cxn>
                <a:cxn ang="0">
                  <a:pos x="connsiteX14862" y="connsiteY14862"/>
                </a:cxn>
                <a:cxn ang="0">
                  <a:pos x="connsiteX14863" y="connsiteY14863"/>
                </a:cxn>
                <a:cxn ang="0">
                  <a:pos x="connsiteX14864" y="connsiteY14864"/>
                </a:cxn>
                <a:cxn ang="0">
                  <a:pos x="connsiteX14865" y="connsiteY14865"/>
                </a:cxn>
                <a:cxn ang="0">
                  <a:pos x="connsiteX14866" y="connsiteY14866"/>
                </a:cxn>
                <a:cxn ang="0">
                  <a:pos x="connsiteX14867" y="connsiteY14867"/>
                </a:cxn>
                <a:cxn ang="0">
                  <a:pos x="connsiteX14868" y="connsiteY14868"/>
                </a:cxn>
                <a:cxn ang="0">
                  <a:pos x="connsiteX14869" y="connsiteY14869"/>
                </a:cxn>
                <a:cxn ang="0">
                  <a:pos x="connsiteX14870" y="connsiteY14870"/>
                </a:cxn>
                <a:cxn ang="0">
                  <a:pos x="connsiteX14871" y="connsiteY14871"/>
                </a:cxn>
                <a:cxn ang="0">
                  <a:pos x="connsiteX14872" y="connsiteY14872"/>
                </a:cxn>
                <a:cxn ang="0">
                  <a:pos x="connsiteX14873" y="connsiteY14873"/>
                </a:cxn>
                <a:cxn ang="0">
                  <a:pos x="connsiteX14874" y="connsiteY14874"/>
                </a:cxn>
                <a:cxn ang="0">
                  <a:pos x="connsiteX14875" y="connsiteY14875"/>
                </a:cxn>
                <a:cxn ang="0">
                  <a:pos x="connsiteX14876" y="connsiteY14876"/>
                </a:cxn>
                <a:cxn ang="0">
                  <a:pos x="connsiteX14877" y="connsiteY14877"/>
                </a:cxn>
                <a:cxn ang="0">
                  <a:pos x="connsiteX14878" y="connsiteY14878"/>
                </a:cxn>
                <a:cxn ang="0">
                  <a:pos x="connsiteX14879" y="connsiteY14879"/>
                </a:cxn>
                <a:cxn ang="0">
                  <a:pos x="connsiteX14880" y="connsiteY14880"/>
                </a:cxn>
                <a:cxn ang="0">
                  <a:pos x="connsiteX14881" y="connsiteY14881"/>
                </a:cxn>
                <a:cxn ang="0">
                  <a:pos x="connsiteX14882" y="connsiteY14882"/>
                </a:cxn>
                <a:cxn ang="0">
                  <a:pos x="connsiteX14883" y="connsiteY14883"/>
                </a:cxn>
                <a:cxn ang="0">
                  <a:pos x="connsiteX14884" y="connsiteY14884"/>
                </a:cxn>
                <a:cxn ang="0">
                  <a:pos x="connsiteX14885" y="connsiteY14885"/>
                </a:cxn>
                <a:cxn ang="0">
                  <a:pos x="connsiteX14886" y="connsiteY14886"/>
                </a:cxn>
                <a:cxn ang="0">
                  <a:pos x="connsiteX14887" y="connsiteY14887"/>
                </a:cxn>
                <a:cxn ang="0">
                  <a:pos x="connsiteX14888" y="connsiteY14888"/>
                </a:cxn>
                <a:cxn ang="0">
                  <a:pos x="connsiteX14889" y="connsiteY14889"/>
                </a:cxn>
                <a:cxn ang="0">
                  <a:pos x="connsiteX14890" y="connsiteY14890"/>
                </a:cxn>
                <a:cxn ang="0">
                  <a:pos x="connsiteX14891" y="connsiteY14891"/>
                </a:cxn>
                <a:cxn ang="0">
                  <a:pos x="connsiteX14892" y="connsiteY14892"/>
                </a:cxn>
                <a:cxn ang="0">
                  <a:pos x="connsiteX14893" y="connsiteY14893"/>
                </a:cxn>
                <a:cxn ang="0">
                  <a:pos x="connsiteX14894" y="connsiteY14894"/>
                </a:cxn>
                <a:cxn ang="0">
                  <a:pos x="connsiteX14895" y="connsiteY14895"/>
                </a:cxn>
                <a:cxn ang="0">
                  <a:pos x="connsiteX14896" y="connsiteY14896"/>
                </a:cxn>
                <a:cxn ang="0">
                  <a:pos x="connsiteX14897" y="connsiteY14897"/>
                </a:cxn>
                <a:cxn ang="0">
                  <a:pos x="connsiteX14898" y="connsiteY14898"/>
                </a:cxn>
                <a:cxn ang="0">
                  <a:pos x="connsiteX14899" y="connsiteY14899"/>
                </a:cxn>
                <a:cxn ang="0">
                  <a:pos x="connsiteX14900" y="connsiteY14900"/>
                </a:cxn>
                <a:cxn ang="0">
                  <a:pos x="connsiteX14901" y="connsiteY14901"/>
                </a:cxn>
                <a:cxn ang="0">
                  <a:pos x="connsiteX14902" y="connsiteY14902"/>
                </a:cxn>
                <a:cxn ang="0">
                  <a:pos x="connsiteX14903" y="connsiteY14903"/>
                </a:cxn>
                <a:cxn ang="0">
                  <a:pos x="connsiteX14904" y="connsiteY14904"/>
                </a:cxn>
                <a:cxn ang="0">
                  <a:pos x="connsiteX14905" y="connsiteY14905"/>
                </a:cxn>
                <a:cxn ang="0">
                  <a:pos x="connsiteX14906" y="connsiteY14906"/>
                </a:cxn>
                <a:cxn ang="0">
                  <a:pos x="connsiteX14907" y="connsiteY14907"/>
                </a:cxn>
                <a:cxn ang="0">
                  <a:pos x="connsiteX14908" y="connsiteY14908"/>
                </a:cxn>
                <a:cxn ang="0">
                  <a:pos x="connsiteX14909" y="connsiteY14909"/>
                </a:cxn>
                <a:cxn ang="0">
                  <a:pos x="connsiteX14910" y="connsiteY14910"/>
                </a:cxn>
                <a:cxn ang="0">
                  <a:pos x="connsiteX14911" y="connsiteY14911"/>
                </a:cxn>
                <a:cxn ang="0">
                  <a:pos x="connsiteX14912" y="connsiteY14912"/>
                </a:cxn>
                <a:cxn ang="0">
                  <a:pos x="connsiteX14913" y="connsiteY14913"/>
                </a:cxn>
                <a:cxn ang="0">
                  <a:pos x="connsiteX14914" y="connsiteY14914"/>
                </a:cxn>
                <a:cxn ang="0">
                  <a:pos x="connsiteX14915" y="connsiteY14915"/>
                </a:cxn>
                <a:cxn ang="0">
                  <a:pos x="connsiteX14916" y="connsiteY14916"/>
                </a:cxn>
                <a:cxn ang="0">
                  <a:pos x="connsiteX14917" y="connsiteY14917"/>
                </a:cxn>
                <a:cxn ang="0">
                  <a:pos x="connsiteX14918" y="connsiteY14918"/>
                </a:cxn>
                <a:cxn ang="0">
                  <a:pos x="connsiteX14919" y="connsiteY14919"/>
                </a:cxn>
                <a:cxn ang="0">
                  <a:pos x="connsiteX14920" y="connsiteY14920"/>
                </a:cxn>
                <a:cxn ang="0">
                  <a:pos x="connsiteX14921" y="connsiteY14921"/>
                </a:cxn>
                <a:cxn ang="0">
                  <a:pos x="connsiteX14922" y="connsiteY14922"/>
                </a:cxn>
                <a:cxn ang="0">
                  <a:pos x="connsiteX14923" y="connsiteY14923"/>
                </a:cxn>
                <a:cxn ang="0">
                  <a:pos x="connsiteX14924" y="connsiteY14924"/>
                </a:cxn>
                <a:cxn ang="0">
                  <a:pos x="connsiteX14925" y="connsiteY14925"/>
                </a:cxn>
                <a:cxn ang="0">
                  <a:pos x="connsiteX14926" y="connsiteY14926"/>
                </a:cxn>
                <a:cxn ang="0">
                  <a:pos x="connsiteX14927" y="connsiteY14927"/>
                </a:cxn>
                <a:cxn ang="0">
                  <a:pos x="connsiteX14928" y="connsiteY14928"/>
                </a:cxn>
                <a:cxn ang="0">
                  <a:pos x="connsiteX14929" y="connsiteY14929"/>
                </a:cxn>
                <a:cxn ang="0">
                  <a:pos x="connsiteX14930" y="connsiteY14930"/>
                </a:cxn>
                <a:cxn ang="0">
                  <a:pos x="connsiteX14931" y="connsiteY14931"/>
                </a:cxn>
                <a:cxn ang="0">
                  <a:pos x="connsiteX14932" y="connsiteY14932"/>
                </a:cxn>
                <a:cxn ang="0">
                  <a:pos x="connsiteX14933" y="connsiteY14933"/>
                </a:cxn>
                <a:cxn ang="0">
                  <a:pos x="connsiteX14934" y="connsiteY14934"/>
                </a:cxn>
                <a:cxn ang="0">
                  <a:pos x="connsiteX14935" y="connsiteY14935"/>
                </a:cxn>
                <a:cxn ang="0">
                  <a:pos x="connsiteX14936" y="connsiteY14936"/>
                </a:cxn>
                <a:cxn ang="0">
                  <a:pos x="connsiteX14937" y="connsiteY14937"/>
                </a:cxn>
                <a:cxn ang="0">
                  <a:pos x="connsiteX14938" y="connsiteY14938"/>
                </a:cxn>
                <a:cxn ang="0">
                  <a:pos x="connsiteX14939" y="connsiteY14939"/>
                </a:cxn>
                <a:cxn ang="0">
                  <a:pos x="connsiteX14940" y="connsiteY14940"/>
                </a:cxn>
                <a:cxn ang="0">
                  <a:pos x="connsiteX14941" y="connsiteY14941"/>
                </a:cxn>
                <a:cxn ang="0">
                  <a:pos x="connsiteX14942" y="connsiteY14942"/>
                </a:cxn>
                <a:cxn ang="0">
                  <a:pos x="connsiteX14943" y="connsiteY14943"/>
                </a:cxn>
                <a:cxn ang="0">
                  <a:pos x="connsiteX14944" y="connsiteY14944"/>
                </a:cxn>
                <a:cxn ang="0">
                  <a:pos x="connsiteX14945" y="connsiteY14945"/>
                </a:cxn>
                <a:cxn ang="0">
                  <a:pos x="connsiteX14946" y="connsiteY14946"/>
                </a:cxn>
                <a:cxn ang="0">
                  <a:pos x="connsiteX14947" y="connsiteY14947"/>
                </a:cxn>
                <a:cxn ang="0">
                  <a:pos x="connsiteX14948" y="connsiteY14948"/>
                </a:cxn>
                <a:cxn ang="0">
                  <a:pos x="connsiteX14949" y="connsiteY14949"/>
                </a:cxn>
                <a:cxn ang="0">
                  <a:pos x="connsiteX14950" y="connsiteY14950"/>
                </a:cxn>
                <a:cxn ang="0">
                  <a:pos x="connsiteX14951" y="connsiteY14951"/>
                </a:cxn>
                <a:cxn ang="0">
                  <a:pos x="connsiteX14952" y="connsiteY14952"/>
                </a:cxn>
                <a:cxn ang="0">
                  <a:pos x="connsiteX14953" y="connsiteY14953"/>
                </a:cxn>
                <a:cxn ang="0">
                  <a:pos x="connsiteX14954" y="connsiteY14954"/>
                </a:cxn>
                <a:cxn ang="0">
                  <a:pos x="connsiteX14955" y="connsiteY14955"/>
                </a:cxn>
                <a:cxn ang="0">
                  <a:pos x="connsiteX14956" y="connsiteY14956"/>
                </a:cxn>
                <a:cxn ang="0">
                  <a:pos x="connsiteX14957" y="connsiteY14957"/>
                </a:cxn>
                <a:cxn ang="0">
                  <a:pos x="connsiteX14958" y="connsiteY14958"/>
                </a:cxn>
                <a:cxn ang="0">
                  <a:pos x="connsiteX14959" y="connsiteY14959"/>
                </a:cxn>
                <a:cxn ang="0">
                  <a:pos x="connsiteX14960" y="connsiteY14960"/>
                </a:cxn>
                <a:cxn ang="0">
                  <a:pos x="connsiteX14961" y="connsiteY14961"/>
                </a:cxn>
                <a:cxn ang="0">
                  <a:pos x="connsiteX14962" y="connsiteY14962"/>
                </a:cxn>
                <a:cxn ang="0">
                  <a:pos x="connsiteX14963" y="connsiteY14963"/>
                </a:cxn>
                <a:cxn ang="0">
                  <a:pos x="connsiteX14964" y="connsiteY14964"/>
                </a:cxn>
                <a:cxn ang="0">
                  <a:pos x="connsiteX14965" y="connsiteY14965"/>
                </a:cxn>
                <a:cxn ang="0">
                  <a:pos x="connsiteX14966" y="connsiteY14966"/>
                </a:cxn>
                <a:cxn ang="0">
                  <a:pos x="connsiteX14967" y="connsiteY14967"/>
                </a:cxn>
                <a:cxn ang="0">
                  <a:pos x="connsiteX14968" y="connsiteY14968"/>
                </a:cxn>
                <a:cxn ang="0">
                  <a:pos x="connsiteX14969" y="connsiteY14969"/>
                </a:cxn>
                <a:cxn ang="0">
                  <a:pos x="connsiteX14970" y="connsiteY14970"/>
                </a:cxn>
                <a:cxn ang="0">
                  <a:pos x="connsiteX14971" y="connsiteY14971"/>
                </a:cxn>
                <a:cxn ang="0">
                  <a:pos x="connsiteX14972" y="connsiteY14972"/>
                </a:cxn>
                <a:cxn ang="0">
                  <a:pos x="connsiteX14973" y="connsiteY14973"/>
                </a:cxn>
                <a:cxn ang="0">
                  <a:pos x="connsiteX14974" y="connsiteY14974"/>
                </a:cxn>
                <a:cxn ang="0">
                  <a:pos x="connsiteX14975" y="connsiteY14975"/>
                </a:cxn>
                <a:cxn ang="0">
                  <a:pos x="connsiteX14976" y="connsiteY14976"/>
                </a:cxn>
                <a:cxn ang="0">
                  <a:pos x="connsiteX14977" y="connsiteY14977"/>
                </a:cxn>
                <a:cxn ang="0">
                  <a:pos x="connsiteX14978" y="connsiteY14978"/>
                </a:cxn>
                <a:cxn ang="0">
                  <a:pos x="connsiteX14979" y="connsiteY14979"/>
                </a:cxn>
                <a:cxn ang="0">
                  <a:pos x="connsiteX14980" y="connsiteY14980"/>
                </a:cxn>
                <a:cxn ang="0">
                  <a:pos x="connsiteX14981" y="connsiteY14981"/>
                </a:cxn>
                <a:cxn ang="0">
                  <a:pos x="connsiteX14982" y="connsiteY14982"/>
                </a:cxn>
                <a:cxn ang="0">
                  <a:pos x="connsiteX14983" y="connsiteY14983"/>
                </a:cxn>
                <a:cxn ang="0">
                  <a:pos x="connsiteX14984" y="connsiteY14984"/>
                </a:cxn>
                <a:cxn ang="0">
                  <a:pos x="connsiteX14985" y="connsiteY14985"/>
                </a:cxn>
                <a:cxn ang="0">
                  <a:pos x="connsiteX14986" y="connsiteY14986"/>
                </a:cxn>
                <a:cxn ang="0">
                  <a:pos x="connsiteX14987" y="connsiteY14987"/>
                </a:cxn>
                <a:cxn ang="0">
                  <a:pos x="connsiteX14988" y="connsiteY14988"/>
                </a:cxn>
                <a:cxn ang="0">
                  <a:pos x="connsiteX14989" y="connsiteY14989"/>
                </a:cxn>
                <a:cxn ang="0">
                  <a:pos x="connsiteX14990" y="connsiteY14990"/>
                </a:cxn>
                <a:cxn ang="0">
                  <a:pos x="connsiteX14991" y="connsiteY14991"/>
                </a:cxn>
                <a:cxn ang="0">
                  <a:pos x="connsiteX14992" y="connsiteY14992"/>
                </a:cxn>
                <a:cxn ang="0">
                  <a:pos x="connsiteX14993" y="connsiteY14993"/>
                </a:cxn>
                <a:cxn ang="0">
                  <a:pos x="connsiteX14994" y="connsiteY14994"/>
                </a:cxn>
                <a:cxn ang="0">
                  <a:pos x="connsiteX14995" y="connsiteY14995"/>
                </a:cxn>
                <a:cxn ang="0">
                  <a:pos x="connsiteX14996" y="connsiteY14996"/>
                </a:cxn>
                <a:cxn ang="0">
                  <a:pos x="connsiteX14997" y="connsiteY14997"/>
                </a:cxn>
                <a:cxn ang="0">
                  <a:pos x="connsiteX14998" y="connsiteY14998"/>
                </a:cxn>
                <a:cxn ang="0">
                  <a:pos x="connsiteX14999" y="connsiteY14999"/>
                </a:cxn>
                <a:cxn ang="0">
                  <a:pos x="connsiteX15000" y="connsiteY15000"/>
                </a:cxn>
                <a:cxn ang="0">
                  <a:pos x="connsiteX15001" y="connsiteY15001"/>
                </a:cxn>
                <a:cxn ang="0">
                  <a:pos x="connsiteX15002" y="connsiteY15002"/>
                </a:cxn>
                <a:cxn ang="0">
                  <a:pos x="connsiteX15003" y="connsiteY15003"/>
                </a:cxn>
                <a:cxn ang="0">
                  <a:pos x="connsiteX15004" y="connsiteY15004"/>
                </a:cxn>
                <a:cxn ang="0">
                  <a:pos x="connsiteX15005" y="connsiteY15005"/>
                </a:cxn>
                <a:cxn ang="0">
                  <a:pos x="connsiteX15006" y="connsiteY15006"/>
                </a:cxn>
                <a:cxn ang="0">
                  <a:pos x="connsiteX15007" y="connsiteY15007"/>
                </a:cxn>
                <a:cxn ang="0">
                  <a:pos x="connsiteX15008" y="connsiteY15008"/>
                </a:cxn>
                <a:cxn ang="0">
                  <a:pos x="connsiteX15009" y="connsiteY15009"/>
                </a:cxn>
                <a:cxn ang="0">
                  <a:pos x="connsiteX15010" y="connsiteY15010"/>
                </a:cxn>
                <a:cxn ang="0">
                  <a:pos x="connsiteX15011" y="connsiteY15011"/>
                </a:cxn>
                <a:cxn ang="0">
                  <a:pos x="connsiteX15012" y="connsiteY15012"/>
                </a:cxn>
                <a:cxn ang="0">
                  <a:pos x="connsiteX15013" y="connsiteY15013"/>
                </a:cxn>
                <a:cxn ang="0">
                  <a:pos x="connsiteX15014" y="connsiteY15014"/>
                </a:cxn>
                <a:cxn ang="0">
                  <a:pos x="connsiteX15015" y="connsiteY15015"/>
                </a:cxn>
                <a:cxn ang="0">
                  <a:pos x="connsiteX15016" y="connsiteY15016"/>
                </a:cxn>
                <a:cxn ang="0">
                  <a:pos x="connsiteX15017" y="connsiteY15017"/>
                </a:cxn>
                <a:cxn ang="0">
                  <a:pos x="connsiteX15018" y="connsiteY15018"/>
                </a:cxn>
                <a:cxn ang="0">
                  <a:pos x="connsiteX15019" y="connsiteY15019"/>
                </a:cxn>
                <a:cxn ang="0">
                  <a:pos x="connsiteX15020" y="connsiteY15020"/>
                </a:cxn>
                <a:cxn ang="0">
                  <a:pos x="connsiteX15021" y="connsiteY15021"/>
                </a:cxn>
                <a:cxn ang="0">
                  <a:pos x="connsiteX15022" y="connsiteY15022"/>
                </a:cxn>
                <a:cxn ang="0">
                  <a:pos x="connsiteX15023" y="connsiteY15023"/>
                </a:cxn>
                <a:cxn ang="0">
                  <a:pos x="connsiteX15024" y="connsiteY15024"/>
                </a:cxn>
                <a:cxn ang="0">
                  <a:pos x="connsiteX15025" y="connsiteY15025"/>
                </a:cxn>
                <a:cxn ang="0">
                  <a:pos x="connsiteX15026" y="connsiteY15026"/>
                </a:cxn>
                <a:cxn ang="0">
                  <a:pos x="connsiteX15027" y="connsiteY15027"/>
                </a:cxn>
                <a:cxn ang="0">
                  <a:pos x="connsiteX15028" y="connsiteY15028"/>
                </a:cxn>
                <a:cxn ang="0">
                  <a:pos x="connsiteX15029" y="connsiteY15029"/>
                </a:cxn>
                <a:cxn ang="0">
                  <a:pos x="connsiteX15030" y="connsiteY15030"/>
                </a:cxn>
                <a:cxn ang="0">
                  <a:pos x="connsiteX15031" y="connsiteY15031"/>
                </a:cxn>
                <a:cxn ang="0">
                  <a:pos x="connsiteX15032" y="connsiteY15032"/>
                </a:cxn>
                <a:cxn ang="0">
                  <a:pos x="connsiteX15033" y="connsiteY15033"/>
                </a:cxn>
                <a:cxn ang="0">
                  <a:pos x="connsiteX15034" y="connsiteY15034"/>
                </a:cxn>
                <a:cxn ang="0">
                  <a:pos x="connsiteX15035" y="connsiteY15035"/>
                </a:cxn>
                <a:cxn ang="0">
                  <a:pos x="connsiteX15036" y="connsiteY15036"/>
                </a:cxn>
                <a:cxn ang="0">
                  <a:pos x="connsiteX15037" y="connsiteY15037"/>
                </a:cxn>
                <a:cxn ang="0">
                  <a:pos x="connsiteX15038" y="connsiteY15038"/>
                </a:cxn>
                <a:cxn ang="0">
                  <a:pos x="connsiteX15039" y="connsiteY15039"/>
                </a:cxn>
                <a:cxn ang="0">
                  <a:pos x="connsiteX15040" y="connsiteY15040"/>
                </a:cxn>
                <a:cxn ang="0">
                  <a:pos x="connsiteX15041" y="connsiteY15041"/>
                </a:cxn>
                <a:cxn ang="0">
                  <a:pos x="connsiteX15042" y="connsiteY15042"/>
                </a:cxn>
                <a:cxn ang="0">
                  <a:pos x="connsiteX15043" y="connsiteY15043"/>
                </a:cxn>
                <a:cxn ang="0">
                  <a:pos x="connsiteX15044" y="connsiteY15044"/>
                </a:cxn>
                <a:cxn ang="0">
                  <a:pos x="connsiteX15045" y="connsiteY15045"/>
                </a:cxn>
                <a:cxn ang="0">
                  <a:pos x="connsiteX15046" y="connsiteY15046"/>
                </a:cxn>
                <a:cxn ang="0">
                  <a:pos x="connsiteX15047" y="connsiteY15047"/>
                </a:cxn>
                <a:cxn ang="0">
                  <a:pos x="connsiteX15048" y="connsiteY15048"/>
                </a:cxn>
                <a:cxn ang="0">
                  <a:pos x="connsiteX15049" y="connsiteY15049"/>
                </a:cxn>
                <a:cxn ang="0">
                  <a:pos x="connsiteX15050" y="connsiteY15050"/>
                </a:cxn>
                <a:cxn ang="0">
                  <a:pos x="connsiteX15051" y="connsiteY15051"/>
                </a:cxn>
                <a:cxn ang="0">
                  <a:pos x="connsiteX15052" y="connsiteY15052"/>
                </a:cxn>
                <a:cxn ang="0">
                  <a:pos x="connsiteX15053" y="connsiteY15053"/>
                </a:cxn>
                <a:cxn ang="0">
                  <a:pos x="connsiteX15054" y="connsiteY15054"/>
                </a:cxn>
                <a:cxn ang="0">
                  <a:pos x="connsiteX15055" y="connsiteY15055"/>
                </a:cxn>
                <a:cxn ang="0">
                  <a:pos x="connsiteX15056" y="connsiteY15056"/>
                </a:cxn>
                <a:cxn ang="0">
                  <a:pos x="connsiteX15057" y="connsiteY15057"/>
                </a:cxn>
                <a:cxn ang="0">
                  <a:pos x="connsiteX15058" y="connsiteY15058"/>
                </a:cxn>
                <a:cxn ang="0">
                  <a:pos x="connsiteX15059" y="connsiteY15059"/>
                </a:cxn>
                <a:cxn ang="0">
                  <a:pos x="connsiteX15060" y="connsiteY15060"/>
                </a:cxn>
                <a:cxn ang="0">
                  <a:pos x="connsiteX15061" y="connsiteY15061"/>
                </a:cxn>
                <a:cxn ang="0">
                  <a:pos x="connsiteX15062" y="connsiteY15062"/>
                </a:cxn>
                <a:cxn ang="0">
                  <a:pos x="connsiteX15063" y="connsiteY15063"/>
                </a:cxn>
                <a:cxn ang="0">
                  <a:pos x="connsiteX15064" y="connsiteY15064"/>
                </a:cxn>
                <a:cxn ang="0">
                  <a:pos x="connsiteX15065" y="connsiteY15065"/>
                </a:cxn>
                <a:cxn ang="0">
                  <a:pos x="connsiteX15066" y="connsiteY15066"/>
                </a:cxn>
                <a:cxn ang="0">
                  <a:pos x="connsiteX15067" y="connsiteY15067"/>
                </a:cxn>
                <a:cxn ang="0">
                  <a:pos x="connsiteX15068" y="connsiteY15068"/>
                </a:cxn>
                <a:cxn ang="0">
                  <a:pos x="connsiteX15069" y="connsiteY15069"/>
                </a:cxn>
                <a:cxn ang="0">
                  <a:pos x="connsiteX15070" y="connsiteY15070"/>
                </a:cxn>
                <a:cxn ang="0">
                  <a:pos x="connsiteX15071" y="connsiteY15071"/>
                </a:cxn>
                <a:cxn ang="0">
                  <a:pos x="connsiteX15072" y="connsiteY15072"/>
                </a:cxn>
                <a:cxn ang="0">
                  <a:pos x="connsiteX15073" y="connsiteY15073"/>
                </a:cxn>
                <a:cxn ang="0">
                  <a:pos x="connsiteX15074" y="connsiteY15074"/>
                </a:cxn>
                <a:cxn ang="0">
                  <a:pos x="connsiteX15075" y="connsiteY15075"/>
                </a:cxn>
                <a:cxn ang="0">
                  <a:pos x="connsiteX15076" y="connsiteY15076"/>
                </a:cxn>
                <a:cxn ang="0">
                  <a:pos x="connsiteX15077" y="connsiteY15077"/>
                </a:cxn>
                <a:cxn ang="0">
                  <a:pos x="connsiteX15078" y="connsiteY15078"/>
                </a:cxn>
                <a:cxn ang="0">
                  <a:pos x="connsiteX15079" y="connsiteY15079"/>
                </a:cxn>
                <a:cxn ang="0">
                  <a:pos x="connsiteX15080" y="connsiteY15080"/>
                </a:cxn>
                <a:cxn ang="0">
                  <a:pos x="connsiteX15081" y="connsiteY15081"/>
                </a:cxn>
                <a:cxn ang="0">
                  <a:pos x="connsiteX15082" y="connsiteY15082"/>
                </a:cxn>
                <a:cxn ang="0">
                  <a:pos x="connsiteX15083" y="connsiteY15083"/>
                </a:cxn>
                <a:cxn ang="0">
                  <a:pos x="connsiteX15084" y="connsiteY15084"/>
                </a:cxn>
                <a:cxn ang="0">
                  <a:pos x="connsiteX15085" y="connsiteY15085"/>
                </a:cxn>
                <a:cxn ang="0">
                  <a:pos x="connsiteX15086" y="connsiteY15086"/>
                </a:cxn>
                <a:cxn ang="0">
                  <a:pos x="connsiteX15087" y="connsiteY15087"/>
                </a:cxn>
                <a:cxn ang="0">
                  <a:pos x="connsiteX15088" y="connsiteY15088"/>
                </a:cxn>
                <a:cxn ang="0">
                  <a:pos x="connsiteX15089" y="connsiteY15089"/>
                </a:cxn>
                <a:cxn ang="0">
                  <a:pos x="connsiteX15090" y="connsiteY15090"/>
                </a:cxn>
                <a:cxn ang="0">
                  <a:pos x="connsiteX15091" y="connsiteY15091"/>
                </a:cxn>
                <a:cxn ang="0">
                  <a:pos x="connsiteX15092" y="connsiteY15092"/>
                </a:cxn>
                <a:cxn ang="0">
                  <a:pos x="connsiteX15093" y="connsiteY15093"/>
                </a:cxn>
                <a:cxn ang="0">
                  <a:pos x="connsiteX15094" y="connsiteY15094"/>
                </a:cxn>
                <a:cxn ang="0">
                  <a:pos x="connsiteX15095" y="connsiteY15095"/>
                </a:cxn>
                <a:cxn ang="0">
                  <a:pos x="connsiteX15096" y="connsiteY15096"/>
                </a:cxn>
                <a:cxn ang="0">
                  <a:pos x="connsiteX15097" y="connsiteY15097"/>
                </a:cxn>
                <a:cxn ang="0">
                  <a:pos x="connsiteX15098" y="connsiteY15098"/>
                </a:cxn>
                <a:cxn ang="0">
                  <a:pos x="connsiteX15099" y="connsiteY15099"/>
                </a:cxn>
                <a:cxn ang="0">
                  <a:pos x="connsiteX15100" y="connsiteY15100"/>
                </a:cxn>
                <a:cxn ang="0">
                  <a:pos x="connsiteX15101" y="connsiteY15101"/>
                </a:cxn>
                <a:cxn ang="0">
                  <a:pos x="connsiteX15102" y="connsiteY15102"/>
                </a:cxn>
                <a:cxn ang="0">
                  <a:pos x="connsiteX15103" y="connsiteY15103"/>
                </a:cxn>
                <a:cxn ang="0">
                  <a:pos x="connsiteX15104" y="connsiteY15104"/>
                </a:cxn>
                <a:cxn ang="0">
                  <a:pos x="connsiteX15105" y="connsiteY15105"/>
                </a:cxn>
                <a:cxn ang="0">
                  <a:pos x="connsiteX15106" y="connsiteY15106"/>
                </a:cxn>
                <a:cxn ang="0">
                  <a:pos x="connsiteX15107" y="connsiteY15107"/>
                </a:cxn>
                <a:cxn ang="0">
                  <a:pos x="connsiteX15108" y="connsiteY15108"/>
                </a:cxn>
                <a:cxn ang="0">
                  <a:pos x="connsiteX15109" y="connsiteY15109"/>
                </a:cxn>
                <a:cxn ang="0">
                  <a:pos x="connsiteX15110" y="connsiteY15110"/>
                </a:cxn>
                <a:cxn ang="0">
                  <a:pos x="connsiteX15111" y="connsiteY15111"/>
                </a:cxn>
                <a:cxn ang="0">
                  <a:pos x="connsiteX15112" y="connsiteY15112"/>
                </a:cxn>
                <a:cxn ang="0">
                  <a:pos x="connsiteX15113" y="connsiteY15113"/>
                </a:cxn>
                <a:cxn ang="0">
                  <a:pos x="connsiteX15114" y="connsiteY15114"/>
                </a:cxn>
                <a:cxn ang="0">
                  <a:pos x="connsiteX15115" y="connsiteY15115"/>
                </a:cxn>
                <a:cxn ang="0">
                  <a:pos x="connsiteX15116" y="connsiteY15116"/>
                </a:cxn>
                <a:cxn ang="0">
                  <a:pos x="connsiteX15117" y="connsiteY15117"/>
                </a:cxn>
                <a:cxn ang="0">
                  <a:pos x="connsiteX15118" y="connsiteY15118"/>
                </a:cxn>
                <a:cxn ang="0">
                  <a:pos x="connsiteX15119" y="connsiteY15119"/>
                </a:cxn>
                <a:cxn ang="0">
                  <a:pos x="connsiteX15120" y="connsiteY15120"/>
                </a:cxn>
                <a:cxn ang="0">
                  <a:pos x="connsiteX15121" y="connsiteY15121"/>
                </a:cxn>
                <a:cxn ang="0">
                  <a:pos x="connsiteX15122" y="connsiteY15122"/>
                </a:cxn>
                <a:cxn ang="0">
                  <a:pos x="connsiteX15123" y="connsiteY15123"/>
                </a:cxn>
                <a:cxn ang="0">
                  <a:pos x="connsiteX15124" y="connsiteY15124"/>
                </a:cxn>
                <a:cxn ang="0">
                  <a:pos x="connsiteX15125" y="connsiteY15125"/>
                </a:cxn>
                <a:cxn ang="0">
                  <a:pos x="connsiteX15126" y="connsiteY15126"/>
                </a:cxn>
                <a:cxn ang="0">
                  <a:pos x="connsiteX15127" y="connsiteY15127"/>
                </a:cxn>
                <a:cxn ang="0">
                  <a:pos x="connsiteX15128" y="connsiteY15128"/>
                </a:cxn>
                <a:cxn ang="0">
                  <a:pos x="connsiteX15129" y="connsiteY15129"/>
                </a:cxn>
                <a:cxn ang="0">
                  <a:pos x="connsiteX15130" y="connsiteY15130"/>
                </a:cxn>
                <a:cxn ang="0">
                  <a:pos x="connsiteX15131" y="connsiteY15131"/>
                </a:cxn>
                <a:cxn ang="0">
                  <a:pos x="connsiteX15132" y="connsiteY15132"/>
                </a:cxn>
                <a:cxn ang="0">
                  <a:pos x="connsiteX15133" y="connsiteY15133"/>
                </a:cxn>
                <a:cxn ang="0">
                  <a:pos x="connsiteX15134" y="connsiteY15134"/>
                </a:cxn>
                <a:cxn ang="0">
                  <a:pos x="connsiteX15135" y="connsiteY15135"/>
                </a:cxn>
                <a:cxn ang="0">
                  <a:pos x="connsiteX15136" y="connsiteY15136"/>
                </a:cxn>
                <a:cxn ang="0">
                  <a:pos x="connsiteX15137" y="connsiteY15137"/>
                </a:cxn>
                <a:cxn ang="0">
                  <a:pos x="connsiteX15138" y="connsiteY15138"/>
                </a:cxn>
                <a:cxn ang="0">
                  <a:pos x="connsiteX15139" y="connsiteY15139"/>
                </a:cxn>
                <a:cxn ang="0">
                  <a:pos x="connsiteX15140" y="connsiteY15140"/>
                </a:cxn>
                <a:cxn ang="0">
                  <a:pos x="connsiteX15141" y="connsiteY15141"/>
                </a:cxn>
                <a:cxn ang="0">
                  <a:pos x="connsiteX15142" y="connsiteY15142"/>
                </a:cxn>
                <a:cxn ang="0">
                  <a:pos x="connsiteX15143" y="connsiteY15143"/>
                </a:cxn>
                <a:cxn ang="0">
                  <a:pos x="connsiteX15144" y="connsiteY15144"/>
                </a:cxn>
                <a:cxn ang="0">
                  <a:pos x="connsiteX15145" y="connsiteY15145"/>
                </a:cxn>
                <a:cxn ang="0">
                  <a:pos x="connsiteX15146" y="connsiteY15146"/>
                </a:cxn>
                <a:cxn ang="0">
                  <a:pos x="connsiteX15147" y="connsiteY15147"/>
                </a:cxn>
                <a:cxn ang="0">
                  <a:pos x="connsiteX15148" y="connsiteY15148"/>
                </a:cxn>
                <a:cxn ang="0">
                  <a:pos x="connsiteX15149" y="connsiteY15149"/>
                </a:cxn>
                <a:cxn ang="0">
                  <a:pos x="connsiteX15150" y="connsiteY15150"/>
                </a:cxn>
                <a:cxn ang="0">
                  <a:pos x="connsiteX15151" y="connsiteY15151"/>
                </a:cxn>
                <a:cxn ang="0">
                  <a:pos x="connsiteX15152" y="connsiteY15152"/>
                </a:cxn>
                <a:cxn ang="0">
                  <a:pos x="connsiteX15153" y="connsiteY15153"/>
                </a:cxn>
                <a:cxn ang="0">
                  <a:pos x="connsiteX15154" y="connsiteY15154"/>
                </a:cxn>
                <a:cxn ang="0">
                  <a:pos x="connsiteX15155" y="connsiteY15155"/>
                </a:cxn>
                <a:cxn ang="0">
                  <a:pos x="connsiteX15156" y="connsiteY15156"/>
                </a:cxn>
                <a:cxn ang="0">
                  <a:pos x="connsiteX15157" y="connsiteY15157"/>
                </a:cxn>
                <a:cxn ang="0">
                  <a:pos x="connsiteX15158" y="connsiteY15158"/>
                </a:cxn>
                <a:cxn ang="0">
                  <a:pos x="connsiteX15159" y="connsiteY15159"/>
                </a:cxn>
                <a:cxn ang="0">
                  <a:pos x="connsiteX15160" y="connsiteY15160"/>
                </a:cxn>
                <a:cxn ang="0">
                  <a:pos x="connsiteX15161" y="connsiteY15161"/>
                </a:cxn>
                <a:cxn ang="0">
                  <a:pos x="connsiteX15162" y="connsiteY15162"/>
                </a:cxn>
                <a:cxn ang="0">
                  <a:pos x="connsiteX15163" y="connsiteY15163"/>
                </a:cxn>
                <a:cxn ang="0">
                  <a:pos x="connsiteX15164" y="connsiteY15164"/>
                </a:cxn>
                <a:cxn ang="0">
                  <a:pos x="connsiteX15165" y="connsiteY15165"/>
                </a:cxn>
                <a:cxn ang="0">
                  <a:pos x="connsiteX15166" y="connsiteY15166"/>
                </a:cxn>
                <a:cxn ang="0">
                  <a:pos x="connsiteX15167" y="connsiteY15167"/>
                </a:cxn>
                <a:cxn ang="0">
                  <a:pos x="connsiteX15168" y="connsiteY15168"/>
                </a:cxn>
                <a:cxn ang="0">
                  <a:pos x="connsiteX15169" y="connsiteY15169"/>
                </a:cxn>
                <a:cxn ang="0">
                  <a:pos x="connsiteX15170" y="connsiteY15170"/>
                </a:cxn>
                <a:cxn ang="0">
                  <a:pos x="connsiteX15171" y="connsiteY15171"/>
                </a:cxn>
                <a:cxn ang="0">
                  <a:pos x="connsiteX15172" y="connsiteY15172"/>
                </a:cxn>
                <a:cxn ang="0">
                  <a:pos x="connsiteX15173" y="connsiteY15173"/>
                </a:cxn>
                <a:cxn ang="0">
                  <a:pos x="connsiteX15174" y="connsiteY15174"/>
                </a:cxn>
                <a:cxn ang="0">
                  <a:pos x="connsiteX15175" y="connsiteY15175"/>
                </a:cxn>
                <a:cxn ang="0">
                  <a:pos x="connsiteX15176" y="connsiteY15176"/>
                </a:cxn>
                <a:cxn ang="0">
                  <a:pos x="connsiteX15177" y="connsiteY15177"/>
                </a:cxn>
                <a:cxn ang="0">
                  <a:pos x="connsiteX15178" y="connsiteY15178"/>
                </a:cxn>
                <a:cxn ang="0">
                  <a:pos x="connsiteX15179" y="connsiteY15179"/>
                </a:cxn>
                <a:cxn ang="0">
                  <a:pos x="connsiteX15180" y="connsiteY15180"/>
                </a:cxn>
                <a:cxn ang="0">
                  <a:pos x="connsiteX15181" y="connsiteY15181"/>
                </a:cxn>
                <a:cxn ang="0">
                  <a:pos x="connsiteX15182" y="connsiteY15182"/>
                </a:cxn>
                <a:cxn ang="0">
                  <a:pos x="connsiteX15183" y="connsiteY15183"/>
                </a:cxn>
                <a:cxn ang="0">
                  <a:pos x="connsiteX15184" y="connsiteY15184"/>
                </a:cxn>
                <a:cxn ang="0">
                  <a:pos x="connsiteX15185" y="connsiteY15185"/>
                </a:cxn>
                <a:cxn ang="0">
                  <a:pos x="connsiteX15186" y="connsiteY15186"/>
                </a:cxn>
                <a:cxn ang="0">
                  <a:pos x="connsiteX15187" y="connsiteY15187"/>
                </a:cxn>
                <a:cxn ang="0">
                  <a:pos x="connsiteX15188" y="connsiteY15188"/>
                </a:cxn>
                <a:cxn ang="0">
                  <a:pos x="connsiteX15189" y="connsiteY15189"/>
                </a:cxn>
                <a:cxn ang="0">
                  <a:pos x="connsiteX15190" y="connsiteY15190"/>
                </a:cxn>
                <a:cxn ang="0">
                  <a:pos x="connsiteX15191" y="connsiteY15191"/>
                </a:cxn>
                <a:cxn ang="0">
                  <a:pos x="connsiteX15192" y="connsiteY15192"/>
                </a:cxn>
                <a:cxn ang="0">
                  <a:pos x="connsiteX15193" y="connsiteY15193"/>
                </a:cxn>
                <a:cxn ang="0">
                  <a:pos x="connsiteX15194" y="connsiteY15194"/>
                </a:cxn>
                <a:cxn ang="0">
                  <a:pos x="connsiteX15195" y="connsiteY15195"/>
                </a:cxn>
                <a:cxn ang="0">
                  <a:pos x="connsiteX15196" y="connsiteY15196"/>
                </a:cxn>
                <a:cxn ang="0">
                  <a:pos x="connsiteX15197" y="connsiteY15197"/>
                </a:cxn>
                <a:cxn ang="0">
                  <a:pos x="connsiteX15198" y="connsiteY15198"/>
                </a:cxn>
                <a:cxn ang="0">
                  <a:pos x="connsiteX15199" y="connsiteY15199"/>
                </a:cxn>
                <a:cxn ang="0">
                  <a:pos x="connsiteX15200" y="connsiteY15200"/>
                </a:cxn>
                <a:cxn ang="0">
                  <a:pos x="connsiteX15201" y="connsiteY15201"/>
                </a:cxn>
                <a:cxn ang="0">
                  <a:pos x="connsiteX15202" y="connsiteY15202"/>
                </a:cxn>
                <a:cxn ang="0">
                  <a:pos x="connsiteX15203" y="connsiteY15203"/>
                </a:cxn>
                <a:cxn ang="0">
                  <a:pos x="connsiteX15204" y="connsiteY15204"/>
                </a:cxn>
                <a:cxn ang="0">
                  <a:pos x="connsiteX15205" y="connsiteY15205"/>
                </a:cxn>
                <a:cxn ang="0">
                  <a:pos x="connsiteX15206" y="connsiteY15206"/>
                </a:cxn>
                <a:cxn ang="0">
                  <a:pos x="connsiteX15207" y="connsiteY15207"/>
                </a:cxn>
                <a:cxn ang="0">
                  <a:pos x="connsiteX15208" y="connsiteY15208"/>
                </a:cxn>
                <a:cxn ang="0">
                  <a:pos x="connsiteX15209" y="connsiteY15209"/>
                </a:cxn>
                <a:cxn ang="0">
                  <a:pos x="connsiteX15210" y="connsiteY15210"/>
                </a:cxn>
                <a:cxn ang="0">
                  <a:pos x="connsiteX15211" y="connsiteY15211"/>
                </a:cxn>
                <a:cxn ang="0">
                  <a:pos x="connsiteX15212" y="connsiteY15212"/>
                </a:cxn>
                <a:cxn ang="0">
                  <a:pos x="connsiteX15213" y="connsiteY15213"/>
                </a:cxn>
                <a:cxn ang="0">
                  <a:pos x="connsiteX15214" y="connsiteY15214"/>
                </a:cxn>
                <a:cxn ang="0">
                  <a:pos x="connsiteX15215" y="connsiteY15215"/>
                </a:cxn>
                <a:cxn ang="0">
                  <a:pos x="connsiteX15216" y="connsiteY15216"/>
                </a:cxn>
                <a:cxn ang="0">
                  <a:pos x="connsiteX15217" y="connsiteY15217"/>
                </a:cxn>
                <a:cxn ang="0">
                  <a:pos x="connsiteX15218" y="connsiteY15218"/>
                </a:cxn>
                <a:cxn ang="0">
                  <a:pos x="connsiteX15219" y="connsiteY15219"/>
                </a:cxn>
                <a:cxn ang="0">
                  <a:pos x="connsiteX15220" y="connsiteY15220"/>
                </a:cxn>
                <a:cxn ang="0">
                  <a:pos x="connsiteX15221" y="connsiteY15221"/>
                </a:cxn>
                <a:cxn ang="0">
                  <a:pos x="connsiteX15222" y="connsiteY15222"/>
                </a:cxn>
                <a:cxn ang="0">
                  <a:pos x="connsiteX15223" y="connsiteY15223"/>
                </a:cxn>
                <a:cxn ang="0">
                  <a:pos x="connsiteX15224" y="connsiteY15224"/>
                </a:cxn>
                <a:cxn ang="0">
                  <a:pos x="connsiteX15225" y="connsiteY15225"/>
                </a:cxn>
                <a:cxn ang="0">
                  <a:pos x="connsiteX15226" y="connsiteY15226"/>
                </a:cxn>
                <a:cxn ang="0">
                  <a:pos x="connsiteX15227" y="connsiteY15227"/>
                </a:cxn>
                <a:cxn ang="0">
                  <a:pos x="connsiteX15228" y="connsiteY15228"/>
                </a:cxn>
                <a:cxn ang="0">
                  <a:pos x="connsiteX15229" y="connsiteY15229"/>
                </a:cxn>
                <a:cxn ang="0">
                  <a:pos x="connsiteX15230" y="connsiteY15230"/>
                </a:cxn>
                <a:cxn ang="0">
                  <a:pos x="connsiteX15231" y="connsiteY15231"/>
                </a:cxn>
                <a:cxn ang="0">
                  <a:pos x="connsiteX15232" y="connsiteY15232"/>
                </a:cxn>
                <a:cxn ang="0">
                  <a:pos x="connsiteX15233" y="connsiteY15233"/>
                </a:cxn>
                <a:cxn ang="0">
                  <a:pos x="connsiteX15234" y="connsiteY15234"/>
                </a:cxn>
                <a:cxn ang="0">
                  <a:pos x="connsiteX15235" y="connsiteY15235"/>
                </a:cxn>
                <a:cxn ang="0">
                  <a:pos x="connsiteX15236" y="connsiteY15236"/>
                </a:cxn>
                <a:cxn ang="0">
                  <a:pos x="connsiteX15237" y="connsiteY15237"/>
                </a:cxn>
                <a:cxn ang="0">
                  <a:pos x="connsiteX15238" y="connsiteY15238"/>
                </a:cxn>
                <a:cxn ang="0">
                  <a:pos x="connsiteX15239" y="connsiteY15239"/>
                </a:cxn>
                <a:cxn ang="0">
                  <a:pos x="connsiteX15240" y="connsiteY15240"/>
                </a:cxn>
                <a:cxn ang="0">
                  <a:pos x="connsiteX15241" y="connsiteY15241"/>
                </a:cxn>
                <a:cxn ang="0">
                  <a:pos x="connsiteX15242" y="connsiteY15242"/>
                </a:cxn>
                <a:cxn ang="0">
                  <a:pos x="connsiteX15243" y="connsiteY15243"/>
                </a:cxn>
                <a:cxn ang="0">
                  <a:pos x="connsiteX15244" y="connsiteY15244"/>
                </a:cxn>
                <a:cxn ang="0">
                  <a:pos x="connsiteX15245" y="connsiteY15245"/>
                </a:cxn>
                <a:cxn ang="0">
                  <a:pos x="connsiteX15246" y="connsiteY15246"/>
                </a:cxn>
                <a:cxn ang="0">
                  <a:pos x="connsiteX15247" y="connsiteY15247"/>
                </a:cxn>
                <a:cxn ang="0">
                  <a:pos x="connsiteX15248" y="connsiteY15248"/>
                </a:cxn>
                <a:cxn ang="0">
                  <a:pos x="connsiteX15249" y="connsiteY15249"/>
                </a:cxn>
                <a:cxn ang="0">
                  <a:pos x="connsiteX15250" y="connsiteY15250"/>
                </a:cxn>
                <a:cxn ang="0">
                  <a:pos x="connsiteX15251" y="connsiteY15251"/>
                </a:cxn>
                <a:cxn ang="0">
                  <a:pos x="connsiteX15252" y="connsiteY15252"/>
                </a:cxn>
                <a:cxn ang="0">
                  <a:pos x="connsiteX15253" y="connsiteY15253"/>
                </a:cxn>
                <a:cxn ang="0">
                  <a:pos x="connsiteX15254" y="connsiteY15254"/>
                </a:cxn>
                <a:cxn ang="0">
                  <a:pos x="connsiteX15255" y="connsiteY15255"/>
                </a:cxn>
                <a:cxn ang="0">
                  <a:pos x="connsiteX15256" y="connsiteY15256"/>
                </a:cxn>
                <a:cxn ang="0">
                  <a:pos x="connsiteX15257" y="connsiteY15257"/>
                </a:cxn>
                <a:cxn ang="0">
                  <a:pos x="connsiteX15258" y="connsiteY15258"/>
                </a:cxn>
                <a:cxn ang="0">
                  <a:pos x="connsiteX15259" y="connsiteY15259"/>
                </a:cxn>
                <a:cxn ang="0">
                  <a:pos x="connsiteX15260" y="connsiteY15260"/>
                </a:cxn>
                <a:cxn ang="0">
                  <a:pos x="connsiteX15261" y="connsiteY15261"/>
                </a:cxn>
                <a:cxn ang="0">
                  <a:pos x="connsiteX15262" y="connsiteY15262"/>
                </a:cxn>
                <a:cxn ang="0">
                  <a:pos x="connsiteX15263" y="connsiteY15263"/>
                </a:cxn>
                <a:cxn ang="0">
                  <a:pos x="connsiteX15264" y="connsiteY15264"/>
                </a:cxn>
                <a:cxn ang="0">
                  <a:pos x="connsiteX15265" y="connsiteY15265"/>
                </a:cxn>
                <a:cxn ang="0">
                  <a:pos x="connsiteX15266" y="connsiteY15266"/>
                </a:cxn>
                <a:cxn ang="0">
                  <a:pos x="connsiteX15267" y="connsiteY15267"/>
                </a:cxn>
                <a:cxn ang="0">
                  <a:pos x="connsiteX15268" y="connsiteY15268"/>
                </a:cxn>
                <a:cxn ang="0">
                  <a:pos x="connsiteX15269" y="connsiteY15269"/>
                </a:cxn>
                <a:cxn ang="0">
                  <a:pos x="connsiteX15270" y="connsiteY15270"/>
                </a:cxn>
                <a:cxn ang="0">
                  <a:pos x="connsiteX15271" y="connsiteY15271"/>
                </a:cxn>
                <a:cxn ang="0">
                  <a:pos x="connsiteX15272" y="connsiteY15272"/>
                </a:cxn>
                <a:cxn ang="0">
                  <a:pos x="connsiteX15273" y="connsiteY15273"/>
                </a:cxn>
                <a:cxn ang="0">
                  <a:pos x="connsiteX15274" y="connsiteY15274"/>
                </a:cxn>
                <a:cxn ang="0">
                  <a:pos x="connsiteX15275" y="connsiteY15275"/>
                </a:cxn>
                <a:cxn ang="0">
                  <a:pos x="connsiteX15276" y="connsiteY15276"/>
                </a:cxn>
                <a:cxn ang="0">
                  <a:pos x="connsiteX15277" y="connsiteY15277"/>
                </a:cxn>
                <a:cxn ang="0">
                  <a:pos x="connsiteX15278" y="connsiteY15278"/>
                </a:cxn>
                <a:cxn ang="0">
                  <a:pos x="connsiteX15279" y="connsiteY15279"/>
                </a:cxn>
                <a:cxn ang="0">
                  <a:pos x="connsiteX15280" y="connsiteY15280"/>
                </a:cxn>
                <a:cxn ang="0">
                  <a:pos x="connsiteX15281" y="connsiteY15281"/>
                </a:cxn>
                <a:cxn ang="0">
                  <a:pos x="connsiteX15282" y="connsiteY15282"/>
                </a:cxn>
                <a:cxn ang="0">
                  <a:pos x="connsiteX15283" y="connsiteY15283"/>
                </a:cxn>
                <a:cxn ang="0">
                  <a:pos x="connsiteX15284" y="connsiteY15284"/>
                </a:cxn>
                <a:cxn ang="0">
                  <a:pos x="connsiteX15285" y="connsiteY15285"/>
                </a:cxn>
                <a:cxn ang="0">
                  <a:pos x="connsiteX15286" y="connsiteY15286"/>
                </a:cxn>
                <a:cxn ang="0">
                  <a:pos x="connsiteX15287" y="connsiteY15287"/>
                </a:cxn>
                <a:cxn ang="0">
                  <a:pos x="connsiteX15288" y="connsiteY15288"/>
                </a:cxn>
                <a:cxn ang="0">
                  <a:pos x="connsiteX15289" y="connsiteY15289"/>
                </a:cxn>
                <a:cxn ang="0">
                  <a:pos x="connsiteX15290" y="connsiteY15290"/>
                </a:cxn>
                <a:cxn ang="0">
                  <a:pos x="connsiteX15291" y="connsiteY15291"/>
                </a:cxn>
                <a:cxn ang="0">
                  <a:pos x="connsiteX15292" y="connsiteY15292"/>
                </a:cxn>
                <a:cxn ang="0">
                  <a:pos x="connsiteX15293" y="connsiteY15293"/>
                </a:cxn>
                <a:cxn ang="0">
                  <a:pos x="connsiteX15294" y="connsiteY15294"/>
                </a:cxn>
                <a:cxn ang="0">
                  <a:pos x="connsiteX15295" y="connsiteY15295"/>
                </a:cxn>
                <a:cxn ang="0">
                  <a:pos x="connsiteX15296" y="connsiteY15296"/>
                </a:cxn>
                <a:cxn ang="0">
                  <a:pos x="connsiteX15297" y="connsiteY15297"/>
                </a:cxn>
                <a:cxn ang="0">
                  <a:pos x="connsiteX15298" y="connsiteY15298"/>
                </a:cxn>
                <a:cxn ang="0">
                  <a:pos x="connsiteX15299" y="connsiteY15299"/>
                </a:cxn>
                <a:cxn ang="0">
                  <a:pos x="connsiteX15300" y="connsiteY15300"/>
                </a:cxn>
                <a:cxn ang="0">
                  <a:pos x="connsiteX15301" y="connsiteY15301"/>
                </a:cxn>
                <a:cxn ang="0">
                  <a:pos x="connsiteX15302" y="connsiteY15302"/>
                </a:cxn>
                <a:cxn ang="0">
                  <a:pos x="connsiteX15303" y="connsiteY15303"/>
                </a:cxn>
                <a:cxn ang="0">
                  <a:pos x="connsiteX15304" y="connsiteY15304"/>
                </a:cxn>
                <a:cxn ang="0">
                  <a:pos x="connsiteX15305" y="connsiteY15305"/>
                </a:cxn>
                <a:cxn ang="0">
                  <a:pos x="connsiteX15306" y="connsiteY15306"/>
                </a:cxn>
                <a:cxn ang="0">
                  <a:pos x="connsiteX15307" y="connsiteY15307"/>
                </a:cxn>
                <a:cxn ang="0">
                  <a:pos x="connsiteX15308" y="connsiteY15308"/>
                </a:cxn>
                <a:cxn ang="0">
                  <a:pos x="connsiteX15309" y="connsiteY15309"/>
                </a:cxn>
                <a:cxn ang="0">
                  <a:pos x="connsiteX15310" y="connsiteY15310"/>
                </a:cxn>
                <a:cxn ang="0">
                  <a:pos x="connsiteX15311" y="connsiteY15311"/>
                </a:cxn>
                <a:cxn ang="0">
                  <a:pos x="connsiteX15312" y="connsiteY15312"/>
                </a:cxn>
                <a:cxn ang="0">
                  <a:pos x="connsiteX15313" y="connsiteY15313"/>
                </a:cxn>
                <a:cxn ang="0">
                  <a:pos x="connsiteX15314" y="connsiteY15314"/>
                </a:cxn>
                <a:cxn ang="0">
                  <a:pos x="connsiteX15315" y="connsiteY15315"/>
                </a:cxn>
                <a:cxn ang="0">
                  <a:pos x="connsiteX15316" y="connsiteY15316"/>
                </a:cxn>
                <a:cxn ang="0">
                  <a:pos x="connsiteX15317" y="connsiteY15317"/>
                </a:cxn>
                <a:cxn ang="0">
                  <a:pos x="connsiteX15318" y="connsiteY15318"/>
                </a:cxn>
                <a:cxn ang="0">
                  <a:pos x="connsiteX15319" y="connsiteY15319"/>
                </a:cxn>
                <a:cxn ang="0">
                  <a:pos x="connsiteX15320" y="connsiteY15320"/>
                </a:cxn>
                <a:cxn ang="0">
                  <a:pos x="connsiteX15321" y="connsiteY15321"/>
                </a:cxn>
                <a:cxn ang="0">
                  <a:pos x="connsiteX15322" y="connsiteY15322"/>
                </a:cxn>
                <a:cxn ang="0">
                  <a:pos x="connsiteX15323" y="connsiteY15323"/>
                </a:cxn>
                <a:cxn ang="0">
                  <a:pos x="connsiteX15324" y="connsiteY15324"/>
                </a:cxn>
                <a:cxn ang="0">
                  <a:pos x="connsiteX15325" y="connsiteY15325"/>
                </a:cxn>
                <a:cxn ang="0">
                  <a:pos x="connsiteX15326" y="connsiteY15326"/>
                </a:cxn>
                <a:cxn ang="0">
                  <a:pos x="connsiteX15327" y="connsiteY15327"/>
                </a:cxn>
                <a:cxn ang="0">
                  <a:pos x="connsiteX15328" y="connsiteY15328"/>
                </a:cxn>
                <a:cxn ang="0">
                  <a:pos x="connsiteX15329" y="connsiteY15329"/>
                </a:cxn>
                <a:cxn ang="0">
                  <a:pos x="connsiteX15330" y="connsiteY15330"/>
                </a:cxn>
                <a:cxn ang="0">
                  <a:pos x="connsiteX15331" y="connsiteY15331"/>
                </a:cxn>
                <a:cxn ang="0">
                  <a:pos x="connsiteX15332" y="connsiteY15332"/>
                </a:cxn>
                <a:cxn ang="0">
                  <a:pos x="connsiteX15333" y="connsiteY15333"/>
                </a:cxn>
                <a:cxn ang="0">
                  <a:pos x="connsiteX15334" y="connsiteY15334"/>
                </a:cxn>
                <a:cxn ang="0">
                  <a:pos x="connsiteX15335" y="connsiteY15335"/>
                </a:cxn>
                <a:cxn ang="0">
                  <a:pos x="connsiteX15336" y="connsiteY15336"/>
                </a:cxn>
                <a:cxn ang="0">
                  <a:pos x="connsiteX15337" y="connsiteY15337"/>
                </a:cxn>
                <a:cxn ang="0">
                  <a:pos x="connsiteX15338" y="connsiteY15338"/>
                </a:cxn>
                <a:cxn ang="0">
                  <a:pos x="connsiteX15339" y="connsiteY15339"/>
                </a:cxn>
                <a:cxn ang="0">
                  <a:pos x="connsiteX15340" y="connsiteY15340"/>
                </a:cxn>
                <a:cxn ang="0">
                  <a:pos x="connsiteX15341" y="connsiteY15341"/>
                </a:cxn>
                <a:cxn ang="0">
                  <a:pos x="connsiteX15342" y="connsiteY15342"/>
                </a:cxn>
                <a:cxn ang="0">
                  <a:pos x="connsiteX15343" y="connsiteY15343"/>
                </a:cxn>
                <a:cxn ang="0">
                  <a:pos x="connsiteX15344" y="connsiteY15344"/>
                </a:cxn>
                <a:cxn ang="0">
                  <a:pos x="connsiteX15345" y="connsiteY15345"/>
                </a:cxn>
                <a:cxn ang="0">
                  <a:pos x="connsiteX15346" y="connsiteY15346"/>
                </a:cxn>
                <a:cxn ang="0">
                  <a:pos x="connsiteX15347" y="connsiteY15347"/>
                </a:cxn>
                <a:cxn ang="0">
                  <a:pos x="connsiteX15348" y="connsiteY15348"/>
                </a:cxn>
                <a:cxn ang="0">
                  <a:pos x="connsiteX15349" y="connsiteY15349"/>
                </a:cxn>
                <a:cxn ang="0">
                  <a:pos x="connsiteX15350" y="connsiteY15350"/>
                </a:cxn>
                <a:cxn ang="0">
                  <a:pos x="connsiteX15351" y="connsiteY15351"/>
                </a:cxn>
                <a:cxn ang="0">
                  <a:pos x="connsiteX15352" y="connsiteY15352"/>
                </a:cxn>
                <a:cxn ang="0">
                  <a:pos x="connsiteX15353" y="connsiteY15353"/>
                </a:cxn>
                <a:cxn ang="0">
                  <a:pos x="connsiteX15354" y="connsiteY15354"/>
                </a:cxn>
                <a:cxn ang="0">
                  <a:pos x="connsiteX15355" y="connsiteY15355"/>
                </a:cxn>
                <a:cxn ang="0">
                  <a:pos x="connsiteX15356" y="connsiteY15356"/>
                </a:cxn>
                <a:cxn ang="0">
                  <a:pos x="connsiteX15357" y="connsiteY15357"/>
                </a:cxn>
                <a:cxn ang="0">
                  <a:pos x="connsiteX15358" y="connsiteY15358"/>
                </a:cxn>
                <a:cxn ang="0">
                  <a:pos x="connsiteX15359" y="connsiteY15359"/>
                </a:cxn>
                <a:cxn ang="0">
                  <a:pos x="connsiteX15360" y="connsiteY15360"/>
                </a:cxn>
                <a:cxn ang="0">
                  <a:pos x="connsiteX15361" y="connsiteY15361"/>
                </a:cxn>
                <a:cxn ang="0">
                  <a:pos x="connsiteX15362" y="connsiteY15362"/>
                </a:cxn>
                <a:cxn ang="0">
                  <a:pos x="connsiteX15363" y="connsiteY15363"/>
                </a:cxn>
                <a:cxn ang="0">
                  <a:pos x="connsiteX15364" y="connsiteY15364"/>
                </a:cxn>
                <a:cxn ang="0">
                  <a:pos x="connsiteX15365" y="connsiteY15365"/>
                </a:cxn>
                <a:cxn ang="0">
                  <a:pos x="connsiteX15366" y="connsiteY15366"/>
                </a:cxn>
                <a:cxn ang="0">
                  <a:pos x="connsiteX15367" y="connsiteY15367"/>
                </a:cxn>
                <a:cxn ang="0">
                  <a:pos x="connsiteX15368" y="connsiteY15368"/>
                </a:cxn>
                <a:cxn ang="0">
                  <a:pos x="connsiteX15369" y="connsiteY15369"/>
                </a:cxn>
                <a:cxn ang="0">
                  <a:pos x="connsiteX15370" y="connsiteY15370"/>
                </a:cxn>
                <a:cxn ang="0">
                  <a:pos x="connsiteX15371" y="connsiteY15371"/>
                </a:cxn>
                <a:cxn ang="0">
                  <a:pos x="connsiteX15372" y="connsiteY15372"/>
                </a:cxn>
                <a:cxn ang="0">
                  <a:pos x="connsiteX15373" y="connsiteY15373"/>
                </a:cxn>
                <a:cxn ang="0">
                  <a:pos x="connsiteX15374" y="connsiteY15374"/>
                </a:cxn>
                <a:cxn ang="0">
                  <a:pos x="connsiteX15375" y="connsiteY15375"/>
                </a:cxn>
                <a:cxn ang="0">
                  <a:pos x="connsiteX15376" y="connsiteY15376"/>
                </a:cxn>
                <a:cxn ang="0">
                  <a:pos x="connsiteX15377" y="connsiteY15377"/>
                </a:cxn>
                <a:cxn ang="0">
                  <a:pos x="connsiteX15378" y="connsiteY15378"/>
                </a:cxn>
                <a:cxn ang="0">
                  <a:pos x="connsiteX15379" y="connsiteY15379"/>
                </a:cxn>
                <a:cxn ang="0">
                  <a:pos x="connsiteX15380" y="connsiteY15380"/>
                </a:cxn>
                <a:cxn ang="0">
                  <a:pos x="connsiteX15381" y="connsiteY15381"/>
                </a:cxn>
                <a:cxn ang="0">
                  <a:pos x="connsiteX15382" y="connsiteY15382"/>
                </a:cxn>
                <a:cxn ang="0">
                  <a:pos x="connsiteX15383" y="connsiteY15383"/>
                </a:cxn>
                <a:cxn ang="0">
                  <a:pos x="connsiteX15384" y="connsiteY15384"/>
                </a:cxn>
                <a:cxn ang="0">
                  <a:pos x="connsiteX15385" y="connsiteY15385"/>
                </a:cxn>
                <a:cxn ang="0">
                  <a:pos x="connsiteX15386" y="connsiteY15386"/>
                </a:cxn>
                <a:cxn ang="0">
                  <a:pos x="connsiteX15387" y="connsiteY15387"/>
                </a:cxn>
                <a:cxn ang="0">
                  <a:pos x="connsiteX15388" y="connsiteY15388"/>
                </a:cxn>
                <a:cxn ang="0">
                  <a:pos x="connsiteX15389" y="connsiteY15389"/>
                </a:cxn>
                <a:cxn ang="0">
                  <a:pos x="connsiteX15390" y="connsiteY15390"/>
                </a:cxn>
                <a:cxn ang="0">
                  <a:pos x="connsiteX15391" y="connsiteY15391"/>
                </a:cxn>
                <a:cxn ang="0">
                  <a:pos x="connsiteX15392" y="connsiteY15392"/>
                </a:cxn>
                <a:cxn ang="0">
                  <a:pos x="connsiteX15393" y="connsiteY15393"/>
                </a:cxn>
                <a:cxn ang="0">
                  <a:pos x="connsiteX15394" y="connsiteY15394"/>
                </a:cxn>
                <a:cxn ang="0">
                  <a:pos x="connsiteX15395" y="connsiteY15395"/>
                </a:cxn>
                <a:cxn ang="0">
                  <a:pos x="connsiteX15396" y="connsiteY15396"/>
                </a:cxn>
                <a:cxn ang="0">
                  <a:pos x="connsiteX15397" y="connsiteY15397"/>
                </a:cxn>
                <a:cxn ang="0">
                  <a:pos x="connsiteX15398" y="connsiteY15398"/>
                </a:cxn>
                <a:cxn ang="0">
                  <a:pos x="connsiteX15399" y="connsiteY15399"/>
                </a:cxn>
                <a:cxn ang="0">
                  <a:pos x="connsiteX15400" y="connsiteY15400"/>
                </a:cxn>
                <a:cxn ang="0">
                  <a:pos x="connsiteX15401" y="connsiteY15401"/>
                </a:cxn>
                <a:cxn ang="0">
                  <a:pos x="connsiteX15402" y="connsiteY15402"/>
                </a:cxn>
                <a:cxn ang="0">
                  <a:pos x="connsiteX15403" y="connsiteY15403"/>
                </a:cxn>
                <a:cxn ang="0">
                  <a:pos x="connsiteX15404" y="connsiteY15404"/>
                </a:cxn>
                <a:cxn ang="0">
                  <a:pos x="connsiteX15405" y="connsiteY15405"/>
                </a:cxn>
                <a:cxn ang="0">
                  <a:pos x="connsiteX15406" y="connsiteY15406"/>
                </a:cxn>
                <a:cxn ang="0">
                  <a:pos x="connsiteX15407" y="connsiteY15407"/>
                </a:cxn>
                <a:cxn ang="0">
                  <a:pos x="connsiteX15408" y="connsiteY15408"/>
                </a:cxn>
                <a:cxn ang="0">
                  <a:pos x="connsiteX15409" y="connsiteY15409"/>
                </a:cxn>
                <a:cxn ang="0">
                  <a:pos x="connsiteX15410" y="connsiteY15410"/>
                </a:cxn>
                <a:cxn ang="0">
                  <a:pos x="connsiteX15411" y="connsiteY15411"/>
                </a:cxn>
                <a:cxn ang="0">
                  <a:pos x="connsiteX15412" y="connsiteY15412"/>
                </a:cxn>
                <a:cxn ang="0">
                  <a:pos x="connsiteX15413" y="connsiteY15413"/>
                </a:cxn>
                <a:cxn ang="0">
                  <a:pos x="connsiteX15414" y="connsiteY15414"/>
                </a:cxn>
                <a:cxn ang="0">
                  <a:pos x="connsiteX15415" y="connsiteY15415"/>
                </a:cxn>
                <a:cxn ang="0">
                  <a:pos x="connsiteX15416" y="connsiteY15416"/>
                </a:cxn>
                <a:cxn ang="0">
                  <a:pos x="connsiteX15417" y="connsiteY15417"/>
                </a:cxn>
                <a:cxn ang="0">
                  <a:pos x="connsiteX15418" y="connsiteY15418"/>
                </a:cxn>
                <a:cxn ang="0">
                  <a:pos x="connsiteX15419" y="connsiteY15419"/>
                </a:cxn>
                <a:cxn ang="0">
                  <a:pos x="connsiteX15420" y="connsiteY15420"/>
                </a:cxn>
                <a:cxn ang="0">
                  <a:pos x="connsiteX15421" y="connsiteY15421"/>
                </a:cxn>
                <a:cxn ang="0">
                  <a:pos x="connsiteX15422" y="connsiteY15422"/>
                </a:cxn>
                <a:cxn ang="0">
                  <a:pos x="connsiteX15423" y="connsiteY15423"/>
                </a:cxn>
                <a:cxn ang="0">
                  <a:pos x="connsiteX15424" y="connsiteY15424"/>
                </a:cxn>
                <a:cxn ang="0">
                  <a:pos x="connsiteX15425" y="connsiteY15425"/>
                </a:cxn>
                <a:cxn ang="0">
                  <a:pos x="connsiteX15426" y="connsiteY15426"/>
                </a:cxn>
                <a:cxn ang="0">
                  <a:pos x="connsiteX15427" y="connsiteY15427"/>
                </a:cxn>
                <a:cxn ang="0">
                  <a:pos x="connsiteX15428" y="connsiteY15428"/>
                </a:cxn>
                <a:cxn ang="0">
                  <a:pos x="connsiteX15429" y="connsiteY15429"/>
                </a:cxn>
                <a:cxn ang="0">
                  <a:pos x="connsiteX15430" y="connsiteY15430"/>
                </a:cxn>
                <a:cxn ang="0">
                  <a:pos x="connsiteX15431" y="connsiteY15431"/>
                </a:cxn>
                <a:cxn ang="0">
                  <a:pos x="connsiteX15432" y="connsiteY15432"/>
                </a:cxn>
                <a:cxn ang="0">
                  <a:pos x="connsiteX15433" y="connsiteY15433"/>
                </a:cxn>
                <a:cxn ang="0">
                  <a:pos x="connsiteX15434" y="connsiteY15434"/>
                </a:cxn>
                <a:cxn ang="0">
                  <a:pos x="connsiteX15435" y="connsiteY15435"/>
                </a:cxn>
                <a:cxn ang="0">
                  <a:pos x="connsiteX15436" y="connsiteY15436"/>
                </a:cxn>
                <a:cxn ang="0">
                  <a:pos x="connsiteX15437" y="connsiteY15437"/>
                </a:cxn>
                <a:cxn ang="0">
                  <a:pos x="connsiteX15438" y="connsiteY15438"/>
                </a:cxn>
                <a:cxn ang="0">
                  <a:pos x="connsiteX15439" y="connsiteY15439"/>
                </a:cxn>
                <a:cxn ang="0">
                  <a:pos x="connsiteX15440" y="connsiteY15440"/>
                </a:cxn>
                <a:cxn ang="0">
                  <a:pos x="connsiteX15441" y="connsiteY15441"/>
                </a:cxn>
                <a:cxn ang="0">
                  <a:pos x="connsiteX15442" y="connsiteY15442"/>
                </a:cxn>
                <a:cxn ang="0">
                  <a:pos x="connsiteX15443" y="connsiteY15443"/>
                </a:cxn>
                <a:cxn ang="0">
                  <a:pos x="connsiteX15444" y="connsiteY15444"/>
                </a:cxn>
                <a:cxn ang="0">
                  <a:pos x="connsiteX15445" y="connsiteY15445"/>
                </a:cxn>
                <a:cxn ang="0">
                  <a:pos x="connsiteX15446" y="connsiteY15446"/>
                </a:cxn>
                <a:cxn ang="0">
                  <a:pos x="connsiteX15447" y="connsiteY15447"/>
                </a:cxn>
                <a:cxn ang="0">
                  <a:pos x="connsiteX15448" y="connsiteY15448"/>
                </a:cxn>
                <a:cxn ang="0">
                  <a:pos x="connsiteX15449" y="connsiteY15449"/>
                </a:cxn>
                <a:cxn ang="0">
                  <a:pos x="connsiteX15450" y="connsiteY15450"/>
                </a:cxn>
                <a:cxn ang="0">
                  <a:pos x="connsiteX15451" y="connsiteY15451"/>
                </a:cxn>
                <a:cxn ang="0">
                  <a:pos x="connsiteX15452" y="connsiteY15452"/>
                </a:cxn>
                <a:cxn ang="0">
                  <a:pos x="connsiteX15453" y="connsiteY15453"/>
                </a:cxn>
                <a:cxn ang="0">
                  <a:pos x="connsiteX15454" y="connsiteY15454"/>
                </a:cxn>
                <a:cxn ang="0">
                  <a:pos x="connsiteX15455" y="connsiteY15455"/>
                </a:cxn>
                <a:cxn ang="0">
                  <a:pos x="connsiteX15456" y="connsiteY15456"/>
                </a:cxn>
                <a:cxn ang="0">
                  <a:pos x="connsiteX15457" y="connsiteY15457"/>
                </a:cxn>
                <a:cxn ang="0">
                  <a:pos x="connsiteX15458" y="connsiteY15458"/>
                </a:cxn>
                <a:cxn ang="0">
                  <a:pos x="connsiteX15459" y="connsiteY15459"/>
                </a:cxn>
                <a:cxn ang="0">
                  <a:pos x="connsiteX15460" y="connsiteY15460"/>
                </a:cxn>
                <a:cxn ang="0">
                  <a:pos x="connsiteX15461" y="connsiteY15461"/>
                </a:cxn>
                <a:cxn ang="0">
                  <a:pos x="connsiteX15462" y="connsiteY15462"/>
                </a:cxn>
                <a:cxn ang="0">
                  <a:pos x="connsiteX15463" y="connsiteY15463"/>
                </a:cxn>
                <a:cxn ang="0">
                  <a:pos x="connsiteX15464" y="connsiteY15464"/>
                </a:cxn>
                <a:cxn ang="0">
                  <a:pos x="connsiteX15465" y="connsiteY15465"/>
                </a:cxn>
                <a:cxn ang="0">
                  <a:pos x="connsiteX15466" y="connsiteY15466"/>
                </a:cxn>
                <a:cxn ang="0">
                  <a:pos x="connsiteX15467" y="connsiteY15467"/>
                </a:cxn>
                <a:cxn ang="0">
                  <a:pos x="connsiteX15468" y="connsiteY15468"/>
                </a:cxn>
                <a:cxn ang="0">
                  <a:pos x="connsiteX15469" y="connsiteY15469"/>
                </a:cxn>
                <a:cxn ang="0">
                  <a:pos x="connsiteX15470" y="connsiteY15470"/>
                </a:cxn>
                <a:cxn ang="0">
                  <a:pos x="connsiteX15471" y="connsiteY15471"/>
                </a:cxn>
                <a:cxn ang="0">
                  <a:pos x="connsiteX15472" y="connsiteY15472"/>
                </a:cxn>
                <a:cxn ang="0">
                  <a:pos x="connsiteX15473" y="connsiteY15473"/>
                </a:cxn>
                <a:cxn ang="0">
                  <a:pos x="connsiteX15474" y="connsiteY15474"/>
                </a:cxn>
                <a:cxn ang="0">
                  <a:pos x="connsiteX15475" y="connsiteY15475"/>
                </a:cxn>
                <a:cxn ang="0">
                  <a:pos x="connsiteX15476" y="connsiteY15476"/>
                </a:cxn>
                <a:cxn ang="0">
                  <a:pos x="connsiteX15477" y="connsiteY15477"/>
                </a:cxn>
                <a:cxn ang="0">
                  <a:pos x="connsiteX15478" y="connsiteY15478"/>
                </a:cxn>
                <a:cxn ang="0">
                  <a:pos x="connsiteX15479" y="connsiteY15479"/>
                </a:cxn>
                <a:cxn ang="0">
                  <a:pos x="connsiteX15480" y="connsiteY15480"/>
                </a:cxn>
                <a:cxn ang="0">
                  <a:pos x="connsiteX15481" y="connsiteY15481"/>
                </a:cxn>
                <a:cxn ang="0">
                  <a:pos x="connsiteX15482" y="connsiteY15482"/>
                </a:cxn>
                <a:cxn ang="0">
                  <a:pos x="connsiteX15483" y="connsiteY15483"/>
                </a:cxn>
                <a:cxn ang="0">
                  <a:pos x="connsiteX15484" y="connsiteY15484"/>
                </a:cxn>
                <a:cxn ang="0">
                  <a:pos x="connsiteX15485" y="connsiteY15485"/>
                </a:cxn>
                <a:cxn ang="0">
                  <a:pos x="connsiteX15486" y="connsiteY15486"/>
                </a:cxn>
                <a:cxn ang="0">
                  <a:pos x="connsiteX15487" y="connsiteY15487"/>
                </a:cxn>
                <a:cxn ang="0">
                  <a:pos x="connsiteX15488" y="connsiteY15488"/>
                </a:cxn>
                <a:cxn ang="0">
                  <a:pos x="connsiteX15489" y="connsiteY15489"/>
                </a:cxn>
                <a:cxn ang="0">
                  <a:pos x="connsiteX15490" y="connsiteY15490"/>
                </a:cxn>
                <a:cxn ang="0">
                  <a:pos x="connsiteX15491" y="connsiteY15491"/>
                </a:cxn>
                <a:cxn ang="0">
                  <a:pos x="connsiteX15492" y="connsiteY15492"/>
                </a:cxn>
                <a:cxn ang="0">
                  <a:pos x="connsiteX15493" y="connsiteY15493"/>
                </a:cxn>
                <a:cxn ang="0">
                  <a:pos x="connsiteX15494" y="connsiteY15494"/>
                </a:cxn>
                <a:cxn ang="0">
                  <a:pos x="connsiteX15495" y="connsiteY15495"/>
                </a:cxn>
                <a:cxn ang="0">
                  <a:pos x="connsiteX15496" y="connsiteY15496"/>
                </a:cxn>
                <a:cxn ang="0">
                  <a:pos x="connsiteX15497" y="connsiteY15497"/>
                </a:cxn>
                <a:cxn ang="0">
                  <a:pos x="connsiteX15498" y="connsiteY15498"/>
                </a:cxn>
                <a:cxn ang="0">
                  <a:pos x="connsiteX15499" y="connsiteY15499"/>
                </a:cxn>
                <a:cxn ang="0">
                  <a:pos x="connsiteX15500" y="connsiteY15500"/>
                </a:cxn>
                <a:cxn ang="0">
                  <a:pos x="connsiteX15501" y="connsiteY15501"/>
                </a:cxn>
                <a:cxn ang="0">
                  <a:pos x="connsiteX15502" y="connsiteY15502"/>
                </a:cxn>
                <a:cxn ang="0">
                  <a:pos x="connsiteX15503" y="connsiteY15503"/>
                </a:cxn>
                <a:cxn ang="0">
                  <a:pos x="connsiteX15504" y="connsiteY15504"/>
                </a:cxn>
                <a:cxn ang="0">
                  <a:pos x="connsiteX15505" y="connsiteY15505"/>
                </a:cxn>
                <a:cxn ang="0">
                  <a:pos x="connsiteX15506" y="connsiteY15506"/>
                </a:cxn>
                <a:cxn ang="0">
                  <a:pos x="connsiteX15507" y="connsiteY15507"/>
                </a:cxn>
                <a:cxn ang="0">
                  <a:pos x="connsiteX15508" y="connsiteY15508"/>
                </a:cxn>
                <a:cxn ang="0">
                  <a:pos x="connsiteX15509" y="connsiteY15509"/>
                </a:cxn>
                <a:cxn ang="0">
                  <a:pos x="connsiteX15510" y="connsiteY15510"/>
                </a:cxn>
                <a:cxn ang="0">
                  <a:pos x="connsiteX15511" y="connsiteY15511"/>
                </a:cxn>
                <a:cxn ang="0">
                  <a:pos x="connsiteX15512" y="connsiteY15512"/>
                </a:cxn>
                <a:cxn ang="0">
                  <a:pos x="connsiteX15513" y="connsiteY15513"/>
                </a:cxn>
                <a:cxn ang="0">
                  <a:pos x="connsiteX15514" y="connsiteY15514"/>
                </a:cxn>
                <a:cxn ang="0">
                  <a:pos x="connsiteX15515" y="connsiteY15515"/>
                </a:cxn>
                <a:cxn ang="0">
                  <a:pos x="connsiteX15516" y="connsiteY15516"/>
                </a:cxn>
                <a:cxn ang="0">
                  <a:pos x="connsiteX15517" y="connsiteY15517"/>
                </a:cxn>
                <a:cxn ang="0">
                  <a:pos x="connsiteX15518" y="connsiteY15518"/>
                </a:cxn>
                <a:cxn ang="0">
                  <a:pos x="connsiteX15519" y="connsiteY15519"/>
                </a:cxn>
                <a:cxn ang="0">
                  <a:pos x="connsiteX15520" y="connsiteY15520"/>
                </a:cxn>
                <a:cxn ang="0">
                  <a:pos x="connsiteX15521" y="connsiteY15521"/>
                </a:cxn>
                <a:cxn ang="0">
                  <a:pos x="connsiteX15522" y="connsiteY15522"/>
                </a:cxn>
                <a:cxn ang="0">
                  <a:pos x="connsiteX15523" y="connsiteY15523"/>
                </a:cxn>
                <a:cxn ang="0">
                  <a:pos x="connsiteX15524" y="connsiteY15524"/>
                </a:cxn>
                <a:cxn ang="0">
                  <a:pos x="connsiteX15525" y="connsiteY15525"/>
                </a:cxn>
                <a:cxn ang="0">
                  <a:pos x="connsiteX15526" y="connsiteY15526"/>
                </a:cxn>
                <a:cxn ang="0">
                  <a:pos x="connsiteX15527" y="connsiteY15527"/>
                </a:cxn>
                <a:cxn ang="0">
                  <a:pos x="connsiteX15528" y="connsiteY15528"/>
                </a:cxn>
                <a:cxn ang="0">
                  <a:pos x="connsiteX15529" y="connsiteY15529"/>
                </a:cxn>
                <a:cxn ang="0">
                  <a:pos x="connsiteX15530" y="connsiteY15530"/>
                </a:cxn>
                <a:cxn ang="0">
                  <a:pos x="connsiteX15531" y="connsiteY15531"/>
                </a:cxn>
                <a:cxn ang="0">
                  <a:pos x="connsiteX15532" y="connsiteY15532"/>
                </a:cxn>
                <a:cxn ang="0">
                  <a:pos x="connsiteX15533" y="connsiteY15533"/>
                </a:cxn>
                <a:cxn ang="0">
                  <a:pos x="connsiteX15534" y="connsiteY15534"/>
                </a:cxn>
                <a:cxn ang="0">
                  <a:pos x="connsiteX15535" y="connsiteY15535"/>
                </a:cxn>
                <a:cxn ang="0">
                  <a:pos x="connsiteX15536" y="connsiteY15536"/>
                </a:cxn>
                <a:cxn ang="0">
                  <a:pos x="connsiteX15537" y="connsiteY15537"/>
                </a:cxn>
                <a:cxn ang="0">
                  <a:pos x="connsiteX15538" y="connsiteY15538"/>
                </a:cxn>
                <a:cxn ang="0">
                  <a:pos x="connsiteX15539" y="connsiteY15539"/>
                </a:cxn>
                <a:cxn ang="0">
                  <a:pos x="connsiteX15540" y="connsiteY15540"/>
                </a:cxn>
                <a:cxn ang="0">
                  <a:pos x="connsiteX15541" y="connsiteY15541"/>
                </a:cxn>
                <a:cxn ang="0">
                  <a:pos x="connsiteX15542" y="connsiteY15542"/>
                </a:cxn>
                <a:cxn ang="0">
                  <a:pos x="connsiteX15543" y="connsiteY15543"/>
                </a:cxn>
                <a:cxn ang="0">
                  <a:pos x="connsiteX15544" y="connsiteY15544"/>
                </a:cxn>
                <a:cxn ang="0">
                  <a:pos x="connsiteX15545" y="connsiteY15545"/>
                </a:cxn>
                <a:cxn ang="0">
                  <a:pos x="connsiteX15546" y="connsiteY15546"/>
                </a:cxn>
                <a:cxn ang="0">
                  <a:pos x="connsiteX15547" y="connsiteY15547"/>
                </a:cxn>
                <a:cxn ang="0">
                  <a:pos x="connsiteX15548" y="connsiteY15548"/>
                </a:cxn>
                <a:cxn ang="0">
                  <a:pos x="connsiteX15549" y="connsiteY15549"/>
                </a:cxn>
                <a:cxn ang="0">
                  <a:pos x="connsiteX15550" y="connsiteY15550"/>
                </a:cxn>
                <a:cxn ang="0">
                  <a:pos x="connsiteX15551" y="connsiteY15551"/>
                </a:cxn>
                <a:cxn ang="0">
                  <a:pos x="connsiteX15552" y="connsiteY15552"/>
                </a:cxn>
                <a:cxn ang="0">
                  <a:pos x="connsiteX15553" y="connsiteY15553"/>
                </a:cxn>
                <a:cxn ang="0">
                  <a:pos x="connsiteX15554" y="connsiteY15554"/>
                </a:cxn>
                <a:cxn ang="0">
                  <a:pos x="connsiteX15555" y="connsiteY15555"/>
                </a:cxn>
                <a:cxn ang="0">
                  <a:pos x="connsiteX15556" y="connsiteY15556"/>
                </a:cxn>
                <a:cxn ang="0">
                  <a:pos x="connsiteX15557" y="connsiteY15557"/>
                </a:cxn>
                <a:cxn ang="0">
                  <a:pos x="connsiteX15558" y="connsiteY15558"/>
                </a:cxn>
                <a:cxn ang="0">
                  <a:pos x="connsiteX15559" y="connsiteY15559"/>
                </a:cxn>
                <a:cxn ang="0">
                  <a:pos x="connsiteX15560" y="connsiteY15560"/>
                </a:cxn>
                <a:cxn ang="0">
                  <a:pos x="connsiteX15561" y="connsiteY15561"/>
                </a:cxn>
                <a:cxn ang="0">
                  <a:pos x="connsiteX15562" y="connsiteY15562"/>
                </a:cxn>
                <a:cxn ang="0">
                  <a:pos x="connsiteX15563" y="connsiteY15563"/>
                </a:cxn>
                <a:cxn ang="0">
                  <a:pos x="connsiteX15564" y="connsiteY15564"/>
                </a:cxn>
                <a:cxn ang="0">
                  <a:pos x="connsiteX15565" y="connsiteY15565"/>
                </a:cxn>
                <a:cxn ang="0">
                  <a:pos x="connsiteX15566" y="connsiteY15566"/>
                </a:cxn>
                <a:cxn ang="0">
                  <a:pos x="connsiteX15567" y="connsiteY15567"/>
                </a:cxn>
                <a:cxn ang="0">
                  <a:pos x="connsiteX15568" y="connsiteY15568"/>
                </a:cxn>
                <a:cxn ang="0">
                  <a:pos x="connsiteX15569" y="connsiteY15569"/>
                </a:cxn>
                <a:cxn ang="0">
                  <a:pos x="connsiteX15570" y="connsiteY15570"/>
                </a:cxn>
                <a:cxn ang="0">
                  <a:pos x="connsiteX15571" y="connsiteY15571"/>
                </a:cxn>
                <a:cxn ang="0">
                  <a:pos x="connsiteX15572" y="connsiteY15572"/>
                </a:cxn>
                <a:cxn ang="0">
                  <a:pos x="connsiteX15573" y="connsiteY15573"/>
                </a:cxn>
                <a:cxn ang="0">
                  <a:pos x="connsiteX15574" y="connsiteY15574"/>
                </a:cxn>
                <a:cxn ang="0">
                  <a:pos x="connsiteX15575" y="connsiteY15575"/>
                </a:cxn>
                <a:cxn ang="0">
                  <a:pos x="connsiteX15576" y="connsiteY15576"/>
                </a:cxn>
                <a:cxn ang="0">
                  <a:pos x="connsiteX15577" y="connsiteY15577"/>
                </a:cxn>
                <a:cxn ang="0">
                  <a:pos x="connsiteX15578" y="connsiteY15578"/>
                </a:cxn>
                <a:cxn ang="0">
                  <a:pos x="connsiteX15579" y="connsiteY15579"/>
                </a:cxn>
                <a:cxn ang="0">
                  <a:pos x="connsiteX15580" y="connsiteY15580"/>
                </a:cxn>
                <a:cxn ang="0">
                  <a:pos x="connsiteX15581" y="connsiteY15581"/>
                </a:cxn>
                <a:cxn ang="0">
                  <a:pos x="connsiteX15582" y="connsiteY15582"/>
                </a:cxn>
                <a:cxn ang="0">
                  <a:pos x="connsiteX15583" y="connsiteY15583"/>
                </a:cxn>
                <a:cxn ang="0">
                  <a:pos x="connsiteX15584" y="connsiteY15584"/>
                </a:cxn>
                <a:cxn ang="0">
                  <a:pos x="connsiteX15585" y="connsiteY15585"/>
                </a:cxn>
                <a:cxn ang="0">
                  <a:pos x="connsiteX15586" y="connsiteY15586"/>
                </a:cxn>
                <a:cxn ang="0">
                  <a:pos x="connsiteX15587" y="connsiteY15587"/>
                </a:cxn>
                <a:cxn ang="0">
                  <a:pos x="connsiteX15588" y="connsiteY15588"/>
                </a:cxn>
                <a:cxn ang="0">
                  <a:pos x="connsiteX15589" y="connsiteY15589"/>
                </a:cxn>
                <a:cxn ang="0">
                  <a:pos x="connsiteX15590" y="connsiteY15590"/>
                </a:cxn>
                <a:cxn ang="0">
                  <a:pos x="connsiteX15591" y="connsiteY15591"/>
                </a:cxn>
                <a:cxn ang="0">
                  <a:pos x="connsiteX15592" y="connsiteY15592"/>
                </a:cxn>
                <a:cxn ang="0">
                  <a:pos x="connsiteX15593" y="connsiteY15593"/>
                </a:cxn>
                <a:cxn ang="0">
                  <a:pos x="connsiteX15594" y="connsiteY15594"/>
                </a:cxn>
                <a:cxn ang="0">
                  <a:pos x="connsiteX15595" y="connsiteY15595"/>
                </a:cxn>
                <a:cxn ang="0">
                  <a:pos x="connsiteX15596" y="connsiteY15596"/>
                </a:cxn>
                <a:cxn ang="0">
                  <a:pos x="connsiteX15597" y="connsiteY15597"/>
                </a:cxn>
                <a:cxn ang="0">
                  <a:pos x="connsiteX15598" y="connsiteY15598"/>
                </a:cxn>
                <a:cxn ang="0">
                  <a:pos x="connsiteX15599" y="connsiteY15599"/>
                </a:cxn>
                <a:cxn ang="0">
                  <a:pos x="connsiteX15600" y="connsiteY15600"/>
                </a:cxn>
                <a:cxn ang="0">
                  <a:pos x="connsiteX15601" y="connsiteY15601"/>
                </a:cxn>
                <a:cxn ang="0">
                  <a:pos x="connsiteX15602" y="connsiteY15602"/>
                </a:cxn>
                <a:cxn ang="0">
                  <a:pos x="connsiteX15603" y="connsiteY15603"/>
                </a:cxn>
                <a:cxn ang="0">
                  <a:pos x="connsiteX15604" y="connsiteY15604"/>
                </a:cxn>
                <a:cxn ang="0">
                  <a:pos x="connsiteX15605" y="connsiteY15605"/>
                </a:cxn>
                <a:cxn ang="0">
                  <a:pos x="connsiteX15606" y="connsiteY15606"/>
                </a:cxn>
                <a:cxn ang="0">
                  <a:pos x="connsiteX15607" y="connsiteY15607"/>
                </a:cxn>
                <a:cxn ang="0">
                  <a:pos x="connsiteX15608" y="connsiteY15608"/>
                </a:cxn>
                <a:cxn ang="0">
                  <a:pos x="connsiteX15609" y="connsiteY15609"/>
                </a:cxn>
                <a:cxn ang="0">
                  <a:pos x="connsiteX15610" y="connsiteY15610"/>
                </a:cxn>
                <a:cxn ang="0">
                  <a:pos x="connsiteX15611" y="connsiteY15611"/>
                </a:cxn>
                <a:cxn ang="0">
                  <a:pos x="connsiteX15612" y="connsiteY15612"/>
                </a:cxn>
                <a:cxn ang="0">
                  <a:pos x="connsiteX15613" y="connsiteY15613"/>
                </a:cxn>
                <a:cxn ang="0">
                  <a:pos x="connsiteX15614" y="connsiteY15614"/>
                </a:cxn>
                <a:cxn ang="0">
                  <a:pos x="connsiteX15615" y="connsiteY15615"/>
                </a:cxn>
                <a:cxn ang="0">
                  <a:pos x="connsiteX15616" y="connsiteY15616"/>
                </a:cxn>
                <a:cxn ang="0">
                  <a:pos x="connsiteX15617" y="connsiteY15617"/>
                </a:cxn>
                <a:cxn ang="0">
                  <a:pos x="connsiteX15618" y="connsiteY15618"/>
                </a:cxn>
                <a:cxn ang="0">
                  <a:pos x="connsiteX15619" y="connsiteY15619"/>
                </a:cxn>
                <a:cxn ang="0">
                  <a:pos x="connsiteX15620" y="connsiteY15620"/>
                </a:cxn>
                <a:cxn ang="0">
                  <a:pos x="connsiteX15621" y="connsiteY15621"/>
                </a:cxn>
                <a:cxn ang="0">
                  <a:pos x="connsiteX15622" y="connsiteY15622"/>
                </a:cxn>
                <a:cxn ang="0">
                  <a:pos x="connsiteX15623" y="connsiteY15623"/>
                </a:cxn>
                <a:cxn ang="0">
                  <a:pos x="connsiteX15624" y="connsiteY15624"/>
                </a:cxn>
                <a:cxn ang="0">
                  <a:pos x="connsiteX15625" y="connsiteY15625"/>
                </a:cxn>
                <a:cxn ang="0">
                  <a:pos x="connsiteX15626" y="connsiteY15626"/>
                </a:cxn>
                <a:cxn ang="0">
                  <a:pos x="connsiteX15627" y="connsiteY15627"/>
                </a:cxn>
                <a:cxn ang="0">
                  <a:pos x="connsiteX15628" y="connsiteY15628"/>
                </a:cxn>
                <a:cxn ang="0">
                  <a:pos x="connsiteX15629" y="connsiteY15629"/>
                </a:cxn>
                <a:cxn ang="0">
                  <a:pos x="connsiteX15630" y="connsiteY15630"/>
                </a:cxn>
                <a:cxn ang="0">
                  <a:pos x="connsiteX15631" y="connsiteY15631"/>
                </a:cxn>
                <a:cxn ang="0">
                  <a:pos x="connsiteX15632" y="connsiteY15632"/>
                </a:cxn>
                <a:cxn ang="0">
                  <a:pos x="connsiteX15633" y="connsiteY15633"/>
                </a:cxn>
                <a:cxn ang="0">
                  <a:pos x="connsiteX15634" y="connsiteY15634"/>
                </a:cxn>
                <a:cxn ang="0">
                  <a:pos x="connsiteX15635" y="connsiteY15635"/>
                </a:cxn>
                <a:cxn ang="0">
                  <a:pos x="connsiteX15636" y="connsiteY15636"/>
                </a:cxn>
                <a:cxn ang="0">
                  <a:pos x="connsiteX15637" y="connsiteY15637"/>
                </a:cxn>
                <a:cxn ang="0">
                  <a:pos x="connsiteX15638" y="connsiteY15638"/>
                </a:cxn>
                <a:cxn ang="0">
                  <a:pos x="connsiteX15639" y="connsiteY15639"/>
                </a:cxn>
                <a:cxn ang="0">
                  <a:pos x="connsiteX15640" y="connsiteY15640"/>
                </a:cxn>
                <a:cxn ang="0">
                  <a:pos x="connsiteX15641" y="connsiteY15641"/>
                </a:cxn>
                <a:cxn ang="0">
                  <a:pos x="connsiteX15642" y="connsiteY15642"/>
                </a:cxn>
                <a:cxn ang="0">
                  <a:pos x="connsiteX15643" y="connsiteY15643"/>
                </a:cxn>
                <a:cxn ang="0">
                  <a:pos x="connsiteX15644" y="connsiteY15644"/>
                </a:cxn>
                <a:cxn ang="0">
                  <a:pos x="connsiteX15645" y="connsiteY15645"/>
                </a:cxn>
                <a:cxn ang="0">
                  <a:pos x="connsiteX15646" y="connsiteY15646"/>
                </a:cxn>
                <a:cxn ang="0">
                  <a:pos x="connsiteX15647" y="connsiteY15647"/>
                </a:cxn>
                <a:cxn ang="0">
                  <a:pos x="connsiteX15648" y="connsiteY15648"/>
                </a:cxn>
                <a:cxn ang="0">
                  <a:pos x="connsiteX15649" y="connsiteY15649"/>
                </a:cxn>
                <a:cxn ang="0">
                  <a:pos x="connsiteX15650" y="connsiteY15650"/>
                </a:cxn>
                <a:cxn ang="0">
                  <a:pos x="connsiteX15651" y="connsiteY15651"/>
                </a:cxn>
                <a:cxn ang="0">
                  <a:pos x="connsiteX15652" y="connsiteY15652"/>
                </a:cxn>
                <a:cxn ang="0">
                  <a:pos x="connsiteX15653" y="connsiteY15653"/>
                </a:cxn>
                <a:cxn ang="0">
                  <a:pos x="connsiteX15654" y="connsiteY15654"/>
                </a:cxn>
                <a:cxn ang="0">
                  <a:pos x="connsiteX15655" y="connsiteY15655"/>
                </a:cxn>
                <a:cxn ang="0">
                  <a:pos x="connsiteX15656" y="connsiteY15656"/>
                </a:cxn>
                <a:cxn ang="0">
                  <a:pos x="connsiteX15657" y="connsiteY15657"/>
                </a:cxn>
                <a:cxn ang="0">
                  <a:pos x="connsiteX15658" y="connsiteY15658"/>
                </a:cxn>
                <a:cxn ang="0">
                  <a:pos x="connsiteX15659" y="connsiteY15659"/>
                </a:cxn>
                <a:cxn ang="0">
                  <a:pos x="connsiteX15660" y="connsiteY15660"/>
                </a:cxn>
                <a:cxn ang="0">
                  <a:pos x="connsiteX15661" y="connsiteY15661"/>
                </a:cxn>
                <a:cxn ang="0">
                  <a:pos x="connsiteX15662" y="connsiteY15662"/>
                </a:cxn>
                <a:cxn ang="0">
                  <a:pos x="connsiteX15663" y="connsiteY15663"/>
                </a:cxn>
                <a:cxn ang="0">
                  <a:pos x="connsiteX15664" y="connsiteY15664"/>
                </a:cxn>
                <a:cxn ang="0">
                  <a:pos x="connsiteX15665" y="connsiteY15665"/>
                </a:cxn>
                <a:cxn ang="0">
                  <a:pos x="connsiteX15666" y="connsiteY15666"/>
                </a:cxn>
                <a:cxn ang="0">
                  <a:pos x="connsiteX15667" y="connsiteY15667"/>
                </a:cxn>
                <a:cxn ang="0">
                  <a:pos x="connsiteX15668" y="connsiteY15668"/>
                </a:cxn>
                <a:cxn ang="0">
                  <a:pos x="connsiteX15669" y="connsiteY15669"/>
                </a:cxn>
                <a:cxn ang="0">
                  <a:pos x="connsiteX15670" y="connsiteY15670"/>
                </a:cxn>
                <a:cxn ang="0">
                  <a:pos x="connsiteX15671" y="connsiteY15671"/>
                </a:cxn>
                <a:cxn ang="0">
                  <a:pos x="connsiteX15672" y="connsiteY15672"/>
                </a:cxn>
                <a:cxn ang="0">
                  <a:pos x="connsiteX15673" y="connsiteY15673"/>
                </a:cxn>
                <a:cxn ang="0">
                  <a:pos x="connsiteX15674" y="connsiteY15674"/>
                </a:cxn>
                <a:cxn ang="0">
                  <a:pos x="connsiteX15675" y="connsiteY15675"/>
                </a:cxn>
                <a:cxn ang="0">
                  <a:pos x="connsiteX15676" y="connsiteY15676"/>
                </a:cxn>
                <a:cxn ang="0">
                  <a:pos x="connsiteX15677" y="connsiteY15677"/>
                </a:cxn>
                <a:cxn ang="0">
                  <a:pos x="connsiteX15678" y="connsiteY15678"/>
                </a:cxn>
                <a:cxn ang="0">
                  <a:pos x="connsiteX15679" y="connsiteY15679"/>
                </a:cxn>
                <a:cxn ang="0">
                  <a:pos x="connsiteX15680" y="connsiteY15680"/>
                </a:cxn>
                <a:cxn ang="0">
                  <a:pos x="connsiteX15681" y="connsiteY15681"/>
                </a:cxn>
                <a:cxn ang="0">
                  <a:pos x="connsiteX15682" y="connsiteY15682"/>
                </a:cxn>
                <a:cxn ang="0">
                  <a:pos x="connsiteX15683" y="connsiteY15683"/>
                </a:cxn>
                <a:cxn ang="0">
                  <a:pos x="connsiteX15684" y="connsiteY15684"/>
                </a:cxn>
                <a:cxn ang="0">
                  <a:pos x="connsiteX15685" y="connsiteY15685"/>
                </a:cxn>
                <a:cxn ang="0">
                  <a:pos x="connsiteX15686" y="connsiteY15686"/>
                </a:cxn>
                <a:cxn ang="0">
                  <a:pos x="connsiteX15687" y="connsiteY15687"/>
                </a:cxn>
                <a:cxn ang="0">
                  <a:pos x="connsiteX15688" y="connsiteY15688"/>
                </a:cxn>
                <a:cxn ang="0">
                  <a:pos x="connsiteX15689" y="connsiteY15689"/>
                </a:cxn>
                <a:cxn ang="0">
                  <a:pos x="connsiteX15690" y="connsiteY15690"/>
                </a:cxn>
                <a:cxn ang="0">
                  <a:pos x="connsiteX15691" y="connsiteY15691"/>
                </a:cxn>
                <a:cxn ang="0">
                  <a:pos x="connsiteX15692" y="connsiteY15692"/>
                </a:cxn>
                <a:cxn ang="0">
                  <a:pos x="connsiteX15693" y="connsiteY15693"/>
                </a:cxn>
                <a:cxn ang="0">
                  <a:pos x="connsiteX15694" y="connsiteY15694"/>
                </a:cxn>
                <a:cxn ang="0">
                  <a:pos x="connsiteX15695" y="connsiteY15695"/>
                </a:cxn>
                <a:cxn ang="0">
                  <a:pos x="connsiteX15696" y="connsiteY15696"/>
                </a:cxn>
                <a:cxn ang="0">
                  <a:pos x="connsiteX15697" y="connsiteY15697"/>
                </a:cxn>
                <a:cxn ang="0">
                  <a:pos x="connsiteX15698" y="connsiteY15698"/>
                </a:cxn>
                <a:cxn ang="0">
                  <a:pos x="connsiteX15699" y="connsiteY15699"/>
                </a:cxn>
                <a:cxn ang="0">
                  <a:pos x="connsiteX15700" y="connsiteY15700"/>
                </a:cxn>
                <a:cxn ang="0">
                  <a:pos x="connsiteX15701" y="connsiteY15701"/>
                </a:cxn>
                <a:cxn ang="0">
                  <a:pos x="connsiteX15702" y="connsiteY15702"/>
                </a:cxn>
                <a:cxn ang="0">
                  <a:pos x="connsiteX15703" y="connsiteY15703"/>
                </a:cxn>
                <a:cxn ang="0">
                  <a:pos x="connsiteX15704" y="connsiteY15704"/>
                </a:cxn>
                <a:cxn ang="0">
                  <a:pos x="connsiteX15705" y="connsiteY15705"/>
                </a:cxn>
                <a:cxn ang="0">
                  <a:pos x="connsiteX15706" y="connsiteY15706"/>
                </a:cxn>
                <a:cxn ang="0">
                  <a:pos x="connsiteX15707" y="connsiteY15707"/>
                </a:cxn>
                <a:cxn ang="0">
                  <a:pos x="connsiteX15708" y="connsiteY15708"/>
                </a:cxn>
                <a:cxn ang="0">
                  <a:pos x="connsiteX15709" y="connsiteY15709"/>
                </a:cxn>
                <a:cxn ang="0">
                  <a:pos x="connsiteX15710" y="connsiteY15710"/>
                </a:cxn>
                <a:cxn ang="0">
                  <a:pos x="connsiteX15711" y="connsiteY15711"/>
                </a:cxn>
                <a:cxn ang="0">
                  <a:pos x="connsiteX15712" y="connsiteY15712"/>
                </a:cxn>
                <a:cxn ang="0">
                  <a:pos x="connsiteX15713" y="connsiteY15713"/>
                </a:cxn>
                <a:cxn ang="0">
                  <a:pos x="connsiteX15714" y="connsiteY15714"/>
                </a:cxn>
                <a:cxn ang="0">
                  <a:pos x="connsiteX15715" y="connsiteY15715"/>
                </a:cxn>
                <a:cxn ang="0">
                  <a:pos x="connsiteX15716" y="connsiteY15716"/>
                </a:cxn>
                <a:cxn ang="0">
                  <a:pos x="connsiteX15717" y="connsiteY15717"/>
                </a:cxn>
                <a:cxn ang="0">
                  <a:pos x="connsiteX15718" y="connsiteY15718"/>
                </a:cxn>
                <a:cxn ang="0">
                  <a:pos x="connsiteX15719" y="connsiteY15719"/>
                </a:cxn>
                <a:cxn ang="0">
                  <a:pos x="connsiteX15720" y="connsiteY15720"/>
                </a:cxn>
                <a:cxn ang="0">
                  <a:pos x="connsiteX15721" y="connsiteY15721"/>
                </a:cxn>
                <a:cxn ang="0">
                  <a:pos x="connsiteX15722" y="connsiteY15722"/>
                </a:cxn>
                <a:cxn ang="0">
                  <a:pos x="connsiteX15723" y="connsiteY15723"/>
                </a:cxn>
                <a:cxn ang="0">
                  <a:pos x="connsiteX15724" y="connsiteY15724"/>
                </a:cxn>
                <a:cxn ang="0">
                  <a:pos x="connsiteX15725" y="connsiteY15725"/>
                </a:cxn>
                <a:cxn ang="0">
                  <a:pos x="connsiteX15726" y="connsiteY15726"/>
                </a:cxn>
                <a:cxn ang="0">
                  <a:pos x="connsiteX15727" y="connsiteY15727"/>
                </a:cxn>
                <a:cxn ang="0">
                  <a:pos x="connsiteX15728" y="connsiteY15728"/>
                </a:cxn>
                <a:cxn ang="0">
                  <a:pos x="connsiteX15729" y="connsiteY15729"/>
                </a:cxn>
                <a:cxn ang="0">
                  <a:pos x="connsiteX15730" y="connsiteY15730"/>
                </a:cxn>
                <a:cxn ang="0">
                  <a:pos x="connsiteX15731" y="connsiteY15731"/>
                </a:cxn>
                <a:cxn ang="0">
                  <a:pos x="connsiteX15732" y="connsiteY15732"/>
                </a:cxn>
                <a:cxn ang="0">
                  <a:pos x="connsiteX15733" y="connsiteY15733"/>
                </a:cxn>
                <a:cxn ang="0">
                  <a:pos x="connsiteX15734" y="connsiteY15734"/>
                </a:cxn>
                <a:cxn ang="0">
                  <a:pos x="connsiteX15735" y="connsiteY15735"/>
                </a:cxn>
                <a:cxn ang="0">
                  <a:pos x="connsiteX15736" y="connsiteY15736"/>
                </a:cxn>
                <a:cxn ang="0">
                  <a:pos x="connsiteX15737" y="connsiteY15737"/>
                </a:cxn>
                <a:cxn ang="0">
                  <a:pos x="connsiteX15738" y="connsiteY15738"/>
                </a:cxn>
                <a:cxn ang="0">
                  <a:pos x="connsiteX15739" y="connsiteY15739"/>
                </a:cxn>
                <a:cxn ang="0">
                  <a:pos x="connsiteX15740" y="connsiteY15740"/>
                </a:cxn>
                <a:cxn ang="0">
                  <a:pos x="connsiteX15741" y="connsiteY15741"/>
                </a:cxn>
                <a:cxn ang="0">
                  <a:pos x="connsiteX15742" y="connsiteY15742"/>
                </a:cxn>
                <a:cxn ang="0">
                  <a:pos x="connsiteX15743" y="connsiteY15743"/>
                </a:cxn>
                <a:cxn ang="0">
                  <a:pos x="connsiteX15744" y="connsiteY15744"/>
                </a:cxn>
                <a:cxn ang="0">
                  <a:pos x="connsiteX15745" y="connsiteY15745"/>
                </a:cxn>
                <a:cxn ang="0">
                  <a:pos x="connsiteX15746" y="connsiteY15746"/>
                </a:cxn>
                <a:cxn ang="0">
                  <a:pos x="connsiteX15747" y="connsiteY15747"/>
                </a:cxn>
                <a:cxn ang="0">
                  <a:pos x="connsiteX15748" y="connsiteY15748"/>
                </a:cxn>
                <a:cxn ang="0">
                  <a:pos x="connsiteX15749" y="connsiteY15749"/>
                </a:cxn>
                <a:cxn ang="0">
                  <a:pos x="connsiteX15750" y="connsiteY15750"/>
                </a:cxn>
                <a:cxn ang="0">
                  <a:pos x="connsiteX15751" y="connsiteY15751"/>
                </a:cxn>
                <a:cxn ang="0">
                  <a:pos x="connsiteX15752" y="connsiteY15752"/>
                </a:cxn>
                <a:cxn ang="0">
                  <a:pos x="connsiteX15753" y="connsiteY15753"/>
                </a:cxn>
                <a:cxn ang="0">
                  <a:pos x="connsiteX15754" y="connsiteY15754"/>
                </a:cxn>
                <a:cxn ang="0">
                  <a:pos x="connsiteX15755" y="connsiteY15755"/>
                </a:cxn>
                <a:cxn ang="0">
                  <a:pos x="connsiteX15756" y="connsiteY15756"/>
                </a:cxn>
                <a:cxn ang="0">
                  <a:pos x="connsiteX15757" y="connsiteY15757"/>
                </a:cxn>
                <a:cxn ang="0">
                  <a:pos x="connsiteX15758" y="connsiteY15758"/>
                </a:cxn>
                <a:cxn ang="0">
                  <a:pos x="connsiteX15759" y="connsiteY15759"/>
                </a:cxn>
                <a:cxn ang="0">
                  <a:pos x="connsiteX15760" y="connsiteY15760"/>
                </a:cxn>
                <a:cxn ang="0">
                  <a:pos x="connsiteX15761" y="connsiteY15761"/>
                </a:cxn>
                <a:cxn ang="0">
                  <a:pos x="connsiteX15762" y="connsiteY15762"/>
                </a:cxn>
                <a:cxn ang="0">
                  <a:pos x="connsiteX15763" y="connsiteY15763"/>
                </a:cxn>
                <a:cxn ang="0">
                  <a:pos x="connsiteX15764" y="connsiteY15764"/>
                </a:cxn>
                <a:cxn ang="0">
                  <a:pos x="connsiteX15765" y="connsiteY15765"/>
                </a:cxn>
                <a:cxn ang="0">
                  <a:pos x="connsiteX15766" y="connsiteY15766"/>
                </a:cxn>
                <a:cxn ang="0">
                  <a:pos x="connsiteX15767" y="connsiteY15767"/>
                </a:cxn>
                <a:cxn ang="0">
                  <a:pos x="connsiteX15768" y="connsiteY15768"/>
                </a:cxn>
                <a:cxn ang="0">
                  <a:pos x="connsiteX15769" y="connsiteY15769"/>
                </a:cxn>
                <a:cxn ang="0">
                  <a:pos x="connsiteX15770" y="connsiteY15770"/>
                </a:cxn>
                <a:cxn ang="0">
                  <a:pos x="connsiteX15771" y="connsiteY15771"/>
                </a:cxn>
                <a:cxn ang="0">
                  <a:pos x="connsiteX15772" y="connsiteY15772"/>
                </a:cxn>
                <a:cxn ang="0">
                  <a:pos x="connsiteX15773" y="connsiteY15773"/>
                </a:cxn>
                <a:cxn ang="0">
                  <a:pos x="connsiteX15774" y="connsiteY15774"/>
                </a:cxn>
                <a:cxn ang="0">
                  <a:pos x="connsiteX15775" y="connsiteY15775"/>
                </a:cxn>
                <a:cxn ang="0">
                  <a:pos x="connsiteX15776" y="connsiteY15776"/>
                </a:cxn>
                <a:cxn ang="0">
                  <a:pos x="connsiteX15777" y="connsiteY15777"/>
                </a:cxn>
                <a:cxn ang="0">
                  <a:pos x="connsiteX15778" y="connsiteY15778"/>
                </a:cxn>
                <a:cxn ang="0">
                  <a:pos x="connsiteX15779" y="connsiteY15779"/>
                </a:cxn>
                <a:cxn ang="0">
                  <a:pos x="connsiteX15780" y="connsiteY15780"/>
                </a:cxn>
                <a:cxn ang="0">
                  <a:pos x="connsiteX15781" y="connsiteY15781"/>
                </a:cxn>
                <a:cxn ang="0">
                  <a:pos x="connsiteX15782" y="connsiteY15782"/>
                </a:cxn>
                <a:cxn ang="0">
                  <a:pos x="connsiteX15783" y="connsiteY15783"/>
                </a:cxn>
                <a:cxn ang="0">
                  <a:pos x="connsiteX15784" y="connsiteY15784"/>
                </a:cxn>
                <a:cxn ang="0">
                  <a:pos x="connsiteX15785" y="connsiteY15785"/>
                </a:cxn>
                <a:cxn ang="0">
                  <a:pos x="connsiteX15786" y="connsiteY15786"/>
                </a:cxn>
                <a:cxn ang="0">
                  <a:pos x="connsiteX15787" y="connsiteY15787"/>
                </a:cxn>
                <a:cxn ang="0">
                  <a:pos x="connsiteX15788" y="connsiteY15788"/>
                </a:cxn>
                <a:cxn ang="0">
                  <a:pos x="connsiteX15789" y="connsiteY15789"/>
                </a:cxn>
                <a:cxn ang="0">
                  <a:pos x="connsiteX15790" y="connsiteY15790"/>
                </a:cxn>
                <a:cxn ang="0">
                  <a:pos x="connsiteX15791" y="connsiteY15791"/>
                </a:cxn>
                <a:cxn ang="0">
                  <a:pos x="connsiteX15792" y="connsiteY15792"/>
                </a:cxn>
                <a:cxn ang="0">
                  <a:pos x="connsiteX15793" y="connsiteY15793"/>
                </a:cxn>
                <a:cxn ang="0">
                  <a:pos x="connsiteX15794" y="connsiteY15794"/>
                </a:cxn>
                <a:cxn ang="0">
                  <a:pos x="connsiteX15795" y="connsiteY15795"/>
                </a:cxn>
                <a:cxn ang="0">
                  <a:pos x="connsiteX15796" y="connsiteY15796"/>
                </a:cxn>
                <a:cxn ang="0">
                  <a:pos x="connsiteX15797" y="connsiteY15797"/>
                </a:cxn>
                <a:cxn ang="0">
                  <a:pos x="connsiteX15798" y="connsiteY15798"/>
                </a:cxn>
                <a:cxn ang="0">
                  <a:pos x="connsiteX15799" y="connsiteY15799"/>
                </a:cxn>
                <a:cxn ang="0">
                  <a:pos x="connsiteX15800" y="connsiteY15800"/>
                </a:cxn>
                <a:cxn ang="0">
                  <a:pos x="connsiteX15801" y="connsiteY15801"/>
                </a:cxn>
                <a:cxn ang="0">
                  <a:pos x="connsiteX15802" y="connsiteY15802"/>
                </a:cxn>
                <a:cxn ang="0">
                  <a:pos x="connsiteX15803" y="connsiteY15803"/>
                </a:cxn>
                <a:cxn ang="0">
                  <a:pos x="connsiteX15804" y="connsiteY15804"/>
                </a:cxn>
                <a:cxn ang="0">
                  <a:pos x="connsiteX15805" y="connsiteY15805"/>
                </a:cxn>
                <a:cxn ang="0">
                  <a:pos x="connsiteX15806" y="connsiteY15806"/>
                </a:cxn>
                <a:cxn ang="0">
                  <a:pos x="connsiteX15807" y="connsiteY15807"/>
                </a:cxn>
                <a:cxn ang="0">
                  <a:pos x="connsiteX15808" y="connsiteY15808"/>
                </a:cxn>
                <a:cxn ang="0">
                  <a:pos x="connsiteX15809" y="connsiteY15809"/>
                </a:cxn>
                <a:cxn ang="0">
                  <a:pos x="connsiteX15810" y="connsiteY15810"/>
                </a:cxn>
                <a:cxn ang="0">
                  <a:pos x="connsiteX15811" y="connsiteY15811"/>
                </a:cxn>
                <a:cxn ang="0">
                  <a:pos x="connsiteX15812" y="connsiteY15812"/>
                </a:cxn>
                <a:cxn ang="0">
                  <a:pos x="connsiteX15813" y="connsiteY15813"/>
                </a:cxn>
                <a:cxn ang="0">
                  <a:pos x="connsiteX15814" y="connsiteY15814"/>
                </a:cxn>
                <a:cxn ang="0">
                  <a:pos x="connsiteX15815" y="connsiteY15815"/>
                </a:cxn>
                <a:cxn ang="0">
                  <a:pos x="connsiteX15816" y="connsiteY15816"/>
                </a:cxn>
                <a:cxn ang="0">
                  <a:pos x="connsiteX15817" y="connsiteY15817"/>
                </a:cxn>
                <a:cxn ang="0">
                  <a:pos x="connsiteX15818" y="connsiteY15818"/>
                </a:cxn>
                <a:cxn ang="0">
                  <a:pos x="connsiteX15819" y="connsiteY15819"/>
                </a:cxn>
                <a:cxn ang="0">
                  <a:pos x="connsiteX15820" y="connsiteY15820"/>
                </a:cxn>
                <a:cxn ang="0">
                  <a:pos x="connsiteX15821" y="connsiteY15821"/>
                </a:cxn>
                <a:cxn ang="0">
                  <a:pos x="connsiteX15822" y="connsiteY15822"/>
                </a:cxn>
                <a:cxn ang="0">
                  <a:pos x="connsiteX15823" y="connsiteY15823"/>
                </a:cxn>
                <a:cxn ang="0">
                  <a:pos x="connsiteX15824" y="connsiteY15824"/>
                </a:cxn>
                <a:cxn ang="0">
                  <a:pos x="connsiteX15825" y="connsiteY15825"/>
                </a:cxn>
                <a:cxn ang="0">
                  <a:pos x="connsiteX15826" y="connsiteY15826"/>
                </a:cxn>
                <a:cxn ang="0">
                  <a:pos x="connsiteX15827" y="connsiteY15827"/>
                </a:cxn>
                <a:cxn ang="0">
                  <a:pos x="connsiteX15828" y="connsiteY15828"/>
                </a:cxn>
                <a:cxn ang="0">
                  <a:pos x="connsiteX15829" y="connsiteY15829"/>
                </a:cxn>
                <a:cxn ang="0">
                  <a:pos x="connsiteX15830" y="connsiteY15830"/>
                </a:cxn>
                <a:cxn ang="0">
                  <a:pos x="connsiteX15831" y="connsiteY15831"/>
                </a:cxn>
                <a:cxn ang="0">
                  <a:pos x="connsiteX15832" y="connsiteY15832"/>
                </a:cxn>
                <a:cxn ang="0">
                  <a:pos x="connsiteX15833" y="connsiteY15833"/>
                </a:cxn>
                <a:cxn ang="0">
                  <a:pos x="connsiteX15834" y="connsiteY15834"/>
                </a:cxn>
                <a:cxn ang="0">
                  <a:pos x="connsiteX15835" y="connsiteY15835"/>
                </a:cxn>
                <a:cxn ang="0">
                  <a:pos x="connsiteX15836" y="connsiteY15836"/>
                </a:cxn>
                <a:cxn ang="0">
                  <a:pos x="connsiteX15837" y="connsiteY15837"/>
                </a:cxn>
                <a:cxn ang="0">
                  <a:pos x="connsiteX15838" y="connsiteY15838"/>
                </a:cxn>
                <a:cxn ang="0">
                  <a:pos x="connsiteX15839" y="connsiteY15839"/>
                </a:cxn>
                <a:cxn ang="0">
                  <a:pos x="connsiteX15840" y="connsiteY15840"/>
                </a:cxn>
                <a:cxn ang="0">
                  <a:pos x="connsiteX15841" y="connsiteY15841"/>
                </a:cxn>
                <a:cxn ang="0">
                  <a:pos x="connsiteX15842" y="connsiteY15842"/>
                </a:cxn>
                <a:cxn ang="0">
                  <a:pos x="connsiteX15843" y="connsiteY15843"/>
                </a:cxn>
                <a:cxn ang="0">
                  <a:pos x="connsiteX15844" y="connsiteY15844"/>
                </a:cxn>
                <a:cxn ang="0">
                  <a:pos x="connsiteX15845" y="connsiteY15845"/>
                </a:cxn>
                <a:cxn ang="0">
                  <a:pos x="connsiteX15846" y="connsiteY15846"/>
                </a:cxn>
                <a:cxn ang="0">
                  <a:pos x="connsiteX15847" y="connsiteY15847"/>
                </a:cxn>
                <a:cxn ang="0">
                  <a:pos x="connsiteX15848" y="connsiteY15848"/>
                </a:cxn>
                <a:cxn ang="0">
                  <a:pos x="connsiteX15849" y="connsiteY15849"/>
                </a:cxn>
                <a:cxn ang="0">
                  <a:pos x="connsiteX15850" y="connsiteY15850"/>
                </a:cxn>
                <a:cxn ang="0">
                  <a:pos x="connsiteX15851" y="connsiteY15851"/>
                </a:cxn>
                <a:cxn ang="0">
                  <a:pos x="connsiteX15852" y="connsiteY15852"/>
                </a:cxn>
                <a:cxn ang="0">
                  <a:pos x="connsiteX15853" y="connsiteY15853"/>
                </a:cxn>
                <a:cxn ang="0">
                  <a:pos x="connsiteX15854" y="connsiteY15854"/>
                </a:cxn>
                <a:cxn ang="0">
                  <a:pos x="connsiteX15855" y="connsiteY15855"/>
                </a:cxn>
                <a:cxn ang="0">
                  <a:pos x="connsiteX15856" y="connsiteY15856"/>
                </a:cxn>
                <a:cxn ang="0">
                  <a:pos x="connsiteX15857" y="connsiteY15857"/>
                </a:cxn>
                <a:cxn ang="0">
                  <a:pos x="connsiteX15858" y="connsiteY15858"/>
                </a:cxn>
                <a:cxn ang="0">
                  <a:pos x="connsiteX15859" y="connsiteY15859"/>
                </a:cxn>
                <a:cxn ang="0">
                  <a:pos x="connsiteX15860" y="connsiteY15860"/>
                </a:cxn>
                <a:cxn ang="0">
                  <a:pos x="connsiteX15861" y="connsiteY15861"/>
                </a:cxn>
                <a:cxn ang="0">
                  <a:pos x="connsiteX15862" y="connsiteY15862"/>
                </a:cxn>
                <a:cxn ang="0">
                  <a:pos x="connsiteX15863" y="connsiteY15863"/>
                </a:cxn>
                <a:cxn ang="0">
                  <a:pos x="connsiteX15864" y="connsiteY15864"/>
                </a:cxn>
                <a:cxn ang="0">
                  <a:pos x="connsiteX15865" y="connsiteY15865"/>
                </a:cxn>
                <a:cxn ang="0">
                  <a:pos x="connsiteX15866" y="connsiteY15866"/>
                </a:cxn>
                <a:cxn ang="0">
                  <a:pos x="connsiteX15867" y="connsiteY15867"/>
                </a:cxn>
                <a:cxn ang="0">
                  <a:pos x="connsiteX15868" y="connsiteY15868"/>
                </a:cxn>
                <a:cxn ang="0">
                  <a:pos x="connsiteX15869" y="connsiteY15869"/>
                </a:cxn>
                <a:cxn ang="0">
                  <a:pos x="connsiteX15870" y="connsiteY15870"/>
                </a:cxn>
                <a:cxn ang="0">
                  <a:pos x="connsiteX15871" y="connsiteY15871"/>
                </a:cxn>
                <a:cxn ang="0">
                  <a:pos x="connsiteX15872" y="connsiteY15872"/>
                </a:cxn>
                <a:cxn ang="0">
                  <a:pos x="connsiteX15873" y="connsiteY15873"/>
                </a:cxn>
                <a:cxn ang="0">
                  <a:pos x="connsiteX15874" y="connsiteY15874"/>
                </a:cxn>
                <a:cxn ang="0">
                  <a:pos x="connsiteX15875" y="connsiteY15875"/>
                </a:cxn>
                <a:cxn ang="0">
                  <a:pos x="connsiteX15876" y="connsiteY15876"/>
                </a:cxn>
                <a:cxn ang="0">
                  <a:pos x="connsiteX15877" y="connsiteY15877"/>
                </a:cxn>
                <a:cxn ang="0">
                  <a:pos x="connsiteX15878" y="connsiteY15878"/>
                </a:cxn>
                <a:cxn ang="0">
                  <a:pos x="connsiteX15879" y="connsiteY15879"/>
                </a:cxn>
                <a:cxn ang="0">
                  <a:pos x="connsiteX15880" y="connsiteY15880"/>
                </a:cxn>
                <a:cxn ang="0">
                  <a:pos x="connsiteX15881" y="connsiteY15881"/>
                </a:cxn>
                <a:cxn ang="0">
                  <a:pos x="connsiteX15882" y="connsiteY15882"/>
                </a:cxn>
                <a:cxn ang="0">
                  <a:pos x="connsiteX15883" y="connsiteY15883"/>
                </a:cxn>
                <a:cxn ang="0">
                  <a:pos x="connsiteX15884" y="connsiteY15884"/>
                </a:cxn>
                <a:cxn ang="0">
                  <a:pos x="connsiteX15885" y="connsiteY15885"/>
                </a:cxn>
                <a:cxn ang="0">
                  <a:pos x="connsiteX15886" y="connsiteY15886"/>
                </a:cxn>
                <a:cxn ang="0">
                  <a:pos x="connsiteX15887" y="connsiteY15887"/>
                </a:cxn>
                <a:cxn ang="0">
                  <a:pos x="connsiteX15888" y="connsiteY15888"/>
                </a:cxn>
                <a:cxn ang="0">
                  <a:pos x="connsiteX15889" y="connsiteY15889"/>
                </a:cxn>
                <a:cxn ang="0">
                  <a:pos x="connsiteX15890" y="connsiteY15890"/>
                </a:cxn>
                <a:cxn ang="0">
                  <a:pos x="connsiteX15891" y="connsiteY15891"/>
                </a:cxn>
                <a:cxn ang="0">
                  <a:pos x="connsiteX15892" y="connsiteY15892"/>
                </a:cxn>
                <a:cxn ang="0">
                  <a:pos x="connsiteX15893" y="connsiteY15893"/>
                </a:cxn>
                <a:cxn ang="0">
                  <a:pos x="connsiteX15894" y="connsiteY15894"/>
                </a:cxn>
                <a:cxn ang="0">
                  <a:pos x="connsiteX15895" y="connsiteY15895"/>
                </a:cxn>
                <a:cxn ang="0">
                  <a:pos x="connsiteX15896" y="connsiteY15896"/>
                </a:cxn>
                <a:cxn ang="0">
                  <a:pos x="connsiteX15897" y="connsiteY15897"/>
                </a:cxn>
                <a:cxn ang="0">
                  <a:pos x="connsiteX15898" y="connsiteY15898"/>
                </a:cxn>
                <a:cxn ang="0">
                  <a:pos x="connsiteX15899" y="connsiteY15899"/>
                </a:cxn>
                <a:cxn ang="0">
                  <a:pos x="connsiteX15900" y="connsiteY15900"/>
                </a:cxn>
                <a:cxn ang="0">
                  <a:pos x="connsiteX15901" y="connsiteY15901"/>
                </a:cxn>
                <a:cxn ang="0">
                  <a:pos x="connsiteX15902" y="connsiteY15902"/>
                </a:cxn>
                <a:cxn ang="0">
                  <a:pos x="connsiteX15903" y="connsiteY15903"/>
                </a:cxn>
                <a:cxn ang="0">
                  <a:pos x="connsiteX15904" y="connsiteY15904"/>
                </a:cxn>
                <a:cxn ang="0">
                  <a:pos x="connsiteX15905" y="connsiteY15905"/>
                </a:cxn>
                <a:cxn ang="0">
                  <a:pos x="connsiteX15906" y="connsiteY15906"/>
                </a:cxn>
                <a:cxn ang="0">
                  <a:pos x="connsiteX15907" y="connsiteY15907"/>
                </a:cxn>
                <a:cxn ang="0">
                  <a:pos x="connsiteX15908" y="connsiteY15908"/>
                </a:cxn>
                <a:cxn ang="0">
                  <a:pos x="connsiteX15909" y="connsiteY15909"/>
                </a:cxn>
                <a:cxn ang="0">
                  <a:pos x="connsiteX15910" y="connsiteY15910"/>
                </a:cxn>
                <a:cxn ang="0">
                  <a:pos x="connsiteX15911" y="connsiteY15911"/>
                </a:cxn>
                <a:cxn ang="0">
                  <a:pos x="connsiteX15912" y="connsiteY15912"/>
                </a:cxn>
                <a:cxn ang="0">
                  <a:pos x="connsiteX15913" y="connsiteY15913"/>
                </a:cxn>
                <a:cxn ang="0">
                  <a:pos x="connsiteX15914" y="connsiteY15914"/>
                </a:cxn>
                <a:cxn ang="0">
                  <a:pos x="connsiteX15915" y="connsiteY15915"/>
                </a:cxn>
                <a:cxn ang="0">
                  <a:pos x="connsiteX15916" y="connsiteY15916"/>
                </a:cxn>
                <a:cxn ang="0">
                  <a:pos x="connsiteX15917" y="connsiteY15917"/>
                </a:cxn>
                <a:cxn ang="0">
                  <a:pos x="connsiteX15918" y="connsiteY15918"/>
                </a:cxn>
                <a:cxn ang="0">
                  <a:pos x="connsiteX15919" y="connsiteY15919"/>
                </a:cxn>
                <a:cxn ang="0">
                  <a:pos x="connsiteX15920" y="connsiteY15920"/>
                </a:cxn>
                <a:cxn ang="0">
                  <a:pos x="connsiteX15921" y="connsiteY15921"/>
                </a:cxn>
                <a:cxn ang="0">
                  <a:pos x="connsiteX15922" y="connsiteY15922"/>
                </a:cxn>
                <a:cxn ang="0">
                  <a:pos x="connsiteX15923" y="connsiteY15923"/>
                </a:cxn>
                <a:cxn ang="0">
                  <a:pos x="connsiteX15924" y="connsiteY15924"/>
                </a:cxn>
                <a:cxn ang="0">
                  <a:pos x="connsiteX15925" y="connsiteY15925"/>
                </a:cxn>
                <a:cxn ang="0">
                  <a:pos x="connsiteX15926" y="connsiteY15926"/>
                </a:cxn>
                <a:cxn ang="0">
                  <a:pos x="connsiteX15927" y="connsiteY15927"/>
                </a:cxn>
                <a:cxn ang="0">
                  <a:pos x="connsiteX15928" y="connsiteY15928"/>
                </a:cxn>
                <a:cxn ang="0">
                  <a:pos x="connsiteX15929" y="connsiteY15929"/>
                </a:cxn>
                <a:cxn ang="0">
                  <a:pos x="connsiteX15930" y="connsiteY15930"/>
                </a:cxn>
                <a:cxn ang="0">
                  <a:pos x="connsiteX15931" y="connsiteY15931"/>
                </a:cxn>
                <a:cxn ang="0">
                  <a:pos x="connsiteX15932" y="connsiteY15932"/>
                </a:cxn>
                <a:cxn ang="0">
                  <a:pos x="connsiteX15933" y="connsiteY15933"/>
                </a:cxn>
                <a:cxn ang="0">
                  <a:pos x="connsiteX15934" y="connsiteY15934"/>
                </a:cxn>
                <a:cxn ang="0">
                  <a:pos x="connsiteX15935" y="connsiteY15935"/>
                </a:cxn>
                <a:cxn ang="0">
                  <a:pos x="connsiteX15936" y="connsiteY15936"/>
                </a:cxn>
                <a:cxn ang="0">
                  <a:pos x="connsiteX15937" y="connsiteY15937"/>
                </a:cxn>
                <a:cxn ang="0">
                  <a:pos x="connsiteX15938" y="connsiteY15938"/>
                </a:cxn>
                <a:cxn ang="0">
                  <a:pos x="connsiteX15939" y="connsiteY15939"/>
                </a:cxn>
                <a:cxn ang="0">
                  <a:pos x="connsiteX15940" y="connsiteY15940"/>
                </a:cxn>
                <a:cxn ang="0">
                  <a:pos x="connsiteX15941" y="connsiteY15941"/>
                </a:cxn>
                <a:cxn ang="0">
                  <a:pos x="connsiteX15942" y="connsiteY15942"/>
                </a:cxn>
                <a:cxn ang="0">
                  <a:pos x="connsiteX15943" y="connsiteY15943"/>
                </a:cxn>
                <a:cxn ang="0">
                  <a:pos x="connsiteX15944" y="connsiteY15944"/>
                </a:cxn>
                <a:cxn ang="0">
                  <a:pos x="connsiteX15945" y="connsiteY15945"/>
                </a:cxn>
                <a:cxn ang="0">
                  <a:pos x="connsiteX15946" y="connsiteY15946"/>
                </a:cxn>
                <a:cxn ang="0">
                  <a:pos x="connsiteX15947" y="connsiteY15947"/>
                </a:cxn>
                <a:cxn ang="0">
                  <a:pos x="connsiteX15948" y="connsiteY15948"/>
                </a:cxn>
                <a:cxn ang="0">
                  <a:pos x="connsiteX15949" y="connsiteY15949"/>
                </a:cxn>
                <a:cxn ang="0">
                  <a:pos x="connsiteX15950" y="connsiteY15950"/>
                </a:cxn>
                <a:cxn ang="0">
                  <a:pos x="connsiteX15951" y="connsiteY15951"/>
                </a:cxn>
                <a:cxn ang="0">
                  <a:pos x="connsiteX15952" y="connsiteY15952"/>
                </a:cxn>
                <a:cxn ang="0">
                  <a:pos x="connsiteX15953" y="connsiteY15953"/>
                </a:cxn>
                <a:cxn ang="0">
                  <a:pos x="connsiteX15954" y="connsiteY15954"/>
                </a:cxn>
                <a:cxn ang="0">
                  <a:pos x="connsiteX15955" y="connsiteY15955"/>
                </a:cxn>
                <a:cxn ang="0">
                  <a:pos x="connsiteX15956" y="connsiteY15956"/>
                </a:cxn>
                <a:cxn ang="0">
                  <a:pos x="connsiteX15957" y="connsiteY15957"/>
                </a:cxn>
                <a:cxn ang="0">
                  <a:pos x="connsiteX15958" y="connsiteY15958"/>
                </a:cxn>
                <a:cxn ang="0">
                  <a:pos x="connsiteX15959" y="connsiteY15959"/>
                </a:cxn>
                <a:cxn ang="0">
                  <a:pos x="connsiteX15960" y="connsiteY15960"/>
                </a:cxn>
                <a:cxn ang="0">
                  <a:pos x="connsiteX15961" y="connsiteY15961"/>
                </a:cxn>
                <a:cxn ang="0">
                  <a:pos x="connsiteX15962" y="connsiteY15962"/>
                </a:cxn>
                <a:cxn ang="0">
                  <a:pos x="connsiteX15963" y="connsiteY15963"/>
                </a:cxn>
                <a:cxn ang="0">
                  <a:pos x="connsiteX15964" y="connsiteY15964"/>
                </a:cxn>
                <a:cxn ang="0">
                  <a:pos x="connsiteX15965" y="connsiteY15965"/>
                </a:cxn>
                <a:cxn ang="0">
                  <a:pos x="connsiteX15966" y="connsiteY15966"/>
                </a:cxn>
                <a:cxn ang="0">
                  <a:pos x="connsiteX15967" y="connsiteY15967"/>
                </a:cxn>
                <a:cxn ang="0">
                  <a:pos x="connsiteX15968" y="connsiteY15968"/>
                </a:cxn>
                <a:cxn ang="0">
                  <a:pos x="connsiteX15969" y="connsiteY15969"/>
                </a:cxn>
                <a:cxn ang="0">
                  <a:pos x="connsiteX15970" y="connsiteY15970"/>
                </a:cxn>
                <a:cxn ang="0">
                  <a:pos x="connsiteX15971" y="connsiteY15971"/>
                </a:cxn>
                <a:cxn ang="0">
                  <a:pos x="connsiteX15972" y="connsiteY15972"/>
                </a:cxn>
                <a:cxn ang="0">
                  <a:pos x="connsiteX15973" y="connsiteY15973"/>
                </a:cxn>
                <a:cxn ang="0">
                  <a:pos x="connsiteX15974" y="connsiteY15974"/>
                </a:cxn>
                <a:cxn ang="0">
                  <a:pos x="connsiteX15975" y="connsiteY15975"/>
                </a:cxn>
                <a:cxn ang="0">
                  <a:pos x="connsiteX15976" y="connsiteY15976"/>
                </a:cxn>
                <a:cxn ang="0">
                  <a:pos x="connsiteX15977" y="connsiteY15977"/>
                </a:cxn>
                <a:cxn ang="0">
                  <a:pos x="connsiteX15978" y="connsiteY15978"/>
                </a:cxn>
                <a:cxn ang="0">
                  <a:pos x="connsiteX15979" y="connsiteY15979"/>
                </a:cxn>
                <a:cxn ang="0">
                  <a:pos x="connsiteX15980" y="connsiteY15980"/>
                </a:cxn>
                <a:cxn ang="0">
                  <a:pos x="connsiteX15981" y="connsiteY15981"/>
                </a:cxn>
                <a:cxn ang="0">
                  <a:pos x="connsiteX15982" y="connsiteY15982"/>
                </a:cxn>
                <a:cxn ang="0">
                  <a:pos x="connsiteX15983" y="connsiteY15983"/>
                </a:cxn>
                <a:cxn ang="0">
                  <a:pos x="connsiteX15984" y="connsiteY15984"/>
                </a:cxn>
                <a:cxn ang="0">
                  <a:pos x="connsiteX15985" y="connsiteY15985"/>
                </a:cxn>
                <a:cxn ang="0">
                  <a:pos x="connsiteX15986" y="connsiteY15986"/>
                </a:cxn>
                <a:cxn ang="0">
                  <a:pos x="connsiteX15987" y="connsiteY15987"/>
                </a:cxn>
                <a:cxn ang="0">
                  <a:pos x="connsiteX15988" y="connsiteY15988"/>
                </a:cxn>
                <a:cxn ang="0">
                  <a:pos x="connsiteX15989" y="connsiteY15989"/>
                </a:cxn>
                <a:cxn ang="0">
                  <a:pos x="connsiteX15990" y="connsiteY15990"/>
                </a:cxn>
                <a:cxn ang="0">
                  <a:pos x="connsiteX15991" y="connsiteY15991"/>
                </a:cxn>
                <a:cxn ang="0">
                  <a:pos x="connsiteX15992" y="connsiteY15992"/>
                </a:cxn>
                <a:cxn ang="0">
                  <a:pos x="connsiteX15993" y="connsiteY15993"/>
                </a:cxn>
                <a:cxn ang="0">
                  <a:pos x="connsiteX15994" y="connsiteY15994"/>
                </a:cxn>
                <a:cxn ang="0">
                  <a:pos x="connsiteX15995" y="connsiteY15995"/>
                </a:cxn>
                <a:cxn ang="0">
                  <a:pos x="connsiteX15996" y="connsiteY15996"/>
                </a:cxn>
                <a:cxn ang="0">
                  <a:pos x="connsiteX15997" y="connsiteY15997"/>
                </a:cxn>
                <a:cxn ang="0">
                  <a:pos x="connsiteX15998" y="connsiteY15998"/>
                </a:cxn>
                <a:cxn ang="0">
                  <a:pos x="connsiteX15999" y="connsiteY15999"/>
                </a:cxn>
                <a:cxn ang="0">
                  <a:pos x="connsiteX16000" y="connsiteY16000"/>
                </a:cxn>
                <a:cxn ang="0">
                  <a:pos x="connsiteX16001" y="connsiteY16001"/>
                </a:cxn>
                <a:cxn ang="0">
                  <a:pos x="connsiteX16002" y="connsiteY16002"/>
                </a:cxn>
                <a:cxn ang="0">
                  <a:pos x="connsiteX16003" y="connsiteY16003"/>
                </a:cxn>
                <a:cxn ang="0">
                  <a:pos x="connsiteX16004" y="connsiteY16004"/>
                </a:cxn>
                <a:cxn ang="0">
                  <a:pos x="connsiteX16005" y="connsiteY16005"/>
                </a:cxn>
                <a:cxn ang="0">
                  <a:pos x="connsiteX16006" y="connsiteY16006"/>
                </a:cxn>
                <a:cxn ang="0">
                  <a:pos x="connsiteX16007" y="connsiteY16007"/>
                </a:cxn>
                <a:cxn ang="0">
                  <a:pos x="connsiteX16008" y="connsiteY16008"/>
                </a:cxn>
                <a:cxn ang="0">
                  <a:pos x="connsiteX16009" y="connsiteY16009"/>
                </a:cxn>
                <a:cxn ang="0">
                  <a:pos x="connsiteX16010" y="connsiteY16010"/>
                </a:cxn>
                <a:cxn ang="0">
                  <a:pos x="connsiteX16011" y="connsiteY16011"/>
                </a:cxn>
                <a:cxn ang="0">
                  <a:pos x="connsiteX16012" y="connsiteY16012"/>
                </a:cxn>
                <a:cxn ang="0">
                  <a:pos x="connsiteX16013" y="connsiteY16013"/>
                </a:cxn>
                <a:cxn ang="0">
                  <a:pos x="connsiteX16014" y="connsiteY16014"/>
                </a:cxn>
                <a:cxn ang="0">
                  <a:pos x="connsiteX16015" y="connsiteY16015"/>
                </a:cxn>
                <a:cxn ang="0">
                  <a:pos x="connsiteX16016" y="connsiteY16016"/>
                </a:cxn>
                <a:cxn ang="0">
                  <a:pos x="connsiteX16017" y="connsiteY16017"/>
                </a:cxn>
                <a:cxn ang="0">
                  <a:pos x="connsiteX16018" y="connsiteY16018"/>
                </a:cxn>
                <a:cxn ang="0">
                  <a:pos x="connsiteX16019" y="connsiteY16019"/>
                </a:cxn>
                <a:cxn ang="0">
                  <a:pos x="connsiteX16020" y="connsiteY16020"/>
                </a:cxn>
                <a:cxn ang="0">
                  <a:pos x="connsiteX16021" y="connsiteY16021"/>
                </a:cxn>
                <a:cxn ang="0">
                  <a:pos x="connsiteX16022" y="connsiteY16022"/>
                </a:cxn>
                <a:cxn ang="0">
                  <a:pos x="connsiteX16023" y="connsiteY16023"/>
                </a:cxn>
                <a:cxn ang="0">
                  <a:pos x="connsiteX16024" y="connsiteY16024"/>
                </a:cxn>
                <a:cxn ang="0">
                  <a:pos x="connsiteX16025" y="connsiteY16025"/>
                </a:cxn>
                <a:cxn ang="0">
                  <a:pos x="connsiteX16026" y="connsiteY16026"/>
                </a:cxn>
                <a:cxn ang="0">
                  <a:pos x="connsiteX16027" y="connsiteY16027"/>
                </a:cxn>
                <a:cxn ang="0">
                  <a:pos x="connsiteX16028" y="connsiteY16028"/>
                </a:cxn>
                <a:cxn ang="0">
                  <a:pos x="connsiteX16029" y="connsiteY16029"/>
                </a:cxn>
                <a:cxn ang="0">
                  <a:pos x="connsiteX16030" y="connsiteY16030"/>
                </a:cxn>
                <a:cxn ang="0">
                  <a:pos x="connsiteX16031" y="connsiteY16031"/>
                </a:cxn>
                <a:cxn ang="0">
                  <a:pos x="connsiteX16032" y="connsiteY16032"/>
                </a:cxn>
                <a:cxn ang="0">
                  <a:pos x="connsiteX16033" y="connsiteY16033"/>
                </a:cxn>
                <a:cxn ang="0">
                  <a:pos x="connsiteX16034" y="connsiteY16034"/>
                </a:cxn>
                <a:cxn ang="0">
                  <a:pos x="connsiteX16035" y="connsiteY16035"/>
                </a:cxn>
                <a:cxn ang="0">
                  <a:pos x="connsiteX16036" y="connsiteY16036"/>
                </a:cxn>
                <a:cxn ang="0">
                  <a:pos x="connsiteX16037" y="connsiteY16037"/>
                </a:cxn>
                <a:cxn ang="0">
                  <a:pos x="connsiteX16038" y="connsiteY16038"/>
                </a:cxn>
                <a:cxn ang="0">
                  <a:pos x="connsiteX16039" y="connsiteY16039"/>
                </a:cxn>
                <a:cxn ang="0">
                  <a:pos x="connsiteX16040" y="connsiteY16040"/>
                </a:cxn>
                <a:cxn ang="0">
                  <a:pos x="connsiteX16041" y="connsiteY16041"/>
                </a:cxn>
                <a:cxn ang="0">
                  <a:pos x="connsiteX16042" y="connsiteY16042"/>
                </a:cxn>
                <a:cxn ang="0">
                  <a:pos x="connsiteX16043" y="connsiteY16043"/>
                </a:cxn>
                <a:cxn ang="0">
                  <a:pos x="connsiteX16044" y="connsiteY16044"/>
                </a:cxn>
                <a:cxn ang="0">
                  <a:pos x="connsiteX16045" y="connsiteY16045"/>
                </a:cxn>
                <a:cxn ang="0">
                  <a:pos x="connsiteX16046" y="connsiteY16046"/>
                </a:cxn>
                <a:cxn ang="0">
                  <a:pos x="connsiteX16047" y="connsiteY16047"/>
                </a:cxn>
                <a:cxn ang="0">
                  <a:pos x="connsiteX16048" y="connsiteY16048"/>
                </a:cxn>
                <a:cxn ang="0">
                  <a:pos x="connsiteX16049" y="connsiteY16049"/>
                </a:cxn>
                <a:cxn ang="0">
                  <a:pos x="connsiteX16050" y="connsiteY16050"/>
                </a:cxn>
                <a:cxn ang="0">
                  <a:pos x="connsiteX16051" y="connsiteY16051"/>
                </a:cxn>
                <a:cxn ang="0">
                  <a:pos x="connsiteX16052" y="connsiteY16052"/>
                </a:cxn>
                <a:cxn ang="0">
                  <a:pos x="connsiteX16053" y="connsiteY16053"/>
                </a:cxn>
                <a:cxn ang="0">
                  <a:pos x="connsiteX16054" y="connsiteY16054"/>
                </a:cxn>
                <a:cxn ang="0">
                  <a:pos x="connsiteX16055" y="connsiteY16055"/>
                </a:cxn>
                <a:cxn ang="0">
                  <a:pos x="connsiteX16056" y="connsiteY16056"/>
                </a:cxn>
                <a:cxn ang="0">
                  <a:pos x="connsiteX16057" y="connsiteY16057"/>
                </a:cxn>
                <a:cxn ang="0">
                  <a:pos x="connsiteX16058" y="connsiteY16058"/>
                </a:cxn>
                <a:cxn ang="0">
                  <a:pos x="connsiteX16059" y="connsiteY16059"/>
                </a:cxn>
                <a:cxn ang="0">
                  <a:pos x="connsiteX16060" y="connsiteY16060"/>
                </a:cxn>
                <a:cxn ang="0">
                  <a:pos x="connsiteX16061" y="connsiteY16061"/>
                </a:cxn>
                <a:cxn ang="0">
                  <a:pos x="connsiteX16062" y="connsiteY16062"/>
                </a:cxn>
                <a:cxn ang="0">
                  <a:pos x="connsiteX16063" y="connsiteY16063"/>
                </a:cxn>
                <a:cxn ang="0">
                  <a:pos x="connsiteX16064" y="connsiteY16064"/>
                </a:cxn>
                <a:cxn ang="0">
                  <a:pos x="connsiteX16065" y="connsiteY16065"/>
                </a:cxn>
                <a:cxn ang="0">
                  <a:pos x="connsiteX16066" y="connsiteY16066"/>
                </a:cxn>
                <a:cxn ang="0">
                  <a:pos x="connsiteX16067" y="connsiteY16067"/>
                </a:cxn>
                <a:cxn ang="0">
                  <a:pos x="connsiteX16068" y="connsiteY16068"/>
                </a:cxn>
                <a:cxn ang="0">
                  <a:pos x="connsiteX16069" y="connsiteY16069"/>
                </a:cxn>
                <a:cxn ang="0">
                  <a:pos x="connsiteX16070" y="connsiteY16070"/>
                </a:cxn>
                <a:cxn ang="0">
                  <a:pos x="connsiteX16071" y="connsiteY16071"/>
                </a:cxn>
                <a:cxn ang="0">
                  <a:pos x="connsiteX16072" y="connsiteY16072"/>
                </a:cxn>
                <a:cxn ang="0">
                  <a:pos x="connsiteX16073" y="connsiteY16073"/>
                </a:cxn>
                <a:cxn ang="0">
                  <a:pos x="connsiteX16074" y="connsiteY16074"/>
                </a:cxn>
                <a:cxn ang="0">
                  <a:pos x="connsiteX16075" y="connsiteY16075"/>
                </a:cxn>
                <a:cxn ang="0">
                  <a:pos x="connsiteX16076" y="connsiteY16076"/>
                </a:cxn>
                <a:cxn ang="0">
                  <a:pos x="connsiteX16077" y="connsiteY16077"/>
                </a:cxn>
                <a:cxn ang="0">
                  <a:pos x="connsiteX16078" y="connsiteY16078"/>
                </a:cxn>
                <a:cxn ang="0">
                  <a:pos x="connsiteX16079" y="connsiteY16079"/>
                </a:cxn>
                <a:cxn ang="0">
                  <a:pos x="connsiteX16080" y="connsiteY16080"/>
                </a:cxn>
                <a:cxn ang="0">
                  <a:pos x="connsiteX16081" y="connsiteY16081"/>
                </a:cxn>
                <a:cxn ang="0">
                  <a:pos x="connsiteX16082" y="connsiteY16082"/>
                </a:cxn>
                <a:cxn ang="0">
                  <a:pos x="connsiteX16083" y="connsiteY16083"/>
                </a:cxn>
                <a:cxn ang="0">
                  <a:pos x="connsiteX16084" y="connsiteY16084"/>
                </a:cxn>
                <a:cxn ang="0">
                  <a:pos x="connsiteX16085" y="connsiteY16085"/>
                </a:cxn>
                <a:cxn ang="0">
                  <a:pos x="connsiteX16086" y="connsiteY16086"/>
                </a:cxn>
                <a:cxn ang="0">
                  <a:pos x="connsiteX16087" y="connsiteY16087"/>
                </a:cxn>
                <a:cxn ang="0">
                  <a:pos x="connsiteX16088" y="connsiteY16088"/>
                </a:cxn>
                <a:cxn ang="0">
                  <a:pos x="connsiteX16089" y="connsiteY16089"/>
                </a:cxn>
                <a:cxn ang="0">
                  <a:pos x="connsiteX16090" y="connsiteY16090"/>
                </a:cxn>
                <a:cxn ang="0">
                  <a:pos x="connsiteX16091" y="connsiteY16091"/>
                </a:cxn>
                <a:cxn ang="0">
                  <a:pos x="connsiteX16092" y="connsiteY16092"/>
                </a:cxn>
                <a:cxn ang="0">
                  <a:pos x="connsiteX16093" y="connsiteY16093"/>
                </a:cxn>
                <a:cxn ang="0">
                  <a:pos x="connsiteX16094" y="connsiteY16094"/>
                </a:cxn>
                <a:cxn ang="0">
                  <a:pos x="connsiteX16095" y="connsiteY16095"/>
                </a:cxn>
                <a:cxn ang="0">
                  <a:pos x="connsiteX16096" y="connsiteY16096"/>
                </a:cxn>
                <a:cxn ang="0">
                  <a:pos x="connsiteX16097" y="connsiteY16097"/>
                </a:cxn>
                <a:cxn ang="0">
                  <a:pos x="connsiteX16098" y="connsiteY16098"/>
                </a:cxn>
                <a:cxn ang="0">
                  <a:pos x="connsiteX16099" y="connsiteY16099"/>
                </a:cxn>
                <a:cxn ang="0">
                  <a:pos x="connsiteX16100" y="connsiteY16100"/>
                </a:cxn>
                <a:cxn ang="0">
                  <a:pos x="connsiteX16101" y="connsiteY16101"/>
                </a:cxn>
                <a:cxn ang="0">
                  <a:pos x="connsiteX16102" y="connsiteY16102"/>
                </a:cxn>
                <a:cxn ang="0">
                  <a:pos x="connsiteX16103" y="connsiteY16103"/>
                </a:cxn>
                <a:cxn ang="0">
                  <a:pos x="connsiteX16104" y="connsiteY16104"/>
                </a:cxn>
                <a:cxn ang="0">
                  <a:pos x="connsiteX16105" y="connsiteY16105"/>
                </a:cxn>
                <a:cxn ang="0">
                  <a:pos x="connsiteX16106" y="connsiteY16106"/>
                </a:cxn>
                <a:cxn ang="0">
                  <a:pos x="connsiteX16107" y="connsiteY16107"/>
                </a:cxn>
                <a:cxn ang="0">
                  <a:pos x="connsiteX16108" y="connsiteY16108"/>
                </a:cxn>
                <a:cxn ang="0">
                  <a:pos x="connsiteX16109" y="connsiteY16109"/>
                </a:cxn>
                <a:cxn ang="0">
                  <a:pos x="connsiteX16110" y="connsiteY16110"/>
                </a:cxn>
                <a:cxn ang="0">
                  <a:pos x="connsiteX16111" y="connsiteY16111"/>
                </a:cxn>
                <a:cxn ang="0">
                  <a:pos x="connsiteX16112" y="connsiteY16112"/>
                </a:cxn>
                <a:cxn ang="0">
                  <a:pos x="connsiteX16113" y="connsiteY16113"/>
                </a:cxn>
                <a:cxn ang="0">
                  <a:pos x="connsiteX16114" y="connsiteY16114"/>
                </a:cxn>
                <a:cxn ang="0">
                  <a:pos x="connsiteX16115" y="connsiteY16115"/>
                </a:cxn>
                <a:cxn ang="0">
                  <a:pos x="connsiteX16116" y="connsiteY16116"/>
                </a:cxn>
                <a:cxn ang="0">
                  <a:pos x="connsiteX16117" y="connsiteY16117"/>
                </a:cxn>
                <a:cxn ang="0">
                  <a:pos x="connsiteX16118" y="connsiteY16118"/>
                </a:cxn>
                <a:cxn ang="0">
                  <a:pos x="connsiteX16119" y="connsiteY16119"/>
                </a:cxn>
                <a:cxn ang="0">
                  <a:pos x="connsiteX16120" y="connsiteY16120"/>
                </a:cxn>
                <a:cxn ang="0">
                  <a:pos x="connsiteX16121" y="connsiteY16121"/>
                </a:cxn>
                <a:cxn ang="0">
                  <a:pos x="connsiteX16122" y="connsiteY16122"/>
                </a:cxn>
                <a:cxn ang="0">
                  <a:pos x="connsiteX16123" y="connsiteY16123"/>
                </a:cxn>
                <a:cxn ang="0">
                  <a:pos x="connsiteX16124" y="connsiteY16124"/>
                </a:cxn>
                <a:cxn ang="0">
                  <a:pos x="connsiteX16125" y="connsiteY16125"/>
                </a:cxn>
                <a:cxn ang="0">
                  <a:pos x="connsiteX16126" y="connsiteY16126"/>
                </a:cxn>
                <a:cxn ang="0">
                  <a:pos x="connsiteX16127" y="connsiteY16127"/>
                </a:cxn>
                <a:cxn ang="0">
                  <a:pos x="connsiteX16128" y="connsiteY16128"/>
                </a:cxn>
                <a:cxn ang="0">
                  <a:pos x="connsiteX16129" y="connsiteY16129"/>
                </a:cxn>
                <a:cxn ang="0">
                  <a:pos x="connsiteX16130" y="connsiteY16130"/>
                </a:cxn>
                <a:cxn ang="0">
                  <a:pos x="connsiteX16131" y="connsiteY16131"/>
                </a:cxn>
                <a:cxn ang="0">
                  <a:pos x="connsiteX16132" y="connsiteY16132"/>
                </a:cxn>
                <a:cxn ang="0">
                  <a:pos x="connsiteX16133" y="connsiteY16133"/>
                </a:cxn>
                <a:cxn ang="0">
                  <a:pos x="connsiteX16134" y="connsiteY16134"/>
                </a:cxn>
                <a:cxn ang="0">
                  <a:pos x="connsiteX16135" y="connsiteY16135"/>
                </a:cxn>
                <a:cxn ang="0">
                  <a:pos x="connsiteX16136" y="connsiteY16136"/>
                </a:cxn>
                <a:cxn ang="0">
                  <a:pos x="connsiteX16137" y="connsiteY16137"/>
                </a:cxn>
                <a:cxn ang="0">
                  <a:pos x="connsiteX16138" y="connsiteY16138"/>
                </a:cxn>
                <a:cxn ang="0">
                  <a:pos x="connsiteX16139" y="connsiteY16139"/>
                </a:cxn>
                <a:cxn ang="0">
                  <a:pos x="connsiteX16140" y="connsiteY16140"/>
                </a:cxn>
                <a:cxn ang="0">
                  <a:pos x="connsiteX16141" y="connsiteY16141"/>
                </a:cxn>
                <a:cxn ang="0">
                  <a:pos x="connsiteX16142" y="connsiteY16142"/>
                </a:cxn>
                <a:cxn ang="0">
                  <a:pos x="connsiteX16143" y="connsiteY16143"/>
                </a:cxn>
                <a:cxn ang="0">
                  <a:pos x="connsiteX16144" y="connsiteY16144"/>
                </a:cxn>
                <a:cxn ang="0">
                  <a:pos x="connsiteX16145" y="connsiteY16145"/>
                </a:cxn>
                <a:cxn ang="0">
                  <a:pos x="connsiteX16146" y="connsiteY16146"/>
                </a:cxn>
                <a:cxn ang="0">
                  <a:pos x="connsiteX16147" y="connsiteY16147"/>
                </a:cxn>
                <a:cxn ang="0">
                  <a:pos x="connsiteX16148" y="connsiteY16148"/>
                </a:cxn>
                <a:cxn ang="0">
                  <a:pos x="connsiteX16149" y="connsiteY16149"/>
                </a:cxn>
                <a:cxn ang="0">
                  <a:pos x="connsiteX16150" y="connsiteY16150"/>
                </a:cxn>
                <a:cxn ang="0">
                  <a:pos x="connsiteX16151" y="connsiteY16151"/>
                </a:cxn>
                <a:cxn ang="0">
                  <a:pos x="connsiteX16152" y="connsiteY16152"/>
                </a:cxn>
                <a:cxn ang="0">
                  <a:pos x="connsiteX16153" y="connsiteY16153"/>
                </a:cxn>
                <a:cxn ang="0">
                  <a:pos x="connsiteX16154" y="connsiteY16154"/>
                </a:cxn>
                <a:cxn ang="0">
                  <a:pos x="connsiteX16155" y="connsiteY16155"/>
                </a:cxn>
                <a:cxn ang="0">
                  <a:pos x="connsiteX16156" y="connsiteY16156"/>
                </a:cxn>
                <a:cxn ang="0">
                  <a:pos x="connsiteX16157" y="connsiteY16157"/>
                </a:cxn>
                <a:cxn ang="0">
                  <a:pos x="connsiteX16158" y="connsiteY16158"/>
                </a:cxn>
                <a:cxn ang="0">
                  <a:pos x="connsiteX16159" y="connsiteY16159"/>
                </a:cxn>
                <a:cxn ang="0">
                  <a:pos x="connsiteX16160" y="connsiteY16160"/>
                </a:cxn>
                <a:cxn ang="0">
                  <a:pos x="connsiteX16161" y="connsiteY16161"/>
                </a:cxn>
                <a:cxn ang="0">
                  <a:pos x="connsiteX16162" y="connsiteY16162"/>
                </a:cxn>
                <a:cxn ang="0">
                  <a:pos x="connsiteX16163" y="connsiteY16163"/>
                </a:cxn>
                <a:cxn ang="0">
                  <a:pos x="connsiteX16164" y="connsiteY16164"/>
                </a:cxn>
                <a:cxn ang="0">
                  <a:pos x="connsiteX16165" y="connsiteY16165"/>
                </a:cxn>
                <a:cxn ang="0">
                  <a:pos x="connsiteX16166" y="connsiteY16166"/>
                </a:cxn>
                <a:cxn ang="0">
                  <a:pos x="connsiteX16167" y="connsiteY16167"/>
                </a:cxn>
                <a:cxn ang="0">
                  <a:pos x="connsiteX16168" y="connsiteY16168"/>
                </a:cxn>
                <a:cxn ang="0">
                  <a:pos x="connsiteX16169" y="connsiteY16169"/>
                </a:cxn>
                <a:cxn ang="0">
                  <a:pos x="connsiteX16170" y="connsiteY16170"/>
                </a:cxn>
                <a:cxn ang="0">
                  <a:pos x="connsiteX16171" y="connsiteY16171"/>
                </a:cxn>
                <a:cxn ang="0">
                  <a:pos x="connsiteX16172" y="connsiteY16172"/>
                </a:cxn>
                <a:cxn ang="0">
                  <a:pos x="connsiteX16173" y="connsiteY16173"/>
                </a:cxn>
                <a:cxn ang="0">
                  <a:pos x="connsiteX16174" y="connsiteY16174"/>
                </a:cxn>
                <a:cxn ang="0">
                  <a:pos x="connsiteX16175" y="connsiteY16175"/>
                </a:cxn>
                <a:cxn ang="0">
                  <a:pos x="connsiteX16176" y="connsiteY16176"/>
                </a:cxn>
                <a:cxn ang="0">
                  <a:pos x="connsiteX16177" y="connsiteY16177"/>
                </a:cxn>
                <a:cxn ang="0">
                  <a:pos x="connsiteX16178" y="connsiteY16178"/>
                </a:cxn>
                <a:cxn ang="0">
                  <a:pos x="connsiteX16179" y="connsiteY16179"/>
                </a:cxn>
                <a:cxn ang="0">
                  <a:pos x="connsiteX16180" y="connsiteY16180"/>
                </a:cxn>
                <a:cxn ang="0">
                  <a:pos x="connsiteX16181" y="connsiteY16181"/>
                </a:cxn>
                <a:cxn ang="0">
                  <a:pos x="connsiteX16182" y="connsiteY16182"/>
                </a:cxn>
                <a:cxn ang="0">
                  <a:pos x="connsiteX16183" y="connsiteY16183"/>
                </a:cxn>
                <a:cxn ang="0">
                  <a:pos x="connsiteX16184" y="connsiteY16184"/>
                </a:cxn>
                <a:cxn ang="0">
                  <a:pos x="connsiteX16185" y="connsiteY16185"/>
                </a:cxn>
                <a:cxn ang="0">
                  <a:pos x="connsiteX16186" y="connsiteY16186"/>
                </a:cxn>
                <a:cxn ang="0">
                  <a:pos x="connsiteX16187" y="connsiteY16187"/>
                </a:cxn>
                <a:cxn ang="0">
                  <a:pos x="connsiteX16188" y="connsiteY16188"/>
                </a:cxn>
                <a:cxn ang="0">
                  <a:pos x="connsiteX16189" y="connsiteY16189"/>
                </a:cxn>
                <a:cxn ang="0">
                  <a:pos x="connsiteX16190" y="connsiteY16190"/>
                </a:cxn>
                <a:cxn ang="0">
                  <a:pos x="connsiteX16191" y="connsiteY16191"/>
                </a:cxn>
                <a:cxn ang="0">
                  <a:pos x="connsiteX16192" y="connsiteY16192"/>
                </a:cxn>
                <a:cxn ang="0">
                  <a:pos x="connsiteX16193" y="connsiteY16193"/>
                </a:cxn>
                <a:cxn ang="0">
                  <a:pos x="connsiteX16194" y="connsiteY16194"/>
                </a:cxn>
                <a:cxn ang="0">
                  <a:pos x="connsiteX16195" y="connsiteY16195"/>
                </a:cxn>
                <a:cxn ang="0">
                  <a:pos x="connsiteX16196" y="connsiteY16196"/>
                </a:cxn>
                <a:cxn ang="0">
                  <a:pos x="connsiteX16197" y="connsiteY16197"/>
                </a:cxn>
                <a:cxn ang="0">
                  <a:pos x="connsiteX16198" y="connsiteY16198"/>
                </a:cxn>
                <a:cxn ang="0">
                  <a:pos x="connsiteX16199" y="connsiteY16199"/>
                </a:cxn>
                <a:cxn ang="0">
                  <a:pos x="connsiteX16200" y="connsiteY16200"/>
                </a:cxn>
                <a:cxn ang="0">
                  <a:pos x="connsiteX16201" y="connsiteY16201"/>
                </a:cxn>
                <a:cxn ang="0">
                  <a:pos x="connsiteX16202" y="connsiteY16202"/>
                </a:cxn>
                <a:cxn ang="0">
                  <a:pos x="connsiteX16203" y="connsiteY16203"/>
                </a:cxn>
                <a:cxn ang="0">
                  <a:pos x="connsiteX16204" y="connsiteY16204"/>
                </a:cxn>
                <a:cxn ang="0">
                  <a:pos x="connsiteX16205" y="connsiteY16205"/>
                </a:cxn>
                <a:cxn ang="0">
                  <a:pos x="connsiteX16206" y="connsiteY16206"/>
                </a:cxn>
                <a:cxn ang="0">
                  <a:pos x="connsiteX16207" y="connsiteY16207"/>
                </a:cxn>
                <a:cxn ang="0">
                  <a:pos x="connsiteX16208" y="connsiteY16208"/>
                </a:cxn>
                <a:cxn ang="0">
                  <a:pos x="connsiteX16209" y="connsiteY16209"/>
                </a:cxn>
                <a:cxn ang="0">
                  <a:pos x="connsiteX16210" y="connsiteY16210"/>
                </a:cxn>
                <a:cxn ang="0">
                  <a:pos x="connsiteX16211" y="connsiteY16211"/>
                </a:cxn>
                <a:cxn ang="0">
                  <a:pos x="connsiteX16212" y="connsiteY16212"/>
                </a:cxn>
                <a:cxn ang="0">
                  <a:pos x="connsiteX16213" y="connsiteY16213"/>
                </a:cxn>
                <a:cxn ang="0">
                  <a:pos x="connsiteX16214" y="connsiteY16214"/>
                </a:cxn>
                <a:cxn ang="0">
                  <a:pos x="connsiteX16215" y="connsiteY16215"/>
                </a:cxn>
                <a:cxn ang="0">
                  <a:pos x="connsiteX16216" y="connsiteY16216"/>
                </a:cxn>
                <a:cxn ang="0">
                  <a:pos x="connsiteX16217" y="connsiteY16217"/>
                </a:cxn>
                <a:cxn ang="0">
                  <a:pos x="connsiteX16218" y="connsiteY16218"/>
                </a:cxn>
                <a:cxn ang="0">
                  <a:pos x="connsiteX16219" y="connsiteY16219"/>
                </a:cxn>
                <a:cxn ang="0">
                  <a:pos x="connsiteX16220" y="connsiteY16220"/>
                </a:cxn>
                <a:cxn ang="0">
                  <a:pos x="connsiteX16221" y="connsiteY16221"/>
                </a:cxn>
                <a:cxn ang="0">
                  <a:pos x="connsiteX16222" y="connsiteY16222"/>
                </a:cxn>
                <a:cxn ang="0">
                  <a:pos x="connsiteX16223" y="connsiteY16223"/>
                </a:cxn>
                <a:cxn ang="0">
                  <a:pos x="connsiteX16224" y="connsiteY16224"/>
                </a:cxn>
                <a:cxn ang="0">
                  <a:pos x="connsiteX16225" y="connsiteY16225"/>
                </a:cxn>
                <a:cxn ang="0">
                  <a:pos x="connsiteX16226" y="connsiteY16226"/>
                </a:cxn>
                <a:cxn ang="0">
                  <a:pos x="connsiteX16227" y="connsiteY16227"/>
                </a:cxn>
                <a:cxn ang="0">
                  <a:pos x="connsiteX16228" y="connsiteY16228"/>
                </a:cxn>
                <a:cxn ang="0">
                  <a:pos x="connsiteX16229" y="connsiteY16229"/>
                </a:cxn>
                <a:cxn ang="0">
                  <a:pos x="connsiteX16230" y="connsiteY16230"/>
                </a:cxn>
                <a:cxn ang="0">
                  <a:pos x="connsiteX16231" y="connsiteY16231"/>
                </a:cxn>
                <a:cxn ang="0">
                  <a:pos x="connsiteX16232" y="connsiteY16232"/>
                </a:cxn>
                <a:cxn ang="0">
                  <a:pos x="connsiteX16233" y="connsiteY16233"/>
                </a:cxn>
                <a:cxn ang="0">
                  <a:pos x="connsiteX16234" y="connsiteY16234"/>
                </a:cxn>
                <a:cxn ang="0">
                  <a:pos x="connsiteX16235" y="connsiteY16235"/>
                </a:cxn>
                <a:cxn ang="0">
                  <a:pos x="connsiteX16236" y="connsiteY16236"/>
                </a:cxn>
                <a:cxn ang="0">
                  <a:pos x="connsiteX16237" y="connsiteY16237"/>
                </a:cxn>
                <a:cxn ang="0">
                  <a:pos x="connsiteX16238" y="connsiteY16238"/>
                </a:cxn>
                <a:cxn ang="0">
                  <a:pos x="connsiteX16239" y="connsiteY16239"/>
                </a:cxn>
                <a:cxn ang="0">
                  <a:pos x="connsiteX16240" y="connsiteY16240"/>
                </a:cxn>
                <a:cxn ang="0">
                  <a:pos x="connsiteX16241" y="connsiteY16241"/>
                </a:cxn>
                <a:cxn ang="0">
                  <a:pos x="connsiteX16242" y="connsiteY16242"/>
                </a:cxn>
                <a:cxn ang="0">
                  <a:pos x="connsiteX16243" y="connsiteY16243"/>
                </a:cxn>
                <a:cxn ang="0">
                  <a:pos x="connsiteX16244" y="connsiteY16244"/>
                </a:cxn>
                <a:cxn ang="0">
                  <a:pos x="connsiteX16245" y="connsiteY16245"/>
                </a:cxn>
                <a:cxn ang="0">
                  <a:pos x="connsiteX16246" y="connsiteY16246"/>
                </a:cxn>
                <a:cxn ang="0">
                  <a:pos x="connsiteX16247" y="connsiteY16247"/>
                </a:cxn>
                <a:cxn ang="0">
                  <a:pos x="connsiteX16248" y="connsiteY16248"/>
                </a:cxn>
                <a:cxn ang="0">
                  <a:pos x="connsiteX16249" y="connsiteY16249"/>
                </a:cxn>
                <a:cxn ang="0">
                  <a:pos x="connsiteX16250" y="connsiteY16250"/>
                </a:cxn>
                <a:cxn ang="0">
                  <a:pos x="connsiteX16251" y="connsiteY16251"/>
                </a:cxn>
                <a:cxn ang="0">
                  <a:pos x="connsiteX16252" y="connsiteY16252"/>
                </a:cxn>
                <a:cxn ang="0">
                  <a:pos x="connsiteX16253" y="connsiteY16253"/>
                </a:cxn>
                <a:cxn ang="0">
                  <a:pos x="connsiteX16254" y="connsiteY16254"/>
                </a:cxn>
                <a:cxn ang="0">
                  <a:pos x="connsiteX16255" y="connsiteY16255"/>
                </a:cxn>
                <a:cxn ang="0">
                  <a:pos x="connsiteX16256" y="connsiteY16256"/>
                </a:cxn>
                <a:cxn ang="0">
                  <a:pos x="connsiteX16257" y="connsiteY16257"/>
                </a:cxn>
                <a:cxn ang="0">
                  <a:pos x="connsiteX16258" y="connsiteY16258"/>
                </a:cxn>
                <a:cxn ang="0">
                  <a:pos x="connsiteX16259" y="connsiteY16259"/>
                </a:cxn>
                <a:cxn ang="0">
                  <a:pos x="connsiteX16260" y="connsiteY16260"/>
                </a:cxn>
                <a:cxn ang="0">
                  <a:pos x="connsiteX16261" y="connsiteY16261"/>
                </a:cxn>
                <a:cxn ang="0">
                  <a:pos x="connsiteX16262" y="connsiteY16262"/>
                </a:cxn>
                <a:cxn ang="0">
                  <a:pos x="connsiteX16263" y="connsiteY16263"/>
                </a:cxn>
                <a:cxn ang="0">
                  <a:pos x="connsiteX16264" y="connsiteY16264"/>
                </a:cxn>
                <a:cxn ang="0">
                  <a:pos x="connsiteX16265" y="connsiteY16265"/>
                </a:cxn>
                <a:cxn ang="0">
                  <a:pos x="connsiteX16266" y="connsiteY16266"/>
                </a:cxn>
                <a:cxn ang="0">
                  <a:pos x="connsiteX16267" y="connsiteY16267"/>
                </a:cxn>
                <a:cxn ang="0">
                  <a:pos x="connsiteX16268" y="connsiteY16268"/>
                </a:cxn>
                <a:cxn ang="0">
                  <a:pos x="connsiteX16269" y="connsiteY16269"/>
                </a:cxn>
                <a:cxn ang="0">
                  <a:pos x="connsiteX16270" y="connsiteY16270"/>
                </a:cxn>
                <a:cxn ang="0">
                  <a:pos x="connsiteX16271" y="connsiteY16271"/>
                </a:cxn>
                <a:cxn ang="0">
                  <a:pos x="connsiteX16272" y="connsiteY16272"/>
                </a:cxn>
                <a:cxn ang="0">
                  <a:pos x="connsiteX16273" y="connsiteY16273"/>
                </a:cxn>
                <a:cxn ang="0">
                  <a:pos x="connsiteX16274" y="connsiteY16274"/>
                </a:cxn>
                <a:cxn ang="0">
                  <a:pos x="connsiteX16275" y="connsiteY16275"/>
                </a:cxn>
                <a:cxn ang="0">
                  <a:pos x="connsiteX16276" y="connsiteY16276"/>
                </a:cxn>
                <a:cxn ang="0">
                  <a:pos x="connsiteX16277" y="connsiteY16277"/>
                </a:cxn>
                <a:cxn ang="0">
                  <a:pos x="connsiteX16278" y="connsiteY16278"/>
                </a:cxn>
                <a:cxn ang="0">
                  <a:pos x="connsiteX16279" y="connsiteY16279"/>
                </a:cxn>
                <a:cxn ang="0">
                  <a:pos x="connsiteX16280" y="connsiteY16280"/>
                </a:cxn>
                <a:cxn ang="0">
                  <a:pos x="connsiteX16281" y="connsiteY16281"/>
                </a:cxn>
                <a:cxn ang="0">
                  <a:pos x="connsiteX16282" y="connsiteY16282"/>
                </a:cxn>
                <a:cxn ang="0">
                  <a:pos x="connsiteX16283" y="connsiteY16283"/>
                </a:cxn>
                <a:cxn ang="0">
                  <a:pos x="connsiteX16284" y="connsiteY16284"/>
                </a:cxn>
                <a:cxn ang="0">
                  <a:pos x="connsiteX16285" y="connsiteY16285"/>
                </a:cxn>
                <a:cxn ang="0">
                  <a:pos x="connsiteX16286" y="connsiteY16286"/>
                </a:cxn>
                <a:cxn ang="0">
                  <a:pos x="connsiteX16287" y="connsiteY16287"/>
                </a:cxn>
                <a:cxn ang="0">
                  <a:pos x="connsiteX16288" y="connsiteY16288"/>
                </a:cxn>
                <a:cxn ang="0">
                  <a:pos x="connsiteX16289" y="connsiteY16289"/>
                </a:cxn>
                <a:cxn ang="0">
                  <a:pos x="connsiteX16290" y="connsiteY16290"/>
                </a:cxn>
                <a:cxn ang="0">
                  <a:pos x="connsiteX16291" y="connsiteY16291"/>
                </a:cxn>
                <a:cxn ang="0">
                  <a:pos x="connsiteX16292" y="connsiteY16292"/>
                </a:cxn>
                <a:cxn ang="0">
                  <a:pos x="connsiteX16293" y="connsiteY16293"/>
                </a:cxn>
                <a:cxn ang="0">
                  <a:pos x="connsiteX16294" y="connsiteY16294"/>
                </a:cxn>
                <a:cxn ang="0">
                  <a:pos x="connsiteX16295" y="connsiteY16295"/>
                </a:cxn>
                <a:cxn ang="0">
                  <a:pos x="connsiteX16296" y="connsiteY16296"/>
                </a:cxn>
                <a:cxn ang="0">
                  <a:pos x="connsiteX16297" y="connsiteY16297"/>
                </a:cxn>
                <a:cxn ang="0">
                  <a:pos x="connsiteX16298" y="connsiteY16298"/>
                </a:cxn>
                <a:cxn ang="0">
                  <a:pos x="connsiteX16299" y="connsiteY16299"/>
                </a:cxn>
                <a:cxn ang="0">
                  <a:pos x="connsiteX16300" y="connsiteY16300"/>
                </a:cxn>
                <a:cxn ang="0">
                  <a:pos x="connsiteX16301" y="connsiteY16301"/>
                </a:cxn>
                <a:cxn ang="0">
                  <a:pos x="connsiteX16302" y="connsiteY16302"/>
                </a:cxn>
                <a:cxn ang="0">
                  <a:pos x="connsiteX16303" y="connsiteY16303"/>
                </a:cxn>
                <a:cxn ang="0">
                  <a:pos x="connsiteX16304" y="connsiteY16304"/>
                </a:cxn>
                <a:cxn ang="0">
                  <a:pos x="connsiteX16305" y="connsiteY16305"/>
                </a:cxn>
                <a:cxn ang="0">
                  <a:pos x="connsiteX16306" y="connsiteY16306"/>
                </a:cxn>
                <a:cxn ang="0">
                  <a:pos x="connsiteX16307" y="connsiteY16307"/>
                </a:cxn>
                <a:cxn ang="0">
                  <a:pos x="connsiteX16308" y="connsiteY16308"/>
                </a:cxn>
                <a:cxn ang="0">
                  <a:pos x="connsiteX16309" y="connsiteY16309"/>
                </a:cxn>
                <a:cxn ang="0">
                  <a:pos x="connsiteX16310" y="connsiteY16310"/>
                </a:cxn>
                <a:cxn ang="0">
                  <a:pos x="connsiteX16311" y="connsiteY16311"/>
                </a:cxn>
                <a:cxn ang="0">
                  <a:pos x="connsiteX16312" y="connsiteY16312"/>
                </a:cxn>
                <a:cxn ang="0">
                  <a:pos x="connsiteX16313" y="connsiteY16313"/>
                </a:cxn>
                <a:cxn ang="0">
                  <a:pos x="connsiteX16314" y="connsiteY16314"/>
                </a:cxn>
                <a:cxn ang="0">
                  <a:pos x="connsiteX16315" y="connsiteY16315"/>
                </a:cxn>
                <a:cxn ang="0">
                  <a:pos x="connsiteX16316" y="connsiteY16316"/>
                </a:cxn>
                <a:cxn ang="0">
                  <a:pos x="connsiteX16317" y="connsiteY16317"/>
                </a:cxn>
                <a:cxn ang="0">
                  <a:pos x="connsiteX16318" y="connsiteY16318"/>
                </a:cxn>
                <a:cxn ang="0">
                  <a:pos x="connsiteX16319" y="connsiteY16319"/>
                </a:cxn>
                <a:cxn ang="0">
                  <a:pos x="connsiteX16320" y="connsiteY16320"/>
                </a:cxn>
                <a:cxn ang="0">
                  <a:pos x="connsiteX16321" y="connsiteY16321"/>
                </a:cxn>
                <a:cxn ang="0">
                  <a:pos x="connsiteX16322" y="connsiteY16322"/>
                </a:cxn>
                <a:cxn ang="0">
                  <a:pos x="connsiteX16323" y="connsiteY16323"/>
                </a:cxn>
                <a:cxn ang="0">
                  <a:pos x="connsiteX16324" y="connsiteY16324"/>
                </a:cxn>
                <a:cxn ang="0">
                  <a:pos x="connsiteX16325" y="connsiteY16325"/>
                </a:cxn>
                <a:cxn ang="0">
                  <a:pos x="connsiteX16326" y="connsiteY16326"/>
                </a:cxn>
                <a:cxn ang="0">
                  <a:pos x="connsiteX16327" y="connsiteY16327"/>
                </a:cxn>
                <a:cxn ang="0">
                  <a:pos x="connsiteX16328" y="connsiteY16328"/>
                </a:cxn>
                <a:cxn ang="0">
                  <a:pos x="connsiteX16329" y="connsiteY16329"/>
                </a:cxn>
                <a:cxn ang="0">
                  <a:pos x="connsiteX16330" y="connsiteY16330"/>
                </a:cxn>
                <a:cxn ang="0">
                  <a:pos x="connsiteX16331" y="connsiteY16331"/>
                </a:cxn>
                <a:cxn ang="0">
                  <a:pos x="connsiteX16332" y="connsiteY16332"/>
                </a:cxn>
                <a:cxn ang="0">
                  <a:pos x="connsiteX16333" y="connsiteY16333"/>
                </a:cxn>
                <a:cxn ang="0">
                  <a:pos x="connsiteX16334" y="connsiteY16334"/>
                </a:cxn>
                <a:cxn ang="0">
                  <a:pos x="connsiteX16335" y="connsiteY16335"/>
                </a:cxn>
                <a:cxn ang="0">
                  <a:pos x="connsiteX16336" y="connsiteY16336"/>
                </a:cxn>
                <a:cxn ang="0">
                  <a:pos x="connsiteX16337" y="connsiteY16337"/>
                </a:cxn>
                <a:cxn ang="0">
                  <a:pos x="connsiteX16338" y="connsiteY16338"/>
                </a:cxn>
                <a:cxn ang="0">
                  <a:pos x="connsiteX16339" y="connsiteY16339"/>
                </a:cxn>
                <a:cxn ang="0">
                  <a:pos x="connsiteX16340" y="connsiteY16340"/>
                </a:cxn>
                <a:cxn ang="0">
                  <a:pos x="connsiteX16341" y="connsiteY16341"/>
                </a:cxn>
                <a:cxn ang="0">
                  <a:pos x="connsiteX16342" y="connsiteY16342"/>
                </a:cxn>
                <a:cxn ang="0">
                  <a:pos x="connsiteX16343" y="connsiteY16343"/>
                </a:cxn>
                <a:cxn ang="0">
                  <a:pos x="connsiteX16344" y="connsiteY16344"/>
                </a:cxn>
                <a:cxn ang="0">
                  <a:pos x="connsiteX16345" y="connsiteY16345"/>
                </a:cxn>
                <a:cxn ang="0">
                  <a:pos x="connsiteX16346" y="connsiteY16346"/>
                </a:cxn>
                <a:cxn ang="0">
                  <a:pos x="connsiteX16347" y="connsiteY16347"/>
                </a:cxn>
                <a:cxn ang="0">
                  <a:pos x="connsiteX16348" y="connsiteY16348"/>
                </a:cxn>
                <a:cxn ang="0">
                  <a:pos x="connsiteX16349" y="connsiteY16349"/>
                </a:cxn>
                <a:cxn ang="0">
                  <a:pos x="connsiteX16350" y="connsiteY16350"/>
                </a:cxn>
                <a:cxn ang="0">
                  <a:pos x="connsiteX16351" y="connsiteY16351"/>
                </a:cxn>
                <a:cxn ang="0">
                  <a:pos x="connsiteX16352" y="connsiteY16352"/>
                </a:cxn>
                <a:cxn ang="0">
                  <a:pos x="connsiteX16353" y="connsiteY16353"/>
                </a:cxn>
                <a:cxn ang="0">
                  <a:pos x="connsiteX16354" y="connsiteY16354"/>
                </a:cxn>
                <a:cxn ang="0">
                  <a:pos x="connsiteX16355" y="connsiteY16355"/>
                </a:cxn>
                <a:cxn ang="0">
                  <a:pos x="connsiteX16356" y="connsiteY16356"/>
                </a:cxn>
                <a:cxn ang="0">
                  <a:pos x="connsiteX16357" y="connsiteY16357"/>
                </a:cxn>
                <a:cxn ang="0">
                  <a:pos x="connsiteX16358" y="connsiteY16358"/>
                </a:cxn>
                <a:cxn ang="0">
                  <a:pos x="connsiteX16359" y="connsiteY16359"/>
                </a:cxn>
                <a:cxn ang="0">
                  <a:pos x="connsiteX16360" y="connsiteY16360"/>
                </a:cxn>
                <a:cxn ang="0">
                  <a:pos x="connsiteX16361" y="connsiteY16361"/>
                </a:cxn>
                <a:cxn ang="0">
                  <a:pos x="connsiteX16362" y="connsiteY16362"/>
                </a:cxn>
                <a:cxn ang="0">
                  <a:pos x="connsiteX16363" y="connsiteY16363"/>
                </a:cxn>
                <a:cxn ang="0">
                  <a:pos x="connsiteX16364" y="connsiteY16364"/>
                </a:cxn>
                <a:cxn ang="0">
                  <a:pos x="connsiteX16365" y="connsiteY16365"/>
                </a:cxn>
                <a:cxn ang="0">
                  <a:pos x="connsiteX16366" y="connsiteY16366"/>
                </a:cxn>
                <a:cxn ang="0">
                  <a:pos x="connsiteX16367" y="connsiteY16367"/>
                </a:cxn>
                <a:cxn ang="0">
                  <a:pos x="connsiteX16368" y="connsiteY16368"/>
                </a:cxn>
                <a:cxn ang="0">
                  <a:pos x="connsiteX16369" y="connsiteY16369"/>
                </a:cxn>
                <a:cxn ang="0">
                  <a:pos x="connsiteX16370" y="connsiteY16370"/>
                </a:cxn>
                <a:cxn ang="0">
                  <a:pos x="connsiteX16371" y="connsiteY16371"/>
                </a:cxn>
                <a:cxn ang="0">
                  <a:pos x="connsiteX16372" y="connsiteY16372"/>
                </a:cxn>
                <a:cxn ang="0">
                  <a:pos x="connsiteX16373" y="connsiteY16373"/>
                </a:cxn>
                <a:cxn ang="0">
                  <a:pos x="connsiteX16374" y="connsiteY16374"/>
                </a:cxn>
                <a:cxn ang="0">
                  <a:pos x="connsiteX16375" y="connsiteY16375"/>
                </a:cxn>
                <a:cxn ang="0">
                  <a:pos x="connsiteX16376" y="connsiteY16376"/>
                </a:cxn>
                <a:cxn ang="0">
                  <a:pos x="connsiteX16377" y="connsiteY16377"/>
                </a:cxn>
                <a:cxn ang="0">
                  <a:pos x="connsiteX16378" y="connsiteY16378"/>
                </a:cxn>
                <a:cxn ang="0">
                  <a:pos x="connsiteX16379" y="connsiteY16379"/>
                </a:cxn>
                <a:cxn ang="0">
                  <a:pos x="connsiteX16380" y="connsiteY16380"/>
                </a:cxn>
                <a:cxn ang="0">
                  <a:pos x="connsiteX16381" y="connsiteY16381"/>
                </a:cxn>
                <a:cxn ang="0">
                  <a:pos x="connsiteX16382" y="connsiteY16382"/>
                </a:cxn>
                <a:cxn ang="0">
                  <a:pos x="connsiteX16383" y="connsiteY16383"/>
                </a:cxn>
                <a:cxn ang="0">
                  <a:pos x="connsiteX16384" y="connsiteY16384"/>
                </a:cxn>
                <a:cxn ang="0">
                  <a:pos x="connsiteX16385" y="connsiteY16385"/>
                </a:cxn>
                <a:cxn ang="0">
                  <a:pos x="connsiteX16386" y="connsiteY16386"/>
                </a:cxn>
                <a:cxn ang="0">
                  <a:pos x="connsiteX16387" y="connsiteY16387"/>
                </a:cxn>
                <a:cxn ang="0">
                  <a:pos x="connsiteX16388" y="connsiteY16388"/>
                </a:cxn>
                <a:cxn ang="0">
                  <a:pos x="connsiteX16389" y="connsiteY16389"/>
                </a:cxn>
                <a:cxn ang="0">
                  <a:pos x="connsiteX16390" y="connsiteY16390"/>
                </a:cxn>
                <a:cxn ang="0">
                  <a:pos x="connsiteX16391" y="connsiteY16391"/>
                </a:cxn>
                <a:cxn ang="0">
                  <a:pos x="connsiteX16392" y="connsiteY16392"/>
                </a:cxn>
                <a:cxn ang="0">
                  <a:pos x="connsiteX16393" y="connsiteY16393"/>
                </a:cxn>
                <a:cxn ang="0">
                  <a:pos x="connsiteX16394" y="connsiteY16394"/>
                </a:cxn>
                <a:cxn ang="0">
                  <a:pos x="connsiteX16395" y="connsiteY16395"/>
                </a:cxn>
                <a:cxn ang="0">
                  <a:pos x="connsiteX16396" y="connsiteY16396"/>
                </a:cxn>
                <a:cxn ang="0">
                  <a:pos x="connsiteX16397" y="connsiteY16397"/>
                </a:cxn>
                <a:cxn ang="0">
                  <a:pos x="connsiteX16398" y="connsiteY16398"/>
                </a:cxn>
                <a:cxn ang="0">
                  <a:pos x="connsiteX16399" y="connsiteY16399"/>
                </a:cxn>
                <a:cxn ang="0">
                  <a:pos x="connsiteX16400" y="connsiteY16400"/>
                </a:cxn>
                <a:cxn ang="0">
                  <a:pos x="connsiteX16401" y="connsiteY16401"/>
                </a:cxn>
                <a:cxn ang="0">
                  <a:pos x="connsiteX16402" y="connsiteY16402"/>
                </a:cxn>
                <a:cxn ang="0">
                  <a:pos x="connsiteX16403" y="connsiteY16403"/>
                </a:cxn>
                <a:cxn ang="0">
                  <a:pos x="connsiteX16404" y="connsiteY16404"/>
                </a:cxn>
                <a:cxn ang="0">
                  <a:pos x="connsiteX16405" y="connsiteY16405"/>
                </a:cxn>
                <a:cxn ang="0">
                  <a:pos x="connsiteX16406" y="connsiteY16406"/>
                </a:cxn>
                <a:cxn ang="0">
                  <a:pos x="connsiteX16407" y="connsiteY16407"/>
                </a:cxn>
                <a:cxn ang="0">
                  <a:pos x="connsiteX16408" y="connsiteY16408"/>
                </a:cxn>
                <a:cxn ang="0">
                  <a:pos x="connsiteX16409" y="connsiteY16409"/>
                </a:cxn>
                <a:cxn ang="0">
                  <a:pos x="connsiteX16410" y="connsiteY16410"/>
                </a:cxn>
                <a:cxn ang="0">
                  <a:pos x="connsiteX16411" y="connsiteY16411"/>
                </a:cxn>
                <a:cxn ang="0">
                  <a:pos x="connsiteX16412" y="connsiteY16412"/>
                </a:cxn>
                <a:cxn ang="0">
                  <a:pos x="connsiteX16413" y="connsiteY16413"/>
                </a:cxn>
                <a:cxn ang="0">
                  <a:pos x="connsiteX16414" y="connsiteY16414"/>
                </a:cxn>
                <a:cxn ang="0">
                  <a:pos x="connsiteX16415" y="connsiteY16415"/>
                </a:cxn>
                <a:cxn ang="0">
                  <a:pos x="connsiteX16416" y="connsiteY16416"/>
                </a:cxn>
                <a:cxn ang="0">
                  <a:pos x="connsiteX16417" y="connsiteY16417"/>
                </a:cxn>
                <a:cxn ang="0">
                  <a:pos x="connsiteX16418" y="connsiteY16418"/>
                </a:cxn>
                <a:cxn ang="0">
                  <a:pos x="connsiteX16419" y="connsiteY16419"/>
                </a:cxn>
                <a:cxn ang="0">
                  <a:pos x="connsiteX16420" y="connsiteY16420"/>
                </a:cxn>
                <a:cxn ang="0">
                  <a:pos x="connsiteX16421" y="connsiteY16421"/>
                </a:cxn>
                <a:cxn ang="0">
                  <a:pos x="connsiteX16422" y="connsiteY16422"/>
                </a:cxn>
                <a:cxn ang="0">
                  <a:pos x="connsiteX16423" y="connsiteY16423"/>
                </a:cxn>
                <a:cxn ang="0">
                  <a:pos x="connsiteX16424" y="connsiteY16424"/>
                </a:cxn>
                <a:cxn ang="0">
                  <a:pos x="connsiteX16425" y="connsiteY16425"/>
                </a:cxn>
                <a:cxn ang="0">
                  <a:pos x="connsiteX16426" y="connsiteY16426"/>
                </a:cxn>
                <a:cxn ang="0">
                  <a:pos x="connsiteX16427" y="connsiteY16427"/>
                </a:cxn>
                <a:cxn ang="0">
                  <a:pos x="connsiteX16428" y="connsiteY16428"/>
                </a:cxn>
                <a:cxn ang="0">
                  <a:pos x="connsiteX16429" y="connsiteY16429"/>
                </a:cxn>
                <a:cxn ang="0">
                  <a:pos x="connsiteX16430" y="connsiteY16430"/>
                </a:cxn>
                <a:cxn ang="0">
                  <a:pos x="connsiteX16431" y="connsiteY16431"/>
                </a:cxn>
                <a:cxn ang="0">
                  <a:pos x="connsiteX16432" y="connsiteY16432"/>
                </a:cxn>
                <a:cxn ang="0">
                  <a:pos x="connsiteX16433" y="connsiteY16433"/>
                </a:cxn>
                <a:cxn ang="0">
                  <a:pos x="connsiteX16434" y="connsiteY16434"/>
                </a:cxn>
                <a:cxn ang="0">
                  <a:pos x="connsiteX16435" y="connsiteY16435"/>
                </a:cxn>
                <a:cxn ang="0">
                  <a:pos x="connsiteX16436" y="connsiteY16436"/>
                </a:cxn>
                <a:cxn ang="0">
                  <a:pos x="connsiteX16437" y="connsiteY16437"/>
                </a:cxn>
                <a:cxn ang="0">
                  <a:pos x="connsiteX16438" y="connsiteY16438"/>
                </a:cxn>
                <a:cxn ang="0">
                  <a:pos x="connsiteX16439" y="connsiteY16439"/>
                </a:cxn>
                <a:cxn ang="0">
                  <a:pos x="connsiteX16440" y="connsiteY16440"/>
                </a:cxn>
                <a:cxn ang="0">
                  <a:pos x="connsiteX16441" y="connsiteY16441"/>
                </a:cxn>
                <a:cxn ang="0">
                  <a:pos x="connsiteX16442" y="connsiteY16442"/>
                </a:cxn>
                <a:cxn ang="0">
                  <a:pos x="connsiteX16443" y="connsiteY16443"/>
                </a:cxn>
                <a:cxn ang="0">
                  <a:pos x="connsiteX16444" y="connsiteY16444"/>
                </a:cxn>
                <a:cxn ang="0">
                  <a:pos x="connsiteX16445" y="connsiteY16445"/>
                </a:cxn>
                <a:cxn ang="0">
                  <a:pos x="connsiteX16446" y="connsiteY16446"/>
                </a:cxn>
                <a:cxn ang="0">
                  <a:pos x="connsiteX16447" y="connsiteY16447"/>
                </a:cxn>
                <a:cxn ang="0">
                  <a:pos x="connsiteX16448" y="connsiteY16448"/>
                </a:cxn>
                <a:cxn ang="0">
                  <a:pos x="connsiteX16449" y="connsiteY16449"/>
                </a:cxn>
                <a:cxn ang="0">
                  <a:pos x="connsiteX16450" y="connsiteY16450"/>
                </a:cxn>
                <a:cxn ang="0">
                  <a:pos x="connsiteX16451" y="connsiteY16451"/>
                </a:cxn>
                <a:cxn ang="0">
                  <a:pos x="connsiteX16452" y="connsiteY16452"/>
                </a:cxn>
                <a:cxn ang="0">
                  <a:pos x="connsiteX16453" y="connsiteY16453"/>
                </a:cxn>
                <a:cxn ang="0">
                  <a:pos x="connsiteX16454" y="connsiteY16454"/>
                </a:cxn>
                <a:cxn ang="0">
                  <a:pos x="connsiteX16455" y="connsiteY16455"/>
                </a:cxn>
                <a:cxn ang="0">
                  <a:pos x="connsiteX16456" y="connsiteY16456"/>
                </a:cxn>
                <a:cxn ang="0">
                  <a:pos x="connsiteX16457" y="connsiteY16457"/>
                </a:cxn>
                <a:cxn ang="0">
                  <a:pos x="connsiteX16458" y="connsiteY16458"/>
                </a:cxn>
                <a:cxn ang="0">
                  <a:pos x="connsiteX16459" y="connsiteY16459"/>
                </a:cxn>
                <a:cxn ang="0">
                  <a:pos x="connsiteX16460" y="connsiteY16460"/>
                </a:cxn>
                <a:cxn ang="0">
                  <a:pos x="connsiteX16461" y="connsiteY16461"/>
                </a:cxn>
                <a:cxn ang="0">
                  <a:pos x="connsiteX16462" y="connsiteY16462"/>
                </a:cxn>
                <a:cxn ang="0">
                  <a:pos x="connsiteX16463" y="connsiteY16463"/>
                </a:cxn>
                <a:cxn ang="0">
                  <a:pos x="connsiteX16464" y="connsiteY16464"/>
                </a:cxn>
                <a:cxn ang="0">
                  <a:pos x="connsiteX16465" y="connsiteY16465"/>
                </a:cxn>
                <a:cxn ang="0">
                  <a:pos x="connsiteX16466" y="connsiteY16466"/>
                </a:cxn>
                <a:cxn ang="0">
                  <a:pos x="connsiteX16467" y="connsiteY16467"/>
                </a:cxn>
                <a:cxn ang="0">
                  <a:pos x="connsiteX16468" y="connsiteY16468"/>
                </a:cxn>
                <a:cxn ang="0">
                  <a:pos x="connsiteX16469" y="connsiteY16469"/>
                </a:cxn>
                <a:cxn ang="0">
                  <a:pos x="connsiteX16470" y="connsiteY16470"/>
                </a:cxn>
                <a:cxn ang="0">
                  <a:pos x="connsiteX16471" y="connsiteY16471"/>
                </a:cxn>
                <a:cxn ang="0">
                  <a:pos x="connsiteX16472" y="connsiteY16472"/>
                </a:cxn>
                <a:cxn ang="0">
                  <a:pos x="connsiteX16473" y="connsiteY16473"/>
                </a:cxn>
                <a:cxn ang="0">
                  <a:pos x="connsiteX16474" y="connsiteY16474"/>
                </a:cxn>
                <a:cxn ang="0">
                  <a:pos x="connsiteX16475" y="connsiteY16475"/>
                </a:cxn>
                <a:cxn ang="0">
                  <a:pos x="connsiteX16476" y="connsiteY16476"/>
                </a:cxn>
                <a:cxn ang="0">
                  <a:pos x="connsiteX16477" y="connsiteY16477"/>
                </a:cxn>
                <a:cxn ang="0">
                  <a:pos x="connsiteX16478" y="connsiteY16478"/>
                </a:cxn>
                <a:cxn ang="0">
                  <a:pos x="connsiteX16479" y="connsiteY16479"/>
                </a:cxn>
                <a:cxn ang="0">
                  <a:pos x="connsiteX16480" y="connsiteY16480"/>
                </a:cxn>
                <a:cxn ang="0">
                  <a:pos x="connsiteX16481" y="connsiteY16481"/>
                </a:cxn>
                <a:cxn ang="0">
                  <a:pos x="connsiteX16482" y="connsiteY16482"/>
                </a:cxn>
                <a:cxn ang="0">
                  <a:pos x="connsiteX16483" y="connsiteY16483"/>
                </a:cxn>
                <a:cxn ang="0">
                  <a:pos x="connsiteX16484" y="connsiteY16484"/>
                </a:cxn>
                <a:cxn ang="0">
                  <a:pos x="connsiteX16485" y="connsiteY16485"/>
                </a:cxn>
                <a:cxn ang="0">
                  <a:pos x="connsiteX16486" y="connsiteY16486"/>
                </a:cxn>
                <a:cxn ang="0">
                  <a:pos x="connsiteX16487" y="connsiteY16487"/>
                </a:cxn>
                <a:cxn ang="0">
                  <a:pos x="connsiteX16488" y="connsiteY16488"/>
                </a:cxn>
                <a:cxn ang="0">
                  <a:pos x="connsiteX16489" y="connsiteY16489"/>
                </a:cxn>
                <a:cxn ang="0">
                  <a:pos x="connsiteX16490" y="connsiteY16490"/>
                </a:cxn>
                <a:cxn ang="0">
                  <a:pos x="connsiteX16491" y="connsiteY16491"/>
                </a:cxn>
                <a:cxn ang="0">
                  <a:pos x="connsiteX16492" y="connsiteY16492"/>
                </a:cxn>
                <a:cxn ang="0">
                  <a:pos x="connsiteX16493" y="connsiteY16493"/>
                </a:cxn>
                <a:cxn ang="0">
                  <a:pos x="connsiteX16494" y="connsiteY16494"/>
                </a:cxn>
                <a:cxn ang="0">
                  <a:pos x="connsiteX16495" y="connsiteY16495"/>
                </a:cxn>
                <a:cxn ang="0">
                  <a:pos x="connsiteX16496" y="connsiteY16496"/>
                </a:cxn>
                <a:cxn ang="0">
                  <a:pos x="connsiteX16497" y="connsiteY16497"/>
                </a:cxn>
                <a:cxn ang="0">
                  <a:pos x="connsiteX16498" y="connsiteY16498"/>
                </a:cxn>
                <a:cxn ang="0">
                  <a:pos x="connsiteX16499" y="connsiteY16499"/>
                </a:cxn>
                <a:cxn ang="0">
                  <a:pos x="connsiteX16500" y="connsiteY16500"/>
                </a:cxn>
                <a:cxn ang="0">
                  <a:pos x="connsiteX16501" y="connsiteY16501"/>
                </a:cxn>
                <a:cxn ang="0">
                  <a:pos x="connsiteX16502" y="connsiteY16502"/>
                </a:cxn>
                <a:cxn ang="0">
                  <a:pos x="connsiteX16503" y="connsiteY16503"/>
                </a:cxn>
                <a:cxn ang="0">
                  <a:pos x="connsiteX16504" y="connsiteY16504"/>
                </a:cxn>
                <a:cxn ang="0">
                  <a:pos x="connsiteX16505" y="connsiteY16505"/>
                </a:cxn>
                <a:cxn ang="0">
                  <a:pos x="connsiteX16506" y="connsiteY16506"/>
                </a:cxn>
                <a:cxn ang="0">
                  <a:pos x="connsiteX16507" y="connsiteY16507"/>
                </a:cxn>
                <a:cxn ang="0">
                  <a:pos x="connsiteX16508" y="connsiteY16508"/>
                </a:cxn>
                <a:cxn ang="0">
                  <a:pos x="connsiteX16509" y="connsiteY16509"/>
                </a:cxn>
                <a:cxn ang="0">
                  <a:pos x="connsiteX16510" y="connsiteY16510"/>
                </a:cxn>
                <a:cxn ang="0">
                  <a:pos x="connsiteX16511" y="connsiteY16511"/>
                </a:cxn>
                <a:cxn ang="0">
                  <a:pos x="connsiteX16512" y="connsiteY16512"/>
                </a:cxn>
                <a:cxn ang="0">
                  <a:pos x="connsiteX16513" y="connsiteY16513"/>
                </a:cxn>
                <a:cxn ang="0">
                  <a:pos x="connsiteX16514" y="connsiteY16514"/>
                </a:cxn>
                <a:cxn ang="0">
                  <a:pos x="connsiteX16515" y="connsiteY16515"/>
                </a:cxn>
                <a:cxn ang="0">
                  <a:pos x="connsiteX16516" y="connsiteY16516"/>
                </a:cxn>
                <a:cxn ang="0">
                  <a:pos x="connsiteX16517" y="connsiteY16517"/>
                </a:cxn>
                <a:cxn ang="0">
                  <a:pos x="connsiteX16518" y="connsiteY16518"/>
                </a:cxn>
                <a:cxn ang="0">
                  <a:pos x="connsiteX16519" y="connsiteY16519"/>
                </a:cxn>
                <a:cxn ang="0">
                  <a:pos x="connsiteX16520" y="connsiteY16520"/>
                </a:cxn>
                <a:cxn ang="0">
                  <a:pos x="connsiteX16521" y="connsiteY16521"/>
                </a:cxn>
                <a:cxn ang="0">
                  <a:pos x="connsiteX16522" y="connsiteY16522"/>
                </a:cxn>
                <a:cxn ang="0">
                  <a:pos x="connsiteX16523" y="connsiteY16523"/>
                </a:cxn>
                <a:cxn ang="0">
                  <a:pos x="connsiteX16524" y="connsiteY16524"/>
                </a:cxn>
                <a:cxn ang="0">
                  <a:pos x="connsiteX16525" y="connsiteY16525"/>
                </a:cxn>
                <a:cxn ang="0">
                  <a:pos x="connsiteX16526" y="connsiteY16526"/>
                </a:cxn>
                <a:cxn ang="0">
                  <a:pos x="connsiteX16527" y="connsiteY16527"/>
                </a:cxn>
                <a:cxn ang="0">
                  <a:pos x="connsiteX16528" y="connsiteY16528"/>
                </a:cxn>
                <a:cxn ang="0">
                  <a:pos x="connsiteX16529" y="connsiteY16529"/>
                </a:cxn>
                <a:cxn ang="0">
                  <a:pos x="connsiteX16530" y="connsiteY16530"/>
                </a:cxn>
                <a:cxn ang="0">
                  <a:pos x="connsiteX16531" y="connsiteY16531"/>
                </a:cxn>
                <a:cxn ang="0">
                  <a:pos x="connsiteX16532" y="connsiteY16532"/>
                </a:cxn>
                <a:cxn ang="0">
                  <a:pos x="connsiteX16533" y="connsiteY16533"/>
                </a:cxn>
                <a:cxn ang="0">
                  <a:pos x="connsiteX16534" y="connsiteY16534"/>
                </a:cxn>
                <a:cxn ang="0">
                  <a:pos x="connsiteX16535" y="connsiteY16535"/>
                </a:cxn>
                <a:cxn ang="0">
                  <a:pos x="connsiteX16536" y="connsiteY16536"/>
                </a:cxn>
                <a:cxn ang="0">
                  <a:pos x="connsiteX16537" y="connsiteY16537"/>
                </a:cxn>
                <a:cxn ang="0">
                  <a:pos x="connsiteX16538" y="connsiteY16538"/>
                </a:cxn>
                <a:cxn ang="0">
                  <a:pos x="connsiteX16539" y="connsiteY16539"/>
                </a:cxn>
                <a:cxn ang="0">
                  <a:pos x="connsiteX16540" y="connsiteY16540"/>
                </a:cxn>
                <a:cxn ang="0">
                  <a:pos x="connsiteX16541" y="connsiteY16541"/>
                </a:cxn>
                <a:cxn ang="0">
                  <a:pos x="connsiteX16542" y="connsiteY16542"/>
                </a:cxn>
                <a:cxn ang="0">
                  <a:pos x="connsiteX16543" y="connsiteY16543"/>
                </a:cxn>
                <a:cxn ang="0">
                  <a:pos x="connsiteX16544" y="connsiteY16544"/>
                </a:cxn>
                <a:cxn ang="0">
                  <a:pos x="connsiteX16545" y="connsiteY16545"/>
                </a:cxn>
                <a:cxn ang="0">
                  <a:pos x="connsiteX16546" y="connsiteY16546"/>
                </a:cxn>
                <a:cxn ang="0">
                  <a:pos x="connsiteX16547" y="connsiteY16547"/>
                </a:cxn>
                <a:cxn ang="0">
                  <a:pos x="connsiteX16548" y="connsiteY16548"/>
                </a:cxn>
                <a:cxn ang="0">
                  <a:pos x="connsiteX16549" y="connsiteY16549"/>
                </a:cxn>
                <a:cxn ang="0">
                  <a:pos x="connsiteX16550" y="connsiteY16550"/>
                </a:cxn>
                <a:cxn ang="0">
                  <a:pos x="connsiteX16551" y="connsiteY16551"/>
                </a:cxn>
                <a:cxn ang="0">
                  <a:pos x="connsiteX16552" y="connsiteY16552"/>
                </a:cxn>
                <a:cxn ang="0">
                  <a:pos x="connsiteX16553" y="connsiteY16553"/>
                </a:cxn>
                <a:cxn ang="0">
                  <a:pos x="connsiteX16554" y="connsiteY16554"/>
                </a:cxn>
                <a:cxn ang="0">
                  <a:pos x="connsiteX16555" y="connsiteY16555"/>
                </a:cxn>
                <a:cxn ang="0">
                  <a:pos x="connsiteX16556" y="connsiteY16556"/>
                </a:cxn>
                <a:cxn ang="0">
                  <a:pos x="connsiteX16557" y="connsiteY16557"/>
                </a:cxn>
                <a:cxn ang="0">
                  <a:pos x="connsiteX16558" y="connsiteY16558"/>
                </a:cxn>
                <a:cxn ang="0">
                  <a:pos x="connsiteX16559" y="connsiteY16559"/>
                </a:cxn>
                <a:cxn ang="0">
                  <a:pos x="connsiteX16560" y="connsiteY16560"/>
                </a:cxn>
                <a:cxn ang="0">
                  <a:pos x="connsiteX16561" y="connsiteY16561"/>
                </a:cxn>
                <a:cxn ang="0">
                  <a:pos x="connsiteX16562" y="connsiteY16562"/>
                </a:cxn>
                <a:cxn ang="0">
                  <a:pos x="connsiteX16563" y="connsiteY16563"/>
                </a:cxn>
                <a:cxn ang="0">
                  <a:pos x="connsiteX16564" y="connsiteY16564"/>
                </a:cxn>
                <a:cxn ang="0">
                  <a:pos x="connsiteX16565" y="connsiteY16565"/>
                </a:cxn>
                <a:cxn ang="0">
                  <a:pos x="connsiteX16566" y="connsiteY16566"/>
                </a:cxn>
                <a:cxn ang="0">
                  <a:pos x="connsiteX16567" y="connsiteY16567"/>
                </a:cxn>
                <a:cxn ang="0">
                  <a:pos x="connsiteX16568" y="connsiteY16568"/>
                </a:cxn>
                <a:cxn ang="0">
                  <a:pos x="connsiteX16569" y="connsiteY16569"/>
                </a:cxn>
                <a:cxn ang="0">
                  <a:pos x="connsiteX16570" y="connsiteY16570"/>
                </a:cxn>
                <a:cxn ang="0">
                  <a:pos x="connsiteX16571" y="connsiteY16571"/>
                </a:cxn>
                <a:cxn ang="0">
                  <a:pos x="connsiteX16572" y="connsiteY16572"/>
                </a:cxn>
                <a:cxn ang="0">
                  <a:pos x="connsiteX16573" y="connsiteY16573"/>
                </a:cxn>
                <a:cxn ang="0">
                  <a:pos x="connsiteX16574" y="connsiteY16574"/>
                </a:cxn>
                <a:cxn ang="0">
                  <a:pos x="connsiteX16575" y="connsiteY16575"/>
                </a:cxn>
                <a:cxn ang="0">
                  <a:pos x="connsiteX16576" y="connsiteY16576"/>
                </a:cxn>
                <a:cxn ang="0">
                  <a:pos x="connsiteX16577" y="connsiteY16577"/>
                </a:cxn>
                <a:cxn ang="0">
                  <a:pos x="connsiteX16578" y="connsiteY16578"/>
                </a:cxn>
                <a:cxn ang="0">
                  <a:pos x="connsiteX16579" y="connsiteY16579"/>
                </a:cxn>
                <a:cxn ang="0">
                  <a:pos x="connsiteX16580" y="connsiteY16580"/>
                </a:cxn>
                <a:cxn ang="0">
                  <a:pos x="connsiteX16581" y="connsiteY16581"/>
                </a:cxn>
                <a:cxn ang="0">
                  <a:pos x="connsiteX16582" y="connsiteY16582"/>
                </a:cxn>
                <a:cxn ang="0">
                  <a:pos x="connsiteX16583" y="connsiteY16583"/>
                </a:cxn>
                <a:cxn ang="0">
                  <a:pos x="connsiteX16584" y="connsiteY16584"/>
                </a:cxn>
                <a:cxn ang="0">
                  <a:pos x="connsiteX16585" y="connsiteY16585"/>
                </a:cxn>
                <a:cxn ang="0">
                  <a:pos x="connsiteX16586" y="connsiteY16586"/>
                </a:cxn>
                <a:cxn ang="0">
                  <a:pos x="connsiteX16587" y="connsiteY16587"/>
                </a:cxn>
                <a:cxn ang="0">
                  <a:pos x="connsiteX16588" y="connsiteY16588"/>
                </a:cxn>
                <a:cxn ang="0">
                  <a:pos x="connsiteX16589" y="connsiteY16589"/>
                </a:cxn>
                <a:cxn ang="0">
                  <a:pos x="connsiteX16590" y="connsiteY16590"/>
                </a:cxn>
                <a:cxn ang="0">
                  <a:pos x="connsiteX16591" y="connsiteY16591"/>
                </a:cxn>
                <a:cxn ang="0">
                  <a:pos x="connsiteX16592" y="connsiteY16592"/>
                </a:cxn>
                <a:cxn ang="0">
                  <a:pos x="connsiteX16593" y="connsiteY16593"/>
                </a:cxn>
                <a:cxn ang="0">
                  <a:pos x="connsiteX16594" y="connsiteY16594"/>
                </a:cxn>
                <a:cxn ang="0">
                  <a:pos x="connsiteX16595" y="connsiteY16595"/>
                </a:cxn>
                <a:cxn ang="0">
                  <a:pos x="connsiteX16596" y="connsiteY16596"/>
                </a:cxn>
                <a:cxn ang="0">
                  <a:pos x="connsiteX16597" y="connsiteY16597"/>
                </a:cxn>
                <a:cxn ang="0">
                  <a:pos x="connsiteX16598" y="connsiteY16598"/>
                </a:cxn>
                <a:cxn ang="0">
                  <a:pos x="connsiteX16599" y="connsiteY16599"/>
                </a:cxn>
                <a:cxn ang="0">
                  <a:pos x="connsiteX16600" y="connsiteY16600"/>
                </a:cxn>
                <a:cxn ang="0">
                  <a:pos x="connsiteX16601" y="connsiteY16601"/>
                </a:cxn>
                <a:cxn ang="0">
                  <a:pos x="connsiteX16602" y="connsiteY16602"/>
                </a:cxn>
                <a:cxn ang="0">
                  <a:pos x="connsiteX16603" y="connsiteY16603"/>
                </a:cxn>
                <a:cxn ang="0">
                  <a:pos x="connsiteX16604" y="connsiteY16604"/>
                </a:cxn>
                <a:cxn ang="0">
                  <a:pos x="connsiteX16605" y="connsiteY16605"/>
                </a:cxn>
                <a:cxn ang="0">
                  <a:pos x="connsiteX16606" y="connsiteY16606"/>
                </a:cxn>
                <a:cxn ang="0">
                  <a:pos x="connsiteX16607" y="connsiteY16607"/>
                </a:cxn>
                <a:cxn ang="0">
                  <a:pos x="connsiteX16608" y="connsiteY16608"/>
                </a:cxn>
                <a:cxn ang="0">
                  <a:pos x="connsiteX16609" y="connsiteY16609"/>
                </a:cxn>
                <a:cxn ang="0">
                  <a:pos x="connsiteX16610" y="connsiteY16610"/>
                </a:cxn>
                <a:cxn ang="0">
                  <a:pos x="connsiteX16611" y="connsiteY16611"/>
                </a:cxn>
                <a:cxn ang="0">
                  <a:pos x="connsiteX16612" y="connsiteY16612"/>
                </a:cxn>
                <a:cxn ang="0">
                  <a:pos x="connsiteX16613" y="connsiteY16613"/>
                </a:cxn>
                <a:cxn ang="0">
                  <a:pos x="connsiteX16614" y="connsiteY16614"/>
                </a:cxn>
                <a:cxn ang="0">
                  <a:pos x="connsiteX16615" y="connsiteY16615"/>
                </a:cxn>
                <a:cxn ang="0">
                  <a:pos x="connsiteX16616" y="connsiteY16616"/>
                </a:cxn>
                <a:cxn ang="0">
                  <a:pos x="connsiteX16617" y="connsiteY16617"/>
                </a:cxn>
                <a:cxn ang="0">
                  <a:pos x="connsiteX16618" y="connsiteY16618"/>
                </a:cxn>
                <a:cxn ang="0">
                  <a:pos x="connsiteX16619" y="connsiteY16619"/>
                </a:cxn>
                <a:cxn ang="0">
                  <a:pos x="connsiteX16620" y="connsiteY16620"/>
                </a:cxn>
                <a:cxn ang="0">
                  <a:pos x="connsiteX16621" y="connsiteY16621"/>
                </a:cxn>
                <a:cxn ang="0">
                  <a:pos x="connsiteX16622" y="connsiteY16622"/>
                </a:cxn>
                <a:cxn ang="0">
                  <a:pos x="connsiteX16623" y="connsiteY16623"/>
                </a:cxn>
                <a:cxn ang="0">
                  <a:pos x="connsiteX16624" y="connsiteY16624"/>
                </a:cxn>
                <a:cxn ang="0">
                  <a:pos x="connsiteX16625" y="connsiteY16625"/>
                </a:cxn>
                <a:cxn ang="0">
                  <a:pos x="connsiteX16626" y="connsiteY16626"/>
                </a:cxn>
                <a:cxn ang="0">
                  <a:pos x="connsiteX16627" y="connsiteY16627"/>
                </a:cxn>
                <a:cxn ang="0">
                  <a:pos x="connsiteX16628" y="connsiteY16628"/>
                </a:cxn>
                <a:cxn ang="0">
                  <a:pos x="connsiteX16629" y="connsiteY16629"/>
                </a:cxn>
                <a:cxn ang="0">
                  <a:pos x="connsiteX16630" y="connsiteY16630"/>
                </a:cxn>
                <a:cxn ang="0">
                  <a:pos x="connsiteX16631" y="connsiteY16631"/>
                </a:cxn>
                <a:cxn ang="0">
                  <a:pos x="connsiteX16632" y="connsiteY16632"/>
                </a:cxn>
                <a:cxn ang="0">
                  <a:pos x="connsiteX16633" y="connsiteY16633"/>
                </a:cxn>
                <a:cxn ang="0">
                  <a:pos x="connsiteX16634" y="connsiteY16634"/>
                </a:cxn>
                <a:cxn ang="0">
                  <a:pos x="connsiteX16635" y="connsiteY16635"/>
                </a:cxn>
                <a:cxn ang="0">
                  <a:pos x="connsiteX16636" y="connsiteY16636"/>
                </a:cxn>
                <a:cxn ang="0">
                  <a:pos x="connsiteX16637" y="connsiteY16637"/>
                </a:cxn>
                <a:cxn ang="0">
                  <a:pos x="connsiteX16638" y="connsiteY16638"/>
                </a:cxn>
                <a:cxn ang="0">
                  <a:pos x="connsiteX16639" y="connsiteY16639"/>
                </a:cxn>
                <a:cxn ang="0">
                  <a:pos x="connsiteX16640" y="connsiteY16640"/>
                </a:cxn>
                <a:cxn ang="0">
                  <a:pos x="connsiteX16641" y="connsiteY16641"/>
                </a:cxn>
                <a:cxn ang="0">
                  <a:pos x="connsiteX16642" y="connsiteY16642"/>
                </a:cxn>
                <a:cxn ang="0">
                  <a:pos x="connsiteX16643" y="connsiteY16643"/>
                </a:cxn>
                <a:cxn ang="0">
                  <a:pos x="connsiteX16644" y="connsiteY16644"/>
                </a:cxn>
                <a:cxn ang="0">
                  <a:pos x="connsiteX16645" y="connsiteY16645"/>
                </a:cxn>
                <a:cxn ang="0">
                  <a:pos x="connsiteX16646" y="connsiteY16646"/>
                </a:cxn>
                <a:cxn ang="0">
                  <a:pos x="connsiteX16647" y="connsiteY16647"/>
                </a:cxn>
                <a:cxn ang="0">
                  <a:pos x="connsiteX16648" y="connsiteY16648"/>
                </a:cxn>
                <a:cxn ang="0">
                  <a:pos x="connsiteX16649" y="connsiteY16649"/>
                </a:cxn>
                <a:cxn ang="0">
                  <a:pos x="connsiteX16650" y="connsiteY16650"/>
                </a:cxn>
                <a:cxn ang="0">
                  <a:pos x="connsiteX16651" y="connsiteY16651"/>
                </a:cxn>
                <a:cxn ang="0">
                  <a:pos x="connsiteX16652" y="connsiteY16652"/>
                </a:cxn>
                <a:cxn ang="0">
                  <a:pos x="connsiteX16653" y="connsiteY16653"/>
                </a:cxn>
                <a:cxn ang="0">
                  <a:pos x="connsiteX16654" y="connsiteY16654"/>
                </a:cxn>
                <a:cxn ang="0">
                  <a:pos x="connsiteX16655" y="connsiteY16655"/>
                </a:cxn>
                <a:cxn ang="0">
                  <a:pos x="connsiteX16656" y="connsiteY16656"/>
                </a:cxn>
                <a:cxn ang="0">
                  <a:pos x="connsiteX16657" y="connsiteY16657"/>
                </a:cxn>
                <a:cxn ang="0">
                  <a:pos x="connsiteX16658" y="connsiteY16658"/>
                </a:cxn>
                <a:cxn ang="0">
                  <a:pos x="connsiteX16659" y="connsiteY16659"/>
                </a:cxn>
                <a:cxn ang="0">
                  <a:pos x="connsiteX16660" y="connsiteY16660"/>
                </a:cxn>
                <a:cxn ang="0">
                  <a:pos x="connsiteX16661" y="connsiteY16661"/>
                </a:cxn>
                <a:cxn ang="0">
                  <a:pos x="connsiteX16662" y="connsiteY16662"/>
                </a:cxn>
                <a:cxn ang="0">
                  <a:pos x="connsiteX16663" y="connsiteY16663"/>
                </a:cxn>
                <a:cxn ang="0">
                  <a:pos x="connsiteX16664" y="connsiteY16664"/>
                </a:cxn>
                <a:cxn ang="0">
                  <a:pos x="connsiteX16665" y="connsiteY16665"/>
                </a:cxn>
                <a:cxn ang="0">
                  <a:pos x="connsiteX16666" y="connsiteY16666"/>
                </a:cxn>
                <a:cxn ang="0">
                  <a:pos x="connsiteX16667" y="connsiteY16667"/>
                </a:cxn>
                <a:cxn ang="0">
                  <a:pos x="connsiteX16668" y="connsiteY16668"/>
                </a:cxn>
                <a:cxn ang="0">
                  <a:pos x="connsiteX16669" y="connsiteY16669"/>
                </a:cxn>
                <a:cxn ang="0">
                  <a:pos x="connsiteX16670" y="connsiteY16670"/>
                </a:cxn>
                <a:cxn ang="0">
                  <a:pos x="connsiteX16671" y="connsiteY16671"/>
                </a:cxn>
                <a:cxn ang="0">
                  <a:pos x="connsiteX16672" y="connsiteY16672"/>
                </a:cxn>
                <a:cxn ang="0">
                  <a:pos x="connsiteX16673" y="connsiteY16673"/>
                </a:cxn>
                <a:cxn ang="0">
                  <a:pos x="connsiteX16674" y="connsiteY16674"/>
                </a:cxn>
                <a:cxn ang="0">
                  <a:pos x="connsiteX16675" y="connsiteY16675"/>
                </a:cxn>
                <a:cxn ang="0">
                  <a:pos x="connsiteX16676" y="connsiteY16676"/>
                </a:cxn>
                <a:cxn ang="0">
                  <a:pos x="connsiteX16677" y="connsiteY16677"/>
                </a:cxn>
                <a:cxn ang="0">
                  <a:pos x="connsiteX16678" y="connsiteY16678"/>
                </a:cxn>
                <a:cxn ang="0">
                  <a:pos x="connsiteX16679" y="connsiteY16679"/>
                </a:cxn>
                <a:cxn ang="0">
                  <a:pos x="connsiteX16680" y="connsiteY16680"/>
                </a:cxn>
                <a:cxn ang="0">
                  <a:pos x="connsiteX16681" y="connsiteY16681"/>
                </a:cxn>
                <a:cxn ang="0">
                  <a:pos x="connsiteX16682" y="connsiteY16682"/>
                </a:cxn>
                <a:cxn ang="0">
                  <a:pos x="connsiteX16683" y="connsiteY16683"/>
                </a:cxn>
                <a:cxn ang="0">
                  <a:pos x="connsiteX16684" y="connsiteY16684"/>
                </a:cxn>
                <a:cxn ang="0">
                  <a:pos x="connsiteX16685" y="connsiteY16685"/>
                </a:cxn>
                <a:cxn ang="0">
                  <a:pos x="connsiteX16686" y="connsiteY16686"/>
                </a:cxn>
                <a:cxn ang="0">
                  <a:pos x="connsiteX16687" y="connsiteY16687"/>
                </a:cxn>
                <a:cxn ang="0">
                  <a:pos x="connsiteX16688" y="connsiteY16688"/>
                </a:cxn>
                <a:cxn ang="0">
                  <a:pos x="connsiteX16689" y="connsiteY16689"/>
                </a:cxn>
                <a:cxn ang="0">
                  <a:pos x="connsiteX16690" y="connsiteY16690"/>
                </a:cxn>
                <a:cxn ang="0">
                  <a:pos x="connsiteX16691" y="connsiteY16691"/>
                </a:cxn>
                <a:cxn ang="0">
                  <a:pos x="connsiteX16692" y="connsiteY16692"/>
                </a:cxn>
                <a:cxn ang="0">
                  <a:pos x="connsiteX16693" y="connsiteY16693"/>
                </a:cxn>
                <a:cxn ang="0">
                  <a:pos x="connsiteX16694" y="connsiteY16694"/>
                </a:cxn>
                <a:cxn ang="0">
                  <a:pos x="connsiteX16695" y="connsiteY16695"/>
                </a:cxn>
                <a:cxn ang="0">
                  <a:pos x="connsiteX16696" y="connsiteY16696"/>
                </a:cxn>
                <a:cxn ang="0">
                  <a:pos x="connsiteX16697" y="connsiteY16697"/>
                </a:cxn>
                <a:cxn ang="0">
                  <a:pos x="connsiteX16698" y="connsiteY16698"/>
                </a:cxn>
                <a:cxn ang="0">
                  <a:pos x="connsiteX16699" y="connsiteY16699"/>
                </a:cxn>
                <a:cxn ang="0">
                  <a:pos x="connsiteX16700" y="connsiteY16700"/>
                </a:cxn>
                <a:cxn ang="0">
                  <a:pos x="connsiteX16701" y="connsiteY16701"/>
                </a:cxn>
                <a:cxn ang="0">
                  <a:pos x="connsiteX16702" y="connsiteY16702"/>
                </a:cxn>
                <a:cxn ang="0">
                  <a:pos x="connsiteX16703" y="connsiteY16703"/>
                </a:cxn>
                <a:cxn ang="0">
                  <a:pos x="connsiteX16704" y="connsiteY16704"/>
                </a:cxn>
                <a:cxn ang="0">
                  <a:pos x="connsiteX16705" y="connsiteY16705"/>
                </a:cxn>
                <a:cxn ang="0">
                  <a:pos x="connsiteX16706" y="connsiteY16706"/>
                </a:cxn>
                <a:cxn ang="0">
                  <a:pos x="connsiteX16707" y="connsiteY16707"/>
                </a:cxn>
                <a:cxn ang="0">
                  <a:pos x="connsiteX16708" y="connsiteY16708"/>
                </a:cxn>
                <a:cxn ang="0">
                  <a:pos x="connsiteX16709" y="connsiteY16709"/>
                </a:cxn>
                <a:cxn ang="0">
                  <a:pos x="connsiteX16710" y="connsiteY16710"/>
                </a:cxn>
                <a:cxn ang="0">
                  <a:pos x="connsiteX16711" y="connsiteY16711"/>
                </a:cxn>
                <a:cxn ang="0">
                  <a:pos x="connsiteX16712" y="connsiteY16712"/>
                </a:cxn>
                <a:cxn ang="0">
                  <a:pos x="connsiteX16713" y="connsiteY16713"/>
                </a:cxn>
                <a:cxn ang="0">
                  <a:pos x="connsiteX16714" y="connsiteY16714"/>
                </a:cxn>
                <a:cxn ang="0">
                  <a:pos x="connsiteX16715" y="connsiteY16715"/>
                </a:cxn>
                <a:cxn ang="0">
                  <a:pos x="connsiteX16716" y="connsiteY16716"/>
                </a:cxn>
                <a:cxn ang="0">
                  <a:pos x="connsiteX16717" y="connsiteY16717"/>
                </a:cxn>
                <a:cxn ang="0">
                  <a:pos x="connsiteX16718" y="connsiteY16718"/>
                </a:cxn>
                <a:cxn ang="0">
                  <a:pos x="connsiteX16719" y="connsiteY16719"/>
                </a:cxn>
                <a:cxn ang="0">
                  <a:pos x="connsiteX16720" y="connsiteY16720"/>
                </a:cxn>
                <a:cxn ang="0">
                  <a:pos x="connsiteX16721" y="connsiteY16721"/>
                </a:cxn>
                <a:cxn ang="0">
                  <a:pos x="connsiteX16722" y="connsiteY16722"/>
                </a:cxn>
                <a:cxn ang="0">
                  <a:pos x="connsiteX16723" y="connsiteY16723"/>
                </a:cxn>
                <a:cxn ang="0">
                  <a:pos x="connsiteX16724" y="connsiteY16724"/>
                </a:cxn>
                <a:cxn ang="0">
                  <a:pos x="connsiteX16725" y="connsiteY16725"/>
                </a:cxn>
                <a:cxn ang="0">
                  <a:pos x="connsiteX16726" y="connsiteY16726"/>
                </a:cxn>
                <a:cxn ang="0">
                  <a:pos x="connsiteX16727" y="connsiteY16727"/>
                </a:cxn>
                <a:cxn ang="0">
                  <a:pos x="connsiteX16728" y="connsiteY16728"/>
                </a:cxn>
                <a:cxn ang="0">
                  <a:pos x="connsiteX16729" y="connsiteY16729"/>
                </a:cxn>
                <a:cxn ang="0">
                  <a:pos x="connsiteX16730" y="connsiteY16730"/>
                </a:cxn>
                <a:cxn ang="0">
                  <a:pos x="connsiteX16731" y="connsiteY16731"/>
                </a:cxn>
                <a:cxn ang="0">
                  <a:pos x="connsiteX16732" y="connsiteY16732"/>
                </a:cxn>
                <a:cxn ang="0">
                  <a:pos x="connsiteX16733" y="connsiteY16733"/>
                </a:cxn>
                <a:cxn ang="0">
                  <a:pos x="connsiteX16734" y="connsiteY16734"/>
                </a:cxn>
                <a:cxn ang="0">
                  <a:pos x="connsiteX16735" y="connsiteY16735"/>
                </a:cxn>
                <a:cxn ang="0">
                  <a:pos x="connsiteX16736" y="connsiteY16736"/>
                </a:cxn>
                <a:cxn ang="0">
                  <a:pos x="connsiteX16737" y="connsiteY16737"/>
                </a:cxn>
                <a:cxn ang="0">
                  <a:pos x="connsiteX16738" y="connsiteY16738"/>
                </a:cxn>
                <a:cxn ang="0">
                  <a:pos x="connsiteX16739" y="connsiteY16739"/>
                </a:cxn>
                <a:cxn ang="0">
                  <a:pos x="connsiteX16740" y="connsiteY16740"/>
                </a:cxn>
                <a:cxn ang="0">
                  <a:pos x="connsiteX16741" y="connsiteY16741"/>
                </a:cxn>
                <a:cxn ang="0">
                  <a:pos x="connsiteX16742" y="connsiteY16742"/>
                </a:cxn>
                <a:cxn ang="0">
                  <a:pos x="connsiteX16743" y="connsiteY16743"/>
                </a:cxn>
                <a:cxn ang="0">
                  <a:pos x="connsiteX16744" y="connsiteY16744"/>
                </a:cxn>
                <a:cxn ang="0">
                  <a:pos x="connsiteX16745" y="connsiteY16745"/>
                </a:cxn>
                <a:cxn ang="0">
                  <a:pos x="connsiteX16746" y="connsiteY16746"/>
                </a:cxn>
                <a:cxn ang="0">
                  <a:pos x="connsiteX16747" y="connsiteY16747"/>
                </a:cxn>
                <a:cxn ang="0">
                  <a:pos x="connsiteX16748" y="connsiteY16748"/>
                </a:cxn>
                <a:cxn ang="0">
                  <a:pos x="connsiteX16749" y="connsiteY16749"/>
                </a:cxn>
                <a:cxn ang="0">
                  <a:pos x="connsiteX16750" y="connsiteY16750"/>
                </a:cxn>
                <a:cxn ang="0">
                  <a:pos x="connsiteX16751" y="connsiteY16751"/>
                </a:cxn>
                <a:cxn ang="0">
                  <a:pos x="connsiteX16752" y="connsiteY16752"/>
                </a:cxn>
                <a:cxn ang="0">
                  <a:pos x="connsiteX16753" y="connsiteY16753"/>
                </a:cxn>
                <a:cxn ang="0">
                  <a:pos x="connsiteX16754" y="connsiteY16754"/>
                </a:cxn>
                <a:cxn ang="0">
                  <a:pos x="connsiteX16755" y="connsiteY16755"/>
                </a:cxn>
                <a:cxn ang="0">
                  <a:pos x="connsiteX16756" y="connsiteY16756"/>
                </a:cxn>
                <a:cxn ang="0">
                  <a:pos x="connsiteX16757" y="connsiteY16757"/>
                </a:cxn>
                <a:cxn ang="0">
                  <a:pos x="connsiteX16758" y="connsiteY16758"/>
                </a:cxn>
                <a:cxn ang="0">
                  <a:pos x="connsiteX16759" y="connsiteY16759"/>
                </a:cxn>
                <a:cxn ang="0">
                  <a:pos x="connsiteX16760" y="connsiteY16760"/>
                </a:cxn>
                <a:cxn ang="0">
                  <a:pos x="connsiteX16761" y="connsiteY16761"/>
                </a:cxn>
                <a:cxn ang="0">
                  <a:pos x="connsiteX16762" y="connsiteY16762"/>
                </a:cxn>
                <a:cxn ang="0">
                  <a:pos x="connsiteX16763" y="connsiteY16763"/>
                </a:cxn>
                <a:cxn ang="0">
                  <a:pos x="connsiteX16764" y="connsiteY16764"/>
                </a:cxn>
                <a:cxn ang="0">
                  <a:pos x="connsiteX16765" y="connsiteY16765"/>
                </a:cxn>
                <a:cxn ang="0">
                  <a:pos x="connsiteX16766" y="connsiteY16766"/>
                </a:cxn>
                <a:cxn ang="0">
                  <a:pos x="connsiteX16767" y="connsiteY16767"/>
                </a:cxn>
                <a:cxn ang="0">
                  <a:pos x="connsiteX16768" y="connsiteY16768"/>
                </a:cxn>
                <a:cxn ang="0">
                  <a:pos x="connsiteX16769" y="connsiteY16769"/>
                </a:cxn>
                <a:cxn ang="0">
                  <a:pos x="connsiteX16770" y="connsiteY16770"/>
                </a:cxn>
                <a:cxn ang="0">
                  <a:pos x="connsiteX16771" y="connsiteY16771"/>
                </a:cxn>
                <a:cxn ang="0">
                  <a:pos x="connsiteX16772" y="connsiteY16772"/>
                </a:cxn>
                <a:cxn ang="0">
                  <a:pos x="connsiteX16773" y="connsiteY16773"/>
                </a:cxn>
                <a:cxn ang="0">
                  <a:pos x="connsiteX16774" y="connsiteY16774"/>
                </a:cxn>
                <a:cxn ang="0">
                  <a:pos x="connsiteX16775" y="connsiteY16775"/>
                </a:cxn>
                <a:cxn ang="0">
                  <a:pos x="connsiteX16776" y="connsiteY16776"/>
                </a:cxn>
                <a:cxn ang="0">
                  <a:pos x="connsiteX16777" y="connsiteY16777"/>
                </a:cxn>
                <a:cxn ang="0">
                  <a:pos x="connsiteX16778" y="connsiteY16778"/>
                </a:cxn>
                <a:cxn ang="0">
                  <a:pos x="connsiteX16779" y="connsiteY16779"/>
                </a:cxn>
                <a:cxn ang="0">
                  <a:pos x="connsiteX16780" y="connsiteY16780"/>
                </a:cxn>
                <a:cxn ang="0">
                  <a:pos x="connsiteX16781" y="connsiteY16781"/>
                </a:cxn>
                <a:cxn ang="0">
                  <a:pos x="connsiteX16782" y="connsiteY16782"/>
                </a:cxn>
                <a:cxn ang="0">
                  <a:pos x="connsiteX16783" y="connsiteY16783"/>
                </a:cxn>
                <a:cxn ang="0">
                  <a:pos x="connsiteX16784" y="connsiteY16784"/>
                </a:cxn>
                <a:cxn ang="0">
                  <a:pos x="connsiteX16785" y="connsiteY16785"/>
                </a:cxn>
                <a:cxn ang="0">
                  <a:pos x="connsiteX16786" y="connsiteY16786"/>
                </a:cxn>
                <a:cxn ang="0">
                  <a:pos x="connsiteX16787" y="connsiteY16787"/>
                </a:cxn>
                <a:cxn ang="0">
                  <a:pos x="connsiteX16788" y="connsiteY16788"/>
                </a:cxn>
                <a:cxn ang="0">
                  <a:pos x="connsiteX16789" y="connsiteY16789"/>
                </a:cxn>
                <a:cxn ang="0">
                  <a:pos x="connsiteX16790" y="connsiteY16790"/>
                </a:cxn>
                <a:cxn ang="0">
                  <a:pos x="connsiteX16791" y="connsiteY16791"/>
                </a:cxn>
                <a:cxn ang="0">
                  <a:pos x="connsiteX16792" y="connsiteY16792"/>
                </a:cxn>
                <a:cxn ang="0">
                  <a:pos x="connsiteX16793" y="connsiteY16793"/>
                </a:cxn>
                <a:cxn ang="0">
                  <a:pos x="connsiteX16794" y="connsiteY16794"/>
                </a:cxn>
                <a:cxn ang="0">
                  <a:pos x="connsiteX16795" y="connsiteY16795"/>
                </a:cxn>
                <a:cxn ang="0">
                  <a:pos x="connsiteX16796" y="connsiteY16796"/>
                </a:cxn>
                <a:cxn ang="0">
                  <a:pos x="connsiteX16797" y="connsiteY16797"/>
                </a:cxn>
                <a:cxn ang="0">
                  <a:pos x="connsiteX16798" y="connsiteY16798"/>
                </a:cxn>
                <a:cxn ang="0">
                  <a:pos x="connsiteX16799" y="connsiteY16799"/>
                </a:cxn>
                <a:cxn ang="0">
                  <a:pos x="connsiteX16800" y="connsiteY16800"/>
                </a:cxn>
                <a:cxn ang="0">
                  <a:pos x="connsiteX16801" y="connsiteY16801"/>
                </a:cxn>
                <a:cxn ang="0">
                  <a:pos x="connsiteX16802" y="connsiteY16802"/>
                </a:cxn>
                <a:cxn ang="0">
                  <a:pos x="connsiteX16803" y="connsiteY16803"/>
                </a:cxn>
                <a:cxn ang="0">
                  <a:pos x="connsiteX16804" y="connsiteY16804"/>
                </a:cxn>
                <a:cxn ang="0">
                  <a:pos x="connsiteX16805" y="connsiteY16805"/>
                </a:cxn>
                <a:cxn ang="0">
                  <a:pos x="connsiteX16806" y="connsiteY16806"/>
                </a:cxn>
                <a:cxn ang="0">
                  <a:pos x="connsiteX16807" y="connsiteY16807"/>
                </a:cxn>
                <a:cxn ang="0">
                  <a:pos x="connsiteX16808" y="connsiteY16808"/>
                </a:cxn>
                <a:cxn ang="0">
                  <a:pos x="connsiteX16809" y="connsiteY16809"/>
                </a:cxn>
                <a:cxn ang="0">
                  <a:pos x="connsiteX16810" y="connsiteY16810"/>
                </a:cxn>
                <a:cxn ang="0">
                  <a:pos x="connsiteX16811" y="connsiteY16811"/>
                </a:cxn>
                <a:cxn ang="0">
                  <a:pos x="connsiteX16812" y="connsiteY16812"/>
                </a:cxn>
                <a:cxn ang="0">
                  <a:pos x="connsiteX16813" y="connsiteY16813"/>
                </a:cxn>
                <a:cxn ang="0">
                  <a:pos x="connsiteX16814" y="connsiteY16814"/>
                </a:cxn>
                <a:cxn ang="0">
                  <a:pos x="connsiteX16815" y="connsiteY16815"/>
                </a:cxn>
                <a:cxn ang="0">
                  <a:pos x="connsiteX16816" y="connsiteY16816"/>
                </a:cxn>
                <a:cxn ang="0">
                  <a:pos x="connsiteX16817" y="connsiteY16817"/>
                </a:cxn>
                <a:cxn ang="0">
                  <a:pos x="connsiteX16818" y="connsiteY16818"/>
                </a:cxn>
                <a:cxn ang="0">
                  <a:pos x="connsiteX16819" y="connsiteY16819"/>
                </a:cxn>
                <a:cxn ang="0">
                  <a:pos x="connsiteX16820" y="connsiteY16820"/>
                </a:cxn>
                <a:cxn ang="0">
                  <a:pos x="connsiteX16821" y="connsiteY16821"/>
                </a:cxn>
                <a:cxn ang="0">
                  <a:pos x="connsiteX16822" y="connsiteY16822"/>
                </a:cxn>
                <a:cxn ang="0">
                  <a:pos x="connsiteX16823" y="connsiteY16823"/>
                </a:cxn>
                <a:cxn ang="0">
                  <a:pos x="connsiteX16824" y="connsiteY16824"/>
                </a:cxn>
                <a:cxn ang="0">
                  <a:pos x="connsiteX16825" y="connsiteY16825"/>
                </a:cxn>
                <a:cxn ang="0">
                  <a:pos x="connsiteX16826" y="connsiteY16826"/>
                </a:cxn>
                <a:cxn ang="0">
                  <a:pos x="connsiteX16827" y="connsiteY16827"/>
                </a:cxn>
                <a:cxn ang="0">
                  <a:pos x="connsiteX16828" y="connsiteY16828"/>
                </a:cxn>
                <a:cxn ang="0">
                  <a:pos x="connsiteX16829" y="connsiteY16829"/>
                </a:cxn>
                <a:cxn ang="0">
                  <a:pos x="connsiteX16830" y="connsiteY16830"/>
                </a:cxn>
                <a:cxn ang="0">
                  <a:pos x="connsiteX16831" y="connsiteY16831"/>
                </a:cxn>
                <a:cxn ang="0">
                  <a:pos x="connsiteX16832" y="connsiteY16832"/>
                </a:cxn>
                <a:cxn ang="0">
                  <a:pos x="connsiteX16833" y="connsiteY16833"/>
                </a:cxn>
                <a:cxn ang="0">
                  <a:pos x="connsiteX16834" y="connsiteY16834"/>
                </a:cxn>
                <a:cxn ang="0">
                  <a:pos x="connsiteX16835" y="connsiteY16835"/>
                </a:cxn>
                <a:cxn ang="0">
                  <a:pos x="connsiteX16836" y="connsiteY16836"/>
                </a:cxn>
                <a:cxn ang="0">
                  <a:pos x="connsiteX16837" y="connsiteY16837"/>
                </a:cxn>
                <a:cxn ang="0">
                  <a:pos x="connsiteX16838" y="connsiteY16838"/>
                </a:cxn>
                <a:cxn ang="0">
                  <a:pos x="connsiteX16839" y="connsiteY16839"/>
                </a:cxn>
                <a:cxn ang="0">
                  <a:pos x="connsiteX16840" y="connsiteY16840"/>
                </a:cxn>
                <a:cxn ang="0">
                  <a:pos x="connsiteX16841" y="connsiteY16841"/>
                </a:cxn>
                <a:cxn ang="0">
                  <a:pos x="connsiteX16842" y="connsiteY16842"/>
                </a:cxn>
                <a:cxn ang="0">
                  <a:pos x="connsiteX16843" y="connsiteY16843"/>
                </a:cxn>
                <a:cxn ang="0">
                  <a:pos x="connsiteX16844" y="connsiteY16844"/>
                </a:cxn>
                <a:cxn ang="0">
                  <a:pos x="connsiteX16845" y="connsiteY16845"/>
                </a:cxn>
                <a:cxn ang="0">
                  <a:pos x="connsiteX16846" y="connsiteY16846"/>
                </a:cxn>
                <a:cxn ang="0">
                  <a:pos x="connsiteX16847" y="connsiteY16847"/>
                </a:cxn>
                <a:cxn ang="0">
                  <a:pos x="connsiteX16848" y="connsiteY16848"/>
                </a:cxn>
                <a:cxn ang="0">
                  <a:pos x="connsiteX16849" y="connsiteY16849"/>
                </a:cxn>
                <a:cxn ang="0">
                  <a:pos x="connsiteX16850" y="connsiteY16850"/>
                </a:cxn>
                <a:cxn ang="0">
                  <a:pos x="connsiteX16851" y="connsiteY16851"/>
                </a:cxn>
                <a:cxn ang="0">
                  <a:pos x="connsiteX16852" y="connsiteY16852"/>
                </a:cxn>
                <a:cxn ang="0">
                  <a:pos x="connsiteX16853" y="connsiteY16853"/>
                </a:cxn>
                <a:cxn ang="0">
                  <a:pos x="connsiteX16854" y="connsiteY16854"/>
                </a:cxn>
                <a:cxn ang="0">
                  <a:pos x="connsiteX16855" y="connsiteY16855"/>
                </a:cxn>
                <a:cxn ang="0">
                  <a:pos x="connsiteX16856" y="connsiteY16856"/>
                </a:cxn>
                <a:cxn ang="0">
                  <a:pos x="connsiteX16857" y="connsiteY16857"/>
                </a:cxn>
                <a:cxn ang="0">
                  <a:pos x="connsiteX16858" y="connsiteY16858"/>
                </a:cxn>
                <a:cxn ang="0">
                  <a:pos x="connsiteX16859" y="connsiteY16859"/>
                </a:cxn>
                <a:cxn ang="0">
                  <a:pos x="connsiteX16860" y="connsiteY16860"/>
                </a:cxn>
                <a:cxn ang="0">
                  <a:pos x="connsiteX16861" y="connsiteY16861"/>
                </a:cxn>
                <a:cxn ang="0">
                  <a:pos x="connsiteX16862" y="connsiteY16862"/>
                </a:cxn>
                <a:cxn ang="0">
                  <a:pos x="connsiteX16863" y="connsiteY16863"/>
                </a:cxn>
                <a:cxn ang="0">
                  <a:pos x="connsiteX16864" y="connsiteY16864"/>
                </a:cxn>
                <a:cxn ang="0">
                  <a:pos x="connsiteX16865" y="connsiteY16865"/>
                </a:cxn>
                <a:cxn ang="0">
                  <a:pos x="connsiteX16866" y="connsiteY16866"/>
                </a:cxn>
                <a:cxn ang="0">
                  <a:pos x="connsiteX16867" y="connsiteY16867"/>
                </a:cxn>
                <a:cxn ang="0">
                  <a:pos x="connsiteX16868" y="connsiteY16868"/>
                </a:cxn>
                <a:cxn ang="0">
                  <a:pos x="connsiteX16869" y="connsiteY16869"/>
                </a:cxn>
                <a:cxn ang="0">
                  <a:pos x="connsiteX16870" y="connsiteY16870"/>
                </a:cxn>
                <a:cxn ang="0">
                  <a:pos x="connsiteX16871" y="connsiteY16871"/>
                </a:cxn>
                <a:cxn ang="0">
                  <a:pos x="connsiteX16872" y="connsiteY16872"/>
                </a:cxn>
                <a:cxn ang="0">
                  <a:pos x="connsiteX16873" y="connsiteY16873"/>
                </a:cxn>
                <a:cxn ang="0">
                  <a:pos x="connsiteX16874" y="connsiteY16874"/>
                </a:cxn>
                <a:cxn ang="0">
                  <a:pos x="connsiteX16875" y="connsiteY16875"/>
                </a:cxn>
                <a:cxn ang="0">
                  <a:pos x="connsiteX16876" y="connsiteY16876"/>
                </a:cxn>
                <a:cxn ang="0">
                  <a:pos x="connsiteX16877" y="connsiteY16877"/>
                </a:cxn>
                <a:cxn ang="0">
                  <a:pos x="connsiteX16878" y="connsiteY16878"/>
                </a:cxn>
                <a:cxn ang="0">
                  <a:pos x="connsiteX16879" y="connsiteY16879"/>
                </a:cxn>
                <a:cxn ang="0">
                  <a:pos x="connsiteX16880" y="connsiteY16880"/>
                </a:cxn>
                <a:cxn ang="0">
                  <a:pos x="connsiteX16881" y="connsiteY16881"/>
                </a:cxn>
                <a:cxn ang="0">
                  <a:pos x="connsiteX16882" y="connsiteY16882"/>
                </a:cxn>
                <a:cxn ang="0">
                  <a:pos x="connsiteX16883" y="connsiteY16883"/>
                </a:cxn>
                <a:cxn ang="0">
                  <a:pos x="connsiteX16884" y="connsiteY16884"/>
                </a:cxn>
                <a:cxn ang="0">
                  <a:pos x="connsiteX16885" y="connsiteY16885"/>
                </a:cxn>
                <a:cxn ang="0">
                  <a:pos x="connsiteX16886" y="connsiteY16886"/>
                </a:cxn>
                <a:cxn ang="0">
                  <a:pos x="connsiteX16887" y="connsiteY16887"/>
                </a:cxn>
                <a:cxn ang="0">
                  <a:pos x="connsiteX16888" y="connsiteY16888"/>
                </a:cxn>
                <a:cxn ang="0">
                  <a:pos x="connsiteX16889" y="connsiteY16889"/>
                </a:cxn>
                <a:cxn ang="0">
                  <a:pos x="connsiteX16890" y="connsiteY16890"/>
                </a:cxn>
                <a:cxn ang="0">
                  <a:pos x="connsiteX16891" y="connsiteY16891"/>
                </a:cxn>
                <a:cxn ang="0">
                  <a:pos x="connsiteX16892" y="connsiteY16892"/>
                </a:cxn>
                <a:cxn ang="0">
                  <a:pos x="connsiteX16893" y="connsiteY16893"/>
                </a:cxn>
                <a:cxn ang="0">
                  <a:pos x="connsiteX16894" y="connsiteY16894"/>
                </a:cxn>
                <a:cxn ang="0">
                  <a:pos x="connsiteX16895" y="connsiteY16895"/>
                </a:cxn>
                <a:cxn ang="0">
                  <a:pos x="connsiteX16896" y="connsiteY16896"/>
                </a:cxn>
                <a:cxn ang="0">
                  <a:pos x="connsiteX16897" y="connsiteY16897"/>
                </a:cxn>
                <a:cxn ang="0">
                  <a:pos x="connsiteX16898" y="connsiteY16898"/>
                </a:cxn>
                <a:cxn ang="0">
                  <a:pos x="connsiteX16899" y="connsiteY16899"/>
                </a:cxn>
                <a:cxn ang="0">
                  <a:pos x="connsiteX16900" y="connsiteY16900"/>
                </a:cxn>
                <a:cxn ang="0">
                  <a:pos x="connsiteX16901" y="connsiteY16901"/>
                </a:cxn>
                <a:cxn ang="0">
                  <a:pos x="connsiteX16902" y="connsiteY16902"/>
                </a:cxn>
                <a:cxn ang="0">
                  <a:pos x="connsiteX16903" y="connsiteY16903"/>
                </a:cxn>
                <a:cxn ang="0">
                  <a:pos x="connsiteX16904" y="connsiteY16904"/>
                </a:cxn>
                <a:cxn ang="0">
                  <a:pos x="connsiteX16905" y="connsiteY16905"/>
                </a:cxn>
                <a:cxn ang="0">
                  <a:pos x="connsiteX16906" y="connsiteY16906"/>
                </a:cxn>
                <a:cxn ang="0">
                  <a:pos x="connsiteX16907" y="connsiteY16907"/>
                </a:cxn>
                <a:cxn ang="0">
                  <a:pos x="connsiteX16908" y="connsiteY16908"/>
                </a:cxn>
                <a:cxn ang="0">
                  <a:pos x="connsiteX16909" y="connsiteY16909"/>
                </a:cxn>
                <a:cxn ang="0">
                  <a:pos x="connsiteX16910" y="connsiteY16910"/>
                </a:cxn>
                <a:cxn ang="0">
                  <a:pos x="connsiteX16911" y="connsiteY16911"/>
                </a:cxn>
                <a:cxn ang="0">
                  <a:pos x="connsiteX16912" y="connsiteY16912"/>
                </a:cxn>
                <a:cxn ang="0">
                  <a:pos x="connsiteX16913" y="connsiteY16913"/>
                </a:cxn>
                <a:cxn ang="0">
                  <a:pos x="connsiteX16914" y="connsiteY16914"/>
                </a:cxn>
                <a:cxn ang="0">
                  <a:pos x="connsiteX16915" y="connsiteY16915"/>
                </a:cxn>
                <a:cxn ang="0">
                  <a:pos x="connsiteX16916" y="connsiteY16916"/>
                </a:cxn>
                <a:cxn ang="0">
                  <a:pos x="connsiteX16917" y="connsiteY16917"/>
                </a:cxn>
                <a:cxn ang="0">
                  <a:pos x="connsiteX16918" y="connsiteY16918"/>
                </a:cxn>
                <a:cxn ang="0">
                  <a:pos x="connsiteX16919" y="connsiteY16919"/>
                </a:cxn>
                <a:cxn ang="0">
                  <a:pos x="connsiteX16920" y="connsiteY16920"/>
                </a:cxn>
                <a:cxn ang="0">
                  <a:pos x="connsiteX16921" y="connsiteY16921"/>
                </a:cxn>
                <a:cxn ang="0">
                  <a:pos x="connsiteX16922" y="connsiteY16922"/>
                </a:cxn>
                <a:cxn ang="0">
                  <a:pos x="connsiteX16923" y="connsiteY16923"/>
                </a:cxn>
                <a:cxn ang="0">
                  <a:pos x="connsiteX16924" y="connsiteY16924"/>
                </a:cxn>
                <a:cxn ang="0">
                  <a:pos x="connsiteX16925" y="connsiteY16925"/>
                </a:cxn>
                <a:cxn ang="0">
                  <a:pos x="connsiteX16926" y="connsiteY16926"/>
                </a:cxn>
                <a:cxn ang="0">
                  <a:pos x="connsiteX16927" y="connsiteY16927"/>
                </a:cxn>
                <a:cxn ang="0">
                  <a:pos x="connsiteX16928" y="connsiteY16928"/>
                </a:cxn>
                <a:cxn ang="0">
                  <a:pos x="connsiteX16929" y="connsiteY16929"/>
                </a:cxn>
                <a:cxn ang="0">
                  <a:pos x="connsiteX16930" y="connsiteY16930"/>
                </a:cxn>
                <a:cxn ang="0">
                  <a:pos x="connsiteX16931" y="connsiteY16931"/>
                </a:cxn>
                <a:cxn ang="0">
                  <a:pos x="connsiteX16932" y="connsiteY16932"/>
                </a:cxn>
                <a:cxn ang="0">
                  <a:pos x="connsiteX16933" y="connsiteY16933"/>
                </a:cxn>
                <a:cxn ang="0">
                  <a:pos x="connsiteX16934" y="connsiteY16934"/>
                </a:cxn>
                <a:cxn ang="0">
                  <a:pos x="connsiteX16935" y="connsiteY16935"/>
                </a:cxn>
                <a:cxn ang="0">
                  <a:pos x="connsiteX16936" y="connsiteY16936"/>
                </a:cxn>
                <a:cxn ang="0">
                  <a:pos x="connsiteX16937" y="connsiteY16937"/>
                </a:cxn>
                <a:cxn ang="0">
                  <a:pos x="connsiteX16938" y="connsiteY16938"/>
                </a:cxn>
                <a:cxn ang="0">
                  <a:pos x="connsiteX16939" y="connsiteY16939"/>
                </a:cxn>
                <a:cxn ang="0">
                  <a:pos x="connsiteX16940" y="connsiteY16940"/>
                </a:cxn>
                <a:cxn ang="0">
                  <a:pos x="connsiteX16941" y="connsiteY16941"/>
                </a:cxn>
                <a:cxn ang="0">
                  <a:pos x="connsiteX16942" y="connsiteY16942"/>
                </a:cxn>
                <a:cxn ang="0">
                  <a:pos x="connsiteX16943" y="connsiteY16943"/>
                </a:cxn>
                <a:cxn ang="0">
                  <a:pos x="connsiteX16944" y="connsiteY16944"/>
                </a:cxn>
                <a:cxn ang="0">
                  <a:pos x="connsiteX16945" y="connsiteY16945"/>
                </a:cxn>
                <a:cxn ang="0">
                  <a:pos x="connsiteX16946" y="connsiteY16946"/>
                </a:cxn>
                <a:cxn ang="0">
                  <a:pos x="connsiteX16947" y="connsiteY16947"/>
                </a:cxn>
                <a:cxn ang="0">
                  <a:pos x="connsiteX16948" y="connsiteY16948"/>
                </a:cxn>
                <a:cxn ang="0">
                  <a:pos x="connsiteX16949" y="connsiteY16949"/>
                </a:cxn>
                <a:cxn ang="0">
                  <a:pos x="connsiteX16950" y="connsiteY16950"/>
                </a:cxn>
                <a:cxn ang="0">
                  <a:pos x="connsiteX16951" y="connsiteY16951"/>
                </a:cxn>
                <a:cxn ang="0">
                  <a:pos x="connsiteX16952" y="connsiteY16952"/>
                </a:cxn>
                <a:cxn ang="0">
                  <a:pos x="connsiteX16953" y="connsiteY16953"/>
                </a:cxn>
                <a:cxn ang="0">
                  <a:pos x="connsiteX16954" y="connsiteY16954"/>
                </a:cxn>
                <a:cxn ang="0">
                  <a:pos x="connsiteX16955" y="connsiteY16955"/>
                </a:cxn>
                <a:cxn ang="0">
                  <a:pos x="connsiteX16956" y="connsiteY16956"/>
                </a:cxn>
                <a:cxn ang="0">
                  <a:pos x="connsiteX16957" y="connsiteY16957"/>
                </a:cxn>
                <a:cxn ang="0">
                  <a:pos x="connsiteX16958" y="connsiteY16958"/>
                </a:cxn>
                <a:cxn ang="0">
                  <a:pos x="connsiteX16959" y="connsiteY16959"/>
                </a:cxn>
                <a:cxn ang="0">
                  <a:pos x="connsiteX16960" y="connsiteY16960"/>
                </a:cxn>
                <a:cxn ang="0">
                  <a:pos x="connsiteX16961" y="connsiteY16961"/>
                </a:cxn>
                <a:cxn ang="0">
                  <a:pos x="connsiteX16962" y="connsiteY16962"/>
                </a:cxn>
                <a:cxn ang="0">
                  <a:pos x="connsiteX16963" y="connsiteY16963"/>
                </a:cxn>
                <a:cxn ang="0">
                  <a:pos x="connsiteX16964" y="connsiteY16964"/>
                </a:cxn>
                <a:cxn ang="0">
                  <a:pos x="connsiteX16965" y="connsiteY16965"/>
                </a:cxn>
                <a:cxn ang="0">
                  <a:pos x="connsiteX16966" y="connsiteY16966"/>
                </a:cxn>
                <a:cxn ang="0">
                  <a:pos x="connsiteX16967" y="connsiteY16967"/>
                </a:cxn>
                <a:cxn ang="0">
                  <a:pos x="connsiteX16968" y="connsiteY16968"/>
                </a:cxn>
                <a:cxn ang="0">
                  <a:pos x="connsiteX16969" y="connsiteY16969"/>
                </a:cxn>
                <a:cxn ang="0">
                  <a:pos x="connsiteX16970" y="connsiteY16970"/>
                </a:cxn>
                <a:cxn ang="0">
                  <a:pos x="connsiteX16971" y="connsiteY16971"/>
                </a:cxn>
                <a:cxn ang="0">
                  <a:pos x="connsiteX16972" y="connsiteY16972"/>
                </a:cxn>
                <a:cxn ang="0">
                  <a:pos x="connsiteX16973" y="connsiteY16973"/>
                </a:cxn>
                <a:cxn ang="0">
                  <a:pos x="connsiteX16974" y="connsiteY16974"/>
                </a:cxn>
                <a:cxn ang="0">
                  <a:pos x="connsiteX16975" y="connsiteY16975"/>
                </a:cxn>
                <a:cxn ang="0">
                  <a:pos x="connsiteX16976" y="connsiteY16976"/>
                </a:cxn>
                <a:cxn ang="0">
                  <a:pos x="connsiteX16977" y="connsiteY16977"/>
                </a:cxn>
                <a:cxn ang="0">
                  <a:pos x="connsiteX16978" y="connsiteY16978"/>
                </a:cxn>
                <a:cxn ang="0">
                  <a:pos x="connsiteX16979" y="connsiteY16979"/>
                </a:cxn>
                <a:cxn ang="0">
                  <a:pos x="connsiteX16980" y="connsiteY16980"/>
                </a:cxn>
                <a:cxn ang="0">
                  <a:pos x="connsiteX16981" y="connsiteY16981"/>
                </a:cxn>
                <a:cxn ang="0">
                  <a:pos x="connsiteX16982" y="connsiteY16982"/>
                </a:cxn>
                <a:cxn ang="0">
                  <a:pos x="connsiteX16983" y="connsiteY16983"/>
                </a:cxn>
                <a:cxn ang="0">
                  <a:pos x="connsiteX16984" y="connsiteY16984"/>
                </a:cxn>
                <a:cxn ang="0">
                  <a:pos x="connsiteX16985" y="connsiteY16985"/>
                </a:cxn>
                <a:cxn ang="0">
                  <a:pos x="connsiteX16986" y="connsiteY16986"/>
                </a:cxn>
                <a:cxn ang="0">
                  <a:pos x="connsiteX16987" y="connsiteY16987"/>
                </a:cxn>
                <a:cxn ang="0">
                  <a:pos x="connsiteX16988" y="connsiteY16988"/>
                </a:cxn>
                <a:cxn ang="0">
                  <a:pos x="connsiteX16989" y="connsiteY16989"/>
                </a:cxn>
                <a:cxn ang="0">
                  <a:pos x="connsiteX16990" y="connsiteY16990"/>
                </a:cxn>
                <a:cxn ang="0">
                  <a:pos x="connsiteX16991" y="connsiteY16991"/>
                </a:cxn>
                <a:cxn ang="0">
                  <a:pos x="connsiteX16992" y="connsiteY16992"/>
                </a:cxn>
                <a:cxn ang="0">
                  <a:pos x="connsiteX16993" y="connsiteY16993"/>
                </a:cxn>
                <a:cxn ang="0">
                  <a:pos x="connsiteX16994" y="connsiteY16994"/>
                </a:cxn>
                <a:cxn ang="0">
                  <a:pos x="connsiteX16995" y="connsiteY16995"/>
                </a:cxn>
                <a:cxn ang="0">
                  <a:pos x="connsiteX16996" y="connsiteY16996"/>
                </a:cxn>
                <a:cxn ang="0">
                  <a:pos x="connsiteX16997" y="connsiteY16997"/>
                </a:cxn>
                <a:cxn ang="0">
                  <a:pos x="connsiteX16998" y="connsiteY16998"/>
                </a:cxn>
                <a:cxn ang="0">
                  <a:pos x="connsiteX16999" y="connsiteY16999"/>
                </a:cxn>
                <a:cxn ang="0">
                  <a:pos x="connsiteX17000" y="connsiteY17000"/>
                </a:cxn>
                <a:cxn ang="0">
                  <a:pos x="connsiteX17001" y="connsiteY17001"/>
                </a:cxn>
                <a:cxn ang="0">
                  <a:pos x="connsiteX17002" y="connsiteY17002"/>
                </a:cxn>
                <a:cxn ang="0">
                  <a:pos x="connsiteX17003" y="connsiteY17003"/>
                </a:cxn>
                <a:cxn ang="0">
                  <a:pos x="connsiteX17004" y="connsiteY17004"/>
                </a:cxn>
                <a:cxn ang="0">
                  <a:pos x="connsiteX17005" y="connsiteY17005"/>
                </a:cxn>
                <a:cxn ang="0">
                  <a:pos x="connsiteX17006" y="connsiteY17006"/>
                </a:cxn>
                <a:cxn ang="0">
                  <a:pos x="connsiteX17007" y="connsiteY17007"/>
                </a:cxn>
                <a:cxn ang="0">
                  <a:pos x="connsiteX17008" y="connsiteY17008"/>
                </a:cxn>
                <a:cxn ang="0">
                  <a:pos x="connsiteX17009" y="connsiteY17009"/>
                </a:cxn>
                <a:cxn ang="0">
                  <a:pos x="connsiteX17010" y="connsiteY17010"/>
                </a:cxn>
                <a:cxn ang="0">
                  <a:pos x="connsiteX17011" y="connsiteY17011"/>
                </a:cxn>
                <a:cxn ang="0">
                  <a:pos x="connsiteX17012" y="connsiteY17012"/>
                </a:cxn>
                <a:cxn ang="0">
                  <a:pos x="connsiteX17013" y="connsiteY17013"/>
                </a:cxn>
                <a:cxn ang="0">
                  <a:pos x="connsiteX17014" y="connsiteY17014"/>
                </a:cxn>
                <a:cxn ang="0">
                  <a:pos x="connsiteX17015" y="connsiteY17015"/>
                </a:cxn>
                <a:cxn ang="0">
                  <a:pos x="connsiteX17016" y="connsiteY17016"/>
                </a:cxn>
                <a:cxn ang="0">
                  <a:pos x="connsiteX17017" y="connsiteY17017"/>
                </a:cxn>
                <a:cxn ang="0">
                  <a:pos x="connsiteX17018" y="connsiteY17018"/>
                </a:cxn>
                <a:cxn ang="0">
                  <a:pos x="connsiteX17019" y="connsiteY17019"/>
                </a:cxn>
                <a:cxn ang="0">
                  <a:pos x="connsiteX17020" y="connsiteY17020"/>
                </a:cxn>
                <a:cxn ang="0">
                  <a:pos x="connsiteX17021" y="connsiteY17021"/>
                </a:cxn>
                <a:cxn ang="0">
                  <a:pos x="connsiteX17022" y="connsiteY17022"/>
                </a:cxn>
                <a:cxn ang="0">
                  <a:pos x="connsiteX17023" y="connsiteY17023"/>
                </a:cxn>
                <a:cxn ang="0">
                  <a:pos x="connsiteX17024" y="connsiteY17024"/>
                </a:cxn>
                <a:cxn ang="0">
                  <a:pos x="connsiteX17025" y="connsiteY17025"/>
                </a:cxn>
                <a:cxn ang="0">
                  <a:pos x="connsiteX17026" y="connsiteY17026"/>
                </a:cxn>
                <a:cxn ang="0">
                  <a:pos x="connsiteX17027" y="connsiteY17027"/>
                </a:cxn>
                <a:cxn ang="0">
                  <a:pos x="connsiteX17028" y="connsiteY17028"/>
                </a:cxn>
                <a:cxn ang="0">
                  <a:pos x="connsiteX17029" y="connsiteY17029"/>
                </a:cxn>
                <a:cxn ang="0">
                  <a:pos x="connsiteX17030" y="connsiteY17030"/>
                </a:cxn>
                <a:cxn ang="0">
                  <a:pos x="connsiteX17031" y="connsiteY17031"/>
                </a:cxn>
                <a:cxn ang="0">
                  <a:pos x="connsiteX17032" y="connsiteY17032"/>
                </a:cxn>
                <a:cxn ang="0">
                  <a:pos x="connsiteX17033" y="connsiteY17033"/>
                </a:cxn>
                <a:cxn ang="0">
                  <a:pos x="connsiteX17034" y="connsiteY17034"/>
                </a:cxn>
                <a:cxn ang="0">
                  <a:pos x="connsiteX17035" y="connsiteY17035"/>
                </a:cxn>
                <a:cxn ang="0">
                  <a:pos x="connsiteX17036" y="connsiteY17036"/>
                </a:cxn>
                <a:cxn ang="0">
                  <a:pos x="connsiteX17037" y="connsiteY17037"/>
                </a:cxn>
                <a:cxn ang="0">
                  <a:pos x="connsiteX17038" y="connsiteY17038"/>
                </a:cxn>
                <a:cxn ang="0">
                  <a:pos x="connsiteX17039" y="connsiteY17039"/>
                </a:cxn>
                <a:cxn ang="0">
                  <a:pos x="connsiteX17040" y="connsiteY17040"/>
                </a:cxn>
                <a:cxn ang="0">
                  <a:pos x="connsiteX17041" y="connsiteY17041"/>
                </a:cxn>
                <a:cxn ang="0">
                  <a:pos x="connsiteX17042" y="connsiteY17042"/>
                </a:cxn>
                <a:cxn ang="0">
                  <a:pos x="connsiteX17043" y="connsiteY17043"/>
                </a:cxn>
                <a:cxn ang="0">
                  <a:pos x="connsiteX17044" y="connsiteY17044"/>
                </a:cxn>
                <a:cxn ang="0">
                  <a:pos x="connsiteX17045" y="connsiteY17045"/>
                </a:cxn>
                <a:cxn ang="0">
                  <a:pos x="connsiteX17046" y="connsiteY17046"/>
                </a:cxn>
                <a:cxn ang="0">
                  <a:pos x="connsiteX17047" y="connsiteY17047"/>
                </a:cxn>
                <a:cxn ang="0">
                  <a:pos x="connsiteX17048" y="connsiteY17048"/>
                </a:cxn>
                <a:cxn ang="0">
                  <a:pos x="connsiteX17049" y="connsiteY17049"/>
                </a:cxn>
                <a:cxn ang="0">
                  <a:pos x="connsiteX17050" y="connsiteY17050"/>
                </a:cxn>
                <a:cxn ang="0">
                  <a:pos x="connsiteX17051" y="connsiteY17051"/>
                </a:cxn>
                <a:cxn ang="0">
                  <a:pos x="connsiteX17052" y="connsiteY17052"/>
                </a:cxn>
                <a:cxn ang="0">
                  <a:pos x="connsiteX17053" y="connsiteY17053"/>
                </a:cxn>
                <a:cxn ang="0">
                  <a:pos x="connsiteX17054" y="connsiteY17054"/>
                </a:cxn>
                <a:cxn ang="0">
                  <a:pos x="connsiteX17055" y="connsiteY17055"/>
                </a:cxn>
                <a:cxn ang="0">
                  <a:pos x="connsiteX17056" y="connsiteY17056"/>
                </a:cxn>
                <a:cxn ang="0">
                  <a:pos x="connsiteX17057" y="connsiteY17057"/>
                </a:cxn>
                <a:cxn ang="0">
                  <a:pos x="connsiteX17058" y="connsiteY17058"/>
                </a:cxn>
                <a:cxn ang="0">
                  <a:pos x="connsiteX17059" y="connsiteY17059"/>
                </a:cxn>
                <a:cxn ang="0">
                  <a:pos x="connsiteX17060" y="connsiteY17060"/>
                </a:cxn>
                <a:cxn ang="0">
                  <a:pos x="connsiteX17061" y="connsiteY17061"/>
                </a:cxn>
                <a:cxn ang="0">
                  <a:pos x="connsiteX17062" y="connsiteY17062"/>
                </a:cxn>
                <a:cxn ang="0">
                  <a:pos x="connsiteX17063" y="connsiteY17063"/>
                </a:cxn>
                <a:cxn ang="0">
                  <a:pos x="connsiteX17064" y="connsiteY17064"/>
                </a:cxn>
                <a:cxn ang="0">
                  <a:pos x="connsiteX17065" y="connsiteY17065"/>
                </a:cxn>
                <a:cxn ang="0">
                  <a:pos x="connsiteX17066" y="connsiteY17066"/>
                </a:cxn>
                <a:cxn ang="0">
                  <a:pos x="connsiteX17067" y="connsiteY17067"/>
                </a:cxn>
                <a:cxn ang="0">
                  <a:pos x="connsiteX17068" y="connsiteY17068"/>
                </a:cxn>
                <a:cxn ang="0">
                  <a:pos x="connsiteX17069" y="connsiteY17069"/>
                </a:cxn>
                <a:cxn ang="0">
                  <a:pos x="connsiteX17070" y="connsiteY17070"/>
                </a:cxn>
                <a:cxn ang="0">
                  <a:pos x="connsiteX17071" y="connsiteY17071"/>
                </a:cxn>
                <a:cxn ang="0">
                  <a:pos x="connsiteX17072" y="connsiteY17072"/>
                </a:cxn>
                <a:cxn ang="0">
                  <a:pos x="connsiteX17073" y="connsiteY17073"/>
                </a:cxn>
                <a:cxn ang="0">
                  <a:pos x="connsiteX17074" y="connsiteY17074"/>
                </a:cxn>
                <a:cxn ang="0">
                  <a:pos x="connsiteX17075" y="connsiteY17075"/>
                </a:cxn>
                <a:cxn ang="0">
                  <a:pos x="connsiteX17076" y="connsiteY17076"/>
                </a:cxn>
                <a:cxn ang="0">
                  <a:pos x="connsiteX17077" y="connsiteY17077"/>
                </a:cxn>
                <a:cxn ang="0">
                  <a:pos x="connsiteX17078" y="connsiteY17078"/>
                </a:cxn>
                <a:cxn ang="0">
                  <a:pos x="connsiteX17079" y="connsiteY17079"/>
                </a:cxn>
                <a:cxn ang="0">
                  <a:pos x="connsiteX17080" y="connsiteY17080"/>
                </a:cxn>
                <a:cxn ang="0">
                  <a:pos x="connsiteX17081" y="connsiteY17081"/>
                </a:cxn>
                <a:cxn ang="0">
                  <a:pos x="connsiteX17082" y="connsiteY17082"/>
                </a:cxn>
                <a:cxn ang="0">
                  <a:pos x="connsiteX17083" y="connsiteY17083"/>
                </a:cxn>
                <a:cxn ang="0">
                  <a:pos x="connsiteX17084" y="connsiteY17084"/>
                </a:cxn>
                <a:cxn ang="0">
                  <a:pos x="connsiteX17085" y="connsiteY17085"/>
                </a:cxn>
                <a:cxn ang="0">
                  <a:pos x="connsiteX17086" y="connsiteY17086"/>
                </a:cxn>
                <a:cxn ang="0">
                  <a:pos x="connsiteX17087" y="connsiteY17087"/>
                </a:cxn>
                <a:cxn ang="0">
                  <a:pos x="connsiteX17088" y="connsiteY17088"/>
                </a:cxn>
                <a:cxn ang="0">
                  <a:pos x="connsiteX17089" y="connsiteY17089"/>
                </a:cxn>
                <a:cxn ang="0">
                  <a:pos x="connsiteX17090" y="connsiteY17090"/>
                </a:cxn>
                <a:cxn ang="0">
                  <a:pos x="connsiteX17091" y="connsiteY17091"/>
                </a:cxn>
                <a:cxn ang="0">
                  <a:pos x="connsiteX17092" y="connsiteY17092"/>
                </a:cxn>
                <a:cxn ang="0">
                  <a:pos x="connsiteX17093" y="connsiteY17093"/>
                </a:cxn>
                <a:cxn ang="0">
                  <a:pos x="connsiteX17094" y="connsiteY17094"/>
                </a:cxn>
                <a:cxn ang="0">
                  <a:pos x="connsiteX17095" y="connsiteY17095"/>
                </a:cxn>
                <a:cxn ang="0">
                  <a:pos x="connsiteX17096" y="connsiteY17096"/>
                </a:cxn>
                <a:cxn ang="0">
                  <a:pos x="connsiteX17097" y="connsiteY17097"/>
                </a:cxn>
                <a:cxn ang="0">
                  <a:pos x="connsiteX17098" y="connsiteY17098"/>
                </a:cxn>
                <a:cxn ang="0">
                  <a:pos x="connsiteX17099" y="connsiteY17099"/>
                </a:cxn>
                <a:cxn ang="0">
                  <a:pos x="connsiteX17100" y="connsiteY17100"/>
                </a:cxn>
                <a:cxn ang="0">
                  <a:pos x="connsiteX17101" y="connsiteY17101"/>
                </a:cxn>
                <a:cxn ang="0">
                  <a:pos x="connsiteX17102" y="connsiteY17102"/>
                </a:cxn>
                <a:cxn ang="0">
                  <a:pos x="connsiteX17103" y="connsiteY17103"/>
                </a:cxn>
                <a:cxn ang="0">
                  <a:pos x="connsiteX17104" y="connsiteY17104"/>
                </a:cxn>
                <a:cxn ang="0">
                  <a:pos x="connsiteX17105" y="connsiteY17105"/>
                </a:cxn>
                <a:cxn ang="0">
                  <a:pos x="connsiteX17106" y="connsiteY17106"/>
                </a:cxn>
                <a:cxn ang="0">
                  <a:pos x="connsiteX17107" y="connsiteY17107"/>
                </a:cxn>
                <a:cxn ang="0">
                  <a:pos x="connsiteX17108" y="connsiteY17108"/>
                </a:cxn>
                <a:cxn ang="0">
                  <a:pos x="connsiteX17109" y="connsiteY17109"/>
                </a:cxn>
                <a:cxn ang="0">
                  <a:pos x="connsiteX17110" y="connsiteY17110"/>
                </a:cxn>
                <a:cxn ang="0">
                  <a:pos x="connsiteX17111" y="connsiteY17111"/>
                </a:cxn>
                <a:cxn ang="0">
                  <a:pos x="connsiteX17112" y="connsiteY17112"/>
                </a:cxn>
                <a:cxn ang="0">
                  <a:pos x="connsiteX17113" y="connsiteY17113"/>
                </a:cxn>
                <a:cxn ang="0">
                  <a:pos x="connsiteX17114" y="connsiteY17114"/>
                </a:cxn>
                <a:cxn ang="0">
                  <a:pos x="connsiteX17115" y="connsiteY17115"/>
                </a:cxn>
                <a:cxn ang="0">
                  <a:pos x="connsiteX17116" y="connsiteY17116"/>
                </a:cxn>
                <a:cxn ang="0">
                  <a:pos x="connsiteX17117" y="connsiteY17117"/>
                </a:cxn>
                <a:cxn ang="0">
                  <a:pos x="connsiteX17118" y="connsiteY17118"/>
                </a:cxn>
                <a:cxn ang="0">
                  <a:pos x="connsiteX17119" y="connsiteY17119"/>
                </a:cxn>
                <a:cxn ang="0">
                  <a:pos x="connsiteX17120" y="connsiteY17120"/>
                </a:cxn>
                <a:cxn ang="0">
                  <a:pos x="connsiteX17121" y="connsiteY17121"/>
                </a:cxn>
                <a:cxn ang="0">
                  <a:pos x="connsiteX17122" y="connsiteY17122"/>
                </a:cxn>
                <a:cxn ang="0">
                  <a:pos x="connsiteX17123" y="connsiteY17123"/>
                </a:cxn>
                <a:cxn ang="0">
                  <a:pos x="connsiteX17124" y="connsiteY17124"/>
                </a:cxn>
                <a:cxn ang="0">
                  <a:pos x="connsiteX17125" y="connsiteY17125"/>
                </a:cxn>
                <a:cxn ang="0">
                  <a:pos x="connsiteX17126" y="connsiteY17126"/>
                </a:cxn>
                <a:cxn ang="0">
                  <a:pos x="connsiteX17127" y="connsiteY17127"/>
                </a:cxn>
                <a:cxn ang="0">
                  <a:pos x="connsiteX17128" y="connsiteY17128"/>
                </a:cxn>
                <a:cxn ang="0">
                  <a:pos x="connsiteX17129" y="connsiteY17129"/>
                </a:cxn>
                <a:cxn ang="0">
                  <a:pos x="connsiteX17130" y="connsiteY17130"/>
                </a:cxn>
                <a:cxn ang="0">
                  <a:pos x="connsiteX17131" y="connsiteY17131"/>
                </a:cxn>
                <a:cxn ang="0">
                  <a:pos x="connsiteX17132" y="connsiteY17132"/>
                </a:cxn>
                <a:cxn ang="0">
                  <a:pos x="connsiteX17133" y="connsiteY17133"/>
                </a:cxn>
                <a:cxn ang="0">
                  <a:pos x="connsiteX17134" y="connsiteY17134"/>
                </a:cxn>
                <a:cxn ang="0">
                  <a:pos x="connsiteX17135" y="connsiteY17135"/>
                </a:cxn>
                <a:cxn ang="0">
                  <a:pos x="connsiteX17136" y="connsiteY17136"/>
                </a:cxn>
                <a:cxn ang="0">
                  <a:pos x="connsiteX17137" y="connsiteY17137"/>
                </a:cxn>
                <a:cxn ang="0">
                  <a:pos x="connsiteX17138" y="connsiteY17138"/>
                </a:cxn>
                <a:cxn ang="0">
                  <a:pos x="connsiteX17139" y="connsiteY17139"/>
                </a:cxn>
                <a:cxn ang="0">
                  <a:pos x="connsiteX17140" y="connsiteY17140"/>
                </a:cxn>
                <a:cxn ang="0">
                  <a:pos x="connsiteX17141" y="connsiteY17141"/>
                </a:cxn>
                <a:cxn ang="0">
                  <a:pos x="connsiteX17142" y="connsiteY17142"/>
                </a:cxn>
                <a:cxn ang="0">
                  <a:pos x="connsiteX17143" y="connsiteY17143"/>
                </a:cxn>
                <a:cxn ang="0">
                  <a:pos x="connsiteX17144" y="connsiteY17144"/>
                </a:cxn>
                <a:cxn ang="0">
                  <a:pos x="connsiteX17145" y="connsiteY17145"/>
                </a:cxn>
                <a:cxn ang="0">
                  <a:pos x="connsiteX17146" y="connsiteY17146"/>
                </a:cxn>
                <a:cxn ang="0">
                  <a:pos x="connsiteX17147" y="connsiteY17147"/>
                </a:cxn>
                <a:cxn ang="0">
                  <a:pos x="connsiteX17148" y="connsiteY17148"/>
                </a:cxn>
                <a:cxn ang="0">
                  <a:pos x="connsiteX17149" y="connsiteY17149"/>
                </a:cxn>
                <a:cxn ang="0">
                  <a:pos x="connsiteX17150" y="connsiteY17150"/>
                </a:cxn>
                <a:cxn ang="0">
                  <a:pos x="connsiteX17151" y="connsiteY17151"/>
                </a:cxn>
                <a:cxn ang="0">
                  <a:pos x="connsiteX17152" y="connsiteY17152"/>
                </a:cxn>
                <a:cxn ang="0">
                  <a:pos x="connsiteX17153" y="connsiteY17153"/>
                </a:cxn>
                <a:cxn ang="0">
                  <a:pos x="connsiteX17154" y="connsiteY17154"/>
                </a:cxn>
                <a:cxn ang="0">
                  <a:pos x="connsiteX17155" y="connsiteY17155"/>
                </a:cxn>
                <a:cxn ang="0">
                  <a:pos x="connsiteX17156" y="connsiteY17156"/>
                </a:cxn>
                <a:cxn ang="0">
                  <a:pos x="connsiteX17157" y="connsiteY17157"/>
                </a:cxn>
                <a:cxn ang="0">
                  <a:pos x="connsiteX17158" y="connsiteY17158"/>
                </a:cxn>
                <a:cxn ang="0">
                  <a:pos x="connsiteX17159" y="connsiteY17159"/>
                </a:cxn>
                <a:cxn ang="0">
                  <a:pos x="connsiteX17160" y="connsiteY17160"/>
                </a:cxn>
                <a:cxn ang="0">
                  <a:pos x="connsiteX17161" y="connsiteY17161"/>
                </a:cxn>
                <a:cxn ang="0">
                  <a:pos x="connsiteX17162" y="connsiteY17162"/>
                </a:cxn>
                <a:cxn ang="0">
                  <a:pos x="connsiteX17163" y="connsiteY17163"/>
                </a:cxn>
                <a:cxn ang="0">
                  <a:pos x="connsiteX17164" y="connsiteY17164"/>
                </a:cxn>
                <a:cxn ang="0">
                  <a:pos x="connsiteX17165" y="connsiteY17165"/>
                </a:cxn>
                <a:cxn ang="0">
                  <a:pos x="connsiteX17166" y="connsiteY17166"/>
                </a:cxn>
                <a:cxn ang="0">
                  <a:pos x="connsiteX17167" y="connsiteY17167"/>
                </a:cxn>
                <a:cxn ang="0">
                  <a:pos x="connsiteX17168" y="connsiteY17168"/>
                </a:cxn>
                <a:cxn ang="0">
                  <a:pos x="connsiteX17169" y="connsiteY17169"/>
                </a:cxn>
                <a:cxn ang="0">
                  <a:pos x="connsiteX17170" y="connsiteY17170"/>
                </a:cxn>
                <a:cxn ang="0">
                  <a:pos x="connsiteX17171" y="connsiteY17171"/>
                </a:cxn>
                <a:cxn ang="0">
                  <a:pos x="connsiteX17172" y="connsiteY17172"/>
                </a:cxn>
                <a:cxn ang="0">
                  <a:pos x="connsiteX17173" y="connsiteY17173"/>
                </a:cxn>
                <a:cxn ang="0">
                  <a:pos x="connsiteX17174" y="connsiteY17174"/>
                </a:cxn>
                <a:cxn ang="0">
                  <a:pos x="connsiteX17175" y="connsiteY17175"/>
                </a:cxn>
                <a:cxn ang="0">
                  <a:pos x="connsiteX17176" y="connsiteY17176"/>
                </a:cxn>
                <a:cxn ang="0">
                  <a:pos x="connsiteX17177" y="connsiteY17177"/>
                </a:cxn>
                <a:cxn ang="0">
                  <a:pos x="connsiteX17178" y="connsiteY17178"/>
                </a:cxn>
                <a:cxn ang="0">
                  <a:pos x="connsiteX17179" y="connsiteY17179"/>
                </a:cxn>
                <a:cxn ang="0">
                  <a:pos x="connsiteX17180" y="connsiteY17180"/>
                </a:cxn>
                <a:cxn ang="0">
                  <a:pos x="connsiteX17181" y="connsiteY17181"/>
                </a:cxn>
                <a:cxn ang="0">
                  <a:pos x="connsiteX17182" y="connsiteY17182"/>
                </a:cxn>
                <a:cxn ang="0">
                  <a:pos x="connsiteX17183" y="connsiteY17183"/>
                </a:cxn>
                <a:cxn ang="0">
                  <a:pos x="connsiteX17184" y="connsiteY17184"/>
                </a:cxn>
                <a:cxn ang="0">
                  <a:pos x="connsiteX17185" y="connsiteY17185"/>
                </a:cxn>
                <a:cxn ang="0">
                  <a:pos x="connsiteX17186" y="connsiteY17186"/>
                </a:cxn>
                <a:cxn ang="0">
                  <a:pos x="connsiteX17187" y="connsiteY17187"/>
                </a:cxn>
                <a:cxn ang="0">
                  <a:pos x="connsiteX17188" y="connsiteY17188"/>
                </a:cxn>
                <a:cxn ang="0">
                  <a:pos x="connsiteX17189" y="connsiteY17189"/>
                </a:cxn>
                <a:cxn ang="0">
                  <a:pos x="connsiteX17190" y="connsiteY17190"/>
                </a:cxn>
                <a:cxn ang="0">
                  <a:pos x="connsiteX17191" y="connsiteY17191"/>
                </a:cxn>
                <a:cxn ang="0">
                  <a:pos x="connsiteX17192" y="connsiteY17192"/>
                </a:cxn>
                <a:cxn ang="0">
                  <a:pos x="connsiteX17193" y="connsiteY17193"/>
                </a:cxn>
                <a:cxn ang="0">
                  <a:pos x="connsiteX17194" y="connsiteY17194"/>
                </a:cxn>
                <a:cxn ang="0">
                  <a:pos x="connsiteX17195" y="connsiteY17195"/>
                </a:cxn>
                <a:cxn ang="0">
                  <a:pos x="connsiteX17196" y="connsiteY17196"/>
                </a:cxn>
                <a:cxn ang="0">
                  <a:pos x="connsiteX17197" y="connsiteY17197"/>
                </a:cxn>
                <a:cxn ang="0">
                  <a:pos x="connsiteX17198" y="connsiteY17198"/>
                </a:cxn>
                <a:cxn ang="0">
                  <a:pos x="connsiteX17199" y="connsiteY17199"/>
                </a:cxn>
                <a:cxn ang="0">
                  <a:pos x="connsiteX17200" y="connsiteY17200"/>
                </a:cxn>
                <a:cxn ang="0">
                  <a:pos x="connsiteX17201" y="connsiteY17201"/>
                </a:cxn>
                <a:cxn ang="0">
                  <a:pos x="connsiteX17202" y="connsiteY17202"/>
                </a:cxn>
                <a:cxn ang="0">
                  <a:pos x="connsiteX17203" y="connsiteY17203"/>
                </a:cxn>
                <a:cxn ang="0">
                  <a:pos x="connsiteX17204" y="connsiteY17204"/>
                </a:cxn>
                <a:cxn ang="0">
                  <a:pos x="connsiteX17205" y="connsiteY17205"/>
                </a:cxn>
                <a:cxn ang="0">
                  <a:pos x="connsiteX17206" y="connsiteY17206"/>
                </a:cxn>
                <a:cxn ang="0">
                  <a:pos x="connsiteX17207" y="connsiteY17207"/>
                </a:cxn>
                <a:cxn ang="0">
                  <a:pos x="connsiteX17208" y="connsiteY17208"/>
                </a:cxn>
                <a:cxn ang="0">
                  <a:pos x="connsiteX17209" y="connsiteY17209"/>
                </a:cxn>
                <a:cxn ang="0">
                  <a:pos x="connsiteX17210" y="connsiteY17210"/>
                </a:cxn>
                <a:cxn ang="0">
                  <a:pos x="connsiteX17211" y="connsiteY17211"/>
                </a:cxn>
                <a:cxn ang="0">
                  <a:pos x="connsiteX17212" y="connsiteY17212"/>
                </a:cxn>
                <a:cxn ang="0">
                  <a:pos x="connsiteX17213" y="connsiteY17213"/>
                </a:cxn>
                <a:cxn ang="0">
                  <a:pos x="connsiteX17214" y="connsiteY17214"/>
                </a:cxn>
                <a:cxn ang="0">
                  <a:pos x="connsiteX17215" y="connsiteY17215"/>
                </a:cxn>
                <a:cxn ang="0">
                  <a:pos x="connsiteX17216" y="connsiteY17216"/>
                </a:cxn>
                <a:cxn ang="0">
                  <a:pos x="connsiteX17217" y="connsiteY17217"/>
                </a:cxn>
                <a:cxn ang="0">
                  <a:pos x="connsiteX17218" y="connsiteY17218"/>
                </a:cxn>
                <a:cxn ang="0">
                  <a:pos x="connsiteX17219" y="connsiteY17219"/>
                </a:cxn>
                <a:cxn ang="0">
                  <a:pos x="connsiteX17220" y="connsiteY17220"/>
                </a:cxn>
                <a:cxn ang="0">
                  <a:pos x="connsiteX17221" y="connsiteY17221"/>
                </a:cxn>
                <a:cxn ang="0">
                  <a:pos x="connsiteX17222" y="connsiteY17222"/>
                </a:cxn>
                <a:cxn ang="0">
                  <a:pos x="connsiteX17223" y="connsiteY17223"/>
                </a:cxn>
                <a:cxn ang="0">
                  <a:pos x="connsiteX17224" y="connsiteY17224"/>
                </a:cxn>
                <a:cxn ang="0">
                  <a:pos x="connsiteX17225" y="connsiteY17225"/>
                </a:cxn>
                <a:cxn ang="0">
                  <a:pos x="connsiteX17226" y="connsiteY17226"/>
                </a:cxn>
                <a:cxn ang="0">
                  <a:pos x="connsiteX17227" y="connsiteY17227"/>
                </a:cxn>
                <a:cxn ang="0">
                  <a:pos x="connsiteX17228" y="connsiteY17228"/>
                </a:cxn>
                <a:cxn ang="0">
                  <a:pos x="connsiteX17229" y="connsiteY17229"/>
                </a:cxn>
                <a:cxn ang="0">
                  <a:pos x="connsiteX17230" y="connsiteY17230"/>
                </a:cxn>
                <a:cxn ang="0">
                  <a:pos x="connsiteX17231" y="connsiteY17231"/>
                </a:cxn>
                <a:cxn ang="0">
                  <a:pos x="connsiteX17232" y="connsiteY17232"/>
                </a:cxn>
                <a:cxn ang="0">
                  <a:pos x="connsiteX17233" y="connsiteY17233"/>
                </a:cxn>
                <a:cxn ang="0">
                  <a:pos x="connsiteX17234" y="connsiteY17234"/>
                </a:cxn>
                <a:cxn ang="0">
                  <a:pos x="connsiteX17235" y="connsiteY17235"/>
                </a:cxn>
                <a:cxn ang="0">
                  <a:pos x="connsiteX17236" y="connsiteY17236"/>
                </a:cxn>
                <a:cxn ang="0">
                  <a:pos x="connsiteX17237" y="connsiteY17237"/>
                </a:cxn>
                <a:cxn ang="0">
                  <a:pos x="connsiteX17238" y="connsiteY17238"/>
                </a:cxn>
                <a:cxn ang="0">
                  <a:pos x="connsiteX17239" y="connsiteY17239"/>
                </a:cxn>
                <a:cxn ang="0">
                  <a:pos x="connsiteX17240" y="connsiteY17240"/>
                </a:cxn>
                <a:cxn ang="0">
                  <a:pos x="connsiteX17241" y="connsiteY17241"/>
                </a:cxn>
                <a:cxn ang="0">
                  <a:pos x="connsiteX17242" y="connsiteY17242"/>
                </a:cxn>
                <a:cxn ang="0">
                  <a:pos x="connsiteX17243" y="connsiteY17243"/>
                </a:cxn>
                <a:cxn ang="0">
                  <a:pos x="connsiteX17244" y="connsiteY17244"/>
                </a:cxn>
                <a:cxn ang="0">
                  <a:pos x="connsiteX17245" y="connsiteY17245"/>
                </a:cxn>
                <a:cxn ang="0">
                  <a:pos x="connsiteX17246" y="connsiteY17246"/>
                </a:cxn>
                <a:cxn ang="0">
                  <a:pos x="connsiteX17247" y="connsiteY17247"/>
                </a:cxn>
                <a:cxn ang="0">
                  <a:pos x="connsiteX17248" y="connsiteY17248"/>
                </a:cxn>
                <a:cxn ang="0">
                  <a:pos x="connsiteX17249" y="connsiteY17249"/>
                </a:cxn>
                <a:cxn ang="0">
                  <a:pos x="connsiteX17250" y="connsiteY17250"/>
                </a:cxn>
                <a:cxn ang="0">
                  <a:pos x="connsiteX17251" y="connsiteY17251"/>
                </a:cxn>
                <a:cxn ang="0">
                  <a:pos x="connsiteX17252" y="connsiteY17252"/>
                </a:cxn>
                <a:cxn ang="0">
                  <a:pos x="connsiteX17253" y="connsiteY17253"/>
                </a:cxn>
                <a:cxn ang="0">
                  <a:pos x="connsiteX17254" y="connsiteY17254"/>
                </a:cxn>
                <a:cxn ang="0">
                  <a:pos x="connsiteX17255" y="connsiteY17255"/>
                </a:cxn>
                <a:cxn ang="0">
                  <a:pos x="connsiteX17256" y="connsiteY17256"/>
                </a:cxn>
                <a:cxn ang="0">
                  <a:pos x="connsiteX17257" y="connsiteY17257"/>
                </a:cxn>
                <a:cxn ang="0">
                  <a:pos x="connsiteX17258" y="connsiteY17258"/>
                </a:cxn>
                <a:cxn ang="0">
                  <a:pos x="connsiteX17259" y="connsiteY17259"/>
                </a:cxn>
                <a:cxn ang="0">
                  <a:pos x="connsiteX17260" y="connsiteY17260"/>
                </a:cxn>
                <a:cxn ang="0">
                  <a:pos x="connsiteX17261" y="connsiteY17261"/>
                </a:cxn>
                <a:cxn ang="0">
                  <a:pos x="connsiteX17262" y="connsiteY17262"/>
                </a:cxn>
                <a:cxn ang="0">
                  <a:pos x="connsiteX17263" y="connsiteY17263"/>
                </a:cxn>
                <a:cxn ang="0">
                  <a:pos x="connsiteX17264" y="connsiteY17264"/>
                </a:cxn>
                <a:cxn ang="0">
                  <a:pos x="connsiteX17265" y="connsiteY17265"/>
                </a:cxn>
                <a:cxn ang="0">
                  <a:pos x="connsiteX17266" y="connsiteY17266"/>
                </a:cxn>
                <a:cxn ang="0">
                  <a:pos x="connsiteX17267" y="connsiteY17267"/>
                </a:cxn>
                <a:cxn ang="0">
                  <a:pos x="connsiteX17268" y="connsiteY17268"/>
                </a:cxn>
                <a:cxn ang="0">
                  <a:pos x="connsiteX17269" y="connsiteY17269"/>
                </a:cxn>
                <a:cxn ang="0">
                  <a:pos x="connsiteX17270" y="connsiteY17270"/>
                </a:cxn>
                <a:cxn ang="0">
                  <a:pos x="connsiteX17271" y="connsiteY17271"/>
                </a:cxn>
                <a:cxn ang="0">
                  <a:pos x="connsiteX17272" y="connsiteY17272"/>
                </a:cxn>
                <a:cxn ang="0">
                  <a:pos x="connsiteX17273" y="connsiteY17273"/>
                </a:cxn>
                <a:cxn ang="0">
                  <a:pos x="connsiteX17274" y="connsiteY17274"/>
                </a:cxn>
                <a:cxn ang="0">
                  <a:pos x="connsiteX17275" y="connsiteY17275"/>
                </a:cxn>
                <a:cxn ang="0">
                  <a:pos x="connsiteX17276" y="connsiteY17276"/>
                </a:cxn>
                <a:cxn ang="0">
                  <a:pos x="connsiteX17277" y="connsiteY17277"/>
                </a:cxn>
                <a:cxn ang="0">
                  <a:pos x="connsiteX17278" y="connsiteY17278"/>
                </a:cxn>
                <a:cxn ang="0">
                  <a:pos x="connsiteX17279" y="connsiteY17279"/>
                </a:cxn>
                <a:cxn ang="0">
                  <a:pos x="connsiteX17280" y="connsiteY17280"/>
                </a:cxn>
                <a:cxn ang="0">
                  <a:pos x="connsiteX17281" y="connsiteY17281"/>
                </a:cxn>
                <a:cxn ang="0">
                  <a:pos x="connsiteX17282" y="connsiteY17282"/>
                </a:cxn>
                <a:cxn ang="0">
                  <a:pos x="connsiteX17283" y="connsiteY17283"/>
                </a:cxn>
                <a:cxn ang="0">
                  <a:pos x="connsiteX17284" y="connsiteY17284"/>
                </a:cxn>
                <a:cxn ang="0">
                  <a:pos x="connsiteX17285" y="connsiteY17285"/>
                </a:cxn>
                <a:cxn ang="0">
                  <a:pos x="connsiteX17286" y="connsiteY17286"/>
                </a:cxn>
                <a:cxn ang="0">
                  <a:pos x="connsiteX17287" y="connsiteY17287"/>
                </a:cxn>
                <a:cxn ang="0">
                  <a:pos x="connsiteX17288" y="connsiteY17288"/>
                </a:cxn>
                <a:cxn ang="0">
                  <a:pos x="connsiteX17289" y="connsiteY17289"/>
                </a:cxn>
                <a:cxn ang="0">
                  <a:pos x="connsiteX17290" y="connsiteY17290"/>
                </a:cxn>
                <a:cxn ang="0">
                  <a:pos x="connsiteX17291" y="connsiteY17291"/>
                </a:cxn>
                <a:cxn ang="0">
                  <a:pos x="connsiteX17292" y="connsiteY17292"/>
                </a:cxn>
                <a:cxn ang="0">
                  <a:pos x="connsiteX17293" y="connsiteY17293"/>
                </a:cxn>
                <a:cxn ang="0">
                  <a:pos x="connsiteX17294" y="connsiteY17294"/>
                </a:cxn>
                <a:cxn ang="0">
                  <a:pos x="connsiteX17295" y="connsiteY17295"/>
                </a:cxn>
                <a:cxn ang="0">
                  <a:pos x="connsiteX17296" y="connsiteY17296"/>
                </a:cxn>
                <a:cxn ang="0">
                  <a:pos x="connsiteX17297" y="connsiteY17297"/>
                </a:cxn>
                <a:cxn ang="0">
                  <a:pos x="connsiteX17298" y="connsiteY17298"/>
                </a:cxn>
                <a:cxn ang="0">
                  <a:pos x="connsiteX17299" y="connsiteY17299"/>
                </a:cxn>
                <a:cxn ang="0">
                  <a:pos x="connsiteX17300" y="connsiteY17300"/>
                </a:cxn>
                <a:cxn ang="0">
                  <a:pos x="connsiteX17301" y="connsiteY17301"/>
                </a:cxn>
                <a:cxn ang="0">
                  <a:pos x="connsiteX17302" y="connsiteY17302"/>
                </a:cxn>
                <a:cxn ang="0">
                  <a:pos x="connsiteX17303" y="connsiteY17303"/>
                </a:cxn>
                <a:cxn ang="0">
                  <a:pos x="connsiteX17304" y="connsiteY17304"/>
                </a:cxn>
                <a:cxn ang="0">
                  <a:pos x="connsiteX17305" y="connsiteY17305"/>
                </a:cxn>
                <a:cxn ang="0">
                  <a:pos x="connsiteX17306" y="connsiteY17306"/>
                </a:cxn>
                <a:cxn ang="0">
                  <a:pos x="connsiteX17307" y="connsiteY17307"/>
                </a:cxn>
                <a:cxn ang="0">
                  <a:pos x="connsiteX17308" y="connsiteY17308"/>
                </a:cxn>
                <a:cxn ang="0">
                  <a:pos x="connsiteX17309" y="connsiteY17309"/>
                </a:cxn>
                <a:cxn ang="0">
                  <a:pos x="connsiteX17310" y="connsiteY17310"/>
                </a:cxn>
                <a:cxn ang="0">
                  <a:pos x="connsiteX17311" y="connsiteY17311"/>
                </a:cxn>
                <a:cxn ang="0">
                  <a:pos x="connsiteX17312" y="connsiteY17312"/>
                </a:cxn>
                <a:cxn ang="0">
                  <a:pos x="connsiteX17313" y="connsiteY17313"/>
                </a:cxn>
                <a:cxn ang="0">
                  <a:pos x="connsiteX17314" y="connsiteY17314"/>
                </a:cxn>
                <a:cxn ang="0">
                  <a:pos x="connsiteX17315" y="connsiteY17315"/>
                </a:cxn>
                <a:cxn ang="0">
                  <a:pos x="connsiteX17316" y="connsiteY17316"/>
                </a:cxn>
                <a:cxn ang="0">
                  <a:pos x="connsiteX17317" y="connsiteY17317"/>
                </a:cxn>
                <a:cxn ang="0">
                  <a:pos x="connsiteX17318" y="connsiteY17318"/>
                </a:cxn>
                <a:cxn ang="0">
                  <a:pos x="connsiteX17319" y="connsiteY17319"/>
                </a:cxn>
                <a:cxn ang="0">
                  <a:pos x="connsiteX17320" y="connsiteY17320"/>
                </a:cxn>
                <a:cxn ang="0">
                  <a:pos x="connsiteX17321" y="connsiteY17321"/>
                </a:cxn>
                <a:cxn ang="0">
                  <a:pos x="connsiteX17322" y="connsiteY17322"/>
                </a:cxn>
                <a:cxn ang="0">
                  <a:pos x="connsiteX17323" y="connsiteY17323"/>
                </a:cxn>
                <a:cxn ang="0">
                  <a:pos x="connsiteX17324" y="connsiteY17324"/>
                </a:cxn>
                <a:cxn ang="0">
                  <a:pos x="connsiteX17325" y="connsiteY17325"/>
                </a:cxn>
                <a:cxn ang="0">
                  <a:pos x="connsiteX17326" y="connsiteY17326"/>
                </a:cxn>
                <a:cxn ang="0">
                  <a:pos x="connsiteX17327" y="connsiteY17327"/>
                </a:cxn>
                <a:cxn ang="0">
                  <a:pos x="connsiteX17328" y="connsiteY17328"/>
                </a:cxn>
                <a:cxn ang="0">
                  <a:pos x="connsiteX17329" y="connsiteY17329"/>
                </a:cxn>
                <a:cxn ang="0">
                  <a:pos x="connsiteX17330" y="connsiteY17330"/>
                </a:cxn>
                <a:cxn ang="0">
                  <a:pos x="connsiteX17331" y="connsiteY17331"/>
                </a:cxn>
                <a:cxn ang="0">
                  <a:pos x="connsiteX17332" y="connsiteY17332"/>
                </a:cxn>
                <a:cxn ang="0">
                  <a:pos x="connsiteX17333" y="connsiteY17333"/>
                </a:cxn>
                <a:cxn ang="0">
                  <a:pos x="connsiteX17334" y="connsiteY17334"/>
                </a:cxn>
                <a:cxn ang="0">
                  <a:pos x="connsiteX17335" y="connsiteY17335"/>
                </a:cxn>
                <a:cxn ang="0">
                  <a:pos x="connsiteX17336" y="connsiteY17336"/>
                </a:cxn>
                <a:cxn ang="0">
                  <a:pos x="connsiteX17337" y="connsiteY17337"/>
                </a:cxn>
                <a:cxn ang="0">
                  <a:pos x="connsiteX17338" y="connsiteY17338"/>
                </a:cxn>
                <a:cxn ang="0">
                  <a:pos x="connsiteX17339" y="connsiteY17339"/>
                </a:cxn>
                <a:cxn ang="0">
                  <a:pos x="connsiteX17340" y="connsiteY17340"/>
                </a:cxn>
                <a:cxn ang="0">
                  <a:pos x="connsiteX17341" y="connsiteY17341"/>
                </a:cxn>
                <a:cxn ang="0">
                  <a:pos x="connsiteX17342" y="connsiteY17342"/>
                </a:cxn>
                <a:cxn ang="0">
                  <a:pos x="connsiteX17343" y="connsiteY17343"/>
                </a:cxn>
                <a:cxn ang="0">
                  <a:pos x="connsiteX17344" y="connsiteY17344"/>
                </a:cxn>
                <a:cxn ang="0">
                  <a:pos x="connsiteX17345" y="connsiteY17345"/>
                </a:cxn>
                <a:cxn ang="0">
                  <a:pos x="connsiteX17346" y="connsiteY17346"/>
                </a:cxn>
                <a:cxn ang="0">
                  <a:pos x="connsiteX17347" y="connsiteY17347"/>
                </a:cxn>
                <a:cxn ang="0">
                  <a:pos x="connsiteX17348" y="connsiteY17348"/>
                </a:cxn>
                <a:cxn ang="0">
                  <a:pos x="connsiteX17349" y="connsiteY17349"/>
                </a:cxn>
                <a:cxn ang="0">
                  <a:pos x="connsiteX17350" y="connsiteY17350"/>
                </a:cxn>
                <a:cxn ang="0">
                  <a:pos x="connsiteX17351" y="connsiteY17351"/>
                </a:cxn>
                <a:cxn ang="0">
                  <a:pos x="connsiteX17352" y="connsiteY17352"/>
                </a:cxn>
                <a:cxn ang="0">
                  <a:pos x="connsiteX17353" y="connsiteY17353"/>
                </a:cxn>
                <a:cxn ang="0">
                  <a:pos x="connsiteX17354" y="connsiteY17354"/>
                </a:cxn>
                <a:cxn ang="0">
                  <a:pos x="connsiteX17355" y="connsiteY17355"/>
                </a:cxn>
                <a:cxn ang="0">
                  <a:pos x="connsiteX17356" y="connsiteY17356"/>
                </a:cxn>
                <a:cxn ang="0">
                  <a:pos x="connsiteX17357" y="connsiteY17357"/>
                </a:cxn>
                <a:cxn ang="0">
                  <a:pos x="connsiteX17358" y="connsiteY17358"/>
                </a:cxn>
                <a:cxn ang="0">
                  <a:pos x="connsiteX17359" y="connsiteY17359"/>
                </a:cxn>
                <a:cxn ang="0">
                  <a:pos x="connsiteX17360" y="connsiteY17360"/>
                </a:cxn>
                <a:cxn ang="0">
                  <a:pos x="connsiteX17361" y="connsiteY17361"/>
                </a:cxn>
                <a:cxn ang="0">
                  <a:pos x="connsiteX17362" y="connsiteY17362"/>
                </a:cxn>
                <a:cxn ang="0">
                  <a:pos x="connsiteX17363" y="connsiteY17363"/>
                </a:cxn>
                <a:cxn ang="0">
                  <a:pos x="connsiteX17364" y="connsiteY17364"/>
                </a:cxn>
                <a:cxn ang="0">
                  <a:pos x="connsiteX17365" y="connsiteY17365"/>
                </a:cxn>
                <a:cxn ang="0">
                  <a:pos x="connsiteX17366" y="connsiteY17366"/>
                </a:cxn>
                <a:cxn ang="0">
                  <a:pos x="connsiteX17367" y="connsiteY17367"/>
                </a:cxn>
                <a:cxn ang="0">
                  <a:pos x="connsiteX17368" y="connsiteY17368"/>
                </a:cxn>
                <a:cxn ang="0">
                  <a:pos x="connsiteX17369" y="connsiteY17369"/>
                </a:cxn>
                <a:cxn ang="0">
                  <a:pos x="connsiteX17370" y="connsiteY17370"/>
                </a:cxn>
                <a:cxn ang="0">
                  <a:pos x="connsiteX17371" y="connsiteY17371"/>
                </a:cxn>
                <a:cxn ang="0">
                  <a:pos x="connsiteX17372" y="connsiteY17372"/>
                </a:cxn>
                <a:cxn ang="0">
                  <a:pos x="connsiteX17373" y="connsiteY17373"/>
                </a:cxn>
                <a:cxn ang="0">
                  <a:pos x="connsiteX17374" y="connsiteY17374"/>
                </a:cxn>
                <a:cxn ang="0">
                  <a:pos x="connsiteX17375" y="connsiteY17375"/>
                </a:cxn>
                <a:cxn ang="0">
                  <a:pos x="connsiteX17376" y="connsiteY17376"/>
                </a:cxn>
                <a:cxn ang="0">
                  <a:pos x="connsiteX17377" y="connsiteY17377"/>
                </a:cxn>
                <a:cxn ang="0">
                  <a:pos x="connsiteX17378" y="connsiteY17378"/>
                </a:cxn>
                <a:cxn ang="0">
                  <a:pos x="connsiteX17379" y="connsiteY17379"/>
                </a:cxn>
                <a:cxn ang="0">
                  <a:pos x="connsiteX17380" y="connsiteY17380"/>
                </a:cxn>
                <a:cxn ang="0">
                  <a:pos x="connsiteX17381" y="connsiteY17381"/>
                </a:cxn>
                <a:cxn ang="0">
                  <a:pos x="connsiteX17382" y="connsiteY17382"/>
                </a:cxn>
                <a:cxn ang="0">
                  <a:pos x="connsiteX17383" y="connsiteY17383"/>
                </a:cxn>
                <a:cxn ang="0">
                  <a:pos x="connsiteX17384" y="connsiteY17384"/>
                </a:cxn>
                <a:cxn ang="0">
                  <a:pos x="connsiteX17385" y="connsiteY17385"/>
                </a:cxn>
                <a:cxn ang="0">
                  <a:pos x="connsiteX17386" y="connsiteY17386"/>
                </a:cxn>
                <a:cxn ang="0">
                  <a:pos x="connsiteX17387" y="connsiteY17387"/>
                </a:cxn>
                <a:cxn ang="0">
                  <a:pos x="connsiteX17388" y="connsiteY17388"/>
                </a:cxn>
                <a:cxn ang="0">
                  <a:pos x="connsiteX17389" y="connsiteY17389"/>
                </a:cxn>
                <a:cxn ang="0">
                  <a:pos x="connsiteX17390" y="connsiteY17390"/>
                </a:cxn>
                <a:cxn ang="0">
                  <a:pos x="connsiteX17391" y="connsiteY17391"/>
                </a:cxn>
                <a:cxn ang="0">
                  <a:pos x="connsiteX17392" y="connsiteY17392"/>
                </a:cxn>
                <a:cxn ang="0">
                  <a:pos x="connsiteX17393" y="connsiteY17393"/>
                </a:cxn>
                <a:cxn ang="0">
                  <a:pos x="connsiteX17394" y="connsiteY17394"/>
                </a:cxn>
                <a:cxn ang="0">
                  <a:pos x="connsiteX17395" y="connsiteY17395"/>
                </a:cxn>
                <a:cxn ang="0">
                  <a:pos x="connsiteX17396" y="connsiteY17396"/>
                </a:cxn>
                <a:cxn ang="0">
                  <a:pos x="connsiteX17397" y="connsiteY17397"/>
                </a:cxn>
                <a:cxn ang="0">
                  <a:pos x="connsiteX17398" y="connsiteY17398"/>
                </a:cxn>
                <a:cxn ang="0">
                  <a:pos x="connsiteX17399" y="connsiteY17399"/>
                </a:cxn>
                <a:cxn ang="0">
                  <a:pos x="connsiteX17400" y="connsiteY17400"/>
                </a:cxn>
                <a:cxn ang="0">
                  <a:pos x="connsiteX17401" y="connsiteY17401"/>
                </a:cxn>
                <a:cxn ang="0">
                  <a:pos x="connsiteX17402" y="connsiteY17402"/>
                </a:cxn>
                <a:cxn ang="0">
                  <a:pos x="connsiteX17403" y="connsiteY17403"/>
                </a:cxn>
                <a:cxn ang="0">
                  <a:pos x="connsiteX17404" y="connsiteY17404"/>
                </a:cxn>
                <a:cxn ang="0">
                  <a:pos x="connsiteX17405" y="connsiteY17405"/>
                </a:cxn>
                <a:cxn ang="0">
                  <a:pos x="connsiteX17406" y="connsiteY17406"/>
                </a:cxn>
                <a:cxn ang="0">
                  <a:pos x="connsiteX17407" y="connsiteY17407"/>
                </a:cxn>
                <a:cxn ang="0">
                  <a:pos x="connsiteX17408" y="connsiteY17408"/>
                </a:cxn>
                <a:cxn ang="0">
                  <a:pos x="connsiteX17409" y="connsiteY17409"/>
                </a:cxn>
                <a:cxn ang="0">
                  <a:pos x="connsiteX17410" y="connsiteY17410"/>
                </a:cxn>
                <a:cxn ang="0">
                  <a:pos x="connsiteX17411" y="connsiteY17411"/>
                </a:cxn>
                <a:cxn ang="0">
                  <a:pos x="connsiteX17412" y="connsiteY17412"/>
                </a:cxn>
                <a:cxn ang="0">
                  <a:pos x="connsiteX17413" y="connsiteY17413"/>
                </a:cxn>
                <a:cxn ang="0">
                  <a:pos x="connsiteX17414" y="connsiteY17414"/>
                </a:cxn>
                <a:cxn ang="0">
                  <a:pos x="connsiteX17415" y="connsiteY17415"/>
                </a:cxn>
                <a:cxn ang="0">
                  <a:pos x="connsiteX17416" y="connsiteY17416"/>
                </a:cxn>
                <a:cxn ang="0">
                  <a:pos x="connsiteX17417" y="connsiteY17417"/>
                </a:cxn>
                <a:cxn ang="0">
                  <a:pos x="connsiteX17418" y="connsiteY17418"/>
                </a:cxn>
                <a:cxn ang="0">
                  <a:pos x="connsiteX17419" y="connsiteY17419"/>
                </a:cxn>
                <a:cxn ang="0">
                  <a:pos x="connsiteX17420" y="connsiteY17420"/>
                </a:cxn>
                <a:cxn ang="0">
                  <a:pos x="connsiteX17421" y="connsiteY17421"/>
                </a:cxn>
                <a:cxn ang="0">
                  <a:pos x="connsiteX17422" y="connsiteY17422"/>
                </a:cxn>
                <a:cxn ang="0">
                  <a:pos x="connsiteX17423" y="connsiteY17423"/>
                </a:cxn>
                <a:cxn ang="0">
                  <a:pos x="connsiteX17424" y="connsiteY17424"/>
                </a:cxn>
                <a:cxn ang="0">
                  <a:pos x="connsiteX17425" y="connsiteY17425"/>
                </a:cxn>
                <a:cxn ang="0">
                  <a:pos x="connsiteX17426" y="connsiteY17426"/>
                </a:cxn>
                <a:cxn ang="0">
                  <a:pos x="connsiteX17427" y="connsiteY17427"/>
                </a:cxn>
                <a:cxn ang="0">
                  <a:pos x="connsiteX17428" y="connsiteY17428"/>
                </a:cxn>
                <a:cxn ang="0">
                  <a:pos x="connsiteX17429" y="connsiteY17429"/>
                </a:cxn>
                <a:cxn ang="0">
                  <a:pos x="connsiteX17430" y="connsiteY17430"/>
                </a:cxn>
                <a:cxn ang="0">
                  <a:pos x="connsiteX17431" y="connsiteY17431"/>
                </a:cxn>
                <a:cxn ang="0">
                  <a:pos x="connsiteX17432" y="connsiteY17432"/>
                </a:cxn>
                <a:cxn ang="0">
                  <a:pos x="connsiteX17433" y="connsiteY17433"/>
                </a:cxn>
                <a:cxn ang="0">
                  <a:pos x="connsiteX17434" y="connsiteY17434"/>
                </a:cxn>
                <a:cxn ang="0">
                  <a:pos x="connsiteX17435" y="connsiteY17435"/>
                </a:cxn>
                <a:cxn ang="0">
                  <a:pos x="connsiteX17436" y="connsiteY17436"/>
                </a:cxn>
                <a:cxn ang="0">
                  <a:pos x="connsiteX17437" y="connsiteY17437"/>
                </a:cxn>
                <a:cxn ang="0">
                  <a:pos x="connsiteX17438" y="connsiteY17438"/>
                </a:cxn>
                <a:cxn ang="0">
                  <a:pos x="connsiteX17439" y="connsiteY17439"/>
                </a:cxn>
                <a:cxn ang="0">
                  <a:pos x="connsiteX17440" y="connsiteY17440"/>
                </a:cxn>
                <a:cxn ang="0">
                  <a:pos x="connsiteX17441" y="connsiteY17441"/>
                </a:cxn>
                <a:cxn ang="0">
                  <a:pos x="connsiteX17442" y="connsiteY17442"/>
                </a:cxn>
                <a:cxn ang="0">
                  <a:pos x="connsiteX17443" y="connsiteY17443"/>
                </a:cxn>
                <a:cxn ang="0">
                  <a:pos x="connsiteX17444" y="connsiteY17444"/>
                </a:cxn>
                <a:cxn ang="0">
                  <a:pos x="connsiteX17445" y="connsiteY17445"/>
                </a:cxn>
                <a:cxn ang="0">
                  <a:pos x="connsiteX17446" y="connsiteY17446"/>
                </a:cxn>
                <a:cxn ang="0">
                  <a:pos x="connsiteX17447" y="connsiteY17447"/>
                </a:cxn>
                <a:cxn ang="0">
                  <a:pos x="connsiteX17448" y="connsiteY17448"/>
                </a:cxn>
                <a:cxn ang="0">
                  <a:pos x="connsiteX17449" y="connsiteY17449"/>
                </a:cxn>
                <a:cxn ang="0">
                  <a:pos x="connsiteX17450" y="connsiteY17450"/>
                </a:cxn>
                <a:cxn ang="0">
                  <a:pos x="connsiteX17451" y="connsiteY17451"/>
                </a:cxn>
                <a:cxn ang="0">
                  <a:pos x="connsiteX17452" y="connsiteY17452"/>
                </a:cxn>
                <a:cxn ang="0">
                  <a:pos x="connsiteX17453" y="connsiteY17453"/>
                </a:cxn>
                <a:cxn ang="0">
                  <a:pos x="connsiteX17454" y="connsiteY17454"/>
                </a:cxn>
                <a:cxn ang="0">
                  <a:pos x="connsiteX17455" y="connsiteY17455"/>
                </a:cxn>
                <a:cxn ang="0">
                  <a:pos x="connsiteX17456" y="connsiteY17456"/>
                </a:cxn>
                <a:cxn ang="0">
                  <a:pos x="connsiteX17457" y="connsiteY17457"/>
                </a:cxn>
                <a:cxn ang="0">
                  <a:pos x="connsiteX17458" y="connsiteY17458"/>
                </a:cxn>
                <a:cxn ang="0">
                  <a:pos x="connsiteX17459" y="connsiteY17459"/>
                </a:cxn>
                <a:cxn ang="0">
                  <a:pos x="connsiteX17460" y="connsiteY17460"/>
                </a:cxn>
                <a:cxn ang="0">
                  <a:pos x="connsiteX17461" y="connsiteY17461"/>
                </a:cxn>
                <a:cxn ang="0">
                  <a:pos x="connsiteX17462" y="connsiteY17462"/>
                </a:cxn>
                <a:cxn ang="0">
                  <a:pos x="connsiteX17463" y="connsiteY17463"/>
                </a:cxn>
                <a:cxn ang="0">
                  <a:pos x="connsiteX17464" y="connsiteY17464"/>
                </a:cxn>
                <a:cxn ang="0">
                  <a:pos x="connsiteX17465" y="connsiteY17465"/>
                </a:cxn>
                <a:cxn ang="0">
                  <a:pos x="connsiteX17466" y="connsiteY17466"/>
                </a:cxn>
                <a:cxn ang="0">
                  <a:pos x="connsiteX17467" y="connsiteY17467"/>
                </a:cxn>
                <a:cxn ang="0">
                  <a:pos x="connsiteX17468" y="connsiteY17468"/>
                </a:cxn>
                <a:cxn ang="0">
                  <a:pos x="connsiteX17469" y="connsiteY17469"/>
                </a:cxn>
                <a:cxn ang="0">
                  <a:pos x="connsiteX17470" y="connsiteY17470"/>
                </a:cxn>
                <a:cxn ang="0">
                  <a:pos x="connsiteX17471" y="connsiteY17471"/>
                </a:cxn>
                <a:cxn ang="0">
                  <a:pos x="connsiteX17472" y="connsiteY17472"/>
                </a:cxn>
                <a:cxn ang="0">
                  <a:pos x="connsiteX17473" y="connsiteY17473"/>
                </a:cxn>
                <a:cxn ang="0">
                  <a:pos x="connsiteX17474" y="connsiteY17474"/>
                </a:cxn>
                <a:cxn ang="0">
                  <a:pos x="connsiteX17475" y="connsiteY17475"/>
                </a:cxn>
                <a:cxn ang="0">
                  <a:pos x="connsiteX17476" y="connsiteY17476"/>
                </a:cxn>
                <a:cxn ang="0">
                  <a:pos x="connsiteX17477" y="connsiteY17477"/>
                </a:cxn>
                <a:cxn ang="0">
                  <a:pos x="connsiteX17478" y="connsiteY17478"/>
                </a:cxn>
                <a:cxn ang="0">
                  <a:pos x="connsiteX17479" y="connsiteY17479"/>
                </a:cxn>
                <a:cxn ang="0">
                  <a:pos x="connsiteX17480" y="connsiteY17480"/>
                </a:cxn>
                <a:cxn ang="0">
                  <a:pos x="connsiteX17481" y="connsiteY17481"/>
                </a:cxn>
                <a:cxn ang="0">
                  <a:pos x="connsiteX17482" y="connsiteY17482"/>
                </a:cxn>
                <a:cxn ang="0">
                  <a:pos x="connsiteX17483" y="connsiteY17483"/>
                </a:cxn>
                <a:cxn ang="0">
                  <a:pos x="connsiteX17484" y="connsiteY17484"/>
                </a:cxn>
                <a:cxn ang="0">
                  <a:pos x="connsiteX17485" y="connsiteY17485"/>
                </a:cxn>
                <a:cxn ang="0">
                  <a:pos x="connsiteX17486" y="connsiteY17486"/>
                </a:cxn>
                <a:cxn ang="0">
                  <a:pos x="connsiteX17487" y="connsiteY17487"/>
                </a:cxn>
                <a:cxn ang="0">
                  <a:pos x="connsiteX17488" y="connsiteY17488"/>
                </a:cxn>
                <a:cxn ang="0">
                  <a:pos x="connsiteX17489" y="connsiteY17489"/>
                </a:cxn>
                <a:cxn ang="0">
                  <a:pos x="connsiteX17490" y="connsiteY17490"/>
                </a:cxn>
                <a:cxn ang="0">
                  <a:pos x="connsiteX17491" y="connsiteY17491"/>
                </a:cxn>
                <a:cxn ang="0">
                  <a:pos x="connsiteX17492" y="connsiteY17492"/>
                </a:cxn>
                <a:cxn ang="0">
                  <a:pos x="connsiteX17493" y="connsiteY17493"/>
                </a:cxn>
                <a:cxn ang="0">
                  <a:pos x="connsiteX17494" y="connsiteY17494"/>
                </a:cxn>
                <a:cxn ang="0">
                  <a:pos x="connsiteX17495" y="connsiteY17495"/>
                </a:cxn>
                <a:cxn ang="0">
                  <a:pos x="connsiteX17496" y="connsiteY17496"/>
                </a:cxn>
                <a:cxn ang="0">
                  <a:pos x="connsiteX17497" y="connsiteY17497"/>
                </a:cxn>
                <a:cxn ang="0">
                  <a:pos x="connsiteX17498" y="connsiteY17498"/>
                </a:cxn>
                <a:cxn ang="0">
                  <a:pos x="connsiteX17499" y="connsiteY17499"/>
                </a:cxn>
                <a:cxn ang="0">
                  <a:pos x="connsiteX17500" y="connsiteY17500"/>
                </a:cxn>
                <a:cxn ang="0">
                  <a:pos x="connsiteX17501" y="connsiteY17501"/>
                </a:cxn>
                <a:cxn ang="0">
                  <a:pos x="connsiteX17502" y="connsiteY17502"/>
                </a:cxn>
                <a:cxn ang="0">
                  <a:pos x="connsiteX17503" y="connsiteY17503"/>
                </a:cxn>
                <a:cxn ang="0">
                  <a:pos x="connsiteX17504" y="connsiteY17504"/>
                </a:cxn>
                <a:cxn ang="0">
                  <a:pos x="connsiteX17505" y="connsiteY17505"/>
                </a:cxn>
                <a:cxn ang="0">
                  <a:pos x="connsiteX17506" y="connsiteY17506"/>
                </a:cxn>
                <a:cxn ang="0">
                  <a:pos x="connsiteX17507" y="connsiteY17507"/>
                </a:cxn>
                <a:cxn ang="0">
                  <a:pos x="connsiteX17508" y="connsiteY17508"/>
                </a:cxn>
                <a:cxn ang="0">
                  <a:pos x="connsiteX17509" y="connsiteY17509"/>
                </a:cxn>
                <a:cxn ang="0">
                  <a:pos x="connsiteX17510" y="connsiteY17510"/>
                </a:cxn>
                <a:cxn ang="0">
                  <a:pos x="connsiteX17511" y="connsiteY17511"/>
                </a:cxn>
                <a:cxn ang="0">
                  <a:pos x="connsiteX17512" y="connsiteY17512"/>
                </a:cxn>
                <a:cxn ang="0">
                  <a:pos x="connsiteX17513" y="connsiteY17513"/>
                </a:cxn>
                <a:cxn ang="0">
                  <a:pos x="connsiteX17514" y="connsiteY17514"/>
                </a:cxn>
                <a:cxn ang="0">
                  <a:pos x="connsiteX17515" y="connsiteY17515"/>
                </a:cxn>
                <a:cxn ang="0">
                  <a:pos x="connsiteX17516" y="connsiteY17516"/>
                </a:cxn>
                <a:cxn ang="0">
                  <a:pos x="connsiteX17517" y="connsiteY17517"/>
                </a:cxn>
                <a:cxn ang="0">
                  <a:pos x="connsiteX17518" y="connsiteY17518"/>
                </a:cxn>
                <a:cxn ang="0">
                  <a:pos x="connsiteX17519" y="connsiteY17519"/>
                </a:cxn>
                <a:cxn ang="0">
                  <a:pos x="connsiteX17520" y="connsiteY17520"/>
                </a:cxn>
                <a:cxn ang="0">
                  <a:pos x="connsiteX17521" y="connsiteY17521"/>
                </a:cxn>
                <a:cxn ang="0">
                  <a:pos x="connsiteX17522" y="connsiteY17522"/>
                </a:cxn>
                <a:cxn ang="0">
                  <a:pos x="connsiteX17523" y="connsiteY17523"/>
                </a:cxn>
                <a:cxn ang="0">
                  <a:pos x="connsiteX17524" y="connsiteY17524"/>
                </a:cxn>
                <a:cxn ang="0">
                  <a:pos x="connsiteX17525" y="connsiteY17525"/>
                </a:cxn>
                <a:cxn ang="0">
                  <a:pos x="connsiteX17526" y="connsiteY17526"/>
                </a:cxn>
                <a:cxn ang="0">
                  <a:pos x="connsiteX17527" y="connsiteY17527"/>
                </a:cxn>
                <a:cxn ang="0">
                  <a:pos x="connsiteX17528" y="connsiteY17528"/>
                </a:cxn>
                <a:cxn ang="0">
                  <a:pos x="connsiteX17529" y="connsiteY17529"/>
                </a:cxn>
                <a:cxn ang="0">
                  <a:pos x="connsiteX17530" y="connsiteY17530"/>
                </a:cxn>
                <a:cxn ang="0">
                  <a:pos x="connsiteX17531" y="connsiteY17531"/>
                </a:cxn>
                <a:cxn ang="0">
                  <a:pos x="connsiteX17532" y="connsiteY17532"/>
                </a:cxn>
                <a:cxn ang="0">
                  <a:pos x="connsiteX17533" y="connsiteY17533"/>
                </a:cxn>
                <a:cxn ang="0">
                  <a:pos x="connsiteX17534" y="connsiteY17534"/>
                </a:cxn>
                <a:cxn ang="0">
                  <a:pos x="connsiteX17535" y="connsiteY17535"/>
                </a:cxn>
                <a:cxn ang="0">
                  <a:pos x="connsiteX17536" y="connsiteY17536"/>
                </a:cxn>
                <a:cxn ang="0">
                  <a:pos x="connsiteX17537" y="connsiteY17537"/>
                </a:cxn>
                <a:cxn ang="0">
                  <a:pos x="connsiteX17538" y="connsiteY17538"/>
                </a:cxn>
                <a:cxn ang="0">
                  <a:pos x="connsiteX17539" y="connsiteY17539"/>
                </a:cxn>
                <a:cxn ang="0">
                  <a:pos x="connsiteX17540" y="connsiteY17540"/>
                </a:cxn>
                <a:cxn ang="0">
                  <a:pos x="connsiteX17541" y="connsiteY17541"/>
                </a:cxn>
                <a:cxn ang="0">
                  <a:pos x="connsiteX17542" y="connsiteY17542"/>
                </a:cxn>
                <a:cxn ang="0">
                  <a:pos x="connsiteX17543" y="connsiteY17543"/>
                </a:cxn>
                <a:cxn ang="0">
                  <a:pos x="connsiteX17544" y="connsiteY17544"/>
                </a:cxn>
                <a:cxn ang="0">
                  <a:pos x="connsiteX17545" y="connsiteY17545"/>
                </a:cxn>
                <a:cxn ang="0">
                  <a:pos x="connsiteX17546" y="connsiteY17546"/>
                </a:cxn>
                <a:cxn ang="0">
                  <a:pos x="connsiteX17547" y="connsiteY17547"/>
                </a:cxn>
                <a:cxn ang="0">
                  <a:pos x="connsiteX17548" y="connsiteY17548"/>
                </a:cxn>
                <a:cxn ang="0">
                  <a:pos x="connsiteX17549" y="connsiteY17549"/>
                </a:cxn>
                <a:cxn ang="0">
                  <a:pos x="connsiteX17550" y="connsiteY17550"/>
                </a:cxn>
                <a:cxn ang="0">
                  <a:pos x="connsiteX17551" y="connsiteY17551"/>
                </a:cxn>
                <a:cxn ang="0">
                  <a:pos x="connsiteX17552" y="connsiteY17552"/>
                </a:cxn>
                <a:cxn ang="0">
                  <a:pos x="connsiteX17553" y="connsiteY17553"/>
                </a:cxn>
                <a:cxn ang="0">
                  <a:pos x="connsiteX17554" y="connsiteY17554"/>
                </a:cxn>
                <a:cxn ang="0">
                  <a:pos x="connsiteX17555" y="connsiteY17555"/>
                </a:cxn>
                <a:cxn ang="0">
                  <a:pos x="connsiteX17556" y="connsiteY17556"/>
                </a:cxn>
                <a:cxn ang="0">
                  <a:pos x="connsiteX17557" y="connsiteY17557"/>
                </a:cxn>
                <a:cxn ang="0">
                  <a:pos x="connsiteX17558" y="connsiteY17558"/>
                </a:cxn>
                <a:cxn ang="0">
                  <a:pos x="connsiteX17559" y="connsiteY17559"/>
                </a:cxn>
                <a:cxn ang="0">
                  <a:pos x="connsiteX17560" y="connsiteY17560"/>
                </a:cxn>
                <a:cxn ang="0">
                  <a:pos x="connsiteX17561" y="connsiteY17561"/>
                </a:cxn>
                <a:cxn ang="0">
                  <a:pos x="connsiteX17562" y="connsiteY17562"/>
                </a:cxn>
                <a:cxn ang="0">
                  <a:pos x="connsiteX17563" y="connsiteY17563"/>
                </a:cxn>
                <a:cxn ang="0">
                  <a:pos x="connsiteX17564" y="connsiteY17564"/>
                </a:cxn>
                <a:cxn ang="0">
                  <a:pos x="connsiteX17565" y="connsiteY17565"/>
                </a:cxn>
                <a:cxn ang="0">
                  <a:pos x="connsiteX17566" y="connsiteY17566"/>
                </a:cxn>
                <a:cxn ang="0">
                  <a:pos x="connsiteX17567" y="connsiteY17567"/>
                </a:cxn>
                <a:cxn ang="0">
                  <a:pos x="connsiteX17568" y="connsiteY17568"/>
                </a:cxn>
                <a:cxn ang="0">
                  <a:pos x="connsiteX17569" y="connsiteY17569"/>
                </a:cxn>
                <a:cxn ang="0">
                  <a:pos x="connsiteX17570" y="connsiteY17570"/>
                </a:cxn>
                <a:cxn ang="0">
                  <a:pos x="connsiteX17571" y="connsiteY17571"/>
                </a:cxn>
                <a:cxn ang="0">
                  <a:pos x="connsiteX17572" y="connsiteY17572"/>
                </a:cxn>
                <a:cxn ang="0">
                  <a:pos x="connsiteX17573" y="connsiteY17573"/>
                </a:cxn>
                <a:cxn ang="0">
                  <a:pos x="connsiteX17574" y="connsiteY17574"/>
                </a:cxn>
                <a:cxn ang="0">
                  <a:pos x="connsiteX17575" y="connsiteY17575"/>
                </a:cxn>
                <a:cxn ang="0">
                  <a:pos x="connsiteX17576" y="connsiteY17576"/>
                </a:cxn>
                <a:cxn ang="0">
                  <a:pos x="connsiteX17577" y="connsiteY17577"/>
                </a:cxn>
                <a:cxn ang="0">
                  <a:pos x="connsiteX17578" y="connsiteY17578"/>
                </a:cxn>
                <a:cxn ang="0">
                  <a:pos x="connsiteX17579" y="connsiteY17579"/>
                </a:cxn>
                <a:cxn ang="0">
                  <a:pos x="connsiteX17580" y="connsiteY17580"/>
                </a:cxn>
                <a:cxn ang="0">
                  <a:pos x="connsiteX17581" y="connsiteY17581"/>
                </a:cxn>
                <a:cxn ang="0">
                  <a:pos x="connsiteX17582" y="connsiteY17582"/>
                </a:cxn>
                <a:cxn ang="0">
                  <a:pos x="connsiteX17583" y="connsiteY17583"/>
                </a:cxn>
                <a:cxn ang="0">
                  <a:pos x="connsiteX17584" y="connsiteY17584"/>
                </a:cxn>
                <a:cxn ang="0">
                  <a:pos x="connsiteX17585" y="connsiteY17585"/>
                </a:cxn>
                <a:cxn ang="0">
                  <a:pos x="connsiteX17586" y="connsiteY17586"/>
                </a:cxn>
                <a:cxn ang="0">
                  <a:pos x="connsiteX17587" y="connsiteY17587"/>
                </a:cxn>
                <a:cxn ang="0">
                  <a:pos x="connsiteX17588" y="connsiteY17588"/>
                </a:cxn>
                <a:cxn ang="0">
                  <a:pos x="connsiteX17589" y="connsiteY17589"/>
                </a:cxn>
                <a:cxn ang="0">
                  <a:pos x="connsiteX17590" y="connsiteY17590"/>
                </a:cxn>
                <a:cxn ang="0">
                  <a:pos x="connsiteX17591" y="connsiteY17591"/>
                </a:cxn>
                <a:cxn ang="0">
                  <a:pos x="connsiteX17592" y="connsiteY17592"/>
                </a:cxn>
                <a:cxn ang="0">
                  <a:pos x="connsiteX17593" y="connsiteY17593"/>
                </a:cxn>
                <a:cxn ang="0">
                  <a:pos x="connsiteX17594" y="connsiteY17594"/>
                </a:cxn>
                <a:cxn ang="0">
                  <a:pos x="connsiteX17595" y="connsiteY17595"/>
                </a:cxn>
                <a:cxn ang="0">
                  <a:pos x="connsiteX17596" y="connsiteY17596"/>
                </a:cxn>
                <a:cxn ang="0">
                  <a:pos x="connsiteX17597" y="connsiteY17597"/>
                </a:cxn>
                <a:cxn ang="0">
                  <a:pos x="connsiteX17598" y="connsiteY17598"/>
                </a:cxn>
                <a:cxn ang="0">
                  <a:pos x="connsiteX17599" y="connsiteY17599"/>
                </a:cxn>
                <a:cxn ang="0">
                  <a:pos x="connsiteX17600" y="connsiteY17600"/>
                </a:cxn>
                <a:cxn ang="0">
                  <a:pos x="connsiteX17601" y="connsiteY17601"/>
                </a:cxn>
                <a:cxn ang="0">
                  <a:pos x="connsiteX17602" y="connsiteY17602"/>
                </a:cxn>
                <a:cxn ang="0">
                  <a:pos x="connsiteX17603" y="connsiteY17603"/>
                </a:cxn>
                <a:cxn ang="0">
                  <a:pos x="connsiteX17604" y="connsiteY17604"/>
                </a:cxn>
                <a:cxn ang="0">
                  <a:pos x="connsiteX17605" y="connsiteY17605"/>
                </a:cxn>
                <a:cxn ang="0">
                  <a:pos x="connsiteX17606" y="connsiteY17606"/>
                </a:cxn>
                <a:cxn ang="0">
                  <a:pos x="connsiteX17607" y="connsiteY17607"/>
                </a:cxn>
                <a:cxn ang="0">
                  <a:pos x="connsiteX17608" y="connsiteY17608"/>
                </a:cxn>
                <a:cxn ang="0">
                  <a:pos x="connsiteX17609" y="connsiteY17609"/>
                </a:cxn>
                <a:cxn ang="0">
                  <a:pos x="connsiteX17610" y="connsiteY17610"/>
                </a:cxn>
                <a:cxn ang="0">
                  <a:pos x="connsiteX17611" y="connsiteY17611"/>
                </a:cxn>
                <a:cxn ang="0">
                  <a:pos x="connsiteX17612" y="connsiteY17612"/>
                </a:cxn>
                <a:cxn ang="0">
                  <a:pos x="connsiteX17613" y="connsiteY17613"/>
                </a:cxn>
                <a:cxn ang="0">
                  <a:pos x="connsiteX17614" y="connsiteY17614"/>
                </a:cxn>
                <a:cxn ang="0">
                  <a:pos x="connsiteX17615" y="connsiteY17615"/>
                </a:cxn>
                <a:cxn ang="0">
                  <a:pos x="connsiteX17616" y="connsiteY17616"/>
                </a:cxn>
                <a:cxn ang="0">
                  <a:pos x="connsiteX17617" y="connsiteY17617"/>
                </a:cxn>
                <a:cxn ang="0">
                  <a:pos x="connsiteX17618" y="connsiteY17618"/>
                </a:cxn>
                <a:cxn ang="0">
                  <a:pos x="connsiteX17619" y="connsiteY17619"/>
                </a:cxn>
                <a:cxn ang="0">
                  <a:pos x="connsiteX17620" y="connsiteY17620"/>
                </a:cxn>
                <a:cxn ang="0">
                  <a:pos x="connsiteX17621" y="connsiteY17621"/>
                </a:cxn>
                <a:cxn ang="0">
                  <a:pos x="connsiteX17622" y="connsiteY17622"/>
                </a:cxn>
                <a:cxn ang="0">
                  <a:pos x="connsiteX17623" y="connsiteY17623"/>
                </a:cxn>
                <a:cxn ang="0">
                  <a:pos x="connsiteX17624" y="connsiteY17624"/>
                </a:cxn>
                <a:cxn ang="0">
                  <a:pos x="connsiteX17625" y="connsiteY17625"/>
                </a:cxn>
                <a:cxn ang="0">
                  <a:pos x="connsiteX17626" y="connsiteY17626"/>
                </a:cxn>
                <a:cxn ang="0">
                  <a:pos x="connsiteX17627" y="connsiteY17627"/>
                </a:cxn>
                <a:cxn ang="0">
                  <a:pos x="connsiteX17628" y="connsiteY17628"/>
                </a:cxn>
                <a:cxn ang="0">
                  <a:pos x="connsiteX17629" y="connsiteY17629"/>
                </a:cxn>
                <a:cxn ang="0">
                  <a:pos x="connsiteX17630" y="connsiteY17630"/>
                </a:cxn>
                <a:cxn ang="0">
                  <a:pos x="connsiteX17631" y="connsiteY17631"/>
                </a:cxn>
                <a:cxn ang="0">
                  <a:pos x="connsiteX17632" y="connsiteY17632"/>
                </a:cxn>
                <a:cxn ang="0">
                  <a:pos x="connsiteX17633" y="connsiteY17633"/>
                </a:cxn>
                <a:cxn ang="0">
                  <a:pos x="connsiteX17634" y="connsiteY17634"/>
                </a:cxn>
                <a:cxn ang="0">
                  <a:pos x="connsiteX17635" y="connsiteY17635"/>
                </a:cxn>
                <a:cxn ang="0">
                  <a:pos x="connsiteX17636" y="connsiteY17636"/>
                </a:cxn>
                <a:cxn ang="0">
                  <a:pos x="connsiteX17637" y="connsiteY17637"/>
                </a:cxn>
                <a:cxn ang="0">
                  <a:pos x="connsiteX17638" y="connsiteY17638"/>
                </a:cxn>
                <a:cxn ang="0">
                  <a:pos x="connsiteX17639" y="connsiteY17639"/>
                </a:cxn>
                <a:cxn ang="0">
                  <a:pos x="connsiteX17640" y="connsiteY17640"/>
                </a:cxn>
                <a:cxn ang="0">
                  <a:pos x="connsiteX17641" y="connsiteY17641"/>
                </a:cxn>
                <a:cxn ang="0">
                  <a:pos x="connsiteX17642" y="connsiteY17642"/>
                </a:cxn>
                <a:cxn ang="0">
                  <a:pos x="connsiteX17643" y="connsiteY17643"/>
                </a:cxn>
                <a:cxn ang="0">
                  <a:pos x="connsiteX17644" y="connsiteY17644"/>
                </a:cxn>
                <a:cxn ang="0">
                  <a:pos x="connsiteX17645" y="connsiteY17645"/>
                </a:cxn>
                <a:cxn ang="0">
                  <a:pos x="connsiteX17646" y="connsiteY17646"/>
                </a:cxn>
                <a:cxn ang="0">
                  <a:pos x="connsiteX17647" y="connsiteY17647"/>
                </a:cxn>
                <a:cxn ang="0">
                  <a:pos x="connsiteX17648" y="connsiteY17648"/>
                </a:cxn>
                <a:cxn ang="0">
                  <a:pos x="connsiteX17649" y="connsiteY17649"/>
                </a:cxn>
                <a:cxn ang="0">
                  <a:pos x="connsiteX17650" y="connsiteY17650"/>
                </a:cxn>
                <a:cxn ang="0">
                  <a:pos x="connsiteX17651" y="connsiteY17651"/>
                </a:cxn>
                <a:cxn ang="0">
                  <a:pos x="connsiteX17652" y="connsiteY17652"/>
                </a:cxn>
                <a:cxn ang="0">
                  <a:pos x="connsiteX17653" y="connsiteY17653"/>
                </a:cxn>
                <a:cxn ang="0">
                  <a:pos x="connsiteX17654" y="connsiteY17654"/>
                </a:cxn>
                <a:cxn ang="0">
                  <a:pos x="connsiteX17655" y="connsiteY17655"/>
                </a:cxn>
                <a:cxn ang="0">
                  <a:pos x="connsiteX17656" y="connsiteY17656"/>
                </a:cxn>
                <a:cxn ang="0">
                  <a:pos x="connsiteX17657" y="connsiteY17657"/>
                </a:cxn>
                <a:cxn ang="0">
                  <a:pos x="connsiteX17658" y="connsiteY17658"/>
                </a:cxn>
                <a:cxn ang="0">
                  <a:pos x="connsiteX17659" y="connsiteY17659"/>
                </a:cxn>
                <a:cxn ang="0">
                  <a:pos x="connsiteX17660" y="connsiteY17660"/>
                </a:cxn>
                <a:cxn ang="0">
                  <a:pos x="connsiteX17661" y="connsiteY17661"/>
                </a:cxn>
                <a:cxn ang="0">
                  <a:pos x="connsiteX17662" y="connsiteY17662"/>
                </a:cxn>
                <a:cxn ang="0">
                  <a:pos x="connsiteX17663" y="connsiteY17663"/>
                </a:cxn>
                <a:cxn ang="0">
                  <a:pos x="connsiteX17664" y="connsiteY17664"/>
                </a:cxn>
                <a:cxn ang="0">
                  <a:pos x="connsiteX17665" y="connsiteY17665"/>
                </a:cxn>
                <a:cxn ang="0">
                  <a:pos x="connsiteX17666" y="connsiteY17666"/>
                </a:cxn>
                <a:cxn ang="0">
                  <a:pos x="connsiteX17667" y="connsiteY17667"/>
                </a:cxn>
                <a:cxn ang="0">
                  <a:pos x="connsiteX17668" y="connsiteY17668"/>
                </a:cxn>
                <a:cxn ang="0">
                  <a:pos x="connsiteX17669" y="connsiteY17669"/>
                </a:cxn>
                <a:cxn ang="0">
                  <a:pos x="connsiteX17670" y="connsiteY17670"/>
                </a:cxn>
                <a:cxn ang="0">
                  <a:pos x="connsiteX17671" y="connsiteY17671"/>
                </a:cxn>
                <a:cxn ang="0">
                  <a:pos x="connsiteX17672" y="connsiteY17672"/>
                </a:cxn>
                <a:cxn ang="0">
                  <a:pos x="connsiteX17673" y="connsiteY17673"/>
                </a:cxn>
                <a:cxn ang="0">
                  <a:pos x="connsiteX17674" y="connsiteY17674"/>
                </a:cxn>
                <a:cxn ang="0">
                  <a:pos x="connsiteX17675" y="connsiteY17675"/>
                </a:cxn>
                <a:cxn ang="0">
                  <a:pos x="connsiteX17676" y="connsiteY17676"/>
                </a:cxn>
                <a:cxn ang="0">
                  <a:pos x="connsiteX17677" y="connsiteY17677"/>
                </a:cxn>
                <a:cxn ang="0">
                  <a:pos x="connsiteX17678" y="connsiteY17678"/>
                </a:cxn>
                <a:cxn ang="0">
                  <a:pos x="connsiteX17679" y="connsiteY17679"/>
                </a:cxn>
                <a:cxn ang="0">
                  <a:pos x="connsiteX17680" y="connsiteY17680"/>
                </a:cxn>
                <a:cxn ang="0">
                  <a:pos x="connsiteX17681" y="connsiteY17681"/>
                </a:cxn>
                <a:cxn ang="0">
                  <a:pos x="connsiteX17682" y="connsiteY17682"/>
                </a:cxn>
                <a:cxn ang="0">
                  <a:pos x="connsiteX17683" y="connsiteY17683"/>
                </a:cxn>
                <a:cxn ang="0">
                  <a:pos x="connsiteX17684" y="connsiteY17684"/>
                </a:cxn>
                <a:cxn ang="0">
                  <a:pos x="connsiteX17685" y="connsiteY17685"/>
                </a:cxn>
                <a:cxn ang="0">
                  <a:pos x="connsiteX17686" y="connsiteY17686"/>
                </a:cxn>
                <a:cxn ang="0">
                  <a:pos x="connsiteX17687" y="connsiteY17687"/>
                </a:cxn>
                <a:cxn ang="0">
                  <a:pos x="connsiteX17688" y="connsiteY17688"/>
                </a:cxn>
                <a:cxn ang="0">
                  <a:pos x="connsiteX17689" y="connsiteY17689"/>
                </a:cxn>
                <a:cxn ang="0">
                  <a:pos x="connsiteX17690" y="connsiteY17690"/>
                </a:cxn>
                <a:cxn ang="0">
                  <a:pos x="connsiteX17691" y="connsiteY17691"/>
                </a:cxn>
                <a:cxn ang="0">
                  <a:pos x="connsiteX17692" y="connsiteY17692"/>
                </a:cxn>
                <a:cxn ang="0">
                  <a:pos x="connsiteX17693" y="connsiteY17693"/>
                </a:cxn>
                <a:cxn ang="0">
                  <a:pos x="connsiteX17694" y="connsiteY17694"/>
                </a:cxn>
                <a:cxn ang="0">
                  <a:pos x="connsiteX17695" y="connsiteY17695"/>
                </a:cxn>
                <a:cxn ang="0">
                  <a:pos x="connsiteX17696" y="connsiteY17696"/>
                </a:cxn>
                <a:cxn ang="0">
                  <a:pos x="connsiteX17697" y="connsiteY17697"/>
                </a:cxn>
                <a:cxn ang="0">
                  <a:pos x="connsiteX17698" y="connsiteY17698"/>
                </a:cxn>
                <a:cxn ang="0">
                  <a:pos x="connsiteX17699" y="connsiteY17699"/>
                </a:cxn>
                <a:cxn ang="0">
                  <a:pos x="connsiteX17700" y="connsiteY17700"/>
                </a:cxn>
                <a:cxn ang="0">
                  <a:pos x="connsiteX17701" y="connsiteY17701"/>
                </a:cxn>
                <a:cxn ang="0">
                  <a:pos x="connsiteX17702" y="connsiteY17702"/>
                </a:cxn>
                <a:cxn ang="0">
                  <a:pos x="connsiteX17703" y="connsiteY17703"/>
                </a:cxn>
                <a:cxn ang="0">
                  <a:pos x="connsiteX17704" y="connsiteY17704"/>
                </a:cxn>
                <a:cxn ang="0">
                  <a:pos x="connsiteX17705" y="connsiteY17705"/>
                </a:cxn>
                <a:cxn ang="0">
                  <a:pos x="connsiteX17706" y="connsiteY17706"/>
                </a:cxn>
                <a:cxn ang="0">
                  <a:pos x="connsiteX17707" y="connsiteY17707"/>
                </a:cxn>
                <a:cxn ang="0">
                  <a:pos x="connsiteX17708" y="connsiteY17708"/>
                </a:cxn>
                <a:cxn ang="0">
                  <a:pos x="connsiteX17709" y="connsiteY17709"/>
                </a:cxn>
                <a:cxn ang="0">
                  <a:pos x="connsiteX17710" y="connsiteY17710"/>
                </a:cxn>
                <a:cxn ang="0">
                  <a:pos x="connsiteX17711" y="connsiteY17711"/>
                </a:cxn>
                <a:cxn ang="0">
                  <a:pos x="connsiteX17712" y="connsiteY17712"/>
                </a:cxn>
                <a:cxn ang="0">
                  <a:pos x="connsiteX17713" y="connsiteY17713"/>
                </a:cxn>
                <a:cxn ang="0">
                  <a:pos x="connsiteX17714" y="connsiteY17714"/>
                </a:cxn>
                <a:cxn ang="0">
                  <a:pos x="connsiteX17715" y="connsiteY17715"/>
                </a:cxn>
                <a:cxn ang="0">
                  <a:pos x="connsiteX17716" y="connsiteY17716"/>
                </a:cxn>
                <a:cxn ang="0">
                  <a:pos x="connsiteX17717" y="connsiteY17717"/>
                </a:cxn>
                <a:cxn ang="0">
                  <a:pos x="connsiteX17718" y="connsiteY17718"/>
                </a:cxn>
                <a:cxn ang="0">
                  <a:pos x="connsiteX17719" y="connsiteY17719"/>
                </a:cxn>
                <a:cxn ang="0">
                  <a:pos x="connsiteX17720" y="connsiteY17720"/>
                </a:cxn>
                <a:cxn ang="0">
                  <a:pos x="connsiteX17721" y="connsiteY17721"/>
                </a:cxn>
                <a:cxn ang="0">
                  <a:pos x="connsiteX17722" y="connsiteY17722"/>
                </a:cxn>
                <a:cxn ang="0">
                  <a:pos x="connsiteX17723" y="connsiteY17723"/>
                </a:cxn>
                <a:cxn ang="0">
                  <a:pos x="connsiteX17724" y="connsiteY17724"/>
                </a:cxn>
                <a:cxn ang="0">
                  <a:pos x="connsiteX17725" y="connsiteY17725"/>
                </a:cxn>
                <a:cxn ang="0">
                  <a:pos x="connsiteX17726" y="connsiteY17726"/>
                </a:cxn>
                <a:cxn ang="0">
                  <a:pos x="connsiteX17727" y="connsiteY17727"/>
                </a:cxn>
                <a:cxn ang="0">
                  <a:pos x="connsiteX17728" y="connsiteY17728"/>
                </a:cxn>
                <a:cxn ang="0">
                  <a:pos x="connsiteX17729" y="connsiteY17729"/>
                </a:cxn>
                <a:cxn ang="0">
                  <a:pos x="connsiteX17730" y="connsiteY17730"/>
                </a:cxn>
                <a:cxn ang="0">
                  <a:pos x="connsiteX17731" y="connsiteY17731"/>
                </a:cxn>
                <a:cxn ang="0">
                  <a:pos x="connsiteX17732" y="connsiteY17732"/>
                </a:cxn>
                <a:cxn ang="0">
                  <a:pos x="connsiteX17733" y="connsiteY17733"/>
                </a:cxn>
                <a:cxn ang="0">
                  <a:pos x="connsiteX17734" y="connsiteY17734"/>
                </a:cxn>
                <a:cxn ang="0">
                  <a:pos x="connsiteX17735" y="connsiteY17735"/>
                </a:cxn>
                <a:cxn ang="0">
                  <a:pos x="connsiteX17736" y="connsiteY17736"/>
                </a:cxn>
                <a:cxn ang="0">
                  <a:pos x="connsiteX17737" y="connsiteY17737"/>
                </a:cxn>
                <a:cxn ang="0">
                  <a:pos x="connsiteX17738" y="connsiteY17738"/>
                </a:cxn>
                <a:cxn ang="0">
                  <a:pos x="connsiteX17739" y="connsiteY17739"/>
                </a:cxn>
                <a:cxn ang="0">
                  <a:pos x="connsiteX17740" y="connsiteY17740"/>
                </a:cxn>
                <a:cxn ang="0">
                  <a:pos x="connsiteX17741" y="connsiteY17741"/>
                </a:cxn>
                <a:cxn ang="0">
                  <a:pos x="connsiteX17742" y="connsiteY17742"/>
                </a:cxn>
                <a:cxn ang="0">
                  <a:pos x="connsiteX17743" y="connsiteY17743"/>
                </a:cxn>
                <a:cxn ang="0">
                  <a:pos x="connsiteX17744" y="connsiteY17744"/>
                </a:cxn>
                <a:cxn ang="0">
                  <a:pos x="connsiteX17745" y="connsiteY17745"/>
                </a:cxn>
                <a:cxn ang="0">
                  <a:pos x="connsiteX17746" y="connsiteY17746"/>
                </a:cxn>
                <a:cxn ang="0">
                  <a:pos x="connsiteX17747" y="connsiteY17747"/>
                </a:cxn>
                <a:cxn ang="0">
                  <a:pos x="connsiteX17748" y="connsiteY17748"/>
                </a:cxn>
                <a:cxn ang="0">
                  <a:pos x="connsiteX17749" y="connsiteY17749"/>
                </a:cxn>
                <a:cxn ang="0">
                  <a:pos x="connsiteX17750" y="connsiteY17750"/>
                </a:cxn>
                <a:cxn ang="0">
                  <a:pos x="connsiteX17751" y="connsiteY17751"/>
                </a:cxn>
                <a:cxn ang="0">
                  <a:pos x="connsiteX17752" y="connsiteY17752"/>
                </a:cxn>
                <a:cxn ang="0">
                  <a:pos x="connsiteX17753" y="connsiteY17753"/>
                </a:cxn>
                <a:cxn ang="0">
                  <a:pos x="connsiteX17754" y="connsiteY17754"/>
                </a:cxn>
                <a:cxn ang="0">
                  <a:pos x="connsiteX17755" y="connsiteY17755"/>
                </a:cxn>
                <a:cxn ang="0">
                  <a:pos x="connsiteX17756" y="connsiteY17756"/>
                </a:cxn>
                <a:cxn ang="0">
                  <a:pos x="connsiteX17757" y="connsiteY17757"/>
                </a:cxn>
                <a:cxn ang="0">
                  <a:pos x="connsiteX17758" y="connsiteY17758"/>
                </a:cxn>
                <a:cxn ang="0">
                  <a:pos x="connsiteX17759" y="connsiteY17759"/>
                </a:cxn>
                <a:cxn ang="0">
                  <a:pos x="connsiteX17760" y="connsiteY17760"/>
                </a:cxn>
                <a:cxn ang="0">
                  <a:pos x="connsiteX17761" y="connsiteY17761"/>
                </a:cxn>
                <a:cxn ang="0">
                  <a:pos x="connsiteX17762" y="connsiteY17762"/>
                </a:cxn>
                <a:cxn ang="0">
                  <a:pos x="connsiteX17763" y="connsiteY17763"/>
                </a:cxn>
                <a:cxn ang="0">
                  <a:pos x="connsiteX17764" y="connsiteY17764"/>
                </a:cxn>
                <a:cxn ang="0">
                  <a:pos x="connsiteX17765" y="connsiteY17765"/>
                </a:cxn>
                <a:cxn ang="0">
                  <a:pos x="connsiteX17766" y="connsiteY17766"/>
                </a:cxn>
                <a:cxn ang="0">
                  <a:pos x="connsiteX17767" y="connsiteY17767"/>
                </a:cxn>
                <a:cxn ang="0">
                  <a:pos x="connsiteX17768" y="connsiteY17768"/>
                </a:cxn>
                <a:cxn ang="0">
                  <a:pos x="connsiteX17769" y="connsiteY17769"/>
                </a:cxn>
                <a:cxn ang="0">
                  <a:pos x="connsiteX17770" y="connsiteY17770"/>
                </a:cxn>
                <a:cxn ang="0">
                  <a:pos x="connsiteX17771" y="connsiteY17771"/>
                </a:cxn>
                <a:cxn ang="0">
                  <a:pos x="connsiteX17772" y="connsiteY17772"/>
                </a:cxn>
                <a:cxn ang="0">
                  <a:pos x="connsiteX17773" y="connsiteY17773"/>
                </a:cxn>
                <a:cxn ang="0">
                  <a:pos x="connsiteX17774" y="connsiteY17774"/>
                </a:cxn>
                <a:cxn ang="0">
                  <a:pos x="connsiteX17775" y="connsiteY17775"/>
                </a:cxn>
                <a:cxn ang="0">
                  <a:pos x="connsiteX17776" y="connsiteY17776"/>
                </a:cxn>
                <a:cxn ang="0">
                  <a:pos x="connsiteX17777" y="connsiteY17777"/>
                </a:cxn>
                <a:cxn ang="0">
                  <a:pos x="connsiteX17778" y="connsiteY17778"/>
                </a:cxn>
                <a:cxn ang="0">
                  <a:pos x="connsiteX17779" y="connsiteY17779"/>
                </a:cxn>
                <a:cxn ang="0">
                  <a:pos x="connsiteX17780" y="connsiteY17780"/>
                </a:cxn>
                <a:cxn ang="0">
                  <a:pos x="connsiteX17781" y="connsiteY17781"/>
                </a:cxn>
                <a:cxn ang="0">
                  <a:pos x="connsiteX17782" y="connsiteY17782"/>
                </a:cxn>
                <a:cxn ang="0">
                  <a:pos x="connsiteX17783" y="connsiteY17783"/>
                </a:cxn>
                <a:cxn ang="0">
                  <a:pos x="connsiteX17784" y="connsiteY17784"/>
                </a:cxn>
                <a:cxn ang="0">
                  <a:pos x="connsiteX17785" y="connsiteY17785"/>
                </a:cxn>
                <a:cxn ang="0">
                  <a:pos x="connsiteX17786" y="connsiteY17786"/>
                </a:cxn>
                <a:cxn ang="0">
                  <a:pos x="connsiteX17787" y="connsiteY17787"/>
                </a:cxn>
                <a:cxn ang="0">
                  <a:pos x="connsiteX17788" y="connsiteY17788"/>
                </a:cxn>
                <a:cxn ang="0">
                  <a:pos x="connsiteX17789" y="connsiteY17789"/>
                </a:cxn>
                <a:cxn ang="0">
                  <a:pos x="connsiteX17790" y="connsiteY17790"/>
                </a:cxn>
                <a:cxn ang="0">
                  <a:pos x="connsiteX17791" y="connsiteY17791"/>
                </a:cxn>
                <a:cxn ang="0">
                  <a:pos x="connsiteX17792" y="connsiteY17792"/>
                </a:cxn>
                <a:cxn ang="0">
                  <a:pos x="connsiteX17793" y="connsiteY17793"/>
                </a:cxn>
                <a:cxn ang="0">
                  <a:pos x="connsiteX17794" y="connsiteY17794"/>
                </a:cxn>
                <a:cxn ang="0">
                  <a:pos x="connsiteX17795" y="connsiteY17795"/>
                </a:cxn>
                <a:cxn ang="0">
                  <a:pos x="connsiteX17796" y="connsiteY17796"/>
                </a:cxn>
                <a:cxn ang="0">
                  <a:pos x="connsiteX17797" y="connsiteY17797"/>
                </a:cxn>
                <a:cxn ang="0">
                  <a:pos x="connsiteX17798" y="connsiteY17798"/>
                </a:cxn>
                <a:cxn ang="0">
                  <a:pos x="connsiteX17799" y="connsiteY17799"/>
                </a:cxn>
                <a:cxn ang="0">
                  <a:pos x="connsiteX17800" y="connsiteY17800"/>
                </a:cxn>
                <a:cxn ang="0">
                  <a:pos x="connsiteX17801" y="connsiteY17801"/>
                </a:cxn>
                <a:cxn ang="0">
                  <a:pos x="connsiteX17802" y="connsiteY17802"/>
                </a:cxn>
                <a:cxn ang="0">
                  <a:pos x="connsiteX17803" y="connsiteY17803"/>
                </a:cxn>
                <a:cxn ang="0">
                  <a:pos x="connsiteX17804" y="connsiteY17804"/>
                </a:cxn>
                <a:cxn ang="0">
                  <a:pos x="connsiteX17805" y="connsiteY17805"/>
                </a:cxn>
                <a:cxn ang="0">
                  <a:pos x="connsiteX17806" y="connsiteY17806"/>
                </a:cxn>
                <a:cxn ang="0">
                  <a:pos x="connsiteX17807" y="connsiteY17807"/>
                </a:cxn>
                <a:cxn ang="0">
                  <a:pos x="connsiteX17808" y="connsiteY17808"/>
                </a:cxn>
                <a:cxn ang="0">
                  <a:pos x="connsiteX17809" y="connsiteY17809"/>
                </a:cxn>
                <a:cxn ang="0">
                  <a:pos x="connsiteX17810" y="connsiteY17810"/>
                </a:cxn>
                <a:cxn ang="0">
                  <a:pos x="connsiteX17811" y="connsiteY17811"/>
                </a:cxn>
                <a:cxn ang="0">
                  <a:pos x="connsiteX17812" y="connsiteY17812"/>
                </a:cxn>
                <a:cxn ang="0">
                  <a:pos x="connsiteX17813" y="connsiteY17813"/>
                </a:cxn>
                <a:cxn ang="0">
                  <a:pos x="connsiteX17814" y="connsiteY17814"/>
                </a:cxn>
                <a:cxn ang="0">
                  <a:pos x="connsiteX17815" y="connsiteY17815"/>
                </a:cxn>
                <a:cxn ang="0">
                  <a:pos x="connsiteX17816" y="connsiteY17816"/>
                </a:cxn>
                <a:cxn ang="0">
                  <a:pos x="connsiteX17817" y="connsiteY17817"/>
                </a:cxn>
                <a:cxn ang="0">
                  <a:pos x="connsiteX17818" y="connsiteY17818"/>
                </a:cxn>
                <a:cxn ang="0">
                  <a:pos x="connsiteX17819" y="connsiteY17819"/>
                </a:cxn>
                <a:cxn ang="0">
                  <a:pos x="connsiteX17820" y="connsiteY17820"/>
                </a:cxn>
                <a:cxn ang="0">
                  <a:pos x="connsiteX17821" y="connsiteY17821"/>
                </a:cxn>
                <a:cxn ang="0">
                  <a:pos x="connsiteX17822" y="connsiteY17822"/>
                </a:cxn>
                <a:cxn ang="0">
                  <a:pos x="connsiteX17823" y="connsiteY17823"/>
                </a:cxn>
                <a:cxn ang="0">
                  <a:pos x="connsiteX17824" y="connsiteY17824"/>
                </a:cxn>
                <a:cxn ang="0">
                  <a:pos x="connsiteX17825" y="connsiteY17825"/>
                </a:cxn>
                <a:cxn ang="0">
                  <a:pos x="connsiteX17826" y="connsiteY17826"/>
                </a:cxn>
                <a:cxn ang="0">
                  <a:pos x="connsiteX17827" y="connsiteY17827"/>
                </a:cxn>
                <a:cxn ang="0">
                  <a:pos x="connsiteX17828" y="connsiteY17828"/>
                </a:cxn>
                <a:cxn ang="0">
                  <a:pos x="connsiteX17829" y="connsiteY17829"/>
                </a:cxn>
                <a:cxn ang="0">
                  <a:pos x="connsiteX17830" y="connsiteY17830"/>
                </a:cxn>
                <a:cxn ang="0">
                  <a:pos x="connsiteX17831" y="connsiteY17831"/>
                </a:cxn>
                <a:cxn ang="0">
                  <a:pos x="connsiteX17832" y="connsiteY17832"/>
                </a:cxn>
                <a:cxn ang="0">
                  <a:pos x="connsiteX17833" y="connsiteY17833"/>
                </a:cxn>
                <a:cxn ang="0">
                  <a:pos x="connsiteX17834" y="connsiteY17834"/>
                </a:cxn>
                <a:cxn ang="0">
                  <a:pos x="connsiteX17835" y="connsiteY17835"/>
                </a:cxn>
                <a:cxn ang="0">
                  <a:pos x="connsiteX17836" y="connsiteY17836"/>
                </a:cxn>
                <a:cxn ang="0">
                  <a:pos x="connsiteX17837" y="connsiteY17837"/>
                </a:cxn>
                <a:cxn ang="0">
                  <a:pos x="connsiteX17838" y="connsiteY17838"/>
                </a:cxn>
                <a:cxn ang="0">
                  <a:pos x="connsiteX17839" y="connsiteY17839"/>
                </a:cxn>
                <a:cxn ang="0">
                  <a:pos x="connsiteX17840" y="connsiteY17840"/>
                </a:cxn>
                <a:cxn ang="0">
                  <a:pos x="connsiteX17841" y="connsiteY17841"/>
                </a:cxn>
                <a:cxn ang="0">
                  <a:pos x="connsiteX17842" y="connsiteY17842"/>
                </a:cxn>
                <a:cxn ang="0">
                  <a:pos x="connsiteX17843" y="connsiteY17843"/>
                </a:cxn>
                <a:cxn ang="0">
                  <a:pos x="connsiteX17844" y="connsiteY17844"/>
                </a:cxn>
                <a:cxn ang="0">
                  <a:pos x="connsiteX17845" y="connsiteY17845"/>
                </a:cxn>
                <a:cxn ang="0">
                  <a:pos x="connsiteX17846" y="connsiteY17846"/>
                </a:cxn>
                <a:cxn ang="0">
                  <a:pos x="connsiteX17847" y="connsiteY17847"/>
                </a:cxn>
                <a:cxn ang="0">
                  <a:pos x="connsiteX17848" y="connsiteY17848"/>
                </a:cxn>
                <a:cxn ang="0">
                  <a:pos x="connsiteX17849" y="connsiteY17849"/>
                </a:cxn>
                <a:cxn ang="0">
                  <a:pos x="connsiteX17850" y="connsiteY17850"/>
                </a:cxn>
                <a:cxn ang="0">
                  <a:pos x="connsiteX17851" y="connsiteY17851"/>
                </a:cxn>
                <a:cxn ang="0">
                  <a:pos x="connsiteX17852" y="connsiteY17852"/>
                </a:cxn>
                <a:cxn ang="0">
                  <a:pos x="connsiteX17853" y="connsiteY17853"/>
                </a:cxn>
                <a:cxn ang="0">
                  <a:pos x="connsiteX17854" y="connsiteY17854"/>
                </a:cxn>
                <a:cxn ang="0">
                  <a:pos x="connsiteX17855" y="connsiteY17855"/>
                </a:cxn>
                <a:cxn ang="0">
                  <a:pos x="connsiteX17856" y="connsiteY17856"/>
                </a:cxn>
                <a:cxn ang="0">
                  <a:pos x="connsiteX17857" y="connsiteY17857"/>
                </a:cxn>
                <a:cxn ang="0">
                  <a:pos x="connsiteX17858" y="connsiteY17858"/>
                </a:cxn>
                <a:cxn ang="0">
                  <a:pos x="connsiteX17859" y="connsiteY17859"/>
                </a:cxn>
                <a:cxn ang="0">
                  <a:pos x="connsiteX17860" y="connsiteY17860"/>
                </a:cxn>
                <a:cxn ang="0">
                  <a:pos x="connsiteX17861" y="connsiteY17861"/>
                </a:cxn>
                <a:cxn ang="0">
                  <a:pos x="connsiteX17862" y="connsiteY17862"/>
                </a:cxn>
                <a:cxn ang="0">
                  <a:pos x="connsiteX17863" y="connsiteY17863"/>
                </a:cxn>
                <a:cxn ang="0">
                  <a:pos x="connsiteX17864" y="connsiteY17864"/>
                </a:cxn>
                <a:cxn ang="0">
                  <a:pos x="connsiteX17865" y="connsiteY17865"/>
                </a:cxn>
                <a:cxn ang="0">
                  <a:pos x="connsiteX17866" y="connsiteY17866"/>
                </a:cxn>
                <a:cxn ang="0">
                  <a:pos x="connsiteX17867" y="connsiteY17867"/>
                </a:cxn>
                <a:cxn ang="0">
                  <a:pos x="connsiteX17868" y="connsiteY17868"/>
                </a:cxn>
                <a:cxn ang="0">
                  <a:pos x="connsiteX17869" y="connsiteY17869"/>
                </a:cxn>
                <a:cxn ang="0">
                  <a:pos x="connsiteX17870" y="connsiteY17870"/>
                </a:cxn>
                <a:cxn ang="0">
                  <a:pos x="connsiteX17871" y="connsiteY17871"/>
                </a:cxn>
                <a:cxn ang="0">
                  <a:pos x="connsiteX17872" y="connsiteY17872"/>
                </a:cxn>
                <a:cxn ang="0">
                  <a:pos x="connsiteX17873" y="connsiteY17873"/>
                </a:cxn>
                <a:cxn ang="0">
                  <a:pos x="connsiteX17874" y="connsiteY17874"/>
                </a:cxn>
                <a:cxn ang="0">
                  <a:pos x="connsiteX17875" y="connsiteY17875"/>
                </a:cxn>
                <a:cxn ang="0">
                  <a:pos x="connsiteX17876" y="connsiteY17876"/>
                </a:cxn>
                <a:cxn ang="0">
                  <a:pos x="connsiteX17877" y="connsiteY17877"/>
                </a:cxn>
                <a:cxn ang="0">
                  <a:pos x="connsiteX17878" y="connsiteY17878"/>
                </a:cxn>
                <a:cxn ang="0">
                  <a:pos x="connsiteX17879" y="connsiteY17879"/>
                </a:cxn>
                <a:cxn ang="0">
                  <a:pos x="connsiteX17880" y="connsiteY17880"/>
                </a:cxn>
                <a:cxn ang="0">
                  <a:pos x="connsiteX17881" y="connsiteY17881"/>
                </a:cxn>
                <a:cxn ang="0">
                  <a:pos x="connsiteX17882" y="connsiteY17882"/>
                </a:cxn>
                <a:cxn ang="0">
                  <a:pos x="connsiteX17883" y="connsiteY17883"/>
                </a:cxn>
                <a:cxn ang="0">
                  <a:pos x="connsiteX17884" y="connsiteY17884"/>
                </a:cxn>
                <a:cxn ang="0">
                  <a:pos x="connsiteX17885" y="connsiteY17885"/>
                </a:cxn>
                <a:cxn ang="0">
                  <a:pos x="connsiteX17886" y="connsiteY17886"/>
                </a:cxn>
                <a:cxn ang="0">
                  <a:pos x="connsiteX17887" y="connsiteY17887"/>
                </a:cxn>
                <a:cxn ang="0">
                  <a:pos x="connsiteX17888" y="connsiteY17888"/>
                </a:cxn>
                <a:cxn ang="0">
                  <a:pos x="connsiteX17889" y="connsiteY17889"/>
                </a:cxn>
                <a:cxn ang="0">
                  <a:pos x="connsiteX17890" y="connsiteY17890"/>
                </a:cxn>
                <a:cxn ang="0">
                  <a:pos x="connsiteX17891" y="connsiteY17891"/>
                </a:cxn>
                <a:cxn ang="0">
                  <a:pos x="connsiteX17892" y="connsiteY17892"/>
                </a:cxn>
                <a:cxn ang="0">
                  <a:pos x="connsiteX17893" y="connsiteY17893"/>
                </a:cxn>
                <a:cxn ang="0">
                  <a:pos x="connsiteX17894" y="connsiteY17894"/>
                </a:cxn>
                <a:cxn ang="0">
                  <a:pos x="connsiteX17895" y="connsiteY17895"/>
                </a:cxn>
                <a:cxn ang="0">
                  <a:pos x="connsiteX17896" y="connsiteY17896"/>
                </a:cxn>
                <a:cxn ang="0">
                  <a:pos x="connsiteX17897" y="connsiteY17897"/>
                </a:cxn>
                <a:cxn ang="0">
                  <a:pos x="connsiteX17898" y="connsiteY17898"/>
                </a:cxn>
                <a:cxn ang="0">
                  <a:pos x="connsiteX17899" y="connsiteY17899"/>
                </a:cxn>
                <a:cxn ang="0">
                  <a:pos x="connsiteX17900" y="connsiteY17900"/>
                </a:cxn>
                <a:cxn ang="0">
                  <a:pos x="connsiteX17901" y="connsiteY17901"/>
                </a:cxn>
                <a:cxn ang="0">
                  <a:pos x="connsiteX17902" y="connsiteY17902"/>
                </a:cxn>
                <a:cxn ang="0">
                  <a:pos x="connsiteX17903" y="connsiteY17903"/>
                </a:cxn>
                <a:cxn ang="0">
                  <a:pos x="connsiteX17904" y="connsiteY17904"/>
                </a:cxn>
                <a:cxn ang="0">
                  <a:pos x="connsiteX17905" y="connsiteY17905"/>
                </a:cxn>
                <a:cxn ang="0">
                  <a:pos x="connsiteX17906" y="connsiteY17906"/>
                </a:cxn>
                <a:cxn ang="0">
                  <a:pos x="connsiteX17907" y="connsiteY17907"/>
                </a:cxn>
                <a:cxn ang="0">
                  <a:pos x="connsiteX17908" y="connsiteY17908"/>
                </a:cxn>
                <a:cxn ang="0">
                  <a:pos x="connsiteX17909" y="connsiteY17909"/>
                </a:cxn>
                <a:cxn ang="0">
                  <a:pos x="connsiteX17910" y="connsiteY17910"/>
                </a:cxn>
                <a:cxn ang="0">
                  <a:pos x="connsiteX17911" y="connsiteY17911"/>
                </a:cxn>
                <a:cxn ang="0">
                  <a:pos x="connsiteX17912" y="connsiteY17912"/>
                </a:cxn>
                <a:cxn ang="0">
                  <a:pos x="connsiteX17913" y="connsiteY17913"/>
                </a:cxn>
                <a:cxn ang="0">
                  <a:pos x="connsiteX17914" y="connsiteY17914"/>
                </a:cxn>
                <a:cxn ang="0">
                  <a:pos x="connsiteX17915" y="connsiteY17915"/>
                </a:cxn>
                <a:cxn ang="0">
                  <a:pos x="connsiteX17916" y="connsiteY17916"/>
                </a:cxn>
                <a:cxn ang="0">
                  <a:pos x="connsiteX17917" y="connsiteY17917"/>
                </a:cxn>
                <a:cxn ang="0">
                  <a:pos x="connsiteX17918" y="connsiteY17918"/>
                </a:cxn>
                <a:cxn ang="0">
                  <a:pos x="connsiteX17919" y="connsiteY17919"/>
                </a:cxn>
                <a:cxn ang="0">
                  <a:pos x="connsiteX17920" y="connsiteY17920"/>
                </a:cxn>
                <a:cxn ang="0">
                  <a:pos x="connsiteX17921" y="connsiteY17921"/>
                </a:cxn>
                <a:cxn ang="0">
                  <a:pos x="connsiteX17922" y="connsiteY17922"/>
                </a:cxn>
                <a:cxn ang="0">
                  <a:pos x="connsiteX17923" y="connsiteY17923"/>
                </a:cxn>
                <a:cxn ang="0">
                  <a:pos x="connsiteX17924" y="connsiteY17924"/>
                </a:cxn>
                <a:cxn ang="0">
                  <a:pos x="connsiteX17925" y="connsiteY17925"/>
                </a:cxn>
                <a:cxn ang="0">
                  <a:pos x="connsiteX17926" y="connsiteY17926"/>
                </a:cxn>
                <a:cxn ang="0">
                  <a:pos x="connsiteX17927" y="connsiteY17927"/>
                </a:cxn>
                <a:cxn ang="0">
                  <a:pos x="connsiteX17928" y="connsiteY17928"/>
                </a:cxn>
                <a:cxn ang="0">
                  <a:pos x="connsiteX17929" y="connsiteY17929"/>
                </a:cxn>
                <a:cxn ang="0">
                  <a:pos x="connsiteX17930" y="connsiteY17930"/>
                </a:cxn>
                <a:cxn ang="0">
                  <a:pos x="connsiteX17931" y="connsiteY17931"/>
                </a:cxn>
                <a:cxn ang="0">
                  <a:pos x="connsiteX17932" y="connsiteY17932"/>
                </a:cxn>
                <a:cxn ang="0">
                  <a:pos x="connsiteX17933" y="connsiteY17933"/>
                </a:cxn>
                <a:cxn ang="0">
                  <a:pos x="connsiteX17934" y="connsiteY17934"/>
                </a:cxn>
                <a:cxn ang="0">
                  <a:pos x="connsiteX17935" y="connsiteY17935"/>
                </a:cxn>
                <a:cxn ang="0">
                  <a:pos x="connsiteX17936" y="connsiteY17936"/>
                </a:cxn>
                <a:cxn ang="0">
                  <a:pos x="connsiteX17937" y="connsiteY17937"/>
                </a:cxn>
                <a:cxn ang="0">
                  <a:pos x="connsiteX17938" y="connsiteY17938"/>
                </a:cxn>
                <a:cxn ang="0">
                  <a:pos x="connsiteX17939" y="connsiteY17939"/>
                </a:cxn>
                <a:cxn ang="0">
                  <a:pos x="connsiteX17940" y="connsiteY17940"/>
                </a:cxn>
                <a:cxn ang="0">
                  <a:pos x="connsiteX17941" y="connsiteY17941"/>
                </a:cxn>
                <a:cxn ang="0">
                  <a:pos x="connsiteX17942" y="connsiteY17942"/>
                </a:cxn>
                <a:cxn ang="0">
                  <a:pos x="connsiteX17943" y="connsiteY17943"/>
                </a:cxn>
                <a:cxn ang="0">
                  <a:pos x="connsiteX17944" y="connsiteY17944"/>
                </a:cxn>
                <a:cxn ang="0">
                  <a:pos x="connsiteX17945" y="connsiteY17945"/>
                </a:cxn>
                <a:cxn ang="0">
                  <a:pos x="connsiteX17946" y="connsiteY17946"/>
                </a:cxn>
                <a:cxn ang="0">
                  <a:pos x="connsiteX17947" y="connsiteY17947"/>
                </a:cxn>
                <a:cxn ang="0">
                  <a:pos x="connsiteX17948" y="connsiteY17948"/>
                </a:cxn>
                <a:cxn ang="0">
                  <a:pos x="connsiteX17949" y="connsiteY17949"/>
                </a:cxn>
                <a:cxn ang="0">
                  <a:pos x="connsiteX17950" y="connsiteY17950"/>
                </a:cxn>
                <a:cxn ang="0">
                  <a:pos x="connsiteX17951" y="connsiteY17951"/>
                </a:cxn>
                <a:cxn ang="0">
                  <a:pos x="connsiteX17952" y="connsiteY17952"/>
                </a:cxn>
                <a:cxn ang="0">
                  <a:pos x="connsiteX17953" y="connsiteY17953"/>
                </a:cxn>
                <a:cxn ang="0">
                  <a:pos x="connsiteX17954" y="connsiteY17954"/>
                </a:cxn>
                <a:cxn ang="0">
                  <a:pos x="connsiteX17955" y="connsiteY17955"/>
                </a:cxn>
                <a:cxn ang="0">
                  <a:pos x="connsiteX17956" y="connsiteY17956"/>
                </a:cxn>
                <a:cxn ang="0">
                  <a:pos x="connsiteX17957" y="connsiteY17957"/>
                </a:cxn>
                <a:cxn ang="0">
                  <a:pos x="connsiteX17958" y="connsiteY17958"/>
                </a:cxn>
                <a:cxn ang="0">
                  <a:pos x="connsiteX17959" y="connsiteY17959"/>
                </a:cxn>
                <a:cxn ang="0">
                  <a:pos x="connsiteX17960" y="connsiteY17960"/>
                </a:cxn>
                <a:cxn ang="0">
                  <a:pos x="connsiteX17961" y="connsiteY17961"/>
                </a:cxn>
                <a:cxn ang="0">
                  <a:pos x="connsiteX17962" y="connsiteY17962"/>
                </a:cxn>
                <a:cxn ang="0">
                  <a:pos x="connsiteX17963" y="connsiteY17963"/>
                </a:cxn>
                <a:cxn ang="0">
                  <a:pos x="connsiteX17964" y="connsiteY17964"/>
                </a:cxn>
                <a:cxn ang="0">
                  <a:pos x="connsiteX17965" y="connsiteY17965"/>
                </a:cxn>
                <a:cxn ang="0">
                  <a:pos x="connsiteX17966" y="connsiteY17966"/>
                </a:cxn>
                <a:cxn ang="0">
                  <a:pos x="connsiteX17967" y="connsiteY17967"/>
                </a:cxn>
                <a:cxn ang="0">
                  <a:pos x="connsiteX17968" y="connsiteY17968"/>
                </a:cxn>
                <a:cxn ang="0">
                  <a:pos x="connsiteX17969" y="connsiteY17969"/>
                </a:cxn>
                <a:cxn ang="0">
                  <a:pos x="connsiteX17970" y="connsiteY17970"/>
                </a:cxn>
                <a:cxn ang="0">
                  <a:pos x="connsiteX17971" y="connsiteY17971"/>
                </a:cxn>
                <a:cxn ang="0">
                  <a:pos x="connsiteX17972" y="connsiteY17972"/>
                </a:cxn>
                <a:cxn ang="0">
                  <a:pos x="connsiteX17973" y="connsiteY17973"/>
                </a:cxn>
                <a:cxn ang="0">
                  <a:pos x="connsiteX17974" y="connsiteY17974"/>
                </a:cxn>
                <a:cxn ang="0">
                  <a:pos x="connsiteX17975" y="connsiteY17975"/>
                </a:cxn>
                <a:cxn ang="0">
                  <a:pos x="connsiteX17976" y="connsiteY17976"/>
                </a:cxn>
                <a:cxn ang="0">
                  <a:pos x="connsiteX17977" y="connsiteY17977"/>
                </a:cxn>
                <a:cxn ang="0">
                  <a:pos x="connsiteX17978" y="connsiteY17978"/>
                </a:cxn>
                <a:cxn ang="0">
                  <a:pos x="connsiteX17979" y="connsiteY17979"/>
                </a:cxn>
                <a:cxn ang="0">
                  <a:pos x="connsiteX17980" y="connsiteY17980"/>
                </a:cxn>
                <a:cxn ang="0">
                  <a:pos x="connsiteX17981" y="connsiteY17981"/>
                </a:cxn>
                <a:cxn ang="0">
                  <a:pos x="connsiteX17982" y="connsiteY17982"/>
                </a:cxn>
                <a:cxn ang="0">
                  <a:pos x="connsiteX17983" y="connsiteY17983"/>
                </a:cxn>
                <a:cxn ang="0">
                  <a:pos x="connsiteX17984" y="connsiteY17984"/>
                </a:cxn>
                <a:cxn ang="0">
                  <a:pos x="connsiteX17985" y="connsiteY17985"/>
                </a:cxn>
                <a:cxn ang="0">
                  <a:pos x="connsiteX17986" y="connsiteY17986"/>
                </a:cxn>
                <a:cxn ang="0">
                  <a:pos x="connsiteX17987" y="connsiteY17987"/>
                </a:cxn>
                <a:cxn ang="0">
                  <a:pos x="connsiteX17988" y="connsiteY17988"/>
                </a:cxn>
                <a:cxn ang="0">
                  <a:pos x="connsiteX17989" y="connsiteY17989"/>
                </a:cxn>
                <a:cxn ang="0">
                  <a:pos x="connsiteX17990" y="connsiteY17990"/>
                </a:cxn>
                <a:cxn ang="0">
                  <a:pos x="connsiteX17991" y="connsiteY17991"/>
                </a:cxn>
                <a:cxn ang="0">
                  <a:pos x="connsiteX17992" y="connsiteY17992"/>
                </a:cxn>
                <a:cxn ang="0">
                  <a:pos x="connsiteX17993" y="connsiteY17993"/>
                </a:cxn>
                <a:cxn ang="0">
                  <a:pos x="connsiteX17994" y="connsiteY17994"/>
                </a:cxn>
                <a:cxn ang="0">
                  <a:pos x="connsiteX17995" y="connsiteY17995"/>
                </a:cxn>
                <a:cxn ang="0">
                  <a:pos x="connsiteX17996" y="connsiteY17996"/>
                </a:cxn>
                <a:cxn ang="0">
                  <a:pos x="connsiteX17997" y="connsiteY17997"/>
                </a:cxn>
                <a:cxn ang="0">
                  <a:pos x="connsiteX17998" y="connsiteY17998"/>
                </a:cxn>
                <a:cxn ang="0">
                  <a:pos x="connsiteX17999" y="connsiteY17999"/>
                </a:cxn>
                <a:cxn ang="0">
                  <a:pos x="connsiteX18000" y="connsiteY18000"/>
                </a:cxn>
                <a:cxn ang="0">
                  <a:pos x="connsiteX18001" y="connsiteY18001"/>
                </a:cxn>
                <a:cxn ang="0">
                  <a:pos x="connsiteX18002" y="connsiteY18002"/>
                </a:cxn>
                <a:cxn ang="0">
                  <a:pos x="connsiteX18003" y="connsiteY18003"/>
                </a:cxn>
                <a:cxn ang="0">
                  <a:pos x="connsiteX18004" y="connsiteY18004"/>
                </a:cxn>
                <a:cxn ang="0">
                  <a:pos x="connsiteX18005" y="connsiteY18005"/>
                </a:cxn>
                <a:cxn ang="0">
                  <a:pos x="connsiteX18006" y="connsiteY18006"/>
                </a:cxn>
                <a:cxn ang="0">
                  <a:pos x="connsiteX18007" y="connsiteY18007"/>
                </a:cxn>
                <a:cxn ang="0">
                  <a:pos x="connsiteX18008" y="connsiteY18008"/>
                </a:cxn>
                <a:cxn ang="0">
                  <a:pos x="connsiteX18009" y="connsiteY18009"/>
                </a:cxn>
                <a:cxn ang="0">
                  <a:pos x="connsiteX18010" y="connsiteY18010"/>
                </a:cxn>
                <a:cxn ang="0">
                  <a:pos x="connsiteX18011" y="connsiteY18011"/>
                </a:cxn>
                <a:cxn ang="0">
                  <a:pos x="connsiteX18012" y="connsiteY18012"/>
                </a:cxn>
                <a:cxn ang="0">
                  <a:pos x="connsiteX18013" y="connsiteY18013"/>
                </a:cxn>
                <a:cxn ang="0">
                  <a:pos x="connsiteX18014" y="connsiteY18014"/>
                </a:cxn>
                <a:cxn ang="0">
                  <a:pos x="connsiteX18015" y="connsiteY18015"/>
                </a:cxn>
                <a:cxn ang="0">
                  <a:pos x="connsiteX18016" y="connsiteY18016"/>
                </a:cxn>
                <a:cxn ang="0">
                  <a:pos x="connsiteX18017" y="connsiteY18017"/>
                </a:cxn>
                <a:cxn ang="0">
                  <a:pos x="connsiteX18018" y="connsiteY18018"/>
                </a:cxn>
                <a:cxn ang="0">
                  <a:pos x="connsiteX18019" y="connsiteY18019"/>
                </a:cxn>
                <a:cxn ang="0">
                  <a:pos x="connsiteX18020" y="connsiteY18020"/>
                </a:cxn>
                <a:cxn ang="0">
                  <a:pos x="connsiteX18021" y="connsiteY18021"/>
                </a:cxn>
                <a:cxn ang="0">
                  <a:pos x="connsiteX18022" y="connsiteY18022"/>
                </a:cxn>
                <a:cxn ang="0">
                  <a:pos x="connsiteX18023" y="connsiteY18023"/>
                </a:cxn>
                <a:cxn ang="0">
                  <a:pos x="connsiteX18024" y="connsiteY18024"/>
                </a:cxn>
                <a:cxn ang="0">
                  <a:pos x="connsiteX18025" y="connsiteY18025"/>
                </a:cxn>
                <a:cxn ang="0">
                  <a:pos x="connsiteX18026" y="connsiteY18026"/>
                </a:cxn>
                <a:cxn ang="0">
                  <a:pos x="connsiteX18027" y="connsiteY18027"/>
                </a:cxn>
                <a:cxn ang="0">
                  <a:pos x="connsiteX18028" y="connsiteY18028"/>
                </a:cxn>
                <a:cxn ang="0">
                  <a:pos x="connsiteX18029" y="connsiteY18029"/>
                </a:cxn>
                <a:cxn ang="0">
                  <a:pos x="connsiteX18030" y="connsiteY18030"/>
                </a:cxn>
                <a:cxn ang="0">
                  <a:pos x="connsiteX18031" y="connsiteY18031"/>
                </a:cxn>
                <a:cxn ang="0">
                  <a:pos x="connsiteX18032" y="connsiteY18032"/>
                </a:cxn>
                <a:cxn ang="0">
                  <a:pos x="connsiteX18033" y="connsiteY18033"/>
                </a:cxn>
                <a:cxn ang="0">
                  <a:pos x="connsiteX18034" y="connsiteY18034"/>
                </a:cxn>
                <a:cxn ang="0">
                  <a:pos x="connsiteX18035" y="connsiteY18035"/>
                </a:cxn>
                <a:cxn ang="0">
                  <a:pos x="connsiteX18036" y="connsiteY18036"/>
                </a:cxn>
                <a:cxn ang="0">
                  <a:pos x="connsiteX18037" y="connsiteY18037"/>
                </a:cxn>
                <a:cxn ang="0">
                  <a:pos x="connsiteX18038" y="connsiteY18038"/>
                </a:cxn>
                <a:cxn ang="0">
                  <a:pos x="connsiteX18039" y="connsiteY18039"/>
                </a:cxn>
                <a:cxn ang="0">
                  <a:pos x="connsiteX18040" y="connsiteY18040"/>
                </a:cxn>
                <a:cxn ang="0">
                  <a:pos x="connsiteX18041" y="connsiteY18041"/>
                </a:cxn>
                <a:cxn ang="0">
                  <a:pos x="connsiteX18042" y="connsiteY18042"/>
                </a:cxn>
                <a:cxn ang="0">
                  <a:pos x="connsiteX18043" y="connsiteY18043"/>
                </a:cxn>
                <a:cxn ang="0">
                  <a:pos x="connsiteX18044" y="connsiteY18044"/>
                </a:cxn>
                <a:cxn ang="0">
                  <a:pos x="connsiteX18045" y="connsiteY18045"/>
                </a:cxn>
                <a:cxn ang="0">
                  <a:pos x="connsiteX18046" y="connsiteY18046"/>
                </a:cxn>
                <a:cxn ang="0">
                  <a:pos x="connsiteX18047" y="connsiteY18047"/>
                </a:cxn>
                <a:cxn ang="0">
                  <a:pos x="connsiteX18048" y="connsiteY18048"/>
                </a:cxn>
                <a:cxn ang="0">
                  <a:pos x="connsiteX18049" y="connsiteY18049"/>
                </a:cxn>
                <a:cxn ang="0">
                  <a:pos x="connsiteX18050" y="connsiteY18050"/>
                </a:cxn>
                <a:cxn ang="0">
                  <a:pos x="connsiteX18051" y="connsiteY18051"/>
                </a:cxn>
                <a:cxn ang="0">
                  <a:pos x="connsiteX18052" y="connsiteY18052"/>
                </a:cxn>
                <a:cxn ang="0">
                  <a:pos x="connsiteX18053" y="connsiteY18053"/>
                </a:cxn>
                <a:cxn ang="0">
                  <a:pos x="connsiteX18054" y="connsiteY18054"/>
                </a:cxn>
                <a:cxn ang="0">
                  <a:pos x="connsiteX18055" y="connsiteY18055"/>
                </a:cxn>
                <a:cxn ang="0">
                  <a:pos x="connsiteX18056" y="connsiteY18056"/>
                </a:cxn>
                <a:cxn ang="0">
                  <a:pos x="connsiteX18057" y="connsiteY18057"/>
                </a:cxn>
                <a:cxn ang="0">
                  <a:pos x="connsiteX18058" y="connsiteY18058"/>
                </a:cxn>
                <a:cxn ang="0">
                  <a:pos x="connsiteX18059" y="connsiteY18059"/>
                </a:cxn>
                <a:cxn ang="0">
                  <a:pos x="connsiteX18060" y="connsiteY18060"/>
                </a:cxn>
                <a:cxn ang="0">
                  <a:pos x="connsiteX18061" y="connsiteY18061"/>
                </a:cxn>
                <a:cxn ang="0">
                  <a:pos x="connsiteX18062" y="connsiteY18062"/>
                </a:cxn>
                <a:cxn ang="0">
                  <a:pos x="connsiteX18063" y="connsiteY18063"/>
                </a:cxn>
                <a:cxn ang="0">
                  <a:pos x="connsiteX18064" y="connsiteY18064"/>
                </a:cxn>
                <a:cxn ang="0">
                  <a:pos x="connsiteX18065" y="connsiteY18065"/>
                </a:cxn>
                <a:cxn ang="0">
                  <a:pos x="connsiteX18066" y="connsiteY18066"/>
                </a:cxn>
                <a:cxn ang="0">
                  <a:pos x="connsiteX18067" y="connsiteY18067"/>
                </a:cxn>
                <a:cxn ang="0">
                  <a:pos x="connsiteX18068" y="connsiteY18068"/>
                </a:cxn>
                <a:cxn ang="0">
                  <a:pos x="connsiteX18069" y="connsiteY18069"/>
                </a:cxn>
                <a:cxn ang="0">
                  <a:pos x="connsiteX18070" y="connsiteY18070"/>
                </a:cxn>
                <a:cxn ang="0">
                  <a:pos x="connsiteX18071" y="connsiteY18071"/>
                </a:cxn>
                <a:cxn ang="0">
                  <a:pos x="connsiteX18072" y="connsiteY18072"/>
                </a:cxn>
                <a:cxn ang="0">
                  <a:pos x="connsiteX18073" y="connsiteY18073"/>
                </a:cxn>
                <a:cxn ang="0">
                  <a:pos x="connsiteX18074" y="connsiteY18074"/>
                </a:cxn>
                <a:cxn ang="0">
                  <a:pos x="connsiteX18075" y="connsiteY18075"/>
                </a:cxn>
                <a:cxn ang="0">
                  <a:pos x="connsiteX18076" y="connsiteY18076"/>
                </a:cxn>
                <a:cxn ang="0">
                  <a:pos x="connsiteX18077" y="connsiteY18077"/>
                </a:cxn>
                <a:cxn ang="0">
                  <a:pos x="connsiteX18078" y="connsiteY18078"/>
                </a:cxn>
                <a:cxn ang="0">
                  <a:pos x="connsiteX18079" y="connsiteY18079"/>
                </a:cxn>
                <a:cxn ang="0">
                  <a:pos x="connsiteX18080" y="connsiteY18080"/>
                </a:cxn>
                <a:cxn ang="0">
                  <a:pos x="connsiteX18081" y="connsiteY18081"/>
                </a:cxn>
                <a:cxn ang="0">
                  <a:pos x="connsiteX18082" y="connsiteY18082"/>
                </a:cxn>
                <a:cxn ang="0">
                  <a:pos x="connsiteX18083" y="connsiteY18083"/>
                </a:cxn>
                <a:cxn ang="0">
                  <a:pos x="connsiteX18084" y="connsiteY18084"/>
                </a:cxn>
                <a:cxn ang="0">
                  <a:pos x="connsiteX18085" y="connsiteY18085"/>
                </a:cxn>
                <a:cxn ang="0">
                  <a:pos x="connsiteX18086" y="connsiteY18086"/>
                </a:cxn>
                <a:cxn ang="0">
                  <a:pos x="connsiteX18087" y="connsiteY18087"/>
                </a:cxn>
                <a:cxn ang="0">
                  <a:pos x="connsiteX18088" y="connsiteY18088"/>
                </a:cxn>
                <a:cxn ang="0">
                  <a:pos x="connsiteX18089" y="connsiteY18089"/>
                </a:cxn>
                <a:cxn ang="0">
                  <a:pos x="connsiteX18090" y="connsiteY18090"/>
                </a:cxn>
                <a:cxn ang="0">
                  <a:pos x="connsiteX18091" y="connsiteY18091"/>
                </a:cxn>
                <a:cxn ang="0">
                  <a:pos x="connsiteX18092" y="connsiteY18092"/>
                </a:cxn>
                <a:cxn ang="0">
                  <a:pos x="connsiteX18093" y="connsiteY18093"/>
                </a:cxn>
                <a:cxn ang="0">
                  <a:pos x="connsiteX18094" y="connsiteY18094"/>
                </a:cxn>
                <a:cxn ang="0">
                  <a:pos x="connsiteX18095" y="connsiteY18095"/>
                </a:cxn>
                <a:cxn ang="0">
                  <a:pos x="connsiteX18096" y="connsiteY18096"/>
                </a:cxn>
                <a:cxn ang="0">
                  <a:pos x="connsiteX18097" y="connsiteY18097"/>
                </a:cxn>
                <a:cxn ang="0">
                  <a:pos x="connsiteX18098" y="connsiteY18098"/>
                </a:cxn>
                <a:cxn ang="0">
                  <a:pos x="connsiteX18099" y="connsiteY18099"/>
                </a:cxn>
                <a:cxn ang="0">
                  <a:pos x="connsiteX18100" y="connsiteY18100"/>
                </a:cxn>
                <a:cxn ang="0">
                  <a:pos x="connsiteX18101" y="connsiteY18101"/>
                </a:cxn>
                <a:cxn ang="0">
                  <a:pos x="connsiteX18102" y="connsiteY18102"/>
                </a:cxn>
                <a:cxn ang="0">
                  <a:pos x="connsiteX18103" y="connsiteY18103"/>
                </a:cxn>
                <a:cxn ang="0">
                  <a:pos x="connsiteX18104" y="connsiteY18104"/>
                </a:cxn>
                <a:cxn ang="0">
                  <a:pos x="connsiteX18105" y="connsiteY18105"/>
                </a:cxn>
                <a:cxn ang="0">
                  <a:pos x="connsiteX18106" y="connsiteY18106"/>
                </a:cxn>
                <a:cxn ang="0">
                  <a:pos x="connsiteX18107" y="connsiteY18107"/>
                </a:cxn>
                <a:cxn ang="0">
                  <a:pos x="connsiteX18108" y="connsiteY18108"/>
                </a:cxn>
                <a:cxn ang="0">
                  <a:pos x="connsiteX18109" y="connsiteY18109"/>
                </a:cxn>
                <a:cxn ang="0">
                  <a:pos x="connsiteX18110" y="connsiteY18110"/>
                </a:cxn>
                <a:cxn ang="0">
                  <a:pos x="connsiteX18111" y="connsiteY18111"/>
                </a:cxn>
                <a:cxn ang="0">
                  <a:pos x="connsiteX18112" y="connsiteY18112"/>
                </a:cxn>
                <a:cxn ang="0">
                  <a:pos x="connsiteX18113" y="connsiteY18113"/>
                </a:cxn>
                <a:cxn ang="0">
                  <a:pos x="connsiteX18114" y="connsiteY18114"/>
                </a:cxn>
                <a:cxn ang="0">
                  <a:pos x="connsiteX18115" y="connsiteY18115"/>
                </a:cxn>
                <a:cxn ang="0">
                  <a:pos x="connsiteX18116" y="connsiteY18116"/>
                </a:cxn>
                <a:cxn ang="0">
                  <a:pos x="connsiteX18117" y="connsiteY18117"/>
                </a:cxn>
                <a:cxn ang="0">
                  <a:pos x="connsiteX18118" y="connsiteY18118"/>
                </a:cxn>
                <a:cxn ang="0">
                  <a:pos x="connsiteX18119" y="connsiteY18119"/>
                </a:cxn>
                <a:cxn ang="0">
                  <a:pos x="connsiteX18120" y="connsiteY18120"/>
                </a:cxn>
                <a:cxn ang="0">
                  <a:pos x="connsiteX18121" y="connsiteY18121"/>
                </a:cxn>
                <a:cxn ang="0">
                  <a:pos x="connsiteX18122" y="connsiteY18122"/>
                </a:cxn>
                <a:cxn ang="0">
                  <a:pos x="connsiteX18123" y="connsiteY18123"/>
                </a:cxn>
                <a:cxn ang="0">
                  <a:pos x="connsiteX18124" y="connsiteY18124"/>
                </a:cxn>
                <a:cxn ang="0">
                  <a:pos x="connsiteX18125" y="connsiteY18125"/>
                </a:cxn>
                <a:cxn ang="0">
                  <a:pos x="connsiteX18126" y="connsiteY18126"/>
                </a:cxn>
                <a:cxn ang="0">
                  <a:pos x="connsiteX18127" y="connsiteY18127"/>
                </a:cxn>
                <a:cxn ang="0">
                  <a:pos x="connsiteX18128" y="connsiteY18128"/>
                </a:cxn>
                <a:cxn ang="0">
                  <a:pos x="connsiteX18129" y="connsiteY18129"/>
                </a:cxn>
                <a:cxn ang="0">
                  <a:pos x="connsiteX18130" y="connsiteY18130"/>
                </a:cxn>
                <a:cxn ang="0">
                  <a:pos x="connsiteX18131" y="connsiteY18131"/>
                </a:cxn>
                <a:cxn ang="0">
                  <a:pos x="connsiteX18132" y="connsiteY18132"/>
                </a:cxn>
                <a:cxn ang="0">
                  <a:pos x="connsiteX18133" y="connsiteY18133"/>
                </a:cxn>
                <a:cxn ang="0">
                  <a:pos x="connsiteX18134" y="connsiteY18134"/>
                </a:cxn>
                <a:cxn ang="0">
                  <a:pos x="connsiteX18135" y="connsiteY18135"/>
                </a:cxn>
                <a:cxn ang="0">
                  <a:pos x="connsiteX18136" y="connsiteY18136"/>
                </a:cxn>
                <a:cxn ang="0">
                  <a:pos x="connsiteX18137" y="connsiteY18137"/>
                </a:cxn>
                <a:cxn ang="0">
                  <a:pos x="connsiteX18138" y="connsiteY18138"/>
                </a:cxn>
                <a:cxn ang="0">
                  <a:pos x="connsiteX18139" y="connsiteY18139"/>
                </a:cxn>
                <a:cxn ang="0">
                  <a:pos x="connsiteX18140" y="connsiteY18140"/>
                </a:cxn>
                <a:cxn ang="0">
                  <a:pos x="connsiteX18141" y="connsiteY18141"/>
                </a:cxn>
                <a:cxn ang="0">
                  <a:pos x="connsiteX18142" y="connsiteY18142"/>
                </a:cxn>
                <a:cxn ang="0">
                  <a:pos x="connsiteX18143" y="connsiteY18143"/>
                </a:cxn>
                <a:cxn ang="0">
                  <a:pos x="connsiteX18144" y="connsiteY18144"/>
                </a:cxn>
                <a:cxn ang="0">
                  <a:pos x="connsiteX18145" y="connsiteY18145"/>
                </a:cxn>
                <a:cxn ang="0">
                  <a:pos x="connsiteX18146" y="connsiteY18146"/>
                </a:cxn>
                <a:cxn ang="0">
                  <a:pos x="connsiteX18147" y="connsiteY18147"/>
                </a:cxn>
                <a:cxn ang="0">
                  <a:pos x="connsiteX18148" y="connsiteY18148"/>
                </a:cxn>
                <a:cxn ang="0">
                  <a:pos x="connsiteX18149" y="connsiteY18149"/>
                </a:cxn>
                <a:cxn ang="0">
                  <a:pos x="connsiteX18150" y="connsiteY18150"/>
                </a:cxn>
                <a:cxn ang="0">
                  <a:pos x="connsiteX18151" y="connsiteY18151"/>
                </a:cxn>
                <a:cxn ang="0">
                  <a:pos x="connsiteX18152" y="connsiteY18152"/>
                </a:cxn>
                <a:cxn ang="0">
                  <a:pos x="connsiteX18153" y="connsiteY18153"/>
                </a:cxn>
                <a:cxn ang="0">
                  <a:pos x="connsiteX18154" y="connsiteY18154"/>
                </a:cxn>
                <a:cxn ang="0">
                  <a:pos x="connsiteX18155" y="connsiteY18155"/>
                </a:cxn>
                <a:cxn ang="0">
                  <a:pos x="connsiteX18156" y="connsiteY18156"/>
                </a:cxn>
                <a:cxn ang="0">
                  <a:pos x="connsiteX18157" y="connsiteY18157"/>
                </a:cxn>
                <a:cxn ang="0">
                  <a:pos x="connsiteX18158" y="connsiteY18158"/>
                </a:cxn>
                <a:cxn ang="0">
                  <a:pos x="connsiteX18159" y="connsiteY18159"/>
                </a:cxn>
                <a:cxn ang="0">
                  <a:pos x="connsiteX18160" y="connsiteY18160"/>
                </a:cxn>
                <a:cxn ang="0">
                  <a:pos x="connsiteX18161" y="connsiteY18161"/>
                </a:cxn>
                <a:cxn ang="0">
                  <a:pos x="connsiteX18162" y="connsiteY18162"/>
                </a:cxn>
                <a:cxn ang="0">
                  <a:pos x="connsiteX18163" y="connsiteY18163"/>
                </a:cxn>
                <a:cxn ang="0">
                  <a:pos x="connsiteX18164" y="connsiteY18164"/>
                </a:cxn>
                <a:cxn ang="0">
                  <a:pos x="connsiteX18165" y="connsiteY18165"/>
                </a:cxn>
                <a:cxn ang="0">
                  <a:pos x="connsiteX18166" y="connsiteY18166"/>
                </a:cxn>
                <a:cxn ang="0">
                  <a:pos x="connsiteX18167" y="connsiteY18167"/>
                </a:cxn>
                <a:cxn ang="0">
                  <a:pos x="connsiteX18168" y="connsiteY18168"/>
                </a:cxn>
                <a:cxn ang="0">
                  <a:pos x="connsiteX18169" y="connsiteY18169"/>
                </a:cxn>
                <a:cxn ang="0">
                  <a:pos x="connsiteX18170" y="connsiteY18170"/>
                </a:cxn>
                <a:cxn ang="0">
                  <a:pos x="connsiteX18171" y="connsiteY18171"/>
                </a:cxn>
                <a:cxn ang="0">
                  <a:pos x="connsiteX18172" y="connsiteY18172"/>
                </a:cxn>
                <a:cxn ang="0">
                  <a:pos x="connsiteX18173" y="connsiteY18173"/>
                </a:cxn>
                <a:cxn ang="0">
                  <a:pos x="connsiteX18174" y="connsiteY18174"/>
                </a:cxn>
                <a:cxn ang="0">
                  <a:pos x="connsiteX18175" y="connsiteY18175"/>
                </a:cxn>
                <a:cxn ang="0">
                  <a:pos x="connsiteX18176" y="connsiteY18176"/>
                </a:cxn>
                <a:cxn ang="0">
                  <a:pos x="connsiteX18177" y="connsiteY18177"/>
                </a:cxn>
                <a:cxn ang="0">
                  <a:pos x="connsiteX18178" y="connsiteY18178"/>
                </a:cxn>
                <a:cxn ang="0">
                  <a:pos x="connsiteX18179" y="connsiteY18179"/>
                </a:cxn>
                <a:cxn ang="0">
                  <a:pos x="connsiteX18180" y="connsiteY18180"/>
                </a:cxn>
                <a:cxn ang="0">
                  <a:pos x="connsiteX18181" y="connsiteY18181"/>
                </a:cxn>
                <a:cxn ang="0">
                  <a:pos x="connsiteX18182" y="connsiteY18182"/>
                </a:cxn>
                <a:cxn ang="0">
                  <a:pos x="connsiteX18183" y="connsiteY18183"/>
                </a:cxn>
                <a:cxn ang="0">
                  <a:pos x="connsiteX18184" y="connsiteY18184"/>
                </a:cxn>
                <a:cxn ang="0">
                  <a:pos x="connsiteX18185" y="connsiteY18185"/>
                </a:cxn>
                <a:cxn ang="0">
                  <a:pos x="connsiteX18186" y="connsiteY18186"/>
                </a:cxn>
                <a:cxn ang="0">
                  <a:pos x="connsiteX18187" y="connsiteY18187"/>
                </a:cxn>
                <a:cxn ang="0">
                  <a:pos x="connsiteX18188" y="connsiteY18188"/>
                </a:cxn>
                <a:cxn ang="0">
                  <a:pos x="connsiteX18189" y="connsiteY18189"/>
                </a:cxn>
                <a:cxn ang="0">
                  <a:pos x="connsiteX18190" y="connsiteY18190"/>
                </a:cxn>
                <a:cxn ang="0">
                  <a:pos x="connsiteX18191" y="connsiteY18191"/>
                </a:cxn>
                <a:cxn ang="0">
                  <a:pos x="connsiteX18192" y="connsiteY18192"/>
                </a:cxn>
                <a:cxn ang="0">
                  <a:pos x="connsiteX18193" y="connsiteY18193"/>
                </a:cxn>
                <a:cxn ang="0">
                  <a:pos x="connsiteX18194" y="connsiteY18194"/>
                </a:cxn>
                <a:cxn ang="0">
                  <a:pos x="connsiteX18195" y="connsiteY18195"/>
                </a:cxn>
                <a:cxn ang="0">
                  <a:pos x="connsiteX18196" y="connsiteY18196"/>
                </a:cxn>
                <a:cxn ang="0">
                  <a:pos x="connsiteX18197" y="connsiteY18197"/>
                </a:cxn>
                <a:cxn ang="0">
                  <a:pos x="connsiteX18198" y="connsiteY18198"/>
                </a:cxn>
                <a:cxn ang="0">
                  <a:pos x="connsiteX18199" y="connsiteY18199"/>
                </a:cxn>
                <a:cxn ang="0">
                  <a:pos x="connsiteX18200" y="connsiteY18200"/>
                </a:cxn>
                <a:cxn ang="0">
                  <a:pos x="connsiteX18201" y="connsiteY18201"/>
                </a:cxn>
                <a:cxn ang="0">
                  <a:pos x="connsiteX18202" y="connsiteY18202"/>
                </a:cxn>
                <a:cxn ang="0">
                  <a:pos x="connsiteX18203" y="connsiteY18203"/>
                </a:cxn>
                <a:cxn ang="0">
                  <a:pos x="connsiteX18204" y="connsiteY18204"/>
                </a:cxn>
                <a:cxn ang="0">
                  <a:pos x="connsiteX18205" y="connsiteY18205"/>
                </a:cxn>
                <a:cxn ang="0">
                  <a:pos x="connsiteX18206" y="connsiteY18206"/>
                </a:cxn>
                <a:cxn ang="0">
                  <a:pos x="connsiteX18207" y="connsiteY18207"/>
                </a:cxn>
                <a:cxn ang="0">
                  <a:pos x="connsiteX18208" y="connsiteY18208"/>
                </a:cxn>
                <a:cxn ang="0">
                  <a:pos x="connsiteX18209" y="connsiteY18209"/>
                </a:cxn>
                <a:cxn ang="0">
                  <a:pos x="connsiteX18210" y="connsiteY18210"/>
                </a:cxn>
                <a:cxn ang="0">
                  <a:pos x="connsiteX18211" y="connsiteY18211"/>
                </a:cxn>
                <a:cxn ang="0">
                  <a:pos x="connsiteX18212" y="connsiteY18212"/>
                </a:cxn>
                <a:cxn ang="0">
                  <a:pos x="connsiteX18213" y="connsiteY18213"/>
                </a:cxn>
                <a:cxn ang="0">
                  <a:pos x="connsiteX18214" y="connsiteY18214"/>
                </a:cxn>
                <a:cxn ang="0">
                  <a:pos x="connsiteX18215" y="connsiteY18215"/>
                </a:cxn>
                <a:cxn ang="0">
                  <a:pos x="connsiteX18216" y="connsiteY18216"/>
                </a:cxn>
                <a:cxn ang="0">
                  <a:pos x="connsiteX18217" y="connsiteY18217"/>
                </a:cxn>
                <a:cxn ang="0">
                  <a:pos x="connsiteX18218" y="connsiteY18218"/>
                </a:cxn>
                <a:cxn ang="0">
                  <a:pos x="connsiteX18219" y="connsiteY18219"/>
                </a:cxn>
                <a:cxn ang="0">
                  <a:pos x="connsiteX18220" y="connsiteY18220"/>
                </a:cxn>
                <a:cxn ang="0">
                  <a:pos x="connsiteX18221" y="connsiteY18221"/>
                </a:cxn>
                <a:cxn ang="0">
                  <a:pos x="connsiteX18222" y="connsiteY18222"/>
                </a:cxn>
                <a:cxn ang="0">
                  <a:pos x="connsiteX18223" y="connsiteY18223"/>
                </a:cxn>
                <a:cxn ang="0">
                  <a:pos x="connsiteX18224" y="connsiteY18224"/>
                </a:cxn>
                <a:cxn ang="0">
                  <a:pos x="connsiteX18225" y="connsiteY18225"/>
                </a:cxn>
                <a:cxn ang="0">
                  <a:pos x="connsiteX18226" y="connsiteY18226"/>
                </a:cxn>
                <a:cxn ang="0">
                  <a:pos x="connsiteX18227" y="connsiteY18227"/>
                </a:cxn>
                <a:cxn ang="0">
                  <a:pos x="connsiteX18228" y="connsiteY18228"/>
                </a:cxn>
                <a:cxn ang="0">
                  <a:pos x="connsiteX18229" y="connsiteY18229"/>
                </a:cxn>
                <a:cxn ang="0">
                  <a:pos x="connsiteX18230" y="connsiteY18230"/>
                </a:cxn>
                <a:cxn ang="0">
                  <a:pos x="connsiteX18231" y="connsiteY18231"/>
                </a:cxn>
                <a:cxn ang="0">
                  <a:pos x="connsiteX18232" y="connsiteY18232"/>
                </a:cxn>
                <a:cxn ang="0">
                  <a:pos x="connsiteX18233" y="connsiteY18233"/>
                </a:cxn>
                <a:cxn ang="0">
                  <a:pos x="connsiteX18234" y="connsiteY18234"/>
                </a:cxn>
                <a:cxn ang="0">
                  <a:pos x="connsiteX18235" y="connsiteY18235"/>
                </a:cxn>
                <a:cxn ang="0">
                  <a:pos x="connsiteX18236" y="connsiteY18236"/>
                </a:cxn>
                <a:cxn ang="0">
                  <a:pos x="connsiteX18237" y="connsiteY18237"/>
                </a:cxn>
                <a:cxn ang="0">
                  <a:pos x="connsiteX18238" y="connsiteY18238"/>
                </a:cxn>
                <a:cxn ang="0">
                  <a:pos x="connsiteX18239" y="connsiteY18239"/>
                </a:cxn>
                <a:cxn ang="0">
                  <a:pos x="connsiteX18240" y="connsiteY18240"/>
                </a:cxn>
                <a:cxn ang="0">
                  <a:pos x="connsiteX18241" y="connsiteY18241"/>
                </a:cxn>
                <a:cxn ang="0">
                  <a:pos x="connsiteX18242" y="connsiteY18242"/>
                </a:cxn>
                <a:cxn ang="0">
                  <a:pos x="connsiteX18243" y="connsiteY18243"/>
                </a:cxn>
                <a:cxn ang="0">
                  <a:pos x="connsiteX18244" y="connsiteY18244"/>
                </a:cxn>
                <a:cxn ang="0">
                  <a:pos x="connsiteX18245" y="connsiteY18245"/>
                </a:cxn>
                <a:cxn ang="0">
                  <a:pos x="connsiteX18246" y="connsiteY18246"/>
                </a:cxn>
                <a:cxn ang="0">
                  <a:pos x="connsiteX18247" y="connsiteY18247"/>
                </a:cxn>
                <a:cxn ang="0">
                  <a:pos x="connsiteX18248" y="connsiteY18248"/>
                </a:cxn>
                <a:cxn ang="0">
                  <a:pos x="connsiteX18249" y="connsiteY18249"/>
                </a:cxn>
                <a:cxn ang="0">
                  <a:pos x="connsiteX18250" y="connsiteY18250"/>
                </a:cxn>
                <a:cxn ang="0">
                  <a:pos x="connsiteX18251" y="connsiteY18251"/>
                </a:cxn>
                <a:cxn ang="0">
                  <a:pos x="connsiteX18252" y="connsiteY18252"/>
                </a:cxn>
                <a:cxn ang="0">
                  <a:pos x="connsiteX18253" y="connsiteY18253"/>
                </a:cxn>
                <a:cxn ang="0">
                  <a:pos x="connsiteX18254" y="connsiteY18254"/>
                </a:cxn>
                <a:cxn ang="0">
                  <a:pos x="connsiteX18255" y="connsiteY18255"/>
                </a:cxn>
                <a:cxn ang="0">
                  <a:pos x="connsiteX18256" y="connsiteY18256"/>
                </a:cxn>
                <a:cxn ang="0">
                  <a:pos x="connsiteX18257" y="connsiteY18257"/>
                </a:cxn>
                <a:cxn ang="0">
                  <a:pos x="connsiteX18258" y="connsiteY18258"/>
                </a:cxn>
                <a:cxn ang="0">
                  <a:pos x="connsiteX18259" y="connsiteY18259"/>
                </a:cxn>
                <a:cxn ang="0">
                  <a:pos x="connsiteX18260" y="connsiteY18260"/>
                </a:cxn>
                <a:cxn ang="0">
                  <a:pos x="connsiteX18261" y="connsiteY18261"/>
                </a:cxn>
                <a:cxn ang="0">
                  <a:pos x="connsiteX18262" y="connsiteY18262"/>
                </a:cxn>
                <a:cxn ang="0">
                  <a:pos x="connsiteX18263" y="connsiteY18263"/>
                </a:cxn>
                <a:cxn ang="0">
                  <a:pos x="connsiteX18264" y="connsiteY18264"/>
                </a:cxn>
                <a:cxn ang="0">
                  <a:pos x="connsiteX18265" y="connsiteY18265"/>
                </a:cxn>
                <a:cxn ang="0">
                  <a:pos x="connsiteX18266" y="connsiteY18266"/>
                </a:cxn>
                <a:cxn ang="0">
                  <a:pos x="connsiteX18267" y="connsiteY18267"/>
                </a:cxn>
                <a:cxn ang="0">
                  <a:pos x="connsiteX18268" y="connsiteY18268"/>
                </a:cxn>
                <a:cxn ang="0">
                  <a:pos x="connsiteX18269" y="connsiteY18269"/>
                </a:cxn>
                <a:cxn ang="0">
                  <a:pos x="connsiteX18270" y="connsiteY18270"/>
                </a:cxn>
                <a:cxn ang="0">
                  <a:pos x="connsiteX18271" y="connsiteY18271"/>
                </a:cxn>
                <a:cxn ang="0">
                  <a:pos x="connsiteX18272" y="connsiteY18272"/>
                </a:cxn>
                <a:cxn ang="0">
                  <a:pos x="connsiteX18273" y="connsiteY18273"/>
                </a:cxn>
                <a:cxn ang="0">
                  <a:pos x="connsiteX18274" y="connsiteY18274"/>
                </a:cxn>
                <a:cxn ang="0">
                  <a:pos x="connsiteX18275" y="connsiteY18275"/>
                </a:cxn>
                <a:cxn ang="0">
                  <a:pos x="connsiteX18276" y="connsiteY18276"/>
                </a:cxn>
                <a:cxn ang="0">
                  <a:pos x="connsiteX18277" y="connsiteY18277"/>
                </a:cxn>
                <a:cxn ang="0">
                  <a:pos x="connsiteX18278" y="connsiteY18278"/>
                </a:cxn>
                <a:cxn ang="0">
                  <a:pos x="connsiteX18279" y="connsiteY18279"/>
                </a:cxn>
                <a:cxn ang="0">
                  <a:pos x="connsiteX18280" y="connsiteY18280"/>
                </a:cxn>
                <a:cxn ang="0">
                  <a:pos x="connsiteX18281" y="connsiteY18281"/>
                </a:cxn>
                <a:cxn ang="0">
                  <a:pos x="connsiteX18282" y="connsiteY18282"/>
                </a:cxn>
                <a:cxn ang="0">
                  <a:pos x="connsiteX18283" y="connsiteY18283"/>
                </a:cxn>
                <a:cxn ang="0">
                  <a:pos x="connsiteX18284" y="connsiteY18284"/>
                </a:cxn>
                <a:cxn ang="0">
                  <a:pos x="connsiteX18285" y="connsiteY18285"/>
                </a:cxn>
                <a:cxn ang="0">
                  <a:pos x="connsiteX18286" y="connsiteY18286"/>
                </a:cxn>
                <a:cxn ang="0">
                  <a:pos x="connsiteX18287" y="connsiteY18287"/>
                </a:cxn>
                <a:cxn ang="0">
                  <a:pos x="connsiteX18288" y="connsiteY18288"/>
                </a:cxn>
                <a:cxn ang="0">
                  <a:pos x="connsiteX18289" y="connsiteY18289"/>
                </a:cxn>
                <a:cxn ang="0">
                  <a:pos x="connsiteX18290" y="connsiteY18290"/>
                </a:cxn>
                <a:cxn ang="0">
                  <a:pos x="connsiteX18291" y="connsiteY18291"/>
                </a:cxn>
                <a:cxn ang="0">
                  <a:pos x="connsiteX18292" y="connsiteY18292"/>
                </a:cxn>
                <a:cxn ang="0">
                  <a:pos x="connsiteX18293" y="connsiteY18293"/>
                </a:cxn>
                <a:cxn ang="0">
                  <a:pos x="connsiteX18294" y="connsiteY18294"/>
                </a:cxn>
                <a:cxn ang="0">
                  <a:pos x="connsiteX18295" y="connsiteY18295"/>
                </a:cxn>
                <a:cxn ang="0">
                  <a:pos x="connsiteX18296" y="connsiteY18296"/>
                </a:cxn>
                <a:cxn ang="0">
                  <a:pos x="connsiteX18297" y="connsiteY18297"/>
                </a:cxn>
                <a:cxn ang="0">
                  <a:pos x="connsiteX18298" y="connsiteY18298"/>
                </a:cxn>
                <a:cxn ang="0">
                  <a:pos x="connsiteX18299" y="connsiteY18299"/>
                </a:cxn>
                <a:cxn ang="0">
                  <a:pos x="connsiteX18300" y="connsiteY18300"/>
                </a:cxn>
                <a:cxn ang="0">
                  <a:pos x="connsiteX18301" y="connsiteY18301"/>
                </a:cxn>
                <a:cxn ang="0">
                  <a:pos x="connsiteX18302" y="connsiteY18302"/>
                </a:cxn>
                <a:cxn ang="0">
                  <a:pos x="connsiteX18303" y="connsiteY18303"/>
                </a:cxn>
                <a:cxn ang="0">
                  <a:pos x="connsiteX18304" y="connsiteY18304"/>
                </a:cxn>
                <a:cxn ang="0">
                  <a:pos x="connsiteX18305" y="connsiteY18305"/>
                </a:cxn>
                <a:cxn ang="0">
                  <a:pos x="connsiteX18306" y="connsiteY18306"/>
                </a:cxn>
                <a:cxn ang="0">
                  <a:pos x="connsiteX18307" y="connsiteY18307"/>
                </a:cxn>
                <a:cxn ang="0">
                  <a:pos x="connsiteX18308" y="connsiteY18308"/>
                </a:cxn>
                <a:cxn ang="0">
                  <a:pos x="connsiteX18309" y="connsiteY18309"/>
                </a:cxn>
                <a:cxn ang="0">
                  <a:pos x="connsiteX18310" y="connsiteY18310"/>
                </a:cxn>
                <a:cxn ang="0">
                  <a:pos x="connsiteX18311" y="connsiteY18311"/>
                </a:cxn>
                <a:cxn ang="0">
                  <a:pos x="connsiteX18312" y="connsiteY18312"/>
                </a:cxn>
                <a:cxn ang="0">
                  <a:pos x="connsiteX18313" y="connsiteY18313"/>
                </a:cxn>
                <a:cxn ang="0">
                  <a:pos x="connsiteX18314" y="connsiteY18314"/>
                </a:cxn>
                <a:cxn ang="0">
                  <a:pos x="connsiteX18315" y="connsiteY18315"/>
                </a:cxn>
                <a:cxn ang="0">
                  <a:pos x="connsiteX18316" y="connsiteY18316"/>
                </a:cxn>
                <a:cxn ang="0">
                  <a:pos x="connsiteX18317" y="connsiteY18317"/>
                </a:cxn>
                <a:cxn ang="0">
                  <a:pos x="connsiteX18318" y="connsiteY18318"/>
                </a:cxn>
                <a:cxn ang="0">
                  <a:pos x="connsiteX18319" y="connsiteY18319"/>
                </a:cxn>
                <a:cxn ang="0">
                  <a:pos x="connsiteX18320" y="connsiteY18320"/>
                </a:cxn>
                <a:cxn ang="0">
                  <a:pos x="connsiteX18321" y="connsiteY18321"/>
                </a:cxn>
                <a:cxn ang="0">
                  <a:pos x="connsiteX18322" y="connsiteY18322"/>
                </a:cxn>
                <a:cxn ang="0">
                  <a:pos x="connsiteX18323" y="connsiteY18323"/>
                </a:cxn>
                <a:cxn ang="0">
                  <a:pos x="connsiteX18324" y="connsiteY18324"/>
                </a:cxn>
                <a:cxn ang="0">
                  <a:pos x="connsiteX18325" y="connsiteY18325"/>
                </a:cxn>
                <a:cxn ang="0">
                  <a:pos x="connsiteX18326" y="connsiteY18326"/>
                </a:cxn>
                <a:cxn ang="0">
                  <a:pos x="connsiteX18327" y="connsiteY18327"/>
                </a:cxn>
                <a:cxn ang="0">
                  <a:pos x="connsiteX18328" y="connsiteY18328"/>
                </a:cxn>
                <a:cxn ang="0">
                  <a:pos x="connsiteX18329" y="connsiteY18329"/>
                </a:cxn>
                <a:cxn ang="0">
                  <a:pos x="connsiteX18330" y="connsiteY18330"/>
                </a:cxn>
                <a:cxn ang="0">
                  <a:pos x="connsiteX18331" y="connsiteY18331"/>
                </a:cxn>
                <a:cxn ang="0">
                  <a:pos x="connsiteX18332" y="connsiteY18332"/>
                </a:cxn>
                <a:cxn ang="0">
                  <a:pos x="connsiteX18333" y="connsiteY18333"/>
                </a:cxn>
                <a:cxn ang="0">
                  <a:pos x="connsiteX18334" y="connsiteY18334"/>
                </a:cxn>
                <a:cxn ang="0">
                  <a:pos x="connsiteX18335" y="connsiteY18335"/>
                </a:cxn>
                <a:cxn ang="0">
                  <a:pos x="connsiteX18336" y="connsiteY18336"/>
                </a:cxn>
                <a:cxn ang="0">
                  <a:pos x="connsiteX18337" y="connsiteY18337"/>
                </a:cxn>
                <a:cxn ang="0">
                  <a:pos x="connsiteX18338" y="connsiteY18338"/>
                </a:cxn>
                <a:cxn ang="0">
                  <a:pos x="connsiteX18339" y="connsiteY18339"/>
                </a:cxn>
                <a:cxn ang="0">
                  <a:pos x="connsiteX18340" y="connsiteY18340"/>
                </a:cxn>
                <a:cxn ang="0">
                  <a:pos x="connsiteX18341" y="connsiteY18341"/>
                </a:cxn>
                <a:cxn ang="0">
                  <a:pos x="connsiteX18342" y="connsiteY18342"/>
                </a:cxn>
                <a:cxn ang="0">
                  <a:pos x="connsiteX18343" y="connsiteY18343"/>
                </a:cxn>
                <a:cxn ang="0">
                  <a:pos x="connsiteX18344" y="connsiteY18344"/>
                </a:cxn>
                <a:cxn ang="0">
                  <a:pos x="connsiteX18345" y="connsiteY18345"/>
                </a:cxn>
                <a:cxn ang="0">
                  <a:pos x="connsiteX18346" y="connsiteY18346"/>
                </a:cxn>
                <a:cxn ang="0">
                  <a:pos x="connsiteX18347" y="connsiteY18347"/>
                </a:cxn>
                <a:cxn ang="0">
                  <a:pos x="connsiteX18348" y="connsiteY18348"/>
                </a:cxn>
                <a:cxn ang="0">
                  <a:pos x="connsiteX18349" y="connsiteY18349"/>
                </a:cxn>
                <a:cxn ang="0">
                  <a:pos x="connsiteX18350" y="connsiteY18350"/>
                </a:cxn>
                <a:cxn ang="0">
                  <a:pos x="connsiteX18351" y="connsiteY18351"/>
                </a:cxn>
                <a:cxn ang="0">
                  <a:pos x="connsiteX18352" y="connsiteY18352"/>
                </a:cxn>
                <a:cxn ang="0">
                  <a:pos x="connsiteX18353" y="connsiteY18353"/>
                </a:cxn>
                <a:cxn ang="0">
                  <a:pos x="connsiteX18354" y="connsiteY18354"/>
                </a:cxn>
                <a:cxn ang="0">
                  <a:pos x="connsiteX18355" y="connsiteY18355"/>
                </a:cxn>
                <a:cxn ang="0">
                  <a:pos x="connsiteX18356" y="connsiteY18356"/>
                </a:cxn>
                <a:cxn ang="0">
                  <a:pos x="connsiteX18357" y="connsiteY18357"/>
                </a:cxn>
                <a:cxn ang="0">
                  <a:pos x="connsiteX18358" y="connsiteY18358"/>
                </a:cxn>
                <a:cxn ang="0">
                  <a:pos x="connsiteX18359" y="connsiteY18359"/>
                </a:cxn>
                <a:cxn ang="0">
                  <a:pos x="connsiteX18360" y="connsiteY18360"/>
                </a:cxn>
                <a:cxn ang="0">
                  <a:pos x="connsiteX18361" y="connsiteY18361"/>
                </a:cxn>
                <a:cxn ang="0">
                  <a:pos x="connsiteX18362" y="connsiteY18362"/>
                </a:cxn>
                <a:cxn ang="0">
                  <a:pos x="connsiteX18363" y="connsiteY18363"/>
                </a:cxn>
                <a:cxn ang="0">
                  <a:pos x="connsiteX18364" y="connsiteY18364"/>
                </a:cxn>
                <a:cxn ang="0">
                  <a:pos x="connsiteX18365" y="connsiteY18365"/>
                </a:cxn>
                <a:cxn ang="0">
                  <a:pos x="connsiteX18366" y="connsiteY18366"/>
                </a:cxn>
                <a:cxn ang="0">
                  <a:pos x="connsiteX18367" y="connsiteY18367"/>
                </a:cxn>
                <a:cxn ang="0">
                  <a:pos x="connsiteX18368" y="connsiteY18368"/>
                </a:cxn>
                <a:cxn ang="0">
                  <a:pos x="connsiteX18369" y="connsiteY18369"/>
                </a:cxn>
                <a:cxn ang="0">
                  <a:pos x="connsiteX18370" y="connsiteY18370"/>
                </a:cxn>
                <a:cxn ang="0">
                  <a:pos x="connsiteX18371" y="connsiteY18371"/>
                </a:cxn>
                <a:cxn ang="0">
                  <a:pos x="connsiteX18372" y="connsiteY18372"/>
                </a:cxn>
                <a:cxn ang="0">
                  <a:pos x="connsiteX18373" y="connsiteY18373"/>
                </a:cxn>
                <a:cxn ang="0">
                  <a:pos x="connsiteX18374" y="connsiteY18374"/>
                </a:cxn>
                <a:cxn ang="0">
                  <a:pos x="connsiteX18375" y="connsiteY18375"/>
                </a:cxn>
                <a:cxn ang="0">
                  <a:pos x="connsiteX18376" y="connsiteY18376"/>
                </a:cxn>
                <a:cxn ang="0">
                  <a:pos x="connsiteX18377" y="connsiteY18377"/>
                </a:cxn>
                <a:cxn ang="0">
                  <a:pos x="connsiteX18378" y="connsiteY18378"/>
                </a:cxn>
                <a:cxn ang="0">
                  <a:pos x="connsiteX18379" y="connsiteY18379"/>
                </a:cxn>
                <a:cxn ang="0">
                  <a:pos x="connsiteX18380" y="connsiteY18380"/>
                </a:cxn>
                <a:cxn ang="0">
                  <a:pos x="connsiteX18381" y="connsiteY18381"/>
                </a:cxn>
                <a:cxn ang="0">
                  <a:pos x="connsiteX18382" y="connsiteY18382"/>
                </a:cxn>
                <a:cxn ang="0">
                  <a:pos x="connsiteX18383" y="connsiteY18383"/>
                </a:cxn>
                <a:cxn ang="0">
                  <a:pos x="connsiteX18384" y="connsiteY18384"/>
                </a:cxn>
                <a:cxn ang="0">
                  <a:pos x="connsiteX18385" y="connsiteY18385"/>
                </a:cxn>
                <a:cxn ang="0">
                  <a:pos x="connsiteX18386" y="connsiteY18386"/>
                </a:cxn>
                <a:cxn ang="0">
                  <a:pos x="connsiteX18387" y="connsiteY18387"/>
                </a:cxn>
                <a:cxn ang="0">
                  <a:pos x="connsiteX18388" y="connsiteY18388"/>
                </a:cxn>
                <a:cxn ang="0">
                  <a:pos x="connsiteX18389" y="connsiteY18389"/>
                </a:cxn>
                <a:cxn ang="0">
                  <a:pos x="connsiteX18390" y="connsiteY18390"/>
                </a:cxn>
                <a:cxn ang="0">
                  <a:pos x="connsiteX18391" y="connsiteY18391"/>
                </a:cxn>
                <a:cxn ang="0">
                  <a:pos x="connsiteX18392" y="connsiteY18392"/>
                </a:cxn>
                <a:cxn ang="0">
                  <a:pos x="connsiteX18393" y="connsiteY18393"/>
                </a:cxn>
                <a:cxn ang="0">
                  <a:pos x="connsiteX18394" y="connsiteY18394"/>
                </a:cxn>
                <a:cxn ang="0">
                  <a:pos x="connsiteX18395" y="connsiteY18395"/>
                </a:cxn>
                <a:cxn ang="0">
                  <a:pos x="connsiteX18396" y="connsiteY18396"/>
                </a:cxn>
                <a:cxn ang="0">
                  <a:pos x="connsiteX18397" y="connsiteY18397"/>
                </a:cxn>
                <a:cxn ang="0">
                  <a:pos x="connsiteX18398" y="connsiteY18398"/>
                </a:cxn>
                <a:cxn ang="0">
                  <a:pos x="connsiteX18399" y="connsiteY18399"/>
                </a:cxn>
                <a:cxn ang="0">
                  <a:pos x="connsiteX18400" y="connsiteY18400"/>
                </a:cxn>
                <a:cxn ang="0">
                  <a:pos x="connsiteX18401" y="connsiteY18401"/>
                </a:cxn>
                <a:cxn ang="0">
                  <a:pos x="connsiteX18402" y="connsiteY18402"/>
                </a:cxn>
                <a:cxn ang="0">
                  <a:pos x="connsiteX18403" y="connsiteY18403"/>
                </a:cxn>
                <a:cxn ang="0">
                  <a:pos x="connsiteX18404" y="connsiteY18404"/>
                </a:cxn>
                <a:cxn ang="0">
                  <a:pos x="connsiteX18405" y="connsiteY18405"/>
                </a:cxn>
                <a:cxn ang="0">
                  <a:pos x="connsiteX18406" y="connsiteY18406"/>
                </a:cxn>
                <a:cxn ang="0">
                  <a:pos x="connsiteX18407" y="connsiteY18407"/>
                </a:cxn>
                <a:cxn ang="0">
                  <a:pos x="connsiteX18408" y="connsiteY18408"/>
                </a:cxn>
                <a:cxn ang="0">
                  <a:pos x="connsiteX18409" y="connsiteY18409"/>
                </a:cxn>
                <a:cxn ang="0">
                  <a:pos x="connsiteX18410" y="connsiteY18410"/>
                </a:cxn>
                <a:cxn ang="0">
                  <a:pos x="connsiteX18411" y="connsiteY18411"/>
                </a:cxn>
                <a:cxn ang="0">
                  <a:pos x="connsiteX18412" y="connsiteY18412"/>
                </a:cxn>
                <a:cxn ang="0">
                  <a:pos x="connsiteX18413" y="connsiteY18413"/>
                </a:cxn>
                <a:cxn ang="0">
                  <a:pos x="connsiteX18414" y="connsiteY18414"/>
                </a:cxn>
                <a:cxn ang="0">
                  <a:pos x="connsiteX18415" y="connsiteY18415"/>
                </a:cxn>
                <a:cxn ang="0">
                  <a:pos x="connsiteX18416" y="connsiteY18416"/>
                </a:cxn>
                <a:cxn ang="0">
                  <a:pos x="connsiteX18417" y="connsiteY18417"/>
                </a:cxn>
                <a:cxn ang="0">
                  <a:pos x="connsiteX18418" y="connsiteY18418"/>
                </a:cxn>
                <a:cxn ang="0">
                  <a:pos x="connsiteX18419" y="connsiteY18419"/>
                </a:cxn>
                <a:cxn ang="0">
                  <a:pos x="connsiteX18420" y="connsiteY18420"/>
                </a:cxn>
                <a:cxn ang="0">
                  <a:pos x="connsiteX18421" y="connsiteY18421"/>
                </a:cxn>
                <a:cxn ang="0">
                  <a:pos x="connsiteX18422" y="connsiteY18422"/>
                </a:cxn>
                <a:cxn ang="0">
                  <a:pos x="connsiteX18423" y="connsiteY18423"/>
                </a:cxn>
                <a:cxn ang="0">
                  <a:pos x="connsiteX18424" y="connsiteY18424"/>
                </a:cxn>
                <a:cxn ang="0">
                  <a:pos x="connsiteX18425" y="connsiteY18425"/>
                </a:cxn>
                <a:cxn ang="0">
                  <a:pos x="connsiteX18426" y="connsiteY18426"/>
                </a:cxn>
                <a:cxn ang="0">
                  <a:pos x="connsiteX18427" y="connsiteY18427"/>
                </a:cxn>
                <a:cxn ang="0">
                  <a:pos x="connsiteX18428" y="connsiteY18428"/>
                </a:cxn>
                <a:cxn ang="0">
                  <a:pos x="connsiteX18429" y="connsiteY18429"/>
                </a:cxn>
                <a:cxn ang="0">
                  <a:pos x="connsiteX18430" y="connsiteY18430"/>
                </a:cxn>
                <a:cxn ang="0">
                  <a:pos x="connsiteX18431" y="connsiteY18431"/>
                </a:cxn>
                <a:cxn ang="0">
                  <a:pos x="connsiteX18432" y="connsiteY18432"/>
                </a:cxn>
                <a:cxn ang="0">
                  <a:pos x="connsiteX18433" y="connsiteY18433"/>
                </a:cxn>
                <a:cxn ang="0">
                  <a:pos x="connsiteX18434" y="connsiteY18434"/>
                </a:cxn>
                <a:cxn ang="0">
                  <a:pos x="connsiteX18435" y="connsiteY18435"/>
                </a:cxn>
                <a:cxn ang="0">
                  <a:pos x="connsiteX18436" y="connsiteY18436"/>
                </a:cxn>
                <a:cxn ang="0">
                  <a:pos x="connsiteX18437" y="connsiteY18437"/>
                </a:cxn>
                <a:cxn ang="0">
                  <a:pos x="connsiteX18438" y="connsiteY18438"/>
                </a:cxn>
                <a:cxn ang="0">
                  <a:pos x="connsiteX18439" y="connsiteY18439"/>
                </a:cxn>
                <a:cxn ang="0">
                  <a:pos x="connsiteX18440" y="connsiteY18440"/>
                </a:cxn>
                <a:cxn ang="0">
                  <a:pos x="connsiteX18441" y="connsiteY18441"/>
                </a:cxn>
                <a:cxn ang="0">
                  <a:pos x="connsiteX18442" y="connsiteY18442"/>
                </a:cxn>
                <a:cxn ang="0">
                  <a:pos x="connsiteX18443" y="connsiteY18443"/>
                </a:cxn>
                <a:cxn ang="0">
                  <a:pos x="connsiteX18444" y="connsiteY18444"/>
                </a:cxn>
                <a:cxn ang="0">
                  <a:pos x="connsiteX18445" y="connsiteY18445"/>
                </a:cxn>
                <a:cxn ang="0">
                  <a:pos x="connsiteX18446" y="connsiteY18446"/>
                </a:cxn>
                <a:cxn ang="0">
                  <a:pos x="connsiteX18447" y="connsiteY18447"/>
                </a:cxn>
                <a:cxn ang="0">
                  <a:pos x="connsiteX18448" y="connsiteY18448"/>
                </a:cxn>
                <a:cxn ang="0">
                  <a:pos x="connsiteX18449" y="connsiteY18449"/>
                </a:cxn>
                <a:cxn ang="0">
                  <a:pos x="connsiteX18450" y="connsiteY18450"/>
                </a:cxn>
                <a:cxn ang="0">
                  <a:pos x="connsiteX18451" y="connsiteY18451"/>
                </a:cxn>
                <a:cxn ang="0">
                  <a:pos x="connsiteX18452" y="connsiteY18452"/>
                </a:cxn>
                <a:cxn ang="0">
                  <a:pos x="connsiteX18453" y="connsiteY18453"/>
                </a:cxn>
                <a:cxn ang="0">
                  <a:pos x="connsiteX18454" y="connsiteY18454"/>
                </a:cxn>
                <a:cxn ang="0">
                  <a:pos x="connsiteX18455" y="connsiteY18455"/>
                </a:cxn>
                <a:cxn ang="0">
                  <a:pos x="connsiteX18456" y="connsiteY18456"/>
                </a:cxn>
                <a:cxn ang="0">
                  <a:pos x="connsiteX18457" y="connsiteY18457"/>
                </a:cxn>
                <a:cxn ang="0">
                  <a:pos x="connsiteX18458" y="connsiteY18458"/>
                </a:cxn>
                <a:cxn ang="0">
                  <a:pos x="connsiteX18459" y="connsiteY18459"/>
                </a:cxn>
                <a:cxn ang="0">
                  <a:pos x="connsiteX18460" y="connsiteY18460"/>
                </a:cxn>
                <a:cxn ang="0">
                  <a:pos x="connsiteX18461" y="connsiteY18461"/>
                </a:cxn>
                <a:cxn ang="0">
                  <a:pos x="connsiteX18462" y="connsiteY18462"/>
                </a:cxn>
                <a:cxn ang="0">
                  <a:pos x="connsiteX18463" y="connsiteY18463"/>
                </a:cxn>
                <a:cxn ang="0">
                  <a:pos x="connsiteX18464" y="connsiteY18464"/>
                </a:cxn>
                <a:cxn ang="0">
                  <a:pos x="connsiteX18465" y="connsiteY18465"/>
                </a:cxn>
                <a:cxn ang="0">
                  <a:pos x="connsiteX18466" y="connsiteY18466"/>
                </a:cxn>
                <a:cxn ang="0">
                  <a:pos x="connsiteX18467" y="connsiteY18467"/>
                </a:cxn>
                <a:cxn ang="0">
                  <a:pos x="connsiteX18468" y="connsiteY18468"/>
                </a:cxn>
                <a:cxn ang="0">
                  <a:pos x="connsiteX18469" y="connsiteY18469"/>
                </a:cxn>
                <a:cxn ang="0">
                  <a:pos x="connsiteX18470" y="connsiteY18470"/>
                </a:cxn>
                <a:cxn ang="0">
                  <a:pos x="connsiteX18471" y="connsiteY18471"/>
                </a:cxn>
                <a:cxn ang="0">
                  <a:pos x="connsiteX18472" y="connsiteY18472"/>
                </a:cxn>
                <a:cxn ang="0">
                  <a:pos x="connsiteX18473" y="connsiteY18473"/>
                </a:cxn>
                <a:cxn ang="0">
                  <a:pos x="connsiteX18474" y="connsiteY18474"/>
                </a:cxn>
                <a:cxn ang="0">
                  <a:pos x="connsiteX18475" y="connsiteY18475"/>
                </a:cxn>
                <a:cxn ang="0">
                  <a:pos x="connsiteX18476" y="connsiteY18476"/>
                </a:cxn>
                <a:cxn ang="0">
                  <a:pos x="connsiteX18477" y="connsiteY18477"/>
                </a:cxn>
                <a:cxn ang="0">
                  <a:pos x="connsiteX18478" y="connsiteY18478"/>
                </a:cxn>
                <a:cxn ang="0">
                  <a:pos x="connsiteX18479" y="connsiteY18479"/>
                </a:cxn>
                <a:cxn ang="0">
                  <a:pos x="connsiteX18480" y="connsiteY18480"/>
                </a:cxn>
                <a:cxn ang="0">
                  <a:pos x="connsiteX18481" y="connsiteY18481"/>
                </a:cxn>
                <a:cxn ang="0">
                  <a:pos x="connsiteX18482" y="connsiteY18482"/>
                </a:cxn>
                <a:cxn ang="0">
                  <a:pos x="connsiteX18483" y="connsiteY18483"/>
                </a:cxn>
                <a:cxn ang="0">
                  <a:pos x="connsiteX18484" y="connsiteY18484"/>
                </a:cxn>
                <a:cxn ang="0">
                  <a:pos x="connsiteX18485" y="connsiteY18485"/>
                </a:cxn>
                <a:cxn ang="0">
                  <a:pos x="connsiteX18486" y="connsiteY18486"/>
                </a:cxn>
                <a:cxn ang="0">
                  <a:pos x="connsiteX18487" y="connsiteY18487"/>
                </a:cxn>
                <a:cxn ang="0">
                  <a:pos x="connsiteX18488" y="connsiteY18488"/>
                </a:cxn>
                <a:cxn ang="0">
                  <a:pos x="connsiteX18489" y="connsiteY18489"/>
                </a:cxn>
                <a:cxn ang="0">
                  <a:pos x="connsiteX18490" y="connsiteY18490"/>
                </a:cxn>
                <a:cxn ang="0">
                  <a:pos x="connsiteX18491" y="connsiteY18491"/>
                </a:cxn>
                <a:cxn ang="0">
                  <a:pos x="connsiteX18492" y="connsiteY18492"/>
                </a:cxn>
                <a:cxn ang="0">
                  <a:pos x="connsiteX18493" y="connsiteY18493"/>
                </a:cxn>
                <a:cxn ang="0">
                  <a:pos x="connsiteX18494" y="connsiteY18494"/>
                </a:cxn>
                <a:cxn ang="0">
                  <a:pos x="connsiteX18495" y="connsiteY18495"/>
                </a:cxn>
                <a:cxn ang="0">
                  <a:pos x="connsiteX18496" y="connsiteY18496"/>
                </a:cxn>
                <a:cxn ang="0">
                  <a:pos x="connsiteX18497" y="connsiteY18497"/>
                </a:cxn>
                <a:cxn ang="0">
                  <a:pos x="connsiteX18498" y="connsiteY18498"/>
                </a:cxn>
                <a:cxn ang="0">
                  <a:pos x="connsiteX18499" y="connsiteY18499"/>
                </a:cxn>
                <a:cxn ang="0">
                  <a:pos x="connsiteX18500" y="connsiteY18500"/>
                </a:cxn>
                <a:cxn ang="0">
                  <a:pos x="connsiteX18501" y="connsiteY18501"/>
                </a:cxn>
                <a:cxn ang="0">
                  <a:pos x="connsiteX18502" y="connsiteY18502"/>
                </a:cxn>
                <a:cxn ang="0">
                  <a:pos x="connsiteX18503" y="connsiteY18503"/>
                </a:cxn>
                <a:cxn ang="0">
                  <a:pos x="connsiteX18504" y="connsiteY18504"/>
                </a:cxn>
                <a:cxn ang="0">
                  <a:pos x="connsiteX18505" y="connsiteY18505"/>
                </a:cxn>
                <a:cxn ang="0">
                  <a:pos x="connsiteX18506" y="connsiteY18506"/>
                </a:cxn>
                <a:cxn ang="0">
                  <a:pos x="connsiteX18507" y="connsiteY18507"/>
                </a:cxn>
                <a:cxn ang="0">
                  <a:pos x="connsiteX18508" y="connsiteY18508"/>
                </a:cxn>
                <a:cxn ang="0">
                  <a:pos x="connsiteX18509" y="connsiteY18509"/>
                </a:cxn>
                <a:cxn ang="0">
                  <a:pos x="connsiteX18510" y="connsiteY18510"/>
                </a:cxn>
                <a:cxn ang="0">
                  <a:pos x="connsiteX18511" y="connsiteY18511"/>
                </a:cxn>
                <a:cxn ang="0">
                  <a:pos x="connsiteX18512" y="connsiteY18512"/>
                </a:cxn>
                <a:cxn ang="0">
                  <a:pos x="connsiteX18513" y="connsiteY18513"/>
                </a:cxn>
                <a:cxn ang="0">
                  <a:pos x="connsiteX18514" y="connsiteY18514"/>
                </a:cxn>
                <a:cxn ang="0">
                  <a:pos x="connsiteX18515" y="connsiteY18515"/>
                </a:cxn>
                <a:cxn ang="0">
                  <a:pos x="connsiteX18516" y="connsiteY18516"/>
                </a:cxn>
                <a:cxn ang="0">
                  <a:pos x="connsiteX18517" y="connsiteY18517"/>
                </a:cxn>
                <a:cxn ang="0">
                  <a:pos x="connsiteX18518" y="connsiteY18518"/>
                </a:cxn>
                <a:cxn ang="0">
                  <a:pos x="connsiteX18519" y="connsiteY18519"/>
                </a:cxn>
                <a:cxn ang="0">
                  <a:pos x="connsiteX18520" y="connsiteY18520"/>
                </a:cxn>
                <a:cxn ang="0">
                  <a:pos x="connsiteX18521" y="connsiteY18521"/>
                </a:cxn>
                <a:cxn ang="0">
                  <a:pos x="connsiteX18522" y="connsiteY18522"/>
                </a:cxn>
                <a:cxn ang="0">
                  <a:pos x="connsiteX18523" y="connsiteY18523"/>
                </a:cxn>
                <a:cxn ang="0">
                  <a:pos x="connsiteX18524" y="connsiteY18524"/>
                </a:cxn>
                <a:cxn ang="0">
                  <a:pos x="connsiteX18525" y="connsiteY18525"/>
                </a:cxn>
                <a:cxn ang="0">
                  <a:pos x="connsiteX18526" y="connsiteY18526"/>
                </a:cxn>
                <a:cxn ang="0">
                  <a:pos x="connsiteX18527" y="connsiteY18527"/>
                </a:cxn>
                <a:cxn ang="0">
                  <a:pos x="connsiteX18528" y="connsiteY18528"/>
                </a:cxn>
                <a:cxn ang="0">
                  <a:pos x="connsiteX18529" y="connsiteY18529"/>
                </a:cxn>
                <a:cxn ang="0">
                  <a:pos x="connsiteX18530" y="connsiteY18530"/>
                </a:cxn>
                <a:cxn ang="0">
                  <a:pos x="connsiteX18531" y="connsiteY18531"/>
                </a:cxn>
                <a:cxn ang="0">
                  <a:pos x="connsiteX18532" y="connsiteY18532"/>
                </a:cxn>
                <a:cxn ang="0">
                  <a:pos x="connsiteX18533" y="connsiteY18533"/>
                </a:cxn>
                <a:cxn ang="0">
                  <a:pos x="connsiteX18534" y="connsiteY18534"/>
                </a:cxn>
                <a:cxn ang="0">
                  <a:pos x="connsiteX18535" y="connsiteY18535"/>
                </a:cxn>
                <a:cxn ang="0">
                  <a:pos x="connsiteX18536" y="connsiteY18536"/>
                </a:cxn>
                <a:cxn ang="0">
                  <a:pos x="connsiteX18537" y="connsiteY18537"/>
                </a:cxn>
                <a:cxn ang="0">
                  <a:pos x="connsiteX18538" y="connsiteY18538"/>
                </a:cxn>
                <a:cxn ang="0">
                  <a:pos x="connsiteX18539" y="connsiteY18539"/>
                </a:cxn>
                <a:cxn ang="0">
                  <a:pos x="connsiteX18540" y="connsiteY18540"/>
                </a:cxn>
                <a:cxn ang="0">
                  <a:pos x="connsiteX18541" y="connsiteY18541"/>
                </a:cxn>
                <a:cxn ang="0">
                  <a:pos x="connsiteX18542" y="connsiteY18542"/>
                </a:cxn>
                <a:cxn ang="0">
                  <a:pos x="connsiteX18543" y="connsiteY18543"/>
                </a:cxn>
                <a:cxn ang="0">
                  <a:pos x="connsiteX18544" y="connsiteY18544"/>
                </a:cxn>
                <a:cxn ang="0">
                  <a:pos x="connsiteX18545" y="connsiteY18545"/>
                </a:cxn>
                <a:cxn ang="0">
                  <a:pos x="connsiteX18546" y="connsiteY18546"/>
                </a:cxn>
                <a:cxn ang="0">
                  <a:pos x="connsiteX18547" y="connsiteY18547"/>
                </a:cxn>
                <a:cxn ang="0">
                  <a:pos x="connsiteX18548" y="connsiteY18548"/>
                </a:cxn>
                <a:cxn ang="0">
                  <a:pos x="connsiteX18549" y="connsiteY18549"/>
                </a:cxn>
                <a:cxn ang="0">
                  <a:pos x="connsiteX18550" y="connsiteY18550"/>
                </a:cxn>
                <a:cxn ang="0">
                  <a:pos x="connsiteX18551" y="connsiteY18551"/>
                </a:cxn>
                <a:cxn ang="0">
                  <a:pos x="connsiteX18552" y="connsiteY18552"/>
                </a:cxn>
                <a:cxn ang="0">
                  <a:pos x="connsiteX18553" y="connsiteY18553"/>
                </a:cxn>
                <a:cxn ang="0">
                  <a:pos x="connsiteX18554" y="connsiteY18554"/>
                </a:cxn>
                <a:cxn ang="0">
                  <a:pos x="connsiteX18555" y="connsiteY18555"/>
                </a:cxn>
                <a:cxn ang="0">
                  <a:pos x="connsiteX18556" y="connsiteY18556"/>
                </a:cxn>
                <a:cxn ang="0">
                  <a:pos x="connsiteX18557" y="connsiteY18557"/>
                </a:cxn>
                <a:cxn ang="0">
                  <a:pos x="connsiteX18558" y="connsiteY18558"/>
                </a:cxn>
                <a:cxn ang="0">
                  <a:pos x="connsiteX18559" y="connsiteY18559"/>
                </a:cxn>
                <a:cxn ang="0">
                  <a:pos x="connsiteX18560" y="connsiteY18560"/>
                </a:cxn>
                <a:cxn ang="0">
                  <a:pos x="connsiteX18561" y="connsiteY18561"/>
                </a:cxn>
                <a:cxn ang="0">
                  <a:pos x="connsiteX18562" y="connsiteY18562"/>
                </a:cxn>
                <a:cxn ang="0">
                  <a:pos x="connsiteX18563" y="connsiteY18563"/>
                </a:cxn>
                <a:cxn ang="0">
                  <a:pos x="connsiteX18564" y="connsiteY18564"/>
                </a:cxn>
                <a:cxn ang="0">
                  <a:pos x="connsiteX18565" y="connsiteY18565"/>
                </a:cxn>
                <a:cxn ang="0">
                  <a:pos x="connsiteX18566" y="connsiteY18566"/>
                </a:cxn>
                <a:cxn ang="0">
                  <a:pos x="connsiteX18567" y="connsiteY18567"/>
                </a:cxn>
                <a:cxn ang="0">
                  <a:pos x="connsiteX18568" y="connsiteY18568"/>
                </a:cxn>
                <a:cxn ang="0">
                  <a:pos x="connsiteX18569" y="connsiteY18569"/>
                </a:cxn>
                <a:cxn ang="0">
                  <a:pos x="connsiteX18570" y="connsiteY18570"/>
                </a:cxn>
                <a:cxn ang="0">
                  <a:pos x="connsiteX18571" y="connsiteY18571"/>
                </a:cxn>
                <a:cxn ang="0">
                  <a:pos x="connsiteX18572" y="connsiteY18572"/>
                </a:cxn>
                <a:cxn ang="0">
                  <a:pos x="connsiteX18573" y="connsiteY18573"/>
                </a:cxn>
                <a:cxn ang="0">
                  <a:pos x="connsiteX18574" y="connsiteY18574"/>
                </a:cxn>
                <a:cxn ang="0">
                  <a:pos x="connsiteX18575" y="connsiteY18575"/>
                </a:cxn>
                <a:cxn ang="0">
                  <a:pos x="connsiteX18576" y="connsiteY18576"/>
                </a:cxn>
                <a:cxn ang="0">
                  <a:pos x="connsiteX18577" y="connsiteY18577"/>
                </a:cxn>
                <a:cxn ang="0">
                  <a:pos x="connsiteX18578" y="connsiteY18578"/>
                </a:cxn>
                <a:cxn ang="0">
                  <a:pos x="connsiteX18579" y="connsiteY18579"/>
                </a:cxn>
                <a:cxn ang="0">
                  <a:pos x="connsiteX18580" y="connsiteY18580"/>
                </a:cxn>
                <a:cxn ang="0">
                  <a:pos x="connsiteX18581" y="connsiteY18581"/>
                </a:cxn>
                <a:cxn ang="0">
                  <a:pos x="connsiteX18582" y="connsiteY18582"/>
                </a:cxn>
                <a:cxn ang="0">
                  <a:pos x="connsiteX18583" y="connsiteY18583"/>
                </a:cxn>
                <a:cxn ang="0">
                  <a:pos x="connsiteX18584" y="connsiteY18584"/>
                </a:cxn>
                <a:cxn ang="0">
                  <a:pos x="connsiteX18585" y="connsiteY18585"/>
                </a:cxn>
                <a:cxn ang="0">
                  <a:pos x="connsiteX18586" y="connsiteY18586"/>
                </a:cxn>
                <a:cxn ang="0">
                  <a:pos x="connsiteX18587" y="connsiteY18587"/>
                </a:cxn>
                <a:cxn ang="0">
                  <a:pos x="connsiteX18588" y="connsiteY18588"/>
                </a:cxn>
                <a:cxn ang="0">
                  <a:pos x="connsiteX18589" y="connsiteY18589"/>
                </a:cxn>
                <a:cxn ang="0">
                  <a:pos x="connsiteX18590" y="connsiteY18590"/>
                </a:cxn>
                <a:cxn ang="0">
                  <a:pos x="connsiteX18591" y="connsiteY18591"/>
                </a:cxn>
                <a:cxn ang="0">
                  <a:pos x="connsiteX18592" y="connsiteY18592"/>
                </a:cxn>
                <a:cxn ang="0">
                  <a:pos x="connsiteX18593" y="connsiteY18593"/>
                </a:cxn>
                <a:cxn ang="0">
                  <a:pos x="connsiteX18594" y="connsiteY18594"/>
                </a:cxn>
                <a:cxn ang="0">
                  <a:pos x="connsiteX18595" y="connsiteY18595"/>
                </a:cxn>
                <a:cxn ang="0">
                  <a:pos x="connsiteX18596" y="connsiteY18596"/>
                </a:cxn>
                <a:cxn ang="0">
                  <a:pos x="connsiteX18597" y="connsiteY18597"/>
                </a:cxn>
                <a:cxn ang="0">
                  <a:pos x="connsiteX18598" y="connsiteY18598"/>
                </a:cxn>
                <a:cxn ang="0">
                  <a:pos x="connsiteX18599" y="connsiteY18599"/>
                </a:cxn>
                <a:cxn ang="0">
                  <a:pos x="connsiteX18600" y="connsiteY18600"/>
                </a:cxn>
                <a:cxn ang="0">
                  <a:pos x="connsiteX18601" y="connsiteY18601"/>
                </a:cxn>
                <a:cxn ang="0">
                  <a:pos x="connsiteX18602" y="connsiteY18602"/>
                </a:cxn>
                <a:cxn ang="0">
                  <a:pos x="connsiteX18603" y="connsiteY18603"/>
                </a:cxn>
                <a:cxn ang="0">
                  <a:pos x="connsiteX18604" y="connsiteY18604"/>
                </a:cxn>
                <a:cxn ang="0">
                  <a:pos x="connsiteX18605" y="connsiteY18605"/>
                </a:cxn>
                <a:cxn ang="0">
                  <a:pos x="connsiteX18606" y="connsiteY18606"/>
                </a:cxn>
                <a:cxn ang="0">
                  <a:pos x="connsiteX18607" y="connsiteY18607"/>
                </a:cxn>
                <a:cxn ang="0">
                  <a:pos x="connsiteX18608" y="connsiteY18608"/>
                </a:cxn>
                <a:cxn ang="0">
                  <a:pos x="connsiteX18609" y="connsiteY18609"/>
                </a:cxn>
                <a:cxn ang="0">
                  <a:pos x="connsiteX18610" y="connsiteY18610"/>
                </a:cxn>
                <a:cxn ang="0">
                  <a:pos x="connsiteX18611" y="connsiteY18611"/>
                </a:cxn>
                <a:cxn ang="0">
                  <a:pos x="connsiteX18612" y="connsiteY18612"/>
                </a:cxn>
                <a:cxn ang="0">
                  <a:pos x="connsiteX18613" y="connsiteY18613"/>
                </a:cxn>
                <a:cxn ang="0">
                  <a:pos x="connsiteX18614" y="connsiteY18614"/>
                </a:cxn>
                <a:cxn ang="0">
                  <a:pos x="connsiteX18615" y="connsiteY18615"/>
                </a:cxn>
                <a:cxn ang="0">
                  <a:pos x="connsiteX18616" y="connsiteY18616"/>
                </a:cxn>
                <a:cxn ang="0">
                  <a:pos x="connsiteX18617" y="connsiteY18617"/>
                </a:cxn>
                <a:cxn ang="0">
                  <a:pos x="connsiteX18618" y="connsiteY18618"/>
                </a:cxn>
                <a:cxn ang="0">
                  <a:pos x="connsiteX18619" y="connsiteY18619"/>
                </a:cxn>
                <a:cxn ang="0">
                  <a:pos x="connsiteX18620" y="connsiteY18620"/>
                </a:cxn>
                <a:cxn ang="0">
                  <a:pos x="connsiteX18621" y="connsiteY18621"/>
                </a:cxn>
                <a:cxn ang="0">
                  <a:pos x="connsiteX18622" y="connsiteY18622"/>
                </a:cxn>
                <a:cxn ang="0">
                  <a:pos x="connsiteX18623" y="connsiteY18623"/>
                </a:cxn>
                <a:cxn ang="0">
                  <a:pos x="connsiteX18624" y="connsiteY18624"/>
                </a:cxn>
                <a:cxn ang="0">
                  <a:pos x="connsiteX18625" y="connsiteY18625"/>
                </a:cxn>
                <a:cxn ang="0">
                  <a:pos x="connsiteX18626" y="connsiteY18626"/>
                </a:cxn>
                <a:cxn ang="0">
                  <a:pos x="connsiteX18627" y="connsiteY18627"/>
                </a:cxn>
                <a:cxn ang="0">
                  <a:pos x="connsiteX18628" y="connsiteY18628"/>
                </a:cxn>
                <a:cxn ang="0">
                  <a:pos x="connsiteX18629" y="connsiteY18629"/>
                </a:cxn>
                <a:cxn ang="0">
                  <a:pos x="connsiteX18630" y="connsiteY18630"/>
                </a:cxn>
                <a:cxn ang="0">
                  <a:pos x="connsiteX18631" y="connsiteY18631"/>
                </a:cxn>
                <a:cxn ang="0">
                  <a:pos x="connsiteX18632" y="connsiteY18632"/>
                </a:cxn>
                <a:cxn ang="0">
                  <a:pos x="connsiteX18633" y="connsiteY18633"/>
                </a:cxn>
                <a:cxn ang="0">
                  <a:pos x="connsiteX18634" y="connsiteY18634"/>
                </a:cxn>
                <a:cxn ang="0">
                  <a:pos x="connsiteX18635" y="connsiteY18635"/>
                </a:cxn>
                <a:cxn ang="0">
                  <a:pos x="connsiteX18636" y="connsiteY18636"/>
                </a:cxn>
                <a:cxn ang="0">
                  <a:pos x="connsiteX18637" y="connsiteY18637"/>
                </a:cxn>
                <a:cxn ang="0">
                  <a:pos x="connsiteX18638" y="connsiteY18638"/>
                </a:cxn>
                <a:cxn ang="0">
                  <a:pos x="connsiteX18639" y="connsiteY18639"/>
                </a:cxn>
                <a:cxn ang="0">
                  <a:pos x="connsiteX18640" y="connsiteY18640"/>
                </a:cxn>
                <a:cxn ang="0">
                  <a:pos x="connsiteX18641" y="connsiteY18641"/>
                </a:cxn>
                <a:cxn ang="0">
                  <a:pos x="connsiteX18642" y="connsiteY18642"/>
                </a:cxn>
                <a:cxn ang="0">
                  <a:pos x="connsiteX18643" y="connsiteY18643"/>
                </a:cxn>
                <a:cxn ang="0">
                  <a:pos x="connsiteX18644" y="connsiteY18644"/>
                </a:cxn>
                <a:cxn ang="0">
                  <a:pos x="connsiteX18645" y="connsiteY18645"/>
                </a:cxn>
                <a:cxn ang="0">
                  <a:pos x="connsiteX18646" y="connsiteY18646"/>
                </a:cxn>
                <a:cxn ang="0">
                  <a:pos x="connsiteX18647" y="connsiteY18647"/>
                </a:cxn>
                <a:cxn ang="0">
                  <a:pos x="connsiteX18648" y="connsiteY18648"/>
                </a:cxn>
                <a:cxn ang="0">
                  <a:pos x="connsiteX18649" y="connsiteY18649"/>
                </a:cxn>
                <a:cxn ang="0">
                  <a:pos x="connsiteX18650" y="connsiteY18650"/>
                </a:cxn>
                <a:cxn ang="0">
                  <a:pos x="connsiteX18651" y="connsiteY18651"/>
                </a:cxn>
                <a:cxn ang="0">
                  <a:pos x="connsiteX18652" y="connsiteY18652"/>
                </a:cxn>
                <a:cxn ang="0">
                  <a:pos x="connsiteX18653" y="connsiteY18653"/>
                </a:cxn>
                <a:cxn ang="0">
                  <a:pos x="connsiteX18654" y="connsiteY18654"/>
                </a:cxn>
                <a:cxn ang="0">
                  <a:pos x="connsiteX18655" y="connsiteY18655"/>
                </a:cxn>
                <a:cxn ang="0">
                  <a:pos x="connsiteX18656" y="connsiteY18656"/>
                </a:cxn>
                <a:cxn ang="0">
                  <a:pos x="connsiteX18657" y="connsiteY18657"/>
                </a:cxn>
                <a:cxn ang="0">
                  <a:pos x="connsiteX18658" y="connsiteY18658"/>
                </a:cxn>
                <a:cxn ang="0">
                  <a:pos x="connsiteX18659" y="connsiteY18659"/>
                </a:cxn>
                <a:cxn ang="0">
                  <a:pos x="connsiteX18660" y="connsiteY18660"/>
                </a:cxn>
                <a:cxn ang="0">
                  <a:pos x="connsiteX18661" y="connsiteY18661"/>
                </a:cxn>
                <a:cxn ang="0">
                  <a:pos x="connsiteX18662" y="connsiteY18662"/>
                </a:cxn>
                <a:cxn ang="0">
                  <a:pos x="connsiteX18663" y="connsiteY18663"/>
                </a:cxn>
                <a:cxn ang="0">
                  <a:pos x="connsiteX18664" y="connsiteY18664"/>
                </a:cxn>
                <a:cxn ang="0">
                  <a:pos x="connsiteX18665" y="connsiteY18665"/>
                </a:cxn>
                <a:cxn ang="0">
                  <a:pos x="connsiteX18666" y="connsiteY18666"/>
                </a:cxn>
                <a:cxn ang="0">
                  <a:pos x="connsiteX18667" y="connsiteY18667"/>
                </a:cxn>
                <a:cxn ang="0">
                  <a:pos x="connsiteX18668" y="connsiteY18668"/>
                </a:cxn>
                <a:cxn ang="0">
                  <a:pos x="connsiteX18669" y="connsiteY18669"/>
                </a:cxn>
                <a:cxn ang="0">
                  <a:pos x="connsiteX18670" y="connsiteY18670"/>
                </a:cxn>
                <a:cxn ang="0">
                  <a:pos x="connsiteX18671" y="connsiteY18671"/>
                </a:cxn>
                <a:cxn ang="0">
                  <a:pos x="connsiteX18672" y="connsiteY18672"/>
                </a:cxn>
                <a:cxn ang="0">
                  <a:pos x="connsiteX18673" y="connsiteY18673"/>
                </a:cxn>
                <a:cxn ang="0">
                  <a:pos x="connsiteX18674" y="connsiteY18674"/>
                </a:cxn>
                <a:cxn ang="0">
                  <a:pos x="connsiteX18675" y="connsiteY18675"/>
                </a:cxn>
                <a:cxn ang="0">
                  <a:pos x="connsiteX18676" y="connsiteY18676"/>
                </a:cxn>
                <a:cxn ang="0">
                  <a:pos x="connsiteX18677" y="connsiteY18677"/>
                </a:cxn>
                <a:cxn ang="0">
                  <a:pos x="connsiteX18678" y="connsiteY18678"/>
                </a:cxn>
                <a:cxn ang="0">
                  <a:pos x="connsiteX18679" y="connsiteY18679"/>
                </a:cxn>
                <a:cxn ang="0">
                  <a:pos x="connsiteX18680" y="connsiteY18680"/>
                </a:cxn>
                <a:cxn ang="0">
                  <a:pos x="connsiteX18681" y="connsiteY18681"/>
                </a:cxn>
                <a:cxn ang="0">
                  <a:pos x="connsiteX18682" y="connsiteY18682"/>
                </a:cxn>
                <a:cxn ang="0">
                  <a:pos x="connsiteX18683" y="connsiteY18683"/>
                </a:cxn>
                <a:cxn ang="0">
                  <a:pos x="connsiteX18684" y="connsiteY18684"/>
                </a:cxn>
                <a:cxn ang="0">
                  <a:pos x="connsiteX18685" y="connsiteY18685"/>
                </a:cxn>
                <a:cxn ang="0">
                  <a:pos x="connsiteX18686" y="connsiteY18686"/>
                </a:cxn>
                <a:cxn ang="0">
                  <a:pos x="connsiteX18687" y="connsiteY18687"/>
                </a:cxn>
                <a:cxn ang="0">
                  <a:pos x="connsiteX18688" y="connsiteY18688"/>
                </a:cxn>
                <a:cxn ang="0">
                  <a:pos x="connsiteX18689" y="connsiteY18689"/>
                </a:cxn>
                <a:cxn ang="0">
                  <a:pos x="connsiteX18690" y="connsiteY18690"/>
                </a:cxn>
                <a:cxn ang="0">
                  <a:pos x="connsiteX18691" y="connsiteY18691"/>
                </a:cxn>
                <a:cxn ang="0">
                  <a:pos x="connsiteX18692" y="connsiteY18692"/>
                </a:cxn>
                <a:cxn ang="0">
                  <a:pos x="connsiteX18693" y="connsiteY18693"/>
                </a:cxn>
                <a:cxn ang="0">
                  <a:pos x="connsiteX18694" y="connsiteY18694"/>
                </a:cxn>
                <a:cxn ang="0">
                  <a:pos x="connsiteX18695" y="connsiteY18695"/>
                </a:cxn>
                <a:cxn ang="0">
                  <a:pos x="connsiteX18696" y="connsiteY18696"/>
                </a:cxn>
                <a:cxn ang="0">
                  <a:pos x="connsiteX18697" y="connsiteY18697"/>
                </a:cxn>
                <a:cxn ang="0">
                  <a:pos x="connsiteX18698" y="connsiteY18698"/>
                </a:cxn>
                <a:cxn ang="0">
                  <a:pos x="connsiteX18699" y="connsiteY18699"/>
                </a:cxn>
                <a:cxn ang="0">
                  <a:pos x="connsiteX18700" y="connsiteY18700"/>
                </a:cxn>
                <a:cxn ang="0">
                  <a:pos x="connsiteX18701" y="connsiteY18701"/>
                </a:cxn>
                <a:cxn ang="0">
                  <a:pos x="connsiteX18702" y="connsiteY18702"/>
                </a:cxn>
                <a:cxn ang="0">
                  <a:pos x="connsiteX18703" y="connsiteY18703"/>
                </a:cxn>
                <a:cxn ang="0">
                  <a:pos x="connsiteX18704" y="connsiteY18704"/>
                </a:cxn>
                <a:cxn ang="0">
                  <a:pos x="connsiteX18705" y="connsiteY18705"/>
                </a:cxn>
                <a:cxn ang="0">
                  <a:pos x="connsiteX18706" y="connsiteY18706"/>
                </a:cxn>
                <a:cxn ang="0">
                  <a:pos x="connsiteX18707" y="connsiteY18707"/>
                </a:cxn>
                <a:cxn ang="0">
                  <a:pos x="connsiteX18708" y="connsiteY18708"/>
                </a:cxn>
                <a:cxn ang="0">
                  <a:pos x="connsiteX18709" y="connsiteY18709"/>
                </a:cxn>
                <a:cxn ang="0">
                  <a:pos x="connsiteX18710" y="connsiteY18710"/>
                </a:cxn>
                <a:cxn ang="0">
                  <a:pos x="connsiteX18711" y="connsiteY18711"/>
                </a:cxn>
                <a:cxn ang="0">
                  <a:pos x="connsiteX18712" y="connsiteY18712"/>
                </a:cxn>
                <a:cxn ang="0">
                  <a:pos x="connsiteX18713" y="connsiteY18713"/>
                </a:cxn>
                <a:cxn ang="0">
                  <a:pos x="connsiteX18714" y="connsiteY18714"/>
                </a:cxn>
                <a:cxn ang="0">
                  <a:pos x="connsiteX18715" y="connsiteY18715"/>
                </a:cxn>
                <a:cxn ang="0">
                  <a:pos x="connsiteX18716" y="connsiteY18716"/>
                </a:cxn>
                <a:cxn ang="0">
                  <a:pos x="connsiteX18717" y="connsiteY18717"/>
                </a:cxn>
                <a:cxn ang="0">
                  <a:pos x="connsiteX18718" y="connsiteY18718"/>
                </a:cxn>
                <a:cxn ang="0">
                  <a:pos x="connsiteX18719" y="connsiteY18719"/>
                </a:cxn>
                <a:cxn ang="0">
                  <a:pos x="connsiteX18720" y="connsiteY18720"/>
                </a:cxn>
                <a:cxn ang="0">
                  <a:pos x="connsiteX18721" y="connsiteY18721"/>
                </a:cxn>
                <a:cxn ang="0">
                  <a:pos x="connsiteX18722" y="connsiteY18722"/>
                </a:cxn>
                <a:cxn ang="0">
                  <a:pos x="connsiteX18723" y="connsiteY18723"/>
                </a:cxn>
                <a:cxn ang="0">
                  <a:pos x="connsiteX18724" y="connsiteY18724"/>
                </a:cxn>
                <a:cxn ang="0">
                  <a:pos x="connsiteX18725" y="connsiteY18725"/>
                </a:cxn>
                <a:cxn ang="0">
                  <a:pos x="connsiteX18726" y="connsiteY18726"/>
                </a:cxn>
                <a:cxn ang="0">
                  <a:pos x="connsiteX18727" y="connsiteY18727"/>
                </a:cxn>
                <a:cxn ang="0">
                  <a:pos x="connsiteX18728" y="connsiteY18728"/>
                </a:cxn>
                <a:cxn ang="0">
                  <a:pos x="connsiteX18729" y="connsiteY18729"/>
                </a:cxn>
                <a:cxn ang="0">
                  <a:pos x="connsiteX18730" y="connsiteY18730"/>
                </a:cxn>
                <a:cxn ang="0">
                  <a:pos x="connsiteX18731" y="connsiteY18731"/>
                </a:cxn>
                <a:cxn ang="0">
                  <a:pos x="connsiteX18732" y="connsiteY18732"/>
                </a:cxn>
                <a:cxn ang="0">
                  <a:pos x="connsiteX18733" y="connsiteY18733"/>
                </a:cxn>
                <a:cxn ang="0">
                  <a:pos x="connsiteX18734" y="connsiteY18734"/>
                </a:cxn>
                <a:cxn ang="0">
                  <a:pos x="connsiteX18735" y="connsiteY18735"/>
                </a:cxn>
                <a:cxn ang="0">
                  <a:pos x="connsiteX18736" y="connsiteY18736"/>
                </a:cxn>
                <a:cxn ang="0">
                  <a:pos x="connsiteX18737" y="connsiteY18737"/>
                </a:cxn>
                <a:cxn ang="0">
                  <a:pos x="connsiteX18738" y="connsiteY18738"/>
                </a:cxn>
                <a:cxn ang="0">
                  <a:pos x="connsiteX18739" y="connsiteY18739"/>
                </a:cxn>
                <a:cxn ang="0">
                  <a:pos x="connsiteX18740" y="connsiteY18740"/>
                </a:cxn>
                <a:cxn ang="0">
                  <a:pos x="connsiteX18741" y="connsiteY18741"/>
                </a:cxn>
                <a:cxn ang="0">
                  <a:pos x="connsiteX18742" y="connsiteY18742"/>
                </a:cxn>
                <a:cxn ang="0">
                  <a:pos x="connsiteX18743" y="connsiteY18743"/>
                </a:cxn>
                <a:cxn ang="0">
                  <a:pos x="connsiteX18744" y="connsiteY18744"/>
                </a:cxn>
                <a:cxn ang="0">
                  <a:pos x="connsiteX18745" y="connsiteY18745"/>
                </a:cxn>
                <a:cxn ang="0">
                  <a:pos x="connsiteX18746" y="connsiteY18746"/>
                </a:cxn>
                <a:cxn ang="0">
                  <a:pos x="connsiteX18747" y="connsiteY18747"/>
                </a:cxn>
                <a:cxn ang="0">
                  <a:pos x="connsiteX18748" y="connsiteY18748"/>
                </a:cxn>
                <a:cxn ang="0">
                  <a:pos x="connsiteX18749" y="connsiteY18749"/>
                </a:cxn>
                <a:cxn ang="0">
                  <a:pos x="connsiteX18750" y="connsiteY18750"/>
                </a:cxn>
                <a:cxn ang="0">
                  <a:pos x="connsiteX18751" y="connsiteY18751"/>
                </a:cxn>
                <a:cxn ang="0">
                  <a:pos x="connsiteX18752" y="connsiteY18752"/>
                </a:cxn>
                <a:cxn ang="0">
                  <a:pos x="connsiteX18753" y="connsiteY18753"/>
                </a:cxn>
                <a:cxn ang="0">
                  <a:pos x="connsiteX18754" y="connsiteY18754"/>
                </a:cxn>
                <a:cxn ang="0">
                  <a:pos x="connsiteX18755" y="connsiteY18755"/>
                </a:cxn>
                <a:cxn ang="0">
                  <a:pos x="connsiteX18756" y="connsiteY18756"/>
                </a:cxn>
                <a:cxn ang="0">
                  <a:pos x="connsiteX18757" y="connsiteY18757"/>
                </a:cxn>
                <a:cxn ang="0">
                  <a:pos x="connsiteX18758" y="connsiteY18758"/>
                </a:cxn>
                <a:cxn ang="0">
                  <a:pos x="connsiteX18759" y="connsiteY18759"/>
                </a:cxn>
                <a:cxn ang="0">
                  <a:pos x="connsiteX18760" y="connsiteY18760"/>
                </a:cxn>
                <a:cxn ang="0">
                  <a:pos x="connsiteX18761" y="connsiteY18761"/>
                </a:cxn>
                <a:cxn ang="0">
                  <a:pos x="connsiteX18762" y="connsiteY18762"/>
                </a:cxn>
                <a:cxn ang="0">
                  <a:pos x="connsiteX18763" y="connsiteY18763"/>
                </a:cxn>
                <a:cxn ang="0">
                  <a:pos x="connsiteX18764" y="connsiteY18764"/>
                </a:cxn>
                <a:cxn ang="0">
                  <a:pos x="connsiteX18765" y="connsiteY18765"/>
                </a:cxn>
                <a:cxn ang="0">
                  <a:pos x="connsiteX18766" y="connsiteY18766"/>
                </a:cxn>
                <a:cxn ang="0">
                  <a:pos x="connsiteX18767" y="connsiteY18767"/>
                </a:cxn>
                <a:cxn ang="0">
                  <a:pos x="connsiteX18768" y="connsiteY18768"/>
                </a:cxn>
                <a:cxn ang="0">
                  <a:pos x="connsiteX18769" y="connsiteY18769"/>
                </a:cxn>
                <a:cxn ang="0">
                  <a:pos x="connsiteX18770" y="connsiteY18770"/>
                </a:cxn>
                <a:cxn ang="0">
                  <a:pos x="connsiteX18771" y="connsiteY18771"/>
                </a:cxn>
                <a:cxn ang="0">
                  <a:pos x="connsiteX18772" y="connsiteY18772"/>
                </a:cxn>
                <a:cxn ang="0">
                  <a:pos x="connsiteX18773" y="connsiteY18773"/>
                </a:cxn>
                <a:cxn ang="0">
                  <a:pos x="connsiteX18774" y="connsiteY18774"/>
                </a:cxn>
                <a:cxn ang="0">
                  <a:pos x="connsiteX18775" y="connsiteY18775"/>
                </a:cxn>
                <a:cxn ang="0">
                  <a:pos x="connsiteX18776" y="connsiteY18776"/>
                </a:cxn>
                <a:cxn ang="0">
                  <a:pos x="connsiteX18777" y="connsiteY18777"/>
                </a:cxn>
                <a:cxn ang="0">
                  <a:pos x="connsiteX18778" y="connsiteY18778"/>
                </a:cxn>
                <a:cxn ang="0">
                  <a:pos x="connsiteX18779" y="connsiteY18779"/>
                </a:cxn>
                <a:cxn ang="0">
                  <a:pos x="connsiteX18780" y="connsiteY18780"/>
                </a:cxn>
                <a:cxn ang="0">
                  <a:pos x="connsiteX18781" y="connsiteY18781"/>
                </a:cxn>
                <a:cxn ang="0">
                  <a:pos x="connsiteX18782" y="connsiteY18782"/>
                </a:cxn>
                <a:cxn ang="0">
                  <a:pos x="connsiteX18783" y="connsiteY18783"/>
                </a:cxn>
                <a:cxn ang="0">
                  <a:pos x="connsiteX18784" y="connsiteY18784"/>
                </a:cxn>
                <a:cxn ang="0">
                  <a:pos x="connsiteX18785" y="connsiteY18785"/>
                </a:cxn>
                <a:cxn ang="0">
                  <a:pos x="connsiteX18786" y="connsiteY18786"/>
                </a:cxn>
                <a:cxn ang="0">
                  <a:pos x="connsiteX18787" y="connsiteY18787"/>
                </a:cxn>
                <a:cxn ang="0">
                  <a:pos x="connsiteX18788" y="connsiteY18788"/>
                </a:cxn>
                <a:cxn ang="0">
                  <a:pos x="connsiteX18789" y="connsiteY18789"/>
                </a:cxn>
                <a:cxn ang="0">
                  <a:pos x="connsiteX18790" y="connsiteY18790"/>
                </a:cxn>
                <a:cxn ang="0">
                  <a:pos x="connsiteX18791" y="connsiteY18791"/>
                </a:cxn>
                <a:cxn ang="0">
                  <a:pos x="connsiteX18792" y="connsiteY18792"/>
                </a:cxn>
                <a:cxn ang="0">
                  <a:pos x="connsiteX18793" y="connsiteY18793"/>
                </a:cxn>
                <a:cxn ang="0">
                  <a:pos x="connsiteX18794" y="connsiteY18794"/>
                </a:cxn>
                <a:cxn ang="0">
                  <a:pos x="connsiteX18795" y="connsiteY18795"/>
                </a:cxn>
                <a:cxn ang="0">
                  <a:pos x="connsiteX18796" y="connsiteY18796"/>
                </a:cxn>
                <a:cxn ang="0">
                  <a:pos x="connsiteX18797" y="connsiteY18797"/>
                </a:cxn>
                <a:cxn ang="0">
                  <a:pos x="connsiteX18798" y="connsiteY18798"/>
                </a:cxn>
                <a:cxn ang="0">
                  <a:pos x="connsiteX18799" y="connsiteY18799"/>
                </a:cxn>
                <a:cxn ang="0">
                  <a:pos x="connsiteX18800" y="connsiteY18800"/>
                </a:cxn>
                <a:cxn ang="0">
                  <a:pos x="connsiteX18801" y="connsiteY18801"/>
                </a:cxn>
                <a:cxn ang="0">
                  <a:pos x="connsiteX18802" y="connsiteY18802"/>
                </a:cxn>
                <a:cxn ang="0">
                  <a:pos x="connsiteX18803" y="connsiteY18803"/>
                </a:cxn>
                <a:cxn ang="0">
                  <a:pos x="connsiteX18804" y="connsiteY18804"/>
                </a:cxn>
                <a:cxn ang="0">
                  <a:pos x="connsiteX18805" y="connsiteY18805"/>
                </a:cxn>
                <a:cxn ang="0">
                  <a:pos x="connsiteX18806" y="connsiteY18806"/>
                </a:cxn>
                <a:cxn ang="0">
                  <a:pos x="connsiteX18807" y="connsiteY18807"/>
                </a:cxn>
                <a:cxn ang="0">
                  <a:pos x="connsiteX18808" y="connsiteY18808"/>
                </a:cxn>
                <a:cxn ang="0">
                  <a:pos x="connsiteX18809" y="connsiteY18809"/>
                </a:cxn>
                <a:cxn ang="0">
                  <a:pos x="connsiteX18810" y="connsiteY18810"/>
                </a:cxn>
                <a:cxn ang="0">
                  <a:pos x="connsiteX18811" y="connsiteY18811"/>
                </a:cxn>
                <a:cxn ang="0">
                  <a:pos x="connsiteX18812" y="connsiteY18812"/>
                </a:cxn>
                <a:cxn ang="0">
                  <a:pos x="connsiteX18813" y="connsiteY18813"/>
                </a:cxn>
                <a:cxn ang="0">
                  <a:pos x="connsiteX18814" y="connsiteY18814"/>
                </a:cxn>
                <a:cxn ang="0">
                  <a:pos x="connsiteX18815" y="connsiteY18815"/>
                </a:cxn>
                <a:cxn ang="0">
                  <a:pos x="connsiteX18816" y="connsiteY18816"/>
                </a:cxn>
                <a:cxn ang="0">
                  <a:pos x="connsiteX18817" y="connsiteY18817"/>
                </a:cxn>
                <a:cxn ang="0">
                  <a:pos x="connsiteX18818" y="connsiteY18818"/>
                </a:cxn>
                <a:cxn ang="0">
                  <a:pos x="connsiteX18819" y="connsiteY18819"/>
                </a:cxn>
                <a:cxn ang="0">
                  <a:pos x="connsiteX18820" y="connsiteY18820"/>
                </a:cxn>
                <a:cxn ang="0">
                  <a:pos x="connsiteX18821" y="connsiteY18821"/>
                </a:cxn>
                <a:cxn ang="0">
                  <a:pos x="connsiteX18822" y="connsiteY18822"/>
                </a:cxn>
                <a:cxn ang="0">
                  <a:pos x="connsiteX18823" y="connsiteY18823"/>
                </a:cxn>
                <a:cxn ang="0">
                  <a:pos x="connsiteX18824" y="connsiteY18824"/>
                </a:cxn>
                <a:cxn ang="0">
                  <a:pos x="connsiteX18825" y="connsiteY18825"/>
                </a:cxn>
                <a:cxn ang="0">
                  <a:pos x="connsiteX18826" y="connsiteY18826"/>
                </a:cxn>
                <a:cxn ang="0">
                  <a:pos x="connsiteX18827" y="connsiteY18827"/>
                </a:cxn>
                <a:cxn ang="0">
                  <a:pos x="connsiteX18828" y="connsiteY18828"/>
                </a:cxn>
                <a:cxn ang="0">
                  <a:pos x="connsiteX18829" y="connsiteY18829"/>
                </a:cxn>
                <a:cxn ang="0">
                  <a:pos x="connsiteX18830" y="connsiteY18830"/>
                </a:cxn>
                <a:cxn ang="0">
                  <a:pos x="connsiteX18831" y="connsiteY18831"/>
                </a:cxn>
                <a:cxn ang="0">
                  <a:pos x="connsiteX18832" y="connsiteY18832"/>
                </a:cxn>
                <a:cxn ang="0">
                  <a:pos x="connsiteX18833" y="connsiteY18833"/>
                </a:cxn>
                <a:cxn ang="0">
                  <a:pos x="connsiteX18834" y="connsiteY18834"/>
                </a:cxn>
                <a:cxn ang="0">
                  <a:pos x="connsiteX18835" y="connsiteY18835"/>
                </a:cxn>
                <a:cxn ang="0">
                  <a:pos x="connsiteX18836" y="connsiteY18836"/>
                </a:cxn>
                <a:cxn ang="0">
                  <a:pos x="connsiteX18837" y="connsiteY18837"/>
                </a:cxn>
                <a:cxn ang="0">
                  <a:pos x="connsiteX18838" y="connsiteY18838"/>
                </a:cxn>
                <a:cxn ang="0">
                  <a:pos x="connsiteX18839" y="connsiteY18839"/>
                </a:cxn>
                <a:cxn ang="0">
                  <a:pos x="connsiteX18840" y="connsiteY18840"/>
                </a:cxn>
                <a:cxn ang="0">
                  <a:pos x="connsiteX18841" y="connsiteY18841"/>
                </a:cxn>
                <a:cxn ang="0">
                  <a:pos x="connsiteX18842" y="connsiteY18842"/>
                </a:cxn>
                <a:cxn ang="0">
                  <a:pos x="connsiteX18843" y="connsiteY18843"/>
                </a:cxn>
                <a:cxn ang="0">
                  <a:pos x="connsiteX18844" y="connsiteY18844"/>
                </a:cxn>
                <a:cxn ang="0">
                  <a:pos x="connsiteX18845" y="connsiteY18845"/>
                </a:cxn>
                <a:cxn ang="0">
                  <a:pos x="connsiteX18846" y="connsiteY18846"/>
                </a:cxn>
                <a:cxn ang="0">
                  <a:pos x="connsiteX18847" y="connsiteY18847"/>
                </a:cxn>
                <a:cxn ang="0">
                  <a:pos x="connsiteX18848" y="connsiteY18848"/>
                </a:cxn>
                <a:cxn ang="0">
                  <a:pos x="connsiteX18849" y="connsiteY18849"/>
                </a:cxn>
                <a:cxn ang="0">
                  <a:pos x="connsiteX18850" y="connsiteY18850"/>
                </a:cxn>
                <a:cxn ang="0">
                  <a:pos x="connsiteX18851" y="connsiteY18851"/>
                </a:cxn>
                <a:cxn ang="0">
                  <a:pos x="connsiteX18852" y="connsiteY18852"/>
                </a:cxn>
                <a:cxn ang="0">
                  <a:pos x="connsiteX18853" y="connsiteY18853"/>
                </a:cxn>
                <a:cxn ang="0">
                  <a:pos x="connsiteX18854" y="connsiteY18854"/>
                </a:cxn>
                <a:cxn ang="0">
                  <a:pos x="connsiteX18855" y="connsiteY18855"/>
                </a:cxn>
                <a:cxn ang="0">
                  <a:pos x="connsiteX18856" y="connsiteY18856"/>
                </a:cxn>
                <a:cxn ang="0">
                  <a:pos x="connsiteX18857" y="connsiteY18857"/>
                </a:cxn>
                <a:cxn ang="0">
                  <a:pos x="connsiteX18858" y="connsiteY18858"/>
                </a:cxn>
                <a:cxn ang="0">
                  <a:pos x="connsiteX18859" y="connsiteY18859"/>
                </a:cxn>
                <a:cxn ang="0">
                  <a:pos x="connsiteX18860" y="connsiteY18860"/>
                </a:cxn>
                <a:cxn ang="0">
                  <a:pos x="connsiteX18861" y="connsiteY18861"/>
                </a:cxn>
                <a:cxn ang="0">
                  <a:pos x="connsiteX18862" y="connsiteY18862"/>
                </a:cxn>
                <a:cxn ang="0">
                  <a:pos x="connsiteX18863" y="connsiteY18863"/>
                </a:cxn>
                <a:cxn ang="0">
                  <a:pos x="connsiteX18864" y="connsiteY18864"/>
                </a:cxn>
                <a:cxn ang="0">
                  <a:pos x="connsiteX18865" y="connsiteY18865"/>
                </a:cxn>
                <a:cxn ang="0">
                  <a:pos x="connsiteX18866" y="connsiteY18866"/>
                </a:cxn>
                <a:cxn ang="0">
                  <a:pos x="connsiteX18867" y="connsiteY18867"/>
                </a:cxn>
                <a:cxn ang="0">
                  <a:pos x="connsiteX18868" y="connsiteY18868"/>
                </a:cxn>
                <a:cxn ang="0">
                  <a:pos x="connsiteX18869" y="connsiteY18869"/>
                </a:cxn>
                <a:cxn ang="0">
                  <a:pos x="connsiteX18870" y="connsiteY18870"/>
                </a:cxn>
                <a:cxn ang="0">
                  <a:pos x="connsiteX18871" y="connsiteY18871"/>
                </a:cxn>
                <a:cxn ang="0">
                  <a:pos x="connsiteX18872" y="connsiteY18872"/>
                </a:cxn>
                <a:cxn ang="0">
                  <a:pos x="connsiteX18873" y="connsiteY18873"/>
                </a:cxn>
                <a:cxn ang="0">
                  <a:pos x="connsiteX18874" y="connsiteY18874"/>
                </a:cxn>
                <a:cxn ang="0">
                  <a:pos x="connsiteX18875" y="connsiteY18875"/>
                </a:cxn>
                <a:cxn ang="0">
                  <a:pos x="connsiteX18876" y="connsiteY18876"/>
                </a:cxn>
                <a:cxn ang="0">
                  <a:pos x="connsiteX18877" y="connsiteY18877"/>
                </a:cxn>
                <a:cxn ang="0">
                  <a:pos x="connsiteX18878" y="connsiteY18878"/>
                </a:cxn>
                <a:cxn ang="0">
                  <a:pos x="connsiteX18879" y="connsiteY18879"/>
                </a:cxn>
                <a:cxn ang="0">
                  <a:pos x="connsiteX18880" y="connsiteY18880"/>
                </a:cxn>
                <a:cxn ang="0">
                  <a:pos x="connsiteX18881" y="connsiteY18881"/>
                </a:cxn>
                <a:cxn ang="0">
                  <a:pos x="connsiteX18882" y="connsiteY18882"/>
                </a:cxn>
                <a:cxn ang="0">
                  <a:pos x="connsiteX18883" y="connsiteY18883"/>
                </a:cxn>
                <a:cxn ang="0">
                  <a:pos x="connsiteX18884" y="connsiteY18884"/>
                </a:cxn>
                <a:cxn ang="0">
                  <a:pos x="connsiteX18885" y="connsiteY18885"/>
                </a:cxn>
                <a:cxn ang="0">
                  <a:pos x="connsiteX18886" y="connsiteY18886"/>
                </a:cxn>
                <a:cxn ang="0">
                  <a:pos x="connsiteX18887" y="connsiteY18887"/>
                </a:cxn>
                <a:cxn ang="0">
                  <a:pos x="connsiteX18888" y="connsiteY18888"/>
                </a:cxn>
                <a:cxn ang="0">
                  <a:pos x="connsiteX18889" y="connsiteY18889"/>
                </a:cxn>
                <a:cxn ang="0">
                  <a:pos x="connsiteX18890" y="connsiteY18890"/>
                </a:cxn>
                <a:cxn ang="0">
                  <a:pos x="connsiteX18891" y="connsiteY18891"/>
                </a:cxn>
                <a:cxn ang="0">
                  <a:pos x="connsiteX18892" y="connsiteY18892"/>
                </a:cxn>
                <a:cxn ang="0">
                  <a:pos x="connsiteX18893" y="connsiteY18893"/>
                </a:cxn>
                <a:cxn ang="0">
                  <a:pos x="connsiteX18894" y="connsiteY18894"/>
                </a:cxn>
                <a:cxn ang="0">
                  <a:pos x="connsiteX18895" y="connsiteY18895"/>
                </a:cxn>
                <a:cxn ang="0">
                  <a:pos x="connsiteX18896" y="connsiteY18896"/>
                </a:cxn>
                <a:cxn ang="0">
                  <a:pos x="connsiteX18897" y="connsiteY18897"/>
                </a:cxn>
                <a:cxn ang="0">
                  <a:pos x="connsiteX18898" y="connsiteY18898"/>
                </a:cxn>
                <a:cxn ang="0">
                  <a:pos x="connsiteX18899" y="connsiteY18899"/>
                </a:cxn>
                <a:cxn ang="0">
                  <a:pos x="connsiteX18900" y="connsiteY18900"/>
                </a:cxn>
                <a:cxn ang="0">
                  <a:pos x="connsiteX18901" y="connsiteY18901"/>
                </a:cxn>
                <a:cxn ang="0">
                  <a:pos x="connsiteX18902" y="connsiteY18902"/>
                </a:cxn>
                <a:cxn ang="0">
                  <a:pos x="connsiteX18903" y="connsiteY18903"/>
                </a:cxn>
                <a:cxn ang="0">
                  <a:pos x="connsiteX18904" y="connsiteY18904"/>
                </a:cxn>
                <a:cxn ang="0">
                  <a:pos x="connsiteX18905" y="connsiteY18905"/>
                </a:cxn>
                <a:cxn ang="0">
                  <a:pos x="connsiteX18906" y="connsiteY18906"/>
                </a:cxn>
                <a:cxn ang="0">
                  <a:pos x="connsiteX18907" y="connsiteY18907"/>
                </a:cxn>
                <a:cxn ang="0">
                  <a:pos x="connsiteX18908" y="connsiteY18908"/>
                </a:cxn>
                <a:cxn ang="0">
                  <a:pos x="connsiteX18909" y="connsiteY18909"/>
                </a:cxn>
                <a:cxn ang="0">
                  <a:pos x="connsiteX18910" y="connsiteY18910"/>
                </a:cxn>
                <a:cxn ang="0">
                  <a:pos x="connsiteX18911" y="connsiteY18911"/>
                </a:cxn>
                <a:cxn ang="0">
                  <a:pos x="connsiteX18912" y="connsiteY18912"/>
                </a:cxn>
                <a:cxn ang="0">
                  <a:pos x="connsiteX18913" y="connsiteY18913"/>
                </a:cxn>
                <a:cxn ang="0">
                  <a:pos x="connsiteX18914" y="connsiteY18914"/>
                </a:cxn>
                <a:cxn ang="0">
                  <a:pos x="connsiteX18915" y="connsiteY18915"/>
                </a:cxn>
                <a:cxn ang="0">
                  <a:pos x="connsiteX18916" y="connsiteY18916"/>
                </a:cxn>
                <a:cxn ang="0">
                  <a:pos x="connsiteX18917" y="connsiteY18917"/>
                </a:cxn>
                <a:cxn ang="0">
                  <a:pos x="connsiteX18918" y="connsiteY18918"/>
                </a:cxn>
                <a:cxn ang="0">
                  <a:pos x="connsiteX18919" y="connsiteY18919"/>
                </a:cxn>
                <a:cxn ang="0">
                  <a:pos x="connsiteX18920" y="connsiteY18920"/>
                </a:cxn>
                <a:cxn ang="0">
                  <a:pos x="connsiteX18921" y="connsiteY18921"/>
                </a:cxn>
                <a:cxn ang="0">
                  <a:pos x="connsiteX18922" y="connsiteY18922"/>
                </a:cxn>
                <a:cxn ang="0">
                  <a:pos x="connsiteX18923" y="connsiteY18923"/>
                </a:cxn>
                <a:cxn ang="0">
                  <a:pos x="connsiteX18924" y="connsiteY18924"/>
                </a:cxn>
                <a:cxn ang="0">
                  <a:pos x="connsiteX18925" y="connsiteY18925"/>
                </a:cxn>
                <a:cxn ang="0">
                  <a:pos x="connsiteX18926" y="connsiteY18926"/>
                </a:cxn>
                <a:cxn ang="0">
                  <a:pos x="connsiteX18927" y="connsiteY18927"/>
                </a:cxn>
                <a:cxn ang="0">
                  <a:pos x="connsiteX18928" y="connsiteY18928"/>
                </a:cxn>
                <a:cxn ang="0">
                  <a:pos x="connsiteX18929" y="connsiteY18929"/>
                </a:cxn>
                <a:cxn ang="0">
                  <a:pos x="connsiteX18930" y="connsiteY18930"/>
                </a:cxn>
                <a:cxn ang="0">
                  <a:pos x="connsiteX18931" y="connsiteY18931"/>
                </a:cxn>
                <a:cxn ang="0">
                  <a:pos x="connsiteX18932" y="connsiteY18932"/>
                </a:cxn>
                <a:cxn ang="0">
                  <a:pos x="connsiteX18933" y="connsiteY18933"/>
                </a:cxn>
                <a:cxn ang="0">
                  <a:pos x="connsiteX18934" y="connsiteY18934"/>
                </a:cxn>
                <a:cxn ang="0">
                  <a:pos x="connsiteX18935" y="connsiteY18935"/>
                </a:cxn>
                <a:cxn ang="0">
                  <a:pos x="connsiteX18936" y="connsiteY18936"/>
                </a:cxn>
                <a:cxn ang="0">
                  <a:pos x="connsiteX18937" y="connsiteY18937"/>
                </a:cxn>
                <a:cxn ang="0">
                  <a:pos x="connsiteX18938" y="connsiteY18938"/>
                </a:cxn>
                <a:cxn ang="0">
                  <a:pos x="connsiteX18939" y="connsiteY18939"/>
                </a:cxn>
                <a:cxn ang="0">
                  <a:pos x="connsiteX18940" y="connsiteY18940"/>
                </a:cxn>
                <a:cxn ang="0">
                  <a:pos x="connsiteX18941" y="connsiteY18941"/>
                </a:cxn>
                <a:cxn ang="0">
                  <a:pos x="connsiteX18942" y="connsiteY18942"/>
                </a:cxn>
                <a:cxn ang="0">
                  <a:pos x="connsiteX18943" y="connsiteY18943"/>
                </a:cxn>
                <a:cxn ang="0">
                  <a:pos x="connsiteX18944" y="connsiteY18944"/>
                </a:cxn>
                <a:cxn ang="0">
                  <a:pos x="connsiteX18945" y="connsiteY18945"/>
                </a:cxn>
                <a:cxn ang="0">
                  <a:pos x="connsiteX18946" y="connsiteY18946"/>
                </a:cxn>
                <a:cxn ang="0">
                  <a:pos x="connsiteX18947" y="connsiteY18947"/>
                </a:cxn>
                <a:cxn ang="0">
                  <a:pos x="connsiteX18948" y="connsiteY18948"/>
                </a:cxn>
                <a:cxn ang="0">
                  <a:pos x="connsiteX18949" y="connsiteY18949"/>
                </a:cxn>
                <a:cxn ang="0">
                  <a:pos x="connsiteX18950" y="connsiteY18950"/>
                </a:cxn>
                <a:cxn ang="0">
                  <a:pos x="connsiteX18951" y="connsiteY18951"/>
                </a:cxn>
                <a:cxn ang="0">
                  <a:pos x="connsiteX18952" y="connsiteY18952"/>
                </a:cxn>
                <a:cxn ang="0">
                  <a:pos x="connsiteX18953" y="connsiteY18953"/>
                </a:cxn>
                <a:cxn ang="0">
                  <a:pos x="connsiteX18954" y="connsiteY18954"/>
                </a:cxn>
                <a:cxn ang="0">
                  <a:pos x="connsiteX18955" y="connsiteY18955"/>
                </a:cxn>
                <a:cxn ang="0">
                  <a:pos x="connsiteX18956" y="connsiteY18956"/>
                </a:cxn>
                <a:cxn ang="0">
                  <a:pos x="connsiteX18957" y="connsiteY18957"/>
                </a:cxn>
                <a:cxn ang="0">
                  <a:pos x="connsiteX18958" y="connsiteY18958"/>
                </a:cxn>
                <a:cxn ang="0">
                  <a:pos x="connsiteX18959" y="connsiteY18959"/>
                </a:cxn>
                <a:cxn ang="0">
                  <a:pos x="connsiteX18960" y="connsiteY18960"/>
                </a:cxn>
                <a:cxn ang="0">
                  <a:pos x="connsiteX18961" y="connsiteY18961"/>
                </a:cxn>
                <a:cxn ang="0">
                  <a:pos x="connsiteX18962" y="connsiteY18962"/>
                </a:cxn>
                <a:cxn ang="0">
                  <a:pos x="connsiteX18963" y="connsiteY18963"/>
                </a:cxn>
                <a:cxn ang="0">
                  <a:pos x="connsiteX18964" y="connsiteY18964"/>
                </a:cxn>
                <a:cxn ang="0">
                  <a:pos x="connsiteX18965" y="connsiteY18965"/>
                </a:cxn>
                <a:cxn ang="0">
                  <a:pos x="connsiteX18966" y="connsiteY18966"/>
                </a:cxn>
                <a:cxn ang="0">
                  <a:pos x="connsiteX18967" y="connsiteY18967"/>
                </a:cxn>
                <a:cxn ang="0">
                  <a:pos x="connsiteX18968" y="connsiteY18968"/>
                </a:cxn>
                <a:cxn ang="0">
                  <a:pos x="connsiteX18969" y="connsiteY18969"/>
                </a:cxn>
                <a:cxn ang="0">
                  <a:pos x="connsiteX18970" y="connsiteY18970"/>
                </a:cxn>
                <a:cxn ang="0">
                  <a:pos x="connsiteX18971" y="connsiteY18971"/>
                </a:cxn>
                <a:cxn ang="0">
                  <a:pos x="connsiteX18972" y="connsiteY18972"/>
                </a:cxn>
                <a:cxn ang="0">
                  <a:pos x="connsiteX18973" y="connsiteY18973"/>
                </a:cxn>
                <a:cxn ang="0">
                  <a:pos x="connsiteX18974" y="connsiteY18974"/>
                </a:cxn>
                <a:cxn ang="0">
                  <a:pos x="connsiteX18975" y="connsiteY18975"/>
                </a:cxn>
                <a:cxn ang="0">
                  <a:pos x="connsiteX18976" y="connsiteY18976"/>
                </a:cxn>
                <a:cxn ang="0">
                  <a:pos x="connsiteX18977" y="connsiteY18977"/>
                </a:cxn>
                <a:cxn ang="0">
                  <a:pos x="connsiteX18978" y="connsiteY18978"/>
                </a:cxn>
                <a:cxn ang="0">
                  <a:pos x="connsiteX18979" y="connsiteY18979"/>
                </a:cxn>
                <a:cxn ang="0">
                  <a:pos x="connsiteX18980" y="connsiteY18980"/>
                </a:cxn>
                <a:cxn ang="0">
                  <a:pos x="connsiteX18981" y="connsiteY18981"/>
                </a:cxn>
                <a:cxn ang="0">
                  <a:pos x="connsiteX18982" y="connsiteY18982"/>
                </a:cxn>
                <a:cxn ang="0">
                  <a:pos x="connsiteX18983" y="connsiteY18983"/>
                </a:cxn>
                <a:cxn ang="0">
                  <a:pos x="connsiteX18984" y="connsiteY18984"/>
                </a:cxn>
                <a:cxn ang="0">
                  <a:pos x="connsiteX18985" y="connsiteY18985"/>
                </a:cxn>
                <a:cxn ang="0">
                  <a:pos x="connsiteX18986" y="connsiteY18986"/>
                </a:cxn>
                <a:cxn ang="0">
                  <a:pos x="connsiteX18987" y="connsiteY18987"/>
                </a:cxn>
                <a:cxn ang="0">
                  <a:pos x="connsiteX18988" y="connsiteY18988"/>
                </a:cxn>
                <a:cxn ang="0">
                  <a:pos x="connsiteX18989" y="connsiteY18989"/>
                </a:cxn>
                <a:cxn ang="0">
                  <a:pos x="connsiteX18990" y="connsiteY18990"/>
                </a:cxn>
                <a:cxn ang="0">
                  <a:pos x="connsiteX18991" y="connsiteY18991"/>
                </a:cxn>
                <a:cxn ang="0">
                  <a:pos x="connsiteX18992" y="connsiteY18992"/>
                </a:cxn>
                <a:cxn ang="0">
                  <a:pos x="connsiteX18993" y="connsiteY18993"/>
                </a:cxn>
                <a:cxn ang="0">
                  <a:pos x="connsiteX18994" y="connsiteY18994"/>
                </a:cxn>
                <a:cxn ang="0">
                  <a:pos x="connsiteX18995" y="connsiteY18995"/>
                </a:cxn>
                <a:cxn ang="0">
                  <a:pos x="connsiteX18996" y="connsiteY18996"/>
                </a:cxn>
                <a:cxn ang="0">
                  <a:pos x="connsiteX18997" y="connsiteY18997"/>
                </a:cxn>
                <a:cxn ang="0">
                  <a:pos x="connsiteX18998" y="connsiteY18998"/>
                </a:cxn>
                <a:cxn ang="0">
                  <a:pos x="connsiteX18999" y="connsiteY18999"/>
                </a:cxn>
                <a:cxn ang="0">
                  <a:pos x="connsiteX19000" y="connsiteY19000"/>
                </a:cxn>
                <a:cxn ang="0">
                  <a:pos x="connsiteX19001" y="connsiteY19001"/>
                </a:cxn>
                <a:cxn ang="0">
                  <a:pos x="connsiteX19002" y="connsiteY19002"/>
                </a:cxn>
                <a:cxn ang="0">
                  <a:pos x="connsiteX19003" y="connsiteY19003"/>
                </a:cxn>
                <a:cxn ang="0">
                  <a:pos x="connsiteX19004" y="connsiteY19004"/>
                </a:cxn>
                <a:cxn ang="0">
                  <a:pos x="connsiteX19005" y="connsiteY19005"/>
                </a:cxn>
                <a:cxn ang="0">
                  <a:pos x="connsiteX19006" y="connsiteY19006"/>
                </a:cxn>
                <a:cxn ang="0">
                  <a:pos x="connsiteX19007" y="connsiteY19007"/>
                </a:cxn>
                <a:cxn ang="0">
                  <a:pos x="connsiteX19008" y="connsiteY19008"/>
                </a:cxn>
                <a:cxn ang="0">
                  <a:pos x="connsiteX19009" y="connsiteY19009"/>
                </a:cxn>
                <a:cxn ang="0">
                  <a:pos x="connsiteX19010" y="connsiteY19010"/>
                </a:cxn>
                <a:cxn ang="0">
                  <a:pos x="connsiteX19011" y="connsiteY19011"/>
                </a:cxn>
                <a:cxn ang="0">
                  <a:pos x="connsiteX19012" y="connsiteY19012"/>
                </a:cxn>
                <a:cxn ang="0">
                  <a:pos x="connsiteX19013" y="connsiteY19013"/>
                </a:cxn>
                <a:cxn ang="0">
                  <a:pos x="connsiteX19014" y="connsiteY19014"/>
                </a:cxn>
                <a:cxn ang="0">
                  <a:pos x="connsiteX19015" y="connsiteY19015"/>
                </a:cxn>
                <a:cxn ang="0">
                  <a:pos x="connsiteX19016" y="connsiteY19016"/>
                </a:cxn>
                <a:cxn ang="0">
                  <a:pos x="connsiteX19017" y="connsiteY19017"/>
                </a:cxn>
                <a:cxn ang="0">
                  <a:pos x="connsiteX19018" y="connsiteY19018"/>
                </a:cxn>
                <a:cxn ang="0">
                  <a:pos x="connsiteX19019" y="connsiteY19019"/>
                </a:cxn>
                <a:cxn ang="0">
                  <a:pos x="connsiteX19020" y="connsiteY19020"/>
                </a:cxn>
                <a:cxn ang="0">
                  <a:pos x="connsiteX19021" y="connsiteY19021"/>
                </a:cxn>
                <a:cxn ang="0">
                  <a:pos x="connsiteX19022" y="connsiteY19022"/>
                </a:cxn>
                <a:cxn ang="0">
                  <a:pos x="connsiteX19023" y="connsiteY19023"/>
                </a:cxn>
                <a:cxn ang="0">
                  <a:pos x="connsiteX19024" y="connsiteY19024"/>
                </a:cxn>
                <a:cxn ang="0">
                  <a:pos x="connsiteX19025" y="connsiteY19025"/>
                </a:cxn>
                <a:cxn ang="0">
                  <a:pos x="connsiteX19026" y="connsiteY19026"/>
                </a:cxn>
                <a:cxn ang="0">
                  <a:pos x="connsiteX19027" y="connsiteY19027"/>
                </a:cxn>
                <a:cxn ang="0">
                  <a:pos x="connsiteX19028" y="connsiteY19028"/>
                </a:cxn>
                <a:cxn ang="0">
                  <a:pos x="connsiteX19029" y="connsiteY19029"/>
                </a:cxn>
                <a:cxn ang="0">
                  <a:pos x="connsiteX19030" y="connsiteY19030"/>
                </a:cxn>
                <a:cxn ang="0">
                  <a:pos x="connsiteX19031" y="connsiteY19031"/>
                </a:cxn>
                <a:cxn ang="0">
                  <a:pos x="connsiteX19032" y="connsiteY19032"/>
                </a:cxn>
                <a:cxn ang="0">
                  <a:pos x="connsiteX19033" y="connsiteY19033"/>
                </a:cxn>
                <a:cxn ang="0">
                  <a:pos x="connsiteX19034" y="connsiteY19034"/>
                </a:cxn>
                <a:cxn ang="0">
                  <a:pos x="connsiteX19035" y="connsiteY19035"/>
                </a:cxn>
                <a:cxn ang="0">
                  <a:pos x="connsiteX19036" y="connsiteY19036"/>
                </a:cxn>
                <a:cxn ang="0">
                  <a:pos x="connsiteX19037" y="connsiteY19037"/>
                </a:cxn>
                <a:cxn ang="0">
                  <a:pos x="connsiteX19038" y="connsiteY19038"/>
                </a:cxn>
                <a:cxn ang="0">
                  <a:pos x="connsiteX19039" y="connsiteY19039"/>
                </a:cxn>
                <a:cxn ang="0">
                  <a:pos x="connsiteX19040" y="connsiteY19040"/>
                </a:cxn>
                <a:cxn ang="0">
                  <a:pos x="connsiteX19041" y="connsiteY19041"/>
                </a:cxn>
                <a:cxn ang="0">
                  <a:pos x="connsiteX19042" y="connsiteY19042"/>
                </a:cxn>
                <a:cxn ang="0">
                  <a:pos x="connsiteX19043" y="connsiteY19043"/>
                </a:cxn>
                <a:cxn ang="0">
                  <a:pos x="connsiteX19044" y="connsiteY19044"/>
                </a:cxn>
                <a:cxn ang="0">
                  <a:pos x="connsiteX19045" y="connsiteY19045"/>
                </a:cxn>
                <a:cxn ang="0">
                  <a:pos x="connsiteX19046" y="connsiteY19046"/>
                </a:cxn>
                <a:cxn ang="0">
                  <a:pos x="connsiteX19047" y="connsiteY19047"/>
                </a:cxn>
                <a:cxn ang="0">
                  <a:pos x="connsiteX19048" y="connsiteY19048"/>
                </a:cxn>
                <a:cxn ang="0">
                  <a:pos x="connsiteX19049" y="connsiteY19049"/>
                </a:cxn>
                <a:cxn ang="0">
                  <a:pos x="connsiteX19050" y="connsiteY19050"/>
                </a:cxn>
                <a:cxn ang="0">
                  <a:pos x="connsiteX19051" y="connsiteY19051"/>
                </a:cxn>
                <a:cxn ang="0">
                  <a:pos x="connsiteX19052" y="connsiteY19052"/>
                </a:cxn>
                <a:cxn ang="0">
                  <a:pos x="connsiteX19053" y="connsiteY19053"/>
                </a:cxn>
                <a:cxn ang="0">
                  <a:pos x="connsiteX19054" y="connsiteY19054"/>
                </a:cxn>
                <a:cxn ang="0">
                  <a:pos x="connsiteX19055" y="connsiteY19055"/>
                </a:cxn>
                <a:cxn ang="0">
                  <a:pos x="connsiteX19056" y="connsiteY19056"/>
                </a:cxn>
                <a:cxn ang="0">
                  <a:pos x="connsiteX19057" y="connsiteY19057"/>
                </a:cxn>
                <a:cxn ang="0">
                  <a:pos x="connsiteX19058" y="connsiteY19058"/>
                </a:cxn>
                <a:cxn ang="0">
                  <a:pos x="connsiteX19059" y="connsiteY19059"/>
                </a:cxn>
                <a:cxn ang="0">
                  <a:pos x="connsiteX19060" y="connsiteY19060"/>
                </a:cxn>
                <a:cxn ang="0">
                  <a:pos x="connsiteX19061" y="connsiteY19061"/>
                </a:cxn>
                <a:cxn ang="0">
                  <a:pos x="connsiteX19062" y="connsiteY19062"/>
                </a:cxn>
                <a:cxn ang="0">
                  <a:pos x="connsiteX19063" y="connsiteY19063"/>
                </a:cxn>
                <a:cxn ang="0">
                  <a:pos x="connsiteX19064" y="connsiteY19064"/>
                </a:cxn>
                <a:cxn ang="0">
                  <a:pos x="connsiteX19065" y="connsiteY19065"/>
                </a:cxn>
                <a:cxn ang="0">
                  <a:pos x="connsiteX19066" y="connsiteY19066"/>
                </a:cxn>
                <a:cxn ang="0">
                  <a:pos x="connsiteX19067" y="connsiteY19067"/>
                </a:cxn>
                <a:cxn ang="0">
                  <a:pos x="connsiteX19068" y="connsiteY19068"/>
                </a:cxn>
                <a:cxn ang="0">
                  <a:pos x="connsiteX19069" y="connsiteY19069"/>
                </a:cxn>
                <a:cxn ang="0">
                  <a:pos x="connsiteX19070" y="connsiteY19070"/>
                </a:cxn>
                <a:cxn ang="0">
                  <a:pos x="connsiteX19071" y="connsiteY19071"/>
                </a:cxn>
                <a:cxn ang="0">
                  <a:pos x="connsiteX19072" y="connsiteY19072"/>
                </a:cxn>
                <a:cxn ang="0">
                  <a:pos x="connsiteX19073" y="connsiteY19073"/>
                </a:cxn>
                <a:cxn ang="0">
                  <a:pos x="connsiteX19074" y="connsiteY19074"/>
                </a:cxn>
                <a:cxn ang="0">
                  <a:pos x="connsiteX19075" y="connsiteY19075"/>
                </a:cxn>
                <a:cxn ang="0">
                  <a:pos x="connsiteX19076" y="connsiteY19076"/>
                </a:cxn>
                <a:cxn ang="0">
                  <a:pos x="connsiteX19077" y="connsiteY19077"/>
                </a:cxn>
                <a:cxn ang="0">
                  <a:pos x="connsiteX19078" y="connsiteY19078"/>
                </a:cxn>
                <a:cxn ang="0">
                  <a:pos x="connsiteX19079" y="connsiteY19079"/>
                </a:cxn>
                <a:cxn ang="0">
                  <a:pos x="connsiteX19080" y="connsiteY19080"/>
                </a:cxn>
                <a:cxn ang="0">
                  <a:pos x="connsiteX19081" y="connsiteY19081"/>
                </a:cxn>
                <a:cxn ang="0">
                  <a:pos x="connsiteX19082" y="connsiteY19082"/>
                </a:cxn>
                <a:cxn ang="0">
                  <a:pos x="connsiteX19083" y="connsiteY19083"/>
                </a:cxn>
                <a:cxn ang="0">
                  <a:pos x="connsiteX19084" y="connsiteY19084"/>
                </a:cxn>
                <a:cxn ang="0">
                  <a:pos x="connsiteX19085" y="connsiteY19085"/>
                </a:cxn>
                <a:cxn ang="0">
                  <a:pos x="connsiteX19086" y="connsiteY19086"/>
                </a:cxn>
                <a:cxn ang="0">
                  <a:pos x="connsiteX19087" y="connsiteY19087"/>
                </a:cxn>
                <a:cxn ang="0">
                  <a:pos x="connsiteX19088" y="connsiteY19088"/>
                </a:cxn>
                <a:cxn ang="0">
                  <a:pos x="connsiteX19089" y="connsiteY19089"/>
                </a:cxn>
                <a:cxn ang="0">
                  <a:pos x="connsiteX19090" y="connsiteY19090"/>
                </a:cxn>
                <a:cxn ang="0">
                  <a:pos x="connsiteX19091" y="connsiteY19091"/>
                </a:cxn>
                <a:cxn ang="0">
                  <a:pos x="connsiteX19092" y="connsiteY19092"/>
                </a:cxn>
                <a:cxn ang="0">
                  <a:pos x="connsiteX19093" y="connsiteY19093"/>
                </a:cxn>
                <a:cxn ang="0">
                  <a:pos x="connsiteX19094" y="connsiteY19094"/>
                </a:cxn>
                <a:cxn ang="0">
                  <a:pos x="connsiteX19095" y="connsiteY19095"/>
                </a:cxn>
                <a:cxn ang="0">
                  <a:pos x="connsiteX19096" y="connsiteY19096"/>
                </a:cxn>
                <a:cxn ang="0">
                  <a:pos x="connsiteX19097" y="connsiteY19097"/>
                </a:cxn>
                <a:cxn ang="0">
                  <a:pos x="connsiteX19098" y="connsiteY19098"/>
                </a:cxn>
                <a:cxn ang="0">
                  <a:pos x="connsiteX19099" y="connsiteY19099"/>
                </a:cxn>
                <a:cxn ang="0">
                  <a:pos x="connsiteX19100" y="connsiteY19100"/>
                </a:cxn>
                <a:cxn ang="0">
                  <a:pos x="connsiteX19101" y="connsiteY19101"/>
                </a:cxn>
                <a:cxn ang="0">
                  <a:pos x="connsiteX19102" y="connsiteY19102"/>
                </a:cxn>
                <a:cxn ang="0">
                  <a:pos x="connsiteX19103" y="connsiteY19103"/>
                </a:cxn>
                <a:cxn ang="0">
                  <a:pos x="connsiteX19104" y="connsiteY19104"/>
                </a:cxn>
                <a:cxn ang="0">
                  <a:pos x="connsiteX19105" y="connsiteY19105"/>
                </a:cxn>
                <a:cxn ang="0">
                  <a:pos x="connsiteX19106" y="connsiteY19106"/>
                </a:cxn>
                <a:cxn ang="0">
                  <a:pos x="connsiteX19107" y="connsiteY19107"/>
                </a:cxn>
                <a:cxn ang="0">
                  <a:pos x="connsiteX19108" y="connsiteY19108"/>
                </a:cxn>
                <a:cxn ang="0">
                  <a:pos x="connsiteX19109" y="connsiteY19109"/>
                </a:cxn>
                <a:cxn ang="0">
                  <a:pos x="connsiteX19110" y="connsiteY19110"/>
                </a:cxn>
                <a:cxn ang="0">
                  <a:pos x="connsiteX19111" y="connsiteY19111"/>
                </a:cxn>
                <a:cxn ang="0">
                  <a:pos x="connsiteX19112" y="connsiteY19112"/>
                </a:cxn>
                <a:cxn ang="0">
                  <a:pos x="connsiteX19113" y="connsiteY19113"/>
                </a:cxn>
                <a:cxn ang="0">
                  <a:pos x="connsiteX19114" y="connsiteY19114"/>
                </a:cxn>
                <a:cxn ang="0">
                  <a:pos x="connsiteX19115" y="connsiteY19115"/>
                </a:cxn>
                <a:cxn ang="0">
                  <a:pos x="connsiteX19116" y="connsiteY19116"/>
                </a:cxn>
                <a:cxn ang="0">
                  <a:pos x="connsiteX19117" y="connsiteY19117"/>
                </a:cxn>
                <a:cxn ang="0">
                  <a:pos x="connsiteX19118" y="connsiteY19118"/>
                </a:cxn>
                <a:cxn ang="0">
                  <a:pos x="connsiteX19119" y="connsiteY19119"/>
                </a:cxn>
                <a:cxn ang="0">
                  <a:pos x="connsiteX19120" y="connsiteY19120"/>
                </a:cxn>
                <a:cxn ang="0">
                  <a:pos x="connsiteX19121" y="connsiteY19121"/>
                </a:cxn>
                <a:cxn ang="0">
                  <a:pos x="connsiteX19122" y="connsiteY19122"/>
                </a:cxn>
                <a:cxn ang="0">
                  <a:pos x="connsiteX19123" y="connsiteY19123"/>
                </a:cxn>
                <a:cxn ang="0">
                  <a:pos x="connsiteX19124" y="connsiteY19124"/>
                </a:cxn>
                <a:cxn ang="0">
                  <a:pos x="connsiteX19125" y="connsiteY19125"/>
                </a:cxn>
                <a:cxn ang="0">
                  <a:pos x="connsiteX19126" y="connsiteY19126"/>
                </a:cxn>
                <a:cxn ang="0">
                  <a:pos x="connsiteX19127" y="connsiteY19127"/>
                </a:cxn>
                <a:cxn ang="0">
                  <a:pos x="connsiteX19128" y="connsiteY19128"/>
                </a:cxn>
                <a:cxn ang="0">
                  <a:pos x="connsiteX19129" y="connsiteY19129"/>
                </a:cxn>
                <a:cxn ang="0">
                  <a:pos x="connsiteX19130" y="connsiteY19130"/>
                </a:cxn>
                <a:cxn ang="0">
                  <a:pos x="connsiteX19131" y="connsiteY19131"/>
                </a:cxn>
                <a:cxn ang="0">
                  <a:pos x="connsiteX19132" y="connsiteY19132"/>
                </a:cxn>
                <a:cxn ang="0">
                  <a:pos x="connsiteX19133" y="connsiteY19133"/>
                </a:cxn>
                <a:cxn ang="0">
                  <a:pos x="connsiteX19134" y="connsiteY19134"/>
                </a:cxn>
                <a:cxn ang="0">
                  <a:pos x="connsiteX19135" y="connsiteY19135"/>
                </a:cxn>
                <a:cxn ang="0">
                  <a:pos x="connsiteX19136" y="connsiteY19136"/>
                </a:cxn>
                <a:cxn ang="0">
                  <a:pos x="connsiteX19137" y="connsiteY19137"/>
                </a:cxn>
                <a:cxn ang="0">
                  <a:pos x="connsiteX19138" y="connsiteY19138"/>
                </a:cxn>
                <a:cxn ang="0">
                  <a:pos x="connsiteX19139" y="connsiteY19139"/>
                </a:cxn>
                <a:cxn ang="0">
                  <a:pos x="connsiteX19140" y="connsiteY19140"/>
                </a:cxn>
                <a:cxn ang="0">
                  <a:pos x="connsiteX19141" y="connsiteY19141"/>
                </a:cxn>
                <a:cxn ang="0">
                  <a:pos x="connsiteX19142" y="connsiteY19142"/>
                </a:cxn>
                <a:cxn ang="0">
                  <a:pos x="connsiteX19143" y="connsiteY19143"/>
                </a:cxn>
                <a:cxn ang="0">
                  <a:pos x="connsiteX19144" y="connsiteY19144"/>
                </a:cxn>
                <a:cxn ang="0">
                  <a:pos x="connsiteX19145" y="connsiteY19145"/>
                </a:cxn>
                <a:cxn ang="0">
                  <a:pos x="connsiteX19146" y="connsiteY19146"/>
                </a:cxn>
                <a:cxn ang="0">
                  <a:pos x="connsiteX19147" y="connsiteY19147"/>
                </a:cxn>
                <a:cxn ang="0">
                  <a:pos x="connsiteX19148" y="connsiteY19148"/>
                </a:cxn>
                <a:cxn ang="0">
                  <a:pos x="connsiteX19149" y="connsiteY19149"/>
                </a:cxn>
                <a:cxn ang="0">
                  <a:pos x="connsiteX19150" y="connsiteY19150"/>
                </a:cxn>
                <a:cxn ang="0">
                  <a:pos x="connsiteX19151" y="connsiteY19151"/>
                </a:cxn>
                <a:cxn ang="0">
                  <a:pos x="connsiteX19152" y="connsiteY19152"/>
                </a:cxn>
                <a:cxn ang="0">
                  <a:pos x="connsiteX19153" y="connsiteY19153"/>
                </a:cxn>
                <a:cxn ang="0">
                  <a:pos x="connsiteX19154" y="connsiteY19154"/>
                </a:cxn>
                <a:cxn ang="0">
                  <a:pos x="connsiteX19155" y="connsiteY19155"/>
                </a:cxn>
                <a:cxn ang="0">
                  <a:pos x="connsiteX19156" y="connsiteY19156"/>
                </a:cxn>
                <a:cxn ang="0">
                  <a:pos x="connsiteX19157" y="connsiteY19157"/>
                </a:cxn>
                <a:cxn ang="0">
                  <a:pos x="connsiteX19158" y="connsiteY19158"/>
                </a:cxn>
                <a:cxn ang="0">
                  <a:pos x="connsiteX19159" y="connsiteY19159"/>
                </a:cxn>
                <a:cxn ang="0">
                  <a:pos x="connsiteX19160" y="connsiteY19160"/>
                </a:cxn>
                <a:cxn ang="0">
                  <a:pos x="connsiteX19161" y="connsiteY19161"/>
                </a:cxn>
                <a:cxn ang="0">
                  <a:pos x="connsiteX19162" y="connsiteY19162"/>
                </a:cxn>
                <a:cxn ang="0">
                  <a:pos x="connsiteX19163" y="connsiteY19163"/>
                </a:cxn>
                <a:cxn ang="0">
                  <a:pos x="connsiteX19164" y="connsiteY19164"/>
                </a:cxn>
                <a:cxn ang="0">
                  <a:pos x="connsiteX19165" y="connsiteY19165"/>
                </a:cxn>
                <a:cxn ang="0">
                  <a:pos x="connsiteX19166" y="connsiteY19166"/>
                </a:cxn>
                <a:cxn ang="0">
                  <a:pos x="connsiteX19167" y="connsiteY19167"/>
                </a:cxn>
                <a:cxn ang="0">
                  <a:pos x="connsiteX19168" y="connsiteY19168"/>
                </a:cxn>
                <a:cxn ang="0">
                  <a:pos x="connsiteX19169" y="connsiteY19169"/>
                </a:cxn>
                <a:cxn ang="0">
                  <a:pos x="connsiteX19170" y="connsiteY19170"/>
                </a:cxn>
                <a:cxn ang="0">
                  <a:pos x="connsiteX19171" y="connsiteY19171"/>
                </a:cxn>
                <a:cxn ang="0">
                  <a:pos x="connsiteX19172" y="connsiteY19172"/>
                </a:cxn>
                <a:cxn ang="0">
                  <a:pos x="connsiteX19173" y="connsiteY19173"/>
                </a:cxn>
                <a:cxn ang="0">
                  <a:pos x="connsiteX19174" y="connsiteY19174"/>
                </a:cxn>
                <a:cxn ang="0">
                  <a:pos x="connsiteX19175" y="connsiteY19175"/>
                </a:cxn>
                <a:cxn ang="0">
                  <a:pos x="connsiteX19176" y="connsiteY19176"/>
                </a:cxn>
                <a:cxn ang="0">
                  <a:pos x="connsiteX19177" y="connsiteY19177"/>
                </a:cxn>
                <a:cxn ang="0">
                  <a:pos x="connsiteX19178" y="connsiteY19178"/>
                </a:cxn>
                <a:cxn ang="0">
                  <a:pos x="connsiteX19179" y="connsiteY19179"/>
                </a:cxn>
                <a:cxn ang="0">
                  <a:pos x="connsiteX19180" y="connsiteY19180"/>
                </a:cxn>
                <a:cxn ang="0">
                  <a:pos x="connsiteX19181" y="connsiteY19181"/>
                </a:cxn>
                <a:cxn ang="0">
                  <a:pos x="connsiteX19182" y="connsiteY19182"/>
                </a:cxn>
                <a:cxn ang="0">
                  <a:pos x="connsiteX19183" y="connsiteY19183"/>
                </a:cxn>
                <a:cxn ang="0">
                  <a:pos x="connsiteX19184" y="connsiteY19184"/>
                </a:cxn>
                <a:cxn ang="0">
                  <a:pos x="connsiteX19185" y="connsiteY19185"/>
                </a:cxn>
                <a:cxn ang="0">
                  <a:pos x="connsiteX19186" y="connsiteY19186"/>
                </a:cxn>
                <a:cxn ang="0">
                  <a:pos x="connsiteX19187" y="connsiteY19187"/>
                </a:cxn>
                <a:cxn ang="0">
                  <a:pos x="connsiteX19188" y="connsiteY19188"/>
                </a:cxn>
                <a:cxn ang="0">
                  <a:pos x="connsiteX19189" y="connsiteY19189"/>
                </a:cxn>
                <a:cxn ang="0">
                  <a:pos x="connsiteX19190" y="connsiteY19190"/>
                </a:cxn>
                <a:cxn ang="0">
                  <a:pos x="connsiteX19191" y="connsiteY19191"/>
                </a:cxn>
                <a:cxn ang="0">
                  <a:pos x="connsiteX19192" y="connsiteY19192"/>
                </a:cxn>
                <a:cxn ang="0">
                  <a:pos x="connsiteX19193" y="connsiteY19193"/>
                </a:cxn>
                <a:cxn ang="0">
                  <a:pos x="connsiteX19194" y="connsiteY19194"/>
                </a:cxn>
                <a:cxn ang="0">
                  <a:pos x="connsiteX19195" y="connsiteY19195"/>
                </a:cxn>
                <a:cxn ang="0">
                  <a:pos x="connsiteX19196" y="connsiteY19196"/>
                </a:cxn>
                <a:cxn ang="0">
                  <a:pos x="connsiteX19197" y="connsiteY19197"/>
                </a:cxn>
                <a:cxn ang="0">
                  <a:pos x="connsiteX19198" y="connsiteY19198"/>
                </a:cxn>
                <a:cxn ang="0">
                  <a:pos x="connsiteX19199" y="connsiteY19199"/>
                </a:cxn>
                <a:cxn ang="0">
                  <a:pos x="connsiteX19200" y="connsiteY19200"/>
                </a:cxn>
                <a:cxn ang="0">
                  <a:pos x="connsiteX19201" y="connsiteY19201"/>
                </a:cxn>
                <a:cxn ang="0">
                  <a:pos x="connsiteX19202" y="connsiteY19202"/>
                </a:cxn>
                <a:cxn ang="0">
                  <a:pos x="connsiteX19203" y="connsiteY19203"/>
                </a:cxn>
                <a:cxn ang="0">
                  <a:pos x="connsiteX19204" y="connsiteY19204"/>
                </a:cxn>
                <a:cxn ang="0">
                  <a:pos x="connsiteX19205" y="connsiteY19205"/>
                </a:cxn>
                <a:cxn ang="0">
                  <a:pos x="connsiteX19206" y="connsiteY19206"/>
                </a:cxn>
                <a:cxn ang="0">
                  <a:pos x="connsiteX19207" y="connsiteY19207"/>
                </a:cxn>
                <a:cxn ang="0">
                  <a:pos x="connsiteX19208" y="connsiteY19208"/>
                </a:cxn>
                <a:cxn ang="0">
                  <a:pos x="connsiteX19209" y="connsiteY19209"/>
                </a:cxn>
                <a:cxn ang="0">
                  <a:pos x="connsiteX19210" y="connsiteY19210"/>
                </a:cxn>
                <a:cxn ang="0">
                  <a:pos x="connsiteX19211" y="connsiteY19211"/>
                </a:cxn>
                <a:cxn ang="0">
                  <a:pos x="connsiteX19212" y="connsiteY19212"/>
                </a:cxn>
                <a:cxn ang="0">
                  <a:pos x="connsiteX19213" y="connsiteY19213"/>
                </a:cxn>
                <a:cxn ang="0">
                  <a:pos x="connsiteX19214" y="connsiteY19214"/>
                </a:cxn>
                <a:cxn ang="0">
                  <a:pos x="connsiteX19215" y="connsiteY19215"/>
                </a:cxn>
                <a:cxn ang="0">
                  <a:pos x="connsiteX19216" y="connsiteY19216"/>
                </a:cxn>
                <a:cxn ang="0">
                  <a:pos x="connsiteX19217" y="connsiteY19217"/>
                </a:cxn>
                <a:cxn ang="0">
                  <a:pos x="connsiteX19218" y="connsiteY19218"/>
                </a:cxn>
                <a:cxn ang="0">
                  <a:pos x="connsiteX19219" y="connsiteY19219"/>
                </a:cxn>
                <a:cxn ang="0">
                  <a:pos x="connsiteX19220" y="connsiteY19220"/>
                </a:cxn>
                <a:cxn ang="0">
                  <a:pos x="connsiteX19221" y="connsiteY19221"/>
                </a:cxn>
                <a:cxn ang="0">
                  <a:pos x="connsiteX19222" y="connsiteY19222"/>
                </a:cxn>
                <a:cxn ang="0">
                  <a:pos x="connsiteX19223" y="connsiteY19223"/>
                </a:cxn>
                <a:cxn ang="0">
                  <a:pos x="connsiteX19224" y="connsiteY19224"/>
                </a:cxn>
                <a:cxn ang="0">
                  <a:pos x="connsiteX19225" y="connsiteY19225"/>
                </a:cxn>
                <a:cxn ang="0">
                  <a:pos x="connsiteX19226" y="connsiteY19226"/>
                </a:cxn>
                <a:cxn ang="0">
                  <a:pos x="connsiteX19227" y="connsiteY19227"/>
                </a:cxn>
                <a:cxn ang="0">
                  <a:pos x="connsiteX19228" y="connsiteY19228"/>
                </a:cxn>
                <a:cxn ang="0">
                  <a:pos x="connsiteX19229" y="connsiteY19229"/>
                </a:cxn>
                <a:cxn ang="0">
                  <a:pos x="connsiteX19230" y="connsiteY19230"/>
                </a:cxn>
                <a:cxn ang="0">
                  <a:pos x="connsiteX19231" y="connsiteY19231"/>
                </a:cxn>
                <a:cxn ang="0">
                  <a:pos x="connsiteX19232" y="connsiteY19232"/>
                </a:cxn>
                <a:cxn ang="0">
                  <a:pos x="connsiteX19233" y="connsiteY19233"/>
                </a:cxn>
                <a:cxn ang="0">
                  <a:pos x="connsiteX19234" y="connsiteY19234"/>
                </a:cxn>
                <a:cxn ang="0">
                  <a:pos x="connsiteX19235" y="connsiteY19235"/>
                </a:cxn>
                <a:cxn ang="0">
                  <a:pos x="connsiteX19236" y="connsiteY19236"/>
                </a:cxn>
                <a:cxn ang="0">
                  <a:pos x="connsiteX19237" y="connsiteY19237"/>
                </a:cxn>
                <a:cxn ang="0">
                  <a:pos x="connsiteX19238" y="connsiteY19238"/>
                </a:cxn>
                <a:cxn ang="0">
                  <a:pos x="connsiteX19239" y="connsiteY19239"/>
                </a:cxn>
                <a:cxn ang="0">
                  <a:pos x="connsiteX19240" y="connsiteY19240"/>
                </a:cxn>
                <a:cxn ang="0">
                  <a:pos x="connsiteX19241" y="connsiteY19241"/>
                </a:cxn>
                <a:cxn ang="0">
                  <a:pos x="connsiteX19242" y="connsiteY19242"/>
                </a:cxn>
                <a:cxn ang="0">
                  <a:pos x="connsiteX19243" y="connsiteY19243"/>
                </a:cxn>
                <a:cxn ang="0">
                  <a:pos x="connsiteX19244" y="connsiteY19244"/>
                </a:cxn>
                <a:cxn ang="0">
                  <a:pos x="connsiteX19245" y="connsiteY19245"/>
                </a:cxn>
                <a:cxn ang="0">
                  <a:pos x="connsiteX19246" y="connsiteY19246"/>
                </a:cxn>
                <a:cxn ang="0">
                  <a:pos x="connsiteX19247" y="connsiteY19247"/>
                </a:cxn>
                <a:cxn ang="0">
                  <a:pos x="connsiteX19248" y="connsiteY19248"/>
                </a:cxn>
                <a:cxn ang="0">
                  <a:pos x="connsiteX19249" y="connsiteY19249"/>
                </a:cxn>
                <a:cxn ang="0">
                  <a:pos x="connsiteX19250" y="connsiteY19250"/>
                </a:cxn>
                <a:cxn ang="0">
                  <a:pos x="connsiteX19251" y="connsiteY19251"/>
                </a:cxn>
                <a:cxn ang="0">
                  <a:pos x="connsiteX19252" y="connsiteY19252"/>
                </a:cxn>
                <a:cxn ang="0">
                  <a:pos x="connsiteX19253" y="connsiteY19253"/>
                </a:cxn>
                <a:cxn ang="0">
                  <a:pos x="connsiteX19254" y="connsiteY19254"/>
                </a:cxn>
                <a:cxn ang="0">
                  <a:pos x="connsiteX19255" y="connsiteY19255"/>
                </a:cxn>
                <a:cxn ang="0">
                  <a:pos x="connsiteX19256" y="connsiteY19256"/>
                </a:cxn>
                <a:cxn ang="0">
                  <a:pos x="connsiteX19257" y="connsiteY19257"/>
                </a:cxn>
                <a:cxn ang="0">
                  <a:pos x="connsiteX19258" y="connsiteY19258"/>
                </a:cxn>
                <a:cxn ang="0">
                  <a:pos x="connsiteX19259" y="connsiteY19259"/>
                </a:cxn>
                <a:cxn ang="0">
                  <a:pos x="connsiteX19260" y="connsiteY19260"/>
                </a:cxn>
                <a:cxn ang="0">
                  <a:pos x="connsiteX19261" y="connsiteY19261"/>
                </a:cxn>
                <a:cxn ang="0">
                  <a:pos x="connsiteX19262" y="connsiteY19262"/>
                </a:cxn>
                <a:cxn ang="0">
                  <a:pos x="connsiteX19263" y="connsiteY19263"/>
                </a:cxn>
                <a:cxn ang="0">
                  <a:pos x="connsiteX19264" y="connsiteY19264"/>
                </a:cxn>
                <a:cxn ang="0">
                  <a:pos x="connsiteX19265" y="connsiteY19265"/>
                </a:cxn>
                <a:cxn ang="0">
                  <a:pos x="connsiteX19266" y="connsiteY19266"/>
                </a:cxn>
                <a:cxn ang="0">
                  <a:pos x="connsiteX19267" y="connsiteY19267"/>
                </a:cxn>
                <a:cxn ang="0">
                  <a:pos x="connsiteX19268" y="connsiteY19268"/>
                </a:cxn>
                <a:cxn ang="0">
                  <a:pos x="connsiteX19269" y="connsiteY19269"/>
                </a:cxn>
                <a:cxn ang="0">
                  <a:pos x="connsiteX19270" y="connsiteY19270"/>
                </a:cxn>
                <a:cxn ang="0">
                  <a:pos x="connsiteX19271" y="connsiteY19271"/>
                </a:cxn>
                <a:cxn ang="0">
                  <a:pos x="connsiteX19272" y="connsiteY19272"/>
                </a:cxn>
                <a:cxn ang="0">
                  <a:pos x="connsiteX19273" y="connsiteY19273"/>
                </a:cxn>
                <a:cxn ang="0">
                  <a:pos x="connsiteX19274" y="connsiteY19274"/>
                </a:cxn>
                <a:cxn ang="0">
                  <a:pos x="connsiteX19275" y="connsiteY19275"/>
                </a:cxn>
                <a:cxn ang="0">
                  <a:pos x="connsiteX19276" y="connsiteY19276"/>
                </a:cxn>
                <a:cxn ang="0">
                  <a:pos x="connsiteX19277" y="connsiteY19277"/>
                </a:cxn>
                <a:cxn ang="0">
                  <a:pos x="connsiteX19278" y="connsiteY19278"/>
                </a:cxn>
                <a:cxn ang="0">
                  <a:pos x="connsiteX19279" y="connsiteY19279"/>
                </a:cxn>
                <a:cxn ang="0">
                  <a:pos x="connsiteX19280" y="connsiteY19280"/>
                </a:cxn>
                <a:cxn ang="0">
                  <a:pos x="connsiteX19281" y="connsiteY19281"/>
                </a:cxn>
                <a:cxn ang="0">
                  <a:pos x="connsiteX19282" y="connsiteY19282"/>
                </a:cxn>
                <a:cxn ang="0">
                  <a:pos x="connsiteX19283" y="connsiteY19283"/>
                </a:cxn>
                <a:cxn ang="0">
                  <a:pos x="connsiteX19284" y="connsiteY19284"/>
                </a:cxn>
                <a:cxn ang="0">
                  <a:pos x="connsiteX19285" y="connsiteY19285"/>
                </a:cxn>
                <a:cxn ang="0">
                  <a:pos x="connsiteX19286" y="connsiteY19286"/>
                </a:cxn>
                <a:cxn ang="0">
                  <a:pos x="connsiteX19287" y="connsiteY19287"/>
                </a:cxn>
                <a:cxn ang="0">
                  <a:pos x="connsiteX19288" y="connsiteY19288"/>
                </a:cxn>
                <a:cxn ang="0">
                  <a:pos x="connsiteX19289" y="connsiteY19289"/>
                </a:cxn>
                <a:cxn ang="0">
                  <a:pos x="connsiteX19290" y="connsiteY19290"/>
                </a:cxn>
                <a:cxn ang="0">
                  <a:pos x="connsiteX19291" y="connsiteY19291"/>
                </a:cxn>
                <a:cxn ang="0">
                  <a:pos x="connsiteX19292" y="connsiteY19292"/>
                </a:cxn>
                <a:cxn ang="0">
                  <a:pos x="connsiteX19293" y="connsiteY19293"/>
                </a:cxn>
                <a:cxn ang="0">
                  <a:pos x="connsiteX19294" y="connsiteY19294"/>
                </a:cxn>
                <a:cxn ang="0">
                  <a:pos x="connsiteX19295" y="connsiteY19295"/>
                </a:cxn>
                <a:cxn ang="0">
                  <a:pos x="connsiteX19296" y="connsiteY19296"/>
                </a:cxn>
                <a:cxn ang="0">
                  <a:pos x="connsiteX19297" y="connsiteY19297"/>
                </a:cxn>
                <a:cxn ang="0">
                  <a:pos x="connsiteX19298" y="connsiteY19298"/>
                </a:cxn>
                <a:cxn ang="0">
                  <a:pos x="connsiteX19299" y="connsiteY19299"/>
                </a:cxn>
                <a:cxn ang="0">
                  <a:pos x="connsiteX19300" y="connsiteY19300"/>
                </a:cxn>
                <a:cxn ang="0">
                  <a:pos x="connsiteX19301" y="connsiteY19301"/>
                </a:cxn>
                <a:cxn ang="0">
                  <a:pos x="connsiteX19302" y="connsiteY19302"/>
                </a:cxn>
                <a:cxn ang="0">
                  <a:pos x="connsiteX19303" y="connsiteY19303"/>
                </a:cxn>
                <a:cxn ang="0">
                  <a:pos x="connsiteX19304" y="connsiteY19304"/>
                </a:cxn>
                <a:cxn ang="0">
                  <a:pos x="connsiteX19305" y="connsiteY19305"/>
                </a:cxn>
                <a:cxn ang="0">
                  <a:pos x="connsiteX19306" y="connsiteY19306"/>
                </a:cxn>
                <a:cxn ang="0">
                  <a:pos x="connsiteX19307" y="connsiteY19307"/>
                </a:cxn>
                <a:cxn ang="0">
                  <a:pos x="connsiteX19308" y="connsiteY19308"/>
                </a:cxn>
                <a:cxn ang="0">
                  <a:pos x="connsiteX19309" y="connsiteY19309"/>
                </a:cxn>
                <a:cxn ang="0">
                  <a:pos x="connsiteX19310" y="connsiteY19310"/>
                </a:cxn>
                <a:cxn ang="0">
                  <a:pos x="connsiteX19311" y="connsiteY19311"/>
                </a:cxn>
                <a:cxn ang="0">
                  <a:pos x="connsiteX19312" y="connsiteY19312"/>
                </a:cxn>
                <a:cxn ang="0">
                  <a:pos x="connsiteX19313" y="connsiteY19313"/>
                </a:cxn>
                <a:cxn ang="0">
                  <a:pos x="connsiteX19314" y="connsiteY19314"/>
                </a:cxn>
                <a:cxn ang="0">
                  <a:pos x="connsiteX19315" y="connsiteY19315"/>
                </a:cxn>
                <a:cxn ang="0">
                  <a:pos x="connsiteX19316" y="connsiteY19316"/>
                </a:cxn>
                <a:cxn ang="0">
                  <a:pos x="connsiteX19317" y="connsiteY19317"/>
                </a:cxn>
                <a:cxn ang="0">
                  <a:pos x="connsiteX19318" y="connsiteY19318"/>
                </a:cxn>
                <a:cxn ang="0">
                  <a:pos x="connsiteX19319" y="connsiteY19319"/>
                </a:cxn>
                <a:cxn ang="0">
                  <a:pos x="connsiteX19320" y="connsiteY19320"/>
                </a:cxn>
                <a:cxn ang="0">
                  <a:pos x="connsiteX19321" y="connsiteY19321"/>
                </a:cxn>
                <a:cxn ang="0">
                  <a:pos x="connsiteX19322" y="connsiteY19322"/>
                </a:cxn>
                <a:cxn ang="0">
                  <a:pos x="connsiteX19323" y="connsiteY19323"/>
                </a:cxn>
                <a:cxn ang="0">
                  <a:pos x="connsiteX19324" y="connsiteY19324"/>
                </a:cxn>
                <a:cxn ang="0">
                  <a:pos x="connsiteX19325" y="connsiteY19325"/>
                </a:cxn>
                <a:cxn ang="0">
                  <a:pos x="connsiteX19326" y="connsiteY19326"/>
                </a:cxn>
                <a:cxn ang="0">
                  <a:pos x="connsiteX19327" y="connsiteY19327"/>
                </a:cxn>
                <a:cxn ang="0">
                  <a:pos x="connsiteX19328" y="connsiteY19328"/>
                </a:cxn>
                <a:cxn ang="0">
                  <a:pos x="connsiteX19329" y="connsiteY19329"/>
                </a:cxn>
                <a:cxn ang="0">
                  <a:pos x="connsiteX19330" y="connsiteY19330"/>
                </a:cxn>
                <a:cxn ang="0">
                  <a:pos x="connsiteX19331" y="connsiteY19331"/>
                </a:cxn>
                <a:cxn ang="0">
                  <a:pos x="connsiteX19332" y="connsiteY19332"/>
                </a:cxn>
                <a:cxn ang="0">
                  <a:pos x="connsiteX19333" y="connsiteY19333"/>
                </a:cxn>
                <a:cxn ang="0">
                  <a:pos x="connsiteX19334" y="connsiteY19334"/>
                </a:cxn>
                <a:cxn ang="0">
                  <a:pos x="connsiteX19335" y="connsiteY19335"/>
                </a:cxn>
                <a:cxn ang="0">
                  <a:pos x="connsiteX19336" y="connsiteY19336"/>
                </a:cxn>
                <a:cxn ang="0">
                  <a:pos x="connsiteX19337" y="connsiteY19337"/>
                </a:cxn>
                <a:cxn ang="0">
                  <a:pos x="connsiteX19338" y="connsiteY19338"/>
                </a:cxn>
                <a:cxn ang="0">
                  <a:pos x="connsiteX19339" y="connsiteY19339"/>
                </a:cxn>
                <a:cxn ang="0">
                  <a:pos x="connsiteX19340" y="connsiteY19340"/>
                </a:cxn>
                <a:cxn ang="0">
                  <a:pos x="connsiteX19341" y="connsiteY19341"/>
                </a:cxn>
                <a:cxn ang="0">
                  <a:pos x="connsiteX19342" y="connsiteY19342"/>
                </a:cxn>
                <a:cxn ang="0">
                  <a:pos x="connsiteX19343" y="connsiteY19343"/>
                </a:cxn>
                <a:cxn ang="0">
                  <a:pos x="connsiteX19344" y="connsiteY19344"/>
                </a:cxn>
                <a:cxn ang="0">
                  <a:pos x="connsiteX19345" y="connsiteY19345"/>
                </a:cxn>
                <a:cxn ang="0">
                  <a:pos x="connsiteX19346" y="connsiteY19346"/>
                </a:cxn>
                <a:cxn ang="0">
                  <a:pos x="connsiteX19347" y="connsiteY19347"/>
                </a:cxn>
                <a:cxn ang="0">
                  <a:pos x="connsiteX19348" y="connsiteY19348"/>
                </a:cxn>
                <a:cxn ang="0">
                  <a:pos x="connsiteX19349" y="connsiteY19349"/>
                </a:cxn>
                <a:cxn ang="0">
                  <a:pos x="connsiteX19350" y="connsiteY19350"/>
                </a:cxn>
                <a:cxn ang="0">
                  <a:pos x="connsiteX19351" y="connsiteY19351"/>
                </a:cxn>
                <a:cxn ang="0">
                  <a:pos x="connsiteX19352" y="connsiteY19352"/>
                </a:cxn>
                <a:cxn ang="0">
                  <a:pos x="connsiteX19353" y="connsiteY19353"/>
                </a:cxn>
                <a:cxn ang="0">
                  <a:pos x="connsiteX19354" y="connsiteY19354"/>
                </a:cxn>
                <a:cxn ang="0">
                  <a:pos x="connsiteX19355" y="connsiteY19355"/>
                </a:cxn>
                <a:cxn ang="0">
                  <a:pos x="connsiteX19356" y="connsiteY19356"/>
                </a:cxn>
                <a:cxn ang="0">
                  <a:pos x="connsiteX19357" y="connsiteY19357"/>
                </a:cxn>
                <a:cxn ang="0">
                  <a:pos x="connsiteX19358" y="connsiteY19358"/>
                </a:cxn>
                <a:cxn ang="0">
                  <a:pos x="connsiteX19359" y="connsiteY19359"/>
                </a:cxn>
                <a:cxn ang="0">
                  <a:pos x="connsiteX19360" y="connsiteY19360"/>
                </a:cxn>
                <a:cxn ang="0">
                  <a:pos x="connsiteX19361" y="connsiteY19361"/>
                </a:cxn>
                <a:cxn ang="0">
                  <a:pos x="connsiteX19362" y="connsiteY19362"/>
                </a:cxn>
                <a:cxn ang="0">
                  <a:pos x="connsiteX19363" y="connsiteY19363"/>
                </a:cxn>
                <a:cxn ang="0">
                  <a:pos x="connsiteX19364" y="connsiteY19364"/>
                </a:cxn>
                <a:cxn ang="0">
                  <a:pos x="connsiteX19365" y="connsiteY19365"/>
                </a:cxn>
                <a:cxn ang="0">
                  <a:pos x="connsiteX19366" y="connsiteY19366"/>
                </a:cxn>
                <a:cxn ang="0">
                  <a:pos x="connsiteX19367" y="connsiteY19367"/>
                </a:cxn>
                <a:cxn ang="0">
                  <a:pos x="connsiteX19368" y="connsiteY19368"/>
                </a:cxn>
                <a:cxn ang="0">
                  <a:pos x="connsiteX19369" y="connsiteY19369"/>
                </a:cxn>
                <a:cxn ang="0">
                  <a:pos x="connsiteX19370" y="connsiteY19370"/>
                </a:cxn>
                <a:cxn ang="0">
                  <a:pos x="connsiteX19371" y="connsiteY19371"/>
                </a:cxn>
                <a:cxn ang="0">
                  <a:pos x="connsiteX19372" y="connsiteY19372"/>
                </a:cxn>
                <a:cxn ang="0">
                  <a:pos x="connsiteX19373" y="connsiteY19373"/>
                </a:cxn>
                <a:cxn ang="0">
                  <a:pos x="connsiteX19374" y="connsiteY19374"/>
                </a:cxn>
                <a:cxn ang="0">
                  <a:pos x="connsiteX19375" y="connsiteY19375"/>
                </a:cxn>
                <a:cxn ang="0">
                  <a:pos x="connsiteX19376" y="connsiteY19376"/>
                </a:cxn>
                <a:cxn ang="0">
                  <a:pos x="connsiteX19377" y="connsiteY19377"/>
                </a:cxn>
                <a:cxn ang="0">
                  <a:pos x="connsiteX19378" y="connsiteY19378"/>
                </a:cxn>
                <a:cxn ang="0">
                  <a:pos x="connsiteX19379" y="connsiteY19379"/>
                </a:cxn>
                <a:cxn ang="0">
                  <a:pos x="connsiteX19380" y="connsiteY19380"/>
                </a:cxn>
                <a:cxn ang="0">
                  <a:pos x="connsiteX19381" y="connsiteY19381"/>
                </a:cxn>
                <a:cxn ang="0">
                  <a:pos x="connsiteX19382" y="connsiteY19382"/>
                </a:cxn>
                <a:cxn ang="0">
                  <a:pos x="connsiteX19383" y="connsiteY19383"/>
                </a:cxn>
                <a:cxn ang="0">
                  <a:pos x="connsiteX19384" y="connsiteY19384"/>
                </a:cxn>
                <a:cxn ang="0">
                  <a:pos x="connsiteX19385" y="connsiteY19385"/>
                </a:cxn>
                <a:cxn ang="0">
                  <a:pos x="connsiteX19386" y="connsiteY19386"/>
                </a:cxn>
                <a:cxn ang="0">
                  <a:pos x="connsiteX19387" y="connsiteY19387"/>
                </a:cxn>
                <a:cxn ang="0">
                  <a:pos x="connsiteX19388" y="connsiteY19388"/>
                </a:cxn>
                <a:cxn ang="0">
                  <a:pos x="connsiteX19389" y="connsiteY19389"/>
                </a:cxn>
                <a:cxn ang="0">
                  <a:pos x="connsiteX19390" y="connsiteY19390"/>
                </a:cxn>
                <a:cxn ang="0">
                  <a:pos x="connsiteX19391" y="connsiteY19391"/>
                </a:cxn>
                <a:cxn ang="0">
                  <a:pos x="connsiteX19392" y="connsiteY19392"/>
                </a:cxn>
                <a:cxn ang="0">
                  <a:pos x="connsiteX19393" y="connsiteY19393"/>
                </a:cxn>
                <a:cxn ang="0">
                  <a:pos x="connsiteX19394" y="connsiteY19394"/>
                </a:cxn>
                <a:cxn ang="0">
                  <a:pos x="connsiteX19395" y="connsiteY19395"/>
                </a:cxn>
                <a:cxn ang="0">
                  <a:pos x="connsiteX19396" y="connsiteY19396"/>
                </a:cxn>
                <a:cxn ang="0">
                  <a:pos x="connsiteX19397" y="connsiteY19397"/>
                </a:cxn>
                <a:cxn ang="0">
                  <a:pos x="connsiteX19398" y="connsiteY19398"/>
                </a:cxn>
                <a:cxn ang="0">
                  <a:pos x="connsiteX19399" y="connsiteY19399"/>
                </a:cxn>
                <a:cxn ang="0">
                  <a:pos x="connsiteX19400" y="connsiteY19400"/>
                </a:cxn>
                <a:cxn ang="0">
                  <a:pos x="connsiteX19401" y="connsiteY19401"/>
                </a:cxn>
                <a:cxn ang="0">
                  <a:pos x="connsiteX19402" y="connsiteY19402"/>
                </a:cxn>
                <a:cxn ang="0">
                  <a:pos x="connsiteX19403" y="connsiteY19403"/>
                </a:cxn>
                <a:cxn ang="0">
                  <a:pos x="connsiteX19404" y="connsiteY19404"/>
                </a:cxn>
                <a:cxn ang="0">
                  <a:pos x="connsiteX19405" y="connsiteY19405"/>
                </a:cxn>
                <a:cxn ang="0">
                  <a:pos x="connsiteX19406" y="connsiteY19406"/>
                </a:cxn>
                <a:cxn ang="0">
                  <a:pos x="connsiteX19407" y="connsiteY19407"/>
                </a:cxn>
                <a:cxn ang="0">
                  <a:pos x="connsiteX19408" y="connsiteY19408"/>
                </a:cxn>
                <a:cxn ang="0">
                  <a:pos x="connsiteX19409" y="connsiteY19409"/>
                </a:cxn>
                <a:cxn ang="0">
                  <a:pos x="connsiteX19410" y="connsiteY19410"/>
                </a:cxn>
                <a:cxn ang="0">
                  <a:pos x="connsiteX19411" y="connsiteY19411"/>
                </a:cxn>
                <a:cxn ang="0">
                  <a:pos x="connsiteX19412" y="connsiteY19412"/>
                </a:cxn>
                <a:cxn ang="0">
                  <a:pos x="connsiteX19413" y="connsiteY19413"/>
                </a:cxn>
                <a:cxn ang="0">
                  <a:pos x="connsiteX19414" y="connsiteY19414"/>
                </a:cxn>
                <a:cxn ang="0">
                  <a:pos x="connsiteX19415" y="connsiteY19415"/>
                </a:cxn>
                <a:cxn ang="0">
                  <a:pos x="connsiteX19416" y="connsiteY19416"/>
                </a:cxn>
                <a:cxn ang="0">
                  <a:pos x="connsiteX19417" y="connsiteY19417"/>
                </a:cxn>
                <a:cxn ang="0">
                  <a:pos x="connsiteX19418" y="connsiteY19418"/>
                </a:cxn>
                <a:cxn ang="0">
                  <a:pos x="connsiteX19419" y="connsiteY19419"/>
                </a:cxn>
                <a:cxn ang="0">
                  <a:pos x="connsiteX19420" y="connsiteY19420"/>
                </a:cxn>
                <a:cxn ang="0">
                  <a:pos x="connsiteX19421" y="connsiteY19421"/>
                </a:cxn>
                <a:cxn ang="0">
                  <a:pos x="connsiteX19422" y="connsiteY19422"/>
                </a:cxn>
                <a:cxn ang="0">
                  <a:pos x="connsiteX19423" y="connsiteY19423"/>
                </a:cxn>
                <a:cxn ang="0">
                  <a:pos x="connsiteX19424" y="connsiteY19424"/>
                </a:cxn>
                <a:cxn ang="0">
                  <a:pos x="connsiteX19425" y="connsiteY19425"/>
                </a:cxn>
                <a:cxn ang="0">
                  <a:pos x="connsiteX19426" y="connsiteY19426"/>
                </a:cxn>
                <a:cxn ang="0">
                  <a:pos x="connsiteX19427" y="connsiteY19427"/>
                </a:cxn>
                <a:cxn ang="0">
                  <a:pos x="connsiteX19428" y="connsiteY19428"/>
                </a:cxn>
                <a:cxn ang="0">
                  <a:pos x="connsiteX19429" y="connsiteY19429"/>
                </a:cxn>
                <a:cxn ang="0">
                  <a:pos x="connsiteX19430" y="connsiteY19430"/>
                </a:cxn>
                <a:cxn ang="0">
                  <a:pos x="connsiteX19431" y="connsiteY19431"/>
                </a:cxn>
                <a:cxn ang="0">
                  <a:pos x="connsiteX19432" y="connsiteY19432"/>
                </a:cxn>
                <a:cxn ang="0">
                  <a:pos x="connsiteX19433" y="connsiteY19433"/>
                </a:cxn>
                <a:cxn ang="0">
                  <a:pos x="connsiteX19434" y="connsiteY19434"/>
                </a:cxn>
                <a:cxn ang="0">
                  <a:pos x="connsiteX19435" y="connsiteY19435"/>
                </a:cxn>
                <a:cxn ang="0">
                  <a:pos x="connsiteX19436" y="connsiteY19436"/>
                </a:cxn>
                <a:cxn ang="0">
                  <a:pos x="connsiteX19437" y="connsiteY19437"/>
                </a:cxn>
                <a:cxn ang="0">
                  <a:pos x="connsiteX19438" y="connsiteY19438"/>
                </a:cxn>
                <a:cxn ang="0">
                  <a:pos x="connsiteX19439" y="connsiteY19439"/>
                </a:cxn>
                <a:cxn ang="0">
                  <a:pos x="connsiteX19440" y="connsiteY19440"/>
                </a:cxn>
                <a:cxn ang="0">
                  <a:pos x="connsiteX19441" y="connsiteY19441"/>
                </a:cxn>
                <a:cxn ang="0">
                  <a:pos x="connsiteX19442" y="connsiteY19442"/>
                </a:cxn>
                <a:cxn ang="0">
                  <a:pos x="connsiteX19443" y="connsiteY19443"/>
                </a:cxn>
                <a:cxn ang="0">
                  <a:pos x="connsiteX19444" y="connsiteY19444"/>
                </a:cxn>
                <a:cxn ang="0">
                  <a:pos x="connsiteX19445" y="connsiteY19445"/>
                </a:cxn>
                <a:cxn ang="0">
                  <a:pos x="connsiteX19446" y="connsiteY19446"/>
                </a:cxn>
                <a:cxn ang="0">
                  <a:pos x="connsiteX19447" y="connsiteY19447"/>
                </a:cxn>
                <a:cxn ang="0">
                  <a:pos x="connsiteX19448" y="connsiteY19448"/>
                </a:cxn>
                <a:cxn ang="0">
                  <a:pos x="connsiteX19449" y="connsiteY19449"/>
                </a:cxn>
                <a:cxn ang="0">
                  <a:pos x="connsiteX19450" y="connsiteY19450"/>
                </a:cxn>
                <a:cxn ang="0">
                  <a:pos x="connsiteX19451" y="connsiteY19451"/>
                </a:cxn>
                <a:cxn ang="0">
                  <a:pos x="connsiteX19452" y="connsiteY19452"/>
                </a:cxn>
                <a:cxn ang="0">
                  <a:pos x="connsiteX19453" y="connsiteY19453"/>
                </a:cxn>
                <a:cxn ang="0">
                  <a:pos x="connsiteX19454" y="connsiteY19454"/>
                </a:cxn>
                <a:cxn ang="0">
                  <a:pos x="connsiteX19455" y="connsiteY19455"/>
                </a:cxn>
                <a:cxn ang="0">
                  <a:pos x="connsiteX19456" y="connsiteY19456"/>
                </a:cxn>
                <a:cxn ang="0">
                  <a:pos x="connsiteX19457" y="connsiteY19457"/>
                </a:cxn>
                <a:cxn ang="0">
                  <a:pos x="connsiteX19458" y="connsiteY19458"/>
                </a:cxn>
                <a:cxn ang="0">
                  <a:pos x="connsiteX19459" y="connsiteY19459"/>
                </a:cxn>
                <a:cxn ang="0">
                  <a:pos x="connsiteX19460" y="connsiteY19460"/>
                </a:cxn>
                <a:cxn ang="0">
                  <a:pos x="connsiteX19461" y="connsiteY19461"/>
                </a:cxn>
                <a:cxn ang="0">
                  <a:pos x="connsiteX19462" y="connsiteY19462"/>
                </a:cxn>
                <a:cxn ang="0">
                  <a:pos x="connsiteX19463" y="connsiteY19463"/>
                </a:cxn>
                <a:cxn ang="0">
                  <a:pos x="connsiteX19464" y="connsiteY19464"/>
                </a:cxn>
                <a:cxn ang="0">
                  <a:pos x="connsiteX19465" y="connsiteY19465"/>
                </a:cxn>
                <a:cxn ang="0">
                  <a:pos x="connsiteX19466" y="connsiteY19466"/>
                </a:cxn>
                <a:cxn ang="0">
                  <a:pos x="connsiteX19467" y="connsiteY19467"/>
                </a:cxn>
                <a:cxn ang="0">
                  <a:pos x="connsiteX19468" y="connsiteY19468"/>
                </a:cxn>
                <a:cxn ang="0">
                  <a:pos x="connsiteX19469" y="connsiteY19469"/>
                </a:cxn>
                <a:cxn ang="0">
                  <a:pos x="connsiteX19470" y="connsiteY19470"/>
                </a:cxn>
                <a:cxn ang="0">
                  <a:pos x="connsiteX19471" y="connsiteY19471"/>
                </a:cxn>
                <a:cxn ang="0">
                  <a:pos x="connsiteX19472" y="connsiteY19472"/>
                </a:cxn>
                <a:cxn ang="0">
                  <a:pos x="connsiteX19473" y="connsiteY19473"/>
                </a:cxn>
                <a:cxn ang="0">
                  <a:pos x="connsiteX19474" y="connsiteY19474"/>
                </a:cxn>
                <a:cxn ang="0">
                  <a:pos x="connsiteX19475" y="connsiteY19475"/>
                </a:cxn>
                <a:cxn ang="0">
                  <a:pos x="connsiteX19476" y="connsiteY19476"/>
                </a:cxn>
                <a:cxn ang="0">
                  <a:pos x="connsiteX19477" y="connsiteY19477"/>
                </a:cxn>
                <a:cxn ang="0">
                  <a:pos x="connsiteX19478" y="connsiteY19478"/>
                </a:cxn>
                <a:cxn ang="0">
                  <a:pos x="connsiteX19479" y="connsiteY19479"/>
                </a:cxn>
                <a:cxn ang="0">
                  <a:pos x="connsiteX19480" y="connsiteY19480"/>
                </a:cxn>
                <a:cxn ang="0">
                  <a:pos x="connsiteX19481" y="connsiteY19481"/>
                </a:cxn>
                <a:cxn ang="0">
                  <a:pos x="connsiteX19482" y="connsiteY19482"/>
                </a:cxn>
                <a:cxn ang="0">
                  <a:pos x="connsiteX19483" y="connsiteY19483"/>
                </a:cxn>
                <a:cxn ang="0">
                  <a:pos x="connsiteX19484" y="connsiteY19484"/>
                </a:cxn>
                <a:cxn ang="0">
                  <a:pos x="connsiteX19485" y="connsiteY19485"/>
                </a:cxn>
                <a:cxn ang="0">
                  <a:pos x="connsiteX19486" y="connsiteY19486"/>
                </a:cxn>
                <a:cxn ang="0">
                  <a:pos x="connsiteX19487" y="connsiteY19487"/>
                </a:cxn>
                <a:cxn ang="0">
                  <a:pos x="connsiteX19488" y="connsiteY19488"/>
                </a:cxn>
                <a:cxn ang="0">
                  <a:pos x="connsiteX19489" y="connsiteY19489"/>
                </a:cxn>
                <a:cxn ang="0">
                  <a:pos x="connsiteX19490" y="connsiteY19490"/>
                </a:cxn>
                <a:cxn ang="0">
                  <a:pos x="connsiteX19491" y="connsiteY19491"/>
                </a:cxn>
                <a:cxn ang="0">
                  <a:pos x="connsiteX19492" y="connsiteY19492"/>
                </a:cxn>
                <a:cxn ang="0">
                  <a:pos x="connsiteX19493" y="connsiteY19493"/>
                </a:cxn>
                <a:cxn ang="0">
                  <a:pos x="connsiteX19494" y="connsiteY19494"/>
                </a:cxn>
                <a:cxn ang="0">
                  <a:pos x="connsiteX19495" y="connsiteY19495"/>
                </a:cxn>
                <a:cxn ang="0">
                  <a:pos x="connsiteX19496" y="connsiteY19496"/>
                </a:cxn>
                <a:cxn ang="0">
                  <a:pos x="connsiteX19497" y="connsiteY19497"/>
                </a:cxn>
                <a:cxn ang="0">
                  <a:pos x="connsiteX19498" y="connsiteY19498"/>
                </a:cxn>
                <a:cxn ang="0">
                  <a:pos x="connsiteX19499" y="connsiteY19499"/>
                </a:cxn>
                <a:cxn ang="0">
                  <a:pos x="connsiteX19500" y="connsiteY19500"/>
                </a:cxn>
                <a:cxn ang="0">
                  <a:pos x="connsiteX19501" y="connsiteY19501"/>
                </a:cxn>
                <a:cxn ang="0">
                  <a:pos x="connsiteX19502" y="connsiteY19502"/>
                </a:cxn>
                <a:cxn ang="0">
                  <a:pos x="connsiteX19503" y="connsiteY19503"/>
                </a:cxn>
                <a:cxn ang="0">
                  <a:pos x="connsiteX19504" y="connsiteY19504"/>
                </a:cxn>
                <a:cxn ang="0">
                  <a:pos x="connsiteX19505" y="connsiteY19505"/>
                </a:cxn>
                <a:cxn ang="0">
                  <a:pos x="connsiteX19506" y="connsiteY19506"/>
                </a:cxn>
                <a:cxn ang="0">
                  <a:pos x="connsiteX19507" y="connsiteY19507"/>
                </a:cxn>
                <a:cxn ang="0">
                  <a:pos x="connsiteX19508" y="connsiteY19508"/>
                </a:cxn>
                <a:cxn ang="0">
                  <a:pos x="connsiteX19509" y="connsiteY19509"/>
                </a:cxn>
                <a:cxn ang="0">
                  <a:pos x="connsiteX19510" y="connsiteY19510"/>
                </a:cxn>
                <a:cxn ang="0">
                  <a:pos x="connsiteX19511" y="connsiteY19511"/>
                </a:cxn>
                <a:cxn ang="0">
                  <a:pos x="connsiteX19512" y="connsiteY19512"/>
                </a:cxn>
                <a:cxn ang="0">
                  <a:pos x="connsiteX19513" y="connsiteY19513"/>
                </a:cxn>
                <a:cxn ang="0">
                  <a:pos x="connsiteX19514" y="connsiteY19514"/>
                </a:cxn>
                <a:cxn ang="0">
                  <a:pos x="connsiteX19515" y="connsiteY19515"/>
                </a:cxn>
                <a:cxn ang="0">
                  <a:pos x="connsiteX19516" y="connsiteY19516"/>
                </a:cxn>
                <a:cxn ang="0">
                  <a:pos x="connsiteX19517" y="connsiteY19517"/>
                </a:cxn>
                <a:cxn ang="0">
                  <a:pos x="connsiteX19518" y="connsiteY19518"/>
                </a:cxn>
                <a:cxn ang="0">
                  <a:pos x="connsiteX19519" y="connsiteY19519"/>
                </a:cxn>
                <a:cxn ang="0">
                  <a:pos x="connsiteX19520" y="connsiteY19520"/>
                </a:cxn>
                <a:cxn ang="0">
                  <a:pos x="connsiteX19521" y="connsiteY19521"/>
                </a:cxn>
                <a:cxn ang="0">
                  <a:pos x="connsiteX19522" y="connsiteY19522"/>
                </a:cxn>
                <a:cxn ang="0">
                  <a:pos x="connsiteX19523" y="connsiteY19523"/>
                </a:cxn>
                <a:cxn ang="0">
                  <a:pos x="connsiteX19524" y="connsiteY19524"/>
                </a:cxn>
                <a:cxn ang="0">
                  <a:pos x="connsiteX19525" y="connsiteY19525"/>
                </a:cxn>
                <a:cxn ang="0">
                  <a:pos x="connsiteX19526" y="connsiteY19526"/>
                </a:cxn>
                <a:cxn ang="0">
                  <a:pos x="connsiteX19527" y="connsiteY19527"/>
                </a:cxn>
                <a:cxn ang="0">
                  <a:pos x="connsiteX19528" y="connsiteY19528"/>
                </a:cxn>
                <a:cxn ang="0">
                  <a:pos x="connsiteX19529" y="connsiteY19529"/>
                </a:cxn>
                <a:cxn ang="0">
                  <a:pos x="connsiteX19530" y="connsiteY19530"/>
                </a:cxn>
                <a:cxn ang="0">
                  <a:pos x="connsiteX19531" y="connsiteY19531"/>
                </a:cxn>
                <a:cxn ang="0">
                  <a:pos x="connsiteX19532" y="connsiteY19532"/>
                </a:cxn>
                <a:cxn ang="0">
                  <a:pos x="connsiteX19533" y="connsiteY19533"/>
                </a:cxn>
                <a:cxn ang="0">
                  <a:pos x="connsiteX19534" y="connsiteY19534"/>
                </a:cxn>
                <a:cxn ang="0">
                  <a:pos x="connsiteX19535" y="connsiteY19535"/>
                </a:cxn>
                <a:cxn ang="0">
                  <a:pos x="connsiteX19536" y="connsiteY19536"/>
                </a:cxn>
                <a:cxn ang="0">
                  <a:pos x="connsiteX19537" y="connsiteY19537"/>
                </a:cxn>
                <a:cxn ang="0">
                  <a:pos x="connsiteX19538" y="connsiteY19538"/>
                </a:cxn>
                <a:cxn ang="0">
                  <a:pos x="connsiteX19539" y="connsiteY19539"/>
                </a:cxn>
                <a:cxn ang="0">
                  <a:pos x="connsiteX19540" y="connsiteY19540"/>
                </a:cxn>
                <a:cxn ang="0">
                  <a:pos x="connsiteX19541" y="connsiteY19541"/>
                </a:cxn>
                <a:cxn ang="0">
                  <a:pos x="connsiteX19542" y="connsiteY19542"/>
                </a:cxn>
                <a:cxn ang="0">
                  <a:pos x="connsiteX19543" y="connsiteY19543"/>
                </a:cxn>
                <a:cxn ang="0">
                  <a:pos x="connsiteX19544" y="connsiteY19544"/>
                </a:cxn>
                <a:cxn ang="0">
                  <a:pos x="connsiteX19545" y="connsiteY19545"/>
                </a:cxn>
                <a:cxn ang="0">
                  <a:pos x="connsiteX19546" y="connsiteY19546"/>
                </a:cxn>
                <a:cxn ang="0">
                  <a:pos x="connsiteX19547" y="connsiteY19547"/>
                </a:cxn>
                <a:cxn ang="0">
                  <a:pos x="connsiteX19548" y="connsiteY19548"/>
                </a:cxn>
                <a:cxn ang="0">
                  <a:pos x="connsiteX19549" y="connsiteY19549"/>
                </a:cxn>
                <a:cxn ang="0">
                  <a:pos x="connsiteX19550" y="connsiteY19550"/>
                </a:cxn>
                <a:cxn ang="0">
                  <a:pos x="connsiteX19551" y="connsiteY19551"/>
                </a:cxn>
                <a:cxn ang="0">
                  <a:pos x="connsiteX19552" y="connsiteY19552"/>
                </a:cxn>
                <a:cxn ang="0">
                  <a:pos x="connsiteX19553" y="connsiteY19553"/>
                </a:cxn>
                <a:cxn ang="0">
                  <a:pos x="connsiteX19554" y="connsiteY19554"/>
                </a:cxn>
                <a:cxn ang="0">
                  <a:pos x="connsiteX19555" y="connsiteY19555"/>
                </a:cxn>
                <a:cxn ang="0">
                  <a:pos x="connsiteX19556" y="connsiteY19556"/>
                </a:cxn>
                <a:cxn ang="0">
                  <a:pos x="connsiteX19557" y="connsiteY19557"/>
                </a:cxn>
                <a:cxn ang="0">
                  <a:pos x="connsiteX19558" y="connsiteY19558"/>
                </a:cxn>
                <a:cxn ang="0">
                  <a:pos x="connsiteX19559" y="connsiteY19559"/>
                </a:cxn>
                <a:cxn ang="0">
                  <a:pos x="connsiteX19560" y="connsiteY19560"/>
                </a:cxn>
                <a:cxn ang="0">
                  <a:pos x="connsiteX19561" y="connsiteY19561"/>
                </a:cxn>
                <a:cxn ang="0">
                  <a:pos x="connsiteX19562" y="connsiteY19562"/>
                </a:cxn>
                <a:cxn ang="0">
                  <a:pos x="connsiteX19563" y="connsiteY19563"/>
                </a:cxn>
                <a:cxn ang="0">
                  <a:pos x="connsiteX19564" y="connsiteY19564"/>
                </a:cxn>
                <a:cxn ang="0">
                  <a:pos x="connsiteX19565" y="connsiteY19565"/>
                </a:cxn>
                <a:cxn ang="0">
                  <a:pos x="connsiteX19566" y="connsiteY19566"/>
                </a:cxn>
                <a:cxn ang="0">
                  <a:pos x="connsiteX19567" y="connsiteY19567"/>
                </a:cxn>
                <a:cxn ang="0">
                  <a:pos x="connsiteX19568" y="connsiteY19568"/>
                </a:cxn>
                <a:cxn ang="0">
                  <a:pos x="connsiteX19569" y="connsiteY19569"/>
                </a:cxn>
                <a:cxn ang="0">
                  <a:pos x="connsiteX19570" y="connsiteY19570"/>
                </a:cxn>
                <a:cxn ang="0">
                  <a:pos x="connsiteX19571" y="connsiteY19571"/>
                </a:cxn>
                <a:cxn ang="0">
                  <a:pos x="connsiteX19572" y="connsiteY19572"/>
                </a:cxn>
                <a:cxn ang="0">
                  <a:pos x="connsiteX19573" y="connsiteY19573"/>
                </a:cxn>
                <a:cxn ang="0">
                  <a:pos x="connsiteX19574" y="connsiteY19574"/>
                </a:cxn>
                <a:cxn ang="0">
                  <a:pos x="connsiteX19575" y="connsiteY19575"/>
                </a:cxn>
                <a:cxn ang="0">
                  <a:pos x="connsiteX19576" y="connsiteY19576"/>
                </a:cxn>
                <a:cxn ang="0">
                  <a:pos x="connsiteX19577" y="connsiteY19577"/>
                </a:cxn>
                <a:cxn ang="0">
                  <a:pos x="connsiteX19578" y="connsiteY19578"/>
                </a:cxn>
                <a:cxn ang="0">
                  <a:pos x="connsiteX19579" y="connsiteY19579"/>
                </a:cxn>
                <a:cxn ang="0">
                  <a:pos x="connsiteX19580" y="connsiteY19580"/>
                </a:cxn>
                <a:cxn ang="0">
                  <a:pos x="connsiteX19581" y="connsiteY19581"/>
                </a:cxn>
                <a:cxn ang="0">
                  <a:pos x="connsiteX19582" y="connsiteY19582"/>
                </a:cxn>
                <a:cxn ang="0">
                  <a:pos x="connsiteX19583" y="connsiteY19583"/>
                </a:cxn>
                <a:cxn ang="0">
                  <a:pos x="connsiteX19584" y="connsiteY19584"/>
                </a:cxn>
                <a:cxn ang="0">
                  <a:pos x="connsiteX19585" y="connsiteY19585"/>
                </a:cxn>
                <a:cxn ang="0">
                  <a:pos x="connsiteX19586" y="connsiteY19586"/>
                </a:cxn>
                <a:cxn ang="0">
                  <a:pos x="connsiteX19587" y="connsiteY19587"/>
                </a:cxn>
                <a:cxn ang="0">
                  <a:pos x="connsiteX19588" y="connsiteY19588"/>
                </a:cxn>
                <a:cxn ang="0">
                  <a:pos x="connsiteX19589" y="connsiteY19589"/>
                </a:cxn>
                <a:cxn ang="0">
                  <a:pos x="connsiteX19590" y="connsiteY19590"/>
                </a:cxn>
                <a:cxn ang="0">
                  <a:pos x="connsiteX19591" y="connsiteY19591"/>
                </a:cxn>
                <a:cxn ang="0">
                  <a:pos x="connsiteX19592" y="connsiteY19592"/>
                </a:cxn>
                <a:cxn ang="0">
                  <a:pos x="connsiteX19593" y="connsiteY19593"/>
                </a:cxn>
                <a:cxn ang="0">
                  <a:pos x="connsiteX19594" y="connsiteY19594"/>
                </a:cxn>
                <a:cxn ang="0">
                  <a:pos x="connsiteX19595" y="connsiteY19595"/>
                </a:cxn>
                <a:cxn ang="0">
                  <a:pos x="connsiteX19596" y="connsiteY19596"/>
                </a:cxn>
                <a:cxn ang="0">
                  <a:pos x="connsiteX19597" y="connsiteY19597"/>
                </a:cxn>
                <a:cxn ang="0">
                  <a:pos x="connsiteX19598" y="connsiteY19598"/>
                </a:cxn>
                <a:cxn ang="0">
                  <a:pos x="connsiteX19599" y="connsiteY19599"/>
                </a:cxn>
                <a:cxn ang="0">
                  <a:pos x="connsiteX19600" y="connsiteY19600"/>
                </a:cxn>
                <a:cxn ang="0">
                  <a:pos x="connsiteX19601" y="connsiteY19601"/>
                </a:cxn>
                <a:cxn ang="0">
                  <a:pos x="connsiteX19602" y="connsiteY19602"/>
                </a:cxn>
                <a:cxn ang="0">
                  <a:pos x="connsiteX19603" y="connsiteY19603"/>
                </a:cxn>
                <a:cxn ang="0">
                  <a:pos x="connsiteX19604" y="connsiteY19604"/>
                </a:cxn>
                <a:cxn ang="0">
                  <a:pos x="connsiteX19605" y="connsiteY19605"/>
                </a:cxn>
                <a:cxn ang="0">
                  <a:pos x="connsiteX19606" y="connsiteY19606"/>
                </a:cxn>
                <a:cxn ang="0">
                  <a:pos x="connsiteX19607" y="connsiteY19607"/>
                </a:cxn>
                <a:cxn ang="0">
                  <a:pos x="connsiteX19608" y="connsiteY19608"/>
                </a:cxn>
                <a:cxn ang="0">
                  <a:pos x="connsiteX19609" y="connsiteY19609"/>
                </a:cxn>
                <a:cxn ang="0">
                  <a:pos x="connsiteX19610" y="connsiteY19610"/>
                </a:cxn>
                <a:cxn ang="0">
                  <a:pos x="connsiteX19611" y="connsiteY19611"/>
                </a:cxn>
                <a:cxn ang="0">
                  <a:pos x="connsiteX19612" y="connsiteY19612"/>
                </a:cxn>
                <a:cxn ang="0">
                  <a:pos x="connsiteX19613" y="connsiteY19613"/>
                </a:cxn>
                <a:cxn ang="0">
                  <a:pos x="connsiteX19614" y="connsiteY19614"/>
                </a:cxn>
                <a:cxn ang="0">
                  <a:pos x="connsiteX19615" y="connsiteY19615"/>
                </a:cxn>
                <a:cxn ang="0">
                  <a:pos x="connsiteX19616" y="connsiteY19616"/>
                </a:cxn>
                <a:cxn ang="0">
                  <a:pos x="connsiteX19617" y="connsiteY19617"/>
                </a:cxn>
                <a:cxn ang="0">
                  <a:pos x="connsiteX19618" y="connsiteY19618"/>
                </a:cxn>
                <a:cxn ang="0">
                  <a:pos x="connsiteX19619" y="connsiteY19619"/>
                </a:cxn>
                <a:cxn ang="0">
                  <a:pos x="connsiteX19620" y="connsiteY19620"/>
                </a:cxn>
                <a:cxn ang="0">
                  <a:pos x="connsiteX19621" y="connsiteY19621"/>
                </a:cxn>
                <a:cxn ang="0">
                  <a:pos x="connsiteX19622" y="connsiteY19622"/>
                </a:cxn>
                <a:cxn ang="0">
                  <a:pos x="connsiteX19623" y="connsiteY19623"/>
                </a:cxn>
                <a:cxn ang="0">
                  <a:pos x="connsiteX19624" y="connsiteY19624"/>
                </a:cxn>
                <a:cxn ang="0">
                  <a:pos x="connsiteX19625" y="connsiteY19625"/>
                </a:cxn>
                <a:cxn ang="0">
                  <a:pos x="connsiteX19626" y="connsiteY19626"/>
                </a:cxn>
                <a:cxn ang="0">
                  <a:pos x="connsiteX19627" y="connsiteY19627"/>
                </a:cxn>
                <a:cxn ang="0">
                  <a:pos x="connsiteX19628" y="connsiteY19628"/>
                </a:cxn>
                <a:cxn ang="0">
                  <a:pos x="connsiteX19629" y="connsiteY19629"/>
                </a:cxn>
                <a:cxn ang="0">
                  <a:pos x="connsiteX19630" y="connsiteY19630"/>
                </a:cxn>
                <a:cxn ang="0">
                  <a:pos x="connsiteX19631" y="connsiteY19631"/>
                </a:cxn>
                <a:cxn ang="0">
                  <a:pos x="connsiteX19632" y="connsiteY19632"/>
                </a:cxn>
                <a:cxn ang="0">
                  <a:pos x="connsiteX19633" y="connsiteY19633"/>
                </a:cxn>
                <a:cxn ang="0">
                  <a:pos x="connsiteX19634" y="connsiteY19634"/>
                </a:cxn>
                <a:cxn ang="0">
                  <a:pos x="connsiteX19635" y="connsiteY19635"/>
                </a:cxn>
                <a:cxn ang="0">
                  <a:pos x="connsiteX19636" y="connsiteY19636"/>
                </a:cxn>
                <a:cxn ang="0">
                  <a:pos x="connsiteX19637" y="connsiteY19637"/>
                </a:cxn>
                <a:cxn ang="0">
                  <a:pos x="connsiteX19638" y="connsiteY19638"/>
                </a:cxn>
                <a:cxn ang="0">
                  <a:pos x="connsiteX19639" y="connsiteY19639"/>
                </a:cxn>
                <a:cxn ang="0">
                  <a:pos x="connsiteX19640" y="connsiteY19640"/>
                </a:cxn>
                <a:cxn ang="0">
                  <a:pos x="connsiteX19641" y="connsiteY19641"/>
                </a:cxn>
                <a:cxn ang="0">
                  <a:pos x="connsiteX19642" y="connsiteY19642"/>
                </a:cxn>
                <a:cxn ang="0">
                  <a:pos x="connsiteX19643" y="connsiteY19643"/>
                </a:cxn>
                <a:cxn ang="0">
                  <a:pos x="connsiteX19644" y="connsiteY19644"/>
                </a:cxn>
                <a:cxn ang="0">
                  <a:pos x="connsiteX19645" y="connsiteY19645"/>
                </a:cxn>
                <a:cxn ang="0">
                  <a:pos x="connsiteX19646" y="connsiteY19646"/>
                </a:cxn>
                <a:cxn ang="0">
                  <a:pos x="connsiteX19647" y="connsiteY19647"/>
                </a:cxn>
                <a:cxn ang="0">
                  <a:pos x="connsiteX19648" y="connsiteY19648"/>
                </a:cxn>
                <a:cxn ang="0">
                  <a:pos x="connsiteX19649" y="connsiteY19649"/>
                </a:cxn>
                <a:cxn ang="0">
                  <a:pos x="connsiteX19650" y="connsiteY19650"/>
                </a:cxn>
                <a:cxn ang="0">
                  <a:pos x="connsiteX19651" y="connsiteY19651"/>
                </a:cxn>
                <a:cxn ang="0">
                  <a:pos x="connsiteX19652" y="connsiteY19652"/>
                </a:cxn>
                <a:cxn ang="0">
                  <a:pos x="connsiteX19653" y="connsiteY19653"/>
                </a:cxn>
                <a:cxn ang="0">
                  <a:pos x="connsiteX19654" y="connsiteY19654"/>
                </a:cxn>
                <a:cxn ang="0">
                  <a:pos x="connsiteX19655" y="connsiteY19655"/>
                </a:cxn>
                <a:cxn ang="0">
                  <a:pos x="connsiteX19656" y="connsiteY19656"/>
                </a:cxn>
                <a:cxn ang="0">
                  <a:pos x="connsiteX19657" y="connsiteY19657"/>
                </a:cxn>
                <a:cxn ang="0">
                  <a:pos x="connsiteX19658" y="connsiteY19658"/>
                </a:cxn>
                <a:cxn ang="0">
                  <a:pos x="connsiteX19659" y="connsiteY19659"/>
                </a:cxn>
                <a:cxn ang="0">
                  <a:pos x="connsiteX19660" y="connsiteY19660"/>
                </a:cxn>
                <a:cxn ang="0">
                  <a:pos x="connsiteX19661" y="connsiteY19661"/>
                </a:cxn>
                <a:cxn ang="0">
                  <a:pos x="connsiteX19662" y="connsiteY19662"/>
                </a:cxn>
                <a:cxn ang="0">
                  <a:pos x="connsiteX19663" y="connsiteY19663"/>
                </a:cxn>
                <a:cxn ang="0">
                  <a:pos x="connsiteX19664" y="connsiteY19664"/>
                </a:cxn>
                <a:cxn ang="0">
                  <a:pos x="connsiteX19665" y="connsiteY19665"/>
                </a:cxn>
                <a:cxn ang="0">
                  <a:pos x="connsiteX19666" y="connsiteY19666"/>
                </a:cxn>
                <a:cxn ang="0">
                  <a:pos x="connsiteX19667" y="connsiteY19667"/>
                </a:cxn>
                <a:cxn ang="0">
                  <a:pos x="connsiteX19668" y="connsiteY19668"/>
                </a:cxn>
                <a:cxn ang="0">
                  <a:pos x="connsiteX19669" y="connsiteY19669"/>
                </a:cxn>
                <a:cxn ang="0">
                  <a:pos x="connsiteX19670" y="connsiteY19670"/>
                </a:cxn>
                <a:cxn ang="0">
                  <a:pos x="connsiteX19671" y="connsiteY19671"/>
                </a:cxn>
                <a:cxn ang="0">
                  <a:pos x="connsiteX19672" y="connsiteY19672"/>
                </a:cxn>
                <a:cxn ang="0">
                  <a:pos x="connsiteX19673" y="connsiteY19673"/>
                </a:cxn>
                <a:cxn ang="0">
                  <a:pos x="connsiteX19674" y="connsiteY19674"/>
                </a:cxn>
                <a:cxn ang="0">
                  <a:pos x="connsiteX19675" y="connsiteY19675"/>
                </a:cxn>
                <a:cxn ang="0">
                  <a:pos x="connsiteX19676" y="connsiteY19676"/>
                </a:cxn>
                <a:cxn ang="0">
                  <a:pos x="connsiteX19677" y="connsiteY19677"/>
                </a:cxn>
                <a:cxn ang="0">
                  <a:pos x="connsiteX19678" y="connsiteY19678"/>
                </a:cxn>
                <a:cxn ang="0">
                  <a:pos x="connsiteX19679" y="connsiteY19679"/>
                </a:cxn>
                <a:cxn ang="0">
                  <a:pos x="connsiteX19680" y="connsiteY19680"/>
                </a:cxn>
                <a:cxn ang="0">
                  <a:pos x="connsiteX19681" y="connsiteY19681"/>
                </a:cxn>
                <a:cxn ang="0">
                  <a:pos x="connsiteX19682" y="connsiteY19682"/>
                </a:cxn>
                <a:cxn ang="0">
                  <a:pos x="connsiteX19683" y="connsiteY19683"/>
                </a:cxn>
                <a:cxn ang="0">
                  <a:pos x="connsiteX19684" y="connsiteY19684"/>
                </a:cxn>
                <a:cxn ang="0">
                  <a:pos x="connsiteX19685" y="connsiteY19685"/>
                </a:cxn>
                <a:cxn ang="0">
                  <a:pos x="connsiteX19686" y="connsiteY19686"/>
                </a:cxn>
                <a:cxn ang="0">
                  <a:pos x="connsiteX19687" y="connsiteY19687"/>
                </a:cxn>
                <a:cxn ang="0">
                  <a:pos x="connsiteX19688" y="connsiteY19688"/>
                </a:cxn>
                <a:cxn ang="0">
                  <a:pos x="connsiteX19689" y="connsiteY19689"/>
                </a:cxn>
                <a:cxn ang="0">
                  <a:pos x="connsiteX19690" y="connsiteY19690"/>
                </a:cxn>
                <a:cxn ang="0">
                  <a:pos x="connsiteX19691" y="connsiteY19691"/>
                </a:cxn>
                <a:cxn ang="0">
                  <a:pos x="connsiteX19692" y="connsiteY19692"/>
                </a:cxn>
                <a:cxn ang="0">
                  <a:pos x="connsiteX19693" y="connsiteY19693"/>
                </a:cxn>
                <a:cxn ang="0">
                  <a:pos x="connsiteX19694" y="connsiteY19694"/>
                </a:cxn>
                <a:cxn ang="0">
                  <a:pos x="connsiteX19695" y="connsiteY19695"/>
                </a:cxn>
                <a:cxn ang="0">
                  <a:pos x="connsiteX19696" y="connsiteY19696"/>
                </a:cxn>
                <a:cxn ang="0">
                  <a:pos x="connsiteX19697" y="connsiteY19697"/>
                </a:cxn>
                <a:cxn ang="0">
                  <a:pos x="connsiteX19698" y="connsiteY19698"/>
                </a:cxn>
                <a:cxn ang="0">
                  <a:pos x="connsiteX19699" y="connsiteY19699"/>
                </a:cxn>
                <a:cxn ang="0">
                  <a:pos x="connsiteX19700" y="connsiteY19700"/>
                </a:cxn>
                <a:cxn ang="0">
                  <a:pos x="connsiteX19701" y="connsiteY19701"/>
                </a:cxn>
                <a:cxn ang="0">
                  <a:pos x="connsiteX19702" y="connsiteY19702"/>
                </a:cxn>
                <a:cxn ang="0">
                  <a:pos x="connsiteX19703" y="connsiteY19703"/>
                </a:cxn>
                <a:cxn ang="0">
                  <a:pos x="connsiteX19704" y="connsiteY19704"/>
                </a:cxn>
                <a:cxn ang="0">
                  <a:pos x="connsiteX19705" y="connsiteY19705"/>
                </a:cxn>
                <a:cxn ang="0">
                  <a:pos x="connsiteX19706" y="connsiteY19706"/>
                </a:cxn>
                <a:cxn ang="0">
                  <a:pos x="connsiteX19707" y="connsiteY19707"/>
                </a:cxn>
                <a:cxn ang="0">
                  <a:pos x="connsiteX19708" y="connsiteY19708"/>
                </a:cxn>
                <a:cxn ang="0">
                  <a:pos x="connsiteX19709" y="connsiteY19709"/>
                </a:cxn>
                <a:cxn ang="0">
                  <a:pos x="connsiteX19710" y="connsiteY19710"/>
                </a:cxn>
                <a:cxn ang="0">
                  <a:pos x="connsiteX19711" y="connsiteY19711"/>
                </a:cxn>
                <a:cxn ang="0">
                  <a:pos x="connsiteX19712" y="connsiteY19712"/>
                </a:cxn>
                <a:cxn ang="0">
                  <a:pos x="connsiteX19713" y="connsiteY19713"/>
                </a:cxn>
                <a:cxn ang="0">
                  <a:pos x="connsiteX19714" y="connsiteY19714"/>
                </a:cxn>
                <a:cxn ang="0">
                  <a:pos x="connsiteX19715" y="connsiteY19715"/>
                </a:cxn>
                <a:cxn ang="0">
                  <a:pos x="connsiteX19716" y="connsiteY19716"/>
                </a:cxn>
                <a:cxn ang="0">
                  <a:pos x="connsiteX19717" y="connsiteY19717"/>
                </a:cxn>
                <a:cxn ang="0">
                  <a:pos x="connsiteX19718" y="connsiteY19718"/>
                </a:cxn>
                <a:cxn ang="0">
                  <a:pos x="connsiteX19719" y="connsiteY19719"/>
                </a:cxn>
                <a:cxn ang="0">
                  <a:pos x="connsiteX19720" y="connsiteY19720"/>
                </a:cxn>
                <a:cxn ang="0">
                  <a:pos x="connsiteX19721" y="connsiteY19721"/>
                </a:cxn>
                <a:cxn ang="0">
                  <a:pos x="connsiteX19722" y="connsiteY19722"/>
                </a:cxn>
                <a:cxn ang="0">
                  <a:pos x="connsiteX19723" y="connsiteY19723"/>
                </a:cxn>
                <a:cxn ang="0">
                  <a:pos x="connsiteX19724" y="connsiteY19724"/>
                </a:cxn>
                <a:cxn ang="0">
                  <a:pos x="connsiteX19725" y="connsiteY19725"/>
                </a:cxn>
                <a:cxn ang="0">
                  <a:pos x="connsiteX19726" y="connsiteY19726"/>
                </a:cxn>
                <a:cxn ang="0">
                  <a:pos x="connsiteX19727" y="connsiteY19727"/>
                </a:cxn>
                <a:cxn ang="0">
                  <a:pos x="connsiteX19728" y="connsiteY19728"/>
                </a:cxn>
                <a:cxn ang="0">
                  <a:pos x="connsiteX19729" y="connsiteY19729"/>
                </a:cxn>
                <a:cxn ang="0">
                  <a:pos x="connsiteX19730" y="connsiteY19730"/>
                </a:cxn>
                <a:cxn ang="0">
                  <a:pos x="connsiteX19731" y="connsiteY19731"/>
                </a:cxn>
                <a:cxn ang="0">
                  <a:pos x="connsiteX19732" y="connsiteY19732"/>
                </a:cxn>
                <a:cxn ang="0">
                  <a:pos x="connsiteX19733" y="connsiteY19733"/>
                </a:cxn>
                <a:cxn ang="0">
                  <a:pos x="connsiteX19734" y="connsiteY19734"/>
                </a:cxn>
                <a:cxn ang="0">
                  <a:pos x="connsiteX19735" y="connsiteY19735"/>
                </a:cxn>
                <a:cxn ang="0">
                  <a:pos x="connsiteX19736" y="connsiteY19736"/>
                </a:cxn>
                <a:cxn ang="0">
                  <a:pos x="connsiteX19737" y="connsiteY19737"/>
                </a:cxn>
                <a:cxn ang="0">
                  <a:pos x="connsiteX19738" y="connsiteY19738"/>
                </a:cxn>
                <a:cxn ang="0">
                  <a:pos x="connsiteX19739" y="connsiteY19739"/>
                </a:cxn>
                <a:cxn ang="0">
                  <a:pos x="connsiteX19740" y="connsiteY19740"/>
                </a:cxn>
                <a:cxn ang="0">
                  <a:pos x="connsiteX19741" y="connsiteY19741"/>
                </a:cxn>
                <a:cxn ang="0">
                  <a:pos x="connsiteX19742" y="connsiteY19742"/>
                </a:cxn>
                <a:cxn ang="0">
                  <a:pos x="connsiteX19743" y="connsiteY19743"/>
                </a:cxn>
                <a:cxn ang="0">
                  <a:pos x="connsiteX19744" y="connsiteY19744"/>
                </a:cxn>
                <a:cxn ang="0">
                  <a:pos x="connsiteX19745" y="connsiteY19745"/>
                </a:cxn>
                <a:cxn ang="0">
                  <a:pos x="connsiteX19746" y="connsiteY19746"/>
                </a:cxn>
                <a:cxn ang="0">
                  <a:pos x="connsiteX19747" y="connsiteY19747"/>
                </a:cxn>
                <a:cxn ang="0">
                  <a:pos x="connsiteX19748" y="connsiteY19748"/>
                </a:cxn>
                <a:cxn ang="0">
                  <a:pos x="connsiteX19749" y="connsiteY19749"/>
                </a:cxn>
                <a:cxn ang="0">
                  <a:pos x="connsiteX19750" y="connsiteY19750"/>
                </a:cxn>
                <a:cxn ang="0">
                  <a:pos x="connsiteX19751" y="connsiteY19751"/>
                </a:cxn>
                <a:cxn ang="0">
                  <a:pos x="connsiteX19752" y="connsiteY19752"/>
                </a:cxn>
                <a:cxn ang="0">
                  <a:pos x="connsiteX19753" y="connsiteY19753"/>
                </a:cxn>
                <a:cxn ang="0">
                  <a:pos x="connsiteX19754" y="connsiteY19754"/>
                </a:cxn>
                <a:cxn ang="0">
                  <a:pos x="connsiteX19755" y="connsiteY19755"/>
                </a:cxn>
                <a:cxn ang="0">
                  <a:pos x="connsiteX19756" y="connsiteY19756"/>
                </a:cxn>
                <a:cxn ang="0">
                  <a:pos x="connsiteX19757" y="connsiteY19757"/>
                </a:cxn>
                <a:cxn ang="0">
                  <a:pos x="connsiteX19758" y="connsiteY19758"/>
                </a:cxn>
                <a:cxn ang="0">
                  <a:pos x="connsiteX19759" y="connsiteY19759"/>
                </a:cxn>
                <a:cxn ang="0">
                  <a:pos x="connsiteX19760" y="connsiteY19760"/>
                </a:cxn>
                <a:cxn ang="0">
                  <a:pos x="connsiteX19761" y="connsiteY19761"/>
                </a:cxn>
                <a:cxn ang="0">
                  <a:pos x="connsiteX19762" y="connsiteY19762"/>
                </a:cxn>
                <a:cxn ang="0">
                  <a:pos x="connsiteX19763" y="connsiteY19763"/>
                </a:cxn>
                <a:cxn ang="0">
                  <a:pos x="connsiteX19764" y="connsiteY19764"/>
                </a:cxn>
                <a:cxn ang="0">
                  <a:pos x="connsiteX19765" y="connsiteY19765"/>
                </a:cxn>
                <a:cxn ang="0">
                  <a:pos x="connsiteX19766" y="connsiteY19766"/>
                </a:cxn>
                <a:cxn ang="0">
                  <a:pos x="connsiteX19767" y="connsiteY19767"/>
                </a:cxn>
                <a:cxn ang="0">
                  <a:pos x="connsiteX19768" y="connsiteY19768"/>
                </a:cxn>
                <a:cxn ang="0">
                  <a:pos x="connsiteX19769" y="connsiteY19769"/>
                </a:cxn>
                <a:cxn ang="0">
                  <a:pos x="connsiteX19770" y="connsiteY19770"/>
                </a:cxn>
                <a:cxn ang="0">
                  <a:pos x="connsiteX19771" y="connsiteY19771"/>
                </a:cxn>
                <a:cxn ang="0">
                  <a:pos x="connsiteX19772" y="connsiteY19772"/>
                </a:cxn>
                <a:cxn ang="0">
                  <a:pos x="connsiteX19773" y="connsiteY19773"/>
                </a:cxn>
                <a:cxn ang="0">
                  <a:pos x="connsiteX19774" y="connsiteY19774"/>
                </a:cxn>
                <a:cxn ang="0">
                  <a:pos x="connsiteX19775" y="connsiteY19775"/>
                </a:cxn>
                <a:cxn ang="0">
                  <a:pos x="connsiteX19776" y="connsiteY19776"/>
                </a:cxn>
                <a:cxn ang="0">
                  <a:pos x="connsiteX19777" y="connsiteY19777"/>
                </a:cxn>
                <a:cxn ang="0">
                  <a:pos x="connsiteX19778" y="connsiteY19778"/>
                </a:cxn>
                <a:cxn ang="0">
                  <a:pos x="connsiteX19779" y="connsiteY19779"/>
                </a:cxn>
                <a:cxn ang="0">
                  <a:pos x="connsiteX19780" y="connsiteY19780"/>
                </a:cxn>
                <a:cxn ang="0">
                  <a:pos x="connsiteX19781" y="connsiteY19781"/>
                </a:cxn>
                <a:cxn ang="0">
                  <a:pos x="connsiteX19782" y="connsiteY19782"/>
                </a:cxn>
                <a:cxn ang="0">
                  <a:pos x="connsiteX19783" y="connsiteY19783"/>
                </a:cxn>
                <a:cxn ang="0">
                  <a:pos x="connsiteX19784" y="connsiteY19784"/>
                </a:cxn>
                <a:cxn ang="0">
                  <a:pos x="connsiteX19785" y="connsiteY19785"/>
                </a:cxn>
                <a:cxn ang="0">
                  <a:pos x="connsiteX19786" y="connsiteY19786"/>
                </a:cxn>
                <a:cxn ang="0">
                  <a:pos x="connsiteX19787" y="connsiteY19787"/>
                </a:cxn>
                <a:cxn ang="0">
                  <a:pos x="connsiteX19788" y="connsiteY19788"/>
                </a:cxn>
                <a:cxn ang="0">
                  <a:pos x="connsiteX19789" y="connsiteY19789"/>
                </a:cxn>
                <a:cxn ang="0">
                  <a:pos x="connsiteX19790" y="connsiteY19790"/>
                </a:cxn>
                <a:cxn ang="0">
                  <a:pos x="connsiteX19791" y="connsiteY19791"/>
                </a:cxn>
                <a:cxn ang="0">
                  <a:pos x="connsiteX19792" y="connsiteY19792"/>
                </a:cxn>
                <a:cxn ang="0">
                  <a:pos x="connsiteX19793" y="connsiteY19793"/>
                </a:cxn>
                <a:cxn ang="0">
                  <a:pos x="connsiteX19794" y="connsiteY19794"/>
                </a:cxn>
                <a:cxn ang="0">
                  <a:pos x="connsiteX19795" y="connsiteY19795"/>
                </a:cxn>
                <a:cxn ang="0">
                  <a:pos x="connsiteX19796" y="connsiteY19796"/>
                </a:cxn>
                <a:cxn ang="0">
                  <a:pos x="connsiteX19797" y="connsiteY19797"/>
                </a:cxn>
                <a:cxn ang="0">
                  <a:pos x="connsiteX19798" y="connsiteY19798"/>
                </a:cxn>
                <a:cxn ang="0">
                  <a:pos x="connsiteX19799" y="connsiteY19799"/>
                </a:cxn>
                <a:cxn ang="0">
                  <a:pos x="connsiteX19800" y="connsiteY19800"/>
                </a:cxn>
                <a:cxn ang="0">
                  <a:pos x="connsiteX19801" y="connsiteY19801"/>
                </a:cxn>
                <a:cxn ang="0">
                  <a:pos x="connsiteX19802" y="connsiteY19802"/>
                </a:cxn>
                <a:cxn ang="0">
                  <a:pos x="connsiteX19803" y="connsiteY19803"/>
                </a:cxn>
                <a:cxn ang="0">
                  <a:pos x="connsiteX19804" y="connsiteY19804"/>
                </a:cxn>
                <a:cxn ang="0">
                  <a:pos x="connsiteX19805" y="connsiteY19805"/>
                </a:cxn>
                <a:cxn ang="0">
                  <a:pos x="connsiteX19806" y="connsiteY19806"/>
                </a:cxn>
                <a:cxn ang="0">
                  <a:pos x="connsiteX19807" y="connsiteY19807"/>
                </a:cxn>
                <a:cxn ang="0">
                  <a:pos x="connsiteX19808" y="connsiteY19808"/>
                </a:cxn>
                <a:cxn ang="0">
                  <a:pos x="connsiteX19809" y="connsiteY19809"/>
                </a:cxn>
                <a:cxn ang="0">
                  <a:pos x="connsiteX19810" y="connsiteY19810"/>
                </a:cxn>
                <a:cxn ang="0">
                  <a:pos x="connsiteX19811" y="connsiteY19811"/>
                </a:cxn>
                <a:cxn ang="0">
                  <a:pos x="connsiteX19812" y="connsiteY19812"/>
                </a:cxn>
                <a:cxn ang="0">
                  <a:pos x="connsiteX19813" y="connsiteY19813"/>
                </a:cxn>
                <a:cxn ang="0">
                  <a:pos x="connsiteX19814" y="connsiteY19814"/>
                </a:cxn>
                <a:cxn ang="0">
                  <a:pos x="connsiteX19815" y="connsiteY19815"/>
                </a:cxn>
                <a:cxn ang="0">
                  <a:pos x="connsiteX19816" y="connsiteY19816"/>
                </a:cxn>
                <a:cxn ang="0">
                  <a:pos x="connsiteX19817" y="connsiteY19817"/>
                </a:cxn>
                <a:cxn ang="0">
                  <a:pos x="connsiteX19818" y="connsiteY19818"/>
                </a:cxn>
                <a:cxn ang="0">
                  <a:pos x="connsiteX19819" y="connsiteY19819"/>
                </a:cxn>
                <a:cxn ang="0">
                  <a:pos x="connsiteX19820" y="connsiteY19820"/>
                </a:cxn>
                <a:cxn ang="0">
                  <a:pos x="connsiteX19821" y="connsiteY19821"/>
                </a:cxn>
                <a:cxn ang="0">
                  <a:pos x="connsiteX19822" y="connsiteY19822"/>
                </a:cxn>
                <a:cxn ang="0">
                  <a:pos x="connsiteX19823" y="connsiteY19823"/>
                </a:cxn>
                <a:cxn ang="0">
                  <a:pos x="connsiteX19824" y="connsiteY19824"/>
                </a:cxn>
                <a:cxn ang="0">
                  <a:pos x="connsiteX19825" y="connsiteY19825"/>
                </a:cxn>
                <a:cxn ang="0">
                  <a:pos x="connsiteX19826" y="connsiteY19826"/>
                </a:cxn>
                <a:cxn ang="0">
                  <a:pos x="connsiteX19827" y="connsiteY19827"/>
                </a:cxn>
                <a:cxn ang="0">
                  <a:pos x="connsiteX19828" y="connsiteY19828"/>
                </a:cxn>
                <a:cxn ang="0">
                  <a:pos x="connsiteX19829" y="connsiteY19829"/>
                </a:cxn>
                <a:cxn ang="0">
                  <a:pos x="connsiteX19830" y="connsiteY19830"/>
                </a:cxn>
                <a:cxn ang="0">
                  <a:pos x="connsiteX19831" y="connsiteY19831"/>
                </a:cxn>
                <a:cxn ang="0">
                  <a:pos x="connsiteX19832" y="connsiteY19832"/>
                </a:cxn>
                <a:cxn ang="0">
                  <a:pos x="connsiteX19833" y="connsiteY19833"/>
                </a:cxn>
                <a:cxn ang="0">
                  <a:pos x="connsiteX19834" y="connsiteY19834"/>
                </a:cxn>
                <a:cxn ang="0">
                  <a:pos x="connsiteX19835" y="connsiteY19835"/>
                </a:cxn>
                <a:cxn ang="0">
                  <a:pos x="connsiteX19836" y="connsiteY19836"/>
                </a:cxn>
                <a:cxn ang="0">
                  <a:pos x="connsiteX19837" y="connsiteY19837"/>
                </a:cxn>
                <a:cxn ang="0">
                  <a:pos x="connsiteX19838" y="connsiteY19838"/>
                </a:cxn>
                <a:cxn ang="0">
                  <a:pos x="connsiteX19839" y="connsiteY19839"/>
                </a:cxn>
                <a:cxn ang="0">
                  <a:pos x="connsiteX19840" y="connsiteY19840"/>
                </a:cxn>
                <a:cxn ang="0">
                  <a:pos x="connsiteX19841" y="connsiteY19841"/>
                </a:cxn>
                <a:cxn ang="0">
                  <a:pos x="connsiteX19842" y="connsiteY19842"/>
                </a:cxn>
                <a:cxn ang="0">
                  <a:pos x="connsiteX19843" y="connsiteY19843"/>
                </a:cxn>
                <a:cxn ang="0">
                  <a:pos x="connsiteX19844" y="connsiteY19844"/>
                </a:cxn>
                <a:cxn ang="0">
                  <a:pos x="connsiteX19845" y="connsiteY19845"/>
                </a:cxn>
                <a:cxn ang="0">
                  <a:pos x="connsiteX19846" y="connsiteY19846"/>
                </a:cxn>
                <a:cxn ang="0">
                  <a:pos x="connsiteX19847" y="connsiteY19847"/>
                </a:cxn>
                <a:cxn ang="0">
                  <a:pos x="connsiteX19848" y="connsiteY19848"/>
                </a:cxn>
                <a:cxn ang="0">
                  <a:pos x="connsiteX19849" y="connsiteY19849"/>
                </a:cxn>
                <a:cxn ang="0">
                  <a:pos x="connsiteX19850" y="connsiteY19850"/>
                </a:cxn>
                <a:cxn ang="0">
                  <a:pos x="connsiteX19851" y="connsiteY19851"/>
                </a:cxn>
                <a:cxn ang="0">
                  <a:pos x="connsiteX19852" y="connsiteY19852"/>
                </a:cxn>
                <a:cxn ang="0">
                  <a:pos x="connsiteX19853" y="connsiteY19853"/>
                </a:cxn>
                <a:cxn ang="0">
                  <a:pos x="connsiteX19854" y="connsiteY19854"/>
                </a:cxn>
                <a:cxn ang="0">
                  <a:pos x="connsiteX19855" y="connsiteY19855"/>
                </a:cxn>
                <a:cxn ang="0">
                  <a:pos x="connsiteX19856" y="connsiteY19856"/>
                </a:cxn>
                <a:cxn ang="0">
                  <a:pos x="connsiteX19857" y="connsiteY19857"/>
                </a:cxn>
                <a:cxn ang="0">
                  <a:pos x="connsiteX19858" y="connsiteY19858"/>
                </a:cxn>
                <a:cxn ang="0">
                  <a:pos x="connsiteX19859" y="connsiteY19859"/>
                </a:cxn>
                <a:cxn ang="0">
                  <a:pos x="connsiteX19860" y="connsiteY19860"/>
                </a:cxn>
                <a:cxn ang="0">
                  <a:pos x="connsiteX19861" y="connsiteY19861"/>
                </a:cxn>
                <a:cxn ang="0">
                  <a:pos x="connsiteX19862" y="connsiteY19862"/>
                </a:cxn>
                <a:cxn ang="0">
                  <a:pos x="connsiteX19863" y="connsiteY19863"/>
                </a:cxn>
                <a:cxn ang="0">
                  <a:pos x="connsiteX19864" y="connsiteY19864"/>
                </a:cxn>
                <a:cxn ang="0">
                  <a:pos x="connsiteX19865" y="connsiteY19865"/>
                </a:cxn>
                <a:cxn ang="0">
                  <a:pos x="connsiteX19866" y="connsiteY19866"/>
                </a:cxn>
                <a:cxn ang="0">
                  <a:pos x="connsiteX19867" y="connsiteY19867"/>
                </a:cxn>
                <a:cxn ang="0">
                  <a:pos x="connsiteX19868" y="connsiteY19868"/>
                </a:cxn>
                <a:cxn ang="0">
                  <a:pos x="connsiteX19869" y="connsiteY19869"/>
                </a:cxn>
                <a:cxn ang="0">
                  <a:pos x="connsiteX19870" y="connsiteY19870"/>
                </a:cxn>
                <a:cxn ang="0">
                  <a:pos x="connsiteX19871" y="connsiteY19871"/>
                </a:cxn>
                <a:cxn ang="0">
                  <a:pos x="connsiteX19872" y="connsiteY19872"/>
                </a:cxn>
                <a:cxn ang="0">
                  <a:pos x="connsiteX19873" y="connsiteY19873"/>
                </a:cxn>
                <a:cxn ang="0">
                  <a:pos x="connsiteX19874" y="connsiteY19874"/>
                </a:cxn>
                <a:cxn ang="0">
                  <a:pos x="connsiteX19875" y="connsiteY19875"/>
                </a:cxn>
                <a:cxn ang="0">
                  <a:pos x="connsiteX19876" y="connsiteY19876"/>
                </a:cxn>
                <a:cxn ang="0">
                  <a:pos x="connsiteX19877" y="connsiteY19877"/>
                </a:cxn>
                <a:cxn ang="0">
                  <a:pos x="connsiteX19878" y="connsiteY19878"/>
                </a:cxn>
                <a:cxn ang="0">
                  <a:pos x="connsiteX19879" y="connsiteY19879"/>
                </a:cxn>
                <a:cxn ang="0">
                  <a:pos x="connsiteX19880" y="connsiteY19880"/>
                </a:cxn>
                <a:cxn ang="0">
                  <a:pos x="connsiteX19881" y="connsiteY19881"/>
                </a:cxn>
                <a:cxn ang="0">
                  <a:pos x="connsiteX19882" y="connsiteY19882"/>
                </a:cxn>
                <a:cxn ang="0">
                  <a:pos x="connsiteX19883" y="connsiteY19883"/>
                </a:cxn>
                <a:cxn ang="0">
                  <a:pos x="connsiteX19884" y="connsiteY19884"/>
                </a:cxn>
                <a:cxn ang="0">
                  <a:pos x="connsiteX19885" y="connsiteY19885"/>
                </a:cxn>
                <a:cxn ang="0">
                  <a:pos x="connsiteX19886" y="connsiteY19886"/>
                </a:cxn>
                <a:cxn ang="0">
                  <a:pos x="connsiteX19887" y="connsiteY19887"/>
                </a:cxn>
                <a:cxn ang="0">
                  <a:pos x="connsiteX19888" y="connsiteY19888"/>
                </a:cxn>
                <a:cxn ang="0">
                  <a:pos x="connsiteX19889" y="connsiteY19889"/>
                </a:cxn>
                <a:cxn ang="0">
                  <a:pos x="connsiteX19890" y="connsiteY19890"/>
                </a:cxn>
                <a:cxn ang="0">
                  <a:pos x="connsiteX19891" y="connsiteY19891"/>
                </a:cxn>
                <a:cxn ang="0">
                  <a:pos x="connsiteX19892" y="connsiteY19892"/>
                </a:cxn>
                <a:cxn ang="0">
                  <a:pos x="connsiteX19893" y="connsiteY19893"/>
                </a:cxn>
                <a:cxn ang="0">
                  <a:pos x="connsiteX19894" y="connsiteY19894"/>
                </a:cxn>
                <a:cxn ang="0">
                  <a:pos x="connsiteX19895" y="connsiteY19895"/>
                </a:cxn>
                <a:cxn ang="0">
                  <a:pos x="connsiteX19896" y="connsiteY19896"/>
                </a:cxn>
                <a:cxn ang="0">
                  <a:pos x="connsiteX19897" y="connsiteY19897"/>
                </a:cxn>
                <a:cxn ang="0">
                  <a:pos x="connsiteX19898" y="connsiteY19898"/>
                </a:cxn>
                <a:cxn ang="0">
                  <a:pos x="connsiteX19899" y="connsiteY19899"/>
                </a:cxn>
                <a:cxn ang="0">
                  <a:pos x="connsiteX19900" y="connsiteY19900"/>
                </a:cxn>
                <a:cxn ang="0">
                  <a:pos x="connsiteX19901" y="connsiteY19901"/>
                </a:cxn>
                <a:cxn ang="0">
                  <a:pos x="connsiteX19902" y="connsiteY19902"/>
                </a:cxn>
                <a:cxn ang="0">
                  <a:pos x="connsiteX19903" y="connsiteY19903"/>
                </a:cxn>
                <a:cxn ang="0">
                  <a:pos x="connsiteX19904" y="connsiteY19904"/>
                </a:cxn>
                <a:cxn ang="0">
                  <a:pos x="connsiteX19905" y="connsiteY19905"/>
                </a:cxn>
                <a:cxn ang="0">
                  <a:pos x="connsiteX19906" y="connsiteY19906"/>
                </a:cxn>
                <a:cxn ang="0">
                  <a:pos x="connsiteX19907" y="connsiteY19907"/>
                </a:cxn>
                <a:cxn ang="0">
                  <a:pos x="connsiteX19908" y="connsiteY19908"/>
                </a:cxn>
                <a:cxn ang="0">
                  <a:pos x="connsiteX19909" y="connsiteY19909"/>
                </a:cxn>
                <a:cxn ang="0">
                  <a:pos x="connsiteX19910" y="connsiteY19910"/>
                </a:cxn>
                <a:cxn ang="0">
                  <a:pos x="connsiteX19911" y="connsiteY19911"/>
                </a:cxn>
                <a:cxn ang="0">
                  <a:pos x="connsiteX19912" y="connsiteY19912"/>
                </a:cxn>
                <a:cxn ang="0">
                  <a:pos x="connsiteX19913" y="connsiteY19913"/>
                </a:cxn>
                <a:cxn ang="0">
                  <a:pos x="connsiteX19914" y="connsiteY19914"/>
                </a:cxn>
                <a:cxn ang="0">
                  <a:pos x="connsiteX19915" y="connsiteY19915"/>
                </a:cxn>
                <a:cxn ang="0">
                  <a:pos x="connsiteX19916" y="connsiteY19916"/>
                </a:cxn>
                <a:cxn ang="0">
                  <a:pos x="connsiteX19917" y="connsiteY19917"/>
                </a:cxn>
                <a:cxn ang="0">
                  <a:pos x="connsiteX19918" y="connsiteY19918"/>
                </a:cxn>
                <a:cxn ang="0">
                  <a:pos x="connsiteX19919" y="connsiteY19919"/>
                </a:cxn>
                <a:cxn ang="0">
                  <a:pos x="connsiteX19920" y="connsiteY19920"/>
                </a:cxn>
                <a:cxn ang="0">
                  <a:pos x="connsiteX19921" y="connsiteY19921"/>
                </a:cxn>
                <a:cxn ang="0">
                  <a:pos x="connsiteX19922" y="connsiteY19922"/>
                </a:cxn>
                <a:cxn ang="0">
                  <a:pos x="connsiteX19923" y="connsiteY19923"/>
                </a:cxn>
                <a:cxn ang="0">
                  <a:pos x="connsiteX19924" y="connsiteY19924"/>
                </a:cxn>
                <a:cxn ang="0">
                  <a:pos x="connsiteX19925" y="connsiteY19925"/>
                </a:cxn>
                <a:cxn ang="0">
                  <a:pos x="connsiteX19926" y="connsiteY19926"/>
                </a:cxn>
                <a:cxn ang="0">
                  <a:pos x="connsiteX19927" y="connsiteY19927"/>
                </a:cxn>
                <a:cxn ang="0">
                  <a:pos x="connsiteX19928" y="connsiteY19928"/>
                </a:cxn>
                <a:cxn ang="0">
                  <a:pos x="connsiteX19929" y="connsiteY19929"/>
                </a:cxn>
                <a:cxn ang="0">
                  <a:pos x="connsiteX19930" y="connsiteY19930"/>
                </a:cxn>
                <a:cxn ang="0">
                  <a:pos x="connsiteX19931" y="connsiteY19931"/>
                </a:cxn>
                <a:cxn ang="0">
                  <a:pos x="connsiteX19932" y="connsiteY19932"/>
                </a:cxn>
                <a:cxn ang="0">
                  <a:pos x="connsiteX19933" y="connsiteY19933"/>
                </a:cxn>
                <a:cxn ang="0">
                  <a:pos x="connsiteX19934" y="connsiteY19934"/>
                </a:cxn>
                <a:cxn ang="0">
                  <a:pos x="connsiteX19935" y="connsiteY19935"/>
                </a:cxn>
                <a:cxn ang="0">
                  <a:pos x="connsiteX19936" y="connsiteY19936"/>
                </a:cxn>
                <a:cxn ang="0">
                  <a:pos x="connsiteX19937" y="connsiteY19937"/>
                </a:cxn>
                <a:cxn ang="0">
                  <a:pos x="connsiteX19938" y="connsiteY19938"/>
                </a:cxn>
                <a:cxn ang="0">
                  <a:pos x="connsiteX19939" y="connsiteY19939"/>
                </a:cxn>
                <a:cxn ang="0">
                  <a:pos x="connsiteX19940" y="connsiteY19940"/>
                </a:cxn>
                <a:cxn ang="0">
                  <a:pos x="connsiteX19941" y="connsiteY19941"/>
                </a:cxn>
                <a:cxn ang="0">
                  <a:pos x="connsiteX19942" y="connsiteY19942"/>
                </a:cxn>
                <a:cxn ang="0">
                  <a:pos x="connsiteX19943" y="connsiteY19943"/>
                </a:cxn>
                <a:cxn ang="0">
                  <a:pos x="connsiteX19944" y="connsiteY19944"/>
                </a:cxn>
                <a:cxn ang="0">
                  <a:pos x="connsiteX19945" y="connsiteY19945"/>
                </a:cxn>
                <a:cxn ang="0">
                  <a:pos x="connsiteX19946" y="connsiteY19946"/>
                </a:cxn>
                <a:cxn ang="0">
                  <a:pos x="connsiteX19947" y="connsiteY19947"/>
                </a:cxn>
                <a:cxn ang="0">
                  <a:pos x="connsiteX19948" y="connsiteY19948"/>
                </a:cxn>
                <a:cxn ang="0">
                  <a:pos x="connsiteX19949" y="connsiteY19949"/>
                </a:cxn>
                <a:cxn ang="0">
                  <a:pos x="connsiteX19950" y="connsiteY19950"/>
                </a:cxn>
                <a:cxn ang="0">
                  <a:pos x="connsiteX19951" y="connsiteY19951"/>
                </a:cxn>
                <a:cxn ang="0">
                  <a:pos x="connsiteX19952" y="connsiteY19952"/>
                </a:cxn>
                <a:cxn ang="0">
                  <a:pos x="connsiteX19953" y="connsiteY19953"/>
                </a:cxn>
                <a:cxn ang="0">
                  <a:pos x="connsiteX19954" y="connsiteY19954"/>
                </a:cxn>
                <a:cxn ang="0">
                  <a:pos x="connsiteX19955" y="connsiteY19955"/>
                </a:cxn>
                <a:cxn ang="0">
                  <a:pos x="connsiteX19956" y="connsiteY19956"/>
                </a:cxn>
                <a:cxn ang="0">
                  <a:pos x="connsiteX19957" y="connsiteY19957"/>
                </a:cxn>
                <a:cxn ang="0">
                  <a:pos x="connsiteX19958" y="connsiteY19958"/>
                </a:cxn>
                <a:cxn ang="0">
                  <a:pos x="connsiteX19959" y="connsiteY19959"/>
                </a:cxn>
                <a:cxn ang="0">
                  <a:pos x="connsiteX19960" y="connsiteY19960"/>
                </a:cxn>
                <a:cxn ang="0">
                  <a:pos x="connsiteX19961" y="connsiteY19961"/>
                </a:cxn>
                <a:cxn ang="0">
                  <a:pos x="connsiteX19962" y="connsiteY19962"/>
                </a:cxn>
                <a:cxn ang="0">
                  <a:pos x="connsiteX19963" y="connsiteY19963"/>
                </a:cxn>
                <a:cxn ang="0">
                  <a:pos x="connsiteX19964" y="connsiteY19964"/>
                </a:cxn>
                <a:cxn ang="0">
                  <a:pos x="connsiteX19965" y="connsiteY19965"/>
                </a:cxn>
                <a:cxn ang="0">
                  <a:pos x="connsiteX19966" y="connsiteY19966"/>
                </a:cxn>
                <a:cxn ang="0">
                  <a:pos x="connsiteX19967" y="connsiteY19967"/>
                </a:cxn>
                <a:cxn ang="0">
                  <a:pos x="connsiteX19968" y="connsiteY19968"/>
                </a:cxn>
                <a:cxn ang="0">
                  <a:pos x="connsiteX19969" y="connsiteY19969"/>
                </a:cxn>
                <a:cxn ang="0">
                  <a:pos x="connsiteX19970" y="connsiteY19970"/>
                </a:cxn>
                <a:cxn ang="0">
                  <a:pos x="connsiteX19971" y="connsiteY19971"/>
                </a:cxn>
                <a:cxn ang="0">
                  <a:pos x="connsiteX19972" y="connsiteY19972"/>
                </a:cxn>
                <a:cxn ang="0">
                  <a:pos x="connsiteX19973" y="connsiteY19973"/>
                </a:cxn>
                <a:cxn ang="0">
                  <a:pos x="connsiteX19974" y="connsiteY19974"/>
                </a:cxn>
                <a:cxn ang="0">
                  <a:pos x="connsiteX19975" y="connsiteY19975"/>
                </a:cxn>
                <a:cxn ang="0">
                  <a:pos x="connsiteX19976" y="connsiteY19976"/>
                </a:cxn>
                <a:cxn ang="0">
                  <a:pos x="connsiteX19977" y="connsiteY19977"/>
                </a:cxn>
                <a:cxn ang="0">
                  <a:pos x="connsiteX19978" y="connsiteY19978"/>
                </a:cxn>
                <a:cxn ang="0">
                  <a:pos x="connsiteX19979" y="connsiteY19979"/>
                </a:cxn>
                <a:cxn ang="0">
                  <a:pos x="connsiteX19980" y="connsiteY19980"/>
                </a:cxn>
                <a:cxn ang="0">
                  <a:pos x="connsiteX19981" y="connsiteY19981"/>
                </a:cxn>
                <a:cxn ang="0">
                  <a:pos x="connsiteX19982" y="connsiteY19982"/>
                </a:cxn>
                <a:cxn ang="0">
                  <a:pos x="connsiteX19983" y="connsiteY19983"/>
                </a:cxn>
                <a:cxn ang="0">
                  <a:pos x="connsiteX19984" y="connsiteY19984"/>
                </a:cxn>
                <a:cxn ang="0">
                  <a:pos x="connsiteX19985" y="connsiteY19985"/>
                </a:cxn>
                <a:cxn ang="0">
                  <a:pos x="connsiteX19986" y="connsiteY19986"/>
                </a:cxn>
                <a:cxn ang="0">
                  <a:pos x="connsiteX19987" y="connsiteY19987"/>
                </a:cxn>
                <a:cxn ang="0">
                  <a:pos x="connsiteX19988" y="connsiteY19988"/>
                </a:cxn>
                <a:cxn ang="0">
                  <a:pos x="connsiteX19989" y="connsiteY19989"/>
                </a:cxn>
                <a:cxn ang="0">
                  <a:pos x="connsiteX19990" y="connsiteY19990"/>
                </a:cxn>
                <a:cxn ang="0">
                  <a:pos x="connsiteX19991" y="connsiteY19991"/>
                </a:cxn>
                <a:cxn ang="0">
                  <a:pos x="connsiteX19992" y="connsiteY19992"/>
                </a:cxn>
                <a:cxn ang="0">
                  <a:pos x="connsiteX19993" y="connsiteY19993"/>
                </a:cxn>
                <a:cxn ang="0">
                  <a:pos x="connsiteX19994" y="connsiteY19994"/>
                </a:cxn>
                <a:cxn ang="0">
                  <a:pos x="connsiteX19995" y="connsiteY19995"/>
                </a:cxn>
                <a:cxn ang="0">
                  <a:pos x="connsiteX19996" y="connsiteY19996"/>
                </a:cxn>
                <a:cxn ang="0">
                  <a:pos x="connsiteX19997" y="connsiteY19997"/>
                </a:cxn>
                <a:cxn ang="0">
                  <a:pos x="connsiteX19998" y="connsiteY19998"/>
                </a:cxn>
                <a:cxn ang="0">
                  <a:pos x="connsiteX19999" y="connsiteY19999"/>
                </a:cxn>
                <a:cxn ang="0">
                  <a:pos x="connsiteX20000" y="connsiteY20000"/>
                </a:cxn>
                <a:cxn ang="0">
                  <a:pos x="connsiteX20001" y="connsiteY20001"/>
                </a:cxn>
                <a:cxn ang="0">
                  <a:pos x="connsiteX20002" y="connsiteY20002"/>
                </a:cxn>
                <a:cxn ang="0">
                  <a:pos x="connsiteX20003" y="connsiteY20003"/>
                </a:cxn>
                <a:cxn ang="0">
                  <a:pos x="connsiteX20004" y="connsiteY20004"/>
                </a:cxn>
                <a:cxn ang="0">
                  <a:pos x="connsiteX20005" y="connsiteY20005"/>
                </a:cxn>
                <a:cxn ang="0">
                  <a:pos x="connsiteX20006" y="connsiteY20006"/>
                </a:cxn>
                <a:cxn ang="0">
                  <a:pos x="connsiteX20007" y="connsiteY20007"/>
                </a:cxn>
                <a:cxn ang="0">
                  <a:pos x="connsiteX20008" y="connsiteY20008"/>
                </a:cxn>
                <a:cxn ang="0">
                  <a:pos x="connsiteX20009" y="connsiteY20009"/>
                </a:cxn>
                <a:cxn ang="0">
                  <a:pos x="connsiteX20010" y="connsiteY20010"/>
                </a:cxn>
                <a:cxn ang="0">
                  <a:pos x="connsiteX20011" y="connsiteY20011"/>
                </a:cxn>
                <a:cxn ang="0">
                  <a:pos x="connsiteX20012" y="connsiteY20012"/>
                </a:cxn>
                <a:cxn ang="0">
                  <a:pos x="connsiteX20013" y="connsiteY20013"/>
                </a:cxn>
                <a:cxn ang="0">
                  <a:pos x="connsiteX20014" y="connsiteY20014"/>
                </a:cxn>
                <a:cxn ang="0">
                  <a:pos x="connsiteX20015" y="connsiteY20015"/>
                </a:cxn>
                <a:cxn ang="0">
                  <a:pos x="connsiteX20016" y="connsiteY20016"/>
                </a:cxn>
                <a:cxn ang="0">
                  <a:pos x="connsiteX20017" y="connsiteY20017"/>
                </a:cxn>
                <a:cxn ang="0">
                  <a:pos x="connsiteX20018" y="connsiteY20018"/>
                </a:cxn>
                <a:cxn ang="0">
                  <a:pos x="connsiteX20019" y="connsiteY20019"/>
                </a:cxn>
                <a:cxn ang="0">
                  <a:pos x="connsiteX20020" y="connsiteY20020"/>
                </a:cxn>
                <a:cxn ang="0">
                  <a:pos x="connsiteX20021" y="connsiteY20021"/>
                </a:cxn>
                <a:cxn ang="0">
                  <a:pos x="connsiteX20022" y="connsiteY20022"/>
                </a:cxn>
                <a:cxn ang="0">
                  <a:pos x="connsiteX20023" y="connsiteY20023"/>
                </a:cxn>
                <a:cxn ang="0">
                  <a:pos x="connsiteX20024" y="connsiteY20024"/>
                </a:cxn>
                <a:cxn ang="0">
                  <a:pos x="connsiteX20025" y="connsiteY20025"/>
                </a:cxn>
                <a:cxn ang="0">
                  <a:pos x="connsiteX20026" y="connsiteY20026"/>
                </a:cxn>
                <a:cxn ang="0">
                  <a:pos x="connsiteX20027" y="connsiteY20027"/>
                </a:cxn>
                <a:cxn ang="0">
                  <a:pos x="connsiteX20028" y="connsiteY20028"/>
                </a:cxn>
                <a:cxn ang="0">
                  <a:pos x="connsiteX20029" y="connsiteY20029"/>
                </a:cxn>
                <a:cxn ang="0">
                  <a:pos x="connsiteX20030" y="connsiteY20030"/>
                </a:cxn>
                <a:cxn ang="0">
                  <a:pos x="connsiteX20031" y="connsiteY20031"/>
                </a:cxn>
                <a:cxn ang="0">
                  <a:pos x="connsiteX20032" y="connsiteY20032"/>
                </a:cxn>
                <a:cxn ang="0">
                  <a:pos x="connsiteX20033" y="connsiteY20033"/>
                </a:cxn>
                <a:cxn ang="0">
                  <a:pos x="connsiteX20034" y="connsiteY20034"/>
                </a:cxn>
                <a:cxn ang="0">
                  <a:pos x="connsiteX20035" y="connsiteY20035"/>
                </a:cxn>
                <a:cxn ang="0">
                  <a:pos x="connsiteX20036" y="connsiteY20036"/>
                </a:cxn>
                <a:cxn ang="0">
                  <a:pos x="connsiteX20037" y="connsiteY20037"/>
                </a:cxn>
                <a:cxn ang="0">
                  <a:pos x="connsiteX20038" y="connsiteY20038"/>
                </a:cxn>
                <a:cxn ang="0">
                  <a:pos x="connsiteX20039" y="connsiteY20039"/>
                </a:cxn>
                <a:cxn ang="0">
                  <a:pos x="connsiteX20040" y="connsiteY20040"/>
                </a:cxn>
                <a:cxn ang="0">
                  <a:pos x="connsiteX20041" y="connsiteY20041"/>
                </a:cxn>
                <a:cxn ang="0">
                  <a:pos x="connsiteX20042" y="connsiteY20042"/>
                </a:cxn>
                <a:cxn ang="0">
                  <a:pos x="connsiteX20043" y="connsiteY20043"/>
                </a:cxn>
                <a:cxn ang="0">
                  <a:pos x="connsiteX20044" y="connsiteY20044"/>
                </a:cxn>
                <a:cxn ang="0">
                  <a:pos x="connsiteX20045" y="connsiteY20045"/>
                </a:cxn>
                <a:cxn ang="0">
                  <a:pos x="connsiteX20046" y="connsiteY20046"/>
                </a:cxn>
                <a:cxn ang="0">
                  <a:pos x="connsiteX20047" y="connsiteY20047"/>
                </a:cxn>
                <a:cxn ang="0">
                  <a:pos x="connsiteX20048" y="connsiteY20048"/>
                </a:cxn>
                <a:cxn ang="0">
                  <a:pos x="connsiteX20049" y="connsiteY20049"/>
                </a:cxn>
                <a:cxn ang="0">
                  <a:pos x="connsiteX20050" y="connsiteY20050"/>
                </a:cxn>
                <a:cxn ang="0">
                  <a:pos x="connsiteX20051" y="connsiteY20051"/>
                </a:cxn>
                <a:cxn ang="0">
                  <a:pos x="connsiteX20052" y="connsiteY20052"/>
                </a:cxn>
                <a:cxn ang="0">
                  <a:pos x="connsiteX20053" y="connsiteY20053"/>
                </a:cxn>
                <a:cxn ang="0">
                  <a:pos x="connsiteX20054" y="connsiteY20054"/>
                </a:cxn>
                <a:cxn ang="0">
                  <a:pos x="connsiteX20055" y="connsiteY20055"/>
                </a:cxn>
                <a:cxn ang="0">
                  <a:pos x="connsiteX20056" y="connsiteY20056"/>
                </a:cxn>
                <a:cxn ang="0">
                  <a:pos x="connsiteX20057" y="connsiteY20057"/>
                </a:cxn>
                <a:cxn ang="0">
                  <a:pos x="connsiteX20058" y="connsiteY20058"/>
                </a:cxn>
                <a:cxn ang="0">
                  <a:pos x="connsiteX20059" y="connsiteY20059"/>
                </a:cxn>
                <a:cxn ang="0">
                  <a:pos x="connsiteX20060" y="connsiteY20060"/>
                </a:cxn>
                <a:cxn ang="0">
                  <a:pos x="connsiteX20061" y="connsiteY20061"/>
                </a:cxn>
                <a:cxn ang="0">
                  <a:pos x="connsiteX20062" y="connsiteY20062"/>
                </a:cxn>
                <a:cxn ang="0">
                  <a:pos x="connsiteX20063" y="connsiteY20063"/>
                </a:cxn>
                <a:cxn ang="0">
                  <a:pos x="connsiteX20064" y="connsiteY20064"/>
                </a:cxn>
                <a:cxn ang="0">
                  <a:pos x="connsiteX20065" y="connsiteY20065"/>
                </a:cxn>
                <a:cxn ang="0">
                  <a:pos x="connsiteX20066" y="connsiteY20066"/>
                </a:cxn>
                <a:cxn ang="0">
                  <a:pos x="connsiteX20067" y="connsiteY20067"/>
                </a:cxn>
                <a:cxn ang="0">
                  <a:pos x="connsiteX20068" y="connsiteY20068"/>
                </a:cxn>
                <a:cxn ang="0">
                  <a:pos x="connsiteX20069" y="connsiteY20069"/>
                </a:cxn>
                <a:cxn ang="0">
                  <a:pos x="connsiteX20070" y="connsiteY20070"/>
                </a:cxn>
                <a:cxn ang="0">
                  <a:pos x="connsiteX20071" y="connsiteY20071"/>
                </a:cxn>
                <a:cxn ang="0">
                  <a:pos x="connsiteX20072" y="connsiteY20072"/>
                </a:cxn>
                <a:cxn ang="0">
                  <a:pos x="connsiteX20073" y="connsiteY20073"/>
                </a:cxn>
                <a:cxn ang="0">
                  <a:pos x="connsiteX20074" y="connsiteY20074"/>
                </a:cxn>
                <a:cxn ang="0">
                  <a:pos x="connsiteX20075" y="connsiteY20075"/>
                </a:cxn>
                <a:cxn ang="0">
                  <a:pos x="connsiteX20076" y="connsiteY20076"/>
                </a:cxn>
                <a:cxn ang="0">
                  <a:pos x="connsiteX20077" y="connsiteY20077"/>
                </a:cxn>
                <a:cxn ang="0">
                  <a:pos x="connsiteX20078" y="connsiteY20078"/>
                </a:cxn>
                <a:cxn ang="0">
                  <a:pos x="connsiteX20079" y="connsiteY20079"/>
                </a:cxn>
                <a:cxn ang="0">
                  <a:pos x="connsiteX20080" y="connsiteY20080"/>
                </a:cxn>
                <a:cxn ang="0">
                  <a:pos x="connsiteX20081" y="connsiteY20081"/>
                </a:cxn>
                <a:cxn ang="0">
                  <a:pos x="connsiteX20082" y="connsiteY20082"/>
                </a:cxn>
                <a:cxn ang="0">
                  <a:pos x="connsiteX20083" y="connsiteY20083"/>
                </a:cxn>
                <a:cxn ang="0">
                  <a:pos x="connsiteX20084" y="connsiteY20084"/>
                </a:cxn>
                <a:cxn ang="0">
                  <a:pos x="connsiteX20085" y="connsiteY20085"/>
                </a:cxn>
                <a:cxn ang="0">
                  <a:pos x="connsiteX20086" y="connsiteY20086"/>
                </a:cxn>
                <a:cxn ang="0">
                  <a:pos x="connsiteX20087" y="connsiteY20087"/>
                </a:cxn>
                <a:cxn ang="0">
                  <a:pos x="connsiteX20088" y="connsiteY20088"/>
                </a:cxn>
                <a:cxn ang="0">
                  <a:pos x="connsiteX20089" y="connsiteY20089"/>
                </a:cxn>
                <a:cxn ang="0">
                  <a:pos x="connsiteX20090" y="connsiteY20090"/>
                </a:cxn>
                <a:cxn ang="0">
                  <a:pos x="connsiteX20091" y="connsiteY20091"/>
                </a:cxn>
                <a:cxn ang="0">
                  <a:pos x="connsiteX20092" y="connsiteY20092"/>
                </a:cxn>
                <a:cxn ang="0">
                  <a:pos x="connsiteX20093" y="connsiteY20093"/>
                </a:cxn>
                <a:cxn ang="0">
                  <a:pos x="connsiteX20094" y="connsiteY20094"/>
                </a:cxn>
                <a:cxn ang="0">
                  <a:pos x="connsiteX20095" y="connsiteY20095"/>
                </a:cxn>
                <a:cxn ang="0">
                  <a:pos x="connsiteX20096" y="connsiteY20096"/>
                </a:cxn>
                <a:cxn ang="0">
                  <a:pos x="connsiteX20097" y="connsiteY20097"/>
                </a:cxn>
                <a:cxn ang="0">
                  <a:pos x="connsiteX20098" y="connsiteY20098"/>
                </a:cxn>
                <a:cxn ang="0">
                  <a:pos x="connsiteX20099" y="connsiteY20099"/>
                </a:cxn>
                <a:cxn ang="0">
                  <a:pos x="connsiteX20100" y="connsiteY20100"/>
                </a:cxn>
                <a:cxn ang="0">
                  <a:pos x="connsiteX20101" y="connsiteY20101"/>
                </a:cxn>
                <a:cxn ang="0">
                  <a:pos x="connsiteX20102" y="connsiteY20102"/>
                </a:cxn>
                <a:cxn ang="0">
                  <a:pos x="connsiteX20103" y="connsiteY20103"/>
                </a:cxn>
                <a:cxn ang="0">
                  <a:pos x="connsiteX20104" y="connsiteY20104"/>
                </a:cxn>
                <a:cxn ang="0">
                  <a:pos x="connsiteX20105" y="connsiteY20105"/>
                </a:cxn>
                <a:cxn ang="0">
                  <a:pos x="connsiteX20106" y="connsiteY20106"/>
                </a:cxn>
                <a:cxn ang="0">
                  <a:pos x="connsiteX20107" y="connsiteY20107"/>
                </a:cxn>
                <a:cxn ang="0">
                  <a:pos x="connsiteX20108" y="connsiteY20108"/>
                </a:cxn>
                <a:cxn ang="0">
                  <a:pos x="connsiteX20109" y="connsiteY20109"/>
                </a:cxn>
                <a:cxn ang="0">
                  <a:pos x="connsiteX20110" y="connsiteY20110"/>
                </a:cxn>
                <a:cxn ang="0">
                  <a:pos x="connsiteX20111" y="connsiteY20111"/>
                </a:cxn>
                <a:cxn ang="0">
                  <a:pos x="connsiteX20112" y="connsiteY20112"/>
                </a:cxn>
                <a:cxn ang="0">
                  <a:pos x="connsiteX20113" y="connsiteY20113"/>
                </a:cxn>
                <a:cxn ang="0">
                  <a:pos x="connsiteX20114" y="connsiteY20114"/>
                </a:cxn>
                <a:cxn ang="0">
                  <a:pos x="connsiteX20115" y="connsiteY20115"/>
                </a:cxn>
                <a:cxn ang="0">
                  <a:pos x="connsiteX20116" y="connsiteY20116"/>
                </a:cxn>
                <a:cxn ang="0">
                  <a:pos x="connsiteX20117" y="connsiteY20117"/>
                </a:cxn>
                <a:cxn ang="0">
                  <a:pos x="connsiteX20118" y="connsiteY20118"/>
                </a:cxn>
                <a:cxn ang="0">
                  <a:pos x="connsiteX20119" y="connsiteY20119"/>
                </a:cxn>
                <a:cxn ang="0">
                  <a:pos x="connsiteX20120" y="connsiteY20120"/>
                </a:cxn>
                <a:cxn ang="0">
                  <a:pos x="connsiteX20121" y="connsiteY20121"/>
                </a:cxn>
                <a:cxn ang="0">
                  <a:pos x="connsiteX20122" y="connsiteY20122"/>
                </a:cxn>
                <a:cxn ang="0">
                  <a:pos x="connsiteX20123" y="connsiteY20123"/>
                </a:cxn>
                <a:cxn ang="0">
                  <a:pos x="connsiteX20124" y="connsiteY20124"/>
                </a:cxn>
                <a:cxn ang="0">
                  <a:pos x="connsiteX20125" y="connsiteY20125"/>
                </a:cxn>
                <a:cxn ang="0">
                  <a:pos x="connsiteX20126" y="connsiteY20126"/>
                </a:cxn>
                <a:cxn ang="0">
                  <a:pos x="connsiteX20127" y="connsiteY20127"/>
                </a:cxn>
                <a:cxn ang="0">
                  <a:pos x="connsiteX20128" y="connsiteY20128"/>
                </a:cxn>
                <a:cxn ang="0">
                  <a:pos x="connsiteX20129" y="connsiteY20129"/>
                </a:cxn>
                <a:cxn ang="0">
                  <a:pos x="connsiteX20130" y="connsiteY20130"/>
                </a:cxn>
                <a:cxn ang="0">
                  <a:pos x="connsiteX20131" y="connsiteY20131"/>
                </a:cxn>
                <a:cxn ang="0">
                  <a:pos x="connsiteX20132" y="connsiteY20132"/>
                </a:cxn>
                <a:cxn ang="0">
                  <a:pos x="connsiteX20133" y="connsiteY20133"/>
                </a:cxn>
                <a:cxn ang="0">
                  <a:pos x="connsiteX20134" y="connsiteY20134"/>
                </a:cxn>
                <a:cxn ang="0">
                  <a:pos x="connsiteX20135" y="connsiteY20135"/>
                </a:cxn>
                <a:cxn ang="0">
                  <a:pos x="connsiteX20136" y="connsiteY20136"/>
                </a:cxn>
                <a:cxn ang="0">
                  <a:pos x="connsiteX20137" y="connsiteY20137"/>
                </a:cxn>
                <a:cxn ang="0">
                  <a:pos x="connsiteX20138" y="connsiteY20138"/>
                </a:cxn>
                <a:cxn ang="0">
                  <a:pos x="connsiteX20139" y="connsiteY20139"/>
                </a:cxn>
                <a:cxn ang="0">
                  <a:pos x="connsiteX20140" y="connsiteY20140"/>
                </a:cxn>
                <a:cxn ang="0">
                  <a:pos x="connsiteX20141" y="connsiteY20141"/>
                </a:cxn>
                <a:cxn ang="0">
                  <a:pos x="connsiteX20142" y="connsiteY20142"/>
                </a:cxn>
                <a:cxn ang="0">
                  <a:pos x="connsiteX20143" y="connsiteY20143"/>
                </a:cxn>
                <a:cxn ang="0">
                  <a:pos x="connsiteX20144" y="connsiteY20144"/>
                </a:cxn>
                <a:cxn ang="0">
                  <a:pos x="connsiteX20145" y="connsiteY20145"/>
                </a:cxn>
                <a:cxn ang="0">
                  <a:pos x="connsiteX20146" y="connsiteY20146"/>
                </a:cxn>
                <a:cxn ang="0">
                  <a:pos x="connsiteX20147" y="connsiteY20147"/>
                </a:cxn>
                <a:cxn ang="0">
                  <a:pos x="connsiteX20148" y="connsiteY20148"/>
                </a:cxn>
                <a:cxn ang="0">
                  <a:pos x="connsiteX20149" y="connsiteY20149"/>
                </a:cxn>
                <a:cxn ang="0">
                  <a:pos x="connsiteX20150" y="connsiteY20150"/>
                </a:cxn>
                <a:cxn ang="0">
                  <a:pos x="connsiteX20151" y="connsiteY20151"/>
                </a:cxn>
                <a:cxn ang="0">
                  <a:pos x="connsiteX20152" y="connsiteY20152"/>
                </a:cxn>
                <a:cxn ang="0">
                  <a:pos x="connsiteX20153" y="connsiteY20153"/>
                </a:cxn>
                <a:cxn ang="0">
                  <a:pos x="connsiteX20154" y="connsiteY20154"/>
                </a:cxn>
                <a:cxn ang="0">
                  <a:pos x="connsiteX20155" y="connsiteY20155"/>
                </a:cxn>
                <a:cxn ang="0">
                  <a:pos x="connsiteX20156" y="connsiteY20156"/>
                </a:cxn>
                <a:cxn ang="0">
                  <a:pos x="connsiteX20157" y="connsiteY20157"/>
                </a:cxn>
                <a:cxn ang="0">
                  <a:pos x="connsiteX20158" y="connsiteY20158"/>
                </a:cxn>
                <a:cxn ang="0">
                  <a:pos x="connsiteX20159" y="connsiteY20159"/>
                </a:cxn>
                <a:cxn ang="0">
                  <a:pos x="connsiteX20160" y="connsiteY20160"/>
                </a:cxn>
                <a:cxn ang="0">
                  <a:pos x="connsiteX20161" y="connsiteY20161"/>
                </a:cxn>
                <a:cxn ang="0">
                  <a:pos x="connsiteX20162" y="connsiteY20162"/>
                </a:cxn>
                <a:cxn ang="0">
                  <a:pos x="connsiteX20163" y="connsiteY20163"/>
                </a:cxn>
                <a:cxn ang="0">
                  <a:pos x="connsiteX20164" y="connsiteY20164"/>
                </a:cxn>
                <a:cxn ang="0">
                  <a:pos x="connsiteX20165" y="connsiteY20165"/>
                </a:cxn>
                <a:cxn ang="0">
                  <a:pos x="connsiteX20166" y="connsiteY20166"/>
                </a:cxn>
                <a:cxn ang="0">
                  <a:pos x="connsiteX20167" y="connsiteY20167"/>
                </a:cxn>
                <a:cxn ang="0">
                  <a:pos x="connsiteX20168" y="connsiteY20168"/>
                </a:cxn>
                <a:cxn ang="0">
                  <a:pos x="connsiteX20169" y="connsiteY20169"/>
                </a:cxn>
                <a:cxn ang="0">
                  <a:pos x="connsiteX20170" y="connsiteY20170"/>
                </a:cxn>
                <a:cxn ang="0">
                  <a:pos x="connsiteX20171" y="connsiteY20171"/>
                </a:cxn>
                <a:cxn ang="0">
                  <a:pos x="connsiteX20172" y="connsiteY20172"/>
                </a:cxn>
                <a:cxn ang="0">
                  <a:pos x="connsiteX20173" y="connsiteY20173"/>
                </a:cxn>
                <a:cxn ang="0">
                  <a:pos x="connsiteX20174" y="connsiteY20174"/>
                </a:cxn>
                <a:cxn ang="0">
                  <a:pos x="connsiteX20175" y="connsiteY20175"/>
                </a:cxn>
                <a:cxn ang="0">
                  <a:pos x="connsiteX20176" y="connsiteY20176"/>
                </a:cxn>
                <a:cxn ang="0">
                  <a:pos x="connsiteX20177" y="connsiteY20177"/>
                </a:cxn>
                <a:cxn ang="0">
                  <a:pos x="connsiteX20178" y="connsiteY20178"/>
                </a:cxn>
                <a:cxn ang="0">
                  <a:pos x="connsiteX20179" y="connsiteY20179"/>
                </a:cxn>
                <a:cxn ang="0">
                  <a:pos x="connsiteX20180" y="connsiteY20180"/>
                </a:cxn>
                <a:cxn ang="0">
                  <a:pos x="connsiteX20181" y="connsiteY20181"/>
                </a:cxn>
                <a:cxn ang="0">
                  <a:pos x="connsiteX20182" y="connsiteY20182"/>
                </a:cxn>
                <a:cxn ang="0">
                  <a:pos x="connsiteX20183" y="connsiteY20183"/>
                </a:cxn>
                <a:cxn ang="0">
                  <a:pos x="connsiteX20184" y="connsiteY20184"/>
                </a:cxn>
                <a:cxn ang="0">
                  <a:pos x="connsiteX20185" y="connsiteY20185"/>
                </a:cxn>
                <a:cxn ang="0">
                  <a:pos x="connsiteX20186" y="connsiteY20186"/>
                </a:cxn>
                <a:cxn ang="0">
                  <a:pos x="connsiteX20187" y="connsiteY20187"/>
                </a:cxn>
                <a:cxn ang="0">
                  <a:pos x="connsiteX20188" y="connsiteY20188"/>
                </a:cxn>
                <a:cxn ang="0">
                  <a:pos x="connsiteX20189" y="connsiteY20189"/>
                </a:cxn>
                <a:cxn ang="0">
                  <a:pos x="connsiteX20190" y="connsiteY20190"/>
                </a:cxn>
                <a:cxn ang="0">
                  <a:pos x="connsiteX20191" y="connsiteY20191"/>
                </a:cxn>
                <a:cxn ang="0">
                  <a:pos x="connsiteX20192" y="connsiteY20192"/>
                </a:cxn>
                <a:cxn ang="0">
                  <a:pos x="connsiteX20193" y="connsiteY20193"/>
                </a:cxn>
                <a:cxn ang="0">
                  <a:pos x="connsiteX20194" y="connsiteY20194"/>
                </a:cxn>
                <a:cxn ang="0">
                  <a:pos x="connsiteX20195" y="connsiteY20195"/>
                </a:cxn>
                <a:cxn ang="0">
                  <a:pos x="connsiteX20196" y="connsiteY20196"/>
                </a:cxn>
                <a:cxn ang="0">
                  <a:pos x="connsiteX20197" y="connsiteY20197"/>
                </a:cxn>
                <a:cxn ang="0">
                  <a:pos x="connsiteX20198" y="connsiteY20198"/>
                </a:cxn>
                <a:cxn ang="0">
                  <a:pos x="connsiteX20199" y="connsiteY20199"/>
                </a:cxn>
                <a:cxn ang="0">
                  <a:pos x="connsiteX20200" y="connsiteY20200"/>
                </a:cxn>
                <a:cxn ang="0">
                  <a:pos x="connsiteX20201" y="connsiteY20201"/>
                </a:cxn>
                <a:cxn ang="0">
                  <a:pos x="connsiteX20202" y="connsiteY20202"/>
                </a:cxn>
                <a:cxn ang="0">
                  <a:pos x="connsiteX20203" y="connsiteY20203"/>
                </a:cxn>
                <a:cxn ang="0">
                  <a:pos x="connsiteX20204" y="connsiteY20204"/>
                </a:cxn>
                <a:cxn ang="0">
                  <a:pos x="connsiteX20205" y="connsiteY20205"/>
                </a:cxn>
                <a:cxn ang="0">
                  <a:pos x="connsiteX20206" y="connsiteY20206"/>
                </a:cxn>
                <a:cxn ang="0">
                  <a:pos x="connsiteX20207" y="connsiteY20207"/>
                </a:cxn>
                <a:cxn ang="0">
                  <a:pos x="connsiteX20208" y="connsiteY20208"/>
                </a:cxn>
                <a:cxn ang="0">
                  <a:pos x="connsiteX20209" y="connsiteY20209"/>
                </a:cxn>
                <a:cxn ang="0">
                  <a:pos x="connsiteX20210" y="connsiteY20210"/>
                </a:cxn>
                <a:cxn ang="0">
                  <a:pos x="connsiteX20211" y="connsiteY20211"/>
                </a:cxn>
                <a:cxn ang="0">
                  <a:pos x="connsiteX20212" y="connsiteY20212"/>
                </a:cxn>
                <a:cxn ang="0">
                  <a:pos x="connsiteX20213" y="connsiteY20213"/>
                </a:cxn>
                <a:cxn ang="0">
                  <a:pos x="connsiteX20214" y="connsiteY20214"/>
                </a:cxn>
                <a:cxn ang="0">
                  <a:pos x="connsiteX20215" y="connsiteY20215"/>
                </a:cxn>
                <a:cxn ang="0">
                  <a:pos x="connsiteX20216" y="connsiteY20216"/>
                </a:cxn>
                <a:cxn ang="0">
                  <a:pos x="connsiteX20217" y="connsiteY20217"/>
                </a:cxn>
                <a:cxn ang="0">
                  <a:pos x="connsiteX20218" y="connsiteY20218"/>
                </a:cxn>
                <a:cxn ang="0">
                  <a:pos x="connsiteX20219" y="connsiteY20219"/>
                </a:cxn>
                <a:cxn ang="0">
                  <a:pos x="connsiteX20220" y="connsiteY20220"/>
                </a:cxn>
                <a:cxn ang="0">
                  <a:pos x="connsiteX20221" y="connsiteY20221"/>
                </a:cxn>
                <a:cxn ang="0">
                  <a:pos x="connsiteX20222" y="connsiteY20222"/>
                </a:cxn>
                <a:cxn ang="0">
                  <a:pos x="connsiteX20223" y="connsiteY20223"/>
                </a:cxn>
                <a:cxn ang="0">
                  <a:pos x="connsiteX20224" y="connsiteY20224"/>
                </a:cxn>
                <a:cxn ang="0">
                  <a:pos x="connsiteX20225" y="connsiteY20225"/>
                </a:cxn>
                <a:cxn ang="0">
                  <a:pos x="connsiteX20226" y="connsiteY20226"/>
                </a:cxn>
                <a:cxn ang="0">
                  <a:pos x="connsiteX20227" y="connsiteY20227"/>
                </a:cxn>
                <a:cxn ang="0">
                  <a:pos x="connsiteX20228" y="connsiteY20228"/>
                </a:cxn>
                <a:cxn ang="0">
                  <a:pos x="connsiteX20229" y="connsiteY20229"/>
                </a:cxn>
                <a:cxn ang="0">
                  <a:pos x="connsiteX20230" y="connsiteY20230"/>
                </a:cxn>
                <a:cxn ang="0">
                  <a:pos x="connsiteX20231" y="connsiteY20231"/>
                </a:cxn>
                <a:cxn ang="0">
                  <a:pos x="connsiteX20232" y="connsiteY20232"/>
                </a:cxn>
                <a:cxn ang="0">
                  <a:pos x="connsiteX20233" y="connsiteY20233"/>
                </a:cxn>
                <a:cxn ang="0">
                  <a:pos x="connsiteX20234" y="connsiteY20234"/>
                </a:cxn>
                <a:cxn ang="0">
                  <a:pos x="connsiteX20235" y="connsiteY20235"/>
                </a:cxn>
                <a:cxn ang="0">
                  <a:pos x="connsiteX20236" y="connsiteY20236"/>
                </a:cxn>
                <a:cxn ang="0">
                  <a:pos x="connsiteX20237" y="connsiteY20237"/>
                </a:cxn>
                <a:cxn ang="0">
                  <a:pos x="connsiteX20238" y="connsiteY20238"/>
                </a:cxn>
                <a:cxn ang="0">
                  <a:pos x="connsiteX20239" y="connsiteY20239"/>
                </a:cxn>
                <a:cxn ang="0">
                  <a:pos x="connsiteX20240" y="connsiteY20240"/>
                </a:cxn>
                <a:cxn ang="0">
                  <a:pos x="connsiteX20241" y="connsiteY20241"/>
                </a:cxn>
                <a:cxn ang="0">
                  <a:pos x="connsiteX20242" y="connsiteY20242"/>
                </a:cxn>
                <a:cxn ang="0">
                  <a:pos x="connsiteX20243" y="connsiteY20243"/>
                </a:cxn>
                <a:cxn ang="0">
                  <a:pos x="connsiteX20244" y="connsiteY20244"/>
                </a:cxn>
                <a:cxn ang="0">
                  <a:pos x="connsiteX20245" y="connsiteY20245"/>
                </a:cxn>
                <a:cxn ang="0">
                  <a:pos x="connsiteX20246" y="connsiteY20246"/>
                </a:cxn>
                <a:cxn ang="0">
                  <a:pos x="connsiteX20247" y="connsiteY20247"/>
                </a:cxn>
                <a:cxn ang="0">
                  <a:pos x="connsiteX20248" y="connsiteY20248"/>
                </a:cxn>
                <a:cxn ang="0">
                  <a:pos x="connsiteX20249" y="connsiteY20249"/>
                </a:cxn>
                <a:cxn ang="0">
                  <a:pos x="connsiteX20250" y="connsiteY20250"/>
                </a:cxn>
                <a:cxn ang="0">
                  <a:pos x="connsiteX20251" y="connsiteY20251"/>
                </a:cxn>
                <a:cxn ang="0">
                  <a:pos x="connsiteX20252" y="connsiteY20252"/>
                </a:cxn>
                <a:cxn ang="0">
                  <a:pos x="connsiteX20253" y="connsiteY20253"/>
                </a:cxn>
                <a:cxn ang="0">
                  <a:pos x="connsiteX20254" y="connsiteY20254"/>
                </a:cxn>
                <a:cxn ang="0">
                  <a:pos x="connsiteX20255" y="connsiteY20255"/>
                </a:cxn>
                <a:cxn ang="0">
                  <a:pos x="connsiteX20256" y="connsiteY20256"/>
                </a:cxn>
                <a:cxn ang="0">
                  <a:pos x="connsiteX20257" y="connsiteY20257"/>
                </a:cxn>
                <a:cxn ang="0">
                  <a:pos x="connsiteX20258" y="connsiteY20258"/>
                </a:cxn>
                <a:cxn ang="0">
                  <a:pos x="connsiteX20259" y="connsiteY20259"/>
                </a:cxn>
                <a:cxn ang="0">
                  <a:pos x="connsiteX20260" y="connsiteY20260"/>
                </a:cxn>
                <a:cxn ang="0">
                  <a:pos x="connsiteX20261" y="connsiteY20261"/>
                </a:cxn>
                <a:cxn ang="0">
                  <a:pos x="connsiteX20262" y="connsiteY20262"/>
                </a:cxn>
                <a:cxn ang="0">
                  <a:pos x="connsiteX20263" y="connsiteY20263"/>
                </a:cxn>
                <a:cxn ang="0">
                  <a:pos x="connsiteX20264" y="connsiteY20264"/>
                </a:cxn>
                <a:cxn ang="0">
                  <a:pos x="connsiteX20265" y="connsiteY20265"/>
                </a:cxn>
                <a:cxn ang="0">
                  <a:pos x="connsiteX20266" y="connsiteY20266"/>
                </a:cxn>
                <a:cxn ang="0">
                  <a:pos x="connsiteX20267" y="connsiteY20267"/>
                </a:cxn>
                <a:cxn ang="0">
                  <a:pos x="connsiteX20268" y="connsiteY20268"/>
                </a:cxn>
                <a:cxn ang="0">
                  <a:pos x="connsiteX20269" y="connsiteY20269"/>
                </a:cxn>
                <a:cxn ang="0">
                  <a:pos x="connsiteX20270" y="connsiteY20270"/>
                </a:cxn>
                <a:cxn ang="0">
                  <a:pos x="connsiteX20271" y="connsiteY20271"/>
                </a:cxn>
                <a:cxn ang="0">
                  <a:pos x="connsiteX20272" y="connsiteY20272"/>
                </a:cxn>
                <a:cxn ang="0">
                  <a:pos x="connsiteX20273" y="connsiteY20273"/>
                </a:cxn>
                <a:cxn ang="0">
                  <a:pos x="connsiteX20274" y="connsiteY20274"/>
                </a:cxn>
                <a:cxn ang="0">
                  <a:pos x="connsiteX20275" y="connsiteY20275"/>
                </a:cxn>
                <a:cxn ang="0">
                  <a:pos x="connsiteX20276" y="connsiteY20276"/>
                </a:cxn>
                <a:cxn ang="0">
                  <a:pos x="connsiteX20277" y="connsiteY20277"/>
                </a:cxn>
                <a:cxn ang="0">
                  <a:pos x="connsiteX20278" y="connsiteY20278"/>
                </a:cxn>
                <a:cxn ang="0">
                  <a:pos x="connsiteX20279" y="connsiteY20279"/>
                </a:cxn>
                <a:cxn ang="0">
                  <a:pos x="connsiteX20280" y="connsiteY20280"/>
                </a:cxn>
                <a:cxn ang="0">
                  <a:pos x="connsiteX20281" y="connsiteY20281"/>
                </a:cxn>
                <a:cxn ang="0">
                  <a:pos x="connsiteX20282" y="connsiteY20282"/>
                </a:cxn>
                <a:cxn ang="0">
                  <a:pos x="connsiteX20283" y="connsiteY20283"/>
                </a:cxn>
                <a:cxn ang="0">
                  <a:pos x="connsiteX20284" y="connsiteY20284"/>
                </a:cxn>
                <a:cxn ang="0">
                  <a:pos x="connsiteX20285" y="connsiteY20285"/>
                </a:cxn>
                <a:cxn ang="0">
                  <a:pos x="connsiteX20286" y="connsiteY20286"/>
                </a:cxn>
                <a:cxn ang="0">
                  <a:pos x="connsiteX20287" y="connsiteY20287"/>
                </a:cxn>
                <a:cxn ang="0">
                  <a:pos x="connsiteX20288" y="connsiteY20288"/>
                </a:cxn>
                <a:cxn ang="0">
                  <a:pos x="connsiteX20289" y="connsiteY20289"/>
                </a:cxn>
                <a:cxn ang="0">
                  <a:pos x="connsiteX20290" y="connsiteY20290"/>
                </a:cxn>
                <a:cxn ang="0">
                  <a:pos x="connsiteX20291" y="connsiteY20291"/>
                </a:cxn>
                <a:cxn ang="0">
                  <a:pos x="connsiteX20292" y="connsiteY20292"/>
                </a:cxn>
                <a:cxn ang="0">
                  <a:pos x="connsiteX20293" y="connsiteY20293"/>
                </a:cxn>
                <a:cxn ang="0">
                  <a:pos x="connsiteX20294" y="connsiteY20294"/>
                </a:cxn>
                <a:cxn ang="0">
                  <a:pos x="connsiteX20295" y="connsiteY20295"/>
                </a:cxn>
                <a:cxn ang="0">
                  <a:pos x="connsiteX20296" y="connsiteY20296"/>
                </a:cxn>
                <a:cxn ang="0">
                  <a:pos x="connsiteX20297" y="connsiteY20297"/>
                </a:cxn>
                <a:cxn ang="0">
                  <a:pos x="connsiteX20298" y="connsiteY20298"/>
                </a:cxn>
                <a:cxn ang="0">
                  <a:pos x="connsiteX20299" y="connsiteY20299"/>
                </a:cxn>
                <a:cxn ang="0">
                  <a:pos x="connsiteX20300" y="connsiteY20300"/>
                </a:cxn>
                <a:cxn ang="0">
                  <a:pos x="connsiteX20301" y="connsiteY20301"/>
                </a:cxn>
                <a:cxn ang="0">
                  <a:pos x="connsiteX20302" y="connsiteY20302"/>
                </a:cxn>
                <a:cxn ang="0">
                  <a:pos x="connsiteX20303" y="connsiteY20303"/>
                </a:cxn>
                <a:cxn ang="0">
                  <a:pos x="connsiteX20304" y="connsiteY20304"/>
                </a:cxn>
                <a:cxn ang="0">
                  <a:pos x="connsiteX20305" y="connsiteY20305"/>
                </a:cxn>
                <a:cxn ang="0">
                  <a:pos x="connsiteX20306" y="connsiteY20306"/>
                </a:cxn>
                <a:cxn ang="0">
                  <a:pos x="connsiteX20307" y="connsiteY20307"/>
                </a:cxn>
                <a:cxn ang="0">
                  <a:pos x="connsiteX20308" y="connsiteY20308"/>
                </a:cxn>
                <a:cxn ang="0">
                  <a:pos x="connsiteX20309" y="connsiteY20309"/>
                </a:cxn>
                <a:cxn ang="0">
                  <a:pos x="connsiteX20310" y="connsiteY20310"/>
                </a:cxn>
                <a:cxn ang="0">
                  <a:pos x="connsiteX20311" y="connsiteY20311"/>
                </a:cxn>
                <a:cxn ang="0">
                  <a:pos x="connsiteX20312" y="connsiteY20312"/>
                </a:cxn>
                <a:cxn ang="0">
                  <a:pos x="connsiteX20313" y="connsiteY20313"/>
                </a:cxn>
                <a:cxn ang="0">
                  <a:pos x="connsiteX20314" y="connsiteY20314"/>
                </a:cxn>
                <a:cxn ang="0">
                  <a:pos x="connsiteX20315" y="connsiteY20315"/>
                </a:cxn>
                <a:cxn ang="0">
                  <a:pos x="connsiteX20316" y="connsiteY20316"/>
                </a:cxn>
                <a:cxn ang="0">
                  <a:pos x="connsiteX20317" y="connsiteY20317"/>
                </a:cxn>
                <a:cxn ang="0">
                  <a:pos x="connsiteX20318" y="connsiteY20318"/>
                </a:cxn>
                <a:cxn ang="0">
                  <a:pos x="connsiteX20319" y="connsiteY20319"/>
                </a:cxn>
                <a:cxn ang="0">
                  <a:pos x="connsiteX20320" y="connsiteY20320"/>
                </a:cxn>
                <a:cxn ang="0">
                  <a:pos x="connsiteX20321" y="connsiteY20321"/>
                </a:cxn>
                <a:cxn ang="0">
                  <a:pos x="connsiteX20322" y="connsiteY20322"/>
                </a:cxn>
                <a:cxn ang="0">
                  <a:pos x="connsiteX20323" y="connsiteY20323"/>
                </a:cxn>
                <a:cxn ang="0">
                  <a:pos x="connsiteX20324" y="connsiteY20324"/>
                </a:cxn>
                <a:cxn ang="0">
                  <a:pos x="connsiteX20325" y="connsiteY20325"/>
                </a:cxn>
                <a:cxn ang="0">
                  <a:pos x="connsiteX20326" y="connsiteY20326"/>
                </a:cxn>
                <a:cxn ang="0">
                  <a:pos x="connsiteX20327" y="connsiteY20327"/>
                </a:cxn>
                <a:cxn ang="0">
                  <a:pos x="connsiteX20328" y="connsiteY20328"/>
                </a:cxn>
                <a:cxn ang="0">
                  <a:pos x="connsiteX20329" y="connsiteY20329"/>
                </a:cxn>
                <a:cxn ang="0">
                  <a:pos x="connsiteX20330" y="connsiteY20330"/>
                </a:cxn>
                <a:cxn ang="0">
                  <a:pos x="connsiteX20331" y="connsiteY20331"/>
                </a:cxn>
                <a:cxn ang="0">
                  <a:pos x="connsiteX20332" y="connsiteY20332"/>
                </a:cxn>
                <a:cxn ang="0">
                  <a:pos x="connsiteX20333" y="connsiteY20333"/>
                </a:cxn>
                <a:cxn ang="0">
                  <a:pos x="connsiteX20334" y="connsiteY20334"/>
                </a:cxn>
                <a:cxn ang="0">
                  <a:pos x="connsiteX20335" y="connsiteY20335"/>
                </a:cxn>
                <a:cxn ang="0">
                  <a:pos x="connsiteX20336" y="connsiteY20336"/>
                </a:cxn>
                <a:cxn ang="0">
                  <a:pos x="connsiteX20337" y="connsiteY20337"/>
                </a:cxn>
                <a:cxn ang="0">
                  <a:pos x="connsiteX20338" y="connsiteY20338"/>
                </a:cxn>
                <a:cxn ang="0">
                  <a:pos x="connsiteX20339" y="connsiteY20339"/>
                </a:cxn>
                <a:cxn ang="0">
                  <a:pos x="connsiteX20340" y="connsiteY20340"/>
                </a:cxn>
                <a:cxn ang="0">
                  <a:pos x="connsiteX20341" y="connsiteY20341"/>
                </a:cxn>
                <a:cxn ang="0">
                  <a:pos x="connsiteX20342" y="connsiteY20342"/>
                </a:cxn>
                <a:cxn ang="0">
                  <a:pos x="connsiteX20343" y="connsiteY20343"/>
                </a:cxn>
                <a:cxn ang="0">
                  <a:pos x="connsiteX20344" y="connsiteY20344"/>
                </a:cxn>
                <a:cxn ang="0">
                  <a:pos x="connsiteX20345" y="connsiteY20345"/>
                </a:cxn>
                <a:cxn ang="0">
                  <a:pos x="connsiteX20346" y="connsiteY20346"/>
                </a:cxn>
                <a:cxn ang="0">
                  <a:pos x="connsiteX20347" y="connsiteY20347"/>
                </a:cxn>
                <a:cxn ang="0">
                  <a:pos x="connsiteX20348" y="connsiteY20348"/>
                </a:cxn>
                <a:cxn ang="0">
                  <a:pos x="connsiteX20349" y="connsiteY20349"/>
                </a:cxn>
                <a:cxn ang="0">
                  <a:pos x="connsiteX20350" y="connsiteY20350"/>
                </a:cxn>
                <a:cxn ang="0">
                  <a:pos x="connsiteX20351" y="connsiteY20351"/>
                </a:cxn>
                <a:cxn ang="0">
                  <a:pos x="connsiteX20352" y="connsiteY20352"/>
                </a:cxn>
                <a:cxn ang="0">
                  <a:pos x="connsiteX20353" y="connsiteY20353"/>
                </a:cxn>
                <a:cxn ang="0">
                  <a:pos x="connsiteX20354" y="connsiteY20354"/>
                </a:cxn>
                <a:cxn ang="0">
                  <a:pos x="connsiteX20355" y="connsiteY20355"/>
                </a:cxn>
                <a:cxn ang="0">
                  <a:pos x="connsiteX20356" y="connsiteY20356"/>
                </a:cxn>
                <a:cxn ang="0">
                  <a:pos x="connsiteX20357" y="connsiteY20357"/>
                </a:cxn>
                <a:cxn ang="0">
                  <a:pos x="connsiteX20358" y="connsiteY20358"/>
                </a:cxn>
                <a:cxn ang="0">
                  <a:pos x="connsiteX20359" y="connsiteY20359"/>
                </a:cxn>
                <a:cxn ang="0">
                  <a:pos x="connsiteX20360" y="connsiteY20360"/>
                </a:cxn>
                <a:cxn ang="0">
                  <a:pos x="connsiteX20361" y="connsiteY20361"/>
                </a:cxn>
                <a:cxn ang="0">
                  <a:pos x="connsiteX20362" y="connsiteY20362"/>
                </a:cxn>
                <a:cxn ang="0">
                  <a:pos x="connsiteX20363" y="connsiteY20363"/>
                </a:cxn>
                <a:cxn ang="0">
                  <a:pos x="connsiteX20364" y="connsiteY20364"/>
                </a:cxn>
                <a:cxn ang="0">
                  <a:pos x="connsiteX20365" y="connsiteY20365"/>
                </a:cxn>
                <a:cxn ang="0">
                  <a:pos x="connsiteX20366" y="connsiteY20366"/>
                </a:cxn>
                <a:cxn ang="0">
                  <a:pos x="connsiteX20367" y="connsiteY20367"/>
                </a:cxn>
                <a:cxn ang="0">
                  <a:pos x="connsiteX20368" y="connsiteY20368"/>
                </a:cxn>
                <a:cxn ang="0">
                  <a:pos x="connsiteX20369" y="connsiteY20369"/>
                </a:cxn>
                <a:cxn ang="0">
                  <a:pos x="connsiteX20370" y="connsiteY20370"/>
                </a:cxn>
                <a:cxn ang="0">
                  <a:pos x="connsiteX20371" y="connsiteY20371"/>
                </a:cxn>
                <a:cxn ang="0">
                  <a:pos x="connsiteX20372" y="connsiteY20372"/>
                </a:cxn>
                <a:cxn ang="0">
                  <a:pos x="connsiteX20373" y="connsiteY20373"/>
                </a:cxn>
                <a:cxn ang="0">
                  <a:pos x="connsiteX20374" y="connsiteY20374"/>
                </a:cxn>
                <a:cxn ang="0">
                  <a:pos x="connsiteX20375" y="connsiteY20375"/>
                </a:cxn>
                <a:cxn ang="0">
                  <a:pos x="connsiteX20376" y="connsiteY20376"/>
                </a:cxn>
                <a:cxn ang="0">
                  <a:pos x="connsiteX20377" y="connsiteY20377"/>
                </a:cxn>
                <a:cxn ang="0">
                  <a:pos x="connsiteX20378" y="connsiteY20378"/>
                </a:cxn>
                <a:cxn ang="0">
                  <a:pos x="connsiteX20379" y="connsiteY20379"/>
                </a:cxn>
                <a:cxn ang="0">
                  <a:pos x="connsiteX20380" y="connsiteY20380"/>
                </a:cxn>
                <a:cxn ang="0">
                  <a:pos x="connsiteX20381" y="connsiteY20381"/>
                </a:cxn>
                <a:cxn ang="0">
                  <a:pos x="connsiteX20382" y="connsiteY20382"/>
                </a:cxn>
                <a:cxn ang="0">
                  <a:pos x="connsiteX20383" y="connsiteY20383"/>
                </a:cxn>
                <a:cxn ang="0">
                  <a:pos x="connsiteX20384" y="connsiteY20384"/>
                </a:cxn>
                <a:cxn ang="0">
                  <a:pos x="connsiteX20385" y="connsiteY20385"/>
                </a:cxn>
                <a:cxn ang="0">
                  <a:pos x="connsiteX20386" y="connsiteY20386"/>
                </a:cxn>
                <a:cxn ang="0">
                  <a:pos x="connsiteX20387" y="connsiteY20387"/>
                </a:cxn>
                <a:cxn ang="0">
                  <a:pos x="connsiteX20388" y="connsiteY20388"/>
                </a:cxn>
                <a:cxn ang="0">
                  <a:pos x="connsiteX20389" y="connsiteY20389"/>
                </a:cxn>
                <a:cxn ang="0">
                  <a:pos x="connsiteX20390" y="connsiteY20390"/>
                </a:cxn>
                <a:cxn ang="0">
                  <a:pos x="connsiteX20391" y="connsiteY20391"/>
                </a:cxn>
                <a:cxn ang="0">
                  <a:pos x="connsiteX20392" y="connsiteY20392"/>
                </a:cxn>
                <a:cxn ang="0">
                  <a:pos x="connsiteX20393" y="connsiteY20393"/>
                </a:cxn>
                <a:cxn ang="0">
                  <a:pos x="connsiteX20394" y="connsiteY20394"/>
                </a:cxn>
                <a:cxn ang="0">
                  <a:pos x="connsiteX20395" y="connsiteY20395"/>
                </a:cxn>
                <a:cxn ang="0">
                  <a:pos x="connsiteX20396" y="connsiteY20396"/>
                </a:cxn>
                <a:cxn ang="0">
                  <a:pos x="connsiteX20397" y="connsiteY20397"/>
                </a:cxn>
                <a:cxn ang="0">
                  <a:pos x="connsiteX20398" y="connsiteY20398"/>
                </a:cxn>
                <a:cxn ang="0">
                  <a:pos x="connsiteX20399" y="connsiteY20399"/>
                </a:cxn>
                <a:cxn ang="0">
                  <a:pos x="connsiteX20400" y="connsiteY20400"/>
                </a:cxn>
                <a:cxn ang="0">
                  <a:pos x="connsiteX20401" y="connsiteY20401"/>
                </a:cxn>
                <a:cxn ang="0">
                  <a:pos x="connsiteX20402" y="connsiteY20402"/>
                </a:cxn>
                <a:cxn ang="0">
                  <a:pos x="connsiteX20403" y="connsiteY20403"/>
                </a:cxn>
                <a:cxn ang="0">
                  <a:pos x="connsiteX20404" y="connsiteY20404"/>
                </a:cxn>
                <a:cxn ang="0">
                  <a:pos x="connsiteX20405" y="connsiteY20405"/>
                </a:cxn>
                <a:cxn ang="0">
                  <a:pos x="connsiteX20406" y="connsiteY20406"/>
                </a:cxn>
                <a:cxn ang="0">
                  <a:pos x="connsiteX20407" y="connsiteY20407"/>
                </a:cxn>
                <a:cxn ang="0">
                  <a:pos x="connsiteX20408" y="connsiteY20408"/>
                </a:cxn>
                <a:cxn ang="0">
                  <a:pos x="connsiteX20409" y="connsiteY20409"/>
                </a:cxn>
                <a:cxn ang="0">
                  <a:pos x="connsiteX20410" y="connsiteY20410"/>
                </a:cxn>
                <a:cxn ang="0">
                  <a:pos x="connsiteX20411" y="connsiteY20411"/>
                </a:cxn>
                <a:cxn ang="0">
                  <a:pos x="connsiteX20412" y="connsiteY20412"/>
                </a:cxn>
                <a:cxn ang="0">
                  <a:pos x="connsiteX20413" y="connsiteY20413"/>
                </a:cxn>
                <a:cxn ang="0">
                  <a:pos x="connsiteX20414" y="connsiteY20414"/>
                </a:cxn>
                <a:cxn ang="0">
                  <a:pos x="connsiteX20415" y="connsiteY20415"/>
                </a:cxn>
                <a:cxn ang="0">
                  <a:pos x="connsiteX20416" y="connsiteY20416"/>
                </a:cxn>
                <a:cxn ang="0">
                  <a:pos x="connsiteX20417" y="connsiteY20417"/>
                </a:cxn>
                <a:cxn ang="0">
                  <a:pos x="connsiteX20418" y="connsiteY20418"/>
                </a:cxn>
                <a:cxn ang="0">
                  <a:pos x="connsiteX20419" y="connsiteY20419"/>
                </a:cxn>
                <a:cxn ang="0">
                  <a:pos x="connsiteX20420" y="connsiteY20420"/>
                </a:cxn>
                <a:cxn ang="0">
                  <a:pos x="connsiteX20421" y="connsiteY20421"/>
                </a:cxn>
                <a:cxn ang="0">
                  <a:pos x="connsiteX20422" y="connsiteY20422"/>
                </a:cxn>
                <a:cxn ang="0">
                  <a:pos x="connsiteX20423" y="connsiteY20423"/>
                </a:cxn>
                <a:cxn ang="0">
                  <a:pos x="connsiteX20424" y="connsiteY20424"/>
                </a:cxn>
                <a:cxn ang="0">
                  <a:pos x="connsiteX20425" y="connsiteY20425"/>
                </a:cxn>
                <a:cxn ang="0">
                  <a:pos x="connsiteX20426" y="connsiteY20426"/>
                </a:cxn>
                <a:cxn ang="0">
                  <a:pos x="connsiteX20427" y="connsiteY20427"/>
                </a:cxn>
                <a:cxn ang="0">
                  <a:pos x="connsiteX20428" y="connsiteY20428"/>
                </a:cxn>
                <a:cxn ang="0">
                  <a:pos x="connsiteX20429" y="connsiteY20429"/>
                </a:cxn>
                <a:cxn ang="0">
                  <a:pos x="connsiteX20430" y="connsiteY20430"/>
                </a:cxn>
                <a:cxn ang="0">
                  <a:pos x="connsiteX20431" y="connsiteY20431"/>
                </a:cxn>
                <a:cxn ang="0">
                  <a:pos x="connsiteX20432" y="connsiteY20432"/>
                </a:cxn>
                <a:cxn ang="0">
                  <a:pos x="connsiteX20433" y="connsiteY20433"/>
                </a:cxn>
                <a:cxn ang="0">
                  <a:pos x="connsiteX20434" y="connsiteY20434"/>
                </a:cxn>
                <a:cxn ang="0">
                  <a:pos x="connsiteX20435" y="connsiteY20435"/>
                </a:cxn>
                <a:cxn ang="0">
                  <a:pos x="connsiteX20436" y="connsiteY20436"/>
                </a:cxn>
                <a:cxn ang="0">
                  <a:pos x="connsiteX20437" y="connsiteY20437"/>
                </a:cxn>
                <a:cxn ang="0">
                  <a:pos x="connsiteX20438" y="connsiteY20438"/>
                </a:cxn>
                <a:cxn ang="0">
                  <a:pos x="connsiteX20439" y="connsiteY20439"/>
                </a:cxn>
                <a:cxn ang="0">
                  <a:pos x="connsiteX20440" y="connsiteY20440"/>
                </a:cxn>
                <a:cxn ang="0">
                  <a:pos x="connsiteX20441" y="connsiteY20441"/>
                </a:cxn>
                <a:cxn ang="0">
                  <a:pos x="connsiteX20442" y="connsiteY20442"/>
                </a:cxn>
                <a:cxn ang="0">
                  <a:pos x="connsiteX20443" y="connsiteY20443"/>
                </a:cxn>
                <a:cxn ang="0">
                  <a:pos x="connsiteX20444" y="connsiteY20444"/>
                </a:cxn>
                <a:cxn ang="0">
                  <a:pos x="connsiteX20445" y="connsiteY20445"/>
                </a:cxn>
                <a:cxn ang="0">
                  <a:pos x="connsiteX20446" y="connsiteY20446"/>
                </a:cxn>
                <a:cxn ang="0">
                  <a:pos x="connsiteX20447" y="connsiteY20447"/>
                </a:cxn>
                <a:cxn ang="0">
                  <a:pos x="connsiteX20448" y="connsiteY20448"/>
                </a:cxn>
                <a:cxn ang="0">
                  <a:pos x="connsiteX20449" y="connsiteY20449"/>
                </a:cxn>
                <a:cxn ang="0">
                  <a:pos x="connsiteX20450" y="connsiteY20450"/>
                </a:cxn>
                <a:cxn ang="0">
                  <a:pos x="connsiteX20451" y="connsiteY20451"/>
                </a:cxn>
                <a:cxn ang="0">
                  <a:pos x="connsiteX20452" y="connsiteY20452"/>
                </a:cxn>
                <a:cxn ang="0">
                  <a:pos x="connsiteX20453" y="connsiteY20453"/>
                </a:cxn>
                <a:cxn ang="0">
                  <a:pos x="connsiteX20454" y="connsiteY20454"/>
                </a:cxn>
                <a:cxn ang="0">
                  <a:pos x="connsiteX20455" y="connsiteY20455"/>
                </a:cxn>
                <a:cxn ang="0">
                  <a:pos x="connsiteX20456" y="connsiteY20456"/>
                </a:cxn>
                <a:cxn ang="0">
                  <a:pos x="connsiteX20457" y="connsiteY20457"/>
                </a:cxn>
                <a:cxn ang="0">
                  <a:pos x="connsiteX20458" y="connsiteY20458"/>
                </a:cxn>
                <a:cxn ang="0">
                  <a:pos x="connsiteX20459" y="connsiteY20459"/>
                </a:cxn>
                <a:cxn ang="0">
                  <a:pos x="connsiteX20460" y="connsiteY20460"/>
                </a:cxn>
                <a:cxn ang="0">
                  <a:pos x="connsiteX20461" y="connsiteY20461"/>
                </a:cxn>
                <a:cxn ang="0">
                  <a:pos x="connsiteX20462" y="connsiteY20462"/>
                </a:cxn>
                <a:cxn ang="0">
                  <a:pos x="connsiteX20463" y="connsiteY20463"/>
                </a:cxn>
                <a:cxn ang="0">
                  <a:pos x="connsiteX20464" y="connsiteY20464"/>
                </a:cxn>
                <a:cxn ang="0">
                  <a:pos x="connsiteX20465" y="connsiteY20465"/>
                </a:cxn>
                <a:cxn ang="0">
                  <a:pos x="connsiteX20466" y="connsiteY20466"/>
                </a:cxn>
                <a:cxn ang="0">
                  <a:pos x="connsiteX20467" y="connsiteY20467"/>
                </a:cxn>
                <a:cxn ang="0">
                  <a:pos x="connsiteX20468" y="connsiteY20468"/>
                </a:cxn>
                <a:cxn ang="0">
                  <a:pos x="connsiteX20469" y="connsiteY20469"/>
                </a:cxn>
                <a:cxn ang="0">
                  <a:pos x="connsiteX20470" y="connsiteY20470"/>
                </a:cxn>
                <a:cxn ang="0">
                  <a:pos x="connsiteX20471" y="connsiteY20471"/>
                </a:cxn>
                <a:cxn ang="0">
                  <a:pos x="connsiteX20472" y="connsiteY20472"/>
                </a:cxn>
                <a:cxn ang="0">
                  <a:pos x="connsiteX20473" y="connsiteY20473"/>
                </a:cxn>
                <a:cxn ang="0">
                  <a:pos x="connsiteX20474" y="connsiteY20474"/>
                </a:cxn>
                <a:cxn ang="0">
                  <a:pos x="connsiteX20475" y="connsiteY20475"/>
                </a:cxn>
                <a:cxn ang="0">
                  <a:pos x="connsiteX20476" y="connsiteY20476"/>
                </a:cxn>
                <a:cxn ang="0">
                  <a:pos x="connsiteX20477" y="connsiteY20477"/>
                </a:cxn>
                <a:cxn ang="0">
                  <a:pos x="connsiteX20478" y="connsiteY20478"/>
                </a:cxn>
                <a:cxn ang="0">
                  <a:pos x="connsiteX20479" y="connsiteY20479"/>
                </a:cxn>
                <a:cxn ang="0">
                  <a:pos x="connsiteX20480" y="connsiteY20480"/>
                </a:cxn>
                <a:cxn ang="0">
                  <a:pos x="connsiteX20481" y="connsiteY20481"/>
                </a:cxn>
                <a:cxn ang="0">
                  <a:pos x="connsiteX20482" y="connsiteY20482"/>
                </a:cxn>
                <a:cxn ang="0">
                  <a:pos x="connsiteX20483" y="connsiteY20483"/>
                </a:cxn>
                <a:cxn ang="0">
                  <a:pos x="connsiteX20484" y="connsiteY20484"/>
                </a:cxn>
                <a:cxn ang="0">
                  <a:pos x="connsiteX20485" y="connsiteY20485"/>
                </a:cxn>
                <a:cxn ang="0">
                  <a:pos x="connsiteX20486" y="connsiteY20486"/>
                </a:cxn>
                <a:cxn ang="0">
                  <a:pos x="connsiteX20487" y="connsiteY20487"/>
                </a:cxn>
                <a:cxn ang="0">
                  <a:pos x="connsiteX20488" y="connsiteY20488"/>
                </a:cxn>
                <a:cxn ang="0">
                  <a:pos x="connsiteX20489" y="connsiteY20489"/>
                </a:cxn>
                <a:cxn ang="0">
                  <a:pos x="connsiteX20490" y="connsiteY20490"/>
                </a:cxn>
                <a:cxn ang="0">
                  <a:pos x="connsiteX20491" y="connsiteY20491"/>
                </a:cxn>
                <a:cxn ang="0">
                  <a:pos x="connsiteX20492" y="connsiteY20492"/>
                </a:cxn>
                <a:cxn ang="0">
                  <a:pos x="connsiteX20493" y="connsiteY20493"/>
                </a:cxn>
                <a:cxn ang="0">
                  <a:pos x="connsiteX20494" y="connsiteY20494"/>
                </a:cxn>
                <a:cxn ang="0">
                  <a:pos x="connsiteX20495" y="connsiteY20495"/>
                </a:cxn>
                <a:cxn ang="0">
                  <a:pos x="connsiteX20496" y="connsiteY20496"/>
                </a:cxn>
                <a:cxn ang="0">
                  <a:pos x="connsiteX20497" y="connsiteY20497"/>
                </a:cxn>
                <a:cxn ang="0">
                  <a:pos x="connsiteX20498" y="connsiteY20498"/>
                </a:cxn>
                <a:cxn ang="0">
                  <a:pos x="connsiteX20499" y="connsiteY20499"/>
                </a:cxn>
                <a:cxn ang="0">
                  <a:pos x="connsiteX20500" y="connsiteY20500"/>
                </a:cxn>
                <a:cxn ang="0">
                  <a:pos x="connsiteX20501" y="connsiteY20501"/>
                </a:cxn>
                <a:cxn ang="0">
                  <a:pos x="connsiteX20502" y="connsiteY20502"/>
                </a:cxn>
                <a:cxn ang="0">
                  <a:pos x="connsiteX20503" y="connsiteY20503"/>
                </a:cxn>
                <a:cxn ang="0">
                  <a:pos x="connsiteX20504" y="connsiteY20504"/>
                </a:cxn>
                <a:cxn ang="0">
                  <a:pos x="connsiteX20505" y="connsiteY20505"/>
                </a:cxn>
                <a:cxn ang="0">
                  <a:pos x="connsiteX20506" y="connsiteY20506"/>
                </a:cxn>
                <a:cxn ang="0">
                  <a:pos x="connsiteX20507" y="connsiteY20507"/>
                </a:cxn>
                <a:cxn ang="0">
                  <a:pos x="connsiteX20508" y="connsiteY20508"/>
                </a:cxn>
                <a:cxn ang="0">
                  <a:pos x="connsiteX20509" y="connsiteY20509"/>
                </a:cxn>
                <a:cxn ang="0">
                  <a:pos x="connsiteX20510" y="connsiteY20510"/>
                </a:cxn>
                <a:cxn ang="0">
                  <a:pos x="connsiteX20511" y="connsiteY20511"/>
                </a:cxn>
                <a:cxn ang="0">
                  <a:pos x="connsiteX20512" y="connsiteY20512"/>
                </a:cxn>
                <a:cxn ang="0">
                  <a:pos x="connsiteX20513" y="connsiteY20513"/>
                </a:cxn>
                <a:cxn ang="0">
                  <a:pos x="connsiteX20514" y="connsiteY20514"/>
                </a:cxn>
                <a:cxn ang="0">
                  <a:pos x="connsiteX20515" y="connsiteY20515"/>
                </a:cxn>
                <a:cxn ang="0">
                  <a:pos x="connsiteX20516" y="connsiteY20516"/>
                </a:cxn>
                <a:cxn ang="0">
                  <a:pos x="connsiteX20517" y="connsiteY20517"/>
                </a:cxn>
                <a:cxn ang="0">
                  <a:pos x="connsiteX20518" y="connsiteY20518"/>
                </a:cxn>
                <a:cxn ang="0">
                  <a:pos x="connsiteX20519" y="connsiteY20519"/>
                </a:cxn>
                <a:cxn ang="0">
                  <a:pos x="connsiteX20520" y="connsiteY20520"/>
                </a:cxn>
                <a:cxn ang="0">
                  <a:pos x="connsiteX20521" y="connsiteY20521"/>
                </a:cxn>
                <a:cxn ang="0">
                  <a:pos x="connsiteX20522" y="connsiteY20522"/>
                </a:cxn>
                <a:cxn ang="0">
                  <a:pos x="connsiteX20523" y="connsiteY20523"/>
                </a:cxn>
                <a:cxn ang="0">
                  <a:pos x="connsiteX20524" y="connsiteY20524"/>
                </a:cxn>
                <a:cxn ang="0">
                  <a:pos x="connsiteX20525" y="connsiteY20525"/>
                </a:cxn>
                <a:cxn ang="0">
                  <a:pos x="connsiteX20526" y="connsiteY20526"/>
                </a:cxn>
                <a:cxn ang="0">
                  <a:pos x="connsiteX20527" y="connsiteY20527"/>
                </a:cxn>
                <a:cxn ang="0">
                  <a:pos x="connsiteX20528" y="connsiteY20528"/>
                </a:cxn>
                <a:cxn ang="0">
                  <a:pos x="connsiteX20529" y="connsiteY20529"/>
                </a:cxn>
                <a:cxn ang="0">
                  <a:pos x="connsiteX20530" y="connsiteY20530"/>
                </a:cxn>
                <a:cxn ang="0">
                  <a:pos x="connsiteX20531" y="connsiteY20531"/>
                </a:cxn>
                <a:cxn ang="0">
                  <a:pos x="connsiteX20532" y="connsiteY20532"/>
                </a:cxn>
                <a:cxn ang="0">
                  <a:pos x="connsiteX20533" y="connsiteY20533"/>
                </a:cxn>
                <a:cxn ang="0">
                  <a:pos x="connsiteX20534" y="connsiteY20534"/>
                </a:cxn>
                <a:cxn ang="0">
                  <a:pos x="connsiteX20535" y="connsiteY20535"/>
                </a:cxn>
                <a:cxn ang="0">
                  <a:pos x="connsiteX20536" y="connsiteY20536"/>
                </a:cxn>
                <a:cxn ang="0">
                  <a:pos x="connsiteX20537" y="connsiteY20537"/>
                </a:cxn>
                <a:cxn ang="0">
                  <a:pos x="connsiteX20538" y="connsiteY20538"/>
                </a:cxn>
                <a:cxn ang="0">
                  <a:pos x="connsiteX20539" y="connsiteY20539"/>
                </a:cxn>
                <a:cxn ang="0">
                  <a:pos x="connsiteX20540" y="connsiteY20540"/>
                </a:cxn>
                <a:cxn ang="0">
                  <a:pos x="connsiteX20541" y="connsiteY20541"/>
                </a:cxn>
                <a:cxn ang="0">
                  <a:pos x="connsiteX20542" y="connsiteY20542"/>
                </a:cxn>
                <a:cxn ang="0">
                  <a:pos x="connsiteX20543" y="connsiteY20543"/>
                </a:cxn>
                <a:cxn ang="0">
                  <a:pos x="connsiteX20544" y="connsiteY20544"/>
                </a:cxn>
                <a:cxn ang="0">
                  <a:pos x="connsiteX20545" y="connsiteY20545"/>
                </a:cxn>
                <a:cxn ang="0">
                  <a:pos x="connsiteX20546" y="connsiteY20546"/>
                </a:cxn>
                <a:cxn ang="0">
                  <a:pos x="connsiteX20547" y="connsiteY20547"/>
                </a:cxn>
                <a:cxn ang="0">
                  <a:pos x="connsiteX20548" y="connsiteY20548"/>
                </a:cxn>
                <a:cxn ang="0">
                  <a:pos x="connsiteX20549" y="connsiteY20549"/>
                </a:cxn>
                <a:cxn ang="0">
                  <a:pos x="connsiteX20550" y="connsiteY20550"/>
                </a:cxn>
                <a:cxn ang="0">
                  <a:pos x="connsiteX20551" y="connsiteY20551"/>
                </a:cxn>
                <a:cxn ang="0">
                  <a:pos x="connsiteX20552" y="connsiteY20552"/>
                </a:cxn>
                <a:cxn ang="0">
                  <a:pos x="connsiteX20553" y="connsiteY20553"/>
                </a:cxn>
                <a:cxn ang="0">
                  <a:pos x="connsiteX20554" y="connsiteY20554"/>
                </a:cxn>
                <a:cxn ang="0">
                  <a:pos x="connsiteX20555" y="connsiteY20555"/>
                </a:cxn>
                <a:cxn ang="0">
                  <a:pos x="connsiteX20556" y="connsiteY20556"/>
                </a:cxn>
                <a:cxn ang="0">
                  <a:pos x="connsiteX20557" y="connsiteY20557"/>
                </a:cxn>
                <a:cxn ang="0">
                  <a:pos x="connsiteX20558" y="connsiteY20558"/>
                </a:cxn>
                <a:cxn ang="0">
                  <a:pos x="connsiteX20559" y="connsiteY20559"/>
                </a:cxn>
                <a:cxn ang="0">
                  <a:pos x="connsiteX20560" y="connsiteY20560"/>
                </a:cxn>
                <a:cxn ang="0">
                  <a:pos x="connsiteX20561" y="connsiteY20561"/>
                </a:cxn>
                <a:cxn ang="0">
                  <a:pos x="connsiteX20562" y="connsiteY20562"/>
                </a:cxn>
                <a:cxn ang="0">
                  <a:pos x="connsiteX20563" y="connsiteY20563"/>
                </a:cxn>
                <a:cxn ang="0">
                  <a:pos x="connsiteX20564" y="connsiteY20564"/>
                </a:cxn>
                <a:cxn ang="0">
                  <a:pos x="connsiteX20565" y="connsiteY20565"/>
                </a:cxn>
                <a:cxn ang="0">
                  <a:pos x="connsiteX20566" y="connsiteY20566"/>
                </a:cxn>
                <a:cxn ang="0">
                  <a:pos x="connsiteX20567" y="connsiteY20567"/>
                </a:cxn>
                <a:cxn ang="0">
                  <a:pos x="connsiteX20568" y="connsiteY20568"/>
                </a:cxn>
                <a:cxn ang="0">
                  <a:pos x="connsiteX20569" y="connsiteY20569"/>
                </a:cxn>
                <a:cxn ang="0">
                  <a:pos x="connsiteX20570" y="connsiteY20570"/>
                </a:cxn>
                <a:cxn ang="0">
                  <a:pos x="connsiteX20571" y="connsiteY20571"/>
                </a:cxn>
                <a:cxn ang="0">
                  <a:pos x="connsiteX20572" y="connsiteY20572"/>
                </a:cxn>
                <a:cxn ang="0">
                  <a:pos x="connsiteX20573" y="connsiteY20573"/>
                </a:cxn>
                <a:cxn ang="0">
                  <a:pos x="connsiteX20574" y="connsiteY20574"/>
                </a:cxn>
                <a:cxn ang="0">
                  <a:pos x="connsiteX20575" y="connsiteY20575"/>
                </a:cxn>
                <a:cxn ang="0">
                  <a:pos x="connsiteX20576" y="connsiteY20576"/>
                </a:cxn>
                <a:cxn ang="0">
                  <a:pos x="connsiteX20577" y="connsiteY20577"/>
                </a:cxn>
                <a:cxn ang="0">
                  <a:pos x="connsiteX20578" y="connsiteY20578"/>
                </a:cxn>
                <a:cxn ang="0">
                  <a:pos x="connsiteX20579" y="connsiteY20579"/>
                </a:cxn>
                <a:cxn ang="0">
                  <a:pos x="connsiteX20580" y="connsiteY20580"/>
                </a:cxn>
                <a:cxn ang="0">
                  <a:pos x="connsiteX20581" y="connsiteY20581"/>
                </a:cxn>
                <a:cxn ang="0">
                  <a:pos x="connsiteX20582" y="connsiteY20582"/>
                </a:cxn>
                <a:cxn ang="0">
                  <a:pos x="connsiteX20583" y="connsiteY20583"/>
                </a:cxn>
                <a:cxn ang="0">
                  <a:pos x="connsiteX20584" y="connsiteY20584"/>
                </a:cxn>
                <a:cxn ang="0">
                  <a:pos x="connsiteX20585" y="connsiteY20585"/>
                </a:cxn>
                <a:cxn ang="0">
                  <a:pos x="connsiteX20586" y="connsiteY20586"/>
                </a:cxn>
                <a:cxn ang="0">
                  <a:pos x="connsiteX20587" y="connsiteY20587"/>
                </a:cxn>
                <a:cxn ang="0">
                  <a:pos x="connsiteX20588" y="connsiteY20588"/>
                </a:cxn>
                <a:cxn ang="0">
                  <a:pos x="connsiteX20589" y="connsiteY20589"/>
                </a:cxn>
                <a:cxn ang="0">
                  <a:pos x="connsiteX20590" y="connsiteY20590"/>
                </a:cxn>
                <a:cxn ang="0">
                  <a:pos x="connsiteX20591" y="connsiteY20591"/>
                </a:cxn>
                <a:cxn ang="0">
                  <a:pos x="connsiteX20592" y="connsiteY20592"/>
                </a:cxn>
                <a:cxn ang="0">
                  <a:pos x="connsiteX20593" y="connsiteY20593"/>
                </a:cxn>
                <a:cxn ang="0">
                  <a:pos x="connsiteX20594" y="connsiteY20594"/>
                </a:cxn>
                <a:cxn ang="0">
                  <a:pos x="connsiteX20595" y="connsiteY20595"/>
                </a:cxn>
                <a:cxn ang="0">
                  <a:pos x="connsiteX20596" y="connsiteY20596"/>
                </a:cxn>
                <a:cxn ang="0">
                  <a:pos x="connsiteX20597" y="connsiteY20597"/>
                </a:cxn>
                <a:cxn ang="0">
                  <a:pos x="connsiteX20598" y="connsiteY20598"/>
                </a:cxn>
                <a:cxn ang="0">
                  <a:pos x="connsiteX20599" y="connsiteY20599"/>
                </a:cxn>
                <a:cxn ang="0">
                  <a:pos x="connsiteX20600" y="connsiteY20600"/>
                </a:cxn>
                <a:cxn ang="0">
                  <a:pos x="connsiteX20601" y="connsiteY20601"/>
                </a:cxn>
                <a:cxn ang="0">
                  <a:pos x="connsiteX20602" y="connsiteY20602"/>
                </a:cxn>
                <a:cxn ang="0">
                  <a:pos x="connsiteX20603" y="connsiteY20603"/>
                </a:cxn>
                <a:cxn ang="0">
                  <a:pos x="connsiteX20604" y="connsiteY20604"/>
                </a:cxn>
                <a:cxn ang="0">
                  <a:pos x="connsiteX20605" y="connsiteY20605"/>
                </a:cxn>
                <a:cxn ang="0">
                  <a:pos x="connsiteX20606" y="connsiteY20606"/>
                </a:cxn>
                <a:cxn ang="0">
                  <a:pos x="connsiteX20607" y="connsiteY20607"/>
                </a:cxn>
                <a:cxn ang="0">
                  <a:pos x="connsiteX20608" y="connsiteY20608"/>
                </a:cxn>
                <a:cxn ang="0">
                  <a:pos x="connsiteX20609" y="connsiteY20609"/>
                </a:cxn>
                <a:cxn ang="0">
                  <a:pos x="connsiteX20610" y="connsiteY20610"/>
                </a:cxn>
                <a:cxn ang="0">
                  <a:pos x="connsiteX20611" y="connsiteY20611"/>
                </a:cxn>
                <a:cxn ang="0">
                  <a:pos x="connsiteX20612" y="connsiteY20612"/>
                </a:cxn>
                <a:cxn ang="0">
                  <a:pos x="connsiteX20613" y="connsiteY20613"/>
                </a:cxn>
                <a:cxn ang="0">
                  <a:pos x="connsiteX20614" y="connsiteY20614"/>
                </a:cxn>
                <a:cxn ang="0">
                  <a:pos x="connsiteX20615" y="connsiteY20615"/>
                </a:cxn>
                <a:cxn ang="0">
                  <a:pos x="connsiteX20616" y="connsiteY20616"/>
                </a:cxn>
                <a:cxn ang="0">
                  <a:pos x="connsiteX20617" y="connsiteY20617"/>
                </a:cxn>
                <a:cxn ang="0">
                  <a:pos x="connsiteX20618" y="connsiteY20618"/>
                </a:cxn>
                <a:cxn ang="0">
                  <a:pos x="connsiteX20619" y="connsiteY20619"/>
                </a:cxn>
                <a:cxn ang="0">
                  <a:pos x="connsiteX20620" y="connsiteY20620"/>
                </a:cxn>
                <a:cxn ang="0">
                  <a:pos x="connsiteX20621" y="connsiteY20621"/>
                </a:cxn>
                <a:cxn ang="0">
                  <a:pos x="connsiteX20622" y="connsiteY20622"/>
                </a:cxn>
                <a:cxn ang="0">
                  <a:pos x="connsiteX20623" y="connsiteY20623"/>
                </a:cxn>
              </a:cxnLst>
              <a:rect l="l" t="t" r="r" b="b"/>
              <a:pathLst>
                <a:path w="12193737" h="3910698">
                  <a:moveTo>
                    <a:pt x="12175524" y="0"/>
                  </a:moveTo>
                  <a:lnTo>
                    <a:pt x="12058673" y="67460"/>
                  </a:lnTo>
                  <a:lnTo>
                    <a:pt x="12058673" y="0"/>
                  </a:lnTo>
                  <a:lnTo>
                    <a:pt x="12055270" y="0"/>
                  </a:lnTo>
                  <a:lnTo>
                    <a:pt x="12055270" y="69415"/>
                  </a:lnTo>
                  <a:lnTo>
                    <a:pt x="12050201" y="72348"/>
                  </a:lnTo>
                  <a:lnTo>
                    <a:pt x="11924877" y="0"/>
                  </a:lnTo>
                  <a:lnTo>
                    <a:pt x="11918070" y="0"/>
                  </a:lnTo>
                  <a:lnTo>
                    <a:pt x="11787713" y="75281"/>
                  </a:lnTo>
                  <a:lnTo>
                    <a:pt x="11787713" y="0"/>
                  </a:lnTo>
                  <a:lnTo>
                    <a:pt x="11784308" y="0"/>
                  </a:lnTo>
                  <a:lnTo>
                    <a:pt x="11784308" y="75281"/>
                  </a:lnTo>
                  <a:lnTo>
                    <a:pt x="11653951" y="0"/>
                  </a:lnTo>
                  <a:lnTo>
                    <a:pt x="11647144" y="0"/>
                  </a:lnTo>
                  <a:lnTo>
                    <a:pt x="11523558" y="71334"/>
                  </a:lnTo>
                  <a:lnTo>
                    <a:pt x="11523558" y="0"/>
                  </a:lnTo>
                  <a:lnTo>
                    <a:pt x="11506612" y="0"/>
                  </a:lnTo>
                  <a:lnTo>
                    <a:pt x="11506612" y="71370"/>
                  </a:lnTo>
                  <a:lnTo>
                    <a:pt x="11382990" y="0"/>
                  </a:lnTo>
                  <a:lnTo>
                    <a:pt x="11376182" y="0"/>
                  </a:lnTo>
                  <a:lnTo>
                    <a:pt x="11245825" y="75281"/>
                  </a:lnTo>
                  <a:lnTo>
                    <a:pt x="11245825" y="0"/>
                  </a:lnTo>
                  <a:lnTo>
                    <a:pt x="11242422" y="0"/>
                  </a:lnTo>
                  <a:lnTo>
                    <a:pt x="11242422" y="75281"/>
                  </a:lnTo>
                  <a:lnTo>
                    <a:pt x="11112065" y="0"/>
                  </a:lnTo>
                  <a:lnTo>
                    <a:pt x="11105258" y="0"/>
                  </a:lnTo>
                  <a:lnTo>
                    <a:pt x="10979970" y="72348"/>
                  </a:lnTo>
                  <a:lnTo>
                    <a:pt x="10974901" y="69415"/>
                  </a:lnTo>
                  <a:lnTo>
                    <a:pt x="10974901" y="0"/>
                  </a:lnTo>
                  <a:lnTo>
                    <a:pt x="10971496" y="0"/>
                  </a:lnTo>
                  <a:lnTo>
                    <a:pt x="10971496" y="67460"/>
                  </a:lnTo>
                  <a:lnTo>
                    <a:pt x="10854646" y="0"/>
                  </a:lnTo>
                  <a:lnTo>
                    <a:pt x="10854646" y="0"/>
                  </a:lnTo>
                  <a:cubicBezTo>
                    <a:pt x="10854646" y="0"/>
                    <a:pt x="10820753" y="0"/>
                    <a:pt x="10820753" y="0"/>
                  </a:cubicBezTo>
                  <a:lnTo>
                    <a:pt x="10820753" y="0"/>
                  </a:lnTo>
                  <a:cubicBezTo>
                    <a:pt x="10820753" y="0"/>
                    <a:pt x="10703939" y="67460"/>
                    <a:pt x="10703939" y="67460"/>
                  </a:cubicBezTo>
                  <a:lnTo>
                    <a:pt x="10703939" y="0"/>
                  </a:lnTo>
                  <a:lnTo>
                    <a:pt x="10700535" y="0"/>
                  </a:lnTo>
                  <a:lnTo>
                    <a:pt x="10700535" y="69415"/>
                  </a:lnTo>
                  <a:lnTo>
                    <a:pt x="10695465" y="72348"/>
                  </a:lnTo>
                  <a:lnTo>
                    <a:pt x="10570142" y="0"/>
                  </a:lnTo>
                  <a:lnTo>
                    <a:pt x="10563370" y="0"/>
                  </a:lnTo>
                  <a:lnTo>
                    <a:pt x="10433013" y="75281"/>
                  </a:lnTo>
                  <a:lnTo>
                    <a:pt x="10433013" y="0"/>
                  </a:lnTo>
                  <a:lnTo>
                    <a:pt x="10429610" y="0"/>
                  </a:lnTo>
                  <a:lnTo>
                    <a:pt x="10429610" y="75281"/>
                  </a:lnTo>
                  <a:lnTo>
                    <a:pt x="10299253" y="0"/>
                  </a:lnTo>
                  <a:lnTo>
                    <a:pt x="10292481" y="0"/>
                  </a:lnTo>
                  <a:lnTo>
                    <a:pt x="10168823" y="71370"/>
                  </a:lnTo>
                  <a:lnTo>
                    <a:pt x="10168823" y="0"/>
                  </a:lnTo>
                  <a:lnTo>
                    <a:pt x="10151877" y="0"/>
                  </a:lnTo>
                  <a:lnTo>
                    <a:pt x="10151877" y="71334"/>
                  </a:lnTo>
                  <a:lnTo>
                    <a:pt x="10028327" y="0"/>
                  </a:lnTo>
                  <a:lnTo>
                    <a:pt x="10021520" y="0"/>
                  </a:lnTo>
                  <a:lnTo>
                    <a:pt x="9891163" y="75281"/>
                  </a:lnTo>
                  <a:lnTo>
                    <a:pt x="9891163" y="0"/>
                  </a:lnTo>
                  <a:lnTo>
                    <a:pt x="9887759" y="0"/>
                  </a:lnTo>
                  <a:lnTo>
                    <a:pt x="9887759" y="75281"/>
                  </a:lnTo>
                  <a:lnTo>
                    <a:pt x="9757402" y="0"/>
                  </a:lnTo>
                  <a:lnTo>
                    <a:pt x="9750631" y="0"/>
                  </a:lnTo>
                  <a:lnTo>
                    <a:pt x="9625343" y="72348"/>
                  </a:lnTo>
                  <a:lnTo>
                    <a:pt x="9620238" y="69415"/>
                  </a:lnTo>
                  <a:lnTo>
                    <a:pt x="9620238" y="0"/>
                  </a:lnTo>
                  <a:lnTo>
                    <a:pt x="9616834" y="0"/>
                  </a:lnTo>
                  <a:lnTo>
                    <a:pt x="9616834" y="67460"/>
                  </a:lnTo>
                  <a:lnTo>
                    <a:pt x="9499983" y="0"/>
                  </a:lnTo>
                  <a:lnTo>
                    <a:pt x="9499983" y="0"/>
                  </a:lnTo>
                  <a:cubicBezTo>
                    <a:pt x="9499983" y="0"/>
                    <a:pt x="9466090" y="0"/>
                    <a:pt x="9466090" y="0"/>
                  </a:cubicBezTo>
                  <a:lnTo>
                    <a:pt x="9466090" y="0"/>
                  </a:lnTo>
                  <a:cubicBezTo>
                    <a:pt x="9466090" y="0"/>
                    <a:pt x="9349240" y="67460"/>
                    <a:pt x="9349240" y="67460"/>
                  </a:cubicBezTo>
                  <a:lnTo>
                    <a:pt x="9349240" y="0"/>
                  </a:lnTo>
                  <a:lnTo>
                    <a:pt x="9345836" y="0"/>
                  </a:lnTo>
                  <a:lnTo>
                    <a:pt x="9345836" y="69451"/>
                  </a:lnTo>
                  <a:lnTo>
                    <a:pt x="9340767" y="72384"/>
                  </a:lnTo>
                  <a:lnTo>
                    <a:pt x="9215443" y="36"/>
                  </a:lnTo>
                  <a:lnTo>
                    <a:pt x="9208636" y="36"/>
                  </a:lnTo>
                  <a:lnTo>
                    <a:pt x="9078279" y="75317"/>
                  </a:lnTo>
                  <a:lnTo>
                    <a:pt x="9078279" y="0"/>
                  </a:lnTo>
                  <a:lnTo>
                    <a:pt x="9074874" y="0"/>
                  </a:lnTo>
                  <a:lnTo>
                    <a:pt x="9074874" y="75281"/>
                  </a:lnTo>
                  <a:lnTo>
                    <a:pt x="8944517" y="0"/>
                  </a:lnTo>
                  <a:lnTo>
                    <a:pt x="8937746" y="0"/>
                  </a:lnTo>
                  <a:lnTo>
                    <a:pt x="8814124" y="71370"/>
                  </a:lnTo>
                  <a:lnTo>
                    <a:pt x="8814124" y="0"/>
                  </a:lnTo>
                  <a:lnTo>
                    <a:pt x="8797178" y="0"/>
                  </a:lnTo>
                  <a:lnTo>
                    <a:pt x="8797178" y="71370"/>
                  </a:lnTo>
                  <a:lnTo>
                    <a:pt x="8673556" y="0"/>
                  </a:lnTo>
                  <a:lnTo>
                    <a:pt x="8666748" y="0"/>
                  </a:lnTo>
                  <a:lnTo>
                    <a:pt x="8536391" y="75281"/>
                  </a:lnTo>
                  <a:lnTo>
                    <a:pt x="8536391" y="0"/>
                  </a:lnTo>
                  <a:lnTo>
                    <a:pt x="8532988" y="0"/>
                  </a:lnTo>
                  <a:lnTo>
                    <a:pt x="8532988" y="75281"/>
                  </a:lnTo>
                  <a:lnTo>
                    <a:pt x="8402631" y="0"/>
                  </a:lnTo>
                  <a:lnTo>
                    <a:pt x="8395824" y="0"/>
                  </a:lnTo>
                  <a:lnTo>
                    <a:pt x="8270500" y="72348"/>
                  </a:lnTo>
                  <a:lnTo>
                    <a:pt x="8265431" y="69415"/>
                  </a:lnTo>
                  <a:lnTo>
                    <a:pt x="8265431" y="0"/>
                  </a:lnTo>
                  <a:lnTo>
                    <a:pt x="8262026" y="0"/>
                  </a:lnTo>
                  <a:lnTo>
                    <a:pt x="8262026" y="67460"/>
                  </a:lnTo>
                  <a:lnTo>
                    <a:pt x="8145176" y="0"/>
                  </a:lnTo>
                  <a:lnTo>
                    <a:pt x="8111320" y="0"/>
                  </a:lnTo>
                  <a:lnTo>
                    <a:pt x="8111320" y="0"/>
                  </a:lnTo>
                  <a:lnTo>
                    <a:pt x="7994505" y="67460"/>
                  </a:lnTo>
                  <a:lnTo>
                    <a:pt x="7994505" y="0"/>
                  </a:lnTo>
                  <a:lnTo>
                    <a:pt x="7991102" y="0"/>
                  </a:lnTo>
                  <a:lnTo>
                    <a:pt x="7991102" y="69415"/>
                  </a:lnTo>
                  <a:lnTo>
                    <a:pt x="7986032" y="72348"/>
                  </a:lnTo>
                  <a:lnTo>
                    <a:pt x="7860745" y="0"/>
                  </a:lnTo>
                  <a:lnTo>
                    <a:pt x="7853973" y="0"/>
                  </a:lnTo>
                  <a:lnTo>
                    <a:pt x="7723580" y="75281"/>
                  </a:lnTo>
                  <a:lnTo>
                    <a:pt x="7723580" y="0"/>
                  </a:lnTo>
                  <a:lnTo>
                    <a:pt x="7720176" y="0"/>
                  </a:lnTo>
                  <a:lnTo>
                    <a:pt x="7720176" y="75281"/>
                  </a:lnTo>
                  <a:lnTo>
                    <a:pt x="7589819" y="0"/>
                  </a:lnTo>
                  <a:lnTo>
                    <a:pt x="7583047" y="0"/>
                  </a:lnTo>
                  <a:lnTo>
                    <a:pt x="7459462" y="71334"/>
                  </a:lnTo>
                  <a:lnTo>
                    <a:pt x="7459462" y="0"/>
                  </a:lnTo>
                  <a:lnTo>
                    <a:pt x="7442516" y="0"/>
                  </a:lnTo>
                  <a:lnTo>
                    <a:pt x="7442516" y="71370"/>
                  </a:lnTo>
                  <a:lnTo>
                    <a:pt x="7318894" y="0"/>
                  </a:lnTo>
                  <a:lnTo>
                    <a:pt x="7312086" y="0"/>
                  </a:lnTo>
                  <a:lnTo>
                    <a:pt x="7181729" y="75281"/>
                  </a:lnTo>
                  <a:lnTo>
                    <a:pt x="7181729" y="0"/>
                  </a:lnTo>
                  <a:lnTo>
                    <a:pt x="7178325" y="0"/>
                  </a:lnTo>
                  <a:lnTo>
                    <a:pt x="7178325" y="75281"/>
                  </a:lnTo>
                  <a:lnTo>
                    <a:pt x="7047968" y="0"/>
                  </a:lnTo>
                  <a:lnTo>
                    <a:pt x="7041197" y="0"/>
                  </a:lnTo>
                  <a:lnTo>
                    <a:pt x="6915873" y="72348"/>
                  </a:lnTo>
                  <a:lnTo>
                    <a:pt x="6910804" y="69415"/>
                  </a:lnTo>
                  <a:lnTo>
                    <a:pt x="6910804" y="0"/>
                  </a:lnTo>
                  <a:lnTo>
                    <a:pt x="6907400" y="0"/>
                  </a:lnTo>
                  <a:lnTo>
                    <a:pt x="6907400" y="67460"/>
                  </a:lnTo>
                  <a:lnTo>
                    <a:pt x="6790586" y="0"/>
                  </a:lnTo>
                  <a:lnTo>
                    <a:pt x="6756693" y="0"/>
                  </a:lnTo>
                  <a:lnTo>
                    <a:pt x="6639843" y="67460"/>
                  </a:lnTo>
                  <a:lnTo>
                    <a:pt x="6639843" y="0"/>
                  </a:lnTo>
                  <a:lnTo>
                    <a:pt x="6636439" y="0"/>
                  </a:lnTo>
                  <a:lnTo>
                    <a:pt x="6636439" y="69415"/>
                  </a:lnTo>
                  <a:lnTo>
                    <a:pt x="6631369" y="72348"/>
                  </a:lnTo>
                  <a:lnTo>
                    <a:pt x="6506045" y="0"/>
                  </a:lnTo>
                  <a:lnTo>
                    <a:pt x="6499238" y="0"/>
                  </a:lnTo>
                  <a:lnTo>
                    <a:pt x="6368845" y="75281"/>
                  </a:lnTo>
                  <a:lnTo>
                    <a:pt x="6368845" y="0"/>
                  </a:lnTo>
                  <a:lnTo>
                    <a:pt x="6365441" y="0"/>
                  </a:lnTo>
                  <a:lnTo>
                    <a:pt x="6365441" y="75281"/>
                  </a:lnTo>
                  <a:lnTo>
                    <a:pt x="6235084" y="0"/>
                  </a:lnTo>
                  <a:lnTo>
                    <a:pt x="6228313" y="0"/>
                  </a:lnTo>
                  <a:lnTo>
                    <a:pt x="6104691" y="71370"/>
                  </a:lnTo>
                  <a:lnTo>
                    <a:pt x="6104691" y="0"/>
                  </a:lnTo>
                  <a:lnTo>
                    <a:pt x="6087744" y="0"/>
                  </a:lnTo>
                  <a:lnTo>
                    <a:pt x="6087744" y="71370"/>
                  </a:lnTo>
                  <a:lnTo>
                    <a:pt x="5964158" y="0"/>
                  </a:lnTo>
                  <a:lnTo>
                    <a:pt x="5957351" y="0"/>
                  </a:lnTo>
                  <a:lnTo>
                    <a:pt x="5826958" y="75281"/>
                  </a:lnTo>
                  <a:lnTo>
                    <a:pt x="5826958" y="0"/>
                  </a:lnTo>
                  <a:lnTo>
                    <a:pt x="5823554" y="0"/>
                  </a:lnTo>
                  <a:lnTo>
                    <a:pt x="5823554" y="75281"/>
                  </a:lnTo>
                  <a:lnTo>
                    <a:pt x="5693161" y="0"/>
                  </a:lnTo>
                  <a:lnTo>
                    <a:pt x="5686390" y="0"/>
                  </a:lnTo>
                  <a:lnTo>
                    <a:pt x="5561066" y="72348"/>
                  </a:lnTo>
                  <a:lnTo>
                    <a:pt x="5555996" y="69415"/>
                  </a:lnTo>
                  <a:lnTo>
                    <a:pt x="5555996" y="0"/>
                  </a:lnTo>
                  <a:lnTo>
                    <a:pt x="5552593" y="0"/>
                  </a:lnTo>
                  <a:lnTo>
                    <a:pt x="5552593" y="67460"/>
                  </a:lnTo>
                  <a:lnTo>
                    <a:pt x="5435742" y="0"/>
                  </a:lnTo>
                  <a:lnTo>
                    <a:pt x="5401886" y="0"/>
                  </a:lnTo>
                  <a:lnTo>
                    <a:pt x="5285071" y="67423"/>
                  </a:lnTo>
                  <a:lnTo>
                    <a:pt x="5285071" y="0"/>
                  </a:lnTo>
                  <a:lnTo>
                    <a:pt x="5281667" y="0"/>
                  </a:lnTo>
                  <a:lnTo>
                    <a:pt x="5281667" y="69415"/>
                  </a:lnTo>
                  <a:lnTo>
                    <a:pt x="5276598" y="72348"/>
                  </a:lnTo>
                  <a:lnTo>
                    <a:pt x="5151310" y="0"/>
                  </a:lnTo>
                  <a:lnTo>
                    <a:pt x="5144503" y="0"/>
                  </a:lnTo>
                  <a:lnTo>
                    <a:pt x="5014109" y="75281"/>
                  </a:lnTo>
                  <a:lnTo>
                    <a:pt x="5014109" y="0"/>
                  </a:lnTo>
                  <a:lnTo>
                    <a:pt x="5010706" y="0"/>
                  </a:lnTo>
                  <a:lnTo>
                    <a:pt x="5010706" y="75281"/>
                  </a:lnTo>
                  <a:lnTo>
                    <a:pt x="4880349" y="0"/>
                  </a:lnTo>
                  <a:lnTo>
                    <a:pt x="4873541" y="0"/>
                  </a:lnTo>
                  <a:lnTo>
                    <a:pt x="4749956" y="71334"/>
                  </a:lnTo>
                  <a:lnTo>
                    <a:pt x="4749956" y="0"/>
                  </a:lnTo>
                  <a:lnTo>
                    <a:pt x="4733009" y="0"/>
                  </a:lnTo>
                  <a:lnTo>
                    <a:pt x="4733009" y="71370"/>
                  </a:lnTo>
                  <a:lnTo>
                    <a:pt x="4609387" y="0"/>
                  </a:lnTo>
                  <a:lnTo>
                    <a:pt x="4602580" y="0"/>
                  </a:lnTo>
                  <a:lnTo>
                    <a:pt x="4472187" y="75281"/>
                  </a:lnTo>
                  <a:lnTo>
                    <a:pt x="4472187" y="0"/>
                  </a:lnTo>
                  <a:lnTo>
                    <a:pt x="4468783" y="0"/>
                  </a:lnTo>
                  <a:lnTo>
                    <a:pt x="4468783" y="75281"/>
                  </a:lnTo>
                  <a:lnTo>
                    <a:pt x="4338426" y="0"/>
                  </a:lnTo>
                  <a:lnTo>
                    <a:pt x="4331618" y="0"/>
                  </a:lnTo>
                  <a:lnTo>
                    <a:pt x="4206331" y="72348"/>
                  </a:lnTo>
                  <a:lnTo>
                    <a:pt x="4201261" y="69415"/>
                  </a:lnTo>
                  <a:lnTo>
                    <a:pt x="4201261" y="0"/>
                  </a:lnTo>
                  <a:lnTo>
                    <a:pt x="4197858" y="0"/>
                  </a:lnTo>
                  <a:lnTo>
                    <a:pt x="4197858" y="67460"/>
                  </a:lnTo>
                  <a:lnTo>
                    <a:pt x="4081043" y="0"/>
                  </a:lnTo>
                  <a:lnTo>
                    <a:pt x="4047150" y="0"/>
                  </a:lnTo>
                  <a:lnTo>
                    <a:pt x="3930300" y="67460"/>
                  </a:lnTo>
                  <a:lnTo>
                    <a:pt x="3930300" y="0"/>
                  </a:lnTo>
                  <a:lnTo>
                    <a:pt x="3926896" y="0"/>
                  </a:lnTo>
                  <a:lnTo>
                    <a:pt x="3926896" y="69415"/>
                  </a:lnTo>
                  <a:lnTo>
                    <a:pt x="3921827" y="72348"/>
                  </a:lnTo>
                  <a:lnTo>
                    <a:pt x="3796503" y="0"/>
                  </a:lnTo>
                  <a:lnTo>
                    <a:pt x="3789731" y="0"/>
                  </a:lnTo>
                  <a:lnTo>
                    <a:pt x="3659374" y="75281"/>
                  </a:lnTo>
                  <a:lnTo>
                    <a:pt x="3659374" y="0"/>
                  </a:lnTo>
                  <a:lnTo>
                    <a:pt x="3655971" y="0"/>
                  </a:lnTo>
                  <a:lnTo>
                    <a:pt x="3655971" y="75281"/>
                  </a:lnTo>
                  <a:lnTo>
                    <a:pt x="3525686" y="0"/>
                  </a:lnTo>
                  <a:lnTo>
                    <a:pt x="3518879" y="0"/>
                  </a:lnTo>
                  <a:lnTo>
                    <a:pt x="3395257" y="71370"/>
                  </a:lnTo>
                  <a:lnTo>
                    <a:pt x="3395257" y="0"/>
                  </a:lnTo>
                  <a:lnTo>
                    <a:pt x="3378310" y="0"/>
                  </a:lnTo>
                  <a:lnTo>
                    <a:pt x="3378310" y="71334"/>
                  </a:lnTo>
                  <a:lnTo>
                    <a:pt x="3254761" y="0"/>
                  </a:lnTo>
                  <a:lnTo>
                    <a:pt x="3247989" y="0"/>
                  </a:lnTo>
                  <a:lnTo>
                    <a:pt x="3117596" y="75281"/>
                  </a:lnTo>
                  <a:lnTo>
                    <a:pt x="3117596" y="0"/>
                  </a:lnTo>
                  <a:lnTo>
                    <a:pt x="3114193" y="0"/>
                  </a:lnTo>
                  <a:lnTo>
                    <a:pt x="3114193" y="75281"/>
                  </a:lnTo>
                  <a:lnTo>
                    <a:pt x="2983799" y="0"/>
                  </a:lnTo>
                  <a:lnTo>
                    <a:pt x="2976992" y="0"/>
                  </a:lnTo>
                  <a:lnTo>
                    <a:pt x="2851704" y="72348"/>
                  </a:lnTo>
                  <a:lnTo>
                    <a:pt x="2846599" y="69415"/>
                  </a:lnTo>
                  <a:lnTo>
                    <a:pt x="2846599" y="0"/>
                  </a:lnTo>
                  <a:lnTo>
                    <a:pt x="2843195" y="0"/>
                  </a:lnTo>
                  <a:lnTo>
                    <a:pt x="2843195" y="67423"/>
                  </a:lnTo>
                  <a:lnTo>
                    <a:pt x="2726417" y="0"/>
                  </a:lnTo>
                  <a:lnTo>
                    <a:pt x="2692488" y="0"/>
                  </a:lnTo>
                  <a:lnTo>
                    <a:pt x="2575673" y="67423"/>
                  </a:lnTo>
                  <a:lnTo>
                    <a:pt x="2575673" y="0"/>
                  </a:lnTo>
                  <a:lnTo>
                    <a:pt x="2572269" y="0"/>
                  </a:lnTo>
                  <a:lnTo>
                    <a:pt x="2572269" y="69415"/>
                  </a:lnTo>
                  <a:lnTo>
                    <a:pt x="2567200" y="72348"/>
                  </a:lnTo>
                  <a:lnTo>
                    <a:pt x="2441912" y="0"/>
                  </a:lnTo>
                  <a:lnTo>
                    <a:pt x="2435141" y="0"/>
                  </a:lnTo>
                  <a:lnTo>
                    <a:pt x="2357072" y="45082"/>
                  </a:lnTo>
                  <a:lnTo>
                    <a:pt x="2304784" y="75281"/>
                  </a:lnTo>
                  <a:lnTo>
                    <a:pt x="2304784" y="0"/>
                  </a:lnTo>
                  <a:lnTo>
                    <a:pt x="2301380" y="0"/>
                  </a:lnTo>
                  <a:lnTo>
                    <a:pt x="2301380" y="75281"/>
                  </a:lnTo>
                  <a:lnTo>
                    <a:pt x="2252388" y="47001"/>
                  </a:lnTo>
                  <a:lnTo>
                    <a:pt x="2171023" y="36"/>
                  </a:lnTo>
                  <a:lnTo>
                    <a:pt x="2164216" y="36"/>
                  </a:lnTo>
                  <a:lnTo>
                    <a:pt x="2040630" y="71370"/>
                  </a:lnTo>
                  <a:lnTo>
                    <a:pt x="2040630" y="0"/>
                  </a:lnTo>
                  <a:lnTo>
                    <a:pt x="2023684" y="0"/>
                  </a:lnTo>
                  <a:lnTo>
                    <a:pt x="2023684" y="71370"/>
                  </a:lnTo>
                  <a:lnTo>
                    <a:pt x="1900026" y="0"/>
                  </a:lnTo>
                  <a:lnTo>
                    <a:pt x="1893218" y="0"/>
                  </a:lnTo>
                  <a:lnTo>
                    <a:pt x="1762825" y="75281"/>
                  </a:lnTo>
                  <a:lnTo>
                    <a:pt x="1762825" y="0"/>
                  </a:lnTo>
                  <a:lnTo>
                    <a:pt x="1759457" y="0"/>
                  </a:lnTo>
                  <a:lnTo>
                    <a:pt x="1759457" y="75281"/>
                  </a:lnTo>
                  <a:lnTo>
                    <a:pt x="1629100" y="0"/>
                  </a:lnTo>
                  <a:lnTo>
                    <a:pt x="1622293" y="0"/>
                  </a:lnTo>
                  <a:lnTo>
                    <a:pt x="1497005" y="72348"/>
                  </a:lnTo>
                  <a:lnTo>
                    <a:pt x="1491936" y="69415"/>
                  </a:lnTo>
                  <a:lnTo>
                    <a:pt x="1491936" y="0"/>
                  </a:lnTo>
                  <a:lnTo>
                    <a:pt x="1488532" y="0"/>
                  </a:lnTo>
                  <a:lnTo>
                    <a:pt x="1488532" y="67460"/>
                  </a:lnTo>
                  <a:lnTo>
                    <a:pt x="1371681" y="0"/>
                  </a:lnTo>
                  <a:lnTo>
                    <a:pt x="1337825" y="0"/>
                  </a:lnTo>
                  <a:lnTo>
                    <a:pt x="1220974" y="67460"/>
                  </a:lnTo>
                  <a:lnTo>
                    <a:pt x="1220974" y="0"/>
                  </a:lnTo>
                  <a:lnTo>
                    <a:pt x="1217571" y="0"/>
                  </a:lnTo>
                  <a:lnTo>
                    <a:pt x="1217571" y="69415"/>
                  </a:lnTo>
                  <a:lnTo>
                    <a:pt x="1212501" y="72348"/>
                  </a:lnTo>
                  <a:lnTo>
                    <a:pt x="1087214" y="0"/>
                  </a:lnTo>
                  <a:lnTo>
                    <a:pt x="1080406" y="0"/>
                  </a:lnTo>
                  <a:lnTo>
                    <a:pt x="950013" y="75281"/>
                  </a:lnTo>
                  <a:lnTo>
                    <a:pt x="950013" y="0"/>
                  </a:lnTo>
                  <a:lnTo>
                    <a:pt x="946609" y="0"/>
                  </a:lnTo>
                  <a:lnTo>
                    <a:pt x="946609" y="75281"/>
                  </a:lnTo>
                  <a:lnTo>
                    <a:pt x="816252" y="0"/>
                  </a:lnTo>
                  <a:lnTo>
                    <a:pt x="809481" y="0"/>
                  </a:lnTo>
                  <a:lnTo>
                    <a:pt x="685859" y="71370"/>
                  </a:lnTo>
                  <a:lnTo>
                    <a:pt x="685859" y="0"/>
                  </a:lnTo>
                  <a:lnTo>
                    <a:pt x="668912" y="0"/>
                  </a:lnTo>
                  <a:lnTo>
                    <a:pt x="668912" y="71334"/>
                  </a:lnTo>
                  <a:lnTo>
                    <a:pt x="545327" y="0"/>
                  </a:lnTo>
                  <a:lnTo>
                    <a:pt x="538519" y="0"/>
                  </a:lnTo>
                  <a:lnTo>
                    <a:pt x="408126" y="75281"/>
                  </a:lnTo>
                  <a:lnTo>
                    <a:pt x="408126" y="0"/>
                  </a:lnTo>
                  <a:lnTo>
                    <a:pt x="404758" y="0"/>
                  </a:lnTo>
                  <a:lnTo>
                    <a:pt x="404758" y="75281"/>
                  </a:lnTo>
                  <a:lnTo>
                    <a:pt x="274365" y="0"/>
                  </a:lnTo>
                  <a:lnTo>
                    <a:pt x="267594" y="0"/>
                  </a:lnTo>
                  <a:lnTo>
                    <a:pt x="142270" y="72348"/>
                  </a:lnTo>
                  <a:lnTo>
                    <a:pt x="137201" y="69415"/>
                  </a:lnTo>
                  <a:lnTo>
                    <a:pt x="137201" y="0"/>
                  </a:lnTo>
                  <a:lnTo>
                    <a:pt x="133797" y="0"/>
                  </a:lnTo>
                  <a:lnTo>
                    <a:pt x="133797" y="67460"/>
                  </a:lnTo>
                  <a:lnTo>
                    <a:pt x="16946" y="0"/>
                  </a:lnTo>
                  <a:lnTo>
                    <a:pt x="16946" y="0"/>
                  </a:lnTo>
                  <a:cubicBezTo>
                    <a:pt x="16946" y="0"/>
                    <a:pt x="0" y="0"/>
                    <a:pt x="0" y="0"/>
                  </a:cubicBezTo>
                  <a:lnTo>
                    <a:pt x="0" y="3910698"/>
                  </a:lnTo>
                  <a:lnTo>
                    <a:pt x="16946" y="3910698"/>
                  </a:lnTo>
                  <a:lnTo>
                    <a:pt x="133797" y="3843239"/>
                  </a:lnTo>
                  <a:lnTo>
                    <a:pt x="133797" y="3910698"/>
                  </a:lnTo>
                  <a:lnTo>
                    <a:pt x="137201" y="3910698"/>
                  </a:lnTo>
                  <a:lnTo>
                    <a:pt x="137201" y="3841283"/>
                  </a:lnTo>
                  <a:lnTo>
                    <a:pt x="142270" y="3838350"/>
                  </a:lnTo>
                  <a:lnTo>
                    <a:pt x="267594" y="3910698"/>
                  </a:lnTo>
                  <a:lnTo>
                    <a:pt x="267594" y="3910698"/>
                  </a:lnTo>
                  <a:cubicBezTo>
                    <a:pt x="267594" y="3910698"/>
                    <a:pt x="274401" y="3910698"/>
                    <a:pt x="274401" y="3910698"/>
                  </a:cubicBezTo>
                  <a:lnTo>
                    <a:pt x="274401" y="3910698"/>
                  </a:lnTo>
                  <a:cubicBezTo>
                    <a:pt x="274401" y="3910698"/>
                    <a:pt x="404795" y="3835417"/>
                    <a:pt x="404795" y="3835417"/>
                  </a:cubicBezTo>
                  <a:lnTo>
                    <a:pt x="404795" y="3910698"/>
                  </a:lnTo>
                  <a:lnTo>
                    <a:pt x="408162" y="3910698"/>
                  </a:lnTo>
                  <a:lnTo>
                    <a:pt x="408162" y="3835417"/>
                  </a:lnTo>
                  <a:lnTo>
                    <a:pt x="538555" y="3910698"/>
                  </a:lnTo>
                  <a:lnTo>
                    <a:pt x="538555" y="3910698"/>
                  </a:lnTo>
                  <a:cubicBezTo>
                    <a:pt x="538555" y="3910698"/>
                    <a:pt x="545363" y="3910698"/>
                    <a:pt x="545363" y="3910698"/>
                  </a:cubicBezTo>
                  <a:lnTo>
                    <a:pt x="545363" y="3910698"/>
                  </a:lnTo>
                  <a:cubicBezTo>
                    <a:pt x="545363" y="3910698"/>
                    <a:pt x="668949" y="3839328"/>
                    <a:pt x="668949" y="3839328"/>
                  </a:cubicBezTo>
                  <a:lnTo>
                    <a:pt x="668949" y="3910698"/>
                  </a:lnTo>
                  <a:lnTo>
                    <a:pt x="685895" y="3910698"/>
                  </a:lnTo>
                  <a:lnTo>
                    <a:pt x="685895" y="3839292"/>
                  </a:lnTo>
                  <a:lnTo>
                    <a:pt x="809553" y="3910662"/>
                  </a:lnTo>
                  <a:lnTo>
                    <a:pt x="809553" y="3910662"/>
                  </a:lnTo>
                  <a:cubicBezTo>
                    <a:pt x="809553" y="3910662"/>
                    <a:pt x="816361" y="3910662"/>
                    <a:pt x="816361" y="3910662"/>
                  </a:cubicBezTo>
                  <a:lnTo>
                    <a:pt x="816361" y="3910662"/>
                  </a:lnTo>
                  <a:cubicBezTo>
                    <a:pt x="816361" y="3910662"/>
                    <a:pt x="946754" y="3835381"/>
                    <a:pt x="946754" y="3835381"/>
                  </a:cubicBezTo>
                  <a:lnTo>
                    <a:pt x="946754" y="3910662"/>
                  </a:lnTo>
                  <a:lnTo>
                    <a:pt x="950158" y="3910662"/>
                  </a:lnTo>
                  <a:lnTo>
                    <a:pt x="950158" y="3835381"/>
                  </a:lnTo>
                  <a:lnTo>
                    <a:pt x="1080551" y="3910662"/>
                  </a:lnTo>
                  <a:lnTo>
                    <a:pt x="1080551" y="3910662"/>
                  </a:lnTo>
                  <a:cubicBezTo>
                    <a:pt x="1080551" y="3910662"/>
                    <a:pt x="1087358" y="3910662"/>
                    <a:pt x="1087358" y="3910662"/>
                  </a:cubicBezTo>
                  <a:lnTo>
                    <a:pt x="1087358" y="3910662"/>
                  </a:lnTo>
                  <a:cubicBezTo>
                    <a:pt x="1087358" y="3910662"/>
                    <a:pt x="1212682" y="3838314"/>
                    <a:pt x="1212682" y="3838314"/>
                  </a:cubicBezTo>
                  <a:lnTo>
                    <a:pt x="1217752" y="3841247"/>
                  </a:lnTo>
                  <a:lnTo>
                    <a:pt x="1217752" y="3910662"/>
                  </a:lnTo>
                  <a:lnTo>
                    <a:pt x="1221155" y="3910662"/>
                  </a:lnTo>
                  <a:lnTo>
                    <a:pt x="1221155" y="3843202"/>
                  </a:lnTo>
                  <a:lnTo>
                    <a:pt x="1338006" y="3910662"/>
                  </a:lnTo>
                  <a:lnTo>
                    <a:pt x="1338006" y="3910662"/>
                  </a:lnTo>
                  <a:cubicBezTo>
                    <a:pt x="1338006" y="3910662"/>
                    <a:pt x="1371899" y="3910662"/>
                    <a:pt x="1371899" y="3910662"/>
                  </a:cubicBezTo>
                  <a:lnTo>
                    <a:pt x="1371899" y="3910662"/>
                  </a:lnTo>
                  <a:cubicBezTo>
                    <a:pt x="1371899" y="3910662"/>
                    <a:pt x="1488749" y="3843202"/>
                    <a:pt x="1488749" y="3843202"/>
                  </a:cubicBezTo>
                  <a:lnTo>
                    <a:pt x="1488749" y="3910662"/>
                  </a:lnTo>
                  <a:lnTo>
                    <a:pt x="1492153" y="3910662"/>
                  </a:lnTo>
                  <a:lnTo>
                    <a:pt x="1492153" y="3841247"/>
                  </a:lnTo>
                  <a:lnTo>
                    <a:pt x="1497223" y="3838314"/>
                  </a:lnTo>
                  <a:lnTo>
                    <a:pt x="1622546" y="3910662"/>
                  </a:lnTo>
                  <a:lnTo>
                    <a:pt x="1622546" y="3910662"/>
                  </a:lnTo>
                  <a:cubicBezTo>
                    <a:pt x="1622546" y="3910662"/>
                    <a:pt x="1629354" y="3910662"/>
                    <a:pt x="1629354" y="3910662"/>
                  </a:cubicBezTo>
                  <a:lnTo>
                    <a:pt x="1629354" y="3910662"/>
                  </a:lnTo>
                  <a:cubicBezTo>
                    <a:pt x="1629354" y="3910662"/>
                    <a:pt x="1759747" y="3835381"/>
                    <a:pt x="1759747" y="3835381"/>
                  </a:cubicBezTo>
                  <a:lnTo>
                    <a:pt x="1759747" y="3910662"/>
                  </a:lnTo>
                  <a:lnTo>
                    <a:pt x="1763115" y="3910662"/>
                  </a:lnTo>
                  <a:lnTo>
                    <a:pt x="1763115" y="3835381"/>
                  </a:lnTo>
                  <a:lnTo>
                    <a:pt x="1893508" y="3910662"/>
                  </a:lnTo>
                  <a:lnTo>
                    <a:pt x="1893508" y="3910662"/>
                  </a:lnTo>
                  <a:cubicBezTo>
                    <a:pt x="1893508" y="3910662"/>
                    <a:pt x="1900315" y="3910662"/>
                    <a:pt x="1900315" y="3910662"/>
                  </a:cubicBezTo>
                  <a:lnTo>
                    <a:pt x="1900315" y="3910662"/>
                  </a:lnTo>
                  <a:cubicBezTo>
                    <a:pt x="1900315" y="3910662"/>
                    <a:pt x="2023937" y="3839256"/>
                    <a:pt x="2023937" y="3839256"/>
                  </a:cubicBezTo>
                  <a:lnTo>
                    <a:pt x="2023937" y="3910662"/>
                  </a:lnTo>
                  <a:lnTo>
                    <a:pt x="2040884" y="3910662"/>
                  </a:lnTo>
                  <a:lnTo>
                    <a:pt x="2040884" y="3839292"/>
                  </a:lnTo>
                  <a:lnTo>
                    <a:pt x="2164469" y="3910626"/>
                  </a:lnTo>
                  <a:lnTo>
                    <a:pt x="2164469" y="3910626"/>
                  </a:lnTo>
                  <a:cubicBezTo>
                    <a:pt x="2164469" y="3910626"/>
                    <a:pt x="2171277" y="3910626"/>
                    <a:pt x="2171277" y="3910626"/>
                  </a:cubicBezTo>
                  <a:lnTo>
                    <a:pt x="2171277" y="3910626"/>
                  </a:lnTo>
                  <a:cubicBezTo>
                    <a:pt x="2171277" y="3910626"/>
                    <a:pt x="2301634" y="3835345"/>
                    <a:pt x="2301634" y="3835345"/>
                  </a:cubicBezTo>
                  <a:lnTo>
                    <a:pt x="2301634" y="3910626"/>
                  </a:lnTo>
                  <a:lnTo>
                    <a:pt x="2305038" y="3910626"/>
                  </a:lnTo>
                  <a:lnTo>
                    <a:pt x="2305038" y="3835345"/>
                  </a:lnTo>
                  <a:lnTo>
                    <a:pt x="2435431" y="3910626"/>
                  </a:lnTo>
                  <a:lnTo>
                    <a:pt x="2435431" y="3910626"/>
                  </a:lnTo>
                  <a:cubicBezTo>
                    <a:pt x="2435431" y="3910626"/>
                    <a:pt x="2442238" y="3910626"/>
                    <a:pt x="2442238" y="3910626"/>
                  </a:cubicBezTo>
                  <a:lnTo>
                    <a:pt x="2442238" y="3910626"/>
                  </a:lnTo>
                  <a:cubicBezTo>
                    <a:pt x="2442238" y="3910626"/>
                    <a:pt x="2567526" y="3838278"/>
                    <a:pt x="2567526" y="3838278"/>
                  </a:cubicBezTo>
                  <a:lnTo>
                    <a:pt x="2572595" y="3841211"/>
                  </a:lnTo>
                  <a:lnTo>
                    <a:pt x="2572595" y="3910626"/>
                  </a:lnTo>
                  <a:lnTo>
                    <a:pt x="2575999" y="3910626"/>
                  </a:lnTo>
                  <a:lnTo>
                    <a:pt x="2575999" y="3843166"/>
                  </a:lnTo>
                  <a:lnTo>
                    <a:pt x="2692814" y="3910626"/>
                  </a:lnTo>
                  <a:lnTo>
                    <a:pt x="2726743" y="3910626"/>
                  </a:lnTo>
                  <a:lnTo>
                    <a:pt x="2843557" y="3843202"/>
                  </a:lnTo>
                  <a:lnTo>
                    <a:pt x="2843557" y="3910626"/>
                  </a:lnTo>
                  <a:lnTo>
                    <a:pt x="2846961" y="3910626"/>
                  </a:lnTo>
                  <a:lnTo>
                    <a:pt x="2846961" y="3841211"/>
                  </a:lnTo>
                  <a:lnTo>
                    <a:pt x="2852066" y="3838278"/>
                  </a:lnTo>
                  <a:lnTo>
                    <a:pt x="2977354" y="3910590"/>
                  </a:lnTo>
                  <a:lnTo>
                    <a:pt x="2977354" y="3910590"/>
                  </a:lnTo>
                  <a:cubicBezTo>
                    <a:pt x="2977354" y="3910590"/>
                    <a:pt x="2984161" y="3910590"/>
                    <a:pt x="2984161" y="3910590"/>
                  </a:cubicBezTo>
                  <a:lnTo>
                    <a:pt x="2984161" y="3910590"/>
                  </a:lnTo>
                  <a:cubicBezTo>
                    <a:pt x="2984161" y="3910590"/>
                    <a:pt x="3114518" y="3835309"/>
                    <a:pt x="3114518" y="3835309"/>
                  </a:cubicBezTo>
                  <a:lnTo>
                    <a:pt x="3114518" y="3910590"/>
                  </a:lnTo>
                  <a:lnTo>
                    <a:pt x="3117922" y="3910590"/>
                  </a:lnTo>
                  <a:lnTo>
                    <a:pt x="3117922" y="3835309"/>
                  </a:lnTo>
                  <a:lnTo>
                    <a:pt x="3248315" y="3910590"/>
                  </a:lnTo>
                  <a:lnTo>
                    <a:pt x="3248315" y="3910590"/>
                  </a:lnTo>
                  <a:cubicBezTo>
                    <a:pt x="3248315" y="3910590"/>
                    <a:pt x="3255123" y="3910590"/>
                    <a:pt x="3255123" y="3910590"/>
                  </a:cubicBezTo>
                  <a:lnTo>
                    <a:pt x="3255123" y="3910590"/>
                  </a:lnTo>
                  <a:cubicBezTo>
                    <a:pt x="3255123" y="3910590"/>
                    <a:pt x="3378709" y="3839219"/>
                    <a:pt x="3378709" y="3839219"/>
                  </a:cubicBezTo>
                  <a:lnTo>
                    <a:pt x="3378709" y="3910590"/>
                  </a:lnTo>
                  <a:lnTo>
                    <a:pt x="3395655" y="3910590"/>
                  </a:lnTo>
                  <a:lnTo>
                    <a:pt x="3395655" y="3839183"/>
                  </a:lnTo>
                  <a:lnTo>
                    <a:pt x="3519313" y="3910553"/>
                  </a:lnTo>
                  <a:lnTo>
                    <a:pt x="3519313" y="3910553"/>
                  </a:lnTo>
                  <a:cubicBezTo>
                    <a:pt x="3519313" y="3910553"/>
                    <a:pt x="3526121" y="3910553"/>
                    <a:pt x="3526121" y="3910553"/>
                  </a:cubicBezTo>
                  <a:lnTo>
                    <a:pt x="3526121" y="3910553"/>
                  </a:lnTo>
                  <a:cubicBezTo>
                    <a:pt x="3526121" y="3910553"/>
                    <a:pt x="3656514" y="3835273"/>
                    <a:pt x="3656514" y="3835273"/>
                  </a:cubicBezTo>
                  <a:lnTo>
                    <a:pt x="3656514" y="3910553"/>
                  </a:lnTo>
                  <a:lnTo>
                    <a:pt x="3659918" y="3910553"/>
                  </a:lnTo>
                  <a:lnTo>
                    <a:pt x="3659918" y="3835273"/>
                  </a:lnTo>
                  <a:lnTo>
                    <a:pt x="3790311" y="3910553"/>
                  </a:lnTo>
                  <a:lnTo>
                    <a:pt x="3790311" y="3910553"/>
                  </a:lnTo>
                  <a:cubicBezTo>
                    <a:pt x="3790311" y="3910553"/>
                    <a:pt x="3797118" y="3910553"/>
                    <a:pt x="3797118" y="3910553"/>
                  </a:cubicBezTo>
                  <a:lnTo>
                    <a:pt x="3797118" y="3910553"/>
                  </a:lnTo>
                  <a:cubicBezTo>
                    <a:pt x="3797118" y="3910553"/>
                    <a:pt x="3922442" y="3838205"/>
                    <a:pt x="3922442" y="3838205"/>
                  </a:cubicBezTo>
                  <a:lnTo>
                    <a:pt x="3927512" y="3841102"/>
                  </a:lnTo>
                  <a:lnTo>
                    <a:pt x="3927512" y="3910553"/>
                  </a:lnTo>
                  <a:lnTo>
                    <a:pt x="3930915" y="3910553"/>
                  </a:lnTo>
                  <a:lnTo>
                    <a:pt x="3930915" y="3843094"/>
                  </a:lnTo>
                  <a:lnTo>
                    <a:pt x="4047766" y="3910553"/>
                  </a:lnTo>
                  <a:lnTo>
                    <a:pt x="4047766" y="3910553"/>
                  </a:lnTo>
                  <a:cubicBezTo>
                    <a:pt x="4047766" y="3910553"/>
                    <a:pt x="4081695" y="3910553"/>
                    <a:pt x="4081695" y="3910553"/>
                  </a:cubicBezTo>
                  <a:lnTo>
                    <a:pt x="4081695" y="3910553"/>
                  </a:lnTo>
                  <a:cubicBezTo>
                    <a:pt x="4081695" y="3910553"/>
                    <a:pt x="4198545" y="3843094"/>
                    <a:pt x="4198545" y="3843094"/>
                  </a:cubicBezTo>
                  <a:lnTo>
                    <a:pt x="4198545" y="3910553"/>
                  </a:lnTo>
                  <a:lnTo>
                    <a:pt x="4201949" y="3910553"/>
                  </a:lnTo>
                  <a:lnTo>
                    <a:pt x="4201949" y="3841139"/>
                  </a:lnTo>
                  <a:lnTo>
                    <a:pt x="4207019" y="3838205"/>
                  </a:lnTo>
                  <a:lnTo>
                    <a:pt x="4332343" y="3910553"/>
                  </a:lnTo>
                  <a:lnTo>
                    <a:pt x="4332343" y="3910553"/>
                  </a:lnTo>
                  <a:cubicBezTo>
                    <a:pt x="4332343" y="3910553"/>
                    <a:pt x="4339150" y="3910553"/>
                    <a:pt x="4339150" y="3910553"/>
                  </a:cubicBezTo>
                  <a:lnTo>
                    <a:pt x="4339150" y="3910553"/>
                  </a:lnTo>
                  <a:cubicBezTo>
                    <a:pt x="4339150" y="3910553"/>
                    <a:pt x="4469543" y="3835273"/>
                    <a:pt x="4469543" y="3835273"/>
                  </a:cubicBezTo>
                  <a:lnTo>
                    <a:pt x="4469543" y="3910553"/>
                  </a:lnTo>
                  <a:lnTo>
                    <a:pt x="4472947" y="3910553"/>
                  </a:lnTo>
                  <a:lnTo>
                    <a:pt x="4472947" y="3835273"/>
                  </a:lnTo>
                  <a:lnTo>
                    <a:pt x="4603340" y="3910553"/>
                  </a:lnTo>
                  <a:lnTo>
                    <a:pt x="4603340" y="3910553"/>
                  </a:lnTo>
                  <a:cubicBezTo>
                    <a:pt x="4603340" y="3910553"/>
                    <a:pt x="4610148" y="3910553"/>
                    <a:pt x="4610148" y="3910553"/>
                  </a:cubicBezTo>
                  <a:lnTo>
                    <a:pt x="4610148" y="3910553"/>
                  </a:lnTo>
                  <a:cubicBezTo>
                    <a:pt x="4610148" y="3910553"/>
                    <a:pt x="4733770" y="3839147"/>
                    <a:pt x="4733770" y="3839147"/>
                  </a:cubicBezTo>
                  <a:lnTo>
                    <a:pt x="4733770" y="3910553"/>
                  </a:lnTo>
                  <a:lnTo>
                    <a:pt x="4750716" y="3910553"/>
                  </a:lnTo>
                  <a:lnTo>
                    <a:pt x="4750716" y="3839183"/>
                  </a:lnTo>
                  <a:lnTo>
                    <a:pt x="4874302" y="3910517"/>
                  </a:lnTo>
                  <a:lnTo>
                    <a:pt x="4874302" y="3910517"/>
                  </a:lnTo>
                  <a:cubicBezTo>
                    <a:pt x="4874302" y="3910517"/>
                    <a:pt x="4881109" y="3910517"/>
                    <a:pt x="4881109" y="3910517"/>
                  </a:cubicBezTo>
                  <a:lnTo>
                    <a:pt x="4881109" y="3910517"/>
                  </a:lnTo>
                  <a:cubicBezTo>
                    <a:pt x="4881109" y="3910517"/>
                    <a:pt x="5011466" y="3835236"/>
                    <a:pt x="5011466" y="3835236"/>
                  </a:cubicBezTo>
                  <a:lnTo>
                    <a:pt x="5011466" y="3910517"/>
                  </a:lnTo>
                  <a:lnTo>
                    <a:pt x="5014870" y="3910517"/>
                  </a:lnTo>
                  <a:lnTo>
                    <a:pt x="5014870" y="3835236"/>
                  </a:lnTo>
                  <a:lnTo>
                    <a:pt x="5145263" y="3910517"/>
                  </a:lnTo>
                  <a:lnTo>
                    <a:pt x="5145263" y="3910517"/>
                  </a:lnTo>
                  <a:cubicBezTo>
                    <a:pt x="5145263" y="3910517"/>
                    <a:pt x="5152071" y="3910517"/>
                    <a:pt x="5152071" y="3910517"/>
                  </a:cubicBezTo>
                  <a:lnTo>
                    <a:pt x="5152071" y="3910517"/>
                  </a:lnTo>
                  <a:cubicBezTo>
                    <a:pt x="5152071" y="3910517"/>
                    <a:pt x="5277358" y="3838169"/>
                    <a:pt x="5277358" y="3838169"/>
                  </a:cubicBezTo>
                  <a:lnTo>
                    <a:pt x="5282428" y="3841102"/>
                  </a:lnTo>
                  <a:lnTo>
                    <a:pt x="5282428" y="3910517"/>
                  </a:lnTo>
                  <a:lnTo>
                    <a:pt x="5285832" y="3910517"/>
                  </a:lnTo>
                  <a:lnTo>
                    <a:pt x="5285832" y="3843057"/>
                  </a:lnTo>
                  <a:lnTo>
                    <a:pt x="5402682" y="3910517"/>
                  </a:lnTo>
                  <a:lnTo>
                    <a:pt x="5436575" y="3910517"/>
                  </a:lnTo>
                  <a:lnTo>
                    <a:pt x="5553389" y="3843057"/>
                  </a:lnTo>
                  <a:lnTo>
                    <a:pt x="5553389" y="3910517"/>
                  </a:lnTo>
                  <a:lnTo>
                    <a:pt x="5556793" y="3910517"/>
                  </a:lnTo>
                  <a:lnTo>
                    <a:pt x="5556793" y="3841102"/>
                  </a:lnTo>
                  <a:lnTo>
                    <a:pt x="5561899" y="3838169"/>
                  </a:lnTo>
                  <a:lnTo>
                    <a:pt x="5583335" y="3850517"/>
                  </a:lnTo>
                  <a:lnTo>
                    <a:pt x="5687186" y="3910481"/>
                  </a:lnTo>
                  <a:lnTo>
                    <a:pt x="5687186" y="3910481"/>
                  </a:lnTo>
                  <a:cubicBezTo>
                    <a:pt x="5687186" y="3910481"/>
                    <a:pt x="5693994" y="3910481"/>
                    <a:pt x="5693994" y="3910481"/>
                  </a:cubicBezTo>
                  <a:lnTo>
                    <a:pt x="5693994" y="3910481"/>
                  </a:lnTo>
                  <a:cubicBezTo>
                    <a:pt x="5693994" y="3910481"/>
                    <a:pt x="5824387" y="3835200"/>
                    <a:pt x="5824387" y="3835200"/>
                  </a:cubicBezTo>
                  <a:lnTo>
                    <a:pt x="5824387" y="3910481"/>
                  </a:lnTo>
                  <a:lnTo>
                    <a:pt x="5827791" y="3910481"/>
                  </a:lnTo>
                  <a:lnTo>
                    <a:pt x="5827791" y="3835200"/>
                  </a:lnTo>
                  <a:lnTo>
                    <a:pt x="5958184" y="3910481"/>
                  </a:lnTo>
                  <a:lnTo>
                    <a:pt x="5958184" y="3910481"/>
                  </a:lnTo>
                  <a:cubicBezTo>
                    <a:pt x="5958184" y="3910481"/>
                    <a:pt x="5964992" y="3910481"/>
                    <a:pt x="5964992" y="3910481"/>
                  </a:cubicBezTo>
                  <a:lnTo>
                    <a:pt x="5964992" y="3910481"/>
                  </a:lnTo>
                  <a:cubicBezTo>
                    <a:pt x="5964992" y="3910481"/>
                    <a:pt x="6088577" y="3839111"/>
                    <a:pt x="6088577" y="3839111"/>
                  </a:cubicBezTo>
                  <a:lnTo>
                    <a:pt x="6088577" y="3910481"/>
                  </a:lnTo>
                  <a:lnTo>
                    <a:pt x="6105524" y="3910481"/>
                  </a:lnTo>
                  <a:lnTo>
                    <a:pt x="6105524" y="3839111"/>
                  </a:lnTo>
                  <a:lnTo>
                    <a:pt x="6229145" y="3910481"/>
                  </a:lnTo>
                  <a:lnTo>
                    <a:pt x="6229145" y="3910481"/>
                  </a:lnTo>
                  <a:cubicBezTo>
                    <a:pt x="6229145" y="3910481"/>
                    <a:pt x="6235953" y="3910481"/>
                    <a:pt x="6235953" y="3910481"/>
                  </a:cubicBezTo>
                  <a:lnTo>
                    <a:pt x="6235953" y="3910481"/>
                  </a:lnTo>
                  <a:cubicBezTo>
                    <a:pt x="6235953" y="3910481"/>
                    <a:pt x="6366310" y="3835200"/>
                    <a:pt x="6366310" y="3835200"/>
                  </a:cubicBezTo>
                  <a:lnTo>
                    <a:pt x="6366310" y="3910481"/>
                  </a:lnTo>
                  <a:lnTo>
                    <a:pt x="6369714" y="3910481"/>
                  </a:lnTo>
                  <a:lnTo>
                    <a:pt x="6369714" y="3835200"/>
                  </a:lnTo>
                  <a:lnTo>
                    <a:pt x="6500107" y="3910481"/>
                  </a:lnTo>
                  <a:lnTo>
                    <a:pt x="6500107" y="3910481"/>
                  </a:lnTo>
                  <a:cubicBezTo>
                    <a:pt x="6500107" y="3910481"/>
                    <a:pt x="6506914" y="3910481"/>
                    <a:pt x="6506914" y="3910481"/>
                  </a:cubicBezTo>
                  <a:lnTo>
                    <a:pt x="6506914" y="3910481"/>
                  </a:lnTo>
                  <a:cubicBezTo>
                    <a:pt x="6506914" y="3910481"/>
                    <a:pt x="6632238" y="3838133"/>
                    <a:pt x="6632238" y="3838133"/>
                  </a:cubicBezTo>
                  <a:lnTo>
                    <a:pt x="6637308" y="3841030"/>
                  </a:lnTo>
                  <a:lnTo>
                    <a:pt x="6637308" y="3910481"/>
                  </a:lnTo>
                  <a:lnTo>
                    <a:pt x="6640712" y="3910481"/>
                  </a:lnTo>
                  <a:lnTo>
                    <a:pt x="6640712" y="3842985"/>
                  </a:lnTo>
                  <a:lnTo>
                    <a:pt x="6757562" y="3910445"/>
                  </a:lnTo>
                  <a:lnTo>
                    <a:pt x="6757562" y="3910445"/>
                  </a:lnTo>
                  <a:cubicBezTo>
                    <a:pt x="6757562" y="3910445"/>
                    <a:pt x="6791491" y="3910445"/>
                    <a:pt x="6791491" y="3910445"/>
                  </a:cubicBezTo>
                  <a:lnTo>
                    <a:pt x="6791491" y="3910445"/>
                  </a:lnTo>
                  <a:cubicBezTo>
                    <a:pt x="6791491" y="3910445"/>
                    <a:pt x="6908305" y="3842985"/>
                    <a:pt x="6908305" y="3842985"/>
                  </a:cubicBezTo>
                  <a:lnTo>
                    <a:pt x="6908305" y="3910445"/>
                  </a:lnTo>
                  <a:lnTo>
                    <a:pt x="6911709" y="3910445"/>
                  </a:lnTo>
                  <a:lnTo>
                    <a:pt x="6911709" y="3841030"/>
                  </a:lnTo>
                  <a:lnTo>
                    <a:pt x="6916779" y="3838097"/>
                  </a:lnTo>
                  <a:lnTo>
                    <a:pt x="7042102" y="3910445"/>
                  </a:lnTo>
                  <a:lnTo>
                    <a:pt x="7042102" y="3910445"/>
                  </a:lnTo>
                  <a:cubicBezTo>
                    <a:pt x="7042102" y="3910445"/>
                    <a:pt x="7048874" y="3910445"/>
                    <a:pt x="7048874" y="3910445"/>
                  </a:cubicBezTo>
                  <a:lnTo>
                    <a:pt x="7048874" y="3910445"/>
                  </a:lnTo>
                  <a:cubicBezTo>
                    <a:pt x="7048874" y="3910445"/>
                    <a:pt x="7179231" y="3835164"/>
                    <a:pt x="7179231" y="3835164"/>
                  </a:cubicBezTo>
                  <a:lnTo>
                    <a:pt x="7179231" y="3910445"/>
                  </a:lnTo>
                  <a:lnTo>
                    <a:pt x="7182634" y="3910445"/>
                  </a:lnTo>
                  <a:lnTo>
                    <a:pt x="7182634" y="3835164"/>
                  </a:lnTo>
                  <a:lnTo>
                    <a:pt x="7313028" y="3910409"/>
                  </a:lnTo>
                  <a:lnTo>
                    <a:pt x="7313028" y="3910409"/>
                  </a:lnTo>
                  <a:cubicBezTo>
                    <a:pt x="7313028" y="3910409"/>
                    <a:pt x="7319835" y="3910409"/>
                    <a:pt x="7319835" y="3910409"/>
                  </a:cubicBezTo>
                  <a:lnTo>
                    <a:pt x="7319835" y="3910409"/>
                  </a:lnTo>
                  <a:cubicBezTo>
                    <a:pt x="7319835" y="3910409"/>
                    <a:pt x="7443494" y="3839002"/>
                    <a:pt x="7443494" y="3839002"/>
                  </a:cubicBezTo>
                  <a:lnTo>
                    <a:pt x="7443494" y="3910409"/>
                  </a:lnTo>
                  <a:lnTo>
                    <a:pt x="7460440" y="3910409"/>
                  </a:lnTo>
                  <a:lnTo>
                    <a:pt x="7460440" y="3839038"/>
                  </a:lnTo>
                  <a:lnTo>
                    <a:pt x="7584025" y="3910373"/>
                  </a:lnTo>
                  <a:lnTo>
                    <a:pt x="7584025" y="3910373"/>
                  </a:lnTo>
                  <a:cubicBezTo>
                    <a:pt x="7584025" y="3910373"/>
                    <a:pt x="7590797" y="3910373"/>
                    <a:pt x="7590797" y="3910373"/>
                  </a:cubicBezTo>
                  <a:lnTo>
                    <a:pt x="7590797" y="3910373"/>
                  </a:lnTo>
                  <a:cubicBezTo>
                    <a:pt x="7590797" y="3910373"/>
                    <a:pt x="7721154" y="3835091"/>
                    <a:pt x="7721154" y="3835091"/>
                  </a:cubicBezTo>
                  <a:lnTo>
                    <a:pt x="7721154" y="3910373"/>
                  </a:lnTo>
                  <a:lnTo>
                    <a:pt x="7724557" y="3910373"/>
                  </a:lnTo>
                  <a:lnTo>
                    <a:pt x="7724557" y="3835091"/>
                  </a:lnTo>
                  <a:lnTo>
                    <a:pt x="7854951" y="3910336"/>
                  </a:lnTo>
                  <a:lnTo>
                    <a:pt x="7854951" y="3910336"/>
                  </a:lnTo>
                  <a:cubicBezTo>
                    <a:pt x="7854951" y="3910336"/>
                    <a:pt x="7861758" y="3910336"/>
                    <a:pt x="7861758" y="3910336"/>
                  </a:cubicBezTo>
                  <a:lnTo>
                    <a:pt x="7861758" y="3910336"/>
                  </a:lnTo>
                  <a:cubicBezTo>
                    <a:pt x="7861758" y="3910336"/>
                    <a:pt x="7987046" y="3837988"/>
                    <a:pt x="7987046" y="3837988"/>
                  </a:cubicBezTo>
                  <a:lnTo>
                    <a:pt x="7992115" y="3840921"/>
                  </a:lnTo>
                  <a:lnTo>
                    <a:pt x="7992115" y="3910336"/>
                  </a:lnTo>
                  <a:lnTo>
                    <a:pt x="7995519" y="3910336"/>
                  </a:lnTo>
                  <a:lnTo>
                    <a:pt x="7995519" y="3842877"/>
                  </a:lnTo>
                  <a:lnTo>
                    <a:pt x="8112370" y="3910336"/>
                  </a:lnTo>
                  <a:lnTo>
                    <a:pt x="8146262" y="3910336"/>
                  </a:lnTo>
                  <a:lnTo>
                    <a:pt x="8263040" y="3842913"/>
                  </a:lnTo>
                  <a:lnTo>
                    <a:pt x="8263040" y="3910336"/>
                  </a:lnTo>
                  <a:lnTo>
                    <a:pt x="8266444" y="3910336"/>
                  </a:lnTo>
                  <a:lnTo>
                    <a:pt x="8266444" y="3840921"/>
                  </a:lnTo>
                  <a:lnTo>
                    <a:pt x="8271550" y="3837988"/>
                  </a:lnTo>
                  <a:lnTo>
                    <a:pt x="8396837" y="3910336"/>
                  </a:lnTo>
                  <a:lnTo>
                    <a:pt x="8403645" y="3910336"/>
                  </a:lnTo>
                  <a:lnTo>
                    <a:pt x="8534002" y="3835055"/>
                  </a:lnTo>
                  <a:lnTo>
                    <a:pt x="8534002" y="3910336"/>
                  </a:lnTo>
                  <a:lnTo>
                    <a:pt x="8537405" y="3910336"/>
                  </a:lnTo>
                  <a:lnTo>
                    <a:pt x="8537405" y="3835055"/>
                  </a:lnTo>
                  <a:lnTo>
                    <a:pt x="8667799" y="3910336"/>
                  </a:lnTo>
                  <a:lnTo>
                    <a:pt x="8667799" y="3910336"/>
                  </a:lnTo>
                  <a:lnTo>
                    <a:pt x="8674607" y="3910336"/>
                  </a:lnTo>
                  <a:lnTo>
                    <a:pt x="8798228" y="3838966"/>
                  </a:lnTo>
                  <a:lnTo>
                    <a:pt x="8798228" y="3910336"/>
                  </a:lnTo>
                  <a:lnTo>
                    <a:pt x="8815174" y="3910336"/>
                  </a:lnTo>
                  <a:lnTo>
                    <a:pt x="8815174" y="3838966"/>
                  </a:lnTo>
                  <a:lnTo>
                    <a:pt x="8915549" y="3896902"/>
                  </a:lnTo>
                  <a:lnTo>
                    <a:pt x="8938797" y="3910336"/>
                  </a:lnTo>
                  <a:lnTo>
                    <a:pt x="8945567" y="3910336"/>
                  </a:lnTo>
                  <a:lnTo>
                    <a:pt x="9023637" y="3865254"/>
                  </a:lnTo>
                  <a:lnTo>
                    <a:pt x="9075924" y="3835055"/>
                  </a:lnTo>
                  <a:lnTo>
                    <a:pt x="9075924" y="3910336"/>
                  </a:lnTo>
                  <a:lnTo>
                    <a:pt x="9079328" y="3910336"/>
                  </a:lnTo>
                  <a:lnTo>
                    <a:pt x="9079328" y="3835055"/>
                  </a:lnTo>
                  <a:lnTo>
                    <a:pt x="9209721" y="3910336"/>
                  </a:lnTo>
                  <a:lnTo>
                    <a:pt x="9209721" y="3910336"/>
                  </a:lnTo>
                  <a:lnTo>
                    <a:pt x="9216529" y="3910336"/>
                  </a:lnTo>
                  <a:lnTo>
                    <a:pt x="9216529" y="3910336"/>
                  </a:lnTo>
                  <a:lnTo>
                    <a:pt x="9341817" y="3837988"/>
                  </a:lnTo>
                  <a:lnTo>
                    <a:pt x="9346922" y="3840921"/>
                  </a:lnTo>
                  <a:lnTo>
                    <a:pt x="9346922" y="3910336"/>
                  </a:lnTo>
                  <a:lnTo>
                    <a:pt x="9350326" y="3910336"/>
                  </a:lnTo>
                  <a:lnTo>
                    <a:pt x="9350326" y="3842913"/>
                  </a:lnTo>
                  <a:lnTo>
                    <a:pt x="9467140" y="3910336"/>
                  </a:lnTo>
                  <a:lnTo>
                    <a:pt x="9501070" y="3910336"/>
                  </a:lnTo>
                  <a:lnTo>
                    <a:pt x="9617884" y="3842877"/>
                  </a:lnTo>
                  <a:lnTo>
                    <a:pt x="9617884" y="3910336"/>
                  </a:lnTo>
                  <a:lnTo>
                    <a:pt x="9621288" y="3910336"/>
                  </a:lnTo>
                  <a:lnTo>
                    <a:pt x="9621288" y="3840921"/>
                  </a:lnTo>
                  <a:lnTo>
                    <a:pt x="9626393" y="3837988"/>
                  </a:lnTo>
                  <a:lnTo>
                    <a:pt x="9751681" y="3910336"/>
                  </a:lnTo>
                  <a:lnTo>
                    <a:pt x="9751681" y="3910336"/>
                  </a:lnTo>
                  <a:lnTo>
                    <a:pt x="9758488" y="3910336"/>
                  </a:lnTo>
                  <a:lnTo>
                    <a:pt x="9758488" y="3910336"/>
                  </a:lnTo>
                  <a:lnTo>
                    <a:pt x="9888881" y="3835055"/>
                  </a:lnTo>
                  <a:lnTo>
                    <a:pt x="9888881" y="3910336"/>
                  </a:lnTo>
                  <a:lnTo>
                    <a:pt x="9892285" y="3910336"/>
                  </a:lnTo>
                  <a:lnTo>
                    <a:pt x="9892285" y="3835055"/>
                  </a:lnTo>
                  <a:lnTo>
                    <a:pt x="10022642" y="3910336"/>
                  </a:lnTo>
                  <a:lnTo>
                    <a:pt x="10029450" y="3910336"/>
                  </a:lnTo>
                  <a:lnTo>
                    <a:pt x="10152999" y="3838966"/>
                  </a:lnTo>
                  <a:lnTo>
                    <a:pt x="10152999" y="3910336"/>
                  </a:lnTo>
                  <a:lnTo>
                    <a:pt x="10169946" y="3910336"/>
                  </a:lnTo>
                  <a:lnTo>
                    <a:pt x="10169946" y="3838930"/>
                  </a:lnTo>
                  <a:lnTo>
                    <a:pt x="10293604" y="3910300"/>
                  </a:lnTo>
                  <a:lnTo>
                    <a:pt x="10293604" y="3910300"/>
                  </a:lnTo>
                  <a:cubicBezTo>
                    <a:pt x="10293604" y="3910300"/>
                    <a:pt x="10300412" y="3910300"/>
                    <a:pt x="10300412" y="3910300"/>
                  </a:cubicBezTo>
                  <a:lnTo>
                    <a:pt x="10300412" y="3910300"/>
                  </a:lnTo>
                  <a:cubicBezTo>
                    <a:pt x="10300412" y="3910300"/>
                    <a:pt x="10430769" y="3835019"/>
                    <a:pt x="10430769" y="3835019"/>
                  </a:cubicBezTo>
                  <a:lnTo>
                    <a:pt x="10430769" y="3910300"/>
                  </a:lnTo>
                  <a:lnTo>
                    <a:pt x="10434172" y="3910300"/>
                  </a:lnTo>
                  <a:lnTo>
                    <a:pt x="10434172" y="3835019"/>
                  </a:lnTo>
                  <a:lnTo>
                    <a:pt x="10564529" y="3910264"/>
                  </a:lnTo>
                  <a:lnTo>
                    <a:pt x="10564529" y="3910264"/>
                  </a:lnTo>
                  <a:cubicBezTo>
                    <a:pt x="10564529" y="3910264"/>
                    <a:pt x="10571336" y="3910264"/>
                    <a:pt x="10571336" y="3910264"/>
                  </a:cubicBezTo>
                  <a:lnTo>
                    <a:pt x="10571336" y="3910264"/>
                  </a:lnTo>
                  <a:cubicBezTo>
                    <a:pt x="10571336" y="3910264"/>
                    <a:pt x="10696661" y="3837916"/>
                    <a:pt x="10696661" y="3837916"/>
                  </a:cubicBezTo>
                  <a:lnTo>
                    <a:pt x="10701730" y="3840849"/>
                  </a:lnTo>
                  <a:lnTo>
                    <a:pt x="10701730" y="3910264"/>
                  </a:lnTo>
                  <a:lnTo>
                    <a:pt x="10705134" y="3910264"/>
                  </a:lnTo>
                  <a:lnTo>
                    <a:pt x="10705134" y="3842804"/>
                  </a:lnTo>
                  <a:lnTo>
                    <a:pt x="10821948" y="3910264"/>
                  </a:lnTo>
                  <a:lnTo>
                    <a:pt x="10821948" y="3910264"/>
                  </a:lnTo>
                  <a:cubicBezTo>
                    <a:pt x="10821948" y="3910264"/>
                    <a:pt x="10855841" y="3910264"/>
                    <a:pt x="10855841" y="3910264"/>
                  </a:cubicBezTo>
                  <a:lnTo>
                    <a:pt x="10855841" y="3910264"/>
                  </a:lnTo>
                  <a:cubicBezTo>
                    <a:pt x="10855841" y="3910264"/>
                    <a:pt x="10972691" y="3842804"/>
                    <a:pt x="10972691" y="3842804"/>
                  </a:cubicBezTo>
                  <a:lnTo>
                    <a:pt x="10972691" y="3910264"/>
                  </a:lnTo>
                  <a:lnTo>
                    <a:pt x="10976095" y="3910264"/>
                  </a:lnTo>
                  <a:lnTo>
                    <a:pt x="10976095" y="3840812"/>
                  </a:lnTo>
                  <a:lnTo>
                    <a:pt x="10981165" y="3837916"/>
                  </a:lnTo>
                  <a:lnTo>
                    <a:pt x="11106488" y="3910264"/>
                  </a:lnTo>
                  <a:lnTo>
                    <a:pt x="11106488" y="3910264"/>
                  </a:lnTo>
                  <a:cubicBezTo>
                    <a:pt x="11106488" y="3910264"/>
                    <a:pt x="11113296" y="3910264"/>
                    <a:pt x="11113296" y="3910264"/>
                  </a:cubicBezTo>
                  <a:lnTo>
                    <a:pt x="11113296" y="3910264"/>
                  </a:lnTo>
                  <a:cubicBezTo>
                    <a:pt x="11113296" y="3910264"/>
                    <a:pt x="11243689" y="3834983"/>
                    <a:pt x="11243689" y="3834983"/>
                  </a:cubicBezTo>
                  <a:lnTo>
                    <a:pt x="11243689" y="3910264"/>
                  </a:lnTo>
                  <a:lnTo>
                    <a:pt x="11247093" y="3910264"/>
                  </a:lnTo>
                  <a:lnTo>
                    <a:pt x="11247093" y="3834983"/>
                  </a:lnTo>
                  <a:lnTo>
                    <a:pt x="11377450" y="3910228"/>
                  </a:lnTo>
                  <a:lnTo>
                    <a:pt x="11377450" y="3910228"/>
                  </a:lnTo>
                  <a:cubicBezTo>
                    <a:pt x="11377450" y="3910228"/>
                    <a:pt x="11384257" y="3910228"/>
                    <a:pt x="11384257" y="3910228"/>
                  </a:cubicBezTo>
                  <a:lnTo>
                    <a:pt x="11384257" y="3910228"/>
                  </a:lnTo>
                  <a:cubicBezTo>
                    <a:pt x="11384257" y="3910228"/>
                    <a:pt x="11507879" y="3838857"/>
                    <a:pt x="11507879" y="3838857"/>
                  </a:cubicBezTo>
                  <a:lnTo>
                    <a:pt x="11507879" y="3910228"/>
                  </a:lnTo>
                  <a:lnTo>
                    <a:pt x="11524826" y="3910228"/>
                  </a:lnTo>
                  <a:lnTo>
                    <a:pt x="11524826" y="3838857"/>
                  </a:lnTo>
                  <a:lnTo>
                    <a:pt x="11648412" y="3910228"/>
                  </a:lnTo>
                  <a:lnTo>
                    <a:pt x="11648412" y="3910228"/>
                  </a:lnTo>
                  <a:cubicBezTo>
                    <a:pt x="11648412" y="3910228"/>
                    <a:pt x="11655219" y="3910228"/>
                    <a:pt x="11655219" y="3910228"/>
                  </a:cubicBezTo>
                  <a:lnTo>
                    <a:pt x="11655219" y="3910228"/>
                  </a:lnTo>
                  <a:cubicBezTo>
                    <a:pt x="11655219" y="3910228"/>
                    <a:pt x="11785612" y="3834946"/>
                    <a:pt x="11785612" y="3834946"/>
                  </a:cubicBezTo>
                  <a:lnTo>
                    <a:pt x="11785612" y="3910228"/>
                  </a:lnTo>
                  <a:lnTo>
                    <a:pt x="11789016" y="3910228"/>
                  </a:lnTo>
                  <a:lnTo>
                    <a:pt x="11789016" y="3834946"/>
                  </a:lnTo>
                  <a:lnTo>
                    <a:pt x="11919373" y="3910191"/>
                  </a:lnTo>
                  <a:lnTo>
                    <a:pt x="11919373" y="3910191"/>
                  </a:lnTo>
                  <a:cubicBezTo>
                    <a:pt x="11919373" y="3910191"/>
                    <a:pt x="11926181" y="3910191"/>
                    <a:pt x="11926181" y="3910191"/>
                  </a:cubicBezTo>
                  <a:lnTo>
                    <a:pt x="11926181" y="3910191"/>
                  </a:lnTo>
                  <a:cubicBezTo>
                    <a:pt x="11926181" y="3910191"/>
                    <a:pt x="12051468" y="3837843"/>
                    <a:pt x="12051468" y="3837843"/>
                  </a:cubicBezTo>
                  <a:lnTo>
                    <a:pt x="12056574" y="3840776"/>
                  </a:lnTo>
                  <a:lnTo>
                    <a:pt x="12056574" y="3910191"/>
                  </a:lnTo>
                  <a:lnTo>
                    <a:pt x="12059977" y="3910191"/>
                  </a:lnTo>
                  <a:lnTo>
                    <a:pt x="12059977" y="3842732"/>
                  </a:lnTo>
                  <a:lnTo>
                    <a:pt x="12176792" y="3910191"/>
                  </a:lnTo>
                  <a:lnTo>
                    <a:pt x="12193738" y="3910191"/>
                  </a:lnTo>
                  <a:lnTo>
                    <a:pt x="12193738" y="0"/>
                  </a:lnTo>
                  <a:lnTo>
                    <a:pt x="12176792" y="0"/>
                  </a:lnTo>
                  <a:close/>
                  <a:moveTo>
                    <a:pt x="540221" y="2933"/>
                  </a:moveTo>
                  <a:lnTo>
                    <a:pt x="540221" y="153495"/>
                  </a:lnTo>
                  <a:lnTo>
                    <a:pt x="409828" y="78214"/>
                  </a:lnTo>
                  <a:lnTo>
                    <a:pt x="540221" y="2933"/>
                  </a:lnTo>
                  <a:close/>
                  <a:moveTo>
                    <a:pt x="269296" y="3444348"/>
                  </a:moveTo>
                  <a:lnTo>
                    <a:pt x="269296" y="3594873"/>
                  </a:lnTo>
                  <a:lnTo>
                    <a:pt x="138903" y="3519592"/>
                  </a:lnTo>
                  <a:lnTo>
                    <a:pt x="269296" y="3444348"/>
                  </a:lnTo>
                  <a:close/>
                  <a:moveTo>
                    <a:pt x="137201" y="3516695"/>
                  </a:moveTo>
                  <a:lnTo>
                    <a:pt x="137201" y="3366134"/>
                  </a:lnTo>
                  <a:lnTo>
                    <a:pt x="267594" y="3441415"/>
                  </a:lnTo>
                  <a:lnTo>
                    <a:pt x="137201" y="3516732"/>
                  </a:lnTo>
                  <a:close/>
                  <a:moveTo>
                    <a:pt x="138903" y="3363200"/>
                  </a:moveTo>
                  <a:lnTo>
                    <a:pt x="264190" y="3290853"/>
                  </a:lnTo>
                  <a:lnTo>
                    <a:pt x="269260" y="3293786"/>
                  </a:lnTo>
                  <a:lnTo>
                    <a:pt x="269260" y="3438482"/>
                  </a:lnTo>
                  <a:lnTo>
                    <a:pt x="138866" y="3363200"/>
                  </a:lnTo>
                  <a:close/>
                  <a:moveTo>
                    <a:pt x="404758" y="538699"/>
                  </a:moveTo>
                  <a:lnTo>
                    <a:pt x="399689" y="541632"/>
                  </a:lnTo>
                  <a:lnTo>
                    <a:pt x="274365" y="469284"/>
                  </a:lnTo>
                  <a:lnTo>
                    <a:pt x="404758" y="394003"/>
                  </a:lnTo>
                  <a:lnTo>
                    <a:pt x="404758" y="538699"/>
                  </a:lnTo>
                  <a:close/>
                  <a:moveTo>
                    <a:pt x="408126" y="706859"/>
                  </a:moveTo>
                  <a:lnTo>
                    <a:pt x="538519" y="782140"/>
                  </a:lnTo>
                  <a:lnTo>
                    <a:pt x="408126" y="857421"/>
                  </a:lnTo>
                  <a:lnTo>
                    <a:pt x="408126" y="706859"/>
                  </a:lnTo>
                  <a:close/>
                  <a:moveTo>
                    <a:pt x="408126" y="1488998"/>
                  </a:moveTo>
                  <a:lnTo>
                    <a:pt x="538519" y="1564279"/>
                  </a:lnTo>
                  <a:lnTo>
                    <a:pt x="408126" y="1639560"/>
                  </a:lnTo>
                  <a:lnTo>
                    <a:pt x="408126" y="1488998"/>
                  </a:lnTo>
                  <a:close/>
                  <a:moveTo>
                    <a:pt x="408126" y="2271138"/>
                  </a:moveTo>
                  <a:lnTo>
                    <a:pt x="538519" y="2346419"/>
                  </a:lnTo>
                  <a:lnTo>
                    <a:pt x="408126" y="2421700"/>
                  </a:lnTo>
                  <a:lnTo>
                    <a:pt x="408126" y="2271138"/>
                  </a:lnTo>
                  <a:close/>
                  <a:moveTo>
                    <a:pt x="408126" y="3053278"/>
                  </a:moveTo>
                  <a:lnTo>
                    <a:pt x="538519" y="3128559"/>
                  </a:lnTo>
                  <a:lnTo>
                    <a:pt x="408126" y="3203840"/>
                  </a:lnTo>
                  <a:lnTo>
                    <a:pt x="408126" y="3053278"/>
                  </a:lnTo>
                  <a:close/>
                  <a:moveTo>
                    <a:pt x="269296" y="2812734"/>
                  </a:moveTo>
                  <a:lnTo>
                    <a:pt x="138903" y="2737453"/>
                  </a:lnTo>
                  <a:lnTo>
                    <a:pt x="269296" y="2662208"/>
                  </a:lnTo>
                  <a:lnTo>
                    <a:pt x="269296" y="2812734"/>
                  </a:lnTo>
                  <a:close/>
                  <a:moveTo>
                    <a:pt x="269296" y="2030594"/>
                  </a:moveTo>
                  <a:lnTo>
                    <a:pt x="138903" y="1955313"/>
                  </a:lnTo>
                  <a:lnTo>
                    <a:pt x="269296" y="1880032"/>
                  </a:lnTo>
                  <a:lnTo>
                    <a:pt x="269296" y="2030594"/>
                  </a:lnTo>
                  <a:close/>
                  <a:moveTo>
                    <a:pt x="269296" y="1248490"/>
                  </a:moveTo>
                  <a:lnTo>
                    <a:pt x="138903" y="1173210"/>
                  </a:lnTo>
                  <a:lnTo>
                    <a:pt x="269296" y="1097929"/>
                  </a:lnTo>
                  <a:lnTo>
                    <a:pt x="269296" y="1248490"/>
                  </a:lnTo>
                  <a:close/>
                  <a:moveTo>
                    <a:pt x="272663" y="779207"/>
                  </a:moveTo>
                  <a:lnTo>
                    <a:pt x="272663" y="634511"/>
                  </a:lnTo>
                  <a:lnTo>
                    <a:pt x="277733" y="631578"/>
                  </a:lnTo>
                  <a:lnTo>
                    <a:pt x="403057" y="703926"/>
                  </a:lnTo>
                  <a:lnTo>
                    <a:pt x="272663" y="779207"/>
                  </a:lnTo>
                  <a:close/>
                  <a:moveTo>
                    <a:pt x="404758" y="706859"/>
                  </a:moveTo>
                  <a:lnTo>
                    <a:pt x="404758" y="857421"/>
                  </a:lnTo>
                  <a:lnTo>
                    <a:pt x="274365" y="782140"/>
                  </a:lnTo>
                  <a:lnTo>
                    <a:pt x="404758" y="706859"/>
                  </a:lnTo>
                  <a:close/>
                  <a:moveTo>
                    <a:pt x="272663" y="785073"/>
                  </a:moveTo>
                  <a:lnTo>
                    <a:pt x="403057" y="860354"/>
                  </a:lnTo>
                  <a:lnTo>
                    <a:pt x="277733" y="932701"/>
                  </a:lnTo>
                  <a:lnTo>
                    <a:pt x="272663" y="929768"/>
                  </a:lnTo>
                  <a:lnTo>
                    <a:pt x="272663" y="785036"/>
                  </a:lnTo>
                  <a:close/>
                  <a:moveTo>
                    <a:pt x="396285" y="1020692"/>
                  </a:moveTo>
                  <a:lnTo>
                    <a:pt x="272663" y="1092063"/>
                  </a:lnTo>
                  <a:lnTo>
                    <a:pt x="272663" y="949322"/>
                  </a:lnTo>
                  <a:lnTo>
                    <a:pt x="396285" y="1020692"/>
                  </a:lnTo>
                  <a:close/>
                  <a:moveTo>
                    <a:pt x="403057" y="1173210"/>
                  </a:moveTo>
                  <a:lnTo>
                    <a:pt x="272663" y="1248490"/>
                  </a:lnTo>
                  <a:lnTo>
                    <a:pt x="272663" y="1097929"/>
                  </a:lnTo>
                  <a:lnTo>
                    <a:pt x="403057" y="1173210"/>
                  </a:lnTo>
                  <a:close/>
                  <a:moveTo>
                    <a:pt x="272663" y="1254357"/>
                  </a:moveTo>
                  <a:lnTo>
                    <a:pt x="396285" y="1325727"/>
                  </a:lnTo>
                  <a:lnTo>
                    <a:pt x="272663" y="1397097"/>
                  </a:lnTo>
                  <a:lnTo>
                    <a:pt x="272663" y="1254357"/>
                  </a:lnTo>
                  <a:close/>
                  <a:moveTo>
                    <a:pt x="277769" y="1413717"/>
                  </a:moveTo>
                  <a:lnTo>
                    <a:pt x="403093" y="1486065"/>
                  </a:lnTo>
                  <a:lnTo>
                    <a:pt x="272700" y="1561346"/>
                  </a:lnTo>
                  <a:lnTo>
                    <a:pt x="272700" y="1416651"/>
                  </a:lnTo>
                  <a:lnTo>
                    <a:pt x="277805" y="1413717"/>
                  </a:lnTo>
                  <a:close/>
                  <a:moveTo>
                    <a:pt x="404758" y="1488998"/>
                  </a:moveTo>
                  <a:lnTo>
                    <a:pt x="404758" y="1639524"/>
                  </a:lnTo>
                  <a:lnTo>
                    <a:pt x="274365" y="1564243"/>
                  </a:lnTo>
                  <a:lnTo>
                    <a:pt x="404758" y="1488962"/>
                  </a:lnTo>
                  <a:close/>
                  <a:moveTo>
                    <a:pt x="272663" y="1567212"/>
                  </a:moveTo>
                  <a:lnTo>
                    <a:pt x="403057" y="1642493"/>
                  </a:lnTo>
                  <a:lnTo>
                    <a:pt x="277733" y="1714841"/>
                  </a:lnTo>
                  <a:lnTo>
                    <a:pt x="272663" y="1711908"/>
                  </a:lnTo>
                  <a:lnTo>
                    <a:pt x="272663" y="1567212"/>
                  </a:lnTo>
                  <a:close/>
                  <a:moveTo>
                    <a:pt x="396285" y="1802832"/>
                  </a:moveTo>
                  <a:lnTo>
                    <a:pt x="272663" y="1874202"/>
                  </a:lnTo>
                  <a:lnTo>
                    <a:pt x="272663" y="1731462"/>
                  </a:lnTo>
                  <a:lnTo>
                    <a:pt x="396285" y="1802832"/>
                  </a:lnTo>
                  <a:close/>
                  <a:moveTo>
                    <a:pt x="403057" y="1955349"/>
                  </a:moveTo>
                  <a:lnTo>
                    <a:pt x="272663" y="2030630"/>
                  </a:lnTo>
                  <a:lnTo>
                    <a:pt x="272663" y="1880068"/>
                  </a:lnTo>
                  <a:lnTo>
                    <a:pt x="403057" y="1955349"/>
                  </a:lnTo>
                  <a:close/>
                  <a:moveTo>
                    <a:pt x="272663" y="2036496"/>
                  </a:moveTo>
                  <a:lnTo>
                    <a:pt x="396285" y="2107866"/>
                  </a:lnTo>
                  <a:lnTo>
                    <a:pt x="272663" y="2179237"/>
                  </a:lnTo>
                  <a:lnTo>
                    <a:pt x="272663" y="2036496"/>
                  </a:lnTo>
                  <a:close/>
                  <a:moveTo>
                    <a:pt x="277769" y="2195857"/>
                  </a:moveTo>
                  <a:lnTo>
                    <a:pt x="403093" y="2268205"/>
                  </a:lnTo>
                  <a:lnTo>
                    <a:pt x="272700" y="2343486"/>
                  </a:lnTo>
                  <a:lnTo>
                    <a:pt x="272700" y="2198790"/>
                  </a:lnTo>
                  <a:lnTo>
                    <a:pt x="277805" y="2195857"/>
                  </a:lnTo>
                  <a:close/>
                  <a:moveTo>
                    <a:pt x="404758" y="2271138"/>
                  </a:moveTo>
                  <a:lnTo>
                    <a:pt x="404758" y="2421664"/>
                  </a:lnTo>
                  <a:lnTo>
                    <a:pt x="274365" y="2346383"/>
                  </a:lnTo>
                  <a:lnTo>
                    <a:pt x="404758" y="2271138"/>
                  </a:lnTo>
                  <a:close/>
                  <a:moveTo>
                    <a:pt x="272663" y="2349352"/>
                  </a:moveTo>
                  <a:lnTo>
                    <a:pt x="403057" y="2424633"/>
                  </a:lnTo>
                  <a:lnTo>
                    <a:pt x="277733" y="2496981"/>
                  </a:lnTo>
                  <a:lnTo>
                    <a:pt x="272663" y="2494048"/>
                  </a:lnTo>
                  <a:lnTo>
                    <a:pt x="272663" y="2349352"/>
                  </a:lnTo>
                  <a:close/>
                  <a:moveTo>
                    <a:pt x="396285" y="2584972"/>
                  </a:moveTo>
                  <a:lnTo>
                    <a:pt x="272663" y="2656342"/>
                  </a:lnTo>
                  <a:lnTo>
                    <a:pt x="272663" y="2513601"/>
                  </a:lnTo>
                  <a:lnTo>
                    <a:pt x="396285" y="2584972"/>
                  </a:lnTo>
                  <a:close/>
                  <a:moveTo>
                    <a:pt x="403057" y="2737489"/>
                  </a:moveTo>
                  <a:lnTo>
                    <a:pt x="272663" y="2812770"/>
                  </a:lnTo>
                  <a:lnTo>
                    <a:pt x="272663" y="2662208"/>
                  </a:lnTo>
                  <a:lnTo>
                    <a:pt x="403057" y="2737489"/>
                  </a:lnTo>
                  <a:close/>
                  <a:moveTo>
                    <a:pt x="272663" y="2818636"/>
                  </a:moveTo>
                  <a:lnTo>
                    <a:pt x="396285" y="2890006"/>
                  </a:lnTo>
                  <a:lnTo>
                    <a:pt x="272663" y="2961376"/>
                  </a:lnTo>
                  <a:lnTo>
                    <a:pt x="272663" y="2818636"/>
                  </a:lnTo>
                  <a:close/>
                  <a:moveTo>
                    <a:pt x="277769" y="2977997"/>
                  </a:moveTo>
                  <a:lnTo>
                    <a:pt x="403093" y="3050345"/>
                  </a:lnTo>
                  <a:lnTo>
                    <a:pt x="272700" y="3125662"/>
                  </a:lnTo>
                  <a:lnTo>
                    <a:pt x="272700" y="2980966"/>
                  </a:lnTo>
                  <a:lnTo>
                    <a:pt x="277805" y="2978033"/>
                  </a:lnTo>
                  <a:close/>
                  <a:moveTo>
                    <a:pt x="404758" y="3053278"/>
                  </a:moveTo>
                  <a:lnTo>
                    <a:pt x="404758" y="3203840"/>
                  </a:lnTo>
                  <a:lnTo>
                    <a:pt x="274365" y="3128559"/>
                  </a:lnTo>
                  <a:lnTo>
                    <a:pt x="404758" y="3053278"/>
                  </a:lnTo>
                  <a:close/>
                  <a:moveTo>
                    <a:pt x="272663" y="3131492"/>
                  </a:moveTo>
                  <a:lnTo>
                    <a:pt x="403057" y="3206773"/>
                  </a:lnTo>
                  <a:lnTo>
                    <a:pt x="277733" y="3279121"/>
                  </a:lnTo>
                  <a:lnTo>
                    <a:pt x="272663" y="3276188"/>
                  </a:lnTo>
                  <a:lnTo>
                    <a:pt x="272663" y="3131492"/>
                  </a:lnTo>
                  <a:close/>
                  <a:moveTo>
                    <a:pt x="404758" y="3209706"/>
                  </a:moveTo>
                  <a:lnTo>
                    <a:pt x="404758" y="3352446"/>
                  </a:lnTo>
                  <a:lnTo>
                    <a:pt x="281137" y="3281076"/>
                  </a:lnTo>
                  <a:lnTo>
                    <a:pt x="404758" y="3209706"/>
                  </a:lnTo>
                  <a:close/>
                  <a:moveTo>
                    <a:pt x="404758" y="3047412"/>
                  </a:moveTo>
                  <a:lnTo>
                    <a:pt x="281137" y="2976041"/>
                  </a:lnTo>
                  <a:lnTo>
                    <a:pt x="404758" y="2904671"/>
                  </a:lnTo>
                  <a:lnTo>
                    <a:pt x="404758" y="3047412"/>
                  </a:lnTo>
                  <a:close/>
                  <a:moveTo>
                    <a:pt x="399689" y="2888051"/>
                  </a:moveTo>
                  <a:lnTo>
                    <a:pt x="274365" y="2815703"/>
                  </a:lnTo>
                  <a:lnTo>
                    <a:pt x="404758" y="2740422"/>
                  </a:lnTo>
                  <a:lnTo>
                    <a:pt x="404758" y="2885118"/>
                  </a:lnTo>
                  <a:lnTo>
                    <a:pt x="399689" y="2888051"/>
                  </a:lnTo>
                  <a:close/>
                  <a:moveTo>
                    <a:pt x="404758" y="2734556"/>
                  </a:moveTo>
                  <a:lnTo>
                    <a:pt x="274365" y="2659275"/>
                  </a:lnTo>
                  <a:lnTo>
                    <a:pt x="399653" y="2586963"/>
                  </a:lnTo>
                  <a:lnTo>
                    <a:pt x="404758" y="2589896"/>
                  </a:lnTo>
                  <a:lnTo>
                    <a:pt x="404758" y="2734556"/>
                  </a:lnTo>
                  <a:close/>
                  <a:moveTo>
                    <a:pt x="281137" y="2498936"/>
                  </a:moveTo>
                  <a:lnTo>
                    <a:pt x="404758" y="2427566"/>
                  </a:lnTo>
                  <a:lnTo>
                    <a:pt x="404758" y="2570307"/>
                  </a:lnTo>
                  <a:lnTo>
                    <a:pt x="281137" y="2498936"/>
                  </a:lnTo>
                  <a:close/>
                  <a:moveTo>
                    <a:pt x="404758" y="2265272"/>
                  </a:moveTo>
                  <a:lnTo>
                    <a:pt x="281137" y="2193902"/>
                  </a:lnTo>
                  <a:lnTo>
                    <a:pt x="404758" y="2122531"/>
                  </a:lnTo>
                  <a:lnTo>
                    <a:pt x="404758" y="2265236"/>
                  </a:lnTo>
                  <a:close/>
                  <a:moveTo>
                    <a:pt x="399689" y="2105911"/>
                  </a:moveTo>
                  <a:lnTo>
                    <a:pt x="274365" y="2033563"/>
                  </a:lnTo>
                  <a:lnTo>
                    <a:pt x="404758" y="1958282"/>
                  </a:lnTo>
                  <a:lnTo>
                    <a:pt x="404758" y="2102978"/>
                  </a:lnTo>
                  <a:lnTo>
                    <a:pt x="399689" y="2105911"/>
                  </a:lnTo>
                  <a:close/>
                  <a:moveTo>
                    <a:pt x="404758" y="1952380"/>
                  </a:moveTo>
                  <a:lnTo>
                    <a:pt x="274365" y="1877099"/>
                  </a:lnTo>
                  <a:lnTo>
                    <a:pt x="399653" y="1804751"/>
                  </a:lnTo>
                  <a:lnTo>
                    <a:pt x="404722" y="1807684"/>
                  </a:lnTo>
                  <a:lnTo>
                    <a:pt x="404722" y="1952344"/>
                  </a:lnTo>
                  <a:close/>
                  <a:moveTo>
                    <a:pt x="281137" y="1716797"/>
                  </a:moveTo>
                  <a:lnTo>
                    <a:pt x="404758" y="1645426"/>
                  </a:lnTo>
                  <a:lnTo>
                    <a:pt x="404758" y="1788167"/>
                  </a:lnTo>
                  <a:lnTo>
                    <a:pt x="281137" y="1716797"/>
                  </a:lnTo>
                  <a:close/>
                  <a:moveTo>
                    <a:pt x="404758" y="1483132"/>
                  </a:moveTo>
                  <a:lnTo>
                    <a:pt x="281137" y="1411762"/>
                  </a:lnTo>
                  <a:lnTo>
                    <a:pt x="404758" y="1340392"/>
                  </a:lnTo>
                  <a:lnTo>
                    <a:pt x="404758" y="1483132"/>
                  </a:lnTo>
                  <a:close/>
                  <a:moveTo>
                    <a:pt x="399689" y="1323771"/>
                  </a:moveTo>
                  <a:lnTo>
                    <a:pt x="274365" y="1251423"/>
                  </a:lnTo>
                  <a:lnTo>
                    <a:pt x="404758" y="1176143"/>
                  </a:lnTo>
                  <a:lnTo>
                    <a:pt x="404758" y="1320838"/>
                  </a:lnTo>
                  <a:lnTo>
                    <a:pt x="399689" y="1323771"/>
                  </a:lnTo>
                  <a:close/>
                  <a:moveTo>
                    <a:pt x="404758" y="1170240"/>
                  </a:moveTo>
                  <a:lnTo>
                    <a:pt x="274365" y="1094959"/>
                  </a:lnTo>
                  <a:lnTo>
                    <a:pt x="399653" y="1022648"/>
                  </a:lnTo>
                  <a:lnTo>
                    <a:pt x="404758" y="1025581"/>
                  </a:lnTo>
                  <a:lnTo>
                    <a:pt x="404758" y="1170240"/>
                  </a:lnTo>
                  <a:close/>
                  <a:moveTo>
                    <a:pt x="281137" y="934657"/>
                  </a:moveTo>
                  <a:lnTo>
                    <a:pt x="404758" y="863287"/>
                  </a:lnTo>
                  <a:lnTo>
                    <a:pt x="404758" y="1006027"/>
                  </a:lnTo>
                  <a:lnTo>
                    <a:pt x="281137" y="934657"/>
                  </a:lnTo>
                  <a:close/>
                  <a:moveTo>
                    <a:pt x="404758" y="700993"/>
                  </a:moveTo>
                  <a:lnTo>
                    <a:pt x="281137" y="629622"/>
                  </a:lnTo>
                  <a:lnTo>
                    <a:pt x="404758" y="558252"/>
                  </a:lnTo>
                  <a:lnTo>
                    <a:pt x="404758" y="700993"/>
                  </a:lnTo>
                  <a:close/>
                  <a:moveTo>
                    <a:pt x="272663" y="466351"/>
                  </a:moveTo>
                  <a:lnTo>
                    <a:pt x="272663" y="315789"/>
                  </a:lnTo>
                  <a:lnTo>
                    <a:pt x="403057" y="391070"/>
                  </a:lnTo>
                  <a:lnTo>
                    <a:pt x="272663" y="466351"/>
                  </a:lnTo>
                  <a:close/>
                  <a:moveTo>
                    <a:pt x="396285" y="543587"/>
                  </a:moveTo>
                  <a:lnTo>
                    <a:pt x="272663" y="614957"/>
                  </a:lnTo>
                  <a:lnTo>
                    <a:pt x="272663" y="472217"/>
                  </a:lnTo>
                  <a:lnTo>
                    <a:pt x="396285" y="543587"/>
                  </a:lnTo>
                  <a:close/>
                  <a:moveTo>
                    <a:pt x="269296" y="466351"/>
                  </a:moveTo>
                  <a:lnTo>
                    <a:pt x="138903" y="391070"/>
                  </a:lnTo>
                  <a:lnTo>
                    <a:pt x="269296" y="315789"/>
                  </a:lnTo>
                  <a:lnTo>
                    <a:pt x="269296" y="466351"/>
                  </a:lnTo>
                  <a:close/>
                  <a:moveTo>
                    <a:pt x="267594" y="469284"/>
                  </a:moveTo>
                  <a:lnTo>
                    <a:pt x="137201" y="544565"/>
                  </a:lnTo>
                  <a:lnTo>
                    <a:pt x="137201" y="394003"/>
                  </a:lnTo>
                  <a:lnTo>
                    <a:pt x="267594" y="469284"/>
                  </a:lnTo>
                  <a:close/>
                  <a:moveTo>
                    <a:pt x="269296" y="472217"/>
                  </a:moveTo>
                  <a:lnTo>
                    <a:pt x="269296" y="616913"/>
                  </a:lnTo>
                  <a:lnTo>
                    <a:pt x="264226" y="619846"/>
                  </a:lnTo>
                  <a:lnTo>
                    <a:pt x="138903" y="547498"/>
                  </a:lnTo>
                  <a:lnTo>
                    <a:pt x="269296" y="472217"/>
                  </a:lnTo>
                  <a:close/>
                  <a:moveTo>
                    <a:pt x="269296" y="636466"/>
                  </a:moveTo>
                  <a:lnTo>
                    <a:pt x="269296" y="779207"/>
                  </a:lnTo>
                  <a:lnTo>
                    <a:pt x="145674" y="707836"/>
                  </a:lnTo>
                  <a:lnTo>
                    <a:pt x="269296" y="636466"/>
                  </a:lnTo>
                  <a:close/>
                  <a:moveTo>
                    <a:pt x="269296" y="927813"/>
                  </a:moveTo>
                  <a:lnTo>
                    <a:pt x="145674" y="856443"/>
                  </a:lnTo>
                  <a:lnTo>
                    <a:pt x="269296" y="785073"/>
                  </a:lnTo>
                  <a:lnTo>
                    <a:pt x="269296" y="927813"/>
                  </a:lnTo>
                  <a:close/>
                  <a:moveTo>
                    <a:pt x="269296" y="947367"/>
                  </a:moveTo>
                  <a:lnTo>
                    <a:pt x="269296" y="1092026"/>
                  </a:lnTo>
                  <a:lnTo>
                    <a:pt x="138903" y="1016745"/>
                  </a:lnTo>
                  <a:lnTo>
                    <a:pt x="264190" y="944397"/>
                  </a:lnTo>
                  <a:lnTo>
                    <a:pt x="269296" y="947330"/>
                  </a:lnTo>
                  <a:close/>
                  <a:moveTo>
                    <a:pt x="267594" y="1094996"/>
                  </a:moveTo>
                  <a:lnTo>
                    <a:pt x="137201" y="1170276"/>
                  </a:lnTo>
                  <a:lnTo>
                    <a:pt x="137201" y="1019715"/>
                  </a:lnTo>
                  <a:lnTo>
                    <a:pt x="267594" y="1094996"/>
                  </a:lnTo>
                  <a:close/>
                  <a:moveTo>
                    <a:pt x="267594" y="1251423"/>
                  </a:moveTo>
                  <a:lnTo>
                    <a:pt x="137201" y="1326704"/>
                  </a:lnTo>
                  <a:lnTo>
                    <a:pt x="137201" y="1176143"/>
                  </a:lnTo>
                  <a:lnTo>
                    <a:pt x="267594" y="1251423"/>
                  </a:lnTo>
                  <a:close/>
                  <a:moveTo>
                    <a:pt x="269296" y="1254357"/>
                  </a:moveTo>
                  <a:lnTo>
                    <a:pt x="269296" y="1399052"/>
                  </a:lnTo>
                  <a:lnTo>
                    <a:pt x="264226" y="1401985"/>
                  </a:lnTo>
                  <a:lnTo>
                    <a:pt x="138903" y="1329637"/>
                  </a:lnTo>
                  <a:lnTo>
                    <a:pt x="269296" y="1254357"/>
                  </a:lnTo>
                  <a:close/>
                  <a:moveTo>
                    <a:pt x="269296" y="1418606"/>
                  </a:moveTo>
                  <a:lnTo>
                    <a:pt x="269296" y="1561346"/>
                  </a:lnTo>
                  <a:lnTo>
                    <a:pt x="145674" y="1489976"/>
                  </a:lnTo>
                  <a:lnTo>
                    <a:pt x="269296" y="1418606"/>
                  </a:lnTo>
                  <a:close/>
                  <a:moveTo>
                    <a:pt x="269296" y="1709953"/>
                  </a:moveTo>
                  <a:lnTo>
                    <a:pt x="145674" y="1638583"/>
                  </a:lnTo>
                  <a:lnTo>
                    <a:pt x="269296" y="1567212"/>
                  </a:lnTo>
                  <a:lnTo>
                    <a:pt x="269296" y="1709953"/>
                  </a:lnTo>
                  <a:close/>
                  <a:moveTo>
                    <a:pt x="269296" y="1729506"/>
                  </a:moveTo>
                  <a:lnTo>
                    <a:pt x="269296" y="1874202"/>
                  </a:lnTo>
                  <a:lnTo>
                    <a:pt x="138903" y="1798921"/>
                  </a:lnTo>
                  <a:lnTo>
                    <a:pt x="264190" y="1726573"/>
                  </a:lnTo>
                  <a:lnTo>
                    <a:pt x="269260" y="1729506"/>
                  </a:lnTo>
                  <a:close/>
                  <a:moveTo>
                    <a:pt x="267594" y="1877135"/>
                  </a:moveTo>
                  <a:lnTo>
                    <a:pt x="137201" y="1952416"/>
                  </a:lnTo>
                  <a:lnTo>
                    <a:pt x="137201" y="1801854"/>
                  </a:lnTo>
                  <a:lnTo>
                    <a:pt x="267594" y="1877135"/>
                  </a:lnTo>
                  <a:close/>
                  <a:moveTo>
                    <a:pt x="267594" y="2033563"/>
                  </a:moveTo>
                  <a:lnTo>
                    <a:pt x="137201" y="2108844"/>
                  </a:lnTo>
                  <a:lnTo>
                    <a:pt x="137201" y="1958282"/>
                  </a:lnTo>
                  <a:lnTo>
                    <a:pt x="267594" y="2033563"/>
                  </a:lnTo>
                  <a:close/>
                  <a:moveTo>
                    <a:pt x="269296" y="2036496"/>
                  </a:moveTo>
                  <a:lnTo>
                    <a:pt x="269296" y="2181192"/>
                  </a:lnTo>
                  <a:lnTo>
                    <a:pt x="264226" y="2184125"/>
                  </a:lnTo>
                  <a:lnTo>
                    <a:pt x="138903" y="2111777"/>
                  </a:lnTo>
                  <a:lnTo>
                    <a:pt x="269296" y="2036532"/>
                  </a:lnTo>
                  <a:close/>
                  <a:moveTo>
                    <a:pt x="269296" y="2200746"/>
                  </a:moveTo>
                  <a:lnTo>
                    <a:pt x="269296" y="2343486"/>
                  </a:lnTo>
                  <a:lnTo>
                    <a:pt x="145674" y="2272116"/>
                  </a:lnTo>
                  <a:lnTo>
                    <a:pt x="269296" y="2200746"/>
                  </a:lnTo>
                  <a:close/>
                  <a:moveTo>
                    <a:pt x="269296" y="2492092"/>
                  </a:moveTo>
                  <a:lnTo>
                    <a:pt x="145674" y="2420722"/>
                  </a:lnTo>
                  <a:lnTo>
                    <a:pt x="269296" y="2349352"/>
                  </a:lnTo>
                  <a:lnTo>
                    <a:pt x="269296" y="2492092"/>
                  </a:lnTo>
                  <a:close/>
                  <a:moveTo>
                    <a:pt x="269296" y="2511646"/>
                  </a:moveTo>
                  <a:lnTo>
                    <a:pt x="269296" y="2656306"/>
                  </a:lnTo>
                  <a:lnTo>
                    <a:pt x="138903" y="2581025"/>
                  </a:lnTo>
                  <a:lnTo>
                    <a:pt x="264190" y="2508713"/>
                  </a:lnTo>
                  <a:lnTo>
                    <a:pt x="269296" y="2511646"/>
                  </a:lnTo>
                  <a:close/>
                  <a:moveTo>
                    <a:pt x="267594" y="2659239"/>
                  </a:moveTo>
                  <a:lnTo>
                    <a:pt x="137201" y="2734556"/>
                  </a:lnTo>
                  <a:lnTo>
                    <a:pt x="137201" y="2583958"/>
                  </a:lnTo>
                  <a:lnTo>
                    <a:pt x="267594" y="2659239"/>
                  </a:lnTo>
                  <a:close/>
                  <a:moveTo>
                    <a:pt x="267594" y="2815703"/>
                  </a:moveTo>
                  <a:lnTo>
                    <a:pt x="137201" y="2890984"/>
                  </a:lnTo>
                  <a:lnTo>
                    <a:pt x="137201" y="2740422"/>
                  </a:lnTo>
                  <a:lnTo>
                    <a:pt x="267594" y="2815703"/>
                  </a:lnTo>
                  <a:close/>
                  <a:moveTo>
                    <a:pt x="269296" y="2818636"/>
                  </a:moveTo>
                  <a:lnTo>
                    <a:pt x="269296" y="2963295"/>
                  </a:lnTo>
                  <a:lnTo>
                    <a:pt x="264226" y="2966228"/>
                  </a:lnTo>
                  <a:lnTo>
                    <a:pt x="138903" y="2893881"/>
                  </a:lnTo>
                  <a:lnTo>
                    <a:pt x="269296" y="2818636"/>
                  </a:lnTo>
                  <a:close/>
                  <a:moveTo>
                    <a:pt x="269296" y="2982885"/>
                  </a:moveTo>
                  <a:lnTo>
                    <a:pt x="269296" y="3125626"/>
                  </a:lnTo>
                  <a:lnTo>
                    <a:pt x="145674" y="3054255"/>
                  </a:lnTo>
                  <a:lnTo>
                    <a:pt x="269296" y="2982885"/>
                  </a:lnTo>
                  <a:close/>
                  <a:moveTo>
                    <a:pt x="269296" y="3274232"/>
                  </a:moveTo>
                  <a:lnTo>
                    <a:pt x="145674" y="3202862"/>
                  </a:lnTo>
                  <a:lnTo>
                    <a:pt x="269296" y="3131492"/>
                  </a:lnTo>
                  <a:lnTo>
                    <a:pt x="269296" y="3274232"/>
                  </a:lnTo>
                  <a:close/>
                  <a:moveTo>
                    <a:pt x="396285" y="3367111"/>
                  </a:moveTo>
                  <a:lnTo>
                    <a:pt x="272663" y="3438482"/>
                  </a:lnTo>
                  <a:lnTo>
                    <a:pt x="272663" y="3295741"/>
                  </a:lnTo>
                  <a:lnTo>
                    <a:pt x="396285" y="3367111"/>
                  </a:lnTo>
                  <a:close/>
                  <a:moveTo>
                    <a:pt x="272663" y="3444348"/>
                  </a:moveTo>
                  <a:lnTo>
                    <a:pt x="403057" y="3519628"/>
                  </a:lnTo>
                  <a:lnTo>
                    <a:pt x="272663" y="3594909"/>
                  </a:lnTo>
                  <a:lnTo>
                    <a:pt x="272663" y="3444348"/>
                  </a:lnTo>
                  <a:close/>
                  <a:moveTo>
                    <a:pt x="274365" y="3441415"/>
                  </a:moveTo>
                  <a:lnTo>
                    <a:pt x="399653" y="3369067"/>
                  </a:lnTo>
                  <a:lnTo>
                    <a:pt x="404722" y="3372000"/>
                  </a:lnTo>
                  <a:lnTo>
                    <a:pt x="404722" y="3516695"/>
                  </a:lnTo>
                  <a:lnTo>
                    <a:pt x="274329" y="3441415"/>
                  </a:lnTo>
                  <a:close/>
                  <a:moveTo>
                    <a:pt x="408126" y="3373955"/>
                  </a:moveTo>
                  <a:lnTo>
                    <a:pt x="531748" y="3445325"/>
                  </a:lnTo>
                  <a:lnTo>
                    <a:pt x="408126" y="3516695"/>
                  </a:lnTo>
                  <a:lnTo>
                    <a:pt x="408126" y="3373955"/>
                  </a:lnTo>
                  <a:close/>
                  <a:moveTo>
                    <a:pt x="408126" y="3354401"/>
                  </a:moveTo>
                  <a:lnTo>
                    <a:pt x="408126" y="3209706"/>
                  </a:lnTo>
                  <a:lnTo>
                    <a:pt x="538519" y="3284987"/>
                  </a:lnTo>
                  <a:lnTo>
                    <a:pt x="413195" y="3357334"/>
                  </a:lnTo>
                  <a:lnTo>
                    <a:pt x="408126" y="3354401"/>
                  </a:lnTo>
                  <a:close/>
                  <a:moveTo>
                    <a:pt x="409828" y="3206773"/>
                  </a:moveTo>
                  <a:lnTo>
                    <a:pt x="540221" y="3131492"/>
                  </a:lnTo>
                  <a:lnTo>
                    <a:pt x="540221" y="3282054"/>
                  </a:lnTo>
                  <a:lnTo>
                    <a:pt x="409828" y="3206773"/>
                  </a:lnTo>
                  <a:close/>
                  <a:moveTo>
                    <a:pt x="409864" y="3050309"/>
                  </a:moveTo>
                  <a:lnTo>
                    <a:pt x="540257" y="2975064"/>
                  </a:lnTo>
                  <a:lnTo>
                    <a:pt x="540257" y="3125589"/>
                  </a:lnTo>
                  <a:lnTo>
                    <a:pt x="409864" y="3050309"/>
                  </a:lnTo>
                  <a:close/>
                  <a:moveTo>
                    <a:pt x="408126" y="3047412"/>
                  </a:moveTo>
                  <a:lnTo>
                    <a:pt x="408126" y="2902716"/>
                  </a:lnTo>
                  <a:lnTo>
                    <a:pt x="413232" y="2899783"/>
                  </a:lnTo>
                  <a:lnTo>
                    <a:pt x="538555" y="2972131"/>
                  </a:lnTo>
                  <a:lnTo>
                    <a:pt x="408162" y="3047448"/>
                  </a:lnTo>
                  <a:close/>
                  <a:moveTo>
                    <a:pt x="408126" y="2883162"/>
                  </a:moveTo>
                  <a:lnTo>
                    <a:pt x="408126" y="2740422"/>
                  </a:lnTo>
                  <a:lnTo>
                    <a:pt x="531748" y="2811792"/>
                  </a:lnTo>
                  <a:lnTo>
                    <a:pt x="408126" y="2883162"/>
                  </a:lnTo>
                  <a:close/>
                  <a:moveTo>
                    <a:pt x="408126" y="2591815"/>
                  </a:moveTo>
                  <a:lnTo>
                    <a:pt x="531748" y="2663185"/>
                  </a:lnTo>
                  <a:lnTo>
                    <a:pt x="408126" y="2734556"/>
                  </a:lnTo>
                  <a:lnTo>
                    <a:pt x="408126" y="2591815"/>
                  </a:lnTo>
                  <a:close/>
                  <a:moveTo>
                    <a:pt x="408126" y="2572262"/>
                  </a:moveTo>
                  <a:lnTo>
                    <a:pt x="408126" y="2427530"/>
                  </a:lnTo>
                  <a:lnTo>
                    <a:pt x="538519" y="2502811"/>
                  </a:lnTo>
                  <a:lnTo>
                    <a:pt x="413195" y="2575159"/>
                  </a:lnTo>
                  <a:lnTo>
                    <a:pt x="408126" y="2572226"/>
                  </a:lnTo>
                  <a:close/>
                  <a:moveTo>
                    <a:pt x="409864" y="2424633"/>
                  </a:moveTo>
                  <a:lnTo>
                    <a:pt x="540257" y="2349352"/>
                  </a:lnTo>
                  <a:lnTo>
                    <a:pt x="540257" y="2499878"/>
                  </a:lnTo>
                  <a:lnTo>
                    <a:pt x="409864" y="2424597"/>
                  </a:lnTo>
                  <a:close/>
                  <a:moveTo>
                    <a:pt x="409864" y="2268205"/>
                  </a:moveTo>
                  <a:lnTo>
                    <a:pt x="540257" y="2192960"/>
                  </a:lnTo>
                  <a:lnTo>
                    <a:pt x="540257" y="2343486"/>
                  </a:lnTo>
                  <a:lnTo>
                    <a:pt x="409864" y="2268205"/>
                  </a:lnTo>
                  <a:close/>
                  <a:moveTo>
                    <a:pt x="408126" y="2265272"/>
                  </a:moveTo>
                  <a:lnTo>
                    <a:pt x="408126" y="2120576"/>
                  </a:lnTo>
                  <a:lnTo>
                    <a:pt x="413232" y="2117643"/>
                  </a:lnTo>
                  <a:lnTo>
                    <a:pt x="538555" y="2189991"/>
                  </a:lnTo>
                  <a:lnTo>
                    <a:pt x="408162" y="2265308"/>
                  </a:lnTo>
                  <a:close/>
                  <a:moveTo>
                    <a:pt x="408126" y="2101023"/>
                  </a:moveTo>
                  <a:lnTo>
                    <a:pt x="408126" y="1958282"/>
                  </a:lnTo>
                  <a:lnTo>
                    <a:pt x="531748" y="2029652"/>
                  </a:lnTo>
                  <a:lnTo>
                    <a:pt x="408126" y="2101023"/>
                  </a:lnTo>
                  <a:close/>
                  <a:moveTo>
                    <a:pt x="408126" y="1809676"/>
                  </a:moveTo>
                  <a:lnTo>
                    <a:pt x="531748" y="1881046"/>
                  </a:lnTo>
                  <a:lnTo>
                    <a:pt x="408126" y="1952416"/>
                  </a:lnTo>
                  <a:lnTo>
                    <a:pt x="408126" y="1809676"/>
                  </a:lnTo>
                  <a:close/>
                  <a:moveTo>
                    <a:pt x="408126" y="1790122"/>
                  </a:moveTo>
                  <a:lnTo>
                    <a:pt x="408126" y="1645426"/>
                  </a:lnTo>
                  <a:lnTo>
                    <a:pt x="538519" y="1720707"/>
                  </a:lnTo>
                  <a:lnTo>
                    <a:pt x="413195" y="1793055"/>
                  </a:lnTo>
                  <a:lnTo>
                    <a:pt x="408126" y="1790122"/>
                  </a:lnTo>
                  <a:close/>
                  <a:moveTo>
                    <a:pt x="409864" y="1642493"/>
                  </a:moveTo>
                  <a:lnTo>
                    <a:pt x="540257" y="1567212"/>
                  </a:lnTo>
                  <a:lnTo>
                    <a:pt x="540257" y="1717774"/>
                  </a:lnTo>
                  <a:lnTo>
                    <a:pt x="409864" y="1642493"/>
                  </a:lnTo>
                  <a:close/>
                  <a:moveTo>
                    <a:pt x="409864" y="1486065"/>
                  </a:moveTo>
                  <a:lnTo>
                    <a:pt x="540257" y="1410784"/>
                  </a:lnTo>
                  <a:lnTo>
                    <a:pt x="540257" y="1561346"/>
                  </a:lnTo>
                  <a:lnTo>
                    <a:pt x="409864" y="1486065"/>
                  </a:lnTo>
                  <a:close/>
                  <a:moveTo>
                    <a:pt x="408126" y="1483132"/>
                  </a:moveTo>
                  <a:lnTo>
                    <a:pt x="408126" y="1338437"/>
                  </a:lnTo>
                  <a:lnTo>
                    <a:pt x="413232" y="1335504"/>
                  </a:lnTo>
                  <a:lnTo>
                    <a:pt x="538555" y="1407851"/>
                  </a:lnTo>
                  <a:lnTo>
                    <a:pt x="408162" y="1483132"/>
                  </a:lnTo>
                  <a:close/>
                  <a:moveTo>
                    <a:pt x="408126" y="1318883"/>
                  </a:moveTo>
                  <a:lnTo>
                    <a:pt x="408126" y="1176143"/>
                  </a:lnTo>
                  <a:lnTo>
                    <a:pt x="531748" y="1247513"/>
                  </a:lnTo>
                  <a:lnTo>
                    <a:pt x="408126" y="1318883"/>
                  </a:lnTo>
                  <a:close/>
                  <a:moveTo>
                    <a:pt x="408126" y="1027536"/>
                  </a:moveTo>
                  <a:lnTo>
                    <a:pt x="531748" y="1098906"/>
                  </a:lnTo>
                  <a:lnTo>
                    <a:pt x="408126" y="1170276"/>
                  </a:lnTo>
                  <a:lnTo>
                    <a:pt x="408126" y="1027536"/>
                  </a:lnTo>
                  <a:close/>
                  <a:moveTo>
                    <a:pt x="408126" y="1007982"/>
                  </a:moveTo>
                  <a:lnTo>
                    <a:pt x="408126" y="863250"/>
                  </a:lnTo>
                  <a:lnTo>
                    <a:pt x="538519" y="938531"/>
                  </a:lnTo>
                  <a:lnTo>
                    <a:pt x="413195" y="1010879"/>
                  </a:lnTo>
                  <a:lnTo>
                    <a:pt x="408126" y="1007946"/>
                  </a:lnTo>
                  <a:close/>
                  <a:moveTo>
                    <a:pt x="409828" y="860354"/>
                  </a:moveTo>
                  <a:lnTo>
                    <a:pt x="540221" y="785073"/>
                  </a:lnTo>
                  <a:lnTo>
                    <a:pt x="540221" y="935635"/>
                  </a:lnTo>
                  <a:lnTo>
                    <a:pt x="409828" y="860354"/>
                  </a:lnTo>
                  <a:close/>
                  <a:moveTo>
                    <a:pt x="409828" y="703926"/>
                  </a:moveTo>
                  <a:lnTo>
                    <a:pt x="540221" y="628645"/>
                  </a:lnTo>
                  <a:lnTo>
                    <a:pt x="540221" y="779207"/>
                  </a:lnTo>
                  <a:lnTo>
                    <a:pt x="409828" y="703926"/>
                  </a:lnTo>
                  <a:close/>
                  <a:moveTo>
                    <a:pt x="408126" y="700993"/>
                  </a:moveTo>
                  <a:lnTo>
                    <a:pt x="408126" y="556297"/>
                  </a:lnTo>
                  <a:lnTo>
                    <a:pt x="413232" y="553364"/>
                  </a:lnTo>
                  <a:lnTo>
                    <a:pt x="538519" y="625712"/>
                  </a:lnTo>
                  <a:lnTo>
                    <a:pt x="408126" y="700993"/>
                  </a:lnTo>
                  <a:close/>
                  <a:moveTo>
                    <a:pt x="408126" y="536743"/>
                  </a:moveTo>
                  <a:lnTo>
                    <a:pt x="408126" y="394003"/>
                  </a:lnTo>
                  <a:lnTo>
                    <a:pt x="531748" y="465373"/>
                  </a:lnTo>
                  <a:lnTo>
                    <a:pt x="408126" y="536743"/>
                  </a:lnTo>
                  <a:close/>
                  <a:moveTo>
                    <a:pt x="408126" y="245396"/>
                  </a:moveTo>
                  <a:lnTo>
                    <a:pt x="531748" y="316767"/>
                  </a:lnTo>
                  <a:lnTo>
                    <a:pt x="408126" y="388137"/>
                  </a:lnTo>
                  <a:lnTo>
                    <a:pt x="408126" y="245396"/>
                  </a:lnTo>
                  <a:close/>
                  <a:moveTo>
                    <a:pt x="404758" y="388137"/>
                  </a:moveTo>
                  <a:lnTo>
                    <a:pt x="274365" y="312856"/>
                  </a:lnTo>
                  <a:lnTo>
                    <a:pt x="399653" y="240508"/>
                  </a:lnTo>
                  <a:lnTo>
                    <a:pt x="404722" y="243441"/>
                  </a:lnTo>
                  <a:lnTo>
                    <a:pt x="404722" y="388137"/>
                  </a:lnTo>
                  <a:close/>
                  <a:moveTo>
                    <a:pt x="272663" y="309923"/>
                  </a:moveTo>
                  <a:lnTo>
                    <a:pt x="272663" y="167182"/>
                  </a:lnTo>
                  <a:lnTo>
                    <a:pt x="396285" y="238553"/>
                  </a:lnTo>
                  <a:lnTo>
                    <a:pt x="272663" y="309923"/>
                  </a:lnTo>
                  <a:close/>
                  <a:moveTo>
                    <a:pt x="269296" y="309923"/>
                  </a:moveTo>
                  <a:lnTo>
                    <a:pt x="138903" y="234642"/>
                  </a:lnTo>
                  <a:lnTo>
                    <a:pt x="264190" y="162294"/>
                  </a:lnTo>
                  <a:lnTo>
                    <a:pt x="269260" y="165227"/>
                  </a:lnTo>
                  <a:lnTo>
                    <a:pt x="269260" y="309923"/>
                  </a:lnTo>
                  <a:close/>
                  <a:moveTo>
                    <a:pt x="267594" y="312856"/>
                  </a:moveTo>
                  <a:lnTo>
                    <a:pt x="137201" y="388137"/>
                  </a:lnTo>
                  <a:lnTo>
                    <a:pt x="137201" y="237575"/>
                  </a:lnTo>
                  <a:lnTo>
                    <a:pt x="267594" y="312856"/>
                  </a:lnTo>
                  <a:close/>
                  <a:moveTo>
                    <a:pt x="137201" y="550431"/>
                  </a:moveTo>
                  <a:lnTo>
                    <a:pt x="260823" y="621801"/>
                  </a:lnTo>
                  <a:lnTo>
                    <a:pt x="137201" y="693171"/>
                  </a:lnTo>
                  <a:lnTo>
                    <a:pt x="137201" y="550431"/>
                  </a:lnTo>
                  <a:close/>
                  <a:moveTo>
                    <a:pt x="142270" y="709792"/>
                  </a:moveTo>
                  <a:lnTo>
                    <a:pt x="267594" y="782140"/>
                  </a:lnTo>
                  <a:lnTo>
                    <a:pt x="142270" y="854488"/>
                  </a:lnTo>
                  <a:lnTo>
                    <a:pt x="137201" y="851555"/>
                  </a:lnTo>
                  <a:lnTo>
                    <a:pt x="137201" y="712725"/>
                  </a:lnTo>
                  <a:lnTo>
                    <a:pt x="142270" y="709792"/>
                  </a:lnTo>
                  <a:close/>
                  <a:moveTo>
                    <a:pt x="133797" y="849599"/>
                  </a:moveTo>
                  <a:lnTo>
                    <a:pt x="16946" y="782140"/>
                  </a:lnTo>
                  <a:lnTo>
                    <a:pt x="133797" y="714680"/>
                  </a:lnTo>
                  <a:lnTo>
                    <a:pt x="133797" y="849599"/>
                  </a:lnTo>
                  <a:close/>
                  <a:moveTo>
                    <a:pt x="260823" y="942478"/>
                  </a:moveTo>
                  <a:lnTo>
                    <a:pt x="137201" y="1013848"/>
                  </a:lnTo>
                  <a:lnTo>
                    <a:pt x="137201" y="871108"/>
                  </a:lnTo>
                  <a:lnTo>
                    <a:pt x="260823" y="942478"/>
                  </a:lnTo>
                  <a:close/>
                  <a:moveTo>
                    <a:pt x="137201" y="1332570"/>
                  </a:moveTo>
                  <a:lnTo>
                    <a:pt x="260823" y="1403941"/>
                  </a:lnTo>
                  <a:lnTo>
                    <a:pt x="137201" y="1475311"/>
                  </a:lnTo>
                  <a:lnTo>
                    <a:pt x="137201" y="1332570"/>
                  </a:lnTo>
                  <a:close/>
                  <a:moveTo>
                    <a:pt x="142270" y="1491931"/>
                  </a:moveTo>
                  <a:lnTo>
                    <a:pt x="267594" y="1564279"/>
                  </a:lnTo>
                  <a:lnTo>
                    <a:pt x="142270" y="1636627"/>
                  </a:lnTo>
                  <a:lnTo>
                    <a:pt x="137201" y="1633694"/>
                  </a:lnTo>
                  <a:lnTo>
                    <a:pt x="137201" y="1494864"/>
                  </a:lnTo>
                  <a:lnTo>
                    <a:pt x="142270" y="1491931"/>
                  </a:lnTo>
                  <a:close/>
                  <a:moveTo>
                    <a:pt x="133797" y="1631739"/>
                  </a:moveTo>
                  <a:lnTo>
                    <a:pt x="16946" y="1564279"/>
                  </a:lnTo>
                  <a:lnTo>
                    <a:pt x="133797" y="1496820"/>
                  </a:lnTo>
                  <a:lnTo>
                    <a:pt x="133797" y="1631739"/>
                  </a:lnTo>
                  <a:close/>
                  <a:moveTo>
                    <a:pt x="260823" y="1724618"/>
                  </a:moveTo>
                  <a:lnTo>
                    <a:pt x="137201" y="1795988"/>
                  </a:lnTo>
                  <a:lnTo>
                    <a:pt x="137201" y="1653248"/>
                  </a:lnTo>
                  <a:lnTo>
                    <a:pt x="260823" y="1724618"/>
                  </a:lnTo>
                  <a:close/>
                  <a:moveTo>
                    <a:pt x="137201" y="2114710"/>
                  </a:moveTo>
                  <a:lnTo>
                    <a:pt x="260823" y="2186080"/>
                  </a:lnTo>
                  <a:lnTo>
                    <a:pt x="137201" y="2257451"/>
                  </a:lnTo>
                  <a:lnTo>
                    <a:pt x="137201" y="2114710"/>
                  </a:lnTo>
                  <a:close/>
                  <a:moveTo>
                    <a:pt x="142270" y="2274071"/>
                  </a:moveTo>
                  <a:lnTo>
                    <a:pt x="267594" y="2346419"/>
                  </a:lnTo>
                  <a:lnTo>
                    <a:pt x="142270" y="2418767"/>
                  </a:lnTo>
                  <a:lnTo>
                    <a:pt x="137201" y="2415834"/>
                  </a:lnTo>
                  <a:lnTo>
                    <a:pt x="137201" y="2277004"/>
                  </a:lnTo>
                  <a:lnTo>
                    <a:pt x="142306" y="2274071"/>
                  </a:lnTo>
                  <a:close/>
                  <a:moveTo>
                    <a:pt x="133797" y="2413879"/>
                  </a:moveTo>
                  <a:lnTo>
                    <a:pt x="16946" y="2346419"/>
                  </a:lnTo>
                  <a:lnTo>
                    <a:pt x="133797" y="2278959"/>
                  </a:lnTo>
                  <a:lnTo>
                    <a:pt x="133797" y="2413915"/>
                  </a:lnTo>
                  <a:close/>
                  <a:moveTo>
                    <a:pt x="260823" y="2506758"/>
                  </a:moveTo>
                  <a:lnTo>
                    <a:pt x="137201" y="2578128"/>
                  </a:lnTo>
                  <a:lnTo>
                    <a:pt x="137201" y="2435387"/>
                  </a:lnTo>
                  <a:lnTo>
                    <a:pt x="260823" y="2506758"/>
                  </a:lnTo>
                  <a:close/>
                  <a:moveTo>
                    <a:pt x="137201" y="2896850"/>
                  </a:moveTo>
                  <a:lnTo>
                    <a:pt x="260823" y="2968220"/>
                  </a:lnTo>
                  <a:lnTo>
                    <a:pt x="137201" y="3039590"/>
                  </a:lnTo>
                  <a:lnTo>
                    <a:pt x="137201" y="2896850"/>
                  </a:lnTo>
                  <a:close/>
                  <a:moveTo>
                    <a:pt x="142270" y="3056211"/>
                  </a:moveTo>
                  <a:lnTo>
                    <a:pt x="267594" y="3128559"/>
                  </a:lnTo>
                  <a:lnTo>
                    <a:pt x="142270" y="3200906"/>
                  </a:lnTo>
                  <a:lnTo>
                    <a:pt x="137201" y="3198010"/>
                  </a:lnTo>
                  <a:lnTo>
                    <a:pt x="137201" y="3059144"/>
                  </a:lnTo>
                  <a:lnTo>
                    <a:pt x="142270" y="3056211"/>
                  </a:lnTo>
                  <a:close/>
                  <a:moveTo>
                    <a:pt x="133797" y="3196018"/>
                  </a:moveTo>
                  <a:lnTo>
                    <a:pt x="16946" y="3128559"/>
                  </a:lnTo>
                  <a:lnTo>
                    <a:pt x="133797" y="3061063"/>
                  </a:lnTo>
                  <a:lnTo>
                    <a:pt x="133797" y="3195982"/>
                  </a:lnTo>
                  <a:close/>
                  <a:moveTo>
                    <a:pt x="260823" y="3288897"/>
                  </a:moveTo>
                  <a:lnTo>
                    <a:pt x="137201" y="3360267"/>
                  </a:lnTo>
                  <a:lnTo>
                    <a:pt x="137201" y="3217527"/>
                  </a:lnTo>
                  <a:lnTo>
                    <a:pt x="260823" y="3288861"/>
                  </a:lnTo>
                  <a:close/>
                  <a:moveTo>
                    <a:pt x="137201" y="3522561"/>
                  </a:moveTo>
                  <a:lnTo>
                    <a:pt x="267594" y="3597842"/>
                  </a:lnTo>
                  <a:lnTo>
                    <a:pt x="137201" y="3673123"/>
                  </a:lnTo>
                  <a:lnTo>
                    <a:pt x="137201" y="3522561"/>
                  </a:lnTo>
                  <a:close/>
                  <a:moveTo>
                    <a:pt x="269296" y="3600775"/>
                  </a:moveTo>
                  <a:lnTo>
                    <a:pt x="269296" y="3745471"/>
                  </a:lnTo>
                  <a:lnTo>
                    <a:pt x="264226" y="3748405"/>
                  </a:lnTo>
                  <a:lnTo>
                    <a:pt x="138903" y="3676056"/>
                  </a:lnTo>
                  <a:lnTo>
                    <a:pt x="269296" y="3600775"/>
                  </a:lnTo>
                  <a:close/>
                  <a:moveTo>
                    <a:pt x="272663" y="3600775"/>
                  </a:moveTo>
                  <a:lnTo>
                    <a:pt x="396285" y="3672146"/>
                  </a:lnTo>
                  <a:lnTo>
                    <a:pt x="272663" y="3743516"/>
                  </a:lnTo>
                  <a:lnTo>
                    <a:pt x="272663" y="3600775"/>
                  </a:lnTo>
                  <a:close/>
                  <a:moveTo>
                    <a:pt x="274365" y="3597842"/>
                  </a:moveTo>
                  <a:lnTo>
                    <a:pt x="404758" y="3522561"/>
                  </a:lnTo>
                  <a:lnTo>
                    <a:pt x="404758" y="3667257"/>
                  </a:lnTo>
                  <a:lnTo>
                    <a:pt x="399689" y="3670190"/>
                  </a:lnTo>
                  <a:lnTo>
                    <a:pt x="274365" y="3597842"/>
                  </a:lnTo>
                  <a:close/>
                  <a:moveTo>
                    <a:pt x="408126" y="3522561"/>
                  </a:moveTo>
                  <a:lnTo>
                    <a:pt x="531748" y="3593932"/>
                  </a:lnTo>
                  <a:lnTo>
                    <a:pt x="408126" y="3665302"/>
                  </a:lnTo>
                  <a:lnTo>
                    <a:pt x="408126" y="3522561"/>
                  </a:lnTo>
                  <a:close/>
                  <a:moveTo>
                    <a:pt x="409828" y="3519628"/>
                  </a:moveTo>
                  <a:lnTo>
                    <a:pt x="535116" y="3447281"/>
                  </a:lnTo>
                  <a:lnTo>
                    <a:pt x="540185" y="3450214"/>
                  </a:lnTo>
                  <a:lnTo>
                    <a:pt x="540185" y="3589043"/>
                  </a:lnTo>
                  <a:lnTo>
                    <a:pt x="535116" y="3591976"/>
                  </a:lnTo>
                  <a:lnTo>
                    <a:pt x="409792" y="3519628"/>
                  </a:lnTo>
                  <a:close/>
                  <a:moveTo>
                    <a:pt x="543625" y="3452169"/>
                  </a:moveTo>
                  <a:lnTo>
                    <a:pt x="660475" y="3519665"/>
                  </a:lnTo>
                  <a:lnTo>
                    <a:pt x="543625" y="3587124"/>
                  </a:lnTo>
                  <a:lnTo>
                    <a:pt x="543625" y="3452205"/>
                  </a:lnTo>
                  <a:close/>
                  <a:moveTo>
                    <a:pt x="416599" y="3359290"/>
                  </a:moveTo>
                  <a:lnTo>
                    <a:pt x="540221" y="3287920"/>
                  </a:lnTo>
                  <a:lnTo>
                    <a:pt x="540221" y="3430660"/>
                  </a:lnTo>
                  <a:lnTo>
                    <a:pt x="416599" y="3359290"/>
                  </a:lnTo>
                  <a:close/>
                  <a:moveTo>
                    <a:pt x="540221" y="2969161"/>
                  </a:moveTo>
                  <a:lnTo>
                    <a:pt x="416599" y="2897791"/>
                  </a:lnTo>
                  <a:lnTo>
                    <a:pt x="540221" y="2826421"/>
                  </a:lnTo>
                  <a:lnTo>
                    <a:pt x="540221" y="2969125"/>
                  </a:lnTo>
                  <a:close/>
                  <a:moveTo>
                    <a:pt x="535152" y="2809837"/>
                  </a:moveTo>
                  <a:lnTo>
                    <a:pt x="409828" y="2737489"/>
                  </a:lnTo>
                  <a:lnTo>
                    <a:pt x="535116" y="2665177"/>
                  </a:lnTo>
                  <a:lnTo>
                    <a:pt x="540185" y="2668110"/>
                  </a:lnTo>
                  <a:lnTo>
                    <a:pt x="540185" y="2806940"/>
                  </a:lnTo>
                  <a:lnTo>
                    <a:pt x="535116" y="2809873"/>
                  </a:lnTo>
                  <a:close/>
                  <a:moveTo>
                    <a:pt x="543625" y="2670029"/>
                  </a:moveTo>
                  <a:lnTo>
                    <a:pt x="660475" y="2737489"/>
                  </a:lnTo>
                  <a:lnTo>
                    <a:pt x="543625" y="2804948"/>
                  </a:lnTo>
                  <a:lnTo>
                    <a:pt x="543625" y="2670029"/>
                  </a:lnTo>
                  <a:close/>
                  <a:moveTo>
                    <a:pt x="416599" y="2577150"/>
                  </a:moveTo>
                  <a:lnTo>
                    <a:pt x="540221" y="2505780"/>
                  </a:lnTo>
                  <a:lnTo>
                    <a:pt x="540221" y="2648520"/>
                  </a:lnTo>
                  <a:lnTo>
                    <a:pt x="416599" y="2577150"/>
                  </a:lnTo>
                  <a:close/>
                  <a:moveTo>
                    <a:pt x="540221" y="2187022"/>
                  </a:moveTo>
                  <a:lnTo>
                    <a:pt x="416599" y="2115688"/>
                  </a:lnTo>
                  <a:lnTo>
                    <a:pt x="540221" y="2044318"/>
                  </a:lnTo>
                  <a:lnTo>
                    <a:pt x="540221" y="2187058"/>
                  </a:lnTo>
                  <a:close/>
                  <a:moveTo>
                    <a:pt x="535152" y="2027697"/>
                  </a:moveTo>
                  <a:lnTo>
                    <a:pt x="409828" y="1955349"/>
                  </a:lnTo>
                  <a:lnTo>
                    <a:pt x="535116" y="1883001"/>
                  </a:lnTo>
                  <a:lnTo>
                    <a:pt x="540185" y="1885934"/>
                  </a:lnTo>
                  <a:lnTo>
                    <a:pt x="540185" y="2024764"/>
                  </a:lnTo>
                  <a:lnTo>
                    <a:pt x="535116" y="2027697"/>
                  </a:lnTo>
                  <a:close/>
                  <a:moveTo>
                    <a:pt x="543625" y="1887890"/>
                  </a:moveTo>
                  <a:lnTo>
                    <a:pt x="660475" y="1955349"/>
                  </a:lnTo>
                  <a:lnTo>
                    <a:pt x="543625" y="2022809"/>
                  </a:lnTo>
                  <a:lnTo>
                    <a:pt x="543625" y="1887890"/>
                  </a:lnTo>
                  <a:close/>
                  <a:moveTo>
                    <a:pt x="416599" y="1795011"/>
                  </a:moveTo>
                  <a:lnTo>
                    <a:pt x="540221" y="1723640"/>
                  </a:lnTo>
                  <a:lnTo>
                    <a:pt x="540221" y="1866381"/>
                  </a:lnTo>
                  <a:lnTo>
                    <a:pt x="416599" y="1795011"/>
                  </a:lnTo>
                  <a:close/>
                  <a:moveTo>
                    <a:pt x="540221" y="1404918"/>
                  </a:moveTo>
                  <a:lnTo>
                    <a:pt x="416599" y="1333548"/>
                  </a:lnTo>
                  <a:lnTo>
                    <a:pt x="540221" y="1262178"/>
                  </a:lnTo>
                  <a:lnTo>
                    <a:pt x="540221" y="1404918"/>
                  </a:lnTo>
                  <a:close/>
                  <a:moveTo>
                    <a:pt x="535152" y="1245557"/>
                  </a:moveTo>
                  <a:lnTo>
                    <a:pt x="409828" y="1173210"/>
                  </a:lnTo>
                  <a:lnTo>
                    <a:pt x="535116" y="1100862"/>
                  </a:lnTo>
                  <a:lnTo>
                    <a:pt x="540185" y="1103795"/>
                  </a:lnTo>
                  <a:lnTo>
                    <a:pt x="540185" y="1242588"/>
                  </a:lnTo>
                  <a:lnTo>
                    <a:pt x="535116" y="1245521"/>
                  </a:lnTo>
                  <a:close/>
                  <a:moveTo>
                    <a:pt x="543625" y="1105750"/>
                  </a:moveTo>
                  <a:lnTo>
                    <a:pt x="660475" y="1173210"/>
                  </a:lnTo>
                  <a:lnTo>
                    <a:pt x="543625" y="1240669"/>
                  </a:lnTo>
                  <a:lnTo>
                    <a:pt x="543625" y="1105750"/>
                  </a:lnTo>
                  <a:close/>
                  <a:moveTo>
                    <a:pt x="416599" y="1012871"/>
                  </a:moveTo>
                  <a:lnTo>
                    <a:pt x="540221" y="941501"/>
                  </a:lnTo>
                  <a:lnTo>
                    <a:pt x="540221" y="1084241"/>
                  </a:lnTo>
                  <a:lnTo>
                    <a:pt x="416599" y="1012871"/>
                  </a:lnTo>
                  <a:close/>
                  <a:moveTo>
                    <a:pt x="540221" y="622779"/>
                  </a:moveTo>
                  <a:lnTo>
                    <a:pt x="416599" y="551408"/>
                  </a:lnTo>
                  <a:lnTo>
                    <a:pt x="540221" y="480038"/>
                  </a:lnTo>
                  <a:lnTo>
                    <a:pt x="540221" y="622779"/>
                  </a:lnTo>
                  <a:close/>
                  <a:moveTo>
                    <a:pt x="535152" y="463418"/>
                  </a:moveTo>
                  <a:lnTo>
                    <a:pt x="409828" y="391070"/>
                  </a:lnTo>
                  <a:lnTo>
                    <a:pt x="535116" y="318722"/>
                  </a:lnTo>
                  <a:lnTo>
                    <a:pt x="540185" y="321655"/>
                  </a:lnTo>
                  <a:lnTo>
                    <a:pt x="540185" y="460485"/>
                  </a:lnTo>
                  <a:lnTo>
                    <a:pt x="535116" y="463418"/>
                  </a:lnTo>
                  <a:close/>
                  <a:moveTo>
                    <a:pt x="543625" y="323610"/>
                  </a:moveTo>
                  <a:lnTo>
                    <a:pt x="660475" y="391070"/>
                  </a:lnTo>
                  <a:lnTo>
                    <a:pt x="543625" y="458529"/>
                  </a:lnTo>
                  <a:lnTo>
                    <a:pt x="543625" y="323610"/>
                  </a:lnTo>
                  <a:close/>
                  <a:moveTo>
                    <a:pt x="416599" y="230731"/>
                  </a:moveTo>
                  <a:lnTo>
                    <a:pt x="540221" y="159361"/>
                  </a:lnTo>
                  <a:lnTo>
                    <a:pt x="540221" y="302101"/>
                  </a:lnTo>
                  <a:lnTo>
                    <a:pt x="416599" y="230731"/>
                  </a:lnTo>
                  <a:close/>
                  <a:moveTo>
                    <a:pt x="408126" y="81147"/>
                  </a:moveTo>
                  <a:lnTo>
                    <a:pt x="538519" y="156428"/>
                  </a:lnTo>
                  <a:lnTo>
                    <a:pt x="413195" y="228776"/>
                  </a:lnTo>
                  <a:lnTo>
                    <a:pt x="408126" y="225843"/>
                  </a:lnTo>
                  <a:lnTo>
                    <a:pt x="408126" y="81147"/>
                  </a:lnTo>
                  <a:close/>
                  <a:moveTo>
                    <a:pt x="404758" y="223887"/>
                  </a:moveTo>
                  <a:lnTo>
                    <a:pt x="281137" y="152517"/>
                  </a:lnTo>
                  <a:lnTo>
                    <a:pt x="404758" y="81147"/>
                  </a:lnTo>
                  <a:lnTo>
                    <a:pt x="404758" y="223887"/>
                  </a:lnTo>
                  <a:close/>
                  <a:moveTo>
                    <a:pt x="272663" y="2933"/>
                  </a:moveTo>
                  <a:lnTo>
                    <a:pt x="403057" y="78214"/>
                  </a:lnTo>
                  <a:lnTo>
                    <a:pt x="277733" y="150562"/>
                  </a:lnTo>
                  <a:lnTo>
                    <a:pt x="272663" y="147629"/>
                  </a:lnTo>
                  <a:lnTo>
                    <a:pt x="272663" y="2933"/>
                  </a:lnTo>
                  <a:close/>
                  <a:moveTo>
                    <a:pt x="269296" y="2933"/>
                  </a:moveTo>
                  <a:lnTo>
                    <a:pt x="269296" y="145674"/>
                  </a:lnTo>
                  <a:lnTo>
                    <a:pt x="145674" y="74303"/>
                  </a:lnTo>
                  <a:lnTo>
                    <a:pt x="269296" y="2933"/>
                  </a:lnTo>
                  <a:close/>
                  <a:moveTo>
                    <a:pt x="260823" y="160339"/>
                  </a:moveTo>
                  <a:lnTo>
                    <a:pt x="137201" y="231709"/>
                  </a:lnTo>
                  <a:lnTo>
                    <a:pt x="137201" y="88968"/>
                  </a:lnTo>
                  <a:lnTo>
                    <a:pt x="260823" y="160339"/>
                  </a:lnTo>
                  <a:close/>
                  <a:moveTo>
                    <a:pt x="8509" y="14665"/>
                  </a:moveTo>
                  <a:lnTo>
                    <a:pt x="125360" y="82125"/>
                  </a:lnTo>
                  <a:lnTo>
                    <a:pt x="8509" y="149584"/>
                  </a:lnTo>
                  <a:lnTo>
                    <a:pt x="8509" y="14665"/>
                  </a:lnTo>
                  <a:close/>
                  <a:moveTo>
                    <a:pt x="8509" y="153495"/>
                  </a:moveTo>
                  <a:lnTo>
                    <a:pt x="128728" y="84080"/>
                  </a:lnTo>
                  <a:lnTo>
                    <a:pt x="133833" y="87013"/>
                  </a:lnTo>
                  <a:lnTo>
                    <a:pt x="133833" y="231709"/>
                  </a:lnTo>
                  <a:lnTo>
                    <a:pt x="8509" y="159361"/>
                  </a:lnTo>
                  <a:lnTo>
                    <a:pt x="8509" y="153495"/>
                  </a:lnTo>
                  <a:close/>
                  <a:moveTo>
                    <a:pt x="8509" y="163272"/>
                  </a:moveTo>
                  <a:lnTo>
                    <a:pt x="132131" y="234642"/>
                  </a:lnTo>
                  <a:lnTo>
                    <a:pt x="8509" y="306012"/>
                  </a:lnTo>
                  <a:lnTo>
                    <a:pt x="8509" y="163272"/>
                  </a:lnTo>
                  <a:close/>
                  <a:moveTo>
                    <a:pt x="8509" y="309923"/>
                  </a:moveTo>
                  <a:lnTo>
                    <a:pt x="133833" y="237575"/>
                  </a:lnTo>
                  <a:lnTo>
                    <a:pt x="133833" y="388101"/>
                  </a:lnTo>
                  <a:lnTo>
                    <a:pt x="8509" y="315789"/>
                  </a:lnTo>
                  <a:lnTo>
                    <a:pt x="8509" y="309923"/>
                  </a:lnTo>
                  <a:close/>
                  <a:moveTo>
                    <a:pt x="8509" y="319700"/>
                  </a:moveTo>
                  <a:lnTo>
                    <a:pt x="132131" y="391070"/>
                  </a:lnTo>
                  <a:lnTo>
                    <a:pt x="8509" y="462440"/>
                  </a:lnTo>
                  <a:lnTo>
                    <a:pt x="8509" y="319700"/>
                  </a:lnTo>
                  <a:close/>
                  <a:moveTo>
                    <a:pt x="8509" y="466351"/>
                  </a:moveTo>
                  <a:lnTo>
                    <a:pt x="133833" y="394003"/>
                  </a:lnTo>
                  <a:lnTo>
                    <a:pt x="133833" y="544565"/>
                  </a:lnTo>
                  <a:lnTo>
                    <a:pt x="8509" y="472217"/>
                  </a:lnTo>
                  <a:lnTo>
                    <a:pt x="8509" y="466351"/>
                  </a:lnTo>
                  <a:close/>
                  <a:moveTo>
                    <a:pt x="8509" y="476128"/>
                  </a:moveTo>
                  <a:lnTo>
                    <a:pt x="132131" y="547498"/>
                  </a:lnTo>
                  <a:lnTo>
                    <a:pt x="8509" y="618868"/>
                  </a:lnTo>
                  <a:lnTo>
                    <a:pt x="8509" y="476128"/>
                  </a:lnTo>
                  <a:close/>
                  <a:moveTo>
                    <a:pt x="8509" y="622779"/>
                  </a:moveTo>
                  <a:lnTo>
                    <a:pt x="133833" y="550431"/>
                  </a:lnTo>
                  <a:lnTo>
                    <a:pt x="133833" y="695127"/>
                  </a:lnTo>
                  <a:lnTo>
                    <a:pt x="128764" y="698060"/>
                  </a:lnTo>
                  <a:lnTo>
                    <a:pt x="8509" y="628645"/>
                  </a:lnTo>
                  <a:lnTo>
                    <a:pt x="8509" y="622779"/>
                  </a:lnTo>
                  <a:close/>
                  <a:moveTo>
                    <a:pt x="8509" y="632555"/>
                  </a:moveTo>
                  <a:lnTo>
                    <a:pt x="125360" y="700015"/>
                  </a:lnTo>
                  <a:lnTo>
                    <a:pt x="8509" y="767475"/>
                  </a:lnTo>
                  <a:lnTo>
                    <a:pt x="8509" y="632555"/>
                  </a:lnTo>
                  <a:close/>
                  <a:moveTo>
                    <a:pt x="8509" y="796805"/>
                  </a:moveTo>
                  <a:lnTo>
                    <a:pt x="125360" y="864264"/>
                  </a:lnTo>
                  <a:lnTo>
                    <a:pt x="8509" y="931724"/>
                  </a:lnTo>
                  <a:lnTo>
                    <a:pt x="8509" y="796805"/>
                  </a:lnTo>
                  <a:close/>
                  <a:moveTo>
                    <a:pt x="8509" y="935635"/>
                  </a:moveTo>
                  <a:lnTo>
                    <a:pt x="128728" y="866220"/>
                  </a:lnTo>
                  <a:lnTo>
                    <a:pt x="133833" y="869153"/>
                  </a:lnTo>
                  <a:lnTo>
                    <a:pt x="133833" y="1013848"/>
                  </a:lnTo>
                  <a:lnTo>
                    <a:pt x="8509" y="941501"/>
                  </a:lnTo>
                  <a:lnTo>
                    <a:pt x="8509" y="935635"/>
                  </a:lnTo>
                  <a:close/>
                  <a:moveTo>
                    <a:pt x="8509" y="945411"/>
                  </a:moveTo>
                  <a:lnTo>
                    <a:pt x="132131" y="1016782"/>
                  </a:lnTo>
                  <a:lnTo>
                    <a:pt x="8509" y="1088152"/>
                  </a:lnTo>
                  <a:lnTo>
                    <a:pt x="8509" y="945411"/>
                  </a:lnTo>
                  <a:close/>
                  <a:moveTo>
                    <a:pt x="8509" y="1092063"/>
                  </a:moveTo>
                  <a:lnTo>
                    <a:pt x="133833" y="1019715"/>
                  </a:lnTo>
                  <a:lnTo>
                    <a:pt x="133833" y="1170276"/>
                  </a:lnTo>
                  <a:lnTo>
                    <a:pt x="8509" y="1097929"/>
                  </a:lnTo>
                  <a:lnTo>
                    <a:pt x="8509" y="1092063"/>
                  </a:lnTo>
                  <a:close/>
                  <a:moveTo>
                    <a:pt x="8509" y="1101839"/>
                  </a:moveTo>
                  <a:lnTo>
                    <a:pt x="132131" y="1173210"/>
                  </a:lnTo>
                  <a:lnTo>
                    <a:pt x="8509" y="1244580"/>
                  </a:lnTo>
                  <a:lnTo>
                    <a:pt x="8509" y="1101839"/>
                  </a:lnTo>
                  <a:close/>
                  <a:moveTo>
                    <a:pt x="8509" y="1248490"/>
                  </a:moveTo>
                  <a:lnTo>
                    <a:pt x="133833" y="1176143"/>
                  </a:lnTo>
                  <a:lnTo>
                    <a:pt x="133833" y="1326704"/>
                  </a:lnTo>
                  <a:lnTo>
                    <a:pt x="8509" y="1254357"/>
                  </a:lnTo>
                  <a:lnTo>
                    <a:pt x="8509" y="1248490"/>
                  </a:lnTo>
                  <a:close/>
                  <a:moveTo>
                    <a:pt x="8509" y="1258267"/>
                  </a:moveTo>
                  <a:lnTo>
                    <a:pt x="132131" y="1329637"/>
                  </a:lnTo>
                  <a:lnTo>
                    <a:pt x="8509" y="1401008"/>
                  </a:lnTo>
                  <a:lnTo>
                    <a:pt x="8509" y="1258267"/>
                  </a:lnTo>
                  <a:close/>
                  <a:moveTo>
                    <a:pt x="8509" y="1404918"/>
                  </a:moveTo>
                  <a:lnTo>
                    <a:pt x="133833" y="1332570"/>
                  </a:lnTo>
                  <a:lnTo>
                    <a:pt x="133833" y="1477266"/>
                  </a:lnTo>
                  <a:lnTo>
                    <a:pt x="128764" y="1480199"/>
                  </a:lnTo>
                  <a:lnTo>
                    <a:pt x="8546" y="1410784"/>
                  </a:lnTo>
                  <a:lnTo>
                    <a:pt x="8546" y="1404918"/>
                  </a:lnTo>
                  <a:close/>
                  <a:moveTo>
                    <a:pt x="8509" y="1414695"/>
                  </a:moveTo>
                  <a:lnTo>
                    <a:pt x="125360" y="1482155"/>
                  </a:lnTo>
                  <a:lnTo>
                    <a:pt x="8509" y="1549614"/>
                  </a:lnTo>
                  <a:lnTo>
                    <a:pt x="8509" y="1414695"/>
                  </a:lnTo>
                  <a:close/>
                  <a:moveTo>
                    <a:pt x="8509" y="1578944"/>
                  </a:moveTo>
                  <a:lnTo>
                    <a:pt x="125360" y="1646404"/>
                  </a:lnTo>
                  <a:lnTo>
                    <a:pt x="8509" y="1713864"/>
                  </a:lnTo>
                  <a:lnTo>
                    <a:pt x="8509" y="1578944"/>
                  </a:lnTo>
                  <a:close/>
                  <a:moveTo>
                    <a:pt x="8509" y="1717774"/>
                  </a:moveTo>
                  <a:lnTo>
                    <a:pt x="128728" y="1648359"/>
                  </a:lnTo>
                  <a:lnTo>
                    <a:pt x="133833" y="1651292"/>
                  </a:lnTo>
                  <a:lnTo>
                    <a:pt x="133833" y="1795988"/>
                  </a:lnTo>
                  <a:lnTo>
                    <a:pt x="8509" y="1723640"/>
                  </a:lnTo>
                  <a:lnTo>
                    <a:pt x="8509" y="1717774"/>
                  </a:lnTo>
                  <a:close/>
                  <a:moveTo>
                    <a:pt x="8509" y="1727551"/>
                  </a:moveTo>
                  <a:lnTo>
                    <a:pt x="132131" y="1798921"/>
                  </a:lnTo>
                  <a:lnTo>
                    <a:pt x="8509" y="1870291"/>
                  </a:lnTo>
                  <a:lnTo>
                    <a:pt x="8509" y="1727551"/>
                  </a:lnTo>
                  <a:close/>
                  <a:moveTo>
                    <a:pt x="8509" y="1874202"/>
                  </a:moveTo>
                  <a:lnTo>
                    <a:pt x="133833" y="1801854"/>
                  </a:lnTo>
                  <a:lnTo>
                    <a:pt x="133833" y="1952416"/>
                  </a:lnTo>
                  <a:lnTo>
                    <a:pt x="8509" y="1880068"/>
                  </a:lnTo>
                  <a:lnTo>
                    <a:pt x="8509" y="1874202"/>
                  </a:lnTo>
                  <a:close/>
                  <a:moveTo>
                    <a:pt x="8509" y="1883979"/>
                  </a:moveTo>
                  <a:lnTo>
                    <a:pt x="132131" y="1955349"/>
                  </a:lnTo>
                  <a:lnTo>
                    <a:pt x="8509" y="2026719"/>
                  </a:lnTo>
                  <a:lnTo>
                    <a:pt x="8509" y="1883979"/>
                  </a:lnTo>
                  <a:close/>
                  <a:moveTo>
                    <a:pt x="8509" y="2030630"/>
                  </a:moveTo>
                  <a:lnTo>
                    <a:pt x="133833" y="1958282"/>
                  </a:lnTo>
                  <a:lnTo>
                    <a:pt x="133833" y="2108844"/>
                  </a:lnTo>
                  <a:lnTo>
                    <a:pt x="8509" y="2036496"/>
                  </a:lnTo>
                  <a:lnTo>
                    <a:pt x="8509" y="2030630"/>
                  </a:lnTo>
                  <a:close/>
                  <a:moveTo>
                    <a:pt x="8509" y="2040407"/>
                  </a:moveTo>
                  <a:lnTo>
                    <a:pt x="132131" y="2111741"/>
                  </a:lnTo>
                  <a:lnTo>
                    <a:pt x="8509" y="2183111"/>
                  </a:lnTo>
                  <a:lnTo>
                    <a:pt x="8509" y="2040371"/>
                  </a:lnTo>
                  <a:close/>
                  <a:moveTo>
                    <a:pt x="8509" y="2187058"/>
                  </a:moveTo>
                  <a:lnTo>
                    <a:pt x="133833" y="2114710"/>
                  </a:lnTo>
                  <a:lnTo>
                    <a:pt x="133833" y="2259406"/>
                  </a:lnTo>
                  <a:lnTo>
                    <a:pt x="128764" y="2262339"/>
                  </a:lnTo>
                  <a:lnTo>
                    <a:pt x="8509" y="2192924"/>
                  </a:lnTo>
                  <a:lnTo>
                    <a:pt x="8509" y="2187058"/>
                  </a:lnTo>
                  <a:close/>
                  <a:moveTo>
                    <a:pt x="8509" y="2196835"/>
                  </a:moveTo>
                  <a:lnTo>
                    <a:pt x="125360" y="2264294"/>
                  </a:lnTo>
                  <a:lnTo>
                    <a:pt x="8509" y="2331754"/>
                  </a:lnTo>
                  <a:lnTo>
                    <a:pt x="8509" y="2196835"/>
                  </a:lnTo>
                  <a:close/>
                  <a:moveTo>
                    <a:pt x="8509" y="2361084"/>
                  </a:moveTo>
                  <a:lnTo>
                    <a:pt x="125360" y="2428544"/>
                  </a:lnTo>
                  <a:lnTo>
                    <a:pt x="8509" y="2496003"/>
                  </a:lnTo>
                  <a:lnTo>
                    <a:pt x="8509" y="2361084"/>
                  </a:lnTo>
                  <a:close/>
                  <a:moveTo>
                    <a:pt x="8509" y="2499914"/>
                  </a:moveTo>
                  <a:lnTo>
                    <a:pt x="128728" y="2430499"/>
                  </a:lnTo>
                  <a:lnTo>
                    <a:pt x="133833" y="2433432"/>
                  </a:lnTo>
                  <a:lnTo>
                    <a:pt x="133833" y="2578092"/>
                  </a:lnTo>
                  <a:lnTo>
                    <a:pt x="8509" y="2505744"/>
                  </a:lnTo>
                  <a:lnTo>
                    <a:pt x="8509" y="2499878"/>
                  </a:lnTo>
                  <a:close/>
                  <a:moveTo>
                    <a:pt x="8509" y="2509691"/>
                  </a:moveTo>
                  <a:lnTo>
                    <a:pt x="132131" y="2581061"/>
                  </a:lnTo>
                  <a:lnTo>
                    <a:pt x="8509" y="2652431"/>
                  </a:lnTo>
                  <a:lnTo>
                    <a:pt x="8509" y="2509691"/>
                  </a:lnTo>
                  <a:close/>
                  <a:moveTo>
                    <a:pt x="8509" y="2656342"/>
                  </a:moveTo>
                  <a:lnTo>
                    <a:pt x="133833" y="2583994"/>
                  </a:lnTo>
                  <a:lnTo>
                    <a:pt x="133833" y="2734556"/>
                  </a:lnTo>
                  <a:lnTo>
                    <a:pt x="8509" y="2662208"/>
                  </a:lnTo>
                  <a:lnTo>
                    <a:pt x="8509" y="2656342"/>
                  </a:lnTo>
                  <a:close/>
                  <a:moveTo>
                    <a:pt x="8509" y="2666119"/>
                  </a:moveTo>
                  <a:lnTo>
                    <a:pt x="132131" y="2737489"/>
                  </a:lnTo>
                  <a:lnTo>
                    <a:pt x="8509" y="2808859"/>
                  </a:lnTo>
                  <a:lnTo>
                    <a:pt x="8509" y="2666119"/>
                  </a:lnTo>
                  <a:close/>
                  <a:moveTo>
                    <a:pt x="8509" y="2812770"/>
                  </a:moveTo>
                  <a:lnTo>
                    <a:pt x="133833" y="2740422"/>
                  </a:lnTo>
                  <a:lnTo>
                    <a:pt x="133833" y="2890948"/>
                  </a:lnTo>
                  <a:lnTo>
                    <a:pt x="8509" y="2818600"/>
                  </a:lnTo>
                  <a:lnTo>
                    <a:pt x="8509" y="2812734"/>
                  </a:lnTo>
                  <a:close/>
                  <a:moveTo>
                    <a:pt x="8509" y="2822546"/>
                  </a:moveTo>
                  <a:lnTo>
                    <a:pt x="132131" y="2893917"/>
                  </a:lnTo>
                  <a:lnTo>
                    <a:pt x="8509" y="2965287"/>
                  </a:lnTo>
                  <a:lnTo>
                    <a:pt x="8509" y="2822583"/>
                  </a:lnTo>
                  <a:close/>
                  <a:moveTo>
                    <a:pt x="8509" y="2969198"/>
                  </a:moveTo>
                  <a:lnTo>
                    <a:pt x="133833" y="2896850"/>
                  </a:lnTo>
                  <a:lnTo>
                    <a:pt x="133833" y="3041509"/>
                  </a:lnTo>
                  <a:lnTo>
                    <a:pt x="128764" y="3044443"/>
                  </a:lnTo>
                  <a:lnTo>
                    <a:pt x="8546" y="2975027"/>
                  </a:lnTo>
                  <a:lnTo>
                    <a:pt x="8546" y="2969161"/>
                  </a:lnTo>
                  <a:close/>
                  <a:moveTo>
                    <a:pt x="8509" y="2978974"/>
                  </a:moveTo>
                  <a:lnTo>
                    <a:pt x="125360" y="3046434"/>
                  </a:lnTo>
                  <a:lnTo>
                    <a:pt x="8509" y="3113894"/>
                  </a:lnTo>
                  <a:lnTo>
                    <a:pt x="8509" y="2978974"/>
                  </a:lnTo>
                  <a:close/>
                  <a:moveTo>
                    <a:pt x="8509" y="3143224"/>
                  </a:moveTo>
                  <a:lnTo>
                    <a:pt x="125360" y="3210683"/>
                  </a:lnTo>
                  <a:lnTo>
                    <a:pt x="8509" y="3278143"/>
                  </a:lnTo>
                  <a:lnTo>
                    <a:pt x="8509" y="3143260"/>
                  </a:lnTo>
                  <a:close/>
                  <a:moveTo>
                    <a:pt x="8509" y="3282054"/>
                  </a:moveTo>
                  <a:lnTo>
                    <a:pt x="128728" y="3212639"/>
                  </a:lnTo>
                  <a:lnTo>
                    <a:pt x="133833" y="3215572"/>
                  </a:lnTo>
                  <a:lnTo>
                    <a:pt x="133833" y="3360231"/>
                  </a:lnTo>
                  <a:lnTo>
                    <a:pt x="8509" y="3287883"/>
                  </a:lnTo>
                  <a:lnTo>
                    <a:pt x="8509" y="3282017"/>
                  </a:lnTo>
                  <a:close/>
                  <a:moveTo>
                    <a:pt x="8509" y="3291830"/>
                  </a:moveTo>
                  <a:lnTo>
                    <a:pt x="132131" y="3363164"/>
                  </a:lnTo>
                  <a:lnTo>
                    <a:pt x="8509" y="3434535"/>
                  </a:lnTo>
                  <a:lnTo>
                    <a:pt x="8509" y="3291830"/>
                  </a:lnTo>
                  <a:close/>
                  <a:moveTo>
                    <a:pt x="8509" y="3438482"/>
                  </a:moveTo>
                  <a:lnTo>
                    <a:pt x="133833" y="3366134"/>
                  </a:lnTo>
                  <a:lnTo>
                    <a:pt x="133833" y="3516659"/>
                  </a:lnTo>
                  <a:lnTo>
                    <a:pt x="8509" y="3444311"/>
                  </a:lnTo>
                  <a:lnTo>
                    <a:pt x="8509" y="3438445"/>
                  </a:lnTo>
                  <a:close/>
                  <a:moveTo>
                    <a:pt x="8509" y="3448258"/>
                  </a:moveTo>
                  <a:lnTo>
                    <a:pt x="132131" y="3519628"/>
                  </a:lnTo>
                  <a:lnTo>
                    <a:pt x="8509" y="3590999"/>
                  </a:lnTo>
                  <a:lnTo>
                    <a:pt x="8509" y="3448258"/>
                  </a:lnTo>
                  <a:close/>
                  <a:moveTo>
                    <a:pt x="8509" y="3594909"/>
                  </a:moveTo>
                  <a:lnTo>
                    <a:pt x="133833" y="3522561"/>
                  </a:lnTo>
                  <a:lnTo>
                    <a:pt x="133833" y="3673087"/>
                  </a:lnTo>
                  <a:lnTo>
                    <a:pt x="8509" y="3600739"/>
                  </a:lnTo>
                  <a:lnTo>
                    <a:pt x="8509" y="3594873"/>
                  </a:lnTo>
                  <a:close/>
                  <a:moveTo>
                    <a:pt x="8509" y="3604686"/>
                  </a:moveTo>
                  <a:lnTo>
                    <a:pt x="132131" y="3676056"/>
                  </a:lnTo>
                  <a:lnTo>
                    <a:pt x="8509" y="3747427"/>
                  </a:lnTo>
                  <a:lnTo>
                    <a:pt x="8509" y="3604722"/>
                  </a:lnTo>
                  <a:close/>
                  <a:moveTo>
                    <a:pt x="8509" y="3896033"/>
                  </a:moveTo>
                  <a:lnTo>
                    <a:pt x="8509" y="3761114"/>
                  </a:lnTo>
                  <a:lnTo>
                    <a:pt x="125360" y="3828573"/>
                  </a:lnTo>
                  <a:lnTo>
                    <a:pt x="8509" y="3896033"/>
                  </a:lnTo>
                  <a:close/>
                  <a:moveTo>
                    <a:pt x="128728" y="3826618"/>
                  </a:moveTo>
                  <a:lnTo>
                    <a:pt x="8473" y="3757203"/>
                  </a:lnTo>
                  <a:lnTo>
                    <a:pt x="8473" y="3751337"/>
                  </a:lnTo>
                  <a:lnTo>
                    <a:pt x="133797" y="3678989"/>
                  </a:lnTo>
                  <a:lnTo>
                    <a:pt x="133797" y="3823649"/>
                  </a:lnTo>
                  <a:lnTo>
                    <a:pt x="128728" y="3826582"/>
                  </a:lnTo>
                  <a:close/>
                  <a:moveTo>
                    <a:pt x="137201" y="3821730"/>
                  </a:moveTo>
                  <a:lnTo>
                    <a:pt x="137201" y="3678989"/>
                  </a:lnTo>
                  <a:lnTo>
                    <a:pt x="260823" y="3750360"/>
                  </a:lnTo>
                  <a:lnTo>
                    <a:pt x="137201" y="3821730"/>
                  </a:lnTo>
                  <a:close/>
                  <a:moveTo>
                    <a:pt x="269296" y="3907765"/>
                  </a:moveTo>
                  <a:lnTo>
                    <a:pt x="145674" y="3836395"/>
                  </a:lnTo>
                  <a:lnTo>
                    <a:pt x="269296" y="3765025"/>
                  </a:lnTo>
                  <a:lnTo>
                    <a:pt x="269296" y="3907765"/>
                  </a:lnTo>
                  <a:close/>
                  <a:moveTo>
                    <a:pt x="272663" y="3907765"/>
                  </a:moveTo>
                  <a:lnTo>
                    <a:pt x="272663" y="3763069"/>
                  </a:lnTo>
                  <a:lnTo>
                    <a:pt x="277769" y="3760137"/>
                  </a:lnTo>
                  <a:lnTo>
                    <a:pt x="403057" y="3832484"/>
                  </a:lnTo>
                  <a:lnTo>
                    <a:pt x="272663" y="3907801"/>
                  </a:lnTo>
                  <a:close/>
                  <a:moveTo>
                    <a:pt x="404758" y="3829551"/>
                  </a:moveTo>
                  <a:lnTo>
                    <a:pt x="281137" y="3758181"/>
                  </a:lnTo>
                  <a:lnTo>
                    <a:pt x="404758" y="3686811"/>
                  </a:lnTo>
                  <a:lnTo>
                    <a:pt x="404758" y="3829515"/>
                  </a:lnTo>
                  <a:close/>
                  <a:moveTo>
                    <a:pt x="408126" y="3684855"/>
                  </a:moveTo>
                  <a:lnTo>
                    <a:pt x="413232" y="3681922"/>
                  </a:lnTo>
                  <a:lnTo>
                    <a:pt x="538519" y="3754271"/>
                  </a:lnTo>
                  <a:lnTo>
                    <a:pt x="408126" y="3829587"/>
                  </a:lnTo>
                  <a:lnTo>
                    <a:pt x="408126" y="3684892"/>
                  </a:lnTo>
                  <a:close/>
                  <a:moveTo>
                    <a:pt x="540221" y="3907765"/>
                  </a:moveTo>
                  <a:lnTo>
                    <a:pt x="409828" y="3832484"/>
                  </a:lnTo>
                  <a:lnTo>
                    <a:pt x="540221" y="3757203"/>
                  </a:lnTo>
                  <a:lnTo>
                    <a:pt x="540221" y="3907765"/>
                  </a:lnTo>
                  <a:close/>
                  <a:moveTo>
                    <a:pt x="540221" y="3751301"/>
                  </a:moveTo>
                  <a:lnTo>
                    <a:pt x="416599" y="3679931"/>
                  </a:lnTo>
                  <a:lnTo>
                    <a:pt x="540221" y="3608561"/>
                  </a:lnTo>
                  <a:lnTo>
                    <a:pt x="540221" y="3751265"/>
                  </a:lnTo>
                  <a:close/>
                  <a:moveTo>
                    <a:pt x="668912" y="3835417"/>
                  </a:moveTo>
                  <a:lnTo>
                    <a:pt x="543625" y="3907765"/>
                  </a:lnTo>
                  <a:lnTo>
                    <a:pt x="543625" y="3757203"/>
                  </a:lnTo>
                  <a:lnTo>
                    <a:pt x="668912" y="3829551"/>
                  </a:lnTo>
                  <a:lnTo>
                    <a:pt x="668912" y="3835417"/>
                  </a:lnTo>
                  <a:close/>
                  <a:moveTo>
                    <a:pt x="668912" y="3825604"/>
                  </a:moveTo>
                  <a:lnTo>
                    <a:pt x="545327" y="3754234"/>
                  </a:lnTo>
                  <a:lnTo>
                    <a:pt x="668912" y="3682900"/>
                  </a:lnTo>
                  <a:lnTo>
                    <a:pt x="668912" y="3825604"/>
                  </a:lnTo>
                  <a:close/>
                  <a:moveTo>
                    <a:pt x="668912" y="3678989"/>
                  </a:moveTo>
                  <a:lnTo>
                    <a:pt x="543625" y="3751337"/>
                  </a:lnTo>
                  <a:lnTo>
                    <a:pt x="543625" y="3606642"/>
                  </a:lnTo>
                  <a:lnTo>
                    <a:pt x="548694" y="3603708"/>
                  </a:lnTo>
                  <a:lnTo>
                    <a:pt x="668912" y="3673087"/>
                  </a:lnTo>
                  <a:lnTo>
                    <a:pt x="668912" y="3678989"/>
                  </a:lnTo>
                  <a:close/>
                  <a:moveTo>
                    <a:pt x="668912" y="3669176"/>
                  </a:moveTo>
                  <a:lnTo>
                    <a:pt x="552098" y="3601753"/>
                  </a:lnTo>
                  <a:lnTo>
                    <a:pt x="668912" y="3534330"/>
                  </a:lnTo>
                  <a:lnTo>
                    <a:pt x="668912" y="3669213"/>
                  </a:lnTo>
                  <a:close/>
                  <a:moveTo>
                    <a:pt x="668912" y="3504963"/>
                  </a:moveTo>
                  <a:lnTo>
                    <a:pt x="552098" y="3437504"/>
                  </a:lnTo>
                  <a:lnTo>
                    <a:pt x="668912" y="3370081"/>
                  </a:lnTo>
                  <a:lnTo>
                    <a:pt x="668912" y="3504963"/>
                  </a:lnTo>
                  <a:close/>
                  <a:moveTo>
                    <a:pt x="668912" y="3366134"/>
                  </a:moveTo>
                  <a:lnTo>
                    <a:pt x="548694" y="3435512"/>
                  </a:lnTo>
                  <a:lnTo>
                    <a:pt x="543625" y="3432579"/>
                  </a:lnTo>
                  <a:lnTo>
                    <a:pt x="543625" y="3287883"/>
                  </a:lnTo>
                  <a:lnTo>
                    <a:pt x="668912" y="3360231"/>
                  </a:lnTo>
                  <a:lnTo>
                    <a:pt x="668912" y="3366134"/>
                  </a:lnTo>
                  <a:close/>
                  <a:moveTo>
                    <a:pt x="668912" y="3356321"/>
                  </a:moveTo>
                  <a:lnTo>
                    <a:pt x="545327" y="3284987"/>
                  </a:lnTo>
                  <a:lnTo>
                    <a:pt x="668912" y="3213653"/>
                  </a:lnTo>
                  <a:lnTo>
                    <a:pt x="668912" y="3356357"/>
                  </a:lnTo>
                  <a:close/>
                  <a:moveTo>
                    <a:pt x="668912" y="3209706"/>
                  </a:moveTo>
                  <a:lnTo>
                    <a:pt x="543625" y="3282054"/>
                  </a:lnTo>
                  <a:lnTo>
                    <a:pt x="543625" y="3131492"/>
                  </a:lnTo>
                  <a:lnTo>
                    <a:pt x="668912" y="3203840"/>
                  </a:lnTo>
                  <a:lnTo>
                    <a:pt x="668912" y="3209706"/>
                  </a:lnTo>
                  <a:close/>
                  <a:moveTo>
                    <a:pt x="668912" y="3199893"/>
                  </a:moveTo>
                  <a:lnTo>
                    <a:pt x="545327" y="3128522"/>
                  </a:lnTo>
                  <a:lnTo>
                    <a:pt x="668912" y="3057188"/>
                  </a:lnTo>
                  <a:lnTo>
                    <a:pt x="668912" y="3199893"/>
                  </a:lnTo>
                  <a:close/>
                  <a:moveTo>
                    <a:pt x="668912" y="3053278"/>
                  </a:moveTo>
                  <a:lnTo>
                    <a:pt x="543625" y="3125626"/>
                  </a:lnTo>
                  <a:lnTo>
                    <a:pt x="543625" y="2975064"/>
                  </a:lnTo>
                  <a:lnTo>
                    <a:pt x="668912" y="3047412"/>
                  </a:lnTo>
                  <a:lnTo>
                    <a:pt x="668912" y="3053278"/>
                  </a:lnTo>
                  <a:close/>
                  <a:moveTo>
                    <a:pt x="668912" y="3043465"/>
                  </a:moveTo>
                  <a:lnTo>
                    <a:pt x="545327" y="2972094"/>
                  </a:lnTo>
                  <a:lnTo>
                    <a:pt x="668912" y="2900761"/>
                  </a:lnTo>
                  <a:lnTo>
                    <a:pt x="668912" y="3043465"/>
                  </a:lnTo>
                  <a:close/>
                  <a:moveTo>
                    <a:pt x="668912" y="2896850"/>
                  </a:moveTo>
                  <a:lnTo>
                    <a:pt x="543625" y="2969198"/>
                  </a:lnTo>
                  <a:lnTo>
                    <a:pt x="543625" y="2824502"/>
                  </a:lnTo>
                  <a:lnTo>
                    <a:pt x="548694" y="2821569"/>
                  </a:lnTo>
                  <a:lnTo>
                    <a:pt x="668912" y="2890984"/>
                  </a:lnTo>
                  <a:lnTo>
                    <a:pt x="668912" y="2896886"/>
                  </a:lnTo>
                  <a:close/>
                  <a:moveTo>
                    <a:pt x="668912" y="2887037"/>
                  </a:moveTo>
                  <a:lnTo>
                    <a:pt x="552098" y="2819613"/>
                  </a:lnTo>
                  <a:lnTo>
                    <a:pt x="668912" y="2752154"/>
                  </a:lnTo>
                  <a:lnTo>
                    <a:pt x="668912" y="2887037"/>
                  </a:lnTo>
                  <a:close/>
                  <a:moveTo>
                    <a:pt x="668912" y="2722824"/>
                  </a:moveTo>
                  <a:lnTo>
                    <a:pt x="552098" y="2655364"/>
                  </a:lnTo>
                  <a:lnTo>
                    <a:pt x="668912" y="2587905"/>
                  </a:lnTo>
                  <a:lnTo>
                    <a:pt x="668912" y="2722788"/>
                  </a:lnTo>
                  <a:close/>
                  <a:moveTo>
                    <a:pt x="668912" y="2583994"/>
                  </a:moveTo>
                  <a:lnTo>
                    <a:pt x="548694" y="2653409"/>
                  </a:lnTo>
                  <a:lnTo>
                    <a:pt x="543625" y="2650476"/>
                  </a:lnTo>
                  <a:lnTo>
                    <a:pt x="543625" y="2505744"/>
                  </a:lnTo>
                  <a:lnTo>
                    <a:pt x="668912" y="2578092"/>
                  </a:lnTo>
                  <a:lnTo>
                    <a:pt x="668912" y="2583994"/>
                  </a:lnTo>
                  <a:close/>
                  <a:moveTo>
                    <a:pt x="668912" y="2574181"/>
                  </a:moveTo>
                  <a:lnTo>
                    <a:pt x="545327" y="2502811"/>
                  </a:lnTo>
                  <a:lnTo>
                    <a:pt x="668912" y="2431477"/>
                  </a:lnTo>
                  <a:lnTo>
                    <a:pt x="668912" y="2574181"/>
                  </a:lnTo>
                  <a:close/>
                  <a:moveTo>
                    <a:pt x="668912" y="2427566"/>
                  </a:moveTo>
                  <a:lnTo>
                    <a:pt x="543625" y="2499914"/>
                  </a:lnTo>
                  <a:lnTo>
                    <a:pt x="543625" y="2349352"/>
                  </a:lnTo>
                  <a:lnTo>
                    <a:pt x="668912" y="2421700"/>
                  </a:lnTo>
                  <a:lnTo>
                    <a:pt x="668912" y="2427602"/>
                  </a:lnTo>
                  <a:close/>
                  <a:moveTo>
                    <a:pt x="668912" y="2417753"/>
                  </a:moveTo>
                  <a:lnTo>
                    <a:pt x="545327" y="2346383"/>
                  </a:lnTo>
                  <a:lnTo>
                    <a:pt x="668912" y="2275049"/>
                  </a:lnTo>
                  <a:lnTo>
                    <a:pt x="668912" y="2417753"/>
                  </a:lnTo>
                  <a:close/>
                  <a:moveTo>
                    <a:pt x="668912" y="2271138"/>
                  </a:moveTo>
                  <a:lnTo>
                    <a:pt x="543625" y="2343486"/>
                  </a:lnTo>
                  <a:lnTo>
                    <a:pt x="543625" y="2192924"/>
                  </a:lnTo>
                  <a:lnTo>
                    <a:pt x="668912" y="2265272"/>
                  </a:lnTo>
                  <a:lnTo>
                    <a:pt x="668912" y="2271174"/>
                  </a:lnTo>
                  <a:close/>
                  <a:moveTo>
                    <a:pt x="668912" y="2261325"/>
                  </a:moveTo>
                  <a:lnTo>
                    <a:pt x="545327" y="2189955"/>
                  </a:lnTo>
                  <a:lnTo>
                    <a:pt x="668912" y="2118621"/>
                  </a:lnTo>
                  <a:lnTo>
                    <a:pt x="668912" y="2261325"/>
                  </a:lnTo>
                  <a:close/>
                  <a:moveTo>
                    <a:pt x="668912" y="2114710"/>
                  </a:moveTo>
                  <a:lnTo>
                    <a:pt x="543625" y="2187058"/>
                  </a:lnTo>
                  <a:lnTo>
                    <a:pt x="543625" y="2042362"/>
                  </a:lnTo>
                  <a:lnTo>
                    <a:pt x="548694" y="2039429"/>
                  </a:lnTo>
                  <a:lnTo>
                    <a:pt x="668912" y="2108844"/>
                  </a:lnTo>
                  <a:lnTo>
                    <a:pt x="668912" y="2114746"/>
                  </a:lnTo>
                  <a:close/>
                  <a:moveTo>
                    <a:pt x="668912" y="2104897"/>
                  </a:moveTo>
                  <a:lnTo>
                    <a:pt x="552098" y="2037474"/>
                  </a:lnTo>
                  <a:lnTo>
                    <a:pt x="668912" y="1970050"/>
                  </a:lnTo>
                  <a:lnTo>
                    <a:pt x="668912" y="2104933"/>
                  </a:lnTo>
                  <a:close/>
                  <a:moveTo>
                    <a:pt x="668912" y="1940684"/>
                  </a:moveTo>
                  <a:lnTo>
                    <a:pt x="552098" y="1873261"/>
                  </a:lnTo>
                  <a:lnTo>
                    <a:pt x="668912" y="1805801"/>
                  </a:lnTo>
                  <a:lnTo>
                    <a:pt x="668912" y="1940684"/>
                  </a:lnTo>
                  <a:close/>
                  <a:moveTo>
                    <a:pt x="668912" y="1801854"/>
                  </a:moveTo>
                  <a:lnTo>
                    <a:pt x="548694" y="1871269"/>
                  </a:lnTo>
                  <a:lnTo>
                    <a:pt x="543625" y="1868336"/>
                  </a:lnTo>
                  <a:lnTo>
                    <a:pt x="543625" y="1723640"/>
                  </a:lnTo>
                  <a:lnTo>
                    <a:pt x="668912" y="1795988"/>
                  </a:lnTo>
                  <a:lnTo>
                    <a:pt x="668912" y="1801890"/>
                  </a:lnTo>
                  <a:close/>
                  <a:moveTo>
                    <a:pt x="668912" y="1792041"/>
                  </a:moveTo>
                  <a:lnTo>
                    <a:pt x="545327" y="1720707"/>
                  </a:lnTo>
                  <a:lnTo>
                    <a:pt x="668912" y="1649373"/>
                  </a:lnTo>
                  <a:lnTo>
                    <a:pt x="668912" y="1792078"/>
                  </a:lnTo>
                  <a:close/>
                  <a:moveTo>
                    <a:pt x="668912" y="1645426"/>
                  </a:moveTo>
                  <a:lnTo>
                    <a:pt x="543625" y="1717774"/>
                  </a:lnTo>
                  <a:lnTo>
                    <a:pt x="543625" y="1567212"/>
                  </a:lnTo>
                  <a:lnTo>
                    <a:pt x="668912" y="1639560"/>
                  </a:lnTo>
                  <a:lnTo>
                    <a:pt x="668912" y="1645463"/>
                  </a:lnTo>
                  <a:close/>
                  <a:moveTo>
                    <a:pt x="668912" y="1635613"/>
                  </a:moveTo>
                  <a:lnTo>
                    <a:pt x="545327" y="1564279"/>
                  </a:lnTo>
                  <a:lnTo>
                    <a:pt x="668912" y="1492909"/>
                  </a:lnTo>
                  <a:lnTo>
                    <a:pt x="668912" y="1635613"/>
                  </a:lnTo>
                  <a:close/>
                  <a:moveTo>
                    <a:pt x="668912" y="1488998"/>
                  </a:moveTo>
                  <a:lnTo>
                    <a:pt x="543625" y="1561346"/>
                  </a:lnTo>
                  <a:lnTo>
                    <a:pt x="543625" y="1410784"/>
                  </a:lnTo>
                  <a:lnTo>
                    <a:pt x="668912" y="1483132"/>
                  </a:lnTo>
                  <a:lnTo>
                    <a:pt x="668912" y="1489035"/>
                  </a:lnTo>
                  <a:close/>
                  <a:moveTo>
                    <a:pt x="668912" y="1479185"/>
                  </a:moveTo>
                  <a:lnTo>
                    <a:pt x="545327" y="1407851"/>
                  </a:lnTo>
                  <a:lnTo>
                    <a:pt x="668912" y="1336481"/>
                  </a:lnTo>
                  <a:lnTo>
                    <a:pt x="668912" y="1479185"/>
                  </a:lnTo>
                  <a:close/>
                  <a:moveTo>
                    <a:pt x="668912" y="1332570"/>
                  </a:moveTo>
                  <a:lnTo>
                    <a:pt x="543625" y="1404918"/>
                  </a:lnTo>
                  <a:lnTo>
                    <a:pt x="543625" y="1260223"/>
                  </a:lnTo>
                  <a:lnTo>
                    <a:pt x="548694" y="1257290"/>
                  </a:lnTo>
                  <a:lnTo>
                    <a:pt x="668912" y="1326704"/>
                  </a:lnTo>
                  <a:lnTo>
                    <a:pt x="668912" y="1332607"/>
                  </a:lnTo>
                  <a:close/>
                  <a:moveTo>
                    <a:pt x="668912" y="1322757"/>
                  </a:moveTo>
                  <a:lnTo>
                    <a:pt x="552098" y="1255334"/>
                  </a:lnTo>
                  <a:lnTo>
                    <a:pt x="668912" y="1187875"/>
                  </a:lnTo>
                  <a:lnTo>
                    <a:pt x="668912" y="1322757"/>
                  </a:lnTo>
                  <a:close/>
                  <a:moveTo>
                    <a:pt x="668912" y="1158544"/>
                  </a:moveTo>
                  <a:lnTo>
                    <a:pt x="552098" y="1091085"/>
                  </a:lnTo>
                  <a:lnTo>
                    <a:pt x="668912" y="1023662"/>
                  </a:lnTo>
                  <a:lnTo>
                    <a:pt x="668912" y="1158544"/>
                  </a:lnTo>
                  <a:close/>
                  <a:moveTo>
                    <a:pt x="668912" y="1019715"/>
                  </a:moveTo>
                  <a:lnTo>
                    <a:pt x="548694" y="1089129"/>
                  </a:lnTo>
                  <a:lnTo>
                    <a:pt x="543625" y="1086196"/>
                  </a:lnTo>
                  <a:lnTo>
                    <a:pt x="543625" y="941501"/>
                  </a:lnTo>
                  <a:lnTo>
                    <a:pt x="668912" y="1013812"/>
                  </a:lnTo>
                  <a:lnTo>
                    <a:pt x="668912" y="1019715"/>
                  </a:lnTo>
                  <a:close/>
                  <a:moveTo>
                    <a:pt x="668912" y="1009902"/>
                  </a:moveTo>
                  <a:lnTo>
                    <a:pt x="545327" y="938568"/>
                  </a:lnTo>
                  <a:lnTo>
                    <a:pt x="668912" y="867197"/>
                  </a:lnTo>
                  <a:lnTo>
                    <a:pt x="668912" y="1009902"/>
                  </a:lnTo>
                  <a:close/>
                  <a:moveTo>
                    <a:pt x="668912" y="863287"/>
                  </a:moveTo>
                  <a:lnTo>
                    <a:pt x="543625" y="935635"/>
                  </a:lnTo>
                  <a:lnTo>
                    <a:pt x="543625" y="785073"/>
                  </a:lnTo>
                  <a:lnTo>
                    <a:pt x="668912" y="857421"/>
                  </a:lnTo>
                  <a:lnTo>
                    <a:pt x="668912" y="863323"/>
                  </a:lnTo>
                  <a:close/>
                  <a:moveTo>
                    <a:pt x="668912" y="853474"/>
                  </a:moveTo>
                  <a:lnTo>
                    <a:pt x="545327" y="782140"/>
                  </a:lnTo>
                  <a:lnTo>
                    <a:pt x="668912" y="710769"/>
                  </a:lnTo>
                  <a:lnTo>
                    <a:pt x="668912" y="853474"/>
                  </a:lnTo>
                  <a:close/>
                  <a:moveTo>
                    <a:pt x="668912" y="706859"/>
                  </a:moveTo>
                  <a:lnTo>
                    <a:pt x="543625" y="779207"/>
                  </a:lnTo>
                  <a:lnTo>
                    <a:pt x="543625" y="628645"/>
                  </a:lnTo>
                  <a:lnTo>
                    <a:pt x="668912" y="700993"/>
                  </a:lnTo>
                  <a:lnTo>
                    <a:pt x="668912" y="706895"/>
                  </a:lnTo>
                  <a:close/>
                  <a:moveTo>
                    <a:pt x="668912" y="697082"/>
                  </a:moveTo>
                  <a:lnTo>
                    <a:pt x="545327" y="625712"/>
                  </a:lnTo>
                  <a:lnTo>
                    <a:pt x="668912" y="554378"/>
                  </a:lnTo>
                  <a:lnTo>
                    <a:pt x="668912" y="697082"/>
                  </a:lnTo>
                  <a:close/>
                  <a:moveTo>
                    <a:pt x="668912" y="550431"/>
                  </a:moveTo>
                  <a:lnTo>
                    <a:pt x="543625" y="622779"/>
                  </a:lnTo>
                  <a:lnTo>
                    <a:pt x="543625" y="478083"/>
                  </a:lnTo>
                  <a:lnTo>
                    <a:pt x="548694" y="475150"/>
                  </a:lnTo>
                  <a:lnTo>
                    <a:pt x="668912" y="544565"/>
                  </a:lnTo>
                  <a:lnTo>
                    <a:pt x="668912" y="550467"/>
                  </a:lnTo>
                  <a:close/>
                  <a:moveTo>
                    <a:pt x="668912" y="540654"/>
                  </a:moveTo>
                  <a:lnTo>
                    <a:pt x="552098" y="473194"/>
                  </a:lnTo>
                  <a:lnTo>
                    <a:pt x="668912" y="405735"/>
                  </a:lnTo>
                  <a:lnTo>
                    <a:pt x="668912" y="540618"/>
                  </a:lnTo>
                  <a:close/>
                  <a:moveTo>
                    <a:pt x="668912" y="376405"/>
                  </a:moveTo>
                  <a:lnTo>
                    <a:pt x="552098" y="308945"/>
                  </a:lnTo>
                  <a:lnTo>
                    <a:pt x="668912" y="241486"/>
                  </a:lnTo>
                  <a:lnTo>
                    <a:pt x="668912" y="376369"/>
                  </a:lnTo>
                  <a:close/>
                  <a:moveTo>
                    <a:pt x="668912" y="237575"/>
                  </a:moveTo>
                  <a:lnTo>
                    <a:pt x="548694" y="306990"/>
                  </a:lnTo>
                  <a:lnTo>
                    <a:pt x="543625" y="304057"/>
                  </a:lnTo>
                  <a:lnTo>
                    <a:pt x="543625" y="159361"/>
                  </a:lnTo>
                  <a:lnTo>
                    <a:pt x="668912" y="231709"/>
                  </a:lnTo>
                  <a:lnTo>
                    <a:pt x="668912" y="237611"/>
                  </a:lnTo>
                  <a:close/>
                  <a:moveTo>
                    <a:pt x="668912" y="227762"/>
                  </a:moveTo>
                  <a:lnTo>
                    <a:pt x="545327" y="156428"/>
                  </a:lnTo>
                  <a:lnTo>
                    <a:pt x="668912" y="85058"/>
                  </a:lnTo>
                  <a:lnTo>
                    <a:pt x="668912" y="227762"/>
                  </a:lnTo>
                  <a:close/>
                  <a:moveTo>
                    <a:pt x="668912" y="81147"/>
                  </a:moveTo>
                  <a:lnTo>
                    <a:pt x="543625" y="153495"/>
                  </a:lnTo>
                  <a:lnTo>
                    <a:pt x="543625" y="2933"/>
                  </a:lnTo>
                  <a:lnTo>
                    <a:pt x="668912" y="75281"/>
                  </a:lnTo>
                  <a:lnTo>
                    <a:pt x="668912" y="81183"/>
                  </a:lnTo>
                  <a:close/>
                  <a:moveTo>
                    <a:pt x="1894920" y="2933"/>
                  </a:moveTo>
                  <a:lnTo>
                    <a:pt x="1894920" y="153495"/>
                  </a:lnTo>
                  <a:lnTo>
                    <a:pt x="1764527" y="78214"/>
                  </a:lnTo>
                  <a:lnTo>
                    <a:pt x="1894920" y="2933"/>
                  </a:lnTo>
                  <a:close/>
                  <a:moveTo>
                    <a:pt x="1623995" y="3444348"/>
                  </a:moveTo>
                  <a:lnTo>
                    <a:pt x="1623995" y="3594909"/>
                  </a:lnTo>
                  <a:lnTo>
                    <a:pt x="1493602" y="3519628"/>
                  </a:lnTo>
                  <a:lnTo>
                    <a:pt x="1623995" y="3444348"/>
                  </a:lnTo>
                  <a:close/>
                  <a:moveTo>
                    <a:pt x="1491900" y="3516695"/>
                  </a:moveTo>
                  <a:lnTo>
                    <a:pt x="1491900" y="3366134"/>
                  </a:lnTo>
                  <a:lnTo>
                    <a:pt x="1622293" y="3441415"/>
                  </a:lnTo>
                  <a:lnTo>
                    <a:pt x="1491900" y="3516732"/>
                  </a:lnTo>
                  <a:close/>
                  <a:moveTo>
                    <a:pt x="1493602" y="3363200"/>
                  </a:moveTo>
                  <a:lnTo>
                    <a:pt x="1618889" y="3290889"/>
                  </a:lnTo>
                  <a:lnTo>
                    <a:pt x="1623959" y="3293822"/>
                  </a:lnTo>
                  <a:lnTo>
                    <a:pt x="1623959" y="3438482"/>
                  </a:lnTo>
                  <a:lnTo>
                    <a:pt x="1493565" y="3363200"/>
                  </a:lnTo>
                  <a:close/>
                  <a:moveTo>
                    <a:pt x="1759457" y="538699"/>
                  </a:moveTo>
                  <a:lnTo>
                    <a:pt x="1754388" y="541632"/>
                  </a:lnTo>
                  <a:lnTo>
                    <a:pt x="1629100" y="469284"/>
                  </a:lnTo>
                  <a:lnTo>
                    <a:pt x="1759494" y="394003"/>
                  </a:lnTo>
                  <a:lnTo>
                    <a:pt x="1759494" y="538699"/>
                  </a:lnTo>
                  <a:close/>
                  <a:moveTo>
                    <a:pt x="1762861" y="706859"/>
                  </a:moveTo>
                  <a:lnTo>
                    <a:pt x="1893254" y="782140"/>
                  </a:lnTo>
                  <a:lnTo>
                    <a:pt x="1762861" y="857421"/>
                  </a:lnTo>
                  <a:lnTo>
                    <a:pt x="1762861" y="706859"/>
                  </a:lnTo>
                  <a:close/>
                  <a:moveTo>
                    <a:pt x="1762861" y="1488998"/>
                  </a:moveTo>
                  <a:lnTo>
                    <a:pt x="1893254" y="1564279"/>
                  </a:lnTo>
                  <a:lnTo>
                    <a:pt x="1762861" y="1639560"/>
                  </a:lnTo>
                  <a:lnTo>
                    <a:pt x="1762861" y="1488998"/>
                  </a:lnTo>
                  <a:close/>
                  <a:moveTo>
                    <a:pt x="1762861" y="2271138"/>
                  </a:moveTo>
                  <a:lnTo>
                    <a:pt x="1893254" y="2346419"/>
                  </a:lnTo>
                  <a:lnTo>
                    <a:pt x="1762861" y="2421700"/>
                  </a:lnTo>
                  <a:lnTo>
                    <a:pt x="1762861" y="2271138"/>
                  </a:lnTo>
                  <a:close/>
                  <a:moveTo>
                    <a:pt x="1762861" y="3053278"/>
                  </a:moveTo>
                  <a:lnTo>
                    <a:pt x="1893254" y="3128559"/>
                  </a:lnTo>
                  <a:lnTo>
                    <a:pt x="1762861" y="3203840"/>
                  </a:lnTo>
                  <a:lnTo>
                    <a:pt x="1762861" y="3053278"/>
                  </a:lnTo>
                  <a:close/>
                  <a:moveTo>
                    <a:pt x="1623995" y="2812734"/>
                  </a:moveTo>
                  <a:lnTo>
                    <a:pt x="1493602" y="2737453"/>
                  </a:lnTo>
                  <a:lnTo>
                    <a:pt x="1623995" y="2662172"/>
                  </a:lnTo>
                  <a:lnTo>
                    <a:pt x="1623995" y="2812734"/>
                  </a:lnTo>
                  <a:close/>
                  <a:moveTo>
                    <a:pt x="1623995" y="2030594"/>
                  </a:moveTo>
                  <a:lnTo>
                    <a:pt x="1493638" y="1955313"/>
                  </a:lnTo>
                  <a:lnTo>
                    <a:pt x="1623995" y="1880032"/>
                  </a:lnTo>
                  <a:lnTo>
                    <a:pt x="1623995" y="2030558"/>
                  </a:lnTo>
                  <a:close/>
                  <a:moveTo>
                    <a:pt x="1623995" y="1248490"/>
                  </a:moveTo>
                  <a:lnTo>
                    <a:pt x="1493602" y="1173210"/>
                  </a:lnTo>
                  <a:lnTo>
                    <a:pt x="1623995" y="1097929"/>
                  </a:lnTo>
                  <a:lnTo>
                    <a:pt x="1623995" y="1248490"/>
                  </a:lnTo>
                  <a:close/>
                  <a:moveTo>
                    <a:pt x="1627399" y="779207"/>
                  </a:moveTo>
                  <a:lnTo>
                    <a:pt x="1627399" y="634511"/>
                  </a:lnTo>
                  <a:lnTo>
                    <a:pt x="1632468" y="631578"/>
                  </a:lnTo>
                  <a:lnTo>
                    <a:pt x="1757792" y="703926"/>
                  </a:lnTo>
                  <a:lnTo>
                    <a:pt x="1627399" y="779207"/>
                  </a:lnTo>
                  <a:close/>
                  <a:moveTo>
                    <a:pt x="1759457" y="706859"/>
                  </a:moveTo>
                  <a:lnTo>
                    <a:pt x="1759457" y="857421"/>
                  </a:lnTo>
                  <a:lnTo>
                    <a:pt x="1629064" y="782140"/>
                  </a:lnTo>
                  <a:lnTo>
                    <a:pt x="1759457" y="706859"/>
                  </a:lnTo>
                  <a:close/>
                  <a:moveTo>
                    <a:pt x="1627399" y="785073"/>
                  </a:moveTo>
                  <a:lnTo>
                    <a:pt x="1757792" y="860354"/>
                  </a:lnTo>
                  <a:lnTo>
                    <a:pt x="1632468" y="932701"/>
                  </a:lnTo>
                  <a:lnTo>
                    <a:pt x="1627399" y="929768"/>
                  </a:lnTo>
                  <a:lnTo>
                    <a:pt x="1627399" y="785073"/>
                  </a:lnTo>
                  <a:close/>
                  <a:moveTo>
                    <a:pt x="1750984" y="1020692"/>
                  </a:moveTo>
                  <a:lnTo>
                    <a:pt x="1627362" y="1092063"/>
                  </a:lnTo>
                  <a:lnTo>
                    <a:pt x="1627362" y="949322"/>
                  </a:lnTo>
                  <a:lnTo>
                    <a:pt x="1750984" y="1020692"/>
                  </a:lnTo>
                  <a:close/>
                  <a:moveTo>
                    <a:pt x="1757792" y="1173210"/>
                  </a:moveTo>
                  <a:lnTo>
                    <a:pt x="1627399" y="1248490"/>
                  </a:lnTo>
                  <a:lnTo>
                    <a:pt x="1627399" y="1097929"/>
                  </a:lnTo>
                  <a:lnTo>
                    <a:pt x="1757792" y="1173210"/>
                  </a:lnTo>
                  <a:close/>
                  <a:moveTo>
                    <a:pt x="1627399" y="1254357"/>
                  </a:moveTo>
                  <a:lnTo>
                    <a:pt x="1751020" y="1325727"/>
                  </a:lnTo>
                  <a:lnTo>
                    <a:pt x="1627399" y="1397097"/>
                  </a:lnTo>
                  <a:lnTo>
                    <a:pt x="1627399" y="1254357"/>
                  </a:lnTo>
                  <a:close/>
                  <a:moveTo>
                    <a:pt x="1632468" y="1413717"/>
                  </a:moveTo>
                  <a:lnTo>
                    <a:pt x="1757756" y="1486065"/>
                  </a:lnTo>
                  <a:lnTo>
                    <a:pt x="1627362" y="1561346"/>
                  </a:lnTo>
                  <a:lnTo>
                    <a:pt x="1627362" y="1416651"/>
                  </a:lnTo>
                  <a:lnTo>
                    <a:pt x="1632432" y="1413717"/>
                  </a:lnTo>
                  <a:close/>
                  <a:moveTo>
                    <a:pt x="1759457" y="1488998"/>
                  </a:moveTo>
                  <a:lnTo>
                    <a:pt x="1759457" y="1639560"/>
                  </a:lnTo>
                  <a:lnTo>
                    <a:pt x="1629064" y="1564279"/>
                  </a:lnTo>
                  <a:lnTo>
                    <a:pt x="1759457" y="1488998"/>
                  </a:lnTo>
                  <a:close/>
                  <a:moveTo>
                    <a:pt x="1627399" y="1567212"/>
                  </a:moveTo>
                  <a:lnTo>
                    <a:pt x="1757792" y="1642493"/>
                  </a:lnTo>
                  <a:lnTo>
                    <a:pt x="1632468" y="1714841"/>
                  </a:lnTo>
                  <a:lnTo>
                    <a:pt x="1627399" y="1711908"/>
                  </a:lnTo>
                  <a:lnTo>
                    <a:pt x="1627399" y="1567176"/>
                  </a:lnTo>
                  <a:close/>
                  <a:moveTo>
                    <a:pt x="1750984" y="1802832"/>
                  </a:moveTo>
                  <a:lnTo>
                    <a:pt x="1627362" y="1874202"/>
                  </a:lnTo>
                  <a:lnTo>
                    <a:pt x="1627362" y="1731462"/>
                  </a:lnTo>
                  <a:lnTo>
                    <a:pt x="1750984" y="1802832"/>
                  </a:lnTo>
                  <a:close/>
                  <a:moveTo>
                    <a:pt x="1757792" y="1955349"/>
                  </a:moveTo>
                  <a:lnTo>
                    <a:pt x="1627399" y="2030630"/>
                  </a:lnTo>
                  <a:lnTo>
                    <a:pt x="1627399" y="1880068"/>
                  </a:lnTo>
                  <a:lnTo>
                    <a:pt x="1757792" y="1955349"/>
                  </a:lnTo>
                  <a:close/>
                  <a:moveTo>
                    <a:pt x="1627399" y="2036496"/>
                  </a:moveTo>
                  <a:lnTo>
                    <a:pt x="1751020" y="2107866"/>
                  </a:lnTo>
                  <a:lnTo>
                    <a:pt x="1627399" y="2179237"/>
                  </a:lnTo>
                  <a:lnTo>
                    <a:pt x="1627399" y="2036496"/>
                  </a:lnTo>
                  <a:close/>
                  <a:moveTo>
                    <a:pt x="1632468" y="2195857"/>
                  </a:moveTo>
                  <a:lnTo>
                    <a:pt x="1757792" y="2268205"/>
                  </a:lnTo>
                  <a:lnTo>
                    <a:pt x="1627399" y="2343486"/>
                  </a:lnTo>
                  <a:lnTo>
                    <a:pt x="1627399" y="2198790"/>
                  </a:lnTo>
                  <a:lnTo>
                    <a:pt x="1632468" y="2195857"/>
                  </a:lnTo>
                  <a:close/>
                  <a:moveTo>
                    <a:pt x="1759457" y="2271138"/>
                  </a:moveTo>
                  <a:lnTo>
                    <a:pt x="1759457" y="2421664"/>
                  </a:lnTo>
                  <a:lnTo>
                    <a:pt x="1629064" y="2346383"/>
                  </a:lnTo>
                  <a:lnTo>
                    <a:pt x="1759457" y="2271138"/>
                  </a:lnTo>
                  <a:close/>
                  <a:moveTo>
                    <a:pt x="1627399" y="2349352"/>
                  </a:moveTo>
                  <a:lnTo>
                    <a:pt x="1757792" y="2424633"/>
                  </a:lnTo>
                  <a:lnTo>
                    <a:pt x="1632468" y="2496981"/>
                  </a:lnTo>
                  <a:lnTo>
                    <a:pt x="1627399" y="2494048"/>
                  </a:lnTo>
                  <a:lnTo>
                    <a:pt x="1627399" y="2349352"/>
                  </a:lnTo>
                  <a:close/>
                  <a:moveTo>
                    <a:pt x="1750984" y="2584972"/>
                  </a:moveTo>
                  <a:lnTo>
                    <a:pt x="1627362" y="2656342"/>
                  </a:lnTo>
                  <a:lnTo>
                    <a:pt x="1627362" y="2513601"/>
                  </a:lnTo>
                  <a:lnTo>
                    <a:pt x="1750984" y="2584972"/>
                  </a:lnTo>
                  <a:close/>
                  <a:moveTo>
                    <a:pt x="1757792" y="2737489"/>
                  </a:moveTo>
                  <a:lnTo>
                    <a:pt x="1627399" y="2812770"/>
                  </a:lnTo>
                  <a:lnTo>
                    <a:pt x="1627399" y="2662208"/>
                  </a:lnTo>
                  <a:lnTo>
                    <a:pt x="1757792" y="2737489"/>
                  </a:lnTo>
                  <a:close/>
                  <a:moveTo>
                    <a:pt x="1627399" y="2818636"/>
                  </a:moveTo>
                  <a:lnTo>
                    <a:pt x="1751020" y="2890006"/>
                  </a:lnTo>
                  <a:lnTo>
                    <a:pt x="1627399" y="2961376"/>
                  </a:lnTo>
                  <a:lnTo>
                    <a:pt x="1627399" y="2818636"/>
                  </a:lnTo>
                  <a:close/>
                  <a:moveTo>
                    <a:pt x="1632468" y="2977997"/>
                  </a:moveTo>
                  <a:lnTo>
                    <a:pt x="1757756" y="3050345"/>
                  </a:lnTo>
                  <a:lnTo>
                    <a:pt x="1627362" y="3125662"/>
                  </a:lnTo>
                  <a:lnTo>
                    <a:pt x="1627362" y="2980966"/>
                  </a:lnTo>
                  <a:lnTo>
                    <a:pt x="1632432" y="2978033"/>
                  </a:lnTo>
                  <a:close/>
                  <a:moveTo>
                    <a:pt x="1759457" y="3053278"/>
                  </a:moveTo>
                  <a:lnTo>
                    <a:pt x="1759457" y="3203840"/>
                  </a:lnTo>
                  <a:lnTo>
                    <a:pt x="1629064" y="3128559"/>
                  </a:lnTo>
                  <a:lnTo>
                    <a:pt x="1759457" y="3053278"/>
                  </a:lnTo>
                  <a:close/>
                  <a:moveTo>
                    <a:pt x="1627399" y="3131492"/>
                  </a:moveTo>
                  <a:lnTo>
                    <a:pt x="1757792" y="3206773"/>
                  </a:lnTo>
                  <a:lnTo>
                    <a:pt x="1632468" y="3279121"/>
                  </a:lnTo>
                  <a:lnTo>
                    <a:pt x="1627399" y="3276188"/>
                  </a:lnTo>
                  <a:lnTo>
                    <a:pt x="1627399" y="3131455"/>
                  </a:lnTo>
                  <a:close/>
                  <a:moveTo>
                    <a:pt x="1759457" y="3209706"/>
                  </a:moveTo>
                  <a:lnTo>
                    <a:pt x="1759457" y="3352482"/>
                  </a:lnTo>
                  <a:lnTo>
                    <a:pt x="1635836" y="3281112"/>
                  </a:lnTo>
                  <a:lnTo>
                    <a:pt x="1759457" y="3209706"/>
                  </a:lnTo>
                  <a:close/>
                  <a:moveTo>
                    <a:pt x="1759457" y="3047412"/>
                  </a:moveTo>
                  <a:lnTo>
                    <a:pt x="1635872" y="2976041"/>
                  </a:lnTo>
                  <a:lnTo>
                    <a:pt x="1759457" y="2904671"/>
                  </a:lnTo>
                  <a:lnTo>
                    <a:pt x="1759457" y="3047376"/>
                  </a:lnTo>
                  <a:close/>
                  <a:moveTo>
                    <a:pt x="1754388" y="2888051"/>
                  </a:moveTo>
                  <a:lnTo>
                    <a:pt x="1629064" y="2815703"/>
                  </a:lnTo>
                  <a:lnTo>
                    <a:pt x="1759457" y="2740422"/>
                  </a:lnTo>
                  <a:lnTo>
                    <a:pt x="1759457" y="2885118"/>
                  </a:lnTo>
                  <a:lnTo>
                    <a:pt x="1754388" y="2888051"/>
                  </a:lnTo>
                  <a:close/>
                  <a:moveTo>
                    <a:pt x="1759457" y="2734556"/>
                  </a:moveTo>
                  <a:lnTo>
                    <a:pt x="1629064" y="2659275"/>
                  </a:lnTo>
                  <a:lnTo>
                    <a:pt x="1754352" y="2586927"/>
                  </a:lnTo>
                  <a:lnTo>
                    <a:pt x="1759421" y="2589860"/>
                  </a:lnTo>
                  <a:lnTo>
                    <a:pt x="1759421" y="2734556"/>
                  </a:lnTo>
                  <a:close/>
                  <a:moveTo>
                    <a:pt x="1635836" y="2498936"/>
                  </a:moveTo>
                  <a:lnTo>
                    <a:pt x="1759457" y="2427566"/>
                  </a:lnTo>
                  <a:lnTo>
                    <a:pt x="1759457" y="2570307"/>
                  </a:lnTo>
                  <a:lnTo>
                    <a:pt x="1635836" y="2498936"/>
                  </a:lnTo>
                  <a:close/>
                  <a:moveTo>
                    <a:pt x="1759457" y="2265272"/>
                  </a:moveTo>
                  <a:lnTo>
                    <a:pt x="1635836" y="2193902"/>
                  </a:lnTo>
                  <a:lnTo>
                    <a:pt x="1759457" y="2122531"/>
                  </a:lnTo>
                  <a:lnTo>
                    <a:pt x="1759457" y="2265272"/>
                  </a:lnTo>
                  <a:close/>
                  <a:moveTo>
                    <a:pt x="1754388" y="2105911"/>
                  </a:moveTo>
                  <a:lnTo>
                    <a:pt x="1629100" y="2033563"/>
                  </a:lnTo>
                  <a:lnTo>
                    <a:pt x="1759494" y="1958282"/>
                  </a:lnTo>
                  <a:lnTo>
                    <a:pt x="1759494" y="2102978"/>
                  </a:lnTo>
                  <a:lnTo>
                    <a:pt x="1754424" y="2105911"/>
                  </a:lnTo>
                  <a:close/>
                  <a:moveTo>
                    <a:pt x="1759457" y="1952380"/>
                  </a:moveTo>
                  <a:lnTo>
                    <a:pt x="1629064" y="1877099"/>
                  </a:lnTo>
                  <a:lnTo>
                    <a:pt x="1754352" y="1804751"/>
                  </a:lnTo>
                  <a:lnTo>
                    <a:pt x="1759421" y="1807684"/>
                  </a:lnTo>
                  <a:lnTo>
                    <a:pt x="1759421" y="1952344"/>
                  </a:lnTo>
                  <a:close/>
                  <a:moveTo>
                    <a:pt x="1635836" y="1716797"/>
                  </a:moveTo>
                  <a:lnTo>
                    <a:pt x="1759457" y="1645426"/>
                  </a:lnTo>
                  <a:lnTo>
                    <a:pt x="1759457" y="1788167"/>
                  </a:lnTo>
                  <a:lnTo>
                    <a:pt x="1635836" y="1716797"/>
                  </a:lnTo>
                  <a:close/>
                  <a:moveTo>
                    <a:pt x="1759457" y="1483132"/>
                  </a:moveTo>
                  <a:lnTo>
                    <a:pt x="1635836" y="1411762"/>
                  </a:lnTo>
                  <a:lnTo>
                    <a:pt x="1759457" y="1340392"/>
                  </a:lnTo>
                  <a:lnTo>
                    <a:pt x="1759457" y="1483132"/>
                  </a:lnTo>
                  <a:close/>
                  <a:moveTo>
                    <a:pt x="1754388" y="1323771"/>
                  </a:moveTo>
                  <a:lnTo>
                    <a:pt x="1629064" y="1251423"/>
                  </a:lnTo>
                  <a:lnTo>
                    <a:pt x="1759457" y="1176143"/>
                  </a:lnTo>
                  <a:lnTo>
                    <a:pt x="1759457" y="1320838"/>
                  </a:lnTo>
                  <a:lnTo>
                    <a:pt x="1754388" y="1323771"/>
                  </a:lnTo>
                  <a:close/>
                  <a:moveTo>
                    <a:pt x="1759457" y="1170276"/>
                  </a:moveTo>
                  <a:lnTo>
                    <a:pt x="1629064" y="1094996"/>
                  </a:lnTo>
                  <a:lnTo>
                    <a:pt x="1754352" y="1022648"/>
                  </a:lnTo>
                  <a:lnTo>
                    <a:pt x="1759421" y="1025581"/>
                  </a:lnTo>
                  <a:lnTo>
                    <a:pt x="1759421" y="1170276"/>
                  </a:lnTo>
                  <a:close/>
                  <a:moveTo>
                    <a:pt x="1635836" y="934657"/>
                  </a:moveTo>
                  <a:lnTo>
                    <a:pt x="1759457" y="863287"/>
                  </a:lnTo>
                  <a:lnTo>
                    <a:pt x="1759457" y="1006027"/>
                  </a:lnTo>
                  <a:lnTo>
                    <a:pt x="1635836" y="934657"/>
                  </a:lnTo>
                  <a:close/>
                  <a:moveTo>
                    <a:pt x="1759457" y="700993"/>
                  </a:moveTo>
                  <a:lnTo>
                    <a:pt x="1635836" y="629622"/>
                  </a:lnTo>
                  <a:lnTo>
                    <a:pt x="1759457" y="558252"/>
                  </a:lnTo>
                  <a:lnTo>
                    <a:pt x="1759457" y="700993"/>
                  </a:lnTo>
                  <a:close/>
                  <a:moveTo>
                    <a:pt x="1627399" y="466351"/>
                  </a:moveTo>
                  <a:lnTo>
                    <a:pt x="1627399" y="315789"/>
                  </a:lnTo>
                  <a:lnTo>
                    <a:pt x="1757792" y="391070"/>
                  </a:lnTo>
                  <a:lnTo>
                    <a:pt x="1627399" y="466351"/>
                  </a:lnTo>
                  <a:close/>
                  <a:moveTo>
                    <a:pt x="1750984" y="543587"/>
                  </a:moveTo>
                  <a:lnTo>
                    <a:pt x="1627362" y="614957"/>
                  </a:lnTo>
                  <a:lnTo>
                    <a:pt x="1627362" y="472217"/>
                  </a:lnTo>
                  <a:lnTo>
                    <a:pt x="1750984" y="543587"/>
                  </a:lnTo>
                  <a:close/>
                  <a:moveTo>
                    <a:pt x="1623995" y="466351"/>
                  </a:moveTo>
                  <a:lnTo>
                    <a:pt x="1493602" y="391070"/>
                  </a:lnTo>
                  <a:lnTo>
                    <a:pt x="1623995" y="315789"/>
                  </a:lnTo>
                  <a:lnTo>
                    <a:pt x="1623995" y="466351"/>
                  </a:lnTo>
                  <a:close/>
                  <a:moveTo>
                    <a:pt x="1622293" y="469284"/>
                  </a:moveTo>
                  <a:lnTo>
                    <a:pt x="1491900" y="544565"/>
                  </a:lnTo>
                  <a:lnTo>
                    <a:pt x="1491900" y="394003"/>
                  </a:lnTo>
                  <a:lnTo>
                    <a:pt x="1622293" y="469284"/>
                  </a:lnTo>
                  <a:close/>
                  <a:moveTo>
                    <a:pt x="1623995" y="472217"/>
                  </a:moveTo>
                  <a:lnTo>
                    <a:pt x="1623995" y="616913"/>
                  </a:lnTo>
                  <a:lnTo>
                    <a:pt x="1618925" y="619846"/>
                  </a:lnTo>
                  <a:lnTo>
                    <a:pt x="1493638" y="547498"/>
                  </a:lnTo>
                  <a:lnTo>
                    <a:pt x="1624031" y="472217"/>
                  </a:lnTo>
                  <a:close/>
                  <a:moveTo>
                    <a:pt x="1623995" y="636466"/>
                  </a:moveTo>
                  <a:lnTo>
                    <a:pt x="1623995" y="779207"/>
                  </a:lnTo>
                  <a:lnTo>
                    <a:pt x="1500373" y="707836"/>
                  </a:lnTo>
                  <a:lnTo>
                    <a:pt x="1623995" y="636466"/>
                  </a:lnTo>
                  <a:close/>
                  <a:moveTo>
                    <a:pt x="1623995" y="927813"/>
                  </a:moveTo>
                  <a:lnTo>
                    <a:pt x="1500373" y="856443"/>
                  </a:lnTo>
                  <a:lnTo>
                    <a:pt x="1623995" y="785073"/>
                  </a:lnTo>
                  <a:lnTo>
                    <a:pt x="1623995" y="927813"/>
                  </a:lnTo>
                  <a:close/>
                  <a:moveTo>
                    <a:pt x="1623995" y="947367"/>
                  </a:moveTo>
                  <a:lnTo>
                    <a:pt x="1623995" y="1092063"/>
                  </a:lnTo>
                  <a:lnTo>
                    <a:pt x="1493602" y="1016782"/>
                  </a:lnTo>
                  <a:lnTo>
                    <a:pt x="1618889" y="944434"/>
                  </a:lnTo>
                  <a:lnTo>
                    <a:pt x="1623959" y="947367"/>
                  </a:lnTo>
                  <a:close/>
                  <a:moveTo>
                    <a:pt x="1622293" y="1094996"/>
                  </a:moveTo>
                  <a:lnTo>
                    <a:pt x="1491900" y="1170276"/>
                  </a:lnTo>
                  <a:lnTo>
                    <a:pt x="1491900" y="1019715"/>
                  </a:lnTo>
                  <a:lnTo>
                    <a:pt x="1622293" y="1094996"/>
                  </a:lnTo>
                  <a:close/>
                  <a:moveTo>
                    <a:pt x="1622293" y="1251423"/>
                  </a:moveTo>
                  <a:lnTo>
                    <a:pt x="1491900" y="1326704"/>
                  </a:lnTo>
                  <a:lnTo>
                    <a:pt x="1491900" y="1176143"/>
                  </a:lnTo>
                  <a:lnTo>
                    <a:pt x="1622293" y="1251423"/>
                  </a:lnTo>
                  <a:close/>
                  <a:moveTo>
                    <a:pt x="1623995" y="1254357"/>
                  </a:moveTo>
                  <a:lnTo>
                    <a:pt x="1623995" y="1399052"/>
                  </a:lnTo>
                  <a:lnTo>
                    <a:pt x="1618925" y="1401985"/>
                  </a:lnTo>
                  <a:lnTo>
                    <a:pt x="1493602" y="1329637"/>
                  </a:lnTo>
                  <a:lnTo>
                    <a:pt x="1623995" y="1254357"/>
                  </a:lnTo>
                  <a:close/>
                  <a:moveTo>
                    <a:pt x="1623995" y="1418606"/>
                  </a:moveTo>
                  <a:lnTo>
                    <a:pt x="1623995" y="1561346"/>
                  </a:lnTo>
                  <a:lnTo>
                    <a:pt x="1500373" y="1489976"/>
                  </a:lnTo>
                  <a:lnTo>
                    <a:pt x="1623995" y="1418606"/>
                  </a:lnTo>
                  <a:close/>
                  <a:moveTo>
                    <a:pt x="1623995" y="1709953"/>
                  </a:moveTo>
                  <a:lnTo>
                    <a:pt x="1500373" y="1638583"/>
                  </a:lnTo>
                  <a:lnTo>
                    <a:pt x="1623995" y="1567212"/>
                  </a:lnTo>
                  <a:lnTo>
                    <a:pt x="1623995" y="1709953"/>
                  </a:lnTo>
                  <a:close/>
                  <a:moveTo>
                    <a:pt x="1623995" y="1729506"/>
                  </a:moveTo>
                  <a:lnTo>
                    <a:pt x="1623995" y="1874202"/>
                  </a:lnTo>
                  <a:lnTo>
                    <a:pt x="1493638" y="1798921"/>
                  </a:lnTo>
                  <a:lnTo>
                    <a:pt x="1618925" y="1726573"/>
                  </a:lnTo>
                  <a:lnTo>
                    <a:pt x="1623995" y="1729506"/>
                  </a:lnTo>
                  <a:close/>
                  <a:moveTo>
                    <a:pt x="1622293" y="1877135"/>
                  </a:moveTo>
                  <a:lnTo>
                    <a:pt x="1491900" y="1952416"/>
                  </a:lnTo>
                  <a:lnTo>
                    <a:pt x="1491900" y="1801854"/>
                  </a:lnTo>
                  <a:lnTo>
                    <a:pt x="1622293" y="1877135"/>
                  </a:lnTo>
                  <a:close/>
                  <a:moveTo>
                    <a:pt x="1622293" y="2033563"/>
                  </a:moveTo>
                  <a:lnTo>
                    <a:pt x="1491900" y="2108844"/>
                  </a:lnTo>
                  <a:lnTo>
                    <a:pt x="1491900" y="1958282"/>
                  </a:lnTo>
                  <a:lnTo>
                    <a:pt x="1622293" y="2033563"/>
                  </a:lnTo>
                  <a:close/>
                  <a:moveTo>
                    <a:pt x="1623995" y="2036496"/>
                  </a:moveTo>
                  <a:lnTo>
                    <a:pt x="1623995" y="2181192"/>
                  </a:lnTo>
                  <a:lnTo>
                    <a:pt x="1618925" y="2184125"/>
                  </a:lnTo>
                  <a:lnTo>
                    <a:pt x="1493638" y="2111777"/>
                  </a:lnTo>
                  <a:lnTo>
                    <a:pt x="1623995" y="2036532"/>
                  </a:lnTo>
                  <a:close/>
                  <a:moveTo>
                    <a:pt x="1623995" y="2200746"/>
                  </a:moveTo>
                  <a:lnTo>
                    <a:pt x="1623995" y="2343486"/>
                  </a:lnTo>
                  <a:lnTo>
                    <a:pt x="1500373" y="2272116"/>
                  </a:lnTo>
                  <a:lnTo>
                    <a:pt x="1623995" y="2200746"/>
                  </a:lnTo>
                  <a:close/>
                  <a:moveTo>
                    <a:pt x="1623995" y="2492092"/>
                  </a:moveTo>
                  <a:lnTo>
                    <a:pt x="1500373" y="2420722"/>
                  </a:lnTo>
                  <a:lnTo>
                    <a:pt x="1623995" y="2349352"/>
                  </a:lnTo>
                  <a:lnTo>
                    <a:pt x="1623995" y="2492092"/>
                  </a:lnTo>
                  <a:close/>
                  <a:moveTo>
                    <a:pt x="1623995" y="2511646"/>
                  </a:moveTo>
                  <a:lnTo>
                    <a:pt x="1623995" y="2656342"/>
                  </a:lnTo>
                  <a:lnTo>
                    <a:pt x="1493602" y="2581061"/>
                  </a:lnTo>
                  <a:lnTo>
                    <a:pt x="1618889" y="2508713"/>
                  </a:lnTo>
                  <a:lnTo>
                    <a:pt x="1623959" y="2511646"/>
                  </a:lnTo>
                  <a:close/>
                  <a:moveTo>
                    <a:pt x="1622293" y="2659239"/>
                  </a:moveTo>
                  <a:lnTo>
                    <a:pt x="1491900" y="2734556"/>
                  </a:lnTo>
                  <a:lnTo>
                    <a:pt x="1491900" y="2583958"/>
                  </a:lnTo>
                  <a:lnTo>
                    <a:pt x="1622293" y="2659239"/>
                  </a:lnTo>
                  <a:close/>
                  <a:moveTo>
                    <a:pt x="1622293" y="2815703"/>
                  </a:moveTo>
                  <a:lnTo>
                    <a:pt x="1491900" y="2890984"/>
                  </a:lnTo>
                  <a:lnTo>
                    <a:pt x="1491900" y="2740422"/>
                  </a:lnTo>
                  <a:lnTo>
                    <a:pt x="1622293" y="2815703"/>
                  </a:lnTo>
                  <a:close/>
                  <a:moveTo>
                    <a:pt x="1623995" y="2818636"/>
                  </a:moveTo>
                  <a:lnTo>
                    <a:pt x="1623995" y="2963332"/>
                  </a:lnTo>
                  <a:lnTo>
                    <a:pt x="1618925" y="2966265"/>
                  </a:lnTo>
                  <a:lnTo>
                    <a:pt x="1493602" y="2893917"/>
                  </a:lnTo>
                  <a:lnTo>
                    <a:pt x="1623995" y="2818636"/>
                  </a:lnTo>
                  <a:close/>
                  <a:moveTo>
                    <a:pt x="1623995" y="2982885"/>
                  </a:moveTo>
                  <a:lnTo>
                    <a:pt x="1623995" y="3125589"/>
                  </a:lnTo>
                  <a:lnTo>
                    <a:pt x="1500409" y="3054219"/>
                  </a:lnTo>
                  <a:lnTo>
                    <a:pt x="1623995" y="2982849"/>
                  </a:lnTo>
                  <a:close/>
                  <a:moveTo>
                    <a:pt x="1623995" y="3274232"/>
                  </a:moveTo>
                  <a:lnTo>
                    <a:pt x="1500373" y="3202862"/>
                  </a:lnTo>
                  <a:lnTo>
                    <a:pt x="1623995" y="3131455"/>
                  </a:lnTo>
                  <a:lnTo>
                    <a:pt x="1623995" y="3274232"/>
                  </a:lnTo>
                  <a:close/>
                  <a:moveTo>
                    <a:pt x="1750984" y="3367111"/>
                  </a:moveTo>
                  <a:lnTo>
                    <a:pt x="1627362" y="3438482"/>
                  </a:lnTo>
                  <a:lnTo>
                    <a:pt x="1627362" y="3295741"/>
                  </a:lnTo>
                  <a:lnTo>
                    <a:pt x="1750984" y="3367111"/>
                  </a:lnTo>
                  <a:close/>
                  <a:moveTo>
                    <a:pt x="1627399" y="3444348"/>
                  </a:moveTo>
                  <a:lnTo>
                    <a:pt x="1757792" y="3519628"/>
                  </a:lnTo>
                  <a:lnTo>
                    <a:pt x="1627399" y="3594909"/>
                  </a:lnTo>
                  <a:lnTo>
                    <a:pt x="1627399" y="3444348"/>
                  </a:lnTo>
                  <a:close/>
                  <a:moveTo>
                    <a:pt x="1629100" y="3441415"/>
                  </a:moveTo>
                  <a:lnTo>
                    <a:pt x="1754388" y="3369103"/>
                  </a:lnTo>
                  <a:lnTo>
                    <a:pt x="1759457" y="3372036"/>
                  </a:lnTo>
                  <a:lnTo>
                    <a:pt x="1759457" y="3516695"/>
                  </a:lnTo>
                  <a:lnTo>
                    <a:pt x="1629064" y="3441415"/>
                  </a:lnTo>
                  <a:close/>
                  <a:moveTo>
                    <a:pt x="1762861" y="3373955"/>
                  </a:moveTo>
                  <a:lnTo>
                    <a:pt x="1886483" y="3445325"/>
                  </a:lnTo>
                  <a:lnTo>
                    <a:pt x="1762861" y="3516695"/>
                  </a:lnTo>
                  <a:lnTo>
                    <a:pt x="1762861" y="3373955"/>
                  </a:lnTo>
                  <a:close/>
                  <a:moveTo>
                    <a:pt x="1762861" y="3354401"/>
                  </a:moveTo>
                  <a:lnTo>
                    <a:pt x="1762861" y="3209670"/>
                  </a:lnTo>
                  <a:lnTo>
                    <a:pt x="1893254" y="3284950"/>
                  </a:lnTo>
                  <a:lnTo>
                    <a:pt x="1767931" y="3357298"/>
                  </a:lnTo>
                  <a:lnTo>
                    <a:pt x="1762861" y="3354365"/>
                  </a:lnTo>
                  <a:close/>
                  <a:moveTo>
                    <a:pt x="1764563" y="3206773"/>
                  </a:moveTo>
                  <a:lnTo>
                    <a:pt x="1894956" y="3131492"/>
                  </a:lnTo>
                  <a:lnTo>
                    <a:pt x="1894956" y="3282017"/>
                  </a:lnTo>
                  <a:lnTo>
                    <a:pt x="1764563" y="3206737"/>
                  </a:lnTo>
                  <a:close/>
                  <a:moveTo>
                    <a:pt x="1764563" y="3050309"/>
                  </a:moveTo>
                  <a:lnTo>
                    <a:pt x="1894956" y="2975064"/>
                  </a:lnTo>
                  <a:lnTo>
                    <a:pt x="1894956" y="3125589"/>
                  </a:lnTo>
                  <a:lnTo>
                    <a:pt x="1764563" y="3050309"/>
                  </a:lnTo>
                  <a:close/>
                  <a:moveTo>
                    <a:pt x="1762861" y="3047412"/>
                  </a:moveTo>
                  <a:lnTo>
                    <a:pt x="1762861" y="2902716"/>
                  </a:lnTo>
                  <a:lnTo>
                    <a:pt x="1767967" y="2899783"/>
                  </a:lnTo>
                  <a:lnTo>
                    <a:pt x="1893254" y="2972131"/>
                  </a:lnTo>
                  <a:lnTo>
                    <a:pt x="1762861" y="3047448"/>
                  </a:lnTo>
                  <a:close/>
                  <a:moveTo>
                    <a:pt x="1762861" y="2883162"/>
                  </a:moveTo>
                  <a:lnTo>
                    <a:pt x="1762861" y="2740422"/>
                  </a:lnTo>
                  <a:lnTo>
                    <a:pt x="1886483" y="2811792"/>
                  </a:lnTo>
                  <a:lnTo>
                    <a:pt x="1762861" y="2883162"/>
                  </a:lnTo>
                  <a:close/>
                  <a:moveTo>
                    <a:pt x="1762861" y="2591815"/>
                  </a:moveTo>
                  <a:lnTo>
                    <a:pt x="1886483" y="2663185"/>
                  </a:lnTo>
                  <a:lnTo>
                    <a:pt x="1762861" y="2734556"/>
                  </a:lnTo>
                  <a:lnTo>
                    <a:pt x="1762861" y="2591815"/>
                  </a:lnTo>
                  <a:close/>
                  <a:moveTo>
                    <a:pt x="1762861" y="2572262"/>
                  </a:moveTo>
                  <a:lnTo>
                    <a:pt x="1762861" y="2427566"/>
                  </a:lnTo>
                  <a:lnTo>
                    <a:pt x="1893254" y="2502847"/>
                  </a:lnTo>
                  <a:lnTo>
                    <a:pt x="1767931" y="2575195"/>
                  </a:lnTo>
                  <a:lnTo>
                    <a:pt x="1762861" y="2572262"/>
                  </a:lnTo>
                  <a:close/>
                  <a:moveTo>
                    <a:pt x="1764563" y="2424633"/>
                  </a:moveTo>
                  <a:lnTo>
                    <a:pt x="1894956" y="2349352"/>
                  </a:lnTo>
                  <a:lnTo>
                    <a:pt x="1894956" y="2499878"/>
                  </a:lnTo>
                  <a:lnTo>
                    <a:pt x="1764563" y="2424597"/>
                  </a:lnTo>
                  <a:close/>
                  <a:moveTo>
                    <a:pt x="1764563" y="2268205"/>
                  </a:moveTo>
                  <a:lnTo>
                    <a:pt x="1894956" y="2192960"/>
                  </a:lnTo>
                  <a:lnTo>
                    <a:pt x="1894956" y="2343486"/>
                  </a:lnTo>
                  <a:lnTo>
                    <a:pt x="1764563" y="2268205"/>
                  </a:lnTo>
                  <a:close/>
                  <a:moveTo>
                    <a:pt x="1762861" y="2265272"/>
                  </a:moveTo>
                  <a:lnTo>
                    <a:pt x="1762861" y="2120576"/>
                  </a:lnTo>
                  <a:lnTo>
                    <a:pt x="1767931" y="2117643"/>
                  </a:lnTo>
                  <a:lnTo>
                    <a:pt x="1893254" y="2189991"/>
                  </a:lnTo>
                  <a:lnTo>
                    <a:pt x="1762861" y="2265308"/>
                  </a:lnTo>
                  <a:close/>
                  <a:moveTo>
                    <a:pt x="1762861" y="2101023"/>
                  </a:moveTo>
                  <a:lnTo>
                    <a:pt x="1762861" y="1958282"/>
                  </a:lnTo>
                  <a:lnTo>
                    <a:pt x="1886483" y="2029652"/>
                  </a:lnTo>
                  <a:lnTo>
                    <a:pt x="1762861" y="2101023"/>
                  </a:lnTo>
                  <a:close/>
                  <a:moveTo>
                    <a:pt x="1762861" y="1809676"/>
                  </a:moveTo>
                  <a:lnTo>
                    <a:pt x="1886483" y="1881046"/>
                  </a:lnTo>
                  <a:lnTo>
                    <a:pt x="1762861" y="1952416"/>
                  </a:lnTo>
                  <a:lnTo>
                    <a:pt x="1762861" y="1809676"/>
                  </a:lnTo>
                  <a:close/>
                  <a:moveTo>
                    <a:pt x="1762861" y="1790122"/>
                  </a:moveTo>
                  <a:lnTo>
                    <a:pt x="1762861" y="1645390"/>
                  </a:lnTo>
                  <a:lnTo>
                    <a:pt x="1893254" y="1720671"/>
                  </a:lnTo>
                  <a:lnTo>
                    <a:pt x="1767931" y="1793019"/>
                  </a:lnTo>
                  <a:lnTo>
                    <a:pt x="1762861" y="1790086"/>
                  </a:lnTo>
                  <a:close/>
                  <a:moveTo>
                    <a:pt x="1764563" y="1642493"/>
                  </a:moveTo>
                  <a:lnTo>
                    <a:pt x="1894956" y="1567212"/>
                  </a:lnTo>
                  <a:lnTo>
                    <a:pt x="1894956" y="1717774"/>
                  </a:lnTo>
                  <a:lnTo>
                    <a:pt x="1764563" y="1642493"/>
                  </a:lnTo>
                  <a:close/>
                  <a:moveTo>
                    <a:pt x="1764563" y="1486065"/>
                  </a:moveTo>
                  <a:lnTo>
                    <a:pt x="1894956" y="1410784"/>
                  </a:lnTo>
                  <a:lnTo>
                    <a:pt x="1894956" y="1561346"/>
                  </a:lnTo>
                  <a:lnTo>
                    <a:pt x="1764563" y="1486065"/>
                  </a:lnTo>
                  <a:close/>
                  <a:moveTo>
                    <a:pt x="1762861" y="1483132"/>
                  </a:moveTo>
                  <a:lnTo>
                    <a:pt x="1762861" y="1338437"/>
                  </a:lnTo>
                  <a:lnTo>
                    <a:pt x="1767967" y="1335504"/>
                  </a:lnTo>
                  <a:lnTo>
                    <a:pt x="1893254" y="1407851"/>
                  </a:lnTo>
                  <a:lnTo>
                    <a:pt x="1762861" y="1483132"/>
                  </a:lnTo>
                  <a:close/>
                  <a:moveTo>
                    <a:pt x="1762861" y="1318883"/>
                  </a:moveTo>
                  <a:lnTo>
                    <a:pt x="1762861" y="1176143"/>
                  </a:lnTo>
                  <a:lnTo>
                    <a:pt x="1886483" y="1247513"/>
                  </a:lnTo>
                  <a:lnTo>
                    <a:pt x="1762861" y="1318883"/>
                  </a:lnTo>
                  <a:close/>
                  <a:moveTo>
                    <a:pt x="1762861" y="1027536"/>
                  </a:moveTo>
                  <a:lnTo>
                    <a:pt x="1886483" y="1098906"/>
                  </a:lnTo>
                  <a:lnTo>
                    <a:pt x="1762861" y="1170276"/>
                  </a:lnTo>
                  <a:lnTo>
                    <a:pt x="1762861" y="1027536"/>
                  </a:lnTo>
                  <a:close/>
                  <a:moveTo>
                    <a:pt x="1762861" y="1007982"/>
                  </a:moveTo>
                  <a:lnTo>
                    <a:pt x="1762861" y="863287"/>
                  </a:lnTo>
                  <a:lnTo>
                    <a:pt x="1893254" y="938568"/>
                  </a:lnTo>
                  <a:lnTo>
                    <a:pt x="1767931" y="1010915"/>
                  </a:lnTo>
                  <a:lnTo>
                    <a:pt x="1762861" y="1007982"/>
                  </a:lnTo>
                  <a:close/>
                  <a:moveTo>
                    <a:pt x="1764563" y="860354"/>
                  </a:moveTo>
                  <a:lnTo>
                    <a:pt x="1894956" y="785073"/>
                  </a:lnTo>
                  <a:lnTo>
                    <a:pt x="1894956" y="935635"/>
                  </a:lnTo>
                  <a:lnTo>
                    <a:pt x="1764563" y="860354"/>
                  </a:lnTo>
                  <a:close/>
                  <a:moveTo>
                    <a:pt x="1764563" y="703926"/>
                  </a:moveTo>
                  <a:lnTo>
                    <a:pt x="1894956" y="628645"/>
                  </a:lnTo>
                  <a:lnTo>
                    <a:pt x="1894956" y="779207"/>
                  </a:lnTo>
                  <a:lnTo>
                    <a:pt x="1764563" y="703926"/>
                  </a:lnTo>
                  <a:close/>
                  <a:moveTo>
                    <a:pt x="1762861" y="700993"/>
                  </a:moveTo>
                  <a:lnTo>
                    <a:pt x="1762861" y="556297"/>
                  </a:lnTo>
                  <a:lnTo>
                    <a:pt x="1767931" y="553364"/>
                  </a:lnTo>
                  <a:lnTo>
                    <a:pt x="1893254" y="625712"/>
                  </a:lnTo>
                  <a:lnTo>
                    <a:pt x="1762861" y="700993"/>
                  </a:lnTo>
                  <a:close/>
                  <a:moveTo>
                    <a:pt x="1762861" y="536743"/>
                  </a:moveTo>
                  <a:lnTo>
                    <a:pt x="1762861" y="394003"/>
                  </a:lnTo>
                  <a:lnTo>
                    <a:pt x="1886483" y="465373"/>
                  </a:lnTo>
                  <a:lnTo>
                    <a:pt x="1762861" y="536743"/>
                  </a:lnTo>
                  <a:close/>
                  <a:moveTo>
                    <a:pt x="1762861" y="245396"/>
                  </a:moveTo>
                  <a:lnTo>
                    <a:pt x="1886483" y="316767"/>
                  </a:lnTo>
                  <a:lnTo>
                    <a:pt x="1762861" y="388137"/>
                  </a:lnTo>
                  <a:lnTo>
                    <a:pt x="1762861" y="245396"/>
                  </a:lnTo>
                  <a:close/>
                  <a:moveTo>
                    <a:pt x="1759457" y="388137"/>
                  </a:moveTo>
                  <a:lnTo>
                    <a:pt x="1629064" y="312856"/>
                  </a:lnTo>
                  <a:lnTo>
                    <a:pt x="1754352" y="240508"/>
                  </a:lnTo>
                  <a:lnTo>
                    <a:pt x="1759421" y="243441"/>
                  </a:lnTo>
                  <a:lnTo>
                    <a:pt x="1759421" y="388137"/>
                  </a:lnTo>
                  <a:close/>
                  <a:moveTo>
                    <a:pt x="1627399" y="309923"/>
                  </a:moveTo>
                  <a:lnTo>
                    <a:pt x="1627399" y="167182"/>
                  </a:lnTo>
                  <a:lnTo>
                    <a:pt x="1751020" y="238553"/>
                  </a:lnTo>
                  <a:lnTo>
                    <a:pt x="1627399" y="309923"/>
                  </a:lnTo>
                  <a:close/>
                  <a:moveTo>
                    <a:pt x="1623995" y="309923"/>
                  </a:moveTo>
                  <a:lnTo>
                    <a:pt x="1493602" y="234642"/>
                  </a:lnTo>
                  <a:lnTo>
                    <a:pt x="1618889" y="162294"/>
                  </a:lnTo>
                  <a:lnTo>
                    <a:pt x="1623959" y="165227"/>
                  </a:lnTo>
                  <a:lnTo>
                    <a:pt x="1623959" y="309923"/>
                  </a:lnTo>
                  <a:close/>
                  <a:moveTo>
                    <a:pt x="1622293" y="312856"/>
                  </a:moveTo>
                  <a:lnTo>
                    <a:pt x="1491900" y="388137"/>
                  </a:lnTo>
                  <a:lnTo>
                    <a:pt x="1491900" y="237575"/>
                  </a:lnTo>
                  <a:lnTo>
                    <a:pt x="1622293" y="312856"/>
                  </a:lnTo>
                  <a:close/>
                  <a:moveTo>
                    <a:pt x="1491900" y="550431"/>
                  </a:moveTo>
                  <a:lnTo>
                    <a:pt x="1615522" y="621801"/>
                  </a:lnTo>
                  <a:lnTo>
                    <a:pt x="1491900" y="693171"/>
                  </a:lnTo>
                  <a:lnTo>
                    <a:pt x="1491900" y="550431"/>
                  </a:lnTo>
                  <a:close/>
                  <a:moveTo>
                    <a:pt x="1497005" y="709792"/>
                  </a:moveTo>
                  <a:lnTo>
                    <a:pt x="1622329" y="782140"/>
                  </a:lnTo>
                  <a:lnTo>
                    <a:pt x="1497005" y="854488"/>
                  </a:lnTo>
                  <a:lnTo>
                    <a:pt x="1491936" y="851555"/>
                  </a:lnTo>
                  <a:lnTo>
                    <a:pt x="1491936" y="712725"/>
                  </a:lnTo>
                  <a:lnTo>
                    <a:pt x="1497005" y="709792"/>
                  </a:lnTo>
                  <a:close/>
                  <a:moveTo>
                    <a:pt x="1488532" y="849599"/>
                  </a:moveTo>
                  <a:lnTo>
                    <a:pt x="1371681" y="782140"/>
                  </a:lnTo>
                  <a:lnTo>
                    <a:pt x="1488532" y="714680"/>
                  </a:lnTo>
                  <a:lnTo>
                    <a:pt x="1488532" y="849599"/>
                  </a:lnTo>
                  <a:close/>
                  <a:moveTo>
                    <a:pt x="1615522" y="942478"/>
                  </a:moveTo>
                  <a:lnTo>
                    <a:pt x="1491900" y="1013848"/>
                  </a:lnTo>
                  <a:lnTo>
                    <a:pt x="1491900" y="871108"/>
                  </a:lnTo>
                  <a:lnTo>
                    <a:pt x="1615522" y="942478"/>
                  </a:lnTo>
                  <a:close/>
                  <a:moveTo>
                    <a:pt x="1491900" y="1332570"/>
                  </a:moveTo>
                  <a:lnTo>
                    <a:pt x="1615522" y="1403941"/>
                  </a:lnTo>
                  <a:lnTo>
                    <a:pt x="1491900" y="1475311"/>
                  </a:lnTo>
                  <a:lnTo>
                    <a:pt x="1491900" y="1332570"/>
                  </a:lnTo>
                  <a:close/>
                  <a:moveTo>
                    <a:pt x="1497005" y="1491931"/>
                  </a:moveTo>
                  <a:lnTo>
                    <a:pt x="1622329" y="1564279"/>
                  </a:lnTo>
                  <a:lnTo>
                    <a:pt x="1497005" y="1636627"/>
                  </a:lnTo>
                  <a:lnTo>
                    <a:pt x="1491936" y="1633694"/>
                  </a:lnTo>
                  <a:lnTo>
                    <a:pt x="1491936" y="1494864"/>
                  </a:lnTo>
                  <a:lnTo>
                    <a:pt x="1497005" y="1491931"/>
                  </a:lnTo>
                  <a:close/>
                  <a:moveTo>
                    <a:pt x="1488532" y="1631739"/>
                  </a:moveTo>
                  <a:lnTo>
                    <a:pt x="1371681" y="1564279"/>
                  </a:lnTo>
                  <a:lnTo>
                    <a:pt x="1488532" y="1496820"/>
                  </a:lnTo>
                  <a:lnTo>
                    <a:pt x="1488532" y="1631739"/>
                  </a:lnTo>
                  <a:close/>
                  <a:moveTo>
                    <a:pt x="1615522" y="1724618"/>
                  </a:moveTo>
                  <a:lnTo>
                    <a:pt x="1491936" y="1795988"/>
                  </a:lnTo>
                  <a:lnTo>
                    <a:pt x="1491936" y="1653248"/>
                  </a:lnTo>
                  <a:lnTo>
                    <a:pt x="1615522" y="1724618"/>
                  </a:lnTo>
                  <a:close/>
                  <a:moveTo>
                    <a:pt x="1491900" y="2114710"/>
                  </a:moveTo>
                  <a:lnTo>
                    <a:pt x="1615522" y="2186080"/>
                  </a:lnTo>
                  <a:lnTo>
                    <a:pt x="1491900" y="2257451"/>
                  </a:lnTo>
                  <a:lnTo>
                    <a:pt x="1491900" y="2114710"/>
                  </a:lnTo>
                  <a:close/>
                  <a:moveTo>
                    <a:pt x="1497005" y="2274071"/>
                  </a:moveTo>
                  <a:lnTo>
                    <a:pt x="1622329" y="2346419"/>
                  </a:lnTo>
                  <a:lnTo>
                    <a:pt x="1497005" y="2418767"/>
                  </a:lnTo>
                  <a:lnTo>
                    <a:pt x="1491936" y="2415834"/>
                  </a:lnTo>
                  <a:lnTo>
                    <a:pt x="1491936" y="2277004"/>
                  </a:lnTo>
                  <a:lnTo>
                    <a:pt x="1497005" y="2274071"/>
                  </a:lnTo>
                  <a:close/>
                  <a:moveTo>
                    <a:pt x="1488532" y="2413879"/>
                  </a:moveTo>
                  <a:lnTo>
                    <a:pt x="1371681" y="2346419"/>
                  </a:lnTo>
                  <a:lnTo>
                    <a:pt x="1488532" y="2278959"/>
                  </a:lnTo>
                  <a:lnTo>
                    <a:pt x="1488532" y="2413879"/>
                  </a:lnTo>
                  <a:close/>
                  <a:moveTo>
                    <a:pt x="1615522" y="2506758"/>
                  </a:moveTo>
                  <a:lnTo>
                    <a:pt x="1491900" y="2578128"/>
                  </a:lnTo>
                  <a:lnTo>
                    <a:pt x="1491900" y="2435387"/>
                  </a:lnTo>
                  <a:lnTo>
                    <a:pt x="1615522" y="2506758"/>
                  </a:lnTo>
                  <a:close/>
                  <a:moveTo>
                    <a:pt x="1491900" y="2896850"/>
                  </a:moveTo>
                  <a:lnTo>
                    <a:pt x="1615522" y="2968220"/>
                  </a:lnTo>
                  <a:lnTo>
                    <a:pt x="1491900" y="3039590"/>
                  </a:lnTo>
                  <a:lnTo>
                    <a:pt x="1491900" y="2896850"/>
                  </a:lnTo>
                  <a:close/>
                  <a:moveTo>
                    <a:pt x="1497005" y="3056211"/>
                  </a:moveTo>
                  <a:lnTo>
                    <a:pt x="1622293" y="3128559"/>
                  </a:lnTo>
                  <a:lnTo>
                    <a:pt x="1496969" y="3200906"/>
                  </a:lnTo>
                  <a:lnTo>
                    <a:pt x="1491900" y="3198010"/>
                  </a:lnTo>
                  <a:lnTo>
                    <a:pt x="1491900" y="3059144"/>
                  </a:lnTo>
                  <a:lnTo>
                    <a:pt x="1497005" y="3056211"/>
                  </a:lnTo>
                  <a:close/>
                  <a:moveTo>
                    <a:pt x="1488532" y="3196018"/>
                  </a:moveTo>
                  <a:lnTo>
                    <a:pt x="1371681" y="3128559"/>
                  </a:lnTo>
                  <a:lnTo>
                    <a:pt x="1488532" y="3061063"/>
                  </a:lnTo>
                  <a:lnTo>
                    <a:pt x="1488532" y="3196018"/>
                  </a:lnTo>
                  <a:close/>
                  <a:moveTo>
                    <a:pt x="1615522" y="3288897"/>
                  </a:moveTo>
                  <a:lnTo>
                    <a:pt x="1491936" y="3360267"/>
                  </a:lnTo>
                  <a:lnTo>
                    <a:pt x="1491936" y="3217527"/>
                  </a:lnTo>
                  <a:lnTo>
                    <a:pt x="1615522" y="3288861"/>
                  </a:lnTo>
                  <a:close/>
                  <a:moveTo>
                    <a:pt x="1491900" y="3522561"/>
                  </a:moveTo>
                  <a:lnTo>
                    <a:pt x="1622293" y="3597842"/>
                  </a:lnTo>
                  <a:lnTo>
                    <a:pt x="1491900" y="3673123"/>
                  </a:lnTo>
                  <a:lnTo>
                    <a:pt x="1491900" y="3522561"/>
                  </a:lnTo>
                  <a:close/>
                  <a:moveTo>
                    <a:pt x="1623995" y="3600775"/>
                  </a:moveTo>
                  <a:lnTo>
                    <a:pt x="1623995" y="3745471"/>
                  </a:lnTo>
                  <a:lnTo>
                    <a:pt x="1618925" y="3748405"/>
                  </a:lnTo>
                  <a:lnTo>
                    <a:pt x="1493602" y="3676056"/>
                  </a:lnTo>
                  <a:lnTo>
                    <a:pt x="1623995" y="3600775"/>
                  </a:lnTo>
                  <a:close/>
                  <a:moveTo>
                    <a:pt x="1627399" y="3600775"/>
                  </a:moveTo>
                  <a:lnTo>
                    <a:pt x="1751020" y="3672146"/>
                  </a:lnTo>
                  <a:lnTo>
                    <a:pt x="1627399" y="3743516"/>
                  </a:lnTo>
                  <a:lnTo>
                    <a:pt x="1627399" y="3600775"/>
                  </a:lnTo>
                  <a:close/>
                  <a:moveTo>
                    <a:pt x="1629100" y="3597842"/>
                  </a:moveTo>
                  <a:lnTo>
                    <a:pt x="1759494" y="3522561"/>
                  </a:lnTo>
                  <a:lnTo>
                    <a:pt x="1759494" y="3667257"/>
                  </a:lnTo>
                  <a:lnTo>
                    <a:pt x="1754424" y="3670190"/>
                  </a:lnTo>
                  <a:lnTo>
                    <a:pt x="1629100" y="3597842"/>
                  </a:lnTo>
                  <a:close/>
                  <a:moveTo>
                    <a:pt x="1762861" y="3522561"/>
                  </a:moveTo>
                  <a:lnTo>
                    <a:pt x="1886483" y="3593932"/>
                  </a:lnTo>
                  <a:lnTo>
                    <a:pt x="1762861" y="3665302"/>
                  </a:lnTo>
                  <a:lnTo>
                    <a:pt x="1762861" y="3522561"/>
                  </a:lnTo>
                  <a:close/>
                  <a:moveTo>
                    <a:pt x="1764563" y="3519628"/>
                  </a:moveTo>
                  <a:lnTo>
                    <a:pt x="1889851" y="3447317"/>
                  </a:lnTo>
                  <a:lnTo>
                    <a:pt x="1894920" y="3450250"/>
                  </a:lnTo>
                  <a:lnTo>
                    <a:pt x="1894920" y="3589080"/>
                  </a:lnTo>
                  <a:lnTo>
                    <a:pt x="1889851" y="3592013"/>
                  </a:lnTo>
                  <a:lnTo>
                    <a:pt x="1764527" y="3519665"/>
                  </a:lnTo>
                  <a:close/>
                  <a:moveTo>
                    <a:pt x="1898324" y="3452169"/>
                  </a:moveTo>
                  <a:lnTo>
                    <a:pt x="2015174" y="3519628"/>
                  </a:lnTo>
                  <a:lnTo>
                    <a:pt x="1898324" y="3587088"/>
                  </a:lnTo>
                  <a:lnTo>
                    <a:pt x="1898324" y="3452169"/>
                  </a:lnTo>
                  <a:close/>
                  <a:moveTo>
                    <a:pt x="1771298" y="3359290"/>
                  </a:moveTo>
                  <a:lnTo>
                    <a:pt x="1894920" y="3287920"/>
                  </a:lnTo>
                  <a:lnTo>
                    <a:pt x="1894920" y="3430660"/>
                  </a:lnTo>
                  <a:lnTo>
                    <a:pt x="1771298" y="3359290"/>
                  </a:lnTo>
                  <a:close/>
                  <a:moveTo>
                    <a:pt x="1894920" y="2969161"/>
                  </a:moveTo>
                  <a:lnTo>
                    <a:pt x="1771334" y="2897791"/>
                  </a:lnTo>
                  <a:lnTo>
                    <a:pt x="1894920" y="2826457"/>
                  </a:lnTo>
                  <a:lnTo>
                    <a:pt x="1894920" y="2969161"/>
                  </a:lnTo>
                  <a:close/>
                  <a:moveTo>
                    <a:pt x="1889851" y="2809837"/>
                  </a:moveTo>
                  <a:lnTo>
                    <a:pt x="1764527" y="2737489"/>
                  </a:lnTo>
                  <a:lnTo>
                    <a:pt x="1889814" y="2665141"/>
                  </a:lnTo>
                  <a:lnTo>
                    <a:pt x="1894884" y="2668074"/>
                  </a:lnTo>
                  <a:lnTo>
                    <a:pt x="1894884" y="2806904"/>
                  </a:lnTo>
                  <a:lnTo>
                    <a:pt x="1889814" y="2809837"/>
                  </a:lnTo>
                  <a:close/>
                  <a:moveTo>
                    <a:pt x="1898324" y="2670029"/>
                  </a:moveTo>
                  <a:lnTo>
                    <a:pt x="2015174" y="2737525"/>
                  </a:lnTo>
                  <a:lnTo>
                    <a:pt x="1898324" y="2804985"/>
                  </a:lnTo>
                  <a:lnTo>
                    <a:pt x="1898324" y="2670066"/>
                  </a:lnTo>
                  <a:close/>
                  <a:moveTo>
                    <a:pt x="1771334" y="2577150"/>
                  </a:moveTo>
                  <a:lnTo>
                    <a:pt x="1894956" y="2505780"/>
                  </a:lnTo>
                  <a:lnTo>
                    <a:pt x="1894956" y="2648520"/>
                  </a:lnTo>
                  <a:lnTo>
                    <a:pt x="1771334" y="2577150"/>
                  </a:lnTo>
                  <a:close/>
                  <a:moveTo>
                    <a:pt x="1894920" y="2187022"/>
                  </a:moveTo>
                  <a:lnTo>
                    <a:pt x="1771298" y="2115688"/>
                  </a:lnTo>
                  <a:lnTo>
                    <a:pt x="1894920" y="2044318"/>
                  </a:lnTo>
                  <a:lnTo>
                    <a:pt x="1894920" y="2187058"/>
                  </a:lnTo>
                  <a:close/>
                  <a:moveTo>
                    <a:pt x="1889851" y="2027697"/>
                  </a:moveTo>
                  <a:lnTo>
                    <a:pt x="1764563" y="1955349"/>
                  </a:lnTo>
                  <a:lnTo>
                    <a:pt x="1889851" y="1883001"/>
                  </a:lnTo>
                  <a:lnTo>
                    <a:pt x="1894920" y="1885934"/>
                  </a:lnTo>
                  <a:lnTo>
                    <a:pt x="1894920" y="2024764"/>
                  </a:lnTo>
                  <a:lnTo>
                    <a:pt x="1889851" y="2027697"/>
                  </a:lnTo>
                  <a:close/>
                  <a:moveTo>
                    <a:pt x="1898324" y="1887890"/>
                  </a:moveTo>
                  <a:lnTo>
                    <a:pt x="2015174" y="1955349"/>
                  </a:lnTo>
                  <a:lnTo>
                    <a:pt x="1898324" y="2022809"/>
                  </a:lnTo>
                  <a:lnTo>
                    <a:pt x="1898324" y="1887890"/>
                  </a:lnTo>
                  <a:close/>
                  <a:moveTo>
                    <a:pt x="1771298" y="1795011"/>
                  </a:moveTo>
                  <a:lnTo>
                    <a:pt x="1894920" y="1723640"/>
                  </a:lnTo>
                  <a:lnTo>
                    <a:pt x="1894920" y="1866381"/>
                  </a:lnTo>
                  <a:lnTo>
                    <a:pt x="1771298" y="1795011"/>
                  </a:lnTo>
                  <a:close/>
                  <a:moveTo>
                    <a:pt x="1894920" y="1404918"/>
                  </a:moveTo>
                  <a:lnTo>
                    <a:pt x="1771298" y="1333548"/>
                  </a:lnTo>
                  <a:lnTo>
                    <a:pt x="1894920" y="1262178"/>
                  </a:lnTo>
                  <a:lnTo>
                    <a:pt x="1894920" y="1404918"/>
                  </a:lnTo>
                  <a:close/>
                  <a:moveTo>
                    <a:pt x="1889851" y="1245557"/>
                  </a:moveTo>
                  <a:lnTo>
                    <a:pt x="1764527" y="1173210"/>
                  </a:lnTo>
                  <a:lnTo>
                    <a:pt x="1889814" y="1100862"/>
                  </a:lnTo>
                  <a:lnTo>
                    <a:pt x="1894884" y="1103795"/>
                  </a:lnTo>
                  <a:lnTo>
                    <a:pt x="1894884" y="1242624"/>
                  </a:lnTo>
                  <a:lnTo>
                    <a:pt x="1889814" y="1245557"/>
                  </a:lnTo>
                  <a:close/>
                  <a:moveTo>
                    <a:pt x="1898324" y="1105750"/>
                  </a:moveTo>
                  <a:lnTo>
                    <a:pt x="2015174" y="1173210"/>
                  </a:lnTo>
                  <a:lnTo>
                    <a:pt x="1898324" y="1240669"/>
                  </a:lnTo>
                  <a:lnTo>
                    <a:pt x="1898324" y="1105750"/>
                  </a:lnTo>
                  <a:close/>
                  <a:moveTo>
                    <a:pt x="1771334" y="1012871"/>
                  </a:moveTo>
                  <a:lnTo>
                    <a:pt x="1894956" y="941501"/>
                  </a:lnTo>
                  <a:lnTo>
                    <a:pt x="1894956" y="1084241"/>
                  </a:lnTo>
                  <a:lnTo>
                    <a:pt x="1771334" y="1012871"/>
                  </a:lnTo>
                  <a:close/>
                  <a:moveTo>
                    <a:pt x="1894920" y="622779"/>
                  </a:moveTo>
                  <a:lnTo>
                    <a:pt x="1771298" y="551408"/>
                  </a:lnTo>
                  <a:lnTo>
                    <a:pt x="1894920" y="480038"/>
                  </a:lnTo>
                  <a:lnTo>
                    <a:pt x="1894920" y="622779"/>
                  </a:lnTo>
                  <a:close/>
                  <a:moveTo>
                    <a:pt x="1889851" y="463418"/>
                  </a:moveTo>
                  <a:lnTo>
                    <a:pt x="1764563" y="391070"/>
                  </a:lnTo>
                  <a:lnTo>
                    <a:pt x="1889851" y="318722"/>
                  </a:lnTo>
                  <a:lnTo>
                    <a:pt x="1894920" y="321655"/>
                  </a:lnTo>
                  <a:lnTo>
                    <a:pt x="1894920" y="460485"/>
                  </a:lnTo>
                  <a:lnTo>
                    <a:pt x="1889851" y="463418"/>
                  </a:lnTo>
                  <a:close/>
                  <a:moveTo>
                    <a:pt x="1898324" y="323610"/>
                  </a:moveTo>
                  <a:lnTo>
                    <a:pt x="2015174" y="391070"/>
                  </a:lnTo>
                  <a:lnTo>
                    <a:pt x="1898324" y="458529"/>
                  </a:lnTo>
                  <a:lnTo>
                    <a:pt x="1898324" y="323610"/>
                  </a:lnTo>
                  <a:close/>
                  <a:moveTo>
                    <a:pt x="1771334" y="230731"/>
                  </a:moveTo>
                  <a:lnTo>
                    <a:pt x="1894956" y="159361"/>
                  </a:lnTo>
                  <a:lnTo>
                    <a:pt x="1894956" y="302101"/>
                  </a:lnTo>
                  <a:lnTo>
                    <a:pt x="1771334" y="230731"/>
                  </a:lnTo>
                  <a:close/>
                  <a:moveTo>
                    <a:pt x="1762861" y="81147"/>
                  </a:moveTo>
                  <a:lnTo>
                    <a:pt x="1893254" y="156428"/>
                  </a:lnTo>
                  <a:lnTo>
                    <a:pt x="1767931" y="228776"/>
                  </a:lnTo>
                  <a:lnTo>
                    <a:pt x="1762861" y="225843"/>
                  </a:lnTo>
                  <a:lnTo>
                    <a:pt x="1762861" y="81147"/>
                  </a:lnTo>
                  <a:close/>
                  <a:moveTo>
                    <a:pt x="1759457" y="223887"/>
                  </a:moveTo>
                  <a:lnTo>
                    <a:pt x="1635836" y="152517"/>
                  </a:lnTo>
                  <a:lnTo>
                    <a:pt x="1759457" y="81147"/>
                  </a:lnTo>
                  <a:lnTo>
                    <a:pt x="1759457" y="223887"/>
                  </a:lnTo>
                  <a:close/>
                  <a:moveTo>
                    <a:pt x="1627399" y="2933"/>
                  </a:moveTo>
                  <a:lnTo>
                    <a:pt x="1757792" y="78214"/>
                  </a:lnTo>
                  <a:lnTo>
                    <a:pt x="1632468" y="150562"/>
                  </a:lnTo>
                  <a:lnTo>
                    <a:pt x="1627399" y="147629"/>
                  </a:lnTo>
                  <a:lnTo>
                    <a:pt x="1627399" y="2933"/>
                  </a:lnTo>
                  <a:close/>
                  <a:moveTo>
                    <a:pt x="1623995" y="2933"/>
                  </a:moveTo>
                  <a:lnTo>
                    <a:pt x="1623995" y="145674"/>
                  </a:lnTo>
                  <a:lnTo>
                    <a:pt x="1500373" y="74303"/>
                  </a:lnTo>
                  <a:lnTo>
                    <a:pt x="1623995" y="2933"/>
                  </a:lnTo>
                  <a:close/>
                  <a:moveTo>
                    <a:pt x="1615522" y="160339"/>
                  </a:moveTo>
                  <a:lnTo>
                    <a:pt x="1491900" y="231709"/>
                  </a:lnTo>
                  <a:lnTo>
                    <a:pt x="1491900" y="88968"/>
                  </a:lnTo>
                  <a:lnTo>
                    <a:pt x="1615522" y="160339"/>
                  </a:lnTo>
                  <a:close/>
                  <a:moveTo>
                    <a:pt x="1363172" y="14629"/>
                  </a:moveTo>
                  <a:lnTo>
                    <a:pt x="1480059" y="82125"/>
                  </a:lnTo>
                  <a:lnTo>
                    <a:pt x="1363172" y="149620"/>
                  </a:lnTo>
                  <a:lnTo>
                    <a:pt x="1363172" y="14629"/>
                  </a:lnTo>
                  <a:close/>
                  <a:moveTo>
                    <a:pt x="1363172" y="153531"/>
                  </a:moveTo>
                  <a:lnTo>
                    <a:pt x="1483463" y="84080"/>
                  </a:lnTo>
                  <a:lnTo>
                    <a:pt x="1488532" y="87013"/>
                  </a:lnTo>
                  <a:lnTo>
                    <a:pt x="1488532" y="231709"/>
                  </a:lnTo>
                  <a:lnTo>
                    <a:pt x="1363172" y="159325"/>
                  </a:lnTo>
                  <a:lnTo>
                    <a:pt x="1363172" y="153531"/>
                  </a:lnTo>
                  <a:close/>
                  <a:moveTo>
                    <a:pt x="1363172" y="163235"/>
                  </a:moveTo>
                  <a:lnTo>
                    <a:pt x="1486830" y="234642"/>
                  </a:lnTo>
                  <a:lnTo>
                    <a:pt x="1363172" y="306048"/>
                  </a:lnTo>
                  <a:lnTo>
                    <a:pt x="1363172" y="163235"/>
                  </a:lnTo>
                  <a:close/>
                  <a:moveTo>
                    <a:pt x="1363172" y="309959"/>
                  </a:moveTo>
                  <a:lnTo>
                    <a:pt x="1488532" y="237575"/>
                  </a:lnTo>
                  <a:lnTo>
                    <a:pt x="1488532" y="388137"/>
                  </a:lnTo>
                  <a:lnTo>
                    <a:pt x="1363172" y="315753"/>
                  </a:lnTo>
                  <a:lnTo>
                    <a:pt x="1363172" y="309959"/>
                  </a:lnTo>
                  <a:close/>
                  <a:moveTo>
                    <a:pt x="1363172" y="319663"/>
                  </a:moveTo>
                  <a:lnTo>
                    <a:pt x="1486830" y="391070"/>
                  </a:lnTo>
                  <a:lnTo>
                    <a:pt x="1363172" y="462476"/>
                  </a:lnTo>
                  <a:lnTo>
                    <a:pt x="1363172" y="319663"/>
                  </a:lnTo>
                  <a:close/>
                  <a:moveTo>
                    <a:pt x="1363172" y="466387"/>
                  </a:moveTo>
                  <a:lnTo>
                    <a:pt x="1488532" y="394003"/>
                  </a:lnTo>
                  <a:lnTo>
                    <a:pt x="1488532" y="544565"/>
                  </a:lnTo>
                  <a:lnTo>
                    <a:pt x="1363172" y="472181"/>
                  </a:lnTo>
                  <a:lnTo>
                    <a:pt x="1363172" y="466387"/>
                  </a:lnTo>
                  <a:close/>
                  <a:moveTo>
                    <a:pt x="1363172" y="476091"/>
                  </a:moveTo>
                  <a:lnTo>
                    <a:pt x="1486830" y="547498"/>
                  </a:lnTo>
                  <a:lnTo>
                    <a:pt x="1363172" y="618904"/>
                  </a:lnTo>
                  <a:lnTo>
                    <a:pt x="1363172" y="476091"/>
                  </a:lnTo>
                  <a:close/>
                  <a:moveTo>
                    <a:pt x="1363172" y="622815"/>
                  </a:moveTo>
                  <a:lnTo>
                    <a:pt x="1488532" y="550431"/>
                  </a:lnTo>
                  <a:lnTo>
                    <a:pt x="1488532" y="695127"/>
                  </a:lnTo>
                  <a:lnTo>
                    <a:pt x="1483463" y="698060"/>
                  </a:lnTo>
                  <a:lnTo>
                    <a:pt x="1363172" y="628609"/>
                  </a:lnTo>
                  <a:lnTo>
                    <a:pt x="1363172" y="622815"/>
                  </a:lnTo>
                  <a:close/>
                  <a:moveTo>
                    <a:pt x="1363172" y="632519"/>
                  </a:moveTo>
                  <a:lnTo>
                    <a:pt x="1480059" y="700015"/>
                  </a:lnTo>
                  <a:lnTo>
                    <a:pt x="1363172" y="767511"/>
                  </a:lnTo>
                  <a:lnTo>
                    <a:pt x="1363172" y="632555"/>
                  </a:lnTo>
                  <a:close/>
                  <a:moveTo>
                    <a:pt x="1363172" y="796769"/>
                  </a:moveTo>
                  <a:lnTo>
                    <a:pt x="1480059" y="864264"/>
                  </a:lnTo>
                  <a:lnTo>
                    <a:pt x="1363172" y="931760"/>
                  </a:lnTo>
                  <a:lnTo>
                    <a:pt x="1363172" y="796805"/>
                  </a:lnTo>
                  <a:close/>
                  <a:moveTo>
                    <a:pt x="1363172" y="935671"/>
                  </a:moveTo>
                  <a:lnTo>
                    <a:pt x="1483426" y="866220"/>
                  </a:lnTo>
                  <a:lnTo>
                    <a:pt x="1488532" y="869153"/>
                  </a:lnTo>
                  <a:lnTo>
                    <a:pt x="1488532" y="1013848"/>
                  </a:lnTo>
                  <a:lnTo>
                    <a:pt x="1363172" y="941464"/>
                  </a:lnTo>
                  <a:lnTo>
                    <a:pt x="1363172" y="935671"/>
                  </a:lnTo>
                  <a:close/>
                  <a:moveTo>
                    <a:pt x="1363172" y="945375"/>
                  </a:moveTo>
                  <a:lnTo>
                    <a:pt x="1486830" y="1016782"/>
                  </a:lnTo>
                  <a:lnTo>
                    <a:pt x="1363172" y="1088188"/>
                  </a:lnTo>
                  <a:lnTo>
                    <a:pt x="1363172" y="945375"/>
                  </a:lnTo>
                  <a:close/>
                  <a:moveTo>
                    <a:pt x="1363172" y="1092099"/>
                  </a:moveTo>
                  <a:lnTo>
                    <a:pt x="1488532" y="1019715"/>
                  </a:lnTo>
                  <a:lnTo>
                    <a:pt x="1488532" y="1170276"/>
                  </a:lnTo>
                  <a:lnTo>
                    <a:pt x="1363172" y="1097892"/>
                  </a:lnTo>
                  <a:lnTo>
                    <a:pt x="1363172" y="1092099"/>
                  </a:lnTo>
                  <a:close/>
                  <a:moveTo>
                    <a:pt x="1363172" y="1101803"/>
                  </a:moveTo>
                  <a:lnTo>
                    <a:pt x="1486830" y="1173210"/>
                  </a:lnTo>
                  <a:lnTo>
                    <a:pt x="1363172" y="1244616"/>
                  </a:lnTo>
                  <a:lnTo>
                    <a:pt x="1363172" y="1101803"/>
                  </a:lnTo>
                  <a:close/>
                  <a:moveTo>
                    <a:pt x="1363172" y="1248527"/>
                  </a:moveTo>
                  <a:lnTo>
                    <a:pt x="1488532" y="1176143"/>
                  </a:lnTo>
                  <a:lnTo>
                    <a:pt x="1488532" y="1326704"/>
                  </a:lnTo>
                  <a:lnTo>
                    <a:pt x="1363172" y="1254320"/>
                  </a:lnTo>
                  <a:lnTo>
                    <a:pt x="1363172" y="1248527"/>
                  </a:lnTo>
                  <a:close/>
                  <a:moveTo>
                    <a:pt x="1363172" y="1258231"/>
                  </a:moveTo>
                  <a:lnTo>
                    <a:pt x="1486830" y="1329637"/>
                  </a:lnTo>
                  <a:lnTo>
                    <a:pt x="1363172" y="1401044"/>
                  </a:lnTo>
                  <a:lnTo>
                    <a:pt x="1363172" y="1258231"/>
                  </a:lnTo>
                  <a:close/>
                  <a:moveTo>
                    <a:pt x="1363172" y="1404955"/>
                  </a:moveTo>
                  <a:lnTo>
                    <a:pt x="1488532" y="1332570"/>
                  </a:lnTo>
                  <a:lnTo>
                    <a:pt x="1488532" y="1477266"/>
                  </a:lnTo>
                  <a:lnTo>
                    <a:pt x="1483463" y="1480199"/>
                  </a:lnTo>
                  <a:lnTo>
                    <a:pt x="1363172" y="1410748"/>
                  </a:lnTo>
                  <a:lnTo>
                    <a:pt x="1363172" y="1404955"/>
                  </a:lnTo>
                  <a:close/>
                  <a:moveTo>
                    <a:pt x="1363172" y="1414659"/>
                  </a:moveTo>
                  <a:lnTo>
                    <a:pt x="1480059" y="1482155"/>
                  </a:lnTo>
                  <a:lnTo>
                    <a:pt x="1363172" y="1549650"/>
                  </a:lnTo>
                  <a:lnTo>
                    <a:pt x="1363172" y="1414695"/>
                  </a:lnTo>
                  <a:close/>
                  <a:moveTo>
                    <a:pt x="1363172" y="1578944"/>
                  </a:moveTo>
                  <a:lnTo>
                    <a:pt x="1480059" y="1646404"/>
                  </a:lnTo>
                  <a:lnTo>
                    <a:pt x="1363172" y="1713900"/>
                  </a:lnTo>
                  <a:lnTo>
                    <a:pt x="1363172" y="1578944"/>
                  </a:lnTo>
                  <a:close/>
                  <a:moveTo>
                    <a:pt x="1363172" y="1717810"/>
                  </a:moveTo>
                  <a:lnTo>
                    <a:pt x="1483426" y="1648359"/>
                  </a:lnTo>
                  <a:lnTo>
                    <a:pt x="1488532" y="1651292"/>
                  </a:lnTo>
                  <a:lnTo>
                    <a:pt x="1488532" y="1795952"/>
                  </a:lnTo>
                  <a:lnTo>
                    <a:pt x="1363172" y="1723568"/>
                  </a:lnTo>
                  <a:lnTo>
                    <a:pt x="1363172" y="1717774"/>
                  </a:lnTo>
                  <a:close/>
                  <a:moveTo>
                    <a:pt x="1363172" y="1727515"/>
                  </a:moveTo>
                  <a:lnTo>
                    <a:pt x="1486830" y="1798921"/>
                  </a:lnTo>
                  <a:lnTo>
                    <a:pt x="1363172" y="1870328"/>
                  </a:lnTo>
                  <a:lnTo>
                    <a:pt x="1363172" y="1727515"/>
                  </a:lnTo>
                  <a:close/>
                  <a:moveTo>
                    <a:pt x="1363172" y="1874238"/>
                  </a:moveTo>
                  <a:lnTo>
                    <a:pt x="1488532" y="1801854"/>
                  </a:lnTo>
                  <a:lnTo>
                    <a:pt x="1488532" y="1952416"/>
                  </a:lnTo>
                  <a:lnTo>
                    <a:pt x="1363172" y="1880032"/>
                  </a:lnTo>
                  <a:lnTo>
                    <a:pt x="1363172" y="1874238"/>
                  </a:lnTo>
                  <a:close/>
                  <a:moveTo>
                    <a:pt x="1363172" y="1883943"/>
                  </a:moveTo>
                  <a:lnTo>
                    <a:pt x="1486830" y="1955349"/>
                  </a:lnTo>
                  <a:lnTo>
                    <a:pt x="1363172" y="2026755"/>
                  </a:lnTo>
                  <a:lnTo>
                    <a:pt x="1363172" y="1883979"/>
                  </a:lnTo>
                  <a:close/>
                  <a:moveTo>
                    <a:pt x="1363172" y="2030666"/>
                  </a:moveTo>
                  <a:lnTo>
                    <a:pt x="1488532" y="1958282"/>
                  </a:lnTo>
                  <a:lnTo>
                    <a:pt x="1488532" y="2108844"/>
                  </a:lnTo>
                  <a:lnTo>
                    <a:pt x="1363172" y="2036460"/>
                  </a:lnTo>
                  <a:lnTo>
                    <a:pt x="1363172" y="2030666"/>
                  </a:lnTo>
                  <a:close/>
                  <a:moveTo>
                    <a:pt x="1363172" y="2040371"/>
                  </a:moveTo>
                  <a:lnTo>
                    <a:pt x="1486830" y="2111777"/>
                  </a:lnTo>
                  <a:lnTo>
                    <a:pt x="1363172" y="2183184"/>
                  </a:lnTo>
                  <a:lnTo>
                    <a:pt x="1363172" y="2040371"/>
                  </a:lnTo>
                  <a:close/>
                  <a:moveTo>
                    <a:pt x="1363172" y="2187058"/>
                  </a:moveTo>
                  <a:lnTo>
                    <a:pt x="1488532" y="2114710"/>
                  </a:lnTo>
                  <a:lnTo>
                    <a:pt x="1488532" y="2259406"/>
                  </a:lnTo>
                  <a:lnTo>
                    <a:pt x="1483463" y="2262339"/>
                  </a:lnTo>
                  <a:lnTo>
                    <a:pt x="1363172" y="2192888"/>
                  </a:lnTo>
                  <a:lnTo>
                    <a:pt x="1363172" y="2187094"/>
                  </a:lnTo>
                  <a:close/>
                  <a:moveTo>
                    <a:pt x="1363172" y="2196799"/>
                  </a:moveTo>
                  <a:lnTo>
                    <a:pt x="1480059" y="2264294"/>
                  </a:lnTo>
                  <a:lnTo>
                    <a:pt x="1363172" y="2331790"/>
                  </a:lnTo>
                  <a:lnTo>
                    <a:pt x="1363172" y="2196835"/>
                  </a:lnTo>
                  <a:close/>
                  <a:moveTo>
                    <a:pt x="1363172" y="2361048"/>
                  </a:moveTo>
                  <a:lnTo>
                    <a:pt x="1480059" y="2428544"/>
                  </a:lnTo>
                  <a:lnTo>
                    <a:pt x="1363172" y="2496039"/>
                  </a:lnTo>
                  <a:lnTo>
                    <a:pt x="1363172" y="2361048"/>
                  </a:lnTo>
                  <a:close/>
                  <a:moveTo>
                    <a:pt x="1363172" y="2499914"/>
                  </a:moveTo>
                  <a:lnTo>
                    <a:pt x="1483463" y="2430463"/>
                  </a:lnTo>
                  <a:lnTo>
                    <a:pt x="1488532" y="2433396"/>
                  </a:lnTo>
                  <a:lnTo>
                    <a:pt x="1488532" y="2578092"/>
                  </a:lnTo>
                  <a:lnTo>
                    <a:pt x="1363172" y="2505708"/>
                  </a:lnTo>
                  <a:lnTo>
                    <a:pt x="1363172" y="2499914"/>
                  </a:lnTo>
                  <a:close/>
                  <a:moveTo>
                    <a:pt x="1363172" y="2509655"/>
                  </a:moveTo>
                  <a:lnTo>
                    <a:pt x="1486830" y="2581061"/>
                  </a:lnTo>
                  <a:lnTo>
                    <a:pt x="1363172" y="2652467"/>
                  </a:lnTo>
                  <a:lnTo>
                    <a:pt x="1363172" y="2509655"/>
                  </a:lnTo>
                  <a:close/>
                  <a:moveTo>
                    <a:pt x="1363172" y="2656342"/>
                  </a:moveTo>
                  <a:lnTo>
                    <a:pt x="1488532" y="2583958"/>
                  </a:lnTo>
                  <a:lnTo>
                    <a:pt x="1488532" y="2734520"/>
                  </a:lnTo>
                  <a:lnTo>
                    <a:pt x="1363172" y="2662135"/>
                  </a:lnTo>
                  <a:lnTo>
                    <a:pt x="1363172" y="2656342"/>
                  </a:lnTo>
                  <a:close/>
                  <a:moveTo>
                    <a:pt x="1363172" y="2666082"/>
                  </a:moveTo>
                  <a:lnTo>
                    <a:pt x="1486830" y="2737489"/>
                  </a:lnTo>
                  <a:lnTo>
                    <a:pt x="1363172" y="2808895"/>
                  </a:lnTo>
                  <a:lnTo>
                    <a:pt x="1363172" y="2666119"/>
                  </a:lnTo>
                  <a:close/>
                  <a:moveTo>
                    <a:pt x="1363172" y="2812770"/>
                  </a:moveTo>
                  <a:lnTo>
                    <a:pt x="1488532" y="2740386"/>
                  </a:lnTo>
                  <a:lnTo>
                    <a:pt x="1488532" y="2890948"/>
                  </a:lnTo>
                  <a:lnTo>
                    <a:pt x="1363172" y="2818563"/>
                  </a:lnTo>
                  <a:lnTo>
                    <a:pt x="1363172" y="2812770"/>
                  </a:lnTo>
                  <a:close/>
                  <a:moveTo>
                    <a:pt x="1363172" y="2822510"/>
                  </a:moveTo>
                  <a:lnTo>
                    <a:pt x="1486830" y="2893917"/>
                  </a:lnTo>
                  <a:lnTo>
                    <a:pt x="1363172" y="2965323"/>
                  </a:lnTo>
                  <a:lnTo>
                    <a:pt x="1363172" y="2822546"/>
                  </a:lnTo>
                  <a:close/>
                  <a:moveTo>
                    <a:pt x="1363172" y="2969234"/>
                  </a:moveTo>
                  <a:lnTo>
                    <a:pt x="1488532" y="2896850"/>
                  </a:lnTo>
                  <a:lnTo>
                    <a:pt x="1488532" y="3041546"/>
                  </a:lnTo>
                  <a:lnTo>
                    <a:pt x="1483463" y="3044479"/>
                  </a:lnTo>
                  <a:lnTo>
                    <a:pt x="1363172" y="2975027"/>
                  </a:lnTo>
                  <a:lnTo>
                    <a:pt x="1363172" y="2969234"/>
                  </a:lnTo>
                  <a:close/>
                  <a:moveTo>
                    <a:pt x="1363172" y="2978938"/>
                  </a:moveTo>
                  <a:lnTo>
                    <a:pt x="1480059" y="3046434"/>
                  </a:lnTo>
                  <a:lnTo>
                    <a:pt x="1363172" y="3113930"/>
                  </a:lnTo>
                  <a:lnTo>
                    <a:pt x="1363172" y="2978974"/>
                  </a:lnTo>
                  <a:close/>
                  <a:moveTo>
                    <a:pt x="1363172" y="3143224"/>
                  </a:moveTo>
                  <a:lnTo>
                    <a:pt x="1480059" y="3210683"/>
                  </a:lnTo>
                  <a:lnTo>
                    <a:pt x="1363172" y="3278179"/>
                  </a:lnTo>
                  <a:lnTo>
                    <a:pt x="1363172" y="3143224"/>
                  </a:lnTo>
                  <a:close/>
                  <a:moveTo>
                    <a:pt x="1363172" y="3282054"/>
                  </a:moveTo>
                  <a:lnTo>
                    <a:pt x="1483426" y="3212639"/>
                  </a:lnTo>
                  <a:lnTo>
                    <a:pt x="1488532" y="3215572"/>
                  </a:lnTo>
                  <a:lnTo>
                    <a:pt x="1488532" y="3360231"/>
                  </a:lnTo>
                  <a:lnTo>
                    <a:pt x="1363172" y="3287847"/>
                  </a:lnTo>
                  <a:lnTo>
                    <a:pt x="1363172" y="3282054"/>
                  </a:lnTo>
                  <a:close/>
                  <a:moveTo>
                    <a:pt x="1363172" y="3291794"/>
                  </a:moveTo>
                  <a:lnTo>
                    <a:pt x="1486830" y="3363164"/>
                  </a:lnTo>
                  <a:lnTo>
                    <a:pt x="1363172" y="3434571"/>
                  </a:lnTo>
                  <a:lnTo>
                    <a:pt x="1363172" y="3291758"/>
                  </a:lnTo>
                  <a:close/>
                  <a:moveTo>
                    <a:pt x="1363172" y="3438518"/>
                  </a:moveTo>
                  <a:lnTo>
                    <a:pt x="1488532" y="3366134"/>
                  </a:lnTo>
                  <a:lnTo>
                    <a:pt x="1488532" y="3516695"/>
                  </a:lnTo>
                  <a:lnTo>
                    <a:pt x="1363172" y="3444311"/>
                  </a:lnTo>
                  <a:lnTo>
                    <a:pt x="1363172" y="3438518"/>
                  </a:lnTo>
                  <a:close/>
                  <a:moveTo>
                    <a:pt x="1363172" y="3448222"/>
                  </a:moveTo>
                  <a:lnTo>
                    <a:pt x="1486830" y="3519628"/>
                  </a:lnTo>
                  <a:lnTo>
                    <a:pt x="1363172" y="3591035"/>
                  </a:lnTo>
                  <a:lnTo>
                    <a:pt x="1363172" y="3448222"/>
                  </a:lnTo>
                  <a:close/>
                  <a:moveTo>
                    <a:pt x="1363172" y="3594909"/>
                  </a:moveTo>
                  <a:lnTo>
                    <a:pt x="1488532" y="3522525"/>
                  </a:lnTo>
                  <a:lnTo>
                    <a:pt x="1488532" y="3673087"/>
                  </a:lnTo>
                  <a:lnTo>
                    <a:pt x="1363172" y="3600703"/>
                  </a:lnTo>
                  <a:lnTo>
                    <a:pt x="1363172" y="3594909"/>
                  </a:lnTo>
                  <a:close/>
                  <a:moveTo>
                    <a:pt x="1363172" y="3604650"/>
                  </a:moveTo>
                  <a:lnTo>
                    <a:pt x="1486830" y="3676056"/>
                  </a:lnTo>
                  <a:lnTo>
                    <a:pt x="1363172" y="3747463"/>
                  </a:lnTo>
                  <a:lnTo>
                    <a:pt x="1363172" y="3604650"/>
                  </a:lnTo>
                  <a:close/>
                  <a:moveTo>
                    <a:pt x="1217571" y="88968"/>
                  </a:moveTo>
                  <a:lnTo>
                    <a:pt x="1217571" y="231709"/>
                  </a:lnTo>
                  <a:lnTo>
                    <a:pt x="1093949" y="160339"/>
                  </a:lnTo>
                  <a:lnTo>
                    <a:pt x="1217571" y="88968"/>
                  </a:lnTo>
                  <a:close/>
                  <a:moveTo>
                    <a:pt x="1085476" y="1097929"/>
                  </a:moveTo>
                  <a:lnTo>
                    <a:pt x="1215869" y="1173210"/>
                  </a:lnTo>
                  <a:lnTo>
                    <a:pt x="1085476" y="1248490"/>
                  </a:lnTo>
                  <a:lnTo>
                    <a:pt x="1085476" y="1097929"/>
                  </a:lnTo>
                  <a:close/>
                  <a:moveTo>
                    <a:pt x="1085476" y="1880068"/>
                  </a:moveTo>
                  <a:lnTo>
                    <a:pt x="1215869" y="1955349"/>
                  </a:lnTo>
                  <a:lnTo>
                    <a:pt x="1085476" y="2030630"/>
                  </a:lnTo>
                  <a:lnTo>
                    <a:pt x="1085476" y="1880068"/>
                  </a:lnTo>
                  <a:close/>
                  <a:moveTo>
                    <a:pt x="1085476" y="2662208"/>
                  </a:moveTo>
                  <a:lnTo>
                    <a:pt x="1215869" y="2737489"/>
                  </a:lnTo>
                  <a:lnTo>
                    <a:pt x="1085476" y="2812770"/>
                  </a:lnTo>
                  <a:lnTo>
                    <a:pt x="1085476" y="2662208"/>
                  </a:lnTo>
                  <a:close/>
                  <a:moveTo>
                    <a:pt x="946645" y="3203840"/>
                  </a:moveTo>
                  <a:lnTo>
                    <a:pt x="816252" y="3128559"/>
                  </a:lnTo>
                  <a:lnTo>
                    <a:pt x="946645" y="3053278"/>
                  </a:lnTo>
                  <a:lnTo>
                    <a:pt x="946645" y="3203840"/>
                  </a:lnTo>
                  <a:close/>
                  <a:moveTo>
                    <a:pt x="946645" y="2421664"/>
                  </a:moveTo>
                  <a:lnTo>
                    <a:pt x="816252" y="2346383"/>
                  </a:lnTo>
                  <a:lnTo>
                    <a:pt x="946645" y="2271138"/>
                  </a:lnTo>
                  <a:lnTo>
                    <a:pt x="946645" y="2421664"/>
                  </a:lnTo>
                  <a:close/>
                  <a:moveTo>
                    <a:pt x="946645" y="1639524"/>
                  </a:moveTo>
                  <a:lnTo>
                    <a:pt x="816252" y="1564243"/>
                  </a:lnTo>
                  <a:lnTo>
                    <a:pt x="946645" y="1488962"/>
                  </a:lnTo>
                  <a:lnTo>
                    <a:pt x="946645" y="1639488"/>
                  </a:lnTo>
                  <a:close/>
                  <a:moveTo>
                    <a:pt x="946645" y="857421"/>
                  </a:moveTo>
                  <a:lnTo>
                    <a:pt x="816252" y="782140"/>
                  </a:lnTo>
                  <a:lnTo>
                    <a:pt x="946645" y="706859"/>
                  </a:lnTo>
                  <a:lnTo>
                    <a:pt x="946645" y="857421"/>
                  </a:lnTo>
                  <a:close/>
                  <a:moveTo>
                    <a:pt x="950013" y="558252"/>
                  </a:moveTo>
                  <a:lnTo>
                    <a:pt x="1073635" y="629622"/>
                  </a:lnTo>
                  <a:lnTo>
                    <a:pt x="950013" y="700993"/>
                  </a:lnTo>
                  <a:lnTo>
                    <a:pt x="950013" y="558252"/>
                  </a:lnTo>
                  <a:close/>
                  <a:moveTo>
                    <a:pt x="1080406" y="782140"/>
                  </a:moveTo>
                  <a:lnTo>
                    <a:pt x="950013" y="857421"/>
                  </a:lnTo>
                  <a:lnTo>
                    <a:pt x="950013" y="706859"/>
                  </a:lnTo>
                  <a:lnTo>
                    <a:pt x="1080406" y="782140"/>
                  </a:lnTo>
                  <a:close/>
                  <a:moveTo>
                    <a:pt x="950013" y="863287"/>
                  </a:moveTo>
                  <a:lnTo>
                    <a:pt x="1073635" y="934657"/>
                  </a:lnTo>
                  <a:lnTo>
                    <a:pt x="950013" y="1006027"/>
                  </a:lnTo>
                  <a:lnTo>
                    <a:pt x="950013" y="863287"/>
                  </a:lnTo>
                  <a:close/>
                  <a:moveTo>
                    <a:pt x="955119" y="1022648"/>
                  </a:moveTo>
                  <a:lnTo>
                    <a:pt x="1080442" y="1094996"/>
                  </a:lnTo>
                  <a:lnTo>
                    <a:pt x="950049" y="1170276"/>
                  </a:lnTo>
                  <a:lnTo>
                    <a:pt x="950049" y="1025581"/>
                  </a:lnTo>
                  <a:lnTo>
                    <a:pt x="955119" y="1022648"/>
                  </a:lnTo>
                  <a:close/>
                  <a:moveTo>
                    <a:pt x="1082108" y="1097929"/>
                  </a:moveTo>
                  <a:lnTo>
                    <a:pt x="1082108" y="1248490"/>
                  </a:lnTo>
                  <a:lnTo>
                    <a:pt x="951715" y="1173210"/>
                  </a:lnTo>
                  <a:lnTo>
                    <a:pt x="1082108" y="1097929"/>
                  </a:lnTo>
                  <a:close/>
                  <a:moveTo>
                    <a:pt x="950013" y="1176143"/>
                  </a:moveTo>
                  <a:lnTo>
                    <a:pt x="1080406" y="1251423"/>
                  </a:lnTo>
                  <a:lnTo>
                    <a:pt x="955082" y="1323771"/>
                  </a:lnTo>
                  <a:lnTo>
                    <a:pt x="950013" y="1320838"/>
                  </a:lnTo>
                  <a:lnTo>
                    <a:pt x="950013" y="1176106"/>
                  </a:lnTo>
                  <a:close/>
                  <a:moveTo>
                    <a:pt x="1073635" y="1411762"/>
                  </a:moveTo>
                  <a:lnTo>
                    <a:pt x="950013" y="1483132"/>
                  </a:lnTo>
                  <a:lnTo>
                    <a:pt x="950013" y="1340392"/>
                  </a:lnTo>
                  <a:lnTo>
                    <a:pt x="1073635" y="1411762"/>
                  </a:lnTo>
                  <a:close/>
                  <a:moveTo>
                    <a:pt x="1080406" y="1564279"/>
                  </a:moveTo>
                  <a:lnTo>
                    <a:pt x="950013" y="1639560"/>
                  </a:lnTo>
                  <a:lnTo>
                    <a:pt x="950013" y="1488998"/>
                  </a:lnTo>
                  <a:lnTo>
                    <a:pt x="1080406" y="1564279"/>
                  </a:lnTo>
                  <a:close/>
                  <a:moveTo>
                    <a:pt x="950013" y="1645426"/>
                  </a:moveTo>
                  <a:lnTo>
                    <a:pt x="1073635" y="1716797"/>
                  </a:lnTo>
                  <a:lnTo>
                    <a:pt x="950013" y="1788167"/>
                  </a:lnTo>
                  <a:lnTo>
                    <a:pt x="950013" y="1645426"/>
                  </a:lnTo>
                  <a:close/>
                  <a:moveTo>
                    <a:pt x="955119" y="1804787"/>
                  </a:moveTo>
                  <a:lnTo>
                    <a:pt x="1080442" y="1877135"/>
                  </a:lnTo>
                  <a:lnTo>
                    <a:pt x="950049" y="1952416"/>
                  </a:lnTo>
                  <a:lnTo>
                    <a:pt x="950049" y="1807720"/>
                  </a:lnTo>
                  <a:lnTo>
                    <a:pt x="955155" y="1804787"/>
                  </a:lnTo>
                  <a:close/>
                  <a:moveTo>
                    <a:pt x="1082108" y="1880068"/>
                  </a:moveTo>
                  <a:lnTo>
                    <a:pt x="1082108" y="2030594"/>
                  </a:lnTo>
                  <a:lnTo>
                    <a:pt x="951715" y="1955313"/>
                  </a:lnTo>
                  <a:lnTo>
                    <a:pt x="1082108" y="1880032"/>
                  </a:lnTo>
                  <a:close/>
                  <a:moveTo>
                    <a:pt x="950013" y="1958282"/>
                  </a:moveTo>
                  <a:lnTo>
                    <a:pt x="1080406" y="2033563"/>
                  </a:lnTo>
                  <a:lnTo>
                    <a:pt x="955082" y="2105911"/>
                  </a:lnTo>
                  <a:lnTo>
                    <a:pt x="950013" y="2102978"/>
                  </a:lnTo>
                  <a:lnTo>
                    <a:pt x="950013" y="1958282"/>
                  </a:lnTo>
                  <a:close/>
                  <a:moveTo>
                    <a:pt x="1073635" y="2193902"/>
                  </a:moveTo>
                  <a:lnTo>
                    <a:pt x="950013" y="2265272"/>
                  </a:lnTo>
                  <a:lnTo>
                    <a:pt x="950013" y="2122531"/>
                  </a:lnTo>
                  <a:lnTo>
                    <a:pt x="1073635" y="2193902"/>
                  </a:lnTo>
                  <a:close/>
                  <a:moveTo>
                    <a:pt x="1080406" y="2346419"/>
                  </a:moveTo>
                  <a:lnTo>
                    <a:pt x="950013" y="2421700"/>
                  </a:lnTo>
                  <a:lnTo>
                    <a:pt x="950013" y="2271138"/>
                  </a:lnTo>
                  <a:lnTo>
                    <a:pt x="1080406" y="2346419"/>
                  </a:lnTo>
                  <a:close/>
                  <a:moveTo>
                    <a:pt x="950013" y="2427566"/>
                  </a:moveTo>
                  <a:lnTo>
                    <a:pt x="1073635" y="2498936"/>
                  </a:lnTo>
                  <a:lnTo>
                    <a:pt x="950013" y="2570307"/>
                  </a:lnTo>
                  <a:lnTo>
                    <a:pt x="950013" y="2427566"/>
                  </a:lnTo>
                  <a:close/>
                  <a:moveTo>
                    <a:pt x="955119" y="2586927"/>
                  </a:moveTo>
                  <a:lnTo>
                    <a:pt x="1080442" y="2659275"/>
                  </a:lnTo>
                  <a:lnTo>
                    <a:pt x="950049" y="2734592"/>
                  </a:lnTo>
                  <a:lnTo>
                    <a:pt x="950049" y="2589896"/>
                  </a:lnTo>
                  <a:lnTo>
                    <a:pt x="955119" y="2586963"/>
                  </a:lnTo>
                  <a:close/>
                  <a:moveTo>
                    <a:pt x="1082108" y="2662208"/>
                  </a:moveTo>
                  <a:lnTo>
                    <a:pt x="1082108" y="2812734"/>
                  </a:lnTo>
                  <a:lnTo>
                    <a:pt x="951715" y="2737453"/>
                  </a:lnTo>
                  <a:lnTo>
                    <a:pt x="1082108" y="2662208"/>
                  </a:lnTo>
                  <a:close/>
                  <a:moveTo>
                    <a:pt x="950013" y="2740422"/>
                  </a:moveTo>
                  <a:lnTo>
                    <a:pt x="1080406" y="2815703"/>
                  </a:lnTo>
                  <a:lnTo>
                    <a:pt x="955082" y="2888051"/>
                  </a:lnTo>
                  <a:lnTo>
                    <a:pt x="950013" y="2885118"/>
                  </a:lnTo>
                  <a:lnTo>
                    <a:pt x="950013" y="2740386"/>
                  </a:lnTo>
                  <a:close/>
                  <a:moveTo>
                    <a:pt x="1073635" y="2976041"/>
                  </a:moveTo>
                  <a:lnTo>
                    <a:pt x="950013" y="3047412"/>
                  </a:lnTo>
                  <a:lnTo>
                    <a:pt x="950013" y="2904671"/>
                  </a:lnTo>
                  <a:lnTo>
                    <a:pt x="1073635" y="2976041"/>
                  </a:lnTo>
                  <a:close/>
                  <a:moveTo>
                    <a:pt x="1080406" y="3128559"/>
                  </a:moveTo>
                  <a:lnTo>
                    <a:pt x="950013" y="3203840"/>
                  </a:lnTo>
                  <a:lnTo>
                    <a:pt x="950013" y="3053278"/>
                  </a:lnTo>
                  <a:lnTo>
                    <a:pt x="1080406" y="3128559"/>
                  </a:lnTo>
                  <a:close/>
                  <a:moveTo>
                    <a:pt x="950013" y="3209706"/>
                  </a:moveTo>
                  <a:lnTo>
                    <a:pt x="1073635" y="3281076"/>
                  </a:lnTo>
                  <a:lnTo>
                    <a:pt x="950013" y="3352446"/>
                  </a:lnTo>
                  <a:lnTo>
                    <a:pt x="950013" y="3209706"/>
                  </a:lnTo>
                  <a:close/>
                  <a:moveTo>
                    <a:pt x="951715" y="3206773"/>
                  </a:moveTo>
                  <a:lnTo>
                    <a:pt x="1082108" y="3131492"/>
                  </a:lnTo>
                  <a:lnTo>
                    <a:pt x="1082108" y="3276188"/>
                  </a:lnTo>
                  <a:lnTo>
                    <a:pt x="1077038" y="3279121"/>
                  </a:lnTo>
                  <a:lnTo>
                    <a:pt x="951715" y="3206773"/>
                  </a:lnTo>
                  <a:close/>
                  <a:moveTo>
                    <a:pt x="1082108" y="3125626"/>
                  </a:moveTo>
                  <a:lnTo>
                    <a:pt x="951715" y="3050345"/>
                  </a:lnTo>
                  <a:lnTo>
                    <a:pt x="1077002" y="2978033"/>
                  </a:lnTo>
                  <a:lnTo>
                    <a:pt x="1082072" y="2980966"/>
                  </a:lnTo>
                  <a:lnTo>
                    <a:pt x="1082072" y="3125626"/>
                  </a:lnTo>
                  <a:close/>
                  <a:moveTo>
                    <a:pt x="958486" y="2890006"/>
                  </a:moveTo>
                  <a:lnTo>
                    <a:pt x="1082108" y="2818636"/>
                  </a:lnTo>
                  <a:lnTo>
                    <a:pt x="1082108" y="2961376"/>
                  </a:lnTo>
                  <a:lnTo>
                    <a:pt x="958486" y="2890006"/>
                  </a:lnTo>
                  <a:close/>
                  <a:moveTo>
                    <a:pt x="1082108" y="2656342"/>
                  </a:moveTo>
                  <a:lnTo>
                    <a:pt x="958486" y="2584972"/>
                  </a:lnTo>
                  <a:lnTo>
                    <a:pt x="1082108" y="2513601"/>
                  </a:lnTo>
                  <a:lnTo>
                    <a:pt x="1082108" y="2656342"/>
                  </a:lnTo>
                  <a:close/>
                  <a:moveTo>
                    <a:pt x="1077038" y="2496981"/>
                  </a:moveTo>
                  <a:lnTo>
                    <a:pt x="951715" y="2424633"/>
                  </a:lnTo>
                  <a:lnTo>
                    <a:pt x="1082108" y="2349352"/>
                  </a:lnTo>
                  <a:lnTo>
                    <a:pt x="1082108" y="2494048"/>
                  </a:lnTo>
                  <a:lnTo>
                    <a:pt x="1077038" y="2496981"/>
                  </a:lnTo>
                  <a:close/>
                  <a:moveTo>
                    <a:pt x="1082108" y="2343450"/>
                  </a:moveTo>
                  <a:lnTo>
                    <a:pt x="951715" y="2268169"/>
                  </a:lnTo>
                  <a:lnTo>
                    <a:pt x="1077002" y="2195821"/>
                  </a:lnTo>
                  <a:lnTo>
                    <a:pt x="1082072" y="2198754"/>
                  </a:lnTo>
                  <a:lnTo>
                    <a:pt x="1082072" y="2343450"/>
                  </a:lnTo>
                  <a:close/>
                  <a:moveTo>
                    <a:pt x="958486" y="2107866"/>
                  </a:moveTo>
                  <a:lnTo>
                    <a:pt x="1082108" y="2036496"/>
                  </a:lnTo>
                  <a:lnTo>
                    <a:pt x="1082108" y="2179237"/>
                  </a:lnTo>
                  <a:lnTo>
                    <a:pt x="958486" y="2107866"/>
                  </a:lnTo>
                  <a:close/>
                  <a:moveTo>
                    <a:pt x="1082108" y="1874202"/>
                  </a:moveTo>
                  <a:lnTo>
                    <a:pt x="958486" y="1802832"/>
                  </a:lnTo>
                  <a:lnTo>
                    <a:pt x="1082108" y="1731462"/>
                  </a:lnTo>
                  <a:lnTo>
                    <a:pt x="1082108" y="1874202"/>
                  </a:lnTo>
                  <a:close/>
                  <a:moveTo>
                    <a:pt x="1077038" y="1714841"/>
                  </a:moveTo>
                  <a:lnTo>
                    <a:pt x="951715" y="1642493"/>
                  </a:lnTo>
                  <a:lnTo>
                    <a:pt x="1082108" y="1567212"/>
                  </a:lnTo>
                  <a:lnTo>
                    <a:pt x="1082108" y="1711908"/>
                  </a:lnTo>
                  <a:lnTo>
                    <a:pt x="1077038" y="1714841"/>
                  </a:lnTo>
                  <a:close/>
                  <a:moveTo>
                    <a:pt x="1082108" y="1561310"/>
                  </a:moveTo>
                  <a:lnTo>
                    <a:pt x="951715" y="1486029"/>
                  </a:lnTo>
                  <a:lnTo>
                    <a:pt x="1077002" y="1413717"/>
                  </a:lnTo>
                  <a:lnTo>
                    <a:pt x="1082072" y="1416651"/>
                  </a:lnTo>
                  <a:lnTo>
                    <a:pt x="1082072" y="1561310"/>
                  </a:lnTo>
                  <a:close/>
                  <a:moveTo>
                    <a:pt x="958486" y="1325727"/>
                  </a:moveTo>
                  <a:lnTo>
                    <a:pt x="1082108" y="1254357"/>
                  </a:lnTo>
                  <a:lnTo>
                    <a:pt x="1082108" y="1397097"/>
                  </a:lnTo>
                  <a:lnTo>
                    <a:pt x="958486" y="1325727"/>
                  </a:lnTo>
                  <a:close/>
                  <a:moveTo>
                    <a:pt x="1082108" y="1092063"/>
                  </a:moveTo>
                  <a:lnTo>
                    <a:pt x="958486" y="1020692"/>
                  </a:lnTo>
                  <a:lnTo>
                    <a:pt x="1082108" y="949322"/>
                  </a:lnTo>
                  <a:lnTo>
                    <a:pt x="1082108" y="1092063"/>
                  </a:lnTo>
                  <a:close/>
                  <a:moveTo>
                    <a:pt x="1077038" y="932701"/>
                  </a:moveTo>
                  <a:lnTo>
                    <a:pt x="951715" y="860354"/>
                  </a:lnTo>
                  <a:lnTo>
                    <a:pt x="1082108" y="785073"/>
                  </a:lnTo>
                  <a:lnTo>
                    <a:pt x="1082108" y="929768"/>
                  </a:lnTo>
                  <a:lnTo>
                    <a:pt x="1077038" y="932701"/>
                  </a:lnTo>
                  <a:close/>
                  <a:moveTo>
                    <a:pt x="1082108" y="779207"/>
                  </a:moveTo>
                  <a:lnTo>
                    <a:pt x="951715" y="703926"/>
                  </a:lnTo>
                  <a:lnTo>
                    <a:pt x="1077002" y="631578"/>
                  </a:lnTo>
                  <a:lnTo>
                    <a:pt x="1082072" y="634511"/>
                  </a:lnTo>
                  <a:lnTo>
                    <a:pt x="1082072" y="779207"/>
                  </a:lnTo>
                  <a:close/>
                  <a:moveTo>
                    <a:pt x="958486" y="543587"/>
                  </a:moveTo>
                  <a:lnTo>
                    <a:pt x="1082108" y="472217"/>
                  </a:lnTo>
                  <a:lnTo>
                    <a:pt x="1082108" y="614957"/>
                  </a:lnTo>
                  <a:lnTo>
                    <a:pt x="958486" y="543587"/>
                  </a:lnTo>
                  <a:close/>
                  <a:moveTo>
                    <a:pt x="1082108" y="466351"/>
                  </a:moveTo>
                  <a:lnTo>
                    <a:pt x="951715" y="391070"/>
                  </a:lnTo>
                  <a:lnTo>
                    <a:pt x="1082108" y="315789"/>
                  </a:lnTo>
                  <a:lnTo>
                    <a:pt x="1082108" y="466351"/>
                  </a:lnTo>
                  <a:close/>
                  <a:moveTo>
                    <a:pt x="1080406" y="469284"/>
                  </a:moveTo>
                  <a:lnTo>
                    <a:pt x="955082" y="541632"/>
                  </a:lnTo>
                  <a:lnTo>
                    <a:pt x="950013" y="538699"/>
                  </a:lnTo>
                  <a:lnTo>
                    <a:pt x="950013" y="394003"/>
                  </a:lnTo>
                  <a:lnTo>
                    <a:pt x="1080406" y="469284"/>
                  </a:lnTo>
                  <a:close/>
                  <a:moveTo>
                    <a:pt x="946645" y="536743"/>
                  </a:moveTo>
                  <a:lnTo>
                    <a:pt x="823023" y="465373"/>
                  </a:lnTo>
                  <a:lnTo>
                    <a:pt x="946645" y="394003"/>
                  </a:lnTo>
                  <a:lnTo>
                    <a:pt x="946645" y="536743"/>
                  </a:lnTo>
                  <a:close/>
                  <a:moveTo>
                    <a:pt x="946645" y="556297"/>
                  </a:moveTo>
                  <a:lnTo>
                    <a:pt x="946645" y="700993"/>
                  </a:lnTo>
                  <a:lnTo>
                    <a:pt x="816252" y="625712"/>
                  </a:lnTo>
                  <a:lnTo>
                    <a:pt x="941540" y="553364"/>
                  </a:lnTo>
                  <a:lnTo>
                    <a:pt x="946609" y="556297"/>
                  </a:lnTo>
                  <a:close/>
                  <a:moveTo>
                    <a:pt x="944943" y="703926"/>
                  </a:moveTo>
                  <a:lnTo>
                    <a:pt x="814550" y="779207"/>
                  </a:lnTo>
                  <a:lnTo>
                    <a:pt x="814550" y="628645"/>
                  </a:lnTo>
                  <a:lnTo>
                    <a:pt x="944943" y="703926"/>
                  </a:lnTo>
                  <a:close/>
                  <a:moveTo>
                    <a:pt x="944943" y="860354"/>
                  </a:moveTo>
                  <a:lnTo>
                    <a:pt x="814550" y="935635"/>
                  </a:lnTo>
                  <a:lnTo>
                    <a:pt x="814550" y="785073"/>
                  </a:lnTo>
                  <a:lnTo>
                    <a:pt x="944943" y="860354"/>
                  </a:lnTo>
                  <a:close/>
                  <a:moveTo>
                    <a:pt x="946645" y="863287"/>
                  </a:moveTo>
                  <a:lnTo>
                    <a:pt x="946645" y="1007982"/>
                  </a:lnTo>
                  <a:lnTo>
                    <a:pt x="941576" y="1010915"/>
                  </a:lnTo>
                  <a:lnTo>
                    <a:pt x="816252" y="938568"/>
                  </a:lnTo>
                  <a:lnTo>
                    <a:pt x="946645" y="863287"/>
                  </a:lnTo>
                  <a:close/>
                  <a:moveTo>
                    <a:pt x="946645" y="1027536"/>
                  </a:moveTo>
                  <a:lnTo>
                    <a:pt x="946645" y="1170276"/>
                  </a:lnTo>
                  <a:lnTo>
                    <a:pt x="823023" y="1098906"/>
                  </a:lnTo>
                  <a:lnTo>
                    <a:pt x="946645" y="1027536"/>
                  </a:lnTo>
                  <a:close/>
                  <a:moveTo>
                    <a:pt x="946645" y="1318883"/>
                  </a:moveTo>
                  <a:lnTo>
                    <a:pt x="823023" y="1247513"/>
                  </a:lnTo>
                  <a:lnTo>
                    <a:pt x="946645" y="1176143"/>
                  </a:lnTo>
                  <a:lnTo>
                    <a:pt x="946645" y="1318883"/>
                  </a:lnTo>
                  <a:close/>
                  <a:moveTo>
                    <a:pt x="946645" y="1338437"/>
                  </a:moveTo>
                  <a:lnTo>
                    <a:pt x="946645" y="1483096"/>
                  </a:lnTo>
                  <a:lnTo>
                    <a:pt x="816252" y="1407815"/>
                  </a:lnTo>
                  <a:lnTo>
                    <a:pt x="941540" y="1335467"/>
                  </a:lnTo>
                  <a:lnTo>
                    <a:pt x="946609" y="1338400"/>
                  </a:lnTo>
                  <a:close/>
                  <a:moveTo>
                    <a:pt x="944943" y="1486065"/>
                  </a:moveTo>
                  <a:lnTo>
                    <a:pt x="814550" y="1561346"/>
                  </a:lnTo>
                  <a:lnTo>
                    <a:pt x="814550" y="1410784"/>
                  </a:lnTo>
                  <a:lnTo>
                    <a:pt x="944943" y="1486065"/>
                  </a:lnTo>
                  <a:close/>
                  <a:moveTo>
                    <a:pt x="944943" y="1642493"/>
                  </a:moveTo>
                  <a:lnTo>
                    <a:pt x="814550" y="1717774"/>
                  </a:lnTo>
                  <a:lnTo>
                    <a:pt x="814550" y="1567212"/>
                  </a:lnTo>
                  <a:lnTo>
                    <a:pt x="944943" y="1642493"/>
                  </a:lnTo>
                  <a:close/>
                  <a:moveTo>
                    <a:pt x="946645" y="1645426"/>
                  </a:moveTo>
                  <a:lnTo>
                    <a:pt x="946645" y="1790122"/>
                  </a:lnTo>
                  <a:lnTo>
                    <a:pt x="941576" y="1793055"/>
                  </a:lnTo>
                  <a:lnTo>
                    <a:pt x="816252" y="1720707"/>
                  </a:lnTo>
                  <a:lnTo>
                    <a:pt x="946645" y="1645426"/>
                  </a:lnTo>
                  <a:close/>
                  <a:moveTo>
                    <a:pt x="946645" y="1809676"/>
                  </a:moveTo>
                  <a:lnTo>
                    <a:pt x="946645" y="1952380"/>
                  </a:lnTo>
                  <a:lnTo>
                    <a:pt x="823060" y="1881010"/>
                  </a:lnTo>
                  <a:lnTo>
                    <a:pt x="946645" y="1809639"/>
                  </a:lnTo>
                  <a:close/>
                  <a:moveTo>
                    <a:pt x="946645" y="2101023"/>
                  </a:moveTo>
                  <a:lnTo>
                    <a:pt x="823023" y="2029652"/>
                  </a:lnTo>
                  <a:lnTo>
                    <a:pt x="946645" y="1958282"/>
                  </a:lnTo>
                  <a:lnTo>
                    <a:pt x="946645" y="2101023"/>
                  </a:lnTo>
                  <a:close/>
                  <a:moveTo>
                    <a:pt x="946645" y="2120576"/>
                  </a:moveTo>
                  <a:lnTo>
                    <a:pt x="946645" y="2265272"/>
                  </a:lnTo>
                  <a:lnTo>
                    <a:pt x="816252" y="2189991"/>
                  </a:lnTo>
                  <a:lnTo>
                    <a:pt x="941540" y="2117679"/>
                  </a:lnTo>
                  <a:lnTo>
                    <a:pt x="946609" y="2120612"/>
                  </a:lnTo>
                  <a:close/>
                  <a:moveTo>
                    <a:pt x="944943" y="2268205"/>
                  </a:moveTo>
                  <a:lnTo>
                    <a:pt x="814550" y="2343486"/>
                  </a:lnTo>
                  <a:lnTo>
                    <a:pt x="814550" y="2192924"/>
                  </a:lnTo>
                  <a:lnTo>
                    <a:pt x="944943" y="2268205"/>
                  </a:lnTo>
                  <a:close/>
                  <a:moveTo>
                    <a:pt x="944943" y="2424633"/>
                  </a:moveTo>
                  <a:lnTo>
                    <a:pt x="814550" y="2499914"/>
                  </a:lnTo>
                  <a:lnTo>
                    <a:pt x="814550" y="2349352"/>
                  </a:lnTo>
                  <a:lnTo>
                    <a:pt x="944943" y="2424633"/>
                  </a:lnTo>
                  <a:close/>
                  <a:moveTo>
                    <a:pt x="946645" y="2427566"/>
                  </a:moveTo>
                  <a:lnTo>
                    <a:pt x="946645" y="2572262"/>
                  </a:lnTo>
                  <a:lnTo>
                    <a:pt x="941576" y="2575195"/>
                  </a:lnTo>
                  <a:lnTo>
                    <a:pt x="816252" y="2502847"/>
                  </a:lnTo>
                  <a:lnTo>
                    <a:pt x="946645" y="2427602"/>
                  </a:lnTo>
                  <a:close/>
                  <a:moveTo>
                    <a:pt x="946645" y="2591815"/>
                  </a:moveTo>
                  <a:lnTo>
                    <a:pt x="946645" y="2734556"/>
                  </a:lnTo>
                  <a:lnTo>
                    <a:pt x="823023" y="2663185"/>
                  </a:lnTo>
                  <a:lnTo>
                    <a:pt x="946645" y="2591815"/>
                  </a:lnTo>
                  <a:close/>
                  <a:moveTo>
                    <a:pt x="946645" y="2883162"/>
                  </a:moveTo>
                  <a:lnTo>
                    <a:pt x="823023" y="2811792"/>
                  </a:lnTo>
                  <a:lnTo>
                    <a:pt x="946645" y="2740422"/>
                  </a:lnTo>
                  <a:lnTo>
                    <a:pt x="946645" y="2883162"/>
                  </a:lnTo>
                  <a:close/>
                  <a:moveTo>
                    <a:pt x="946645" y="2902716"/>
                  </a:moveTo>
                  <a:lnTo>
                    <a:pt x="946645" y="3047376"/>
                  </a:lnTo>
                  <a:lnTo>
                    <a:pt x="816252" y="2972094"/>
                  </a:lnTo>
                  <a:lnTo>
                    <a:pt x="941540" y="2899783"/>
                  </a:lnTo>
                  <a:lnTo>
                    <a:pt x="946609" y="2902716"/>
                  </a:lnTo>
                  <a:close/>
                  <a:moveTo>
                    <a:pt x="944943" y="3050309"/>
                  </a:moveTo>
                  <a:lnTo>
                    <a:pt x="814550" y="3125626"/>
                  </a:lnTo>
                  <a:lnTo>
                    <a:pt x="814550" y="2975064"/>
                  </a:lnTo>
                  <a:lnTo>
                    <a:pt x="944943" y="3050345"/>
                  </a:lnTo>
                  <a:close/>
                  <a:moveTo>
                    <a:pt x="944943" y="3206773"/>
                  </a:moveTo>
                  <a:lnTo>
                    <a:pt x="814550" y="3282054"/>
                  </a:lnTo>
                  <a:lnTo>
                    <a:pt x="814550" y="3131492"/>
                  </a:lnTo>
                  <a:lnTo>
                    <a:pt x="944943" y="3206773"/>
                  </a:lnTo>
                  <a:close/>
                  <a:moveTo>
                    <a:pt x="946645" y="3209706"/>
                  </a:moveTo>
                  <a:lnTo>
                    <a:pt x="946645" y="3354401"/>
                  </a:lnTo>
                  <a:lnTo>
                    <a:pt x="941576" y="3357334"/>
                  </a:lnTo>
                  <a:lnTo>
                    <a:pt x="816252" y="3284987"/>
                  </a:lnTo>
                  <a:lnTo>
                    <a:pt x="946645" y="3209706"/>
                  </a:lnTo>
                  <a:close/>
                  <a:moveTo>
                    <a:pt x="946645" y="3373955"/>
                  </a:moveTo>
                  <a:lnTo>
                    <a:pt x="946645" y="3516659"/>
                  </a:lnTo>
                  <a:lnTo>
                    <a:pt x="823060" y="3445289"/>
                  </a:lnTo>
                  <a:lnTo>
                    <a:pt x="946645" y="3373919"/>
                  </a:lnTo>
                  <a:close/>
                  <a:moveTo>
                    <a:pt x="950013" y="3372000"/>
                  </a:moveTo>
                  <a:lnTo>
                    <a:pt x="955119" y="3369067"/>
                  </a:lnTo>
                  <a:lnTo>
                    <a:pt x="1080406" y="3441415"/>
                  </a:lnTo>
                  <a:lnTo>
                    <a:pt x="950013" y="3516732"/>
                  </a:lnTo>
                  <a:lnTo>
                    <a:pt x="950013" y="3372036"/>
                  </a:lnTo>
                  <a:close/>
                  <a:moveTo>
                    <a:pt x="1082108" y="3444348"/>
                  </a:moveTo>
                  <a:lnTo>
                    <a:pt x="1082108" y="3594873"/>
                  </a:lnTo>
                  <a:lnTo>
                    <a:pt x="951715" y="3519592"/>
                  </a:lnTo>
                  <a:lnTo>
                    <a:pt x="1082108" y="3444348"/>
                  </a:lnTo>
                  <a:close/>
                  <a:moveTo>
                    <a:pt x="958522" y="3367111"/>
                  </a:moveTo>
                  <a:lnTo>
                    <a:pt x="1082144" y="3295741"/>
                  </a:lnTo>
                  <a:lnTo>
                    <a:pt x="1082144" y="3438445"/>
                  </a:lnTo>
                  <a:lnTo>
                    <a:pt x="958522" y="3367075"/>
                  </a:lnTo>
                  <a:close/>
                  <a:moveTo>
                    <a:pt x="1085476" y="3444348"/>
                  </a:moveTo>
                  <a:lnTo>
                    <a:pt x="1215869" y="3519628"/>
                  </a:lnTo>
                  <a:lnTo>
                    <a:pt x="1085476" y="3594909"/>
                  </a:lnTo>
                  <a:lnTo>
                    <a:pt x="1085476" y="3444348"/>
                  </a:lnTo>
                  <a:close/>
                  <a:moveTo>
                    <a:pt x="1087214" y="3441415"/>
                  </a:moveTo>
                  <a:lnTo>
                    <a:pt x="1217607" y="3366170"/>
                  </a:lnTo>
                  <a:lnTo>
                    <a:pt x="1217607" y="3516695"/>
                  </a:lnTo>
                  <a:lnTo>
                    <a:pt x="1087214" y="3441415"/>
                  </a:lnTo>
                  <a:close/>
                  <a:moveTo>
                    <a:pt x="1085476" y="3438482"/>
                  </a:moveTo>
                  <a:lnTo>
                    <a:pt x="1085476" y="3293786"/>
                  </a:lnTo>
                  <a:lnTo>
                    <a:pt x="1090581" y="3290853"/>
                  </a:lnTo>
                  <a:lnTo>
                    <a:pt x="1215869" y="3363200"/>
                  </a:lnTo>
                  <a:lnTo>
                    <a:pt x="1085476" y="3438518"/>
                  </a:lnTo>
                  <a:close/>
                  <a:moveTo>
                    <a:pt x="1085476" y="3274232"/>
                  </a:moveTo>
                  <a:lnTo>
                    <a:pt x="1085476" y="3131492"/>
                  </a:lnTo>
                  <a:lnTo>
                    <a:pt x="1209097" y="3202862"/>
                  </a:lnTo>
                  <a:lnTo>
                    <a:pt x="1085476" y="3274232"/>
                  </a:lnTo>
                  <a:close/>
                  <a:moveTo>
                    <a:pt x="1085476" y="2982885"/>
                  </a:moveTo>
                  <a:lnTo>
                    <a:pt x="1209097" y="3054255"/>
                  </a:lnTo>
                  <a:lnTo>
                    <a:pt x="1085476" y="3125626"/>
                  </a:lnTo>
                  <a:lnTo>
                    <a:pt x="1085476" y="2982885"/>
                  </a:lnTo>
                  <a:close/>
                  <a:moveTo>
                    <a:pt x="1085476" y="2963332"/>
                  </a:moveTo>
                  <a:lnTo>
                    <a:pt x="1085476" y="2818600"/>
                  </a:lnTo>
                  <a:lnTo>
                    <a:pt x="1215869" y="2893881"/>
                  </a:lnTo>
                  <a:lnTo>
                    <a:pt x="1090545" y="2966228"/>
                  </a:lnTo>
                  <a:lnTo>
                    <a:pt x="1085476" y="2963295"/>
                  </a:lnTo>
                  <a:close/>
                  <a:moveTo>
                    <a:pt x="1087214" y="2815703"/>
                  </a:moveTo>
                  <a:lnTo>
                    <a:pt x="1217607" y="2740422"/>
                  </a:lnTo>
                  <a:lnTo>
                    <a:pt x="1217607" y="2890948"/>
                  </a:lnTo>
                  <a:lnTo>
                    <a:pt x="1087214" y="2815667"/>
                  </a:lnTo>
                  <a:close/>
                  <a:moveTo>
                    <a:pt x="1087214" y="2659239"/>
                  </a:moveTo>
                  <a:lnTo>
                    <a:pt x="1217607" y="2583994"/>
                  </a:lnTo>
                  <a:lnTo>
                    <a:pt x="1217607" y="2734556"/>
                  </a:lnTo>
                  <a:lnTo>
                    <a:pt x="1087214" y="2659275"/>
                  </a:lnTo>
                  <a:close/>
                  <a:moveTo>
                    <a:pt x="1085476" y="2656342"/>
                  </a:moveTo>
                  <a:lnTo>
                    <a:pt x="1085476" y="2511646"/>
                  </a:lnTo>
                  <a:lnTo>
                    <a:pt x="1090545" y="2508713"/>
                  </a:lnTo>
                  <a:lnTo>
                    <a:pt x="1215869" y="2581061"/>
                  </a:lnTo>
                  <a:lnTo>
                    <a:pt x="1085476" y="2656342"/>
                  </a:lnTo>
                  <a:close/>
                  <a:moveTo>
                    <a:pt x="1085476" y="2492092"/>
                  </a:moveTo>
                  <a:lnTo>
                    <a:pt x="1085476" y="2349352"/>
                  </a:lnTo>
                  <a:lnTo>
                    <a:pt x="1209097" y="2420722"/>
                  </a:lnTo>
                  <a:lnTo>
                    <a:pt x="1085476" y="2492092"/>
                  </a:lnTo>
                  <a:close/>
                  <a:moveTo>
                    <a:pt x="1085476" y="2200746"/>
                  </a:moveTo>
                  <a:lnTo>
                    <a:pt x="1209097" y="2272116"/>
                  </a:lnTo>
                  <a:lnTo>
                    <a:pt x="1085476" y="2343486"/>
                  </a:lnTo>
                  <a:lnTo>
                    <a:pt x="1085476" y="2200746"/>
                  </a:lnTo>
                  <a:close/>
                  <a:moveTo>
                    <a:pt x="1085476" y="2181192"/>
                  </a:moveTo>
                  <a:lnTo>
                    <a:pt x="1085476" y="2036496"/>
                  </a:lnTo>
                  <a:lnTo>
                    <a:pt x="1215869" y="2111777"/>
                  </a:lnTo>
                  <a:lnTo>
                    <a:pt x="1090545" y="2184125"/>
                  </a:lnTo>
                  <a:lnTo>
                    <a:pt x="1085476" y="2181192"/>
                  </a:lnTo>
                  <a:close/>
                  <a:moveTo>
                    <a:pt x="1087214" y="2033563"/>
                  </a:moveTo>
                  <a:lnTo>
                    <a:pt x="1217607" y="1958282"/>
                  </a:lnTo>
                  <a:lnTo>
                    <a:pt x="1217607" y="2108808"/>
                  </a:lnTo>
                  <a:lnTo>
                    <a:pt x="1087214" y="2033527"/>
                  </a:lnTo>
                  <a:close/>
                  <a:moveTo>
                    <a:pt x="1087214" y="1877135"/>
                  </a:moveTo>
                  <a:lnTo>
                    <a:pt x="1217607" y="1801854"/>
                  </a:lnTo>
                  <a:lnTo>
                    <a:pt x="1217607" y="1952380"/>
                  </a:lnTo>
                  <a:lnTo>
                    <a:pt x="1087214" y="1877099"/>
                  </a:lnTo>
                  <a:close/>
                  <a:moveTo>
                    <a:pt x="1085476" y="1874202"/>
                  </a:moveTo>
                  <a:lnTo>
                    <a:pt x="1085476" y="1729506"/>
                  </a:lnTo>
                  <a:lnTo>
                    <a:pt x="1090581" y="1726573"/>
                  </a:lnTo>
                  <a:lnTo>
                    <a:pt x="1215905" y="1798921"/>
                  </a:lnTo>
                  <a:lnTo>
                    <a:pt x="1085512" y="1874202"/>
                  </a:lnTo>
                  <a:close/>
                  <a:moveTo>
                    <a:pt x="1085476" y="1709953"/>
                  </a:moveTo>
                  <a:lnTo>
                    <a:pt x="1085476" y="1567212"/>
                  </a:lnTo>
                  <a:lnTo>
                    <a:pt x="1209097" y="1638583"/>
                  </a:lnTo>
                  <a:lnTo>
                    <a:pt x="1085476" y="1709953"/>
                  </a:lnTo>
                  <a:close/>
                  <a:moveTo>
                    <a:pt x="1085476" y="1418606"/>
                  </a:moveTo>
                  <a:lnTo>
                    <a:pt x="1209097" y="1489976"/>
                  </a:lnTo>
                  <a:lnTo>
                    <a:pt x="1085476" y="1561346"/>
                  </a:lnTo>
                  <a:lnTo>
                    <a:pt x="1085476" y="1418606"/>
                  </a:lnTo>
                  <a:close/>
                  <a:moveTo>
                    <a:pt x="1085476" y="1399052"/>
                  </a:moveTo>
                  <a:lnTo>
                    <a:pt x="1085476" y="1254320"/>
                  </a:lnTo>
                  <a:lnTo>
                    <a:pt x="1215869" y="1329601"/>
                  </a:lnTo>
                  <a:lnTo>
                    <a:pt x="1090545" y="1401949"/>
                  </a:lnTo>
                  <a:lnTo>
                    <a:pt x="1085476" y="1399016"/>
                  </a:lnTo>
                  <a:close/>
                  <a:moveTo>
                    <a:pt x="1087214" y="1251423"/>
                  </a:moveTo>
                  <a:lnTo>
                    <a:pt x="1217607" y="1176143"/>
                  </a:lnTo>
                  <a:lnTo>
                    <a:pt x="1217607" y="1326704"/>
                  </a:lnTo>
                  <a:lnTo>
                    <a:pt x="1087214" y="1251423"/>
                  </a:lnTo>
                  <a:close/>
                  <a:moveTo>
                    <a:pt x="1087214" y="1094996"/>
                  </a:moveTo>
                  <a:lnTo>
                    <a:pt x="1217607" y="1019715"/>
                  </a:lnTo>
                  <a:lnTo>
                    <a:pt x="1217607" y="1170276"/>
                  </a:lnTo>
                  <a:lnTo>
                    <a:pt x="1087214" y="1094996"/>
                  </a:lnTo>
                  <a:close/>
                  <a:moveTo>
                    <a:pt x="1085476" y="1092063"/>
                  </a:moveTo>
                  <a:lnTo>
                    <a:pt x="1085476" y="947367"/>
                  </a:lnTo>
                  <a:lnTo>
                    <a:pt x="1090545" y="944434"/>
                  </a:lnTo>
                  <a:lnTo>
                    <a:pt x="1215869" y="1016782"/>
                  </a:lnTo>
                  <a:lnTo>
                    <a:pt x="1085476" y="1092063"/>
                  </a:lnTo>
                  <a:close/>
                  <a:moveTo>
                    <a:pt x="1085476" y="927813"/>
                  </a:moveTo>
                  <a:lnTo>
                    <a:pt x="1085476" y="785073"/>
                  </a:lnTo>
                  <a:lnTo>
                    <a:pt x="1209097" y="856443"/>
                  </a:lnTo>
                  <a:lnTo>
                    <a:pt x="1085476" y="927813"/>
                  </a:lnTo>
                  <a:close/>
                  <a:moveTo>
                    <a:pt x="1085476" y="636466"/>
                  </a:moveTo>
                  <a:lnTo>
                    <a:pt x="1209097" y="707836"/>
                  </a:lnTo>
                  <a:lnTo>
                    <a:pt x="1085476" y="779207"/>
                  </a:lnTo>
                  <a:lnTo>
                    <a:pt x="1085476" y="636466"/>
                  </a:lnTo>
                  <a:close/>
                  <a:moveTo>
                    <a:pt x="1085476" y="616913"/>
                  </a:moveTo>
                  <a:lnTo>
                    <a:pt x="1085476" y="472217"/>
                  </a:lnTo>
                  <a:lnTo>
                    <a:pt x="1215869" y="547498"/>
                  </a:lnTo>
                  <a:lnTo>
                    <a:pt x="1090545" y="619846"/>
                  </a:lnTo>
                  <a:lnTo>
                    <a:pt x="1085476" y="616913"/>
                  </a:lnTo>
                  <a:close/>
                  <a:moveTo>
                    <a:pt x="1087214" y="469284"/>
                  </a:moveTo>
                  <a:lnTo>
                    <a:pt x="1217607" y="394003"/>
                  </a:lnTo>
                  <a:lnTo>
                    <a:pt x="1217607" y="544565"/>
                  </a:lnTo>
                  <a:lnTo>
                    <a:pt x="1087214" y="469284"/>
                  </a:lnTo>
                  <a:close/>
                  <a:moveTo>
                    <a:pt x="1085476" y="466351"/>
                  </a:moveTo>
                  <a:lnTo>
                    <a:pt x="1085476" y="315789"/>
                  </a:lnTo>
                  <a:lnTo>
                    <a:pt x="1215869" y="391070"/>
                  </a:lnTo>
                  <a:lnTo>
                    <a:pt x="1085476" y="466351"/>
                  </a:lnTo>
                  <a:close/>
                  <a:moveTo>
                    <a:pt x="1087214" y="312856"/>
                  </a:moveTo>
                  <a:lnTo>
                    <a:pt x="1217607" y="237575"/>
                  </a:lnTo>
                  <a:lnTo>
                    <a:pt x="1217607" y="388101"/>
                  </a:lnTo>
                  <a:lnTo>
                    <a:pt x="1087214" y="312820"/>
                  </a:lnTo>
                  <a:close/>
                  <a:moveTo>
                    <a:pt x="1085476" y="309923"/>
                  </a:moveTo>
                  <a:lnTo>
                    <a:pt x="1085476" y="165227"/>
                  </a:lnTo>
                  <a:lnTo>
                    <a:pt x="1090545" y="162294"/>
                  </a:lnTo>
                  <a:lnTo>
                    <a:pt x="1215869" y="234642"/>
                  </a:lnTo>
                  <a:lnTo>
                    <a:pt x="1085476" y="309923"/>
                  </a:lnTo>
                  <a:close/>
                  <a:moveTo>
                    <a:pt x="1082108" y="309923"/>
                  </a:moveTo>
                  <a:lnTo>
                    <a:pt x="958486" y="238553"/>
                  </a:lnTo>
                  <a:lnTo>
                    <a:pt x="1082108" y="167182"/>
                  </a:lnTo>
                  <a:lnTo>
                    <a:pt x="1082108" y="309923"/>
                  </a:lnTo>
                  <a:close/>
                  <a:moveTo>
                    <a:pt x="1080406" y="312856"/>
                  </a:moveTo>
                  <a:lnTo>
                    <a:pt x="950013" y="388137"/>
                  </a:lnTo>
                  <a:lnTo>
                    <a:pt x="950013" y="243441"/>
                  </a:lnTo>
                  <a:lnTo>
                    <a:pt x="955082" y="240508"/>
                  </a:lnTo>
                  <a:lnTo>
                    <a:pt x="1080406" y="312856"/>
                  </a:lnTo>
                  <a:close/>
                  <a:moveTo>
                    <a:pt x="946645" y="388137"/>
                  </a:moveTo>
                  <a:lnTo>
                    <a:pt x="823023" y="316767"/>
                  </a:lnTo>
                  <a:lnTo>
                    <a:pt x="946645" y="245396"/>
                  </a:lnTo>
                  <a:lnTo>
                    <a:pt x="946645" y="388137"/>
                  </a:lnTo>
                  <a:close/>
                  <a:moveTo>
                    <a:pt x="944943" y="391070"/>
                  </a:moveTo>
                  <a:lnTo>
                    <a:pt x="819620" y="463418"/>
                  </a:lnTo>
                  <a:lnTo>
                    <a:pt x="814550" y="460485"/>
                  </a:lnTo>
                  <a:lnTo>
                    <a:pt x="814550" y="321655"/>
                  </a:lnTo>
                  <a:lnTo>
                    <a:pt x="819620" y="318722"/>
                  </a:lnTo>
                  <a:lnTo>
                    <a:pt x="944943" y="391070"/>
                  </a:lnTo>
                  <a:close/>
                  <a:moveTo>
                    <a:pt x="811183" y="458529"/>
                  </a:moveTo>
                  <a:lnTo>
                    <a:pt x="694332" y="391070"/>
                  </a:lnTo>
                  <a:lnTo>
                    <a:pt x="811183" y="323610"/>
                  </a:lnTo>
                  <a:lnTo>
                    <a:pt x="811183" y="458529"/>
                  </a:lnTo>
                  <a:close/>
                  <a:moveTo>
                    <a:pt x="938172" y="551408"/>
                  </a:moveTo>
                  <a:lnTo>
                    <a:pt x="814550" y="622779"/>
                  </a:lnTo>
                  <a:lnTo>
                    <a:pt x="814550" y="480038"/>
                  </a:lnTo>
                  <a:lnTo>
                    <a:pt x="938172" y="551408"/>
                  </a:lnTo>
                  <a:close/>
                  <a:moveTo>
                    <a:pt x="814550" y="941501"/>
                  </a:moveTo>
                  <a:lnTo>
                    <a:pt x="938172" y="1012871"/>
                  </a:lnTo>
                  <a:lnTo>
                    <a:pt x="814550" y="1084241"/>
                  </a:lnTo>
                  <a:lnTo>
                    <a:pt x="814550" y="941501"/>
                  </a:lnTo>
                  <a:close/>
                  <a:moveTo>
                    <a:pt x="819620" y="1100862"/>
                  </a:moveTo>
                  <a:lnTo>
                    <a:pt x="944943" y="1173210"/>
                  </a:lnTo>
                  <a:lnTo>
                    <a:pt x="819620" y="1245557"/>
                  </a:lnTo>
                  <a:lnTo>
                    <a:pt x="814550" y="1242624"/>
                  </a:lnTo>
                  <a:lnTo>
                    <a:pt x="814550" y="1103795"/>
                  </a:lnTo>
                  <a:lnTo>
                    <a:pt x="819620" y="1100862"/>
                  </a:lnTo>
                  <a:close/>
                  <a:moveTo>
                    <a:pt x="811183" y="1240669"/>
                  </a:moveTo>
                  <a:lnTo>
                    <a:pt x="694332" y="1173210"/>
                  </a:lnTo>
                  <a:lnTo>
                    <a:pt x="811183" y="1105750"/>
                  </a:lnTo>
                  <a:lnTo>
                    <a:pt x="811183" y="1240669"/>
                  </a:lnTo>
                  <a:close/>
                  <a:moveTo>
                    <a:pt x="938172" y="1333548"/>
                  </a:moveTo>
                  <a:lnTo>
                    <a:pt x="814586" y="1404918"/>
                  </a:lnTo>
                  <a:lnTo>
                    <a:pt x="814586" y="1262178"/>
                  </a:lnTo>
                  <a:lnTo>
                    <a:pt x="938172" y="1333548"/>
                  </a:lnTo>
                  <a:close/>
                  <a:moveTo>
                    <a:pt x="814550" y="1723640"/>
                  </a:moveTo>
                  <a:lnTo>
                    <a:pt x="938172" y="1795011"/>
                  </a:lnTo>
                  <a:lnTo>
                    <a:pt x="814550" y="1866381"/>
                  </a:lnTo>
                  <a:lnTo>
                    <a:pt x="814550" y="1723640"/>
                  </a:lnTo>
                  <a:close/>
                  <a:moveTo>
                    <a:pt x="819656" y="1883001"/>
                  </a:moveTo>
                  <a:lnTo>
                    <a:pt x="944943" y="1955349"/>
                  </a:lnTo>
                  <a:lnTo>
                    <a:pt x="819620" y="2027697"/>
                  </a:lnTo>
                  <a:lnTo>
                    <a:pt x="814550" y="2024764"/>
                  </a:lnTo>
                  <a:lnTo>
                    <a:pt x="814550" y="1885934"/>
                  </a:lnTo>
                  <a:lnTo>
                    <a:pt x="819656" y="1883001"/>
                  </a:lnTo>
                  <a:close/>
                  <a:moveTo>
                    <a:pt x="811183" y="2022809"/>
                  </a:moveTo>
                  <a:lnTo>
                    <a:pt x="694332" y="1955349"/>
                  </a:lnTo>
                  <a:lnTo>
                    <a:pt x="811183" y="1887890"/>
                  </a:lnTo>
                  <a:lnTo>
                    <a:pt x="811183" y="2022809"/>
                  </a:lnTo>
                  <a:close/>
                  <a:moveTo>
                    <a:pt x="938172" y="2115688"/>
                  </a:moveTo>
                  <a:lnTo>
                    <a:pt x="814550" y="2187058"/>
                  </a:lnTo>
                  <a:lnTo>
                    <a:pt x="814550" y="2044318"/>
                  </a:lnTo>
                  <a:lnTo>
                    <a:pt x="938172" y="2115688"/>
                  </a:lnTo>
                  <a:close/>
                  <a:moveTo>
                    <a:pt x="814550" y="2505780"/>
                  </a:moveTo>
                  <a:lnTo>
                    <a:pt x="938172" y="2577150"/>
                  </a:lnTo>
                  <a:lnTo>
                    <a:pt x="814550" y="2648520"/>
                  </a:lnTo>
                  <a:lnTo>
                    <a:pt x="814550" y="2505780"/>
                  </a:lnTo>
                  <a:close/>
                  <a:moveTo>
                    <a:pt x="819656" y="2665141"/>
                  </a:moveTo>
                  <a:lnTo>
                    <a:pt x="944980" y="2737489"/>
                  </a:lnTo>
                  <a:lnTo>
                    <a:pt x="819656" y="2809837"/>
                  </a:lnTo>
                  <a:lnTo>
                    <a:pt x="814586" y="2806940"/>
                  </a:lnTo>
                  <a:lnTo>
                    <a:pt x="814586" y="2668074"/>
                  </a:lnTo>
                  <a:lnTo>
                    <a:pt x="819656" y="2665141"/>
                  </a:lnTo>
                  <a:close/>
                  <a:moveTo>
                    <a:pt x="811183" y="2804948"/>
                  </a:moveTo>
                  <a:lnTo>
                    <a:pt x="694332" y="2737489"/>
                  </a:lnTo>
                  <a:lnTo>
                    <a:pt x="811183" y="2669993"/>
                  </a:lnTo>
                  <a:lnTo>
                    <a:pt x="811183" y="2804948"/>
                  </a:lnTo>
                  <a:close/>
                  <a:moveTo>
                    <a:pt x="938172" y="2897828"/>
                  </a:moveTo>
                  <a:lnTo>
                    <a:pt x="814586" y="2969198"/>
                  </a:lnTo>
                  <a:lnTo>
                    <a:pt x="814586" y="2826457"/>
                  </a:lnTo>
                  <a:lnTo>
                    <a:pt x="938172" y="2897791"/>
                  </a:lnTo>
                  <a:close/>
                  <a:moveTo>
                    <a:pt x="814550" y="3287920"/>
                  </a:moveTo>
                  <a:lnTo>
                    <a:pt x="938172" y="3359290"/>
                  </a:lnTo>
                  <a:lnTo>
                    <a:pt x="814550" y="3430660"/>
                  </a:lnTo>
                  <a:lnTo>
                    <a:pt x="814550" y="3287920"/>
                  </a:lnTo>
                  <a:close/>
                  <a:moveTo>
                    <a:pt x="819656" y="3447281"/>
                  </a:moveTo>
                  <a:lnTo>
                    <a:pt x="944943" y="3519628"/>
                  </a:lnTo>
                  <a:lnTo>
                    <a:pt x="819620" y="3591976"/>
                  </a:lnTo>
                  <a:lnTo>
                    <a:pt x="814550" y="3589043"/>
                  </a:lnTo>
                  <a:lnTo>
                    <a:pt x="814550" y="3450214"/>
                  </a:lnTo>
                  <a:lnTo>
                    <a:pt x="819656" y="3447281"/>
                  </a:lnTo>
                  <a:close/>
                  <a:moveTo>
                    <a:pt x="811183" y="3587088"/>
                  </a:moveTo>
                  <a:lnTo>
                    <a:pt x="694332" y="3519628"/>
                  </a:lnTo>
                  <a:lnTo>
                    <a:pt x="811183" y="3452133"/>
                  </a:lnTo>
                  <a:lnTo>
                    <a:pt x="811183" y="3587052"/>
                  </a:lnTo>
                  <a:close/>
                  <a:moveTo>
                    <a:pt x="814550" y="3608597"/>
                  </a:moveTo>
                  <a:lnTo>
                    <a:pt x="938172" y="3679967"/>
                  </a:lnTo>
                  <a:lnTo>
                    <a:pt x="814550" y="3751337"/>
                  </a:lnTo>
                  <a:lnTo>
                    <a:pt x="814550" y="3608597"/>
                  </a:lnTo>
                  <a:close/>
                  <a:moveTo>
                    <a:pt x="823023" y="3593932"/>
                  </a:moveTo>
                  <a:lnTo>
                    <a:pt x="946645" y="3522561"/>
                  </a:lnTo>
                  <a:lnTo>
                    <a:pt x="946645" y="3665302"/>
                  </a:lnTo>
                  <a:lnTo>
                    <a:pt x="823023" y="3593932"/>
                  </a:lnTo>
                  <a:close/>
                  <a:moveTo>
                    <a:pt x="950013" y="3522561"/>
                  </a:moveTo>
                  <a:lnTo>
                    <a:pt x="1080406" y="3597842"/>
                  </a:lnTo>
                  <a:lnTo>
                    <a:pt x="955082" y="3670190"/>
                  </a:lnTo>
                  <a:lnTo>
                    <a:pt x="950013" y="3667257"/>
                  </a:lnTo>
                  <a:lnTo>
                    <a:pt x="950013" y="3522561"/>
                  </a:lnTo>
                  <a:close/>
                  <a:moveTo>
                    <a:pt x="1082108" y="3600775"/>
                  </a:moveTo>
                  <a:lnTo>
                    <a:pt x="1082108" y="3743516"/>
                  </a:lnTo>
                  <a:lnTo>
                    <a:pt x="958486" y="3672146"/>
                  </a:lnTo>
                  <a:lnTo>
                    <a:pt x="1082108" y="3600775"/>
                  </a:lnTo>
                  <a:close/>
                  <a:moveTo>
                    <a:pt x="1085476" y="3600775"/>
                  </a:moveTo>
                  <a:lnTo>
                    <a:pt x="1215869" y="3676056"/>
                  </a:lnTo>
                  <a:lnTo>
                    <a:pt x="1090545" y="3748405"/>
                  </a:lnTo>
                  <a:lnTo>
                    <a:pt x="1085476" y="3745471"/>
                  </a:lnTo>
                  <a:lnTo>
                    <a:pt x="1085476" y="3600775"/>
                  </a:lnTo>
                  <a:close/>
                  <a:moveTo>
                    <a:pt x="1087214" y="3597842"/>
                  </a:moveTo>
                  <a:lnTo>
                    <a:pt x="1217607" y="3522561"/>
                  </a:lnTo>
                  <a:lnTo>
                    <a:pt x="1217607" y="3673087"/>
                  </a:lnTo>
                  <a:lnTo>
                    <a:pt x="1087214" y="3597806"/>
                  </a:lnTo>
                  <a:close/>
                  <a:moveTo>
                    <a:pt x="1217571" y="3360231"/>
                  </a:moveTo>
                  <a:lnTo>
                    <a:pt x="1093949" y="3288861"/>
                  </a:lnTo>
                  <a:lnTo>
                    <a:pt x="1217571" y="3217527"/>
                  </a:lnTo>
                  <a:lnTo>
                    <a:pt x="1217571" y="3360231"/>
                  </a:lnTo>
                  <a:close/>
                  <a:moveTo>
                    <a:pt x="1212501" y="3200906"/>
                  </a:moveTo>
                  <a:lnTo>
                    <a:pt x="1087177" y="3128559"/>
                  </a:lnTo>
                  <a:lnTo>
                    <a:pt x="1212465" y="3056247"/>
                  </a:lnTo>
                  <a:lnTo>
                    <a:pt x="1217534" y="3059180"/>
                  </a:lnTo>
                  <a:lnTo>
                    <a:pt x="1217534" y="3198010"/>
                  </a:lnTo>
                  <a:lnTo>
                    <a:pt x="1212465" y="3200943"/>
                  </a:lnTo>
                  <a:close/>
                  <a:moveTo>
                    <a:pt x="1220974" y="3061099"/>
                  </a:moveTo>
                  <a:lnTo>
                    <a:pt x="1337825" y="3128559"/>
                  </a:lnTo>
                  <a:lnTo>
                    <a:pt x="1220974" y="3196018"/>
                  </a:lnTo>
                  <a:lnTo>
                    <a:pt x="1220974" y="3061099"/>
                  </a:lnTo>
                  <a:close/>
                  <a:moveTo>
                    <a:pt x="1093949" y="2968220"/>
                  </a:moveTo>
                  <a:lnTo>
                    <a:pt x="1217571" y="2896850"/>
                  </a:lnTo>
                  <a:lnTo>
                    <a:pt x="1217571" y="3039590"/>
                  </a:lnTo>
                  <a:lnTo>
                    <a:pt x="1093949" y="2968220"/>
                  </a:lnTo>
                  <a:close/>
                  <a:moveTo>
                    <a:pt x="1217571" y="2578092"/>
                  </a:moveTo>
                  <a:lnTo>
                    <a:pt x="1093949" y="2506758"/>
                  </a:lnTo>
                  <a:lnTo>
                    <a:pt x="1217571" y="2435387"/>
                  </a:lnTo>
                  <a:lnTo>
                    <a:pt x="1217571" y="2578128"/>
                  </a:lnTo>
                  <a:close/>
                  <a:moveTo>
                    <a:pt x="1212501" y="2418767"/>
                  </a:moveTo>
                  <a:lnTo>
                    <a:pt x="1087177" y="2346419"/>
                  </a:lnTo>
                  <a:lnTo>
                    <a:pt x="1212465" y="2274071"/>
                  </a:lnTo>
                  <a:lnTo>
                    <a:pt x="1217534" y="2277004"/>
                  </a:lnTo>
                  <a:lnTo>
                    <a:pt x="1217534" y="2415834"/>
                  </a:lnTo>
                  <a:lnTo>
                    <a:pt x="1212465" y="2418767"/>
                  </a:lnTo>
                  <a:close/>
                  <a:moveTo>
                    <a:pt x="1220974" y="2278959"/>
                  </a:moveTo>
                  <a:lnTo>
                    <a:pt x="1337825" y="2346419"/>
                  </a:lnTo>
                  <a:lnTo>
                    <a:pt x="1220974" y="2413879"/>
                  </a:lnTo>
                  <a:lnTo>
                    <a:pt x="1220974" y="2278959"/>
                  </a:lnTo>
                  <a:close/>
                  <a:moveTo>
                    <a:pt x="1093985" y="2186080"/>
                  </a:moveTo>
                  <a:lnTo>
                    <a:pt x="1217607" y="2114710"/>
                  </a:lnTo>
                  <a:lnTo>
                    <a:pt x="1217607" y="2257451"/>
                  </a:lnTo>
                  <a:lnTo>
                    <a:pt x="1093985" y="2186080"/>
                  </a:lnTo>
                  <a:close/>
                  <a:moveTo>
                    <a:pt x="1217571" y="1795952"/>
                  </a:moveTo>
                  <a:lnTo>
                    <a:pt x="1093949" y="1724618"/>
                  </a:lnTo>
                  <a:lnTo>
                    <a:pt x="1217571" y="1653248"/>
                  </a:lnTo>
                  <a:lnTo>
                    <a:pt x="1217571" y="1795952"/>
                  </a:lnTo>
                  <a:close/>
                  <a:moveTo>
                    <a:pt x="1212501" y="1636627"/>
                  </a:moveTo>
                  <a:lnTo>
                    <a:pt x="1087177" y="1564279"/>
                  </a:lnTo>
                  <a:lnTo>
                    <a:pt x="1212465" y="1491931"/>
                  </a:lnTo>
                  <a:lnTo>
                    <a:pt x="1217534" y="1494864"/>
                  </a:lnTo>
                  <a:lnTo>
                    <a:pt x="1217534" y="1633694"/>
                  </a:lnTo>
                  <a:lnTo>
                    <a:pt x="1212465" y="1636627"/>
                  </a:lnTo>
                  <a:close/>
                  <a:moveTo>
                    <a:pt x="1220974" y="1496820"/>
                  </a:moveTo>
                  <a:lnTo>
                    <a:pt x="1337825" y="1564279"/>
                  </a:lnTo>
                  <a:lnTo>
                    <a:pt x="1220974" y="1631739"/>
                  </a:lnTo>
                  <a:lnTo>
                    <a:pt x="1220974" y="1496820"/>
                  </a:lnTo>
                  <a:close/>
                  <a:moveTo>
                    <a:pt x="1093949" y="1403941"/>
                  </a:moveTo>
                  <a:lnTo>
                    <a:pt x="1217571" y="1332570"/>
                  </a:lnTo>
                  <a:lnTo>
                    <a:pt x="1217571" y="1475311"/>
                  </a:lnTo>
                  <a:lnTo>
                    <a:pt x="1093949" y="1403941"/>
                  </a:lnTo>
                  <a:close/>
                  <a:moveTo>
                    <a:pt x="1217571" y="1013848"/>
                  </a:moveTo>
                  <a:lnTo>
                    <a:pt x="1093949" y="942478"/>
                  </a:lnTo>
                  <a:lnTo>
                    <a:pt x="1217571" y="871108"/>
                  </a:lnTo>
                  <a:lnTo>
                    <a:pt x="1217571" y="1013848"/>
                  </a:lnTo>
                  <a:close/>
                  <a:moveTo>
                    <a:pt x="1212501" y="854488"/>
                  </a:moveTo>
                  <a:lnTo>
                    <a:pt x="1087177" y="782140"/>
                  </a:lnTo>
                  <a:lnTo>
                    <a:pt x="1212465" y="709792"/>
                  </a:lnTo>
                  <a:lnTo>
                    <a:pt x="1217534" y="712725"/>
                  </a:lnTo>
                  <a:lnTo>
                    <a:pt x="1217534" y="851555"/>
                  </a:lnTo>
                  <a:lnTo>
                    <a:pt x="1212465" y="854488"/>
                  </a:lnTo>
                  <a:close/>
                  <a:moveTo>
                    <a:pt x="1220974" y="714680"/>
                  </a:moveTo>
                  <a:lnTo>
                    <a:pt x="1337825" y="782140"/>
                  </a:lnTo>
                  <a:lnTo>
                    <a:pt x="1220974" y="849599"/>
                  </a:lnTo>
                  <a:lnTo>
                    <a:pt x="1220974" y="714680"/>
                  </a:lnTo>
                  <a:close/>
                  <a:moveTo>
                    <a:pt x="1093949" y="621801"/>
                  </a:moveTo>
                  <a:lnTo>
                    <a:pt x="1217571" y="550431"/>
                  </a:lnTo>
                  <a:lnTo>
                    <a:pt x="1217571" y="693171"/>
                  </a:lnTo>
                  <a:lnTo>
                    <a:pt x="1093949" y="621801"/>
                  </a:lnTo>
                  <a:close/>
                  <a:moveTo>
                    <a:pt x="1085476" y="2933"/>
                  </a:moveTo>
                  <a:lnTo>
                    <a:pt x="1209097" y="74303"/>
                  </a:lnTo>
                  <a:lnTo>
                    <a:pt x="1085476" y="145674"/>
                  </a:lnTo>
                  <a:lnTo>
                    <a:pt x="1085476" y="2933"/>
                  </a:lnTo>
                  <a:close/>
                  <a:moveTo>
                    <a:pt x="1082108" y="2933"/>
                  </a:moveTo>
                  <a:lnTo>
                    <a:pt x="1082108" y="147629"/>
                  </a:lnTo>
                  <a:lnTo>
                    <a:pt x="1077038" y="150562"/>
                  </a:lnTo>
                  <a:lnTo>
                    <a:pt x="951715" y="78214"/>
                  </a:lnTo>
                  <a:lnTo>
                    <a:pt x="1082108" y="2933"/>
                  </a:lnTo>
                  <a:close/>
                  <a:moveTo>
                    <a:pt x="950013" y="81147"/>
                  </a:moveTo>
                  <a:lnTo>
                    <a:pt x="1073635" y="152517"/>
                  </a:lnTo>
                  <a:lnTo>
                    <a:pt x="950013" y="223887"/>
                  </a:lnTo>
                  <a:lnTo>
                    <a:pt x="950013" y="81147"/>
                  </a:lnTo>
                  <a:close/>
                  <a:moveTo>
                    <a:pt x="946645" y="225843"/>
                  </a:moveTo>
                  <a:lnTo>
                    <a:pt x="941576" y="228776"/>
                  </a:lnTo>
                  <a:lnTo>
                    <a:pt x="816252" y="156428"/>
                  </a:lnTo>
                  <a:lnTo>
                    <a:pt x="946645" y="81147"/>
                  </a:lnTo>
                  <a:lnTo>
                    <a:pt x="946645" y="225843"/>
                  </a:lnTo>
                  <a:close/>
                  <a:moveTo>
                    <a:pt x="814550" y="2933"/>
                  </a:moveTo>
                  <a:lnTo>
                    <a:pt x="944943" y="78214"/>
                  </a:lnTo>
                  <a:lnTo>
                    <a:pt x="814550" y="153495"/>
                  </a:lnTo>
                  <a:lnTo>
                    <a:pt x="814550" y="2933"/>
                  </a:lnTo>
                  <a:close/>
                  <a:moveTo>
                    <a:pt x="814550" y="159361"/>
                  </a:moveTo>
                  <a:lnTo>
                    <a:pt x="938172" y="230731"/>
                  </a:lnTo>
                  <a:lnTo>
                    <a:pt x="814550" y="302101"/>
                  </a:lnTo>
                  <a:lnTo>
                    <a:pt x="814550" y="159361"/>
                  </a:lnTo>
                  <a:close/>
                  <a:moveTo>
                    <a:pt x="685823" y="75281"/>
                  </a:moveTo>
                  <a:lnTo>
                    <a:pt x="811183" y="2933"/>
                  </a:lnTo>
                  <a:lnTo>
                    <a:pt x="811183" y="153495"/>
                  </a:lnTo>
                  <a:lnTo>
                    <a:pt x="685859" y="81147"/>
                  </a:lnTo>
                  <a:lnTo>
                    <a:pt x="685859" y="75317"/>
                  </a:lnTo>
                  <a:close/>
                  <a:moveTo>
                    <a:pt x="685823" y="85058"/>
                  </a:moveTo>
                  <a:lnTo>
                    <a:pt x="809481" y="156428"/>
                  </a:lnTo>
                  <a:lnTo>
                    <a:pt x="685823" y="227798"/>
                  </a:lnTo>
                  <a:lnTo>
                    <a:pt x="685823" y="85058"/>
                  </a:lnTo>
                  <a:close/>
                  <a:moveTo>
                    <a:pt x="685823" y="231709"/>
                  </a:moveTo>
                  <a:lnTo>
                    <a:pt x="811146" y="159325"/>
                  </a:lnTo>
                  <a:lnTo>
                    <a:pt x="811146" y="304021"/>
                  </a:lnTo>
                  <a:lnTo>
                    <a:pt x="806077" y="306954"/>
                  </a:lnTo>
                  <a:lnTo>
                    <a:pt x="685823" y="237502"/>
                  </a:lnTo>
                  <a:lnTo>
                    <a:pt x="685823" y="231673"/>
                  </a:lnTo>
                  <a:close/>
                  <a:moveTo>
                    <a:pt x="685823" y="241486"/>
                  </a:moveTo>
                  <a:lnTo>
                    <a:pt x="802673" y="308945"/>
                  </a:lnTo>
                  <a:lnTo>
                    <a:pt x="685823" y="376441"/>
                  </a:lnTo>
                  <a:lnTo>
                    <a:pt x="685823" y="241486"/>
                  </a:lnTo>
                  <a:close/>
                  <a:moveTo>
                    <a:pt x="685823" y="405735"/>
                  </a:moveTo>
                  <a:lnTo>
                    <a:pt x="802673" y="473194"/>
                  </a:lnTo>
                  <a:lnTo>
                    <a:pt x="685823" y="540654"/>
                  </a:lnTo>
                  <a:lnTo>
                    <a:pt x="685823" y="405699"/>
                  </a:lnTo>
                  <a:close/>
                  <a:moveTo>
                    <a:pt x="685823" y="544565"/>
                  </a:moveTo>
                  <a:lnTo>
                    <a:pt x="806077" y="475150"/>
                  </a:lnTo>
                  <a:lnTo>
                    <a:pt x="811183" y="478083"/>
                  </a:lnTo>
                  <a:lnTo>
                    <a:pt x="811183" y="622779"/>
                  </a:lnTo>
                  <a:lnTo>
                    <a:pt x="685859" y="550395"/>
                  </a:lnTo>
                  <a:lnTo>
                    <a:pt x="685859" y="544565"/>
                  </a:lnTo>
                  <a:close/>
                  <a:moveTo>
                    <a:pt x="685823" y="554305"/>
                  </a:moveTo>
                  <a:lnTo>
                    <a:pt x="809481" y="625676"/>
                  </a:lnTo>
                  <a:lnTo>
                    <a:pt x="685823" y="697046"/>
                  </a:lnTo>
                  <a:lnTo>
                    <a:pt x="685823" y="554269"/>
                  </a:lnTo>
                  <a:close/>
                  <a:moveTo>
                    <a:pt x="685823" y="700993"/>
                  </a:moveTo>
                  <a:lnTo>
                    <a:pt x="811146" y="628609"/>
                  </a:lnTo>
                  <a:lnTo>
                    <a:pt x="811146" y="779170"/>
                  </a:lnTo>
                  <a:lnTo>
                    <a:pt x="685823" y="706786"/>
                  </a:lnTo>
                  <a:lnTo>
                    <a:pt x="685823" y="700956"/>
                  </a:lnTo>
                  <a:close/>
                  <a:moveTo>
                    <a:pt x="685823" y="710733"/>
                  </a:moveTo>
                  <a:lnTo>
                    <a:pt x="809481" y="782103"/>
                  </a:lnTo>
                  <a:lnTo>
                    <a:pt x="685823" y="853474"/>
                  </a:lnTo>
                  <a:lnTo>
                    <a:pt x="685823" y="710697"/>
                  </a:lnTo>
                  <a:close/>
                  <a:moveTo>
                    <a:pt x="685823" y="857421"/>
                  </a:moveTo>
                  <a:lnTo>
                    <a:pt x="811146" y="785036"/>
                  </a:lnTo>
                  <a:lnTo>
                    <a:pt x="811146" y="935598"/>
                  </a:lnTo>
                  <a:lnTo>
                    <a:pt x="685823" y="863214"/>
                  </a:lnTo>
                  <a:lnTo>
                    <a:pt x="685823" y="857384"/>
                  </a:lnTo>
                  <a:close/>
                  <a:moveTo>
                    <a:pt x="685823" y="867197"/>
                  </a:moveTo>
                  <a:lnTo>
                    <a:pt x="809481" y="938568"/>
                  </a:lnTo>
                  <a:lnTo>
                    <a:pt x="685823" y="1009938"/>
                  </a:lnTo>
                  <a:lnTo>
                    <a:pt x="685823" y="867161"/>
                  </a:lnTo>
                  <a:close/>
                  <a:moveTo>
                    <a:pt x="685823" y="1013885"/>
                  </a:moveTo>
                  <a:lnTo>
                    <a:pt x="811146" y="941501"/>
                  </a:lnTo>
                  <a:lnTo>
                    <a:pt x="811146" y="1086196"/>
                  </a:lnTo>
                  <a:lnTo>
                    <a:pt x="806077" y="1089129"/>
                  </a:lnTo>
                  <a:lnTo>
                    <a:pt x="685823" y="1019678"/>
                  </a:lnTo>
                  <a:lnTo>
                    <a:pt x="685823" y="1013848"/>
                  </a:lnTo>
                  <a:close/>
                  <a:moveTo>
                    <a:pt x="685823" y="1023589"/>
                  </a:moveTo>
                  <a:lnTo>
                    <a:pt x="802673" y="1091049"/>
                  </a:lnTo>
                  <a:lnTo>
                    <a:pt x="685823" y="1158508"/>
                  </a:lnTo>
                  <a:lnTo>
                    <a:pt x="685823" y="1023553"/>
                  </a:lnTo>
                  <a:close/>
                  <a:moveTo>
                    <a:pt x="685823" y="1187875"/>
                  </a:moveTo>
                  <a:lnTo>
                    <a:pt x="802673" y="1255334"/>
                  </a:lnTo>
                  <a:lnTo>
                    <a:pt x="685823" y="1322794"/>
                  </a:lnTo>
                  <a:lnTo>
                    <a:pt x="685823" y="1187875"/>
                  </a:lnTo>
                  <a:close/>
                  <a:moveTo>
                    <a:pt x="685823" y="1326704"/>
                  </a:moveTo>
                  <a:lnTo>
                    <a:pt x="806077" y="1257290"/>
                  </a:lnTo>
                  <a:lnTo>
                    <a:pt x="811183" y="1260223"/>
                  </a:lnTo>
                  <a:lnTo>
                    <a:pt x="811183" y="1404882"/>
                  </a:lnTo>
                  <a:lnTo>
                    <a:pt x="685859" y="1332534"/>
                  </a:lnTo>
                  <a:lnTo>
                    <a:pt x="685859" y="1326704"/>
                  </a:lnTo>
                  <a:close/>
                  <a:moveTo>
                    <a:pt x="685823" y="1336445"/>
                  </a:moveTo>
                  <a:lnTo>
                    <a:pt x="809481" y="1407815"/>
                  </a:lnTo>
                  <a:lnTo>
                    <a:pt x="685823" y="1479185"/>
                  </a:lnTo>
                  <a:lnTo>
                    <a:pt x="685823" y="1336409"/>
                  </a:lnTo>
                  <a:close/>
                  <a:moveTo>
                    <a:pt x="685823" y="1483132"/>
                  </a:moveTo>
                  <a:lnTo>
                    <a:pt x="811146" y="1410748"/>
                  </a:lnTo>
                  <a:lnTo>
                    <a:pt x="811146" y="1561310"/>
                  </a:lnTo>
                  <a:lnTo>
                    <a:pt x="685823" y="1488962"/>
                  </a:lnTo>
                  <a:lnTo>
                    <a:pt x="685823" y="1483132"/>
                  </a:lnTo>
                  <a:close/>
                  <a:moveTo>
                    <a:pt x="685823" y="1492909"/>
                  </a:moveTo>
                  <a:lnTo>
                    <a:pt x="809481" y="1564279"/>
                  </a:lnTo>
                  <a:lnTo>
                    <a:pt x="685823" y="1635650"/>
                  </a:lnTo>
                  <a:lnTo>
                    <a:pt x="685823" y="1492873"/>
                  </a:lnTo>
                  <a:close/>
                  <a:moveTo>
                    <a:pt x="685823" y="1639560"/>
                  </a:moveTo>
                  <a:lnTo>
                    <a:pt x="811146" y="1567176"/>
                  </a:lnTo>
                  <a:lnTo>
                    <a:pt x="811146" y="1717738"/>
                  </a:lnTo>
                  <a:lnTo>
                    <a:pt x="685823" y="1645390"/>
                  </a:lnTo>
                  <a:lnTo>
                    <a:pt x="685823" y="1639560"/>
                  </a:lnTo>
                  <a:close/>
                  <a:moveTo>
                    <a:pt x="685823" y="1649337"/>
                  </a:moveTo>
                  <a:lnTo>
                    <a:pt x="809481" y="1720707"/>
                  </a:lnTo>
                  <a:lnTo>
                    <a:pt x="685823" y="1792078"/>
                  </a:lnTo>
                  <a:lnTo>
                    <a:pt x="685823" y="1649301"/>
                  </a:lnTo>
                  <a:close/>
                  <a:moveTo>
                    <a:pt x="685823" y="1796024"/>
                  </a:moveTo>
                  <a:lnTo>
                    <a:pt x="811146" y="1723640"/>
                  </a:lnTo>
                  <a:lnTo>
                    <a:pt x="811146" y="1868336"/>
                  </a:lnTo>
                  <a:lnTo>
                    <a:pt x="806077" y="1871269"/>
                  </a:lnTo>
                  <a:lnTo>
                    <a:pt x="685823" y="1801818"/>
                  </a:lnTo>
                  <a:lnTo>
                    <a:pt x="685823" y="1795988"/>
                  </a:lnTo>
                  <a:close/>
                  <a:moveTo>
                    <a:pt x="685823" y="1805729"/>
                  </a:moveTo>
                  <a:lnTo>
                    <a:pt x="802709" y="1873188"/>
                  </a:lnTo>
                  <a:lnTo>
                    <a:pt x="685823" y="1940648"/>
                  </a:lnTo>
                  <a:lnTo>
                    <a:pt x="685823" y="1805693"/>
                  </a:lnTo>
                  <a:close/>
                  <a:moveTo>
                    <a:pt x="685823" y="1970014"/>
                  </a:moveTo>
                  <a:lnTo>
                    <a:pt x="802673" y="2037474"/>
                  </a:lnTo>
                  <a:lnTo>
                    <a:pt x="685823" y="2104933"/>
                  </a:lnTo>
                  <a:lnTo>
                    <a:pt x="685823" y="1969978"/>
                  </a:lnTo>
                  <a:close/>
                  <a:moveTo>
                    <a:pt x="685823" y="2108844"/>
                  </a:moveTo>
                  <a:lnTo>
                    <a:pt x="806077" y="2039429"/>
                  </a:lnTo>
                  <a:lnTo>
                    <a:pt x="811183" y="2042362"/>
                  </a:lnTo>
                  <a:lnTo>
                    <a:pt x="811183" y="2187058"/>
                  </a:lnTo>
                  <a:lnTo>
                    <a:pt x="685859" y="2114710"/>
                  </a:lnTo>
                  <a:lnTo>
                    <a:pt x="685859" y="2108880"/>
                  </a:lnTo>
                  <a:close/>
                  <a:moveTo>
                    <a:pt x="685823" y="2118585"/>
                  </a:moveTo>
                  <a:lnTo>
                    <a:pt x="809481" y="2189955"/>
                  </a:lnTo>
                  <a:lnTo>
                    <a:pt x="685823" y="2261361"/>
                  </a:lnTo>
                  <a:lnTo>
                    <a:pt x="685823" y="2118585"/>
                  </a:lnTo>
                  <a:close/>
                  <a:moveTo>
                    <a:pt x="685823" y="2265272"/>
                  </a:moveTo>
                  <a:lnTo>
                    <a:pt x="811146" y="2192924"/>
                  </a:lnTo>
                  <a:lnTo>
                    <a:pt x="811146" y="2343450"/>
                  </a:lnTo>
                  <a:lnTo>
                    <a:pt x="685823" y="2271102"/>
                  </a:lnTo>
                  <a:lnTo>
                    <a:pt x="685823" y="2265272"/>
                  </a:lnTo>
                  <a:close/>
                  <a:moveTo>
                    <a:pt x="685823" y="2275049"/>
                  </a:moveTo>
                  <a:lnTo>
                    <a:pt x="809481" y="2346419"/>
                  </a:lnTo>
                  <a:lnTo>
                    <a:pt x="685823" y="2417825"/>
                  </a:lnTo>
                  <a:lnTo>
                    <a:pt x="685823" y="2275049"/>
                  </a:lnTo>
                  <a:close/>
                  <a:moveTo>
                    <a:pt x="685823" y="2421736"/>
                  </a:moveTo>
                  <a:lnTo>
                    <a:pt x="811146" y="2349388"/>
                  </a:lnTo>
                  <a:lnTo>
                    <a:pt x="811146" y="2499914"/>
                  </a:lnTo>
                  <a:lnTo>
                    <a:pt x="685823" y="2427566"/>
                  </a:lnTo>
                  <a:lnTo>
                    <a:pt x="685823" y="2421736"/>
                  </a:lnTo>
                  <a:close/>
                  <a:moveTo>
                    <a:pt x="685823" y="2431440"/>
                  </a:moveTo>
                  <a:lnTo>
                    <a:pt x="809481" y="2502811"/>
                  </a:lnTo>
                  <a:lnTo>
                    <a:pt x="685823" y="2574217"/>
                  </a:lnTo>
                  <a:lnTo>
                    <a:pt x="685823" y="2431440"/>
                  </a:lnTo>
                  <a:close/>
                  <a:moveTo>
                    <a:pt x="685823" y="2578128"/>
                  </a:moveTo>
                  <a:lnTo>
                    <a:pt x="811146" y="2505780"/>
                  </a:lnTo>
                  <a:lnTo>
                    <a:pt x="811146" y="2650440"/>
                  </a:lnTo>
                  <a:lnTo>
                    <a:pt x="806077" y="2653373"/>
                  </a:lnTo>
                  <a:lnTo>
                    <a:pt x="685823" y="2583922"/>
                  </a:lnTo>
                  <a:lnTo>
                    <a:pt x="685823" y="2578092"/>
                  </a:lnTo>
                  <a:close/>
                  <a:moveTo>
                    <a:pt x="685823" y="2587905"/>
                  </a:moveTo>
                  <a:lnTo>
                    <a:pt x="802673" y="2655364"/>
                  </a:lnTo>
                  <a:lnTo>
                    <a:pt x="685823" y="2722824"/>
                  </a:lnTo>
                  <a:lnTo>
                    <a:pt x="685823" y="2587905"/>
                  </a:lnTo>
                  <a:close/>
                  <a:moveTo>
                    <a:pt x="685823" y="2752154"/>
                  </a:moveTo>
                  <a:lnTo>
                    <a:pt x="802673" y="2819613"/>
                  </a:lnTo>
                  <a:lnTo>
                    <a:pt x="685823" y="2887073"/>
                  </a:lnTo>
                  <a:lnTo>
                    <a:pt x="685823" y="2752154"/>
                  </a:lnTo>
                  <a:close/>
                  <a:moveTo>
                    <a:pt x="685823" y="2890984"/>
                  </a:moveTo>
                  <a:lnTo>
                    <a:pt x="806077" y="2821569"/>
                  </a:lnTo>
                  <a:lnTo>
                    <a:pt x="811183" y="2824502"/>
                  </a:lnTo>
                  <a:lnTo>
                    <a:pt x="811183" y="2969161"/>
                  </a:lnTo>
                  <a:lnTo>
                    <a:pt x="685859" y="2896814"/>
                  </a:lnTo>
                  <a:lnTo>
                    <a:pt x="685859" y="2890984"/>
                  </a:lnTo>
                  <a:close/>
                  <a:moveTo>
                    <a:pt x="685823" y="2900761"/>
                  </a:moveTo>
                  <a:lnTo>
                    <a:pt x="809481" y="2972131"/>
                  </a:lnTo>
                  <a:lnTo>
                    <a:pt x="685823" y="3043537"/>
                  </a:lnTo>
                  <a:lnTo>
                    <a:pt x="685823" y="2900761"/>
                  </a:lnTo>
                  <a:close/>
                  <a:moveTo>
                    <a:pt x="685823" y="3047448"/>
                  </a:moveTo>
                  <a:lnTo>
                    <a:pt x="811146" y="2975064"/>
                  </a:lnTo>
                  <a:lnTo>
                    <a:pt x="811146" y="3125626"/>
                  </a:lnTo>
                  <a:lnTo>
                    <a:pt x="685823" y="3053278"/>
                  </a:lnTo>
                  <a:lnTo>
                    <a:pt x="685823" y="3047448"/>
                  </a:lnTo>
                  <a:close/>
                  <a:moveTo>
                    <a:pt x="685823" y="3057152"/>
                  </a:moveTo>
                  <a:lnTo>
                    <a:pt x="809481" y="3128522"/>
                  </a:lnTo>
                  <a:lnTo>
                    <a:pt x="685823" y="3199929"/>
                  </a:lnTo>
                  <a:lnTo>
                    <a:pt x="685823" y="3057152"/>
                  </a:lnTo>
                  <a:close/>
                  <a:moveTo>
                    <a:pt x="685823" y="3203840"/>
                  </a:moveTo>
                  <a:lnTo>
                    <a:pt x="811146" y="3131455"/>
                  </a:lnTo>
                  <a:lnTo>
                    <a:pt x="811146" y="3282017"/>
                  </a:lnTo>
                  <a:lnTo>
                    <a:pt x="685823" y="3209670"/>
                  </a:lnTo>
                  <a:lnTo>
                    <a:pt x="685823" y="3203840"/>
                  </a:lnTo>
                  <a:close/>
                  <a:moveTo>
                    <a:pt x="685823" y="3213616"/>
                  </a:moveTo>
                  <a:lnTo>
                    <a:pt x="809481" y="3284987"/>
                  </a:lnTo>
                  <a:lnTo>
                    <a:pt x="685823" y="3356357"/>
                  </a:lnTo>
                  <a:lnTo>
                    <a:pt x="685823" y="3213616"/>
                  </a:lnTo>
                  <a:close/>
                  <a:moveTo>
                    <a:pt x="685823" y="3360304"/>
                  </a:moveTo>
                  <a:lnTo>
                    <a:pt x="811146" y="3287920"/>
                  </a:lnTo>
                  <a:lnTo>
                    <a:pt x="811146" y="3432615"/>
                  </a:lnTo>
                  <a:lnTo>
                    <a:pt x="806077" y="3435549"/>
                  </a:lnTo>
                  <a:lnTo>
                    <a:pt x="685823" y="3366134"/>
                  </a:lnTo>
                  <a:lnTo>
                    <a:pt x="685823" y="3360304"/>
                  </a:lnTo>
                  <a:close/>
                  <a:moveTo>
                    <a:pt x="685823" y="3370044"/>
                  </a:moveTo>
                  <a:lnTo>
                    <a:pt x="802709" y="3437504"/>
                  </a:lnTo>
                  <a:lnTo>
                    <a:pt x="685823" y="3505000"/>
                  </a:lnTo>
                  <a:lnTo>
                    <a:pt x="685823" y="3370044"/>
                  </a:lnTo>
                  <a:close/>
                  <a:moveTo>
                    <a:pt x="685823" y="3534294"/>
                  </a:moveTo>
                  <a:lnTo>
                    <a:pt x="802673" y="3601753"/>
                  </a:lnTo>
                  <a:lnTo>
                    <a:pt x="685823" y="3669213"/>
                  </a:lnTo>
                  <a:lnTo>
                    <a:pt x="685823" y="3534294"/>
                  </a:lnTo>
                  <a:close/>
                  <a:moveTo>
                    <a:pt x="685823" y="3682900"/>
                  </a:moveTo>
                  <a:lnTo>
                    <a:pt x="809481" y="3754271"/>
                  </a:lnTo>
                  <a:lnTo>
                    <a:pt x="685823" y="3825677"/>
                  </a:lnTo>
                  <a:lnTo>
                    <a:pt x="685823" y="3682936"/>
                  </a:lnTo>
                  <a:close/>
                  <a:moveTo>
                    <a:pt x="811183" y="3907765"/>
                  </a:moveTo>
                  <a:lnTo>
                    <a:pt x="685859" y="3835417"/>
                  </a:lnTo>
                  <a:lnTo>
                    <a:pt x="685859" y="3829587"/>
                  </a:lnTo>
                  <a:lnTo>
                    <a:pt x="811183" y="3757203"/>
                  </a:lnTo>
                  <a:lnTo>
                    <a:pt x="811183" y="3907765"/>
                  </a:lnTo>
                  <a:close/>
                  <a:moveTo>
                    <a:pt x="811183" y="3751301"/>
                  </a:moveTo>
                  <a:lnTo>
                    <a:pt x="685859" y="3678953"/>
                  </a:lnTo>
                  <a:lnTo>
                    <a:pt x="685859" y="3673123"/>
                  </a:lnTo>
                  <a:lnTo>
                    <a:pt x="806113" y="3603708"/>
                  </a:lnTo>
                  <a:lnTo>
                    <a:pt x="811183" y="3606642"/>
                  </a:lnTo>
                  <a:lnTo>
                    <a:pt x="811183" y="3751301"/>
                  </a:lnTo>
                  <a:close/>
                  <a:moveTo>
                    <a:pt x="814550" y="3907765"/>
                  </a:moveTo>
                  <a:lnTo>
                    <a:pt x="814550" y="3757203"/>
                  </a:lnTo>
                  <a:lnTo>
                    <a:pt x="944943" y="3832484"/>
                  </a:lnTo>
                  <a:lnTo>
                    <a:pt x="814550" y="3907801"/>
                  </a:lnTo>
                  <a:close/>
                  <a:moveTo>
                    <a:pt x="946645" y="3829551"/>
                  </a:moveTo>
                  <a:lnTo>
                    <a:pt x="816252" y="3754271"/>
                  </a:lnTo>
                  <a:lnTo>
                    <a:pt x="941540" y="3681922"/>
                  </a:lnTo>
                  <a:lnTo>
                    <a:pt x="946609" y="3684855"/>
                  </a:lnTo>
                  <a:lnTo>
                    <a:pt x="946609" y="3829551"/>
                  </a:lnTo>
                  <a:close/>
                  <a:moveTo>
                    <a:pt x="950013" y="3686811"/>
                  </a:moveTo>
                  <a:lnTo>
                    <a:pt x="1073635" y="3758181"/>
                  </a:lnTo>
                  <a:lnTo>
                    <a:pt x="950013" y="3829551"/>
                  </a:lnTo>
                  <a:lnTo>
                    <a:pt x="950013" y="3686811"/>
                  </a:lnTo>
                  <a:close/>
                  <a:moveTo>
                    <a:pt x="1082108" y="3907765"/>
                  </a:moveTo>
                  <a:lnTo>
                    <a:pt x="951715" y="3832484"/>
                  </a:lnTo>
                  <a:lnTo>
                    <a:pt x="1077038" y="3760137"/>
                  </a:lnTo>
                  <a:lnTo>
                    <a:pt x="1082108" y="3763069"/>
                  </a:lnTo>
                  <a:lnTo>
                    <a:pt x="1082108" y="3907765"/>
                  </a:lnTo>
                  <a:close/>
                  <a:moveTo>
                    <a:pt x="1085476" y="3907765"/>
                  </a:moveTo>
                  <a:lnTo>
                    <a:pt x="1085476" y="3765025"/>
                  </a:lnTo>
                  <a:lnTo>
                    <a:pt x="1209097" y="3836395"/>
                  </a:lnTo>
                  <a:lnTo>
                    <a:pt x="1085476" y="3907765"/>
                  </a:lnTo>
                  <a:close/>
                  <a:moveTo>
                    <a:pt x="1093985" y="3750360"/>
                  </a:moveTo>
                  <a:lnTo>
                    <a:pt x="1217607" y="3678989"/>
                  </a:lnTo>
                  <a:lnTo>
                    <a:pt x="1217607" y="3821730"/>
                  </a:lnTo>
                  <a:lnTo>
                    <a:pt x="1093985" y="3750360"/>
                  </a:lnTo>
                  <a:close/>
                  <a:moveTo>
                    <a:pt x="1346226" y="3895997"/>
                  </a:moveTo>
                  <a:lnTo>
                    <a:pt x="1229411" y="3828573"/>
                  </a:lnTo>
                  <a:lnTo>
                    <a:pt x="1346226" y="3761150"/>
                  </a:lnTo>
                  <a:lnTo>
                    <a:pt x="1346226" y="3896033"/>
                  </a:lnTo>
                  <a:close/>
                  <a:moveTo>
                    <a:pt x="1346226" y="3757240"/>
                  </a:moveTo>
                  <a:lnTo>
                    <a:pt x="1226044" y="3826618"/>
                  </a:lnTo>
                  <a:lnTo>
                    <a:pt x="1220974" y="3823685"/>
                  </a:lnTo>
                  <a:lnTo>
                    <a:pt x="1220974" y="3678989"/>
                  </a:lnTo>
                  <a:lnTo>
                    <a:pt x="1346262" y="3751301"/>
                  </a:lnTo>
                  <a:lnTo>
                    <a:pt x="1346262" y="3757240"/>
                  </a:lnTo>
                  <a:close/>
                  <a:moveTo>
                    <a:pt x="1346226" y="3747391"/>
                  </a:moveTo>
                  <a:lnTo>
                    <a:pt x="1222676" y="3676056"/>
                  </a:lnTo>
                  <a:lnTo>
                    <a:pt x="1346226" y="3604722"/>
                  </a:lnTo>
                  <a:lnTo>
                    <a:pt x="1346226" y="3747427"/>
                  </a:lnTo>
                  <a:close/>
                  <a:moveTo>
                    <a:pt x="1346226" y="3600812"/>
                  </a:moveTo>
                  <a:lnTo>
                    <a:pt x="1220938" y="3673123"/>
                  </a:lnTo>
                  <a:lnTo>
                    <a:pt x="1220938" y="3522561"/>
                  </a:lnTo>
                  <a:lnTo>
                    <a:pt x="1346226" y="3594909"/>
                  </a:lnTo>
                  <a:lnTo>
                    <a:pt x="1346226" y="3600812"/>
                  </a:lnTo>
                  <a:close/>
                  <a:moveTo>
                    <a:pt x="1346226" y="3590963"/>
                  </a:moveTo>
                  <a:lnTo>
                    <a:pt x="1222676" y="3519592"/>
                  </a:lnTo>
                  <a:lnTo>
                    <a:pt x="1346226" y="3448258"/>
                  </a:lnTo>
                  <a:lnTo>
                    <a:pt x="1346226" y="3590963"/>
                  </a:lnTo>
                  <a:close/>
                  <a:moveTo>
                    <a:pt x="1346226" y="3444384"/>
                  </a:moveTo>
                  <a:lnTo>
                    <a:pt x="1220938" y="3516732"/>
                  </a:lnTo>
                  <a:lnTo>
                    <a:pt x="1220938" y="3366170"/>
                  </a:lnTo>
                  <a:lnTo>
                    <a:pt x="1346226" y="3438482"/>
                  </a:lnTo>
                  <a:lnTo>
                    <a:pt x="1346226" y="3444384"/>
                  </a:lnTo>
                  <a:close/>
                  <a:moveTo>
                    <a:pt x="1346226" y="3434535"/>
                  </a:moveTo>
                  <a:lnTo>
                    <a:pt x="1222676" y="3363164"/>
                  </a:lnTo>
                  <a:lnTo>
                    <a:pt x="1346226" y="3291830"/>
                  </a:lnTo>
                  <a:lnTo>
                    <a:pt x="1346226" y="3434535"/>
                  </a:lnTo>
                  <a:close/>
                  <a:moveTo>
                    <a:pt x="1346226" y="3287956"/>
                  </a:moveTo>
                  <a:lnTo>
                    <a:pt x="1220938" y="3360267"/>
                  </a:lnTo>
                  <a:lnTo>
                    <a:pt x="1220938" y="3215572"/>
                  </a:lnTo>
                  <a:lnTo>
                    <a:pt x="1226008" y="3212639"/>
                  </a:lnTo>
                  <a:lnTo>
                    <a:pt x="1346190" y="3282017"/>
                  </a:lnTo>
                  <a:lnTo>
                    <a:pt x="1346190" y="3287956"/>
                  </a:lnTo>
                  <a:close/>
                  <a:moveTo>
                    <a:pt x="1346226" y="3278107"/>
                  </a:moveTo>
                  <a:lnTo>
                    <a:pt x="1229448" y="3210683"/>
                  </a:lnTo>
                  <a:lnTo>
                    <a:pt x="1346226" y="3143260"/>
                  </a:lnTo>
                  <a:lnTo>
                    <a:pt x="1346226" y="3278143"/>
                  </a:lnTo>
                  <a:close/>
                  <a:moveTo>
                    <a:pt x="1346226" y="3113857"/>
                  </a:moveTo>
                  <a:lnTo>
                    <a:pt x="1229411" y="3046434"/>
                  </a:lnTo>
                  <a:lnTo>
                    <a:pt x="1346226" y="2978974"/>
                  </a:lnTo>
                  <a:lnTo>
                    <a:pt x="1346226" y="3113857"/>
                  </a:lnTo>
                  <a:close/>
                  <a:moveTo>
                    <a:pt x="1346226" y="2975100"/>
                  </a:moveTo>
                  <a:lnTo>
                    <a:pt x="1226008" y="3044479"/>
                  </a:lnTo>
                  <a:lnTo>
                    <a:pt x="1220938" y="3041546"/>
                  </a:lnTo>
                  <a:lnTo>
                    <a:pt x="1220938" y="2896850"/>
                  </a:lnTo>
                  <a:lnTo>
                    <a:pt x="1346226" y="2969161"/>
                  </a:lnTo>
                  <a:lnTo>
                    <a:pt x="1346226" y="2975100"/>
                  </a:lnTo>
                  <a:close/>
                  <a:moveTo>
                    <a:pt x="1346226" y="2965251"/>
                  </a:moveTo>
                  <a:lnTo>
                    <a:pt x="1222676" y="2893917"/>
                  </a:lnTo>
                  <a:lnTo>
                    <a:pt x="1346226" y="2822583"/>
                  </a:lnTo>
                  <a:lnTo>
                    <a:pt x="1346226" y="2965287"/>
                  </a:lnTo>
                  <a:close/>
                  <a:moveTo>
                    <a:pt x="1346226" y="2818672"/>
                  </a:moveTo>
                  <a:lnTo>
                    <a:pt x="1220938" y="2890984"/>
                  </a:lnTo>
                  <a:lnTo>
                    <a:pt x="1220938" y="2740422"/>
                  </a:lnTo>
                  <a:lnTo>
                    <a:pt x="1346226" y="2812770"/>
                  </a:lnTo>
                  <a:lnTo>
                    <a:pt x="1346226" y="2818708"/>
                  </a:lnTo>
                  <a:close/>
                  <a:moveTo>
                    <a:pt x="1346226" y="2808823"/>
                  </a:moveTo>
                  <a:lnTo>
                    <a:pt x="1222676" y="2737453"/>
                  </a:lnTo>
                  <a:lnTo>
                    <a:pt x="1346226" y="2666119"/>
                  </a:lnTo>
                  <a:lnTo>
                    <a:pt x="1346226" y="2808823"/>
                  </a:lnTo>
                  <a:close/>
                  <a:moveTo>
                    <a:pt x="1346226" y="2662244"/>
                  </a:moveTo>
                  <a:lnTo>
                    <a:pt x="1220938" y="2734556"/>
                  </a:lnTo>
                  <a:lnTo>
                    <a:pt x="1220938" y="2583958"/>
                  </a:lnTo>
                  <a:lnTo>
                    <a:pt x="1346226" y="2656306"/>
                  </a:lnTo>
                  <a:lnTo>
                    <a:pt x="1346226" y="2662244"/>
                  </a:lnTo>
                  <a:close/>
                  <a:moveTo>
                    <a:pt x="1346226" y="2652395"/>
                  </a:moveTo>
                  <a:lnTo>
                    <a:pt x="1222676" y="2581061"/>
                  </a:lnTo>
                  <a:lnTo>
                    <a:pt x="1346226" y="2509727"/>
                  </a:lnTo>
                  <a:lnTo>
                    <a:pt x="1346226" y="2652431"/>
                  </a:lnTo>
                  <a:close/>
                  <a:moveTo>
                    <a:pt x="1346226" y="2505816"/>
                  </a:moveTo>
                  <a:lnTo>
                    <a:pt x="1220938" y="2578128"/>
                  </a:lnTo>
                  <a:lnTo>
                    <a:pt x="1220938" y="2433432"/>
                  </a:lnTo>
                  <a:lnTo>
                    <a:pt x="1226008" y="2430499"/>
                  </a:lnTo>
                  <a:lnTo>
                    <a:pt x="1346190" y="2499878"/>
                  </a:lnTo>
                  <a:lnTo>
                    <a:pt x="1346190" y="2505816"/>
                  </a:lnTo>
                  <a:close/>
                  <a:moveTo>
                    <a:pt x="1346226" y="2495967"/>
                  </a:moveTo>
                  <a:lnTo>
                    <a:pt x="1229448" y="2428544"/>
                  </a:lnTo>
                  <a:lnTo>
                    <a:pt x="1346226" y="2361120"/>
                  </a:lnTo>
                  <a:lnTo>
                    <a:pt x="1346226" y="2496003"/>
                  </a:lnTo>
                  <a:close/>
                  <a:moveTo>
                    <a:pt x="1346226" y="2331718"/>
                  </a:moveTo>
                  <a:lnTo>
                    <a:pt x="1229411" y="2264294"/>
                  </a:lnTo>
                  <a:lnTo>
                    <a:pt x="1346226" y="2196871"/>
                  </a:lnTo>
                  <a:lnTo>
                    <a:pt x="1346226" y="2331754"/>
                  </a:lnTo>
                  <a:close/>
                  <a:moveTo>
                    <a:pt x="1346226" y="2192960"/>
                  </a:moveTo>
                  <a:lnTo>
                    <a:pt x="1226044" y="2262339"/>
                  </a:lnTo>
                  <a:lnTo>
                    <a:pt x="1220974" y="2259406"/>
                  </a:lnTo>
                  <a:lnTo>
                    <a:pt x="1220974" y="2114710"/>
                  </a:lnTo>
                  <a:lnTo>
                    <a:pt x="1346262" y="2187022"/>
                  </a:lnTo>
                  <a:lnTo>
                    <a:pt x="1346262" y="2192960"/>
                  </a:lnTo>
                  <a:close/>
                  <a:moveTo>
                    <a:pt x="1346226" y="2183111"/>
                  </a:moveTo>
                  <a:lnTo>
                    <a:pt x="1222676" y="2111741"/>
                  </a:lnTo>
                  <a:lnTo>
                    <a:pt x="1346226" y="2040407"/>
                  </a:lnTo>
                  <a:lnTo>
                    <a:pt x="1346226" y="2183111"/>
                  </a:lnTo>
                  <a:close/>
                  <a:moveTo>
                    <a:pt x="1346226" y="2036532"/>
                  </a:moveTo>
                  <a:lnTo>
                    <a:pt x="1220938" y="2108844"/>
                  </a:lnTo>
                  <a:lnTo>
                    <a:pt x="1220938" y="1958282"/>
                  </a:lnTo>
                  <a:lnTo>
                    <a:pt x="1346226" y="2030594"/>
                  </a:lnTo>
                  <a:lnTo>
                    <a:pt x="1346226" y="2036532"/>
                  </a:lnTo>
                  <a:close/>
                  <a:moveTo>
                    <a:pt x="1346226" y="2026683"/>
                  </a:moveTo>
                  <a:lnTo>
                    <a:pt x="1222676" y="1955349"/>
                  </a:lnTo>
                  <a:lnTo>
                    <a:pt x="1346226" y="1884015"/>
                  </a:lnTo>
                  <a:lnTo>
                    <a:pt x="1346226" y="2026719"/>
                  </a:lnTo>
                  <a:close/>
                  <a:moveTo>
                    <a:pt x="1346226" y="1880104"/>
                  </a:moveTo>
                  <a:lnTo>
                    <a:pt x="1220938" y="1952416"/>
                  </a:lnTo>
                  <a:lnTo>
                    <a:pt x="1220938" y="1801854"/>
                  </a:lnTo>
                  <a:lnTo>
                    <a:pt x="1346226" y="1874166"/>
                  </a:lnTo>
                  <a:lnTo>
                    <a:pt x="1346226" y="1880104"/>
                  </a:lnTo>
                  <a:close/>
                  <a:moveTo>
                    <a:pt x="1346226" y="1870255"/>
                  </a:moveTo>
                  <a:lnTo>
                    <a:pt x="1222676" y="1798921"/>
                  </a:lnTo>
                  <a:lnTo>
                    <a:pt x="1346226" y="1727587"/>
                  </a:lnTo>
                  <a:lnTo>
                    <a:pt x="1346226" y="1870255"/>
                  </a:lnTo>
                  <a:close/>
                  <a:moveTo>
                    <a:pt x="1346226" y="1723676"/>
                  </a:moveTo>
                  <a:lnTo>
                    <a:pt x="1220938" y="1795988"/>
                  </a:lnTo>
                  <a:lnTo>
                    <a:pt x="1220938" y="1651292"/>
                  </a:lnTo>
                  <a:lnTo>
                    <a:pt x="1226008" y="1648359"/>
                  </a:lnTo>
                  <a:lnTo>
                    <a:pt x="1346190" y="1717738"/>
                  </a:lnTo>
                  <a:lnTo>
                    <a:pt x="1346190" y="1723640"/>
                  </a:lnTo>
                  <a:close/>
                  <a:moveTo>
                    <a:pt x="1346226" y="1713827"/>
                  </a:moveTo>
                  <a:lnTo>
                    <a:pt x="1229448" y="1646404"/>
                  </a:lnTo>
                  <a:lnTo>
                    <a:pt x="1346226" y="1578981"/>
                  </a:lnTo>
                  <a:lnTo>
                    <a:pt x="1346226" y="1713827"/>
                  </a:lnTo>
                  <a:close/>
                  <a:moveTo>
                    <a:pt x="1346226" y="1549614"/>
                  </a:moveTo>
                  <a:lnTo>
                    <a:pt x="1229411" y="1482191"/>
                  </a:lnTo>
                  <a:lnTo>
                    <a:pt x="1346226" y="1414768"/>
                  </a:lnTo>
                  <a:lnTo>
                    <a:pt x="1346226" y="1549650"/>
                  </a:lnTo>
                  <a:close/>
                  <a:moveTo>
                    <a:pt x="1346226" y="1410821"/>
                  </a:moveTo>
                  <a:lnTo>
                    <a:pt x="1226008" y="1480199"/>
                  </a:lnTo>
                  <a:lnTo>
                    <a:pt x="1220938" y="1477266"/>
                  </a:lnTo>
                  <a:lnTo>
                    <a:pt x="1220938" y="1332570"/>
                  </a:lnTo>
                  <a:lnTo>
                    <a:pt x="1346226" y="1404882"/>
                  </a:lnTo>
                  <a:lnTo>
                    <a:pt x="1346226" y="1410784"/>
                  </a:lnTo>
                  <a:close/>
                  <a:moveTo>
                    <a:pt x="1346226" y="1400971"/>
                  </a:moveTo>
                  <a:lnTo>
                    <a:pt x="1222676" y="1329637"/>
                  </a:lnTo>
                  <a:lnTo>
                    <a:pt x="1346226" y="1258303"/>
                  </a:lnTo>
                  <a:lnTo>
                    <a:pt x="1346226" y="1401008"/>
                  </a:lnTo>
                  <a:close/>
                  <a:moveTo>
                    <a:pt x="1346226" y="1254393"/>
                  </a:moveTo>
                  <a:lnTo>
                    <a:pt x="1220938" y="1326704"/>
                  </a:lnTo>
                  <a:lnTo>
                    <a:pt x="1220938" y="1176143"/>
                  </a:lnTo>
                  <a:lnTo>
                    <a:pt x="1346226" y="1248490"/>
                  </a:lnTo>
                  <a:lnTo>
                    <a:pt x="1346226" y="1254393"/>
                  </a:lnTo>
                  <a:close/>
                  <a:moveTo>
                    <a:pt x="1346226" y="1244544"/>
                  </a:moveTo>
                  <a:lnTo>
                    <a:pt x="1222676" y="1173210"/>
                  </a:lnTo>
                  <a:lnTo>
                    <a:pt x="1346226" y="1101875"/>
                  </a:lnTo>
                  <a:lnTo>
                    <a:pt x="1346226" y="1244580"/>
                  </a:lnTo>
                  <a:close/>
                  <a:moveTo>
                    <a:pt x="1346226" y="1097965"/>
                  </a:moveTo>
                  <a:lnTo>
                    <a:pt x="1220938" y="1170276"/>
                  </a:lnTo>
                  <a:lnTo>
                    <a:pt x="1220938" y="1019715"/>
                  </a:lnTo>
                  <a:lnTo>
                    <a:pt x="1346226" y="1092063"/>
                  </a:lnTo>
                  <a:lnTo>
                    <a:pt x="1346226" y="1097965"/>
                  </a:lnTo>
                  <a:close/>
                  <a:moveTo>
                    <a:pt x="1346226" y="1088116"/>
                  </a:moveTo>
                  <a:lnTo>
                    <a:pt x="1222676" y="1016782"/>
                  </a:lnTo>
                  <a:lnTo>
                    <a:pt x="1346226" y="945448"/>
                  </a:lnTo>
                  <a:lnTo>
                    <a:pt x="1346226" y="1088116"/>
                  </a:lnTo>
                  <a:close/>
                  <a:moveTo>
                    <a:pt x="1346226" y="941537"/>
                  </a:moveTo>
                  <a:lnTo>
                    <a:pt x="1220938" y="1013848"/>
                  </a:lnTo>
                  <a:lnTo>
                    <a:pt x="1220938" y="869153"/>
                  </a:lnTo>
                  <a:lnTo>
                    <a:pt x="1226008" y="866220"/>
                  </a:lnTo>
                  <a:lnTo>
                    <a:pt x="1346190" y="935598"/>
                  </a:lnTo>
                  <a:lnTo>
                    <a:pt x="1346190" y="941501"/>
                  </a:lnTo>
                  <a:close/>
                  <a:moveTo>
                    <a:pt x="1346226" y="931688"/>
                  </a:moveTo>
                  <a:lnTo>
                    <a:pt x="1229411" y="864264"/>
                  </a:lnTo>
                  <a:lnTo>
                    <a:pt x="1346226" y="796841"/>
                  </a:lnTo>
                  <a:lnTo>
                    <a:pt x="1346226" y="931724"/>
                  </a:lnTo>
                  <a:close/>
                  <a:moveTo>
                    <a:pt x="1346226" y="767438"/>
                  </a:moveTo>
                  <a:lnTo>
                    <a:pt x="1229411" y="700015"/>
                  </a:lnTo>
                  <a:lnTo>
                    <a:pt x="1346226" y="632592"/>
                  </a:lnTo>
                  <a:lnTo>
                    <a:pt x="1346226" y="767475"/>
                  </a:lnTo>
                  <a:close/>
                  <a:moveTo>
                    <a:pt x="1346226" y="628681"/>
                  </a:moveTo>
                  <a:lnTo>
                    <a:pt x="1226044" y="698060"/>
                  </a:lnTo>
                  <a:lnTo>
                    <a:pt x="1220974" y="695127"/>
                  </a:lnTo>
                  <a:lnTo>
                    <a:pt x="1220974" y="550431"/>
                  </a:lnTo>
                  <a:lnTo>
                    <a:pt x="1346262" y="622742"/>
                  </a:lnTo>
                  <a:lnTo>
                    <a:pt x="1346262" y="628645"/>
                  </a:lnTo>
                  <a:close/>
                  <a:moveTo>
                    <a:pt x="1346226" y="618832"/>
                  </a:moveTo>
                  <a:lnTo>
                    <a:pt x="1222676" y="547498"/>
                  </a:lnTo>
                  <a:lnTo>
                    <a:pt x="1346226" y="476164"/>
                  </a:lnTo>
                  <a:lnTo>
                    <a:pt x="1346226" y="618868"/>
                  </a:lnTo>
                  <a:close/>
                  <a:moveTo>
                    <a:pt x="1346226" y="472253"/>
                  </a:moveTo>
                  <a:lnTo>
                    <a:pt x="1220938" y="544565"/>
                  </a:lnTo>
                  <a:lnTo>
                    <a:pt x="1220938" y="394003"/>
                  </a:lnTo>
                  <a:lnTo>
                    <a:pt x="1346226" y="466351"/>
                  </a:lnTo>
                  <a:lnTo>
                    <a:pt x="1346226" y="472253"/>
                  </a:lnTo>
                  <a:close/>
                  <a:moveTo>
                    <a:pt x="1346226" y="462404"/>
                  </a:moveTo>
                  <a:lnTo>
                    <a:pt x="1222676" y="391070"/>
                  </a:lnTo>
                  <a:lnTo>
                    <a:pt x="1346226" y="319736"/>
                  </a:lnTo>
                  <a:lnTo>
                    <a:pt x="1346226" y="462440"/>
                  </a:lnTo>
                  <a:close/>
                  <a:moveTo>
                    <a:pt x="1346226" y="315825"/>
                  </a:moveTo>
                  <a:lnTo>
                    <a:pt x="1220938" y="388137"/>
                  </a:lnTo>
                  <a:lnTo>
                    <a:pt x="1220938" y="237575"/>
                  </a:lnTo>
                  <a:lnTo>
                    <a:pt x="1346226" y="309923"/>
                  </a:lnTo>
                  <a:lnTo>
                    <a:pt x="1346226" y="315825"/>
                  </a:lnTo>
                  <a:close/>
                  <a:moveTo>
                    <a:pt x="1346226" y="305976"/>
                  </a:moveTo>
                  <a:lnTo>
                    <a:pt x="1222676" y="234642"/>
                  </a:lnTo>
                  <a:lnTo>
                    <a:pt x="1346226" y="163308"/>
                  </a:lnTo>
                  <a:lnTo>
                    <a:pt x="1346226" y="306012"/>
                  </a:lnTo>
                  <a:close/>
                  <a:moveTo>
                    <a:pt x="1346226" y="159397"/>
                  </a:moveTo>
                  <a:lnTo>
                    <a:pt x="1220938" y="231709"/>
                  </a:lnTo>
                  <a:lnTo>
                    <a:pt x="1220938" y="87013"/>
                  </a:lnTo>
                  <a:lnTo>
                    <a:pt x="1226008" y="84080"/>
                  </a:lnTo>
                  <a:lnTo>
                    <a:pt x="1346190" y="153459"/>
                  </a:lnTo>
                  <a:lnTo>
                    <a:pt x="1346190" y="159361"/>
                  </a:lnTo>
                  <a:close/>
                  <a:moveTo>
                    <a:pt x="1346226" y="149548"/>
                  </a:moveTo>
                  <a:lnTo>
                    <a:pt x="1229448" y="82125"/>
                  </a:lnTo>
                  <a:lnTo>
                    <a:pt x="1346226" y="14701"/>
                  </a:lnTo>
                  <a:lnTo>
                    <a:pt x="1346226" y="149584"/>
                  </a:lnTo>
                  <a:close/>
                  <a:moveTo>
                    <a:pt x="1363172" y="3896033"/>
                  </a:moveTo>
                  <a:lnTo>
                    <a:pt x="1363172" y="3761078"/>
                  </a:lnTo>
                  <a:lnTo>
                    <a:pt x="1480059" y="3828573"/>
                  </a:lnTo>
                  <a:lnTo>
                    <a:pt x="1363172" y="3896069"/>
                  </a:lnTo>
                  <a:close/>
                  <a:moveTo>
                    <a:pt x="1483463" y="3826618"/>
                  </a:moveTo>
                  <a:lnTo>
                    <a:pt x="1363172" y="3757167"/>
                  </a:lnTo>
                  <a:lnTo>
                    <a:pt x="1363172" y="3751374"/>
                  </a:lnTo>
                  <a:lnTo>
                    <a:pt x="1488532" y="3678989"/>
                  </a:lnTo>
                  <a:lnTo>
                    <a:pt x="1488532" y="3823685"/>
                  </a:lnTo>
                  <a:lnTo>
                    <a:pt x="1483463" y="3826618"/>
                  </a:lnTo>
                  <a:close/>
                  <a:moveTo>
                    <a:pt x="1491900" y="3821730"/>
                  </a:moveTo>
                  <a:lnTo>
                    <a:pt x="1491900" y="3678989"/>
                  </a:lnTo>
                  <a:lnTo>
                    <a:pt x="1615522" y="3750360"/>
                  </a:lnTo>
                  <a:lnTo>
                    <a:pt x="1491900" y="3821730"/>
                  </a:lnTo>
                  <a:close/>
                  <a:moveTo>
                    <a:pt x="1623995" y="3907765"/>
                  </a:moveTo>
                  <a:lnTo>
                    <a:pt x="1500373" y="3836395"/>
                  </a:lnTo>
                  <a:lnTo>
                    <a:pt x="1623995" y="3765025"/>
                  </a:lnTo>
                  <a:lnTo>
                    <a:pt x="1623995" y="3907765"/>
                  </a:lnTo>
                  <a:close/>
                  <a:moveTo>
                    <a:pt x="1627399" y="3907765"/>
                  </a:moveTo>
                  <a:lnTo>
                    <a:pt x="1627399" y="3763069"/>
                  </a:lnTo>
                  <a:lnTo>
                    <a:pt x="1632468" y="3760137"/>
                  </a:lnTo>
                  <a:lnTo>
                    <a:pt x="1757756" y="3832484"/>
                  </a:lnTo>
                  <a:lnTo>
                    <a:pt x="1627362" y="3907801"/>
                  </a:lnTo>
                  <a:close/>
                  <a:moveTo>
                    <a:pt x="1759457" y="3829551"/>
                  </a:moveTo>
                  <a:lnTo>
                    <a:pt x="1635836" y="3758181"/>
                  </a:lnTo>
                  <a:lnTo>
                    <a:pt x="1759457" y="3686811"/>
                  </a:lnTo>
                  <a:lnTo>
                    <a:pt x="1759457" y="3829551"/>
                  </a:lnTo>
                  <a:close/>
                  <a:moveTo>
                    <a:pt x="1762861" y="3684855"/>
                  </a:moveTo>
                  <a:lnTo>
                    <a:pt x="1767967" y="3681922"/>
                  </a:lnTo>
                  <a:lnTo>
                    <a:pt x="1893254" y="3754271"/>
                  </a:lnTo>
                  <a:lnTo>
                    <a:pt x="1762861" y="3829587"/>
                  </a:lnTo>
                  <a:lnTo>
                    <a:pt x="1762861" y="3684892"/>
                  </a:lnTo>
                  <a:close/>
                  <a:moveTo>
                    <a:pt x="1894920" y="3907765"/>
                  </a:moveTo>
                  <a:lnTo>
                    <a:pt x="1764527" y="3832484"/>
                  </a:lnTo>
                  <a:lnTo>
                    <a:pt x="1894920" y="3757240"/>
                  </a:lnTo>
                  <a:lnTo>
                    <a:pt x="1894920" y="3907765"/>
                  </a:lnTo>
                  <a:close/>
                  <a:moveTo>
                    <a:pt x="1894920" y="3751301"/>
                  </a:moveTo>
                  <a:lnTo>
                    <a:pt x="1771298" y="3679931"/>
                  </a:lnTo>
                  <a:lnTo>
                    <a:pt x="1894920" y="3608561"/>
                  </a:lnTo>
                  <a:lnTo>
                    <a:pt x="1894920" y="3751265"/>
                  </a:lnTo>
                  <a:close/>
                  <a:moveTo>
                    <a:pt x="2023647" y="3835381"/>
                  </a:moveTo>
                  <a:lnTo>
                    <a:pt x="1898324" y="3907765"/>
                  </a:lnTo>
                  <a:lnTo>
                    <a:pt x="1898324" y="3757203"/>
                  </a:lnTo>
                  <a:lnTo>
                    <a:pt x="2023647" y="3829551"/>
                  </a:lnTo>
                  <a:lnTo>
                    <a:pt x="2023647" y="3835381"/>
                  </a:lnTo>
                  <a:close/>
                  <a:moveTo>
                    <a:pt x="2023647" y="3825641"/>
                  </a:moveTo>
                  <a:lnTo>
                    <a:pt x="1900026" y="3754234"/>
                  </a:lnTo>
                  <a:lnTo>
                    <a:pt x="2023647" y="3682864"/>
                  </a:lnTo>
                  <a:lnTo>
                    <a:pt x="2023647" y="3825604"/>
                  </a:lnTo>
                  <a:close/>
                  <a:moveTo>
                    <a:pt x="2023647" y="3678953"/>
                  </a:moveTo>
                  <a:lnTo>
                    <a:pt x="1898324" y="3751337"/>
                  </a:lnTo>
                  <a:lnTo>
                    <a:pt x="1898324" y="3606642"/>
                  </a:lnTo>
                  <a:lnTo>
                    <a:pt x="1903393" y="3603708"/>
                  </a:lnTo>
                  <a:lnTo>
                    <a:pt x="2023647" y="3673123"/>
                  </a:lnTo>
                  <a:lnTo>
                    <a:pt x="2023647" y="3678953"/>
                  </a:lnTo>
                  <a:close/>
                  <a:moveTo>
                    <a:pt x="2023647" y="3669213"/>
                  </a:moveTo>
                  <a:lnTo>
                    <a:pt x="1906797" y="3601753"/>
                  </a:lnTo>
                  <a:lnTo>
                    <a:pt x="2023647" y="3534294"/>
                  </a:lnTo>
                  <a:lnTo>
                    <a:pt x="2023647" y="3669213"/>
                  </a:lnTo>
                  <a:close/>
                  <a:moveTo>
                    <a:pt x="2023647" y="3504963"/>
                  </a:moveTo>
                  <a:lnTo>
                    <a:pt x="1906761" y="3437504"/>
                  </a:lnTo>
                  <a:lnTo>
                    <a:pt x="2023647" y="3370008"/>
                  </a:lnTo>
                  <a:lnTo>
                    <a:pt x="2023647" y="3504963"/>
                  </a:lnTo>
                  <a:close/>
                  <a:moveTo>
                    <a:pt x="2023647" y="3366097"/>
                  </a:moveTo>
                  <a:lnTo>
                    <a:pt x="1903393" y="3435512"/>
                  </a:lnTo>
                  <a:lnTo>
                    <a:pt x="1898324" y="3432579"/>
                  </a:lnTo>
                  <a:lnTo>
                    <a:pt x="1898324" y="3287883"/>
                  </a:lnTo>
                  <a:lnTo>
                    <a:pt x="2023647" y="3360231"/>
                  </a:lnTo>
                  <a:lnTo>
                    <a:pt x="2023647" y="3366061"/>
                  </a:lnTo>
                  <a:close/>
                  <a:moveTo>
                    <a:pt x="2023647" y="3356357"/>
                  </a:moveTo>
                  <a:lnTo>
                    <a:pt x="1900026" y="3284987"/>
                  </a:lnTo>
                  <a:lnTo>
                    <a:pt x="2023647" y="3213616"/>
                  </a:lnTo>
                  <a:lnTo>
                    <a:pt x="2023647" y="3356357"/>
                  </a:lnTo>
                  <a:close/>
                  <a:moveTo>
                    <a:pt x="2023647" y="3209670"/>
                  </a:moveTo>
                  <a:lnTo>
                    <a:pt x="1898324" y="3282054"/>
                  </a:lnTo>
                  <a:lnTo>
                    <a:pt x="1898324" y="3131492"/>
                  </a:lnTo>
                  <a:lnTo>
                    <a:pt x="2023647" y="3203840"/>
                  </a:lnTo>
                  <a:lnTo>
                    <a:pt x="2023647" y="3209670"/>
                  </a:lnTo>
                  <a:close/>
                  <a:moveTo>
                    <a:pt x="2023647" y="3199929"/>
                  </a:moveTo>
                  <a:lnTo>
                    <a:pt x="1900026" y="3128522"/>
                  </a:lnTo>
                  <a:lnTo>
                    <a:pt x="2023647" y="3057152"/>
                  </a:lnTo>
                  <a:lnTo>
                    <a:pt x="2023647" y="3199929"/>
                  </a:lnTo>
                  <a:close/>
                  <a:moveTo>
                    <a:pt x="2023647" y="3053242"/>
                  </a:moveTo>
                  <a:lnTo>
                    <a:pt x="1898324" y="3125626"/>
                  </a:lnTo>
                  <a:lnTo>
                    <a:pt x="1898324" y="2975064"/>
                  </a:lnTo>
                  <a:lnTo>
                    <a:pt x="2023647" y="3047412"/>
                  </a:lnTo>
                  <a:lnTo>
                    <a:pt x="2023647" y="3053242"/>
                  </a:lnTo>
                  <a:close/>
                  <a:moveTo>
                    <a:pt x="2023647" y="3043501"/>
                  </a:moveTo>
                  <a:lnTo>
                    <a:pt x="1900026" y="2972094"/>
                  </a:lnTo>
                  <a:lnTo>
                    <a:pt x="2023647" y="2900724"/>
                  </a:lnTo>
                  <a:lnTo>
                    <a:pt x="2023647" y="3043501"/>
                  </a:lnTo>
                  <a:close/>
                  <a:moveTo>
                    <a:pt x="2023647" y="2896814"/>
                  </a:moveTo>
                  <a:lnTo>
                    <a:pt x="1898324" y="2969198"/>
                  </a:lnTo>
                  <a:lnTo>
                    <a:pt x="1898324" y="2824502"/>
                  </a:lnTo>
                  <a:lnTo>
                    <a:pt x="1903430" y="2821569"/>
                  </a:lnTo>
                  <a:lnTo>
                    <a:pt x="2023684" y="2890984"/>
                  </a:lnTo>
                  <a:lnTo>
                    <a:pt x="2023684" y="2896814"/>
                  </a:lnTo>
                  <a:close/>
                  <a:moveTo>
                    <a:pt x="2023647" y="2887073"/>
                  </a:moveTo>
                  <a:lnTo>
                    <a:pt x="1906797" y="2819613"/>
                  </a:lnTo>
                  <a:lnTo>
                    <a:pt x="2023647" y="2752154"/>
                  </a:lnTo>
                  <a:lnTo>
                    <a:pt x="2023647" y="2887073"/>
                  </a:lnTo>
                  <a:close/>
                  <a:moveTo>
                    <a:pt x="2023647" y="2722824"/>
                  </a:moveTo>
                  <a:lnTo>
                    <a:pt x="1906797" y="2655364"/>
                  </a:lnTo>
                  <a:lnTo>
                    <a:pt x="2023647" y="2587905"/>
                  </a:lnTo>
                  <a:lnTo>
                    <a:pt x="2023647" y="2722824"/>
                  </a:lnTo>
                  <a:close/>
                  <a:moveTo>
                    <a:pt x="2023647" y="2583958"/>
                  </a:moveTo>
                  <a:lnTo>
                    <a:pt x="1903393" y="2653409"/>
                  </a:lnTo>
                  <a:lnTo>
                    <a:pt x="1898324" y="2650476"/>
                  </a:lnTo>
                  <a:lnTo>
                    <a:pt x="1898324" y="2505780"/>
                  </a:lnTo>
                  <a:lnTo>
                    <a:pt x="2023647" y="2578128"/>
                  </a:lnTo>
                  <a:lnTo>
                    <a:pt x="2023647" y="2583958"/>
                  </a:lnTo>
                  <a:close/>
                  <a:moveTo>
                    <a:pt x="2023647" y="2574217"/>
                  </a:moveTo>
                  <a:lnTo>
                    <a:pt x="1900026" y="2502811"/>
                  </a:lnTo>
                  <a:lnTo>
                    <a:pt x="2023647" y="2431440"/>
                  </a:lnTo>
                  <a:lnTo>
                    <a:pt x="2023647" y="2574217"/>
                  </a:lnTo>
                  <a:close/>
                  <a:moveTo>
                    <a:pt x="2023647" y="2427530"/>
                  </a:moveTo>
                  <a:lnTo>
                    <a:pt x="1898324" y="2499914"/>
                  </a:lnTo>
                  <a:lnTo>
                    <a:pt x="1898324" y="2349352"/>
                  </a:lnTo>
                  <a:lnTo>
                    <a:pt x="2023647" y="2421700"/>
                  </a:lnTo>
                  <a:lnTo>
                    <a:pt x="2023647" y="2427530"/>
                  </a:lnTo>
                  <a:close/>
                  <a:moveTo>
                    <a:pt x="2023647" y="2417789"/>
                  </a:moveTo>
                  <a:lnTo>
                    <a:pt x="1900026" y="2346383"/>
                  </a:lnTo>
                  <a:lnTo>
                    <a:pt x="2023647" y="2275013"/>
                  </a:lnTo>
                  <a:lnTo>
                    <a:pt x="2023647" y="2417789"/>
                  </a:lnTo>
                  <a:close/>
                  <a:moveTo>
                    <a:pt x="2023647" y="2271102"/>
                  </a:moveTo>
                  <a:lnTo>
                    <a:pt x="1898324" y="2343486"/>
                  </a:lnTo>
                  <a:lnTo>
                    <a:pt x="1898324" y="2192924"/>
                  </a:lnTo>
                  <a:lnTo>
                    <a:pt x="2023647" y="2265272"/>
                  </a:lnTo>
                  <a:lnTo>
                    <a:pt x="2023647" y="2271102"/>
                  </a:lnTo>
                  <a:close/>
                  <a:moveTo>
                    <a:pt x="2023647" y="2261361"/>
                  </a:moveTo>
                  <a:lnTo>
                    <a:pt x="1900026" y="2189955"/>
                  </a:lnTo>
                  <a:lnTo>
                    <a:pt x="2023647" y="2118585"/>
                  </a:lnTo>
                  <a:lnTo>
                    <a:pt x="2023647" y="2261361"/>
                  </a:lnTo>
                  <a:close/>
                  <a:moveTo>
                    <a:pt x="2023647" y="2114710"/>
                  </a:moveTo>
                  <a:lnTo>
                    <a:pt x="1898324" y="2187058"/>
                  </a:lnTo>
                  <a:lnTo>
                    <a:pt x="1898324" y="2042362"/>
                  </a:lnTo>
                  <a:lnTo>
                    <a:pt x="1903393" y="2039429"/>
                  </a:lnTo>
                  <a:lnTo>
                    <a:pt x="2023647" y="2108844"/>
                  </a:lnTo>
                  <a:lnTo>
                    <a:pt x="2023647" y="2114710"/>
                  </a:lnTo>
                  <a:close/>
                  <a:moveTo>
                    <a:pt x="2023647" y="2104933"/>
                  </a:moveTo>
                  <a:lnTo>
                    <a:pt x="1906797" y="2037474"/>
                  </a:lnTo>
                  <a:lnTo>
                    <a:pt x="2023647" y="1970014"/>
                  </a:lnTo>
                  <a:lnTo>
                    <a:pt x="2023647" y="2104970"/>
                  </a:lnTo>
                  <a:close/>
                  <a:moveTo>
                    <a:pt x="2023647" y="1940720"/>
                  </a:moveTo>
                  <a:lnTo>
                    <a:pt x="1906797" y="1873261"/>
                  </a:lnTo>
                  <a:lnTo>
                    <a:pt x="2023647" y="1805765"/>
                  </a:lnTo>
                  <a:lnTo>
                    <a:pt x="2023647" y="1940720"/>
                  </a:lnTo>
                  <a:close/>
                  <a:moveTo>
                    <a:pt x="2023647" y="1801818"/>
                  </a:moveTo>
                  <a:lnTo>
                    <a:pt x="1903393" y="1871233"/>
                  </a:lnTo>
                  <a:lnTo>
                    <a:pt x="1898324" y="1868300"/>
                  </a:lnTo>
                  <a:lnTo>
                    <a:pt x="1898324" y="1723604"/>
                  </a:lnTo>
                  <a:lnTo>
                    <a:pt x="2023647" y="1795952"/>
                  </a:lnTo>
                  <a:lnTo>
                    <a:pt x="2023647" y="1801782"/>
                  </a:lnTo>
                  <a:close/>
                  <a:moveTo>
                    <a:pt x="2023647" y="1792078"/>
                  </a:moveTo>
                  <a:lnTo>
                    <a:pt x="1900026" y="1720707"/>
                  </a:lnTo>
                  <a:lnTo>
                    <a:pt x="2023647" y="1649337"/>
                  </a:lnTo>
                  <a:lnTo>
                    <a:pt x="2023647" y="1792114"/>
                  </a:lnTo>
                  <a:close/>
                  <a:moveTo>
                    <a:pt x="2023647" y="1645390"/>
                  </a:moveTo>
                  <a:lnTo>
                    <a:pt x="1898324" y="1717774"/>
                  </a:lnTo>
                  <a:lnTo>
                    <a:pt x="1898324" y="1567212"/>
                  </a:lnTo>
                  <a:lnTo>
                    <a:pt x="2023647" y="1639596"/>
                  </a:lnTo>
                  <a:lnTo>
                    <a:pt x="2023647" y="1645426"/>
                  </a:lnTo>
                  <a:close/>
                  <a:moveTo>
                    <a:pt x="2023647" y="1635650"/>
                  </a:moveTo>
                  <a:lnTo>
                    <a:pt x="1900026" y="1564279"/>
                  </a:lnTo>
                  <a:lnTo>
                    <a:pt x="2023647" y="1492909"/>
                  </a:lnTo>
                  <a:lnTo>
                    <a:pt x="2023647" y="1635686"/>
                  </a:lnTo>
                  <a:close/>
                  <a:moveTo>
                    <a:pt x="2023647" y="1488962"/>
                  </a:moveTo>
                  <a:lnTo>
                    <a:pt x="1898324" y="1561346"/>
                  </a:lnTo>
                  <a:lnTo>
                    <a:pt x="1898324" y="1410784"/>
                  </a:lnTo>
                  <a:lnTo>
                    <a:pt x="2023647" y="1483169"/>
                  </a:lnTo>
                  <a:lnTo>
                    <a:pt x="2023647" y="1488998"/>
                  </a:lnTo>
                  <a:close/>
                  <a:moveTo>
                    <a:pt x="2023647" y="1479222"/>
                  </a:moveTo>
                  <a:lnTo>
                    <a:pt x="1900026" y="1407851"/>
                  </a:lnTo>
                  <a:lnTo>
                    <a:pt x="2023647" y="1336481"/>
                  </a:lnTo>
                  <a:lnTo>
                    <a:pt x="2023647" y="1479258"/>
                  </a:lnTo>
                  <a:close/>
                  <a:moveTo>
                    <a:pt x="2023647" y="1332570"/>
                  </a:moveTo>
                  <a:lnTo>
                    <a:pt x="1898324" y="1404955"/>
                  </a:lnTo>
                  <a:lnTo>
                    <a:pt x="1898324" y="1260259"/>
                  </a:lnTo>
                  <a:lnTo>
                    <a:pt x="1903393" y="1257326"/>
                  </a:lnTo>
                  <a:lnTo>
                    <a:pt x="2023647" y="1326741"/>
                  </a:lnTo>
                  <a:lnTo>
                    <a:pt x="2023647" y="1332570"/>
                  </a:lnTo>
                  <a:close/>
                  <a:moveTo>
                    <a:pt x="2023647" y="1322794"/>
                  </a:moveTo>
                  <a:lnTo>
                    <a:pt x="1906797" y="1255334"/>
                  </a:lnTo>
                  <a:lnTo>
                    <a:pt x="2023647" y="1187875"/>
                  </a:lnTo>
                  <a:lnTo>
                    <a:pt x="2023647" y="1322830"/>
                  </a:lnTo>
                  <a:close/>
                  <a:moveTo>
                    <a:pt x="2023647" y="1158544"/>
                  </a:moveTo>
                  <a:lnTo>
                    <a:pt x="1906797" y="1091085"/>
                  </a:lnTo>
                  <a:lnTo>
                    <a:pt x="2023647" y="1023625"/>
                  </a:lnTo>
                  <a:lnTo>
                    <a:pt x="2023647" y="1158581"/>
                  </a:lnTo>
                  <a:close/>
                  <a:moveTo>
                    <a:pt x="2023647" y="1019678"/>
                  </a:moveTo>
                  <a:lnTo>
                    <a:pt x="1903393" y="1089129"/>
                  </a:lnTo>
                  <a:lnTo>
                    <a:pt x="1898324" y="1086196"/>
                  </a:lnTo>
                  <a:lnTo>
                    <a:pt x="1898324" y="941501"/>
                  </a:lnTo>
                  <a:lnTo>
                    <a:pt x="2023647" y="1013885"/>
                  </a:lnTo>
                  <a:lnTo>
                    <a:pt x="2023647" y="1019715"/>
                  </a:lnTo>
                  <a:close/>
                  <a:moveTo>
                    <a:pt x="2023647" y="1009938"/>
                  </a:moveTo>
                  <a:lnTo>
                    <a:pt x="1900026" y="938568"/>
                  </a:lnTo>
                  <a:lnTo>
                    <a:pt x="2023647" y="867197"/>
                  </a:lnTo>
                  <a:lnTo>
                    <a:pt x="2023647" y="1009974"/>
                  </a:lnTo>
                  <a:close/>
                  <a:moveTo>
                    <a:pt x="2023647" y="863250"/>
                  </a:moveTo>
                  <a:lnTo>
                    <a:pt x="1898324" y="935635"/>
                  </a:lnTo>
                  <a:lnTo>
                    <a:pt x="1898324" y="785073"/>
                  </a:lnTo>
                  <a:lnTo>
                    <a:pt x="2023647" y="857457"/>
                  </a:lnTo>
                  <a:lnTo>
                    <a:pt x="2023647" y="863287"/>
                  </a:lnTo>
                  <a:close/>
                  <a:moveTo>
                    <a:pt x="2023647" y="853510"/>
                  </a:moveTo>
                  <a:lnTo>
                    <a:pt x="1900026" y="782140"/>
                  </a:lnTo>
                  <a:lnTo>
                    <a:pt x="2023647" y="710769"/>
                  </a:lnTo>
                  <a:lnTo>
                    <a:pt x="2023647" y="853546"/>
                  </a:lnTo>
                  <a:close/>
                  <a:moveTo>
                    <a:pt x="2023647" y="706859"/>
                  </a:moveTo>
                  <a:lnTo>
                    <a:pt x="1898324" y="779207"/>
                  </a:lnTo>
                  <a:lnTo>
                    <a:pt x="1898324" y="628645"/>
                  </a:lnTo>
                  <a:lnTo>
                    <a:pt x="2023647" y="701029"/>
                  </a:lnTo>
                  <a:lnTo>
                    <a:pt x="2023647" y="706859"/>
                  </a:lnTo>
                  <a:close/>
                  <a:moveTo>
                    <a:pt x="2023647" y="697082"/>
                  </a:moveTo>
                  <a:lnTo>
                    <a:pt x="1900026" y="625712"/>
                  </a:lnTo>
                  <a:lnTo>
                    <a:pt x="2023647" y="554341"/>
                  </a:lnTo>
                  <a:lnTo>
                    <a:pt x="2023647" y="697118"/>
                  </a:lnTo>
                  <a:close/>
                  <a:moveTo>
                    <a:pt x="2023647" y="550431"/>
                  </a:moveTo>
                  <a:lnTo>
                    <a:pt x="1898324" y="622815"/>
                  </a:lnTo>
                  <a:lnTo>
                    <a:pt x="1898324" y="478119"/>
                  </a:lnTo>
                  <a:lnTo>
                    <a:pt x="1903393" y="475186"/>
                  </a:lnTo>
                  <a:lnTo>
                    <a:pt x="2023647" y="544601"/>
                  </a:lnTo>
                  <a:lnTo>
                    <a:pt x="2023647" y="550431"/>
                  </a:lnTo>
                  <a:close/>
                  <a:moveTo>
                    <a:pt x="2023647" y="540654"/>
                  </a:moveTo>
                  <a:lnTo>
                    <a:pt x="1906797" y="473194"/>
                  </a:lnTo>
                  <a:lnTo>
                    <a:pt x="2023647" y="405699"/>
                  </a:lnTo>
                  <a:lnTo>
                    <a:pt x="2023647" y="540654"/>
                  </a:lnTo>
                  <a:close/>
                  <a:moveTo>
                    <a:pt x="2023647" y="376405"/>
                  </a:moveTo>
                  <a:lnTo>
                    <a:pt x="1906797" y="308909"/>
                  </a:lnTo>
                  <a:lnTo>
                    <a:pt x="2023647" y="241449"/>
                  </a:lnTo>
                  <a:lnTo>
                    <a:pt x="2023647" y="376405"/>
                  </a:lnTo>
                  <a:close/>
                  <a:moveTo>
                    <a:pt x="2023647" y="237539"/>
                  </a:moveTo>
                  <a:lnTo>
                    <a:pt x="1903393" y="306990"/>
                  </a:lnTo>
                  <a:lnTo>
                    <a:pt x="1898324" y="304057"/>
                  </a:lnTo>
                  <a:lnTo>
                    <a:pt x="1898324" y="159361"/>
                  </a:lnTo>
                  <a:lnTo>
                    <a:pt x="2023647" y="231745"/>
                  </a:lnTo>
                  <a:lnTo>
                    <a:pt x="2023647" y="237575"/>
                  </a:lnTo>
                  <a:close/>
                  <a:moveTo>
                    <a:pt x="2023647" y="227798"/>
                  </a:moveTo>
                  <a:lnTo>
                    <a:pt x="1900026" y="156428"/>
                  </a:lnTo>
                  <a:lnTo>
                    <a:pt x="2023647" y="85058"/>
                  </a:lnTo>
                  <a:lnTo>
                    <a:pt x="2023647" y="227798"/>
                  </a:lnTo>
                  <a:close/>
                  <a:moveTo>
                    <a:pt x="2023647" y="81111"/>
                  </a:moveTo>
                  <a:lnTo>
                    <a:pt x="1898324" y="153459"/>
                  </a:lnTo>
                  <a:lnTo>
                    <a:pt x="1898324" y="2933"/>
                  </a:lnTo>
                  <a:lnTo>
                    <a:pt x="2023647" y="75281"/>
                  </a:lnTo>
                  <a:lnTo>
                    <a:pt x="2023647" y="81111"/>
                  </a:lnTo>
                  <a:close/>
                  <a:moveTo>
                    <a:pt x="3249655" y="2933"/>
                  </a:moveTo>
                  <a:lnTo>
                    <a:pt x="3249655" y="153459"/>
                  </a:lnTo>
                  <a:lnTo>
                    <a:pt x="3119262" y="78178"/>
                  </a:lnTo>
                  <a:lnTo>
                    <a:pt x="3249655" y="2933"/>
                  </a:lnTo>
                  <a:close/>
                  <a:moveTo>
                    <a:pt x="2978694" y="3444348"/>
                  </a:moveTo>
                  <a:lnTo>
                    <a:pt x="2978694" y="3594873"/>
                  </a:lnTo>
                  <a:lnTo>
                    <a:pt x="2848337" y="3519592"/>
                  </a:lnTo>
                  <a:lnTo>
                    <a:pt x="2978694" y="3444348"/>
                  </a:lnTo>
                  <a:close/>
                  <a:moveTo>
                    <a:pt x="2846635" y="3516695"/>
                  </a:moveTo>
                  <a:lnTo>
                    <a:pt x="2846635" y="3366134"/>
                  </a:lnTo>
                  <a:lnTo>
                    <a:pt x="2977028" y="3441415"/>
                  </a:lnTo>
                  <a:lnTo>
                    <a:pt x="2846635" y="3516695"/>
                  </a:lnTo>
                  <a:close/>
                  <a:moveTo>
                    <a:pt x="2848337" y="3363200"/>
                  </a:moveTo>
                  <a:lnTo>
                    <a:pt x="2973661" y="3290853"/>
                  </a:lnTo>
                  <a:lnTo>
                    <a:pt x="2978730" y="3293786"/>
                  </a:lnTo>
                  <a:lnTo>
                    <a:pt x="2978730" y="3438482"/>
                  </a:lnTo>
                  <a:lnTo>
                    <a:pt x="2848373" y="3363200"/>
                  </a:lnTo>
                  <a:close/>
                  <a:moveTo>
                    <a:pt x="3114156" y="538699"/>
                  </a:moveTo>
                  <a:lnTo>
                    <a:pt x="3109087" y="541632"/>
                  </a:lnTo>
                  <a:lnTo>
                    <a:pt x="2983763" y="469284"/>
                  </a:lnTo>
                  <a:lnTo>
                    <a:pt x="3114120" y="394003"/>
                  </a:lnTo>
                  <a:lnTo>
                    <a:pt x="3114120" y="538699"/>
                  </a:lnTo>
                  <a:close/>
                  <a:moveTo>
                    <a:pt x="3117560" y="706859"/>
                  </a:moveTo>
                  <a:lnTo>
                    <a:pt x="3247953" y="782140"/>
                  </a:lnTo>
                  <a:lnTo>
                    <a:pt x="3117560" y="857421"/>
                  </a:lnTo>
                  <a:lnTo>
                    <a:pt x="3117560" y="706859"/>
                  </a:lnTo>
                  <a:close/>
                  <a:moveTo>
                    <a:pt x="3117560" y="1488998"/>
                  </a:moveTo>
                  <a:lnTo>
                    <a:pt x="3247953" y="1564279"/>
                  </a:lnTo>
                  <a:lnTo>
                    <a:pt x="3117560" y="1639560"/>
                  </a:lnTo>
                  <a:lnTo>
                    <a:pt x="3117560" y="1488998"/>
                  </a:lnTo>
                  <a:close/>
                  <a:moveTo>
                    <a:pt x="3117560" y="2271138"/>
                  </a:moveTo>
                  <a:lnTo>
                    <a:pt x="3247953" y="2346419"/>
                  </a:lnTo>
                  <a:lnTo>
                    <a:pt x="3117560" y="2421700"/>
                  </a:lnTo>
                  <a:lnTo>
                    <a:pt x="3117560" y="2271138"/>
                  </a:lnTo>
                  <a:close/>
                  <a:moveTo>
                    <a:pt x="3117560" y="3053278"/>
                  </a:moveTo>
                  <a:lnTo>
                    <a:pt x="3247953" y="3128559"/>
                  </a:lnTo>
                  <a:lnTo>
                    <a:pt x="3117560" y="3203840"/>
                  </a:lnTo>
                  <a:lnTo>
                    <a:pt x="3117560" y="3053278"/>
                  </a:lnTo>
                  <a:close/>
                  <a:moveTo>
                    <a:pt x="2978694" y="2812734"/>
                  </a:moveTo>
                  <a:lnTo>
                    <a:pt x="2848337" y="2737453"/>
                  </a:lnTo>
                  <a:lnTo>
                    <a:pt x="2978694" y="2662208"/>
                  </a:lnTo>
                  <a:lnTo>
                    <a:pt x="2978694" y="2812734"/>
                  </a:lnTo>
                  <a:close/>
                  <a:moveTo>
                    <a:pt x="2978694" y="2030594"/>
                  </a:moveTo>
                  <a:lnTo>
                    <a:pt x="2848337" y="1955313"/>
                  </a:lnTo>
                  <a:lnTo>
                    <a:pt x="2978694" y="1880032"/>
                  </a:lnTo>
                  <a:lnTo>
                    <a:pt x="2978694" y="2030594"/>
                  </a:lnTo>
                  <a:close/>
                  <a:moveTo>
                    <a:pt x="2978694" y="1248490"/>
                  </a:moveTo>
                  <a:lnTo>
                    <a:pt x="2848337" y="1173210"/>
                  </a:lnTo>
                  <a:lnTo>
                    <a:pt x="2978694" y="1097929"/>
                  </a:lnTo>
                  <a:lnTo>
                    <a:pt x="2978694" y="1248454"/>
                  </a:lnTo>
                  <a:close/>
                  <a:moveTo>
                    <a:pt x="2982097" y="779207"/>
                  </a:moveTo>
                  <a:lnTo>
                    <a:pt x="2982097" y="634511"/>
                  </a:lnTo>
                  <a:lnTo>
                    <a:pt x="2987167" y="631578"/>
                  </a:lnTo>
                  <a:lnTo>
                    <a:pt x="3112454" y="703926"/>
                  </a:lnTo>
                  <a:lnTo>
                    <a:pt x="2982061" y="779207"/>
                  </a:lnTo>
                  <a:close/>
                  <a:moveTo>
                    <a:pt x="3114156" y="706859"/>
                  </a:moveTo>
                  <a:lnTo>
                    <a:pt x="3114156" y="857384"/>
                  </a:lnTo>
                  <a:lnTo>
                    <a:pt x="2983799" y="782103"/>
                  </a:lnTo>
                  <a:lnTo>
                    <a:pt x="3114156" y="706823"/>
                  </a:lnTo>
                  <a:close/>
                  <a:moveTo>
                    <a:pt x="2982097" y="785073"/>
                  </a:moveTo>
                  <a:lnTo>
                    <a:pt x="3112491" y="860354"/>
                  </a:lnTo>
                  <a:lnTo>
                    <a:pt x="2987167" y="932701"/>
                  </a:lnTo>
                  <a:lnTo>
                    <a:pt x="2982097" y="929768"/>
                  </a:lnTo>
                  <a:lnTo>
                    <a:pt x="2982097" y="785073"/>
                  </a:lnTo>
                  <a:close/>
                  <a:moveTo>
                    <a:pt x="3105719" y="1020692"/>
                  </a:moveTo>
                  <a:lnTo>
                    <a:pt x="2982097" y="1092063"/>
                  </a:lnTo>
                  <a:lnTo>
                    <a:pt x="2982097" y="949322"/>
                  </a:lnTo>
                  <a:lnTo>
                    <a:pt x="3105719" y="1020692"/>
                  </a:lnTo>
                  <a:close/>
                  <a:moveTo>
                    <a:pt x="3112491" y="1173210"/>
                  </a:moveTo>
                  <a:lnTo>
                    <a:pt x="2982097" y="1248490"/>
                  </a:lnTo>
                  <a:lnTo>
                    <a:pt x="2982097" y="1097929"/>
                  </a:lnTo>
                  <a:lnTo>
                    <a:pt x="3112491" y="1173210"/>
                  </a:lnTo>
                  <a:close/>
                  <a:moveTo>
                    <a:pt x="2982097" y="1254357"/>
                  </a:moveTo>
                  <a:lnTo>
                    <a:pt x="3105719" y="1325727"/>
                  </a:lnTo>
                  <a:lnTo>
                    <a:pt x="2982097" y="1397097"/>
                  </a:lnTo>
                  <a:lnTo>
                    <a:pt x="2982097" y="1254357"/>
                  </a:lnTo>
                  <a:close/>
                  <a:moveTo>
                    <a:pt x="2987167" y="1413717"/>
                  </a:moveTo>
                  <a:lnTo>
                    <a:pt x="3112491" y="1486065"/>
                  </a:lnTo>
                  <a:lnTo>
                    <a:pt x="2982097" y="1561346"/>
                  </a:lnTo>
                  <a:lnTo>
                    <a:pt x="2982097" y="1416651"/>
                  </a:lnTo>
                  <a:lnTo>
                    <a:pt x="2987167" y="1413717"/>
                  </a:lnTo>
                  <a:close/>
                  <a:moveTo>
                    <a:pt x="3114156" y="1488998"/>
                  </a:moveTo>
                  <a:lnTo>
                    <a:pt x="3114156" y="1639524"/>
                  </a:lnTo>
                  <a:lnTo>
                    <a:pt x="2983799" y="1564243"/>
                  </a:lnTo>
                  <a:lnTo>
                    <a:pt x="3114156" y="1488962"/>
                  </a:lnTo>
                  <a:close/>
                  <a:moveTo>
                    <a:pt x="2982097" y="1567212"/>
                  </a:moveTo>
                  <a:lnTo>
                    <a:pt x="3112491" y="1642493"/>
                  </a:lnTo>
                  <a:lnTo>
                    <a:pt x="2987167" y="1714841"/>
                  </a:lnTo>
                  <a:lnTo>
                    <a:pt x="2982097" y="1711908"/>
                  </a:lnTo>
                  <a:lnTo>
                    <a:pt x="2982097" y="1567212"/>
                  </a:lnTo>
                  <a:close/>
                  <a:moveTo>
                    <a:pt x="3105719" y="1802832"/>
                  </a:moveTo>
                  <a:lnTo>
                    <a:pt x="2982097" y="1874202"/>
                  </a:lnTo>
                  <a:lnTo>
                    <a:pt x="2982097" y="1731462"/>
                  </a:lnTo>
                  <a:lnTo>
                    <a:pt x="3105719" y="1802832"/>
                  </a:lnTo>
                  <a:close/>
                  <a:moveTo>
                    <a:pt x="3112491" y="1955349"/>
                  </a:moveTo>
                  <a:lnTo>
                    <a:pt x="2982097" y="2030630"/>
                  </a:lnTo>
                  <a:lnTo>
                    <a:pt x="2982097" y="1880068"/>
                  </a:lnTo>
                  <a:lnTo>
                    <a:pt x="3112491" y="1955349"/>
                  </a:lnTo>
                  <a:close/>
                  <a:moveTo>
                    <a:pt x="2982097" y="2036496"/>
                  </a:moveTo>
                  <a:lnTo>
                    <a:pt x="3105719" y="2107866"/>
                  </a:lnTo>
                  <a:lnTo>
                    <a:pt x="2982097" y="2179237"/>
                  </a:lnTo>
                  <a:lnTo>
                    <a:pt x="2982097" y="2036496"/>
                  </a:lnTo>
                  <a:close/>
                  <a:moveTo>
                    <a:pt x="2987167" y="2195857"/>
                  </a:moveTo>
                  <a:lnTo>
                    <a:pt x="3112454" y="2268205"/>
                  </a:lnTo>
                  <a:lnTo>
                    <a:pt x="2982061" y="2343486"/>
                  </a:lnTo>
                  <a:lnTo>
                    <a:pt x="2982061" y="2198790"/>
                  </a:lnTo>
                  <a:lnTo>
                    <a:pt x="2987131" y="2195857"/>
                  </a:lnTo>
                  <a:close/>
                  <a:moveTo>
                    <a:pt x="3114156" y="2271138"/>
                  </a:moveTo>
                  <a:lnTo>
                    <a:pt x="3114156" y="2421664"/>
                  </a:lnTo>
                  <a:lnTo>
                    <a:pt x="2983799" y="2346383"/>
                  </a:lnTo>
                  <a:lnTo>
                    <a:pt x="3114156" y="2271138"/>
                  </a:lnTo>
                  <a:close/>
                  <a:moveTo>
                    <a:pt x="2982097" y="2349352"/>
                  </a:moveTo>
                  <a:lnTo>
                    <a:pt x="3112491" y="2424633"/>
                  </a:lnTo>
                  <a:lnTo>
                    <a:pt x="2987167" y="2496981"/>
                  </a:lnTo>
                  <a:lnTo>
                    <a:pt x="2982097" y="2494048"/>
                  </a:lnTo>
                  <a:lnTo>
                    <a:pt x="2982097" y="2349352"/>
                  </a:lnTo>
                  <a:close/>
                  <a:moveTo>
                    <a:pt x="3105683" y="2584972"/>
                  </a:moveTo>
                  <a:lnTo>
                    <a:pt x="2982097" y="2656342"/>
                  </a:lnTo>
                  <a:lnTo>
                    <a:pt x="2982097" y="2513638"/>
                  </a:lnTo>
                  <a:lnTo>
                    <a:pt x="3105683" y="2585008"/>
                  </a:lnTo>
                  <a:close/>
                  <a:moveTo>
                    <a:pt x="3112491" y="2737489"/>
                  </a:moveTo>
                  <a:lnTo>
                    <a:pt x="2982097" y="2812770"/>
                  </a:lnTo>
                  <a:lnTo>
                    <a:pt x="2982097" y="2662208"/>
                  </a:lnTo>
                  <a:lnTo>
                    <a:pt x="3112491" y="2737489"/>
                  </a:lnTo>
                  <a:close/>
                  <a:moveTo>
                    <a:pt x="2982097" y="2818636"/>
                  </a:moveTo>
                  <a:lnTo>
                    <a:pt x="3105719" y="2890006"/>
                  </a:lnTo>
                  <a:lnTo>
                    <a:pt x="2982097" y="2961376"/>
                  </a:lnTo>
                  <a:lnTo>
                    <a:pt x="2982097" y="2818636"/>
                  </a:lnTo>
                  <a:close/>
                  <a:moveTo>
                    <a:pt x="2987167" y="2977997"/>
                  </a:moveTo>
                  <a:lnTo>
                    <a:pt x="3112491" y="3050345"/>
                  </a:lnTo>
                  <a:lnTo>
                    <a:pt x="2982097" y="3125626"/>
                  </a:lnTo>
                  <a:lnTo>
                    <a:pt x="2982097" y="2980930"/>
                  </a:lnTo>
                  <a:lnTo>
                    <a:pt x="2987167" y="2977997"/>
                  </a:lnTo>
                  <a:close/>
                  <a:moveTo>
                    <a:pt x="3114156" y="3053278"/>
                  </a:moveTo>
                  <a:lnTo>
                    <a:pt x="3114156" y="3203840"/>
                  </a:lnTo>
                  <a:lnTo>
                    <a:pt x="2983799" y="3128559"/>
                  </a:lnTo>
                  <a:lnTo>
                    <a:pt x="3114156" y="3053278"/>
                  </a:lnTo>
                  <a:close/>
                  <a:moveTo>
                    <a:pt x="2982097" y="3131492"/>
                  </a:moveTo>
                  <a:lnTo>
                    <a:pt x="3112491" y="3206773"/>
                  </a:lnTo>
                  <a:lnTo>
                    <a:pt x="2987167" y="3279121"/>
                  </a:lnTo>
                  <a:lnTo>
                    <a:pt x="2982097" y="3276188"/>
                  </a:lnTo>
                  <a:lnTo>
                    <a:pt x="2982097" y="3131492"/>
                  </a:lnTo>
                  <a:close/>
                  <a:moveTo>
                    <a:pt x="3114156" y="3209706"/>
                  </a:moveTo>
                  <a:lnTo>
                    <a:pt x="3114156" y="3352410"/>
                  </a:lnTo>
                  <a:lnTo>
                    <a:pt x="2990571" y="3281040"/>
                  </a:lnTo>
                  <a:lnTo>
                    <a:pt x="3114156" y="3209670"/>
                  </a:lnTo>
                  <a:close/>
                  <a:moveTo>
                    <a:pt x="3114156" y="3047412"/>
                  </a:moveTo>
                  <a:lnTo>
                    <a:pt x="2990571" y="2976041"/>
                  </a:lnTo>
                  <a:lnTo>
                    <a:pt x="3114156" y="2904671"/>
                  </a:lnTo>
                  <a:lnTo>
                    <a:pt x="3114156" y="3047412"/>
                  </a:lnTo>
                  <a:close/>
                  <a:moveTo>
                    <a:pt x="3109123" y="2888051"/>
                  </a:moveTo>
                  <a:lnTo>
                    <a:pt x="2983799" y="2815703"/>
                  </a:lnTo>
                  <a:lnTo>
                    <a:pt x="3114156" y="2740422"/>
                  </a:lnTo>
                  <a:lnTo>
                    <a:pt x="3114156" y="2885118"/>
                  </a:lnTo>
                  <a:lnTo>
                    <a:pt x="3109087" y="2888051"/>
                  </a:lnTo>
                  <a:close/>
                  <a:moveTo>
                    <a:pt x="3114156" y="2734556"/>
                  </a:moveTo>
                  <a:lnTo>
                    <a:pt x="2983799" y="2659275"/>
                  </a:lnTo>
                  <a:lnTo>
                    <a:pt x="3109087" y="2586927"/>
                  </a:lnTo>
                  <a:lnTo>
                    <a:pt x="3114156" y="2589860"/>
                  </a:lnTo>
                  <a:lnTo>
                    <a:pt x="3114156" y="2734556"/>
                  </a:lnTo>
                  <a:close/>
                  <a:moveTo>
                    <a:pt x="2990571" y="2498936"/>
                  </a:moveTo>
                  <a:lnTo>
                    <a:pt x="3114193" y="2427566"/>
                  </a:lnTo>
                  <a:lnTo>
                    <a:pt x="3114193" y="2570307"/>
                  </a:lnTo>
                  <a:lnTo>
                    <a:pt x="2990571" y="2498936"/>
                  </a:lnTo>
                  <a:close/>
                  <a:moveTo>
                    <a:pt x="3114156" y="2265272"/>
                  </a:moveTo>
                  <a:lnTo>
                    <a:pt x="2990571" y="2193902"/>
                  </a:lnTo>
                  <a:lnTo>
                    <a:pt x="3114156" y="2122531"/>
                  </a:lnTo>
                  <a:lnTo>
                    <a:pt x="3114156" y="2265236"/>
                  </a:lnTo>
                  <a:close/>
                  <a:moveTo>
                    <a:pt x="3109123" y="2105911"/>
                  </a:moveTo>
                  <a:lnTo>
                    <a:pt x="2983799" y="2033563"/>
                  </a:lnTo>
                  <a:lnTo>
                    <a:pt x="3114156" y="1958282"/>
                  </a:lnTo>
                  <a:lnTo>
                    <a:pt x="3114156" y="2102978"/>
                  </a:lnTo>
                  <a:lnTo>
                    <a:pt x="3109087" y="2105911"/>
                  </a:lnTo>
                  <a:close/>
                  <a:moveTo>
                    <a:pt x="3114156" y="1952380"/>
                  </a:moveTo>
                  <a:lnTo>
                    <a:pt x="2983799" y="1877099"/>
                  </a:lnTo>
                  <a:lnTo>
                    <a:pt x="3109123" y="1804751"/>
                  </a:lnTo>
                  <a:lnTo>
                    <a:pt x="3114193" y="1807684"/>
                  </a:lnTo>
                  <a:lnTo>
                    <a:pt x="3114193" y="1952380"/>
                  </a:lnTo>
                  <a:close/>
                  <a:moveTo>
                    <a:pt x="2990571" y="1716797"/>
                  </a:moveTo>
                  <a:lnTo>
                    <a:pt x="3114156" y="1645426"/>
                  </a:lnTo>
                  <a:lnTo>
                    <a:pt x="3114156" y="1788131"/>
                  </a:lnTo>
                  <a:lnTo>
                    <a:pt x="2990571" y="1716760"/>
                  </a:lnTo>
                  <a:close/>
                  <a:moveTo>
                    <a:pt x="3114156" y="1483132"/>
                  </a:moveTo>
                  <a:lnTo>
                    <a:pt x="2990571" y="1411762"/>
                  </a:lnTo>
                  <a:lnTo>
                    <a:pt x="3114156" y="1340392"/>
                  </a:lnTo>
                  <a:lnTo>
                    <a:pt x="3114156" y="1483132"/>
                  </a:lnTo>
                  <a:close/>
                  <a:moveTo>
                    <a:pt x="3109087" y="1323771"/>
                  </a:moveTo>
                  <a:lnTo>
                    <a:pt x="2983763" y="1251423"/>
                  </a:lnTo>
                  <a:lnTo>
                    <a:pt x="3114120" y="1176143"/>
                  </a:lnTo>
                  <a:lnTo>
                    <a:pt x="3114120" y="1320838"/>
                  </a:lnTo>
                  <a:lnTo>
                    <a:pt x="3109051" y="1323771"/>
                  </a:lnTo>
                  <a:close/>
                  <a:moveTo>
                    <a:pt x="3114156" y="1170240"/>
                  </a:moveTo>
                  <a:lnTo>
                    <a:pt x="2983799" y="1094959"/>
                  </a:lnTo>
                  <a:lnTo>
                    <a:pt x="3109123" y="1022611"/>
                  </a:lnTo>
                  <a:lnTo>
                    <a:pt x="3114193" y="1025544"/>
                  </a:lnTo>
                  <a:lnTo>
                    <a:pt x="3114193" y="1170240"/>
                  </a:lnTo>
                  <a:close/>
                  <a:moveTo>
                    <a:pt x="2990571" y="934657"/>
                  </a:moveTo>
                  <a:lnTo>
                    <a:pt x="3114156" y="863287"/>
                  </a:lnTo>
                  <a:lnTo>
                    <a:pt x="3114156" y="1006027"/>
                  </a:lnTo>
                  <a:lnTo>
                    <a:pt x="2990571" y="934657"/>
                  </a:lnTo>
                  <a:close/>
                  <a:moveTo>
                    <a:pt x="3114156" y="700993"/>
                  </a:moveTo>
                  <a:lnTo>
                    <a:pt x="2990571" y="629622"/>
                  </a:lnTo>
                  <a:lnTo>
                    <a:pt x="3114156" y="558252"/>
                  </a:lnTo>
                  <a:lnTo>
                    <a:pt x="3114156" y="700956"/>
                  </a:lnTo>
                  <a:close/>
                  <a:moveTo>
                    <a:pt x="2982097" y="466351"/>
                  </a:moveTo>
                  <a:lnTo>
                    <a:pt x="2982097" y="315789"/>
                  </a:lnTo>
                  <a:lnTo>
                    <a:pt x="3112491" y="391070"/>
                  </a:lnTo>
                  <a:lnTo>
                    <a:pt x="2982097" y="466351"/>
                  </a:lnTo>
                  <a:close/>
                  <a:moveTo>
                    <a:pt x="3105719" y="543587"/>
                  </a:moveTo>
                  <a:lnTo>
                    <a:pt x="2982097" y="614957"/>
                  </a:lnTo>
                  <a:lnTo>
                    <a:pt x="2982097" y="472217"/>
                  </a:lnTo>
                  <a:lnTo>
                    <a:pt x="3105719" y="543587"/>
                  </a:lnTo>
                  <a:close/>
                  <a:moveTo>
                    <a:pt x="2978694" y="466351"/>
                  </a:moveTo>
                  <a:lnTo>
                    <a:pt x="2848337" y="391070"/>
                  </a:lnTo>
                  <a:lnTo>
                    <a:pt x="2978694" y="315789"/>
                  </a:lnTo>
                  <a:lnTo>
                    <a:pt x="2978694" y="466315"/>
                  </a:lnTo>
                  <a:close/>
                  <a:moveTo>
                    <a:pt x="2977028" y="469284"/>
                  </a:moveTo>
                  <a:lnTo>
                    <a:pt x="2846635" y="544565"/>
                  </a:lnTo>
                  <a:lnTo>
                    <a:pt x="2846635" y="394003"/>
                  </a:lnTo>
                  <a:lnTo>
                    <a:pt x="2977028" y="469284"/>
                  </a:lnTo>
                  <a:close/>
                  <a:moveTo>
                    <a:pt x="2978694" y="472217"/>
                  </a:moveTo>
                  <a:lnTo>
                    <a:pt x="2978694" y="616913"/>
                  </a:lnTo>
                  <a:lnTo>
                    <a:pt x="2973624" y="619846"/>
                  </a:lnTo>
                  <a:lnTo>
                    <a:pt x="2848301" y="547498"/>
                  </a:lnTo>
                  <a:lnTo>
                    <a:pt x="2978658" y="472217"/>
                  </a:lnTo>
                  <a:close/>
                  <a:moveTo>
                    <a:pt x="2978694" y="636466"/>
                  </a:moveTo>
                  <a:lnTo>
                    <a:pt x="2978694" y="779170"/>
                  </a:lnTo>
                  <a:lnTo>
                    <a:pt x="2855108" y="707836"/>
                  </a:lnTo>
                  <a:lnTo>
                    <a:pt x="2978694" y="636466"/>
                  </a:lnTo>
                  <a:close/>
                  <a:moveTo>
                    <a:pt x="2978694" y="927813"/>
                  </a:moveTo>
                  <a:lnTo>
                    <a:pt x="2855108" y="856443"/>
                  </a:lnTo>
                  <a:lnTo>
                    <a:pt x="2978694" y="785073"/>
                  </a:lnTo>
                  <a:lnTo>
                    <a:pt x="2978694" y="927813"/>
                  </a:lnTo>
                  <a:close/>
                  <a:moveTo>
                    <a:pt x="2978694" y="947367"/>
                  </a:moveTo>
                  <a:lnTo>
                    <a:pt x="2978694" y="1092063"/>
                  </a:lnTo>
                  <a:lnTo>
                    <a:pt x="2848337" y="1016782"/>
                  </a:lnTo>
                  <a:lnTo>
                    <a:pt x="2973624" y="944434"/>
                  </a:lnTo>
                  <a:lnTo>
                    <a:pt x="2978694" y="947367"/>
                  </a:lnTo>
                  <a:close/>
                  <a:moveTo>
                    <a:pt x="2977028" y="1094996"/>
                  </a:moveTo>
                  <a:lnTo>
                    <a:pt x="2846635" y="1170276"/>
                  </a:lnTo>
                  <a:lnTo>
                    <a:pt x="2846635" y="1019715"/>
                  </a:lnTo>
                  <a:lnTo>
                    <a:pt x="2977028" y="1094996"/>
                  </a:lnTo>
                  <a:close/>
                  <a:moveTo>
                    <a:pt x="2977028" y="1251423"/>
                  </a:moveTo>
                  <a:lnTo>
                    <a:pt x="2846635" y="1326704"/>
                  </a:lnTo>
                  <a:lnTo>
                    <a:pt x="2846635" y="1176143"/>
                  </a:lnTo>
                  <a:lnTo>
                    <a:pt x="2977028" y="1251423"/>
                  </a:lnTo>
                  <a:close/>
                  <a:moveTo>
                    <a:pt x="2978694" y="1254357"/>
                  </a:moveTo>
                  <a:lnTo>
                    <a:pt x="2978694" y="1399052"/>
                  </a:lnTo>
                  <a:lnTo>
                    <a:pt x="2973624" y="1401985"/>
                  </a:lnTo>
                  <a:lnTo>
                    <a:pt x="2848337" y="1329637"/>
                  </a:lnTo>
                  <a:lnTo>
                    <a:pt x="2978694" y="1254357"/>
                  </a:lnTo>
                  <a:close/>
                  <a:moveTo>
                    <a:pt x="2978694" y="1418606"/>
                  </a:moveTo>
                  <a:lnTo>
                    <a:pt x="2978694" y="1561346"/>
                  </a:lnTo>
                  <a:lnTo>
                    <a:pt x="2855108" y="1490012"/>
                  </a:lnTo>
                  <a:lnTo>
                    <a:pt x="2978694" y="1418642"/>
                  </a:lnTo>
                  <a:close/>
                  <a:moveTo>
                    <a:pt x="2978694" y="1709953"/>
                  </a:moveTo>
                  <a:lnTo>
                    <a:pt x="2855108" y="1638583"/>
                  </a:lnTo>
                  <a:lnTo>
                    <a:pt x="2978694" y="1567212"/>
                  </a:lnTo>
                  <a:lnTo>
                    <a:pt x="2978694" y="1709953"/>
                  </a:lnTo>
                  <a:close/>
                  <a:moveTo>
                    <a:pt x="2978694" y="1729506"/>
                  </a:moveTo>
                  <a:lnTo>
                    <a:pt x="2978694" y="1874202"/>
                  </a:lnTo>
                  <a:lnTo>
                    <a:pt x="2848337" y="1798921"/>
                  </a:lnTo>
                  <a:lnTo>
                    <a:pt x="2973624" y="1726573"/>
                  </a:lnTo>
                  <a:lnTo>
                    <a:pt x="2978694" y="1729506"/>
                  </a:lnTo>
                  <a:close/>
                  <a:moveTo>
                    <a:pt x="2976992" y="1877135"/>
                  </a:moveTo>
                  <a:lnTo>
                    <a:pt x="2846599" y="1952416"/>
                  </a:lnTo>
                  <a:lnTo>
                    <a:pt x="2846599" y="1801854"/>
                  </a:lnTo>
                  <a:lnTo>
                    <a:pt x="2976992" y="1877135"/>
                  </a:lnTo>
                  <a:close/>
                  <a:moveTo>
                    <a:pt x="2976992" y="2033563"/>
                  </a:moveTo>
                  <a:lnTo>
                    <a:pt x="2846599" y="2108844"/>
                  </a:lnTo>
                  <a:lnTo>
                    <a:pt x="2846599" y="1958282"/>
                  </a:lnTo>
                  <a:lnTo>
                    <a:pt x="2976992" y="2033563"/>
                  </a:lnTo>
                  <a:close/>
                  <a:moveTo>
                    <a:pt x="2978694" y="2036496"/>
                  </a:moveTo>
                  <a:lnTo>
                    <a:pt x="2978694" y="2181192"/>
                  </a:lnTo>
                  <a:lnTo>
                    <a:pt x="2973624" y="2184125"/>
                  </a:lnTo>
                  <a:lnTo>
                    <a:pt x="2848301" y="2111777"/>
                  </a:lnTo>
                  <a:lnTo>
                    <a:pt x="2978658" y="2036532"/>
                  </a:lnTo>
                  <a:close/>
                  <a:moveTo>
                    <a:pt x="2978694" y="2200746"/>
                  </a:moveTo>
                  <a:lnTo>
                    <a:pt x="2978694" y="2343450"/>
                  </a:lnTo>
                  <a:lnTo>
                    <a:pt x="2855108" y="2272079"/>
                  </a:lnTo>
                  <a:lnTo>
                    <a:pt x="2978694" y="2200709"/>
                  </a:lnTo>
                  <a:close/>
                  <a:moveTo>
                    <a:pt x="2978694" y="2492092"/>
                  </a:moveTo>
                  <a:lnTo>
                    <a:pt x="2855072" y="2420722"/>
                  </a:lnTo>
                  <a:lnTo>
                    <a:pt x="2978694" y="2349352"/>
                  </a:lnTo>
                  <a:lnTo>
                    <a:pt x="2978694" y="2492092"/>
                  </a:lnTo>
                  <a:close/>
                  <a:moveTo>
                    <a:pt x="2978694" y="2511646"/>
                  </a:moveTo>
                  <a:lnTo>
                    <a:pt x="2978694" y="2656342"/>
                  </a:lnTo>
                  <a:lnTo>
                    <a:pt x="2848337" y="2581061"/>
                  </a:lnTo>
                  <a:lnTo>
                    <a:pt x="2973624" y="2508713"/>
                  </a:lnTo>
                  <a:lnTo>
                    <a:pt x="2978694" y="2511646"/>
                  </a:lnTo>
                  <a:close/>
                  <a:moveTo>
                    <a:pt x="2977028" y="2659239"/>
                  </a:moveTo>
                  <a:lnTo>
                    <a:pt x="2846635" y="2734520"/>
                  </a:lnTo>
                  <a:lnTo>
                    <a:pt x="2846635" y="2583958"/>
                  </a:lnTo>
                  <a:lnTo>
                    <a:pt x="2977028" y="2659239"/>
                  </a:lnTo>
                  <a:close/>
                  <a:moveTo>
                    <a:pt x="2977028" y="2815703"/>
                  </a:moveTo>
                  <a:lnTo>
                    <a:pt x="2846635" y="2890984"/>
                  </a:lnTo>
                  <a:lnTo>
                    <a:pt x="2846635" y="2740422"/>
                  </a:lnTo>
                  <a:lnTo>
                    <a:pt x="2977028" y="2815703"/>
                  </a:lnTo>
                  <a:close/>
                  <a:moveTo>
                    <a:pt x="2978694" y="2818636"/>
                  </a:moveTo>
                  <a:lnTo>
                    <a:pt x="2978694" y="2963295"/>
                  </a:lnTo>
                  <a:lnTo>
                    <a:pt x="2973624" y="2966228"/>
                  </a:lnTo>
                  <a:lnTo>
                    <a:pt x="2848301" y="2893881"/>
                  </a:lnTo>
                  <a:lnTo>
                    <a:pt x="2978658" y="2818636"/>
                  </a:lnTo>
                  <a:close/>
                  <a:moveTo>
                    <a:pt x="2978694" y="2982885"/>
                  </a:moveTo>
                  <a:lnTo>
                    <a:pt x="2978694" y="3125626"/>
                  </a:lnTo>
                  <a:lnTo>
                    <a:pt x="2855108" y="3054255"/>
                  </a:lnTo>
                  <a:lnTo>
                    <a:pt x="2978694" y="2982885"/>
                  </a:lnTo>
                  <a:close/>
                  <a:moveTo>
                    <a:pt x="2978694" y="3274232"/>
                  </a:moveTo>
                  <a:lnTo>
                    <a:pt x="2855108" y="3202862"/>
                  </a:lnTo>
                  <a:lnTo>
                    <a:pt x="2978694" y="3131492"/>
                  </a:lnTo>
                  <a:lnTo>
                    <a:pt x="2978694" y="3274232"/>
                  </a:lnTo>
                  <a:close/>
                  <a:moveTo>
                    <a:pt x="3105719" y="3367111"/>
                  </a:moveTo>
                  <a:lnTo>
                    <a:pt x="2982097" y="3438482"/>
                  </a:lnTo>
                  <a:lnTo>
                    <a:pt x="2982097" y="3295741"/>
                  </a:lnTo>
                  <a:lnTo>
                    <a:pt x="3105719" y="3367111"/>
                  </a:lnTo>
                  <a:close/>
                  <a:moveTo>
                    <a:pt x="2982097" y="3444348"/>
                  </a:moveTo>
                  <a:lnTo>
                    <a:pt x="3112491" y="3519628"/>
                  </a:lnTo>
                  <a:lnTo>
                    <a:pt x="2982097" y="3594909"/>
                  </a:lnTo>
                  <a:lnTo>
                    <a:pt x="2982097" y="3444348"/>
                  </a:lnTo>
                  <a:close/>
                  <a:moveTo>
                    <a:pt x="2983799" y="3441415"/>
                  </a:moveTo>
                  <a:lnTo>
                    <a:pt x="3109123" y="3369067"/>
                  </a:lnTo>
                  <a:lnTo>
                    <a:pt x="3114193" y="3372000"/>
                  </a:lnTo>
                  <a:lnTo>
                    <a:pt x="3114193" y="3516695"/>
                  </a:lnTo>
                  <a:lnTo>
                    <a:pt x="2983836" y="3441415"/>
                  </a:lnTo>
                  <a:close/>
                  <a:moveTo>
                    <a:pt x="3117560" y="3373955"/>
                  </a:moveTo>
                  <a:lnTo>
                    <a:pt x="3241182" y="3445325"/>
                  </a:lnTo>
                  <a:lnTo>
                    <a:pt x="3117560" y="3516695"/>
                  </a:lnTo>
                  <a:lnTo>
                    <a:pt x="3117560" y="3373955"/>
                  </a:lnTo>
                  <a:close/>
                  <a:moveTo>
                    <a:pt x="3117560" y="3354401"/>
                  </a:moveTo>
                  <a:lnTo>
                    <a:pt x="3117560" y="3209706"/>
                  </a:lnTo>
                  <a:lnTo>
                    <a:pt x="3247953" y="3284987"/>
                  </a:lnTo>
                  <a:lnTo>
                    <a:pt x="3122629" y="3357334"/>
                  </a:lnTo>
                  <a:lnTo>
                    <a:pt x="3117560" y="3354401"/>
                  </a:lnTo>
                  <a:close/>
                  <a:moveTo>
                    <a:pt x="3119262" y="3206773"/>
                  </a:moveTo>
                  <a:lnTo>
                    <a:pt x="3249655" y="3131492"/>
                  </a:lnTo>
                  <a:lnTo>
                    <a:pt x="3249655" y="3282017"/>
                  </a:lnTo>
                  <a:lnTo>
                    <a:pt x="3119262" y="3206737"/>
                  </a:lnTo>
                  <a:close/>
                  <a:moveTo>
                    <a:pt x="3119262" y="3050309"/>
                  </a:moveTo>
                  <a:lnTo>
                    <a:pt x="3249655" y="2975064"/>
                  </a:lnTo>
                  <a:lnTo>
                    <a:pt x="3249655" y="3125589"/>
                  </a:lnTo>
                  <a:lnTo>
                    <a:pt x="3119262" y="3050309"/>
                  </a:lnTo>
                  <a:close/>
                  <a:moveTo>
                    <a:pt x="3117560" y="3047412"/>
                  </a:moveTo>
                  <a:lnTo>
                    <a:pt x="3117560" y="2902716"/>
                  </a:lnTo>
                  <a:lnTo>
                    <a:pt x="3122666" y="2899783"/>
                  </a:lnTo>
                  <a:lnTo>
                    <a:pt x="3247953" y="2972131"/>
                  </a:lnTo>
                  <a:lnTo>
                    <a:pt x="3117560" y="3047448"/>
                  </a:lnTo>
                  <a:close/>
                  <a:moveTo>
                    <a:pt x="3117560" y="2883162"/>
                  </a:moveTo>
                  <a:lnTo>
                    <a:pt x="3117560" y="2740422"/>
                  </a:lnTo>
                  <a:lnTo>
                    <a:pt x="3241182" y="2811792"/>
                  </a:lnTo>
                  <a:lnTo>
                    <a:pt x="3117560" y="2883162"/>
                  </a:lnTo>
                  <a:close/>
                  <a:moveTo>
                    <a:pt x="3117560" y="2591815"/>
                  </a:moveTo>
                  <a:lnTo>
                    <a:pt x="3241182" y="2663185"/>
                  </a:lnTo>
                  <a:lnTo>
                    <a:pt x="3117560" y="2734556"/>
                  </a:lnTo>
                  <a:lnTo>
                    <a:pt x="3117560" y="2591815"/>
                  </a:lnTo>
                  <a:close/>
                  <a:moveTo>
                    <a:pt x="3117560" y="2572262"/>
                  </a:moveTo>
                  <a:lnTo>
                    <a:pt x="3117560" y="2427530"/>
                  </a:lnTo>
                  <a:lnTo>
                    <a:pt x="3247953" y="2502811"/>
                  </a:lnTo>
                  <a:lnTo>
                    <a:pt x="3122629" y="2575159"/>
                  </a:lnTo>
                  <a:lnTo>
                    <a:pt x="3117560" y="2572226"/>
                  </a:lnTo>
                  <a:close/>
                  <a:moveTo>
                    <a:pt x="3119262" y="2424633"/>
                  </a:moveTo>
                  <a:lnTo>
                    <a:pt x="3249655" y="2349352"/>
                  </a:lnTo>
                  <a:lnTo>
                    <a:pt x="3249655" y="2499878"/>
                  </a:lnTo>
                  <a:lnTo>
                    <a:pt x="3119262" y="2424597"/>
                  </a:lnTo>
                  <a:close/>
                  <a:moveTo>
                    <a:pt x="3119262" y="2268205"/>
                  </a:moveTo>
                  <a:lnTo>
                    <a:pt x="3249655" y="2192960"/>
                  </a:lnTo>
                  <a:lnTo>
                    <a:pt x="3249655" y="2343486"/>
                  </a:lnTo>
                  <a:lnTo>
                    <a:pt x="3119262" y="2268205"/>
                  </a:lnTo>
                  <a:close/>
                  <a:moveTo>
                    <a:pt x="3117560" y="2265272"/>
                  </a:moveTo>
                  <a:lnTo>
                    <a:pt x="3117560" y="2120576"/>
                  </a:lnTo>
                  <a:lnTo>
                    <a:pt x="3122666" y="2117643"/>
                  </a:lnTo>
                  <a:lnTo>
                    <a:pt x="3247953" y="2189991"/>
                  </a:lnTo>
                  <a:lnTo>
                    <a:pt x="3117560" y="2265308"/>
                  </a:lnTo>
                  <a:close/>
                  <a:moveTo>
                    <a:pt x="3117560" y="2101023"/>
                  </a:moveTo>
                  <a:lnTo>
                    <a:pt x="3117560" y="1958282"/>
                  </a:lnTo>
                  <a:lnTo>
                    <a:pt x="3241182" y="2029652"/>
                  </a:lnTo>
                  <a:lnTo>
                    <a:pt x="3117560" y="2101023"/>
                  </a:lnTo>
                  <a:close/>
                  <a:moveTo>
                    <a:pt x="3117560" y="1809676"/>
                  </a:moveTo>
                  <a:lnTo>
                    <a:pt x="3241182" y="1881046"/>
                  </a:lnTo>
                  <a:lnTo>
                    <a:pt x="3117560" y="1952416"/>
                  </a:lnTo>
                  <a:lnTo>
                    <a:pt x="3117560" y="1809676"/>
                  </a:lnTo>
                  <a:close/>
                  <a:moveTo>
                    <a:pt x="3117560" y="1790122"/>
                  </a:moveTo>
                  <a:lnTo>
                    <a:pt x="3117560" y="1645426"/>
                  </a:lnTo>
                  <a:lnTo>
                    <a:pt x="3247953" y="1720707"/>
                  </a:lnTo>
                  <a:lnTo>
                    <a:pt x="3122629" y="1793055"/>
                  </a:lnTo>
                  <a:lnTo>
                    <a:pt x="3117560" y="1790122"/>
                  </a:lnTo>
                  <a:close/>
                  <a:moveTo>
                    <a:pt x="3119262" y="1642493"/>
                  </a:moveTo>
                  <a:lnTo>
                    <a:pt x="3249655" y="1567212"/>
                  </a:lnTo>
                  <a:lnTo>
                    <a:pt x="3249655" y="1717774"/>
                  </a:lnTo>
                  <a:lnTo>
                    <a:pt x="3119262" y="1642493"/>
                  </a:lnTo>
                  <a:close/>
                  <a:moveTo>
                    <a:pt x="3119262" y="1486065"/>
                  </a:moveTo>
                  <a:lnTo>
                    <a:pt x="3249655" y="1410784"/>
                  </a:lnTo>
                  <a:lnTo>
                    <a:pt x="3249655" y="1561310"/>
                  </a:lnTo>
                  <a:lnTo>
                    <a:pt x="3119262" y="1486029"/>
                  </a:lnTo>
                  <a:close/>
                  <a:moveTo>
                    <a:pt x="3117560" y="1483132"/>
                  </a:moveTo>
                  <a:lnTo>
                    <a:pt x="3117560" y="1338437"/>
                  </a:lnTo>
                  <a:lnTo>
                    <a:pt x="3122629" y="1335504"/>
                  </a:lnTo>
                  <a:lnTo>
                    <a:pt x="3247953" y="1407851"/>
                  </a:lnTo>
                  <a:lnTo>
                    <a:pt x="3117560" y="1483132"/>
                  </a:lnTo>
                  <a:close/>
                  <a:moveTo>
                    <a:pt x="3117560" y="1318883"/>
                  </a:moveTo>
                  <a:lnTo>
                    <a:pt x="3117560" y="1176143"/>
                  </a:lnTo>
                  <a:lnTo>
                    <a:pt x="3241182" y="1247513"/>
                  </a:lnTo>
                  <a:lnTo>
                    <a:pt x="3117560" y="1318883"/>
                  </a:lnTo>
                  <a:close/>
                  <a:moveTo>
                    <a:pt x="3117560" y="1027536"/>
                  </a:moveTo>
                  <a:lnTo>
                    <a:pt x="3241182" y="1098906"/>
                  </a:lnTo>
                  <a:lnTo>
                    <a:pt x="3117560" y="1170276"/>
                  </a:lnTo>
                  <a:lnTo>
                    <a:pt x="3117560" y="1027536"/>
                  </a:lnTo>
                  <a:close/>
                  <a:moveTo>
                    <a:pt x="3117560" y="1007982"/>
                  </a:moveTo>
                  <a:lnTo>
                    <a:pt x="3117560" y="863287"/>
                  </a:lnTo>
                  <a:lnTo>
                    <a:pt x="3247953" y="938568"/>
                  </a:lnTo>
                  <a:lnTo>
                    <a:pt x="3122629" y="1010915"/>
                  </a:lnTo>
                  <a:lnTo>
                    <a:pt x="3117560" y="1007982"/>
                  </a:lnTo>
                  <a:close/>
                  <a:moveTo>
                    <a:pt x="3119262" y="860354"/>
                  </a:moveTo>
                  <a:lnTo>
                    <a:pt x="3249655" y="785073"/>
                  </a:lnTo>
                  <a:lnTo>
                    <a:pt x="3249655" y="935598"/>
                  </a:lnTo>
                  <a:lnTo>
                    <a:pt x="3119262" y="860317"/>
                  </a:lnTo>
                  <a:close/>
                  <a:moveTo>
                    <a:pt x="3119262" y="703926"/>
                  </a:moveTo>
                  <a:lnTo>
                    <a:pt x="3249655" y="628645"/>
                  </a:lnTo>
                  <a:lnTo>
                    <a:pt x="3249655" y="779170"/>
                  </a:lnTo>
                  <a:lnTo>
                    <a:pt x="3119262" y="703889"/>
                  </a:lnTo>
                  <a:close/>
                  <a:moveTo>
                    <a:pt x="3117560" y="700993"/>
                  </a:moveTo>
                  <a:lnTo>
                    <a:pt x="3117560" y="556297"/>
                  </a:lnTo>
                  <a:lnTo>
                    <a:pt x="3122666" y="553364"/>
                  </a:lnTo>
                  <a:lnTo>
                    <a:pt x="3247953" y="625712"/>
                  </a:lnTo>
                  <a:lnTo>
                    <a:pt x="3117560" y="700993"/>
                  </a:lnTo>
                  <a:close/>
                  <a:moveTo>
                    <a:pt x="3117560" y="536743"/>
                  </a:moveTo>
                  <a:lnTo>
                    <a:pt x="3117560" y="394003"/>
                  </a:lnTo>
                  <a:lnTo>
                    <a:pt x="3241182" y="465373"/>
                  </a:lnTo>
                  <a:lnTo>
                    <a:pt x="3117560" y="536743"/>
                  </a:lnTo>
                  <a:close/>
                  <a:moveTo>
                    <a:pt x="3117560" y="245360"/>
                  </a:moveTo>
                  <a:lnTo>
                    <a:pt x="3241182" y="316730"/>
                  </a:lnTo>
                  <a:lnTo>
                    <a:pt x="3117560" y="388101"/>
                  </a:lnTo>
                  <a:lnTo>
                    <a:pt x="3117560" y="245324"/>
                  </a:lnTo>
                  <a:close/>
                  <a:moveTo>
                    <a:pt x="3114156" y="388101"/>
                  </a:moveTo>
                  <a:lnTo>
                    <a:pt x="2983799" y="312820"/>
                  </a:lnTo>
                  <a:lnTo>
                    <a:pt x="3109123" y="240472"/>
                  </a:lnTo>
                  <a:lnTo>
                    <a:pt x="3114193" y="243405"/>
                  </a:lnTo>
                  <a:lnTo>
                    <a:pt x="3114193" y="388101"/>
                  </a:lnTo>
                  <a:close/>
                  <a:moveTo>
                    <a:pt x="2982097" y="309923"/>
                  </a:moveTo>
                  <a:lnTo>
                    <a:pt x="2982097" y="167182"/>
                  </a:lnTo>
                  <a:lnTo>
                    <a:pt x="3105719" y="238553"/>
                  </a:lnTo>
                  <a:lnTo>
                    <a:pt x="2982097" y="309923"/>
                  </a:lnTo>
                  <a:close/>
                  <a:moveTo>
                    <a:pt x="2978694" y="309887"/>
                  </a:moveTo>
                  <a:lnTo>
                    <a:pt x="2848337" y="234606"/>
                  </a:lnTo>
                  <a:lnTo>
                    <a:pt x="2973661" y="162258"/>
                  </a:lnTo>
                  <a:lnTo>
                    <a:pt x="2978730" y="165191"/>
                  </a:lnTo>
                  <a:lnTo>
                    <a:pt x="2978730" y="309887"/>
                  </a:lnTo>
                  <a:close/>
                  <a:moveTo>
                    <a:pt x="2976992" y="312856"/>
                  </a:moveTo>
                  <a:lnTo>
                    <a:pt x="2846599" y="388137"/>
                  </a:lnTo>
                  <a:lnTo>
                    <a:pt x="2846599" y="237575"/>
                  </a:lnTo>
                  <a:lnTo>
                    <a:pt x="2976992" y="312856"/>
                  </a:lnTo>
                  <a:close/>
                  <a:moveTo>
                    <a:pt x="2846635" y="550431"/>
                  </a:moveTo>
                  <a:lnTo>
                    <a:pt x="2970257" y="621801"/>
                  </a:lnTo>
                  <a:lnTo>
                    <a:pt x="2846635" y="693171"/>
                  </a:lnTo>
                  <a:lnTo>
                    <a:pt x="2846635" y="550431"/>
                  </a:lnTo>
                  <a:close/>
                  <a:moveTo>
                    <a:pt x="2851704" y="709792"/>
                  </a:moveTo>
                  <a:lnTo>
                    <a:pt x="2977028" y="782140"/>
                  </a:lnTo>
                  <a:lnTo>
                    <a:pt x="2851704" y="854488"/>
                  </a:lnTo>
                  <a:lnTo>
                    <a:pt x="2846635" y="851555"/>
                  </a:lnTo>
                  <a:lnTo>
                    <a:pt x="2846635" y="712725"/>
                  </a:lnTo>
                  <a:lnTo>
                    <a:pt x="2851740" y="709792"/>
                  </a:lnTo>
                  <a:close/>
                  <a:moveTo>
                    <a:pt x="2843231" y="849599"/>
                  </a:moveTo>
                  <a:lnTo>
                    <a:pt x="2726380" y="782140"/>
                  </a:lnTo>
                  <a:lnTo>
                    <a:pt x="2843231" y="714680"/>
                  </a:lnTo>
                  <a:lnTo>
                    <a:pt x="2843231" y="849599"/>
                  </a:lnTo>
                  <a:close/>
                  <a:moveTo>
                    <a:pt x="2970220" y="942478"/>
                  </a:moveTo>
                  <a:lnTo>
                    <a:pt x="2846599" y="1013848"/>
                  </a:lnTo>
                  <a:lnTo>
                    <a:pt x="2846599" y="871108"/>
                  </a:lnTo>
                  <a:lnTo>
                    <a:pt x="2970220" y="942478"/>
                  </a:lnTo>
                  <a:close/>
                  <a:moveTo>
                    <a:pt x="2846635" y="1332570"/>
                  </a:moveTo>
                  <a:lnTo>
                    <a:pt x="2970257" y="1403941"/>
                  </a:lnTo>
                  <a:lnTo>
                    <a:pt x="2846635" y="1475311"/>
                  </a:lnTo>
                  <a:lnTo>
                    <a:pt x="2846635" y="1332570"/>
                  </a:lnTo>
                  <a:close/>
                  <a:moveTo>
                    <a:pt x="2851704" y="1491931"/>
                  </a:moveTo>
                  <a:lnTo>
                    <a:pt x="2977028" y="1564279"/>
                  </a:lnTo>
                  <a:lnTo>
                    <a:pt x="2851704" y="1636627"/>
                  </a:lnTo>
                  <a:lnTo>
                    <a:pt x="2846635" y="1633694"/>
                  </a:lnTo>
                  <a:lnTo>
                    <a:pt x="2846635" y="1494864"/>
                  </a:lnTo>
                  <a:lnTo>
                    <a:pt x="2851704" y="1491931"/>
                  </a:lnTo>
                  <a:close/>
                  <a:moveTo>
                    <a:pt x="2843231" y="1631739"/>
                  </a:moveTo>
                  <a:lnTo>
                    <a:pt x="2726380" y="1564279"/>
                  </a:lnTo>
                  <a:lnTo>
                    <a:pt x="2843231" y="1496820"/>
                  </a:lnTo>
                  <a:lnTo>
                    <a:pt x="2843231" y="1631739"/>
                  </a:lnTo>
                  <a:close/>
                  <a:moveTo>
                    <a:pt x="2970220" y="1724618"/>
                  </a:moveTo>
                  <a:lnTo>
                    <a:pt x="2846599" y="1795988"/>
                  </a:lnTo>
                  <a:lnTo>
                    <a:pt x="2846599" y="1653248"/>
                  </a:lnTo>
                  <a:lnTo>
                    <a:pt x="2970220" y="1724618"/>
                  </a:lnTo>
                  <a:close/>
                  <a:moveTo>
                    <a:pt x="2846635" y="2114710"/>
                  </a:moveTo>
                  <a:lnTo>
                    <a:pt x="2970257" y="2186080"/>
                  </a:lnTo>
                  <a:lnTo>
                    <a:pt x="2846635" y="2257451"/>
                  </a:lnTo>
                  <a:lnTo>
                    <a:pt x="2846635" y="2114710"/>
                  </a:lnTo>
                  <a:close/>
                  <a:moveTo>
                    <a:pt x="2851704" y="2274071"/>
                  </a:moveTo>
                  <a:lnTo>
                    <a:pt x="2976992" y="2346419"/>
                  </a:lnTo>
                  <a:lnTo>
                    <a:pt x="2851668" y="2418767"/>
                  </a:lnTo>
                  <a:lnTo>
                    <a:pt x="2846599" y="2415834"/>
                  </a:lnTo>
                  <a:lnTo>
                    <a:pt x="2846599" y="2277004"/>
                  </a:lnTo>
                  <a:lnTo>
                    <a:pt x="2851668" y="2274071"/>
                  </a:lnTo>
                  <a:close/>
                  <a:moveTo>
                    <a:pt x="2843231" y="2413879"/>
                  </a:moveTo>
                  <a:lnTo>
                    <a:pt x="2726380" y="2346419"/>
                  </a:lnTo>
                  <a:lnTo>
                    <a:pt x="2843231" y="2278959"/>
                  </a:lnTo>
                  <a:lnTo>
                    <a:pt x="2843231" y="2413879"/>
                  </a:lnTo>
                  <a:close/>
                  <a:moveTo>
                    <a:pt x="2970220" y="2506758"/>
                  </a:moveTo>
                  <a:lnTo>
                    <a:pt x="2846599" y="2578092"/>
                  </a:lnTo>
                  <a:lnTo>
                    <a:pt x="2846599" y="2435387"/>
                  </a:lnTo>
                  <a:lnTo>
                    <a:pt x="2970220" y="2506758"/>
                  </a:lnTo>
                  <a:close/>
                  <a:moveTo>
                    <a:pt x="2846635" y="2896850"/>
                  </a:moveTo>
                  <a:lnTo>
                    <a:pt x="2970257" y="2968220"/>
                  </a:lnTo>
                  <a:lnTo>
                    <a:pt x="2846635" y="3039590"/>
                  </a:lnTo>
                  <a:lnTo>
                    <a:pt x="2846635" y="2896850"/>
                  </a:lnTo>
                  <a:close/>
                  <a:moveTo>
                    <a:pt x="2851704" y="3056211"/>
                  </a:moveTo>
                  <a:lnTo>
                    <a:pt x="2977028" y="3128559"/>
                  </a:lnTo>
                  <a:lnTo>
                    <a:pt x="2851704" y="3200906"/>
                  </a:lnTo>
                  <a:lnTo>
                    <a:pt x="2846635" y="3197973"/>
                  </a:lnTo>
                  <a:lnTo>
                    <a:pt x="2846635" y="3059144"/>
                  </a:lnTo>
                  <a:lnTo>
                    <a:pt x="2851704" y="3056211"/>
                  </a:lnTo>
                  <a:close/>
                  <a:moveTo>
                    <a:pt x="2843231" y="3196018"/>
                  </a:moveTo>
                  <a:lnTo>
                    <a:pt x="2726380" y="3128559"/>
                  </a:lnTo>
                  <a:lnTo>
                    <a:pt x="2843231" y="3061099"/>
                  </a:lnTo>
                  <a:lnTo>
                    <a:pt x="2843231" y="3196018"/>
                  </a:lnTo>
                  <a:close/>
                  <a:moveTo>
                    <a:pt x="2970220" y="3288897"/>
                  </a:moveTo>
                  <a:lnTo>
                    <a:pt x="2846599" y="3360267"/>
                  </a:lnTo>
                  <a:lnTo>
                    <a:pt x="2846599" y="3217563"/>
                  </a:lnTo>
                  <a:lnTo>
                    <a:pt x="2970220" y="3288933"/>
                  </a:lnTo>
                  <a:close/>
                  <a:moveTo>
                    <a:pt x="2846635" y="3522561"/>
                  </a:moveTo>
                  <a:lnTo>
                    <a:pt x="2977028" y="3597842"/>
                  </a:lnTo>
                  <a:lnTo>
                    <a:pt x="2846635" y="3673123"/>
                  </a:lnTo>
                  <a:lnTo>
                    <a:pt x="2846635" y="3522561"/>
                  </a:lnTo>
                  <a:close/>
                  <a:moveTo>
                    <a:pt x="2978694" y="3600775"/>
                  </a:moveTo>
                  <a:lnTo>
                    <a:pt x="2978694" y="3745471"/>
                  </a:lnTo>
                  <a:lnTo>
                    <a:pt x="2973661" y="3748405"/>
                  </a:lnTo>
                  <a:lnTo>
                    <a:pt x="2848337" y="3676056"/>
                  </a:lnTo>
                  <a:lnTo>
                    <a:pt x="2978694" y="3600775"/>
                  </a:lnTo>
                  <a:close/>
                  <a:moveTo>
                    <a:pt x="2982097" y="3600775"/>
                  </a:moveTo>
                  <a:lnTo>
                    <a:pt x="3105719" y="3672182"/>
                  </a:lnTo>
                  <a:lnTo>
                    <a:pt x="2982097" y="3743552"/>
                  </a:lnTo>
                  <a:lnTo>
                    <a:pt x="2982097" y="3600775"/>
                  </a:lnTo>
                  <a:close/>
                  <a:moveTo>
                    <a:pt x="2983799" y="3597842"/>
                  </a:moveTo>
                  <a:lnTo>
                    <a:pt x="3114156" y="3522561"/>
                  </a:lnTo>
                  <a:lnTo>
                    <a:pt x="3114156" y="3667257"/>
                  </a:lnTo>
                  <a:lnTo>
                    <a:pt x="3109123" y="3670190"/>
                  </a:lnTo>
                  <a:lnTo>
                    <a:pt x="2983799" y="3597842"/>
                  </a:lnTo>
                  <a:close/>
                  <a:moveTo>
                    <a:pt x="3117560" y="3522561"/>
                  </a:moveTo>
                  <a:lnTo>
                    <a:pt x="3241182" y="3593968"/>
                  </a:lnTo>
                  <a:lnTo>
                    <a:pt x="3117560" y="3665338"/>
                  </a:lnTo>
                  <a:lnTo>
                    <a:pt x="3117560" y="3522561"/>
                  </a:lnTo>
                  <a:close/>
                  <a:moveTo>
                    <a:pt x="3119262" y="3519628"/>
                  </a:moveTo>
                  <a:lnTo>
                    <a:pt x="3244586" y="3447281"/>
                  </a:lnTo>
                  <a:lnTo>
                    <a:pt x="3249655" y="3450177"/>
                  </a:lnTo>
                  <a:lnTo>
                    <a:pt x="3249655" y="3589043"/>
                  </a:lnTo>
                  <a:lnTo>
                    <a:pt x="3244586" y="3591940"/>
                  </a:lnTo>
                  <a:lnTo>
                    <a:pt x="3119262" y="3519592"/>
                  </a:lnTo>
                  <a:close/>
                  <a:moveTo>
                    <a:pt x="3253059" y="3452169"/>
                  </a:moveTo>
                  <a:lnTo>
                    <a:pt x="3369910" y="3519665"/>
                  </a:lnTo>
                  <a:lnTo>
                    <a:pt x="3253059" y="3587124"/>
                  </a:lnTo>
                  <a:lnTo>
                    <a:pt x="3253059" y="3452169"/>
                  </a:lnTo>
                  <a:close/>
                  <a:moveTo>
                    <a:pt x="3126033" y="3359290"/>
                  </a:moveTo>
                  <a:lnTo>
                    <a:pt x="3249655" y="3287920"/>
                  </a:lnTo>
                  <a:lnTo>
                    <a:pt x="3249655" y="3430624"/>
                  </a:lnTo>
                  <a:lnTo>
                    <a:pt x="3126033" y="3359290"/>
                  </a:lnTo>
                  <a:close/>
                  <a:moveTo>
                    <a:pt x="3249655" y="2969161"/>
                  </a:moveTo>
                  <a:lnTo>
                    <a:pt x="3126033" y="2897791"/>
                  </a:lnTo>
                  <a:lnTo>
                    <a:pt x="3249655" y="2826421"/>
                  </a:lnTo>
                  <a:lnTo>
                    <a:pt x="3249655" y="2969125"/>
                  </a:lnTo>
                  <a:close/>
                  <a:moveTo>
                    <a:pt x="3244586" y="2809837"/>
                  </a:moveTo>
                  <a:lnTo>
                    <a:pt x="3119262" y="2737489"/>
                  </a:lnTo>
                  <a:lnTo>
                    <a:pt x="3244550" y="2665141"/>
                  </a:lnTo>
                  <a:lnTo>
                    <a:pt x="3249655" y="2668074"/>
                  </a:lnTo>
                  <a:lnTo>
                    <a:pt x="3249655" y="2806904"/>
                  </a:lnTo>
                  <a:lnTo>
                    <a:pt x="3244586" y="2809837"/>
                  </a:lnTo>
                  <a:close/>
                  <a:moveTo>
                    <a:pt x="3253059" y="2670029"/>
                  </a:moveTo>
                  <a:lnTo>
                    <a:pt x="3369873" y="2737489"/>
                  </a:lnTo>
                  <a:lnTo>
                    <a:pt x="3253059" y="2804948"/>
                  </a:lnTo>
                  <a:lnTo>
                    <a:pt x="3253059" y="2670029"/>
                  </a:lnTo>
                  <a:close/>
                  <a:moveTo>
                    <a:pt x="3126033" y="2577150"/>
                  </a:moveTo>
                  <a:lnTo>
                    <a:pt x="3249655" y="2505780"/>
                  </a:lnTo>
                  <a:lnTo>
                    <a:pt x="3249655" y="2648520"/>
                  </a:lnTo>
                  <a:lnTo>
                    <a:pt x="3126033" y="2577150"/>
                  </a:lnTo>
                  <a:close/>
                  <a:moveTo>
                    <a:pt x="3249655" y="2187022"/>
                  </a:moveTo>
                  <a:lnTo>
                    <a:pt x="3126069" y="2115688"/>
                  </a:lnTo>
                  <a:lnTo>
                    <a:pt x="3249655" y="2044318"/>
                  </a:lnTo>
                  <a:lnTo>
                    <a:pt x="3249655" y="2187022"/>
                  </a:lnTo>
                  <a:close/>
                  <a:moveTo>
                    <a:pt x="3244586" y="2027697"/>
                  </a:moveTo>
                  <a:lnTo>
                    <a:pt x="3119262" y="1955349"/>
                  </a:lnTo>
                  <a:lnTo>
                    <a:pt x="3244586" y="1883001"/>
                  </a:lnTo>
                  <a:lnTo>
                    <a:pt x="3249655" y="1885934"/>
                  </a:lnTo>
                  <a:lnTo>
                    <a:pt x="3249655" y="2024764"/>
                  </a:lnTo>
                  <a:lnTo>
                    <a:pt x="3244586" y="2027697"/>
                  </a:lnTo>
                  <a:close/>
                  <a:moveTo>
                    <a:pt x="3253059" y="1887890"/>
                  </a:moveTo>
                  <a:lnTo>
                    <a:pt x="3369910" y="1955349"/>
                  </a:lnTo>
                  <a:lnTo>
                    <a:pt x="3253059" y="2022809"/>
                  </a:lnTo>
                  <a:lnTo>
                    <a:pt x="3253059" y="1887890"/>
                  </a:lnTo>
                  <a:close/>
                  <a:moveTo>
                    <a:pt x="3126033" y="1795011"/>
                  </a:moveTo>
                  <a:lnTo>
                    <a:pt x="3249655" y="1723640"/>
                  </a:lnTo>
                  <a:lnTo>
                    <a:pt x="3249655" y="1866381"/>
                  </a:lnTo>
                  <a:lnTo>
                    <a:pt x="3126033" y="1795011"/>
                  </a:lnTo>
                  <a:close/>
                  <a:moveTo>
                    <a:pt x="3249655" y="1404882"/>
                  </a:moveTo>
                  <a:lnTo>
                    <a:pt x="3126033" y="1333548"/>
                  </a:lnTo>
                  <a:lnTo>
                    <a:pt x="3249655" y="1262178"/>
                  </a:lnTo>
                  <a:lnTo>
                    <a:pt x="3249655" y="1404918"/>
                  </a:lnTo>
                  <a:close/>
                  <a:moveTo>
                    <a:pt x="3244586" y="1245557"/>
                  </a:moveTo>
                  <a:lnTo>
                    <a:pt x="3119262" y="1173210"/>
                  </a:lnTo>
                  <a:lnTo>
                    <a:pt x="3244586" y="1100862"/>
                  </a:lnTo>
                  <a:lnTo>
                    <a:pt x="3249655" y="1103795"/>
                  </a:lnTo>
                  <a:lnTo>
                    <a:pt x="3249655" y="1242624"/>
                  </a:lnTo>
                  <a:lnTo>
                    <a:pt x="3244586" y="1245557"/>
                  </a:lnTo>
                  <a:close/>
                  <a:moveTo>
                    <a:pt x="3253059" y="1105750"/>
                  </a:moveTo>
                  <a:lnTo>
                    <a:pt x="3369873" y="1173210"/>
                  </a:lnTo>
                  <a:lnTo>
                    <a:pt x="3253059" y="1240669"/>
                  </a:lnTo>
                  <a:lnTo>
                    <a:pt x="3253059" y="1105750"/>
                  </a:lnTo>
                  <a:close/>
                  <a:moveTo>
                    <a:pt x="3126033" y="1012871"/>
                  </a:moveTo>
                  <a:lnTo>
                    <a:pt x="3249655" y="941501"/>
                  </a:lnTo>
                  <a:lnTo>
                    <a:pt x="3249655" y="1084241"/>
                  </a:lnTo>
                  <a:lnTo>
                    <a:pt x="3126033" y="1012871"/>
                  </a:lnTo>
                  <a:close/>
                  <a:moveTo>
                    <a:pt x="3249655" y="622779"/>
                  </a:moveTo>
                  <a:lnTo>
                    <a:pt x="3126069" y="551408"/>
                  </a:lnTo>
                  <a:lnTo>
                    <a:pt x="3249655" y="480038"/>
                  </a:lnTo>
                  <a:lnTo>
                    <a:pt x="3249655" y="622742"/>
                  </a:lnTo>
                  <a:close/>
                  <a:moveTo>
                    <a:pt x="3244586" y="463418"/>
                  </a:moveTo>
                  <a:lnTo>
                    <a:pt x="3119262" y="391070"/>
                  </a:lnTo>
                  <a:lnTo>
                    <a:pt x="3244586" y="318722"/>
                  </a:lnTo>
                  <a:lnTo>
                    <a:pt x="3249655" y="321655"/>
                  </a:lnTo>
                  <a:lnTo>
                    <a:pt x="3249655" y="460521"/>
                  </a:lnTo>
                  <a:lnTo>
                    <a:pt x="3244586" y="463454"/>
                  </a:lnTo>
                  <a:close/>
                  <a:moveTo>
                    <a:pt x="3253059" y="323610"/>
                  </a:moveTo>
                  <a:lnTo>
                    <a:pt x="3369910" y="391070"/>
                  </a:lnTo>
                  <a:lnTo>
                    <a:pt x="3253059" y="458529"/>
                  </a:lnTo>
                  <a:lnTo>
                    <a:pt x="3253059" y="323610"/>
                  </a:lnTo>
                  <a:close/>
                  <a:moveTo>
                    <a:pt x="3126033" y="230731"/>
                  </a:moveTo>
                  <a:lnTo>
                    <a:pt x="3249619" y="159361"/>
                  </a:lnTo>
                  <a:lnTo>
                    <a:pt x="3249619" y="302065"/>
                  </a:lnTo>
                  <a:lnTo>
                    <a:pt x="3126033" y="230731"/>
                  </a:lnTo>
                  <a:close/>
                  <a:moveTo>
                    <a:pt x="3117560" y="81147"/>
                  </a:moveTo>
                  <a:lnTo>
                    <a:pt x="3247953" y="156428"/>
                  </a:lnTo>
                  <a:lnTo>
                    <a:pt x="3122666" y="228776"/>
                  </a:lnTo>
                  <a:lnTo>
                    <a:pt x="3117560" y="225843"/>
                  </a:lnTo>
                  <a:lnTo>
                    <a:pt x="3117560" y="81147"/>
                  </a:lnTo>
                  <a:close/>
                  <a:moveTo>
                    <a:pt x="3114156" y="223851"/>
                  </a:moveTo>
                  <a:lnTo>
                    <a:pt x="2990571" y="152481"/>
                  </a:lnTo>
                  <a:lnTo>
                    <a:pt x="3114156" y="81111"/>
                  </a:lnTo>
                  <a:lnTo>
                    <a:pt x="3114156" y="223815"/>
                  </a:lnTo>
                  <a:close/>
                  <a:moveTo>
                    <a:pt x="2982097" y="2933"/>
                  </a:moveTo>
                  <a:lnTo>
                    <a:pt x="3112491" y="78214"/>
                  </a:lnTo>
                  <a:lnTo>
                    <a:pt x="2987203" y="150562"/>
                  </a:lnTo>
                  <a:lnTo>
                    <a:pt x="2982134" y="147629"/>
                  </a:lnTo>
                  <a:lnTo>
                    <a:pt x="2982134" y="2933"/>
                  </a:lnTo>
                  <a:close/>
                  <a:moveTo>
                    <a:pt x="2978694" y="2933"/>
                  </a:moveTo>
                  <a:lnTo>
                    <a:pt x="2978694" y="145637"/>
                  </a:lnTo>
                  <a:lnTo>
                    <a:pt x="2855108" y="74267"/>
                  </a:lnTo>
                  <a:lnTo>
                    <a:pt x="2978694" y="2933"/>
                  </a:lnTo>
                  <a:close/>
                  <a:moveTo>
                    <a:pt x="2970257" y="160339"/>
                  </a:moveTo>
                  <a:lnTo>
                    <a:pt x="2846635" y="231709"/>
                  </a:lnTo>
                  <a:lnTo>
                    <a:pt x="2846635" y="88932"/>
                  </a:lnTo>
                  <a:lnTo>
                    <a:pt x="2970257" y="160302"/>
                  </a:lnTo>
                  <a:close/>
                  <a:moveTo>
                    <a:pt x="2717944" y="14629"/>
                  </a:moveTo>
                  <a:lnTo>
                    <a:pt x="2834794" y="82088"/>
                  </a:lnTo>
                  <a:lnTo>
                    <a:pt x="2717944" y="149548"/>
                  </a:lnTo>
                  <a:lnTo>
                    <a:pt x="2717944" y="14629"/>
                  </a:lnTo>
                  <a:close/>
                  <a:moveTo>
                    <a:pt x="2717944" y="153495"/>
                  </a:moveTo>
                  <a:lnTo>
                    <a:pt x="2838161" y="84080"/>
                  </a:lnTo>
                  <a:lnTo>
                    <a:pt x="2843231" y="86977"/>
                  </a:lnTo>
                  <a:lnTo>
                    <a:pt x="2843231" y="231673"/>
                  </a:lnTo>
                  <a:lnTo>
                    <a:pt x="2717944" y="159325"/>
                  </a:lnTo>
                  <a:lnTo>
                    <a:pt x="2717944" y="153459"/>
                  </a:lnTo>
                  <a:close/>
                  <a:moveTo>
                    <a:pt x="2717944" y="163272"/>
                  </a:moveTo>
                  <a:lnTo>
                    <a:pt x="2841565" y="234642"/>
                  </a:lnTo>
                  <a:lnTo>
                    <a:pt x="2717944" y="306012"/>
                  </a:lnTo>
                  <a:lnTo>
                    <a:pt x="2717944" y="163272"/>
                  </a:lnTo>
                  <a:close/>
                  <a:moveTo>
                    <a:pt x="2717944" y="309923"/>
                  </a:moveTo>
                  <a:lnTo>
                    <a:pt x="2843231" y="237575"/>
                  </a:lnTo>
                  <a:lnTo>
                    <a:pt x="2843231" y="388101"/>
                  </a:lnTo>
                  <a:lnTo>
                    <a:pt x="2717944" y="315753"/>
                  </a:lnTo>
                  <a:lnTo>
                    <a:pt x="2717944" y="309887"/>
                  </a:lnTo>
                  <a:close/>
                  <a:moveTo>
                    <a:pt x="2717944" y="319700"/>
                  </a:moveTo>
                  <a:lnTo>
                    <a:pt x="2841565" y="391070"/>
                  </a:lnTo>
                  <a:lnTo>
                    <a:pt x="2717944" y="462440"/>
                  </a:lnTo>
                  <a:lnTo>
                    <a:pt x="2717944" y="319700"/>
                  </a:lnTo>
                  <a:close/>
                  <a:moveTo>
                    <a:pt x="2717944" y="466351"/>
                  </a:moveTo>
                  <a:lnTo>
                    <a:pt x="2843231" y="394003"/>
                  </a:lnTo>
                  <a:lnTo>
                    <a:pt x="2843231" y="544529"/>
                  </a:lnTo>
                  <a:lnTo>
                    <a:pt x="2717944" y="472181"/>
                  </a:lnTo>
                  <a:lnTo>
                    <a:pt x="2717944" y="466315"/>
                  </a:lnTo>
                  <a:close/>
                  <a:moveTo>
                    <a:pt x="2717944" y="476128"/>
                  </a:moveTo>
                  <a:lnTo>
                    <a:pt x="2841565" y="547498"/>
                  </a:lnTo>
                  <a:lnTo>
                    <a:pt x="2717944" y="618868"/>
                  </a:lnTo>
                  <a:lnTo>
                    <a:pt x="2717944" y="476128"/>
                  </a:lnTo>
                  <a:close/>
                  <a:moveTo>
                    <a:pt x="2717944" y="622779"/>
                  </a:moveTo>
                  <a:lnTo>
                    <a:pt x="2843231" y="550431"/>
                  </a:lnTo>
                  <a:lnTo>
                    <a:pt x="2843231" y="695127"/>
                  </a:lnTo>
                  <a:lnTo>
                    <a:pt x="2838161" y="698060"/>
                  </a:lnTo>
                  <a:lnTo>
                    <a:pt x="2717944" y="628645"/>
                  </a:lnTo>
                  <a:lnTo>
                    <a:pt x="2717944" y="622779"/>
                  </a:lnTo>
                  <a:close/>
                  <a:moveTo>
                    <a:pt x="2717944" y="632555"/>
                  </a:moveTo>
                  <a:lnTo>
                    <a:pt x="2834794" y="700015"/>
                  </a:lnTo>
                  <a:lnTo>
                    <a:pt x="2717944" y="767475"/>
                  </a:lnTo>
                  <a:lnTo>
                    <a:pt x="2717944" y="632555"/>
                  </a:lnTo>
                  <a:close/>
                  <a:moveTo>
                    <a:pt x="2717944" y="796805"/>
                  </a:moveTo>
                  <a:lnTo>
                    <a:pt x="2834794" y="864264"/>
                  </a:lnTo>
                  <a:lnTo>
                    <a:pt x="2717944" y="931724"/>
                  </a:lnTo>
                  <a:lnTo>
                    <a:pt x="2717944" y="796805"/>
                  </a:lnTo>
                  <a:close/>
                  <a:moveTo>
                    <a:pt x="2717944" y="935635"/>
                  </a:moveTo>
                  <a:lnTo>
                    <a:pt x="2838161" y="866220"/>
                  </a:lnTo>
                  <a:lnTo>
                    <a:pt x="2843231" y="869153"/>
                  </a:lnTo>
                  <a:lnTo>
                    <a:pt x="2843231" y="1013848"/>
                  </a:lnTo>
                  <a:lnTo>
                    <a:pt x="2717944" y="941501"/>
                  </a:lnTo>
                  <a:lnTo>
                    <a:pt x="2717944" y="935635"/>
                  </a:lnTo>
                  <a:close/>
                  <a:moveTo>
                    <a:pt x="2717944" y="945411"/>
                  </a:moveTo>
                  <a:lnTo>
                    <a:pt x="2841565" y="1016782"/>
                  </a:lnTo>
                  <a:lnTo>
                    <a:pt x="2717944" y="1088152"/>
                  </a:lnTo>
                  <a:lnTo>
                    <a:pt x="2717944" y="945411"/>
                  </a:lnTo>
                  <a:close/>
                  <a:moveTo>
                    <a:pt x="2717944" y="1092063"/>
                  </a:moveTo>
                  <a:lnTo>
                    <a:pt x="2843231" y="1019715"/>
                  </a:lnTo>
                  <a:lnTo>
                    <a:pt x="2843231" y="1170240"/>
                  </a:lnTo>
                  <a:lnTo>
                    <a:pt x="2717944" y="1097892"/>
                  </a:lnTo>
                  <a:lnTo>
                    <a:pt x="2717944" y="1092026"/>
                  </a:lnTo>
                  <a:close/>
                  <a:moveTo>
                    <a:pt x="2717944" y="1101839"/>
                  </a:moveTo>
                  <a:lnTo>
                    <a:pt x="2841565" y="1173210"/>
                  </a:lnTo>
                  <a:lnTo>
                    <a:pt x="2717944" y="1244580"/>
                  </a:lnTo>
                  <a:lnTo>
                    <a:pt x="2717944" y="1101839"/>
                  </a:lnTo>
                  <a:close/>
                  <a:moveTo>
                    <a:pt x="2717944" y="1248490"/>
                  </a:moveTo>
                  <a:lnTo>
                    <a:pt x="2843231" y="1176143"/>
                  </a:lnTo>
                  <a:lnTo>
                    <a:pt x="2843231" y="1326668"/>
                  </a:lnTo>
                  <a:lnTo>
                    <a:pt x="2717944" y="1254320"/>
                  </a:lnTo>
                  <a:lnTo>
                    <a:pt x="2717944" y="1248454"/>
                  </a:lnTo>
                  <a:close/>
                  <a:moveTo>
                    <a:pt x="2717944" y="1258267"/>
                  </a:moveTo>
                  <a:lnTo>
                    <a:pt x="2841565" y="1329637"/>
                  </a:lnTo>
                  <a:lnTo>
                    <a:pt x="2717944" y="1401008"/>
                  </a:lnTo>
                  <a:lnTo>
                    <a:pt x="2717944" y="1258267"/>
                  </a:lnTo>
                  <a:close/>
                  <a:moveTo>
                    <a:pt x="2717944" y="1404918"/>
                  </a:moveTo>
                  <a:lnTo>
                    <a:pt x="2843231" y="1332570"/>
                  </a:lnTo>
                  <a:lnTo>
                    <a:pt x="2843231" y="1477266"/>
                  </a:lnTo>
                  <a:lnTo>
                    <a:pt x="2838161" y="1480199"/>
                  </a:lnTo>
                  <a:lnTo>
                    <a:pt x="2717944" y="1410784"/>
                  </a:lnTo>
                  <a:lnTo>
                    <a:pt x="2717944" y="1404918"/>
                  </a:lnTo>
                  <a:close/>
                  <a:moveTo>
                    <a:pt x="2717944" y="1414695"/>
                  </a:moveTo>
                  <a:lnTo>
                    <a:pt x="2834794" y="1482155"/>
                  </a:lnTo>
                  <a:lnTo>
                    <a:pt x="2717944" y="1549614"/>
                  </a:lnTo>
                  <a:lnTo>
                    <a:pt x="2717944" y="1414731"/>
                  </a:lnTo>
                  <a:close/>
                  <a:moveTo>
                    <a:pt x="2717944" y="1578944"/>
                  </a:moveTo>
                  <a:lnTo>
                    <a:pt x="2834794" y="1646404"/>
                  </a:lnTo>
                  <a:lnTo>
                    <a:pt x="2717944" y="1713864"/>
                  </a:lnTo>
                  <a:lnTo>
                    <a:pt x="2717944" y="1578944"/>
                  </a:lnTo>
                  <a:close/>
                  <a:moveTo>
                    <a:pt x="2717944" y="1717774"/>
                  </a:moveTo>
                  <a:lnTo>
                    <a:pt x="2838161" y="1648359"/>
                  </a:lnTo>
                  <a:lnTo>
                    <a:pt x="2843231" y="1651292"/>
                  </a:lnTo>
                  <a:lnTo>
                    <a:pt x="2843231" y="1795988"/>
                  </a:lnTo>
                  <a:lnTo>
                    <a:pt x="2717944" y="1723640"/>
                  </a:lnTo>
                  <a:lnTo>
                    <a:pt x="2717944" y="1717774"/>
                  </a:lnTo>
                  <a:close/>
                  <a:moveTo>
                    <a:pt x="2717944" y="1727551"/>
                  </a:moveTo>
                  <a:lnTo>
                    <a:pt x="2841565" y="1798921"/>
                  </a:lnTo>
                  <a:lnTo>
                    <a:pt x="2717944" y="1870291"/>
                  </a:lnTo>
                  <a:lnTo>
                    <a:pt x="2717944" y="1727551"/>
                  </a:lnTo>
                  <a:close/>
                  <a:moveTo>
                    <a:pt x="2717944" y="1874202"/>
                  </a:moveTo>
                  <a:lnTo>
                    <a:pt x="2843231" y="1801854"/>
                  </a:lnTo>
                  <a:lnTo>
                    <a:pt x="2843231" y="1952380"/>
                  </a:lnTo>
                  <a:lnTo>
                    <a:pt x="2717944" y="1880032"/>
                  </a:lnTo>
                  <a:lnTo>
                    <a:pt x="2717944" y="1874166"/>
                  </a:lnTo>
                  <a:close/>
                  <a:moveTo>
                    <a:pt x="2717944" y="1883979"/>
                  </a:moveTo>
                  <a:lnTo>
                    <a:pt x="2841565" y="1955349"/>
                  </a:lnTo>
                  <a:lnTo>
                    <a:pt x="2717944" y="2026719"/>
                  </a:lnTo>
                  <a:lnTo>
                    <a:pt x="2717944" y="1883979"/>
                  </a:lnTo>
                  <a:close/>
                  <a:moveTo>
                    <a:pt x="2717944" y="2030630"/>
                  </a:moveTo>
                  <a:lnTo>
                    <a:pt x="2843231" y="1958282"/>
                  </a:lnTo>
                  <a:lnTo>
                    <a:pt x="2843231" y="2108808"/>
                  </a:lnTo>
                  <a:lnTo>
                    <a:pt x="2717944" y="2036460"/>
                  </a:lnTo>
                  <a:lnTo>
                    <a:pt x="2717944" y="2030594"/>
                  </a:lnTo>
                  <a:close/>
                  <a:moveTo>
                    <a:pt x="2717944" y="2040407"/>
                  </a:moveTo>
                  <a:lnTo>
                    <a:pt x="2841565" y="2111741"/>
                  </a:lnTo>
                  <a:lnTo>
                    <a:pt x="2717944" y="2183111"/>
                  </a:lnTo>
                  <a:lnTo>
                    <a:pt x="2717944" y="2040371"/>
                  </a:lnTo>
                  <a:close/>
                  <a:moveTo>
                    <a:pt x="2717944" y="2187058"/>
                  </a:moveTo>
                  <a:lnTo>
                    <a:pt x="2843231" y="2114710"/>
                  </a:lnTo>
                  <a:lnTo>
                    <a:pt x="2843231" y="2259406"/>
                  </a:lnTo>
                  <a:lnTo>
                    <a:pt x="2838161" y="2262339"/>
                  </a:lnTo>
                  <a:lnTo>
                    <a:pt x="2717944" y="2192924"/>
                  </a:lnTo>
                  <a:lnTo>
                    <a:pt x="2717944" y="2187058"/>
                  </a:lnTo>
                  <a:close/>
                  <a:moveTo>
                    <a:pt x="2717944" y="2196835"/>
                  </a:moveTo>
                  <a:lnTo>
                    <a:pt x="2834794" y="2264294"/>
                  </a:lnTo>
                  <a:lnTo>
                    <a:pt x="2717944" y="2331754"/>
                  </a:lnTo>
                  <a:lnTo>
                    <a:pt x="2717944" y="2196835"/>
                  </a:lnTo>
                  <a:close/>
                  <a:moveTo>
                    <a:pt x="2717944" y="2361084"/>
                  </a:moveTo>
                  <a:lnTo>
                    <a:pt x="2834758" y="2428544"/>
                  </a:lnTo>
                  <a:lnTo>
                    <a:pt x="2717944" y="2496003"/>
                  </a:lnTo>
                  <a:lnTo>
                    <a:pt x="2717944" y="2361084"/>
                  </a:lnTo>
                  <a:close/>
                  <a:moveTo>
                    <a:pt x="2717944" y="2499914"/>
                  </a:moveTo>
                  <a:lnTo>
                    <a:pt x="2838161" y="2430499"/>
                  </a:lnTo>
                  <a:lnTo>
                    <a:pt x="2843231" y="2433432"/>
                  </a:lnTo>
                  <a:lnTo>
                    <a:pt x="2843231" y="2578128"/>
                  </a:lnTo>
                  <a:lnTo>
                    <a:pt x="2717944" y="2505780"/>
                  </a:lnTo>
                  <a:lnTo>
                    <a:pt x="2717944" y="2499914"/>
                  </a:lnTo>
                  <a:close/>
                  <a:moveTo>
                    <a:pt x="2717944" y="2509691"/>
                  </a:moveTo>
                  <a:lnTo>
                    <a:pt x="2841565" y="2581061"/>
                  </a:lnTo>
                  <a:lnTo>
                    <a:pt x="2717944" y="2652431"/>
                  </a:lnTo>
                  <a:lnTo>
                    <a:pt x="2717944" y="2509691"/>
                  </a:lnTo>
                  <a:close/>
                  <a:moveTo>
                    <a:pt x="2717944" y="2656342"/>
                  </a:moveTo>
                  <a:lnTo>
                    <a:pt x="2843231" y="2583994"/>
                  </a:lnTo>
                  <a:lnTo>
                    <a:pt x="2843231" y="2734556"/>
                  </a:lnTo>
                  <a:lnTo>
                    <a:pt x="2717944" y="2662208"/>
                  </a:lnTo>
                  <a:lnTo>
                    <a:pt x="2717944" y="2656342"/>
                  </a:lnTo>
                  <a:close/>
                  <a:moveTo>
                    <a:pt x="2717944" y="2666119"/>
                  </a:moveTo>
                  <a:lnTo>
                    <a:pt x="2841565" y="2737489"/>
                  </a:lnTo>
                  <a:lnTo>
                    <a:pt x="2717944" y="2808859"/>
                  </a:lnTo>
                  <a:lnTo>
                    <a:pt x="2717944" y="2666119"/>
                  </a:lnTo>
                  <a:close/>
                  <a:moveTo>
                    <a:pt x="2717944" y="2812770"/>
                  </a:moveTo>
                  <a:lnTo>
                    <a:pt x="2843231" y="2740422"/>
                  </a:lnTo>
                  <a:lnTo>
                    <a:pt x="2843231" y="2890948"/>
                  </a:lnTo>
                  <a:lnTo>
                    <a:pt x="2717944" y="2818600"/>
                  </a:lnTo>
                  <a:lnTo>
                    <a:pt x="2717944" y="2812734"/>
                  </a:lnTo>
                  <a:close/>
                  <a:moveTo>
                    <a:pt x="2717944" y="2822546"/>
                  </a:moveTo>
                  <a:lnTo>
                    <a:pt x="2841565" y="2893917"/>
                  </a:lnTo>
                  <a:lnTo>
                    <a:pt x="2717944" y="2965287"/>
                  </a:lnTo>
                  <a:lnTo>
                    <a:pt x="2717944" y="2822583"/>
                  </a:lnTo>
                  <a:close/>
                  <a:moveTo>
                    <a:pt x="2717944" y="2969198"/>
                  </a:moveTo>
                  <a:lnTo>
                    <a:pt x="2843231" y="2896850"/>
                  </a:lnTo>
                  <a:lnTo>
                    <a:pt x="2843231" y="3041509"/>
                  </a:lnTo>
                  <a:lnTo>
                    <a:pt x="2838161" y="3044443"/>
                  </a:lnTo>
                  <a:lnTo>
                    <a:pt x="2717944" y="2975027"/>
                  </a:lnTo>
                  <a:lnTo>
                    <a:pt x="2717944" y="2969161"/>
                  </a:lnTo>
                  <a:close/>
                  <a:moveTo>
                    <a:pt x="2717944" y="2978974"/>
                  </a:moveTo>
                  <a:lnTo>
                    <a:pt x="2834794" y="3046434"/>
                  </a:lnTo>
                  <a:lnTo>
                    <a:pt x="2717944" y="3113894"/>
                  </a:lnTo>
                  <a:lnTo>
                    <a:pt x="2717944" y="2978974"/>
                  </a:lnTo>
                  <a:close/>
                  <a:moveTo>
                    <a:pt x="2717944" y="3143224"/>
                  </a:moveTo>
                  <a:lnTo>
                    <a:pt x="2834794" y="3210683"/>
                  </a:lnTo>
                  <a:lnTo>
                    <a:pt x="2717944" y="3278143"/>
                  </a:lnTo>
                  <a:lnTo>
                    <a:pt x="2717944" y="3143260"/>
                  </a:lnTo>
                  <a:close/>
                  <a:moveTo>
                    <a:pt x="2717944" y="3282054"/>
                  </a:moveTo>
                  <a:lnTo>
                    <a:pt x="2838161" y="3212639"/>
                  </a:lnTo>
                  <a:lnTo>
                    <a:pt x="2843231" y="3215572"/>
                  </a:lnTo>
                  <a:lnTo>
                    <a:pt x="2843231" y="3360231"/>
                  </a:lnTo>
                  <a:lnTo>
                    <a:pt x="2717944" y="3287883"/>
                  </a:lnTo>
                  <a:lnTo>
                    <a:pt x="2717944" y="3282017"/>
                  </a:lnTo>
                  <a:close/>
                  <a:moveTo>
                    <a:pt x="2717944" y="3291830"/>
                  </a:moveTo>
                  <a:lnTo>
                    <a:pt x="2841565" y="3363164"/>
                  </a:lnTo>
                  <a:lnTo>
                    <a:pt x="2717944" y="3434535"/>
                  </a:lnTo>
                  <a:lnTo>
                    <a:pt x="2717944" y="3291830"/>
                  </a:lnTo>
                  <a:close/>
                  <a:moveTo>
                    <a:pt x="2717944" y="3438482"/>
                  </a:moveTo>
                  <a:lnTo>
                    <a:pt x="2843231" y="3366134"/>
                  </a:lnTo>
                  <a:lnTo>
                    <a:pt x="2843231" y="3516659"/>
                  </a:lnTo>
                  <a:lnTo>
                    <a:pt x="2717944" y="3444311"/>
                  </a:lnTo>
                  <a:lnTo>
                    <a:pt x="2717944" y="3438445"/>
                  </a:lnTo>
                  <a:close/>
                  <a:moveTo>
                    <a:pt x="2717944" y="3448258"/>
                  </a:moveTo>
                  <a:lnTo>
                    <a:pt x="2841565" y="3519628"/>
                  </a:lnTo>
                  <a:lnTo>
                    <a:pt x="2717944" y="3590999"/>
                  </a:lnTo>
                  <a:lnTo>
                    <a:pt x="2717944" y="3448258"/>
                  </a:lnTo>
                  <a:close/>
                  <a:moveTo>
                    <a:pt x="2717944" y="3594909"/>
                  </a:moveTo>
                  <a:lnTo>
                    <a:pt x="2843231" y="3522561"/>
                  </a:lnTo>
                  <a:lnTo>
                    <a:pt x="2843231" y="3673087"/>
                  </a:lnTo>
                  <a:lnTo>
                    <a:pt x="2717944" y="3600739"/>
                  </a:lnTo>
                  <a:lnTo>
                    <a:pt x="2717944" y="3594873"/>
                  </a:lnTo>
                  <a:close/>
                  <a:moveTo>
                    <a:pt x="2717944" y="3604686"/>
                  </a:moveTo>
                  <a:lnTo>
                    <a:pt x="2841565" y="3676056"/>
                  </a:lnTo>
                  <a:lnTo>
                    <a:pt x="2717944" y="3747427"/>
                  </a:lnTo>
                  <a:lnTo>
                    <a:pt x="2717944" y="3604722"/>
                  </a:lnTo>
                  <a:close/>
                  <a:moveTo>
                    <a:pt x="2572269" y="88968"/>
                  </a:moveTo>
                  <a:lnTo>
                    <a:pt x="2572269" y="231709"/>
                  </a:lnTo>
                  <a:lnTo>
                    <a:pt x="2448648" y="160339"/>
                  </a:lnTo>
                  <a:lnTo>
                    <a:pt x="2572269" y="88968"/>
                  </a:lnTo>
                  <a:close/>
                  <a:moveTo>
                    <a:pt x="2440211" y="1097929"/>
                  </a:moveTo>
                  <a:lnTo>
                    <a:pt x="2570604" y="1173210"/>
                  </a:lnTo>
                  <a:lnTo>
                    <a:pt x="2440211" y="1248490"/>
                  </a:lnTo>
                  <a:lnTo>
                    <a:pt x="2440211" y="1097929"/>
                  </a:lnTo>
                  <a:close/>
                  <a:moveTo>
                    <a:pt x="2440211" y="1880068"/>
                  </a:moveTo>
                  <a:lnTo>
                    <a:pt x="2570604" y="1955349"/>
                  </a:lnTo>
                  <a:lnTo>
                    <a:pt x="2440211" y="2030630"/>
                  </a:lnTo>
                  <a:lnTo>
                    <a:pt x="2440211" y="1880068"/>
                  </a:lnTo>
                  <a:close/>
                  <a:moveTo>
                    <a:pt x="2440211" y="2662208"/>
                  </a:moveTo>
                  <a:lnTo>
                    <a:pt x="2570604" y="2737489"/>
                  </a:lnTo>
                  <a:lnTo>
                    <a:pt x="2440211" y="2812770"/>
                  </a:lnTo>
                  <a:lnTo>
                    <a:pt x="2440211" y="2662208"/>
                  </a:lnTo>
                  <a:close/>
                  <a:moveTo>
                    <a:pt x="2301344" y="3203840"/>
                  </a:moveTo>
                  <a:lnTo>
                    <a:pt x="2252352" y="3175523"/>
                  </a:lnTo>
                  <a:lnTo>
                    <a:pt x="2170987" y="3128559"/>
                  </a:lnTo>
                  <a:lnTo>
                    <a:pt x="2301344" y="3053278"/>
                  </a:lnTo>
                  <a:lnTo>
                    <a:pt x="2301344" y="3203840"/>
                  </a:lnTo>
                  <a:close/>
                  <a:moveTo>
                    <a:pt x="2301344" y="2421664"/>
                  </a:moveTo>
                  <a:lnTo>
                    <a:pt x="2252352" y="2393384"/>
                  </a:lnTo>
                  <a:lnTo>
                    <a:pt x="2170987" y="2346383"/>
                  </a:lnTo>
                  <a:lnTo>
                    <a:pt x="2301344" y="2271138"/>
                  </a:lnTo>
                  <a:lnTo>
                    <a:pt x="2301344" y="2421664"/>
                  </a:lnTo>
                  <a:close/>
                  <a:moveTo>
                    <a:pt x="2301344" y="1639524"/>
                  </a:moveTo>
                  <a:lnTo>
                    <a:pt x="2252352" y="1611244"/>
                  </a:lnTo>
                  <a:lnTo>
                    <a:pt x="2170987" y="1564279"/>
                  </a:lnTo>
                  <a:lnTo>
                    <a:pt x="2301344" y="1488998"/>
                  </a:lnTo>
                  <a:lnTo>
                    <a:pt x="2301344" y="1639524"/>
                  </a:lnTo>
                  <a:close/>
                  <a:moveTo>
                    <a:pt x="2301344" y="857421"/>
                  </a:moveTo>
                  <a:lnTo>
                    <a:pt x="2252352" y="829140"/>
                  </a:lnTo>
                  <a:lnTo>
                    <a:pt x="2170987" y="782176"/>
                  </a:lnTo>
                  <a:lnTo>
                    <a:pt x="2301344" y="706895"/>
                  </a:lnTo>
                  <a:lnTo>
                    <a:pt x="2301344" y="857421"/>
                  </a:lnTo>
                  <a:close/>
                  <a:moveTo>
                    <a:pt x="2304748" y="558252"/>
                  </a:moveTo>
                  <a:lnTo>
                    <a:pt x="2428370" y="629622"/>
                  </a:lnTo>
                  <a:lnTo>
                    <a:pt x="2357072" y="670793"/>
                  </a:lnTo>
                  <a:lnTo>
                    <a:pt x="2304784" y="700993"/>
                  </a:lnTo>
                  <a:lnTo>
                    <a:pt x="2304784" y="558252"/>
                  </a:lnTo>
                  <a:close/>
                  <a:moveTo>
                    <a:pt x="2435141" y="782140"/>
                  </a:moveTo>
                  <a:lnTo>
                    <a:pt x="2357072" y="827221"/>
                  </a:lnTo>
                  <a:lnTo>
                    <a:pt x="2304784" y="857421"/>
                  </a:lnTo>
                  <a:lnTo>
                    <a:pt x="2304784" y="706859"/>
                  </a:lnTo>
                  <a:lnTo>
                    <a:pt x="2435177" y="782140"/>
                  </a:lnTo>
                  <a:close/>
                  <a:moveTo>
                    <a:pt x="2304748" y="863287"/>
                  </a:moveTo>
                  <a:lnTo>
                    <a:pt x="2428370" y="934657"/>
                  </a:lnTo>
                  <a:lnTo>
                    <a:pt x="2304748" y="1006027"/>
                  </a:lnTo>
                  <a:lnTo>
                    <a:pt x="2304748" y="863287"/>
                  </a:lnTo>
                  <a:close/>
                  <a:moveTo>
                    <a:pt x="2309817" y="1022648"/>
                  </a:moveTo>
                  <a:lnTo>
                    <a:pt x="2435141" y="1094996"/>
                  </a:lnTo>
                  <a:lnTo>
                    <a:pt x="2357072" y="1140077"/>
                  </a:lnTo>
                  <a:lnTo>
                    <a:pt x="2304784" y="1170276"/>
                  </a:lnTo>
                  <a:lnTo>
                    <a:pt x="2304784" y="1025581"/>
                  </a:lnTo>
                  <a:lnTo>
                    <a:pt x="2309854" y="1022648"/>
                  </a:lnTo>
                  <a:close/>
                  <a:moveTo>
                    <a:pt x="2436807" y="1097929"/>
                  </a:moveTo>
                  <a:lnTo>
                    <a:pt x="2436807" y="1248454"/>
                  </a:lnTo>
                  <a:lnTo>
                    <a:pt x="2306450" y="1173173"/>
                  </a:lnTo>
                  <a:lnTo>
                    <a:pt x="2358738" y="1142974"/>
                  </a:lnTo>
                  <a:lnTo>
                    <a:pt x="2436807" y="1097892"/>
                  </a:lnTo>
                  <a:close/>
                  <a:moveTo>
                    <a:pt x="2304748" y="1176143"/>
                  </a:moveTo>
                  <a:lnTo>
                    <a:pt x="2435141" y="1251423"/>
                  </a:lnTo>
                  <a:lnTo>
                    <a:pt x="2357072" y="1296505"/>
                  </a:lnTo>
                  <a:lnTo>
                    <a:pt x="2309854" y="1323771"/>
                  </a:lnTo>
                  <a:lnTo>
                    <a:pt x="2304784" y="1320838"/>
                  </a:lnTo>
                  <a:lnTo>
                    <a:pt x="2304784" y="1176143"/>
                  </a:lnTo>
                  <a:close/>
                  <a:moveTo>
                    <a:pt x="2428370" y="1411762"/>
                  </a:moveTo>
                  <a:lnTo>
                    <a:pt x="2357072" y="1452933"/>
                  </a:lnTo>
                  <a:lnTo>
                    <a:pt x="2304784" y="1483132"/>
                  </a:lnTo>
                  <a:lnTo>
                    <a:pt x="2304784" y="1340392"/>
                  </a:lnTo>
                  <a:lnTo>
                    <a:pt x="2428406" y="1411762"/>
                  </a:lnTo>
                  <a:close/>
                  <a:moveTo>
                    <a:pt x="2435141" y="1564279"/>
                  </a:moveTo>
                  <a:lnTo>
                    <a:pt x="2357072" y="1609361"/>
                  </a:lnTo>
                  <a:lnTo>
                    <a:pt x="2304784" y="1639560"/>
                  </a:lnTo>
                  <a:lnTo>
                    <a:pt x="2304784" y="1488998"/>
                  </a:lnTo>
                  <a:lnTo>
                    <a:pt x="2435177" y="1564279"/>
                  </a:lnTo>
                  <a:close/>
                  <a:moveTo>
                    <a:pt x="2304748" y="1645426"/>
                  </a:moveTo>
                  <a:lnTo>
                    <a:pt x="2428370" y="1716797"/>
                  </a:lnTo>
                  <a:lnTo>
                    <a:pt x="2304748" y="1788167"/>
                  </a:lnTo>
                  <a:lnTo>
                    <a:pt x="2304748" y="1645426"/>
                  </a:lnTo>
                  <a:close/>
                  <a:moveTo>
                    <a:pt x="2309817" y="1804787"/>
                  </a:moveTo>
                  <a:lnTo>
                    <a:pt x="2435141" y="1877135"/>
                  </a:lnTo>
                  <a:lnTo>
                    <a:pt x="2357072" y="1922217"/>
                  </a:lnTo>
                  <a:lnTo>
                    <a:pt x="2304784" y="1952416"/>
                  </a:lnTo>
                  <a:lnTo>
                    <a:pt x="2304784" y="1807720"/>
                  </a:lnTo>
                  <a:lnTo>
                    <a:pt x="2309854" y="1804787"/>
                  </a:lnTo>
                  <a:close/>
                  <a:moveTo>
                    <a:pt x="2436807" y="1880068"/>
                  </a:moveTo>
                  <a:lnTo>
                    <a:pt x="2436807" y="2030594"/>
                  </a:lnTo>
                  <a:lnTo>
                    <a:pt x="2306450" y="1955313"/>
                  </a:lnTo>
                  <a:lnTo>
                    <a:pt x="2358738" y="1925114"/>
                  </a:lnTo>
                  <a:lnTo>
                    <a:pt x="2436807" y="1880032"/>
                  </a:lnTo>
                  <a:close/>
                  <a:moveTo>
                    <a:pt x="2304748" y="1958282"/>
                  </a:moveTo>
                  <a:lnTo>
                    <a:pt x="2435141" y="2033563"/>
                  </a:lnTo>
                  <a:lnTo>
                    <a:pt x="2357072" y="2078645"/>
                  </a:lnTo>
                  <a:lnTo>
                    <a:pt x="2309817" y="2105911"/>
                  </a:lnTo>
                  <a:lnTo>
                    <a:pt x="2304748" y="2102978"/>
                  </a:lnTo>
                  <a:lnTo>
                    <a:pt x="2304748" y="1958282"/>
                  </a:lnTo>
                  <a:close/>
                  <a:moveTo>
                    <a:pt x="2428334" y="2193902"/>
                  </a:moveTo>
                  <a:lnTo>
                    <a:pt x="2357036" y="2235073"/>
                  </a:lnTo>
                  <a:lnTo>
                    <a:pt x="2304748" y="2265272"/>
                  </a:lnTo>
                  <a:lnTo>
                    <a:pt x="2304748" y="2122568"/>
                  </a:lnTo>
                  <a:lnTo>
                    <a:pt x="2428334" y="2193938"/>
                  </a:lnTo>
                  <a:close/>
                  <a:moveTo>
                    <a:pt x="2435141" y="2346419"/>
                  </a:moveTo>
                  <a:lnTo>
                    <a:pt x="2357072" y="2391501"/>
                  </a:lnTo>
                  <a:lnTo>
                    <a:pt x="2304784" y="2421700"/>
                  </a:lnTo>
                  <a:lnTo>
                    <a:pt x="2304784" y="2271138"/>
                  </a:lnTo>
                  <a:lnTo>
                    <a:pt x="2435177" y="2346419"/>
                  </a:lnTo>
                  <a:close/>
                  <a:moveTo>
                    <a:pt x="2304748" y="2427566"/>
                  </a:moveTo>
                  <a:lnTo>
                    <a:pt x="2428370" y="2498936"/>
                  </a:lnTo>
                  <a:lnTo>
                    <a:pt x="2304748" y="2570307"/>
                  </a:lnTo>
                  <a:lnTo>
                    <a:pt x="2304748" y="2427566"/>
                  </a:lnTo>
                  <a:close/>
                  <a:moveTo>
                    <a:pt x="2309817" y="2586927"/>
                  </a:moveTo>
                  <a:lnTo>
                    <a:pt x="2435141" y="2659275"/>
                  </a:lnTo>
                  <a:lnTo>
                    <a:pt x="2357072" y="2704356"/>
                  </a:lnTo>
                  <a:lnTo>
                    <a:pt x="2304784" y="2734556"/>
                  </a:lnTo>
                  <a:lnTo>
                    <a:pt x="2304784" y="2589860"/>
                  </a:lnTo>
                  <a:lnTo>
                    <a:pt x="2309854" y="2586927"/>
                  </a:lnTo>
                  <a:close/>
                  <a:moveTo>
                    <a:pt x="2436807" y="2662208"/>
                  </a:moveTo>
                  <a:lnTo>
                    <a:pt x="2436807" y="2812734"/>
                  </a:lnTo>
                  <a:lnTo>
                    <a:pt x="2306450" y="2737453"/>
                  </a:lnTo>
                  <a:lnTo>
                    <a:pt x="2358738" y="2707253"/>
                  </a:lnTo>
                  <a:lnTo>
                    <a:pt x="2436807" y="2662172"/>
                  </a:lnTo>
                  <a:close/>
                  <a:moveTo>
                    <a:pt x="2304748" y="2740422"/>
                  </a:moveTo>
                  <a:lnTo>
                    <a:pt x="2435141" y="2815703"/>
                  </a:lnTo>
                  <a:lnTo>
                    <a:pt x="2357072" y="2860784"/>
                  </a:lnTo>
                  <a:lnTo>
                    <a:pt x="2309854" y="2888051"/>
                  </a:lnTo>
                  <a:lnTo>
                    <a:pt x="2304784" y="2885118"/>
                  </a:lnTo>
                  <a:lnTo>
                    <a:pt x="2304784" y="2740422"/>
                  </a:lnTo>
                  <a:close/>
                  <a:moveTo>
                    <a:pt x="2428370" y="2976041"/>
                  </a:moveTo>
                  <a:lnTo>
                    <a:pt x="2357072" y="3017212"/>
                  </a:lnTo>
                  <a:lnTo>
                    <a:pt x="2304784" y="3047412"/>
                  </a:lnTo>
                  <a:lnTo>
                    <a:pt x="2304784" y="2904671"/>
                  </a:lnTo>
                  <a:lnTo>
                    <a:pt x="2428406" y="2976041"/>
                  </a:lnTo>
                  <a:close/>
                  <a:moveTo>
                    <a:pt x="2435141" y="3128559"/>
                  </a:moveTo>
                  <a:lnTo>
                    <a:pt x="2357072" y="3173640"/>
                  </a:lnTo>
                  <a:lnTo>
                    <a:pt x="2304784" y="3203840"/>
                  </a:lnTo>
                  <a:lnTo>
                    <a:pt x="2304784" y="3053278"/>
                  </a:lnTo>
                  <a:lnTo>
                    <a:pt x="2435177" y="3128559"/>
                  </a:lnTo>
                  <a:close/>
                  <a:moveTo>
                    <a:pt x="2304748" y="3209706"/>
                  </a:moveTo>
                  <a:lnTo>
                    <a:pt x="2428370" y="3281076"/>
                  </a:lnTo>
                  <a:lnTo>
                    <a:pt x="2304748" y="3352446"/>
                  </a:lnTo>
                  <a:lnTo>
                    <a:pt x="2304748" y="3209706"/>
                  </a:lnTo>
                  <a:close/>
                  <a:moveTo>
                    <a:pt x="2306450" y="3206773"/>
                  </a:moveTo>
                  <a:lnTo>
                    <a:pt x="2358738" y="3176573"/>
                  </a:lnTo>
                  <a:lnTo>
                    <a:pt x="2436807" y="3131492"/>
                  </a:lnTo>
                  <a:lnTo>
                    <a:pt x="2436807" y="3276188"/>
                  </a:lnTo>
                  <a:lnTo>
                    <a:pt x="2431737" y="3279121"/>
                  </a:lnTo>
                  <a:lnTo>
                    <a:pt x="2306414" y="3206773"/>
                  </a:lnTo>
                  <a:close/>
                  <a:moveTo>
                    <a:pt x="2436807" y="3125626"/>
                  </a:moveTo>
                  <a:lnTo>
                    <a:pt x="2306450" y="3050345"/>
                  </a:lnTo>
                  <a:lnTo>
                    <a:pt x="2358738" y="3020145"/>
                  </a:lnTo>
                  <a:lnTo>
                    <a:pt x="2431737" y="2977997"/>
                  </a:lnTo>
                  <a:lnTo>
                    <a:pt x="2436807" y="2980930"/>
                  </a:lnTo>
                  <a:lnTo>
                    <a:pt x="2436807" y="3125626"/>
                  </a:lnTo>
                  <a:close/>
                  <a:moveTo>
                    <a:pt x="2313221" y="2890006"/>
                  </a:moveTo>
                  <a:lnTo>
                    <a:pt x="2358774" y="2863717"/>
                  </a:lnTo>
                  <a:lnTo>
                    <a:pt x="2436843" y="2818672"/>
                  </a:lnTo>
                  <a:lnTo>
                    <a:pt x="2436843" y="2961376"/>
                  </a:lnTo>
                  <a:lnTo>
                    <a:pt x="2313221" y="2890042"/>
                  </a:lnTo>
                  <a:close/>
                  <a:moveTo>
                    <a:pt x="2436807" y="2656342"/>
                  </a:moveTo>
                  <a:lnTo>
                    <a:pt x="2313221" y="2584972"/>
                  </a:lnTo>
                  <a:lnTo>
                    <a:pt x="2436807" y="2513601"/>
                  </a:lnTo>
                  <a:lnTo>
                    <a:pt x="2436807" y="2656306"/>
                  </a:lnTo>
                  <a:close/>
                  <a:moveTo>
                    <a:pt x="2431774" y="2496981"/>
                  </a:moveTo>
                  <a:lnTo>
                    <a:pt x="2306450" y="2424633"/>
                  </a:lnTo>
                  <a:lnTo>
                    <a:pt x="2358738" y="2394434"/>
                  </a:lnTo>
                  <a:lnTo>
                    <a:pt x="2436807" y="2349352"/>
                  </a:lnTo>
                  <a:lnTo>
                    <a:pt x="2436807" y="2494048"/>
                  </a:lnTo>
                  <a:lnTo>
                    <a:pt x="2431737" y="2496981"/>
                  </a:lnTo>
                  <a:close/>
                  <a:moveTo>
                    <a:pt x="2436807" y="2343450"/>
                  </a:moveTo>
                  <a:lnTo>
                    <a:pt x="2306450" y="2268169"/>
                  </a:lnTo>
                  <a:lnTo>
                    <a:pt x="2358738" y="2237970"/>
                  </a:lnTo>
                  <a:lnTo>
                    <a:pt x="2431737" y="2195821"/>
                  </a:lnTo>
                  <a:lnTo>
                    <a:pt x="2436807" y="2198754"/>
                  </a:lnTo>
                  <a:lnTo>
                    <a:pt x="2436807" y="2343450"/>
                  </a:lnTo>
                  <a:close/>
                  <a:moveTo>
                    <a:pt x="2313185" y="2107866"/>
                  </a:moveTo>
                  <a:lnTo>
                    <a:pt x="2358738" y="2081578"/>
                  </a:lnTo>
                  <a:lnTo>
                    <a:pt x="2436807" y="2036496"/>
                  </a:lnTo>
                  <a:lnTo>
                    <a:pt x="2436807" y="2179237"/>
                  </a:lnTo>
                  <a:lnTo>
                    <a:pt x="2313185" y="2107866"/>
                  </a:lnTo>
                  <a:close/>
                  <a:moveTo>
                    <a:pt x="2436807" y="1874202"/>
                  </a:moveTo>
                  <a:lnTo>
                    <a:pt x="2313185" y="1802832"/>
                  </a:lnTo>
                  <a:lnTo>
                    <a:pt x="2436807" y="1731462"/>
                  </a:lnTo>
                  <a:lnTo>
                    <a:pt x="2436807" y="1874202"/>
                  </a:lnTo>
                  <a:close/>
                  <a:moveTo>
                    <a:pt x="2431737" y="1714841"/>
                  </a:moveTo>
                  <a:lnTo>
                    <a:pt x="2306450" y="1642493"/>
                  </a:lnTo>
                  <a:lnTo>
                    <a:pt x="2358738" y="1612294"/>
                  </a:lnTo>
                  <a:lnTo>
                    <a:pt x="2436807" y="1567212"/>
                  </a:lnTo>
                  <a:lnTo>
                    <a:pt x="2436807" y="1711908"/>
                  </a:lnTo>
                  <a:lnTo>
                    <a:pt x="2431737" y="1714841"/>
                  </a:lnTo>
                  <a:close/>
                  <a:moveTo>
                    <a:pt x="2436807" y="1561310"/>
                  </a:moveTo>
                  <a:lnTo>
                    <a:pt x="2306450" y="1486029"/>
                  </a:lnTo>
                  <a:lnTo>
                    <a:pt x="2358738" y="1455830"/>
                  </a:lnTo>
                  <a:lnTo>
                    <a:pt x="2431737" y="1413681"/>
                  </a:lnTo>
                  <a:lnTo>
                    <a:pt x="2436807" y="1416614"/>
                  </a:lnTo>
                  <a:lnTo>
                    <a:pt x="2436807" y="1561310"/>
                  </a:lnTo>
                  <a:close/>
                  <a:moveTo>
                    <a:pt x="2313221" y="1325727"/>
                  </a:moveTo>
                  <a:lnTo>
                    <a:pt x="2358774" y="1299438"/>
                  </a:lnTo>
                  <a:lnTo>
                    <a:pt x="2436843" y="1254357"/>
                  </a:lnTo>
                  <a:lnTo>
                    <a:pt x="2436843" y="1397097"/>
                  </a:lnTo>
                  <a:lnTo>
                    <a:pt x="2313221" y="1325727"/>
                  </a:lnTo>
                  <a:close/>
                  <a:moveTo>
                    <a:pt x="2436807" y="1092063"/>
                  </a:moveTo>
                  <a:lnTo>
                    <a:pt x="2313221" y="1020692"/>
                  </a:lnTo>
                  <a:lnTo>
                    <a:pt x="2436807" y="949322"/>
                  </a:lnTo>
                  <a:lnTo>
                    <a:pt x="2436807" y="1092026"/>
                  </a:lnTo>
                  <a:close/>
                  <a:moveTo>
                    <a:pt x="2431737" y="932701"/>
                  </a:moveTo>
                  <a:lnTo>
                    <a:pt x="2306414" y="860354"/>
                  </a:lnTo>
                  <a:lnTo>
                    <a:pt x="2358701" y="830154"/>
                  </a:lnTo>
                  <a:lnTo>
                    <a:pt x="2436771" y="785073"/>
                  </a:lnTo>
                  <a:lnTo>
                    <a:pt x="2436771" y="929768"/>
                  </a:lnTo>
                  <a:lnTo>
                    <a:pt x="2431701" y="932701"/>
                  </a:lnTo>
                  <a:close/>
                  <a:moveTo>
                    <a:pt x="2436807" y="779170"/>
                  </a:moveTo>
                  <a:lnTo>
                    <a:pt x="2306450" y="703889"/>
                  </a:lnTo>
                  <a:lnTo>
                    <a:pt x="2358738" y="673690"/>
                  </a:lnTo>
                  <a:lnTo>
                    <a:pt x="2431737" y="631542"/>
                  </a:lnTo>
                  <a:lnTo>
                    <a:pt x="2436807" y="634475"/>
                  </a:lnTo>
                  <a:lnTo>
                    <a:pt x="2436807" y="779170"/>
                  </a:lnTo>
                  <a:close/>
                  <a:moveTo>
                    <a:pt x="2313221" y="543587"/>
                  </a:moveTo>
                  <a:lnTo>
                    <a:pt x="2358774" y="517298"/>
                  </a:lnTo>
                  <a:lnTo>
                    <a:pt x="2436843" y="472217"/>
                  </a:lnTo>
                  <a:lnTo>
                    <a:pt x="2436843" y="614957"/>
                  </a:lnTo>
                  <a:lnTo>
                    <a:pt x="2313221" y="543587"/>
                  </a:lnTo>
                  <a:close/>
                  <a:moveTo>
                    <a:pt x="2436807" y="466351"/>
                  </a:moveTo>
                  <a:lnTo>
                    <a:pt x="2306450" y="391070"/>
                  </a:lnTo>
                  <a:lnTo>
                    <a:pt x="2358738" y="360871"/>
                  </a:lnTo>
                  <a:lnTo>
                    <a:pt x="2436807" y="315789"/>
                  </a:lnTo>
                  <a:lnTo>
                    <a:pt x="2436807" y="466315"/>
                  </a:lnTo>
                  <a:close/>
                  <a:moveTo>
                    <a:pt x="2435141" y="469284"/>
                  </a:moveTo>
                  <a:lnTo>
                    <a:pt x="2357072" y="514365"/>
                  </a:lnTo>
                  <a:lnTo>
                    <a:pt x="2309854" y="541632"/>
                  </a:lnTo>
                  <a:lnTo>
                    <a:pt x="2304784" y="538699"/>
                  </a:lnTo>
                  <a:lnTo>
                    <a:pt x="2304784" y="394003"/>
                  </a:lnTo>
                  <a:lnTo>
                    <a:pt x="2435177" y="469284"/>
                  </a:lnTo>
                  <a:close/>
                  <a:moveTo>
                    <a:pt x="2301344" y="536743"/>
                  </a:moveTo>
                  <a:lnTo>
                    <a:pt x="2177722" y="465373"/>
                  </a:lnTo>
                  <a:lnTo>
                    <a:pt x="2301344" y="394003"/>
                  </a:lnTo>
                  <a:lnTo>
                    <a:pt x="2301344" y="536743"/>
                  </a:lnTo>
                  <a:close/>
                  <a:moveTo>
                    <a:pt x="2301344" y="556297"/>
                  </a:moveTo>
                  <a:lnTo>
                    <a:pt x="2301344" y="700993"/>
                  </a:lnTo>
                  <a:lnTo>
                    <a:pt x="2252352" y="672713"/>
                  </a:lnTo>
                  <a:lnTo>
                    <a:pt x="2170987" y="625712"/>
                  </a:lnTo>
                  <a:lnTo>
                    <a:pt x="2296275" y="553364"/>
                  </a:lnTo>
                  <a:lnTo>
                    <a:pt x="2301344" y="556297"/>
                  </a:lnTo>
                  <a:close/>
                  <a:moveTo>
                    <a:pt x="2250650" y="675609"/>
                  </a:moveTo>
                  <a:lnTo>
                    <a:pt x="2299642" y="703889"/>
                  </a:lnTo>
                  <a:lnTo>
                    <a:pt x="2169249" y="779170"/>
                  </a:lnTo>
                  <a:lnTo>
                    <a:pt x="2169249" y="628609"/>
                  </a:lnTo>
                  <a:lnTo>
                    <a:pt x="2250650" y="675609"/>
                  </a:lnTo>
                  <a:close/>
                  <a:moveTo>
                    <a:pt x="2250650" y="832037"/>
                  </a:moveTo>
                  <a:lnTo>
                    <a:pt x="2299642" y="860317"/>
                  </a:lnTo>
                  <a:lnTo>
                    <a:pt x="2169249" y="935598"/>
                  </a:lnTo>
                  <a:lnTo>
                    <a:pt x="2169249" y="785036"/>
                  </a:lnTo>
                  <a:lnTo>
                    <a:pt x="2250650" y="832037"/>
                  </a:lnTo>
                  <a:close/>
                  <a:moveTo>
                    <a:pt x="2301344" y="863287"/>
                  </a:moveTo>
                  <a:lnTo>
                    <a:pt x="2301344" y="1007982"/>
                  </a:lnTo>
                  <a:lnTo>
                    <a:pt x="2296275" y="1010915"/>
                  </a:lnTo>
                  <a:lnTo>
                    <a:pt x="2252352" y="985532"/>
                  </a:lnTo>
                  <a:lnTo>
                    <a:pt x="2170987" y="938568"/>
                  </a:lnTo>
                  <a:lnTo>
                    <a:pt x="2301344" y="863287"/>
                  </a:lnTo>
                  <a:close/>
                  <a:moveTo>
                    <a:pt x="2301344" y="1027536"/>
                  </a:moveTo>
                  <a:lnTo>
                    <a:pt x="2301344" y="1170240"/>
                  </a:lnTo>
                  <a:lnTo>
                    <a:pt x="2252352" y="1141960"/>
                  </a:lnTo>
                  <a:lnTo>
                    <a:pt x="2177758" y="1098906"/>
                  </a:lnTo>
                  <a:lnTo>
                    <a:pt x="2301344" y="1027536"/>
                  </a:lnTo>
                  <a:close/>
                  <a:moveTo>
                    <a:pt x="2301344" y="1318883"/>
                  </a:moveTo>
                  <a:lnTo>
                    <a:pt x="2177722" y="1247513"/>
                  </a:lnTo>
                  <a:lnTo>
                    <a:pt x="2301344" y="1176143"/>
                  </a:lnTo>
                  <a:lnTo>
                    <a:pt x="2301344" y="1318883"/>
                  </a:lnTo>
                  <a:close/>
                  <a:moveTo>
                    <a:pt x="2301344" y="1338437"/>
                  </a:moveTo>
                  <a:lnTo>
                    <a:pt x="2301344" y="1483132"/>
                  </a:lnTo>
                  <a:lnTo>
                    <a:pt x="2252352" y="1454852"/>
                  </a:lnTo>
                  <a:lnTo>
                    <a:pt x="2170987" y="1407888"/>
                  </a:lnTo>
                  <a:lnTo>
                    <a:pt x="2296275" y="1335540"/>
                  </a:lnTo>
                  <a:lnTo>
                    <a:pt x="2301344" y="1338473"/>
                  </a:lnTo>
                  <a:close/>
                  <a:moveTo>
                    <a:pt x="2250650" y="1457785"/>
                  </a:moveTo>
                  <a:lnTo>
                    <a:pt x="2299642" y="1486065"/>
                  </a:lnTo>
                  <a:lnTo>
                    <a:pt x="2169249" y="1561346"/>
                  </a:lnTo>
                  <a:lnTo>
                    <a:pt x="2169249" y="1410784"/>
                  </a:lnTo>
                  <a:lnTo>
                    <a:pt x="2250650" y="1457785"/>
                  </a:lnTo>
                  <a:close/>
                  <a:moveTo>
                    <a:pt x="2250650" y="1614177"/>
                  </a:moveTo>
                  <a:lnTo>
                    <a:pt x="2299642" y="1642457"/>
                  </a:lnTo>
                  <a:lnTo>
                    <a:pt x="2169249" y="1717738"/>
                  </a:lnTo>
                  <a:lnTo>
                    <a:pt x="2169249" y="1567176"/>
                  </a:lnTo>
                  <a:lnTo>
                    <a:pt x="2250650" y="1614141"/>
                  </a:lnTo>
                  <a:close/>
                  <a:moveTo>
                    <a:pt x="2301344" y="1645426"/>
                  </a:moveTo>
                  <a:lnTo>
                    <a:pt x="2301344" y="1790122"/>
                  </a:lnTo>
                  <a:lnTo>
                    <a:pt x="2296275" y="1793055"/>
                  </a:lnTo>
                  <a:lnTo>
                    <a:pt x="2252352" y="1767672"/>
                  </a:lnTo>
                  <a:lnTo>
                    <a:pt x="2170987" y="1720707"/>
                  </a:lnTo>
                  <a:lnTo>
                    <a:pt x="2301344" y="1645426"/>
                  </a:lnTo>
                  <a:close/>
                  <a:moveTo>
                    <a:pt x="2301344" y="1809676"/>
                  </a:moveTo>
                  <a:lnTo>
                    <a:pt x="2301344" y="1952416"/>
                  </a:lnTo>
                  <a:lnTo>
                    <a:pt x="2252352" y="1924136"/>
                  </a:lnTo>
                  <a:lnTo>
                    <a:pt x="2177758" y="1881046"/>
                  </a:lnTo>
                  <a:lnTo>
                    <a:pt x="2301380" y="1809676"/>
                  </a:lnTo>
                  <a:close/>
                  <a:moveTo>
                    <a:pt x="2301344" y="2101023"/>
                  </a:moveTo>
                  <a:lnTo>
                    <a:pt x="2177722" y="2029652"/>
                  </a:lnTo>
                  <a:lnTo>
                    <a:pt x="2301344" y="1958282"/>
                  </a:lnTo>
                  <a:lnTo>
                    <a:pt x="2301344" y="2101023"/>
                  </a:lnTo>
                  <a:close/>
                  <a:moveTo>
                    <a:pt x="2301344" y="2120576"/>
                  </a:moveTo>
                  <a:lnTo>
                    <a:pt x="2301344" y="2265272"/>
                  </a:lnTo>
                  <a:lnTo>
                    <a:pt x="2252352" y="2236956"/>
                  </a:lnTo>
                  <a:lnTo>
                    <a:pt x="2170987" y="2189955"/>
                  </a:lnTo>
                  <a:lnTo>
                    <a:pt x="2296275" y="2117643"/>
                  </a:lnTo>
                  <a:lnTo>
                    <a:pt x="2301344" y="2120576"/>
                  </a:lnTo>
                  <a:close/>
                  <a:moveTo>
                    <a:pt x="2250650" y="2239889"/>
                  </a:moveTo>
                  <a:lnTo>
                    <a:pt x="2299642" y="2268169"/>
                  </a:lnTo>
                  <a:lnTo>
                    <a:pt x="2169249" y="2343450"/>
                  </a:lnTo>
                  <a:lnTo>
                    <a:pt x="2169249" y="2192888"/>
                  </a:lnTo>
                  <a:lnTo>
                    <a:pt x="2250650" y="2239853"/>
                  </a:lnTo>
                  <a:close/>
                  <a:moveTo>
                    <a:pt x="2250650" y="2396317"/>
                  </a:moveTo>
                  <a:lnTo>
                    <a:pt x="2299642" y="2424633"/>
                  </a:lnTo>
                  <a:lnTo>
                    <a:pt x="2169249" y="2499914"/>
                  </a:lnTo>
                  <a:lnTo>
                    <a:pt x="2169249" y="2349352"/>
                  </a:lnTo>
                  <a:lnTo>
                    <a:pt x="2250650" y="2396317"/>
                  </a:lnTo>
                  <a:close/>
                  <a:moveTo>
                    <a:pt x="2301344" y="2427566"/>
                  </a:moveTo>
                  <a:lnTo>
                    <a:pt x="2301344" y="2572262"/>
                  </a:lnTo>
                  <a:lnTo>
                    <a:pt x="2296275" y="2575195"/>
                  </a:lnTo>
                  <a:lnTo>
                    <a:pt x="2252352" y="2549811"/>
                  </a:lnTo>
                  <a:lnTo>
                    <a:pt x="2170987" y="2502811"/>
                  </a:lnTo>
                  <a:lnTo>
                    <a:pt x="2301344" y="2427566"/>
                  </a:lnTo>
                  <a:close/>
                  <a:moveTo>
                    <a:pt x="2301344" y="2591815"/>
                  </a:moveTo>
                  <a:lnTo>
                    <a:pt x="2301344" y="2734520"/>
                  </a:lnTo>
                  <a:lnTo>
                    <a:pt x="2252352" y="2706203"/>
                  </a:lnTo>
                  <a:lnTo>
                    <a:pt x="2177758" y="2663149"/>
                  </a:lnTo>
                  <a:lnTo>
                    <a:pt x="2301344" y="2591779"/>
                  </a:lnTo>
                  <a:close/>
                  <a:moveTo>
                    <a:pt x="2301344" y="2883162"/>
                  </a:moveTo>
                  <a:lnTo>
                    <a:pt x="2177722" y="2811792"/>
                  </a:lnTo>
                  <a:lnTo>
                    <a:pt x="2301344" y="2740422"/>
                  </a:lnTo>
                  <a:lnTo>
                    <a:pt x="2301344" y="2883162"/>
                  </a:lnTo>
                  <a:close/>
                  <a:moveTo>
                    <a:pt x="2301344" y="2902716"/>
                  </a:moveTo>
                  <a:lnTo>
                    <a:pt x="2301344" y="3047412"/>
                  </a:lnTo>
                  <a:lnTo>
                    <a:pt x="2252352" y="3019132"/>
                  </a:lnTo>
                  <a:lnTo>
                    <a:pt x="2170987" y="2972131"/>
                  </a:lnTo>
                  <a:lnTo>
                    <a:pt x="2296275" y="2899783"/>
                  </a:lnTo>
                  <a:lnTo>
                    <a:pt x="2301344" y="2902716"/>
                  </a:lnTo>
                  <a:close/>
                  <a:moveTo>
                    <a:pt x="2250650" y="3022028"/>
                  </a:moveTo>
                  <a:lnTo>
                    <a:pt x="2299642" y="3050309"/>
                  </a:lnTo>
                  <a:lnTo>
                    <a:pt x="2169249" y="3125589"/>
                  </a:lnTo>
                  <a:lnTo>
                    <a:pt x="2169249" y="2975027"/>
                  </a:lnTo>
                  <a:lnTo>
                    <a:pt x="2250650" y="3021992"/>
                  </a:lnTo>
                  <a:close/>
                  <a:moveTo>
                    <a:pt x="2250650" y="3178456"/>
                  </a:moveTo>
                  <a:lnTo>
                    <a:pt x="2299642" y="3206737"/>
                  </a:lnTo>
                  <a:lnTo>
                    <a:pt x="2169249" y="3282017"/>
                  </a:lnTo>
                  <a:lnTo>
                    <a:pt x="2169249" y="3131455"/>
                  </a:lnTo>
                  <a:lnTo>
                    <a:pt x="2250650" y="3178456"/>
                  </a:lnTo>
                  <a:close/>
                  <a:moveTo>
                    <a:pt x="2301344" y="3209706"/>
                  </a:moveTo>
                  <a:lnTo>
                    <a:pt x="2301344" y="3354401"/>
                  </a:lnTo>
                  <a:lnTo>
                    <a:pt x="2296275" y="3357334"/>
                  </a:lnTo>
                  <a:lnTo>
                    <a:pt x="2252352" y="3331951"/>
                  </a:lnTo>
                  <a:lnTo>
                    <a:pt x="2170987" y="3284987"/>
                  </a:lnTo>
                  <a:lnTo>
                    <a:pt x="2301344" y="3209706"/>
                  </a:lnTo>
                  <a:close/>
                  <a:moveTo>
                    <a:pt x="2301344" y="3373955"/>
                  </a:moveTo>
                  <a:lnTo>
                    <a:pt x="2301344" y="3516695"/>
                  </a:lnTo>
                  <a:lnTo>
                    <a:pt x="2252352" y="3488379"/>
                  </a:lnTo>
                  <a:lnTo>
                    <a:pt x="2177758" y="3445325"/>
                  </a:lnTo>
                  <a:lnTo>
                    <a:pt x="2301344" y="3373955"/>
                  </a:lnTo>
                  <a:close/>
                  <a:moveTo>
                    <a:pt x="2304748" y="3372000"/>
                  </a:moveTo>
                  <a:lnTo>
                    <a:pt x="2309817" y="3369067"/>
                  </a:lnTo>
                  <a:lnTo>
                    <a:pt x="2435141" y="3441415"/>
                  </a:lnTo>
                  <a:lnTo>
                    <a:pt x="2357072" y="3486496"/>
                  </a:lnTo>
                  <a:lnTo>
                    <a:pt x="2304784" y="3516695"/>
                  </a:lnTo>
                  <a:lnTo>
                    <a:pt x="2304784" y="3372000"/>
                  </a:lnTo>
                  <a:close/>
                  <a:moveTo>
                    <a:pt x="2358738" y="3489429"/>
                  </a:moveTo>
                  <a:lnTo>
                    <a:pt x="2436807" y="3444348"/>
                  </a:lnTo>
                  <a:lnTo>
                    <a:pt x="2436807" y="3594873"/>
                  </a:lnTo>
                  <a:lnTo>
                    <a:pt x="2306450" y="3519592"/>
                  </a:lnTo>
                  <a:lnTo>
                    <a:pt x="2358738" y="3489393"/>
                  </a:lnTo>
                  <a:close/>
                  <a:moveTo>
                    <a:pt x="2313221" y="3367111"/>
                  </a:moveTo>
                  <a:lnTo>
                    <a:pt x="2436807" y="3295741"/>
                  </a:lnTo>
                  <a:lnTo>
                    <a:pt x="2436807" y="3438445"/>
                  </a:lnTo>
                  <a:lnTo>
                    <a:pt x="2313221" y="3367075"/>
                  </a:lnTo>
                  <a:close/>
                  <a:moveTo>
                    <a:pt x="2440211" y="3444348"/>
                  </a:moveTo>
                  <a:lnTo>
                    <a:pt x="2570604" y="3519628"/>
                  </a:lnTo>
                  <a:lnTo>
                    <a:pt x="2440211" y="3594909"/>
                  </a:lnTo>
                  <a:lnTo>
                    <a:pt x="2440211" y="3444348"/>
                  </a:lnTo>
                  <a:close/>
                  <a:moveTo>
                    <a:pt x="2441912" y="3441415"/>
                  </a:moveTo>
                  <a:lnTo>
                    <a:pt x="2572269" y="3366170"/>
                  </a:lnTo>
                  <a:lnTo>
                    <a:pt x="2572269" y="3516695"/>
                  </a:lnTo>
                  <a:lnTo>
                    <a:pt x="2441912" y="3441415"/>
                  </a:lnTo>
                  <a:close/>
                  <a:moveTo>
                    <a:pt x="2440211" y="3438482"/>
                  </a:moveTo>
                  <a:lnTo>
                    <a:pt x="2440211" y="3293786"/>
                  </a:lnTo>
                  <a:lnTo>
                    <a:pt x="2445280" y="3290853"/>
                  </a:lnTo>
                  <a:lnTo>
                    <a:pt x="2570604" y="3363200"/>
                  </a:lnTo>
                  <a:lnTo>
                    <a:pt x="2440211" y="3438518"/>
                  </a:lnTo>
                  <a:close/>
                  <a:moveTo>
                    <a:pt x="2440211" y="3274232"/>
                  </a:moveTo>
                  <a:lnTo>
                    <a:pt x="2440211" y="3131492"/>
                  </a:lnTo>
                  <a:lnTo>
                    <a:pt x="2563833" y="3202862"/>
                  </a:lnTo>
                  <a:lnTo>
                    <a:pt x="2440211" y="3274232"/>
                  </a:lnTo>
                  <a:close/>
                  <a:moveTo>
                    <a:pt x="2440211" y="2982885"/>
                  </a:moveTo>
                  <a:lnTo>
                    <a:pt x="2563833" y="3054255"/>
                  </a:lnTo>
                  <a:lnTo>
                    <a:pt x="2440211" y="3125626"/>
                  </a:lnTo>
                  <a:lnTo>
                    <a:pt x="2440211" y="2982885"/>
                  </a:lnTo>
                  <a:close/>
                  <a:moveTo>
                    <a:pt x="2440211" y="2963332"/>
                  </a:moveTo>
                  <a:lnTo>
                    <a:pt x="2440211" y="2818636"/>
                  </a:lnTo>
                  <a:lnTo>
                    <a:pt x="2570604" y="2893917"/>
                  </a:lnTo>
                  <a:lnTo>
                    <a:pt x="2445280" y="2966265"/>
                  </a:lnTo>
                  <a:lnTo>
                    <a:pt x="2440211" y="2963332"/>
                  </a:lnTo>
                  <a:close/>
                  <a:moveTo>
                    <a:pt x="2441912" y="2815703"/>
                  </a:moveTo>
                  <a:lnTo>
                    <a:pt x="2572269" y="2740422"/>
                  </a:lnTo>
                  <a:lnTo>
                    <a:pt x="2572269" y="2890948"/>
                  </a:lnTo>
                  <a:lnTo>
                    <a:pt x="2441912" y="2815667"/>
                  </a:lnTo>
                  <a:close/>
                  <a:moveTo>
                    <a:pt x="2441912" y="2659239"/>
                  </a:moveTo>
                  <a:lnTo>
                    <a:pt x="2572269" y="2583994"/>
                  </a:lnTo>
                  <a:lnTo>
                    <a:pt x="2572269" y="2734556"/>
                  </a:lnTo>
                  <a:lnTo>
                    <a:pt x="2441912" y="2659275"/>
                  </a:lnTo>
                  <a:close/>
                  <a:moveTo>
                    <a:pt x="2440211" y="2656342"/>
                  </a:moveTo>
                  <a:lnTo>
                    <a:pt x="2440211" y="2511646"/>
                  </a:lnTo>
                  <a:lnTo>
                    <a:pt x="2445316" y="2508713"/>
                  </a:lnTo>
                  <a:lnTo>
                    <a:pt x="2570604" y="2581061"/>
                  </a:lnTo>
                  <a:lnTo>
                    <a:pt x="2440211" y="2656342"/>
                  </a:lnTo>
                  <a:close/>
                  <a:moveTo>
                    <a:pt x="2440211" y="2492092"/>
                  </a:moveTo>
                  <a:lnTo>
                    <a:pt x="2440211" y="2349352"/>
                  </a:lnTo>
                  <a:lnTo>
                    <a:pt x="2563833" y="2420722"/>
                  </a:lnTo>
                  <a:lnTo>
                    <a:pt x="2440211" y="2492092"/>
                  </a:lnTo>
                  <a:close/>
                  <a:moveTo>
                    <a:pt x="2440211" y="2200746"/>
                  </a:moveTo>
                  <a:lnTo>
                    <a:pt x="2563833" y="2272116"/>
                  </a:lnTo>
                  <a:lnTo>
                    <a:pt x="2440211" y="2343486"/>
                  </a:lnTo>
                  <a:lnTo>
                    <a:pt x="2440211" y="2200746"/>
                  </a:lnTo>
                  <a:close/>
                  <a:moveTo>
                    <a:pt x="2440211" y="2181192"/>
                  </a:moveTo>
                  <a:lnTo>
                    <a:pt x="2440211" y="2036460"/>
                  </a:lnTo>
                  <a:lnTo>
                    <a:pt x="2570604" y="2111741"/>
                  </a:lnTo>
                  <a:lnTo>
                    <a:pt x="2445280" y="2184089"/>
                  </a:lnTo>
                  <a:lnTo>
                    <a:pt x="2440211" y="2181156"/>
                  </a:lnTo>
                  <a:close/>
                  <a:moveTo>
                    <a:pt x="2441912" y="2033563"/>
                  </a:moveTo>
                  <a:lnTo>
                    <a:pt x="2572306" y="1958282"/>
                  </a:lnTo>
                  <a:lnTo>
                    <a:pt x="2572306" y="2108844"/>
                  </a:lnTo>
                  <a:lnTo>
                    <a:pt x="2441912" y="2033563"/>
                  </a:lnTo>
                  <a:close/>
                  <a:moveTo>
                    <a:pt x="2441912" y="1877135"/>
                  </a:moveTo>
                  <a:lnTo>
                    <a:pt x="2572269" y="1801854"/>
                  </a:lnTo>
                  <a:lnTo>
                    <a:pt x="2572269" y="1952380"/>
                  </a:lnTo>
                  <a:lnTo>
                    <a:pt x="2441912" y="1877099"/>
                  </a:lnTo>
                  <a:close/>
                  <a:moveTo>
                    <a:pt x="2440211" y="1874202"/>
                  </a:moveTo>
                  <a:lnTo>
                    <a:pt x="2440211" y="1729506"/>
                  </a:lnTo>
                  <a:lnTo>
                    <a:pt x="2445280" y="1726573"/>
                  </a:lnTo>
                  <a:lnTo>
                    <a:pt x="2570604" y="1798921"/>
                  </a:lnTo>
                  <a:lnTo>
                    <a:pt x="2440211" y="1874202"/>
                  </a:lnTo>
                  <a:close/>
                  <a:moveTo>
                    <a:pt x="2440211" y="1709953"/>
                  </a:moveTo>
                  <a:lnTo>
                    <a:pt x="2440211" y="1567212"/>
                  </a:lnTo>
                  <a:lnTo>
                    <a:pt x="2563833" y="1638583"/>
                  </a:lnTo>
                  <a:lnTo>
                    <a:pt x="2440211" y="1709953"/>
                  </a:lnTo>
                  <a:close/>
                  <a:moveTo>
                    <a:pt x="2440211" y="1418606"/>
                  </a:moveTo>
                  <a:lnTo>
                    <a:pt x="2563833" y="1489976"/>
                  </a:lnTo>
                  <a:lnTo>
                    <a:pt x="2440211" y="1561346"/>
                  </a:lnTo>
                  <a:lnTo>
                    <a:pt x="2440211" y="1418606"/>
                  </a:lnTo>
                  <a:close/>
                  <a:moveTo>
                    <a:pt x="2440211" y="1399052"/>
                  </a:moveTo>
                  <a:lnTo>
                    <a:pt x="2440211" y="1254357"/>
                  </a:lnTo>
                  <a:lnTo>
                    <a:pt x="2570604" y="1329637"/>
                  </a:lnTo>
                  <a:lnTo>
                    <a:pt x="2445280" y="1401985"/>
                  </a:lnTo>
                  <a:lnTo>
                    <a:pt x="2440211" y="1399052"/>
                  </a:lnTo>
                  <a:close/>
                  <a:moveTo>
                    <a:pt x="2441912" y="1251423"/>
                  </a:moveTo>
                  <a:lnTo>
                    <a:pt x="2572269" y="1176143"/>
                  </a:lnTo>
                  <a:lnTo>
                    <a:pt x="2572269" y="1326668"/>
                  </a:lnTo>
                  <a:lnTo>
                    <a:pt x="2441912" y="1251387"/>
                  </a:lnTo>
                  <a:close/>
                  <a:moveTo>
                    <a:pt x="2441912" y="1094996"/>
                  </a:moveTo>
                  <a:lnTo>
                    <a:pt x="2572269" y="1019715"/>
                  </a:lnTo>
                  <a:lnTo>
                    <a:pt x="2572269" y="1170240"/>
                  </a:lnTo>
                  <a:lnTo>
                    <a:pt x="2441912" y="1094959"/>
                  </a:lnTo>
                  <a:close/>
                  <a:moveTo>
                    <a:pt x="2440211" y="1092063"/>
                  </a:moveTo>
                  <a:lnTo>
                    <a:pt x="2440211" y="947367"/>
                  </a:lnTo>
                  <a:lnTo>
                    <a:pt x="2445316" y="944434"/>
                  </a:lnTo>
                  <a:lnTo>
                    <a:pt x="2570604" y="1016782"/>
                  </a:lnTo>
                  <a:lnTo>
                    <a:pt x="2440211" y="1092063"/>
                  </a:lnTo>
                  <a:close/>
                  <a:moveTo>
                    <a:pt x="2440211" y="927813"/>
                  </a:moveTo>
                  <a:lnTo>
                    <a:pt x="2440211" y="785073"/>
                  </a:lnTo>
                  <a:lnTo>
                    <a:pt x="2563833" y="856443"/>
                  </a:lnTo>
                  <a:lnTo>
                    <a:pt x="2440211" y="927813"/>
                  </a:lnTo>
                  <a:close/>
                  <a:moveTo>
                    <a:pt x="2440211" y="636466"/>
                  </a:moveTo>
                  <a:lnTo>
                    <a:pt x="2563833" y="707836"/>
                  </a:lnTo>
                  <a:lnTo>
                    <a:pt x="2440211" y="779207"/>
                  </a:lnTo>
                  <a:lnTo>
                    <a:pt x="2440211" y="636466"/>
                  </a:lnTo>
                  <a:close/>
                  <a:moveTo>
                    <a:pt x="2440211" y="616913"/>
                  </a:moveTo>
                  <a:lnTo>
                    <a:pt x="2440211" y="472217"/>
                  </a:lnTo>
                  <a:lnTo>
                    <a:pt x="2570604" y="547498"/>
                  </a:lnTo>
                  <a:lnTo>
                    <a:pt x="2445280" y="619846"/>
                  </a:lnTo>
                  <a:lnTo>
                    <a:pt x="2440211" y="616913"/>
                  </a:lnTo>
                  <a:close/>
                  <a:moveTo>
                    <a:pt x="2441912" y="469284"/>
                  </a:moveTo>
                  <a:lnTo>
                    <a:pt x="2572269" y="394003"/>
                  </a:lnTo>
                  <a:lnTo>
                    <a:pt x="2572269" y="544529"/>
                  </a:lnTo>
                  <a:lnTo>
                    <a:pt x="2441912" y="469248"/>
                  </a:lnTo>
                  <a:close/>
                  <a:moveTo>
                    <a:pt x="2440211" y="466351"/>
                  </a:moveTo>
                  <a:lnTo>
                    <a:pt x="2440211" y="315789"/>
                  </a:lnTo>
                  <a:lnTo>
                    <a:pt x="2570604" y="391070"/>
                  </a:lnTo>
                  <a:lnTo>
                    <a:pt x="2440211" y="466351"/>
                  </a:lnTo>
                  <a:close/>
                  <a:moveTo>
                    <a:pt x="2441912" y="312856"/>
                  </a:moveTo>
                  <a:lnTo>
                    <a:pt x="2572269" y="237575"/>
                  </a:lnTo>
                  <a:lnTo>
                    <a:pt x="2572269" y="388101"/>
                  </a:lnTo>
                  <a:lnTo>
                    <a:pt x="2441912" y="312820"/>
                  </a:lnTo>
                  <a:close/>
                  <a:moveTo>
                    <a:pt x="2440211" y="309923"/>
                  </a:moveTo>
                  <a:lnTo>
                    <a:pt x="2440211" y="165227"/>
                  </a:lnTo>
                  <a:lnTo>
                    <a:pt x="2445280" y="162294"/>
                  </a:lnTo>
                  <a:lnTo>
                    <a:pt x="2570604" y="234642"/>
                  </a:lnTo>
                  <a:lnTo>
                    <a:pt x="2440211" y="309923"/>
                  </a:lnTo>
                  <a:close/>
                  <a:moveTo>
                    <a:pt x="2436807" y="309887"/>
                  </a:moveTo>
                  <a:lnTo>
                    <a:pt x="2313185" y="238553"/>
                  </a:lnTo>
                  <a:lnTo>
                    <a:pt x="2436807" y="167182"/>
                  </a:lnTo>
                  <a:lnTo>
                    <a:pt x="2436807" y="309923"/>
                  </a:lnTo>
                  <a:close/>
                  <a:moveTo>
                    <a:pt x="2435141" y="312856"/>
                  </a:moveTo>
                  <a:lnTo>
                    <a:pt x="2357072" y="357938"/>
                  </a:lnTo>
                  <a:lnTo>
                    <a:pt x="2304784" y="388137"/>
                  </a:lnTo>
                  <a:lnTo>
                    <a:pt x="2304784" y="243441"/>
                  </a:lnTo>
                  <a:lnTo>
                    <a:pt x="2309854" y="240508"/>
                  </a:lnTo>
                  <a:lnTo>
                    <a:pt x="2435177" y="312856"/>
                  </a:lnTo>
                  <a:close/>
                  <a:moveTo>
                    <a:pt x="2301344" y="388101"/>
                  </a:moveTo>
                  <a:lnTo>
                    <a:pt x="2252352" y="359820"/>
                  </a:lnTo>
                  <a:lnTo>
                    <a:pt x="2177722" y="316767"/>
                  </a:lnTo>
                  <a:lnTo>
                    <a:pt x="2301344" y="245396"/>
                  </a:lnTo>
                  <a:lnTo>
                    <a:pt x="2301344" y="388137"/>
                  </a:lnTo>
                  <a:close/>
                  <a:moveTo>
                    <a:pt x="2250650" y="362753"/>
                  </a:moveTo>
                  <a:lnTo>
                    <a:pt x="2299642" y="391070"/>
                  </a:lnTo>
                  <a:lnTo>
                    <a:pt x="2174319" y="463418"/>
                  </a:lnTo>
                  <a:lnTo>
                    <a:pt x="2169249" y="460485"/>
                  </a:lnTo>
                  <a:lnTo>
                    <a:pt x="2169249" y="321655"/>
                  </a:lnTo>
                  <a:lnTo>
                    <a:pt x="2174319" y="318722"/>
                  </a:lnTo>
                  <a:lnTo>
                    <a:pt x="2250614" y="362790"/>
                  </a:lnTo>
                  <a:close/>
                  <a:moveTo>
                    <a:pt x="2165882" y="458529"/>
                  </a:moveTo>
                  <a:lnTo>
                    <a:pt x="2049031" y="391070"/>
                  </a:lnTo>
                  <a:lnTo>
                    <a:pt x="2165882" y="323610"/>
                  </a:lnTo>
                  <a:lnTo>
                    <a:pt x="2165882" y="458529"/>
                  </a:lnTo>
                  <a:close/>
                  <a:moveTo>
                    <a:pt x="2292871" y="551408"/>
                  </a:moveTo>
                  <a:lnTo>
                    <a:pt x="2169249" y="622779"/>
                  </a:lnTo>
                  <a:lnTo>
                    <a:pt x="2169249" y="480038"/>
                  </a:lnTo>
                  <a:lnTo>
                    <a:pt x="2292871" y="551408"/>
                  </a:lnTo>
                  <a:close/>
                  <a:moveTo>
                    <a:pt x="2169249" y="941501"/>
                  </a:moveTo>
                  <a:lnTo>
                    <a:pt x="2250650" y="988465"/>
                  </a:lnTo>
                  <a:lnTo>
                    <a:pt x="2292871" y="1012835"/>
                  </a:lnTo>
                  <a:lnTo>
                    <a:pt x="2169249" y="1084205"/>
                  </a:lnTo>
                  <a:lnTo>
                    <a:pt x="2169249" y="941464"/>
                  </a:lnTo>
                  <a:close/>
                  <a:moveTo>
                    <a:pt x="2174355" y="1100862"/>
                  </a:moveTo>
                  <a:lnTo>
                    <a:pt x="2250650" y="1144929"/>
                  </a:lnTo>
                  <a:lnTo>
                    <a:pt x="2299642" y="1173246"/>
                  </a:lnTo>
                  <a:lnTo>
                    <a:pt x="2174319" y="1245594"/>
                  </a:lnTo>
                  <a:lnTo>
                    <a:pt x="2169249" y="1242661"/>
                  </a:lnTo>
                  <a:lnTo>
                    <a:pt x="2169249" y="1103831"/>
                  </a:lnTo>
                  <a:lnTo>
                    <a:pt x="2174355" y="1100898"/>
                  </a:lnTo>
                  <a:close/>
                  <a:moveTo>
                    <a:pt x="2165882" y="1240669"/>
                  </a:moveTo>
                  <a:lnTo>
                    <a:pt x="2049031" y="1173210"/>
                  </a:lnTo>
                  <a:lnTo>
                    <a:pt x="2165882" y="1105750"/>
                  </a:lnTo>
                  <a:lnTo>
                    <a:pt x="2165882" y="1240669"/>
                  </a:lnTo>
                  <a:close/>
                  <a:moveTo>
                    <a:pt x="2292871" y="1333548"/>
                  </a:moveTo>
                  <a:lnTo>
                    <a:pt x="2169249" y="1404918"/>
                  </a:lnTo>
                  <a:lnTo>
                    <a:pt x="2169249" y="1262178"/>
                  </a:lnTo>
                  <a:lnTo>
                    <a:pt x="2292871" y="1333548"/>
                  </a:lnTo>
                  <a:close/>
                  <a:moveTo>
                    <a:pt x="2169249" y="1723640"/>
                  </a:moveTo>
                  <a:lnTo>
                    <a:pt x="2250650" y="1770605"/>
                  </a:lnTo>
                  <a:lnTo>
                    <a:pt x="2292871" y="1794974"/>
                  </a:lnTo>
                  <a:lnTo>
                    <a:pt x="2169249" y="1866344"/>
                  </a:lnTo>
                  <a:lnTo>
                    <a:pt x="2169249" y="1723604"/>
                  </a:lnTo>
                  <a:close/>
                  <a:moveTo>
                    <a:pt x="2174355" y="1883001"/>
                  </a:moveTo>
                  <a:lnTo>
                    <a:pt x="2250650" y="1927069"/>
                  </a:lnTo>
                  <a:lnTo>
                    <a:pt x="2299642" y="1955349"/>
                  </a:lnTo>
                  <a:lnTo>
                    <a:pt x="2174319" y="2027697"/>
                  </a:lnTo>
                  <a:lnTo>
                    <a:pt x="2169249" y="2024764"/>
                  </a:lnTo>
                  <a:lnTo>
                    <a:pt x="2169249" y="1885934"/>
                  </a:lnTo>
                  <a:lnTo>
                    <a:pt x="2174319" y="1883001"/>
                  </a:lnTo>
                  <a:close/>
                  <a:moveTo>
                    <a:pt x="2165882" y="2022809"/>
                  </a:moveTo>
                  <a:lnTo>
                    <a:pt x="2049031" y="1955349"/>
                  </a:lnTo>
                  <a:lnTo>
                    <a:pt x="2165882" y="1887890"/>
                  </a:lnTo>
                  <a:lnTo>
                    <a:pt x="2165882" y="2022809"/>
                  </a:lnTo>
                  <a:close/>
                  <a:moveTo>
                    <a:pt x="2292871" y="2115688"/>
                  </a:moveTo>
                  <a:lnTo>
                    <a:pt x="2169249" y="2187022"/>
                  </a:lnTo>
                  <a:lnTo>
                    <a:pt x="2169249" y="2044318"/>
                  </a:lnTo>
                  <a:lnTo>
                    <a:pt x="2292871" y="2115688"/>
                  </a:lnTo>
                  <a:close/>
                  <a:moveTo>
                    <a:pt x="2169249" y="2505780"/>
                  </a:moveTo>
                  <a:lnTo>
                    <a:pt x="2250650" y="2552744"/>
                  </a:lnTo>
                  <a:lnTo>
                    <a:pt x="2292871" y="2577150"/>
                  </a:lnTo>
                  <a:lnTo>
                    <a:pt x="2169249" y="2648520"/>
                  </a:lnTo>
                  <a:lnTo>
                    <a:pt x="2169249" y="2505780"/>
                  </a:lnTo>
                  <a:close/>
                  <a:moveTo>
                    <a:pt x="2174355" y="2665141"/>
                  </a:moveTo>
                  <a:lnTo>
                    <a:pt x="2250650" y="2709172"/>
                  </a:lnTo>
                  <a:lnTo>
                    <a:pt x="2299642" y="2737453"/>
                  </a:lnTo>
                  <a:lnTo>
                    <a:pt x="2174319" y="2809800"/>
                  </a:lnTo>
                  <a:lnTo>
                    <a:pt x="2169249" y="2806867"/>
                  </a:lnTo>
                  <a:lnTo>
                    <a:pt x="2169249" y="2668038"/>
                  </a:lnTo>
                  <a:lnTo>
                    <a:pt x="2174355" y="2665105"/>
                  </a:lnTo>
                  <a:close/>
                  <a:moveTo>
                    <a:pt x="2165882" y="2804948"/>
                  </a:moveTo>
                  <a:lnTo>
                    <a:pt x="2049067" y="2737489"/>
                  </a:lnTo>
                  <a:lnTo>
                    <a:pt x="2165882" y="2670029"/>
                  </a:lnTo>
                  <a:lnTo>
                    <a:pt x="2165882" y="2804948"/>
                  </a:lnTo>
                  <a:close/>
                  <a:moveTo>
                    <a:pt x="2292871" y="2897828"/>
                  </a:moveTo>
                  <a:lnTo>
                    <a:pt x="2169249" y="2969198"/>
                  </a:lnTo>
                  <a:lnTo>
                    <a:pt x="2169249" y="2826493"/>
                  </a:lnTo>
                  <a:lnTo>
                    <a:pt x="2292871" y="2897864"/>
                  </a:lnTo>
                  <a:close/>
                  <a:moveTo>
                    <a:pt x="2169249" y="3287920"/>
                  </a:moveTo>
                  <a:lnTo>
                    <a:pt x="2250650" y="3334884"/>
                  </a:lnTo>
                  <a:lnTo>
                    <a:pt x="2292871" y="3359290"/>
                  </a:lnTo>
                  <a:lnTo>
                    <a:pt x="2169249" y="3430660"/>
                  </a:lnTo>
                  <a:lnTo>
                    <a:pt x="2169249" y="3287920"/>
                  </a:lnTo>
                  <a:close/>
                  <a:moveTo>
                    <a:pt x="2174355" y="3447281"/>
                  </a:moveTo>
                  <a:lnTo>
                    <a:pt x="2250650" y="3491312"/>
                  </a:lnTo>
                  <a:lnTo>
                    <a:pt x="2299642" y="3519592"/>
                  </a:lnTo>
                  <a:lnTo>
                    <a:pt x="2174319" y="3591940"/>
                  </a:lnTo>
                  <a:lnTo>
                    <a:pt x="2169249" y="3589043"/>
                  </a:lnTo>
                  <a:lnTo>
                    <a:pt x="2169249" y="3450177"/>
                  </a:lnTo>
                  <a:lnTo>
                    <a:pt x="2174355" y="3447244"/>
                  </a:lnTo>
                  <a:close/>
                  <a:moveTo>
                    <a:pt x="2165882" y="3587088"/>
                  </a:moveTo>
                  <a:lnTo>
                    <a:pt x="2049031" y="3519628"/>
                  </a:lnTo>
                  <a:lnTo>
                    <a:pt x="2165882" y="3452169"/>
                  </a:lnTo>
                  <a:lnTo>
                    <a:pt x="2165882" y="3587088"/>
                  </a:lnTo>
                  <a:close/>
                  <a:moveTo>
                    <a:pt x="2169249" y="3608597"/>
                  </a:moveTo>
                  <a:lnTo>
                    <a:pt x="2292835" y="3679931"/>
                  </a:lnTo>
                  <a:lnTo>
                    <a:pt x="2169249" y="3751301"/>
                  </a:lnTo>
                  <a:lnTo>
                    <a:pt x="2169249" y="3608597"/>
                  </a:lnTo>
                  <a:close/>
                  <a:moveTo>
                    <a:pt x="2177722" y="3593932"/>
                  </a:moveTo>
                  <a:lnTo>
                    <a:pt x="2301344" y="3522561"/>
                  </a:lnTo>
                  <a:lnTo>
                    <a:pt x="2301344" y="3665302"/>
                  </a:lnTo>
                  <a:lnTo>
                    <a:pt x="2177722" y="3593932"/>
                  </a:lnTo>
                  <a:close/>
                  <a:moveTo>
                    <a:pt x="2304748" y="3522561"/>
                  </a:moveTo>
                  <a:lnTo>
                    <a:pt x="2435141" y="3597842"/>
                  </a:lnTo>
                  <a:lnTo>
                    <a:pt x="2357072" y="3642924"/>
                  </a:lnTo>
                  <a:lnTo>
                    <a:pt x="2309817" y="3670190"/>
                  </a:lnTo>
                  <a:lnTo>
                    <a:pt x="2304748" y="3667257"/>
                  </a:lnTo>
                  <a:lnTo>
                    <a:pt x="2304748" y="3522525"/>
                  </a:lnTo>
                  <a:close/>
                  <a:moveTo>
                    <a:pt x="2358738" y="3645857"/>
                  </a:moveTo>
                  <a:lnTo>
                    <a:pt x="2436807" y="3600775"/>
                  </a:lnTo>
                  <a:lnTo>
                    <a:pt x="2436807" y="3743516"/>
                  </a:lnTo>
                  <a:lnTo>
                    <a:pt x="2313185" y="3672182"/>
                  </a:lnTo>
                  <a:lnTo>
                    <a:pt x="2358738" y="3645857"/>
                  </a:lnTo>
                  <a:close/>
                  <a:moveTo>
                    <a:pt x="2440211" y="3600775"/>
                  </a:moveTo>
                  <a:lnTo>
                    <a:pt x="2570604" y="3676056"/>
                  </a:lnTo>
                  <a:lnTo>
                    <a:pt x="2445280" y="3748405"/>
                  </a:lnTo>
                  <a:lnTo>
                    <a:pt x="2440211" y="3745471"/>
                  </a:lnTo>
                  <a:lnTo>
                    <a:pt x="2440211" y="3600739"/>
                  </a:lnTo>
                  <a:close/>
                  <a:moveTo>
                    <a:pt x="2441912" y="3597842"/>
                  </a:moveTo>
                  <a:lnTo>
                    <a:pt x="2572269" y="3522561"/>
                  </a:lnTo>
                  <a:lnTo>
                    <a:pt x="2572269" y="3673087"/>
                  </a:lnTo>
                  <a:lnTo>
                    <a:pt x="2441912" y="3597806"/>
                  </a:lnTo>
                  <a:close/>
                  <a:moveTo>
                    <a:pt x="2572269" y="3360231"/>
                  </a:moveTo>
                  <a:lnTo>
                    <a:pt x="2448684" y="3288861"/>
                  </a:lnTo>
                  <a:lnTo>
                    <a:pt x="2572269" y="3217491"/>
                  </a:lnTo>
                  <a:lnTo>
                    <a:pt x="2572269" y="3360195"/>
                  </a:lnTo>
                  <a:close/>
                  <a:moveTo>
                    <a:pt x="2567236" y="3200906"/>
                  </a:moveTo>
                  <a:lnTo>
                    <a:pt x="2441912" y="3128559"/>
                  </a:lnTo>
                  <a:lnTo>
                    <a:pt x="2567200" y="3056211"/>
                  </a:lnTo>
                  <a:lnTo>
                    <a:pt x="2572269" y="3059144"/>
                  </a:lnTo>
                  <a:lnTo>
                    <a:pt x="2572269" y="3197973"/>
                  </a:lnTo>
                  <a:lnTo>
                    <a:pt x="2567200" y="3200906"/>
                  </a:lnTo>
                  <a:close/>
                  <a:moveTo>
                    <a:pt x="2575673" y="3061099"/>
                  </a:moveTo>
                  <a:lnTo>
                    <a:pt x="2692524" y="3128559"/>
                  </a:lnTo>
                  <a:lnTo>
                    <a:pt x="2575673" y="3196018"/>
                  </a:lnTo>
                  <a:lnTo>
                    <a:pt x="2575673" y="3061099"/>
                  </a:lnTo>
                  <a:close/>
                  <a:moveTo>
                    <a:pt x="2448684" y="2968220"/>
                  </a:moveTo>
                  <a:lnTo>
                    <a:pt x="2572306" y="2896850"/>
                  </a:lnTo>
                  <a:lnTo>
                    <a:pt x="2572306" y="3039590"/>
                  </a:lnTo>
                  <a:lnTo>
                    <a:pt x="2448684" y="2968220"/>
                  </a:lnTo>
                  <a:close/>
                  <a:moveTo>
                    <a:pt x="2572269" y="2578092"/>
                  </a:moveTo>
                  <a:lnTo>
                    <a:pt x="2448684" y="2506758"/>
                  </a:lnTo>
                  <a:lnTo>
                    <a:pt x="2572269" y="2435387"/>
                  </a:lnTo>
                  <a:lnTo>
                    <a:pt x="2572269" y="2578092"/>
                  </a:lnTo>
                  <a:close/>
                  <a:moveTo>
                    <a:pt x="2567236" y="2418767"/>
                  </a:moveTo>
                  <a:lnTo>
                    <a:pt x="2441912" y="2346419"/>
                  </a:lnTo>
                  <a:lnTo>
                    <a:pt x="2567200" y="2274107"/>
                  </a:lnTo>
                  <a:lnTo>
                    <a:pt x="2572269" y="2277040"/>
                  </a:lnTo>
                  <a:lnTo>
                    <a:pt x="2572269" y="2415870"/>
                  </a:lnTo>
                  <a:lnTo>
                    <a:pt x="2567200" y="2418803"/>
                  </a:lnTo>
                  <a:close/>
                  <a:moveTo>
                    <a:pt x="2575673" y="2278959"/>
                  </a:moveTo>
                  <a:lnTo>
                    <a:pt x="2692524" y="2346419"/>
                  </a:lnTo>
                  <a:lnTo>
                    <a:pt x="2575673" y="2413879"/>
                  </a:lnTo>
                  <a:lnTo>
                    <a:pt x="2575673" y="2278959"/>
                  </a:lnTo>
                  <a:close/>
                  <a:moveTo>
                    <a:pt x="2448684" y="2186080"/>
                  </a:moveTo>
                  <a:lnTo>
                    <a:pt x="2572306" y="2114710"/>
                  </a:lnTo>
                  <a:lnTo>
                    <a:pt x="2572306" y="2257451"/>
                  </a:lnTo>
                  <a:lnTo>
                    <a:pt x="2448684" y="2186080"/>
                  </a:lnTo>
                  <a:close/>
                  <a:moveTo>
                    <a:pt x="2572269" y="1795952"/>
                  </a:moveTo>
                  <a:lnTo>
                    <a:pt x="2448648" y="1724618"/>
                  </a:lnTo>
                  <a:lnTo>
                    <a:pt x="2572269" y="1653248"/>
                  </a:lnTo>
                  <a:lnTo>
                    <a:pt x="2572269" y="1795988"/>
                  </a:lnTo>
                  <a:close/>
                  <a:moveTo>
                    <a:pt x="2567200" y="1636627"/>
                  </a:moveTo>
                  <a:lnTo>
                    <a:pt x="2441912" y="1564279"/>
                  </a:lnTo>
                  <a:lnTo>
                    <a:pt x="2567200" y="1491931"/>
                  </a:lnTo>
                  <a:lnTo>
                    <a:pt x="2572269" y="1494864"/>
                  </a:lnTo>
                  <a:lnTo>
                    <a:pt x="2572269" y="1633694"/>
                  </a:lnTo>
                  <a:lnTo>
                    <a:pt x="2567200" y="1636627"/>
                  </a:lnTo>
                  <a:close/>
                  <a:moveTo>
                    <a:pt x="2575673" y="1496820"/>
                  </a:moveTo>
                  <a:lnTo>
                    <a:pt x="2692524" y="1564279"/>
                  </a:lnTo>
                  <a:lnTo>
                    <a:pt x="2575673" y="1631739"/>
                  </a:lnTo>
                  <a:lnTo>
                    <a:pt x="2575673" y="1496820"/>
                  </a:lnTo>
                  <a:close/>
                  <a:moveTo>
                    <a:pt x="2448684" y="1403941"/>
                  </a:moveTo>
                  <a:lnTo>
                    <a:pt x="2572306" y="1332570"/>
                  </a:lnTo>
                  <a:lnTo>
                    <a:pt x="2572306" y="1475311"/>
                  </a:lnTo>
                  <a:lnTo>
                    <a:pt x="2448684" y="1403941"/>
                  </a:lnTo>
                  <a:close/>
                  <a:moveTo>
                    <a:pt x="2572269" y="1013812"/>
                  </a:moveTo>
                  <a:lnTo>
                    <a:pt x="2448684" y="942442"/>
                  </a:lnTo>
                  <a:lnTo>
                    <a:pt x="2572269" y="871072"/>
                  </a:lnTo>
                  <a:lnTo>
                    <a:pt x="2572269" y="1013776"/>
                  </a:lnTo>
                  <a:close/>
                  <a:moveTo>
                    <a:pt x="2567236" y="854488"/>
                  </a:moveTo>
                  <a:lnTo>
                    <a:pt x="2441912" y="782140"/>
                  </a:lnTo>
                  <a:lnTo>
                    <a:pt x="2567200" y="709792"/>
                  </a:lnTo>
                  <a:lnTo>
                    <a:pt x="2572269" y="712725"/>
                  </a:lnTo>
                  <a:lnTo>
                    <a:pt x="2572269" y="851555"/>
                  </a:lnTo>
                  <a:lnTo>
                    <a:pt x="2567200" y="854488"/>
                  </a:lnTo>
                  <a:close/>
                  <a:moveTo>
                    <a:pt x="2575673" y="714680"/>
                  </a:moveTo>
                  <a:lnTo>
                    <a:pt x="2692524" y="782140"/>
                  </a:lnTo>
                  <a:lnTo>
                    <a:pt x="2575673" y="849599"/>
                  </a:lnTo>
                  <a:lnTo>
                    <a:pt x="2575673" y="714680"/>
                  </a:lnTo>
                  <a:close/>
                  <a:moveTo>
                    <a:pt x="2448684" y="621801"/>
                  </a:moveTo>
                  <a:lnTo>
                    <a:pt x="2572306" y="550431"/>
                  </a:lnTo>
                  <a:lnTo>
                    <a:pt x="2572306" y="693171"/>
                  </a:lnTo>
                  <a:lnTo>
                    <a:pt x="2448684" y="621801"/>
                  </a:lnTo>
                  <a:close/>
                  <a:moveTo>
                    <a:pt x="2440211" y="2933"/>
                  </a:moveTo>
                  <a:lnTo>
                    <a:pt x="2563833" y="74303"/>
                  </a:lnTo>
                  <a:lnTo>
                    <a:pt x="2440211" y="145674"/>
                  </a:lnTo>
                  <a:lnTo>
                    <a:pt x="2440211" y="2933"/>
                  </a:lnTo>
                  <a:close/>
                  <a:moveTo>
                    <a:pt x="2358738" y="48015"/>
                  </a:moveTo>
                  <a:lnTo>
                    <a:pt x="2436807" y="2933"/>
                  </a:lnTo>
                  <a:lnTo>
                    <a:pt x="2436807" y="147629"/>
                  </a:lnTo>
                  <a:lnTo>
                    <a:pt x="2431737" y="150562"/>
                  </a:lnTo>
                  <a:lnTo>
                    <a:pt x="2306450" y="78214"/>
                  </a:lnTo>
                  <a:lnTo>
                    <a:pt x="2358738" y="48015"/>
                  </a:lnTo>
                  <a:close/>
                  <a:moveTo>
                    <a:pt x="2304748" y="81147"/>
                  </a:moveTo>
                  <a:lnTo>
                    <a:pt x="2428370" y="152517"/>
                  </a:lnTo>
                  <a:lnTo>
                    <a:pt x="2304748" y="223887"/>
                  </a:lnTo>
                  <a:lnTo>
                    <a:pt x="2304748" y="81147"/>
                  </a:lnTo>
                  <a:close/>
                  <a:moveTo>
                    <a:pt x="2301344" y="225843"/>
                  </a:moveTo>
                  <a:lnTo>
                    <a:pt x="2296275" y="228776"/>
                  </a:lnTo>
                  <a:lnTo>
                    <a:pt x="2252352" y="203429"/>
                  </a:lnTo>
                  <a:lnTo>
                    <a:pt x="2170987" y="156464"/>
                  </a:lnTo>
                  <a:lnTo>
                    <a:pt x="2301344" y="81183"/>
                  </a:lnTo>
                  <a:lnTo>
                    <a:pt x="2301344" y="225879"/>
                  </a:lnTo>
                  <a:close/>
                  <a:moveTo>
                    <a:pt x="2169249" y="2933"/>
                  </a:moveTo>
                  <a:lnTo>
                    <a:pt x="2250650" y="49934"/>
                  </a:lnTo>
                  <a:lnTo>
                    <a:pt x="2299642" y="78214"/>
                  </a:lnTo>
                  <a:lnTo>
                    <a:pt x="2169249" y="153495"/>
                  </a:lnTo>
                  <a:lnTo>
                    <a:pt x="2169249" y="2933"/>
                  </a:lnTo>
                  <a:close/>
                  <a:moveTo>
                    <a:pt x="2169249" y="159361"/>
                  </a:moveTo>
                  <a:lnTo>
                    <a:pt x="2250650" y="206362"/>
                  </a:lnTo>
                  <a:lnTo>
                    <a:pt x="2292871" y="230731"/>
                  </a:lnTo>
                  <a:lnTo>
                    <a:pt x="2169249" y="302101"/>
                  </a:lnTo>
                  <a:lnTo>
                    <a:pt x="2169249" y="159361"/>
                  </a:lnTo>
                  <a:close/>
                  <a:moveTo>
                    <a:pt x="2040594" y="75281"/>
                  </a:moveTo>
                  <a:lnTo>
                    <a:pt x="2165882" y="2933"/>
                  </a:lnTo>
                  <a:lnTo>
                    <a:pt x="2165882" y="153459"/>
                  </a:lnTo>
                  <a:lnTo>
                    <a:pt x="2040594" y="81147"/>
                  </a:lnTo>
                  <a:lnTo>
                    <a:pt x="2040594" y="75245"/>
                  </a:lnTo>
                  <a:close/>
                  <a:moveTo>
                    <a:pt x="2040594" y="85058"/>
                  </a:moveTo>
                  <a:lnTo>
                    <a:pt x="2164180" y="156428"/>
                  </a:lnTo>
                  <a:lnTo>
                    <a:pt x="2040594" y="227762"/>
                  </a:lnTo>
                  <a:lnTo>
                    <a:pt x="2040594" y="85058"/>
                  </a:lnTo>
                  <a:close/>
                  <a:moveTo>
                    <a:pt x="2040594" y="231709"/>
                  </a:moveTo>
                  <a:lnTo>
                    <a:pt x="2165882" y="159397"/>
                  </a:lnTo>
                  <a:lnTo>
                    <a:pt x="2165882" y="304093"/>
                  </a:lnTo>
                  <a:lnTo>
                    <a:pt x="2160812" y="307026"/>
                  </a:lnTo>
                  <a:lnTo>
                    <a:pt x="2040630" y="237647"/>
                  </a:lnTo>
                  <a:lnTo>
                    <a:pt x="2040630" y="231745"/>
                  </a:lnTo>
                  <a:close/>
                  <a:moveTo>
                    <a:pt x="2040594" y="241486"/>
                  </a:moveTo>
                  <a:lnTo>
                    <a:pt x="2157408" y="308909"/>
                  </a:lnTo>
                  <a:lnTo>
                    <a:pt x="2040594" y="376332"/>
                  </a:lnTo>
                  <a:lnTo>
                    <a:pt x="2040594" y="241449"/>
                  </a:lnTo>
                  <a:close/>
                  <a:moveTo>
                    <a:pt x="2040594" y="405771"/>
                  </a:moveTo>
                  <a:lnTo>
                    <a:pt x="2157408" y="473194"/>
                  </a:lnTo>
                  <a:lnTo>
                    <a:pt x="2040594" y="540618"/>
                  </a:lnTo>
                  <a:lnTo>
                    <a:pt x="2040594" y="405735"/>
                  </a:lnTo>
                  <a:close/>
                  <a:moveTo>
                    <a:pt x="2040594" y="544529"/>
                  </a:moveTo>
                  <a:lnTo>
                    <a:pt x="2160776" y="475150"/>
                  </a:lnTo>
                  <a:lnTo>
                    <a:pt x="2165845" y="478083"/>
                  </a:lnTo>
                  <a:lnTo>
                    <a:pt x="2165845" y="622779"/>
                  </a:lnTo>
                  <a:lnTo>
                    <a:pt x="2040558" y="550467"/>
                  </a:lnTo>
                  <a:lnTo>
                    <a:pt x="2040558" y="544565"/>
                  </a:lnTo>
                  <a:close/>
                  <a:moveTo>
                    <a:pt x="2040594" y="554341"/>
                  </a:moveTo>
                  <a:lnTo>
                    <a:pt x="2164180" y="625676"/>
                  </a:lnTo>
                  <a:lnTo>
                    <a:pt x="2040594" y="697010"/>
                  </a:lnTo>
                  <a:lnTo>
                    <a:pt x="2040594" y="554305"/>
                  </a:lnTo>
                  <a:close/>
                  <a:moveTo>
                    <a:pt x="2040594" y="700993"/>
                  </a:moveTo>
                  <a:lnTo>
                    <a:pt x="2165882" y="628681"/>
                  </a:lnTo>
                  <a:lnTo>
                    <a:pt x="2165882" y="779207"/>
                  </a:lnTo>
                  <a:lnTo>
                    <a:pt x="2040594" y="706895"/>
                  </a:lnTo>
                  <a:lnTo>
                    <a:pt x="2040594" y="700993"/>
                  </a:lnTo>
                  <a:close/>
                  <a:moveTo>
                    <a:pt x="2040594" y="710769"/>
                  </a:moveTo>
                  <a:lnTo>
                    <a:pt x="2164180" y="782140"/>
                  </a:lnTo>
                  <a:lnTo>
                    <a:pt x="2040594" y="853474"/>
                  </a:lnTo>
                  <a:lnTo>
                    <a:pt x="2040594" y="710769"/>
                  </a:lnTo>
                  <a:close/>
                  <a:moveTo>
                    <a:pt x="2040594" y="857421"/>
                  </a:moveTo>
                  <a:lnTo>
                    <a:pt x="2165882" y="785109"/>
                  </a:lnTo>
                  <a:lnTo>
                    <a:pt x="2165882" y="935635"/>
                  </a:lnTo>
                  <a:lnTo>
                    <a:pt x="2040594" y="863323"/>
                  </a:lnTo>
                  <a:lnTo>
                    <a:pt x="2040594" y="857421"/>
                  </a:lnTo>
                  <a:close/>
                  <a:moveTo>
                    <a:pt x="2040594" y="867197"/>
                  </a:moveTo>
                  <a:lnTo>
                    <a:pt x="2164180" y="938568"/>
                  </a:lnTo>
                  <a:lnTo>
                    <a:pt x="2040594" y="1009902"/>
                  </a:lnTo>
                  <a:lnTo>
                    <a:pt x="2040594" y="867197"/>
                  </a:lnTo>
                  <a:close/>
                  <a:moveTo>
                    <a:pt x="2040594" y="1013812"/>
                  </a:moveTo>
                  <a:lnTo>
                    <a:pt x="2165882" y="941501"/>
                  </a:lnTo>
                  <a:lnTo>
                    <a:pt x="2165882" y="1086196"/>
                  </a:lnTo>
                  <a:lnTo>
                    <a:pt x="2160812" y="1089129"/>
                  </a:lnTo>
                  <a:lnTo>
                    <a:pt x="2040594" y="1019715"/>
                  </a:lnTo>
                  <a:lnTo>
                    <a:pt x="2040594" y="1013812"/>
                  </a:lnTo>
                  <a:close/>
                  <a:moveTo>
                    <a:pt x="2040594" y="1023662"/>
                  </a:moveTo>
                  <a:lnTo>
                    <a:pt x="2157408" y="1091085"/>
                  </a:lnTo>
                  <a:lnTo>
                    <a:pt x="2040594" y="1158544"/>
                  </a:lnTo>
                  <a:lnTo>
                    <a:pt x="2040594" y="1023662"/>
                  </a:lnTo>
                  <a:close/>
                  <a:moveTo>
                    <a:pt x="2040594" y="1187875"/>
                  </a:moveTo>
                  <a:lnTo>
                    <a:pt x="2157408" y="1255298"/>
                  </a:lnTo>
                  <a:lnTo>
                    <a:pt x="2040594" y="1322721"/>
                  </a:lnTo>
                  <a:lnTo>
                    <a:pt x="2040594" y="1187838"/>
                  </a:lnTo>
                  <a:close/>
                  <a:moveTo>
                    <a:pt x="2040594" y="1326668"/>
                  </a:moveTo>
                  <a:lnTo>
                    <a:pt x="2160776" y="1257290"/>
                  </a:lnTo>
                  <a:lnTo>
                    <a:pt x="2165845" y="1260223"/>
                  </a:lnTo>
                  <a:lnTo>
                    <a:pt x="2165845" y="1404918"/>
                  </a:lnTo>
                  <a:lnTo>
                    <a:pt x="2040558" y="1332607"/>
                  </a:lnTo>
                  <a:lnTo>
                    <a:pt x="2040558" y="1326704"/>
                  </a:lnTo>
                  <a:close/>
                  <a:moveTo>
                    <a:pt x="2040594" y="1336481"/>
                  </a:moveTo>
                  <a:lnTo>
                    <a:pt x="2164180" y="1407851"/>
                  </a:lnTo>
                  <a:lnTo>
                    <a:pt x="2040594" y="1479185"/>
                  </a:lnTo>
                  <a:lnTo>
                    <a:pt x="2040594" y="1336481"/>
                  </a:lnTo>
                  <a:close/>
                  <a:moveTo>
                    <a:pt x="2040594" y="1483132"/>
                  </a:moveTo>
                  <a:lnTo>
                    <a:pt x="2165882" y="1410821"/>
                  </a:lnTo>
                  <a:lnTo>
                    <a:pt x="2165882" y="1561346"/>
                  </a:lnTo>
                  <a:lnTo>
                    <a:pt x="2040594" y="1489035"/>
                  </a:lnTo>
                  <a:lnTo>
                    <a:pt x="2040594" y="1483132"/>
                  </a:lnTo>
                  <a:close/>
                  <a:moveTo>
                    <a:pt x="2040594" y="1492909"/>
                  </a:moveTo>
                  <a:lnTo>
                    <a:pt x="2164180" y="1564279"/>
                  </a:lnTo>
                  <a:lnTo>
                    <a:pt x="2040594" y="1635613"/>
                  </a:lnTo>
                  <a:lnTo>
                    <a:pt x="2040594" y="1492909"/>
                  </a:lnTo>
                  <a:close/>
                  <a:moveTo>
                    <a:pt x="2040594" y="1639524"/>
                  </a:moveTo>
                  <a:lnTo>
                    <a:pt x="2165882" y="1567212"/>
                  </a:lnTo>
                  <a:lnTo>
                    <a:pt x="2165882" y="1717738"/>
                  </a:lnTo>
                  <a:lnTo>
                    <a:pt x="2040594" y="1645426"/>
                  </a:lnTo>
                  <a:lnTo>
                    <a:pt x="2040594" y="1639524"/>
                  </a:lnTo>
                  <a:close/>
                  <a:moveTo>
                    <a:pt x="2040594" y="1649337"/>
                  </a:moveTo>
                  <a:lnTo>
                    <a:pt x="2164180" y="1720671"/>
                  </a:lnTo>
                  <a:lnTo>
                    <a:pt x="2040594" y="1792005"/>
                  </a:lnTo>
                  <a:lnTo>
                    <a:pt x="2040594" y="1649301"/>
                  </a:lnTo>
                  <a:close/>
                  <a:moveTo>
                    <a:pt x="2040594" y="1795952"/>
                  </a:moveTo>
                  <a:lnTo>
                    <a:pt x="2165882" y="1723640"/>
                  </a:lnTo>
                  <a:lnTo>
                    <a:pt x="2165882" y="1868336"/>
                  </a:lnTo>
                  <a:lnTo>
                    <a:pt x="2160812" y="1871269"/>
                  </a:lnTo>
                  <a:lnTo>
                    <a:pt x="2040630" y="1801854"/>
                  </a:lnTo>
                  <a:lnTo>
                    <a:pt x="2040630" y="1795952"/>
                  </a:lnTo>
                  <a:close/>
                  <a:moveTo>
                    <a:pt x="2040594" y="1805801"/>
                  </a:moveTo>
                  <a:lnTo>
                    <a:pt x="2157408" y="1873225"/>
                  </a:lnTo>
                  <a:lnTo>
                    <a:pt x="2040594" y="1940648"/>
                  </a:lnTo>
                  <a:lnTo>
                    <a:pt x="2040594" y="1805765"/>
                  </a:lnTo>
                  <a:close/>
                  <a:moveTo>
                    <a:pt x="2040594" y="1970050"/>
                  </a:moveTo>
                  <a:lnTo>
                    <a:pt x="2157408" y="2037474"/>
                  </a:lnTo>
                  <a:lnTo>
                    <a:pt x="2040594" y="2104897"/>
                  </a:lnTo>
                  <a:lnTo>
                    <a:pt x="2040594" y="1970014"/>
                  </a:lnTo>
                  <a:close/>
                  <a:moveTo>
                    <a:pt x="2040594" y="2108808"/>
                  </a:moveTo>
                  <a:lnTo>
                    <a:pt x="2160776" y="2039429"/>
                  </a:lnTo>
                  <a:lnTo>
                    <a:pt x="2165845" y="2042362"/>
                  </a:lnTo>
                  <a:lnTo>
                    <a:pt x="2165845" y="2187058"/>
                  </a:lnTo>
                  <a:lnTo>
                    <a:pt x="2040558" y="2114746"/>
                  </a:lnTo>
                  <a:lnTo>
                    <a:pt x="2040558" y="2108844"/>
                  </a:lnTo>
                  <a:close/>
                  <a:moveTo>
                    <a:pt x="2040594" y="2118621"/>
                  </a:moveTo>
                  <a:lnTo>
                    <a:pt x="2164180" y="2189955"/>
                  </a:lnTo>
                  <a:lnTo>
                    <a:pt x="2040594" y="2261325"/>
                  </a:lnTo>
                  <a:lnTo>
                    <a:pt x="2040594" y="2118621"/>
                  </a:lnTo>
                  <a:close/>
                  <a:moveTo>
                    <a:pt x="2040594" y="2265272"/>
                  </a:moveTo>
                  <a:lnTo>
                    <a:pt x="2165882" y="2192960"/>
                  </a:lnTo>
                  <a:lnTo>
                    <a:pt x="2165882" y="2343486"/>
                  </a:lnTo>
                  <a:lnTo>
                    <a:pt x="2040594" y="2271174"/>
                  </a:lnTo>
                  <a:lnTo>
                    <a:pt x="2040594" y="2265272"/>
                  </a:lnTo>
                  <a:close/>
                  <a:moveTo>
                    <a:pt x="2040594" y="2275049"/>
                  </a:moveTo>
                  <a:lnTo>
                    <a:pt x="2164180" y="2346383"/>
                  </a:lnTo>
                  <a:lnTo>
                    <a:pt x="2040594" y="2417753"/>
                  </a:lnTo>
                  <a:lnTo>
                    <a:pt x="2040594" y="2275049"/>
                  </a:lnTo>
                  <a:close/>
                  <a:moveTo>
                    <a:pt x="2040594" y="2421664"/>
                  </a:moveTo>
                  <a:lnTo>
                    <a:pt x="2165882" y="2349352"/>
                  </a:lnTo>
                  <a:lnTo>
                    <a:pt x="2165882" y="2499878"/>
                  </a:lnTo>
                  <a:lnTo>
                    <a:pt x="2040594" y="2427566"/>
                  </a:lnTo>
                  <a:lnTo>
                    <a:pt x="2040594" y="2421664"/>
                  </a:lnTo>
                  <a:close/>
                  <a:moveTo>
                    <a:pt x="2040594" y="2431513"/>
                  </a:moveTo>
                  <a:lnTo>
                    <a:pt x="2164180" y="2502847"/>
                  </a:lnTo>
                  <a:lnTo>
                    <a:pt x="2040594" y="2574217"/>
                  </a:lnTo>
                  <a:lnTo>
                    <a:pt x="2040594" y="2431513"/>
                  </a:lnTo>
                  <a:close/>
                  <a:moveTo>
                    <a:pt x="2040594" y="2578092"/>
                  </a:moveTo>
                  <a:lnTo>
                    <a:pt x="2165882" y="2505780"/>
                  </a:lnTo>
                  <a:lnTo>
                    <a:pt x="2165882" y="2650476"/>
                  </a:lnTo>
                  <a:lnTo>
                    <a:pt x="2160812" y="2653409"/>
                  </a:lnTo>
                  <a:lnTo>
                    <a:pt x="2040594" y="2583994"/>
                  </a:lnTo>
                  <a:lnTo>
                    <a:pt x="2040594" y="2578092"/>
                  </a:lnTo>
                  <a:close/>
                  <a:moveTo>
                    <a:pt x="2040594" y="2587941"/>
                  </a:moveTo>
                  <a:lnTo>
                    <a:pt x="2157408" y="2655364"/>
                  </a:lnTo>
                  <a:lnTo>
                    <a:pt x="2040594" y="2722824"/>
                  </a:lnTo>
                  <a:lnTo>
                    <a:pt x="2040594" y="2587941"/>
                  </a:lnTo>
                  <a:close/>
                  <a:moveTo>
                    <a:pt x="2040594" y="2752190"/>
                  </a:moveTo>
                  <a:lnTo>
                    <a:pt x="2157408" y="2819613"/>
                  </a:lnTo>
                  <a:lnTo>
                    <a:pt x="2040594" y="2887037"/>
                  </a:lnTo>
                  <a:lnTo>
                    <a:pt x="2040594" y="2752154"/>
                  </a:lnTo>
                  <a:close/>
                  <a:moveTo>
                    <a:pt x="2040594" y="2890948"/>
                  </a:moveTo>
                  <a:lnTo>
                    <a:pt x="2160776" y="2821533"/>
                  </a:lnTo>
                  <a:lnTo>
                    <a:pt x="2165845" y="2824466"/>
                  </a:lnTo>
                  <a:lnTo>
                    <a:pt x="2165845" y="2969125"/>
                  </a:lnTo>
                  <a:lnTo>
                    <a:pt x="2040558" y="2896814"/>
                  </a:lnTo>
                  <a:lnTo>
                    <a:pt x="2040558" y="2890911"/>
                  </a:lnTo>
                  <a:close/>
                  <a:moveTo>
                    <a:pt x="2040594" y="2900797"/>
                  </a:moveTo>
                  <a:lnTo>
                    <a:pt x="2164180" y="2972131"/>
                  </a:lnTo>
                  <a:lnTo>
                    <a:pt x="2040594" y="3043501"/>
                  </a:lnTo>
                  <a:lnTo>
                    <a:pt x="2040594" y="2900797"/>
                  </a:lnTo>
                  <a:close/>
                  <a:moveTo>
                    <a:pt x="2040594" y="3047412"/>
                  </a:moveTo>
                  <a:lnTo>
                    <a:pt x="2165882" y="2975100"/>
                  </a:lnTo>
                  <a:lnTo>
                    <a:pt x="2165882" y="3125626"/>
                  </a:lnTo>
                  <a:lnTo>
                    <a:pt x="2040594" y="3053278"/>
                  </a:lnTo>
                  <a:lnTo>
                    <a:pt x="2040594" y="3047412"/>
                  </a:lnTo>
                  <a:close/>
                  <a:moveTo>
                    <a:pt x="2040594" y="3057188"/>
                  </a:moveTo>
                  <a:lnTo>
                    <a:pt x="2164180" y="3128522"/>
                  </a:lnTo>
                  <a:lnTo>
                    <a:pt x="2040594" y="3199893"/>
                  </a:lnTo>
                  <a:lnTo>
                    <a:pt x="2040594" y="3057188"/>
                  </a:lnTo>
                  <a:close/>
                  <a:moveTo>
                    <a:pt x="2040594" y="3203840"/>
                  </a:moveTo>
                  <a:lnTo>
                    <a:pt x="2165882" y="3131492"/>
                  </a:lnTo>
                  <a:lnTo>
                    <a:pt x="2165882" y="3282017"/>
                  </a:lnTo>
                  <a:lnTo>
                    <a:pt x="2040594" y="3209706"/>
                  </a:lnTo>
                  <a:lnTo>
                    <a:pt x="2040594" y="3203840"/>
                  </a:lnTo>
                  <a:close/>
                  <a:moveTo>
                    <a:pt x="2040594" y="3213653"/>
                  </a:moveTo>
                  <a:lnTo>
                    <a:pt x="2164180" y="3284987"/>
                  </a:lnTo>
                  <a:lnTo>
                    <a:pt x="2040594" y="3356321"/>
                  </a:lnTo>
                  <a:lnTo>
                    <a:pt x="2040594" y="3213616"/>
                  </a:lnTo>
                  <a:close/>
                  <a:moveTo>
                    <a:pt x="2040594" y="3360231"/>
                  </a:moveTo>
                  <a:lnTo>
                    <a:pt x="2165882" y="3287920"/>
                  </a:lnTo>
                  <a:lnTo>
                    <a:pt x="2165882" y="3432579"/>
                  </a:lnTo>
                  <a:lnTo>
                    <a:pt x="2160812" y="3435512"/>
                  </a:lnTo>
                  <a:lnTo>
                    <a:pt x="2040594" y="3366134"/>
                  </a:lnTo>
                  <a:lnTo>
                    <a:pt x="2040594" y="3360231"/>
                  </a:lnTo>
                  <a:close/>
                  <a:moveTo>
                    <a:pt x="2040594" y="3370044"/>
                  </a:moveTo>
                  <a:lnTo>
                    <a:pt x="2157408" y="3437468"/>
                  </a:lnTo>
                  <a:lnTo>
                    <a:pt x="2040594" y="3504927"/>
                  </a:lnTo>
                  <a:lnTo>
                    <a:pt x="2040594" y="3370044"/>
                  </a:lnTo>
                  <a:close/>
                  <a:moveTo>
                    <a:pt x="2040594" y="3534330"/>
                  </a:moveTo>
                  <a:lnTo>
                    <a:pt x="2157408" y="3601753"/>
                  </a:lnTo>
                  <a:lnTo>
                    <a:pt x="2040594" y="3669176"/>
                  </a:lnTo>
                  <a:lnTo>
                    <a:pt x="2040594" y="3534294"/>
                  </a:lnTo>
                  <a:close/>
                  <a:moveTo>
                    <a:pt x="2040594" y="3682936"/>
                  </a:moveTo>
                  <a:lnTo>
                    <a:pt x="2164180" y="3754271"/>
                  </a:lnTo>
                  <a:lnTo>
                    <a:pt x="2040594" y="3825641"/>
                  </a:lnTo>
                  <a:lnTo>
                    <a:pt x="2040594" y="3682936"/>
                  </a:lnTo>
                  <a:close/>
                  <a:moveTo>
                    <a:pt x="2165882" y="3907765"/>
                  </a:moveTo>
                  <a:lnTo>
                    <a:pt x="2040594" y="3835417"/>
                  </a:lnTo>
                  <a:lnTo>
                    <a:pt x="2040594" y="3829551"/>
                  </a:lnTo>
                  <a:lnTo>
                    <a:pt x="2165882" y="3757240"/>
                  </a:lnTo>
                  <a:lnTo>
                    <a:pt x="2165882" y="3907765"/>
                  </a:lnTo>
                  <a:close/>
                  <a:moveTo>
                    <a:pt x="2165882" y="3751301"/>
                  </a:moveTo>
                  <a:lnTo>
                    <a:pt x="2040594" y="3678989"/>
                  </a:lnTo>
                  <a:lnTo>
                    <a:pt x="2040594" y="3673087"/>
                  </a:lnTo>
                  <a:lnTo>
                    <a:pt x="2160776" y="3603708"/>
                  </a:lnTo>
                  <a:lnTo>
                    <a:pt x="2165882" y="3606642"/>
                  </a:lnTo>
                  <a:lnTo>
                    <a:pt x="2165882" y="3751301"/>
                  </a:lnTo>
                  <a:close/>
                  <a:moveTo>
                    <a:pt x="2169249" y="3907765"/>
                  </a:moveTo>
                  <a:lnTo>
                    <a:pt x="2169249" y="3757203"/>
                  </a:lnTo>
                  <a:lnTo>
                    <a:pt x="2250650" y="3804168"/>
                  </a:lnTo>
                  <a:lnTo>
                    <a:pt x="2299642" y="3832448"/>
                  </a:lnTo>
                  <a:lnTo>
                    <a:pt x="2169249" y="3907729"/>
                  </a:lnTo>
                  <a:close/>
                  <a:moveTo>
                    <a:pt x="2301344" y="3829551"/>
                  </a:moveTo>
                  <a:lnTo>
                    <a:pt x="2252352" y="3801271"/>
                  </a:lnTo>
                  <a:lnTo>
                    <a:pt x="2170987" y="3754271"/>
                  </a:lnTo>
                  <a:lnTo>
                    <a:pt x="2296275" y="3681959"/>
                  </a:lnTo>
                  <a:lnTo>
                    <a:pt x="2301344" y="3684892"/>
                  </a:lnTo>
                  <a:lnTo>
                    <a:pt x="2301344" y="3829551"/>
                  </a:lnTo>
                  <a:close/>
                  <a:moveTo>
                    <a:pt x="2304748" y="3686811"/>
                  </a:moveTo>
                  <a:lnTo>
                    <a:pt x="2428334" y="3758181"/>
                  </a:lnTo>
                  <a:lnTo>
                    <a:pt x="2357036" y="3799352"/>
                  </a:lnTo>
                  <a:lnTo>
                    <a:pt x="2304748" y="3829551"/>
                  </a:lnTo>
                  <a:lnTo>
                    <a:pt x="2304748" y="3686847"/>
                  </a:lnTo>
                  <a:close/>
                  <a:moveTo>
                    <a:pt x="2436807" y="3907765"/>
                  </a:moveTo>
                  <a:lnTo>
                    <a:pt x="2306450" y="3832484"/>
                  </a:lnTo>
                  <a:lnTo>
                    <a:pt x="2358738" y="3802285"/>
                  </a:lnTo>
                  <a:lnTo>
                    <a:pt x="2431737" y="3760137"/>
                  </a:lnTo>
                  <a:lnTo>
                    <a:pt x="2436807" y="3763069"/>
                  </a:lnTo>
                  <a:lnTo>
                    <a:pt x="2436807" y="3907765"/>
                  </a:lnTo>
                  <a:close/>
                  <a:moveTo>
                    <a:pt x="2440211" y="3907765"/>
                  </a:moveTo>
                  <a:lnTo>
                    <a:pt x="2440211" y="3765025"/>
                  </a:lnTo>
                  <a:lnTo>
                    <a:pt x="2563796" y="3836395"/>
                  </a:lnTo>
                  <a:lnTo>
                    <a:pt x="2440211" y="3907765"/>
                  </a:lnTo>
                  <a:close/>
                  <a:moveTo>
                    <a:pt x="2448684" y="3750360"/>
                  </a:moveTo>
                  <a:lnTo>
                    <a:pt x="2572306" y="3678989"/>
                  </a:lnTo>
                  <a:lnTo>
                    <a:pt x="2572306" y="3821730"/>
                  </a:lnTo>
                  <a:lnTo>
                    <a:pt x="2448684" y="3750396"/>
                  </a:lnTo>
                  <a:close/>
                  <a:moveTo>
                    <a:pt x="2700997" y="3896033"/>
                  </a:moveTo>
                  <a:lnTo>
                    <a:pt x="2584147" y="3828573"/>
                  </a:lnTo>
                  <a:lnTo>
                    <a:pt x="2700997" y="3761114"/>
                  </a:lnTo>
                  <a:lnTo>
                    <a:pt x="2700997" y="3896033"/>
                  </a:lnTo>
                  <a:close/>
                  <a:moveTo>
                    <a:pt x="2700997" y="3757203"/>
                  </a:moveTo>
                  <a:lnTo>
                    <a:pt x="2580743" y="3826618"/>
                  </a:lnTo>
                  <a:lnTo>
                    <a:pt x="2575673" y="3823685"/>
                  </a:lnTo>
                  <a:lnTo>
                    <a:pt x="2575673" y="3678989"/>
                  </a:lnTo>
                  <a:lnTo>
                    <a:pt x="2700997" y="3751337"/>
                  </a:lnTo>
                  <a:lnTo>
                    <a:pt x="2700997" y="3757203"/>
                  </a:lnTo>
                  <a:close/>
                  <a:moveTo>
                    <a:pt x="2700997" y="3747427"/>
                  </a:moveTo>
                  <a:lnTo>
                    <a:pt x="2577375" y="3676056"/>
                  </a:lnTo>
                  <a:lnTo>
                    <a:pt x="2700997" y="3604686"/>
                  </a:lnTo>
                  <a:lnTo>
                    <a:pt x="2700997" y="3747391"/>
                  </a:lnTo>
                  <a:close/>
                  <a:moveTo>
                    <a:pt x="2700997" y="3600775"/>
                  </a:moveTo>
                  <a:lnTo>
                    <a:pt x="2575673" y="3673123"/>
                  </a:lnTo>
                  <a:lnTo>
                    <a:pt x="2575673" y="3522561"/>
                  </a:lnTo>
                  <a:lnTo>
                    <a:pt x="2700997" y="3594909"/>
                  </a:lnTo>
                  <a:lnTo>
                    <a:pt x="2700997" y="3600775"/>
                  </a:lnTo>
                  <a:close/>
                  <a:moveTo>
                    <a:pt x="2700997" y="3590999"/>
                  </a:moveTo>
                  <a:lnTo>
                    <a:pt x="2577375" y="3519628"/>
                  </a:lnTo>
                  <a:lnTo>
                    <a:pt x="2700997" y="3448258"/>
                  </a:lnTo>
                  <a:lnTo>
                    <a:pt x="2700997" y="3590999"/>
                  </a:lnTo>
                  <a:close/>
                  <a:moveTo>
                    <a:pt x="2700997" y="3444348"/>
                  </a:moveTo>
                  <a:lnTo>
                    <a:pt x="2575673" y="3516695"/>
                  </a:lnTo>
                  <a:lnTo>
                    <a:pt x="2575673" y="3366134"/>
                  </a:lnTo>
                  <a:lnTo>
                    <a:pt x="2700997" y="3438482"/>
                  </a:lnTo>
                  <a:lnTo>
                    <a:pt x="2700997" y="3444348"/>
                  </a:lnTo>
                  <a:close/>
                  <a:moveTo>
                    <a:pt x="2700997" y="3434571"/>
                  </a:moveTo>
                  <a:lnTo>
                    <a:pt x="2577375" y="3363200"/>
                  </a:lnTo>
                  <a:lnTo>
                    <a:pt x="2700997" y="3291866"/>
                  </a:lnTo>
                  <a:lnTo>
                    <a:pt x="2700997" y="3434571"/>
                  </a:lnTo>
                  <a:close/>
                  <a:moveTo>
                    <a:pt x="2700997" y="3287920"/>
                  </a:moveTo>
                  <a:lnTo>
                    <a:pt x="2575673" y="3360267"/>
                  </a:lnTo>
                  <a:lnTo>
                    <a:pt x="2575673" y="3215608"/>
                  </a:lnTo>
                  <a:lnTo>
                    <a:pt x="2580743" y="3212675"/>
                  </a:lnTo>
                  <a:lnTo>
                    <a:pt x="2700961" y="3282090"/>
                  </a:lnTo>
                  <a:lnTo>
                    <a:pt x="2700961" y="3287956"/>
                  </a:lnTo>
                  <a:close/>
                  <a:moveTo>
                    <a:pt x="2700997" y="3278143"/>
                  </a:moveTo>
                  <a:lnTo>
                    <a:pt x="2584147" y="3210683"/>
                  </a:lnTo>
                  <a:lnTo>
                    <a:pt x="2700997" y="3143224"/>
                  </a:lnTo>
                  <a:lnTo>
                    <a:pt x="2700997" y="3278107"/>
                  </a:lnTo>
                  <a:close/>
                  <a:moveTo>
                    <a:pt x="2700997" y="3113857"/>
                  </a:moveTo>
                  <a:lnTo>
                    <a:pt x="2584147" y="3046398"/>
                  </a:lnTo>
                  <a:lnTo>
                    <a:pt x="2700997" y="2978938"/>
                  </a:lnTo>
                  <a:lnTo>
                    <a:pt x="2700997" y="3113857"/>
                  </a:lnTo>
                  <a:close/>
                  <a:moveTo>
                    <a:pt x="2700997" y="2975064"/>
                  </a:moveTo>
                  <a:lnTo>
                    <a:pt x="2580743" y="3044479"/>
                  </a:lnTo>
                  <a:lnTo>
                    <a:pt x="2575673" y="3041546"/>
                  </a:lnTo>
                  <a:lnTo>
                    <a:pt x="2575673" y="2896850"/>
                  </a:lnTo>
                  <a:lnTo>
                    <a:pt x="2700997" y="2969198"/>
                  </a:lnTo>
                  <a:lnTo>
                    <a:pt x="2700997" y="2975064"/>
                  </a:lnTo>
                  <a:close/>
                  <a:moveTo>
                    <a:pt x="2700997" y="2965287"/>
                  </a:moveTo>
                  <a:lnTo>
                    <a:pt x="2577375" y="2893917"/>
                  </a:lnTo>
                  <a:lnTo>
                    <a:pt x="2700997" y="2822546"/>
                  </a:lnTo>
                  <a:lnTo>
                    <a:pt x="2700997" y="2965251"/>
                  </a:lnTo>
                  <a:close/>
                  <a:moveTo>
                    <a:pt x="2700997" y="2818636"/>
                  </a:moveTo>
                  <a:lnTo>
                    <a:pt x="2575673" y="2890984"/>
                  </a:lnTo>
                  <a:lnTo>
                    <a:pt x="2575673" y="2740422"/>
                  </a:lnTo>
                  <a:lnTo>
                    <a:pt x="2700997" y="2812770"/>
                  </a:lnTo>
                  <a:lnTo>
                    <a:pt x="2700997" y="2818636"/>
                  </a:lnTo>
                  <a:close/>
                  <a:moveTo>
                    <a:pt x="2700997" y="2808859"/>
                  </a:moveTo>
                  <a:lnTo>
                    <a:pt x="2577375" y="2737489"/>
                  </a:lnTo>
                  <a:lnTo>
                    <a:pt x="2700997" y="2666119"/>
                  </a:lnTo>
                  <a:lnTo>
                    <a:pt x="2700997" y="2808859"/>
                  </a:lnTo>
                  <a:close/>
                  <a:moveTo>
                    <a:pt x="2700997" y="2662208"/>
                  </a:moveTo>
                  <a:lnTo>
                    <a:pt x="2575673" y="2734556"/>
                  </a:lnTo>
                  <a:lnTo>
                    <a:pt x="2575673" y="2583994"/>
                  </a:lnTo>
                  <a:lnTo>
                    <a:pt x="2700997" y="2656342"/>
                  </a:lnTo>
                  <a:lnTo>
                    <a:pt x="2700997" y="2662208"/>
                  </a:lnTo>
                  <a:close/>
                  <a:moveTo>
                    <a:pt x="2700997" y="2652431"/>
                  </a:moveTo>
                  <a:lnTo>
                    <a:pt x="2577375" y="2581061"/>
                  </a:lnTo>
                  <a:lnTo>
                    <a:pt x="2700997" y="2509691"/>
                  </a:lnTo>
                  <a:lnTo>
                    <a:pt x="2700997" y="2652431"/>
                  </a:lnTo>
                  <a:close/>
                  <a:moveTo>
                    <a:pt x="2700997" y="2505780"/>
                  </a:moveTo>
                  <a:lnTo>
                    <a:pt x="2575673" y="2578128"/>
                  </a:lnTo>
                  <a:lnTo>
                    <a:pt x="2575673" y="2433432"/>
                  </a:lnTo>
                  <a:lnTo>
                    <a:pt x="2580743" y="2430499"/>
                  </a:lnTo>
                  <a:lnTo>
                    <a:pt x="2700961" y="2499914"/>
                  </a:lnTo>
                  <a:lnTo>
                    <a:pt x="2700961" y="2505780"/>
                  </a:lnTo>
                  <a:close/>
                  <a:moveTo>
                    <a:pt x="2700997" y="2496003"/>
                  </a:moveTo>
                  <a:lnTo>
                    <a:pt x="2584183" y="2428544"/>
                  </a:lnTo>
                  <a:lnTo>
                    <a:pt x="2700997" y="2361084"/>
                  </a:lnTo>
                  <a:lnTo>
                    <a:pt x="2700997" y="2496003"/>
                  </a:lnTo>
                  <a:close/>
                  <a:moveTo>
                    <a:pt x="2700997" y="2331754"/>
                  </a:moveTo>
                  <a:lnTo>
                    <a:pt x="2584147" y="2264294"/>
                  </a:lnTo>
                  <a:lnTo>
                    <a:pt x="2700997" y="2196835"/>
                  </a:lnTo>
                  <a:lnTo>
                    <a:pt x="2700997" y="2331754"/>
                  </a:lnTo>
                  <a:close/>
                  <a:moveTo>
                    <a:pt x="2700997" y="2192924"/>
                  </a:moveTo>
                  <a:lnTo>
                    <a:pt x="2580743" y="2262339"/>
                  </a:lnTo>
                  <a:lnTo>
                    <a:pt x="2575673" y="2259406"/>
                  </a:lnTo>
                  <a:lnTo>
                    <a:pt x="2575673" y="2114674"/>
                  </a:lnTo>
                  <a:lnTo>
                    <a:pt x="2700997" y="2187022"/>
                  </a:lnTo>
                  <a:lnTo>
                    <a:pt x="2700997" y="2192888"/>
                  </a:lnTo>
                  <a:close/>
                  <a:moveTo>
                    <a:pt x="2700997" y="2183147"/>
                  </a:moveTo>
                  <a:lnTo>
                    <a:pt x="2577375" y="2111777"/>
                  </a:lnTo>
                  <a:lnTo>
                    <a:pt x="2700997" y="2040443"/>
                  </a:lnTo>
                  <a:lnTo>
                    <a:pt x="2700997" y="2183184"/>
                  </a:lnTo>
                  <a:close/>
                  <a:moveTo>
                    <a:pt x="2700997" y="2036496"/>
                  </a:moveTo>
                  <a:lnTo>
                    <a:pt x="2575673" y="2108844"/>
                  </a:lnTo>
                  <a:lnTo>
                    <a:pt x="2575673" y="1958282"/>
                  </a:lnTo>
                  <a:lnTo>
                    <a:pt x="2700997" y="2030630"/>
                  </a:lnTo>
                  <a:lnTo>
                    <a:pt x="2700997" y="2036496"/>
                  </a:lnTo>
                  <a:close/>
                  <a:moveTo>
                    <a:pt x="2700997" y="2026719"/>
                  </a:moveTo>
                  <a:lnTo>
                    <a:pt x="2577375" y="1955349"/>
                  </a:lnTo>
                  <a:lnTo>
                    <a:pt x="2700997" y="1883979"/>
                  </a:lnTo>
                  <a:lnTo>
                    <a:pt x="2700997" y="2026719"/>
                  </a:lnTo>
                  <a:close/>
                  <a:moveTo>
                    <a:pt x="2700997" y="1880068"/>
                  </a:moveTo>
                  <a:lnTo>
                    <a:pt x="2575673" y="1952416"/>
                  </a:lnTo>
                  <a:lnTo>
                    <a:pt x="2575673" y="1801854"/>
                  </a:lnTo>
                  <a:lnTo>
                    <a:pt x="2700997" y="1874202"/>
                  </a:lnTo>
                  <a:lnTo>
                    <a:pt x="2700997" y="1880068"/>
                  </a:lnTo>
                  <a:close/>
                  <a:moveTo>
                    <a:pt x="2700997" y="1870291"/>
                  </a:moveTo>
                  <a:lnTo>
                    <a:pt x="2577375" y="1798921"/>
                  </a:lnTo>
                  <a:lnTo>
                    <a:pt x="2700997" y="1727551"/>
                  </a:lnTo>
                  <a:lnTo>
                    <a:pt x="2700997" y="1870291"/>
                  </a:lnTo>
                  <a:close/>
                  <a:moveTo>
                    <a:pt x="2700997" y="1723640"/>
                  </a:moveTo>
                  <a:lnTo>
                    <a:pt x="2575673" y="1795988"/>
                  </a:lnTo>
                  <a:lnTo>
                    <a:pt x="2575673" y="1651292"/>
                  </a:lnTo>
                  <a:lnTo>
                    <a:pt x="2580743" y="1648359"/>
                  </a:lnTo>
                  <a:lnTo>
                    <a:pt x="2700997" y="1717774"/>
                  </a:lnTo>
                  <a:lnTo>
                    <a:pt x="2700997" y="1723640"/>
                  </a:lnTo>
                  <a:close/>
                  <a:moveTo>
                    <a:pt x="2700997" y="1713864"/>
                  </a:moveTo>
                  <a:lnTo>
                    <a:pt x="2584147" y="1646404"/>
                  </a:lnTo>
                  <a:lnTo>
                    <a:pt x="2700997" y="1578944"/>
                  </a:lnTo>
                  <a:lnTo>
                    <a:pt x="2700997" y="1713864"/>
                  </a:lnTo>
                  <a:close/>
                  <a:moveTo>
                    <a:pt x="2700997" y="1549614"/>
                  </a:moveTo>
                  <a:lnTo>
                    <a:pt x="2584147" y="1482155"/>
                  </a:lnTo>
                  <a:lnTo>
                    <a:pt x="2700997" y="1414695"/>
                  </a:lnTo>
                  <a:lnTo>
                    <a:pt x="2700997" y="1549614"/>
                  </a:lnTo>
                  <a:close/>
                  <a:moveTo>
                    <a:pt x="2700997" y="1410784"/>
                  </a:moveTo>
                  <a:lnTo>
                    <a:pt x="2580743" y="1480199"/>
                  </a:lnTo>
                  <a:lnTo>
                    <a:pt x="2575673" y="1477266"/>
                  </a:lnTo>
                  <a:lnTo>
                    <a:pt x="2575673" y="1332570"/>
                  </a:lnTo>
                  <a:lnTo>
                    <a:pt x="2700997" y="1404918"/>
                  </a:lnTo>
                  <a:lnTo>
                    <a:pt x="2700997" y="1410784"/>
                  </a:lnTo>
                  <a:close/>
                  <a:moveTo>
                    <a:pt x="2700997" y="1401008"/>
                  </a:moveTo>
                  <a:lnTo>
                    <a:pt x="2577375" y="1329637"/>
                  </a:lnTo>
                  <a:lnTo>
                    <a:pt x="2700997" y="1258267"/>
                  </a:lnTo>
                  <a:lnTo>
                    <a:pt x="2700997" y="1401008"/>
                  </a:lnTo>
                  <a:close/>
                  <a:moveTo>
                    <a:pt x="2700997" y="1254357"/>
                  </a:moveTo>
                  <a:lnTo>
                    <a:pt x="2575673" y="1326704"/>
                  </a:lnTo>
                  <a:lnTo>
                    <a:pt x="2575673" y="1176143"/>
                  </a:lnTo>
                  <a:lnTo>
                    <a:pt x="2700997" y="1248490"/>
                  </a:lnTo>
                  <a:lnTo>
                    <a:pt x="2700997" y="1254357"/>
                  </a:lnTo>
                  <a:close/>
                  <a:moveTo>
                    <a:pt x="2700997" y="1244580"/>
                  </a:moveTo>
                  <a:lnTo>
                    <a:pt x="2577375" y="1173210"/>
                  </a:lnTo>
                  <a:lnTo>
                    <a:pt x="2700997" y="1101839"/>
                  </a:lnTo>
                  <a:lnTo>
                    <a:pt x="2700997" y="1244580"/>
                  </a:lnTo>
                  <a:close/>
                  <a:moveTo>
                    <a:pt x="2700997" y="1097929"/>
                  </a:moveTo>
                  <a:lnTo>
                    <a:pt x="2575673" y="1170276"/>
                  </a:lnTo>
                  <a:lnTo>
                    <a:pt x="2575673" y="1019715"/>
                  </a:lnTo>
                  <a:lnTo>
                    <a:pt x="2700997" y="1092063"/>
                  </a:lnTo>
                  <a:lnTo>
                    <a:pt x="2700997" y="1097929"/>
                  </a:lnTo>
                  <a:close/>
                  <a:moveTo>
                    <a:pt x="2700997" y="1088152"/>
                  </a:moveTo>
                  <a:lnTo>
                    <a:pt x="2577375" y="1016782"/>
                  </a:lnTo>
                  <a:lnTo>
                    <a:pt x="2700997" y="945411"/>
                  </a:lnTo>
                  <a:lnTo>
                    <a:pt x="2700997" y="1088152"/>
                  </a:lnTo>
                  <a:close/>
                  <a:moveTo>
                    <a:pt x="2700997" y="941501"/>
                  </a:moveTo>
                  <a:lnTo>
                    <a:pt x="2575673" y="1013848"/>
                  </a:lnTo>
                  <a:lnTo>
                    <a:pt x="2575673" y="869153"/>
                  </a:lnTo>
                  <a:lnTo>
                    <a:pt x="2580743" y="866220"/>
                  </a:lnTo>
                  <a:lnTo>
                    <a:pt x="2700961" y="935635"/>
                  </a:lnTo>
                  <a:lnTo>
                    <a:pt x="2700961" y="941501"/>
                  </a:lnTo>
                  <a:close/>
                  <a:moveTo>
                    <a:pt x="2700997" y="931724"/>
                  </a:moveTo>
                  <a:lnTo>
                    <a:pt x="2584147" y="864264"/>
                  </a:lnTo>
                  <a:lnTo>
                    <a:pt x="2700997" y="796805"/>
                  </a:lnTo>
                  <a:lnTo>
                    <a:pt x="2700997" y="931724"/>
                  </a:lnTo>
                  <a:close/>
                  <a:moveTo>
                    <a:pt x="2700997" y="767475"/>
                  </a:moveTo>
                  <a:lnTo>
                    <a:pt x="2584147" y="700015"/>
                  </a:lnTo>
                  <a:lnTo>
                    <a:pt x="2700997" y="632555"/>
                  </a:lnTo>
                  <a:lnTo>
                    <a:pt x="2700997" y="767475"/>
                  </a:lnTo>
                  <a:close/>
                  <a:moveTo>
                    <a:pt x="2700997" y="628645"/>
                  </a:moveTo>
                  <a:lnTo>
                    <a:pt x="2580743" y="698060"/>
                  </a:lnTo>
                  <a:lnTo>
                    <a:pt x="2575673" y="695127"/>
                  </a:lnTo>
                  <a:lnTo>
                    <a:pt x="2575673" y="550431"/>
                  </a:lnTo>
                  <a:lnTo>
                    <a:pt x="2700997" y="622779"/>
                  </a:lnTo>
                  <a:lnTo>
                    <a:pt x="2700997" y="628645"/>
                  </a:lnTo>
                  <a:close/>
                  <a:moveTo>
                    <a:pt x="2700997" y="618868"/>
                  </a:moveTo>
                  <a:lnTo>
                    <a:pt x="2577375" y="547498"/>
                  </a:lnTo>
                  <a:lnTo>
                    <a:pt x="2700997" y="476128"/>
                  </a:lnTo>
                  <a:lnTo>
                    <a:pt x="2700997" y="618868"/>
                  </a:lnTo>
                  <a:close/>
                  <a:moveTo>
                    <a:pt x="2700997" y="472217"/>
                  </a:moveTo>
                  <a:lnTo>
                    <a:pt x="2575673" y="544565"/>
                  </a:lnTo>
                  <a:lnTo>
                    <a:pt x="2575673" y="394003"/>
                  </a:lnTo>
                  <a:lnTo>
                    <a:pt x="2700997" y="466351"/>
                  </a:lnTo>
                  <a:lnTo>
                    <a:pt x="2700997" y="472217"/>
                  </a:lnTo>
                  <a:close/>
                  <a:moveTo>
                    <a:pt x="2700997" y="462440"/>
                  </a:moveTo>
                  <a:lnTo>
                    <a:pt x="2577375" y="391070"/>
                  </a:lnTo>
                  <a:lnTo>
                    <a:pt x="2700997" y="319700"/>
                  </a:lnTo>
                  <a:lnTo>
                    <a:pt x="2700997" y="462440"/>
                  </a:lnTo>
                  <a:close/>
                  <a:moveTo>
                    <a:pt x="2700997" y="315789"/>
                  </a:moveTo>
                  <a:lnTo>
                    <a:pt x="2575673" y="388137"/>
                  </a:lnTo>
                  <a:lnTo>
                    <a:pt x="2575673" y="237575"/>
                  </a:lnTo>
                  <a:lnTo>
                    <a:pt x="2700997" y="309923"/>
                  </a:lnTo>
                  <a:lnTo>
                    <a:pt x="2700997" y="315789"/>
                  </a:lnTo>
                  <a:close/>
                  <a:moveTo>
                    <a:pt x="2700997" y="306012"/>
                  </a:moveTo>
                  <a:lnTo>
                    <a:pt x="2577375" y="234642"/>
                  </a:lnTo>
                  <a:lnTo>
                    <a:pt x="2700997" y="163272"/>
                  </a:lnTo>
                  <a:lnTo>
                    <a:pt x="2700997" y="306012"/>
                  </a:lnTo>
                  <a:close/>
                  <a:moveTo>
                    <a:pt x="2700997" y="159361"/>
                  </a:moveTo>
                  <a:lnTo>
                    <a:pt x="2575673" y="231709"/>
                  </a:lnTo>
                  <a:lnTo>
                    <a:pt x="2575673" y="87013"/>
                  </a:lnTo>
                  <a:lnTo>
                    <a:pt x="2580743" y="84080"/>
                  </a:lnTo>
                  <a:lnTo>
                    <a:pt x="2700997" y="153495"/>
                  </a:lnTo>
                  <a:lnTo>
                    <a:pt x="2700997" y="159361"/>
                  </a:lnTo>
                  <a:close/>
                  <a:moveTo>
                    <a:pt x="2700997" y="149584"/>
                  </a:moveTo>
                  <a:lnTo>
                    <a:pt x="2584147" y="82125"/>
                  </a:lnTo>
                  <a:lnTo>
                    <a:pt x="2700997" y="14665"/>
                  </a:lnTo>
                  <a:lnTo>
                    <a:pt x="2700997" y="149584"/>
                  </a:lnTo>
                  <a:close/>
                  <a:moveTo>
                    <a:pt x="2717944" y="3896033"/>
                  </a:moveTo>
                  <a:lnTo>
                    <a:pt x="2717944" y="3761114"/>
                  </a:lnTo>
                  <a:lnTo>
                    <a:pt x="2834794" y="3828573"/>
                  </a:lnTo>
                  <a:lnTo>
                    <a:pt x="2717944" y="3896033"/>
                  </a:lnTo>
                  <a:close/>
                  <a:moveTo>
                    <a:pt x="2838161" y="3826618"/>
                  </a:moveTo>
                  <a:lnTo>
                    <a:pt x="2717907" y="3757203"/>
                  </a:lnTo>
                  <a:lnTo>
                    <a:pt x="2717907" y="3751337"/>
                  </a:lnTo>
                  <a:lnTo>
                    <a:pt x="2843195" y="3678989"/>
                  </a:lnTo>
                  <a:lnTo>
                    <a:pt x="2843195" y="3823685"/>
                  </a:lnTo>
                  <a:lnTo>
                    <a:pt x="2838125" y="3826618"/>
                  </a:lnTo>
                  <a:close/>
                  <a:moveTo>
                    <a:pt x="2846635" y="3821730"/>
                  </a:moveTo>
                  <a:lnTo>
                    <a:pt x="2846635" y="3678989"/>
                  </a:lnTo>
                  <a:lnTo>
                    <a:pt x="2970293" y="3750396"/>
                  </a:lnTo>
                  <a:lnTo>
                    <a:pt x="2846635" y="3821766"/>
                  </a:lnTo>
                  <a:close/>
                  <a:moveTo>
                    <a:pt x="2978694" y="3907765"/>
                  </a:moveTo>
                  <a:lnTo>
                    <a:pt x="2855108" y="3836395"/>
                  </a:lnTo>
                  <a:lnTo>
                    <a:pt x="2978694" y="3765025"/>
                  </a:lnTo>
                  <a:lnTo>
                    <a:pt x="2978694" y="3907729"/>
                  </a:lnTo>
                  <a:close/>
                  <a:moveTo>
                    <a:pt x="2982097" y="3907765"/>
                  </a:moveTo>
                  <a:lnTo>
                    <a:pt x="2982097" y="3763106"/>
                  </a:lnTo>
                  <a:lnTo>
                    <a:pt x="2987203" y="3760173"/>
                  </a:lnTo>
                  <a:lnTo>
                    <a:pt x="3112491" y="3832484"/>
                  </a:lnTo>
                  <a:lnTo>
                    <a:pt x="2982097" y="3907765"/>
                  </a:lnTo>
                  <a:close/>
                  <a:moveTo>
                    <a:pt x="3114156" y="3829551"/>
                  </a:moveTo>
                  <a:lnTo>
                    <a:pt x="2990571" y="3758181"/>
                  </a:lnTo>
                  <a:lnTo>
                    <a:pt x="3114156" y="3686847"/>
                  </a:lnTo>
                  <a:lnTo>
                    <a:pt x="3114156" y="3829551"/>
                  </a:lnTo>
                  <a:close/>
                  <a:moveTo>
                    <a:pt x="3117560" y="3684855"/>
                  </a:moveTo>
                  <a:lnTo>
                    <a:pt x="3122666" y="3681922"/>
                  </a:lnTo>
                  <a:lnTo>
                    <a:pt x="3247953" y="3754234"/>
                  </a:lnTo>
                  <a:lnTo>
                    <a:pt x="3117560" y="3829551"/>
                  </a:lnTo>
                  <a:lnTo>
                    <a:pt x="3117560" y="3684855"/>
                  </a:lnTo>
                  <a:close/>
                  <a:moveTo>
                    <a:pt x="3249655" y="3907765"/>
                  </a:moveTo>
                  <a:lnTo>
                    <a:pt x="3119262" y="3832484"/>
                  </a:lnTo>
                  <a:lnTo>
                    <a:pt x="3249655" y="3757240"/>
                  </a:lnTo>
                  <a:lnTo>
                    <a:pt x="3249655" y="3907765"/>
                  </a:lnTo>
                  <a:close/>
                  <a:moveTo>
                    <a:pt x="3249655" y="3751301"/>
                  </a:moveTo>
                  <a:lnTo>
                    <a:pt x="3126069" y="3679931"/>
                  </a:lnTo>
                  <a:lnTo>
                    <a:pt x="3249655" y="3608597"/>
                  </a:lnTo>
                  <a:lnTo>
                    <a:pt x="3249655" y="3751301"/>
                  </a:lnTo>
                  <a:close/>
                  <a:moveTo>
                    <a:pt x="3378310" y="3835417"/>
                  </a:moveTo>
                  <a:lnTo>
                    <a:pt x="3253023" y="3907765"/>
                  </a:lnTo>
                  <a:lnTo>
                    <a:pt x="3253023" y="3757203"/>
                  </a:lnTo>
                  <a:lnTo>
                    <a:pt x="3378310" y="3829551"/>
                  </a:lnTo>
                  <a:lnTo>
                    <a:pt x="3378310" y="3835417"/>
                  </a:lnTo>
                  <a:close/>
                  <a:moveTo>
                    <a:pt x="3378310" y="3825604"/>
                  </a:moveTo>
                  <a:lnTo>
                    <a:pt x="3254725" y="3754234"/>
                  </a:lnTo>
                  <a:lnTo>
                    <a:pt x="3378310" y="3682900"/>
                  </a:lnTo>
                  <a:lnTo>
                    <a:pt x="3378310" y="3825604"/>
                  </a:lnTo>
                  <a:close/>
                  <a:moveTo>
                    <a:pt x="3378310" y="3678989"/>
                  </a:moveTo>
                  <a:lnTo>
                    <a:pt x="3253023" y="3751301"/>
                  </a:lnTo>
                  <a:lnTo>
                    <a:pt x="3253023" y="3606642"/>
                  </a:lnTo>
                  <a:lnTo>
                    <a:pt x="3258092" y="3603708"/>
                  </a:lnTo>
                  <a:lnTo>
                    <a:pt x="3378274" y="3673087"/>
                  </a:lnTo>
                  <a:lnTo>
                    <a:pt x="3378274" y="3678989"/>
                  </a:lnTo>
                  <a:close/>
                  <a:moveTo>
                    <a:pt x="3378310" y="3669176"/>
                  </a:moveTo>
                  <a:lnTo>
                    <a:pt x="3261496" y="3601753"/>
                  </a:lnTo>
                  <a:lnTo>
                    <a:pt x="3378310" y="3534330"/>
                  </a:lnTo>
                  <a:lnTo>
                    <a:pt x="3378310" y="3669213"/>
                  </a:lnTo>
                  <a:close/>
                  <a:moveTo>
                    <a:pt x="3378310" y="3504963"/>
                  </a:moveTo>
                  <a:lnTo>
                    <a:pt x="3261496" y="3437504"/>
                  </a:lnTo>
                  <a:lnTo>
                    <a:pt x="3378310" y="3370044"/>
                  </a:lnTo>
                  <a:lnTo>
                    <a:pt x="3378310" y="3504927"/>
                  </a:lnTo>
                  <a:close/>
                  <a:moveTo>
                    <a:pt x="3378310" y="3366134"/>
                  </a:moveTo>
                  <a:lnTo>
                    <a:pt x="3258092" y="3435512"/>
                  </a:lnTo>
                  <a:lnTo>
                    <a:pt x="3253023" y="3432579"/>
                  </a:lnTo>
                  <a:lnTo>
                    <a:pt x="3253023" y="3287883"/>
                  </a:lnTo>
                  <a:lnTo>
                    <a:pt x="3378310" y="3360231"/>
                  </a:lnTo>
                  <a:lnTo>
                    <a:pt x="3378310" y="3366134"/>
                  </a:lnTo>
                  <a:close/>
                  <a:moveTo>
                    <a:pt x="3378310" y="3356321"/>
                  </a:moveTo>
                  <a:lnTo>
                    <a:pt x="3254725" y="3284987"/>
                  </a:lnTo>
                  <a:lnTo>
                    <a:pt x="3378310" y="3213616"/>
                  </a:lnTo>
                  <a:lnTo>
                    <a:pt x="3378310" y="3356321"/>
                  </a:lnTo>
                  <a:close/>
                  <a:moveTo>
                    <a:pt x="3378310" y="3209706"/>
                  </a:moveTo>
                  <a:lnTo>
                    <a:pt x="3253023" y="3282017"/>
                  </a:lnTo>
                  <a:lnTo>
                    <a:pt x="3253023" y="3131455"/>
                  </a:lnTo>
                  <a:lnTo>
                    <a:pt x="3378310" y="3203803"/>
                  </a:lnTo>
                  <a:lnTo>
                    <a:pt x="3378310" y="3209670"/>
                  </a:lnTo>
                  <a:close/>
                  <a:moveTo>
                    <a:pt x="3378310" y="3199893"/>
                  </a:moveTo>
                  <a:lnTo>
                    <a:pt x="3254725" y="3128522"/>
                  </a:lnTo>
                  <a:lnTo>
                    <a:pt x="3378310" y="3057152"/>
                  </a:lnTo>
                  <a:lnTo>
                    <a:pt x="3378310" y="3199856"/>
                  </a:lnTo>
                  <a:close/>
                  <a:moveTo>
                    <a:pt x="3378310" y="3053278"/>
                  </a:moveTo>
                  <a:lnTo>
                    <a:pt x="3253023" y="3125626"/>
                  </a:lnTo>
                  <a:lnTo>
                    <a:pt x="3253023" y="2975064"/>
                  </a:lnTo>
                  <a:lnTo>
                    <a:pt x="3378310" y="3047412"/>
                  </a:lnTo>
                  <a:lnTo>
                    <a:pt x="3378310" y="3053278"/>
                  </a:lnTo>
                  <a:close/>
                  <a:moveTo>
                    <a:pt x="3378310" y="3043465"/>
                  </a:moveTo>
                  <a:lnTo>
                    <a:pt x="3254725" y="2972094"/>
                  </a:lnTo>
                  <a:lnTo>
                    <a:pt x="3378310" y="2900761"/>
                  </a:lnTo>
                  <a:lnTo>
                    <a:pt x="3378310" y="3043465"/>
                  </a:lnTo>
                  <a:close/>
                  <a:moveTo>
                    <a:pt x="3378310" y="2896850"/>
                  </a:moveTo>
                  <a:lnTo>
                    <a:pt x="3253023" y="2969161"/>
                  </a:lnTo>
                  <a:lnTo>
                    <a:pt x="3253023" y="2824502"/>
                  </a:lnTo>
                  <a:lnTo>
                    <a:pt x="3258092" y="2821569"/>
                  </a:lnTo>
                  <a:lnTo>
                    <a:pt x="3378310" y="2890984"/>
                  </a:lnTo>
                  <a:lnTo>
                    <a:pt x="3378310" y="2896886"/>
                  </a:lnTo>
                  <a:close/>
                  <a:moveTo>
                    <a:pt x="3378310" y="2887037"/>
                  </a:moveTo>
                  <a:lnTo>
                    <a:pt x="3261496" y="2819613"/>
                  </a:lnTo>
                  <a:lnTo>
                    <a:pt x="3378310" y="2752154"/>
                  </a:lnTo>
                  <a:lnTo>
                    <a:pt x="3378310" y="2887037"/>
                  </a:lnTo>
                  <a:close/>
                  <a:moveTo>
                    <a:pt x="3378310" y="2722788"/>
                  </a:moveTo>
                  <a:lnTo>
                    <a:pt x="3261496" y="2655328"/>
                  </a:lnTo>
                  <a:lnTo>
                    <a:pt x="3378310" y="2587868"/>
                  </a:lnTo>
                  <a:lnTo>
                    <a:pt x="3378310" y="2722751"/>
                  </a:lnTo>
                  <a:close/>
                  <a:moveTo>
                    <a:pt x="3378310" y="2583994"/>
                  </a:moveTo>
                  <a:lnTo>
                    <a:pt x="3258092" y="2653409"/>
                  </a:lnTo>
                  <a:lnTo>
                    <a:pt x="3253023" y="2650476"/>
                  </a:lnTo>
                  <a:lnTo>
                    <a:pt x="3253023" y="2505744"/>
                  </a:lnTo>
                  <a:lnTo>
                    <a:pt x="3378310" y="2578092"/>
                  </a:lnTo>
                  <a:lnTo>
                    <a:pt x="3378310" y="2583994"/>
                  </a:lnTo>
                  <a:close/>
                  <a:moveTo>
                    <a:pt x="3378310" y="2574181"/>
                  </a:moveTo>
                  <a:lnTo>
                    <a:pt x="3254725" y="2502811"/>
                  </a:lnTo>
                  <a:lnTo>
                    <a:pt x="3378310" y="2431440"/>
                  </a:lnTo>
                  <a:lnTo>
                    <a:pt x="3378310" y="2574145"/>
                  </a:lnTo>
                  <a:close/>
                  <a:moveTo>
                    <a:pt x="3378310" y="2427566"/>
                  </a:moveTo>
                  <a:lnTo>
                    <a:pt x="3253023" y="2499878"/>
                  </a:lnTo>
                  <a:lnTo>
                    <a:pt x="3253023" y="2349316"/>
                  </a:lnTo>
                  <a:lnTo>
                    <a:pt x="3378310" y="2421664"/>
                  </a:lnTo>
                  <a:lnTo>
                    <a:pt x="3378310" y="2427566"/>
                  </a:lnTo>
                  <a:close/>
                  <a:moveTo>
                    <a:pt x="3378310" y="2417753"/>
                  </a:moveTo>
                  <a:lnTo>
                    <a:pt x="3254725" y="2346383"/>
                  </a:lnTo>
                  <a:lnTo>
                    <a:pt x="3378310" y="2275013"/>
                  </a:lnTo>
                  <a:lnTo>
                    <a:pt x="3378310" y="2417717"/>
                  </a:lnTo>
                  <a:close/>
                  <a:moveTo>
                    <a:pt x="3378310" y="2271138"/>
                  </a:moveTo>
                  <a:lnTo>
                    <a:pt x="3253023" y="2343450"/>
                  </a:lnTo>
                  <a:lnTo>
                    <a:pt x="3253023" y="2192888"/>
                  </a:lnTo>
                  <a:lnTo>
                    <a:pt x="3378310" y="2265236"/>
                  </a:lnTo>
                  <a:lnTo>
                    <a:pt x="3378310" y="2271138"/>
                  </a:lnTo>
                  <a:close/>
                  <a:moveTo>
                    <a:pt x="3378310" y="2261325"/>
                  </a:moveTo>
                  <a:lnTo>
                    <a:pt x="3254725" y="2189955"/>
                  </a:lnTo>
                  <a:lnTo>
                    <a:pt x="3378310" y="2118585"/>
                  </a:lnTo>
                  <a:lnTo>
                    <a:pt x="3378310" y="2261289"/>
                  </a:lnTo>
                  <a:close/>
                  <a:moveTo>
                    <a:pt x="3378310" y="2114710"/>
                  </a:moveTo>
                  <a:lnTo>
                    <a:pt x="3253023" y="2187022"/>
                  </a:lnTo>
                  <a:lnTo>
                    <a:pt x="3253023" y="2042326"/>
                  </a:lnTo>
                  <a:lnTo>
                    <a:pt x="3258092" y="2039393"/>
                  </a:lnTo>
                  <a:lnTo>
                    <a:pt x="3378310" y="2108808"/>
                  </a:lnTo>
                  <a:lnTo>
                    <a:pt x="3378310" y="2114710"/>
                  </a:lnTo>
                  <a:close/>
                  <a:moveTo>
                    <a:pt x="3378310" y="2104897"/>
                  </a:moveTo>
                  <a:lnTo>
                    <a:pt x="3261496" y="2037474"/>
                  </a:lnTo>
                  <a:lnTo>
                    <a:pt x="3378310" y="1970050"/>
                  </a:lnTo>
                  <a:lnTo>
                    <a:pt x="3378310" y="2104933"/>
                  </a:lnTo>
                  <a:close/>
                  <a:moveTo>
                    <a:pt x="3378310" y="1940684"/>
                  </a:moveTo>
                  <a:lnTo>
                    <a:pt x="3261496" y="1873225"/>
                  </a:lnTo>
                  <a:lnTo>
                    <a:pt x="3378310" y="1805765"/>
                  </a:lnTo>
                  <a:lnTo>
                    <a:pt x="3378310" y="1940648"/>
                  </a:lnTo>
                  <a:close/>
                  <a:moveTo>
                    <a:pt x="3378310" y="1801854"/>
                  </a:moveTo>
                  <a:lnTo>
                    <a:pt x="3258092" y="1871269"/>
                  </a:lnTo>
                  <a:lnTo>
                    <a:pt x="3253023" y="1868336"/>
                  </a:lnTo>
                  <a:lnTo>
                    <a:pt x="3253023" y="1723640"/>
                  </a:lnTo>
                  <a:lnTo>
                    <a:pt x="3378310" y="1795952"/>
                  </a:lnTo>
                  <a:lnTo>
                    <a:pt x="3378310" y="1801854"/>
                  </a:lnTo>
                  <a:close/>
                  <a:moveTo>
                    <a:pt x="3378310" y="1792041"/>
                  </a:moveTo>
                  <a:lnTo>
                    <a:pt x="3254725" y="1720671"/>
                  </a:lnTo>
                  <a:lnTo>
                    <a:pt x="3378310" y="1649301"/>
                  </a:lnTo>
                  <a:lnTo>
                    <a:pt x="3378310" y="1792005"/>
                  </a:lnTo>
                  <a:close/>
                  <a:moveTo>
                    <a:pt x="3378310" y="1645426"/>
                  </a:moveTo>
                  <a:lnTo>
                    <a:pt x="3253023" y="1717774"/>
                  </a:lnTo>
                  <a:lnTo>
                    <a:pt x="3253023" y="1567212"/>
                  </a:lnTo>
                  <a:lnTo>
                    <a:pt x="3378310" y="1639560"/>
                  </a:lnTo>
                  <a:lnTo>
                    <a:pt x="3378310" y="1645463"/>
                  </a:lnTo>
                  <a:close/>
                  <a:moveTo>
                    <a:pt x="3378310" y="1635613"/>
                  </a:moveTo>
                  <a:lnTo>
                    <a:pt x="3254725" y="1564279"/>
                  </a:lnTo>
                  <a:lnTo>
                    <a:pt x="3378310" y="1492909"/>
                  </a:lnTo>
                  <a:lnTo>
                    <a:pt x="3378310" y="1635613"/>
                  </a:lnTo>
                  <a:close/>
                  <a:moveTo>
                    <a:pt x="3378310" y="1488998"/>
                  </a:moveTo>
                  <a:lnTo>
                    <a:pt x="3253023" y="1561310"/>
                  </a:lnTo>
                  <a:lnTo>
                    <a:pt x="3253023" y="1410748"/>
                  </a:lnTo>
                  <a:lnTo>
                    <a:pt x="3378310" y="1483096"/>
                  </a:lnTo>
                  <a:lnTo>
                    <a:pt x="3378310" y="1488998"/>
                  </a:lnTo>
                  <a:close/>
                  <a:moveTo>
                    <a:pt x="3378310" y="1479185"/>
                  </a:moveTo>
                  <a:lnTo>
                    <a:pt x="3254725" y="1407851"/>
                  </a:lnTo>
                  <a:lnTo>
                    <a:pt x="3378310" y="1336481"/>
                  </a:lnTo>
                  <a:lnTo>
                    <a:pt x="3378310" y="1479185"/>
                  </a:lnTo>
                  <a:close/>
                  <a:moveTo>
                    <a:pt x="3378310" y="1332570"/>
                  </a:moveTo>
                  <a:lnTo>
                    <a:pt x="3253023" y="1404882"/>
                  </a:lnTo>
                  <a:lnTo>
                    <a:pt x="3253023" y="1260186"/>
                  </a:lnTo>
                  <a:lnTo>
                    <a:pt x="3258092" y="1257253"/>
                  </a:lnTo>
                  <a:lnTo>
                    <a:pt x="3378310" y="1326668"/>
                  </a:lnTo>
                  <a:lnTo>
                    <a:pt x="3378310" y="1332570"/>
                  </a:lnTo>
                  <a:close/>
                  <a:moveTo>
                    <a:pt x="3378310" y="1322794"/>
                  </a:moveTo>
                  <a:lnTo>
                    <a:pt x="3261496" y="1255334"/>
                  </a:lnTo>
                  <a:lnTo>
                    <a:pt x="3378310" y="1187875"/>
                  </a:lnTo>
                  <a:lnTo>
                    <a:pt x="3378310" y="1322757"/>
                  </a:lnTo>
                  <a:close/>
                  <a:moveTo>
                    <a:pt x="3378310" y="1158544"/>
                  </a:moveTo>
                  <a:lnTo>
                    <a:pt x="3261496" y="1091085"/>
                  </a:lnTo>
                  <a:lnTo>
                    <a:pt x="3378310" y="1023625"/>
                  </a:lnTo>
                  <a:lnTo>
                    <a:pt x="3378310" y="1158508"/>
                  </a:lnTo>
                  <a:close/>
                  <a:moveTo>
                    <a:pt x="3378310" y="1019715"/>
                  </a:moveTo>
                  <a:lnTo>
                    <a:pt x="3258092" y="1089129"/>
                  </a:lnTo>
                  <a:lnTo>
                    <a:pt x="3253023" y="1086196"/>
                  </a:lnTo>
                  <a:lnTo>
                    <a:pt x="3253023" y="941501"/>
                  </a:lnTo>
                  <a:lnTo>
                    <a:pt x="3378310" y="1013812"/>
                  </a:lnTo>
                  <a:lnTo>
                    <a:pt x="3378310" y="1019715"/>
                  </a:lnTo>
                  <a:close/>
                  <a:moveTo>
                    <a:pt x="3378310" y="1009902"/>
                  </a:moveTo>
                  <a:lnTo>
                    <a:pt x="3254725" y="938568"/>
                  </a:lnTo>
                  <a:lnTo>
                    <a:pt x="3378310" y="867197"/>
                  </a:lnTo>
                  <a:lnTo>
                    <a:pt x="3378310" y="1009902"/>
                  </a:lnTo>
                  <a:close/>
                  <a:moveTo>
                    <a:pt x="3378310" y="863287"/>
                  </a:moveTo>
                  <a:lnTo>
                    <a:pt x="3253023" y="935598"/>
                  </a:lnTo>
                  <a:lnTo>
                    <a:pt x="3253023" y="785036"/>
                  </a:lnTo>
                  <a:lnTo>
                    <a:pt x="3378310" y="857384"/>
                  </a:lnTo>
                  <a:lnTo>
                    <a:pt x="3378310" y="863287"/>
                  </a:lnTo>
                  <a:close/>
                  <a:moveTo>
                    <a:pt x="3378310" y="853474"/>
                  </a:moveTo>
                  <a:lnTo>
                    <a:pt x="3254725" y="782140"/>
                  </a:lnTo>
                  <a:lnTo>
                    <a:pt x="3378310" y="710769"/>
                  </a:lnTo>
                  <a:lnTo>
                    <a:pt x="3378310" y="853474"/>
                  </a:lnTo>
                  <a:close/>
                  <a:moveTo>
                    <a:pt x="3378310" y="706859"/>
                  </a:moveTo>
                  <a:lnTo>
                    <a:pt x="3253023" y="779170"/>
                  </a:lnTo>
                  <a:lnTo>
                    <a:pt x="3253023" y="628609"/>
                  </a:lnTo>
                  <a:lnTo>
                    <a:pt x="3378310" y="700956"/>
                  </a:lnTo>
                  <a:lnTo>
                    <a:pt x="3378310" y="706859"/>
                  </a:lnTo>
                  <a:close/>
                  <a:moveTo>
                    <a:pt x="3378310" y="697082"/>
                  </a:moveTo>
                  <a:lnTo>
                    <a:pt x="3254725" y="625712"/>
                  </a:lnTo>
                  <a:lnTo>
                    <a:pt x="3378310" y="554341"/>
                  </a:lnTo>
                  <a:lnTo>
                    <a:pt x="3378310" y="697046"/>
                  </a:lnTo>
                  <a:close/>
                  <a:moveTo>
                    <a:pt x="3378310" y="550431"/>
                  </a:moveTo>
                  <a:lnTo>
                    <a:pt x="3253023" y="622779"/>
                  </a:lnTo>
                  <a:lnTo>
                    <a:pt x="3253023" y="478083"/>
                  </a:lnTo>
                  <a:lnTo>
                    <a:pt x="3258092" y="475150"/>
                  </a:lnTo>
                  <a:lnTo>
                    <a:pt x="3378310" y="544529"/>
                  </a:lnTo>
                  <a:lnTo>
                    <a:pt x="3378310" y="550431"/>
                  </a:lnTo>
                  <a:close/>
                  <a:moveTo>
                    <a:pt x="3378310" y="540654"/>
                  </a:moveTo>
                  <a:lnTo>
                    <a:pt x="3261496" y="473194"/>
                  </a:lnTo>
                  <a:lnTo>
                    <a:pt x="3378310" y="405771"/>
                  </a:lnTo>
                  <a:lnTo>
                    <a:pt x="3378310" y="540654"/>
                  </a:lnTo>
                  <a:close/>
                  <a:moveTo>
                    <a:pt x="3378310" y="376369"/>
                  </a:moveTo>
                  <a:lnTo>
                    <a:pt x="3261496" y="308945"/>
                  </a:lnTo>
                  <a:lnTo>
                    <a:pt x="3378310" y="241522"/>
                  </a:lnTo>
                  <a:lnTo>
                    <a:pt x="3378310" y="376405"/>
                  </a:lnTo>
                  <a:close/>
                  <a:moveTo>
                    <a:pt x="3378310" y="237575"/>
                  </a:moveTo>
                  <a:lnTo>
                    <a:pt x="3258092" y="306954"/>
                  </a:lnTo>
                  <a:lnTo>
                    <a:pt x="3253023" y="304021"/>
                  </a:lnTo>
                  <a:lnTo>
                    <a:pt x="3253023" y="159325"/>
                  </a:lnTo>
                  <a:lnTo>
                    <a:pt x="3378310" y="231673"/>
                  </a:lnTo>
                  <a:lnTo>
                    <a:pt x="3378310" y="237575"/>
                  </a:lnTo>
                  <a:close/>
                  <a:moveTo>
                    <a:pt x="3378310" y="227762"/>
                  </a:moveTo>
                  <a:lnTo>
                    <a:pt x="3254725" y="156428"/>
                  </a:lnTo>
                  <a:lnTo>
                    <a:pt x="3378310" y="85058"/>
                  </a:lnTo>
                  <a:lnTo>
                    <a:pt x="3378310" y="227762"/>
                  </a:lnTo>
                  <a:close/>
                  <a:moveTo>
                    <a:pt x="3378310" y="81147"/>
                  </a:moveTo>
                  <a:lnTo>
                    <a:pt x="3253023" y="153459"/>
                  </a:lnTo>
                  <a:lnTo>
                    <a:pt x="3253023" y="2933"/>
                  </a:lnTo>
                  <a:lnTo>
                    <a:pt x="3378310" y="75281"/>
                  </a:lnTo>
                  <a:lnTo>
                    <a:pt x="3378310" y="81183"/>
                  </a:lnTo>
                  <a:close/>
                  <a:moveTo>
                    <a:pt x="4604354" y="2933"/>
                  </a:moveTo>
                  <a:lnTo>
                    <a:pt x="4604354" y="153495"/>
                  </a:lnTo>
                  <a:lnTo>
                    <a:pt x="4473961" y="78214"/>
                  </a:lnTo>
                  <a:lnTo>
                    <a:pt x="4604354" y="2933"/>
                  </a:lnTo>
                  <a:close/>
                  <a:moveTo>
                    <a:pt x="4333393" y="3444348"/>
                  </a:moveTo>
                  <a:lnTo>
                    <a:pt x="4333393" y="3594873"/>
                  </a:lnTo>
                  <a:lnTo>
                    <a:pt x="4203036" y="3519592"/>
                  </a:lnTo>
                  <a:lnTo>
                    <a:pt x="4333393" y="3444348"/>
                  </a:lnTo>
                  <a:close/>
                  <a:moveTo>
                    <a:pt x="4201334" y="3516695"/>
                  </a:moveTo>
                  <a:lnTo>
                    <a:pt x="4201334" y="3366134"/>
                  </a:lnTo>
                  <a:lnTo>
                    <a:pt x="4331727" y="3441415"/>
                  </a:lnTo>
                  <a:lnTo>
                    <a:pt x="4201334" y="3516695"/>
                  </a:lnTo>
                  <a:close/>
                  <a:moveTo>
                    <a:pt x="4203036" y="3363200"/>
                  </a:moveTo>
                  <a:lnTo>
                    <a:pt x="4328323" y="3290853"/>
                  </a:lnTo>
                  <a:lnTo>
                    <a:pt x="4333393" y="3293786"/>
                  </a:lnTo>
                  <a:lnTo>
                    <a:pt x="4333393" y="3438482"/>
                  </a:lnTo>
                  <a:lnTo>
                    <a:pt x="4203036" y="3363200"/>
                  </a:lnTo>
                  <a:close/>
                  <a:moveTo>
                    <a:pt x="4468892" y="538699"/>
                  </a:moveTo>
                  <a:lnTo>
                    <a:pt x="4463822" y="541632"/>
                  </a:lnTo>
                  <a:lnTo>
                    <a:pt x="4338535" y="469284"/>
                  </a:lnTo>
                  <a:lnTo>
                    <a:pt x="4468928" y="394003"/>
                  </a:lnTo>
                  <a:lnTo>
                    <a:pt x="4468928" y="538699"/>
                  </a:lnTo>
                  <a:close/>
                  <a:moveTo>
                    <a:pt x="4472259" y="706859"/>
                  </a:moveTo>
                  <a:lnTo>
                    <a:pt x="4602652" y="782140"/>
                  </a:lnTo>
                  <a:lnTo>
                    <a:pt x="4472259" y="857421"/>
                  </a:lnTo>
                  <a:lnTo>
                    <a:pt x="4472259" y="706859"/>
                  </a:lnTo>
                  <a:close/>
                  <a:moveTo>
                    <a:pt x="4472259" y="1488998"/>
                  </a:moveTo>
                  <a:lnTo>
                    <a:pt x="4602652" y="1564279"/>
                  </a:lnTo>
                  <a:lnTo>
                    <a:pt x="4472259" y="1639560"/>
                  </a:lnTo>
                  <a:lnTo>
                    <a:pt x="4472259" y="1488998"/>
                  </a:lnTo>
                  <a:close/>
                  <a:moveTo>
                    <a:pt x="4472259" y="2271138"/>
                  </a:moveTo>
                  <a:lnTo>
                    <a:pt x="4602652" y="2346419"/>
                  </a:lnTo>
                  <a:lnTo>
                    <a:pt x="4472259" y="2421700"/>
                  </a:lnTo>
                  <a:lnTo>
                    <a:pt x="4472259" y="2271138"/>
                  </a:lnTo>
                  <a:close/>
                  <a:moveTo>
                    <a:pt x="4472259" y="3053278"/>
                  </a:moveTo>
                  <a:lnTo>
                    <a:pt x="4602652" y="3128559"/>
                  </a:lnTo>
                  <a:lnTo>
                    <a:pt x="4472259" y="3203840"/>
                  </a:lnTo>
                  <a:lnTo>
                    <a:pt x="4472259" y="3053278"/>
                  </a:lnTo>
                  <a:close/>
                  <a:moveTo>
                    <a:pt x="4333393" y="2812734"/>
                  </a:moveTo>
                  <a:lnTo>
                    <a:pt x="4203036" y="2737453"/>
                  </a:lnTo>
                  <a:lnTo>
                    <a:pt x="4333393" y="2662172"/>
                  </a:lnTo>
                  <a:lnTo>
                    <a:pt x="4333393" y="2812734"/>
                  </a:lnTo>
                  <a:close/>
                  <a:moveTo>
                    <a:pt x="4333393" y="2030594"/>
                  </a:moveTo>
                  <a:lnTo>
                    <a:pt x="4203036" y="1955313"/>
                  </a:lnTo>
                  <a:lnTo>
                    <a:pt x="4333393" y="1880032"/>
                  </a:lnTo>
                  <a:lnTo>
                    <a:pt x="4333393" y="2030594"/>
                  </a:lnTo>
                  <a:close/>
                  <a:moveTo>
                    <a:pt x="4333393" y="1248490"/>
                  </a:moveTo>
                  <a:lnTo>
                    <a:pt x="4203036" y="1173210"/>
                  </a:lnTo>
                  <a:lnTo>
                    <a:pt x="4333393" y="1097929"/>
                  </a:lnTo>
                  <a:lnTo>
                    <a:pt x="4333393" y="1248490"/>
                  </a:lnTo>
                  <a:close/>
                  <a:moveTo>
                    <a:pt x="4336797" y="779207"/>
                  </a:moveTo>
                  <a:lnTo>
                    <a:pt x="4336797" y="634511"/>
                  </a:lnTo>
                  <a:lnTo>
                    <a:pt x="4341866" y="631578"/>
                  </a:lnTo>
                  <a:lnTo>
                    <a:pt x="4467190" y="703926"/>
                  </a:lnTo>
                  <a:lnTo>
                    <a:pt x="4336797" y="779207"/>
                  </a:lnTo>
                  <a:close/>
                  <a:moveTo>
                    <a:pt x="4468892" y="706859"/>
                  </a:moveTo>
                  <a:lnTo>
                    <a:pt x="4468892" y="857384"/>
                  </a:lnTo>
                  <a:lnTo>
                    <a:pt x="4338498" y="782103"/>
                  </a:lnTo>
                  <a:lnTo>
                    <a:pt x="4468892" y="706823"/>
                  </a:lnTo>
                  <a:close/>
                  <a:moveTo>
                    <a:pt x="4336797" y="785073"/>
                  </a:moveTo>
                  <a:lnTo>
                    <a:pt x="4467190" y="860354"/>
                  </a:lnTo>
                  <a:lnTo>
                    <a:pt x="4341866" y="932701"/>
                  </a:lnTo>
                  <a:lnTo>
                    <a:pt x="4336797" y="929768"/>
                  </a:lnTo>
                  <a:lnTo>
                    <a:pt x="4336797" y="785073"/>
                  </a:lnTo>
                  <a:close/>
                  <a:moveTo>
                    <a:pt x="4460418" y="1020692"/>
                  </a:moveTo>
                  <a:lnTo>
                    <a:pt x="4336797" y="1092063"/>
                  </a:lnTo>
                  <a:lnTo>
                    <a:pt x="4336797" y="949322"/>
                  </a:lnTo>
                  <a:lnTo>
                    <a:pt x="4460418" y="1020692"/>
                  </a:lnTo>
                  <a:close/>
                  <a:moveTo>
                    <a:pt x="4467190" y="1173210"/>
                  </a:moveTo>
                  <a:lnTo>
                    <a:pt x="4336797" y="1248490"/>
                  </a:lnTo>
                  <a:lnTo>
                    <a:pt x="4336797" y="1097965"/>
                  </a:lnTo>
                  <a:lnTo>
                    <a:pt x="4467190" y="1173246"/>
                  </a:lnTo>
                  <a:close/>
                  <a:moveTo>
                    <a:pt x="4336797" y="1254357"/>
                  </a:moveTo>
                  <a:lnTo>
                    <a:pt x="4460418" y="1325727"/>
                  </a:lnTo>
                  <a:lnTo>
                    <a:pt x="4336797" y="1397097"/>
                  </a:lnTo>
                  <a:lnTo>
                    <a:pt x="4336797" y="1254357"/>
                  </a:lnTo>
                  <a:close/>
                  <a:moveTo>
                    <a:pt x="4341902" y="1413717"/>
                  </a:moveTo>
                  <a:lnTo>
                    <a:pt x="4467190" y="1486065"/>
                  </a:lnTo>
                  <a:lnTo>
                    <a:pt x="4336797" y="1561346"/>
                  </a:lnTo>
                  <a:lnTo>
                    <a:pt x="4336797" y="1416651"/>
                  </a:lnTo>
                  <a:lnTo>
                    <a:pt x="4341902" y="1413717"/>
                  </a:lnTo>
                  <a:close/>
                  <a:moveTo>
                    <a:pt x="4468892" y="1488998"/>
                  </a:moveTo>
                  <a:lnTo>
                    <a:pt x="4468892" y="1639524"/>
                  </a:lnTo>
                  <a:lnTo>
                    <a:pt x="4338498" y="1564243"/>
                  </a:lnTo>
                  <a:lnTo>
                    <a:pt x="4468892" y="1488962"/>
                  </a:lnTo>
                  <a:close/>
                  <a:moveTo>
                    <a:pt x="4336797" y="1567212"/>
                  </a:moveTo>
                  <a:lnTo>
                    <a:pt x="4467190" y="1642493"/>
                  </a:lnTo>
                  <a:lnTo>
                    <a:pt x="4341866" y="1714841"/>
                  </a:lnTo>
                  <a:lnTo>
                    <a:pt x="4336797" y="1711908"/>
                  </a:lnTo>
                  <a:lnTo>
                    <a:pt x="4336797" y="1567212"/>
                  </a:lnTo>
                  <a:close/>
                  <a:moveTo>
                    <a:pt x="4460418" y="1802832"/>
                  </a:moveTo>
                  <a:lnTo>
                    <a:pt x="4336833" y="1874202"/>
                  </a:lnTo>
                  <a:lnTo>
                    <a:pt x="4336833" y="1731462"/>
                  </a:lnTo>
                  <a:lnTo>
                    <a:pt x="4460418" y="1802832"/>
                  </a:lnTo>
                  <a:close/>
                  <a:moveTo>
                    <a:pt x="4467190" y="1955349"/>
                  </a:moveTo>
                  <a:lnTo>
                    <a:pt x="4336797" y="2030630"/>
                  </a:lnTo>
                  <a:lnTo>
                    <a:pt x="4336797" y="1880068"/>
                  </a:lnTo>
                  <a:lnTo>
                    <a:pt x="4467190" y="1955349"/>
                  </a:lnTo>
                  <a:close/>
                  <a:moveTo>
                    <a:pt x="4336797" y="2036496"/>
                  </a:moveTo>
                  <a:lnTo>
                    <a:pt x="4460418" y="2107866"/>
                  </a:lnTo>
                  <a:lnTo>
                    <a:pt x="4336797" y="2179237"/>
                  </a:lnTo>
                  <a:lnTo>
                    <a:pt x="4336797" y="2036496"/>
                  </a:lnTo>
                  <a:close/>
                  <a:moveTo>
                    <a:pt x="4341866" y="2195857"/>
                  </a:moveTo>
                  <a:lnTo>
                    <a:pt x="4467190" y="2268205"/>
                  </a:lnTo>
                  <a:lnTo>
                    <a:pt x="4336797" y="2343486"/>
                  </a:lnTo>
                  <a:lnTo>
                    <a:pt x="4336797" y="2198790"/>
                  </a:lnTo>
                  <a:lnTo>
                    <a:pt x="4341866" y="2195857"/>
                  </a:lnTo>
                  <a:close/>
                  <a:moveTo>
                    <a:pt x="4468892" y="2271138"/>
                  </a:moveTo>
                  <a:lnTo>
                    <a:pt x="4468892" y="2421664"/>
                  </a:lnTo>
                  <a:lnTo>
                    <a:pt x="4338498" y="2346383"/>
                  </a:lnTo>
                  <a:lnTo>
                    <a:pt x="4468892" y="2271138"/>
                  </a:lnTo>
                  <a:close/>
                  <a:moveTo>
                    <a:pt x="4336797" y="2349352"/>
                  </a:moveTo>
                  <a:lnTo>
                    <a:pt x="4467190" y="2424633"/>
                  </a:lnTo>
                  <a:lnTo>
                    <a:pt x="4341866" y="2496981"/>
                  </a:lnTo>
                  <a:lnTo>
                    <a:pt x="4336797" y="2494048"/>
                  </a:lnTo>
                  <a:lnTo>
                    <a:pt x="4336797" y="2349352"/>
                  </a:lnTo>
                  <a:close/>
                  <a:moveTo>
                    <a:pt x="4460418" y="2584972"/>
                  </a:moveTo>
                  <a:lnTo>
                    <a:pt x="4336797" y="2656342"/>
                  </a:lnTo>
                  <a:lnTo>
                    <a:pt x="4336797" y="2513601"/>
                  </a:lnTo>
                  <a:lnTo>
                    <a:pt x="4460418" y="2584972"/>
                  </a:lnTo>
                  <a:close/>
                  <a:moveTo>
                    <a:pt x="4467190" y="2737489"/>
                  </a:moveTo>
                  <a:lnTo>
                    <a:pt x="4336797" y="2812770"/>
                  </a:lnTo>
                  <a:lnTo>
                    <a:pt x="4336797" y="2662244"/>
                  </a:lnTo>
                  <a:lnTo>
                    <a:pt x="4467190" y="2737489"/>
                  </a:lnTo>
                  <a:close/>
                  <a:moveTo>
                    <a:pt x="4336797" y="2818636"/>
                  </a:moveTo>
                  <a:lnTo>
                    <a:pt x="4460418" y="2890006"/>
                  </a:lnTo>
                  <a:lnTo>
                    <a:pt x="4336797" y="2961376"/>
                  </a:lnTo>
                  <a:lnTo>
                    <a:pt x="4336797" y="2818636"/>
                  </a:lnTo>
                  <a:close/>
                  <a:moveTo>
                    <a:pt x="4341902" y="2977997"/>
                  </a:moveTo>
                  <a:lnTo>
                    <a:pt x="4467190" y="3050309"/>
                  </a:lnTo>
                  <a:lnTo>
                    <a:pt x="4336797" y="3125589"/>
                  </a:lnTo>
                  <a:lnTo>
                    <a:pt x="4336797" y="2980930"/>
                  </a:lnTo>
                  <a:lnTo>
                    <a:pt x="4341902" y="2977997"/>
                  </a:lnTo>
                  <a:close/>
                  <a:moveTo>
                    <a:pt x="4468892" y="3053278"/>
                  </a:moveTo>
                  <a:lnTo>
                    <a:pt x="4468892" y="3203840"/>
                  </a:lnTo>
                  <a:lnTo>
                    <a:pt x="4338498" y="3128559"/>
                  </a:lnTo>
                  <a:lnTo>
                    <a:pt x="4468892" y="3053278"/>
                  </a:lnTo>
                  <a:close/>
                  <a:moveTo>
                    <a:pt x="4336797" y="3131492"/>
                  </a:moveTo>
                  <a:lnTo>
                    <a:pt x="4467190" y="3206773"/>
                  </a:lnTo>
                  <a:lnTo>
                    <a:pt x="4341866" y="3279121"/>
                  </a:lnTo>
                  <a:lnTo>
                    <a:pt x="4336797" y="3276188"/>
                  </a:lnTo>
                  <a:lnTo>
                    <a:pt x="4336797" y="3131492"/>
                  </a:lnTo>
                  <a:close/>
                  <a:moveTo>
                    <a:pt x="4468892" y="3209706"/>
                  </a:moveTo>
                  <a:lnTo>
                    <a:pt x="4468892" y="3352446"/>
                  </a:lnTo>
                  <a:lnTo>
                    <a:pt x="4345270" y="3281076"/>
                  </a:lnTo>
                  <a:lnTo>
                    <a:pt x="4468892" y="3209706"/>
                  </a:lnTo>
                  <a:close/>
                  <a:moveTo>
                    <a:pt x="4468892" y="3047412"/>
                  </a:moveTo>
                  <a:lnTo>
                    <a:pt x="4345306" y="2976041"/>
                  </a:lnTo>
                  <a:lnTo>
                    <a:pt x="4468892" y="2904707"/>
                  </a:lnTo>
                  <a:lnTo>
                    <a:pt x="4468892" y="3047412"/>
                  </a:lnTo>
                  <a:close/>
                  <a:moveTo>
                    <a:pt x="4463822" y="2888051"/>
                  </a:moveTo>
                  <a:lnTo>
                    <a:pt x="4338498" y="2815703"/>
                  </a:lnTo>
                  <a:lnTo>
                    <a:pt x="4468892" y="2740422"/>
                  </a:lnTo>
                  <a:lnTo>
                    <a:pt x="4468892" y="2885118"/>
                  </a:lnTo>
                  <a:lnTo>
                    <a:pt x="4463858" y="2888051"/>
                  </a:lnTo>
                  <a:close/>
                  <a:moveTo>
                    <a:pt x="4468892" y="2734556"/>
                  </a:moveTo>
                  <a:lnTo>
                    <a:pt x="4338498" y="2659275"/>
                  </a:lnTo>
                  <a:lnTo>
                    <a:pt x="4463822" y="2586927"/>
                  </a:lnTo>
                  <a:lnTo>
                    <a:pt x="4468892" y="2589860"/>
                  </a:lnTo>
                  <a:lnTo>
                    <a:pt x="4468892" y="2734556"/>
                  </a:lnTo>
                  <a:close/>
                  <a:moveTo>
                    <a:pt x="4345270" y="2498936"/>
                  </a:moveTo>
                  <a:lnTo>
                    <a:pt x="4468855" y="2427566"/>
                  </a:lnTo>
                  <a:lnTo>
                    <a:pt x="4468855" y="2570270"/>
                  </a:lnTo>
                  <a:lnTo>
                    <a:pt x="4345270" y="2498936"/>
                  </a:lnTo>
                  <a:close/>
                  <a:moveTo>
                    <a:pt x="4468892" y="2265272"/>
                  </a:moveTo>
                  <a:lnTo>
                    <a:pt x="4345306" y="2193902"/>
                  </a:lnTo>
                  <a:lnTo>
                    <a:pt x="4468892" y="2122531"/>
                  </a:lnTo>
                  <a:lnTo>
                    <a:pt x="4468892" y="2265272"/>
                  </a:lnTo>
                  <a:close/>
                  <a:moveTo>
                    <a:pt x="4463822" y="2105911"/>
                  </a:moveTo>
                  <a:lnTo>
                    <a:pt x="4338498" y="2033563"/>
                  </a:lnTo>
                  <a:lnTo>
                    <a:pt x="4468892" y="1958282"/>
                  </a:lnTo>
                  <a:lnTo>
                    <a:pt x="4468892" y="2102978"/>
                  </a:lnTo>
                  <a:lnTo>
                    <a:pt x="4463822" y="2105911"/>
                  </a:lnTo>
                  <a:close/>
                  <a:moveTo>
                    <a:pt x="4468892" y="1952380"/>
                  </a:moveTo>
                  <a:lnTo>
                    <a:pt x="4338498" y="1877099"/>
                  </a:lnTo>
                  <a:lnTo>
                    <a:pt x="4463786" y="1804751"/>
                  </a:lnTo>
                  <a:lnTo>
                    <a:pt x="4468855" y="1807684"/>
                  </a:lnTo>
                  <a:lnTo>
                    <a:pt x="4468855" y="1952380"/>
                  </a:lnTo>
                  <a:close/>
                  <a:moveTo>
                    <a:pt x="4345270" y="1716797"/>
                  </a:moveTo>
                  <a:lnTo>
                    <a:pt x="4468855" y="1645426"/>
                  </a:lnTo>
                  <a:lnTo>
                    <a:pt x="4468855" y="1788167"/>
                  </a:lnTo>
                  <a:lnTo>
                    <a:pt x="4345270" y="1716797"/>
                  </a:lnTo>
                  <a:close/>
                  <a:moveTo>
                    <a:pt x="4468892" y="1483132"/>
                  </a:moveTo>
                  <a:lnTo>
                    <a:pt x="4345306" y="1411762"/>
                  </a:lnTo>
                  <a:lnTo>
                    <a:pt x="4468892" y="1340392"/>
                  </a:lnTo>
                  <a:lnTo>
                    <a:pt x="4468892" y="1483096"/>
                  </a:lnTo>
                  <a:close/>
                  <a:moveTo>
                    <a:pt x="4463822" y="1323771"/>
                  </a:moveTo>
                  <a:lnTo>
                    <a:pt x="4338498" y="1251423"/>
                  </a:lnTo>
                  <a:lnTo>
                    <a:pt x="4468892" y="1176143"/>
                  </a:lnTo>
                  <a:lnTo>
                    <a:pt x="4468892" y="1320838"/>
                  </a:lnTo>
                  <a:lnTo>
                    <a:pt x="4463822" y="1323771"/>
                  </a:lnTo>
                  <a:close/>
                  <a:moveTo>
                    <a:pt x="4468892" y="1170240"/>
                  </a:moveTo>
                  <a:lnTo>
                    <a:pt x="4338498" y="1094959"/>
                  </a:lnTo>
                  <a:lnTo>
                    <a:pt x="4463822" y="1022611"/>
                  </a:lnTo>
                  <a:lnTo>
                    <a:pt x="4468892" y="1025544"/>
                  </a:lnTo>
                  <a:lnTo>
                    <a:pt x="4468892" y="1170240"/>
                  </a:lnTo>
                  <a:close/>
                  <a:moveTo>
                    <a:pt x="4345270" y="934657"/>
                  </a:moveTo>
                  <a:lnTo>
                    <a:pt x="4468855" y="863287"/>
                  </a:lnTo>
                  <a:lnTo>
                    <a:pt x="4468855" y="1006027"/>
                  </a:lnTo>
                  <a:lnTo>
                    <a:pt x="4345270" y="934657"/>
                  </a:lnTo>
                  <a:close/>
                  <a:moveTo>
                    <a:pt x="4468892" y="700993"/>
                  </a:moveTo>
                  <a:lnTo>
                    <a:pt x="4345306" y="629622"/>
                  </a:lnTo>
                  <a:lnTo>
                    <a:pt x="4468892" y="558252"/>
                  </a:lnTo>
                  <a:lnTo>
                    <a:pt x="4468892" y="700993"/>
                  </a:lnTo>
                  <a:close/>
                  <a:moveTo>
                    <a:pt x="4336797" y="466351"/>
                  </a:moveTo>
                  <a:lnTo>
                    <a:pt x="4336797" y="315789"/>
                  </a:lnTo>
                  <a:lnTo>
                    <a:pt x="4467190" y="391070"/>
                  </a:lnTo>
                  <a:lnTo>
                    <a:pt x="4336797" y="466351"/>
                  </a:lnTo>
                  <a:close/>
                  <a:moveTo>
                    <a:pt x="4460418" y="543587"/>
                  </a:moveTo>
                  <a:lnTo>
                    <a:pt x="4336833" y="614957"/>
                  </a:lnTo>
                  <a:lnTo>
                    <a:pt x="4336833" y="472253"/>
                  </a:lnTo>
                  <a:lnTo>
                    <a:pt x="4460418" y="543623"/>
                  </a:lnTo>
                  <a:close/>
                  <a:moveTo>
                    <a:pt x="4333393" y="466351"/>
                  </a:moveTo>
                  <a:lnTo>
                    <a:pt x="4203036" y="391070"/>
                  </a:lnTo>
                  <a:lnTo>
                    <a:pt x="4333393" y="315789"/>
                  </a:lnTo>
                  <a:lnTo>
                    <a:pt x="4333393" y="466351"/>
                  </a:lnTo>
                  <a:close/>
                  <a:moveTo>
                    <a:pt x="4331727" y="469284"/>
                  </a:moveTo>
                  <a:lnTo>
                    <a:pt x="4201334" y="544565"/>
                  </a:lnTo>
                  <a:lnTo>
                    <a:pt x="4201334" y="394003"/>
                  </a:lnTo>
                  <a:lnTo>
                    <a:pt x="4331727" y="469284"/>
                  </a:lnTo>
                  <a:close/>
                  <a:moveTo>
                    <a:pt x="4333393" y="472217"/>
                  </a:moveTo>
                  <a:lnTo>
                    <a:pt x="4333393" y="616913"/>
                  </a:lnTo>
                  <a:lnTo>
                    <a:pt x="4328323" y="619846"/>
                  </a:lnTo>
                  <a:lnTo>
                    <a:pt x="4203036" y="547498"/>
                  </a:lnTo>
                  <a:lnTo>
                    <a:pt x="4333393" y="472217"/>
                  </a:lnTo>
                  <a:close/>
                  <a:moveTo>
                    <a:pt x="4333393" y="636466"/>
                  </a:moveTo>
                  <a:lnTo>
                    <a:pt x="4333393" y="779207"/>
                  </a:lnTo>
                  <a:lnTo>
                    <a:pt x="4209771" y="707836"/>
                  </a:lnTo>
                  <a:lnTo>
                    <a:pt x="4333393" y="636466"/>
                  </a:lnTo>
                  <a:close/>
                  <a:moveTo>
                    <a:pt x="4333393" y="927813"/>
                  </a:moveTo>
                  <a:lnTo>
                    <a:pt x="4209807" y="856443"/>
                  </a:lnTo>
                  <a:lnTo>
                    <a:pt x="4333393" y="785073"/>
                  </a:lnTo>
                  <a:lnTo>
                    <a:pt x="4333393" y="927777"/>
                  </a:lnTo>
                  <a:close/>
                  <a:moveTo>
                    <a:pt x="4333393" y="947367"/>
                  </a:moveTo>
                  <a:lnTo>
                    <a:pt x="4333393" y="1092063"/>
                  </a:lnTo>
                  <a:lnTo>
                    <a:pt x="4203036" y="1016782"/>
                  </a:lnTo>
                  <a:lnTo>
                    <a:pt x="4328359" y="944434"/>
                  </a:lnTo>
                  <a:lnTo>
                    <a:pt x="4333429" y="947367"/>
                  </a:lnTo>
                  <a:close/>
                  <a:moveTo>
                    <a:pt x="4331727" y="1094996"/>
                  </a:moveTo>
                  <a:lnTo>
                    <a:pt x="4201370" y="1170276"/>
                  </a:lnTo>
                  <a:lnTo>
                    <a:pt x="4201370" y="1019715"/>
                  </a:lnTo>
                  <a:lnTo>
                    <a:pt x="4331727" y="1094996"/>
                  </a:lnTo>
                  <a:close/>
                  <a:moveTo>
                    <a:pt x="4331727" y="1251423"/>
                  </a:moveTo>
                  <a:lnTo>
                    <a:pt x="4201334" y="1326704"/>
                  </a:lnTo>
                  <a:lnTo>
                    <a:pt x="4201334" y="1176143"/>
                  </a:lnTo>
                  <a:lnTo>
                    <a:pt x="4331727" y="1251423"/>
                  </a:lnTo>
                  <a:close/>
                  <a:moveTo>
                    <a:pt x="4333393" y="1254357"/>
                  </a:moveTo>
                  <a:lnTo>
                    <a:pt x="4333393" y="1399052"/>
                  </a:lnTo>
                  <a:lnTo>
                    <a:pt x="4328323" y="1401985"/>
                  </a:lnTo>
                  <a:lnTo>
                    <a:pt x="4202999" y="1329637"/>
                  </a:lnTo>
                  <a:lnTo>
                    <a:pt x="4333356" y="1254357"/>
                  </a:lnTo>
                  <a:close/>
                  <a:moveTo>
                    <a:pt x="4333393" y="1418606"/>
                  </a:moveTo>
                  <a:lnTo>
                    <a:pt x="4333393" y="1561310"/>
                  </a:lnTo>
                  <a:lnTo>
                    <a:pt x="4209807" y="1489976"/>
                  </a:lnTo>
                  <a:lnTo>
                    <a:pt x="4333393" y="1418606"/>
                  </a:lnTo>
                  <a:close/>
                  <a:moveTo>
                    <a:pt x="4333393" y="1709953"/>
                  </a:moveTo>
                  <a:lnTo>
                    <a:pt x="4209771" y="1638583"/>
                  </a:lnTo>
                  <a:lnTo>
                    <a:pt x="4333393" y="1567212"/>
                  </a:lnTo>
                  <a:lnTo>
                    <a:pt x="4333393" y="1709953"/>
                  </a:lnTo>
                  <a:close/>
                  <a:moveTo>
                    <a:pt x="4333393" y="1729506"/>
                  </a:moveTo>
                  <a:lnTo>
                    <a:pt x="4333393" y="1874202"/>
                  </a:lnTo>
                  <a:lnTo>
                    <a:pt x="4203036" y="1798921"/>
                  </a:lnTo>
                  <a:lnTo>
                    <a:pt x="4328323" y="1726573"/>
                  </a:lnTo>
                  <a:lnTo>
                    <a:pt x="4333393" y="1729506"/>
                  </a:lnTo>
                  <a:close/>
                  <a:moveTo>
                    <a:pt x="4331727" y="1877135"/>
                  </a:moveTo>
                  <a:lnTo>
                    <a:pt x="4201334" y="1952416"/>
                  </a:lnTo>
                  <a:lnTo>
                    <a:pt x="4201334" y="1801854"/>
                  </a:lnTo>
                  <a:lnTo>
                    <a:pt x="4331727" y="1877135"/>
                  </a:lnTo>
                  <a:close/>
                  <a:moveTo>
                    <a:pt x="4331727" y="2033563"/>
                  </a:moveTo>
                  <a:lnTo>
                    <a:pt x="4201334" y="2108844"/>
                  </a:lnTo>
                  <a:lnTo>
                    <a:pt x="4201334" y="1958282"/>
                  </a:lnTo>
                  <a:lnTo>
                    <a:pt x="4331727" y="2033563"/>
                  </a:lnTo>
                  <a:close/>
                  <a:moveTo>
                    <a:pt x="4333393" y="2036496"/>
                  </a:moveTo>
                  <a:lnTo>
                    <a:pt x="4333393" y="2181192"/>
                  </a:lnTo>
                  <a:lnTo>
                    <a:pt x="4328323" y="2184125"/>
                  </a:lnTo>
                  <a:lnTo>
                    <a:pt x="4203036" y="2111777"/>
                  </a:lnTo>
                  <a:lnTo>
                    <a:pt x="4333393" y="2036532"/>
                  </a:lnTo>
                  <a:close/>
                  <a:moveTo>
                    <a:pt x="4333393" y="2200746"/>
                  </a:moveTo>
                  <a:lnTo>
                    <a:pt x="4333393" y="2343486"/>
                  </a:lnTo>
                  <a:lnTo>
                    <a:pt x="4209807" y="2272116"/>
                  </a:lnTo>
                  <a:lnTo>
                    <a:pt x="4333393" y="2200746"/>
                  </a:lnTo>
                  <a:close/>
                  <a:moveTo>
                    <a:pt x="4333393" y="2492056"/>
                  </a:moveTo>
                  <a:lnTo>
                    <a:pt x="4209807" y="2420686"/>
                  </a:lnTo>
                  <a:lnTo>
                    <a:pt x="4333393" y="2349316"/>
                  </a:lnTo>
                  <a:lnTo>
                    <a:pt x="4333393" y="2492020"/>
                  </a:lnTo>
                  <a:close/>
                  <a:moveTo>
                    <a:pt x="4333393" y="2511646"/>
                  </a:moveTo>
                  <a:lnTo>
                    <a:pt x="4333393" y="2656342"/>
                  </a:lnTo>
                  <a:lnTo>
                    <a:pt x="4203036" y="2581061"/>
                  </a:lnTo>
                  <a:lnTo>
                    <a:pt x="4328359" y="2508713"/>
                  </a:lnTo>
                  <a:lnTo>
                    <a:pt x="4333429" y="2511646"/>
                  </a:lnTo>
                  <a:close/>
                  <a:moveTo>
                    <a:pt x="4331727" y="2659239"/>
                  </a:moveTo>
                  <a:lnTo>
                    <a:pt x="4201370" y="2734520"/>
                  </a:lnTo>
                  <a:lnTo>
                    <a:pt x="4201370" y="2583958"/>
                  </a:lnTo>
                  <a:lnTo>
                    <a:pt x="4331727" y="2659239"/>
                  </a:lnTo>
                  <a:close/>
                  <a:moveTo>
                    <a:pt x="4331727" y="2815703"/>
                  </a:moveTo>
                  <a:lnTo>
                    <a:pt x="4201334" y="2890984"/>
                  </a:lnTo>
                  <a:lnTo>
                    <a:pt x="4201334" y="2740422"/>
                  </a:lnTo>
                  <a:lnTo>
                    <a:pt x="4331727" y="2815703"/>
                  </a:lnTo>
                  <a:close/>
                  <a:moveTo>
                    <a:pt x="4333393" y="2818636"/>
                  </a:moveTo>
                  <a:lnTo>
                    <a:pt x="4333393" y="2963332"/>
                  </a:lnTo>
                  <a:lnTo>
                    <a:pt x="4328323" y="2966265"/>
                  </a:lnTo>
                  <a:lnTo>
                    <a:pt x="4202999" y="2893917"/>
                  </a:lnTo>
                  <a:lnTo>
                    <a:pt x="4333356" y="2818672"/>
                  </a:lnTo>
                  <a:close/>
                  <a:moveTo>
                    <a:pt x="4333393" y="2982885"/>
                  </a:moveTo>
                  <a:lnTo>
                    <a:pt x="4333393" y="3125589"/>
                  </a:lnTo>
                  <a:lnTo>
                    <a:pt x="4209807" y="3054219"/>
                  </a:lnTo>
                  <a:lnTo>
                    <a:pt x="4333393" y="2982849"/>
                  </a:lnTo>
                  <a:close/>
                  <a:moveTo>
                    <a:pt x="4333393" y="3274232"/>
                  </a:moveTo>
                  <a:lnTo>
                    <a:pt x="4209771" y="3202862"/>
                  </a:lnTo>
                  <a:lnTo>
                    <a:pt x="4333393" y="3131492"/>
                  </a:lnTo>
                  <a:lnTo>
                    <a:pt x="4333393" y="3274232"/>
                  </a:lnTo>
                  <a:close/>
                  <a:moveTo>
                    <a:pt x="4460418" y="3367111"/>
                  </a:moveTo>
                  <a:lnTo>
                    <a:pt x="4336833" y="3438482"/>
                  </a:lnTo>
                  <a:lnTo>
                    <a:pt x="4336833" y="3295777"/>
                  </a:lnTo>
                  <a:lnTo>
                    <a:pt x="4460418" y="3367148"/>
                  </a:lnTo>
                  <a:close/>
                  <a:moveTo>
                    <a:pt x="4336797" y="3444348"/>
                  </a:moveTo>
                  <a:lnTo>
                    <a:pt x="4467190" y="3519628"/>
                  </a:lnTo>
                  <a:lnTo>
                    <a:pt x="4336797" y="3594909"/>
                  </a:lnTo>
                  <a:lnTo>
                    <a:pt x="4336797" y="3444348"/>
                  </a:lnTo>
                  <a:close/>
                  <a:moveTo>
                    <a:pt x="4338498" y="3441415"/>
                  </a:moveTo>
                  <a:lnTo>
                    <a:pt x="4463786" y="3369067"/>
                  </a:lnTo>
                  <a:lnTo>
                    <a:pt x="4468855" y="3372000"/>
                  </a:lnTo>
                  <a:lnTo>
                    <a:pt x="4468855" y="3516695"/>
                  </a:lnTo>
                  <a:lnTo>
                    <a:pt x="4338462" y="3441415"/>
                  </a:lnTo>
                  <a:close/>
                  <a:moveTo>
                    <a:pt x="4472259" y="3373955"/>
                  </a:moveTo>
                  <a:lnTo>
                    <a:pt x="4595881" y="3445325"/>
                  </a:lnTo>
                  <a:lnTo>
                    <a:pt x="4472259" y="3516695"/>
                  </a:lnTo>
                  <a:lnTo>
                    <a:pt x="4472259" y="3373955"/>
                  </a:lnTo>
                  <a:close/>
                  <a:moveTo>
                    <a:pt x="4472259" y="3354401"/>
                  </a:moveTo>
                  <a:lnTo>
                    <a:pt x="4472259" y="3209670"/>
                  </a:lnTo>
                  <a:lnTo>
                    <a:pt x="4602652" y="3284950"/>
                  </a:lnTo>
                  <a:lnTo>
                    <a:pt x="4477328" y="3357298"/>
                  </a:lnTo>
                  <a:lnTo>
                    <a:pt x="4472259" y="3354365"/>
                  </a:lnTo>
                  <a:close/>
                  <a:moveTo>
                    <a:pt x="4473961" y="3206773"/>
                  </a:moveTo>
                  <a:lnTo>
                    <a:pt x="4604354" y="3131492"/>
                  </a:lnTo>
                  <a:lnTo>
                    <a:pt x="4604354" y="3282017"/>
                  </a:lnTo>
                  <a:lnTo>
                    <a:pt x="4473961" y="3206737"/>
                  </a:lnTo>
                  <a:close/>
                  <a:moveTo>
                    <a:pt x="4473961" y="3050309"/>
                  </a:moveTo>
                  <a:lnTo>
                    <a:pt x="4604354" y="2975064"/>
                  </a:lnTo>
                  <a:lnTo>
                    <a:pt x="4604354" y="3125589"/>
                  </a:lnTo>
                  <a:lnTo>
                    <a:pt x="4473961" y="3050309"/>
                  </a:lnTo>
                  <a:close/>
                  <a:moveTo>
                    <a:pt x="4472259" y="3047412"/>
                  </a:moveTo>
                  <a:lnTo>
                    <a:pt x="4472259" y="2902716"/>
                  </a:lnTo>
                  <a:lnTo>
                    <a:pt x="4477365" y="2899783"/>
                  </a:lnTo>
                  <a:lnTo>
                    <a:pt x="4602652" y="2972094"/>
                  </a:lnTo>
                  <a:lnTo>
                    <a:pt x="4472259" y="3047412"/>
                  </a:lnTo>
                  <a:close/>
                  <a:moveTo>
                    <a:pt x="4472259" y="2883162"/>
                  </a:moveTo>
                  <a:lnTo>
                    <a:pt x="4472259" y="2740386"/>
                  </a:lnTo>
                  <a:lnTo>
                    <a:pt x="4595917" y="2811792"/>
                  </a:lnTo>
                  <a:lnTo>
                    <a:pt x="4472259" y="2883162"/>
                  </a:lnTo>
                  <a:close/>
                  <a:moveTo>
                    <a:pt x="4472259" y="2591815"/>
                  </a:moveTo>
                  <a:lnTo>
                    <a:pt x="4595881" y="2663185"/>
                  </a:lnTo>
                  <a:lnTo>
                    <a:pt x="4472259" y="2734556"/>
                  </a:lnTo>
                  <a:lnTo>
                    <a:pt x="4472259" y="2591815"/>
                  </a:lnTo>
                  <a:close/>
                  <a:moveTo>
                    <a:pt x="4472259" y="2572262"/>
                  </a:moveTo>
                  <a:lnTo>
                    <a:pt x="4472259" y="2427566"/>
                  </a:lnTo>
                  <a:lnTo>
                    <a:pt x="4602652" y="2502847"/>
                  </a:lnTo>
                  <a:lnTo>
                    <a:pt x="4477365" y="2575195"/>
                  </a:lnTo>
                  <a:lnTo>
                    <a:pt x="4472259" y="2572262"/>
                  </a:lnTo>
                  <a:close/>
                  <a:moveTo>
                    <a:pt x="4473961" y="2424633"/>
                  </a:moveTo>
                  <a:lnTo>
                    <a:pt x="4604354" y="2349352"/>
                  </a:lnTo>
                  <a:lnTo>
                    <a:pt x="4604354" y="2499878"/>
                  </a:lnTo>
                  <a:lnTo>
                    <a:pt x="4473961" y="2424597"/>
                  </a:lnTo>
                  <a:close/>
                  <a:moveTo>
                    <a:pt x="4473961" y="2268205"/>
                  </a:moveTo>
                  <a:lnTo>
                    <a:pt x="4604354" y="2192960"/>
                  </a:lnTo>
                  <a:lnTo>
                    <a:pt x="4604354" y="2343486"/>
                  </a:lnTo>
                  <a:lnTo>
                    <a:pt x="4473961" y="2268205"/>
                  </a:lnTo>
                  <a:close/>
                  <a:moveTo>
                    <a:pt x="4472259" y="2265272"/>
                  </a:moveTo>
                  <a:lnTo>
                    <a:pt x="4472259" y="2120576"/>
                  </a:lnTo>
                  <a:lnTo>
                    <a:pt x="4477365" y="2117643"/>
                  </a:lnTo>
                  <a:lnTo>
                    <a:pt x="4602688" y="2189991"/>
                  </a:lnTo>
                  <a:lnTo>
                    <a:pt x="4472295" y="2265308"/>
                  </a:lnTo>
                  <a:close/>
                  <a:moveTo>
                    <a:pt x="4472259" y="2101023"/>
                  </a:moveTo>
                  <a:lnTo>
                    <a:pt x="4472259" y="1958282"/>
                  </a:lnTo>
                  <a:lnTo>
                    <a:pt x="4595881" y="2029652"/>
                  </a:lnTo>
                  <a:lnTo>
                    <a:pt x="4472259" y="2101023"/>
                  </a:lnTo>
                  <a:close/>
                  <a:moveTo>
                    <a:pt x="4472259" y="1809676"/>
                  </a:moveTo>
                  <a:lnTo>
                    <a:pt x="4595881" y="1881046"/>
                  </a:lnTo>
                  <a:lnTo>
                    <a:pt x="4472259" y="1952416"/>
                  </a:lnTo>
                  <a:lnTo>
                    <a:pt x="4472259" y="1809676"/>
                  </a:lnTo>
                  <a:close/>
                  <a:moveTo>
                    <a:pt x="4472259" y="1790122"/>
                  </a:moveTo>
                  <a:lnTo>
                    <a:pt x="4472259" y="1645426"/>
                  </a:lnTo>
                  <a:lnTo>
                    <a:pt x="4602652" y="1720707"/>
                  </a:lnTo>
                  <a:lnTo>
                    <a:pt x="4477328" y="1793055"/>
                  </a:lnTo>
                  <a:lnTo>
                    <a:pt x="4472259" y="1790122"/>
                  </a:lnTo>
                  <a:close/>
                  <a:moveTo>
                    <a:pt x="4473961" y="1642493"/>
                  </a:moveTo>
                  <a:lnTo>
                    <a:pt x="4604354" y="1567212"/>
                  </a:lnTo>
                  <a:lnTo>
                    <a:pt x="4604354" y="1717774"/>
                  </a:lnTo>
                  <a:lnTo>
                    <a:pt x="4473961" y="1642493"/>
                  </a:lnTo>
                  <a:close/>
                  <a:moveTo>
                    <a:pt x="4473961" y="1486065"/>
                  </a:moveTo>
                  <a:lnTo>
                    <a:pt x="4604354" y="1410784"/>
                  </a:lnTo>
                  <a:lnTo>
                    <a:pt x="4604354" y="1561346"/>
                  </a:lnTo>
                  <a:lnTo>
                    <a:pt x="4473961" y="1486065"/>
                  </a:lnTo>
                  <a:close/>
                  <a:moveTo>
                    <a:pt x="4472259" y="1483132"/>
                  </a:moveTo>
                  <a:lnTo>
                    <a:pt x="4472259" y="1338437"/>
                  </a:lnTo>
                  <a:lnTo>
                    <a:pt x="4477365" y="1335504"/>
                  </a:lnTo>
                  <a:lnTo>
                    <a:pt x="4602652" y="1407851"/>
                  </a:lnTo>
                  <a:lnTo>
                    <a:pt x="4472259" y="1483132"/>
                  </a:lnTo>
                  <a:close/>
                  <a:moveTo>
                    <a:pt x="4472259" y="1318883"/>
                  </a:moveTo>
                  <a:lnTo>
                    <a:pt x="4472259" y="1176143"/>
                  </a:lnTo>
                  <a:lnTo>
                    <a:pt x="4595881" y="1247513"/>
                  </a:lnTo>
                  <a:lnTo>
                    <a:pt x="4472259" y="1318883"/>
                  </a:lnTo>
                  <a:close/>
                  <a:moveTo>
                    <a:pt x="4472259" y="1027536"/>
                  </a:moveTo>
                  <a:lnTo>
                    <a:pt x="4595881" y="1098906"/>
                  </a:lnTo>
                  <a:lnTo>
                    <a:pt x="4472259" y="1170276"/>
                  </a:lnTo>
                  <a:lnTo>
                    <a:pt x="4472259" y="1027536"/>
                  </a:lnTo>
                  <a:close/>
                  <a:moveTo>
                    <a:pt x="4472259" y="1007982"/>
                  </a:moveTo>
                  <a:lnTo>
                    <a:pt x="4472259" y="863287"/>
                  </a:lnTo>
                  <a:lnTo>
                    <a:pt x="4602652" y="938568"/>
                  </a:lnTo>
                  <a:lnTo>
                    <a:pt x="4477365" y="1010915"/>
                  </a:lnTo>
                  <a:lnTo>
                    <a:pt x="4472259" y="1007982"/>
                  </a:lnTo>
                  <a:close/>
                  <a:moveTo>
                    <a:pt x="4473961" y="860354"/>
                  </a:moveTo>
                  <a:lnTo>
                    <a:pt x="4604354" y="785073"/>
                  </a:lnTo>
                  <a:lnTo>
                    <a:pt x="4604354" y="935635"/>
                  </a:lnTo>
                  <a:lnTo>
                    <a:pt x="4473961" y="860354"/>
                  </a:lnTo>
                  <a:close/>
                  <a:moveTo>
                    <a:pt x="4473961" y="703926"/>
                  </a:moveTo>
                  <a:lnTo>
                    <a:pt x="4604354" y="628645"/>
                  </a:lnTo>
                  <a:lnTo>
                    <a:pt x="4604354" y="779207"/>
                  </a:lnTo>
                  <a:lnTo>
                    <a:pt x="4473961" y="703926"/>
                  </a:lnTo>
                  <a:close/>
                  <a:moveTo>
                    <a:pt x="4472259" y="700993"/>
                  </a:moveTo>
                  <a:lnTo>
                    <a:pt x="4472259" y="556297"/>
                  </a:lnTo>
                  <a:lnTo>
                    <a:pt x="4477328" y="553364"/>
                  </a:lnTo>
                  <a:lnTo>
                    <a:pt x="4602652" y="625712"/>
                  </a:lnTo>
                  <a:lnTo>
                    <a:pt x="4472259" y="700993"/>
                  </a:lnTo>
                  <a:close/>
                  <a:moveTo>
                    <a:pt x="4472259" y="536743"/>
                  </a:moveTo>
                  <a:lnTo>
                    <a:pt x="4472259" y="394003"/>
                  </a:lnTo>
                  <a:lnTo>
                    <a:pt x="4595881" y="465373"/>
                  </a:lnTo>
                  <a:lnTo>
                    <a:pt x="4472259" y="536743"/>
                  </a:lnTo>
                  <a:close/>
                  <a:moveTo>
                    <a:pt x="4472259" y="245396"/>
                  </a:moveTo>
                  <a:lnTo>
                    <a:pt x="4595881" y="316767"/>
                  </a:lnTo>
                  <a:lnTo>
                    <a:pt x="4472259" y="388137"/>
                  </a:lnTo>
                  <a:lnTo>
                    <a:pt x="4472259" y="245396"/>
                  </a:lnTo>
                  <a:close/>
                  <a:moveTo>
                    <a:pt x="4468892" y="388101"/>
                  </a:moveTo>
                  <a:lnTo>
                    <a:pt x="4338498" y="312820"/>
                  </a:lnTo>
                  <a:lnTo>
                    <a:pt x="4463822" y="240472"/>
                  </a:lnTo>
                  <a:lnTo>
                    <a:pt x="4468892" y="243405"/>
                  </a:lnTo>
                  <a:lnTo>
                    <a:pt x="4468892" y="388101"/>
                  </a:lnTo>
                  <a:close/>
                  <a:moveTo>
                    <a:pt x="4336797" y="309923"/>
                  </a:moveTo>
                  <a:lnTo>
                    <a:pt x="4336797" y="167182"/>
                  </a:lnTo>
                  <a:lnTo>
                    <a:pt x="4460418" y="238553"/>
                  </a:lnTo>
                  <a:lnTo>
                    <a:pt x="4336797" y="309923"/>
                  </a:lnTo>
                  <a:close/>
                  <a:moveTo>
                    <a:pt x="4333393" y="309923"/>
                  </a:moveTo>
                  <a:lnTo>
                    <a:pt x="4203036" y="234642"/>
                  </a:lnTo>
                  <a:lnTo>
                    <a:pt x="4328323" y="162294"/>
                  </a:lnTo>
                  <a:lnTo>
                    <a:pt x="4333393" y="165227"/>
                  </a:lnTo>
                  <a:lnTo>
                    <a:pt x="4333393" y="309923"/>
                  </a:lnTo>
                  <a:close/>
                  <a:moveTo>
                    <a:pt x="4331727" y="312856"/>
                  </a:moveTo>
                  <a:lnTo>
                    <a:pt x="4201334" y="388137"/>
                  </a:lnTo>
                  <a:lnTo>
                    <a:pt x="4201334" y="237575"/>
                  </a:lnTo>
                  <a:lnTo>
                    <a:pt x="4331727" y="312856"/>
                  </a:lnTo>
                  <a:close/>
                  <a:moveTo>
                    <a:pt x="4201334" y="550431"/>
                  </a:moveTo>
                  <a:lnTo>
                    <a:pt x="4324919" y="621801"/>
                  </a:lnTo>
                  <a:lnTo>
                    <a:pt x="4201334" y="693171"/>
                  </a:lnTo>
                  <a:lnTo>
                    <a:pt x="4201334" y="550431"/>
                  </a:lnTo>
                  <a:close/>
                  <a:moveTo>
                    <a:pt x="4206403" y="709792"/>
                  </a:moveTo>
                  <a:lnTo>
                    <a:pt x="4331727" y="782140"/>
                  </a:lnTo>
                  <a:lnTo>
                    <a:pt x="4206403" y="854488"/>
                  </a:lnTo>
                  <a:lnTo>
                    <a:pt x="4201334" y="851555"/>
                  </a:lnTo>
                  <a:lnTo>
                    <a:pt x="4201334" y="712725"/>
                  </a:lnTo>
                  <a:lnTo>
                    <a:pt x="4206403" y="709792"/>
                  </a:lnTo>
                  <a:close/>
                  <a:moveTo>
                    <a:pt x="4197930" y="849563"/>
                  </a:moveTo>
                  <a:lnTo>
                    <a:pt x="4081079" y="782103"/>
                  </a:lnTo>
                  <a:lnTo>
                    <a:pt x="4197930" y="714644"/>
                  </a:lnTo>
                  <a:lnTo>
                    <a:pt x="4197930" y="849563"/>
                  </a:lnTo>
                  <a:close/>
                  <a:moveTo>
                    <a:pt x="4324956" y="942478"/>
                  </a:moveTo>
                  <a:lnTo>
                    <a:pt x="4201334" y="1013848"/>
                  </a:lnTo>
                  <a:lnTo>
                    <a:pt x="4201334" y="871108"/>
                  </a:lnTo>
                  <a:lnTo>
                    <a:pt x="4324956" y="942478"/>
                  </a:lnTo>
                  <a:close/>
                  <a:moveTo>
                    <a:pt x="4201334" y="1332570"/>
                  </a:moveTo>
                  <a:lnTo>
                    <a:pt x="4324956" y="1403941"/>
                  </a:lnTo>
                  <a:lnTo>
                    <a:pt x="4201334" y="1475311"/>
                  </a:lnTo>
                  <a:lnTo>
                    <a:pt x="4201334" y="1332570"/>
                  </a:lnTo>
                  <a:close/>
                  <a:moveTo>
                    <a:pt x="4206440" y="1491931"/>
                  </a:moveTo>
                  <a:lnTo>
                    <a:pt x="4331727" y="1564279"/>
                  </a:lnTo>
                  <a:lnTo>
                    <a:pt x="4206403" y="1636627"/>
                  </a:lnTo>
                  <a:lnTo>
                    <a:pt x="4201334" y="1633694"/>
                  </a:lnTo>
                  <a:lnTo>
                    <a:pt x="4201334" y="1494864"/>
                  </a:lnTo>
                  <a:lnTo>
                    <a:pt x="4206403" y="1491931"/>
                  </a:lnTo>
                  <a:close/>
                  <a:moveTo>
                    <a:pt x="4197930" y="1631739"/>
                  </a:moveTo>
                  <a:lnTo>
                    <a:pt x="4081079" y="1564279"/>
                  </a:lnTo>
                  <a:lnTo>
                    <a:pt x="4197930" y="1496820"/>
                  </a:lnTo>
                  <a:lnTo>
                    <a:pt x="4197930" y="1631739"/>
                  </a:lnTo>
                  <a:close/>
                  <a:moveTo>
                    <a:pt x="4324956" y="1724618"/>
                  </a:moveTo>
                  <a:lnTo>
                    <a:pt x="4201370" y="1795988"/>
                  </a:lnTo>
                  <a:lnTo>
                    <a:pt x="4201370" y="1653248"/>
                  </a:lnTo>
                  <a:lnTo>
                    <a:pt x="4324956" y="1724618"/>
                  </a:lnTo>
                  <a:close/>
                  <a:moveTo>
                    <a:pt x="4201334" y="2114710"/>
                  </a:moveTo>
                  <a:lnTo>
                    <a:pt x="4324956" y="2186080"/>
                  </a:lnTo>
                  <a:lnTo>
                    <a:pt x="4201334" y="2257451"/>
                  </a:lnTo>
                  <a:lnTo>
                    <a:pt x="4201334" y="2114710"/>
                  </a:lnTo>
                  <a:close/>
                  <a:moveTo>
                    <a:pt x="4206403" y="2274071"/>
                  </a:moveTo>
                  <a:lnTo>
                    <a:pt x="4331727" y="2346419"/>
                  </a:lnTo>
                  <a:lnTo>
                    <a:pt x="4206403" y="2418767"/>
                  </a:lnTo>
                  <a:lnTo>
                    <a:pt x="4201334" y="2415834"/>
                  </a:lnTo>
                  <a:lnTo>
                    <a:pt x="4201334" y="2277004"/>
                  </a:lnTo>
                  <a:lnTo>
                    <a:pt x="4206403" y="2274071"/>
                  </a:lnTo>
                  <a:close/>
                  <a:moveTo>
                    <a:pt x="4197930" y="2413842"/>
                  </a:moveTo>
                  <a:lnTo>
                    <a:pt x="4081079" y="2346383"/>
                  </a:lnTo>
                  <a:lnTo>
                    <a:pt x="4197930" y="2278923"/>
                  </a:lnTo>
                  <a:lnTo>
                    <a:pt x="4197930" y="2413842"/>
                  </a:lnTo>
                  <a:close/>
                  <a:moveTo>
                    <a:pt x="4324956" y="2506758"/>
                  </a:moveTo>
                  <a:lnTo>
                    <a:pt x="4201334" y="2578092"/>
                  </a:lnTo>
                  <a:lnTo>
                    <a:pt x="4201334" y="2435351"/>
                  </a:lnTo>
                  <a:lnTo>
                    <a:pt x="4324956" y="2506722"/>
                  </a:lnTo>
                  <a:close/>
                  <a:moveTo>
                    <a:pt x="4201334" y="2896850"/>
                  </a:moveTo>
                  <a:lnTo>
                    <a:pt x="4324956" y="2968220"/>
                  </a:lnTo>
                  <a:lnTo>
                    <a:pt x="4201334" y="3039590"/>
                  </a:lnTo>
                  <a:lnTo>
                    <a:pt x="4201334" y="2896850"/>
                  </a:lnTo>
                  <a:close/>
                  <a:moveTo>
                    <a:pt x="4206440" y="3056211"/>
                  </a:moveTo>
                  <a:lnTo>
                    <a:pt x="4331727" y="3128522"/>
                  </a:lnTo>
                  <a:lnTo>
                    <a:pt x="4206403" y="3200870"/>
                  </a:lnTo>
                  <a:lnTo>
                    <a:pt x="4201334" y="3197973"/>
                  </a:lnTo>
                  <a:lnTo>
                    <a:pt x="4201334" y="3059144"/>
                  </a:lnTo>
                  <a:lnTo>
                    <a:pt x="4206440" y="3056211"/>
                  </a:lnTo>
                  <a:close/>
                  <a:moveTo>
                    <a:pt x="4197930" y="3196018"/>
                  </a:moveTo>
                  <a:lnTo>
                    <a:pt x="4081116" y="3128559"/>
                  </a:lnTo>
                  <a:lnTo>
                    <a:pt x="4197930" y="3061099"/>
                  </a:lnTo>
                  <a:lnTo>
                    <a:pt x="4197930" y="3196018"/>
                  </a:lnTo>
                  <a:close/>
                  <a:moveTo>
                    <a:pt x="4324956" y="3288897"/>
                  </a:moveTo>
                  <a:lnTo>
                    <a:pt x="4201370" y="3360267"/>
                  </a:lnTo>
                  <a:lnTo>
                    <a:pt x="4201370" y="3217563"/>
                  </a:lnTo>
                  <a:lnTo>
                    <a:pt x="4324956" y="3288897"/>
                  </a:lnTo>
                  <a:close/>
                  <a:moveTo>
                    <a:pt x="4201334" y="3522561"/>
                  </a:moveTo>
                  <a:lnTo>
                    <a:pt x="4331727" y="3597842"/>
                  </a:lnTo>
                  <a:lnTo>
                    <a:pt x="4201334" y="3673123"/>
                  </a:lnTo>
                  <a:lnTo>
                    <a:pt x="4201334" y="3522561"/>
                  </a:lnTo>
                  <a:close/>
                  <a:moveTo>
                    <a:pt x="4333393" y="3600775"/>
                  </a:moveTo>
                  <a:lnTo>
                    <a:pt x="4333393" y="3745471"/>
                  </a:lnTo>
                  <a:lnTo>
                    <a:pt x="4328323" y="3748405"/>
                  </a:lnTo>
                  <a:lnTo>
                    <a:pt x="4203036" y="3676056"/>
                  </a:lnTo>
                  <a:lnTo>
                    <a:pt x="4333393" y="3600775"/>
                  </a:lnTo>
                  <a:close/>
                  <a:moveTo>
                    <a:pt x="4336797" y="3600775"/>
                  </a:moveTo>
                  <a:lnTo>
                    <a:pt x="4460418" y="3672146"/>
                  </a:lnTo>
                  <a:lnTo>
                    <a:pt x="4336797" y="3743516"/>
                  </a:lnTo>
                  <a:lnTo>
                    <a:pt x="4336797" y="3600775"/>
                  </a:lnTo>
                  <a:close/>
                  <a:moveTo>
                    <a:pt x="4338498" y="3597842"/>
                  </a:moveTo>
                  <a:lnTo>
                    <a:pt x="4468892" y="3522561"/>
                  </a:lnTo>
                  <a:lnTo>
                    <a:pt x="4468892" y="3667257"/>
                  </a:lnTo>
                  <a:lnTo>
                    <a:pt x="4463822" y="3670190"/>
                  </a:lnTo>
                  <a:lnTo>
                    <a:pt x="4338498" y="3597842"/>
                  </a:lnTo>
                  <a:close/>
                  <a:moveTo>
                    <a:pt x="4472259" y="3522561"/>
                  </a:moveTo>
                  <a:lnTo>
                    <a:pt x="4595881" y="3593932"/>
                  </a:lnTo>
                  <a:lnTo>
                    <a:pt x="4472259" y="3665302"/>
                  </a:lnTo>
                  <a:lnTo>
                    <a:pt x="4472259" y="3522561"/>
                  </a:lnTo>
                  <a:close/>
                  <a:moveTo>
                    <a:pt x="4473961" y="3519628"/>
                  </a:moveTo>
                  <a:lnTo>
                    <a:pt x="4599249" y="3447281"/>
                  </a:lnTo>
                  <a:lnTo>
                    <a:pt x="4604354" y="3450214"/>
                  </a:lnTo>
                  <a:lnTo>
                    <a:pt x="4604354" y="3589043"/>
                  </a:lnTo>
                  <a:lnTo>
                    <a:pt x="4599285" y="3591976"/>
                  </a:lnTo>
                  <a:lnTo>
                    <a:pt x="4473961" y="3519628"/>
                  </a:lnTo>
                  <a:close/>
                  <a:moveTo>
                    <a:pt x="4607758" y="3452169"/>
                  </a:moveTo>
                  <a:lnTo>
                    <a:pt x="4724572" y="3519628"/>
                  </a:lnTo>
                  <a:lnTo>
                    <a:pt x="4607758" y="3587088"/>
                  </a:lnTo>
                  <a:lnTo>
                    <a:pt x="4607758" y="3452169"/>
                  </a:lnTo>
                  <a:close/>
                  <a:moveTo>
                    <a:pt x="4480732" y="3359290"/>
                  </a:moveTo>
                  <a:lnTo>
                    <a:pt x="4604354" y="3287920"/>
                  </a:lnTo>
                  <a:lnTo>
                    <a:pt x="4604354" y="3430660"/>
                  </a:lnTo>
                  <a:lnTo>
                    <a:pt x="4480732" y="3359290"/>
                  </a:lnTo>
                  <a:close/>
                  <a:moveTo>
                    <a:pt x="4604354" y="2969161"/>
                  </a:moveTo>
                  <a:lnTo>
                    <a:pt x="4480769" y="2897791"/>
                  </a:lnTo>
                  <a:lnTo>
                    <a:pt x="4604354" y="2826457"/>
                  </a:lnTo>
                  <a:lnTo>
                    <a:pt x="4604354" y="2969161"/>
                  </a:lnTo>
                  <a:close/>
                  <a:moveTo>
                    <a:pt x="4599285" y="2809837"/>
                  </a:moveTo>
                  <a:lnTo>
                    <a:pt x="4473961" y="2737489"/>
                  </a:lnTo>
                  <a:lnTo>
                    <a:pt x="4599285" y="2665141"/>
                  </a:lnTo>
                  <a:lnTo>
                    <a:pt x="4604354" y="2668038"/>
                  </a:lnTo>
                  <a:lnTo>
                    <a:pt x="4604354" y="2806904"/>
                  </a:lnTo>
                  <a:lnTo>
                    <a:pt x="4599285" y="2809800"/>
                  </a:lnTo>
                  <a:close/>
                  <a:moveTo>
                    <a:pt x="4607758" y="2670029"/>
                  </a:moveTo>
                  <a:lnTo>
                    <a:pt x="4724608" y="2737525"/>
                  </a:lnTo>
                  <a:lnTo>
                    <a:pt x="4607758" y="2804985"/>
                  </a:lnTo>
                  <a:lnTo>
                    <a:pt x="4607758" y="2670029"/>
                  </a:lnTo>
                  <a:close/>
                  <a:moveTo>
                    <a:pt x="4480732" y="2577150"/>
                  </a:moveTo>
                  <a:lnTo>
                    <a:pt x="4604354" y="2505780"/>
                  </a:lnTo>
                  <a:lnTo>
                    <a:pt x="4604354" y="2648520"/>
                  </a:lnTo>
                  <a:lnTo>
                    <a:pt x="4480732" y="2577150"/>
                  </a:lnTo>
                  <a:close/>
                  <a:moveTo>
                    <a:pt x="4604354" y="2187022"/>
                  </a:moveTo>
                  <a:lnTo>
                    <a:pt x="4480732" y="2115688"/>
                  </a:lnTo>
                  <a:lnTo>
                    <a:pt x="4604354" y="2044318"/>
                  </a:lnTo>
                  <a:lnTo>
                    <a:pt x="4604354" y="2187058"/>
                  </a:lnTo>
                  <a:close/>
                  <a:moveTo>
                    <a:pt x="4599285" y="2027697"/>
                  </a:moveTo>
                  <a:lnTo>
                    <a:pt x="4473961" y="1955349"/>
                  </a:lnTo>
                  <a:lnTo>
                    <a:pt x="4599249" y="1883001"/>
                  </a:lnTo>
                  <a:lnTo>
                    <a:pt x="4604318" y="1885934"/>
                  </a:lnTo>
                  <a:lnTo>
                    <a:pt x="4604318" y="2024764"/>
                  </a:lnTo>
                  <a:lnTo>
                    <a:pt x="4599249" y="2027697"/>
                  </a:lnTo>
                  <a:close/>
                  <a:moveTo>
                    <a:pt x="4607758" y="1887890"/>
                  </a:moveTo>
                  <a:lnTo>
                    <a:pt x="4724572" y="1955349"/>
                  </a:lnTo>
                  <a:lnTo>
                    <a:pt x="4607758" y="2022809"/>
                  </a:lnTo>
                  <a:lnTo>
                    <a:pt x="4607758" y="1887890"/>
                  </a:lnTo>
                  <a:close/>
                  <a:moveTo>
                    <a:pt x="4480732" y="1795011"/>
                  </a:moveTo>
                  <a:lnTo>
                    <a:pt x="4604354" y="1723640"/>
                  </a:lnTo>
                  <a:lnTo>
                    <a:pt x="4604354" y="1866381"/>
                  </a:lnTo>
                  <a:lnTo>
                    <a:pt x="4480732" y="1795011"/>
                  </a:lnTo>
                  <a:close/>
                  <a:moveTo>
                    <a:pt x="4604354" y="1404882"/>
                  </a:moveTo>
                  <a:lnTo>
                    <a:pt x="4480769" y="1333548"/>
                  </a:lnTo>
                  <a:lnTo>
                    <a:pt x="4604354" y="1262178"/>
                  </a:lnTo>
                  <a:lnTo>
                    <a:pt x="4604354" y="1404882"/>
                  </a:lnTo>
                  <a:close/>
                  <a:moveTo>
                    <a:pt x="4599285" y="1245557"/>
                  </a:moveTo>
                  <a:lnTo>
                    <a:pt x="4473961" y="1173210"/>
                  </a:lnTo>
                  <a:lnTo>
                    <a:pt x="4599285" y="1100862"/>
                  </a:lnTo>
                  <a:lnTo>
                    <a:pt x="4604354" y="1103795"/>
                  </a:lnTo>
                  <a:lnTo>
                    <a:pt x="4604354" y="1242661"/>
                  </a:lnTo>
                  <a:lnTo>
                    <a:pt x="4599285" y="1245594"/>
                  </a:lnTo>
                  <a:close/>
                  <a:moveTo>
                    <a:pt x="4607758" y="1105750"/>
                  </a:moveTo>
                  <a:lnTo>
                    <a:pt x="4724608" y="1173210"/>
                  </a:lnTo>
                  <a:lnTo>
                    <a:pt x="4607758" y="1240669"/>
                  </a:lnTo>
                  <a:lnTo>
                    <a:pt x="4607758" y="1105750"/>
                  </a:lnTo>
                  <a:close/>
                  <a:moveTo>
                    <a:pt x="4480732" y="1012871"/>
                  </a:moveTo>
                  <a:lnTo>
                    <a:pt x="4604354" y="941501"/>
                  </a:lnTo>
                  <a:lnTo>
                    <a:pt x="4604354" y="1084241"/>
                  </a:lnTo>
                  <a:lnTo>
                    <a:pt x="4480732" y="1012871"/>
                  </a:lnTo>
                  <a:close/>
                  <a:moveTo>
                    <a:pt x="4604354" y="622779"/>
                  </a:moveTo>
                  <a:lnTo>
                    <a:pt x="4480732" y="551408"/>
                  </a:lnTo>
                  <a:lnTo>
                    <a:pt x="4604354" y="480038"/>
                  </a:lnTo>
                  <a:lnTo>
                    <a:pt x="4604354" y="622779"/>
                  </a:lnTo>
                  <a:close/>
                  <a:moveTo>
                    <a:pt x="4599285" y="463418"/>
                  </a:moveTo>
                  <a:lnTo>
                    <a:pt x="4473997" y="391070"/>
                  </a:lnTo>
                  <a:lnTo>
                    <a:pt x="4599321" y="318722"/>
                  </a:lnTo>
                  <a:lnTo>
                    <a:pt x="4604391" y="321655"/>
                  </a:lnTo>
                  <a:lnTo>
                    <a:pt x="4604391" y="460485"/>
                  </a:lnTo>
                  <a:lnTo>
                    <a:pt x="4599285" y="463418"/>
                  </a:lnTo>
                  <a:close/>
                  <a:moveTo>
                    <a:pt x="4607758" y="323610"/>
                  </a:moveTo>
                  <a:lnTo>
                    <a:pt x="4724572" y="391070"/>
                  </a:lnTo>
                  <a:lnTo>
                    <a:pt x="4607758" y="458529"/>
                  </a:lnTo>
                  <a:lnTo>
                    <a:pt x="4607758" y="323646"/>
                  </a:lnTo>
                  <a:close/>
                  <a:moveTo>
                    <a:pt x="4480732" y="230731"/>
                  </a:moveTo>
                  <a:lnTo>
                    <a:pt x="4604354" y="159361"/>
                  </a:lnTo>
                  <a:lnTo>
                    <a:pt x="4604354" y="302101"/>
                  </a:lnTo>
                  <a:lnTo>
                    <a:pt x="4480732" y="230731"/>
                  </a:lnTo>
                  <a:close/>
                  <a:moveTo>
                    <a:pt x="4472259" y="81147"/>
                  </a:moveTo>
                  <a:lnTo>
                    <a:pt x="4602652" y="156428"/>
                  </a:lnTo>
                  <a:lnTo>
                    <a:pt x="4477328" y="228776"/>
                  </a:lnTo>
                  <a:lnTo>
                    <a:pt x="4472259" y="225843"/>
                  </a:lnTo>
                  <a:lnTo>
                    <a:pt x="4472259" y="81147"/>
                  </a:lnTo>
                  <a:close/>
                  <a:moveTo>
                    <a:pt x="4468892" y="223887"/>
                  </a:moveTo>
                  <a:lnTo>
                    <a:pt x="4345306" y="152517"/>
                  </a:lnTo>
                  <a:lnTo>
                    <a:pt x="4468892" y="81147"/>
                  </a:lnTo>
                  <a:lnTo>
                    <a:pt x="4468892" y="223887"/>
                  </a:lnTo>
                  <a:close/>
                  <a:moveTo>
                    <a:pt x="4336797" y="2933"/>
                  </a:moveTo>
                  <a:lnTo>
                    <a:pt x="4467190" y="78214"/>
                  </a:lnTo>
                  <a:lnTo>
                    <a:pt x="4341866" y="150562"/>
                  </a:lnTo>
                  <a:lnTo>
                    <a:pt x="4336797" y="147629"/>
                  </a:lnTo>
                  <a:lnTo>
                    <a:pt x="4336797" y="2933"/>
                  </a:lnTo>
                  <a:close/>
                  <a:moveTo>
                    <a:pt x="4333393" y="2933"/>
                  </a:moveTo>
                  <a:lnTo>
                    <a:pt x="4333393" y="145674"/>
                  </a:lnTo>
                  <a:lnTo>
                    <a:pt x="4209771" y="74303"/>
                  </a:lnTo>
                  <a:lnTo>
                    <a:pt x="4333393" y="2933"/>
                  </a:lnTo>
                  <a:close/>
                  <a:moveTo>
                    <a:pt x="4324956" y="160339"/>
                  </a:moveTo>
                  <a:lnTo>
                    <a:pt x="4201370" y="231709"/>
                  </a:lnTo>
                  <a:lnTo>
                    <a:pt x="4201370" y="88968"/>
                  </a:lnTo>
                  <a:lnTo>
                    <a:pt x="4324956" y="160339"/>
                  </a:lnTo>
                  <a:close/>
                  <a:moveTo>
                    <a:pt x="4072606" y="14629"/>
                  </a:moveTo>
                  <a:lnTo>
                    <a:pt x="4189457" y="82125"/>
                  </a:lnTo>
                  <a:lnTo>
                    <a:pt x="4072606" y="149584"/>
                  </a:lnTo>
                  <a:lnTo>
                    <a:pt x="4072606" y="14629"/>
                  </a:lnTo>
                  <a:close/>
                  <a:moveTo>
                    <a:pt x="4072606" y="153495"/>
                  </a:moveTo>
                  <a:lnTo>
                    <a:pt x="4192861" y="84044"/>
                  </a:lnTo>
                  <a:lnTo>
                    <a:pt x="4197930" y="86977"/>
                  </a:lnTo>
                  <a:lnTo>
                    <a:pt x="4197930" y="231673"/>
                  </a:lnTo>
                  <a:lnTo>
                    <a:pt x="4072606" y="159325"/>
                  </a:lnTo>
                  <a:lnTo>
                    <a:pt x="4072606" y="153495"/>
                  </a:lnTo>
                  <a:close/>
                  <a:moveTo>
                    <a:pt x="4072606" y="163235"/>
                  </a:moveTo>
                  <a:lnTo>
                    <a:pt x="4196264" y="234606"/>
                  </a:lnTo>
                  <a:lnTo>
                    <a:pt x="4072606" y="305976"/>
                  </a:lnTo>
                  <a:lnTo>
                    <a:pt x="4072606" y="163199"/>
                  </a:lnTo>
                  <a:close/>
                  <a:moveTo>
                    <a:pt x="4072606" y="309923"/>
                  </a:moveTo>
                  <a:lnTo>
                    <a:pt x="4197930" y="237575"/>
                  </a:lnTo>
                  <a:lnTo>
                    <a:pt x="4197930" y="388101"/>
                  </a:lnTo>
                  <a:lnTo>
                    <a:pt x="4072606" y="315753"/>
                  </a:lnTo>
                  <a:lnTo>
                    <a:pt x="4072606" y="309923"/>
                  </a:lnTo>
                  <a:close/>
                  <a:moveTo>
                    <a:pt x="4072606" y="319663"/>
                  </a:moveTo>
                  <a:lnTo>
                    <a:pt x="4196264" y="391034"/>
                  </a:lnTo>
                  <a:lnTo>
                    <a:pt x="4072606" y="462404"/>
                  </a:lnTo>
                  <a:lnTo>
                    <a:pt x="4072606" y="319627"/>
                  </a:lnTo>
                  <a:close/>
                  <a:moveTo>
                    <a:pt x="4072606" y="466351"/>
                  </a:moveTo>
                  <a:lnTo>
                    <a:pt x="4197930" y="394003"/>
                  </a:lnTo>
                  <a:lnTo>
                    <a:pt x="4197930" y="544529"/>
                  </a:lnTo>
                  <a:lnTo>
                    <a:pt x="4072606" y="472181"/>
                  </a:lnTo>
                  <a:lnTo>
                    <a:pt x="4072606" y="466351"/>
                  </a:lnTo>
                  <a:close/>
                  <a:moveTo>
                    <a:pt x="4072606" y="476128"/>
                  </a:moveTo>
                  <a:lnTo>
                    <a:pt x="4196264" y="547498"/>
                  </a:lnTo>
                  <a:lnTo>
                    <a:pt x="4072606" y="618868"/>
                  </a:lnTo>
                  <a:lnTo>
                    <a:pt x="4072606" y="476091"/>
                  </a:lnTo>
                  <a:close/>
                  <a:moveTo>
                    <a:pt x="4072606" y="622779"/>
                  </a:moveTo>
                  <a:lnTo>
                    <a:pt x="4197930" y="550431"/>
                  </a:lnTo>
                  <a:lnTo>
                    <a:pt x="4197930" y="695127"/>
                  </a:lnTo>
                  <a:lnTo>
                    <a:pt x="4192861" y="698060"/>
                  </a:lnTo>
                  <a:lnTo>
                    <a:pt x="4072606" y="628609"/>
                  </a:lnTo>
                  <a:lnTo>
                    <a:pt x="4072606" y="622779"/>
                  </a:lnTo>
                  <a:close/>
                  <a:moveTo>
                    <a:pt x="4072606" y="632555"/>
                  </a:moveTo>
                  <a:lnTo>
                    <a:pt x="4189457" y="700015"/>
                  </a:lnTo>
                  <a:lnTo>
                    <a:pt x="4072606" y="767475"/>
                  </a:lnTo>
                  <a:lnTo>
                    <a:pt x="4072606" y="632555"/>
                  </a:lnTo>
                  <a:close/>
                  <a:moveTo>
                    <a:pt x="4072606" y="796769"/>
                  </a:moveTo>
                  <a:lnTo>
                    <a:pt x="4189493" y="864264"/>
                  </a:lnTo>
                  <a:lnTo>
                    <a:pt x="4072606" y="931724"/>
                  </a:lnTo>
                  <a:lnTo>
                    <a:pt x="4072606" y="796769"/>
                  </a:lnTo>
                  <a:close/>
                  <a:moveTo>
                    <a:pt x="4072606" y="935635"/>
                  </a:moveTo>
                  <a:lnTo>
                    <a:pt x="4192861" y="866183"/>
                  </a:lnTo>
                  <a:lnTo>
                    <a:pt x="4197930" y="869117"/>
                  </a:lnTo>
                  <a:lnTo>
                    <a:pt x="4197930" y="1013812"/>
                  </a:lnTo>
                  <a:lnTo>
                    <a:pt x="4072606" y="941464"/>
                  </a:lnTo>
                  <a:lnTo>
                    <a:pt x="4072606" y="935635"/>
                  </a:lnTo>
                  <a:close/>
                  <a:moveTo>
                    <a:pt x="4072606" y="945375"/>
                  </a:moveTo>
                  <a:lnTo>
                    <a:pt x="4196264" y="1016745"/>
                  </a:lnTo>
                  <a:lnTo>
                    <a:pt x="4072606" y="1088116"/>
                  </a:lnTo>
                  <a:lnTo>
                    <a:pt x="4072606" y="945339"/>
                  </a:lnTo>
                  <a:close/>
                  <a:moveTo>
                    <a:pt x="4072606" y="1092063"/>
                  </a:moveTo>
                  <a:lnTo>
                    <a:pt x="4197930" y="1019715"/>
                  </a:lnTo>
                  <a:lnTo>
                    <a:pt x="4197930" y="1170240"/>
                  </a:lnTo>
                  <a:lnTo>
                    <a:pt x="4072606" y="1097892"/>
                  </a:lnTo>
                  <a:lnTo>
                    <a:pt x="4072606" y="1092063"/>
                  </a:lnTo>
                  <a:close/>
                  <a:moveTo>
                    <a:pt x="4072606" y="1101803"/>
                  </a:moveTo>
                  <a:lnTo>
                    <a:pt x="4196264" y="1173173"/>
                  </a:lnTo>
                  <a:lnTo>
                    <a:pt x="4072606" y="1244544"/>
                  </a:lnTo>
                  <a:lnTo>
                    <a:pt x="4072606" y="1101767"/>
                  </a:lnTo>
                  <a:close/>
                  <a:moveTo>
                    <a:pt x="4072606" y="1248490"/>
                  </a:moveTo>
                  <a:lnTo>
                    <a:pt x="4197930" y="1176143"/>
                  </a:lnTo>
                  <a:lnTo>
                    <a:pt x="4197930" y="1326668"/>
                  </a:lnTo>
                  <a:lnTo>
                    <a:pt x="4072606" y="1254320"/>
                  </a:lnTo>
                  <a:lnTo>
                    <a:pt x="4072606" y="1248490"/>
                  </a:lnTo>
                  <a:close/>
                  <a:moveTo>
                    <a:pt x="4072606" y="1258267"/>
                  </a:moveTo>
                  <a:lnTo>
                    <a:pt x="4196264" y="1329637"/>
                  </a:lnTo>
                  <a:lnTo>
                    <a:pt x="4072606" y="1401008"/>
                  </a:lnTo>
                  <a:lnTo>
                    <a:pt x="4072606" y="1258231"/>
                  </a:lnTo>
                  <a:close/>
                  <a:moveTo>
                    <a:pt x="4072606" y="1404955"/>
                  </a:moveTo>
                  <a:lnTo>
                    <a:pt x="4197930" y="1332607"/>
                  </a:lnTo>
                  <a:lnTo>
                    <a:pt x="4197930" y="1477303"/>
                  </a:lnTo>
                  <a:lnTo>
                    <a:pt x="4192861" y="1480236"/>
                  </a:lnTo>
                  <a:lnTo>
                    <a:pt x="4072606" y="1410784"/>
                  </a:lnTo>
                  <a:lnTo>
                    <a:pt x="4072606" y="1404955"/>
                  </a:lnTo>
                  <a:close/>
                  <a:moveTo>
                    <a:pt x="4072606" y="1414659"/>
                  </a:moveTo>
                  <a:lnTo>
                    <a:pt x="4189493" y="1482118"/>
                  </a:lnTo>
                  <a:lnTo>
                    <a:pt x="4072606" y="1549614"/>
                  </a:lnTo>
                  <a:lnTo>
                    <a:pt x="4072606" y="1414659"/>
                  </a:lnTo>
                  <a:close/>
                  <a:moveTo>
                    <a:pt x="4072606" y="1578944"/>
                  </a:moveTo>
                  <a:lnTo>
                    <a:pt x="4189457" y="1646404"/>
                  </a:lnTo>
                  <a:lnTo>
                    <a:pt x="4072606" y="1713864"/>
                  </a:lnTo>
                  <a:lnTo>
                    <a:pt x="4072606" y="1578908"/>
                  </a:lnTo>
                  <a:close/>
                  <a:moveTo>
                    <a:pt x="4072606" y="1717774"/>
                  </a:moveTo>
                  <a:lnTo>
                    <a:pt x="4192861" y="1648323"/>
                  </a:lnTo>
                  <a:lnTo>
                    <a:pt x="4197930" y="1651256"/>
                  </a:lnTo>
                  <a:lnTo>
                    <a:pt x="4197930" y="1795952"/>
                  </a:lnTo>
                  <a:lnTo>
                    <a:pt x="4072606" y="1723604"/>
                  </a:lnTo>
                  <a:lnTo>
                    <a:pt x="4072606" y="1717774"/>
                  </a:lnTo>
                  <a:close/>
                  <a:moveTo>
                    <a:pt x="4072606" y="1727515"/>
                  </a:moveTo>
                  <a:lnTo>
                    <a:pt x="4196264" y="1798885"/>
                  </a:lnTo>
                  <a:lnTo>
                    <a:pt x="4072606" y="1870255"/>
                  </a:lnTo>
                  <a:lnTo>
                    <a:pt x="4072606" y="1727479"/>
                  </a:lnTo>
                  <a:close/>
                  <a:moveTo>
                    <a:pt x="4072606" y="1874202"/>
                  </a:moveTo>
                  <a:lnTo>
                    <a:pt x="4197930" y="1801854"/>
                  </a:lnTo>
                  <a:lnTo>
                    <a:pt x="4197930" y="1952380"/>
                  </a:lnTo>
                  <a:lnTo>
                    <a:pt x="4072606" y="1880032"/>
                  </a:lnTo>
                  <a:lnTo>
                    <a:pt x="4072606" y="1874202"/>
                  </a:lnTo>
                  <a:close/>
                  <a:moveTo>
                    <a:pt x="4072606" y="1883979"/>
                  </a:moveTo>
                  <a:lnTo>
                    <a:pt x="4196264" y="1955349"/>
                  </a:lnTo>
                  <a:lnTo>
                    <a:pt x="4072606" y="2026719"/>
                  </a:lnTo>
                  <a:lnTo>
                    <a:pt x="4072606" y="1883943"/>
                  </a:lnTo>
                  <a:close/>
                  <a:moveTo>
                    <a:pt x="4072606" y="2030666"/>
                  </a:moveTo>
                  <a:lnTo>
                    <a:pt x="4197930" y="1958318"/>
                  </a:lnTo>
                  <a:lnTo>
                    <a:pt x="4197930" y="2108844"/>
                  </a:lnTo>
                  <a:lnTo>
                    <a:pt x="4072606" y="2036496"/>
                  </a:lnTo>
                  <a:lnTo>
                    <a:pt x="4072606" y="2030666"/>
                  </a:lnTo>
                  <a:close/>
                  <a:moveTo>
                    <a:pt x="4072606" y="2040371"/>
                  </a:moveTo>
                  <a:lnTo>
                    <a:pt x="4196264" y="2111741"/>
                  </a:lnTo>
                  <a:lnTo>
                    <a:pt x="4072606" y="2183147"/>
                  </a:lnTo>
                  <a:lnTo>
                    <a:pt x="4072606" y="2040371"/>
                  </a:lnTo>
                  <a:close/>
                  <a:moveTo>
                    <a:pt x="4072606" y="2187058"/>
                  </a:moveTo>
                  <a:lnTo>
                    <a:pt x="4197930" y="2114710"/>
                  </a:lnTo>
                  <a:lnTo>
                    <a:pt x="4197930" y="2259406"/>
                  </a:lnTo>
                  <a:lnTo>
                    <a:pt x="4192861" y="2262339"/>
                  </a:lnTo>
                  <a:lnTo>
                    <a:pt x="4072606" y="2192888"/>
                  </a:lnTo>
                  <a:lnTo>
                    <a:pt x="4072606" y="2187058"/>
                  </a:lnTo>
                  <a:close/>
                  <a:moveTo>
                    <a:pt x="4072606" y="2196799"/>
                  </a:moveTo>
                  <a:lnTo>
                    <a:pt x="4189457" y="2264258"/>
                  </a:lnTo>
                  <a:lnTo>
                    <a:pt x="4072606" y="2331718"/>
                  </a:lnTo>
                  <a:lnTo>
                    <a:pt x="4072606" y="2196762"/>
                  </a:lnTo>
                  <a:close/>
                  <a:moveTo>
                    <a:pt x="4072606" y="2361048"/>
                  </a:moveTo>
                  <a:lnTo>
                    <a:pt x="4189457" y="2428544"/>
                  </a:lnTo>
                  <a:lnTo>
                    <a:pt x="4072606" y="2496003"/>
                  </a:lnTo>
                  <a:lnTo>
                    <a:pt x="4072606" y="2361048"/>
                  </a:lnTo>
                  <a:close/>
                  <a:moveTo>
                    <a:pt x="4072606" y="2499914"/>
                  </a:moveTo>
                  <a:lnTo>
                    <a:pt x="4192861" y="2430463"/>
                  </a:lnTo>
                  <a:lnTo>
                    <a:pt x="4197930" y="2433396"/>
                  </a:lnTo>
                  <a:lnTo>
                    <a:pt x="4197930" y="2578092"/>
                  </a:lnTo>
                  <a:lnTo>
                    <a:pt x="4072606" y="2505744"/>
                  </a:lnTo>
                  <a:lnTo>
                    <a:pt x="4072606" y="2499914"/>
                  </a:lnTo>
                  <a:close/>
                  <a:moveTo>
                    <a:pt x="4072606" y="2509655"/>
                  </a:moveTo>
                  <a:lnTo>
                    <a:pt x="4196264" y="2581025"/>
                  </a:lnTo>
                  <a:lnTo>
                    <a:pt x="4072606" y="2652431"/>
                  </a:lnTo>
                  <a:lnTo>
                    <a:pt x="4072606" y="2509655"/>
                  </a:lnTo>
                  <a:close/>
                  <a:moveTo>
                    <a:pt x="4072606" y="2656342"/>
                  </a:moveTo>
                  <a:lnTo>
                    <a:pt x="4197930" y="2583994"/>
                  </a:lnTo>
                  <a:lnTo>
                    <a:pt x="4197930" y="2734556"/>
                  </a:lnTo>
                  <a:lnTo>
                    <a:pt x="4072606" y="2662172"/>
                  </a:lnTo>
                  <a:lnTo>
                    <a:pt x="4072606" y="2656342"/>
                  </a:lnTo>
                  <a:close/>
                  <a:moveTo>
                    <a:pt x="4072606" y="2666119"/>
                  </a:moveTo>
                  <a:lnTo>
                    <a:pt x="4196264" y="2737489"/>
                  </a:lnTo>
                  <a:lnTo>
                    <a:pt x="4072606" y="2808895"/>
                  </a:lnTo>
                  <a:lnTo>
                    <a:pt x="4072606" y="2666119"/>
                  </a:lnTo>
                  <a:close/>
                  <a:moveTo>
                    <a:pt x="4072606" y="2812770"/>
                  </a:moveTo>
                  <a:lnTo>
                    <a:pt x="4197930" y="2740422"/>
                  </a:lnTo>
                  <a:lnTo>
                    <a:pt x="4197930" y="2890948"/>
                  </a:lnTo>
                  <a:lnTo>
                    <a:pt x="4072606" y="2818600"/>
                  </a:lnTo>
                  <a:lnTo>
                    <a:pt x="4072606" y="2812770"/>
                  </a:lnTo>
                  <a:close/>
                  <a:moveTo>
                    <a:pt x="4072606" y="2822546"/>
                  </a:moveTo>
                  <a:lnTo>
                    <a:pt x="4196264" y="2893917"/>
                  </a:lnTo>
                  <a:lnTo>
                    <a:pt x="4072606" y="2965287"/>
                  </a:lnTo>
                  <a:lnTo>
                    <a:pt x="4072606" y="2822546"/>
                  </a:lnTo>
                  <a:close/>
                  <a:moveTo>
                    <a:pt x="4072606" y="2969234"/>
                  </a:moveTo>
                  <a:lnTo>
                    <a:pt x="4197930" y="2896886"/>
                  </a:lnTo>
                  <a:lnTo>
                    <a:pt x="4197930" y="3041582"/>
                  </a:lnTo>
                  <a:lnTo>
                    <a:pt x="4192861" y="3044515"/>
                  </a:lnTo>
                  <a:lnTo>
                    <a:pt x="4072570" y="2975100"/>
                  </a:lnTo>
                  <a:lnTo>
                    <a:pt x="4072570" y="2969270"/>
                  </a:lnTo>
                  <a:close/>
                  <a:moveTo>
                    <a:pt x="4072606" y="2978974"/>
                  </a:moveTo>
                  <a:lnTo>
                    <a:pt x="4189493" y="3046470"/>
                  </a:lnTo>
                  <a:lnTo>
                    <a:pt x="4072606" y="3113966"/>
                  </a:lnTo>
                  <a:lnTo>
                    <a:pt x="4072606" y="2979011"/>
                  </a:lnTo>
                  <a:close/>
                  <a:moveTo>
                    <a:pt x="4072606" y="3143224"/>
                  </a:moveTo>
                  <a:lnTo>
                    <a:pt x="4189457" y="3210683"/>
                  </a:lnTo>
                  <a:lnTo>
                    <a:pt x="4072606" y="3278143"/>
                  </a:lnTo>
                  <a:lnTo>
                    <a:pt x="4072606" y="3143224"/>
                  </a:lnTo>
                  <a:close/>
                  <a:moveTo>
                    <a:pt x="4072606" y="3282054"/>
                  </a:moveTo>
                  <a:lnTo>
                    <a:pt x="4192861" y="3212603"/>
                  </a:lnTo>
                  <a:lnTo>
                    <a:pt x="4197930" y="3215536"/>
                  </a:lnTo>
                  <a:lnTo>
                    <a:pt x="4197930" y="3360195"/>
                  </a:lnTo>
                  <a:lnTo>
                    <a:pt x="4072606" y="3287847"/>
                  </a:lnTo>
                  <a:lnTo>
                    <a:pt x="4072606" y="3282017"/>
                  </a:lnTo>
                  <a:close/>
                  <a:moveTo>
                    <a:pt x="4072606" y="3291830"/>
                  </a:moveTo>
                  <a:lnTo>
                    <a:pt x="4196264" y="3363200"/>
                  </a:lnTo>
                  <a:lnTo>
                    <a:pt x="4072606" y="3434607"/>
                  </a:lnTo>
                  <a:lnTo>
                    <a:pt x="4072606" y="3291866"/>
                  </a:lnTo>
                  <a:close/>
                  <a:moveTo>
                    <a:pt x="4072606" y="3438518"/>
                  </a:moveTo>
                  <a:lnTo>
                    <a:pt x="4197930" y="3366170"/>
                  </a:lnTo>
                  <a:lnTo>
                    <a:pt x="4197930" y="3516695"/>
                  </a:lnTo>
                  <a:lnTo>
                    <a:pt x="4072606" y="3444348"/>
                  </a:lnTo>
                  <a:lnTo>
                    <a:pt x="4072606" y="3438518"/>
                  </a:lnTo>
                  <a:close/>
                  <a:moveTo>
                    <a:pt x="4072606" y="3448222"/>
                  </a:moveTo>
                  <a:lnTo>
                    <a:pt x="4196264" y="3519592"/>
                  </a:lnTo>
                  <a:lnTo>
                    <a:pt x="4072606" y="3590999"/>
                  </a:lnTo>
                  <a:lnTo>
                    <a:pt x="4072606" y="3448222"/>
                  </a:lnTo>
                  <a:close/>
                  <a:moveTo>
                    <a:pt x="4072606" y="3594909"/>
                  </a:moveTo>
                  <a:lnTo>
                    <a:pt x="4197930" y="3522561"/>
                  </a:lnTo>
                  <a:lnTo>
                    <a:pt x="4197930" y="3673087"/>
                  </a:lnTo>
                  <a:lnTo>
                    <a:pt x="4072606" y="3600739"/>
                  </a:lnTo>
                  <a:lnTo>
                    <a:pt x="4072606" y="3594909"/>
                  </a:lnTo>
                  <a:close/>
                  <a:moveTo>
                    <a:pt x="4072606" y="3604650"/>
                  </a:moveTo>
                  <a:lnTo>
                    <a:pt x="4196264" y="3676020"/>
                  </a:lnTo>
                  <a:lnTo>
                    <a:pt x="4072606" y="3747391"/>
                  </a:lnTo>
                  <a:lnTo>
                    <a:pt x="4072606" y="3604614"/>
                  </a:lnTo>
                  <a:close/>
                  <a:moveTo>
                    <a:pt x="3927005" y="88968"/>
                  </a:moveTo>
                  <a:lnTo>
                    <a:pt x="3927005" y="231673"/>
                  </a:lnTo>
                  <a:lnTo>
                    <a:pt x="3803419" y="160302"/>
                  </a:lnTo>
                  <a:lnTo>
                    <a:pt x="3927005" y="88932"/>
                  </a:lnTo>
                  <a:close/>
                  <a:moveTo>
                    <a:pt x="3794910" y="1097929"/>
                  </a:moveTo>
                  <a:lnTo>
                    <a:pt x="3925303" y="1173210"/>
                  </a:lnTo>
                  <a:lnTo>
                    <a:pt x="3794910" y="1248490"/>
                  </a:lnTo>
                  <a:lnTo>
                    <a:pt x="3794910" y="1097929"/>
                  </a:lnTo>
                  <a:close/>
                  <a:moveTo>
                    <a:pt x="3794910" y="1880068"/>
                  </a:moveTo>
                  <a:lnTo>
                    <a:pt x="3925303" y="1955349"/>
                  </a:lnTo>
                  <a:lnTo>
                    <a:pt x="3794910" y="2030630"/>
                  </a:lnTo>
                  <a:lnTo>
                    <a:pt x="3794910" y="1880068"/>
                  </a:lnTo>
                  <a:close/>
                  <a:moveTo>
                    <a:pt x="3794910" y="2662208"/>
                  </a:moveTo>
                  <a:lnTo>
                    <a:pt x="3925303" y="2737489"/>
                  </a:lnTo>
                  <a:lnTo>
                    <a:pt x="3794910" y="2812770"/>
                  </a:lnTo>
                  <a:lnTo>
                    <a:pt x="3794910" y="2662208"/>
                  </a:lnTo>
                  <a:close/>
                  <a:moveTo>
                    <a:pt x="3656079" y="3203840"/>
                  </a:moveTo>
                  <a:lnTo>
                    <a:pt x="3525686" y="3128559"/>
                  </a:lnTo>
                  <a:lnTo>
                    <a:pt x="3656079" y="3053278"/>
                  </a:lnTo>
                  <a:lnTo>
                    <a:pt x="3656079" y="3203840"/>
                  </a:lnTo>
                  <a:close/>
                  <a:moveTo>
                    <a:pt x="3656079" y="2421664"/>
                  </a:moveTo>
                  <a:lnTo>
                    <a:pt x="3525686" y="2346383"/>
                  </a:lnTo>
                  <a:lnTo>
                    <a:pt x="3656079" y="2271138"/>
                  </a:lnTo>
                  <a:lnTo>
                    <a:pt x="3656079" y="2421664"/>
                  </a:lnTo>
                  <a:close/>
                  <a:moveTo>
                    <a:pt x="3656079" y="1639524"/>
                  </a:moveTo>
                  <a:lnTo>
                    <a:pt x="3525686" y="1564243"/>
                  </a:lnTo>
                  <a:lnTo>
                    <a:pt x="3656079" y="1488962"/>
                  </a:lnTo>
                  <a:lnTo>
                    <a:pt x="3656079" y="1639524"/>
                  </a:lnTo>
                  <a:close/>
                  <a:moveTo>
                    <a:pt x="3656079" y="857421"/>
                  </a:moveTo>
                  <a:lnTo>
                    <a:pt x="3525686" y="782140"/>
                  </a:lnTo>
                  <a:lnTo>
                    <a:pt x="3656079" y="706859"/>
                  </a:lnTo>
                  <a:lnTo>
                    <a:pt x="3656079" y="857384"/>
                  </a:lnTo>
                  <a:close/>
                  <a:moveTo>
                    <a:pt x="3659447" y="558252"/>
                  </a:moveTo>
                  <a:lnTo>
                    <a:pt x="3783069" y="629622"/>
                  </a:lnTo>
                  <a:lnTo>
                    <a:pt x="3659447" y="700993"/>
                  </a:lnTo>
                  <a:lnTo>
                    <a:pt x="3659447" y="558252"/>
                  </a:lnTo>
                  <a:close/>
                  <a:moveTo>
                    <a:pt x="3789840" y="782140"/>
                  </a:moveTo>
                  <a:lnTo>
                    <a:pt x="3659483" y="857421"/>
                  </a:lnTo>
                  <a:lnTo>
                    <a:pt x="3659483" y="706859"/>
                  </a:lnTo>
                  <a:lnTo>
                    <a:pt x="3789840" y="782140"/>
                  </a:lnTo>
                  <a:close/>
                  <a:moveTo>
                    <a:pt x="3659447" y="863287"/>
                  </a:moveTo>
                  <a:lnTo>
                    <a:pt x="3783032" y="934657"/>
                  </a:lnTo>
                  <a:lnTo>
                    <a:pt x="3659447" y="1006027"/>
                  </a:lnTo>
                  <a:lnTo>
                    <a:pt x="3659447" y="863287"/>
                  </a:lnTo>
                  <a:close/>
                  <a:moveTo>
                    <a:pt x="3664516" y="1022648"/>
                  </a:moveTo>
                  <a:lnTo>
                    <a:pt x="3789840" y="1094996"/>
                  </a:lnTo>
                  <a:lnTo>
                    <a:pt x="3659447" y="1170276"/>
                  </a:lnTo>
                  <a:lnTo>
                    <a:pt x="3659447" y="1025581"/>
                  </a:lnTo>
                  <a:lnTo>
                    <a:pt x="3664516" y="1022648"/>
                  </a:lnTo>
                  <a:close/>
                  <a:moveTo>
                    <a:pt x="3791542" y="1097929"/>
                  </a:moveTo>
                  <a:lnTo>
                    <a:pt x="3791542" y="1248454"/>
                  </a:lnTo>
                  <a:lnTo>
                    <a:pt x="3661185" y="1173173"/>
                  </a:lnTo>
                  <a:lnTo>
                    <a:pt x="3791542" y="1097892"/>
                  </a:lnTo>
                  <a:close/>
                  <a:moveTo>
                    <a:pt x="3659447" y="1176143"/>
                  </a:moveTo>
                  <a:lnTo>
                    <a:pt x="3789804" y="1251423"/>
                  </a:lnTo>
                  <a:lnTo>
                    <a:pt x="3664480" y="1323771"/>
                  </a:lnTo>
                  <a:lnTo>
                    <a:pt x="3659411" y="1320838"/>
                  </a:lnTo>
                  <a:lnTo>
                    <a:pt x="3659411" y="1176143"/>
                  </a:lnTo>
                  <a:close/>
                  <a:moveTo>
                    <a:pt x="3783069" y="1411762"/>
                  </a:moveTo>
                  <a:lnTo>
                    <a:pt x="3659483" y="1483132"/>
                  </a:lnTo>
                  <a:lnTo>
                    <a:pt x="3659483" y="1340428"/>
                  </a:lnTo>
                  <a:lnTo>
                    <a:pt x="3783069" y="1411798"/>
                  </a:lnTo>
                  <a:close/>
                  <a:moveTo>
                    <a:pt x="3789840" y="1564279"/>
                  </a:moveTo>
                  <a:lnTo>
                    <a:pt x="3659483" y="1639560"/>
                  </a:lnTo>
                  <a:lnTo>
                    <a:pt x="3659483" y="1488998"/>
                  </a:lnTo>
                  <a:lnTo>
                    <a:pt x="3789840" y="1564279"/>
                  </a:lnTo>
                  <a:close/>
                  <a:moveTo>
                    <a:pt x="3659447" y="1645426"/>
                  </a:moveTo>
                  <a:lnTo>
                    <a:pt x="3783069" y="1716797"/>
                  </a:lnTo>
                  <a:lnTo>
                    <a:pt x="3659447" y="1788167"/>
                  </a:lnTo>
                  <a:lnTo>
                    <a:pt x="3659447" y="1645426"/>
                  </a:lnTo>
                  <a:close/>
                  <a:moveTo>
                    <a:pt x="3664516" y="1804787"/>
                  </a:moveTo>
                  <a:lnTo>
                    <a:pt x="3789804" y="1877135"/>
                  </a:lnTo>
                  <a:lnTo>
                    <a:pt x="3659447" y="1952416"/>
                  </a:lnTo>
                  <a:lnTo>
                    <a:pt x="3659447" y="1807720"/>
                  </a:lnTo>
                  <a:lnTo>
                    <a:pt x="3664516" y="1804787"/>
                  </a:lnTo>
                  <a:close/>
                  <a:moveTo>
                    <a:pt x="3791542" y="1880068"/>
                  </a:moveTo>
                  <a:lnTo>
                    <a:pt x="3791542" y="2030594"/>
                  </a:lnTo>
                  <a:lnTo>
                    <a:pt x="3661185" y="1955313"/>
                  </a:lnTo>
                  <a:lnTo>
                    <a:pt x="3791542" y="1880032"/>
                  </a:lnTo>
                  <a:close/>
                  <a:moveTo>
                    <a:pt x="3659447" y="1958282"/>
                  </a:moveTo>
                  <a:lnTo>
                    <a:pt x="3789804" y="2033563"/>
                  </a:lnTo>
                  <a:lnTo>
                    <a:pt x="3664516" y="2105911"/>
                  </a:lnTo>
                  <a:lnTo>
                    <a:pt x="3659447" y="2102978"/>
                  </a:lnTo>
                  <a:lnTo>
                    <a:pt x="3659447" y="1958282"/>
                  </a:lnTo>
                  <a:close/>
                  <a:moveTo>
                    <a:pt x="3783069" y="2193902"/>
                  </a:moveTo>
                  <a:lnTo>
                    <a:pt x="3659447" y="2265272"/>
                  </a:lnTo>
                  <a:lnTo>
                    <a:pt x="3659447" y="2122531"/>
                  </a:lnTo>
                  <a:lnTo>
                    <a:pt x="3783069" y="2193902"/>
                  </a:lnTo>
                  <a:close/>
                  <a:moveTo>
                    <a:pt x="3789840" y="2346419"/>
                  </a:moveTo>
                  <a:lnTo>
                    <a:pt x="3659483" y="2421700"/>
                  </a:lnTo>
                  <a:lnTo>
                    <a:pt x="3659483" y="2271174"/>
                  </a:lnTo>
                  <a:lnTo>
                    <a:pt x="3789840" y="2346419"/>
                  </a:lnTo>
                  <a:close/>
                  <a:moveTo>
                    <a:pt x="3659447" y="2427566"/>
                  </a:moveTo>
                  <a:lnTo>
                    <a:pt x="3783032" y="2498936"/>
                  </a:lnTo>
                  <a:lnTo>
                    <a:pt x="3659447" y="2570307"/>
                  </a:lnTo>
                  <a:lnTo>
                    <a:pt x="3659447" y="2427566"/>
                  </a:lnTo>
                  <a:close/>
                  <a:moveTo>
                    <a:pt x="3664516" y="2586927"/>
                  </a:moveTo>
                  <a:lnTo>
                    <a:pt x="3789804" y="2659275"/>
                  </a:lnTo>
                  <a:lnTo>
                    <a:pt x="3659447" y="2734556"/>
                  </a:lnTo>
                  <a:lnTo>
                    <a:pt x="3659447" y="2589860"/>
                  </a:lnTo>
                  <a:lnTo>
                    <a:pt x="3664516" y="2586927"/>
                  </a:lnTo>
                  <a:close/>
                  <a:moveTo>
                    <a:pt x="3791542" y="2662208"/>
                  </a:moveTo>
                  <a:lnTo>
                    <a:pt x="3791542" y="2812734"/>
                  </a:lnTo>
                  <a:lnTo>
                    <a:pt x="3661185" y="2737453"/>
                  </a:lnTo>
                  <a:lnTo>
                    <a:pt x="3791542" y="2662208"/>
                  </a:lnTo>
                  <a:close/>
                  <a:moveTo>
                    <a:pt x="3659447" y="2740422"/>
                  </a:moveTo>
                  <a:lnTo>
                    <a:pt x="3789804" y="2815703"/>
                  </a:lnTo>
                  <a:lnTo>
                    <a:pt x="3664480" y="2888051"/>
                  </a:lnTo>
                  <a:lnTo>
                    <a:pt x="3659411" y="2885118"/>
                  </a:lnTo>
                  <a:lnTo>
                    <a:pt x="3659411" y="2740422"/>
                  </a:lnTo>
                  <a:close/>
                  <a:moveTo>
                    <a:pt x="3783069" y="2976041"/>
                  </a:moveTo>
                  <a:lnTo>
                    <a:pt x="3659483" y="3047412"/>
                  </a:lnTo>
                  <a:lnTo>
                    <a:pt x="3659483" y="2904707"/>
                  </a:lnTo>
                  <a:lnTo>
                    <a:pt x="3783069" y="2976078"/>
                  </a:lnTo>
                  <a:close/>
                  <a:moveTo>
                    <a:pt x="3789840" y="3128559"/>
                  </a:moveTo>
                  <a:lnTo>
                    <a:pt x="3659447" y="3203840"/>
                  </a:lnTo>
                  <a:lnTo>
                    <a:pt x="3659447" y="3053278"/>
                  </a:lnTo>
                  <a:lnTo>
                    <a:pt x="3789840" y="3128559"/>
                  </a:lnTo>
                  <a:close/>
                  <a:moveTo>
                    <a:pt x="3659447" y="3209706"/>
                  </a:moveTo>
                  <a:lnTo>
                    <a:pt x="3783069" y="3281112"/>
                  </a:lnTo>
                  <a:lnTo>
                    <a:pt x="3659447" y="3352482"/>
                  </a:lnTo>
                  <a:lnTo>
                    <a:pt x="3659447" y="3209706"/>
                  </a:lnTo>
                  <a:close/>
                  <a:moveTo>
                    <a:pt x="3661149" y="3206773"/>
                  </a:moveTo>
                  <a:lnTo>
                    <a:pt x="3791506" y="3131492"/>
                  </a:lnTo>
                  <a:lnTo>
                    <a:pt x="3791506" y="3276188"/>
                  </a:lnTo>
                  <a:lnTo>
                    <a:pt x="3786436" y="3279121"/>
                  </a:lnTo>
                  <a:lnTo>
                    <a:pt x="3661113" y="3206773"/>
                  </a:lnTo>
                  <a:close/>
                  <a:moveTo>
                    <a:pt x="3791542" y="3125626"/>
                  </a:moveTo>
                  <a:lnTo>
                    <a:pt x="3661185" y="3050345"/>
                  </a:lnTo>
                  <a:lnTo>
                    <a:pt x="3786473" y="2977997"/>
                  </a:lnTo>
                  <a:lnTo>
                    <a:pt x="3791578" y="2980930"/>
                  </a:lnTo>
                  <a:lnTo>
                    <a:pt x="3791578" y="3125626"/>
                  </a:lnTo>
                  <a:close/>
                  <a:moveTo>
                    <a:pt x="3667920" y="2890006"/>
                  </a:moveTo>
                  <a:lnTo>
                    <a:pt x="3791542" y="2818636"/>
                  </a:lnTo>
                  <a:lnTo>
                    <a:pt x="3791542" y="2961376"/>
                  </a:lnTo>
                  <a:lnTo>
                    <a:pt x="3667920" y="2890006"/>
                  </a:lnTo>
                  <a:close/>
                  <a:moveTo>
                    <a:pt x="3791542" y="2656342"/>
                  </a:moveTo>
                  <a:lnTo>
                    <a:pt x="3667920" y="2584972"/>
                  </a:lnTo>
                  <a:lnTo>
                    <a:pt x="3791542" y="2513601"/>
                  </a:lnTo>
                  <a:lnTo>
                    <a:pt x="3791542" y="2656342"/>
                  </a:lnTo>
                  <a:close/>
                  <a:moveTo>
                    <a:pt x="3786436" y="2496981"/>
                  </a:moveTo>
                  <a:lnTo>
                    <a:pt x="3661149" y="2424633"/>
                  </a:lnTo>
                  <a:lnTo>
                    <a:pt x="3791506" y="2349352"/>
                  </a:lnTo>
                  <a:lnTo>
                    <a:pt x="3791506" y="2494048"/>
                  </a:lnTo>
                  <a:lnTo>
                    <a:pt x="3786436" y="2496981"/>
                  </a:lnTo>
                  <a:close/>
                  <a:moveTo>
                    <a:pt x="3791542" y="2343450"/>
                  </a:moveTo>
                  <a:lnTo>
                    <a:pt x="3661185" y="2268169"/>
                  </a:lnTo>
                  <a:lnTo>
                    <a:pt x="3786473" y="2195821"/>
                  </a:lnTo>
                  <a:lnTo>
                    <a:pt x="3791542" y="2198754"/>
                  </a:lnTo>
                  <a:lnTo>
                    <a:pt x="3791542" y="2343450"/>
                  </a:lnTo>
                  <a:close/>
                  <a:moveTo>
                    <a:pt x="3667920" y="2107866"/>
                  </a:moveTo>
                  <a:lnTo>
                    <a:pt x="3791542" y="2036496"/>
                  </a:lnTo>
                  <a:lnTo>
                    <a:pt x="3791542" y="2179200"/>
                  </a:lnTo>
                  <a:lnTo>
                    <a:pt x="3667920" y="2107830"/>
                  </a:lnTo>
                  <a:close/>
                  <a:moveTo>
                    <a:pt x="3791542" y="1874202"/>
                  </a:moveTo>
                  <a:lnTo>
                    <a:pt x="3667956" y="1802832"/>
                  </a:lnTo>
                  <a:lnTo>
                    <a:pt x="3791542" y="1731462"/>
                  </a:lnTo>
                  <a:lnTo>
                    <a:pt x="3791542" y="1874166"/>
                  </a:lnTo>
                  <a:close/>
                  <a:moveTo>
                    <a:pt x="3786473" y="1714841"/>
                  </a:moveTo>
                  <a:lnTo>
                    <a:pt x="3661149" y="1642493"/>
                  </a:lnTo>
                  <a:lnTo>
                    <a:pt x="3791506" y="1567212"/>
                  </a:lnTo>
                  <a:lnTo>
                    <a:pt x="3791506" y="1711908"/>
                  </a:lnTo>
                  <a:lnTo>
                    <a:pt x="3786436" y="1714841"/>
                  </a:lnTo>
                  <a:close/>
                  <a:moveTo>
                    <a:pt x="3791542" y="1561310"/>
                  </a:moveTo>
                  <a:lnTo>
                    <a:pt x="3661185" y="1486029"/>
                  </a:lnTo>
                  <a:lnTo>
                    <a:pt x="3786473" y="1413681"/>
                  </a:lnTo>
                  <a:lnTo>
                    <a:pt x="3791542" y="1416614"/>
                  </a:lnTo>
                  <a:lnTo>
                    <a:pt x="3791542" y="1561310"/>
                  </a:lnTo>
                  <a:close/>
                  <a:moveTo>
                    <a:pt x="3667920" y="1325727"/>
                  </a:moveTo>
                  <a:lnTo>
                    <a:pt x="3791542" y="1254357"/>
                  </a:lnTo>
                  <a:lnTo>
                    <a:pt x="3791542" y="1397097"/>
                  </a:lnTo>
                  <a:lnTo>
                    <a:pt x="3667920" y="1325727"/>
                  </a:lnTo>
                  <a:close/>
                  <a:moveTo>
                    <a:pt x="3791542" y="1092063"/>
                  </a:moveTo>
                  <a:lnTo>
                    <a:pt x="3667920" y="1020692"/>
                  </a:lnTo>
                  <a:lnTo>
                    <a:pt x="3791542" y="949322"/>
                  </a:lnTo>
                  <a:lnTo>
                    <a:pt x="3791542" y="1092063"/>
                  </a:lnTo>
                  <a:close/>
                  <a:moveTo>
                    <a:pt x="3786436" y="932701"/>
                  </a:moveTo>
                  <a:lnTo>
                    <a:pt x="3661149" y="860354"/>
                  </a:lnTo>
                  <a:lnTo>
                    <a:pt x="3791506" y="785073"/>
                  </a:lnTo>
                  <a:lnTo>
                    <a:pt x="3791506" y="929768"/>
                  </a:lnTo>
                  <a:lnTo>
                    <a:pt x="3786436" y="932701"/>
                  </a:lnTo>
                  <a:close/>
                  <a:moveTo>
                    <a:pt x="3791542" y="779170"/>
                  </a:moveTo>
                  <a:lnTo>
                    <a:pt x="3661185" y="703889"/>
                  </a:lnTo>
                  <a:lnTo>
                    <a:pt x="3786508" y="631542"/>
                  </a:lnTo>
                  <a:lnTo>
                    <a:pt x="3791578" y="634475"/>
                  </a:lnTo>
                  <a:lnTo>
                    <a:pt x="3791578" y="779170"/>
                  </a:lnTo>
                  <a:close/>
                  <a:moveTo>
                    <a:pt x="3667920" y="543587"/>
                  </a:moveTo>
                  <a:lnTo>
                    <a:pt x="3791506" y="472217"/>
                  </a:lnTo>
                  <a:lnTo>
                    <a:pt x="3791506" y="614921"/>
                  </a:lnTo>
                  <a:lnTo>
                    <a:pt x="3667920" y="543551"/>
                  </a:lnTo>
                  <a:close/>
                  <a:moveTo>
                    <a:pt x="3791542" y="466351"/>
                  </a:moveTo>
                  <a:lnTo>
                    <a:pt x="3661185" y="391070"/>
                  </a:lnTo>
                  <a:lnTo>
                    <a:pt x="3791542" y="315789"/>
                  </a:lnTo>
                  <a:lnTo>
                    <a:pt x="3791542" y="466315"/>
                  </a:lnTo>
                  <a:close/>
                  <a:moveTo>
                    <a:pt x="3789840" y="469284"/>
                  </a:moveTo>
                  <a:lnTo>
                    <a:pt x="3664553" y="541632"/>
                  </a:lnTo>
                  <a:lnTo>
                    <a:pt x="3659483" y="538699"/>
                  </a:lnTo>
                  <a:lnTo>
                    <a:pt x="3659483" y="394003"/>
                  </a:lnTo>
                  <a:lnTo>
                    <a:pt x="3789840" y="469284"/>
                  </a:lnTo>
                  <a:close/>
                  <a:moveTo>
                    <a:pt x="3656079" y="536707"/>
                  </a:moveTo>
                  <a:lnTo>
                    <a:pt x="3532494" y="465373"/>
                  </a:lnTo>
                  <a:lnTo>
                    <a:pt x="3656079" y="394003"/>
                  </a:lnTo>
                  <a:lnTo>
                    <a:pt x="3656079" y="536707"/>
                  </a:lnTo>
                  <a:close/>
                  <a:moveTo>
                    <a:pt x="3656079" y="556261"/>
                  </a:moveTo>
                  <a:lnTo>
                    <a:pt x="3656079" y="700956"/>
                  </a:lnTo>
                  <a:lnTo>
                    <a:pt x="3525686" y="625676"/>
                  </a:lnTo>
                  <a:lnTo>
                    <a:pt x="3651010" y="553328"/>
                  </a:lnTo>
                  <a:lnTo>
                    <a:pt x="3656079" y="556261"/>
                  </a:lnTo>
                  <a:close/>
                  <a:moveTo>
                    <a:pt x="3654377" y="703926"/>
                  </a:moveTo>
                  <a:lnTo>
                    <a:pt x="3523984" y="779207"/>
                  </a:lnTo>
                  <a:lnTo>
                    <a:pt x="3523984" y="628645"/>
                  </a:lnTo>
                  <a:lnTo>
                    <a:pt x="3654377" y="703926"/>
                  </a:lnTo>
                  <a:close/>
                  <a:moveTo>
                    <a:pt x="3654377" y="860354"/>
                  </a:moveTo>
                  <a:lnTo>
                    <a:pt x="3523984" y="935635"/>
                  </a:lnTo>
                  <a:lnTo>
                    <a:pt x="3523984" y="785073"/>
                  </a:lnTo>
                  <a:lnTo>
                    <a:pt x="3654377" y="860354"/>
                  </a:lnTo>
                  <a:close/>
                  <a:moveTo>
                    <a:pt x="3656079" y="863287"/>
                  </a:moveTo>
                  <a:lnTo>
                    <a:pt x="3656079" y="1007982"/>
                  </a:lnTo>
                  <a:lnTo>
                    <a:pt x="3651010" y="1010915"/>
                  </a:lnTo>
                  <a:lnTo>
                    <a:pt x="3525722" y="938568"/>
                  </a:lnTo>
                  <a:lnTo>
                    <a:pt x="3656115" y="863287"/>
                  </a:lnTo>
                  <a:close/>
                  <a:moveTo>
                    <a:pt x="3656079" y="1027536"/>
                  </a:moveTo>
                  <a:lnTo>
                    <a:pt x="3656079" y="1170276"/>
                  </a:lnTo>
                  <a:lnTo>
                    <a:pt x="3532458" y="1098942"/>
                  </a:lnTo>
                  <a:lnTo>
                    <a:pt x="3656079" y="1027572"/>
                  </a:lnTo>
                  <a:close/>
                  <a:moveTo>
                    <a:pt x="3656079" y="1318883"/>
                  </a:moveTo>
                  <a:lnTo>
                    <a:pt x="3532458" y="1247513"/>
                  </a:lnTo>
                  <a:lnTo>
                    <a:pt x="3656079" y="1176143"/>
                  </a:lnTo>
                  <a:lnTo>
                    <a:pt x="3656079" y="1318883"/>
                  </a:lnTo>
                  <a:close/>
                  <a:moveTo>
                    <a:pt x="3656079" y="1338437"/>
                  </a:moveTo>
                  <a:lnTo>
                    <a:pt x="3656079" y="1483132"/>
                  </a:lnTo>
                  <a:lnTo>
                    <a:pt x="3525686" y="1407851"/>
                  </a:lnTo>
                  <a:lnTo>
                    <a:pt x="3651010" y="1335504"/>
                  </a:lnTo>
                  <a:lnTo>
                    <a:pt x="3656079" y="1338437"/>
                  </a:lnTo>
                  <a:close/>
                  <a:moveTo>
                    <a:pt x="3654377" y="1486065"/>
                  </a:moveTo>
                  <a:lnTo>
                    <a:pt x="3523984" y="1561346"/>
                  </a:lnTo>
                  <a:lnTo>
                    <a:pt x="3523984" y="1410784"/>
                  </a:lnTo>
                  <a:lnTo>
                    <a:pt x="3654377" y="1486065"/>
                  </a:lnTo>
                  <a:close/>
                  <a:moveTo>
                    <a:pt x="3654377" y="1642493"/>
                  </a:moveTo>
                  <a:lnTo>
                    <a:pt x="3523984" y="1717774"/>
                  </a:lnTo>
                  <a:lnTo>
                    <a:pt x="3523984" y="1567212"/>
                  </a:lnTo>
                  <a:lnTo>
                    <a:pt x="3654377" y="1642493"/>
                  </a:lnTo>
                  <a:close/>
                  <a:moveTo>
                    <a:pt x="3656079" y="1645426"/>
                  </a:moveTo>
                  <a:lnTo>
                    <a:pt x="3656079" y="1790122"/>
                  </a:lnTo>
                  <a:lnTo>
                    <a:pt x="3651010" y="1793055"/>
                  </a:lnTo>
                  <a:lnTo>
                    <a:pt x="3525686" y="1720707"/>
                  </a:lnTo>
                  <a:lnTo>
                    <a:pt x="3656079" y="1645426"/>
                  </a:lnTo>
                  <a:close/>
                  <a:moveTo>
                    <a:pt x="3656079" y="1809676"/>
                  </a:moveTo>
                  <a:lnTo>
                    <a:pt x="3656079" y="1952380"/>
                  </a:lnTo>
                  <a:lnTo>
                    <a:pt x="3532494" y="1881010"/>
                  </a:lnTo>
                  <a:lnTo>
                    <a:pt x="3656079" y="1809639"/>
                  </a:lnTo>
                  <a:close/>
                  <a:moveTo>
                    <a:pt x="3656079" y="2101023"/>
                  </a:moveTo>
                  <a:lnTo>
                    <a:pt x="3532458" y="2029652"/>
                  </a:lnTo>
                  <a:lnTo>
                    <a:pt x="3656079" y="1958282"/>
                  </a:lnTo>
                  <a:lnTo>
                    <a:pt x="3656079" y="2101023"/>
                  </a:lnTo>
                  <a:close/>
                  <a:moveTo>
                    <a:pt x="3656079" y="2120576"/>
                  </a:moveTo>
                  <a:lnTo>
                    <a:pt x="3656079" y="2265272"/>
                  </a:lnTo>
                  <a:lnTo>
                    <a:pt x="3525686" y="2189991"/>
                  </a:lnTo>
                  <a:lnTo>
                    <a:pt x="3651010" y="2117643"/>
                  </a:lnTo>
                  <a:lnTo>
                    <a:pt x="3656079" y="2120576"/>
                  </a:lnTo>
                  <a:close/>
                  <a:moveTo>
                    <a:pt x="3654377" y="2268205"/>
                  </a:moveTo>
                  <a:lnTo>
                    <a:pt x="3523984" y="2343486"/>
                  </a:lnTo>
                  <a:lnTo>
                    <a:pt x="3523984" y="2192924"/>
                  </a:lnTo>
                  <a:lnTo>
                    <a:pt x="3654377" y="2268205"/>
                  </a:lnTo>
                  <a:close/>
                  <a:moveTo>
                    <a:pt x="3654377" y="2424633"/>
                  </a:moveTo>
                  <a:lnTo>
                    <a:pt x="3523984" y="2499914"/>
                  </a:lnTo>
                  <a:lnTo>
                    <a:pt x="3523984" y="2349352"/>
                  </a:lnTo>
                  <a:lnTo>
                    <a:pt x="3654377" y="2424633"/>
                  </a:lnTo>
                  <a:close/>
                  <a:moveTo>
                    <a:pt x="3656079" y="2427566"/>
                  </a:moveTo>
                  <a:lnTo>
                    <a:pt x="3656079" y="2572262"/>
                  </a:lnTo>
                  <a:lnTo>
                    <a:pt x="3651010" y="2575195"/>
                  </a:lnTo>
                  <a:lnTo>
                    <a:pt x="3525686" y="2502847"/>
                  </a:lnTo>
                  <a:lnTo>
                    <a:pt x="3656079" y="2427602"/>
                  </a:lnTo>
                  <a:close/>
                  <a:moveTo>
                    <a:pt x="3656079" y="2591815"/>
                  </a:moveTo>
                  <a:lnTo>
                    <a:pt x="3656079" y="2734556"/>
                  </a:lnTo>
                  <a:lnTo>
                    <a:pt x="3532458" y="2663185"/>
                  </a:lnTo>
                  <a:lnTo>
                    <a:pt x="3656079" y="2591815"/>
                  </a:lnTo>
                  <a:close/>
                  <a:moveTo>
                    <a:pt x="3656079" y="2883162"/>
                  </a:moveTo>
                  <a:lnTo>
                    <a:pt x="3532458" y="2811792"/>
                  </a:lnTo>
                  <a:lnTo>
                    <a:pt x="3656079" y="2740422"/>
                  </a:lnTo>
                  <a:lnTo>
                    <a:pt x="3656079" y="2883162"/>
                  </a:lnTo>
                  <a:close/>
                  <a:moveTo>
                    <a:pt x="3656079" y="2902716"/>
                  </a:moveTo>
                  <a:lnTo>
                    <a:pt x="3656079" y="3047412"/>
                  </a:lnTo>
                  <a:lnTo>
                    <a:pt x="3525686" y="2972131"/>
                  </a:lnTo>
                  <a:lnTo>
                    <a:pt x="3650974" y="2899783"/>
                  </a:lnTo>
                  <a:lnTo>
                    <a:pt x="3656043" y="2902716"/>
                  </a:lnTo>
                  <a:close/>
                  <a:moveTo>
                    <a:pt x="3654377" y="3050309"/>
                  </a:moveTo>
                  <a:lnTo>
                    <a:pt x="3523984" y="3125589"/>
                  </a:lnTo>
                  <a:lnTo>
                    <a:pt x="3523984" y="2975027"/>
                  </a:lnTo>
                  <a:lnTo>
                    <a:pt x="3654377" y="3050309"/>
                  </a:lnTo>
                  <a:close/>
                  <a:moveTo>
                    <a:pt x="3654377" y="3206773"/>
                  </a:moveTo>
                  <a:lnTo>
                    <a:pt x="3523984" y="3282054"/>
                  </a:lnTo>
                  <a:lnTo>
                    <a:pt x="3523984" y="3131492"/>
                  </a:lnTo>
                  <a:lnTo>
                    <a:pt x="3654377" y="3206773"/>
                  </a:lnTo>
                  <a:close/>
                  <a:moveTo>
                    <a:pt x="3656079" y="3209706"/>
                  </a:moveTo>
                  <a:lnTo>
                    <a:pt x="3656079" y="3354401"/>
                  </a:lnTo>
                  <a:lnTo>
                    <a:pt x="3651010" y="3357334"/>
                  </a:lnTo>
                  <a:lnTo>
                    <a:pt x="3525686" y="3284987"/>
                  </a:lnTo>
                  <a:lnTo>
                    <a:pt x="3656079" y="3209706"/>
                  </a:lnTo>
                  <a:close/>
                  <a:moveTo>
                    <a:pt x="3656079" y="3373955"/>
                  </a:moveTo>
                  <a:lnTo>
                    <a:pt x="3656079" y="3516659"/>
                  </a:lnTo>
                  <a:lnTo>
                    <a:pt x="3532494" y="3445289"/>
                  </a:lnTo>
                  <a:lnTo>
                    <a:pt x="3656079" y="3373919"/>
                  </a:lnTo>
                  <a:close/>
                  <a:moveTo>
                    <a:pt x="3659447" y="3372000"/>
                  </a:moveTo>
                  <a:lnTo>
                    <a:pt x="3664553" y="3369067"/>
                  </a:lnTo>
                  <a:lnTo>
                    <a:pt x="3789840" y="3441378"/>
                  </a:lnTo>
                  <a:lnTo>
                    <a:pt x="3659447" y="3516659"/>
                  </a:lnTo>
                  <a:lnTo>
                    <a:pt x="3659447" y="3372000"/>
                  </a:lnTo>
                  <a:close/>
                  <a:moveTo>
                    <a:pt x="3791542" y="3444348"/>
                  </a:moveTo>
                  <a:lnTo>
                    <a:pt x="3791542" y="3594873"/>
                  </a:lnTo>
                  <a:lnTo>
                    <a:pt x="3661185" y="3519592"/>
                  </a:lnTo>
                  <a:lnTo>
                    <a:pt x="3791542" y="3444348"/>
                  </a:lnTo>
                  <a:close/>
                  <a:moveTo>
                    <a:pt x="3667956" y="3367111"/>
                  </a:moveTo>
                  <a:lnTo>
                    <a:pt x="3791542" y="3295777"/>
                  </a:lnTo>
                  <a:lnTo>
                    <a:pt x="3791542" y="3438482"/>
                  </a:lnTo>
                  <a:lnTo>
                    <a:pt x="3667956" y="3367111"/>
                  </a:lnTo>
                  <a:close/>
                  <a:moveTo>
                    <a:pt x="3794910" y="3444348"/>
                  </a:moveTo>
                  <a:lnTo>
                    <a:pt x="3925303" y="3519628"/>
                  </a:lnTo>
                  <a:lnTo>
                    <a:pt x="3794910" y="3594909"/>
                  </a:lnTo>
                  <a:lnTo>
                    <a:pt x="3794910" y="3444348"/>
                  </a:lnTo>
                  <a:close/>
                  <a:moveTo>
                    <a:pt x="3796611" y="3441415"/>
                  </a:moveTo>
                  <a:lnTo>
                    <a:pt x="3926968" y="3366170"/>
                  </a:lnTo>
                  <a:lnTo>
                    <a:pt x="3926968" y="3516695"/>
                  </a:lnTo>
                  <a:lnTo>
                    <a:pt x="3796611" y="3441415"/>
                  </a:lnTo>
                  <a:close/>
                  <a:moveTo>
                    <a:pt x="3794910" y="3438482"/>
                  </a:moveTo>
                  <a:lnTo>
                    <a:pt x="3794910" y="3293786"/>
                  </a:lnTo>
                  <a:lnTo>
                    <a:pt x="3800015" y="3290853"/>
                  </a:lnTo>
                  <a:lnTo>
                    <a:pt x="3925303" y="3363164"/>
                  </a:lnTo>
                  <a:lnTo>
                    <a:pt x="3794910" y="3438482"/>
                  </a:lnTo>
                  <a:close/>
                  <a:moveTo>
                    <a:pt x="3794910" y="3274232"/>
                  </a:moveTo>
                  <a:lnTo>
                    <a:pt x="3794910" y="3131455"/>
                  </a:lnTo>
                  <a:lnTo>
                    <a:pt x="3918568" y="3202862"/>
                  </a:lnTo>
                  <a:lnTo>
                    <a:pt x="3794910" y="3274232"/>
                  </a:lnTo>
                  <a:close/>
                  <a:moveTo>
                    <a:pt x="3794910" y="2982885"/>
                  </a:moveTo>
                  <a:lnTo>
                    <a:pt x="3918495" y="3054255"/>
                  </a:lnTo>
                  <a:lnTo>
                    <a:pt x="3794910" y="3125626"/>
                  </a:lnTo>
                  <a:lnTo>
                    <a:pt x="3794910" y="2982885"/>
                  </a:lnTo>
                  <a:close/>
                  <a:moveTo>
                    <a:pt x="3794910" y="2963332"/>
                  </a:moveTo>
                  <a:lnTo>
                    <a:pt x="3794910" y="2818600"/>
                  </a:lnTo>
                  <a:lnTo>
                    <a:pt x="3925303" y="2893881"/>
                  </a:lnTo>
                  <a:lnTo>
                    <a:pt x="3799979" y="2966228"/>
                  </a:lnTo>
                  <a:lnTo>
                    <a:pt x="3794910" y="2963295"/>
                  </a:lnTo>
                  <a:close/>
                  <a:moveTo>
                    <a:pt x="3796611" y="2815703"/>
                  </a:moveTo>
                  <a:lnTo>
                    <a:pt x="3926968" y="2740422"/>
                  </a:lnTo>
                  <a:lnTo>
                    <a:pt x="3926968" y="2890948"/>
                  </a:lnTo>
                  <a:lnTo>
                    <a:pt x="3796611" y="2815667"/>
                  </a:lnTo>
                  <a:close/>
                  <a:moveTo>
                    <a:pt x="3796611" y="2659239"/>
                  </a:moveTo>
                  <a:lnTo>
                    <a:pt x="3926968" y="2583994"/>
                  </a:lnTo>
                  <a:lnTo>
                    <a:pt x="3926968" y="2734556"/>
                  </a:lnTo>
                  <a:lnTo>
                    <a:pt x="3796611" y="2659275"/>
                  </a:lnTo>
                  <a:close/>
                  <a:moveTo>
                    <a:pt x="3794910" y="2656342"/>
                  </a:moveTo>
                  <a:lnTo>
                    <a:pt x="3794910" y="2511646"/>
                  </a:lnTo>
                  <a:lnTo>
                    <a:pt x="3799979" y="2508713"/>
                  </a:lnTo>
                  <a:lnTo>
                    <a:pt x="3925303" y="2581061"/>
                  </a:lnTo>
                  <a:lnTo>
                    <a:pt x="3794910" y="2656342"/>
                  </a:lnTo>
                  <a:close/>
                  <a:moveTo>
                    <a:pt x="3794910" y="2492092"/>
                  </a:moveTo>
                  <a:lnTo>
                    <a:pt x="3794910" y="2349352"/>
                  </a:lnTo>
                  <a:lnTo>
                    <a:pt x="3918531" y="2420722"/>
                  </a:lnTo>
                  <a:lnTo>
                    <a:pt x="3794910" y="2492092"/>
                  </a:lnTo>
                  <a:close/>
                  <a:moveTo>
                    <a:pt x="3794910" y="2200746"/>
                  </a:moveTo>
                  <a:lnTo>
                    <a:pt x="3918531" y="2272116"/>
                  </a:lnTo>
                  <a:lnTo>
                    <a:pt x="3794910" y="2343486"/>
                  </a:lnTo>
                  <a:lnTo>
                    <a:pt x="3794910" y="2200746"/>
                  </a:lnTo>
                  <a:close/>
                  <a:moveTo>
                    <a:pt x="3794910" y="2181192"/>
                  </a:moveTo>
                  <a:lnTo>
                    <a:pt x="3794910" y="2036496"/>
                  </a:lnTo>
                  <a:lnTo>
                    <a:pt x="3925303" y="2111777"/>
                  </a:lnTo>
                  <a:lnTo>
                    <a:pt x="3799979" y="2184125"/>
                  </a:lnTo>
                  <a:lnTo>
                    <a:pt x="3794910" y="2181192"/>
                  </a:lnTo>
                  <a:close/>
                  <a:moveTo>
                    <a:pt x="3796611" y="2033563"/>
                  </a:moveTo>
                  <a:lnTo>
                    <a:pt x="3926968" y="1958282"/>
                  </a:lnTo>
                  <a:lnTo>
                    <a:pt x="3926968" y="2108844"/>
                  </a:lnTo>
                  <a:lnTo>
                    <a:pt x="3796611" y="2033563"/>
                  </a:lnTo>
                  <a:close/>
                  <a:moveTo>
                    <a:pt x="3796611" y="1877135"/>
                  </a:moveTo>
                  <a:lnTo>
                    <a:pt x="3926968" y="1801854"/>
                  </a:lnTo>
                  <a:lnTo>
                    <a:pt x="3926968" y="1952416"/>
                  </a:lnTo>
                  <a:lnTo>
                    <a:pt x="3796611" y="1877135"/>
                  </a:lnTo>
                  <a:close/>
                  <a:moveTo>
                    <a:pt x="3794910" y="1874202"/>
                  </a:moveTo>
                  <a:lnTo>
                    <a:pt x="3794910" y="1729506"/>
                  </a:lnTo>
                  <a:lnTo>
                    <a:pt x="3800015" y="1726573"/>
                  </a:lnTo>
                  <a:lnTo>
                    <a:pt x="3925303" y="1798921"/>
                  </a:lnTo>
                  <a:lnTo>
                    <a:pt x="3794910" y="1874202"/>
                  </a:lnTo>
                  <a:close/>
                  <a:moveTo>
                    <a:pt x="3794910" y="1709953"/>
                  </a:moveTo>
                  <a:lnTo>
                    <a:pt x="3794910" y="1567212"/>
                  </a:lnTo>
                  <a:lnTo>
                    <a:pt x="3918531" y="1638583"/>
                  </a:lnTo>
                  <a:lnTo>
                    <a:pt x="3794910" y="1709953"/>
                  </a:lnTo>
                  <a:close/>
                  <a:moveTo>
                    <a:pt x="3794910" y="1418606"/>
                  </a:moveTo>
                  <a:lnTo>
                    <a:pt x="3918495" y="1489976"/>
                  </a:lnTo>
                  <a:lnTo>
                    <a:pt x="3794910" y="1561346"/>
                  </a:lnTo>
                  <a:lnTo>
                    <a:pt x="3794910" y="1418606"/>
                  </a:lnTo>
                  <a:close/>
                  <a:moveTo>
                    <a:pt x="3794910" y="1399052"/>
                  </a:moveTo>
                  <a:lnTo>
                    <a:pt x="3794910" y="1254357"/>
                  </a:lnTo>
                  <a:lnTo>
                    <a:pt x="3925303" y="1329637"/>
                  </a:lnTo>
                  <a:lnTo>
                    <a:pt x="3799979" y="1401985"/>
                  </a:lnTo>
                  <a:lnTo>
                    <a:pt x="3794910" y="1399052"/>
                  </a:lnTo>
                  <a:close/>
                  <a:moveTo>
                    <a:pt x="3796611" y="1251423"/>
                  </a:moveTo>
                  <a:lnTo>
                    <a:pt x="3926968" y="1176143"/>
                  </a:lnTo>
                  <a:lnTo>
                    <a:pt x="3926968" y="1326704"/>
                  </a:lnTo>
                  <a:lnTo>
                    <a:pt x="3796611" y="1251423"/>
                  </a:lnTo>
                  <a:close/>
                  <a:moveTo>
                    <a:pt x="3796611" y="1094996"/>
                  </a:moveTo>
                  <a:lnTo>
                    <a:pt x="3926968" y="1019715"/>
                  </a:lnTo>
                  <a:lnTo>
                    <a:pt x="3926968" y="1170240"/>
                  </a:lnTo>
                  <a:lnTo>
                    <a:pt x="3796611" y="1094959"/>
                  </a:lnTo>
                  <a:close/>
                  <a:moveTo>
                    <a:pt x="3794910" y="1092063"/>
                  </a:moveTo>
                  <a:lnTo>
                    <a:pt x="3794910" y="947367"/>
                  </a:lnTo>
                  <a:lnTo>
                    <a:pt x="3799979" y="944434"/>
                  </a:lnTo>
                  <a:lnTo>
                    <a:pt x="3925303" y="1016782"/>
                  </a:lnTo>
                  <a:lnTo>
                    <a:pt x="3794910" y="1092063"/>
                  </a:lnTo>
                  <a:close/>
                  <a:moveTo>
                    <a:pt x="3794910" y="927813"/>
                  </a:moveTo>
                  <a:lnTo>
                    <a:pt x="3794910" y="785073"/>
                  </a:lnTo>
                  <a:lnTo>
                    <a:pt x="3918495" y="856443"/>
                  </a:lnTo>
                  <a:lnTo>
                    <a:pt x="3794910" y="927813"/>
                  </a:lnTo>
                  <a:close/>
                  <a:moveTo>
                    <a:pt x="3794910" y="636466"/>
                  </a:moveTo>
                  <a:lnTo>
                    <a:pt x="3918531" y="707836"/>
                  </a:lnTo>
                  <a:lnTo>
                    <a:pt x="3794910" y="779207"/>
                  </a:lnTo>
                  <a:lnTo>
                    <a:pt x="3794910" y="636466"/>
                  </a:lnTo>
                  <a:close/>
                  <a:moveTo>
                    <a:pt x="3794910" y="616913"/>
                  </a:moveTo>
                  <a:lnTo>
                    <a:pt x="3794910" y="472217"/>
                  </a:lnTo>
                  <a:lnTo>
                    <a:pt x="3925303" y="547498"/>
                  </a:lnTo>
                  <a:lnTo>
                    <a:pt x="3800015" y="619846"/>
                  </a:lnTo>
                  <a:lnTo>
                    <a:pt x="3794910" y="616913"/>
                  </a:lnTo>
                  <a:close/>
                  <a:moveTo>
                    <a:pt x="3796611" y="469284"/>
                  </a:moveTo>
                  <a:lnTo>
                    <a:pt x="3926968" y="394003"/>
                  </a:lnTo>
                  <a:lnTo>
                    <a:pt x="3926968" y="544529"/>
                  </a:lnTo>
                  <a:lnTo>
                    <a:pt x="3796611" y="469248"/>
                  </a:lnTo>
                  <a:close/>
                  <a:moveTo>
                    <a:pt x="3794910" y="466351"/>
                  </a:moveTo>
                  <a:lnTo>
                    <a:pt x="3794910" y="315789"/>
                  </a:lnTo>
                  <a:lnTo>
                    <a:pt x="3925303" y="391070"/>
                  </a:lnTo>
                  <a:lnTo>
                    <a:pt x="3794910" y="466351"/>
                  </a:lnTo>
                  <a:close/>
                  <a:moveTo>
                    <a:pt x="3796611" y="312856"/>
                  </a:moveTo>
                  <a:lnTo>
                    <a:pt x="3926968" y="237575"/>
                  </a:lnTo>
                  <a:lnTo>
                    <a:pt x="3926968" y="388101"/>
                  </a:lnTo>
                  <a:lnTo>
                    <a:pt x="3796611" y="312820"/>
                  </a:lnTo>
                  <a:close/>
                  <a:moveTo>
                    <a:pt x="3794910" y="309923"/>
                  </a:moveTo>
                  <a:lnTo>
                    <a:pt x="3794910" y="165227"/>
                  </a:lnTo>
                  <a:lnTo>
                    <a:pt x="3800015" y="162294"/>
                  </a:lnTo>
                  <a:lnTo>
                    <a:pt x="3925303" y="234642"/>
                  </a:lnTo>
                  <a:lnTo>
                    <a:pt x="3794910" y="309923"/>
                  </a:lnTo>
                  <a:close/>
                  <a:moveTo>
                    <a:pt x="3791542" y="309887"/>
                  </a:moveTo>
                  <a:lnTo>
                    <a:pt x="3667956" y="238553"/>
                  </a:lnTo>
                  <a:lnTo>
                    <a:pt x="3791542" y="167182"/>
                  </a:lnTo>
                  <a:lnTo>
                    <a:pt x="3791542" y="309887"/>
                  </a:lnTo>
                  <a:close/>
                  <a:moveTo>
                    <a:pt x="3789840" y="312856"/>
                  </a:moveTo>
                  <a:lnTo>
                    <a:pt x="3659483" y="388137"/>
                  </a:lnTo>
                  <a:lnTo>
                    <a:pt x="3659483" y="243441"/>
                  </a:lnTo>
                  <a:lnTo>
                    <a:pt x="3664553" y="240508"/>
                  </a:lnTo>
                  <a:lnTo>
                    <a:pt x="3789840" y="312856"/>
                  </a:lnTo>
                  <a:close/>
                  <a:moveTo>
                    <a:pt x="3656079" y="388137"/>
                  </a:moveTo>
                  <a:lnTo>
                    <a:pt x="3532494" y="316767"/>
                  </a:lnTo>
                  <a:lnTo>
                    <a:pt x="3656079" y="245396"/>
                  </a:lnTo>
                  <a:lnTo>
                    <a:pt x="3656079" y="388137"/>
                  </a:lnTo>
                  <a:close/>
                  <a:moveTo>
                    <a:pt x="3654377" y="391070"/>
                  </a:moveTo>
                  <a:lnTo>
                    <a:pt x="3529090" y="463418"/>
                  </a:lnTo>
                  <a:lnTo>
                    <a:pt x="3523984" y="460485"/>
                  </a:lnTo>
                  <a:lnTo>
                    <a:pt x="3523984" y="321691"/>
                  </a:lnTo>
                  <a:lnTo>
                    <a:pt x="3529090" y="318758"/>
                  </a:lnTo>
                  <a:lnTo>
                    <a:pt x="3654377" y="391106"/>
                  </a:lnTo>
                  <a:close/>
                  <a:moveTo>
                    <a:pt x="3520580" y="458493"/>
                  </a:moveTo>
                  <a:lnTo>
                    <a:pt x="3403766" y="391034"/>
                  </a:lnTo>
                  <a:lnTo>
                    <a:pt x="3520580" y="323574"/>
                  </a:lnTo>
                  <a:lnTo>
                    <a:pt x="3520580" y="458457"/>
                  </a:lnTo>
                  <a:close/>
                  <a:moveTo>
                    <a:pt x="3647606" y="551408"/>
                  </a:moveTo>
                  <a:lnTo>
                    <a:pt x="3523984" y="622779"/>
                  </a:lnTo>
                  <a:lnTo>
                    <a:pt x="3523984" y="480002"/>
                  </a:lnTo>
                  <a:lnTo>
                    <a:pt x="3647606" y="551372"/>
                  </a:lnTo>
                  <a:close/>
                  <a:moveTo>
                    <a:pt x="3523984" y="941501"/>
                  </a:moveTo>
                  <a:lnTo>
                    <a:pt x="3647606" y="1012871"/>
                  </a:lnTo>
                  <a:lnTo>
                    <a:pt x="3523984" y="1084241"/>
                  </a:lnTo>
                  <a:lnTo>
                    <a:pt x="3523984" y="941501"/>
                  </a:lnTo>
                  <a:close/>
                  <a:moveTo>
                    <a:pt x="3529054" y="1100862"/>
                  </a:moveTo>
                  <a:lnTo>
                    <a:pt x="3654377" y="1173210"/>
                  </a:lnTo>
                  <a:lnTo>
                    <a:pt x="3529054" y="1245557"/>
                  </a:lnTo>
                  <a:lnTo>
                    <a:pt x="3523984" y="1242624"/>
                  </a:lnTo>
                  <a:lnTo>
                    <a:pt x="3523984" y="1103795"/>
                  </a:lnTo>
                  <a:lnTo>
                    <a:pt x="3529054" y="1100862"/>
                  </a:lnTo>
                  <a:close/>
                  <a:moveTo>
                    <a:pt x="3520580" y="1240669"/>
                  </a:moveTo>
                  <a:lnTo>
                    <a:pt x="3403730" y="1173210"/>
                  </a:lnTo>
                  <a:lnTo>
                    <a:pt x="3520580" y="1105750"/>
                  </a:lnTo>
                  <a:lnTo>
                    <a:pt x="3520580" y="1240669"/>
                  </a:lnTo>
                  <a:close/>
                  <a:moveTo>
                    <a:pt x="3647606" y="1333548"/>
                  </a:moveTo>
                  <a:lnTo>
                    <a:pt x="3523984" y="1404918"/>
                  </a:lnTo>
                  <a:lnTo>
                    <a:pt x="3523984" y="1262178"/>
                  </a:lnTo>
                  <a:lnTo>
                    <a:pt x="3647606" y="1333548"/>
                  </a:lnTo>
                  <a:close/>
                  <a:moveTo>
                    <a:pt x="3523984" y="1723640"/>
                  </a:moveTo>
                  <a:lnTo>
                    <a:pt x="3647606" y="1795011"/>
                  </a:lnTo>
                  <a:lnTo>
                    <a:pt x="3523984" y="1866381"/>
                  </a:lnTo>
                  <a:lnTo>
                    <a:pt x="3523984" y="1723640"/>
                  </a:lnTo>
                  <a:close/>
                  <a:moveTo>
                    <a:pt x="3529054" y="1883001"/>
                  </a:moveTo>
                  <a:lnTo>
                    <a:pt x="3654341" y="1955349"/>
                  </a:lnTo>
                  <a:lnTo>
                    <a:pt x="3529017" y="2027697"/>
                  </a:lnTo>
                  <a:lnTo>
                    <a:pt x="3523948" y="2024764"/>
                  </a:lnTo>
                  <a:lnTo>
                    <a:pt x="3523948" y="1885934"/>
                  </a:lnTo>
                  <a:lnTo>
                    <a:pt x="3529054" y="1883001"/>
                  </a:lnTo>
                  <a:close/>
                  <a:moveTo>
                    <a:pt x="3520580" y="2022809"/>
                  </a:moveTo>
                  <a:lnTo>
                    <a:pt x="3403766" y="1955385"/>
                  </a:lnTo>
                  <a:lnTo>
                    <a:pt x="3520580" y="1887926"/>
                  </a:lnTo>
                  <a:lnTo>
                    <a:pt x="3520580" y="2022809"/>
                  </a:lnTo>
                  <a:close/>
                  <a:moveTo>
                    <a:pt x="3647606" y="2115688"/>
                  </a:moveTo>
                  <a:lnTo>
                    <a:pt x="3523984" y="2187022"/>
                  </a:lnTo>
                  <a:lnTo>
                    <a:pt x="3523984" y="2044281"/>
                  </a:lnTo>
                  <a:lnTo>
                    <a:pt x="3647606" y="2115652"/>
                  </a:lnTo>
                  <a:close/>
                  <a:moveTo>
                    <a:pt x="3523984" y="2505780"/>
                  </a:moveTo>
                  <a:lnTo>
                    <a:pt x="3647606" y="2577150"/>
                  </a:lnTo>
                  <a:lnTo>
                    <a:pt x="3523984" y="2648520"/>
                  </a:lnTo>
                  <a:lnTo>
                    <a:pt x="3523984" y="2505780"/>
                  </a:lnTo>
                  <a:close/>
                  <a:moveTo>
                    <a:pt x="3529054" y="2665141"/>
                  </a:moveTo>
                  <a:lnTo>
                    <a:pt x="3654377" y="2737489"/>
                  </a:lnTo>
                  <a:lnTo>
                    <a:pt x="3529054" y="2809837"/>
                  </a:lnTo>
                  <a:lnTo>
                    <a:pt x="3523984" y="2806940"/>
                  </a:lnTo>
                  <a:lnTo>
                    <a:pt x="3523984" y="2668074"/>
                  </a:lnTo>
                  <a:lnTo>
                    <a:pt x="3529054" y="2665141"/>
                  </a:lnTo>
                  <a:close/>
                  <a:moveTo>
                    <a:pt x="3520580" y="2804948"/>
                  </a:moveTo>
                  <a:lnTo>
                    <a:pt x="3403730" y="2737489"/>
                  </a:lnTo>
                  <a:lnTo>
                    <a:pt x="3520580" y="2669993"/>
                  </a:lnTo>
                  <a:lnTo>
                    <a:pt x="3520580" y="2804912"/>
                  </a:lnTo>
                  <a:close/>
                  <a:moveTo>
                    <a:pt x="3647570" y="2897828"/>
                  </a:moveTo>
                  <a:lnTo>
                    <a:pt x="3523948" y="2969198"/>
                  </a:lnTo>
                  <a:lnTo>
                    <a:pt x="3523948" y="2826493"/>
                  </a:lnTo>
                  <a:lnTo>
                    <a:pt x="3647570" y="2897828"/>
                  </a:lnTo>
                  <a:close/>
                  <a:moveTo>
                    <a:pt x="3523984" y="3287920"/>
                  </a:moveTo>
                  <a:lnTo>
                    <a:pt x="3647606" y="3359326"/>
                  </a:lnTo>
                  <a:lnTo>
                    <a:pt x="3523984" y="3430696"/>
                  </a:lnTo>
                  <a:lnTo>
                    <a:pt x="3523984" y="3287956"/>
                  </a:lnTo>
                  <a:close/>
                  <a:moveTo>
                    <a:pt x="3529090" y="3447281"/>
                  </a:moveTo>
                  <a:lnTo>
                    <a:pt x="3654377" y="3519592"/>
                  </a:lnTo>
                  <a:lnTo>
                    <a:pt x="3529090" y="3591940"/>
                  </a:lnTo>
                  <a:lnTo>
                    <a:pt x="3523984" y="3589007"/>
                  </a:lnTo>
                  <a:lnTo>
                    <a:pt x="3523984" y="3450177"/>
                  </a:lnTo>
                  <a:lnTo>
                    <a:pt x="3529090" y="3447244"/>
                  </a:lnTo>
                  <a:close/>
                  <a:moveTo>
                    <a:pt x="3520580" y="3587088"/>
                  </a:moveTo>
                  <a:lnTo>
                    <a:pt x="3403766" y="3519665"/>
                  </a:lnTo>
                  <a:lnTo>
                    <a:pt x="3520580" y="3452205"/>
                  </a:lnTo>
                  <a:lnTo>
                    <a:pt x="3520580" y="3587088"/>
                  </a:lnTo>
                  <a:close/>
                  <a:moveTo>
                    <a:pt x="3523984" y="3608597"/>
                  </a:moveTo>
                  <a:lnTo>
                    <a:pt x="3647606" y="3679967"/>
                  </a:lnTo>
                  <a:lnTo>
                    <a:pt x="3523984" y="3751337"/>
                  </a:lnTo>
                  <a:lnTo>
                    <a:pt x="3523984" y="3608633"/>
                  </a:lnTo>
                  <a:close/>
                  <a:moveTo>
                    <a:pt x="3532458" y="3593932"/>
                  </a:moveTo>
                  <a:lnTo>
                    <a:pt x="3656079" y="3522561"/>
                  </a:lnTo>
                  <a:lnTo>
                    <a:pt x="3656079" y="3665266"/>
                  </a:lnTo>
                  <a:lnTo>
                    <a:pt x="3532458" y="3593896"/>
                  </a:lnTo>
                  <a:close/>
                  <a:moveTo>
                    <a:pt x="3659447" y="3522561"/>
                  </a:moveTo>
                  <a:lnTo>
                    <a:pt x="3789840" y="3597842"/>
                  </a:lnTo>
                  <a:lnTo>
                    <a:pt x="3664516" y="3670190"/>
                  </a:lnTo>
                  <a:lnTo>
                    <a:pt x="3659447" y="3667257"/>
                  </a:lnTo>
                  <a:lnTo>
                    <a:pt x="3659447" y="3522561"/>
                  </a:lnTo>
                  <a:close/>
                  <a:moveTo>
                    <a:pt x="3791542" y="3600775"/>
                  </a:moveTo>
                  <a:lnTo>
                    <a:pt x="3791542" y="3743480"/>
                  </a:lnTo>
                  <a:lnTo>
                    <a:pt x="3667956" y="3672109"/>
                  </a:lnTo>
                  <a:lnTo>
                    <a:pt x="3791542" y="3600739"/>
                  </a:lnTo>
                  <a:close/>
                  <a:moveTo>
                    <a:pt x="3794910" y="3600775"/>
                  </a:moveTo>
                  <a:lnTo>
                    <a:pt x="3925303" y="3676056"/>
                  </a:lnTo>
                  <a:lnTo>
                    <a:pt x="3799979" y="3748405"/>
                  </a:lnTo>
                  <a:lnTo>
                    <a:pt x="3794910" y="3745471"/>
                  </a:lnTo>
                  <a:lnTo>
                    <a:pt x="3794910" y="3600775"/>
                  </a:lnTo>
                  <a:close/>
                  <a:moveTo>
                    <a:pt x="3796611" y="3597842"/>
                  </a:moveTo>
                  <a:lnTo>
                    <a:pt x="3926968" y="3522561"/>
                  </a:lnTo>
                  <a:lnTo>
                    <a:pt x="3926968" y="3673087"/>
                  </a:lnTo>
                  <a:lnTo>
                    <a:pt x="3796611" y="3597806"/>
                  </a:lnTo>
                  <a:close/>
                  <a:moveTo>
                    <a:pt x="3927005" y="3360231"/>
                  </a:moveTo>
                  <a:lnTo>
                    <a:pt x="3803419" y="3288861"/>
                  </a:lnTo>
                  <a:lnTo>
                    <a:pt x="3927005" y="3217527"/>
                  </a:lnTo>
                  <a:lnTo>
                    <a:pt x="3927005" y="3360231"/>
                  </a:lnTo>
                  <a:close/>
                  <a:moveTo>
                    <a:pt x="3921935" y="3200906"/>
                  </a:moveTo>
                  <a:lnTo>
                    <a:pt x="3796611" y="3128559"/>
                  </a:lnTo>
                  <a:lnTo>
                    <a:pt x="3921899" y="3056211"/>
                  </a:lnTo>
                  <a:lnTo>
                    <a:pt x="3926968" y="3059144"/>
                  </a:lnTo>
                  <a:lnTo>
                    <a:pt x="3926968" y="3198010"/>
                  </a:lnTo>
                  <a:lnTo>
                    <a:pt x="3921935" y="3200906"/>
                  </a:lnTo>
                  <a:close/>
                  <a:moveTo>
                    <a:pt x="3930409" y="3061099"/>
                  </a:moveTo>
                  <a:lnTo>
                    <a:pt x="4047259" y="3128559"/>
                  </a:lnTo>
                  <a:lnTo>
                    <a:pt x="3930409" y="3196018"/>
                  </a:lnTo>
                  <a:lnTo>
                    <a:pt x="3930409" y="3061099"/>
                  </a:lnTo>
                  <a:close/>
                  <a:moveTo>
                    <a:pt x="3803383" y="2968220"/>
                  </a:moveTo>
                  <a:lnTo>
                    <a:pt x="3927005" y="2896850"/>
                  </a:lnTo>
                  <a:lnTo>
                    <a:pt x="3927005" y="3039590"/>
                  </a:lnTo>
                  <a:lnTo>
                    <a:pt x="3803383" y="2968220"/>
                  </a:lnTo>
                  <a:close/>
                  <a:moveTo>
                    <a:pt x="3927005" y="2578092"/>
                  </a:moveTo>
                  <a:lnTo>
                    <a:pt x="3803419" y="2506758"/>
                  </a:lnTo>
                  <a:lnTo>
                    <a:pt x="3927005" y="2435387"/>
                  </a:lnTo>
                  <a:lnTo>
                    <a:pt x="3927005" y="2578128"/>
                  </a:lnTo>
                  <a:close/>
                  <a:moveTo>
                    <a:pt x="3921935" y="2418767"/>
                  </a:moveTo>
                  <a:lnTo>
                    <a:pt x="3796611" y="2346419"/>
                  </a:lnTo>
                  <a:lnTo>
                    <a:pt x="3921935" y="2274071"/>
                  </a:lnTo>
                  <a:lnTo>
                    <a:pt x="3927005" y="2277004"/>
                  </a:lnTo>
                  <a:lnTo>
                    <a:pt x="3927005" y="2415834"/>
                  </a:lnTo>
                  <a:lnTo>
                    <a:pt x="3921935" y="2418767"/>
                  </a:lnTo>
                  <a:close/>
                  <a:moveTo>
                    <a:pt x="3930409" y="2278959"/>
                  </a:moveTo>
                  <a:lnTo>
                    <a:pt x="4047259" y="2346419"/>
                  </a:lnTo>
                  <a:lnTo>
                    <a:pt x="3930409" y="2413879"/>
                  </a:lnTo>
                  <a:lnTo>
                    <a:pt x="3930409" y="2278959"/>
                  </a:lnTo>
                  <a:close/>
                  <a:moveTo>
                    <a:pt x="3803383" y="2186080"/>
                  </a:moveTo>
                  <a:lnTo>
                    <a:pt x="3926968" y="2114710"/>
                  </a:lnTo>
                  <a:lnTo>
                    <a:pt x="3926968" y="2257414"/>
                  </a:lnTo>
                  <a:lnTo>
                    <a:pt x="3803383" y="2186044"/>
                  </a:lnTo>
                  <a:close/>
                  <a:moveTo>
                    <a:pt x="3927005" y="1795952"/>
                  </a:moveTo>
                  <a:lnTo>
                    <a:pt x="3803419" y="1724618"/>
                  </a:lnTo>
                  <a:lnTo>
                    <a:pt x="3927005" y="1653248"/>
                  </a:lnTo>
                  <a:lnTo>
                    <a:pt x="3927005" y="1795952"/>
                  </a:lnTo>
                  <a:close/>
                  <a:moveTo>
                    <a:pt x="3921935" y="1636627"/>
                  </a:moveTo>
                  <a:lnTo>
                    <a:pt x="3796611" y="1564279"/>
                  </a:lnTo>
                  <a:lnTo>
                    <a:pt x="3921899" y="1491931"/>
                  </a:lnTo>
                  <a:lnTo>
                    <a:pt x="3926968" y="1494864"/>
                  </a:lnTo>
                  <a:lnTo>
                    <a:pt x="3926968" y="1633694"/>
                  </a:lnTo>
                  <a:lnTo>
                    <a:pt x="3921899" y="1636627"/>
                  </a:lnTo>
                  <a:close/>
                  <a:moveTo>
                    <a:pt x="3930409" y="1496820"/>
                  </a:moveTo>
                  <a:lnTo>
                    <a:pt x="4047259" y="1564279"/>
                  </a:lnTo>
                  <a:lnTo>
                    <a:pt x="3930409" y="1631739"/>
                  </a:lnTo>
                  <a:lnTo>
                    <a:pt x="3930409" y="1496820"/>
                  </a:lnTo>
                  <a:close/>
                  <a:moveTo>
                    <a:pt x="3803383" y="1403941"/>
                  </a:moveTo>
                  <a:lnTo>
                    <a:pt x="3927005" y="1332570"/>
                  </a:lnTo>
                  <a:lnTo>
                    <a:pt x="3927005" y="1475311"/>
                  </a:lnTo>
                  <a:lnTo>
                    <a:pt x="3803383" y="1403941"/>
                  </a:lnTo>
                  <a:close/>
                  <a:moveTo>
                    <a:pt x="3927005" y="1013812"/>
                  </a:moveTo>
                  <a:lnTo>
                    <a:pt x="3803419" y="942442"/>
                  </a:lnTo>
                  <a:lnTo>
                    <a:pt x="3927005" y="871072"/>
                  </a:lnTo>
                  <a:lnTo>
                    <a:pt x="3927005" y="1013812"/>
                  </a:lnTo>
                  <a:close/>
                  <a:moveTo>
                    <a:pt x="3921935" y="854488"/>
                  </a:moveTo>
                  <a:lnTo>
                    <a:pt x="3796648" y="782140"/>
                  </a:lnTo>
                  <a:lnTo>
                    <a:pt x="3921971" y="709792"/>
                  </a:lnTo>
                  <a:lnTo>
                    <a:pt x="3927041" y="712725"/>
                  </a:lnTo>
                  <a:lnTo>
                    <a:pt x="3927041" y="851555"/>
                  </a:lnTo>
                  <a:lnTo>
                    <a:pt x="3921971" y="854488"/>
                  </a:lnTo>
                  <a:close/>
                  <a:moveTo>
                    <a:pt x="3930409" y="714680"/>
                  </a:moveTo>
                  <a:lnTo>
                    <a:pt x="4047259" y="782140"/>
                  </a:lnTo>
                  <a:lnTo>
                    <a:pt x="3930409" y="849599"/>
                  </a:lnTo>
                  <a:lnTo>
                    <a:pt x="3930409" y="714680"/>
                  </a:lnTo>
                  <a:close/>
                  <a:moveTo>
                    <a:pt x="3803383" y="621801"/>
                  </a:moveTo>
                  <a:lnTo>
                    <a:pt x="3926968" y="550431"/>
                  </a:lnTo>
                  <a:lnTo>
                    <a:pt x="3926968" y="693135"/>
                  </a:lnTo>
                  <a:lnTo>
                    <a:pt x="3803383" y="621801"/>
                  </a:lnTo>
                  <a:close/>
                  <a:moveTo>
                    <a:pt x="3794910" y="2933"/>
                  </a:moveTo>
                  <a:lnTo>
                    <a:pt x="3918531" y="74303"/>
                  </a:lnTo>
                  <a:lnTo>
                    <a:pt x="3794910" y="145674"/>
                  </a:lnTo>
                  <a:lnTo>
                    <a:pt x="3794910" y="2933"/>
                  </a:lnTo>
                  <a:close/>
                  <a:moveTo>
                    <a:pt x="3791542" y="2933"/>
                  </a:moveTo>
                  <a:lnTo>
                    <a:pt x="3791542" y="147629"/>
                  </a:lnTo>
                  <a:lnTo>
                    <a:pt x="3786473" y="150562"/>
                  </a:lnTo>
                  <a:lnTo>
                    <a:pt x="3661149" y="78214"/>
                  </a:lnTo>
                  <a:lnTo>
                    <a:pt x="3791506" y="2933"/>
                  </a:lnTo>
                  <a:close/>
                  <a:moveTo>
                    <a:pt x="3659447" y="81147"/>
                  </a:moveTo>
                  <a:lnTo>
                    <a:pt x="3783069" y="152517"/>
                  </a:lnTo>
                  <a:lnTo>
                    <a:pt x="3659447" y="223887"/>
                  </a:lnTo>
                  <a:lnTo>
                    <a:pt x="3659447" y="81147"/>
                  </a:lnTo>
                  <a:close/>
                  <a:moveTo>
                    <a:pt x="3656079" y="225843"/>
                  </a:moveTo>
                  <a:lnTo>
                    <a:pt x="3651010" y="228776"/>
                  </a:lnTo>
                  <a:lnTo>
                    <a:pt x="3525686" y="156428"/>
                  </a:lnTo>
                  <a:lnTo>
                    <a:pt x="3656079" y="81147"/>
                  </a:lnTo>
                  <a:lnTo>
                    <a:pt x="3656079" y="225843"/>
                  </a:lnTo>
                  <a:close/>
                  <a:moveTo>
                    <a:pt x="3523984" y="2933"/>
                  </a:moveTo>
                  <a:lnTo>
                    <a:pt x="3654377" y="78214"/>
                  </a:lnTo>
                  <a:lnTo>
                    <a:pt x="3523984" y="153495"/>
                  </a:lnTo>
                  <a:lnTo>
                    <a:pt x="3523984" y="2933"/>
                  </a:lnTo>
                  <a:close/>
                  <a:moveTo>
                    <a:pt x="3523984" y="159361"/>
                  </a:moveTo>
                  <a:lnTo>
                    <a:pt x="3647606" y="230731"/>
                  </a:lnTo>
                  <a:lnTo>
                    <a:pt x="3523984" y="302101"/>
                  </a:lnTo>
                  <a:lnTo>
                    <a:pt x="3523984" y="159361"/>
                  </a:lnTo>
                  <a:close/>
                  <a:moveTo>
                    <a:pt x="3395257" y="75281"/>
                  </a:moveTo>
                  <a:lnTo>
                    <a:pt x="3520580" y="2933"/>
                  </a:lnTo>
                  <a:lnTo>
                    <a:pt x="3520580" y="153459"/>
                  </a:lnTo>
                  <a:lnTo>
                    <a:pt x="3395257" y="81111"/>
                  </a:lnTo>
                  <a:lnTo>
                    <a:pt x="3395257" y="75281"/>
                  </a:lnTo>
                  <a:close/>
                  <a:moveTo>
                    <a:pt x="3395257" y="85058"/>
                  </a:moveTo>
                  <a:lnTo>
                    <a:pt x="3518915" y="156428"/>
                  </a:lnTo>
                  <a:lnTo>
                    <a:pt x="3395257" y="227798"/>
                  </a:lnTo>
                  <a:lnTo>
                    <a:pt x="3395257" y="85058"/>
                  </a:lnTo>
                  <a:close/>
                  <a:moveTo>
                    <a:pt x="3395257" y="231709"/>
                  </a:moveTo>
                  <a:lnTo>
                    <a:pt x="3520580" y="159361"/>
                  </a:lnTo>
                  <a:lnTo>
                    <a:pt x="3520580" y="304057"/>
                  </a:lnTo>
                  <a:lnTo>
                    <a:pt x="3515511" y="306990"/>
                  </a:lnTo>
                  <a:lnTo>
                    <a:pt x="3395257" y="237575"/>
                  </a:lnTo>
                  <a:lnTo>
                    <a:pt x="3395257" y="231745"/>
                  </a:lnTo>
                  <a:close/>
                  <a:moveTo>
                    <a:pt x="3395257" y="241486"/>
                  </a:moveTo>
                  <a:lnTo>
                    <a:pt x="3512107" y="308945"/>
                  </a:lnTo>
                  <a:lnTo>
                    <a:pt x="3395257" y="376405"/>
                  </a:lnTo>
                  <a:lnTo>
                    <a:pt x="3395257" y="241486"/>
                  </a:lnTo>
                  <a:close/>
                  <a:moveTo>
                    <a:pt x="3395257" y="405699"/>
                  </a:moveTo>
                  <a:lnTo>
                    <a:pt x="3512107" y="473194"/>
                  </a:lnTo>
                  <a:lnTo>
                    <a:pt x="3395257" y="540654"/>
                  </a:lnTo>
                  <a:lnTo>
                    <a:pt x="3395257" y="405699"/>
                  </a:lnTo>
                  <a:close/>
                  <a:moveTo>
                    <a:pt x="3395257" y="544565"/>
                  </a:moveTo>
                  <a:lnTo>
                    <a:pt x="3515511" y="475150"/>
                  </a:lnTo>
                  <a:lnTo>
                    <a:pt x="3520580" y="478047"/>
                  </a:lnTo>
                  <a:lnTo>
                    <a:pt x="3520580" y="622742"/>
                  </a:lnTo>
                  <a:lnTo>
                    <a:pt x="3395257" y="550395"/>
                  </a:lnTo>
                  <a:lnTo>
                    <a:pt x="3395257" y="544529"/>
                  </a:lnTo>
                  <a:close/>
                  <a:moveTo>
                    <a:pt x="3395257" y="554341"/>
                  </a:moveTo>
                  <a:lnTo>
                    <a:pt x="3518915" y="625712"/>
                  </a:lnTo>
                  <a:lnTo>
                    <a:pt x="3395257" y="697082"/>
                  </a:lnTo>
                  <a:lnTo>
                    <a:pt x="3395257" y="554305"/>
                  </a:lnTo>
                  <a:close/>
                  <a:moveTo>
                    <a:pt x="3395257" y="700993"/>
                  </a:moveTo>
                  <a:lnTo>
                    <a:pt x="3520580" y="628645"/>
                  </a:lnTo>
                  <a:lnTo>
                    <a:pt x="3520580" y="779170"/>
                  </a:lnTo>
                  <a:lnTo>
                    <a:pt x="3395257" y="706823"/>
                  </a:lnTo>
                  <a:lnTo>
                    <a:pt x="3395257" y="700993"/>
                  </a:lnTo>
                  <a:close/>
                  <a:moveTo>
                    <a:pt x="3395257" y="710733"/>
                  </a:moveTo>
                  <a:lnTo>
                    <a:pt x="3518915" y="782103"/>
                  </a:lnTo>
                  <a:lnTo>
                    <a:pt x="3395257" y="853474"/>
                  </a:lnTo>
                  <a:lnTo>
                    <a:pt x="3395257" y="710697"/>
                  </a:lnTo>
                  <a:close/>
                  <a:moveTo>
                    <a:pt x="3395257" y="857421"/>
                  </a:moveTo>
                  <a:lnTo>
                    <a:pt x="3520580" y="785073"/>
                  </a:lnTo>
                  <a:lnTo>
                    <a:pt x="3520580" y="935598"/>
                  </a:lnTo>
                  <a:lnTo>
                    <a:pt x="3395257" y="863250"/>
                  </a:lnTo>
                  <a:lnTo>
                    <a:pt x="3395257" y="857421"/>
                  </a:lnTo>
                  <a:close/>
                  <a:moveTo>
                    <a:pt x="3395257" y="867197"/>
                  </a:moveTo>
                  <a:lnTo>
                    <a:pt x="3518915" y="938568"/>
                  </a:lnTo>
                  <a:lnTo>
                    <a:pt x="3395257" y="1009938"/>
                  </a:lnTo>
                  <a:lnTo>
                    <a:pt x="3395257" y="867161"/>
                  </a:lnTo>
                  <a:close/>
                  <a:moveTo>
                    <a:pt x="3395257" y="1013848"/>
                  </a:moveTo>
                  <a:lnTo>
                    <a:pt x="3520580" y="941501"/>
                  </a:lnTo>
                  <a:lnTo>
                    <a:pt x="3520580" y="1086196"/>
                  </a:lnTo>
                  <a:lnTo>
                    <a:pt x="3515511" y="1089129"/>
                  </a:lnTo>
                  <a:lnTo>
                    <a:pt x="3395257" y="1019715"/>
                  </a:lnTo>
                  <a:lnTo>
                    <a:pt x="3395257" y="1013885"/>
                  </a:lnTo>
                  <a:close/>
                  <a:moveTo>
                    <a:pt x="3395257" y="1023589"/>
                  </a:moveTo>
                  <a:lnTo>
                    <a:pt x="3512107" y="1091049"/>
                  </a:lnTo>
                  <a:lnTo>
                    <a:pt x="3395257" y="1158508"/>
                  </a:lnTo>
                  <a:lnTo>
                    <a:pt x="3395257" y="1023589"/>
                  </a:lnTo>
                  <a:close/>
                  <a:moveTo>
                    <a:pt x="3395257" y="1187875"/>
                  </a:moveTo>
                  <a:lnTo>
                    <a:pt x="3512107" y="1255334"/>
                  </a:lnTo>
                  <a:lnTo>
                    <a:pt x="3395257" y="1322794"/>
                  </a:lnTo>
                  <a:lnTo>
                    <a:pt x="3395257" y="1187875"/>
                  </a:lnTo>
                  <a:close/>
                  <a:moveTo>
                    <a:pt x="3395257" y="1326704"/>
                  </a:moveTo>
                  <a:lnTo>
                    <a:pt x="3515511" y="1257290"/>
                  </a:lnTo>
                  <a:lnTo>
                    <a:pt x="3520580" y="1260223"/>
                  </a:lnTo>
                  <a:lnTo>
                    <a:pt x="3520580" y="1404918"/>
                  </a:lnTo>
                  <a:lnTo>
                    <a:pt x="3395257" y="1332570"/>
                  </a:lnTo>
                  <a:lnTo>
                    <a:pt x="3395257" y="1326741"/>
                  </a:lnTo>
                  <a:close/>
                  <a:moveTo>
                    <a:pt x="3395257" y="1336445"/>
                  </a:moveTo>
                  <a:lnTo>
                    <a:pt x="3518915" y="1407815"/>
                  </a:lnTo>
                  <a:lnTo>
                    <a:pt x="3395257" y="1479185"/>
                  </a:lnTo>
                  <a:lnTo>
                    <a:pt x="3395257" y="1336445"/>
                  </a:lnTo>
                  <a:close/>
                  <a:moveTo>
                    <a:pt x="3395257" y="1483132"/>
                  </a:moveTo>
                  <a:lnTo>
                    <a:pt x="3520580" y="1410784"/>
                  </a:lnTo>
                  <a:lnTo>
                    <a:pt x="3520580" y="1561310"/>
                  </a:lnTo>
                  <a:lnTo>
                    <a:pt x="3395257" y="1488962"/>
                  </a:lnTo>
                  <a:lnTo>
                    <a:pt x="3395257" y="1483096"/>
                  </a:lnTo>
                  <a:close/>
                  <a:moveTo>
                    <a:pt x="3395257" y="1492909"/>
                  </a:moveTo>
                  <a:lnTo>
                    <a:pt x="3518915" y="1564279"/>
                  </a:lnTo>
                  <a:lnTo>
                    <a:pt x="3395257" y="1635650"/>
                  </a:lnTo>
                  <a:lnTo>
                    <a:pt x="3395257" y="1492909"/>
                  </a:lnTo>
                  <a:close/>
                  <a:moveTo>
                    <a:pt x="3395257" y="1639560"/>
                  </a:moveTo>
                  <a:lnTo>
                    <a:pt x="3520580" y="1567212"/>
                  </a:lnTo>
                  <a:lnTo>
                    <a:pt x="3520580" y="1717738"/>
                  </a:lnTo>
                  <a:lnTo>
                    <a:pt x="3395257" y="1645390"/>
                  </a:lnTo>
                  <a:lnTo>
                    <a:pt x="3395257" y="1639524"/>
                  </a:lnTo>
                  <a:close/>
                  <a:moveTo>
                    <a:pt x="3395257" y="1649337"/>
                  </a:moveTo>
                  <a:lnTo>
                    <a:pt x="3518915" y="1720707"/>
                  </a:lnTo>
                  <a:lnTo>
                    <a:pt x="3395257" y="1792078"/>
                  </a:lnTo>
                  <a:lnTo>
                    <a:pt x="3395257" y="1649337"/>
                  </a:lnTo>
                  <a:close/>
                  <a:moveTo>
                    <a:pt x="3395257" y="1795988"/>
                  </a:moveTo>
                  <a:lnTo>
                    <a:pt x="3520580" y="1723640"/>
                  </a:lnTo>
                  <a:lnTo>
                    <a:pt x="3520580" y="1868336"/>
                  </a:lnTo>
                  <a:lnTo>
                    <a:pt x="3515511" y="1871269"/>
                  </a:lnTo>
                  <a:lnTo>
                    <a:pt x="3395257" y="1801854"/>
                  </a:lnTo>
                  <a:lnTo>
                    <a:pt x="3395257" y="1795988"/>
                  </a:lnTo>
                  <a:close/>
                  <a:moveTo>
                    <a:pt x="3395257" y="1805729"/>
                  </a:moveTo>
                  <a:lnTo>
                    <a:pt x="3512107" y="1873188"/>
                  </a:lnTo>
                  <a:lnTo>
                    <a:pt x="3395257" y="1940648"/>
                  </a:lnTo>
                  <a:lnTo>
                    <a:pt x="3395257" y="1805693"/>
                  </a:lnTo>
                  <a:close/>
                  <a:moveTo>
                    <a:pt x="3395257" y="1970014"/>
                  </a:moveTo>
                  <a:lnTo>
                    <a:pt x="3512107" y="2037474"/>
                  </a:lnTo>
                  <a:lnTo>
                    <a:pt x="3395257" y="2104933"/>
                  </a:lnTo>
                  <a:lnTo>
                    <a:pt x="3395257" y="1969978"/>
                  </a:lnTo>
                  <a:close/>
                  <a:moveTo>
                    <a:pt x="3395257" y="2108844"/>
                  </a:moveTo>
                  <a:lnTo>
                    <a:pt x="3515511" y="2039429"/>
                  </a:lnTo>
                  <a:lnTo>
                    <a:pt x="3520580" y="2042362"/>
                  </a:lnTo>
                  <a:lnTo>
                    <a:pt x="3520580" y="2187058"/>
                  </a:lnTo>
                  <a:lnTo>
                    <a:pt x="3395257" y="2114710"/>
                  </a:lnTo>
                  <a:lnTo>
                    <a:pt x="3395257" y="2108844"/>
                  </a:lnTo>
                  <a:close/>
                  <a:moveTo>
                    <a:pt x="3395257" y="2118585"/>
                  </a:moveTo>
                  <a:lnTo>
                    <a:pt x="3518915" y="2189955"/>
                  </a:lnTo>
                  <a:lnTo>
                    <a:pt x="3395257" y="2261361"/>
                  </a:lnTo>
                  <a:lnTo>
                    <a:pt x="3395257" y="2118585"/>
                  </a:lnTo>
                  <a:close/>
                  <a:moveTo>
                    <a:pt x="3395257" y="2265272"/>
                  </a:moveTo>
                  <a:lnTo>
                    <a:pt x="3520580" y="2192924"/>
                  </a:lnTo>
                  <a:lnTo>
                    <a:pt x="3520580" y="2343450"/>
                  </a:lnTo>
                  <a:lnTo>
                    <a:pt x="3395257" y="2271102"/>
                  </a:lnTo>
                  <a:lnTo>
                    <a:pt x="3395257" y="2265236"/>
                  </a:lnTo>
                  <a:close/>
                  <a:moveTo>
                    <a:pt x="3395257" y="2275049"/>
                  </a:moveTo>
                  <a:lnTo>
                    <a:pt x="3518915" y="2346419"/>
                  </a:lnTo>
                  <a:lnTo>
                    <a:pt x="3395257" y="2417825"/>
                  </a:lnTo>
                  <a:lnTo>
                    <a:pt x="3395257" y="2275049"/>
                  </a:lnTo>
                  <a:close/>
                  <a:moveTo>
                    <a:pt x="3395257" y="2421700"/>
                  </a:moveTo>
                  <a:lnTo>
                    <a:pt x="3520580" y="2349352"/>
                  </a:lnTo>
                  <a:lnTo>
                    <a:pt x="3520580" y="2499878"/>
                  </a:lnTo>
                  <a:lnTo>
                    <a:pt x="3395257" y="2427530"/>
                  </a:lnTo>
                  <a:lnTo>
                    <a:pt x="3395257" y="2421664"/>
                  </a:lnTo>
                  <a:close/>
                  <a:moveTo>
                    <a:pt x="3395257" y="2431440"/>
                  </a:moveTo>
                  <a:lnTo>
                    <a:pt x="3518915" y="2502811"/>
                  </a:lnTo>
                  <a:lnTo>
                    <a:pt x="3395257" y="2574217"/>
                  </a:lnTo>
                  <a:lnTo>
                    <a:pt x="3395257" y="2431440"/>
                  </a:lnTo>
                  <a:close/>
                  <a:moveTo>
                    <a:pt x="3395257" y="2578128"/>
                  </a:moveTo>
                  <a:lnTo>
                    <a:pt x="3520580" y="2505780"/>
                  </a:lnTo>
                  <a:lnTo>
                    <a:pt x="3520580" y="2650440"/>
                  </a:lnTo>
                  <a:lnTo>
                    <a:pt x="3515511" y="2653373"/>
                  </a:lnTo>
                  <a:lnTo>
                    <a:pt x="3395257" y="2583958"/>
                  </a:lnTo>
                  <a:lnTo>
                    <a:pt x="3395257" y="2578092"/>
                  </a:lnTo>
                  <a:close/>
                  <a:moveTo>
                    <a:pt x="3395257" y="2587905"/>
                  </a:moveTo>
                  <a:lnTo>
                    <a:pt x="3512107" y="2655364"/>
                  </a:lnTo>
                  <a:lnTo>
                    <a:pt x="3395257" y="2722824"/>
                  </a:lnTo>
                  <a:lnTo>
                    <a:pt x="3395257" y="2587905"/>
                  </a:lnTo>
                  <a:close/>
                  <a:moveTo>
                    <a:pt x="3395257" y="2752154"/>
                  </a:moveTo>
                  <a:lnTo>
                    <a:pt x="3512107" y="2819613"/>
                  </a:lnTo>
                  <a:lnTo>
                    <a:pt x="3395257" y="2887073"/>
                  </a:lnTo>
                  <a:lnTo>
                    <a:pt x="3395257" y="2752154"/>
                  </a:lnTo>
                  <a:close/>
                  <a:moveTo>
                    <a:pt x="3395257" y="2890984"/>
                  </a:moveTo>
                  <a:lnTo>
                    <a:pt x="3515511" y="2821569"/>
                  </a:lnTo>
                  <a:lnTo>
                    <a:pt x="3520580" y="2824502"/>
                  </a:lnTo>
                  <a:lnTo>
                    <a:pt x="3520580" y="2969161"/>
                  </a:lnTo>
                  <a:lnTo>
                    <a:pt x="3395257" y="2896814"/>
                  </a:lnTo>
                  <a:lnTo>
                    <a:pt x="3395257" y="2890984"/>
                  </a:lnTo>
                  <a:close/>
                  <a:moveTo>
                    <a:pt x="3395257" y="2900761"/>
                  </a:moveTo>
                  <a:lnTo>
                    <a:pt x="3518915" y="2972131"/>
                  </a:lnTo>
                  <a:lnTo>
                    <a:pt x="3395257" y="3043537"/>
                  </a:lnTo>
                  <a:lnTo>
                    <a:pt x="3395257" y="2900761"/>
                  </a:lnTo>
                  <a:close/>
                  <a:moveTo>
                    <a:pt x="3395257" y="3047412"/>
                  </a:moveTo>
                  <a:lnTo>
                    <a:pt x="3520580" y="2975064"/>
                  </a:lnTo>
                  <a:lnTo>
                    <a:pt x="3520580" y="3125589"/>
                  </a:lnTo>
                  <a:lnTo>
                    <a:pt x="3395257" y="3053242"/>
                  </a:lnTo>
                  <a:lnTo>
                    <a:pt x="3395257" y="3047412"/>
                  </a:lnTo>
                  <a:close/>
                  <a:moveTo>
                    <a:pt x="3395257" y="3057152"/>
                  </a:moveTo>
                  <a:lnTo>
                    <a:pt x="3518915" y="3128522"/>
                  </a:lnTo>
                  <a:lnTo>
                    <a:pt x="3395257" y="3199893"/>
                  </a:lnTo>
                  <a:lnTo>
                    <a:pt x="3395257" y="3057152"/>
                  </a:lnTo>
                  <a:close/>
                  <a:moveTo>
                    <a:pt x="3395257" y="3203840"/>
                  </a:moveTo>
                  <a:lnTo>
                    <a:pt x="3520580" y="3131492"/>
                  </a:lnTo>
                  <a:lnTo>
                    <a:pt x="3520580" y="3282017"/>
                  </a:lnTo>
                  <a:lnTo>
                    <a:pt x="3395257" y="3209670"/>
                  </a:lnTo>
                  <a:lnTo>
                    <a:pt x="3395257" y="3203840"/>
                  </a:lnTo>
                  <a:close/>
                  <a:moveTo>
                    <a:pt x="3395257" y="3213616"/>
                  </a:moveTo>
                  <a:lnTo>
                    <a:pt x="3518915" y="3284987"/>
                  </a:lnTo>
                  <a:lnTo>
                    <a:pt x="3395257" y="3356357"/>
                  </a:lnTo>
                  <a:lnTo>
                    <a:pt x="3395257" y="3213616"/>
                  </a:lnTo>
                  <a:close/>
                  <a:moveTo>
                    <a:pt x="3395257" y="3360267"/>
                  </a:moveTo>
                  <a:lnTo>
                    <a:pt x="3520580" y="3287920"/>
                  </a:lnTo>
                  <a:lnTo>
                    <a:pt x="3520580" y="3432615"/>
                  </a:lnTo>
                  <a:lnTo>
                    <a:pt x="3515547" y="3435549"/>
                  </a:lnTo>
                  <a:lnTo>
                    <a:pt x="3395257" y="3366134"/>
                  </a:lnTo>
                  <a:lnTo>
                    <a:pt x="3395257" y="3360304"/>
                  </a:lnTo>
                  <a:close/>
                  <a:moveTo>
                    <a:pt x="3395257" y="3370044"/>
                  </a:moveTo>
                  <a:lnTo>
                    <a:pt x="3512143" y="3437540"/>
                  </a:lnTo>
                  <a:lnTo>
                    <a:pt x="3395257" y="3505000"/>
                  </a:lnTo>
                  <a:lnTo>
                    <a:pt x="3395257" y="3370044"/>
                  </a:lnTo>
                  <a:close/>
                  <a:moveTo>
                    <a:pt x="3395257" y="3534294"/>
                  </a:moveTo>
                  <a:lnTo>
                    <a:pt x="3512107" y="3601753"/>
                  </a:lnTo>
                  <a:lnTo>
                    <a:pt x="3395257" y="3669213"/>
                  </a:lnTo>
                  <a:lnTo>
                    <a:pt x="3395257" y="3534294"/>
                  </a:lnTo>
                  <a:close/>
                  <a:moveTo>
                    <a:pt x="3395257" y="3682900"/>
                  </a:moveTo>
                  <a:lnTo>
                    <a:pt x="3518915" y="3754271"/>
                  </a:lnTo>
                  <a:lnTo>
                    <a:pt x="3395257" y="3825677"/>
                  </a:lnTo>
                  <a:lnTo>
                    <a:pt x="3395257" y="3682936"/>
                  </a:lnTo>
                  <a:close/>
                  <a:moveTo>
                    <a:pt x="3520580" y="3907765"/>
                  </a:moveTo>
                  <a:lnTo>
                    <a:pt x="3395257" y="3835417"/>
                  </a:lnTo>
                  <a:lnTo>
                    <a:pt x="3395257" y="3829587"/>
                  </a:lnTo>
                  <a:lnTo>
                    <a:pt x="3520580" y="3757240"/>
                  </a:lnTo>
                  <a:lnTo>
                    <a:pt x="3520580" y="3907765"/>
                  </a:lnTo>
                  <a:close/>
                  <a:moveTo>
                    <a:pt x="3520580" y="3751301"/>
                  </a:moveTo>
                  <a:lnTo>
                    <a:pt x="3395257" y="3678953"/>
                  </a:lnTo>
                  <a:lnTo>
                    <a:pt x="3395257" y="3673123"/>
                  </a:lnTo>
                  <a:lnTo>
                    <a:pt x="3515511" y="3603708"/>
                  </a:lnTo>
                  <a:lnTo>
                    <a:pt x="3520580" y="3606642"/>
                  </a:lnTo>
                  <a:lnTo>
                    <a:pt x="3520580" y="3751337"/>
                  </a:lnTo>
                  <a:close/>
                  <a:moveTo>
                    <a:pt x="3523984" y="3907765"/>
                  </a:moveTo>
                  <a:lnTo>
                    <a:pt x="3523984" y="3757203"/>
                  </a:lnTo>
                  <a:lnTo>
                    <a:pt x="3654377" y="3832484"/>
                  </a:lnTo>
                  <a:lnTo>
                    <a:pt x="3523984" y="3907765"/>
                  </a:lnTo>
                  <a:close/>
                  <a:moveTo>
                    <a:pt x="3656079" y="3829551"/>
                  </a:moveTo>
                  <a:lnTo>
                    <a:pt x="3525686" y="3754271"/>
                  </a:lnTo>
                  <a:lnTo>
                    <a:pt x="3651010" y="3681922"/>
                  </a:lnTo>
                  <a:lnTo>
                    <a:pt x="3656079" y="3684855"/>
                  </a:lnTo>
                  <a:lnTo>
                    <a:pt x="3656079" y="3829551"/>
                  </a:lnTo>
                  <a:close/>
                  <a:moveTo>
                    <a:pt x="3659447" y="3686811"/>
                  </a:moveTo>
                  <a:lnTo>
                    <a:pt x="3783069" y="3758181"/>
                  </a:lnTo>
                  <a:lnTo>
                    <a:pt x="3659447" y="3829551"/>
                  </a:lnTo>
                  <a:lnTo>
                    <a:pt x="3659447" y="3686811"/>
                  </a:lnTo>
                  <a:close/>
                  <a:moveTo>
                    <a:pt x="3791542" y="3907765"/>
                  </a:moveTo>
                  <a:lnTo>
                    <a:pt x="3661185" y="3832484"/>
                  </a:lnTo>
                  <a:lnTo>
                    <a:pt x="3786473" y="3760137"/>
                  </a:lnTo>
                  <a:lnTo>
                    <a:pt x="3791542" y="3763069"/>
                  </a:lnTo>
                  <a:lnTo>
                    <a:pt x="3791542" y="3907765"/>
                  </a:lnTo>
                  <a:close/>
                  <a:moveTo>
                    <a:pt x="3794910" y="3907765"/>
                  </a:moveTo>
                  <a:lnTo>
                    <a:pt x="3794910" y="3765025"/>
                  </a:lnTo>
                  <a:lnTo>
                    <a:pt x="3918531" y="3836395"/>
                  </a:lnTo>
                  <a:lnTo>
                    <a:pt x="3794910" y="3907765"/>
                  </a:lnTo>
                  <a:close/>
                  <a:moveTo>
                    <a:pt x="3803383" y="3750360"/>
                  </a:moveTo>
                  <a:lnTo>
                    <a:pt x="3926968" y="3678989"/>
                  </a:lnTo>
                  <a:lnTo>
                    <a:pt x="3926968" y="3821694"/>
                  </a:lnTo>
                  <a:lnTo>
                    <a:pt x="3803383" y="3750360"/>
                  </a:lnTo>
                  <a:close/>
                  <a:moveTo>
                    <a:pt x="4055660" y="3895997"/>
                  </a:moveTo>
                  <a:lnTo>
                    <a:pt x="3938845" y="3828573"/>
                  </a:lnTo>
                  <a:lnTo>
                    <a:pt x="4055660" y="3761150"/>
                  </a:lnTo>
                  <a:lnTo>
                    <a:pt x="4055660" y="3896033"/>
                  </a:lnTo>
                  <a:close/>
                  <a:moveTo>
                    <a:pt x="4055660" y="3757203"/>
                  </a:moveTo>
                  <a:lnTo>
                    <a:pt x="3935478" y="3826618"/>
                  </a:lnTo>
                  <a:lnTo>
                    <a:pt x="3930409" y="3823685"/>
                  </a:lnTo>
                  <a:lnTo>
                    <a:pt x="3930409" y="3678989"/>
                  </a:lnTo>
                  <a:lnTo>
                    <a:pt x="4055696" y="3751301"/>
                  </a:lnTo>
                  <a:lnTo>
                    <a:pt x="4055696" y="3757203"/>
                  </a:lnTo>
                  <a:close/>
                  <a:moveTo>
                    <a:pt x="4055660" y="3747391"/>
                  </a:moveTo>
                  <a:lnTo>
                    <a:pt x="3932074" y="3676056"/>
                  </a:lnTo>
                  <a:lnTo>
                    <a:pt x="4055660" y="3604722"/>
                  </a:lnTo>
                  <a:lnTo>
                    <a:pt x="4055660" y="3747427"/>
                  </a:lnTo>
                  <a:close/>
                  <a:moveTo>
                    <a:pt x="4055660" y="3600775"/>
                  </a:moveTo>
                  <a:lnTo>
                    <a:pt x="3930372" y="3673087"/>
                  </a:lnTo>
                  <a:lnTo>
                    <a:pt x="3930372" y="3522525"/>
                  </a:lnTo>
                  <a:lnTo>
                    <a:pt x="4055660" y="3594873"/>
                  </a:lnTo>
                  <a:lnTo>
                    <a:pt x="4055660" y="3600775"/>
                  </a:lnTo>
                  <a:close/>
                  <a:moveTo>
                    <a:pt x="4055660" y="3590963"/>
                  </a:moveTo>
                  <a:lnTo>
                    <a:pt x="3932074" y="3519592"/>
                  </a:lnTo>
                  <a:lnTo>
                    <a:pt x="4055660" y="3448258"/>
                  </a:lnTo>
                  <a:lnTo>
                    <a:pt x="4055660" y="3590963"/>
                  </a:lnTo>
                  <a:close/>
                  <a:moveTo>
                    <a:pt x="4055660" y="3444348"/>
                  </a:moveTo>
                  <a:lnTo>
                    <a:pt x="3930372" y="3516695"/>
                  </a:lnTo>
                  <a:lnTo>
                    <a:pt x="3930372" y="3366134"/>
                  </a:lnTo>
                  <a:lnTo>
                    <a:pt x="4055660" y="3438445"/>
                  </a:lnTo>
                  <a:lnTo>
                    <a:pt x="4055660" y="3444348"/>
                  </a:lnTo>
                  <a:close/>
                  <a:moveTo>
                    <a:pt x="4055660" y="3434535"/>
                  </a:moveTo>
                  <a:lnTo>
                    <a:pt x="3932074" y="3363164"/>
                  </a:lnTo>
                  <a:lnTo>
                    <a:pt x="4055660" y="3291830"/>
                  </a:lnTo>
                  <a:lnTo>
                    <a:pt x="4055660" y="3434535"/>
                  </a:lnTo>
                  <a:close/>
                  <a:moveTo>
                    <a:pt x="4055660" y="3287920"/>
                  </a:moveTo>
                  <a:lnTo>
                    <a:pt x="3930372" y="3360231"/>
                  </a:lnTo>
                  <a:lnTo>
                    <a:pt x="3930372" y="3215572"/>
                  </a:lnTo>
                  <a:lnTo>
                    <a:pt x="3935478" y="3212639"/>
                  </a:lnTo>
                  <a:lnTo>
                    <a:pt x="4055660" y="3282017"/>
                  </a:lnTo>
                  <a:lnTo>
                    <a:pt x="4055660" y="3287920"/>
                  </a:lnTo>
                  <a:close/>
                  <a:moveTo>
                    <a:pt x="4055660" y="3278107"/>
                  </a:moveTo>
                  <a:lnTo>
                    <a:pt x="3938845" y="3210683"/>
                  </a:lnTo>
                  <a:lnTo>
                    <a:pt x="4055660" y="3143260"/>
                  </a:lnTo>
                  <a:lnTo>
                    <a:pt x="4055660" y="3278107"/>
                  </a:lnTo>
                  <a:close/>
                  <a:moveTo>
                    <a:pt x="4055660" y="3113857"/>
                  </a:moveTo>
                  <a:lnTo>
                    <a:pt x="3938845" y="3046398"/>
                  </a:lnTo>
                  <a:lnTo>
                    <a:pt x="4055660" y="2978974"/>
                  </a:lnTo>
                  <a:lnTo>
                    <a:pt x="4055660" y="3113857"/>
                  </a:lnTo>
                  <a:close/>
                  <a:moveTo>
                    <a:pt x="4055660" y="2975064"/>
                  </a:moveTo>
                  <a:lnTo>
                    <a:pt x="3935441" y="3044443"/>
                  </a:lnTo>
                  <a:lnTo>
                    <a:pt x="3930372" y="3041509"/>
                  </a:lnTo>
                  <a:lnTo>
                    <a:pt x="3930372" y="2896814"/>
                  </a:lnTo>
                  <a:lnTo>
                    <a:pt x="4055660" y="2969161"/>
                  </a:lnTo>
                  <a:lnTo>
                    <a:pt x="4055660" y="2975064"/>
                  </a:lnTo>
                  <a:close/>
                  <a:moveTo>
                    <a:pt x="4055660" y="2965251"/>
                  </a:moveTo>
                  <a:lnTo>
                    <a:pt x="3932074" y="2893917"/>
                  </a:lnTo>
                  <a:lnTo>
                    <a:pt x="4055660" y="2822583"/>
                  </a:lnTo>
                  <a:lnTo>
                    <a:pt x="4055660" y="2965287"/>
                  </a:lnTo>
                  <a:close/>
                  <a:moveTo>
                    <a:pt x="4055660" y="2818636"/>
                  </a:moveTo>
                  <a:lnTo>
                    <a:pt x="3930372" y="2890948"/>
                  </a:lnTo>
                  <a:lnTo>
                    <a:pt x="3930372" y="2740386"/>
                  </a:lnTo>
                  <a:lnTo>
                    <a:pt x="4055660" y="2812734"/>
                  </a:lnTo>
                  <a:lnTo>
                    <a:pt x="4055660" y="2818636"/>
                  </a:lnTo>
                  <a:close/>
                  <a:moveTo>
                    <a:pt x="4055660" y="2808823"/>
                  </a:moveTo>
                  <a:lnTo>
                    <a:pt x="3932074" y="2737453"/>
                  </a:lnTo>
                  <a:lnTo>
                    <a:pt x="4055660" y="2666119"/>
                  </a:lnTo>
                  <a:lnTo>
                    <a:pt x="4055660" y="2808823"/>
                  </a:lnTo>
                  <a:close/>
                  <a:moveTo>
                    <a:pt x="4055660" y="2662208"/>
                  </a:moveTo>
                  <a:lnTo>
                    <a:pt x="3930372" y="2734520"/>
                  </a:lnTo>
                  <a:lnTo>
                    <a:pt x="3930372" y="2583958"/>
                  </a:lnTo>
                  <a:lnTo>
                    <a:pt x="4055660" y="2656306"/>
                  </a:lnTo>
                  <a:lnTo>
                    <a:pt x="4055660" y="2662208"/>
                  </a:lnTo>
                  <a:close/>
                  <a:moveTo>
                    <a:pt x="4055660" y="2652395"/>
                  </a:moveTo>
                  <a:lnTo>
                    <a:pt x="3932074" y="2581061"/>
                  </a:lnTo>
                  <a:lnTo>
                    <a:pt x="4055660" y="2509727"/>
                  </a:lnTo>
                  <a:lnTo>
                    <a:pt x="4055660" y="2652431"/>
                  </a:lnTo>
                  <a:close/>
                  <a:moveTo>
                    <a:pt x="4055660" y="2505780"/>
                  </a:moveTo>
                  <a:lnTo>
                    <a:pt x="3930372" y="2578092"/>
                  </a:lnTo>
                  <a:lnTo>
                    <a:pt x="3930372" y="2433396"/>
                  </a:lnTo>
                  <a:lnTo>
                    <a:pt x="3935441" y="2430463"/>
                  </a:lnTo>
                  <a:lnTo>
                    <a:pt x="4055660" y="2499878"/>
                  </a:lnTo>
                  <a:lnTo>
                    <a:pt x="4055660" y="2505780"/>
                  </a:lnTo>
                  <a:close/>
                  <a:moveTo>
                    <a:pt x="4055660" y="2495967"/>
                  </a:moveTo>
                  <a:lnTo>
                    <a:pt x="3938845" y="2428544"/>
                  </a:lnTo>
                  <a:lnTo>
                    <a:pt x="4055660" y="2361120"/>
                  </a:lnTo>
                  <a:lnTo>
                    <a:pt x="4055660" y="2496003"/>
                  </a:lnTo>
                  <a:close/>
                  <a:moveTo>
                    <a:pt x="4055660" y="2331718"/>
                  </a:moveTo>
                  <a:lnTo>
                    <a:pt x="3938845" y="2264294"/>
                  </a:lnTo>
                  <a:lnTo>
                    <a:pt x="4055660" y="2196871"/>
                  </a:lnTo>
                  <a:lnTo>
                    <a:pt x="4055660" y="2331754"/>
                  </a:lnTo>
                  <a:close/>
                  <a:moveTo>
                    <a:pt x="4055660" y="2192924"/>
                  </a:moveTo>
                  <a:lnTo>
                    <a:pt x="3935441" y="2262339"/>
                  </a:lnTo>
                  <a:lnTo>
                    <a:pt x="3930372" y="2259406"/>
                  </a:lnTo>
                  <a:lnTo>
                    <a:pt x="3930372" y="2114710"/>
                  </a:lnTo>
                  <a:lnTo>
                    <a:pt x="4055660" y="2187058"/>
                  </a:lnTo>
                  <a:lnTo>
                    <a:pt x="4055660" y="2192960"/>
                  </a:lnTo>
                  <a:close/>
                  <a:moveTo>
                    <a:pt x="4055660" y="2183111"/>
                  </a:moveTo>
                  <a:lnTo>
                    <a:pt x="3932074" y="2111741"/>
                  </a:lnTo>
                  <a:lnTo>
                    <a:pt x="4055660" y="2040407"/>
                  </a:lnTo>
                  <a:lnTo>
                    <a:pt x="4055660" y="2183111"/>
                  </a:lnTo>
                  <a:close/>
                  <a:moveTo>
                    <a:pt x="4055660" y="2036496"/>
                  </a:moveTo>
                  <a:lnTo>
                    <a:pt x="3930372" y="2108808"/>
                  </a:lnTo>
                  <a:lnTo>
                    <a:pt x="3930372" y="1958246"/>
                  </a:lnTo>
                  <a:lnTo>
                    <a:pt x="4055660" y="2030594"/>
                  </a:lnTo>
                  <a:lnTo>
                    <a:pt x="4055660" y="2036496"/>
                  </a:lnTo>
                  <a:close/>
                  <a:moveTo>
                    <a:pt x="4055660" y="2026683"/>
                  </a:moveTo>
                  <a:lnTo>
                    <a:pt x="3932074" y="1955349"/>
                  </a:lnTo>
                  <a:lnTo>
                    <a:pt x="4055660" y="1884015"/>
                  </a:lnTo>
                  <a:lnTo>
                    <a:pt x="4055660" y="2026719"/>
                  </a:lnTo>
                  <a:close/>
                  <a:moveTo>
                    <a:pt x="4055660" y="1880068"/>
                  </a:moveTo>
                  <a:lnTo>
                    <a:pt x="3930372" y="1952416"/>
                  </a:lnTo>
                  <a:lnTo>
                    <a:pt x="3930372" y="1801854"/>
                  </a:lnTo>
                  <a:lnTo>
                    <a:pt x="4055660" y="1874166"/>
                  </a:lnTo>
                  <a:lnTo>
                    <a:pt x="4055660" y="1880068"/>
                  </a:lnTo>
                  <a:close/>
                  <a:moveTo>
                    <a:pt x="4055660" y="1870255"/>
                  </a:moveTo>
                  <a:lnTo>
                    <a:pt x="3932074" y="1798921"/>
                  </a:lnTo>
                  <a:lnTo>
                    <a:pt x="4055660" y="1727551"/>
                  </a:lnTo>
                  <a:lnTo>
                    <a:pt x="4055660" y="1870255"/>
                  </a:lnTo>
                  <a:close/>
                  <a:moveTo>
                    <a:pt x="4055660" y="1723640"/>
                  </a:moveTo>
                  <a:lnTo>
                    <a:pt x="3930372" y="1795952"/>
                  </a:lnTo>
                  <a:lnTo>
                    <a:pt x="3930372" y="1651256"/>
                  </a:lnTo>
                  <a:lnTo>
                    <a:pt x="3935441" y="1648323"/>
                  </a:lnTo>
                  <a:lnTo>
                    <a:pt x="4055624" y="1717702"/>
                  </a:lnTo>
                  <a:lnTo>
                    <a:pt x="4055624" y="1723604"/>
                  </a:lnTo>
                  <a:close/>
                  <a:moveTo>
                    <a:pt x="4055660" y="1713827"/>
                  </a:moveTo>
                  <a:lnTo>
                    <a:pt x="3938845" y="1646404"/>
                  </a:lnTo>
                  <a:lnTo>
                    <a:pt x="4055660" y="1578981"/>
                  </a:lnTo>
                  <a:lnTo>
                    <a:pt x="4055660" y="1713864"/>
                  </a:lnTo>
                  <a:close/>
                  <a:moveTo>
                    <a:pt x="4055660" y="1549578"/>
                  </a:moveTo>
                  <a:lnTo>
                    <a:pt x="3938845" y="1482155"/>
                  </a:lnTo>
                  <a:lnTo>
                    <a:pt x="4055660" y="1414731"/>
                  </a:lnTo>
                  <a:lnTo>
                    <a:pt x="4055660" y="1549614"/>
                  </a:lnTo>
                  <a:close/>
                  <a:moveTo>
                    <a:pt x="4055660" y="1410784"/>
                  </a:moveTo>
                  <a:lnTo>
                    <a:pt x="3935441" y="1480199"/>
                  </a:lnTo>
                  <a:lnTo>
                    <a:pt x="3930372" y="1477266"/>
                  </a:lnTo>
                  <a:lnTo>
                    <a:pt x="3930372" y="1332570"/>
                  </a:lnTo>
                  <a:lnTo>
                    <a:pt x="4055660" y="1404882"/>
                  </a:lnTo>
                  <a:lnTo>
                    <a:pt x="4055660" y="1410784"/>
                  </a:lnTo>
                  <a:close/>
                  <a:moveTo>
                    <a:pt x="4055660" y="1400971"/>
                  </a:moveTo>
                  <a:lnTo>
                    <a:pt x="3932074" y="1329637"/>
                  </a:lnTo>
                  <a:lnTo>
                    <a:pt x="4055660" y="1258303"/>
                  </a:lnTo>
                  <a:lnTo>
                    <a:pt x="4055660" y="1401008"/>
                  </a:lnTo>
                  <a:close/>
                  <a:moveTo>
                    <a:pt x="4055660" y="1254357"/>
                  </a:moveTo>
                  <a:lnTo>
                    <a:pt x="3930372" y="1326704"/>
                  </a:lnTo>
                  <a:lnTo>
                    <a:pt x="3930372" y="1176143"/>
                  </a:lnTo>
                  <a:lnTo>
                    <a:pt x="4055660" y="1248454"/>
                  </a:lnTo>
                  <a:lnTo>
                    <a:pt x="4055660" y="1254357"/>
                  </a:lnTo>
                  <a:close/>
                  <a:moveTo>
                    <a:pt x="4055660" y="1244544"/>
                  </a:moveTo>
                  <a:lnTo>
                    <a:pt x="3932074" y="1173210"/>
                  </a:lnTo>
                  <a:lnTo>
                    <a:pt x="4055660" y="1101839"/>
                  </a:lnTo>
                  <a:lnTo>
                    <a:pt x="4055660" y="1244544"/>
                  </a:lnTo>
                  <a:close/>
                  <a:moveTo>
                    <a:pt x="4055660" y="1097929"/>
                  </a:moveTo>
                  <a:lnTo>
                    <a:pt x="3930372" y="1170240"/>
                  </a:lnTo>
                  <a:lnTo>
                    <a:pt x="3930372" y="1019678"/>
                  </a:lnTo>
                  <a:lnTo>
                    <a:pt x="4055660" y="1091990"/>
                  </a:lnTo>
                  <a:lnTo>
                    <a:pt x="4055660" y="1097892"/>
                  </a:lnTo>
                  <a:close/>
                  <a:moveTo>
                    <a:pt x="4055660" y="1088116"/>
                  </a:moveTo>
                  <a:lnTo>
                    <a:pt x="3932074" y="1016782"/>
                  </a:lnTo>
                  <a:lnTo>
                    <a:pt x="4055660" y="945411"/>
                  </a:lnTo>
                  <a:lnTo>
                    <a:pt x="4055660" y="1088116"/>
                  </a:lnTo>
                  <a:close/>
                  <a:moveTo>
                    <a:pt x="4055660" y="941501"/>
                  </a:moveTo>
                  <a:lnTo>
                    <a:pt x="3930372" y="1013812"/>
                  </a:lnTo>
                  <a:lnTo>
                    <a:pt x="3930372" y="869117"/>
                  </a:lnTo>
                  <a:lnTo>
                    <a:pt x="3935441" y="866183"/>
                  </a:lnTo>
                  <a:lnTo>
                    <a:pt x="4055660" y="935598"/>
                  </a:lnTo>
                  <a:lnTo>
                    <a:pt x="4055660" y="941501"/>
                  </a:lnTo>
                  <a:close/>
                  <a:moveTo>
                    <a:pt x="4055660" y="931688"/>
                  </a:moveTo>
                  <a:lnTo>
                    <a:pt x="3938845" y="864264"/>
                  </a:lnTo>
                  <a:lnTo>
                    <a:pt x="4055660" y="796805"/>
                  </a:lnTo>
                  <a:lnTo>
                    <a:pt x="4055660" y="931688"/>
                  </a:lnTo>
                  <a:close/>
                  <a:moveTo>
                    <a:pt x="4055660" y="767438"/>
                  </a:moveTo>
                  <a:lnTo>
                    <a:pt x="3938845" y="700015"/>
                  </a:lnTo>
                  <a:lnTo>
                    <a:pt x="4055660" y="632592"/>
                  </a:lnTo>
                  <a:lnTo>
                    <a:pt x="4055660" y="767475"/>
                  </a:lnTo>
                  <a:close/>
                  <a:moveTo>
                    <a:pt x="4055660" y="628645"/>
                  </a:moveTo>
                  <a:lnTo>
                    <a:pt x="3935478" y="698060"/>
                  </a:lnTo>
                  <a:lnTo>
                    <a:pt x="3930409" y="695127"/>
                  </a:lnTo>
                  <a:lnTo>
                    <a:pt x="3930409" y="550431"/>
                  </a:lnTo>
                  <a:lnTo>
                    <a:pt x="4055696" y="622779"/>
                  </a:lnTo>
                  <a:lnTo>
                    <a:pt x="4055696" y="628681"/>
                  </a:lnTo>
                  <a:close/>
                  <a:moveTo>
                    <a:pt x="4055660" y="618832"/>
                  </a:moveTo>
                  <a:lnTo>
                    <a:pt x="3932074" y="547498"/>
                  </a:lnTo>
                  <a:lnTo>
                    <a:pt x="4055660" y="476128"/>
                  </a:lnTo>
                  <a:lnTo>
                    <a:pt x="4055660" y="618832"/>
                  </a:lnTo>
                  <a:close/>
                  <a:moveTo>
                    <a:pt x="4055660" y="472217"/>
                  </a:moveTo>
                  <a:lnTo>
                    <a:pt x="3930372" y="544529"/>
                  </a:lnTo>
                  <a:lnTo>
                    <a:pt x="3930372" y="393967"/>
                  </a:lnTo>
                  <a:lnTo>
                    <a:pt x="4055660" y="466315"/>
                  </a:lnTo>
                  <a:lnTo>
                    <a:pt x="4055660" y="472217"/>
                  </a:lnTo>
                  <a:close/>
                  <a:moveTo>
                    <a:pt x="4055660" y="462404"/>
                  </a:moveTo>
                  <a:lnTo>
                    <a:pt x="3932074" y="391070"/>
                  </a:lnTo>
                  <a:lnTo>
                    <a:pt x="4055660" y="319700"/>
                  </a:lnTo>
                  <a:lnTo>
                    <a:pt x="4055660" y="462404"/>
                  </a:lnTo>
                  <a:close/>
                  <a:moveTo>
                    <a:pt x="4055660" y="315789"/>
                  </a:moveTo>
                  <a:lnTo>
                    <a:pt x="3930372" y="388101"/>
                  </a:lnTo>
                  <a:lnTo>
                    <a:pt x="3930372" y="237539"/>
                  </a:lnTo>
                  <a:lnTo>
                    <a:pt x="4055660" y="309887"/>
                  </a:lnTo>
                  <a:lnTo>
                    <a:pt x="4055660" y="315789"/>
                  </a:lnTo>
                  <a:close/>
                  <a:moveTo>
                    <a:pt x="4055660" y="305976"/>
                  </a:moveTo>
                  <a:lnTo>
                    <a:pt x="3932074" y="234642"/>
                  </a:lnTo>
                  <a:lnTo>
                    <a:pt x="4055660" y="163308"/>
                  </a:lnTo>
                  <a:lnTo>
                    <a:pt x="4055660" y="306012"/>
                  </a:lnTo>
                  <a:close/>
                  <a:moveTo>
                    <a:pt x="4055660" y="159361"/>
                  </a:moveTo>
                  <a:lnTo>
                    <a:pt x="3930372" y="231673"/>
                  </a:lnTo>
                  <a:lnTo>
                    <a:pt x="3930372" y="87013"/>
                  </a:lnTo>
                  <a:lnTo>
                    <a:pt x="3935441" y="84080"/>
                  </a:lnTo>
                  <a:lnTo>
                    <a:pt x="4055624" y="153459"/>
                  </a:lnTo>
                  <a:lnTo>
                    <a:pt x="4055624" y="159361"/>
                  </a:lnTo>
                  <a:close/>
                  <a:moveTo>
                    <a:pt x="4055660" y="149548"/>
                  </a:moveTo>
                  <a:lnTo>
                    <a:pt x="3938845" y="82125"/>
                  </a:lnTo>
                  <a:lnTo>
                    <a:pt x="4055660" y="14701"/>
                  </a:lnTo>
                  <a:lnTo>
                    <a:pt x="4055660" y="149584"/>
                  </a:lnTo>
                  <a:close/>
                  <a:moveTo>
                    <a:pt x="4072606" y="3896033"/>
                  </a:moveTo>
                  <a:lnTo>
                    <a:pt x="4072606" y="3761114"/>
                  </a:lnTo>
                  <a:lnTo>
                    <a:pt x="4189457" y="3828573"/>
                  </a:lnTo>
                  <a:lnTo>
                    <a:pt x="4072606" y="3896033"/>
                  </a:lnTo>
                  <a:close/>
                  <a:moveTo>
                    <a:pt x="4192861" y="3826618"/>
                  </a:moveTo>
                  <a:lnTo>
                    <a:pt x="4072606" y="3757167"/>
                  </a:lnTo>
                  <a:lnTo>
                    <a:pt x="4072606" y="3751337"/>
                  </a:lnTo>
                  <a:lnTo>
                    <a:pt x="4197930" y="3678989"/>
                  </a:lnTo>
                  <a:lnTo>
                    <a:pt x="4197930" y="3823649"/>
                  </a:lnTo>
                  <a:lnTo>
                    <a:pt x="4192861" y="3826582"/>
                  </a:lnTo>
                  <a:close/>
                  <a:moveTo>
                    <a:pt x="4201334" y="3821730"/>
                  </a:moveTo>
                  <a:lnTo>
                    <a:pt x="4201334" y="3678989"/>
                  </a:lnTo>
                  <a:lnTo>
                    <a:pt x="4324956" y="3750360"/>
                  </a:lnTo>
                  <a:lnTo>
                    <a:pt x="4201334" y="3821730"/>
                  </a:lnTo>
                  <a:close/>
                  <a:moveTo>
                    <a:pt x="4333393" y="3907765"/>
                  </a:moveTo>
                  <a:lnTo>
                    <a:pt x="4209807" y="3836395"/>
                  </a:lnTo>
                  <a:lnTo>
                    <a:pt x="4333393" y="3765025"/>
                  </a:lnTo>
                  <a:lnTo>
                    <a:pt x="4333393" y="3907765"/>
                  </a:lnTo>
                  <a:close/>
                  <a:moveTo>
                    <a:pt x="4336797" y="3907765"/>
                  </a:moveTo>
                  <a:lnTo>
                    <a:pt x="4336797" y="3763069"/>
                  </a:lnTo>
                  <a:lnTo>
                    <a:pt x="4341866" y="3760137"/>
                  </a:lnTo>
                  <a:lnTo>
                    <a:pt x="4467190" y="3832484"/>
                  </a:lnTo>
                  <a:lnTo>
                    <a:pt x="4336797" y="3907765"/>
                  </a:lnTo>
                  <a:close/>
                  <a:moveTo>
                    <a:pt x="4468892" y="3829551"/>
                  </a:moveTo>
                  <a:lnTo>
                    <a:pt x="4345306" y="3758181"/>
                  </a:lnTo>
                  <a:lnTo>
                    <a:pt x="4468892" y="3686811"/>
                  </a:lnTo>
                  <a:lnTo>
                    <a:pt x="4468892" y="3829551"/>
                  </a:lnTo>
                  <a:close/>
                  <a:moveTo>
                    <a:pt x="4472259" y="3684855"/>
                  </a:moveTo>
                  <a:lnTo>
                    <a:pt x="4477365" y="3681922"/>
                  </a:lnTo>
                  <a:lnTo>
                    <a:pt x="4602688" y="3754271"/>
                  </a:lnTo>
                  <a:lnTo>
                    <a:pt x="4472295" y="3829587"/>
                  </a:lnTo>
                  <a:lnTo>
                    <a:pt x="4472295" y="3684892"/>
                  </a:lnTo>
                  <a:close/>
                  <a:moveTo>
                    <a:pt x="4604354" y="3907765"/>
                  </a:moveTo>
                  <a:lnTo>
                    <a:pt x="4473961" y="3832484"/>
                  </a:lnTo>
                  <a:lnTo>
                    <a:pt x="4604354" y="3757240"/>
                  </a:lnTo>
                  <a:lnTo>
                    <a:pt x="4604354" y="3907765"/>
                  </a:lnTo>
                  <a:close/>
                  <a:moveTo>
                    <a:pt x="4604354" y="3751301"/>
                  </a:moveTo>
                  <a:lnTo>
                    <a:pt x="4480732" y="3679931"/>
                  </a:lnTo>
                  <a:lnTo>
                    <a:pt x="4604354" y="3608561"/>
                  </a:lnTo>
                  <a:lnTo>
                    <a:pt x="4604354" y="3751265"/>
                  </a:lnTo>
                  <a:close/>
                  <a:moveTo>
                    <a:pt x="4733082" y="3835381"/>
                  </a:moveTo>
                  <a:lnTo>
                    <a:pt x="4607758" y="3907729"/>
                  </a:lnTo>
                  <a:lnTo>
                    <a:pt x="4607758" y="3757167"/>
                  </a:lnTo>
                  <a:lnTo>
                    <a:pt x="4733082" y="3829551"/>
                  </a:lnTo>
                  <a:lnTo>
                    <a:pt x="4733082" y="3835381"/>
                  </a:lnTo>
                  <a:close/>
                  <a:moveTo>
                    <a:pt x="4733082" y="3825641"/>
                  </a:moveTo>
                  <a:lnTo>
                    <a:pt x="4609460" y="3754234"/>
                  </a:lnTo>
                  <a:lnTo>
                    <a:pt x="4733082" y="3682864"/>
                  </a:lnTo>
                  <a:lnTo>
                    <a:pt x="4733082" y="3825604"/>
                  </a:lnTo>
                  <a:close/>
                  <a:moveTo>
                    <a:pt x="4733082" y="3678953"/>
                  </a:moveTo>
                  <a:lnTo>
                    <a:pt x="4607758" y="3751301"/>
                  </a:lnTo>
                  <a:lnTo>
                    <a:pt x="4607758" y="3606642"/>
                  </a:lnTo>
                  <a:lnTo>
                    <a:pt x="4612827" y="3603708"/>
                  </a:lnTo>
                  <a:lnTo>
                    <a:pt x="4733082" y="3673123"/>
                  </a:lnTo>
                  <a:lnTo>
                    <a:pt x="4733082" y="3678953"/>
                  </a:lnTo>
                  <a:close/>
                  <a:moveTo>
                    <a:pt x="4733082" y="3669213"/>
                  </a:moveTo>
                  <a:lnTo>
                    <a:pt x="4616231" y="3601753"/>
                  </a:lnTo>
                  <a:lnTo>
                    <a:pt x="4733082" y="3534294"/>
                  </a:lnTo>
                  <a:lnTo>
                    <a:pt x="4733082" y="3669213"/>
                  </a:lnTo>
                  <a:close/>
                  <a:moveTo>
                    <a:pt x="4733082" y="3504963"/>
                  </a:moveTo>
                  <a:lnTo>
                    <a:pt x="4616195" y="3437468"/>
                  </a:lnTo>
                  <a:lnTo>
                    <a:pt x="4733082" y="3370008"/>
                  </a:lnTo>
                  <a:lnTo>
                    <a:pt x="4733082" y="3504963"/>
                  </a:lnTo>
                  <a:close/>
                  <a:moveTo>
                    <a:pt x="4733082" y="3366097"/>
                  </a:moveTo>
                  <a:lnTo>
                    <a:pt x="4612791" y="3435512"/>
                  </a:lnTo>
                  <a:lnTo>
                    <a:pt x="4607722" y="3432579"/>
                  </a:lnTo>
                  <a:lnTo>
                    <a:pt x="4607722" y="3287883"/>
                  </a:lnTo>
                  <a:lnTo>
                    <a:pt x="4733045" y="3360267"/>
                  </a:lnTo>
                  <a:lnTo>
                    <a:pt x="4733045" y="3366097"/>
                  </a:lnTo>
                  <a:close/>
                  <a:moveTo>
                    <a:pt x="4733082" y="3356357"/>
                  </a:moveTo>
                  <a:lnTo>
                    <a:pt x="4609460" y="3284987"/>
                  </a:lnTo>
                  <a:lnTo>
                    <a:pt x="4733082" y="3213616"/>
                  </a:lnTo>
                  <a:lnTo>
                    <a:pt x="4733082" y="3356357"/>
                  </a:lnTo>
                  <a:close/>
                  <a:moveTo>
                    <a:pt x="4733082" y="3209670"/>
                  </a:moveTo>
                  <a:lnTo>
                    <a:pt x="4607758" y="3282017"/>
                  </a:lnTo>
                  <a:lnTo>
                    <a:pt x="4607758" y="3131455"/>
                  </a:lnTo>
                  <a:lnTo>
                    <a:pt x="4733082" y="3203840"/>
                  </a:lnTo>
                  <a:lnTo>
                    <a:pt x="4733082" y="3209670"/>
                  </a:lnTo>
                  <a:close/>
                  <a:moveTo>
                    <a:pt x="4733082" y="3199929"/>
                  </a:moveTo>
                  <a:lnTo>
                    <a:pt x="4609460" y="3128522"/>
                  </a:lnTo>
                  <a:lnTo>
                    <a:pt x="4733082" y="3057152"/>
                  </a:lnTo>
                  <a:lnTo>
                    <a:pt x="4733082" y="3199929"/>
                  </a:lnTo>
                  <a:close/>
                  <a:moveTo>
                    <a:pt x="4733082" y="3053242"/>
                  </a:moveTo>
                  <a:lnTo>
                    <a:pt x="4607758" y="3125589"/>
                  </a:lnTo>
                  <a:lnTo>
                    <a:pt x="4607758" y="2975027"/>
                  </a:lnTo>
                  <a:lnTo>
                    <a:pt x="4733082" y="3047412"/>
                  </a:lnTo>
                  <a:lnTo>
                    <a:pt x="4733082" y="3053242"/>
                  </a:lnTo>
                  <a:close/>
                  <a:moveTo>
                    <a:pt x="4733082" y="3043501"/>
                  </a:moveTo>
                  <a:lnTo>
                    <a:pt x="4609460" y="2972094"/>
                  </a:lnTo>
                  <a:lnTo>
                    <a:pt x="4733082" y="2900724"/>
                  </a:lnTo>
                  <a:lnTo>
                    <a:pt x="4733082" y="3043501"/>
                  </a:lnTo>
                  <a:close/>
                  <a:moveTo>
                    <a:pt x="4733082" y="2896814"/>
                  </a:moveTo>
                  <a:lnTo>
                    <a:pt x="4607758" y="2969161"/>
                  </a:lnTo>
                  <a:lnTo>
                    <a:pt x="4607758" y="2824502"/>
                  </a:lnTo>
                  <a:lnTo>
                    <a:pt x="4612864" y="2821569"/>
                  </a:lnTo>
                  <a:lnTo>
                    <a:pt x="4733118" y="2890984"/>
                  </a:lnTo>
                  <a:lnTo>
                    <a:pt x="4733118" y="2896814"/>
                  </a:lnTo>
                  <a:close/>
                  <a:moveTo>
                    <a:pt x="4733082" y="2887073"/>
                  </a:moveTo>
                  <a:lnTo>
                    <a:pt x="4616231" y="2819613"/>
                  </a:lnTo>
                  <a:lnTo>
                    <a:pt x="4733082" y="2752154"/>
                  </a:lnTo>
                  <a:lnTo>
                    <a:pt x="4733082" y="2887073"/>
                  </a:lnTo>
                  <a:close/>
                  <a:moveTo>
                    <a:pt x="4733082" y="2722824"/>
                  </a:moveTo>
                  <a:lnTo>
                    <a:pt x="4616231" y="2655364"/>
                  </a:lnTo>
                  <a:lnTo>
                    <a:pt x="4733082" y="2587905"/>
                  </a:lnTo>
                  <a:lnTo>
                    <a:pt x="4733082" y="2722824"/>
                  </a:lnTo>
                  <a:close/>
                  <a:moveTo>
                    <a:pt x="4733082" y="2583958"/>
                  </a:moveTo>
                  <a:lnTo>
                    <a:pt x="4612827" y="2653409"/>
                  </a:lnTo>
                  <a:lnTo>
                    <a:pt x="4607758" y="2650476"/>
                  </a:lnTo>
                  <a:lnTo>
                    <a:pt x="4607758" y="2505780"/>
                  </a:lnTo>
                  <a:lnTo>
                    <a:pt x="4733082" y="2578164"/>
                  </a:lnTo>
                  <a:lnTo>
                    <a:pt x="4733082" y="2583994"/>
                  </a:lnTo>
                  <a:close/>
                  <a:moveTo>
                    <a:pt x="4733082" y="2574217"/>
                  </a:moveTo>
                  <a:lnTo>
                    <a:pt x="4609460" y="2502811"/>
                  </a:lnTo>
                  <a:lnTo>
                    <a:pt x="4733082" y="2431440"/>
                  </a:lnTo>
                  <a:lnTo>
                    <a:pt x="4733082" y="2574217"/>
                  </a:lnTo>
                  <a:close/>
                  <a:moveTo>
                    <a:pt x="4733082" y="2427530"/>
                  </a:moveTo>
                  <a:lnTo>
                    <a:pt x="4607758" y="2499878"/>
                  </a:lnTo>
                  <a:lnTo>
                    <a:pt x="4607758" y="2349316"/>
                  </a:lnTo>
                  <a:lnTo>
                    <a:pt x="4733082" y="2421700"/>
                  </a:lnTo>
                  <a:lnTo>
                    <a:pt x="4733082" y="2427530"/>
                  </a:lnTo>
                  <a:close/>
                  <a:moveTo>
                    <a:pt x="4733082" y="2417789"/>
                  </a:moveTo>
                  <a:lnTo>
                    <a:pt x="4609460" y="2346383"/>
                  </a:lnTo>
                  <a:lnTo>
                    <a:pt x="4733082" y="2275013"/>
                  </a:lnTo>
                  <a:lnTo>
                    <a:pt x="4733082" y="2417789"/>
                  </a:lnTo>
                  <a:close/>
                  <a:moveTo>
                    <a:pt x="4733082" y="2271102"/>
                  </a:moveTo>
                  <a:lnTo>
                    <a:pt x="4607758" y="2343450"/>
                  </a:lnTo>
                  <a:lnTo>
                    <a:pt x="4607758" y="2192888"/>
                  </a:lnTo>
                  <a:lnTo>
                    <a:pt x="4733082" y="2265272"/>
                  </a:lnTo>
                  <a:lnTo>
                    <a:pt x="4733082" y="2271102"/>
                  </a:lnTo>
                  <a:close/>
                  <a:moveTo>
                    <a:pt x="4733082" y="2261361"/>
                  </a:moveTo>
                  <a:lnTo>
                    <a:pt x="4609460" y="2189955"/>
                  </a:lnTo>
                  <a:lnTo>
                    <a:pt x="4733082" y="2118585"/>
                  </a:lnTo>
                  <a:lnTo>
                    <a:pt x="4733082" y="2261361"/>
                  </a:lnTo>
                  <a:close/>
                  <a:moveTo>
                    <a:pt x="4733082" y="2114674"/>
                  </a:moveTo>
                  <a:lnTo>
                    <a:pt x="4607758" y="2187022"/>
                  </a:lnTo>
                  <a:lnTo>
                    <a:pt x="4607758" y="2042326"/>
                  </a:lnTo>
                  <a:lnTo>
                    <a:pt x="4612827" y="2039393"/>
                  </a:lnTo>
                  <a:lnTo>
                    <a:pt x="4733082" y="2108844"/>
                  </a:lnTo>
                  <a:lnTo>
                    <a:pt x="4733082" y="2114674"/>
                  </a:lnTo>
                  <a:close/>
                  <a:moveTo>
                    <a:pt x="4733082" y="2104933"/>
                  </a:moveTo>
                  <a:lnTo>
                    <a:pt x="4616231" y="2037474"/>
                  </a:lnTo>
                  <a:lnTo>
                    <a:pt x="4733082" y="1970014"/>
                  </a:lnTo>
                  <a:lnTo>
                    <a:pt x="4733082" y="2104970"/>
                  </a:lnTo>
                  <a:close/>
                  <a:moveTo>
                    <a:pt x="4733082" y="1940684"/>
                  </a:moveTo>
                  <a:lnTo>
                    <a:pt x="4616195" y="1873225"/>
                  </a:lnTo>
                  <a:lnTo>
                    <a:pt x="4733082" y="1805765"/>
                  </a:lnTo>
                  <a:lnTo>
                    <a:pt x="4733082" y="1940720"/>
                  </a:lnTo>
                  <a:close/>
                  <a:moveTo>
                    <a:pt x="4733082" y="1801818"/>
                  </a:moveTo>
                  <a:lnTo>
                    <a:pt x="4612827" y="1871269"/>
                  </a:lnTo>
                  <a:lnTo>
                    <a:pt x="4607758" y="1868336"/>
                  </a:lnTo>
                  <a:lnTo>
                    <a:pt x="4607758" y="1723640"/>
                  </a:lnTo>
                  <a:lnTo>
                    <a:pt x="4733082" y="1795988"/>
                  </a:lnTo>
                  <a:lnTo>
                    <a:pt x="4733082" y="1801818"/>
                  </a:lnTo>
                  <a:close/>
                  <a:moveTo>
                    <a:pt x="4733082" y="1792078"/>
                  </a:moveTo>
                  <a:lnTo>
                    <a:pt x="4609460" y="1720707"/>
                  </a:lnTo>
                  <a:lnTo>
                    <a:pt x="4733082" y="1649337"/>
                  </a:lnTo>
                  <a:lnTo>
                    <a:pt x="4733082" y="1792114"/>
                  </a:lnTo>
                  <a:close/>
                  <a:moveTo>
                    <a:pt x="4733082" y="1645390"/>
                  </a:moveTo>
                  <a:lnTo>
                    <a:pt x="4607758" y="1717774"/>
                  </a:lnTo>
                  <a:lnTo>
                    <a:pt x="4607758" y="1567212"/>
                  </a:lnTo>
                  <a:lnTo>
                    <a:pt x="4733082" y="1639560"/>
                  </a:lnTo>
                  <a:lnTo>
                    <a:pt x="4733082" y="1645390"/>
                  </a:lnTo>
                  <a:close/>
                  <a:moveTo>
                    <a:pt x="4733082" y="1635650"/>
                  </a:moveTo>
                  <a:lnTo>
                    <a:pt x="4609460" y="1564279"/>
                  </a:lnTo>
                  <a:lnTo>
                    <a:pt x="4733082" y="1492909"/>
                  </a:lnTo>
                  <a:lnTo>
                    <a:pt x="4733082" y="1635686"/>
                  </a:lnTo>
                  <a:close/>
                  <a:moveTo>
                    <a:pt x="4733082" y="1488962"/>
                  </a:moveTo>
                  <a:lnTo>
                    <a:pt x="4607758" y="1561346"/>
                  </a:lnTo>
                  <a:lnTo>
                    <a:pt x="4607758" y="1410784"/>
                  </a:lnTo>
                  <a:lnTo>
                    <a:pt x="4733082" y="1483132"/>
                  </a:lnTo>
                  <a:lnTo>
                    <a:pt x="4733082" y="1488962"/>
                  </a:lnTo>
                  <a:close/>
                  <a:moveTo>
                    <a:pt x="4733082" y="1479222"/>
                  </a:moveTo>
                  <a:lnTo>
                    <a:pt x="4609460" y="1407851"/>
                  </a:lnTo>
                  <a:lnTo>
                    <a:pt x="4733082" y="1336481"/>
                  </a:lnTo>
                  <a:lnTo>
                    <a:pt x="4733082" y="1479258"/>
                  </a:lnTo>
                  <a:close/>
                  <a:moveTo>
                    <a:pt x="4733082" y="1332534"/>
                  </a:moveTo>
                  <a:lnTo>
                    <a:pt x="4607758" y="1404918"/>
                  </a:lnTo>
                  <a:lnTo>
                    <a:pt x="4607758" y="1260223"/>
                  </a:lnTo>
                  <a:lnTo>
                    <a:pt x="4612827" y="1257290"/>
                  </a:lnTo>
                  <a:lnTo>
                    <a:pt x="4733082" y="1326704"/>
                  </a:lnTo>
                  <a:lnTo>
                    <a:pt x="4733082" y="1332534"/>
                  </a:lnTo>
                  <a:close/>
                  <a:moveTo>
                    <a:pt x="4733082" y="1322794"/>
                  </a:moveTo>
                  <a:lnTo>
                    <a:pt x="4616231" y="1255334"/>
                  </a:lnTo>
                  <a:lnTo>
                    <a:pt x="4733082" y="1187875"/>
                  </a:lnTo>
                  <a:lnTo>
                    <a:pt x="4733082" y="1322830"/>
                  </a:lnTo>
                  <a:close/>
                  <a:moveTo>
                    <a:pt x="4733082" y="1158544"/>
                  </a:moveTo>
                  <a:lnTo>
                    <a:pt x="4616231" y="1091085"/>
                  </a:lnTo>
                  <a:lnTo>
                    <a:pt x="4733082" y="1023625"/>
                  </a:lnTo>
                  <a:lnTo>
                    <a:pt x="4733082" y="1158581"/>
                  </a:lnTo>
                  <a:close/>
                  <a:moveTo>
                    <a:pt x="4733082" y="1019678"/>
                  </a:moveTo>
                  <a:lnTo>
                    <a:pt x="4612827" y="1089129"/>
                  </a:lnTo>
                  <a:lnTo>
                    <a:pt x="4607758" y="1086196"/>
                  </a:lnTo>
                  <a:lnTo>
                    <a:pt x="4607758" y="941501"/>
                  </a:lnTo>
                  <a:lnTo>
                    <a:pt x="4733082" y="1013885"/>
                  </a:lnTo>
                  <a:lnTo>
                    <a:pt x="4733082" y="1019715"/>
                  </a:lnTo>
                  <a:close/>
                  <a:moveTo>
                    <a:pt x="4733082" y="1009938"/>
                  </a:moveTo>
                  <a:lnTo>
                    <a:pt x="4609460" y="938568"/>
                  </a:lnTo>
                  <a:lnTo>
                    <a:pt x="4733082" y="867197"/>
                  </a:lnTo>
                  <a:lnTo>
                    <a:pt x="4733082" y="1009974"/>
                  </a:lnTo>
                  <a:close/>
                  <a:moveTo>
                    <a:pt x="4733082" y="863250"/>
                  </a:moveTo>
                  <a:lnTo>
                    <a:pt x="4607758" y="935635"/>
                  </a:lnTo>
                  <a:lnTo>
                    <a:pt x="4607758" y="785073"/>
                  </a:lnTo>
                  <a:lnTo>
                    <a:pt x="4733082" y="857457"/>
                  </a:lnTo>
                  <a:lnTo>
                    <a:pt x="4733082" y="863287"/>
                  </a:lnTo>
                  <a:close/>
                  <a:moveTo>
                    <a:pt x="4733082" y="853510"/>
                  </a:moveTo>
                  <a:lnTo>
                    <a:pt x="4609460" y="782140"/>
                  </a:lnTo>
                  <a:lnTo>
                    <a:pt x="4733082" y="710769"/>
                  </a:lnTo>
                  <a:lnTo>
                    <a:pt x="4733082" y="853546"/>
                  </a:lnTo>
                  <a:close/>
                  <a:moveTo>
                    <a:pt x="4733082" y="706823"/>
                  </a:moveTo>
                  <a:lnTo>
                    <a:pt x="4607758" y="779207"/>
                  </a:lnTo>
                  <a:lnTo>
                    <a:pt x="4607758" y="628645"/>
                  </a:lnTo>
                  <a:lnTo>
                    <a:pt x="4733082" y="701029"/>
                  </a:lnTo>
                  <a:lnTo>
                    <a:pt x="4733082" y="706859"/>
                  </a:lnTo>
                  <a:close/>
                  <a:moveTo>
                    <a:pt x="4733082" y="697082"/>
                  </a:moveTo>
                  <a:lnTo>
                    <a:pt x="4609460" y="625712"/>
                  </a:lnTo>
                  <a:lnTo>
                    <a:pt x="4733082" y="554341"/>
                  </a:lnTo>
                  <a:lnTo>
                    <a:pt x="4733082" y="697118"/>
                  </a:lnTo>
                  <a:close/>
                  <a:moveTo>
                    <a:pt x="4733082" y="550395"/>
                  </a:moveTo>
                  <a:lnTo>
                    <a:pt x="4607758" y="622779"/>
                  </a:lnTo>
                  <a:lnTo>
                    <a:pt x="4607758" y="478083"/>
                  </a:lnTo>
                  <a:lnTo>
                    <a:pt x="4612827" y="475150"/>
                  </a:lnTo>
                  <a:lnTo>
                    <a:pt x="4733118" y="544601"/>
                  </a:lnTo>
                  <a:lnTo>
                    <a:pt x="4733118" y="550431"/>
                  </a:lnTo>
                  <a:close/>
                  <a:moveTo>
                    <a:pt x="4733082" y="540654"/>
                  </a:moveTo>
                  <a:lnTo>
                    <a:pt x="4616195" y="473194"/>
                  </a:lnTo>
                  <a:lnTo>
                    <a:pt x="4733082" y="405699"/>
                  </a:lnTo>
                  <a:lnTo>
                    <a:pt x="4733082" y="540654"/>
                  </a:lnTo>
                  <a:close/>
                  <a:moveTo>
                    <a:pt x="4733082" y="376405"/>
                  </a:moveTo>
                  <a:lnTo>
                    <a:pt x="4616231" y="308909"/>
                  </a:lnTo>
                  <a:lnTo>
                    <a:pt x="4733082" y="241449"/>
                  </a:lnTo>
                  <a:lnTo>
                    <a:pt x="4733082" y="376405"/>
                  </a:lnTo>
                  <a:close/>
                  <a:moveTo>
                    <a:pt x="4733082" y="237539"/>
                  </a:moveTo>
                  <a:lnTo>
                    <a:pt x="4612827" y="306990"/>
                  </a:lnTo>
                  <a:lnTo>
                    <a:pt x="4607758" y="304057"/>
                  </a:lnTo>
                  <a:lnTo>
                    <a:pt x="4607758" y="159361"/>
                  </a:lnTo>
                  <a:lnTo>
                    <a:pt x="4733082" y="231745"/>
                  </a:lnTo>
                  <a:lnTo>
                    <a:pt x="4733082" y="237575"/>
                  </a:lnTo>
                  <a:close/>
                  <a:moveTo>
                    <a:pt x="4733082" y="227798"/>
                  </a:moveTo>
                  <a:lnTo>
                    <a:pt x="4609460" y="156428"/>
                  </a:lnTo>
                  <a:lnTo>
                    <a:pt x="4733082" y="85058"/>
                  </a:lnTo>
                  <a:lnTo>
                    <a:pt x="4733082" y="227834"/>
                  </a:lnTo>
                  <a:close/>
                  <a:moveTo>
                    <a:pt x="4733082" y="81111"/>
                  </a:moveTo>
                  <a:lnTo>
                    <a:pt x="4607758" y="153459"/>
                  </a:lnTo>
                  <a:lnTo>
                    <a:pt x="4607758" y="2933"/>
                  </a:lnTo>
                  <a:lnTo>
                    <a:pt x="4733082" y="75281"/>
                  </a:lnTo>
                  <a:lnTo>
                    <a:pt x="4733082" y="81111"/>
                  </a:lnTo>
                  <a:close/>
                  <a:moveTo>
                    <a:pt x="5959053" y="2933"/>
                  </a:moveTo>
                  <a:lnTo>
                    <a:pt x="5959053" y="153459"/>
                  </a:lnTo>
                  <a:lnTo>
                    <a:pt x="5828696" y="78178"/>
                  </a:lnTo>
                  <a:lnTo>
                    <a:pt x="5959053" y="2897"/>
                  </a:lnTo>
                  <a:close/>
                  <a:moveTo>
                    <a:pt x="5688128" y="3444348"/>
                  </a:moveTo>
                  <a:lnTo>
                    <a:pt x="5688128" y="3594873"/>
                  </a:lnTo>
                  <a:lnTo>
                    <a:pt x="5584277" y="3534945"/>
                  </a:lnTo>
                  <a:lnTo>
                    <a:pt x="5557734" y="3519592"/>
                  </a:lnTo>
                  <a:lnTo>
                    <a:pt x="5688091" y="3444348"/>
                  </a:lnTo>
                  <a:close/>
                  <a:moveTo>
                    <a:pt x="5556069" y="3516695"/>
                  </a:moveTo>
                  <a:lnTo>
                    <a:pt x="5556069" y="3366134"/>
                  </a:lnTo>
                  <a:lnTo>
                    <a:pt x="5582611" y="3381451"/>
                  </a:lnTo>
                  <a:lnTo>
                    <a:pt x="5686462" y="3441415"/>
                  </a:lnTo>
                  <a:lnTo>
                    <a:pt x="5556069" y="3516695"/>
                  </a:lnTo>
                  <a:close/>
                  <a:moveTo>
                    <a:pt x="5584277" y="3378518"/>
                  </a:moveTo>
                  <a:lnTo>
                    <a:pt x="5557734" y="3363200"/>
                  </a:lnTo>
                  <a:lnTo>
                    <a:pt x="5683058" y="3290853"/>
                  </a:lnTo>
                  <a:lnTo>
                    <a:pt x="5688128" y="3293786"/>
                  </a:lnTo>
                  <a:lnTo>
                    <a:pt x="5688128" y="3438482"/>
                  </a:lnTo>
                  <a:lnTo>
                    <a:pt x="5584277" y="3378518"/>
                  </a:lnTo>
                  <a:close/>
                  <a:moveTo>
                    <a:pt x="5823590" y="538699"/>
                  </a:moveTo>
                  <a:lnTo>
                    <a:pt x="5818521" y="541632"/>
                  </a:lnTo>
                  <a:lnTo>
                    <a:pt x="5693197" y="469284"/>
                  </a:lnTo>
                  <a:lnTo>
                    <a:pt x="5823590" y="394003"/>
                  </a:lnTo>
                  <a:lnTo>
                    <a:pt x="5823590" y="538699"/>
                  </a:lnTo>
                  <a:close/>
                  <a:moveTo>
                    <a:pt x="5826994" y="706859"/>
                  </a:moveTo>
                  <a:lnTo>
                    <a:pt x="5957387" y="782140"/>
                  </a:lnTo>
                  <a:lnTo>
                    <a:pt x="5826994" y="857421"/>
                  </a:lnTo>
                  <a:lnTo>
                    <a:pt x="5826994" y="706859"/>
                  </a:lnTo>
                  <a:close/>
                  <a:moveTo>
                    <a:pt x="5826994" y="1488998"/>
                  </a:moveTo>
                  <a:lnTo>
                    <a:pt x="5957387" y="1564279"/>
                  </a:lnTo>
                  <a:lnTo>
                    <a:pt x="5826994" y="1639560"/>
                  </a:lnTo>
                  <a:lnTo>
                    <a:pt x="5826994" y="1488998"/>
                  </a:lnTo>
                  <a:close/>
                  <a:moveTo>
                    <a:pt x="5826994" y="2271138"/>
                  </a:moveTo>
                  <a:lnTo>
                    <a:pt x="5957387" y="2346419"/>
                  </a:lnTo>
                  <a:lnTo>
                    <a:pt x="5826994" y="2421700"/>
                  </a:lnTo>
                  <a:lnTo>
                    <a:pt x="5826994" y="2271138"/>
                  </a:lnTo>
                  <a:close/>
                  <a:moveTo>
                    <a:pt x="5826994" y="3053278"/>
                  </a:moveTo>
                  <a:lnTo>
                    <a:pt x="5957387" y="3128559"/>
                  </a:lnTo>
                  <a:lnTo>
                    <a:pt x="5826994" y="3203840"/>
                  </a:lnTo>
                  <a:lnTo>
                    <a:pt x="5826994" y="3053278"/>
                  </a:lnTo>
                  <a:close/>
                  <a:moveTo>
                    <a:pt x="5688128" y="2812734"/>
                  </a:moveTo>
                  <a:lnTo>
                    <a:pt x="5584277" y="2752806"/>
                  </a:lnTo>
                  <a:lnTo>
                    <a:pt x="5557734" y="2737489"/>
                  </a:lnTo>
                  <a:lnTo>
                    <a:pt x="5688091" y="2662244"/>
                  </a:lnTo>
                  <a:lnTo>
                    <a:pt x="5688091" y="2812770"/>
                  </a:lnTo>
                  <a:close/>
                  <a:moveTo>
                    <a:pt x="5688128" y="2030594"/>
                  </a:moveTo>
                  <a:lnTo>
                    <a:pt x="5584277" y="1970630"/>
                  </a:lnTo>
                  <a:lnTo>
                    <a:pt x="5557734" y="1955313"/>
                  </a:lnTo>
                  <a:lnTo>
                    <a:pt x="5688091" y="1880032"/>
                  </a:lnTo>
                  <a:lnTo>
                    <a:pt x="5688091" y="2030594"/>
                  </a:lnTo>
                  <a:close/>
                  <a:moveTo>
                    <a:pt x="5688128" y="1248490"/>
                  </a:moveTo>
                  <a:lnTo>
                    <a:pt x="5584277" y="1188526"/>
                  </a:lnTo>
                  <a:lnTo>
                    <a:pt x="5557734" y="1173210"/>
                  </a:lnTo>
                  <a:lnTo>
                    <a:pt x="5688128" y="1097929"/>
                  </a:lnTo>
                  <a:lnTo>
                    <a:pt x="5688128" y="1248454"/>
                  </a:lnTo>
                  <a:close/>
                  <a:moveTo>
                    <a:pt x="5691532" y="779207"/>
                  </a:moveTo>
                  <a:lnTo>
                    <a:pt x="5691532" y="634511"/>
                  </a:lnTo>
                  <a:lnTo>
                    <a:pt x="5696601" y="631578"/>
                  </a:lnTo>
                  <a:lnTo>
                    <a:pt x="5821889" y="703926"/>
                  </a:lnTo>
                  <a:lnTo>
                    <a:pt x="5691495" y="779207"/>
                  </a:lnTo>
                  <a:close/>
                  <a:moveTo>
                    <a:pt x="5823590" y="706859"/>
                  </a:moveTo>
                  <a:lnTo>
                    <a:pt x="5823590" y="857384"/>
                  </a:lnTo>
                  <a:lnTo>
                    <a:pt x="5693197" y="782103"/>
                  </a:lnTo>
                  <a:lnTo>
                    <a:pt x="5823590" y="706823"/>
                  </a:lnTo>
                  <a:close/>
                  <a:moveTo>
                    <a:pt x="5691532" y="785073"/>
                  </a:moveTo>
                  <a:lnTo>
                    <a:pt x="5821925" y="860354"/>
                  </a:lnTo>
                  <a:lnTo>
                    <a:pt x="5696601" y="932701"/>
                  </a:lnTo>
                  <a:lnTo>
                    <a:pt x="5691532" y="929768"/>
                  </a:lnTo>
                  <a:lnTo>
                    <a:pt x="5691532" y="785073"/>
                  </a:lnTo>
                  <a:close/>
                  <a:moveTo>
                    <a:pt x="5815117" y="1020692"/>
                  </a:moveTo>
                  <a:lnTo>
                    <a:pt x="5691495" y="1092063"/>
                  </a:lnTo>
                  <a:lnTo>
                    <a:pt x="5691495" y="949322"/>
                  </a:lnTo>
                  <a:lnTo>
                    <a:pt x="5815117" y="1020692"/>
                  </a:lnTo>
                  <a:close/>
                  <a:moveTo>
                    <a:pt x="5821889" y="1173210"/>
                  </a:moveTo>
                  <a:lnTo>
                    <a:pt x="5691495" y="1248490"/>
                  </a:lnTo>
                  <a:lnTo>
                    <a:pt x="5691495" y="1097929"/>
                  </a:lnTo>
                  <a:lnTo>
                    <a:pt x="5821889" y="1173210"/>
                  </a:lnTo>
                  <a:close/>
                  <a:moveTo>
                    <a:pt x="5691532" y="1254357"/>
                  </a:moveTo>
                  <a:lnTo>
                    <a:pt x="5815154" y="1325727"/>
                  </a:lnTo>
                  <a:lnTo>
                    <a:pt x="5691532" y="1397097"/>
                  </a:lnTo>
                  <a:lnTo>
                    <a:pt x="5691532" y="1254357"/>
                  </a:lnTo>
                  <a:close/>
                  <a:moveTo>
                    <a:pt x="5696601" y="1413717"/>
                  </a:moveTo>
                  <a:lnTo>
                    <a:pt x="5821925" y="1486065"/>
                  </a:lnTo>
                  <a:lnTo>
                    <a:pt x="5691532" y="1561346"/>
                  </a:lnTo>
                  <a:lnTo>
                    <a:pt x="5691532" y="1416651"/>
                  </a:lnTo>
                  <a:lnTo>
                    <a:pt x="5696601" y="1413717"/>
                  </a:lnTo>
                  <a:close/>
                  <a:moveTo>
                    <a:pt x="5823590" y="1488998"/>
                  </a:moveTo>
                  <a:lnTo>
                    <a:pt x="5823590" y="1639524"/>
                  </a:lnTo>
                  <a:lnTo>
                    <a:pt x="5693197" y="1564243"/>
                  </a:lnTo>
                  <a:lnTo>
                    <a:pt x="5823590" y="1488962"/>
                  </a:lnTo>
                  <a:close/>
                  <a:moveTo>
                    <a:pt x="5691532" y="1567212"/>
                  </a:moveTo>
                  <a:lnTo>
                    <a:pt x="5821925" y="1642493"/>
                  </a:lnTo>
                  <a:lnTo>
                    <a:pt x="5696601" y="1714841"/>
                  </a:lnTo>
                  <a:lnTo>
                    <a:pt x="5691532" y="1711908"/>
                  </a:lnTo>
                  <a:lnTo>
                    <a:pt x="5691532" y="1567212"/>
                  </a:lnTo>
                  <a:close/>
                  <a:moveTo>
                    <a:pt x="5815117" y="1802832"/>
                  </a:moveTo>
                  <a:lnTo>
                    <a:pt x="5691532" y="1874202"/>
                  </a:lnTo>
                  <a:lnTo>
                    <a:pt x="5691532" y="1731462"/>
                  </a:lnTo>
                  <a:lnTo>
                    <a:pt x="5815117" y="1802832"/>
                  </a:lnTo>
                  <a:close/>
                  <a:moveTo>
                    <a:pt x="5821889" y="1955349"/>
                  </a:moveTo>
                  <a:lnTo>
                    <a:pt x="5691495" y="2030630"/>
                  </a:lnTo>
                  <a:lnTo>
                    <a:pt x="5691495" y="1880068"/>
                  </a:lnTo>
                  <a:lnTo>
                    <a:pt x="5821889" y="1955349"/>
                  </a:lnTo>
                  <a:close/>
                  <a:moveTo>
                    <a:pt x="5691532" y="2036496"/>
                  </a:moveTo>
                  <a:lnTo>
                    <a:pt x="5815154" y="2107903"/>
                  </a:lnTo>
                  <a:lnTo>
                    <a:pt x="5691532" y="2179273"/>
                  </a:lnTo>
                  <a:lnTo>
                    <a:pt x="5691532" y="2036496"/>
                  </a:lnTo>
                  <a:close/>
                  <a:moveTo>
                    <a:pt x="5696601" y="2195857"/>
                  </a:moveTo>
                  <a:lnTo>
                    <a:pt x="5821889" y="2268169"/>
                  </a:lnTo>
                  <a:lnTo>
                    <a:pt x="5691495" y="2343450"/>
                  </a:lnTo>
                  <a:lnTo>
                    <a:pt x="5691495" y="2198754"/>
                  </a:lnTo>
                  <a:lnTo>
                    <a:pt x="5696565" y="2195821"/>
                  </a:lnTo>
                  <a:close/>
                  <a:moveTo>
                    <a:pt x="5823590" y="2271138"/>
                  </a:moveTo>
                  <a:lnTo>
                    <a:pt x="5823590" y="2421664"/>
                  </a:lnTo>
                  <a:lnTo>
                    <a:pt x="5693197" y="2346383"/>
                  </a:lnTo>
                  <a:lnTo>
                    <a:pt x="5823590" y="2271138"/>
                  </a:lnTo>
                  <a:close/>
                  <a:moveTo>
                    <a:pt x="5691532" y="2349352"/>
                  </a:moveTo>
                  <a:lnTo>
                    <a:pt x="5821925" y="2424633"/>
                  </a:lnTo>
                  <a:lnTo>
                    <a:pt x="5696601" y="2496981"/>
                  </a:lnTo>
                  <a:lnTo>
                    <a:pt x="5691532" y="2494048"/>
                  </a:lnTo>
                  <a:lnTo>
                    <a:pt x="5691532" y="2349352"/>
                  </a:lnTo>
                  <a:close/>
                  <a:moveTo>
                    <a:pt x="5815117" y="2584972"/>
                  </a:moveTo>
                  <a:lnTo>
                    <a:pt x="5691495" y="2656342"/>
                  </a:lnTo>
                  <a:lnTo>
                    <a:pt x="5691495" y="2513601"/>
                  </a:lnTo>
                  <a:lnTo>
                    <a:pt x="5815117" y="2584972"/>
                  </a:lnTo>
                  <a:close/>
                  <a:moveTo>
                    <a:pt x="5821925" y="2737489"/>
                  </a:moveTo>
                  <a:lnTo>
                    <a:pt x="5691532" y="2812770"/>
                  </a:lnTo>
                  <a:lnTo>
                    <a:pt x="5691532" y="2662208"/>
                  </a:lnTo>
                  <a:lnTo>
                    <a:pt x="5821925" y="2737489"/>
                  </a:lnTo>
                  <a:close/>
                  <a:moveTo>
                    <a:pt x="5691532" y="2818636"/>
                  </a:moveTo>
                  <a:lnTo>
                    <a:pt x="5815154" y="2890006"/>
                  </a:lnTo>
                  <a:lnTo>
                    <a:pt x="5691532" y="2961376"/>
                  </a:lnTo>
                  <a:lnTo>
                    <a:pt x="5691532" y="2818636"/>
                  </a:lnTo>
                  <a:close/>
                  <a:moveTo>
                    <a:pt x="5696601" y="2977997"/>
                  </a:moveTo>
                  <a:lnTo>
                    <a:pt x="5821925" y="3050345"/>
                  </a:lnTo>
                  <a:lnTo>
                    <a:pt x="5691532" y="3125662"/>
                  </a:lnTo>
                  <a:lnTo>
                    <a:pt x="5691532" y="2980966"/>
                  </a:lnTo>
                  <a:lnTo>
                    <a:pt x="5696601" y="2978033"/>
                  </a:lnTo>
                  <a:close/>
                  <a:moveTo>
                    <a:pt x="5823590" y="3053278"/>
                  </a:moveTo>
                  <a:lnTo>
                    <a:pt x="5823590" y="3203840"/>
                  </a:lnTo>
                  <a:lnTo>
                    <a:pt x="5693197" y="3128559"/>
                  </a:lnTo>
                  <a:lnTo>
                    <a:pt x="5823590" y="3053278"/>
                  </a:lnTo>
                  <a:close/>
                  <a:moveTo>
                    <a:pt x="5691532" y="3131492"/>
                  </a:moveTo>
                  <a:lnTo>
                    <a:pt x="5821925" y="3206773"/>
                  </a:lnTo>
                  <a:lnTo>
                    <a:pt x="5696637" y="3279121"/>
                  </a:lnTo>
                  <a:lnTo>
                    <a:pt x="5691568" y="3276188"/>
                  </a:lnTo>
                  <a:lnTo>
                    <a:pt x="5691568" y="3131492"/>
                  </a:lnTo>
                  <a:close/>
                  <a:moveTo>
                    <a:pt x="5823590" y="3209706"/>
                  </a:moveTo>
                  <a:lnTo>
                    <a:pt x="5823590" y="3352410"/>
                  </a:lnTo>
                  <a:lnTo>
                    <a:pt x="5700005" y="3281040"/>
                  </a:lnTo>
                  <a:lnTo>
                    <a:pt x="5823590" y="3209670"/>
                  </a:lnTo>
                  <a:close/>
                  <a:moveTo>
                    <a:pt x="5823590" y="3047412"/>
                  </a:moveTo>
                  <a:lnTo>
                    <a:pt x="5699968" y="2976041"/>
                  </a:lnTo>
                  <a:lnTo>
                    <a:pt x="5823590" y="2904671"/>
                  </a:lnTo>
                  <a:lnTo>
                    <a:pt x="5823590" y="3047412"/>
                  </a:lnTo>
                  <a:close/>
                  <a:moveTo>
                    <a:pt x="5818521" y="2888051"/>
                  </a:moveTo>
                  <a:lnTo>
                    <a:pt x="5693197" y="2815703"/>
                  </a:lnTo>
                  <a:lnTo>
                    <a:pt x="5823590" y="2740422"/>
                  </a:lnTo>
                  <a:lnTo>
                    <a:pt x="5823590" y="2885118"/>
                  </a:lnTo>
                  <a:lnTo>
                    <a:pt x="5818521" y="2888051"/>
                  </a:lnTo>
                  <a:close/>
                  <a:moveTo>
                    <a:pt x="5823590" y="2734556"/>
                  </a:moveTo>
                  <a:lnTo>
                    <a:pt x="5693197" y="2659275"/>
                  </a:lnTo>
                  <a:lnTo>
                    <a:pt x="5818485" y="2586927"/>
                  </a:lnTo>
                  <a:lnTo>
                    <a:pt x="5823554" y="2589860"/>
                  </a:lnTo>
                  <a:lnTo>
                    <a:pt x="5823554" y="2734556"/>
                  </a:lnTo>
                  <a:close/>
                  <a:moveTo>
                    <a:pt x="5700005" y="2498936"/>
                  </a:moveTo>
                  <a:lnTo>
                    <a:pt x="5823627" y="2427566"/>
                  </a:lnTo>
                  <a:lnTo>
                    <a:pt x="5823627" y="2570307"/>
                  </a:lnTo>
                  <a:lnTo>
                    <a:pt x="5700005" y="2498936"/>
                  </a:lnTo>
                  <a:close/>
                  <a:moveTo>
                    <a:pt x="5823590" y="2265272"/>
                  </a:moveTo>
                  <a:lnTo>
                    <a:pt x="5700005" y="2193902"/>
                  </a:lnTo>
                  <a:lnTo>
                    <a:pt x="5823590" y="2122531"/>
                  </a:lnTo>
                  <a:lnTo>
                    <a:pt x="5823590" y="2265236"/>
                  </a:lnTo>
                  <a:close/>
                  <a:moveTo>
                    <a:pt x="5818557" y="2105911"/>
                  </a:moveTo>
                  <a:lnTo>
                    <a:pt x="5693233" y="2033563"/>
                  </a:lnTo>
                  <a:lnTo>
                    <a:pt x="5823627" y="1958282"/>
                  </a:lnTo>
                  <a:lnTo>
                    <a:pt x="5823627" y="2102978"/>
                  </a:lnTo>
                  <a:lnTo>
                    <a:pt x="5818593" y="2105911"/>
                  </a:lnTo>
                  <a:close/>
                  <a:moveTo>
                    <a:pt x="5823590" y="1952380"/>
                  </a:moveTo>
                  <a:lnTo>
                    <a:pt x="5693197" y="1877099"/>
                  </a:lnTo>
                  <a:lnTo>
                    <a:pt x="5818485" y="1804751"/>
                  </a:lnTo>
                  <a:lnTo>
                    <a:pt x="5823554" y="1807684"/>
                  </a:lnTo>
                  <a:lnTo>
                    <a:pt x="5823554" y="1952380"/>
                  </a:lnTo>
                  <a:close/>
                  <a:moveTo>
                    <a:pt x="5700005" y="1716797"/>
                  </a:moveTo>
                  <a:lnTo>
                    <a:pt x="5823627" y="1645426"/>
                  </a:lnTo>
                  <a:lnTo>
                    <a:pt x="5823627" y="1788167"/>
                  </a:lnTo>
                  <a:lnTo>
                    <a:pt x="5700005" y="1716797"/>
                  </a:lnTo>
                  <a:close/>
                  <a:moveTo>
                    <a:pt x="5823590" y="1483132"/>
                  </a:moveTo>
                  <a:lnTo>
                    <a:pt x="5699968" y="1411762"/>
                  </a:lnTo>
                  <a:lnTo>
                    <a:pt x="5823590" y="1340392"/>
                  </a:lnTo>
                  <a:lnTo>
                    <a:pt x="5823590" y="1483132"/>
                  </a:lnTo>
                  <a:close/>
                  <a:moveTo>
                    <a:pt x="5818521" y="1323771"/>
                  </a:moveTo>
                  <a:lnTo>
                    <a:pt x="5693233" y="1251423"/>
                  </a:lnTo>
                  <a:lnTo>
                    <a:pt x="5823627" y="1176143"/>
                  </a:lnTo>
                  <a:lnTo>
                    <a:pt x="5823627" y="1320838"/>
                  </a:lnTo>
                  <a:lnTo>
                    <a:pt x="5818557" y="1323771"/>
                  </a:lnTo>
                  <a:close/>
                  <a:moveTo>
                    <a:pt x="5823590" y="1170240"/>
                  </a:moveTo>
                  <a:lnTo>
                    <a:pt x="5693197" y="1094959"/>
                  </a:lnTo>
                  <a:lnTo>
                    <a:pt x="5818485" y="1022611"/>
                  </a:lnTo>
                  <a:lnTo>
                    <a:pt x="5823554" y="1025544"/>
                  </a:lnTo>
                  <a:lnTo>
                    <a:pt x="5823554" y="1170240"/>
                  </a:lnTo>
                  <a:close/>
                  <a:moveTo>
                    <a:pt x="5700005" y="934657"/>
                  </a:moveTo>
                  <a:lnTo>
                    <a:pt x="5823627" y="863287"/>
                  </a:lnTo>
                  <a:lnTo>
                    <a:pt x="5823627" y="1006027"/>
                  </a:lnTo>
                  <a:lnTo>
                    <a:pt x="5700005" y="934657"/>
                  </a:lnTo>
                  <a:close/>
                  <a:moveTo>
                    <a:pt x="5823590" y="700993"/>
                  </a:moveTo>
                  <a:lnTo>
                    <a:pt x="5700005" y="629622"/>
                  </a:lnTo>
                  <a:lnTo>
                    <a:pt x="5823590" y="558252"/>
                  </a:lnTo>
                  <a:lnTo>
                    <a:pt x="5823590" y="700956"/>
                  </a:lnTo>
                  <a:close/>
                  <a:moveTo>
                    <a:pt x="5691532" y="466351"/>
                  </a:moveTo>
                  <a:lnTo>
                    <a:pt x="5691532" y="315789"/>
                  </a:lnTo>
                  <a:lnTo>
                    <a:pt x="5821925" y="391070"/>
                  </a:lnTo>
                  <a:lnTo>
                    <a:pt x="5691532" y="466351"/>
                  </a:lnTo>
                  <a:close/>
                  <a:moveTo>
                    <a:pt x="5815154" y="543587"/>
                  </a:moveTo>
                  <a:lnTo>
                    <a:pt x="5691532" y="614957"/>
                  </a:lnTo>
                  <a:lnTo>
                    <a:pt x="5691532" y="472217"/>
                  </a:lnTo>
                  <a:lnTo>
                    <a:pt x="5815154" y="543587"/>
                  </a:lnTo>
                  <a:close/>
                  <a:moveTo>
                    <a:pt x="5688128" y="466351"/>
                  </a:moveTo>
                  <a:lnTo>
                    <a:pt x="5584277" y="406387"/>
                  </a:lnTo>
                  <a:lnTo>
                    <a:pt x="5557734" y="391070"/>
                  </a:lnTo>
                  <a:lnTo>
                    <a:pt x="5688128" y="315789"/>
                  </a:lnTo>
                  <a:lnTo>
                    <a:pt x="5688128" y="466315"/>
                  </a:lnTo>
                  <a:close/>
                  <a:moveTo>
                    <a:pt x="5582575" y="409320"/>
                  </a:moveTo>
                  <a:lnTo>
                    <a:pt x="5686426" y="469284"/>
                  </a:lnTo>
                  <a:lnTo>
                    <a:pt x="5556069" y="544565"/>
                  </a:lnTo>
                  <a:lnTo>
                    <a:pt x="5556069" y="394003"/>
                  </a:lnTo>
                  <a:lnTo>
                    <a:pt x="5582611" y="409320"/>
                  </a:lnTo>
                  <a:close/>
                  <a:moveTo>
                    <a:pt x="5688128" y="472217"/>
                  </a:moveTo>
                  <a:lnTo>
                    <a:pt x="5688128" y="616913"/>
                  </a:lnTo>
                  <a:lnTo>
                    <a:pt x="5683058" y="619846"/>
                  </a:lnTo>
                  <a:lnTo>
                    <a:pt x="5584277" y="562815"/>
                  </a:lnTo>
                  <a:lnTo>
                    <a:pt x="5557734" y="547498"/>
                  </a:lnTo>
                  <a:lnTo>
                    <a:pt x="5688128" y="472217"/>
                  </a:lnTo>
                  <a:close/>
                  <a:moveTo>
                    <a:pt x="5688128" y="636466"/>
                  </a:moveTo>
                  <a:lnTo>
                    <a:pt x="5688128" y="779170"/>
                  </a:lnTo>
                  <a:lnTo>
                    <a:pt x="5584277" y="719206"/>
                  </a:lnTo>
                  <a:lnTo>
                    <a:pt x="5564506" y="707800"/>
                  </a:lnTo>
                  <a:lnTo>
                    <a:pt x="5688091" y="636430"/>
                  </a:lnTo>
                  <a:close/>
                  <a:moveTo>
                    <a:pt x="5688128" y="927813"/>
                  </a:moveTo>
                  <a:lnTo>
                    <a:pt x="5564506" y="856443"/>
                  </a:lnTo>
                  <a:lnTo>
                    <a:pt x="5688128" y="785073"/>
                  </a:lnTo>
                  <a:lnTo>
                    <a:pt x="5688128" y="927813"/>
                  </a:lnTo>
                  <a:close/>
                  <a:moveTo>
                    <a:pt x="5688128" y="947367"/>
                  </a:moveTo>
                  <a:lnTo>
                    <a:pt x="5688128" y="1092063"/>
                  </a:lnTo>
                  <a:lnTo>
                    <a:pt x="5584277" y="1032098"/>
                  </a:lnTo>
                  <a:lnTo>
                    <a:pt x="5557734" y="1016782"/>
                  </a:lnTo>
                  <a:lnTo>
                    <a:pt x="5683058" y="944434"/>
                  </a:lnTo>
                  <a:lnTo>
                    <a:pt x="5688128" y="947367"/>
                  </a:lnTo>
                  <a:close/>
                  <a:moveTo>
                    <a:pt x="5582575" y="1035031"/>
                  </a:moveTo>
                  <a:lnTo>
                    <a:pt x="5686426" y="1094996"/>
                  </a:lnTo>
                  <a:lnTo>
                    <a:pt x="5556069" y="1170276"/>
                  </a:lnTo>
                  <a:lnTo>
                    <a:pt x="5556069" y="1019715"/>
                  </a:lnTo>
                  <a:lnTo>
                    <a:pt x="5582611" y="1035031"/>
                  </a:lnTo>
                  <a:close/>
                  <a:moveTo>
                    <a:pt x="5582575" y="1191459"/>
                  </a:moveTo>
                  <a:lnTo>
                    <a:pt x="5686426" y="1251423"/>
                  </a:lnTo>
                  <a:lnTo>
                    <a:pt x="5556069" y="1326704"/>
                  </a:lnTo>
                  <a:lnTo>
                    <a:pt x="5556069" y="1176143"/>
                  </a:lnTo>
                  <a:lnTo>
                    <a:pt x="5582611" y="1191459"/>
                  </a:lnTo>
                  <a:close/>
                  <a:moveTo>
                    <a:pt x="5688128" y="1254357"/>
                  </a:moveTo>
                  <a:lnTo>
                    <a:pt x="5688128" y="1399052"/>
                  </a:lnTo>
                  <a:lnTo>
                    <a:pt x="5683058" y="1401985"/>
                  </a:lnTo>
                  <a:lnTo>
                    <a:pt x="5584277" y="1344954"/>
                  </a:lnTo>
                  <a:lnTo>
                    <a:pt x="5557734" y="1329637"/>
                  </a:lnTo>
                  <a:lnTo>
                    <a:pt x="5688128" y="1254357"/>
                  </a:lnTo>
                  <a:close/>
                  <a:moveTo>
                    <a:pt x="5688128" y="1418606"/>
                  </a:moveTo>
                  <a:lnTo>
                    <a:pt x="5688128" y="1561346"/>
                  </a:lnTo>
                  <a:lnTo>
                    <a:pt x="5584277" y="1501419"/>
                  </a:lnTo>
                  <a:lnTo>
                    <a:pt x="5564506" y="1490012"/>
                  </a:lnTo>
                  <a:lnTo>
                    <a:pt x="5688128" y="1418642"/>
                  </a:lnTo>
                  <a:close/>
                  <a:moveTo>
                    <a:pt x="5688128" y="1709953"/>
                  </a:moveTo>
                  <a:lnTo>
                    <a:pt x="5564506" y="1638583"/>
                  </a:lnTo>
                  <a:lnTo>
                    <a:pt x="5688128" y="1567212"/>
                  </a:lnTo>
                  <a:lnTo>
                    <a:pt x="5688128" y="1709953"/>
                  </a:lnTo>
                  <a:close/>
                  <a:moveTo>
                    <a:pt x="5688128" y="1729506"/>
                  </a:moveTo>
                  <a:lnTo>
                    <a:pt x="5688128" y="1874202"/>
                  </a:lnTo>
                  <a:lnTo>
                    <a:pt x="5584277" y="1814238"/>
                  </a:lnTo>
                  <a:lnTo>
                    <a:pt x="5557734" y="1798921"/>
                  </a:lnTo>
                  <a:lnTo>
                    <a:pt x="5683058" y="1726573"/>
                  </a:lnTo>
                  <a:lnTo>
                    <a:pt x="5688128" y="1729506"/>
                  </a:lnTo>
                  <a:close/>
                  <a:moveTo>
                    <a:pt x="5582575" y="1817171"/>
                  </a:moveTo>
                  <a:lnTo>
                    <a:pt x="5686426" y="1877135"/>
                  </a:lnTo>
                  <a:lnTo>
                    <a:pt x="5556069" y="1952416"/>
                  </a:lnTo>
                  <a:lnTo>
                    <a:pt x="5556069" y="1801854"/>
                  </a:lnTo>
                  <a:lnTo>
                    <a:pt x="5582611" y="1817171"/>
                  </a:lnTo>
                  <a:close/>
                  <a:moveTo>
                    <a:pt x="5582575" y="1973599"/>
                  </a:moveTo>
                  <a:lnTo>
                    <a:pt x="5686426" y="2033563"/>
                  </a:lnTo>
                  <a:lnTo>
                    <a:pt x="5556033" y="2108844"/>
                  </a:lnTo>
                  <a:lnTo>
                    <a:pt x="5556033" y="1958282"/>
                  </a:lnTo>
                  <a:lnTo>
                    <a:pt x="5582575" y="1973599"/>
                  </a:lnTo>
                  <a:close/>
                  <a:moveTo>
                    <a:pt x="5688128" y="2036496"/>
                  </a:moveTo>
                  <a:lnTo>
                    <a:pt x="5688128" y="2181228"/>
                  </a:lnTo>
                  <a:lnTo>
                    <a:pt x="5683058" y="2184125"/>
                  </a:lnTo>
                  <a:lnTo>
                    <a:pt x="5584277" y="2127094"/>
                  </a:lnTo>
                  <a:lnTo>
                    <a:pt x="5557734" y="2111777"/>
                  </a:lnTo>
                  <a:lnTo>
                    <a:pt x="5688091" y="2036532"/>
                  </a:lnTo>
                  <a:close/>
                  <a:moveTo>
                    <a:pt x="5688128" y="2200782"/>
                  </a:moveTo>
                  <a:lnTo>
                    <a:pt x="5688128" y="2343486"/>
                  </a:lnTo>
                  <a:lnTo>
                    <a:pt x="5584277" y="2283558"/>
                  </a:lnTo>
                  <a:lnTo>
                    <a:pt x="5564542" y="2272152"/>
                  </a:lnTo>
                  <a:lnTo>
                    <a:pt x="5688128" y="2200818"/>
                  </a:lnTo>
                  <a:close/>
                  <a:moveTo>
                    <a:pt x="5688128" y="2492092"/>
                  </a:moveTo>
                  <a:lnTo>
                    <a:pt x="5564506" y="2420722"/>
                  </a:lnTo>
                  <a:lnTo>
                    <a:pt x="5688128" y="2349352"/>
                  </a:lnTo>
                  <a:lnTo>
                    <a:pt x="5688128" y="2492092"/>
                  </a:lnTo>
                  <a:close/>
                  <a:moveTo>
                    <a:pt x="5688128" y="2511646"/>
                  </a:moveTo>
                  <a:lnTo>
                    <a:pt x="5688128" y="2656342"/>
                  </a:lnTo>
                  <a:lnTo>
                    <a:pt x="5584277" y="2596378"/>
                  </a:lnTo>
                  <a:lnTo>
                    <a:pt x="5557734" y="2581061"/>
                  </a:lnTo>
                  <a:lnTo>
                    <a:pt x="5683022" y="2508713"/>
                  </a:lnTo>
                  <a:lnTo>
                    <a:pt x="5688091" y="2511646"/>
                  </a:lnTo>
                  <a:close/>
                  <a:moveTo>
                    <a:pt x="5582575" y="2599311"/>
                  </a:moveTo>
                  <a:lnTo>
                    <a:pt x="5686426" y="2659239"/>
                  </a:lnTo>
                  <a:lnTo>
                    <a:pt x="5556033" y="2734520"/>
                  </a:lnTo>
                  <a:lnTo>
                    <a:pt x="5556033" y="2583958"/>
                  </a:lnTo>
                  <a:lnTo>
                    <a:pt x="5582575" y="2599311"/>
                  </a:lnTo>
                  <a:close/>
                  <a:moveTo>
                    <a:pt x="5582575" y="2755739"/>
                  </a:moveTo>
                  <a:lnTo>
                    <a:pt x="5686426" y="2815703"/>
                  </a:lnTo>
                  <a:lnTo>
                    <a:pt x="5556033" y="2890984"/>
                  </a:lnTo>
                  <a:lnTo>
                    <a:pt x="5556033" y="2740422"/>
                  </a:lnTo>
                  <a:lnTo>
                    <a:pt x="5582575" y="2755775"/>
                  </a:lnTo>
                  <a:close/>
                  <a:moveTo>
                    <a:pt x="5688128" y="2818636"/>
                  </a:moveTo>
                  <a:lnTo>
                    <a:pt x="5688128" y="2963295"/>
                  </a:lnTo>
                  <a:lnTo>
                    <a:pt x="5683058" y="2966228"/>
                  </a:lnTo>
                  <a:lnTo>
                    <a:pt x="5584277" y="2909197"/>
                  </a:lnTo>
                  <a:lnTo>
                    <a:pt x="5557734" y="2893881"/>
                  </a:lnTo>
                  <a:lnTo>
                    <a:pt x="5688091" y="2818636"/>
                  </a:lnTo>
                  <a:close/>
                  <a:moveTo>
                    <a:pt x="5688128" y="2982885"/>
                  </a:moveTo>
                  <a:lnTo>
                    <a:pt x="5688128" y="3125626"/>
                  </a:lnTo>
                  <a:lnTo>
                    <a:pt x="5584277" y="3065662"/>
                  </a:lnTo>
                  <a:lnTo>
                    <a:pt x="5564506" y="3054255"/>
                  </a:lnTo>
                  <a:lnTo>
                    <a:pt x="5688091" y="2982885"/>
                  </a:lnTo>
                  <a:close/>
                  <a:moveTo>
                    <a:pt x="5688128" y="3274232"/>
                  </a:moveTo>
                  <a:lnTo>
                    <a:pt x="5564542" y="3202862"/>
                  </a:lnTo>
                  <a:lnTo>
                    <a:pt x="5688128" y="3131492"/>
                  </a:lnTo>
                  <a:lnTo>
                    <a:pt x="5688128" y="3274196"/>
                  </a:lnTo>
                  <a:close/>
                  <a:moveTo>
                    <a:pt x="5815154" y="3367111"/>
                  </a:moveTo>
                  <a:lnTo>
                    <a:pt x="5691532" y="3438482"/>
                  </a:lnTo>
                  <a:lnTo>
                    <a:pt x="5691532" y="3295705"/>
                  </a:lnTo>
                  <a:lnTo>
                    <a:pt x="5815154" y="3367075"/>
                  </a:lnTo>
                  <a:close/>
                  <a:moveTo>
                    <a:pt x="5691532" y="3444348"/>
                  </a:moveTo>
                  <a:lnTo>
                    <a:pt x="5821925" y="3519628"/>
                  </a:lnTo>
                  <a:lnTo>
                    <a:pt x="5691532" y="3594909"/>
                  </a:lnTo>
                  <a:lnTo>
                    <a:pt x="5691532" y="3444348"/>
                  </a:lnTo>
                  <a:close/>
                  <a:moveTo>
                    <a:pt x="5693197" y="3441415"/>
                  </a:moveTo>
                  <a:lnTo>
                    <a:pt x="5818521" y="3369067"/>
                  </a:lnTo>
                  <a:lnTo>
                    <a:pt x="5823590" y="3372000"/>
                  </a:lnTo>
                  <a:lnTo>
                    <a:pt x="5823590" y="3516695"/>
                  </a:lnTo>
                  <a:lnTo>
                    <a:pt x="5693197" y="3441415"/>
                  </a:lnTo>
                  <a:close/>
                  <a:moveTo>
                    <a:pt x="5826994" y="3373919"/>
                  </a:moveTo>
                  <a:lnTo>
                    <a:pt x="5950616" y="3445289"/>
                  </a:lnTo>
                  <a:lnTo>
                    <a:pt x="5826994" y="3516695"/>
                  </a:lnTo>
                  <a:lnTo>
                    <a:pt x="5826994" y="3373919"/>
                  </a:lnTo>
                  <a:close/>
                  <a:moveTo>
                    <a:pt x="5826994" y="3354365"/>
                  </a:moveTo>
                  <a:lnTo>
                    <a:pt x="5826994" y="3209670"/>
                  </a:lnTo>
                  <a:lnTo>
                    <a:pt x="5957387" y="3284950"/>
                  </a:lnTo>
                  <a:lnTo>
                    <a:pt x="5832100" y="3357298"/>
                  </a:lnTo>
                  <a:lnTo>
                    <a:pt x="5826994" y="3354365"/>
                  </a:lnTo>
                  <a:close/>
                  <a:moveTo>
                    <a:pt x="5828696" y="3206773"/>
                  </a:moveTo>
                  <a:lnTo>
                    <a:pt x="5959053" y="3131492"/>
                  </a:lnTo>
                  <a:lnTo>
                    <a:pt x="5959053" y="3282017"/>
                  </a:lnTo>
                  <a:lnTo>
                    <a:pt x="5828696" y="3206737"/>
                  </a:lnTo>
                  <a:close/>
                  <a:moveTo>
                    <a:pt x="5828696" y="3050309"/>
                  </a:moveTo>
                  <a:lnTo>
                    <a:pt x="5959053" y="2975064"/>
                  </a:lnTo>
                  <a:lnTo>
                    <a:pt x="5959053" y="3125589"/>
                  </a:lnTo>
                  <a:lnTo>
                    <a:pt x="5828696" y="3050309"/>
                  </a:lnTo>
                  <a:close/>
                  <a:moveTo>
                    <a:pt x="5826994" y="3047412"/>
                  </a:moveTo>
                  <a:lnTo>
                    <a:pt x="5826994" y="2902716"/>
                  </a:lnTo>
                  <a:lnTo>
                    <a:pt x="5832063" y="2899783"/>
                  </a:lnTo>
                  <a:lnTo>
                    <a:pt x="5957351" y="2972131"/>
                  </a:lnTo>
                  <a:lnTo>
                    <a:pt x="5826958" y="3047448"/>
                  </a:lnTo>
                  <a:close/>
                  <a:moveTo>
                    <a:pt x="5826994" y="2883162"/>
                  </a:moveTo>
                  <a:lnTo>
                    <a:pt x="5826994" y="2740422"/>
                  </a:lnTo>
                  <a:lnTo>
                    <a:pt x="5950616" y="2811792"/>
                  </a:lnTo>
                  <a:lnTo>
                    <a:pt x="5826994" y="2883162"/>
                  </a:lnTo>
                  <a:close/>
                  <a:moveTo>
                    <a:pt x="5826994" y="2591815"/>
                  </a:moveTo>
                  <a:lnTo>
                    <a:pt x="5950616" y="2663185"/>
                  </a:lnTo>
                  <a:lnTo>
                    <a:pt x="5826994" y="2734556"/>
                  </a:lnTo>
                  <a:lnTo>
                    <a:pt x="5826994" y="2591815"/>
                  </a:lnTo>
                  <a:close/>
                  <a:moveTo>
                    <a:pt x="5826994" y="2572262"/>
                  </a:moveTo>
                  <a:lnTo>
                    <a:pt x="5826994" y="2427566"/>
                  </a:lnTo>
                  <a:lnTo>
                    <a:pt x="5957387" y="2502847"/>
                  </a:lnTo>
                  <a:lnTo>
                    <a:pt x="5832063" y="2575195"/>
                  </a:lnTo>
                  <a:lnTo>
                    <a:pt x="5826994" y="2572262"/>
                  </a:lnTo>
                  <a:close/>
                  <a:moveTo>
                    <a:pt x="5828696" y="2424633"/>
                  </a:moveTo>
                  <a:lnTo>
                    <a:pt x="5959053" y="2349352"/>
                  </a:lnTo>
                  <a:lnTo>
                    <a:pt x="5959053" y="2499878"/>
                  </a:lnTo>
                  <a:lnTo>
                    <a:pt x="5828696" y="2424597"/>
                  </a:lnTo>
                  <a:close/>
                  <a:moveTo>
                    <a:pt x="5828696" y="2268205"/>
                  </a:moveTo>
                  <a:lnTo>
                    <a:pt x="5959053" y="2192960"/>
                  </a:lnTo>
                  <a:lnTo>
                    <a:pt x="5959053" y="2343486"/>
                  </a:lnTo>
                  <a:lnTo>
                    <a:pt x="5828696" y="2268205"/>
                  </a:lnTo>
                  <a:close/>
                  <a:moveTo>
                    <a:pt x="5826994" y="2265272"/>
                  </a:moveTo>
                  <a:lnTo>
                    <a:pt x="5826994" y="2120576"/>
                  </a:lnTo>
                  <a:lnTo>
                    <a:pt x="5832100" y="2117643"/>
                  </a:lnTo>
                  <a:lnTo>
                    <a:pt x="5957387" y="2189955"/>
                  </a:lnTo>
                  <a:lnTo>
                    <a:pt x="5826994" y="2265272"/>
                  </a:lnTo>
                  <a:close/>
                  <a:moveTo>
                    <a:pt x="5826994" y="2101023"/>
                  </a:moveTo>
                  <a:lnTo>
                    <a:pt x="5826994" y="1958282"/>
                  </a:lnTo>
                  <a:lnTo>
                    <a:pt x="5950616" y="2029652"/>
                  </a:lnTo>
                  <a:lnTo>
                    <a:pt x="5826994" y="2101023"/>
                  </a:lnTo>
                  <a:close/>
                  <a:moveTo>
                    <a:pt x="5826994" y="1809676"/>
                  </a:moveTo>
                  <a:lnTo>
                    <a:pt x="5950616" y="1881046"/>
                  </a:lnTo>
                  <a:lnTo>
                    <a:pt x="5826994" y="1952416"/>
                  </a:lnTo>
                  <a:lnTo>
                    <a:pt x="5826994" y="1809676"/>
                  </a:lnTo>
                  <a:close/>
                  <a:moveTo>
                    <a:pt x="5826994" y="1790122"/>
                  </a:moveTo>
                  <a:lnTo>
                    <a:pt x="5826994" y="1645426"/>
                  </a:lnTo>
                  <a:lnTo>
                    <a:pt x="5957387" y="1720707"/>
                  </a:lnTo>
                  <a:lnTo>
                    <a:pt x="5832063" y="1793055"/>
                  </a:lnTo>
                  <a:lnTo>
                    <a:pt x="5826994" y="1790122"/>
                  </a:lnTo>
                  <a:close/>
                  <a:moveTo>
                    <a:pt x="5828696" y="1642493"/>
                  </a:moveTo>
                  <a:lnTo>
                    <a:pt x="5959053" y="1567212"/>
                  </a:lnTo>
                  <a:lnTo>
                    <a:pt x="5959053" y="1717738"/>
                  </a:lnTo>
                  <a:lnTo>
                    <a:pt x="5828696" y="1642457"/>
                  </a:lnTo>
                  <a:close/>
                  <a:moveTo>
                    <a:pt x="5828696" y="1486065"/>
                  </a:moveTo>
                  <a:lnTo>
                    <a:pt x="5959053" y="1410784"/>
                  </a:lnTo>
                  <a:lnTo>
                    <a:pt x="5959053" y="1561310"/>
                  </a:lnTo>
                  <a:lnTo>
                    <a:pt x="5828696" y="1486029"/>
                  </a:lnTo>
                  <a:close/>
                  <a:moveTo>
                    <a:pt x="5826994" y="1483132"/>
                  </a:moveTo>
                  <a:lnTo>
                    <a:pt x="5826994" y="1338437"/>
                  </a:lnTo>
                  <a:lnTo>
                    <a:pt x="5832063" y="1335504"/>
                  </a:lnTo>
                  <a:lnTo>
                    <a:pt x="5957387" y="1407851"/>
                  </a:lnTo>
                  <a:lnTo>
                    <a:pt x="5826994" y="1483132"/>
                  </a:lnTo>
                  <a:close/>
                  <a:moveTo>
                    <a:pt x="5826994" y="1318883"/>
                  </a:moveTo>
                  <a:lnTo>
                    <a:pt x="5826994" y="1176143"/>
                  </a:lnTo>
                  <a:lnTo>
                    <a:pt x="5950616" y="1247513"/>
                  </a:lnTo>
                  <a:lnTo>
                    <a:pt x="5826994" y="1318883"/>
                  </a:lnTo>
                  <a:close/>
                  <a:moveTo>
                    <a:pt x="5826994" y="1027536"/>
                  </a:moveTo>
                  <a:lnTo>
                    <a:pt x="5950616" y="1098906"/>
                  </a:lnTo>
                  <a:lnTo>
                    <a:pt x="5826994" y="1170276"/>
                  </a:lnTo>
                  <a:lnTo>
                    <a:pt x="5826994" y="1027536"/>
                  </a:lnTo>
                  <a:close/>
                  <a:moveTo>
                    <a:pt x="5826994" y="1007982"/>
                  </a:moveTo>
                  <a:lnTo>
                    <a:pt x="5826994" y="863287"/>
                  </a:lnTo>
                  <a:lnTo>
                    <a:pt x="5957387" y="938568"/>
                  </a:lnTo>
                  <a:lnTo>
                    <a:pt x="5832063" y="1010915"/>
                  </a:lnTo>
                  <a:lnTo>
                    <a:pt x="5826994" y="1007982"/>
                  </a:lnTo>
                  <a:close/>
                  <a:moveTo>
                    <a:pt x="5828696" y="860354"/>
                  </a:moveTo>
                  <a:lnTo>
                    <a:pt x="5959053" y="785073"/>
                  </a:lnTo>
                  <a:lnTo>
                    <a:pt x="5959053" y="935598"/>
                  </a:lnTo>
                  <a:lnTo>
                    <a:pt x="5828696" y="860317"/>
                  </a:lnTo>
                  <a:close/>
                  <a:moveTo>
                    <a:pt x="5828696" y="703926"/>
                  </a:moveTo>
                  <a:lnTo>
                    <a:pt x="5959053" y="628645"/>
                  </a:lnTo>
                  <a:lnTo>
                    <a:pt x="5959053" y="779170"/>
                  </a:lnTo>
                  <a:lnTo>
                    <a:pt x="5828696" y="703889"/>
                  </a:lnTo>
                  <a:close/>
                  <a:moveTo>
                    <a:pt x="5826994" y="700993"/>
                  </a:moveTo>
                  <a:lnTo>
                    <a:pt x="5826994" y="556297"/>
                  </a:lnTo>
                  <a:lnTo>
                    <a:pt x="5832100" y="553364"/>
                  </a:lnTo>
                  <a:lnTo>
                    <a:pt x="5957387" y="625712"/>
                  </a:lnTo>
                  <a:lnTo>
                    <a:pt x="5826994" y="700993"/>
                  </a:lnTo>
                  <a:close/>
                  <a:moveTo>
                    <a:pt x="5826994" y="536743"/>
                  </a:moveTo>
                  <a:lnTo>
                    <a:pt x="5826994" y="394003"/>
                  </a:lnTo>
                  <a:lnTo>
                    <a:pt x="5950616" y="465373"/>
                  </a:lnTo>
                  <a:lnTo>
                    <a:pt x="5826994" y="536743"/>
                  </a:lnTo>
                  <a:close/>
                  <a:moveTo>
                    <a:pt x="5826994" y="245396"/>
                  </a:moveTo>
                  <a:lnTo>
                    <a:pt x="5950580" y="316767"/>
                  </a:lnTo>
                  <a:lnTo>
                    <a:pt x="5826994" y="388137"/>
                  </a:lnTo>
                  <a:lnTo>
                    <a:pt x="5826994" y="245396"/>
                  </a:lnTo>
                  <a:close/>
                  <a:moveTo>
                    <a:pt x="5823590" y="388101"/>
                  </a:moveTo>
                  <a:lnTo>
                    <a:pt x="5693197" y="312820"/>
                  </a:lnTo>
                  <a:lnTo>
                    <a:pt x="5818485" y="240508"/>
                  </a:lnTo>
                  <a:lnTo>
                    <a:pt x="5823590" y="243441"/>
                  </a:lnTo>
                  <a:lnTo>
                    <a:pt x="5823590" y="388101"/>
                  </a:lnTo>
                  <a:close/>
                  <a:moveTo>
                    <a:pt x="5691532" y="309923"/>
                  </a:moveTo>
                  <a:lnTo>
                    <a:pt x="5691532" y="167182"/>
                  </a:lnTo>
                  <a:lnTo>
                    <a:pt x="5815117" y="238553"/>
                  </a:lnTo>
                  <a:lnTo>
                    <a:pt x="5691532" y="309923"/>
                  </a:lnTo>
                  <a:close/>
                  <a:moveTo>
                    <a:pt x="5688128" y="309887"/>
                  </a:moveTo>
                  <a:lnTo>
                    <a:pt x="5584277" y="249959"/>
                  </a:lnTo>
                  <a:lnTo>
                    <a:pt x="5557734" y="234642"/>
                  </a:lnTo>
                  <a:lnTo>
                    <a:pt x="5683022" y="162294"/>
                  </a:lnTo>
                  <a:lnTo>
                    <a:pt x="5688128" y="165227"/>
                  </a:lnTo>
                  <a:lnTo>
                    <a:pt x="5688128" y="309887"/>
                  </a:lnTo>
                  <a:close/>
                  <a:moveTo>
                    <a:pt x="5582575" y="252892"/>
                  </a:moveTo>
                  <a:lnTo>
                    <a:pt x="5686426" y="312856"/>
                  </a:lnTo>
                  <a:lnTo>
                    <a:pt x="5556069" y="388137"/>
                  </a:lnTo>
                  <a:lnTo>
                    <a:pt x="5556069" y="237575"/>
                  </a:lnTo>
                  <a:lnTo>
                    <a:pt x="5582611" y="252892"/>
                  </a:lnTo>
                  <a:close/>
                  <a:moveTo>
                    <a:pt x="5556069" y="550431"/>
                  </a:moveTo>
                  <a:lnTo>
                    <a:pt x="5582611" y="565748"/>
                  </a:lnTo>
                  <a:lnTo>
                    <a:pt x="5679691" y="621801"/>
                  </a:lnTo>
                  <a:lnTo>
                    <a:pt x="5556069" y="693171"/>
                  </a:lnTo>
                  <a:lnTo>
                    <a:pt x="5556069" y="550431"/>
                  </a:lnTo>
                  <a:close/>
                  <a:moveTo>
                    <a:pt x="5561138" y="709792"/>
                  </a:moveTo>
                  <a:lnTo>
                    <a:pt x="5582575" y="722176"/>
                  </a:lnTo>
                  <a:lnTo>
                    <a:pt x="5686426" y="782140"/>
                  </a:lnTo>
                  <a:lnTo>
                    <a:pt x="5561138" y="854488"/>
                  </a:lnTo>
                  <a:lnTo>
                    <a:pt x="5556069" y="851555"/>
                  </a:lnTo>
                  <a:lnTo>
                    <a:pt x="5556069" y="712725"/>
                  </a:lnTo>
                  <a:lnTo>
                    <a:pt x="5561138" y="709792"/>
                  </a:lnTo>
                  <a:close/>
                  <a:moveTo>
                    <a:pt x="5552665" y="849599"/>
                  </a:moveTo>
                  <a:lnTo>
                    <a:pt x="5435851" y="782140"/>
                  </a:lnTo>
                  <a:lnTo>
                    <a:pt x="5552665" y="714680"/>
                  </a:lnTo>
                  <a:lnTo>
                    <a:pt x="5552665" y="849599"/>
                  </a:lnTo>
                  <a:close/>
                  <a:moveTo>
                    <a:pt x="5679655" y="942478"/>
                  </a:moveTo>
                  <a:lnTo>
                    <a:pt x="5556069" y="1013848"/>
                  </a:lnTo>
                  <a:lnTo>
                    <a:pt x="5556069" y="871108"/>
                  </a:lnTo>
                  <a:lnTo>
                    <a:pt x="5679655" y="942478"/>
                  </a:lnTo>
                  <a:close/>
                  <a:moveTo>
                    <a:pt x="5556069" y="1332570"/>
                  </a:moveTo>
                  <a:lnTo>
                    <a:pt x="5582611" y="1347887"/>
                  </a:lnTo>
                  <a:lnTo>
                    <a:pt x="5679691" y="1403941"/>
                  </a:lnTo>
                  <a:lnTo>
                    <a:pt x="5556105" y="1475311"/>
                  </a:lnTo>
                  <a:lnTo>
                    <a:pt x="5556105" y="1332570"/>
                  </a:lnTo>
                  <a:close/>
                  <a:moveTo>
                    <a:pt x="5561138" y="1491931"/>
                  </a:moveTo>
                  <a:lnTo>
                    <a:pt x="5582575" y="1504315"/>
                  </a:lnTo>
                  <a:lnTo>
                    <a:pt x="5686426" y="1564279"/>
                  </a:lnTo>
                  <a:lnTo>
                    <a:pt x="5561138" y="1636627"/>
                  </a:lnTo>
                  <a:lnTo>
                    <a:pt x="5556069" y="1633694"/>
                  </a:lnTo>
                  <a:lnTo>
                    <a:pt x="5556069" y="1494864"/>
                  </a:lnTo>
                  <a:lnTo>
                    <a:pt x="5561138" y="1491931"/>
                  </a:lnTo>
                  <a:close/>
                  <a:moveTo>
                    <a:pt x="5552665" y="1631739"/>
                  </a:moveTo>
                  <a:lnTo>
                    <a:pt x="5435815" y="1564279"/>
                  </a:lnTo>
                  <a:lnTo>
                    <a:pt x="5552665" y="1496820"/>
                  </a:lnTo>
                  <a:lnTo>
                    <a:pt x="5552665" y="1631739"/>
                  </a:lnTo>
                  <a:close/>
                  <a:moveTo>
                    <a:pt x="5679655" y="1724618"/>
                  </a:moveTo>
                  <a:lnTo>
                    <a:pt x="5556069" y="1795988"/>
                  </a:lnTo>
                  <a:lnTo>
                    <a:pt x="5556069" y="1653248"/>
                  </a:lnTo>
                  <a:lnTo>
                    <a:pt x="5679655" y="1724618"/>
                  </a:lnTo>
                  <a:close/>
                  <a:moveTo>
                    <a:pt x="5556069" y="2114710"/>
                  </a:moveTo>
                  <a:lnTo>
                    <a:pt x="5582611" y="2130027"/>
                  </a:lnTo>
                  <a:lnTo>
                    <a:pt x="5679691" y="2186080"/>
                  </a:lnTo>
                  <a:lnTo>
                    <a:pt x="5556069" y="2257451"/>
                  </a:lnTo>
                  <a:lnTo>
                    <a:pt x="5556069" y="2114674"/>
                  </a:lnTo>
                  <a:close/>
                  <a:moveTo>
                    <a:pt x="5561138" y="2274071"/>
                  </a:moveTo>
                  <a:lnTo>
                    <a:pt x="5582575" y="2286455"/>
                  </a:lnTo>
                  <a:lnTo>
                    <a:pt x="5686426" y="2346419"/>
                  </a:lnTo>
                  <a:lnTo>
                    <a:pt x="5561102" y="2418767"/>
                  </a:lnTo>
                  <a:lnTo>
                    <a:pt x="5556033" y="2415834"/>
                  </a:lnTo>
                  <a:lnTo>
                    <a:pt x="5556033" y="2277040"/>
                  </a:lnTo>
                  <a:lnTo>
                    <a:pt x="5561138" y="2274107"/>
                  </a:lnTo>
                  <a:close/>
                  <a:moveTo>
                    <a:pt x="5552665" y="2413879"/>
                  </a:moveTo>
                  <a:lnTo>
                    <a:pt x="5435851" y="2346419"/>
                  </a:lnTo>
                  <a:lnTo>
                    <a:pt x="5552665" y="2278959"/>
                  </a:lnTo>
                  <a:lnTo>
                    <a:pt x="5552665" y="2413879"/>
                  </a:lnTo>
                  <a:close/>
                  <a:moveTo>
                    <a:pt x="5679655" y="2506758"/>
                  </a:moveTo>
                  <a:lnTo>
                    <a:pt x="5556069" y="2578092"/>
                  </a:lnTo>
                  <a:lnTo>
                    <a:pt x="5556069" y="2435387"/>
                  </a:lnTo>
                  <a:lnTo>
                    <a:pt x="5679655" y="2506758"/>
                  </a:lnTo>
                  <a:close/>
                  <a:moveTo>
                    <a:pt x="5556069" y="2896850"/>
                  </a:moveTo>
                  <a:lnTo>
                    <a:pt x="5582611" y="2912167"/>
                  </a:lnTo>
                  <a:lnTo>
                    <a:pt x="5679691" y="2968220"/>
                  </a:lnTo>
                  <a:lnTo>
                    <a:pt x="5556069" y="3039590"/>
                  </a:lnTo>
                  <a:lnTo>
                    <a:pt x="5556069" y="2896850"/>
                  </a:lnTo>
                  <a:close/>
                  <a:moveTo>
                    <a:pt x="5561138" y="3056211"/>
                  </a:moveTo>
                  <a:lnTo>
                    <a:pt x="5582575" y="3068595"/>
                  </a:lnTo>
                  <a:lnTo>
                    <a:pt x="5686426" y="3128559"/>
                  </a:lnTo>
                  <a:lnTo>
                    <a:pt x="5561102" y="3200906"/>
                  </a:lnTo>
                  <a:lnTo>
                    <a:pt x="5556033" y="3197973"/>
                  </a:lnTo>
                  <a:lnTo>
                    <a:pt x="5556033" y="3059144"/>
                  </a:lnTo>
                  <a:lnTo>
                    <a:pt x="5561102" y="3056211"/>
                  </a:lnTo>
                  <a:close/>
                  <a:moveTo>
                    <a:pt x="5552665" y="3196018"/>
                  </a:moveTo>
                  <a:lnTo>
                    <a:pt x="5435851" y="3128559"/>
                  </a:lnTo>
                  <a:lnTo>
                    <a:pt x="5552665" y="3061099"/>
                  </a:lnTo>
                  <a:lnTo>
                    <a:pt x="5552665" y="3196018"/>
                  </a:lnTo>
                  <a:close/>
                  <a:moveTo>
                    <a:pt x="5679655" y="3288897"/>
                  </a:moveTo>
                  <a:lnTo>
                    <a:pt x="5556033" y="3360267"/>
                  </a:lnTo>
                  <a:lnTo>
                    <a:pt x="5556033" y="3217563"/>
                  </a:lnTo>
                  <a:lnTo>
                    <a:pt x="5679655" y="3288933"/>
                  </a:lnTo>
                  <a:close/>
                  <a:moveTo>
                    <a:pt x="5556069" y="3522561"/>
                  </a:moveTo>
                  <a:lnTo>
                    <a:pt x="5582611" y="3537878"/>
                  </a:lnTo>
                  <a:lnTo>
                    <a:pt x="5686462" y="3597842"/>
                  </a:lnTo>
                  <a:lnTo>
                    <a:pt x="5556069" y="3673123"/>
                  </a:lnTo>
                  <a:lnTo>
                    <a:pt x="5556069" y="3522561"/>
                  </a:lnTo>
                  <a:close/>
                  <a:moveTo>
                    <a:pt x="5688128" y="3600775"/>
                  </a:moveTo>
                  <a:lnTo>
                    <a:pt x="5688128" y="3745471"/>
                  </a:lnTo>
                  <a:lnTo>
                    <a:pt x="5683058" y="3748405"/>
                  </a:lnTo>
                  <a:lnTo>
                    <a:pt x="5584277" y="3691373"/>
                  </a:lnTo>
                  <a:lnTo>
                    <a:pt x="5557734" y="3676056"/>
                  </a:lnTo>
                  <a:lnTo>
                    <a:pt x="5688091" y="3600775"/>
                  </a:lnTo>
                  <a:close/>
                  <a:moveTo>
                    <a:pt x="5691532" y="3600775"/>
                  </a:moveTo>
                  <a:lnTo>
                    <a:pt x="5815154" y="3672182"/>
                  </a:lnTo>
                  <a:lnTo>
                    <a:pt x="5691532" y="3743552"/>
                  </a:lnTo>
                  <a:lnTo>
                    <a:pt x="5691532" y="3600775"/>
                  </a:lnTo>
                  <a:close/>
                  <a:moveTo>
                    <a:pt x="5693197" y="3597842"/>
                  </a:moveTo>
                  <a:lnTo>
                    <a:pt x="5823590" y="3522561"/>
                  </a:lnTo>
                  <a:lnTo>
                    <a:pt x="5823590" y="3667257"/>
                  </a:lnTo>
                  <a:lnTo>
                    <a:pt x="5818557" y="3670190"/>
                  </a:lnTo>
                  <a:lnTo>
                    <a:pt x="5693233" y="3597842"/>
                  </a:lnTo>
                  <a:close/>
                  <a:moveTo>
                    <a:pt x="5826994" y="3522561"/>
                  </a:moveTo>
                  <a:lnTo>
                    <a:pt x="5950616" y="3593968"/>
                  </a:lnTo>
                  <a:lnTo>
                    <a:pt x="5826994" y="3665338"/>
                  </a:lnTo>
                  <a:lnTo>
                    <a:pt x="5826994" y="3522561"/>
                  </a:lnTo>
                  <a:close/>
                  <a:moveTo>
                    <a:pt x="5828696" y="3519628"/>
                  </a:moveTo>
                  <a:lnTo>
                    <a:pt x="5954020" y="3447281"/>
                  </a:lnTo>
                  <a:lnTo>
                    <a:pt x="5959053" y="3450177"/>
                  </a:lnTo>
                  <a:lnTo>
                    <a:pt x="5959053" y="3589080"/>
                  </a:lnTo>
                  <a:lnTo>
                    <a:pt x="5954020" y="3591976"/>
                  </a:lnTo>
                  <a:lnTo>
                    <a:pt x="5828696" y="3519628"/>
                  </a:lnTo>
                  <a:close/>
                  <a:moveTo>
                    <a:pt x="5962457" y="3452133"/>
                  </a:moveTo>
                  <a:lnTo>
                    <a:pt x="6079344" y="3519628"/>
                  </a:lnTo>
                  <a:lnTo>
                    <a:pt x="5962457" y="3587088"/>
                  </a:lnTo>
                  <a:lnTo>
                    <a:pt x="5962457" y="3452133"/>
                  </a:lnTo>
                  <a:close/>
                  <a:moveTo>
                    <a:pt x="5835467" y="3359290"/>
                  </a:moveTo>
                  <a:lnTo>
                    <a:pt x="5959053" y="3287920"/>
                  </a:lnTo>
                  <a:lnTo>
                    <a:pt x="5959053" y="3430624"/>
                  </a:lnTo>
                  <a:lnTo>
                    <a:pt x="5835467" y="3359290"/>
                  </a:lnTo>
                  <a:close/>
                  <a:moveTo>
                    <a:pt x="5959053" y="2969161"/>
                  </a:moveTo>
                  <a:lnTo>
                    <a:pt x="5835467" y="2897791"/>
                  </a:lnTo>
                  <a:lnTo>
                    <a:pt x="5959053" y="2826421"/>
                  </a:lnTo>
                  <a:lnTo>
                    <a:pt x="5959053" y="2969125"/>
                  </a:lnTo>
                  <a:close/>
                  <a:moveTo>
                    <a:pt x="5953984" y="2809837"/>
                  </a:moveTo>
                  <a:lnTo>
                    <a:pt x="5828660" y="2737489"/>
                  </a:lnTo>
                  <a:lnTo>
                    <a:pt x="5953984" y="2665141"/>
                  </a:lnTo>
                  <a:lnTo>
                    <a:pt x="5959053" y="2668074"/>
                  </a:lnTo>
                  <a:lnTo>
                    <a:pt x="5959053" y="2806904"/>
                  </a:lnTo>
                  <a:lnTo>
                    <a:pt x="5953984" y="2809837"/>
                  </a:lnTo>
                  <a:close/>
                  <a:moveTo>
                    <a:pt x="5962457" y="2670029"/>
                  </a:moveTo>
                  <a:lnTo>
                    <a:pt x="6079307" y="2737525"/>
                  </a:lnTo>
                  <a:lnTo>
                    <a:pt x="5962457" y="2804985"/>
                  </a:lnTo>
                  <a:lnTo>
                    <a:pt x="5962457" y="2670066"/>
                  </a:lnTo>
                  <a:close/>
                  <a:moveTo>
                    <a:pt x="5835467" y="2577150"/>
                  </a:moveTo>
                  <a:lnTo>
                    <a:pt x="5959053" y="2505780"/>
                  </a:lnTo>
                  <a:lnTo>
                    <a:pt x="5959053" y="2648520"/>
                  </a:lnTo>
                  <a:lnTo>
                    <a:pt x="5835467" y="2577150"/>
                  </a:lnTo>
                  <a:close/>
                  <a:moveTo>
                    <a:pt x="5959053" y="2187022"/>
                  </a:moveTo>
                  <a:lnTo>
                    <a:pt x="5835467" y="2115688"/>
                  </a:lnTo>
                  <a:lnTo>
                    <a:pt x="5959053" y="2044354"/>
                  </a:lnTo>
                  <a:lnTo>
                    <a:pt x="5959053" y="2187058"/>
                  </a:lnTo>
                  <a:close/>
                  <a:moveTo>
                    <a:pt x="5954020" y="2027697"/>
                  </a:moveTo>
                  <a:lnTo>
                    <a:pt x="5828696" y="1955349"/>
                  </a:lnTo>
                  <a:lnTo>
                    <a:pt x="5954020" y="1883001"/>
                  </a:lnTo>
                  <a:lnTo>
                    <a:pt x="5959089" y="1885934"/>
                  </a:lnTo>
                  <a:lnTo>
                    <a:pt x="5959089" y="2024800"/>
                  </a:lnTo>
                  <a:lnTo>
                    <a:pt x="5954056" y="2027697"/>
                  </a:lnTo>
                  <a:close/>
                  <a:moveTo>
                    <a:pt x="5962457" y="1887890"/>
                  </a:moveTo>
                  <a:lnTo>
                    <a:pt x="6079307" y="1955349"/>
                  </a:lnTo>
                  <a:lnTo>
                    <a:pt x="5962457" y="2022809"/>
                  </a:lnTo>
                  <a:lnTo>
                    <a:pt x="5962457" y="1887853"/>
                  </a:lnTo>
                  <a:close/>
                  <a:moveTo>
                    <a:pt x="5835467" y="1795011"/>
                  </a:moveTo>
                  <a:lnTo>
                    <a:pt x="5959053" y="1723640"/>
                  </a:lnTo>
                  <a:lnTo>
                    <a:pt x="5959053" y="1866381"/>
                  </a:lnTo>
                  <a:lnTo>
                    <a:pt x="5835467" y="1795011"/>
                  </a:lnTo>
                  <a:close/>
                  <a:moveTo>
                    <a:pt x="5959053" y="1404882"/>
                  </a:moveTo>
                  <a:lnTo>
                    <a:pt x="5835467" y="1333548"/>
                  </a:lnTo>
                  <a:lnTo>
                    <a:pt x="5959053" y="1262178"/>
                  </a:lnTo>
                  <a:lnTo>
                    <a:pt x="5959053" y="1404918"/>
                  </a:lnTo>
                  <a:close/>
                  <a:moveTo>
                    <a:pt x="5953984" y="1245557"/>
                  </a:moveTo>
                  <a:lnTo>
                    <a:pt x="5828660" y="1173210"/>
                  </a:lnTo>
                  <a:lnTo>
                    <a:pt x="5953984" y="1100862"/>
                  </a:lnTo>
                  <a:lnTo>
                    <a:pt x="5959053" y="1103795"/>
                  </a:lnTo>
                  <a:lnTo>
                    <a:pt x="5959053" y="1242624"/>
                  </a:lnTo>
                  <a:lnTo>
                    <a:pt x="5953984" y="1245557"/>
                  </a:lnTo>
                  <a:close/>
                  <a:moveTo>
                    <a:pt x="5962457" y="1105750"/>
                  </a:moveTo>
                  <a:lnTo>
                    <a:pt x="6079307" y="1173210"/>
                  </a:lnTo>
                  <a:lnTo>
                    <a:pt x="5962457" y="1240669"/>
                  </a:lnTo>
                  <a:lnTo>
                    <a:pt x="5962457" y="1105750"/>
                  </a:lnTo>
                  <a:close/>
                  <a:moveTo>
                    <a:pt x="5835467" y="1012871"/>
                  </a:moveTo>
                  <a:lnTo>
                    <a:pt x="5959053" y="941501"/>
                  </a:lnTo>
                  <a:lnTo>
                    <a:pt x="5959053" y="1084241"/>
                  </a:lnTo>
                  <a:lnTo>
                    <a:pt x="5835467" y="1012871"/>
                  </a:lnTo>
                  <a:close/>
                  <a:moveTo>
                    <a:pt x="5959053" y="622779"/>
                  </a:moveTo>
                  <a:lnTo>
                    <a:pt x="5835467" y="551408"/>
                  </a:lnTo>
                  <a:lnTo>
                    <a:pt x="5959053" y="480038"/>
                  </a:lnTo>
                  <a:lnTo>
                    <a:pt x="5959053" y="622742"/>
                  </a:lnTo>
                  <a:close/>
                  <a:moveTo>
                    <a:pt x="5953984" y="463418"/>
                  </a:moveTo>
                  <a:lnTo>
                    <a:pt x="5828660" y="391070"/>
                  </a:lnTo>
                  <a:lnTo>
                    <a:pt x="5953947" y="318722"/>
                  </a:lnTo>
                  <a:lnTo>
                    <a:pt x="5959017" y="321655"/>
                  </a:lnTo>
                  <a:lnTo>
                    <a:pt x="5959017" y="460485"/>
                  </a:lnTo>
                  <a:lnTo>
                    <a:pt x="5953947" y="463418"/>
                  </a:lnTo>
                  <a:close/>
                  <a:moveTo>
                    <a:pt x="5962457" y="323610"/>
                  </a:moveTo>
                  <a:lnTo>
                    <a:pt x="6079307" y="391070"/>
                  </a:lnTo>
                  <a:lnTo>
                    <a:pt x="5962457" y="458529"/>
                  </a:lnTo>
                  <a:lnTo>
                    <a:pt x="5962457" y="323610"/>
                  </a:lnTo>
                  <a:close/>
                  <a:moveTo>
                    <a:pt x="5835431" y="230731"/>
                  </a:moveTo>
                  <a:lnTo>
                    <a:pt x="5959053" y="159361"/>
                  </a:lnTo>
                  <a:lnTo>
                    <a:pt x="5959053" y="302101"/>
                  </a:lnTo>
                  <a:lnTo>
                    <a:pt x="5835431" y="230731"/>
                  </a:lnTo>
                  <a:close/>
                  <a:moveTo>
                    <a:pt x="5826994" y="81147"/>
                  </a:moveTo>
                  <a:lnTo>
                    <a:pt x="5957387" y="156428"/>
                  </a:lnTo>
                  <a:lnTo>
                    <a:pt x="5832063" y="228776"/>
                  </a:lnTo>
                  <a:lnTo>
                    <a:pt x="5826994" y="225843"/>
                  </a:lnTo>
                  <a:lnTo>
                    <a:pt x="5826994" y="81147"/>
                  </a:lnTo>
                  <a:close/>
                  <a:moveTo>
                    <a:pt x="5823590" y="223887"/>
                  </a:moveTo>
                  <a:lnTo>
                    <a:pt x="5699968" y="152517"/>
                  </a:lnTo>
                  <a:lnTo>
                    <a:pt x="5823590" y="81147"/>
                  </a:lnTo>
                  <a:lnTo>
                    <a:pt x="5823590" y="223887"/>
                  </a:lnTo>
                  <a:close/>
                  <a:moveTo>
                    <a:pt x="5691532" y="2933"/>
                  </a:moveTo>
                  <a:lnTo>
                    <a:pt x="5821925" y="78214"/>
                  </a:lnTo>
                  <a:lnTo>
                    <a:pt x="5696601" y="150562"/>
                  </a:lnTo>
                  <a:lnTo>
                    <a:pt x="5691532" y="147629"/>
                  </a:lnTo>
                  <a:lnTo>
                    <a:pt x="5691532" y="2933"/>
                  </a:lnTo>
                  <a:close/>
                  <a:moveTo>
                    <a:pt x="5688128" y="2933"/>
                  </a:moveTo>
                  <a:lnTo>
                    <a:pt x="5688128" y="145674"/>
                  </a:lnTo>
                  <a:lnTo>
                    <a:pt x="5564506" y="74303"/>
                  </a:lnTo>
                  <a:lnTo>
                    <a:pt x="5688128" y="2933"/>
                  </a:lnTo>
                  <a:close/>
                  <a:moveTo>
                    <a:pt x="5679618" y="160339"/>
                  </a:moveTo>
                  <a:lnTo>
                    <a:pt x="5556033" y="231709"/>
                  </a:lnTo>
                  <a:lnTo>
                    <a:pt x="5556033" y="88968"/>
                  </a:lnTo>
                  <a:lnTo>
                    <a:pt x="5679618" y="160339"/>
                  </a:lnTo>
                  <a:close/>
                  <a:moveTo>
                    <a:pt x="5427377" y="14701"/>
                  </a:moveTo>
                  <a:lnTo>
                    <a:pt x="5544192" y="82125"/>
                  </a:lnTo>
                  <a:lnTo>
                    <a:pt x="5427377" y="149584"/>
                  </a:lnTo>
                  <a:lnTo>
                    <a:pt x="5427377" y="14701"/>
                  </a:lnTo>
                  <a:close/>
                  <a:moveTo>
                    <a:pt x="5427377" y="153495"/>
                  </a:moveTo>
                  <a:lnTo>
                    <a:pt x="5547596" y="84080"/>
                  </a:lnTo>
                  <a:lnTo>
                    <a:pt x="5552701" y="87013"/>
                  </a:lnTo>
                  <a:lnTo>
                    <a:pt x="5552701" y="231709"/>
                  </a:lnTo>
                  <a:lnTo>
                    <a:pt x="5427414" y="159361"/>
                  </a:lnTo>
                  <a:lnTo>
                    <a:pt x="5427414" y="153495"/>
                  </a:lnTo>
                  <a:close/>
                  <a:moveTo>
                    <a:pt x="5427377" y="163272"/>
                  </a:moveTo>
                  <a:lnTo>
                    <a:pt x="5550963" y="234642"/>
                  </a:lnTo>
                  <a:lnTo>
                    <a:pt x="5427377" y="306012"/>
                  </a:lnTo>
                  <a:lnTo>
                    <a:pt x="5427377" y="163272"/>
                  </a:lnTo>
                  <a:close/>
                  <a:moveTo>
                    <a:pt x="5427377" y="309923"/>
                  </a:moveTo>
                  <a:lnTo>
                    <a:pt x="5552665" y="237611"/>
                  </a:lnTo>
                  <a:lnTo>
                    <a:pt x="5552665" y="388137"/>
                  </a:lnTo>
                  <a:lnTo>
                    <a:pt x="5427377" y="315825"/>
                  </a:lnTo>
                  <a:lnTo>
                    <a:pt x="5427377" y="309923"/>
                  </a:lnTo>
                  <a:close/>
                  <a:moveTo>
                    <a:pt x="5427377" y="319700"/>
                  </a:moveTo>
                  <a:lnTo>
                    <a:pt x="5550963" y="391070"/>
                  </a:lnTo>
                  <a:lnTo>
                    <a:pt x="5427377" y="462440"/>
                  </a:lnTo>
                  <a:lnTo>
                    <a:pt x="5427377" y="319700"/>
                  </a:lnTo>
                  <a:close/>
                  <a:moveTo>
                    <a:pt x="5427377" y="466351"/>
                  </a:moveTo>
                  <a:lnTo>
                    <a:pt x="5552665" y="394003"/>
                  </a:lnTo>
                  <a:lnTo>
                    <a:pt x="5552665" y="544565"/>
                  </a:lnTo>
                  <a:lnTo>
                    <a:pt x="5427377" y="472253"/>
                  </a:lnTo>
                  <a:lnTo>
                    <a:pt x="5427377" y="466387"/>
                  </a:lnTo>
                  <a:close/>
                  <a:moveTo>
                    <a:pt x="5427377" y="476128"/>
                  </a:moveTo>
                  <a:lnTo>
                    <a:pt x="5550963" y="547498"/>
                  </a:lnTo>
                  <a:lnTo>
                    <a:pt x="5427377" y="618868"/>
                  </a:lnTo>
                  <a:lnTo>
                    <a:pt x="5427377" y="476128"/>
                  </a:lnTo>
                  <a:close/>
                  <a:moveTo>
                    <a:pt x="5427377" y="622779"/>
                  </a:moveTo>
                  <a:lnTo>
                    <a:pt x="5552665" y="550431"/>
                  </a:lnTo>
                  <a:lnTo>
                    <a:pt x="5552665" y="695127"/>
                  </a:lnTo>
                  <a:lnTo>
                    <a:pt x="5547596" y="698060"/>
                  </a:lnTo>
                  <a:lnTo>
                    <a:pt x="5427377" y="628645"/>
                  </a:lnTo>
                  <a:lnTo>
                    <a:pt x="5427377" y="622779"/>
                  </a:lnTo>
                  <a:close/>
                  <a:moveTo>
                    <a:pt x="5427377" y="632555"/>
                  </a:moveTo>
                  <a:lnTo>
                    <a:pt x="5544228" y="700015"/>
                  </a:lnTo>
                  <a:lnTo>
                    <a:pt x="5427377" y="767475"/>
                  </a:lnTo>
                  <a:lnTo>
                    <a:pt x="5427377" y="632555"/>
                  </a:lnTo>
                  <a:close/>
                  <a:moveTo>
                    <a:pt x="5427377" y="796805"/>
                  </a:moveTo>
                  <a:lnTo>
                    <a:pt x="5544192" y="864264"/>
                  </a:lnTo>
                  <a:lnTo>
                    <a:pt x="5427377" y="931724"/>
                  </a:lnTo>
                  <a:lnTo>
                    <a:pt x="5427377" y="796805"/>
                  </a:lnTo>
                  <a:close/>
                  <a:moveTo>
                    <a:pt x="5427377" y="935635"/>
                  </a:moveTo>
                  <a:lnTo>
                    <a:pt x="5547596" y="866220"/>
                  </a:lnTo>
                  <a:lnTo>
                    <a:pt x="5552665" y="869153"/>
                  </a:lnTo>
                  <a:lnTo>
                    <a:pt x="5552665" y="1013848"/>
                  </a:lnTo>
                  <a:lnTo>
                    <a:pt x="5427377" y="941501"/>
                  </a:lnTo>
                  <a:lnTo>
                    <a:pt x="5427377" y="935635"/>
                  </a:lnTo>
                  <a:close/>
                  <a:moveTo>
                    <a:pt x="5427377" y="945411"/>
                  </a:moveTo>
                  <a:lnTo>
                    <a:pt x="5550963" y="1016782"/>
                  </a:lnTo>
                  <a:lnTo>
                    <a:pt x="5427377" y="1088152"/>
                  </a:lnTo>
                  <a:lnTo>
                    <a:pt x="5427377" y="945411"/>
                  </a:lnTo>
                  <a:close/>
                  <a:moveTo>
                    <a:pt x="5427377" y="1092063"/>
                  </a:moveTo>
                  <a:lnTo>
                    <a:pt x="5552665" y="1019715"/>
                  </a:lnTo>
                  <a:lnTo>
                    <a:pt x="5552665" y="1170276"/>
                  </a:lnTo>
                  <a:lnTo>
                    <a:pt x="5427377" y="1097965"/>
                  </a:lnTo>
                  <a:lnTo>
                    <a:pt x="5427377" y="1092063"/>
                  </a:lnTo>
                  <a:close/>
                  <a:moveTo>
                    <a:pt x="5427377" y="1101839"/>
                  </a:moveTo>
                  <a:lnTo>
                    <a:pt x="5550963" y="1173210"/>
                  </a:lnTo>
                  <a:lnTo>
                    <a:pt x="5427377" y="1244580"/>
                  </a:lnTo>
                  <a:lnTo>
                    <a:pt x="5427377" y="1101839"/>
                  </a:lnTo>
                  <a:close/>
                  <a:moveTo>
                    <a:pt x="5427377" y="1248490"/>
                  </a:moveTo>
                  <a:lnTo>
                    <a:pt x="5552665" y="1176143"/>
                  </a:lnTo>
                  <a:lnTo>
                    <a:pt x="5552665" y="1326704"/>
                  </a:lnTo>
                  <a:lnTo>
                    <a:pt x="5427377" y="1254357"/>
                  </a:lnTo>
                  <a:lnTo>
                    <a:pt x="5427377" y="1248490"/>
                  </a:lnTo>
                  <a:close/>
                  <a:moveTo>
                    <a:pt x="5427377" y="1258267"/>
                  </a:moveTo>
                  <a:lnTo>
                    <a:pt x="5550963" y="1329637"/>
                  </a:lnTo>
                  <a:lnTo>
                    <a:pt x="5427377" y="1401008"/>
                  </a:lnTo>
                  <a:lnTo>
                    <a:pt x="5427377" y="1258267"/>
                  </a:lnTo>
                  <a:close/>
                  <a:moveTo>
                    <a:pt x="5427377" y="1404918"/>
                  </a:moveTo>
                  <a:lnTo>
                    <a:pt x="5552665" y="1332607"/>
                  </a:lnTo>
                  <a:lnTo>
                    <a:pt x="5552665" y="1477303"/>
                  </a:lnTo>
                  <a:lnTo>
                    <a:pt x="5547596" y="1480236"/>
                  </a:lnTo>
                  <a:lnTo>
                    <a:pt x="5427377" y="1410821"/>
                  </a:lnTo>
                  <a:lnTo>
                    <a:pt x="5427377" y="1404955"/>
                  </a:lnTo>
                  <a:close/>
                  <a:moveTo>
                    <a:pt x="5427377" y="1414695"/>
                  </a:moveTo>
                  <a:lnTo>
                    <a:pt x="5544192" y="1482155"/>
                  </a:lnTo>
                  <a:lnTo>
                    <a:pt x="5427377" y="1549614"/>
                  </a:lnTo>
                  <a:lnTo>
                    <a:pt x="5427377" y="1414731"/>
                  </a:lnTo>
                  <a:close/>
                  <a:moveTo>
                    <a:pt x="5427377" y="1578944"/>
                  </a:moveTo>
                  <a:lnTo>
                    <a:pt x="5544192" y="1646404"/>
                  </a:lnTo>
                  <a:lnTo>
                    <a:pt x="5427377" y="1713864"/>
                  </a:lnTo>
                  <a:lnTo>
                    <a:pt x="5427377" y="1578944"/>
                  </a:lnTo>
                  <a:close/>
                  <a:moveTo>
                    <a:pt x="5427377" y="1717774"/>
                  </a:moveTo>
                  <a:lnTo>
                    <a:pt x="5547596" y="1648359"/>
                  </a:lnTo>
                  <a:lnTo>
                    <a:pt x="5552665" y="1651292"/>
                  </a:lnTo>
                  <a:lnTo>
                    <a:pt x="5552665" y="1795988"/>
                  </a:lnTo>
                  <a:lnTo>
                    <a:pt x="5427377" y="1723676"/>
                  </a:lnTo>
                  <a:lnTo>
                    <a:pt x="5427377" y="1717774"/>
                  </a:lnTo>
                  <a:close/>
                  <a:moveTo>
                    <a:pt x="5427377" y="1727551"/>
                  </a:moveTo>
                  <a:lnTo>
                    <a:pt x="5550963" y="1798921"/>
                  </a:lnTo>
                  <a:lnTo>
                    <a:pt x="5427377" y="1870291"/>
                  </a:lnTo>
                  <a:lnTo>
                    <a:pt x="5427377" y="1727551"/>
                  </a:lnTo>
                  <a:close/>
                  <a:moveTo>
                    <a:pt x="5427377" y="1874202"/>
                  </a:moveTo>
                  <a:lnTo>
                    <a:pt x="5552665" y="1801854"/>
                  </a:lnTo>
                  <a:lnTo>
                    <a:pt x="5552665" y="1952380"/>
                  </a:lnTo>
                  <a:lnTo>
                    <a:pt x="5427377" y="1880032"/>
                  </a:lnTo>
                  <a:lnTo>
                    <a:pt x="5427377" y="1874166"/>
                  </a:lnTo>
                  <a:close/>
                  <a:moveTo>
                    <a:pt x="5427377" y="1883979"/>
                  </a:moveTo>
                  <a:lnTo>
                    <a:pt x="5550963" y="1955349"/>
                  </a:lnTo>
                  <a:lnTo>
                    <a:pt x="5427377" y="2026719"/>
                  </a:lnTo>
                  <a:lnTo>
                    <a:pt x="5427377" y="1884015"/>
                  </a:lnTo>
                  <a:close/>
                  <a:moveTo>
                    <a:pt x="5427377" y="2030594"/>
                  </a:moveTo>
                  <a:lnTo>
                    <a:pt x="5552665" y="1958246"/>
                  </a:lnTo>
                  <a:lnTo>
                    <a:pt x="5552665" y="2108808"/>
                  </a:lnTo>
                  <a:lnTo>
                    <a:pt x="5427377" y="2036460"/>
                  </a:lnTo>
                  <a:lnTo>
                    <a:pt x="5427377" y="2030594"/>
                  </a:lnTo>
                  <a:close/>
                  <a:moveTo>
                    <a:pt x="5427377" y="2040407"/>
                  </a:moveTo>
                  <a:lnTo>
                    <a:pt x="5550963" y="2111741"/>
                  </a:lnTo>
                  <a:lnTo>
                    <a:pt x="5427377" y="2183111"/>
                  </a:lnTo>
                  <a:lnTo>
                    <a:pt x="5427377" y="2040371"/>
                  </a:lnTo>
                  <a:close/>
                  <a:moveTo>
                    <a:pt x="5427377" y="2187022"/>
                  </a:moveTo>
                  <a:lnTo>
                    <a:pt x="5552665" y="2114710"/>
                  </a:lnTo>
                  <a:lnTo>
                    <a:pt x="5552665" y="2259406"/>
                  </a:lnTo>
                  <a:lnTo>
                    <a:pt x="5547596" y="2262339"/>
                  </a:lnTo>
                  <a:lnTo>
                    <a:pt x="5427341" y="2192924"/>
                  </a:lnTo>
                  <a:lnTo>
                    <a:pt x="5427341" y="2187058"/>
                  </a:lnTo>
                  <a:close/>
                  <a:moveTo>
                    <a:pt x="5427377" y="2196835"/>
                  </a:moveTo>
                  <a:lnTo>
                    <a:pt x="5544228" y="2264294"/>
                  </a:lnTo>
                  <a:lnTo>
                    <a:pt x="5427377" y="2331754"/>
                  </a:lnTo>
                  <a:lnTo>
                    <a:pt x="5427377" y="2196835"/>
                  </a:lnTo>
                  <a:close/>
                  <a:moveTo>
                    <a:pt x="5427377" y="2361084"/>
                  </a:moveTo>
                  <a:lnTo>
                    <a:pt x="5544192" y="2428544"/>
                  </a:lnTo>
                  <a:lnTo>
                    <a:pt x="5427377" y="2496003"/>
                  </a:lnTo>
                  <a:lnTo>
                    <a:pt x="5427377" y="2361084"/>
                  </a:lnTo>
                  <a:close/>
                  <a:moveTo>
                    <a:pt x="5427377" y="2499878"/>
                  </a:moveTo>
                  <a:lnTo>
                    <a:pt x="5547596" y="2430463"/>
                  </a:lnTo>
                  <a:lnTo>
                    <a:pt x="5552665" y="2433396"/>
                  </a:lnTo>
                  <a:lnTo>
                    <a:pt x="5552665" y="2578092"/>
                  </a:lnTo>
                  <a:lnTo>
                    <a:pt x="5427377" y="2505744"/>
                  </a:lnTo>
                  <a:lnTo>
                    <a:pt x="5427377" y="2499878"/>
                  </a:lnTo>
                  <a:close/>
                  <a:moveTo>
                    <a:pt x="5427377" y="2509691"/>
                  </a:moveTo>
                  <a:lnTo>
                    <a:pt x="5550963" y="2581061"/>
                  </a:lnTo>
                  <a:lnTo>
                    <a:pt x="5427377" y="2652431"/>
                  </a:lnTo>
                  <a:lnTo>
                    <a:pt x="5427377" y="2509691"/>
                  </a:lnTo>
                  <a:close/>
                  <a:moveTo>
                    <a:pt x="5427377" y="2656342"/>
                  </a:moveTo>
                  <a:lnTo>
                    <a:pt x="5552665" y="2583994"/>
                  </a:lnTo>
                  <a:lnTo>
                    <a:pt x="5552665" y="2734556"/>
                  </a:lnTo>
                  <a:lnTo>
                    <a:pt x="5427377" y="2662208"/>
                  </a:lnTo>
                  <a:lnTo>
                    <a:pt x="5427377" y="2656342"/>
                  </a:lnTo>
                  <a:close/>
                  <a:moveTo>
                    <a:pt x="5427377" y="2666119"/>
                  </a:moveTo>
                  <a:lnTo>
                    <a:pt x="5550963" y="2737489"/>
                  </a:lnTo>
                  <a:lnTo>
                    <a:pt x="5427377" y="2808859"/>
                  </a:lnTo>
                  <a:lnTo>
                    <a:pt x="5427377" y="2666119"/>
                  </a:lnTo>
                  <a:close/>
                  <a:moveTo>
                    <a:pt x="5427377" y="2812734"/>
                  </a:moveTo>
                  <a:lnTo>
                    <a:pt x="5552665" y="2740422"/>
                  </a:lnTo>
                  <a:lnTo>
                    <a:pt x="5552665" y="2890948"/>
                  </a:lnTo>
                  <a:lnTo>
                    <a:pt x="5427377" y="2818600"/>
                  </a:lnTo>
                  <a:lnTo>
                    <a:pt x="5427377" y="2812734"/>
                  </a:lnTo>
                  <a:close/>
                  <a:moveTo>
                    <a:pt x="5427377" y="2822546"/>
                  </a:moveTo>
                  <a:lnTo>
                    <a:pt x="5550963" y="2893917"/>
                  </a:lnTo>
                  <a:lnTo>
                    <a:pt x="5427377" y="2965287"/>
                  </a:lnTo>
                  <a:lnTo>
                    <a:pt x="5427377" y="2822583"/>
                  </a:lnTo>
                  <a:close/>
                  <a:moveTo>
                    <a:pt x="5427377" y="2969161"/>
                  </a:moveTo>
                  <a:lnTo>
                    <a:pt x="5552665" y="2896850"/>
                  </a:lnTo>
                  <a:lnTo>
                    <a:pt x="5552665" y="3041509"/>
                  </a:lnTo>
                  <a:lnTo>
                    <a:pt x="5547596" y="3044443"/>
                  </a:lnTo>
                  <a:lnTo>
                    <a:pt x="5427377" y="2975027"/>
                  </a:lnTo>
                  <a:lnTo>
                    <a:pt x="5427377" y="2969161"/>
                  </a:lnTo>
                  <a:close/>
                  <a:moveTo>
                    <a:pt x="5427377" y="2978974"/>
                  </a:moveTo>
                  <a:lnTo>
                    <a:pt x="5544192" y="3046434"/>
                  </a:lnTo>
                  <a:lnTo>
                    <a:pt x="5427377" y="3113894"/>
                  </a:lnTo>
                  <a:lnTo>
                    <a:pt x="5427377" y="2978974"/>
                  </a:lnTo>
                  <a:close/>
                  <a:moveTo>
                    <a:pt x="5427377" y="3143224"/>
                  </a:moveTo>
                  <a:lnTo>
                    <a:pt x="5544228" y="3210683"/>
                  </a:lnTo>
                  <a:lnTo>
                    <a:pt x="5427377" y="3278143"/>
                  </a:lnTo>
                  <a:lnTo>
                    <a:pt x="5427377" y="3143260"/>
                  </a:lnTo>
                  <a:close/>
                  <a:moveTo>
                    <a:pt x="5427377" y="3282017"/>
                  </a:moveTo>
                  <a:lnTo>
                    <a:pt x="5547596" y="3212603"/>
                  </a:lnTo>
                  <a:lnTo>
                    <a:pt x="5552665" y="3215536"/>
                  </a:lnTo>
                  <a:lnTo>
                    <a:pt x="5552665" y="3360231"/>
                  </a:lnTo>
                  <a:lnTo>
                    <a:pt x="5427377" y="3287883"/>
                  </a:lnTo>
                  <a:lnTo>
                    <a:pt x="5427377" y="3282017"/>
                  </a:lnTo>
                  <a:close/>
                  <a:moveTo>
                    <a:pt x="5427377" y="3291830"/>
                  </a:moveTo>
                  <a:lnTo>
                    <a:pt x="5550963" y="3363164"/>
                  </a:lnTo>
                  <a:lnTo>
                    <a:pt x="5427377" y="3434535"/>
                  </a:lnTo>
                  <a:lnTo>
                    <a:pt x="5427377" y="3291830"/>
                  </a:lnTo>
                  <a:close/>
                  <a:moveTo>
                    <a:pt x="5427377" y="3438482"/>
                  </a:moveTo>
                  <a:lnTo>
                    <a:pt x="5552665" y="3366170"/>
                  </a:lnTo>
                  <a:lnTo>
                    <a:pt x="5552665" y="3516695"/>
                  </a:lnTo>
                  <a:lnTo>
                    <a:pt x="5427377" y="3444348"/>
                  </a:lnTo>
                  <a:lnTo>
                    <a:pt x="5427377" y="3438482"/>
                  </a:lnTo>
                  <a:close/>
                  <a:moveTo>
                    <a:pt x="5427377" y="3448258"/>
                  </a:moveTo>
                  <a:lnTo>
                    <a:pt x="5550963" y="3519628"/>
                  </a:lnTo>
                  <a:lnTo>
                    <a:pt x="5427377" y="3590999"/>
                  </a:lnTo>
                  <a:lnTo>
                    <a:pt x="5427377" y="3448258"/>
                  </a:lnTo>
                  <a:close/>
                  <a:moveTo>
                    <a:pt x="5427377" y="3594873"/>
                  </a:moveTo>
                  <a:lnTo>
                    <a:pt x="5552665" y="3522561"/>
                  </a:lnTo>
                  <a:lnTo>
                    <a:pt x="5552665" y="3673087"/>
                  </a:lnTo>
                  <a:lnTo>
                    <a:pt x="5427377" y="3600739"/>
                  </a:lnTo>
                  <a:lnTo>
                    <a:pt x="5427377" y="3594873"/>
                  </a:lnTo>
                  <a:close/>
                  <a:moveTo>
                    <a:pt x="5427377" y="3604686"/>
                  </a:moveTo>
                  <a:lnTo>
                    <a:pt x="5550963" y="3676056"/>
                  </a:lnTo>
                  <a:lnTo>
                    <a:pt x="5427377" y="3747427"/>
                  </a:lnTo>
                  <a:lnTo>
                    <a:pt x="5427377" y="3604722"/>
                  </a:lnTo>
                  <a:close/>
                  <a:moveTo>
                    <a:pt x="5281704" y="88968"/>
                  </a:moveTo>
                  <a:lnTo>
                    <a:pt x="5281704" y="231709"/>
                  </a:lnTo>
                  <a:lnTo>
                    <a:pt x="5158082" y="160339"/>
                  </a:lnTo>
                  <a:lnTo>
                    <a:pt x="5281704" y="88968"/>
                  </a:lnTo>
                  <a:close/>
                  <a:moveTo>
                    <a:pt x="5149645" y="1097929"/>
                  </a:moveTo>
                  <a:lnTo>
                    <a:pt x="5280038" y="1173210"/>
                  </a:lnTo>
                  <a:lnTo>
                    <a:pt x="5149645" y="1248490"/>
                  </a:lnTo>
                  <a:lnTo>
                    <a:pt x="5149645" y="1097929"/>
                  </a:lnTo>
                  <a:close/>
                  <a:moveTo>
                    <a:pt x="5149645" y="1880068"/>
                  </a:moveTo>
                  <a:lnTo>
                    <a:pt x="5280038" y="1955349"/>
                  </a:lnTo>
                  <a:lnTo>
                    <a:pt x="5149645" y="2030630"/>
                  </a:lnTo>
                  <a:lnTo>
                    <a:pt x="5149645" y="1880068"/>
                  </a:lnTo>
                  <a:close/>
                  <a:moveTo>
                    <a:pt x="5149645" y="2662208"/>
                  </a:moveTo>
                  <a:lnTo>
                    <a:pt x="5280038" y="2737489"/>
                  </a:lnTo>
                  <a:lnTo>
                    <a:pt x="5149645" y="2812770"/>
                  </a:lnTo>
                  <a:lnTo>
                    <a:pt x="5149645" y="2662208"/>
                  </a:lnTo>
                  <a:close/>
                  <a:moveTo>
                    <a:pt x="5010742" y="3203840"/>
                  </a:moveTo>
                  <a:lnTo>
                    <a:pt x="4880385" y="3128559"/>
                  </a:lnTo>
                  <a:lnTo>
                    <a:pt x="5010742" y="3053278"/>
                  </a:lnTo>
                  <a:lnTo>
                    <a:pt x="5010742" y="3203840"/>
                  </a:lnTo>
                  <a:close/>
                  <a:moveTo>
                    <a:pt x="5010742" y="2421664"/>
                  </a:moveTo>
                  <a:lnTo>
                    <a:pt x="4880385" y="2346383"/>
                  </a:lnTo>
                  <a:lnTo>
                    <a:pt x="5010742" y="2271138"/>
                  </a:lnTo>
                  <a:lnTo>
                    <a:pt x="5010742" y="2421664"/>
                  </a:lnTo>
                  <a:close/>
                  <a:moveTo>
                    <a:pt x="5010742" y="1639524"/>
                  </a:moveTo>
                  <a:lnTo>
                    <a:pt x="4880385" y="1564243"/>
                  </a:lnTo>
                  <a:lnTo>
                    <a:pt x="5010742" y="1488962"/>
                  </a:lnTo>
                  <a:lnTo>
                    <a:pt x="5010742" y="1639488"/>
                  </a:lnTo>
                  <a:close/>
                  <a:moveTo>
                    <a:pt x="5010742" y="857421"/>
                  </a:moveTo>
                  <a:lnTo>
                    <a:pt x="4880385" y="782140"/>
                  </a:lnTo>
                  <a:lnTo>
                    <a:pt x="5010742" y="706859"/>
                  </a:lnTo>
                  <a:lnTo>
                    <a:pt x="5010742" y="857384"/>
                  </a:lnTo>
                  <a:close/>
                  <a:moveTo>
                    <a:pt x="5014146" y="558252"/>
                  </a:moveTo>
                  <a:lnTo>
                    <a:pt x="5137768" y="629622"/>
                  </a:lnTo>
                  <a:lnTo>
                    <a:pt x="5014146" y="700993"/>
                  </a:lnTo>
                  <a:lnTo>
                    <a:pt x="5014146" y="558252"/>
                  </a:lnTo>
                  <a:close/>
                  <a:moveTo>
                    <a:pt x="5144539" y="782140"/>
                  </a:moveTo>
                  <a:lnTo>
                    <a:pt x="5014146" y="857421"/>
                  </a:lnTo>
                  <a:lnTo>
                    <a:pt x="5014146" y="706859"/>
                  </a:lnTo>
                  <a:lnTo>
                    <a:pt x="5144539" y="782140"/>
                  </a:lnTo>
                  <a:close/>
                  <a:moveTo>
                    <a:pt x="5014146" y="863287"/>
                  </a:moveTo>
                  <a:lnTo>
                    <a:pt x="5137768" y="934657"/>
                  </a:lnTo>
                  <a:lnTo>
                    <a:pt x="5014146" y="1006027"/>
                  </a:lnTo>
                  <a:lnTo>
                    <a:pt x="5014146" y="863287"/>
                  </a:lnTo>
                  <a:close/>
                  <a:moveTo>
                    <a:pt x="5019251" y="1022648"/>
                  </a:moveTo>
                  <a:lnTo>
                    <a:pt x="5144539" y="1094996"/>
                  </a:lnTo>
                  <a:lnTo>
                    <a:pt x="5014146" y="1170276"/>
                  </a:lnTo>
                  <a:lnTo>
                    <a:pt x="5014146" y="1025581"/>
                  </a:lnTo>
                  <a:lnTo>
                    <a:pt x="5019251" y="1022648"/>
                  </a:lnTo>
                  <a:close/>
                  <a:moveTo>
                    <a:pt x="5146241" y="1097929"/>
                  </a:moveTo>
                  <a:lnTo>
                    <a:pt x="5146241" y="1248454"/>
                  </a:lnTo>
                  <a:lnTo>
                    <a:pt x="5015847" y="1173173"/>
                  </a:lnTo>
                  <a:lnTo>
                    <a:pt x="5146241" y="1097892"/>
                  </a:lnTo>
                  <a:close/>
                  <a:moveTo>
                    <a:pt x="5014146" y="1176143"/>
                  </a:moveTo>
                  <a:lnTo>
                    <a:pt x="5144539" y="1251423"/>
                  </a:lnTo>
                  <a:lnTo>
                    <a:pt x="5019251" y="1323771"/>
                  </a:lnTo>
                  <a:lnTo>
                    <a:pt x="5014146" y="1320838"/>
                  </a:lnTo>
                  <a:lnTo>
                    <a:pt x="5014146" y="1176143"/>
                  </a:lnTo>
                  <a:close/>
                  <a:moveTo>
                    <a:pt x="5137768" y="1411762"/>
                  </a:moveTo>
                  <a:lnTo>
                    <a:pt x="5014146" y="1483132"/>
                  </a:lnTo>
                  <a:lnTo>
                    <a:pt x="5014146" y="1340392"/>
                  </a:lnTo>
                  <a:lnTo>
                    <a:pt x="5137768" y="1411762"/>
                  </a:lnTo>
                  <a:close/>
                  <a:moveTo>
                    <a:pt x="5144539" y="1564279"/>
                  </a:moveTo>
                  <a:lnTo>
                    <a:pt x="5014146" y="1639560"/>
                  </a:lnTo>
                  <a:lnTo>
                    <a:pt x="5014146" y="1488998"/>
                  </a:lnTo>
                  <a:lnTo>
                    <a:pt x="5144539" y="1564279"/>
                  </a:lnTo>
                  <a:close/>
                  <a:moveTo>
                    <a:pt x="5014146" y="1645426"/>
                  </a:moveTo>
                  <a:lnTo>
                    <a:pt x="5137768" y="1716797"/>
                  </a:lnTo>
                  <a:lnTo>
                    <a:pt x="5014146" y="1788167"/>
                  </a:lnTo>
                  <a:lnTo>
                    <a:pt x="5014146" y="1645426"/>
                  </a:lnTo>
                  <a:close/>
                  <a:moveTo>
                    <a:pt x="5019251" y="1804787"/>
                  </a:moveTo>
                  <a:lnTo>
                    <a:pt x="5144539" y="1877135"/>
                  </a:lnTo>
                  <a:lnTo>
                    <a:pt x="5014146" y="1952416"/>
                  </a:lnTo>
                  <a:lnTo>
                    <a:pt x="5014146" y="1807720"/>
                  </a:lnTo>
                  <a:lnTo>
                    <a:pt x="5019251" y="1804787"/>
                  </a:lnTo>
                  <a:close/>
                  <a:moveTo>
                    <a:pt x="5146241" y="1880068"/>
                  </a:moveTo>
                  <a:lnTo>
                    <a:pt x="5146241" y="2030594"/>
                  </a:lnTo>
                  <a:lnTo>
                    <a:pt x="5015884" y="1955313"/>
                  </a:lnTo>
                  <a:lnTo>
                    <a:pt x="5146241" y="1880032"/>
                  </a:lnTo>
                  <a:close/>
                  <a:moveTo>
                    <a:pt x="5014146" y="1958282"/>
                  </a:moveTo>
                  <a:lnTo>
                    <a:pt x="5144539" y="2033563"/>
                  </a:lnTo>
                  <a:lnTo>
                    <a:pt x="5019215" y="2105911"/>
                  </a:lnTo>
                  <a:lnTo>
                    <a:pt x="5014146" y="2102978"/>
                  </a:lnTo>
                  <a:lnTo>
                    <a:pt x="5014146" y="1958282"/>
                  </a:lnTo>
                  <a:close/>
                  <a:moveTo>
                    <a:pt x="5137768" y="2193902"/>
                  </a:moveTo>
                  <a:lnTo>
                    <a:pt x="5014146" y="2265272"/>
                  </a:lnTo>
                  <a:lnTo>
                    <a:pt x="5014146" y="2122531"/>
                  </a:lnTo>
                  <a:lnTo>
                    <a:pt x="5137768" y="2193902"/>
                  </a:lnTo>
                  <a:close/>
                  <a:moveTo>
                    <a:pt x="5144539" y="2346419"/>
                  </a:moveTo>
                  <a:lnTo>
                    <a:pt x="5014146" y="2421700"/>
                  </a:lnTo>
                  <a:lnTo>
                    <a:pt x="5014146" y="2271138"/>
                  </a:lnTo>
                  <a:lnTo>
                    <a:pt x="5144539" y="2346419"/>
                  </a:lnTo>
                  <a:close/>
                  <a:moveTo>
                    <a:pt x="5014146" y="2427566"/>
                  </a:moveTo>
                  <a:lnTo>
                    <a:pt x="5137768" y="2498972"/>
                  </a:lnTo>
                  <a:lnTo>
                    <a:pt x="5014146" y="2570343"/>
                  </a:lnTo>
                  <a:lnTo>
                    <a:pt x="5014146" y="2427566"/>
                  </a:lnTo>
                  <a:close/>
                  <a:moveTo>
                    <a:pt x="5019251" y="2586927"/>
                  </a:moveTo>
                  <a:lnTo>
                    <a:pt x="5144539" y="2659239"/>
                  </a:lnTo>
                  <a:lnTo>
                    <a:pt x="5014146" y="2734556"/>
                  </a:lnTo>
                  <a:lnTo>
                    <a:pt x="5014146" y="2589860"/>
                  </a:lnTo>
                  <a:lnTo>
                    <a:pt x="5019251" y="2586927"/>
                  </a:lnTo>
                  <a:close/>
                  <a:moveTo>
                    <a:pt x="5146241" y="2662208"/>
                  </a:moveTo>
                  <a:lnTo>
                    <a:pt x="5146241" y="2812734"/>
                  </a:lnTo>
                  <a:lnTo>
                    <a:pt x="5015884" y="2737453"/>
                  </a:lnTo>
                  <a:lnTo>
                    <a:pt x="5146241" y="2662208"/>
                  </a:lnTo>
                  <a:close/>
                  <a:moveTo>
                    <a:pt x="5014146" y="2740422"/>
                  </a:moveTo>
                  <a:lnTo>
                    <a:pt x="5144539" y="2815703"/>
                  </a:lnTo>
                  <a:lnTo>
                    <a:pt x="5019251" y="2888051"/>
                  </a:lnTo>
                  <a:lnTo>
                    <a:pt x="5014146" y="2885082"/>
                  </a:lnTo>
                  <a:lnTo>
                    <a:pt x="5014146" y="2740386"/>
                  </a:lnTo>
                  <a:close/>
                  <a:moveTo>
                    <a:pt x="5137804" y="2976041"/>
                  </a:moveTo>
                  <a:lnTo>
                    <a:pt x="5014182" y="3047412"/>
                  </a:lnTo>
                  <a:lnTo>
                    <a:pt x="5014182" y="2904671"/>
                  </a:lnTo>
                  <a:lnTo>
                    <a:pt x="5137804" y="2976041"/>
                  </a:lnTo>
                  <a:close/>
                  <a:moveTo>
                    <a:pt x="5144539" y="3128559"/>
                  </a:moveTo>
                  <a:lnTo>
                    <a:pt x="5014146" y="3203840"/>
                  </a:lnTo>
                  <a:lnTo>
                    <a:pt x="5014146" y="3053278"/>
                  </a:lnTo>
                  <a:lnTo>
                    <a:pt x="5144539" y="3128559"/>
                  </a:lnTo>
                  <a:close/>
                  <a:moveTo>
                    <a:pt x="5014146" y="3209706"/>
                  </a:moveTo>
                  <a:lnTo>
                    <a:pt x="5137768" y="3281076"/>
                  </a:lnTo>
                  <a:lnTo>
                    <a:pt x="5014146" y="3352446"/>
                  </a:lnTo>
                  <a:lnTo>
                    <a:pt x="5014146" y="3209706"/>
                  </a:lnTo>
                  <a:close/>
                  <a:moveTo>
                    <a:pt x="5015884" y="3206773"/>
                  </a:moveTo>
                  <a:lnTo>
                    <a:pt x="5146241" y="3131492"/>
                  </a:lnTo>
                  <a:lnTo>
                    <a:pt x="5146241" y="3276188"/>
                  </a:lnTo>
                  <a:lnTo>
                    <a:pt x="5141172" y="3279121"/>
                  </a:lnTo>
                  <a:lnTo>
                    <a:pt x="5015884" y="3206773"/>
                  </a:lnTo>
                  <a:close/>
                  <a:moveTo>
                    <a:pt x="5146241" y="3125626"/>
                  </a:moveTo>
                  <a:lnTo>
                    <a:pt x="5015884" y="3050345"/>
                  </a:lnTo>
                  <a:lnTo>
                    <a:pt x="5141172" y="2977997"/>
                  </a:lnTo>
                  <a:lnTo>
                    <a:pt x="5146241" y="2980930"/>
                  </a:lnTo>
                  <a:lnTo>
                    <a:pt x="5146241" y="3125626"/>
                  </a:lnTo>
                  <a:close/>
                  <a:moveTo>
                    <a:pt x="5022655" y="2890006"/>
                  </a:moveTo>
                  <a:lnTo>
                    <a:pt x="5146241" y="2818636"/>
                  </a:lnTo>
                  <a:lnTo>
                    <a:pt x="5146241" y="2961340"/>
                  </a:lnTo>
                  <a:lnTo>
                    <a:pt x="5022655" y="2890006"/>
                  </a:lnTo>
                  <a:close/>
                  <a:moveTo>
                    <a:pt x="5146241" y="2656342"/>
                  </a:moveTo>
                  <a:lnTo>
                    <a:pt x="5022655" y="2584972"/>
                  </a:lnTo>
                  <a:lnTo>
                    <a:pt x="5146241" y="2513638"/>
                  </a:lnTo>
                  <a:lnTo>
                    <a:pt x="5146241" y="2656342"/>
                  </a:lnTo>
                  <a:close/>
                  <a:moveTo>
                    <a:pt x="5141172" y="2496981"/>
                  </a:moveTo>
                  <a:lnTo>
                    <a:pt x="5015847" y="2424633"/>
                  </a:lnTo>
                  <a:lnTo>
                    <a:pt x="5146204" y="2349352"/>
                  </a:lnTo>
                  <a:lnTo>
                    <a:pt x="5146204" y="2494048"/>
                  </a:lnTo>
                  <a:lnTo>
                    <a:pt x="5141135" y="2496981"/>
                  </a:lnTo>
                  <a:close/>
                  <a:moveTo>
                    <a:pt x="5146241" y="2343450"/>
                  </a:moveTo>
                  <a:lnTo>
                    <a:pt x="5015847" y="2268169"/>
                  </a:lnTo>
                  <a:lnTo>
                    <a:pt x="5141135" y="2195821"/>
                  </a:lnTo>
                  <a:lnTo>
                    <a:pt x="5146204" y="2198754"/>
                  </a:lnTo>
                  <a:lnTo>
                    <a:pt x="5146204" y="2343450"/>
                  </a:lnTo>
                  <a:close/>
                  <a:moveTo>
                    <a:pt x="5022619" y="2107866"/>
                  </a:moveTo>
                  <a:lnTo>
                    <a:pt x="5146241" y="2036496"/>
                  </a:lnTo>
                  <a:lnTo>
                    <a:pt x="5146241" y="2179237"/>
                  </a:lnTo>
                  <a:lnTo>
                    <a:pt x="5022619" y="2107866"/>
                  </a:lnTo>
                  <a:close/>
                  <a:moveTo>
                    <a:pt x="5146241" y="1874202"/>
                  </a:moveTo>
                  <a:lnTo>
                    <a:pt x="5022619" y="1802832"/>
                  </a:lnTo>
                  <a:lnTo>
                    <a:pt x="5146241" y="1731462"/>
                  </a:lnTo>
                  <a:lnTo>
                    <a:pt x="5146241" y="1874202"/>
                  </a:lnTo>
                  <a:close/>
                  <a:moveTo>
                    <a:pt x="5141172" y="1714841"/>
                  </a:moveTo>
                  <a:lnTo>
                    <a:pt x="5015884" y="1642493"/>
                  </a:lnTo>
                  <a:lnTo>
                    <a:pt x="5146241" y="1567212"/>
                  </a:lnTo>
                  <a:lnTo>
                    <a:pt x="5146241" y="1711908"/>
                  </a:lnTo>
                  <a:lnTo>
                    <a:pt x="5141172" y="1714841"/>
                  </a:lnTo>
                  <a:close/>
                  <a:moveTo>
                    <a:pt x="5146241" y="1561310"/>
                  </a:moveTo>
                  <a:lnTo>
                    <a:pt x="5015847" y="1486029"/>
                  </a:lnTo>
                  <a:lnTo>
                    <a:pt x="5141172" y="1413681"/>
                  </a:lnTo>
                  <a:lnTo>
                    <a:pt x="5146241" y="1416614"/>
                  </a:lnTo>
                  <a:lnTo>
                    <a:pt x="5146241" y="1561310"/>
                  </a:lnTo>
                  <a:close/>
                  <a:moveTo>
                    <a:pt x="5022619" y="1325727"/>
                  </a:moveTo>
                  <a:lnTo>
                    <a:pt x="5146241" y="1254357"/>
                  </a:lnTo>
                  <a:lnTo>
                    <a:pt x="5146241" y="1397097"/>
                  </a:lnTo>
                  <a:lnTo>
                    <a:pt x="5022619" y="1325727"/>
                  </a:lnTo>
                  <a:close/>
                  <a:moveTo>
                    <a:pt x="5146241" y="1092063"/>
                  </a:moveTo>
                  <a:lnTo>
                    <a:pt x="5022655" y="1020692"/>
                  </a:lnTo>
                  <a:lnTo>
                    <a:pt x="5146241" y="949322"/>
                  </a:lnTo>
                  <a:lnTo>
                    <a:pt x="5146241" y="1092026"/>
                  </a:lnTo>
                  <a:close/>
                  <a:moveTo>
                    <a:pt x="5141172" y="932701"/>
                  </a:moveTo>
                  <a:lnTo>
                    <a:pt x="5015847" y="860354"/>
                  </a:lnTo>
                  <a:lnTo>
                    <a:pt x="5146241" y="785073"/>
                  </a:lnTo>
                  <a:lnTo>
                    <a:pt x="5146241" y="929768"/>
                  </a:lnTo>
                  <a:lnTo>
                    <a:pt x="5141172" y="932701"/>
                  </a:lnTo>
                  <a:close/>
                  <a:moveTo>
                    <a:pt x="5146241" y="779170"/>
                  </a:moveTo>
                  <a:lnTo>
                    <a:pt x="5015847" y="703889"/>
                  </a:lnTo>
                  <a:lnTo>
                    <a:pt x="5141172" y="631542"/>
                  </a:lnTo>
                  <a:lnTo>
                    <a:pt x="5146241" y="634475"/>
                  </a:lnTo>
                  <a:lnTo>
                    <a:pt x="5146241" y="779170"/>
                  </a:lnTo>
                  <a:close/>
                  <a:moveTo>
                    <a:pt x="5022619" y="543587"/>
                  </a:moveTo>
                  <a:lnTo>
                    <a:pt x="5146241" y="472217"/>
                  </a:lnTo>
                  <a:lnTo>
                    <a:pt x="5146241" y="614957"/>
                  </a:lnTo>
                  <a:lnTo>
                    <a:pt x="5022619" y="543587"/>
                  </a:lnTo>
                  <a:close/>
                  <a:moveTo>
                    <a:pt x="5146241" y="466351"/>
                  </a:moveTo>
                  <a:lnTo>
                    <a:pt x="5015847" y="391070"/>
                  </a:lnTo>
                  <a:lnTo>
                    <a:pt x="5146241" y="315789"/>
                  </a:lnTo>
                  <a:lnTo>
                    <a:pt x="5146241" y="466315"/>
                  </a:lnTo>
                  <a:close/>
                  <a:moveTo>
                    <a:pt x="5144539" y="469284"/>
                  </a:moveTo>
                  <a:lnTo>
                    <a:pt x="5019215" y="541632"/>
                  </a:lnTo>
                  <a:lnTo>
                    <a:pt x="5014146" y="538699"/>
                  </a:lnTo>
                  <a:lnTo>
                    <a:pt x="5014146" y="394003"/>
                  </a:lnTo>
                  <a:lnTo>
                    <a:pt x="5144539" y="469284"/>
                  </a:lnTo>
                  <a:close/>
                  <a:moveTo>
                    <a:pt x="5010742" y="536743"/>
                  </a:moveTo>
                  <a:lnTo>
                    <a:pt x="4887156" y="465373"/>
                  </a:lnTo>
                  <a:lnTo>
                    <a:pt x="5010742" y="394003"/>
                  </a:lnTo>
                  <a:lnTo>
                    <a:pt x="5010742" y="536743"/>
                  </a:lnTo>
                  <a:close/>
                  <a:moveTo>
                    <a:pt x="5010742" y="556297"/>
                  </a:moveTo>
                  <a:lnTo>
                    <a:pt x="5010742" y="700993"/>
                  </a:lnTo>
                  <a:lnTo>
                    <a:pt x="4880385" y="625712"/>
                  </a:lnTo>
                  <a:lnTo>
                    <a:pt x="5005709" y="553364"/>
                  </a:lnTo>
                  <a:lnTo>
                    <a:pt x="5010778" y="556297"/>
                  </a:lnTo>
                  <a:close/>
                  <a:moveTo>
                    <a:pt x="5009076" y="703926"/>
                  </a:moveTo>
                  <a:lnTo>
                    <a:pt x="4878683" y="779207"/>
                  </a:lnTo>
                  <a:lnTo>
                    <a:pt x="4878683" y="628645"/>
                  </a:lnTo>
                  <a:lnTo>
                    <a:pt x="5009076" y="703926"/>
                  </a:lnTo>
                  <a:close/>
                  <a:moveTo>
                    <a:pt x="5009076" y="860354"/>
                  </a:moveTo>
                  <a:lnTo>
                    <a:pt x="4878683" y="935635"/>
                  </a:lnTo>
                  <a:lnTo>
                    <a:pt x="4878683" y="785073"/>
                  </a:lnTo>
                  <a:lnTo>
                    <a:pt x="5009076" y="860354"/>
                  </a:lnTo>
                  <a:close/>
                  <a:moveTo>
                    <a:pt x="5010742" y="863287"/>
                  </a:moveTo>
                  <a:lnTo>
                    <a:pt x="5010742" y="1007982"/>
                  </a:lnTo>
                  <a:lnTo>
                    <a:pt x="5005673" y="1010915"/>
                  </a:lnTo>
                  <a:lnTo>
                    <a:pt x="4880349" y="938568"/>
                  </a:lnTo>
                  <a:lnTo>
                    <a:pt x="5010706" y="863287"/>
                  </a:lnTo>
                  <a:close/>
                  <a:moveTo>
                    <a:pt x="5010742" y="1027536"/>
                  </a:moveTo>
                  <a:lnTo>
                    <a:pt x="5010742" y="1170240"/>
                  </a:lnTo>
                  <a:lnTo>
                    <a:pt x="4887156" y="1098906"/>
                  </a:lnTo>
                  <a:lnTo>
                    <a:pt x="5010742" y="1027536"/>
                  </a:lnTo>
                  <a:close/>
                  <a:moveTo>
                    <a:pt x="5010742" y="1318883"/>
                  </a:moveTo>
                  <a:lnTo>
                    <a:pt x="4887156" y="1247513"/>
                  </a:lnTo>
                  <a:lnTo>
                    <a:pt x="5010742" y="1176143"/>
                  </a:lnTo>
                  <a:lnTo>
                    <a:pt x="5010742" y="1318847"/>
                  </a:lnTo>
                  <a:close/>
                  <a:moveTo>
                    <a:pt x="5010742" y="1338437"/>
                  </a:moveTo>
                  <a:lnTo>
                    <a:pt x="5010742" y="1483132"/>
                  </a:lnTo>
                  <a:lnTo>
                    <a:pt x="4880385" y="1407851"/>
                  </a:lnTo>
                  <a:lnTo>
                    <a:pt x="5005709" y="1335504"/>
                  </a:lnTo>
                  <a:lnTo>
                    <a:pt x="5010778" y="1338437"/>
                  </a:lnTo>
                  <a:close/>
                  <a:moveTo>
                    <a:pt x="5009076" y="1486065"/>
                  </a:moveTo>
                  <a:lnTo>
                    <a:pt x="4878683" y="1561346"/>
                  </a:lnTo>
                  <a:lnTo>
                    <a:pt x="4878683" y="1410784"/>
                  </a:lnTo>
                  <a:lnTo>
                    <a:pt x="5009076" y="1486065"/>
                  </a:lnTo>
                  <a:close/>
                  <a:moveTo>
                    <a:pt x="5009076" y="1642493"/>
                  </a:moveTo>
                  <a:lnTo>
                    <a:pt x="4878683" y="1717774"/>
                  </a:lnTo>
                  <a:lnTo>
                    <a:pt x="4878683" y="1567212"/>
                  </a:lnTo>
                  <a:lnTo>
                    <a:pt x="5009076" y="1642493"/>
                  </a:lnTo>
                  <a:close/>
                  <a:moveTo>
                    <a:pt x="5010742" y="1645426"/>
                  </a:moveTo>
                  <a:lnTo>
                    <a:pt x="5010742" y="1790122"/>
                  </a:lnTo>
                  <a:lnTo>
                    <a:pt x="5005673" y="1793055"/>
                  </a:lnTo>
                  <a:lnTo>
                    <a:pt x="4880349" y="1720707"/>
                  </a:lnTo>
                  <a:lnTo>
                    <a:pt x="5010706" y="1645426"/>
                  </a:lnTo>
                  <a:close/>
                  <a:moveTo>
                    <a:pt x="5010742" y="1809676"/>
                  </a:moveTo>
                  <a:lnTo>
                    <a:pt x="5010742" y="1952380"/>
                  </a:lnTo>
                  <a:lnTo>
                    <a:pt x="4887156" y="1881010"/>
                  </a:lnTo>
                  <a:lnTo>
                    <a:pt x="5010742" y="1809639"/>
                  </a:lnTo>
                  <a:close/>
                  <a:moveTo>
                    <a:pt x="5010742" y="2101023"/>
                  </a:moveTo>
                  <a:lnTo>
                    <a:pt x="4887156" y="2029652"/>
                  </a:lnTo>
                  <a:lnTo>
                    <a:pt x="5010742" y="1958282"/>
                  </a:lnTo>
                  <a:lnTo>
                    <a:pt x="5010742" y="2101023"/>
                  </a:lnTo>
                  <a:close/>
                  <a:moveTo>
                    <a:pt x="5010742" y="2120576"/>
                  </a:moveTo>
                  <a:lnTo>
                    <a:pt x="5010742" y="2265272"/>
                  </a:lnTo>
                  <a:lnTo>
                    <a:pt x="4880385" y="2189991"/>
                  </a:lnTo>
                  <a:lnTo>
                    <a:pt x="5005709" y="2117643"/>
                  </a:lnTo>
                  <a:lnTo>
                    <a:pt x="5010778" y="2120576"/>
                  </a:lnTo>
                  <a:close/>
                  <a:moveTo>
                    <a:pt x="5009076" y="2268205"/>
                  </a:moveTo>
                  <a:lnTo>
                    <a:pt x="4878683" y="2343486"/>
                  </a:lnTo>
                  <a:lnTo>
                    <a:pt x="4878683" y="2192924"/>
                  </a:lnTo>
                  <a:lnTo>
                    <a:pt x="5009076" y="2268205"/>
                  </a:lnTo>
                  <a:close/>
                  <a:moveTo>
                    <a:pt x="5009076" y="2424633"/>
                  </a:moveTo>
                  <a:lnTo>
                    <a:pt x="4878683" y="2499914"/>
                  </a:lnTo>
                  <a:lnTo>
                    <a:pt x="4878683" y="2349352"/>
                  </a:lnTo>
                  <a:lnTo>
                    <a:pt x="5009076" y="2424633"/>
                  </a:lnTo>
                  <a:close/>
                  <a:moveTo>
                    <a:pt x="5010742" y="2427566"/>
                  </a:moveTo>
                  <a:lnTo>
                    <a:pt x="5010742" y="2572298"/>
                  </a:lnTo>
                  <a:lnTo>
                    <a:pt x="5005709" y="2575195"/>
                  </a:lnTo>
                  <a:lnTo>
                    <a:pt x="4880385" y="2502847"/>
                  </a:lnTo>
                  <a:lnTo>
                    <a:pt x="5010742" y="2427602"/>
                  </a:lnTo>
                  <a:close/>
                  <a:moveTo>
                    <a:pt x="5010742" y="2591852"/>
                  </a:moveTo>
                  <a:lnTo>
                    <a:pt x="5010742" y="2734556"/>
                  </a:lnTo>
                  <a:lnTo>
                    <a:pt x="4887156" y="2663185"/>
                  </a:lnTo>
                  <a:lnTo>
                    <a:pt x="5010742" y="2591852"/>
                  </a:lnTo>
                  <a:close/>
                  <a:moveTo>
                    <a:pt x="5010742" y="2883162"/>
                  </a:moveTo>
                  <a:lnTo>
                    <a:pt x="4887156" y="2811792"/>
                  </a:lnTo>
                  <a:lnTo>
                    <a:pt x="5010742" y="2740422"/>
                  </a:lnTo>
                  <a:lnTo>
                    <a:pt x="5010742" y="2883126"/>
                  </a:lnTo>
                  <a:close/>
                  <a:moveTo>
                    <a:pt x="5010742" y="2902716"/>
                  </a:moveTo>
                  <a:lnTo>
                    <a:pt x="5010742" y="3047412"/>
                  </a:lnTo>
                  <a:lnTo>
                    <a:pt x="4880385" y="2972131"/>
                  </a:lnTo>
                  <a:lnTo>
                    <a:pt x="5005709" y="2899783"/>
                  </a:lnTo>
                  <a:lnTo>
                    <a:pt x="5010778" y="2902716"/>
                  </a:lnTo>
                  <a:close/>
                  <a:moveTo>
                    <a:pt x="5009076" y="3050309"/>
                  </a:moveTo>
                  <a:lnTo>
                    <a:pt x="4878683" y="3125589"/>
                  </a:lnTo>
                  <a:lnTo>
                    <a:pt x="4878683" y="2975027"/>
                  </a:lnTo>
                  <a:lnTo>
                    <a:pt x="5009076" y="3050309"/>
                  </a:lnTo>
                  <a:close/>
                  <a:moveTo>
                    <a:pt x="5009076" y="3206773"/>
                  </a:moveTo>
                  <a:lnTo>
                    <a:pt x="4878683" y="3282054"/>
                  </a:lnTo>
                  <a:lnTo>
                    <a:pt x="4878683" y="3131492"/>
                  </a:lnTo>
                  <a:lnTo>
                    <a:pt x="5009076" y="3206773"/>
                  </a:lnTo>
                  <a:close/>
                  <a:moveTo>
                    <a:pt x="5010742" y="3209706"/>
                  </a:moveTo>
                  <a:lnTo>
                    <a:pt x="5010742" y="3354401"/>
                  </a:lnTo>
                  <a:lnTo>
                    <a:pt x="5005673" y="3357334"/>
                  </a:lnTo>
                  <a:lnTo>
                    <a:pt x="4880349" y="3284987"/>
                  </a:lnTo>
                  <a:lnTo>
                    <a:pt x="5010706" y="3209706"/>
                  </a:lnTo>
                  <a:close/>
                  <a:moveTo>
                    <a:pt x="5010742" y="3373955"/>
                  </a:moveTo>
                  <a:lnTo>
                    <a:pt x="5010742" y="3516695"/>
                  </a:lnTo>
                  <a:lnTo>
                    <a:pt x="4887156" y="3445325"/>
                  </a:lnTo>
                  <a:lnTo>
                    <a:pt x="5010742" y="3373955"/>
                  </a:lnTo>
                  <a:close/>
                  <a:moveTo>
                    <a:pt x="5014146" y="3372000"/>
                  </a:moveTo>
                  <a:lnTo>
                    <a:pt x="5019251" y="3369067"/>
                  </a:lnTo>
                  <a:lnTo>
                    <a:pt x="5144539" y="3441415"/>
                  </a:lnTo>
                  <a:lnTo>
                    <a:pt x="5014146" y="3516732"/>
                  </a:lnTo>
                  <a:lnTo>
                    <a:pt x="5014146" y="3372036"/>
                  </a:lnTo>
                  <a:close/>
                  <a:moveTo>
                    <a:pt x="5146241" y="3444348"/>
                  </a:moveTo>
                  <a:lnTo>
                    <a:pt x="5146241" y="3594873"/>
                  </a:lnTo>
                  <a:lnTo>
                    <a:pt x="5015884" y="3519592"/>
                  </a:lnTo>
                  <a:lnTo>
                    <a:pt x="5146241" y="3444348"/>
                  </a:lnTo>
                  <a:close/>
                  <a:moveTo>
                    <a:pt x="5022619" y="3367111"/>
                  </a:moveTo>
                  <a:lnTo>
                    <a:pt x="5146241" y="3295741"/>
                  </a:lnTo>
                  <a:lnTo>
                    <a:pt x="5146241" y="3438482"/>
                  </a:lnTo>
                  <a:lnTo>
                    <a:pt x="5022619" y="3367111"/>
                  </a:lnTo>
                  <a:close/>
                  <a:moveTo>
                    <a:pt x="5149645" y="3444348"/>
                  </a:moveTo>
                  <a:lnTo>
                    <a:pt x="5280038" y="3519628"/>
                  </a:lnTo>
                  <a:lnTo>
                    <a:pt x="5149645" y="3594909"/>
                  </a:lnTo>
                  <a:lnTo>
                    <a:pt x="5149645" y="3444348"/>
                  </a:lnTo>
                  <a:close/>
                  <a:moveTo>
                    <a:pt x="5151347" y="3441415"/>
                  </a:moveTo>
                  <a:lnTo>
                    <a:pt x="5281704" y="3366170"/>
                  </a:lnTo>
                  <a:lnTo>
                    <a:pt x="5281704" y="3516695"/>
                  </a:lnTo>
                  <a:lnTo>
                    <a:pt x="5151347" y="3441415"/>
                  </a:lnTo>
                  <a:close/>
                  <a:moveTo>
                    <a:pt x="5149645" y="3438482"/>
                  </a:moveTo>
                  <a:lnTo>
                    <a:pt x="5149645" y="3293786"/>
                  </a:lnTo>
                  <a:lnTo>
                    <a:pt x="5154714" y="3290853"/>
                  </a:lnTo>
                  <a:lnTo>
                    <a:pt x="5280002" y="3363200"/>
                  </a:lnTo>
                  <a:lnTo>
                    <a:pt x="5149608" y="3438518"/>
                  </a:lnTo>
                  <a:close/>
                  <a:moveTo>
                    <a:pt x="5149645" y="3274232"/>
                  </a:moveTo>
                  <a:lnTo>
                    <a:pt x="5149645" y="3131492"/>
                  </a:lnTo>
                  <a:lnTo>
                    <a:pt x="5273267" y="3202862"/>
                  </a:lnTo>
                  <a:lnTo>
                    <a:pt x="5149645" y="3274232"/>
                  </a:lnTo>
                  <a:close/>
                  <a:moveTo>
                    <a:pt x="5149645" y="2982885"/>
                  </a:moveTo>
                  <a:lnTo>
                    <a:pt x="5273267" y="3054255"/>
                  </a:lnTo>
                  <a:lnTo>
                    <a:pt x="5149645" y="3125626"/>
                  </a:lnTo>
                  <a:lnTo>
                    <a:pt x="5149645" y="2982885"/>
                  </a:lnTo>
                  <a:close/>
                  <a:moveTo>
                    <a:pt x="5149645" y="2963332"/>
                  </a:moveTo>
                  <a:lnTo>
                    <a:pt x="5149645" y="2818636"/>
                  </a:lnTo>
                  <a:lnTo>
                    <a:pt x="5280038" y="2893917"/>
                  </a:lnTo>
                  <a:lnTo>
                    <a:pt x="5154751" y="2966265"/>
                  </a:lnTo>
                  <a:lnTo>
                    <a:pt x="5149681" y="2963332"/>
                  </a:lnTo>
                  <a:close/>
                  <a:moveTo>
                    <a:pt x="5151347" y="2815703"/>
                  </a:moveTo>
                  <a:lnTo>
                    <a:pt x="5281704" y="2740422"/>
                  </a:lnTo>
                  <a:lnTo>
                    <a:pt x="5281704" y="2890948"/>
                  </a:lnTo>
                  <a:lnTo>
                    <a:pt x="5151347" y="2815667"/>
                  </a:lnTo>
                  <a:close/>
                  <a:moveTo>
                    <a:pt x="5151347" y="2659239"/>
                  </a:moveTo>
                  <a:lnTo>
                    <a:pt x="5281704" y="2583994"/>
                  </a:lnTo>
                  <a:lnTo>
                    <a:pt x="5281704" y="2734556"/>
                  </a:lnTo>
                  <a:lnTo>
                    <a:pt x="5151347" y="2659275"/>
                  </a:lnTo>
                  <a:close/>
                  <a:moveTo>
                    <a:pt x="5149645" y="2656342"/>
                  </a:moveTo>
                  <a:lnTo>
                    <a:pt x="5149645" y="2511646"/>
                  </a:lnTo>
                  <a:lnTo>
                    <a:pt x="5154751" y="2508713"/>
                  </a:lnTo>
                  <a:lnTo>
                    <a:pt x="5280038" y="2581025"/>
                  </a:lnTo>
                  <a:lnTo>
                    <a:pt x="5149645" y="2656306"/>
                  </a:lnTo>
                  <a:close/>
                  <a:moveTo>
                    <a:pt x="5149645" y="2492092"/>
                  </a:moveTo>
                  <a:lnTo>
                    <a:pt x="5149645" y="2349316"/>
                  </a:lnTo>
                  <a:lnTo>
                    <a:pt x="5273267" y="2420686"/>
                  </a:lnTo>
                  <a:lnTo>
                    <a:pt x="5149645" y="2492056"/>
                  </a:lnTo>
                  <a:close/>
                  <a:moveTo>
                    <a:pt x="5149645" y="2200746"/>
                  </a:moveTo>
                  <a:lnTo>
                    <a:pt x="5273230" y="2272116"/>
                  </a:lnTo>
                  <a:lnTo>
                    <a:pt x="5149645" y="2343486"/>
                  </a:lnTo>
                  <a:lnTo>
                    <a:pt x="5149645" y="2200746"/>
                  </a:lnTo>
                  <a:close/>
                  <a:moveTo>
                    <a:pt x="5149645" y="2181192"/>
                  </a:moveTo>
                  <a:lnTo>
                    <a:pt x="5149645" y="2036496"/>
                  </a:lnTo>
                  <a:lnTo>
                    <a:pt x="5280038" y="2111777"/>
                  </a:lnTo>
                  <a:lnTo>
                    <a:pt x="5154714" y="2184125"/>
                  </a:lnTo>
                  <a:lnTo>
                    <a:pt x="5149645" y="2181192"/>
                  </a:lnTo>
                  <a:close/>
                  <a:moveTo>
                    <a:pt x="5151347" y="2033563"/>
                  </a:moveTo>
                  <a:lnTo>
                    <a:pt x="5281704" y="1958282"/>
                  </a:lnTo>
                  <a:lnTo>
                    <a:pt x="5281704" y="2108844"/>
                  </a:lnTo>
                  <a:lnTo>
                    <a:pt x="5151347" y="2033563"/>
                  </a:lnTo>
                  <a:close/>
                  <a:moveTo>
                    <a:pt x="5151347" y="1877135"/>
                  </a:moveTo>
                  <a:lnTo>
                    <a:pt x="5281704" y="1801854"/>
                  </a:lnTo>
                  <a:lnTo>
                    <a:pt x="5281704" y="1952416"/>
                  </a:lnTo>
                  <a:lnTo>
                    <a:pt x="5151347" y="1877135"/>
                  </a:lnTo>
                  <a:close/>
                  <a:moveTo>
                    <a:pt x="5149645" y="1874202"/>
                  </a:moveTo>
                  <a:lnTo>
                    <a:pt x="5149645" y="1729506"/>
                  </a:lnTo>
                  <a:lnTo>
                    <a:pt x="5154714" y="1726573"/>
                  </a:lnTo>
                  <a:lnTo>
                    <a:pt x="5280002" y="1798921"/>
                  </a:lnTo>
                  <a:lnTo>
                    <a:pt x="5149608" y="1874202"/>
                  </a:lnTo>
                  <a:close/>
                  <a:moveTo>
                    <a:pt x="5149645" y="1709953"/>
                  </a:moveTo>
                  <a:lnTo>
                    <a:pt x="5149645" y="1567212"/>
                  </a:lnTo>
                  <a:lnTo>
                    <a:pt x="5273230" y="1638583"/>
                  </a:lnTo>
                  <a:lnTo>
                    <a:pt x="5149645" y="1709953"/>
                  </a:lnTo>
                  <a:close/>
                  <a:moveTo>
                    <a:pt x="5149645" y="1418606"/>
                  </a:moveTo>
                  <a:lnTo>
                    <a:pt x="5273267" y="1489976"/>
                  </a:lnTo>
                  <a:lnTo>
                    <a:pt x="5149645" y="1561346"/>
                  </a:lnTo>
                  <a:lnTo>
                    <a:pt x="5149645" y="1418606"/>
                  </a:lnTo>
                  <a:close/>
                  <a:moveTo>
                    <a:pt x="5149645" y="1399052"/>
                  </a:moveTo>
                  <a:lnTo>
                    <a:pt x="5149645" y="1254357"/>
                  </a:lnTo>
                  <a:lnTo>
                    <a:pt x="5280038" y="1329637"/>
                  </a:lnTo>
                  <a:lnTo>
                    <a:pt x="5154751" y="1401985"/>
                  </a:lnTo>
                  <a:lnTo>
                    <a:pt x="5149681" y="1399052"/>
                  </a:lnTo>
                  <a:close/>
                  <a:moveTo>
                    <a:pt x="5151347" y="1251423"/>
                  </a:moveTo>
                  <a:lnTo>
                    <a:pt x="5281704" y="1176143"/>
                  </a:lnTo>
                  <a:lnTo>
                    <a:pt x="5281704" y="1326704"/>
                  </a:lnTo>
                  <a:lnTo>
                    <a:pt x="5151347" y="1251423"/>
                  </a:lnTo>
                  <a:close/>
                  <a:moveTo>
                    <a:pt x="5151347" y="1094996"/>
                  </a:moveTo>
                  <a:lnTo>
                    <a:pt x="5281704" y="1019715"/>
                  </a:lnTo>
                  <a:lnTo>
                    <a:pt x="5281704" y="1170276"/>
                  </a:lnTo>
                  <a:lnTo>
                    <a:pt x="5151347" y="1094996"/>
                  </a:lnTo>
                  <a:close/>
                  <a:moveTo>
                    <a:pt x="5149645" y="1092063"/>
                  </a:moveTo>
                  <a:lnTo>
                    <a:pt x="5149645" y="947367"/>
                  </a:lnTo>
                  <a:lnTo>
                    <a:pt x="5154714" y="944434"/>
                  </a:lnTo>
                  <a:lnTo>
                    <a:pt x="5280002" y="1016782"/>
                  </a:lnTo>
                  <a:lnTo>
                    <a:pt x="5149608" y="1092063"/>
                  </a:lnTo>
                  <a:close/>
                  <a:moveTo>
                    <a:pt x="5149645" y="927813"/>
                  </a:moveTo>
                  <a:lnTo>
                    <a:pt x="5149645" y="785073"/>
                  </a:lnTo>
                  <a:lnTo>
                    <a:pt x="5273267" y="856443"/>
                  </a:lnTo>
                  <a:lnTo>
                    <a:pt x="5149645" y="927813"/>
                  </a:lnTo>
                  <a:close/>
                  <a:moveTo>
                    <a:pt x="5149645" y="636466"/>
                  </a:moveTo>
                  <a:lnTo>
                    <a:pt x="5273230" y="707836"/>
                  </a:lnTo>
                  <a:lnTo>
                    <a:pt x="5149645" y="779207"/>
                  </a:lnTo>
                  <a:lnTo>
                    <a:pt x="5149645" y="636466"/>
                  </a:lnTo>
                  <a:close/>
                  <a:moveTo>
                    <a:pt x="5149645" y="616913"/>
                  </a:moveTo>
                  <a:lnTo>
                    <a:pt x="5149645" y="472217"/>
                  </a:lnTo>
                  <a:lnTo>
                    <a:pt x="5280038" y="547498"/>
                  </a:lnTo>
                  <a:lnTo>
                    <a:pt x="5154751" y="619846"/>
                  </a:lnTo>
                  <a:lnTo>
                    <a:pt x="5149681" y="616913"/>
                  </a:lnTo>
                  <a:close/>
                  <a:moveTo>
                    <a:pt x="5151347" y="469284"/>
                  </a:moveTo>
                  <a:lnTo>
                    <a:pt x="5281704" y="394003"/>
                  </a:lnTo>
                  <a:lnTo>
                    <a:pt x="5281704" y="544565"/>
                  </a:lnTo>
                  <a:lnTo>
                    <a:pt x="5151347" y="469284"/>
                  </a:lnTo>
                  <a:close/>
                  <a:moveTo>
                    <a:pt x="5149645" y="466351"/>
                  </a:moveTo>
                  <a:lnTo>
                    <a:pt x="5149645" y="315789"/>
                  </a:lnTo>
                  <a:lnTo>
                    <a:pt x="5280038" y="391070"/>
                  </a:lnTo>
                  <a:lnTo>
                    <a:pt x="5149645" y="466351"/>
                  </a:lnTo>
                  <a:close/>
                  <a:moveTo>
                    <a:pt x="5151347" y="312856"/>
                  </a:moveTo>
                  <a:lnTo>
                    <a:pt x="5281704" y="237575"/>
                  </a:lnTo>
                  <a:lnTo>
                    <a:pt x="5281704" y="388101"/>
                  </a:lnTo>
                  <a:lnTo>
                    <a:pt x="5151347" y="312820"/>
                  </a:lnTo>
                  <a:close/>
                  <a:moveTo>
                    <a:pt x="5149645" y="309923"/>
                  </a:moveTo>
                  <a:lnTo>
                    <a:pt x="5149645" y="165227"/>
                  </a:lnTo>
                  <a:lnTo>
                    <a:pt x="5154714" y="162294"/>
                  </a:lnTo>
                  <a:lnTo>
                    <a:pt x="5280038" y="234642"/>
                  </a:lnTo>
                  <a:lnTo>
                    <a:pt x="5149645" y="309923"/>
                  </a:lnTo>
                  <a:close/>
                  <a:moveTo>
                    <a:pt x="5146241" y="309887"/>
                  </a:moveTo>
                  <a:lnTo>
                    <a:pt x="5022619" y="238516"/>
                  </a:lnTo>
                  <a:lnTo>
                    <a:pt x="5146241" y="167146"/>
                  </a:lnTo>
                  <a:lnTo>
                    <a:pt x="5146241" y="309887"/>
                  </a:lnTo>
                  <a:close/>
                  <a:moveTo>
                    <a:pt x="5144539" y="312856"/>
                  </a:moveTo>
                  <a:lnTo>
                    <a:pt x="5014146" y="388137"/>
                  </a:lnTo>
                  <a:lnTo>
                    <a:pt x="5014146" y="243441"/>
                  </a:lnTo>
                  <a:lnTo>
                    <a:pt x="5019215" y="240508"/>
                  </a:lnTo>
                  <a:lnTo>
                    <a:pt x="5144539" y="312856"/>
                  </a:lnTo>
                  <a:close/>
                  <a:moveTo>
                    <a:pt x="5010742" y="388101"/>
                  </a:moveTo>
                  <a:lnTo>
                    <a:pt x="4887156" y="316767"/>
                  </a:lnTo>
                  <a:lnTo>
                    <a:pt x="5010742" y="245396"/>
                  </a:lnTo>
                  <a:lnTo>
                    <a:pt x="5010742" y="388137"/>
                  </a:lnTo>
                  <a:close/>
                  <a:moveTo>
                    <a:pt x="5009076" y="391070"/>
                  </a:moveTo>
                  <a:lnTo>
                    <a:pt x="4883752" y="463418"/>
                  </a:lnTo>
                  <a:lnTo>
                    <a:pt x="4878683" y="460485"/>
                  </a:lnTo>
                  <a:lnTo>
                    <a:pt x="4878683" y="321655"/>
                  </a:lnTo>
                  <a:lnTo>
                    <a:pt x="4883752" y="318722"/>
                  </a:lnTo>
                  <a:lnTo>
                    <a:pt x="5009076" y="391070"/>
                  </a:lnTo>
                  <a:close/>
                  <a:moveTo>
                    <a:pt x="4875279" y="458529"/>
                  </a:moveTo>
                  <a:lnTo>
                    <a:pt x="4758429" y="391070"/>
                  </a:lnTo>
                  <a:lnTo>
                    <a:pt x="4875279" y="323610"/>
                  </a:lnTo>
                  <a:lnTo>
                    <a:pt x="4875279" y="458529"/>
                  </a:lnTo>
                  <a:close/>
                  <a:moveTo>
                    <a:pt x="5002305" y="551408"/>
                  </a:moveTo>
                  <a:lnTo>
                    <a:pt x="4878683" y="622779"/>
                  </a:lnTo>
                  <a:lnTo>
                    <a:pt x="4878683" y="480038"/>
                  </a:lnTo>
                  <a:lnTo>
                    <a:pt x="5002305" y="551408"/>
                  </a:lnTo>
                  <a:close/>
                  <a:moveTo>
                    <a:pt x="4878683" y="941501"/>
                  </a:moveTo>
                  <a:lnTo>
                    <a:pt x="5002305" y="1012871"/>
                  </a:lnTo>
                  <a:lnTo>
                    <a:pt x="4878683" y="1084241"/>
                  </a:lnTo>
                  <a:lnTo>
                    <a:pt x="4878683" y="941501"/>
                  </a:lnTo>
                  <a:close/>
                  <a:moveTo>
                    <a:pt x="4883789" y="1100862"/>
                  </a:moveTo>
                  <a:lnTo>
                    <a:pt x="5009076" y="1173210"/>
                  </a:lnTo>
                  <a:lnTo>
                    <a:pt x="4883752" y="1245557"/>
                  </a:lnTo>
                  <a:lnTo>
                    <a:pt x="4878683" y="1242624"/>
                  </a:lnTo>
                  <a:lnTo>
                    <a:pt x="4878683" y="1103795"/>
                  </a:lnTo>
                  <a:lnTo>
                    <a:pt x="4883789" y="1100862"/>
                  </a:lnTo>
                  <a:close/>
                  <a:moveTo>
                    <a:pt x="4875279" y="1240669"/>
                  </a:moveTo>
                  <a:lnTo>
                    <a:pt x="4758465" y="1173210"/>
                  </a:lnTo>
                  <a:lnTo>
                    <a:pt x="4875279" y="1105750"/>
                  </a:lnTo>
                  <a:lnTo>
                    <a:pt x="4875279" y="1240633"/>
                  </a:lnTo>
                  <a:close/>
                  <a:moveTo>
                    <a:pt x="5002305" y="1333548"/>
                  </a:moveTo>
                  <a:lnTo>
                    <a:pt x="4878683" y="1404918"/>
                  </a:lnTo>
                  <a:lnTo>
                    <a:pt x="4878683" y="1262178"/>
                  </a:lnTo>
                  <a:lnTo>
                    <a:pt x="5002305" y="1333548"/>
                  </a:lnTo>
                  <a:close/>
                  <a:moveTo>
                    <a:pt x="4878683" y="1723640"/>
                  </a:moveTo>
                  <a:lnTo>
                    <a:pt x="5002305" y="1795011"/>
                  </a:lnTo>
                  <a:lnTo>
                    <a:pt x="4878683" y="1866381"/>
                  </a:lnTo>
                  <a:lnTo>
                    <a:pt x="4878683" y="1723640"/>
                  </a:lnTo>
                  <a:close/>
                  <a:moveTo>
                    <a:pt x="4883752" y="1883001"/>
                  </a:moveTo>
                  <a:lnTo>
                    <a:pt x="5009076" y="1955349"/>
                  </a:lnTo>
                  <a:lnTo>
                    <a:pt x="4883752" y="2027697"/>
                  </a:lnTo>
                  <a:lnTo>
                    <a:pt x="4878683" y="2024764"/>
                  </a:lnTo>
                  <a:lnTo>
                    <a:pt x="4878683" y="1885934"/>
                  </a:lnTo>
                  <a:lnTo>
                    <a:pt x="4883752" y="1883001"/>
                  </a:lnTo>
                  <a:close/>
                  <a:moveTo>
                    <a:pt x="4875279" y="2022809"/>
                  </a:moveTo>
                  <a:lnTo>
                    <a:pt x="4758429" y="1955349"/>
                  </a:lnTo>
                  <a:lnTo>
                    <a:pt x="4875279" y="1887890"/>
                  </a:lnTo>
                  <a:lnTo>
                    <a:pt x="4875279" y="2022809"/>
                  </a:lnTo>
                  <a:close/>
                  <a:moveTo>
                    <a:pt x="5002305" y="2115688"/>
                  </a:moveTo>
                  <a:lnTo>
                    <a:pt x="4878683" y="2187022"/>
                  </a:lnTo>
                  <a:lnTo>
                    <a:pt x="4878683" y="2044318"/>
                  </a:lnTo>
                  <a:lnTo>
                    <a:pt x="5002305" y="2115688"/>
                  </a:lnTo>
                  <a:close/>
                  <a:moveTo>
                    <a:pt x="4878683" y="2505780"/>
                  </a:moveTo>
                  <a:lnTo>
                    <a:pt x="5002305" y="2577186"/>
                  </a:lnTo>
                  <a:lnTo>
                    <a:pt x="4878683" y="2648557"/>
                  </a:lnTo>
                  <a:lnTo>
                    <a:pt x="4878683" y="2505780"/>
                  </a:lnTo>
                  <a:close/>
                  <a:moveTo>
                    <a:pt x="4883789" y="2665141"/>
                  </a:moveTo>
                  <a:lnTo>
                    <a:pt x="5009076" y="2737453"/>
                  </a:lnTo>
                  <a:lnTo>
                    <a:pt x="4883789" y="2809800"/>
                  </a:lnTo>
                  <a:lnTo>
                    <a:pt x="4878683" y="2806867"/>
                  </a:lnTo>
                  <a:lnTo>
                    <a:pt x="4878683" y="2668038"/>
                  </a:lnTo>
                  <a:lnTo>
                    <a:pt x="4883789" y="2665105"/>
                  </a:lnTo>
                  <a:close/>
                  <a:moveTo>
                    <a:pt x="4875279" y="2804948"/>
                  </a:moveTo>
                  <a:lnTo>
                    <a:pt x="4758465" y="2737525"/>
                  </a:lnTo>
                  <a:lnTo>
                    <a:pt x="4875279" y="2670066"/>
                  </a:lnTo>
                  <a:lnTo>
                    <a:pt x="4875279" y="2804948"/>
                  </a:lnTo>
                  <a:close/>
                  <a:moveTo>
                    <a:pt x="5002305" y="2897828"/>
                  </a:moveTo>
                  <a:lnTo>
                    <a:pt x="4878683" y="2969198"/>
                  </a:lnTo>
                  <a:lnTo>
                    <a:pt x="4878683" y="2826493"/>
                  </a:lnTo>
                  <a:lnTo>
                    <a:pt x="5002305" y="2897864"/>
                  </a:lnTo>
                  <a:close/>
                  <a:moveTo>
                    <a:pt x="4878683" y="3287920"/>
                  </a:moveTo>
                  <a:lnTo>
                    <a:pt x="5002305" y="3359290"/>
                  </a:lnTo>
                  <a:lnTo>
                    <a:pt x="4878683" y="3430660"/>
                  </a:lnTo>
                  <a:lnTo>
                    <a:pt x="4878683" y="3287920"/>
                  </a:lnTo>
                  <a:close/>
                  <a:moveTo>
                    <a:pt x="4883752" y="3447281"/>
                  </a:moveTo>
                  <a:lnTo>
                    <a:pt x="5009076" y="3519628"/>
                  </a:lnTo>
                  <a:lnTo>
                    <a:pt x="4883752" y="3591976"/>
                  </a:lnTo>
                  <a:lnTo>
                    <a:pt x="4878683" y="3589080"/>
                  </a:lnTo>
                  <a:lnTo>
                    <a:pt x="4878683" y="3450214"/>
                  </a:lnTo>
                  <a:lnTo>
                    <a:pt x="4883752" y="3447281"/>
                  </a:lnTo>
                  <a:close/>
                  <a:moveTo>
                    <a:pt x="4875279" y="3587088"/>
                  </a:moveTo>
                  <a:lnTo>
                    <a:pt x="4758429" y="3519628"/>
                  </a:lnTo>
                  <a:lnTo>
                    <a:pt x="4875279" y="3452133"/>
                  </a:lnTo>
                  <a:lnTo>
                    <a:pt x="4875279" y="3587052"/>
                  </a:lnTo>
                  <a:close/>
                  <a:moveTo>
                    <a:pt x="4878683" y="3608597"/>
                  </a:moveTo>
                  <a:lnTo>
                    <a:pt x="5002305" y="3679931"/>
                  </a:lnTo>
                  <a:lnTo>
                    <a:pt x="4878683" y="3751301"/>
                  </a:lnTo>
                  <a:lnTo>
                    <a:pt x="4878683" y="3608597"/>
                  </a:lnTo>
                  <a:close/>
                  <a:moveTo>
                    <a:pt x="4887156" y="3593932"/>
                  </a:moveTo>
                  <a:lnTo>
                    <a:pt x="5010742" y="3522561"/>
                  </a:lnTo>
                  <a:lnTo>
                    <a:pt x="5010742" y="3665302"/>
                  </a:lnTo>
                  <a:lnTo>
                    <a:pt x="4887156" y="3593932"/>
                  </a:lnTo>
                  <a:close/>
                  <a:moveTo>
                    <a:pt x="5014146" y="3522561"/>
                  </a:moveTo>
                  <a:lnTo>
                    <a:pt x="5144539" y="3597842"/>
                  </a:lnTo>
                  <a:lnTo>
                    <a:pt x="5019215" y="3670190"/>
                  </a:lnTo>
                  <a:lnTo>
                    <a:pt x="5014146" y="3667257"/>
                  </a:lnTo>
                  <a:lnTo>
                    <a:pt x="5014146" y="3522561"/>
                  </a:lnTo>
                  <a:close/>
                  <a:moveTo>
                    <a:pt x="5146241" y="3600775"/>
                  </a:moveTo>
                  <a:lnTo>
                    <a:pt x="5146241" y="3743516"/>
                  </a:lnTo>
                  <a:lnTo>
                    <a:pt x="5022619" y="3672146"/>
                  </a:lnTo>
                  <a:lnTo>
                    <a:pt x="5146241" y="3600775"/>
                  </a:lnTo>
                  <a:close/>
                  <a:moveTo>
                    <a:pt x="5149645" y="3600775"/>
                  </a:moveTo>
                  <a:lnTo>
                    <a:pt x="5280038" y="3676056"/>
                  </a:lnTo>
                  <a:lnTo>
                    <a:pt x="5154714" y="3748405"/>
                  </a:lnTo>
                  <a:lnTo>
                    <a:pt x="5149645" y="3745471"/>
                  </a:lnTo>
                  <a:lnTo>
                    <a:pt x="5149645" y="3600739"/>
                  </a:lnTo>
                  <a:close/>
                  <a:moveTo>
                    <a:pt x="5151347" y="3597842"/>
                  </a:moveTo>
                  <a:lnTo>
                    <a:pt x="5281704" y="3522561"/>
                  </a:lnTo>
                  <a:lnTo>
                    <a:pt x="5281704" y="3673087"/>
                  </a:lnTo>
                  <a:lnTo>
                    <a:pt x="5151347" y="3597806"/>
                  </a:lnTo>
                  <a:close/>
                  <a:moveTo>
                    <a:pt x="5281704" y="3360231"/>
                  </a:moveTo>
                  <a:lnTo>
                    <a:pt x="5158118" y="3288861"/>
                  </a:lnTo>
                  <a:lnTo>
                    <a:pt x="5281704" y="3217491"/>
                  </a:lnTo>
                  <a:lnTo>
                    <a:pt x="5281704" y="3360195"/>
                  </a:lnTo>
                  <a:close/>
                  <a:moveTo>
                    <a:pt x="5276634" y="3200906"/>
                  </a:moveTo>
                  <a:lnTo>
                    <a:pt x="5151347" y="3128559"/>
                  </a:lnTo>
                  <a:lnTo>
                    <a:pt x="5276670" y="3056211"/>
                  </a:lnTo>
                  <a:lnTo>
                    <a:pt x="5281740" y="3059108"/>
                  </a:lnTo>
                  <a:lnTo>
                    <a:pt x="5281740" y="3197973"/>
                  </a:lnTo>
                  <a:lnTo>
                    <a:pt x="5276670" y="3200906"/>
                  </a:lnTo>
                  <a:close/>
                  <a:moveTo>
                    <a:pt x="5285108" y="3061099"/>
                  </a:moveTo>
                  <a:lnTo>
                    <a:pt x="5401958" y="3128559"/>
                  </a:lnTo>
                  <a:lnTo>
                    <a:pt x="5285108" y="3196018"/>
                  </a:lnTo>
                  <a:lnTo>
                    <a:pt x="5285108" y="3061099"/>
                  </a:lnTo>
                  <a:close/>
                  <a:moveTo>
                    <a:pt x="5158118" y="2968220"/>
                  </a:moveTo>
                  <a:lnTo>
                    <a:pt x="5281704" y="2896850"/>
                  </a:lnTo>
                  <a:lnTo>
                    <a:pt x="5281704" y="3039554"/>
                  </a:lnTo>
                  <a:lnTo>
                    <a:pt x="5158118" y="2968220"/>
                  </a:lnTo>
                  <a:close/>
                  <a:moveTo>
                    <a:pt x="5281704" y="2578092"/>
                  </a:moveTo>
                  <a:lnTo>
                    <a:pt x="5158118" y="2506758"/>
                  </a:lnTo>
                  <a:lnTo>
                    <a:pt x="5281704" y="2435387"/>
                  </a:lnTo>
                  <a:lnTo>
                    <a:pt x="5281704" y="2578092"/>
                  </a:lnTo>
                  <a:close/>
                  <a:moveTo>
                    <a:pt x="5276670" y="2418767"/>
                  </a:moveTo>
                  <a:lnTo>
                    <a:pt x="5151347" y="2346419"/>
                  </a:lnTo>
                  <a:lnTo>
                    <a:pt x="5276634" y="2274071"/>
                  </a:lnTo>
                  <a:lnTo>
                    <a:pt x="5281704" y="2277004"/>
                  </a:lnTo>
                  <a:lnTo>
                    <a:pt x="5281704" y="2415834"/>
                  </a:lnTo>
                  <a:lnTo>
                    <a:pt x="5276670" y="2418767"/>
                  </a:lnTo>
                  <a:close/>
                  <a:moveTo>
                    <a:pt x="5285108" y="2278959"/>
                  </a:moveTo>
                  <a:lnTo>
                    <a:pt x="5401958" y="2346419"/>
                  </a:lnTo>
                  <a:lnTo>
                    <a:pt x="5285108" y="2413879"/>
                  </a:lnTo>
                  <a:lnTo>
                    <a:pt x="5285108" y="2278959"/>
                  </a:lnTo>
                  <a:close/>
                  <a:moveTo>
                    <a:pt x="5158082" y="2186080"/>
                  </a:moveTo>
                  <a:lnTo>
                    <a:pt x="5281704" y="2114710"/>
                  </a:lnTo>
                  <a:lnTo>
                    <a:pt x="5281704" y="2257451"/>
                  </a:lnTo>
                  <a:lnTo>
                    <a:pt x="5158082" y="2186080"/>
                  </a:lnTo>
                  <a:close/>
                  <a:moveTo>
                    <a:pt x="5281704" y="1795952"/>
                  </a:moveTo>
                  <a:lnTo>
                    <a:pt x="5158118" y="1724618"/>
                  </a:lnTo>
                  <a:lnTo>
                    <a:pt x="5281704" y="1653248"/>
                  </a:lnTo>
                  <a:lnTo>
                    <a:pt x="5281704" y="1795988"/>
                  </a:lnTo>
                  <a:close/>
                  <a:moveTo>
                    <a:pt x="5276634" y="1636627"/>
                  </a:moveTo>
                  <a:lnTo>
                    <a:pt x="5151347" y="1564279"/>
                  </a:lnTo>
                  <a:lnTo>
                    <a:pt x="5276634" y="1491931"/>
                  </a:lnTo>
                  <a:lnTo>
                    <a:pt x="5281704" y="1494864"/>
                  </a:lnTo>
                  <a:lnTo>
                    <a:pt x="5281704" y="1633694"/>
                  </a:lnTo>
                  <a:lnTo>
                    <a:pt x="5276634" y="1636627"/>
                  </a:lnTo>
                  <a:close/>
                  <a:moveTo>
                    <a:pt x="5285108" y="1496820"/>
                  </a:moveTo>
                  <a:lnTo>
                    <a:pt x="5401958" y="1564279"/>
                  </a:lnTo>
                  <a:lnTo>
                    <a:pt x="5285108" y="1631739"/>
                  </a:lnTo>
                  <a:lnTo>
                    <a:pt x="5285108" y="1496820"/>
                  </a:lnTo>
                  <a:close/>
                  <a:moveTo>
                    <a:pt x="5158118" y="1403941"/>
                  </a:moveTo>
                  <a:lnTo>
                    <a:pt x="5281704" y="1332570"/>
                  </a:lnTo>
                  <a:lnTo>
                    <a:pt x="5281704" y="1475311"/>
                  </a:lnTo>
                  <a:lnTo>
                    <a:pt x="5158118" y="1403941"/>
                  </a:lnTo>
                  <a:close/>
                  <a:moveTo>
                    <a:pt x="5281704" y="1013848"/>
                  </a:moveTo>
                  <a:lnTo>
                    <a:pt x="5158118" y="942478"/>
                  </a:lnTo>
                  <a:lnTo>
                    <a:pt x="5281704" y="871108"/>
                  </a:lnTo>
                  <a:lnTo>
                    <a:pt x="5281704" y="1013848"/>
                  </a:lnTo>
                  <a:close/>
                  <a:moveTo>
                    <a:pt x="5276634" y="854488"/>
                  </a:moveTo>
                  <a:lnTo>
                    <a:pt x="5151310" y="782140"/>
                  </a:lnTo>
                  <a:lnTo>
                    <a:pt x="5276598" y="709792"/>
                  </a:lnTo>
                  <a:lnTo>
                    <a:pt x="5281667" y="712725"/>
                  </a:lnTo>
                  <a:lnTo>
                    <a:pt x="5281667" y="851555"/>
                  </a:lnTo>
                  <a:lnTo>
                    <a:pt x="5276598" y="854488"/>
                  </a:lnTo>
                  <a:close/>
                  <a:moveTo>
                    <a:pt x="5285108" y="714680"/>
                  </a:moveTo>
                  <a:lnTo>
                    <a:pt x="5401958" y="782140"/>
                  </a:lnTo>
                  <a:lnTo>
                    <a:pt x="5285108" y="849599"/>
                  </a:lnTo>
                  <a:lnTo>
                    <a:pt x="5285108" y="714680"/>
                  </a:lnTo>
                  <a:close/>
                  <a:moveTo>
                    <a:pt x="5158082" y="621801"/>
                  </a:moveTo>
                  <a:lnTo>
                    <a:pt x="5281704" y="550431"/>
                  </a:lnTo>
                  <a:lnTo>
                    <a:pt x="5281704" y="693171"/>
                  </a:lnTo>
                  <a:lnTo>
                    <a:pt x="5158082" y="621801"/>
                  </a:lnTo>
                  <a:close/>
                  <a:moveTo>
                    <a:pt x="5149645" y="2933"/>
                  </a:moveTo>
                  <a:lnTo>
                    <a:pt x="5273230" y="74303"/>
                  </a:lnTo>
                  <a:lnTo>
                    <a:pt x="5149645" y="145637"/>
                  </a:lnTo>
                  <a:lnTo>
                    <a:pt x="5149645" y="2933"/>
                  </a:lnTo>
                  <a:close/>
                  <a:moveTo>
                    <a:pt x="5146241" y="2933"/>
                  </a:moveTo>
                  <a:lnTo>
                    <a:pt x="5146241" y="147629"/>
                  </a:lnTo>
                  <a:lnTo>
                    <a:pt x="5141172" y="150562"/>
                  </a:lnTo>
                  <a:lnTo>
                    <a:pt x="5015884" y="78214"/>
                  </a:lnTo>
                  <a:lnTo>
                    <a:pt x="5146277" y="2933"/>
                  </a:lnTo>
                  <a:close/>
                  <a:moveTo>
                    <a:pt x="5014146" y="81147"/>
                  </a:moveTo>
                  <a:lnTo>
                    <a:pt x="5137768" y="152517"/>
                  </a:lnTo>
                  <a:lnTo>
                    <a:pt x="5014146" y="223887"/>
                  </a:lnTo>
                  <a:lnTo>
                    <a:pt x="5014146" y="81147"/>
                  </a:lnTo>
                  <a:close/>
                  <a:moveTo>
                    <a:pt x="5010742" y="225843"/>
                  </a:moveTo>
                  <a:lnTo>
                    <a:pt x="5005673" y="228776"/>
                  </a:lnTo>
                  <a:lnTo>
                    <a:pt x="4880385" y="156428"/>
                  </a:lnTo>
                  <a:lnTo>
                    <a:pt x="5010742" y="81147"/>
                  </a:lnTo>
                  <a:lnTo>
                    <a:pt x="5010742" y="225843"/>
                  </a:lnTo>
                  <a:close/>
                  <a:moveTo>
                    <a:pt x="4878683" y="2933"/>
                  </a:moveTo>
                  <a:lnTo>
                    <a:pt x="5009076" y="78214"/>
                  </a:lnTo>
                  <a:lnTo>
                    <a:pt x="4878683" y="153495"/>
                  </a:lnTo>
                  <a:lnTo>
                    <a:pt x="4878683" y="2933"/>
                  </a:lnTo>
                  <a:close/>
                  <a:moveTo>
                    <a:pt x="4878683" y="159361"/>
                  </a:moveTo>
                  <a:lnTo>
                    <a:pt x="5002305" y="230731"/>
                  </a:lnTo>
                  <a:lnTo>
                    <a:pt x="4878683" y="302065"/>
                  </a:lnTo>
                  <a:lnTo>
                    <a:pt x="4878683" y="159361"/>
                  </a:lnTo>
                  <a:close/>
                  <a:moveTo>
                    <a:pt x="4750028" y="75245"/>
                  </a:moveTo>
                  <a:lnTo>
                    <a:pt x="4875279" y="2933"/>
                  </a:lnTo>
                  <a:lnTo>
                    <a:pt x="4875279" y="153459"/>
                  </a:lnTo>
                  <a:lnTo>
                    <a:pt x="4750028" y="81147"/>
                  </a:lnTo>
                  <a:lnTo>
                    <a:pt x="4750028" y="75245"/>
                  </a:lnTo>
                  <a:close/>
                  <a:moveTo>
                    <a:pt x="4750028" y="85058"/>
                  </a:moveTo>
                  <a:lnTo>
                    <a:pt x="4873614" y="156428"/>
                  </a:lnTo>
                  <a:lnTo>
                    <a:pt x="4750028" y="227762"/>
                  </a:lnTo>
                  <a:lnTo>
                    <a:pt x="4750028" y="85058"/>
                  </a:lnTo>
                  <a:close/>
                  <a:moveTo>
                    <a:pt x="4750028" y="231709"/>
                  </a:moveTo>
                  <a:lnTo>
                    <a:pt x="4875279" y="159397"/>
                  </a:lnTo>
                  <a:lnTo>
                    <a:pt x="4875279" y="304093"/>
                  </a:lnTo>
                  <a:lnTo>
                    <a:pt x="4870210" y="307026"/>
                  </a:lnTo>
                  <a:lnTo>
                    <a:pt x="4750028" y="237647"/>
                  </a:lnTo>
                  <a:lnTo>
                    <a:pt x="4750028" y="231745"/>
                  </a:lnTo>
                  <a:close/>
                  <a:moveTo>
                    <a:pt x="4750028" y="241486"/>
                  </a:moveTo>
                  <a:lnTo>
                    <a:pt x="4866843" y="308909"/>
                  </a:lnTo>
                  <a:lnTo>
                    <a:pt x="4750028" y="376332"/>
                  </a:lnTo>
                  <a:lnTo>
                    <a:pt x="4750028" y="241449"/>
                  </a:lnTo>
                  <a:close/>
                  <a:moveTo>
                    <a:pt x="4750028" y="405771"/>
                  </a:moveTo>
                  <a:lnTo>
                    <a:pt x="4866843" y="473194"/>
                  </a:lnTo>
                  <a:lnTo>
                    <a:pt x="4750028" y="540618"/>
                  </a:lnTo>
                  <a:lnTo>
                    <a:pt x="4750028" y="405735"/>
                  </a:lnTo>
                  <a:close/>
                  <a:moveTo>
                    <a:pt x="4750028" y="544529"/>
                  </a:moveTo>
                  <a:lnTo>
                    <a:pt x="4870210" y="475114"/>
                  </a:lnTo>
                  <a:lnTo>
                    <a:pt x="4875279" y="478047"/>
                  </a:lnTo>
                  <a:lnTo>
                    <a:pt x="4875279" y="622742"/>
                  </a:lnTo>
                  <a:lnTo>
                    <a:pt x="4750028" y="550431"/>
                  </a:lnTo>
                  <a:lnTo>
                    <a:pt x="4750028" y="544529"/>
                  </a:lnTo>
                  <a:close/>
                  <a:moveTo>
                    <a:pt x="4750028" y="554341"/>
                  </a:moveTo>
                  <a:lnTo>
                    <a:pt x="4873614" y="625676"/>
                  </a:lnTo>
                  <a:lnTo>
                    <a:pt x="4750028" y="697010"/>
                  </a:lnTo>
                  <a:lnTo>
                    <a:pt x="4750028" y="554305"/>
                  </a:lnTo>
                  <a:close/>
                  <a:moveTo>
                    <a:pt x="4750028" y="700993"/>
                  </a:moveTo>
                  <a:lnTo>
                    <a:pt x="4875279" y="628681"/>
                  </a:lnTo>
                  <a:lnTo>
                    <a:pt x="4875279" y="779207"/>
                  </a:lnTo>
                  <a:lnTo>
                    <a:pt x="4750028" y="706895"/>
                  </a:lnTo>
                  <a:lnTo>
                    <a:pt x="4750028" y="700993"/>
                  </a:lnTo>
                  <a:close/>
                  <a:moveTo>
                    <a:pt x="4750028" y="710769"/>
                  </a:moveTo>
                  <a:lnTo>
                    <a:pt x="4873614" y="782140"/>
                  </a:lnTo>
                  <a:lnTo>
                    <a:pt x="4750028" y="853474"/>
                  </a:lnTo>
                  <a:lnTo>
                    <a:pt x="4750028" y="710769"/>
                  </a:lnTo>
                  <a:close/>
                  <a:moveTo>
                    <a:pt x="4750028" y="857421"/>
                  </a:moveTo>
                  <a:lnTo>
                    <a:pt x="4875279" y="785109"/>
                  </a:lnTo>
                  <a:lnTo>
                    <a:pt x="4875279" y="935635"/>
                  </a:lnTo>
                  <a:lnTo>
                    <a:pt x="4750028" y="863323"/>
                  </a:lnTo>
                  <a:lnTo>
                    <a:pt x="4750028" y="857421"/>
                  </a:lnTo>
                  <a:close/>
                  <a:moveTo>
                    <a:pt x="4750028" y="867197"/>
                  </a:moveTo>
                  <a:lnTo>
                    <a:pt x="4873614" y="938568"/>
                  </a:lnTo>
                  <a:lnTo>
                    <a:pt x="4750028" y="1009902"/>
                  </a:lnTo>
                  <a:lnTo>
                    <a:pt x="4750028" y="867197"/>
                  </a:lnTo>
                  <a:close/>
                  <a:moveTo>
                    <a:pt x="4750028" y="1013812"/>
                  </a:moveTo>
                  <a:lnTo>
                    <a:pt x="4875279" y="941501"/>
                  </a:lnTo>
                  <a:lnTo>
                    <a:pt x="4875279" y="1086196"/>
                  </a:lnTo>
                  <a:lnTo>
                    <a:pt x="4870210" y="1089129"/>
                  </a:lnTo>
                  <a:lnTo>
                    <a:pt x="4749992" y="1019715"/>
                  </a:lnTo>
                  <a:lnTo>
                    <a:pt x="4749992" y="1013812"/>
                  </a:lnTo>
                  <a:close/>
                  <a:moveTo>
                    <a:pt x="4750028" y="1023662"/>
                  </a:moveTo>
                  <a:lnTo>
                    <a:pt x="4866843" y="1091085"/>
                  </a:lnTo>
                  <a:lnTo>
                    <a:pt x="4750028" y="1158544"/>
                  </a:lnTo>
                  <a:lnTo>
                    <a:pt x="4750028" y="1023662"/>
                  </a:lnTo>
                  <a:close/>
                  <a:moveTo>
                    <a:pt x="4750028" y="1187875"/>
                  </a:moveTo>
                  <a:lnTo>
                    <a:pt x="4866843" y="1255334"/>
                  </a:lnTo>
                  <a:lnTo>
                    <a:pt x="4750028" y="1322757"/>
                  </a:lnTo>
                  <a:lnTo>
                    <a:pt x="4750028" y="1187875"/>
                  </a:lnTo>
                  <a:close/>
                  <a:moveTo>
                    <a:pt x="4750028" y="1326668"/>
                  </a:moveTo>
                  <a:lnTo>
                    <a:pt x="4870210" y="1257253"/>
                  </a:lnTo>
                  <a:lnTo>
                    <a:pt x="4875279" y="1260186"/>
                  </a:lnTo>
                  <a:lnTo>
                    <a:pt x="4875279" y="1404882"/>
                  </a:lnTo>
                  <a:lnTo>
                    <a:pt x="4750028" y="1332570"/>
                  </a:lnTo>
                  <a:lnTo>
                    <a:pt x="4750028" y="1326668"/>
                  </a:lnTo>
                  <a:close/>
                  <a:moveTo>
                    <a:pt x="4750028" y="1336481"/>
                  </a:moveTo>
                  <a:lnTo>
                    <a:pt x="4873614" y="1407851"/>
                  </a:lnTo>
                  <a:lnTo>
                    <a:pt x="4750028" y="1479185"/>
                  </a:lnTo>
                  <a:lnTo>
                    <a:pt x="4750028" y="1336481"/>
                  </a:lnTo>
                  <a:close/>
                  <a:moveTo>
                    <a:pt x="4750028" y="1483132"/>
                  </a:moveTo>
                  <a:lnTo>
                    <a:pt x="4875279" y="1410821"/>
                  </a:lnTo>
                  <a:lnTo>
                    <a:pt x="4875279" y="1561346"/>
                  </a:lnTo>
                  <a:lnTo>
                    <a:pt x="4750028" y="1489035"/>
                  </a:lnTo>
                  <a:lnTo>
                    <a:pt x="4750028" y="1483132"/>
                  </a:lnTo>
                  <a:close/>
                  <a:moveTo>
                    <a:pt x="4750028" y="1492909"/>
                  </a:moveTo>
                  <a:lnTo>
                    <a:pt x="4873614" y="1564279"/>
                  </a:lnTo>
                  <a:lnTo>
                    <a:pt x="4750028" y="1635613"/>
                  </a:lnTo>
                  <a:lnTo>
                    <a:pt x="4750028" y="1492909"/>
                  </a:lnTo>
                  <a:close/>
                  <a:moveTo>
                    <a:pt x="4750028" y="1639524"/>
                  </a:moveTo>
                  <a:lnTo>
                    <a:pt x="4875279" y="1567212"/>
                  </a:lnTo>
                  <a:lnTo>
                    <a:pt x="4875279" y="1717738"/>
                  </a:lnTo>
                  <a:lnTo>
                    <a:pt x="4750028" y="1645426"/>
                  </a:lnTo>
                  <a:lnTo>
                    <a:pt x="4750028" y="1639524"/>
                  </a:lnTo>
                  <a:close/>
                  <a:moveTo>
                    <a:pt x="4750028" y="1649337"/>
                  </a:moveTo>
                  <a:lnTo>
                    <a:pt x="4873614" y="1720671"/>
                  </a:lnTo>
                  <a:lnTo>
                    <a:pt x="4750028" y="1792005"/>
                  </a:lnTo>
                  <a:lnTo>
                    <a:pt x="4750028" y="1649301"/>
                  </a:lnTo>
                  <a:close/>
                  <a:moveTo>
                    <a:pt x="4750028" y="1795952"/>
                  </a:moveTo>
                  <a:lnTo>
                    <a:pt x="4875279" y="1723640"/>
                  </a:lnTo>
                  <a:lnTo>
                    <a:pt x="4875279" y="1868336"/>
                  </a:lnTo>
                  <a:lnTo>
                    <a:pt x="4870210" y="1871269"/>
                  </a:lnTo>
                  <a:lnTo>
                    <a:pt x="4750028" y="1801854"/>
                  </a:lnTo>
                  <a:lnTo>
                    <a:pt x="4750028" y="1795952"/>
                  </a:lnTo>
                  <a:close/>
                  <a:moveTo>
                    <a:pt x="4750028" y="1805801"/>
                  </a:moveTo>
                  <a:lnTo>
                    <a:pt x="4866843" y="1873225"/>
                  </a:lnTo>
                  <a:lnTo>
                    <a:pt x="4750028" y="1940648"/>
                  </a:lnTo>
                  <a:lnTo>
                    <a:pt x="4750028" y="1805765"/>
                  </a:lnTo>
                  <a:close/>
                  <a:moveTo>
                    <a:pt x="4750028" y="1970050"/>
                  </a:moveTo>
                  <a:lnTo>
                    <a:pt x="4866843" y="2037474"/>
                  </a:lnTo>
                  <a:lnTo>
                    <a:pt x="4750028" y="2104897"/>
                  </a:lnTo>
                  <a:lnTo>
                    <a:pt x="4750028" y="1970014"/>
                  </a:lnTo>
                  <a:close/>
                  <a:moveTo>
                    <a:pt x="4750028" y="2108808"/>
                  </a:moveTo>
                  <a:lnTo>
                    <a:pt x="4870210" y="2039393"/>
                  </a:lnTo>
                  <a:lnTo>
                    <a:pt x="4875279" y="2042326"/>
                  </a:lnTo>
                  <a:lnTo>
                    <a:pt x="4875279" y="2187022"/>
                  </a:lnTo>
                  <a:lnTo>
                    <a:pt x="4750028" y="2114710"/>
                  </a:lnTo>
                  <a:lnTo>
                    <a:pt x="4750028" y="2108808"/>
                  </a:lnTo>
                  <a:close/>
                  <a:moveTo>
                    <a:pt x="4750028" y="2118621"/>
                  </a:moveTo>
                  <a:lnTo>
                    <a:pt x="4873614" y="2189955"/>
                  </a:lnTo>
                  <a:lnTo>
                    <a:pt x="4750028" y="2261325"/>
                  </a:lnTo>
                  <a:lnTo>
                    <a:pt x="4750028" y="2118621"/>
                  </a:lnTo>
                  <a:close/>
                  <a:moveTo>
                    <a:pt x="4750028" y="2265272"/>
                  </a:moveTo>
                  <a:lnTo>
                    <a:pt x="4875279" y="2192960"/>
                  </a:lnTo>
                  <a:lnTo>
                    <a:pt x="4875279" y="2343486"/>
                  </a:lnTo>
                  <a:lnTo>
                    <a:pt x="4750028" y="2271174"/>
                  </a:lnTo>
                  <a:lnTo>
                    <a:pt x="4750028" y="2265272"/>
                  </a:lnTo>
                  <a:close/>
                  <a:moveTo>
                    <a:pt x="4750028" y="2275049"/>
                  </a:moveTo>
                  <a:lnTo>
                    <a:pt x="4873614" y="2346383"/>
                  </a:lnTo>
                  <a:lnTo>
                    <a:pt x="4750028" y="2417753"/>
                  </a:lnTo>
                  <a:lnTo>
                    <a:pt x="4750028" y="2275049"/>
                  </a:lnTo>
                  <a:close/>
                  <a:moveTo>
                    <a:pt x="4750028" y="2421664"/>
                  </a:moveTo>
                  <a:lnTo>
                    <a:pt x="4875279" y="2349352"/>
                  </a:lnTo>
                  <a:lnTo>
                    <a:pt x="4875279" y="2499878"/>
                  </a:lnTo>
                  <a:lnTo>
                    <a:pt x="4750028" y="2427566"/>
                  </a:lnTo>
                  <a:lnTo>
                    <a:pt x="4750028" y="2421664"/>
                  </a:lnTo>
                  <a:close/>
                  <a:moveTo>
                    <a:pt x="4750028" y="2431513"/>
                  </a:moveTo>
                  <a:lnTo>
                    <a:pt x="4873614" y="2502847"/>
                  </a:lnTo>
                  <a:lnTo>
                    <a:pt x="4750028" y="2574217"/>
                  </a:lnTo>
                  <a:lnTo>
                    <a:pt x="4750028" y="2431513"/>
                  </a:lnTo>
                  <a:close/>
                  <a:moveTo>
                    <a:pt x="4750028" y="2578092"/>
                  </a:moveTo>
                  <a:lnTo>
                    <a:pt x="4875279" y="2505780"/>
                  </a:lnTo>
                  <a:lnTo>
                    <a:pt x="4875279" y="2650476"/>
                  </a:lnTo>
                  <a:lnTo>
                    <a:pt x="4870246" y="2653409"/>
                  </a:lnTo>
                  <a:lnTo>
                    <a:pt x="4750028" y="2583994"/>
                  </a:lnTo>
                  <a:lnTo>
                    <a:pt x="4750028" y="2578092"/>
                  </a:lnTo>
                  <a:close/>
                  <a:moveTo>
                    <a:pt x="4750028" y="2587941"/>
                  </a:moveTo>
                  <a:lnTo>
                    <a:pt x="4866843" y="2655400"/>
                  </a:lnTo>
                  <a:lnTo>
                    <a:pt x="4750028" y="2722860"/>
                  </a:lnTo>
                  <a:lnTo>
                    <a:pt x="4750028" y="2587977"/>
                  </a:lnTo>
                  <a:close/>
                  <a:moveTo>
                    <a:pt x="4750028" y="2752154"/>
                  </a:moveTo>
                  <a:lnTo>
                    <a:pt x="4866843" y="2819613"/>
                  </a:lnTo>
                  <a:lnTo>
                    <a:pt x="4750028" y="2887037"/>
                  </a:lnTo>
                  <a:lnTo>
                    <a:pt x="4750028" y="2752154"/>
                  </a:lnTo>
                  <a:close/>
                  <a:moveTo>
                    <a:pt x="4750028" y="2890948"/>
                  </a:moveTo>
                  <a:lnTo>
                    <a:pt x="4870246" y="2821533"/>
                  </a:lnTo>
                  <a:lnTo>
                    <a:pt x="4875316" y="2824466"/>
                  </a:lnTo>
                  <a:lnTo>
                    <a:pt x="4875316" y="2969161"/>
                  </a:lnTo>
                  <a:lnTo>
                    <a:pt x="4750064" y="2896850"/>
                  </a:lnTo>
                  <a:lnTo>
                    <a:pt x="4750064" y="2890948"/>
                  </a:lnTo>
                  <a:close/>
                  <a:moveTo>
                    <a:pt x="4750028" y="2900797"/>
                  </a:moveTo>
                  <a:lnTo>
                    <a:pt x="4873614" y="2972131"/>
                  </a:lnTo>
                  <a:lnTo>
                    <a:pt x="4750028" y="3043501"/>
                  </a:lnTo>
                  <a:lnTo>
                    <a:pt x="4750028" y="2900797"/>
                  </a:lnTo>
                  <a:close/>
                  <a:moveTo>
                    <a:pt x="4750028" y="3047412"/>
                  </a:moveTo>
                  <a:lnTo>
                    <a:pt x="4875279" y="2975100"/>
                  </a:lnTo>
                  <a:lnTo>
                    <a:pt x="4875279" y="3125626"/>
                  </a:lnTo>
                  <a:lnTo>
                    <a:pt x="4750028" y="3053278"/>
                  </a:lnTo>
                  <a:lnTo>
                    <a:pt x="4750028" y="3047412"/>
                  </a:lnTo>
                  <a:close/>
                  <a:moveTo>
                    <a:pt x="4750028" y="3057188"/>
                  </a:moveTo>
                  <a:lnTo>
                    <a:pt x="4873614" y="3128522"/>
                  </a:lnTo>
                  <a:lnTo>
                    <a:pt x="4750028" y="3199893"/>
                  </a:lnTo>
                  <a:lnTo>
                    <a:pt x="4750028" y="3057188"/>
                  </a:lnTo>
                  <a:close/>
                  <a:moveTo>
                    <a:pt x="4750028" y="3203840"/>
                  </a:moveTo>
                  <a:lnTo>
                    <a:pt x="4875279" y="3131492"/>
                  </a:lnTo>
                  <a:lnTo>
                    <a:pt x="4875279" y="3282017"/>
                  </a:lnTo>
                  <a:lnTo>
                    <a:pt x="4750028" y="3209706"/>
                  </a:lnTo>
                  <a:lnTo>
                    <a:pt x="4750028" y="3203840"/>
                  </a:lnTo>
                  <a:close/>
                  <a:moveTo>
                    <a:pt x="4750028" y="3213653"/>
                  </a:moveTo>
                  <a:lnTo>
                    <a:pt x="4873614" y="3284987"/>
                  </a:lnTo>
                  <a:lnTo>
                    <a:pt x="4750028" y="3356321"/>
                  </a:lnTo>
                  <a:lnTo>
                    <a:pt x="4750028" y="3213616"/>
                  </a:lnTo>
                  <a:close/>
                  <a:moveTo>
                    <a:pt x="4750028" y="3360231"/>
                  </a:moveTo>
                  <a:lnTo>
                    <a:pt x="4875279" y="3287920"/>
                  </a:lnTo>
                  <a:lnTo>
                    <a:pt x="4875279" y="3432579"/>
                  </a:lnTo>
                  <a:lnTo>
                    <a:pt x="4870210" y="3435512"/>
                  </a:lnTo>
                  <a:lnTo>
                    <a:pt x="4750028" y="3366134"/>
                  </a:lnTo>
                  <a:lnTo>
                    <a:pt x="4750028" y="3360231"/>
                  </a:lnTo>
                  <a:close/>
                  <a:moveTo>
                    <a:pt x="4750028" y="3370044"/>
                  </a:moveTo>
                  <a:lnTo>
                    <a:pt x="4866843" y="3437468"/>
                  </a:lnTo>
                  <a:lnTo>
                    <a:pt x="4750028" y="3504891"/>
                  </a:lnTo>
                  <a:lnTo>
                    <a:pt x="4750028" y="3370008"/>
                  </a:lnTo>
                  <a:close/>
                  <a:moveTo>
                    <a:pt x="4750028" y="3534330"/>
                  </a:moveTo>
                  <a:lnTo>
                    <a:pt x="4866843" y="3601753"/>
                  </a:lnTo>
                  <a:lnTo>
                    <a:pt x="4750028" y="3669176"/>
                  </a:lnTo>
                  <a:lnTo>
                    <a:pt x="4750028" y="3534294"/>
                  </a:lnTo>
                  <a:close/>
                  <a:moveTo>
                    <a:pt x="4750028" y="3682936"/>
                  </a:moveTo>
                  <a:lnTo>
                    <a:pt x="4873614" y="3754271"/>
                  </a:lnTo>
                  <a:lnTo>
                    <a:pt x="4750028" y="3825641"/>
                  </a:lnTo>
                  <a:lnTo>
                    <a:pt x="4750028" y="3682936"/>
                  </a:lnTo>
                  <a:close/>
                  <a:moveTo>
                    <a:pt x="4875279" y="3907765"/>
                  </a:moveTo>
                  <a:lnTo>
                    <a:pt x="4750028" y="3835417"/>
                  </a:lnTo>
                  <a:lnTo>
                    <a:pt x="4750028" y="3829551"/>
                  </a:lnTo>
                  <a:lnTo>
                    <a:pt x="4875279" y="3757240"/>
                  </a:lnTo>
                  <a:lnTo>
                    <a:pt x="4875279" y="3907765"/>
                  </a:lnTo>
                  <a:close/>
                  <a:moveTo>
                    <a:pt x="4875279" y="3751301"/>
                  </a:moveTo>
                  <a:lnTo>
                    <a:pt x="4750028" y="3678989"/>
                  </a:lnTo>
                  <a:lnTo>
                    <a:pt x="4750028" y="3673087"/>
                  </a:lnTo>
                  <a:lnTo>
                    <a:pt x="4870210" y="3603708"/>
                  </a:lnTo>
                  <a:lnTo>
                    <a:pt x="4875279" y="3606642"/>
                  </a:lnTo>
                  <a:lnTo>
                    <a:pt x="4875279" y="3751301"/>
                  </a:lnTo>
                  <a:close/>
                  <a:moveTo>
                    <a:pt x="4878683" y="3907765"/>
                  </a:moveTo>
                  <a:lnTo>
                    <a:pt x="4878683" y="3757203"/>
                  </a:lnTo>
                  <a:lnTo>
                    <a:pt x="5009076" y="3832484"/>
                  </a:lnTo>
                  <a:lnTo>
                    <a:pt x="4878683" y="3907765"/>
                  </a:lnTo>
                  <a:close/>
                  <a:moveTo>
                    <a:pt x="5010742" y="3829551"/>
                  </a:moveTo>
                  <a:lnTo>
                    <a:pt x="4880385" y="3754271"/>
                  </a:lnTo>
                  <a:lnTo>
                    <a:pt x="5005673" y="3681922"/>
                  </a:lnTo>
                  <a:lnTo>
                    <a:pt x="5010742" y="3684855"/>
                  </a:lnTo>
                  <a:lnTo>
                    <a:pt x="5010742" y="3829551"/>
                  </a:lnTo>
                  <a:close/>
                  <a:moveTo>
                    <a:pt x="5014146" y="3686811"/>
                  </a:moveTo>
                  <a:lnTo>
                    <a:pt x="5137768" y="3758181"/>
                  </a:lnTo>
                  <a:lnTo>
                    <a:pt x="5014146" y="3829551"/>
                  </a:lnTo>
                  <a:lnTo>
                    <a:pt x="5014146" y="3686811"/>
                  </a:lnTo>
                  <a:close/>
                  <a:moveTo>
                    <a:pt x="5146241" y="3907765"/>
                  </a:moveTo>
                  <a:lnTo>
                    <a:pt x="5015884" y="3832484"/>
                  </a:lnTo>
                  <a:lnTo>
                    <a:pt x="5141172" y="3760137"/>
                  </a:lnTo>
                  <a:lnTo>
                    <a:pt x="5146241" y="3763069"/>
                  </a:lnTo>
                  <a:lnTo>
                    <a:pt x="5146241" y="3907765"/>
                  </a:lnTo>
                  <a:close/>
                  <a:moveTo>
                    <a:pt x="5149645" y="3907765"/>
                  </a:moveTo>
                  <a:lnTo>
                    <a:pt x="5149645" y="3765025"/>
                  </a:lnTo>
                  <a:lnTo>
                    <a:pt x="5273230" y="3836395"/>
                  </a:lnTo>
                  <a:lnTo>
                    <a:pt x="5149645" y="3907765"/>
                  </a:lnTo>
                  <a:close/>
                  <a:moveTo>
                    <a:pt x="5158082" y="3750360"/>
                  </a:moveTo>
                  <a:lnTo>
                    <a:pt x="5281704" y="3678989"/>
                  </a:lnTo>
                  <a:lnTo>
                    <a:pt x="5281704" y="3821730"/>
                  </a:lnTo>
                  <a:lnTo>
                    <a:pt x="5158082" y="3750360"/>
                  </a:lnTo>
                  <a:close/>
                  <a:moveTo>
                    <a:pt x="5410431" y="3896033"/>
                  </a:moveTo>
                  <a:lnTo>
                    <a:pt x="5293581" y="3828573"/>
                  </a:lnTo>
                  <a:lnTo>
                    <a:pt x="5410431" y="3761114"/>
                  </a:lnTo>
                  <a:lnTo>
                    <a:pt x="5410431" y="3896033"/>
                  </a:lnTo>
                  <a:close/>
                  <a:moveTo>
                    <a:pt x="5410431" y="3757203"/>
                  </a:moveTo>
                  <a:lnTo>
                    <a:pt x="5290177" y="3826618"/>
                  </a:lnTo>
                  <a:lnTo>
                    <a:pt x="5285108" y="3823685"/>
                  </a:lnTo>
                  <a:lnTo>
                    <a:pt x="5285108" y="3678989"/>
                  </a:lnTo>
                  <a:lnTo>
                    <a:pt x="5410431" y="3751337"/>
                  </a:lnTo>
                  <a:lnTo>
                    <a:pt x="5410431" y="3757203"/>
                  </a:lnTo>
                  <a:close/>
                  <a:moveTo>
                    <a:pt x="5410431" y="3747427"/>
                  </a:moveTo>
                  <a:lnTo>
                    <a:pt x="5286809" y="3676056"/>
                  </a:lnTo>
                  <a:lnTo>
                    <a:pt x="5410431" y="3604686"/>
                  </a:lnTo>
                  <a:lnTo>
                    <a:pt x="5410431" y="3747391"/>
                  </a:lnTo>
                  <a:close/>
                  <a:moveTo>
                    <a:pt x="5410431" y="3600775"/>
                  </a:moveTo>
                  <a:lnTo>
                    <a:pt x="5285108" y="3673123"/>
                  </a:lnTo>
                  <a:lnTo>
                    <a:pt x="5285108" y="3522561"/>
                  </a:lnTo>
                  <a:lnTo>
                    <a:pt x="5410431" y="3594909"/>
                  </a:lnTo>
                  <a:lnTo>
                    <a:pt x="5410431" y="3600775"/>
                  </a:lnTo>
                  <a:close/>
                  <a:moveTo>
                    <a:pt x="5410431" y="3590999"/>
                  </a:moveTo>
                  <a:lnTo>
                    <a:pt x="5286809" y="3519628"/>
                  </a:lnTo>
                  <a:lnTo>
                    <a:pt x="5410431" y="3448258"/>
                  </a:lnTo>
                  <a:lnTo>
                    <a:pt x="5410431" y="3590999"/>
                  </a:lnTo>
                  <a:close/>
                  <a:moveTo>
                    <a:pt x="5410431" y="3444348"/>
                  </a:moveTo>
                  <a:lnTo>
                    <a:pt x="5285108" y="3516695"/>
                  </a:lnTo>
                  <a:lnTo>
                    <a:pt x="5285108" y="3366134"/>
                  </a:lnTo>
                  <a:lnTo>
                    <a:pt x="5410431" y="3438482"/>
                  </a:lnTo>
                  <a:lnTo>
                    <a:pt x="5410431" y="3444348"/>
                  </a:lnTo>
                  <a:close/>
                  <a:moveTo>
                    <a:pt x="5410431" y="3434571"/>
                  </a:moveTo>
                  <a:lnTo>
                    <a:pt x="5286809" y="3363200"/>
                  </a:lnTo>
                  <a:lnTo>
                    <a:pt x="5410431" y="3291866"/>
                  </a:lnTo>
                  <a:lnTo>
                    <a:pt x="5410431" y="3434571"/>
                  </a:lnTo>
                  <a:close/>
                  <a:moveTo>
                    <a:pt x="5410431" y="3287920"/>
                  </a:moveTo>
                  <a:lnTo>
                    <a:pt x="5285108" y="3360267"/>
                  </a:lnTo>
                  <a:lnTo>
                    <a:pt x="5285108" y="3215608"/>
                  </a:lnTo>
                  <a:lnTo>
                    <a:pt x="5290177" y="3212675"/>
                  </a:lnTo>
                  <a:lnTo>
                    <a:pt x="5410431" y="3282090"/>
                  </a:lnTo>
                  <a:lnTo>
                    <a:pt x="5410431" y="3287956"/>
                  </a:lnTo>
                  <a:close/>
                  <a:moveTo>
                    <a:pt x="5410431" y="3278143"/>
                  </a:moveTo>
                  <a:lnTo>
                    <a:pt x="5293581" y="3210683"/>
                  </a:lnTo>
                  <a:lnTo>
                    <a:pt x="5410431" y="3143224"/>
                  </a:lnTo>
                  <a:lnTo>
                    <a:pt x="5410431" y="3278143"/>
                  </a:lnTo>
                  <a:close/>
                  <a:moveTo>
                    <a:pt x="5410431" y="3113857"/>
                  </a:moveTo>
                  <a:lnTo>
                    <a:pt x="5293581" y="3046398"/>
                  </a:lnTo>
                  <a:lnTo>
                    <a:pt x="5410431" y="2978938"/>
                  </a:lnTo>
                  <a:lnTo>
                    <a:pt x="5410431" y="3113857"/>
                  </a:lnTo>
                  <a:close/>
                  <a:moveTo>
                    <a:pt x="5410431" y="2975064"/>
                  </a:moveTo>
                  <a:lnTo>
                    <a:pt x="5290213" y="3044479"/>
                  </a:lnTo>
                  <a:lnTo>
                    <a:pt x="5285108" y="3041546"/>
                  </a:lnTo>
                  <a:lnTo>
                    <a:pt x="5285108" y="2896850"/>
                  </a:lnTo>
                  <a:lnTo>
                    <a:pt x="5410431" y="2969198"/>
                  </a:lnTo>
                  <a:lnTo>
                    <a:pt x="5410431" y="2975064"/>
                  </a:lnTo>
                  <a:close/>
                  <a:moveTo>
                    <a:pt x="5410431" y="2965287"/>
                  </a:moveTo>
                  <a:lnTo>
                    <a:pt x="5286809" y="2893917"/>
                  </a:lnTo>
                  <a:lnTo>
                    <a:pt x="5410431" y="2822546"/>
                  </a:lnTo>
                  <a:lnTo>
                    <a:pt x="5410431" y="2965251"/>
                  </a:lnTo>
                  <a:close/>
                  <a:moveTo>
                    <a:pt x="5410431" y="2818636"/>
                  </a:moveTo>
                  <a:lnTo>
                    <a:pt x="5285108" y="2890984"/>
                  </a:lnTo>
                  <a:lnTo>
                    <a:pt x="5285108" y="2740422"/>
                  </a:lnTo>
                  <a:lnTo>
                    <a:pt x="5410431" y="2812770"/>
                  </a:lnTo>
                  <a:lnTo>
                    <a:pt x="5410431" y="2818636"/>
                  </a:lnTo>
                  <a:close/>
                  <a:moveTo>
                    <a:pt x="5410431" y="2808859"/>
                  </a:moveTo>
                  <a:lnTo>
                    <a:pt x="5286809" y="2737489"/>
                  </a:lnTo>
                  <a:lnTo>
                    <a:pt x="5410431" y="2666119"/>
                  </a:lnTo>
                  <a:lnTo>
                    <a:pt x="5410431" y="2808859"/>
                  </a:lnTo>
                  <a:close/>
                  <a:moveTo>
                    <a:pt x="5410431" y="2662208"/>
                  </a:moveTo>
                  <a:lnTo>
                    <a:pt x="5285108" y="2734556"/>
                  </a:lnTo>
                  <a:lnTo>
                    <a:pt x="5285108" y="2583994"/>
                  </a:lnTo>
                  <a:lnTo>
                    <a:pt x="5410431" y="2656378"/>
                  </a:lnTo>
                  <a:lnTo>
                    <a:pt x="5410431" y="2662244"/>
                  </a:lnTo>
                  <a:close/>
                  <a:moveTo>
                    <a:pt x="5410431" y="2652431"/>
                  </a:moveTo>
                  <a:lnTo>
                    <a:pt x="5286809" y="2581061"/>
                  </a:lnTo>
                  <a:lnTo>
                    <a:pt x="5410431" y="2509691"/>
                  </a:lnTo>
                  <a:lnTo>
                    <a:pt x="5410431" y="2652431"/>
                  </a:lnTo>
                  <a:close/>
                  <a:moveTo>
                    <a:pt x="5410431" y="2505780"/>
                  </a:moveTo>
                  <a:lnTo>
                    <a:pt x="5285108" y="2578128"/>
                  </a:lnTo>
                  <a:lnTo>
                    <a:pt x="5285108" y="2433468"/>
                  </a:lnTo>
                  <a:lnTo>
                    <a:pt x="5290213" y="2430535"/>
                  </a:lnTo>
                  <a:lnTo>
                    <a:pt x="5410431" y="2499950"/>
                  </a:lnTo>
                  <a:lnTo>
                    <a:pt x="5410431" y="2505816"/>
                  </a:lnTo>
                  <a:close/>
                  <a:moveTo>
                    <a:pt x="5410431" y="2496003"/>
                  </a:moveTo>
                  <a:lnTo>
                    <a:pt x="5293617" y="2428544"/>
                  </a:lnTo>
                  <a:lnTo>
                    <a:pt x="5410431" y="2361084"/>
                  </a:lnTo>
                  <a:lnTo>
                    <a:pt x="5410431" y="2496003"/>
                  </a:lnTo>
                  <a:close/>
                  <a:moveTo>
                    <a:pt x="5410431" y="2331754"/>
                  </a:moveTo>
                  <a:lnTo>
                    <a:pt x="5293581" y="2264294"/>
                  </a:lnTo>
                  <a:lnTo>
                    <a:pt x="5410431" y="2196835"/>
                  </a:lnTo>
                  <a:lnTo>
                    <a:pt x="5410431" y="2331754"/>
                  </a:lnTo>
                  <a:close/>
                  <a:moveTo>
                    <a:pt x="5410431" y="2192924"/>
                  </a:moveTo>
                  <a:lnTo>
                    <a:pt x="5290177" y="2262339"/>
                  </a:lnTo>
                  <a:lnTo>
                    <a:pt x="5285108" y="2259406"/>
                  </a:lnTo>
                  <a:lnTo>
                    <a:pt x="5285108" y="2114674"/>
                  </a:lnTo>
                  <a:lnTo>
                    <a:pt x="5410431" y="2187022"/>
                  </a:lnTo>
                  <a:lnTo>
                    <a:pt x="5410431" y="2192888"/>
                  </a:lnTo>
                  <a:close/>
                  <a:moveTo>
                    <a:pt x="5410431" y="2183147"/>
                  </a:moveTo>
                  <a:lnTo>
                    <a:pt x="5286809" y="2111777"/>
                  </a:lnTo>
                  <a:lnTo>
                    <a:pt x="5410431" y="2040407"/>
                  </a:lnTo>
                  <a:lnTo>
                    <a:pt x="5410431" y="2183147"/>
                  </a:lnTo>
                  <a:close/>
                  <a:moveTo>
                    <a:pt x="5410431" y="2036496"/>
                  </a:moveTo>
                  <a:lnTo>
                    <a:pt x="5285108" y="2108844"/>
                  </a:lnTo>
                  <a:lnTo>
                    <a:pt x="5285108" y="1958282"/>
                  </a:lnTo>
                  <a:lnTo>
                    <a:pt x="5410431" y="2030630"/>
                  </a:lnTo>
                  <a:lnTo>
                    <a:pt x="5410431" y="2036496"/>
                  </a:lnTo>
                  <a:close/>
                  <a:moveTo>
                    <a:pt x="5410431" y="2026719"/>
                  </a:moveTo>
                  <a:lnTo>
                    <a:pt x="5286809" y="1955349"/>
                  </a:lnTo>
                  <a:lnTo>
                    <a:pt x="5410431" y="1883979"/>
                  </a:lnTo>
                  <a:lnTo>
                    <a:pt x="5410431" y="2026719"/>
                  </a:lnTo>
                  <a:close/>
                  <a:moveTo>
                    <a:pt x="5410431" y="1880068"/>
                  </a:moveTo>
                  <a:lnTo>
                    <a:pt x="5285108" y="1952416"/>
                  </a:lnTo>
                  <a:lnTo>
                    <a:pt x="5285108" y="1801854"/>
                  </a:lnTo>
                  <a:lnTo>
                    <a:pt x="5410431" y="1874202"/>
                  </a:lnTo>
                  <a:lnTo>
                    <a:pt x="5410431" y="1880068"/>
                  </a:lnTo>
                  <a:close/>
                  <a:moveTo>
                    <a:pt x="5410431" y="1870291"/>
                  </a:moveTo>
                  <a:lnTo>
                    <a:pt x="5286809" y="1798921"/>
                  </a:lnTo>
                  <a:lnTo>
                    <a:pt x="5410431" y="1727551"/>
                  </a:lnTo>
                  <a:lnTo>
                    <a:pt x="5410431" y="1870291"/>
                  </a:lnTo>
                  <a:close/>
                  <a:moveTo>
                    <a:pt x="5410431" y="1723640"/>
                  </a:moveTo>
                  <a:lnTo>
                    <a:pt x="5285108" y="1795988"/>
                  </a:lnTo>
                  <a:lnTo>
                    <a:pt x="5285108" y="1651292"/>
                  </a:lnTo>
                  <a:lnTo>
                    <a:pt x="5290177" y="1648359"/>
                  </a:lnTo>
                  <a:lnTo>
                    <a:pt x="5410431" y="1717774"/>
                  </a:lnTo>
                  <a:lnTo>
                    <a:pt x="5410431" y="1723640"/>
                  </a:lnTo>
                  <a:close/>
                  <a:moveTo>
                    <a:pt x="5410431" y="1713864"/>
                  </a:moveTo>
                  <a:lnTo>
                    <a:pt x="5293581" y="1646404"/>
                  </a:lnTo>
                  <a:lnTo>
                    <a:pt x="5410431" y="1578944"/>
                  </a:lnTo>
                  <a:lnTo>
                    <a:pt x="5410431" y="1713864"/>
                  </a:lnTo>
                  <a:close/>
                  <a:moveTo>
                    <a:pt x="5410431" y="1549614"/>
                  </a:moveTo>
                  <a:lnTo>
                    <a:pt x="5293581" y="1482155"/>
                  </a:lnTo>
                  <a:lnTo>
                    <a:pt x="5410431" y="1414695"/>
                  </a:lnTo>
                  <a:lnTo>
                    <a:pt x="5410431" y="1549614"/>
                  </a:lnTo>
                  <a:close/>
                  <a:moveTo>
                    <a:pt x="5410431" y="1410784"/>
                  </a:moveTo>
                  <a:lnTo>
                    <a:pt x="5290177" y="1480199"/>
                  </a:lnTo>
                  <a:lnTo>
                    <a:pt x="5285108" y="1477266"/>
                  </a:lnTo>
                  <a:lnTo>
                    <a:pt x="5285108" y="1332570"/>
                  </a:lnTo>
                  <a:lnTo>
                    <a:pt x="5410431" y="1404918"/>
                  </a:lnTo>
                  <a:lnTo>
                    <a:pt x="5410431" y="1410784"/>
                  </a:lnTo>
                  <a:close/>
                  <a:moveTo>
                    <a:pt x="5410431" y="1401008"/>
                  </a:moveTo>
                  <a:lnTo>
                    <a:pt x="5286809" y="1329637"/>
                  </a:lnTo>
                  <a:lnTo>
                    <a:pt x="5410431" y="1258267"/>
                  </a:lnTo>
                  <a:lnTo>
                    <a:pt x="5410431" y="1401008"/>
                  </a:lnTo>
                  <a:close/>
                  <a:moveTo>
                    <a:pt x="5410431" y="1254357"/>
                  </a:moveTo>
                  <a:lnTo>
                    <a:pt x="5285108" y="1326704"/>
                  </a:lnTo>
                  <a:lnTo>
                    <a:pt x="5285108" y="1176143"/>
                  </a:lnTo>
                  <a:lnTo>
                    <a:pt x="5410431" y="1248490"/>
                  </a:lnTo>
                  <a:lnTo>
                    <a:pt x="5410431" y="1254357"/>
                  </a:lnTo>
                  <a:close/>
                  <a:moveTo>
                    <a:pt x="5410431" y="1244580"/>
                  </a:moveTo>
                  <a:lnTo>
                    <a:pt x="5286809" y="1173210"/>
                  </a:lnTo>
                  <a:lnTo>
                    <a:pt x="5410431" y="1101839"/>
                  </a:lnTo>
                  <a:lnTo>
                    <a:pt x="5410431" y="1244580"/>
                  </a:lnTo>
                  <a:close/>
                  <a:moveTo>
                    <a:pt x="5410431" y="1097929"/>
                  </a:moveTo>
                  <a:lnTo>
                    <a:pt x="5285108" y="1170276"/>
                  </a:lnTo>
                  <a:lnTo>
                    <a:pt x="5285108" y="1019715"/>
                  </a:lnTo>
                  <a:lnTo>
                    <a:pt x="5410431" y="1092063"/>
                  </a:lnTo>
                  <a:lnTo>
                    <a:pt x="5410431" y="1097929"/>
                  </a:lnTo>
                  <a:close/>
                  <a:moveTo>
                    <a:pt x="5410431" y="1088152"/>
                  </a:moveTo>
                  <a:lnTo>
                    <a:pt x="5286809" y="1016782"/>
                  </a:lnTo>
                  <a:lnTo>
                    <a:pt x="5410431" y="945411"/>
                  </a:lnTo>
                  <a:lnTo>
                    <a:pt x="5410431" y="1088152"/>
                  </a:lnTo>
                  <a:close/>
                  <a:moveTo>
                    <a:pt x="5410431" y="941501"/>
                  </a:moveTo>
                  <a:lnTo>
                    <a:pt x="5285108" y="1013848"/>
                  </a:lnTo>
                  <a:lnTo>
                    <a:pt x="5285108" y="869153"/>
                  </a:lnTo>
                  <a:lnTo>
                    <a:pt x="5290213" y="866220"/>
                  </a:lnTo>
                  <a:lnTo>
                    <a:pt x="5410431" y="935635"/>
                  </a:lnTo>
                  <a:lnTo>
                    <a:pt x="5410431" y="941501"/>
                  </a:lnTo>
                  <a:close/>
                  <a:moveTo>
                    <a:pt x="5410431" y="931724"/>
                  </a:moveTo>
                  <a:lnTo>
                    <a:pt x="5293581" y="864264"/>
                  </a:lnTo>
                  <a:lnTo>
                    <a:pt x="5410431" y="796805"/>
                  </a:lnTo>
                  <a:lnTo>
                    <a:pt x="5410431" y="931724"/>
                  </a:lnTo>
                  <a:close/>
                  <a:moveTo>
                    <a:pt x="5410431" y="767475"/>
                  </a:moveTo>
                  <a:lnTo>
                    <a:pt x="5293581" y="700015"/>
                  </a:lnTo>
                  <a:lnTo>
                    <a:pt x="5410431" y="632555"/>
                  </a:lnTo>
                  <a:lnTo>
                    <a:pt x="5410431" y="767475"/>
                  </a:lnTo>
                  <a:close/>
                  <a:moveTo>
                    <a:pt x="5410431" y="628645"/>
                  </a:moveTo>
                  <a:lnTo>
                    <a:pt x="5290177" y="698060"/>
                  </a:lnTo>
                  <a:lnTo>
                    <a:pt x="5285108" y="695127"/>
                  </a:lnTo>
                  <a:lnTo>
                    <a:pt x="5285108" y="550431"/>
                  </a:lnTo>
                  <a:lnTo>
                    <a:pt x="5410431" y="622779"/>
                  </a:lnTo>
                  <a:lnTo>
                    <a:pt x="5410431" y="628645"/>
                  </a:lnTo>
                  <a:close/>
                  <a:moveTo>
                    <a:pt x="5410431" y="618868"/>
                  </a:moveTo>
                  <a:lnTo>
                    <a:pt x="5286809" y="547498"/>
                  </a:lnTo>
                  <a:lnTo>
                    <a:pt x="5410431" y="476128"/>
                  </a:lnTo>
                  <a:lnTo>
                    <a:pt x="5410431" y="618868"/>
                  </a:lnTo>
                  <a:close/>
                  <a:moveTo>
                    <a:pt x="5410431" y="472217"/>
                  </a:moveTo>
                  <a:lnTo>
                    <a:pt x="5285108" y="544565"/>
                  </a:lnTo>
                  <a:lnTo>
                    <a:pt x="5285108" y="394003"/>
                  </a:lnTo>
                  <a:lnTo>
                    <a:pt x="5410431" y="466351"/>
                  </a:lnTo>
                  <a:lnTo>
                    <a:pt x="5410431" y="472217"/>
                  </a:lnTo>
                  <a:close/>
                  <a:moveTo>
                    <a:pt x="5410431" y="462440"/>
                  </a:moveTo>
                  <a:lnTo>
                    <a:pt x="5286809" y="391070"/>
                  </a:lnTo>
                  <a:lnTo>
                    <a:pt x="5410431" y="319700"/>
                  </a:lnTo>
                  <a:lnTo>
                    <a:pt x="5410431" y="462440"/>
                  </a:lnTo>
                  <a:close/>
                  <a:moveTo>
                    <a:pt x="5410431" y="315789"/>
                  </a:moveTo>
                  <a:lnTo>
                    <a:pt x="5285108" y="388137"/>
                  </a:lnTo>
                  <a:lnTo>
                    <a:pt x="5285108" y="237611"/>
                  </a:lnTo>
                  <a:lnTo>
                    <a:pt x="5410431" y="309959"/>
                  </a:lnTo>
                  <a:lnTo>
                    <a:pt x="5410431" y="315825"/>
                  </a:lnTo>
                  <a:close/>
                  <a:moveTo>
                    <a:pt x="5410431" y="306012"/>
                  </a:moveTo>
                  <a:lnTo>
                    <a:pt x="5286809" y="234642"/>
                  </a:lnTo>
                  <a:lnTo>
                    <a:pt x="5410431" y="163272"/>
                  </a:lnTo>
                  <a:lnTo>
                    <a:pt x="5410431" y="306012"/>
                  </a:lnTo>
                  <a:close/>
                  <a:moveTo>
                    <a:pt x="5410431" y="159361"/>
                  </a:moveTo>
                  <a:lnTo>
                    <a:pt x="5285108" y="231709"/>
                  </a:lnTo>
                  <a:lnTo>
                    <a:pt x="5285108" y="86977"/>
                  </a:lnTo>
                  <a:lnTo>
                    <a:pt x="5290177" y="84044"/>
                  </a:lnTo>
                  <a:lnTo>
                    <a:pt x="5410431" y="153459"/>
                  </a:lnTo>
                  <a:lnTo>
                    <a:pt x="5410431" y="159325"/>
                  </a:lnTo>
                  <a:close/>
                  <a:moveTo>
                    <a:pt x="5410431" y="149584"/>
                  </a:moveTo>
                  <a:lnTo>
                    <a:pt x="5293581" y="82125"/>
                  </a:lnTo>
                  <a:lnTo>
                    <a:pt x="5410431" y="14665"/>
                  </a:lnTo>
                  <a:lnTo>
                    <a:pt x="5410431" y="149620"/>
                  </a:lnTo>
                  <a:close/>
                  <a:moveTo>
                    <a:pt x="5427377" y="3896033"/>
                  </a:moveTo>
                  <a:lnTo>
                    <a:pt x="5427377" y="3761114"/>
                  </a:lnTo>
                  <a:lnTo>
                    <a:pt x="5544228" y="3828573"/>
                  </a:lnTo>
                  <a:lnTo>
                    <a:pt x="5427377" y="3896033"/>
                  </a:lnTo>
                  <a:close/>
                  <a:moveTo>
                    <a:pt x="5547596" y="3826618"/>
                  </a:moveTo>
                  <a:lnTo>
                    <a:pt x="5427341" y="3757203"/>
                  </a:lnTo>
                  <a:lnTo>
                    <a:pt x="5427341" y="3751337"/>
                  </a:lnTo>
                  <a:lnTo>
                    <a:pt x="5552629" y="3679026"/>
                  </a:lnTo>
                  <a:lnTo>
                    <a:pt x="5552629" y="3823721"/>
                  </a:lnTo>
                  <a:lnTo>
                    <a:pt x="5547560" y="3826655"/>
                  </a:lnTo>
                  <a:close/>
                  <a:moveTo>
                    <a:pt x="5556069" y="3821730"/>
                  </a:moveTo>
                  <a:lnTo>
                    <a:pt x="5556069" y="3678989"/>
                  </a:lnTo>
                  <a:lnTo>
                    <a:pt x="5582611" y="3694306"/>
                  </a:lnTo>
                  <a:lnTo>
                    <a:pt x="5679691" y="3750360"/>
                  </a:lnTo>
                  <a:lnTo>
                    <a:pt x="5556069" y="3821730"/>
                  </a:lnTo>
                  <a:close/>
                  <a:moveTo>
                    <a:pt x="5688128" y="3907765"/>
                  </a:moveTo>
                  <a:lnTo>
                    <a:pt x="5584277" y="3847801"/>
                  </a:lnTo>
                  <a:lnTo>
                    <a:pt x="5564542" y="3836395"/>
                  </a:lnTo>
                  <a:lnTo>
                    <a:pt x="5688128" y="3765061"/>
                  </a:lnTo>
                  <a:lnTo>
                    <a:pt x="5688128" y="3907765"/>
                  </a:lnTo>
                  <a:close/>
                  <a:moveTo>
                    <a:pt x="5691532" y="3907765"/>
                  </a:moveTo>
                  <a:lnTo>
                    <a:pt x="5691532" y="3763069"/>
                  </a:lnTo>
                  <a:lnTo>
                    <a:pt x="5696601" y="3760137"/>
                  </a:lnTo>
                  <a:lnTo>
                    <a:pt x="5821889" y="3832448"/>
                  </a:lnTo>
                  <a:lnTo>
                    <a:pt x="5691495" y="3907765"/>
                  </a:lnTo>
                  <a:close/>
                  <a:moveTo>
                    <a:pt x="5823590" y="3829551"/>
                  </a:moveTo>
                  <a:lnTo>
                    <a:pt x="5700005" y="3758181"/>
                  </a:lnTo>
                  <a:lnTo>
                    <a:pt x="5823590" y="3686811"/>
                  </a:lnTo>
                  <a:lnTo>
                    <a:pt x="5823590" y="3829515"/>
                  </a:lnTo>
                  <a:close/>
                  <a:moveTo>
                    <a:pt x="5826994" y="3684855"/>
                  </a:moveTo>
                  <a:lnTo>
                    <a:pt x="5832100" y="3681922"/>
                  </a:lnTo>
                  <a:lnTo>
                    <a:pt x="5957387" y="3754234"/>
                  </a:lnTo>
                  <a:lnTo>
                    <a:pt x="5826994" y="3829551"/>
                  </a:lnTo>
                  <a:lnTo>
                    <a:pt x="5826994" y="3684855"/>
                  </a:lnTo>
                  <a:close/>
                  <a:moveTo>
                    <a:pt x="5959053" y="3907765"/>
                  </a:moveTo>
                  <a:lnTo>
                    <a:pt x="5828696" y="3832484"/>
                  </a:lnTo>
                  <a:lnTo>
                    <a:pt x="5959053" y="3757240"/>
                  </a:lnTo>
                  <a:lnTo>
                    <a:pt x="5959053" y="3907765"/>
                  </a:lnTo>
                  <a:close/>
                  <a:moveTo>
                    <a:pt x="5959053" y="3751301"/>
                  </a:moveTo>
                  <a:lnTo>
                    <a:pt x="5835467" y="3679931"/>
                  </a:lnTo>
                  <a:lnTo>
                    <a:pt x="5959053" y="3608597"/>
                  </a:lnTo>
                  <a:lnTo>
                    <a:pt x="5959053" y="3751301"/>
                  </a:lnTo>
                  <a:close/>
                  <a:moveTo>
                    <a:pt x="6087780" y="3835417"/>
                  </a:moveTo>
                  <a:lnTo>
                    <a:pt x="5962457" y="3907765"/>
                  </a:lnTo>
                  <a:lnTo>
                    <a:pt x="5962457" y="3757203"/>
                  </a:lnTo>
                  <a:lnTo>
                    <a:pt x="6087780" y="3829551"/>
                  </a:lnTo>
                  <a:lnTo>
                    <a:pt x="6087780" y="3835417"/>
                  </a:lnTo>
                  <a:close/>
                  <a:moveTo>
                    <a:pt x="6087780" y="3825641"/>
                  </a:moveTo>
                  <a:lnTo>
                    <a:pt x="5964195" y="3754271"/>
                  </a:lnTo>
                  <a:lnTo>
                    <a:pt x="6087780" y="3682936"/>
                  </a:lnTo>
                  <a:lnTo>
                    <a:pt x="6087780" y="3825641"/>
                  </a:lnTo>
                  <a:close/>
                  <a:moveTo>
                    <a:pt x="6087780" y="3678989"/>
                  </a:moveTo>
                  <a:lnTo>
                    <a:pt x="5962457" y="3751337"/>
                  </a:lnTo>
                  <a:lnTo>
                    <a:pt x="5962457" y="3606678"/>
                  </a:lnTo>
                  <a:lnTo>
                    <a:pt x="5967562" y="3603745"/>
                  </a:lnTo>
                  <a:lnTo>
                    <a:pt x="6087780" y="3673123"/>
                  </a:lnTo>
                  <a:lnTo>
                    <a:pt x="6087780" y="3678989"/>
                  </a:lnTo>
                  <a:close/>
                  <a:moveTo>
                    <a:pt x="6087780" y="3669213"/>
                  </a:moveTo>
                  <a:lnTo>
                    <a:pt x="5970966" y="3601753"/>
                  </a:lnTo>
                  <a:lnTo>
                    <a:pt x="6087780" y="3534330"/>
                  </a:lnTo>
                  <a:lnTo>
                    <a:pt x="6087780" y="3669213"/>
                  </a:lnTo>
                  <a:close/>
                  <a:moveTo>
                    <a:pt x="6087780" y="3504927"/>
                  </a:moveTo>
                  <a:lnTo>
                    <a:pt x="5970966" y="3437504"/>
                  </a:lnTo>
                  <a:lnTo>
                    <a:pt x="6087780" y="3370044"/>
                  </a:lnTo>
                  <a:lnTo>
                    <a:pt x="6087780" y="3504927"/>
                  </a:lnTo>
                  <a:close/>
                  <a:moveTo>
                    <a:pt x="6087780" y="3366134"/>
                  </a:moveTo>
                  <a:lnTo>
                    <a:pt x="5967562" y="3435549"/>
                  </a:lnTo>
                  <a:lnTo>
                    <a:pt x="5962457" y="3432615"/>
                  </a:lnTo>
                  <a:lnTo>
                    <a:pt x="5962457" y="3287956"/>
                  </a:lnTo>
                  <a:lnTo>
                    <a:pt x="6087780" y="3360304"/>
                  </a:lnTo>
                  <a:lnTo>
                    <a:pt x="6087780" y="3366170"/>
                  </a:lnTo>
                  <a:close/>
                  <a:moveTo>
                    <a:pt x="6087780" y="3356357"/>
                  </a:moveTo>
                  <a:lnTo>
                    <a:pt x="5964195" y="3284987"/>
                  </a:lnTo>
                  <a:lnTo>
                    <a:pt x="6087780" y="3213616"/>
                  </a:lnTo>
                  <a:lnTo>
                    <a:pt x="6087780" y="3356321"/>
                  </a:lnTo>
                  <a:close/>
                  <a:moveTo>
                    <a:pt x="6087780" y="3209706"/>
                  </a:moveTo>
                  <a:lnTo>
                    <a:pt x="5962457" y="3282054"/>
                  </a:lnTo>
                  <a:lnTo>
                    <a:pt x="5962457" y="3131492"/>
                  </a:lnTo>
                  <a:lnTo>
                    <a:pt x="6087780" y="3203840"/>
                  </a:lnTo>
                  <a:lnTo>
                    <a:pt x="6087780" y="3209706"/>
                  </a:lnTo>
                  <a:close/>
                  <a:moveTo>
                    <a:pt x="6087780" y="3199929"/>
                  </a:moveTo>
                  <a:lnTo>
                    <a:pt x="5964195" y="3128559"/>
                  </a:lnTo>
                  <a:lnTo>
                    <a:pt x="6087780" y="3057188"/>
                  </a:lnTo>
                  <a:lnTo>
                    <a:pt x="6087780" y="3199929"/>
                  </a:lnTo>
                  <a:close/>
                  <a:moveTo>
                    <a:pt x="6087780" y="3053278"/>
                  </a:moveTo>
                  <a:lnTo>
                    <a:pt x="5962457" y="3125626"/>
                  </a:lnTo>
                  <a:lnTo>
                    <a:pt x="5962457" y="2975064"/>
                  </a:lnTo>
                  <a:lnTo>
                    <a:pt x="6087780" y="3047412"/>
                  </a:lnTo>
                  <a:lnTo>
                    <a:pt x="6087780" y="3053278"/>
                  </a:lnTo>
                  <a:close/>
                  <a:moveTo>
                    <a:pt x="6087780" y="3043501"/>
                  </a:moveTo>
                  <a:lnTo>
                    <a:pt x="5964195" y="2972131"/>
                  </a:lnTo>
                  <a:lnTo>
                    <a:pt x="6087780" y="2900797"/>
                  </a:lnTo>
                  <a:lnTo>
                    <a:pt x="6087780" y="3043501"/>
                  </a:lnTo>
                  <a:close/>
                  <a:moveTo>
                    <a:pt x="6087780" y="2896850"/>
                  </a:moveTo>
                  <a:lnTo>
                    <a:pt x="5962457" y="2969198"/>
                  </a:lnTo>
                  <a:lnTo>
                    <a:pt x="5962457" y="2824502"/>
                  </a:lnTo>
                  <a:lnTo>
                    <a:pt x="5967562" y="2821569"/>
                  </a:lnTo>
                  <a:lnTo>
                    <a:pt x="6087780" y="2890984"/>
                  </a:lnTo>
                  <a:lnTo>
                    <a:pt x="6087780" y="2896850"/>
                  </a:lnTo>
                  <a:close/>
                  <a:moveTo>
                    <a:pt x="6087780" y="2887073"/>
                  </a:moveTo>
                  <a:lnTo>
                    <a:pt x="5970930" y="2819613"/>
                  </a:lnTo>
                  <a:lnTo>
                    <a:pt x="6087780" y="2752154"/>
                  </a:lnTo>
                  <a:lnTo>
                    <a:pt x="6087780" y="2887037"/>
                  </a:lnTo>
                  <a:close/>
                  <a:moveTo>
                    <a:pt x="6087780" y="2722824"/>
                  </a:moveTo>
                  <a:lnTo>
                    <a:pt x="5970930" y="2655364"/>
                  </a:lnTo>
                  <a:lnTo>
                    <a:pt x="6087780" y="2587905"/>
                  </a:lnTo>
                  <a:lnTo>
                    <a:pt x="6087780" y="2722824"/>
                  </a:lnTo>
                  <a:close/>
                  <a:moveTo>
                    <a:pt x="6087780" y="2583994"/>
                  </a:moveTo>
                  <a:lnTo>
                    <a:pt x="5967562" y="2653409"/>
                  </a:lnTo>
                  <a:lnTo>
                    <a:pt x="5962493" y="2650476"/>
                  </a:lnTo>
                  <a:lnTo>
                    <a:pt x="5962493" y="2505780"/>
                  </a:lnTo>
                  <a:lnTo>
                    <a:pt x="6087817" y="2578128"/>
                  </a:lnTo>
                  <a:lnTo>
                    <a:pt x="6087817" y="2583994"/>
                  </a:lnTo>
                  <a:close/>
                  <a:moveTo>
                    <a:pt x="6087780" y="2574217"/>
                  </a:moveTo>
                  <a:lnTo>
                    <a:pt x="5964195" y="2502847"/>
                  </a:lnTo>
                  <a:lnTo>
                    <a:pt x="6087780" y="2431477"/>
                  </a:lnTo>
                  <a:lnTo>
                    <a:pt x="6087780" y="2574217"/>
                  </a:lnTo>
                  <a:close/>
                  <a:moveTo>
                    <a:pt x="6087780" y="2427566"/>
                  </a:moveTo>
                  <a:lnTo>
                    <a:pt x="5962457" y="2499914"/>
                  </a:lnTo>
                  <a:lnTo>
                    <a:pt x="5962457" y="2349352"/>
                  </a:lnTo>
                  <a:lnTo>
                    <a:pt x="6087780" y="2421700"/>
                  </a:lnTo>
                  <a:lnTo>
                    <a:pt x="6087780" y="2427566"/>
                  </a:lnTo>
                  <a:close/>
                  <a:moveTo>
                    <a:pt x="6087780" y="2417789"/>
                  </a:moveTo>
                  <a:lnTo>
                    <a:pt x="5964195" y="2346419"/>
                  </a:lnTo>
                  <a:lnTo>
                    <a:pt x="6087780" y="2275049"/>
                  </a:lnTo>
                  <a:lnTo>
                    <a:pt x="6087780" y="2417789"/>
                  </a:lnTo>
                  <a:close/>
                  <a:moveTo>
                    <a:pt x="6087780" y="2271138"/>
                  </a:moveTo>
                  <a:lnTo>
                    <a:pt x="5962457" y="2343486"/>
                  </a:lnTo>
                  <a:lnTo>
                    <a:pt x="5962457" y="2192924"/>
                  </a:lnTo>
                  <a:lnTo>
                    <a:pt x="6087780" y="2265272"/>
                  </a:lnTo>
                  <a:lnTo>
                    <a:pt x="6087780" y="2271138"/>
                  </a:lnTo>
                  <a:close/>
                  <a:moveTo>
                    <a:pt x="6087780" y="2261361"/>
                  </a:moveTo>
                  <a:lnTo>
                    <a:pt x="5964195" y="2189991"/>
                  </a:lnTo>
                  <a:lnTo>
                    <a:pt x="6087780" y="2118621"/>
                  </a:lnTo>
                  <a:lnTo>
                    <a:pt x="6087780" y="2261361"/>
                  </a:lnTo>
                  <a:close/>
                  <a:moveTo>
                    <a:pt x="6087780" y="2114710"/>
                  </a:moveTo>
                  <a:lnTo>
                    <a:pt x="5962457" y="2187058"/>
                  </a:lnTo>
                  <a:lnTo>
                    <a:pt x="5962457" y="2042362"/>
                  </a:lnTo>
                  <a:lnTo>
                    <a:pt x="5967562" y="2039429"/>
                  </a:lnTo>
                  <a:lnTo>
                    <a:pt x="6087780" y="2108844"/>
                  </a:lnTo>
                  <a:lnTo>
                    <a:pt x="6087780" y="2114710"/>
                  </a:lnTo>
                  <a:close/>
                  <a:moveTo>
                    <a:pt x="6087780" y="2104933"/>
                  </a:moveTo>
                  <a:lnTo>
                    <a:pt x="5970966" y="2037474"/>
                  </a:lnTo>
                  <a:lnTo>
                    <a:pt x="6087780" y="1970050"/>
                  </a:lnTo>
                  <a:lnTo>
                    <a:pt x="6087780" y="2104933"/>
                  </a:lnTo>
                  <a:close/>
                  <a:moveTo>
                    <a:pt x="6087780" y="1940684"/>
                  </a:moveTo>
                  <a:lnTo>
                    <a:pt x="5970930" y="1873225"/>
                  </a:lnTo>
                  <a:lnTo>
                    <a:pt x="6087780" y="1805765"/>
                  </a:lnTo>
                  <a:lnTo>
                    <a:pt x="6087780" y="1940684"/>
                  </a:lnTo>
                  <a:close/>
                  <a:moveTo>
                    <a:pt x="6087780" y="1801854"/>
                  </a:moveTo>
                  <a:lnTo>
                    <a:pt x="5967562" y="1871269"/>
                  </a:lnTo>
                  <a:lnTo>
                    <a:pt x="5962493" y="1868336"/>
                  </a:lnTo>
                  <a:lnTo>
                    <a:pt x="5962493" y="1723640"/>
                  </a:lnTo>
                  <a:lnTo>
                    <a:pt x="6087817" y="1795988"/>
                  </a:lnTo>
                  <a:lnTo>
                    <a:pt x="6087817" y="1801854"/>
                  </a:lnTo>
                  <a:close/>
                  <a:moveTo>
                    <a:pt x="6087780" y="1792078"/>
                  </a:moveTo>
                  <a:lnTo>
                    <a:pt x="5964158" y="1720707"/>
                  </a:lnTo>
                  <a:lnTo>
                    <a:pt x="6087780" y="1649337"/>
                  </a:lnTo>
                  <a:lnTo>
                    <a:pt x="6087780" y="1792078"/>
                  </a:lnTo>
                  <a:close/>
                  <a:moveTo>
                    <a:pt x="6087780" y="1645426"/>
                  </a:moveTo>
                  <a:lnTo>
                    <a:pt x="5962457" y="1717774"/>
                  </a:lnTo>
                  <a:lnTo>
                    <a:pt x="5962457" y="1567212"/>
                  </a:lnTo>
                  <a:lnTo>
                    <a:pt x="6087780" y="1639560"/>
                  </a:lnTo>
                  <a:lnTo>
                    <a:pt x="6087780" y="1645426"/>
                  </a:lnTo>
                  <a:close/>
                  <a:moveTo>
                    <a:pt x="6087780" y="1635650"/>
                  </a:moveTo>
                  <a:lnTo>
                    <a:pt x="5964158" y="1564279"/>
                  </a:lnTo>
                  <a:lnTo>
                    <a:pt x="6087780" y="1492909"/>
                  </a:lnTo>
                  <a:lnTo>
                    <a:pt x="6087780" y="1635650"/>
                  </a:lnTo>
                  <a:close/>
                  <a:moveTo>
                    <a:pt x="6087780" y="1488998"/>
                  </a:moveTo>
                  <a:lnTo>
                    <a:pt x="5962457" y="1561346"/>
                  </a:lnTo>
                  <a:lnTo>
                    <a:pt x="5962457" y="1410784"/>
                  </a:lnTo>
                  <a:lnTo>
                    <a:pt x="6087780" y="1483132"/>
                  </a:lnTo>
                  <a:lnTo>
                    <a:pt x="6087780" y="1488998"/>
                  </a:lnTo>
                  <a:close/>
                  <a:moveTo>
                    <a:pt x="6087780" y="1479222"/>
                  </a:moveTo>
                  <a:lnTo>
                    <a:pt x="5964158" y="1407851"/>
                  </a:lnTo>
                  <a:lnTo>
                    <a:pt x="6087780" y="1336481"/>
                  </a:lnTo>
                  <a:lnTo>
                    <a:pt x="6087780" y="1479222"/>
                  </a:lnTo>
                  <a:close/>
                  <a:moveTo>
                    <a:pt x="6087780" y="1332570"/>
                  </a:moveTo>
                  <a:lnTo>
                    <a:pt x="5962457" y="1404918"/>
                  </a:lnTo>
                  <a:lnTo>
                    <a:pt x="5962457" y="1260223"/>
                  </a:lnTo>
                  <a:lnTo>
                    <a:pt x="5967526" y="1257290"/>
                  </a:lnTo>
                  <a:lnTo>
                    <a:pt x="6087744" y="1326704"/>
                  </a:lnTo>
                  <a:lnTo>
                    <a:pt x="6087744" y="1332570"/>
                  </a:lnTo>
                  <a:close/>
                  <a:moveTo>
                    <a:pt x="6087780" y="1322794"/>
                  </a:moveTo>
                  <a:lnTo>
                    <a:pt x="5970930" y="1255334"/>
                  </a:lnTo>
                  <a:lnTo>
                    <a:pt x="6087780" y="1187875"/>
                  </a:lnTo>
                  <a:lnTo>
                    <a:pt x="6087780" y="1322794"/>
                  </a:lnTo>
                  <a:close/>
                  <a:moveTo>
                    <a:pt x="6087780" y="1158544"/>
                  </a:moveTo>
                  <a:lnTo>
                    <a:pt x="5970930" y="1091085"/>
                  </a:lnTo>
                  <a:lnTo>
                    <a:pt x="6087780" y="1023625"/>
                  </a:lnTo>
                  <a:lnTo>
                    <a:pt x="6087780" y="1158544"/>
                  </a:lnTo>
                  <a:close/>
                  <a:moveTo>
                    <a:pt x="6087780" y="1019715"/>
                  </a:moveTo>
                  <a:lnTo>
                    <a:pt x="5967562" y="1089129"/>
                  </a:lnTo>
                  <a:lnTo>
                    <a:pt x="5962493" y="1086196"/>
                  </a:lnTo>
                  <a:lnTo>
                    <a:pt x="5962493" y="941501"/>
                  </a:lnTo>
                  <a:lnTo>
                    <a:pt x="6087817" y="1013848"/>
                  </a:lnTo>
                  <a:lnTo>
                    <a:pt x="6087817" y="1019715"/>
                  </a:lnTo>
                  <a:close/>
                  <a:moveTo>
                    <a:pt x="6087780" y="1009938"/>
                  </a:moveTo>
                  <a:lnTo>
                    <a:pt x="5964158" y="938568"/>
                  </a:lnTo>
                  <a:lnTo>
                    <a:pt x="6087780" y="867197"/>
                  </a:lnTo>
                  <a:lnTo>
                    <a:pt x="6087780" y="1009938"/>
                  </a:lnTo>
                  <a:close/>
                  <a:moveTo>
                    <a:pt x="6087780" y="863287"/>
                  </a:moveTo>
                  <a:lnTo>
                    <a:pt x="5962457" y="935635"/>
                  </a:lnTo>
                  <a:lnTo>
                    <a:pt x="5962457" y="785073"/>
                  </a:lnTo>
                  <a:lnTo>
                    <a:pt x="6087780" y="857421"/>
                  </a:lnTo>
                  <a:lnTo>
                    <a:pt x="6087780" y="863287"/>
                  </a:lnTo>
                  <a:close/>
                  <a:moveTo>
                    <a:pt x="6087780" y="853510"/>
                  </a:moveTo>
                  <a:lnTo>
                    <a:pt x="5964158" y="782140"/>
                  </a:lnTo>
                  <a:lnTo>
                    <a:pt x="6087780" y="710769"/>
                  </a:lnTo>
                  <a:lnTo>
                    <a:pt x="6087780" y="853510"/>
                  </a:lnTo>
                  <a:close/>
                  <a:moveTo>
                    <a:pt x="6087780" y="706859"/>
                  </a:moveTo>
                  <a:lnTo>
                    <a:pt x="5962457" y="779207"/>
                  </a:lnTo>
                  <a:lnTo>
                    <a:pt x="5962457" y="628645"/>
                  </a:lnTo>
                  <a:lnTo>
                    <a:pt x="6087780" y="700993"/>
                  </a:lnTo>
                  <a:lnTo>
                    <a:pt x="6087780" y="706859"/>
                  </a:lnTo>
                  <a:close/>
                  <a:moveTo>
                    <a:pt x="6087780" y="697082"/>
                  </a:moveTo>
                  <a:lnTo>
                    <a:pt x="5964158" y="625712"/>
                  </a:lnTo>
                  <a:lnTo>
                    <a:pt x="6087780" y="554341"/>
                  </a:lnTo>
                  <a:lnTo>
                    <a:pt x="6087780" y="697082"/>
                  </a:lnTo>
                  <a:close/>
                  <a:moveTo>
                    <a:pt x="6087780" y="550431"/>
                  </a:moveTo>
                  <a:lnTo>
                    <a:pt x="5962457" y="622779"/>
                  </a:lnTo>
                  <a:lnTo>
                    <a:pt x="5962457" y="478083"/>
                  </a:lnTo>
                  <a:lnTo>
                    <a:pt x="5967562" y="475150"/>
                  </a:lnTo>
                  <a:lnTo>
                    <a:pt x="6087780" y="544565"/>
                  </a:lnTo>
                  <a:lnTo>
                    <a:pt x="6087780" y="550431"/>
                  </a:lnTo>
                  <a:close/>
                  <a:moveTo>
                    <a:pt x="6087780" y="540654"/>
                  </a:moveTo>
                  <a:lnTo>
                    <a:pt x="5970966" y="473194"/>
                  </a:lnTo>
                  <a:lnTo>
                    <a:pt x="6087780" y="405735"/>
                  </a:lnTo>
                  <a:lnTo>
                    <a:pt x="6087780" y="540618"/>
                  </a:lnTo>
                  <a:close/>
                  <a:moveTo>
                    <a:pt x="6087780" y="376405"/>
                  </a:moveTo>
                  <a:lnTo>
                    <a:pt x="5970930" y="308945"/>
                  </a:lnTo>
                  <a:lnTo>
                    <a:pt x="6087780" y="241486"/>
                  </a:lnTo>
                  <a:lnTo>
                    <a:pt x="6087780" y="376405"/>
                  </a:lnTo>
                  <a:close/>
                  <a:moveTo>
                    <a:pt x="6087780" y="237575"/>
                  </a:moveTo>
                  <a:lnTo>
                    <a:pt x="5967526" y="306990"/>
                  </a:lnTo>
                  <a:lnTo>
                    <a:pt x="5962457" y="304057"/>
                  </a:lnTo>
                  <a:lnTo>
                    <a:pt x="5962457" y="159361"/>
                  </a:lnTo>
                  <a:lnTo>
                    <a:pt x="6087780" y="231709"/>
                  </a:lnTo>
                  <a:lnTo>
                    <a:pt x="6087780" y="237575"/>
                  </a:lnTo>
                  <a:close/>
                  <a:moveTo>
                    <a:pt x="6087780" y="227798"/>
                  </a:moveTo>
                  <a:lnTo>
                    <a:pt x="5964158" y="156428"/>
                  </a:lnTo>
                  <a:lnTo>
                    <a:pt x="6087780" y="85058"/>
                  </a:lnTo>
                  <a:lnTo>
                    <a:pt x="6087780" y="227798"/>
                  </a:lnTo>
                  <a:close/>
                  <a:moveTo>
                    <a:pt x="6087780" y="81147"/>
                  </a:moveTo>
                  <a:lnTo>
                    <a:pt x="5962457" y="153495"/>
                  </a:lnTo>
                  <a:lnTo>
                    <a:pt x="5962457" y="2933"/>
                  </a:lnTo>
                  <a:lnTo>
                    <a:pt x="6087780" y="75281"/>
                  </a:lnTo>
                  <a:lnTo>
                    <a:pt x="6087780" y="81147"/>
                  </a:lnTo>
                  <a:close/>
                  <a:moveTo>
                    <a:pt x="7313752" y="2933"/>
                  </a:moveTo>
                  <a:lnTo>
                    <a:pt x="7313752" y="153459"/>
                  </a:lnTo>
                  <a:lnTo>
                    <a:pt x="7183395" y="78178"/>
                  </a:lnTo>
                  <a:lnTo>
                    <a:pt x="7313752" y="2897"/>
                  </a:lnTo>
                  <a:close/>
                  <a:moveTo>
                    <a:pt x="7042826" y="3444348"/>
                  </a:moveTo>
                  <a:lnTo>
                    <a:pt x="7042826" y="3594873"/>
                  </a:lnTo>
                  <a:lnTo>
                    <a:pt x="6912469" y="3519592"/>
                  </a:lnTo>
                  <a:lnTo>
                    <a:pt x="7042826" y="3444348"/>
                  </a:lnTo>
                  <a:close/>
                  <a:moveTo>
                    <a:pt x="6910768" y="3516695"/>
                  </a:moveTo>
                  <a:lnTo>
                    <a:pt x="6910768" y="3366170"/>
                  </a:lnTo>
                  <a:lnTo>
                    <a:pt x="7041161" y="3441415"/>
                  </a:lnTo>
                  <a:lnTo>
                    <a:pt x="6910768" y="3516695"/>
                  </a:lnTo>
                  <a:close/>
                  <a:moveTo>
                    <a:pt x="6912469" y="3363200"/>
                  </a:moveTo>
                  <a:lnTo>
                    <a:pt x="7037793" y="3290853"/>
                  </a:lnTo>
                  <a:lnTo>
                    <a:pt x="7042863" y="3293786"/>
                  </a:lnTo>
                  <a:lnTo>
                    <a:pt x="7042863" y="3438482"/>
                  </a:lnTo>
                  <a:lnTo>
                    <a:pt x="6912506" y="3363200"/>
                  </a:lnTo>
                  <a:close/>
                  <a:moveTo>
                    <a:pt x="7178289" y="538699"/>
                  </a:moveTo>
                  <a:lnTo>
                    <a:pt x="7173220" y="541632"/>
                  </a:lnTo>
                  <a:lnTo>
                    <a:pt x="7047896" y="469284"/>
                  </a:lnTo>
                  <a:lnTo>
                    <a:pt x="7178253" y="394003"/>
                  </a:lnTo>
                  <a:lnTo>
                    <a:pt x="7178253" y="538699"/>
                  </a:lnTo>
                  <a:close/>
                  <a:moveTo>
                    <a:pt x="7181693" y="706859"/>
                  </a:moveTo>
                  <a:lnTo>
                    <a:pt x="7312086" y="782140"/>
                  </a:lnTo>
                  <a:lnTo>
                    <a:pt x="7181693" y="857421"/>
                  </a:lnTo>
                  <a:lnTo>
                    <a:pt x="7181693" y="706859"/>
                  </a:lnTo>
                  <a:close/>
                  <a:moveTo>
                    <a:pt x="7181693" y="1488998"/>
                  </a:moveTo>
                  <a:lnTo>
                    <a:pt x="7312086" y="1564279"/>
                  </a:lnTo>
                  <a:lnTo>
                    <a:pt x="7181693" y="1639560"/>
                  </a:lnTo>
                  <a:lnTo>
                    <a:pt x="7181693" y="1488998"/>
                  </a:lnTo>
                  <a:close/>
                  <a:moveTo>
                    <a:pt x="7181693" y="2271138"/>
                  </a:moveTo>
                  <a:lnTo>
                    <a:pt x="7312086" y="2346419"/>
                  </a:lnTo>
                  <a:lnTo>
                    <a:pt x="7181693" y="2421664"/>
                  </a:lnTo>
                  <a:lnTo>
                    <a:pt x="7181693" y="2271138"/>
                  </a:lnTo>
                  <a:close/>
                  <a:moveTo>
                    <a:pt x="7181693" y="3053278"/>
                  </a:moveTo>
                  <a:lnTo>
                    <a:pt x="7312086" y="3128559"/>
                  </a:lnTo>
                  <a:lnTo>
                    <a:pt x="7181693" y="3203840"/>
                  </a:lnTo>
                  <a:lnTo>
                    <a:pt x="7181693" y="3053278"/>
                  </a:lnTo>
                  <a:close/>
                  <a:moveTo>
                    <a:pt x="7042826" y="2812734"/>
                  </a:moveTo>
                  <a:lnTo>
                    <a:pt x="6912469" y="2737453"/>
                  </a:lnTo>
                  <a:lnTo>
                    <a:pt x="7042826" y="2662208"/>
                  </a:lnTo>
                  <a:lnTo>
                    <a:pt x="7042826" y="2812734"/>
                  </a:lnTo>
                  <a:close/>
                  <a:moveTo>
                    <a:pt x="7042826" y="2030594"/>
                  </a:moveTo>
                  <a:lnTo>
                    <a:pt x="6912469" y="1955313"/>
                  </a:lnTo>
                  <a:lnTo>
                    <a:pt x="7042826" y="1880032"/>
                  </a:lnTo>
                  <a:lnTo>
                    <a:pt x="7042826" y="2030558"/>
                  </a:lnTo>
                  <a:close/>
                  <a:moveTo>
                    <a:pt x="7042826" y="1248490"/>
                  </a:moveTo>
                  <a:lnTo>
                    <a:pt x="6912433" y="1173210"/>
                  </a:lnTo>
                  <a:lnTo>
                    <a:pt x="7042826" y="1097929"/>
                  </a:lnTo>
                  <a:lnTo>
                    <a:pt x="7042826" y="1248490"/>
                  </a:lnTo>
                  <a:close/>
                  <a:moveTo>
                    <a:pt x="7046230" y="779207"/>
                  </a:moveTo>
                  <a:lnTo>
                    <a:pt x="7046230" y="634511"/>
                  </a:lnTo>
                  <a:lnTo>
                    <a:pt x="7051300" y="631578"/>
                  </a:lnTo>
                  <a:lnTo>
                    <a:pt x="7176587" y="703926"/>
                  </a:lnTo>
                  <a:lnTo>
                    <a:pt x="7046230" y="779207"/>
                  </a:lnTo>
                  <a:close/>
                  <a:moveTo>
                    <a:pt x="7178289" y="706859"/>
                  </a:moveTo>
                  <a:lnTo>
                    <a:pt x="7178289" y="857421"/>
                  </a:lnTo>
                  <a:lnTo>
                    <a:pt x="7047932" y="782140"/>
                  </a:lnTo>
                  <a:lnTo>
                    <a:pt x="7178289" y="706859"/>
                  </a:lnTo>
                  <a:close/>
                  <a:moveTo>
                    <a:pt x="7046230" y="785073"/>
                  </a:moveTo>
                  <a:lnTo>
                    <a:pt x="7176587" y="860354"/>
                  </a:lnTo>
                  <a:lnTo>
                    <a:pt x="7051264" y="932701"/>
                  </a:lnTo>
                  <a:lnTo>
                    <a:pt x="7046194" y="929768"/>
                  </a:lnTo>
                  <a:lnTo>
                    <a:pt x="7046194" y="785073"/>
                  </a:lnTo>
                  <a:close/>
                  <a:moveTo>
                    <a:pt x="7169852" y="1020692"/>
                  </a:moveTo>
                  <a:lnTo>
                    <a:pt x="7046230" y="1092063"/>
                  </a:lnTo>
                  <a:lnTo>
                    <a:pt x="7046230" y="949358"/>
                  </a:lnTo>
                  <a:lnTo>
                    <a:pt x="7169852" y="1020729"/>
                  </a:lnTo>
                  <a:close/>
                  <a:moveTo>
                    <a:pt x="7176587" y="1173210"/>
                  </a:moveTo>
                  <a:lnTo>
                    <a:pt x="7046230" y="1248490"/>
                  </a:lnTo>
                  <a:lnTo>
                    <a:pt x="7046230" y="1097929"/>
                  </a:lnTo>
                  <a:lnTo>
                    <a:pt x="7176587" y="1173210"/>
                  </a:lnTo>
                  <a:close/>
                  <a:moveTo>
                    <a:pt x="7046230" y="1254357"/>
                  </a:moveTo>
                  <a:lnTo>
                    <a:pt x="7169852" y="1325727"/>
                  </a:lnTo>
                  <a:lnTo>
                    <a:pt x="7046230" y="1397097"/>
                  </a:lnTo>
                  <a:lnTo>
                    <a:pt x="7046230" y="1254320"/>
                  </a:lnTo>
                  <a:close/>
                  <a:moveTo>
                    <a:pt x="7051336" y="1413717"/>
                  </a:moveTo>
                  <a:lnTo>
                    <a:pt x="7176624" y="1486029"/>
                  </a:lnTo>
                  <a:lnTo>
                    <a:pt x="7046267" y="1561310"/>
                  </a:lnTo>
                  <a:lnTo>
                    <a:pt x="7046267" y="1416651"/>
                  </a:lnTo>
                  <a:lnTo>
                    <a:pt x="7051372" y="1413717"/>
                  </a:lnTo>
                  <a:close/>
                  <a:moveTo>
                    <a:pt x="7178289" y="1488998"/>
                  </a:moveTo>
                  <a:lnTo>
                    <a:pt x="7178289" y="1639560"/>
                  </a:lnTo>
                  <a:lnTo>
                    <a:pt x="7047932" y="1564279"/>
                  </a:lnTo>
                  <a:lnTo>
                    <a:pt x="7178289" y="1488998"/>
                  </a:lnTo>
                  <a:close/>
                  <a:moveTo>
                    <a:pt x="7046230" y="1567212"/>
                  </a:moveTo>
                  <a:lnTo>
                    <a:pt x="7176587" y="1642493"/>
                  </a:lnTo>
                  <a:lnTo>
                    <a:pt x="7051300" y="1714841"/>
                  </a:lnTo>
                  <a:lnTo>
                    <a:pt x="7046230" y="1711908"/>
                  </a:lnTo>
                  <a:lnTo>
                    <a:pt x="7046230" y="1567212"/>
                  </a:lnTo>
                  <a:close/>
                  <a:moveTo>
                    <a:pt x="7169852" y="1802832"/>
                  </a:moveTo>
                  <a:lnTo>
                    <a:pt x="7046230" y="1874202"/>
                  </a:lnTo>
                  <a:lnTo>
                    <a:pt x="7046230" y="1731462"/>
                  </a:lnTo>
                  <a:lnTo>
                    <a:pt x="7169852" y="1802832"/>
                  </a:lnTo>
                  <a:close/>
                  <a:moveTo>
                    <a:pt x="7176587" y="1955349"/>
                  </a:moveTo>
                  <a:lnTo>
                    <a:pt x="7046230" y="2030630"/>
                  </a:lnTo>
                  <a:lnTo>
                    <a:pt x="7046230" y="1880068"/>
                  </a:lnTo>
                  <a:lnTo>
                    <a:pt x="7176587" y="1955349"/>
                  </a:lnTo>
                  <a:close/>
                  <a:moveTo>
                    <a:pt x="7046230" y="2036496"/>
                  </a:moveTo>
                  <a:lnTo>
                    <a:pt x="7169852" y="2107866"/>
                  </a:lnTo>
                  <a:lnTo>
                    <a:pt x="7046230" y="2179237"/>
                  </a:lnTo>
                  <a:lnTo>
                    <a:pt x="7046230" y="2036496"/>
                  </a:lnTo>
                  <a:close/>
                  <a:moveTo>
                    <a:pt x="7051300" y="2195857"/>
                  </a:moveTo>
                  <a:lnTo>
                    <a:pt x="7176587" y="2268205"/>
                  </a:lnTo>
                  <a:lnTo>
                    <a:pt x="7046230" y="2343486"/>
                  </a:lnTo>
                  <a:lnTo>
                    <a:pt x="7046230" y="2198790"/>
                  </a:lnTo>
                  <a:lnTo>
                    <a:pt x="7051300" y="2195857"/>
                  </a:lnTo>
                  <a:close/>
                  <a:moveTo>
                    <a:pt x="7178289" y="2271138"/>
                  </a:moveTo>
                  <a:lnTo>
                    <a:pt x="7178289" y="2421664"/>
                  </a:lnTo>
                  <a:lnTo>
                    <a:pt x="7047932" y="2346419"/>
                  </a:lnTo>
                  <a:lnTo>
                    <a:pt x="7178289" y="2271138"/>
                  </a:lnTo>
                  <a:close/>
                  <a:moveTo>
                    <a:pt x="7046230" y="2349352"/>
                  </a:moveTo>
                  <a:lnTo>
                    <a:pt x="7176587" y="2424633"/>
                  </a:lnTo>
                  <a:lnTo>
                    <a:pt x="7051264" y="2496981"/>
                  </a:lnTo>
                  <a:lnTo>
                    <a:pt x="7046194" y="2494048"/>
                  </a:lnTo>
                  <a:lnTo>
                    <a:pt x="7046194" y="2349352"/>
                  </a:lnTo>
                  <a:close/>
                  <a:moveTo>
                    <a:pt x="7169852" y="2584972"/>
                  </a:moveTo>
                  <a:lnTo>
                    <a:pt x="7046230" y="2656342"/>
                  </a:lnTo>
                  <a:lnTo>
                    <a:pt x="7046230" y="2513601"/>
                  </a:lnTo>
                  <a:lnTo>
                    <a:pt x="7169852" y="2584972"/>
                  </a:lnTo>
                  <a:close/>
                  <a:moveTo>
                    <a:pt x="7176587" y="2737489"/>
                  </a:moveTo>
                  <a:lnTo>
                    <a:pt x="7046230" y="2812770"/>
                  </a:lnTo>
                  <a:lnTo>
                    <a:pt x="7046230" y="2662208"/>
                  </a:lnTo>
                  <a:lnTo>
                    <a:pt x="7176587" y="2737489"/>
                  </a:lnTo>
                  <a:close/>
                  <a:moveTo>
                    <a:pt x="7046230" y="2818636"/>
                  </a:moveTo>
                  <a:lnTo>
                    <a:pt x="7169852" y="2890042"/>
                  </a:lnTo>
                  <a:lnTo>
                    <a:pt x="7046230" y="2961413"/>
                  </a:lnTo>
                  <a:lnTo>
                    <a:pt x="7046230" y="2818636"/>
                  </a:lnTo>
                  <a:close/>
                  <a:moveTo>
                    <a:pt x="7051336" y="2977997"/>
                  </a:moveTo>
                  <a:lnTo>
                    <a:pt x="7176624" y="3050309"/>
                  </a:lnTo>
                  <a:lnTo>
                    <a:pt x="7046230" y="3125626"/>
                  </a:lnTo>
                  <a:lnTo>
                    <a:pt x="7046230" y="2980930"/>
                  </a:lnTo>
                  <a:lnTo>
                    <a:pt x="7051336" y="2977997"/>
                  </a:lnTo>
                  <a:close/>
                  <a:moveTo>
                    <a:pt x="7178289" y="3053278"/>
                  </a:moveTo>
                  <a:lnTo>
                    <a:pt x="7178289" y="3203840"/>
                  </a:lnTo>
                  <a:lnTo>
                    <a:pt x="7047932" y="3128559"/>
                  </a:lnTo>
                  <a:lnTo>
                    <a:pt x="7178289" y="3053278"/>
                  </a:lnTo>
                  <a:close/>
                  <a:moveTo>
                    <a:pt x="7046230" y="3131492"/>
                  </a:moveTo>
                  <a:lnTo>
                    <a:pt x="7176624" y="3206773"/>
                  </a:lnTo>
                  <a:lnTo>
                    <a:pt x="7051300" y="3279121"/>
                  </a:lnTo>
                  <a:lnTo>
                    <a:pt x="7046230" y="3276188"/>
                  </a:lnTo>
                  <a:lnTo>
                    <a:pt x="7046230" y="3131492"/>
                  </a:lnTo>
                  <a:close/>
                  <a:moveTo>
                    <a:pt x="7178289" y="3209706"/>
                  </a:moveTo>
                  <a:lnTo>
                    <a:pt x="7178289" y="3352446"/>
                  </a:lnTo>
                  <a:lnTo>
                    <a:pt x="7054704" y="3281076"/>
                  </a:lnTo>
                  <a:lnTo>
                    <a:pt x="7178289" y="3209706"/>
                  </a:lnTo>
                  <a:close/>
                  <a:moveTo>
                    <a:pt x="7178289" y="3047412"/>
                  </a:moveTo>
                  <a:lnTo>
                    <a:pt x="7054704" y="2976041"/>
                  </a:lnTo>
                  <a:lnTo>
                    <a:pt x="7178289" y="2904671"/>
                  </a:lnTo>
                  <a:lnTo>
                    <a:pt x="7178289" y="3047376"/>
                  </a:lnTo>
                  <a:close/>
                  <a:moveTo>
                    <a:pt x="7173256" y="2888051"/>
                  </a:moveTo>
                  <a:lnTo>
                    <a:pt x="7047932" y="2815703"/>
                  </a:lnTo>
                  <a:lnTo>
                    <a:pt x="7178289" y="2740422"/>
                  </a:lnTo>
                  <a:lnTo>
                    <a:pt x="7178289" y="2885118"/>
                  </a:lnTo>
                  <a:lnTo>
                    <a:pt x="7173256" y="2888051"/>
                  </a:lnTo>
                  <a:close/>
                  <a:moveTo>
                    <a:pt x="7178289" y="2734556"/>
                  </a:moveTo>
                  <a:lnTo>
                    <a:pt x="7047932" y="2659275"/>
                  </a:lnTo>
                  <a:lnTo>
                    <a:pt x="7173256" y="2586927"/>
                  </a:lnTo>
                  <a:lnTo>
                    <a:pt x="7178325" y="2589860"/>
                  </a:lnTo>
                  <a:lnTo>
                    <a:pt x="7178325" y="2734556"/>
                  </a:lnTo>
                  <a:close/>
                  <a:moveTo>
                    <a:pt x="7054704" y="2498936"/>
                  </a:moveTo>
                  <a:lnTo>
                    <a:pt x="7178325" y="2427566"/>
                  </a:lnTo>
                  <a:lnTo>
                    <a:pt x="7178325" y="2570307"/>
                  </a:lnTo>
                  <a:lnTo>
                    <a:pt x="7054704" y="2498936"/>
                  </a:lnTo>
                  <a:close/>
                  <a:moveTo>
                    <a:pt x="7178289" y="2265272"/>
                  </a:moveTo>
                  <a:lnTo>
                    <a:pt x="7054704" y="2193902"/>
                  </a:lnTo>
                  <a:lnTo>
                    <a:pt x="7178289" y="2122531"/>
                  </a:lnTo>
                  <a:lnTo>
                    <a:pt x="7178289" y="2265272"/>
                  </a:lnTo>
                  <a:close/>
                  <a:moveTo>
                    <a:pt x="7173220" y="2105911"/>
                  </a:moveTo>
                  <a:lnTo>
                    <a:pt x="7047896" y="2033563"/>
                  </a:lnTo>
                  <a:lnTo>
                    <a:pt x="7178253" y="1958282"/>
                  </a:lnTo>
                  <a:lnTo>
                    <a:pt x="7178253" y="2102978"/>
                  </a:lnTo>
                  <a:lnTo>
                    <a:pt x="7173183" y="2105911"/>
                  </a:lnTo>
                  <a:close/>
                  <a:moveTo>
                    <a:pt x="7178289" y="1952416"/>
                  </a:moveTo>
                  <a:lnTo>
                    <a:pt x="7047932" y="1877135"/>
                  </a:lnTo>
                  <a:lnTo>
                    <a:pt x="7173256" y="1804787"/>
                  </a:lnTo>
                  <a:lnTo>
                    <a:pt x="7178325" y="1807720"/>
                  </a:lnTo>
                  <a:lnTo>
                    <a:pt x="7178325" y="1952416"/>
                  </a:lnTo>
                  <a:close/>
                  <a:moveTo>
                    <a:pt x="7054704" y="1716797"/>
                  </a:moveTo>
                  <a:lnTo>
                    <a:pt x="7178289" y="1645426"/>
                  </a:lnTo>
                  <a:lnTo>
                    <a:pt x="7178289" y="1788167"/>
                  </a:lnTo>
                  <a:lnTo>
                    <a:pt x="7054704" y="1716797"/>
                  </a:lnTo>
                  <a:close/>
                  <a:moveTo>
                    <a:pt x="7178289" y="1483132"/>
                  </a:moveTo>
                  <a:lnTo>
                    <a:pt x="7054704" y="1411762"/>
                  </a:lnTo>
                  <a:lnTo>
                    <a:pt x="7178289" y="1340392"/>
                  </a:lnTo>
                  <a:lnTo>
                    <a:pt x="7178289" y="1483096"/>
                  </a:lnTo>
                  <a:close/>
                  <a:moveTo>
                    <a:pt x="7173256" y="1323771"/>
                  </a:moveTo>
                  <a:lnTo>
                    <a:pt x="7047932" y="1251423"/>
                  </a:lnTo>
                  <a:lnTo>
                    <a:pt x="7178289" y="1176143"/>
                  </a:lnTo>
                  <a:lnTo>
                    <a:pt x="7178289" y="1320838"/>
                  </a:lnTo>
                  <a:lnTo>
                    <a:pt x="7173256" y="1323771"/>
                  </a:lnTo>
                  <a:close/>
                  <a:moveTo>
                    <a:pt x="7178289" y="1170276"/>
                  </a:moveTo>
                  <a:lnTo>
                    <a:pt x="7047932" y="1094996"/>
                  </a:lnTo>
                  <a:lnTo>
                    <a:pt x="7173220" y="1022648"/>
                  </a:lnTo>
                  <a:lnTo>
                    <a:pt x="7178289" y="1025581"/>
                  </a:lnTo>
                  <a:lnTo>
                    <a:pt x="7178289" y="1170240"/>
                  </a:lnTo>
                  <a:close/>
                  <a:moveTo>
                    <a:pt x="7054704" y="934657"/>
                  </a:moveTo>
                  <a:lnTo>
                    <a:pt x="7178325" y="863287"/>
                  </a:lnTo>
                  <a:lnTo>
                    <a:pt x="7178325" y="1006027"/>
                  </a:lnTo>
                  <a:lnTo>
                    <a:pt x="7054704" y="934657"/>
                  </a:lnTo>
                  <a:close/>
                  <a:moveTo>
                    <a:pt x="7178289" y="700993"/>
                  </a:moveTo>
                  <a:lnTo>
                    <a:pt x="7054704" y="629622"/>
                  </a:lnTo>
                  <a:lnTo>
                    <a:pt x="7178289" y="558252"/>
                  </a:lnTo>
                  <a:lnTo>
                    <a:pt x="7178289" y="700993"/>
                  </a:lnTo>
                  <a:close/>
                  <a:moveTo>
                    <a:pt x="7046230" y="466351"/>
                  </a:moveTo>
                  <a:lnTo>
                    <a:pt x="7046230" y="315789"/>
                  </a:lnTo>
                  <a:lnTo>
                    <a:pt x="7176587" y="391070"/>
                  </a:lnTo>
                  <a:lnTo>
                    <a:pt x="7046230" y="466351"/>
                  </a:lnTo>
                  <a:close/>
                  <a:moveTo>
                    <a:pt x="7169852" y="543587"/>
                  </a:moveTo>
                  <a:lnTo>
                    <a:pt x="7046230" y="614957"/>
                  </a:lnTo>
                  <a:lnTo>
                    <a:pt x="7046230" y="472217"/>
                  </a:lnTo>
                  <a:lnTo>
                    <a:pt x="7169852" y="543587"/>
                  </a:lnTo>
                  <a:close/>
                  <a:moveTo>
                    <a:pt x="7042826" y="466351"/>
                  </a:moveTo>
                  <a:lnTo>
                    <a:pt x="6912469" y="391070"/>
                  </a:lnTo>
                  <a:lnTo>
                    <a:pt x="7042826" y="315789"/>
                  </a:lnTo>
                  <a:lnTo>
                    <a:pt x="7042826" y="466315"/>
                  </a:lnTo>
                  <a:close/>
                  <a:moveTo>
                    <a:pt x="7041125" y="469284"/>
                  </a:moveTo>
                  <a:lnTo>
                    <a:pt x="6910731" y="544565"/>
                  </a:lnTo>
                  <a:lnTo>
                    <a:pt x="6910731" y="394003"/>
                  </a:lnTo>
                  <a:lnTo>
                    <a:pt x="7041125" y="469284"/>
                  </a:lnTo>
                  <a:close/>
                  <a:moveTo>
                    <a:pt x="7042826" y="472217"/>
                  </a:moveTo>
                  <a:lnTo>
                    <a:pt x="7042826" y="616913"/>
                  </a:lnTo>
                  <a:lnTo>
                    <a:pt x="7037757" y="619846"/>
                  </a:lnTo>
                  <a:lnTo>
                    <a:pt x="6912433" y="547498"/>
                  </a:lnTo>
                  <a:lnTo>
                    <a:pt x="7042790" y="472217"/>
                  </a:lnTo>
                  <a:close/>
                  <a:moveTo>
                    <a:pt x="7042826" y="636466"/>
                  </a:moveTo>
                  <a:lnTo>
                    <a:pt x="7042826" y="779207"/>
                  </a:lnTo>
                  <a:lnTo>
                    <a:pt x="6919205" y="707873"/>
                  </a:lnTo>
                  <a:lnTo>
                    <a:pt x="7042826" y="636502"/>
                  </a:lnTo>
                  <a:close/>
                  <a:moveTo>
                    <a:pt x="7042826" y="927813"/>
                  </a:moveTo>
                  <a:lnTo>
                    <a:pt x="6919205" y="856443"/>
                  </a:lnTo>
                  <a:lnTo>
                    <a:pt x="7042826" y="785073"/>
                  </a:lnTo>
                  <a:lnTo>
                    <a:pt x="7042826" y="927813"/>
                  </a:lnTo>
                  <a:close/>
                  <a:moveTo>
                    <a:pt x="7042826" y="947367"/>
                  </a:moveTo>
                  <a:lnTo>
                    <a:pt x="7042826" y="1092026"/>
                  </a:lnTo>
                  <a:lnTo>
                    <a:pt x="6912469" y="1016745"/>
                  </a:lnTo>
                  <a:lnTo>
                    <a:pt x="7037757" y="944397"/>
                  </a:lnTo>
                  <a:lnTo>
                    <a:pt x="7042826" y="947330"/>
                  </a:lnTo>
                  <a:close/>
                  <a:moveTo>
                    <a:pt x="7041125" y="1094996"/>
                  </a:moveTo>
                  <a:lnTo>
                    <a:pt x="6910731" y="1170276"/>
                  </a:lnTo>
                  <a:lnTo>
                    <a:pt x="6910731" y="1019751"/>
                  </a:lnTo>
                  <a:lnTo>
                    <a:pt x="7041125" y="1095032"/>
                  </a:lnTo>
                  <a:close/>
                  <a:moveTo>
                    <a:pt x="7041125" y="1251423"/>
                  </a:moveTo>
                  <a:lnTo>
                    <a:pt x="6910731" y="1326704"/>
                  </a:lnTo>
                  <a:lnTo>
                    <a:pt x="6910731" y="1176143"/>
                  </a:lnTo>
                  <a:lnTo>
                    <a:pt x="7041125" y="1251423"/>
                  </a:lnTo>
                  <a:close/>
                  <a:moveTo>
                    <a:pt x="7042826" y="1254357"/>
                  </a:moveTo>
                  <a:lnTo>
                    <a:pt x="7042826" y="1399052"/>
                  </a:lnTo>
                  <a:lnTo>
                    <a:pt x="7037793" y="1401985"/>
                  </a:lnTo>
                  <a:lnTo>
                    <a:pt x="6912469" y="1329637"/>
                  </a:lnTo>
                  <a:lnTo>
                    <a:pt x="7042826" y="1254357"/>
                  </a:lnTo>
                  <a:close/>
                  <a:moveTo>
                    <a:pt x="7042826" y="1418606"/>
                  </a:moveTo>
                  <a:lnTo>
                    <a:pt x="7042826" y="1561310"/>
                  </a:lnTo>
                  <a:lnTo>
                    <a:pt x="6919241" y="1489976"/>
                  </a:lnTo>
                  <a:lnTo>
                    <a:pt x="7042826" y="1418606"/>
                  </a:lnTo>
                  <a:close/>
                  <a:moveTo>
                    <a:pt x="7042826" y="1709953"/>
                  </a:moveTo>
                  <a:lnTo>
                    <a:pt x="6919205" y="1638583"/>
                  </a:lnTo>
                  <a:lnTo>
                    <a:pt x="7042826" y="1567212"/>
                  </a:lnTo>
                  <a:lnTo>
                    <a:pt x="7042826" y="1709953"/>
                  </a:lnTo>
                  <a:close/>
                  <a:moveTo>
                    <a:pt x="7042826" y="1729506"/>
                  </a:moveTo>
                  <a:lnTo>
                    <a:pt x="7042826" y="1874202"/>
                  </a:lnTo>
                  <a:lnTo>
                    <a:pt x="6912469" y="1798921"/>
                  </a:lnTo>
                  <a:lnTo>
                    <a:pt x="7037793" y="1726573"/>
                  </a:lnTo>
                  <a:lnTo>
                    <a:pt x="7042863" y="1729506"/>
                  </a:lnTo>
                  <a:close/>
                  <a:moveTo>
                    <a:pt x="7041125" y="1877135"/>
                  </a:moveTo>
                  <a:lnTo>
                    <a:pt x="6910731" y="1952416"/>
                  </a:lnTo>
                  <a:lnTo>
                    <a:pt x="6910731" y="1801854"/>
                  </a:lnTo>
                  <a:lnTo>
                    <a:pt x="7041125" y="1877135"/>
                  </a:lnTo>
                  <a:close/>
                  <a:moveTo>
                    <a:pt x="7041125" y="2033563"/>
                  </a:moveTo>
                  <a:lnTo>
                    <a:pt x="6910731" y="2108808"/>
                  </a:lnTo>
                  <a:lnTo>
                    <a:pt x="6910731" y="1958282"/>
                  </a:lnTo>
                  <a:lnTo>
                    <a:pt x="7041125" y="2033563"/>
                  </a:lnTo>
                  <a:close/>
                  <a:moveTo>
                    <a:pt x="7042826" y="2036496"/>
                  </a:moveTo>
                  <a:lnTo>
                    <a:pt x="7042826" y="2181192"/>
                  </a:lnTo>
                  <a:lnTo>
                    <a:pt x="7037757" y="2184125"/>
                  </a:lnTo>
                  <a:lnTo>
                    <a:pt x="6912433" y="2111777"/>
                  </a:lnTo>
                  <a:lnTo>
                    <a:pt x="7042790" y="2036496"/>
                  </a:lnTo>
                  <a:close/>
                  <a:moveTo>
                    <a:pt x="7042826" y="2200746"/>
                  </a:moveTo>
                  <a:lnTo>
                    <a:pt x="7042826" y="2343486"/>
                  </a:lnTo>
                  <a:lnTo>
                    <a:pt x="6919205" y="2272116"/>
                  </a:lnTo>
                  <a:lnTo>
                    <a:pt x="7042826" y="2200746"/>
                  </a:lnTo>
                  <a:close/>
                  <a:moveTo>
                    <a:pt x="7042826" y="2492092"/>
                  </a:moveTo>
                  <a:lnTo>
                    <a:pt x="6919205" y="2420722"/>
                  </a:lnTo>
                  <a:lnTo>
                    <a:pt x="7042826" y="2349352"/>
                  </a:lnTo>
                  <a:lnTo>
                    <a:pt x="7042826" y="2492092"/>
                  </a:lnTo>
                  <a:close/>
                  <a:moveTo>
                    <a:pt x="7042826" y="2511646"/>
                  </a:moveTo>
                  <a:lnTo>
                    <a:pt x="7042826" y="2656342"/>
                  </a:lnTo>
                  <a:lnTo>
                    <a:pt x="6912469" y="2581097"/>
                  </a:lnTo>
                  <a:lnTo>
                    <a:pt x="7037793" y="2508749"/>
                  </a:lnTo>
                  <a:lnTo>
                    <a:pt x="7042863" y="2511682"/>
                  </a:lnTo>
                  <a:close/>
                  <a:moveTo>
                    <a:pt x="7041125" y="2659275"/>
                  </a:moveTo>
                  <a:lnTo>
                    <a:pt x="6910731" y="2734556"/>
                  </a:lnTo>
                  <a:lnTo>
                    <a:pt x="6910731" y="2583994"/>
                  </a:lnTo>
                  <a:lnTo>
                    <a:pt x="7041125" y="2659275"/>
                  </a:lnTo>
                  <a:close/>
                  <a:moveTo>
                    <a:pt x="7041125" y="2815703"/>
                  </a:moveTo>
                  <a:lnTo>
                    <a:pt x="6910731" y="2890984"/>
                  </a:lnTo>
                  <a:lnTo>
                    <a:pt x="6910731" y="2740458"/>
                  </a:lnTo>
                  <a:lnTo>
                    <a:pt x="7041125" y="2815739"/>
                  </a:lnTo>
                  <a:close/>
                  <a:moveTo>
                    <a:pt x="7042826" y="2818636"/>
                  </a:moveTo>
                  <a:lnTo>
                    <a:pt x="7042826" y="2963332"/>
                  </a:lnTo>
                  <a:lnTo>
                    <a:pt x="7037793" y="2966265"/>
                  </a:lnTo>
                  <a:lnTo>
                    <a:pt x="6912469" y="2893917"/>
                  </a:lnTo>
                  <a:lnTo>
                    <a:pt x="7042826" y="2818672"/>
                  </a:lnTo>
                  <a:close/>
                  <a:moveTo>
                    <a:pt x="7042826" y="2982885"/>
                  </a:moveTo>
                  <a:lnTo>
                    <a:pt x="7042826" y="3125589"/>
                  </a:lnTo>
                  <a:lnTo>
                    <a:pt x="6919241" y="3054219"/>
                  </a:lnTo>
                  <a:lnTo>
                    <a:pt x="7042826" y="2982849"/>
                  </a:lnTo>
                  <a:close/>
                  <a:moveTo>
                    <a:pt x="7042826" y="3274232"/>
                  </a:moveTo>
                  <a:lnTo>
                    <a:pt x="6919205" y="3202862"/>
                  </a:lnTo>
                  <a:lnTo>
                    <a:pt x="7042826" y="3131492"/>
                  </a:lnTo>
                  <a:lnTo>
                    <a:pt x="7042826" y="3274232"/>
                  </a:lnTo>
                  <a:close/>
                  <a:moveTo>
                    <a:pt x="7169852" y="3367111"/>
                  </a:moveTo>
                  <a:lnTo>
                    <a:pt x="7046230" y="3438482"/>
                  </a:lnTo>
                  <a:lnTo>
                    <a:pt x="7046230" y="3295741"/>
                  </a:lnTo>
                  <a:lnTo>
                    <a:pt x="7169852" y="3367111"/>
                  </a:lnTo>
                  <a:close/>
                  <a:moveTo>
                    <a:pt x="7046230" y="3444348"/>
                  </a:moveTo>
                  <a:lnTo>
                    <a:pt x="7176624" y="3519628"/>
                  </a:lnTo>
                  <a:lnTo>
                    <a:pt x="7046230" y="3594909"/>
                  </a:lnTo>
                  <a:lnTo>
                    <a:pt x="7046230" y="3444348"/>
                  </a:lnTo>
                  <a:close/>
                  <a:moveTo>
                    <a:pt x="7047932" y="3441415"/>
                  </a:moveTo>
                  <a:lnTo>
                    <a:pt x="7173256" y="3369067"/>
                  </a:lnTo>
                  <a:lnTo>
                    <a:pt x="7178325" y="3372000"/>
                  </a:lnTo>
                  <a:lnTo>
                    <a:pt x="7178325" y="3516695"/>
                  </a:lnTo>
                  <a:lnTo>
                    <a:pt x="7047968" y="3441415"/>
                  </a:lnTo>
                  <a:close/>
                  <a:moveTo>
                    <a:pt x="7181693" y="3373955"/>
                  </a:moveTo>
                  <a:lnTo>
                    <a:pt x="7305315" y="3445325"/>
                  </a:lnTo>
                  <a:lnTo>
                    <a:pt x="7181693" y="3516695"/>
                  </a:lnTo>
                  <a:lnTo>
                    <a:pt x="7181693" y="3373991"/>
                  </a:lnTo>
                  <a:close/>
                  <a:moveTo>
                    <a:pt x="7181693" y="3354401"/>
                  </a:moveTo>
                  <a:lnTo>
                    <a:pt x="7181693" y="3209706"/>
                  </a:lnTo>
                  <a:lnTo>
                    <a:pt x="7312086" y="3284987"/>
                  </a:lnTo>
                  <a:lnTo>
                    <a:pt x="7186762" y="3357334"/>
                  </a:lnTo>
                  <a:lnTo>
                    <a:pt x="7181693" y="3354401"/>
                  </a:lnTo>
                  <a:close/>
                  <a:moveTo>
                    <a:pt x="7183395" y="3206773"/>
                  </a:moveTo>
                  <a:lnTo>
                    <a:pt x="7313752" y="3131492"/>
                  </a:lnTo>
                  <a:lnTo>
                    <a:pt x="7313752" y="3282017"/>
                  </a:lnTo>
                  <a:lnTo>
                    <a:pt x="7183395" y="3206737"/>
                  </a:lnTo>
                  <a:close/>
                  <a:moveTo>
                    <a:pt x="7183395" y="3050309"/>
                  </a:moveTo>
                  <a:lnTo>
                    <a:pt x="7313752" y="2975064"/>
                  </a:lnTo>
                  <a:lnTo>
                    <a:pt x="7313752" y="3125589"/>
                  </a:lnTo>
                  <a:lnTo>
                    <a:pt x="7183395" y="3050309"/>
                  </a:lnTo>
                  <a:close/>
                  <a:moveTo>
                    <a:pt x="7181693" y="3047412"/>
                  </a:moveTo>
                  <a:lnTo>
                    <a:pt x="7181693" y="2902752"/>
                  </a:lnTo>
                  <a:lnTo>
                    <a:pt x="7186799" y="2899819"/>
                  </a:lnTo>
                  <a:lnTo>
                    <a:pt x="7312086" y="2972131"/>
                  </a:lnTo>
                  <a:lnTo>
                    <a:pt x="7181693" y="3047412"/>
                  </a:lnTo>
                  <a:close/>
                  <a:moveTo>
                    <a:pt x="7181693" y="2883162"/>
                  </a:moveTo>
                  <a:lnTo>
                    <a:pt x="7181693" y="2740422"/>
                  </a:lnTo>
                  <a:lnTo>
                    <a:pt x="7305351" y="2811792"/>
                  </a:lnTo>
                  <a:lnTo>
                    <a:pt x="7181693" y="2883162"/>
                  </a:lnTo>
                  <a:close/>
                  <a:moveTo>
                    <a:pt x="7181693" y="2591815"/>
                  </a:moveTo>
                  <a:lnTo>
                    <a:pt x="7305315" y="2663185"/>
                  </a:lnTo>
                  <a:lnTo>
                    <a:pt x="7181693" y="2734556"/>
                  </a:lnTo>
                  <a:lnTo>
                    <a:pt x="7181693" y="2591852"/>
                  </a:lnTo>
                  <a:close/>
                  <a:moveTo>
                    <a:pt x="7181693" y="2572262"/>
                  </a:moveTo>
                  <a:lnTo>
                    <a:pt x="7181693" y="2427566"/>
                  </a:lnTo>
                  <a:lnTo>
                    <a:pt x="7312086" y="2502847"/>
                  </a:lnTo>
                  <a:lnTo>
                    <a:pt x="7186762" y="2575195"/>
                  </a:lnTo>
                  <a:lnTo>
                    <a:pt x="7181693" y="2572262"/>
                  </a:lnTo>
                  <a:close/>
                  <a:moveTo>
                    <a:pt x="7183395" y="2424633"/>
                  </a:moveTo>
                  <a:lnTo>
                    <a:pt x="7313752" y="2349352"/>
                  </a:lnTo>
                  <a:lnTo>
                    <a:pt x="7313752" y="2499878"/>
                  </a:lnTo>
                  <a:lnTo>
                    <a:pt x="7183395" y="2424633"/>
                  </a:lnTo>
                  <a:close/>
                  <a:moveTo>
                    <a:pt x="7183395" y="2268205"/>
                  </a:moveTo>
                  <a:lnTo>
                    <a:pt x="7313752" y="2192924"/>
                  </a:lnTo>
                  <a:lnTo>
                    <a:pt x="7313752" y="2343450"/>
                  </a:lnTo>
                  <a:lnTo>
                    <a:pt x="7183395" y="2268205"/>
                  </a:lnTo>
                  <a:close/>
                  <a:moveTo>
                    <a:pt x="7181693" y="2265272"/>
                  </a:moveTo>
                  <a:lnTo>
                    <a:pt x="7181693" y="2120576"/>
                  </a:lnTo>
                  <a:lnTo>
                    <a:pt x="7186762" y="2117643"/>
                  </a:lnTo>
                  <a:lnTo>
                    <a:pt x="7312086" y="2189991"/>
                  </a:lnTo>
                  <a:lnTo>
                    <a:pt x="7181693" y="2265236"/>
                  </a:lnTo>
                  <a:close/>
                  <a:moveTo>
                    <a:pt x="7181693" y="2101023"/>
                  </a:moveTo>
                  <a:lnTo>
                    <a:pt x="7181693" y="1958282"/>
                  </a:lnTo>
                  <a:lnTo>
                    <a:pt x="7305315" y="2029652"/>
                  </a:lnTo>
                  <a:lnTo>
                    <a:pt x="7181693" y="2101023"/>
                  </a:lnTo>
                  <a:close/>
                  <a:moveTo>
                    <a:pt x="7181693" y="1809676"/>
                  </a:moveTo>
                  <a:lnTo>
                    <a:pt x="7305315" y="1881046"/>
                  </a:lnTo>
                  <a:lnTo>
                    <a:pt x="7181693" y="1952416"/>
                  </a:lnTo>
                  <a:lnTo>
                    <a:pt x="7181693" y="1809676"/>
                  </a:lnTo>
                  <a:close/>
                  <a:moveTo>
                    <a:pt x="7181693" y="1790122"/>
                  </a:moveTo>
                  <a:lnTo>
                    <a:pt x="7181693" y="1645426"/>
                  </a:lnTo>
                  <a:lnTo>
                    <a:pt x="7312086" y="1720707"/>
                  </a:lnTo>
                  <a:lnTo>
                    <a:pt x="7186762" y="1793055"/>
                  </a:lnTo>
                  <a:lnTo>
                    <a:pt x="7181693" y="1790122"/>
                  </a:lnTo>
                  <a:close/>
                  <a:moveTo>
                    <a:pt x="7183395" y="1642493"/>
                  </a:moveTo>
                  <a:lnTo>
                    <a:pt x="7313752" y="1567212"/>
                  </a:lnTo>
                  <a:lnTo>
                    <a:pt x="7313752" y="1717738"/>
                  </a:lnTo>
                  <a:lnTo>
                    <a:pt x="7183395" y="1642457"/>
                  </a:lnTo>
                  <a:close/>
                  <a:moveTo>
                    <a:pt x="7183395" y="1486065"/>
                  </a:moveTo>
                  <a:lnTo>
                    <a:pt x="7313752" y="1410784"/>
                  </a:lnTo>
                  <a:lnTo>
                    <a:pt x="7313752" y="1561310"/>
                  </a:lnTo>
                  <a:lnTo>
                    <a:pt x="7183395" y="1486029"/>
                  </a:lnTo>
                  <a:close/>
                  <a:moveTo>
                    <a:pt x="7181693" y="1483132"/>
                  </a:moveTo>
                  <a:lnTo>
                    <a:pt x="7181693" y="1338473"/>
                  </a:lnTo>
                  <a:lnTo>
                    <a:pt x="7186799" y="1335540"/>
                  </a:lnTo>
                  <a:lnTo>
                    <a:pt x="7312086" y="1407888"/>
                  </a:lnTo>
                  <a:lnTo>
                    <a:pt x="7181693" y="1483169"/>
                  </a:lnTo>
                  <a:close/>
                  <a:moveTo>
                    <a:pt x="7181693" y="1318883"/>
                  </a:moveTo>
                  <a:lnTo>
                    <a:pt x="7181693" y="1176143"/>
                  </a:lnTo>
                  <a:lnTo>
                    <a:pt x="7305351" y="1247513"/>
                  </a:lnTo>
                  <a:lnTo>
                    <a:pt x="7181693" y="1318883"/>
                  </a:lnTo>
                  <a:close/>
                  <a:moveTo>
                    <a:pt x="7181693" y="1027536"/>
                  </a:moveTo>
                  <a:lnTo>
                    <a:pt x="7305315" y="1098906"/>
                  </a:lnTo>
                  <a:lnTo>
                    <a:pt x="7181693" y="1170276"/>
                  </a:lnTo>
                  <a:lnTo>
                    <a:pt x="7181693" y="1027536"/>
                  </a:lnTo>
                  <a:close/>
                  <a:moveTo>
                    <a:pt x="7181693" y="1007982"/>
                  </a:moveTo>
                  <a:lnTo>
                    <a:pt x="7181693" y="863287"/>
                  </a:lnTo>
                  <a:lnTo>
                    <a:pt x="7312086" y="938568"/>
                  </a:lnTo>
                  <a:lnTo>
                    <a:pt x="7186762" y="1010915"/>
                  </a:lnTo>
                  <a:lnTo>
                    <a:pt x="7181693" y="1007982"/>
                  </a:lnTo>
                  <a:close/>
                  <a:moveTo>
                    <a:pt x="7183395" y="860354"/>
                  </a:moveTo>
                  <a:lnTo>
                    <a:pt x="7313752" y="785073"/>
                  </a:lnTo>
                  <a:lnTo>
                    <a:pt x="7313752" y="935598"/>
                  </a:lnTo>
                  <a:lnTo>
                    <a:pt x="7183395" y="860317"/>
                  </a:lnTo>
                  <a:close/>
                  <a:moveTo>
                    <a:pt x="7183395" y="703926"/>
                  </a:moveTo>
                  <a:lnTo>
                    <a:pt x="7313752" y="628645"/>
                  </a:lnTo>
                  <a:lnTo>
                    <a:pt x="7313752" y="779170"/>
                  </a:lnTo>
                  <a:lnTo>
                    <a:pt x="7183395" y="703889"/>
                  </a:lnTo>
                  <a:close/>
                  <a:moveTo>
                    <a:pt x="7181693" y="700993"/>
                  </a:moveTo>
                  <a:lnTo>
                    <a:pt x="7181693" y="556297"/>
                  </a:lnTo>
                  <a:lnTo>
                    <a:pt x="7186762" y="553364"/>
                  </a:lnTo>
                  <a:lnTo>
                    <a:pt x="7312086" y="625712"/>
                  </a:lnTo>
                  <a:lnTo>
                    <a:pt x="7181693" y="700993"/>
                  </a:lnTo>
                  <a:close/>
                  <a:moveTo>
                    <a:pt x="7181693" y="536743"/>
                  </a:moveTo>
                  <a:lnTo>
                    <a:pt x="7181693" y="394039"/>
                  </a:lnTo>
                  <a:lnTo>
                    <a:pt x="7305315" y="465409"/>
                  </a:lnTo>
                  <a:lnTo>
                    <a:pt x="7181693" y="536780"/>
                  </a:lnTo>
                  <a:close/>
                  <a:moveTo>
                    <a:pt x="7181693" y="245396"/>
                  </a:moveTo>
                  <a:lnTo>
                    <a:pt x="7305315" y="316767"/>
                  </a:lnTo>
                  <a:lnTo>
                    <a:pt x="7181693" y="388137"/>
                  </a:lnTo>
                  <a:lnTo>
                    <a:pt x="7181693" y="245396"/>
                  </a:lnTo>
                  <a:close/>
                  <a:moveTo>
                    <a:pt x="7178289" y="388137"/>
                  </a:moveTo>
                  <a:lnTo>
                    <a:pt x="7047932" y="312856"/>
                  </a:lnTo>
                  <a:lnTo>
                    <a:pt x="7173256" y="240508"/>
                  </a:lnTo>
                  <a:lnTo>
                    <a:pt x="7178325" y="243441"/>
                  </a:lnTo>
                  <a:lnTo>
                    <a:pt x="7178325" y="388137"/>
                  </a:lnTo>
                  <a:close/>
                  <a:moveTo>
                    <a:pt x="7046230" y="309923"/>
                  </a:moveTo>
                  <a:lnTo>
                    <a:pt x="7046230" y="167182"/>
                  </a:lnTo>
                  <a:lnTo>
                    <a:pt x="7169852" y="238553"/>
                  </a:lnTo>
                  <a:lnTo>
                    <a:pt x="7046230" y="309923"/>
                  </a:lnTo>
                  <a:close/>
                  <a:moveTo>
                    <a:pt x="7042826" y="309887"/>
                  </a:moveTo>
                  <a:lnTo>
                    <a:pt x="6912469" y="234606"/>
                  </a:lnTo>
                  <a:lnTo>
                    <a:pt x="7037793" y="162258"/>
                  </a:lnTo>
                  <a:lnTo>
                    <a:pt x="7042863" y="165191"/>
                  </a:lnTo>
                  <a:lnTo>
                    <a:pt x="7042863" y="309887"/>
                  </a:lnTo>
                  <a:close/>
                  <a:moveTo>
                    <a:pt x="7041125" y="312856"/>
                  </a:moveTo>
                  <a:lnTo>
                    <a:pt x="6910731" y="388137"/>
                  </a:lnTo>
                  <a:lnTo>
                    <a:pt x="6910731" y="237611"/>
                  </a:lnTo>
                  <a:lnTo>
                    <a:pt x="7041125" y="312892"/>
                  </a:lnTo>
                  <a:close/>
                  <a:moveTo>
                    <a:pt x="6910768" y="550431"/>
                  </a:moveTo>
                  <a:lnTo>
                    <a:pt x="7034353" y="621801"/>
                  </a:lnTo>
                  <a:lnTo>
                    <a:pt x="6910768" y="693171"/>
                  </a:lnTo>
                  <a:lnTo>
                    <a:pt x="6910768" y="550467"/>
                  </a:lnTo>
                  <a:close/>
                  <a:moveTo>
                    <a:pt x="6915801" y="709792"/>
                  </a:moveTo>
                  <a:lnTo>
                    <a:pt x="7041125" y="782140"/>
                  </a:lnTo>
                  <a:lnTo>
                    <a:pt x="6915801" y="854488"/>
                  </a:lnTo>
                  <a:lnTo>
                    <a:pt x="6910731" y="851555"/>
                  </a:lnTo>
                  <a:lnTo>
                    <a:pt x="6910731" y="712689"/>
                  </a:lnTo>
                  <a:lnTo>
                    <a:pt x="6915801" y="709756"/>
                  </a:lnTo>
                  <a:close/>
                  <a:moveTo>
                    <a:pt x="6907364" y="849599"/>
                  </a:moveTo>
                  <a:lnTo>
                    <a:pt x="6790513" y="782140"/>
                  </a:lnTo>
                  <a:lnTo>
                    <a:pt x="6907364" y="714680"/>
                  </a:lnTo>
                  <a:lnTo>
                    <a:pt x="6907364" y="849635"/>
                  </a:lnTo>
                  <a:close/>
                  <a:moveTo>
                    <a:pt x="7034353" y="942478"/>
                  </a:moveTo>
                  <a:lnTo>
                    <a:pt x="6910768" y="1013848"/>
                  </a:lnTo>
                  <a:lnTo>
                    <a:pt x="6910768" y="871108"/>
                  </a:lnTo>
                  <a:lnTo>
                    <a:pt x="7034353" y="942478"/>
                  </a:lnTo>
                  <a:close/>
                  <a:moveTo>
                    <a:pt x="6910768" y="1332570"/>
                  </a:moveTo>
                  <a:lnTo>
                    <a:pt x="7034390" y="1403941"/>
                  </a:lnTo>
                  <a:lnTo>
                    <a:pt x="6910768" y="1475311"/>
                  </a:lnTo>
                  <a:lnTo>
                    <a:pt x="6910768" y="1332570"/>
                  </a:lnTo>
                  <a:close/>
                  <a:moveTo>
                    <a:pt x="6915837" y="1491931"/>
                  </a:moveTo>
                  <a:lnTo>
                    <a:pt x="7041125" y="1564279"/>
                  </a:lnTo>
                  <a:lnTo>
                    <a:pt x="6915801" y="1636627"/>
                  </a:lnTo>
                  <a:lnTo>
                    <a:pt x="6910731" y="1633694"/>
                  </a:lnTo>
                  <a:lnTo>
                    <a:pt x="6910731" y="1494864"/>
                  </a:lnTo>
                  <a:lnTo>
                    <a:pt x="6915837" y="1491931"/>
                  </a:lnTo>
                  <a:close/>
                  <a:moveTo>
                    <a:pt x="6907364" y="1631739"/>
                  </a:moveTo>
                  <a:lnTo>
                    <a:pt x="6790550" y="1564279"/>
                  </a:lnTo>
                  <a:lnTo>
                    <a:pt x="6907364" y="1496820"/>
                  </a:lnTo>
                  <a:lnTo>
                    <a:pt x="6907364" y="1631703"/>
                  </a:lnTo>
                  <a:close/>
                  <a:moveTo>
                    <a:pt x="7034353" y="1724618"/>
                  </a:moveTo>
                  <a:lnTo>
                    <a:pt x="6910768" y="1795988"/>
                  </a:lnTo>
                  <a:lnTo>
                    <a:pt x="6910768" y="1653248"/>
                  </a:lnTo>
                  <a:lnTo>
                    <a:pt x="7034353" y="1724618"/>
                  </a:lnTo>
                  <a:close/>
                  <a:moveTo>
                    <a:pt x="6910768" y="2114710"/>
                  </a:moveTo>
                  <a:lnTo>
                    <a:pt x="7034353" y="2186080"/>
                  </a:lnTo>
                  <a:lnTo>
                    <a:pt x="6910768" y="2257451"/>
                  </a:lnTo>
                  <a:lnTo>
                    <a:pt x="6910768" y="2114710"/>
                  </a:lnTo>
                  <a:close/>
                  <a:moveTo>
                    <a:pt x="6915837" y="2274071"/>
                  </a:moveTo>
                  <a:lnTo>
                    <a:pt x="7041161" y="2346419"/>
                  </a:lnTo>
                  <a:lnTo>
                    <a:pt x="6915837" y="2418767"/>
                  </a:lnTo>
                  <a:lnTo>
                    <a:pt x="6910768" y="2415834"/>
                  </a:lnTo>
                  <a:lnTo>
                    <a:pt x="6910768" y="2277004"/>
                  </a:lnTo>
                  <a:lnTo>
                    <a:pt x="6915837" y="2274071"/>
                  </a:lnTo>
                  <a:close/>
                  <a:moveTo>
                    <a:pt x="6907364" y="2413879"/>
                  </a:moveTo>
                  <a:lnTo>
                    <a:pt x="6790513" y="2346419"/>
                  </a:lnTo>
                  <a:lnTo>
                    <a:pt x="6907364" y="2278959"/>
                  </a:lnTo>
                  <a:lnTo>
                    <a:pt x="6907364" y="2413879"/>
                  </a:lnTo>
                  <a:close/>
                  <a:moveTo>
                    <a:pt x="7034353" y="2506758"/>
                  </a:moveTo>
                  <a:lnTo>
                    <a:pt x="6910768" y="2578092"/>
                  </a:lnTo>
                  <a:lnTo>
                    <a:pt x="6910768" y="2435387"/>
                  </a:lnTo>
                  <a:lnTo>
                    <a:pt x="7034353" y="2506758"/>
                  </a:lnTo>
                  <a:close/>
                  <a:moveTo>
                    <a:pt x="6910768" y="2896850"/>
                  </a:moveTo>
                  <a:lnTo>
                    <a:pt x="7034390" y="2968220"/>
                  </a:lnTo>
                  <a:lnTo>
                    <a:pt x="6910768" y="3039590"/>
                  </a:lnTo>
                  <a:lnTo>
                    <a:pt x="6910768" y="2896850"/>
                  </a:lnTo>
                  <a:close/>
                  <a:moveTo>
                    <a:pt x="6915837" y="3056211"/>
                  </a:moveTo>
                  <a:lnTo>
                    <a:pt x="7041125" y="3128522"/>
                  </a:lnTo>
                  <a:lnTo>
                    <a:pt x="6915801" y="3200870"/>
                  </a:lnTo>
                  <a:lnTo>
                    <a:pt x="6910731" y="3197937"/>
                  </a:lnTo>
                  <a:lnTo>
                    <a:pt x="6910731" y="3059108"/>
                  </a:lnTo>
                  <a:lnTo>
                    <a:pt x="6915837" y="3056175"/>
                  </a:lnTo>
                  <a:close/>
                  <a:moveTo>
                    <a:pt x="6907364" y="3196018"/>
                  </a:moveTo>
                  <a:lnTo>
                    <a:pt x="6790550" y="3128559"/>
                  </a:lnTo>
                  <a:lnTo>
                    <a:pt x="6907364" y="3061099"/>
                  </a:lnTo>
                  <a:lnTo>
                    <a:pt x="6907364" y="3196018"/>
                  </a:lnTo>
                  <a:close/>
                  <a:moveTo>
                    <a:pt x="7034353" y="3288897"/>
                  </a:moveTo>
                  <a:lnTo>
                    <a:pt x="6910768" y="3360267"/>
                  </a:lnTo>
                  <a:lnTo>
                    <a:pt x="6910768" y="3217563"/>
                  </a:lnTo>
                  <a:lnTo>
                    <a:pt x="7034353" y="3288897"/>
                  </a:lnTo>
                  <a:close/>
                  <a:moveTo>
                    <a:pt x="6910768" y="3522561"/>
                  </a:moveTo>
                  <a:lnTo>
                    <a:pt x="7041161" y="3597842"/>
                  </a:lnTo>
                  <a:lnTo>
                    <a:pt x="6910768" y="3673123"/>
                  </a:lnTo>
                  <a:lnTo>
                    <a:pt x="6910768" y="3522598"/>
                  </a:lnTo>
                  <a:close/>
                  <a:moveTo>
                    <a:pt x="7042826" y="3600775"/>
                  </a:moveTo>
                  <a:lnTo>
                    <a:pt x="7042826" y="3745471"/>
                  </a:lnTo>
                  <a:lnTo>
                    <a:pt x="7037757" y="3748405"/>
                  </a:lnTo>
                  <a:lnTo>
                    <a:pt x="6912433" y="3676056"/>
                  </a:lnTo>
                  <a:lnTo>
                    <a:pt x="7042790" y="3600775"/>
                  </a:lnTo>
                  <a:close/>
                  <a:moveTo>
                    <a:pt x="7046230" y="3600775"/>
                  </a:moveTo>
                  <a:lnTo>
                    <a:pt x="7169852" y="3672146"/>
                  </a:lnTo>
                  <a:lnTo>
                    <a:pt x="7046230" y="3743516"/>
                  </a:lnTo>
                  <a:lnTo>
                    <a:pt x="7046230" y="3600775"/>
                  </a:lnTo>
                  <a:close/>
                  <a:moveTo>
                    <a:pt x="7047932" y="3597842"/>
                  </a:moveTo>
                  <a:lnTo>
                    <a:pt x="7178289" y="3522561"/>
                  </a:lnTo>
                  <a:lnTo>
                    <a:pt x="7178289" y="3667257"/>
                  </a:lnTo>
                  <a:lnTo>
                    <a:pt x="7173256" y="3670190"/>
                  </a:lnTo>
                  <a:lnTo>
                    <a:pt x="7047932" y="3597842"/>
                  </a:lnTo>
                  <a:close/>
                  <a:moveTo>
                    <a:pt x="7181693" y="3522561"/>
                  </a:moveTo>
                  <a:lnTo>
                    <a:pt x="7305315" y="3593932"/>
                  </a:lnTo>
                  <a:lnTo>
                    <a:pt x="7181693" y="3665302"/>
                  </a:lnTo>
                  <a:lnTo>
                    <a:pt x="7181693" y="3522561"/>
                  </a:lnTo>
                  <a:close/>
                  <a:moveTo>
                    <a:pt x="7183395" y="3519628"/>
                  </a:moveTo>
                  <a:lnTo>
                    <a:pt x="7308682" y="3447281"/>
                  </a:lnTo>
                  <a:lnTo>
                    <a:pt x="7313752" y="3450214"/>
                  </a:lnTo>
                  <a:lnTo>
                    <a:pt x="7313752" y="3589080"/>
                  </a:lnTo>
                  <a:lnTo>
                    <a:pt x="7308682" y="3591976"/>
                  </a:lnTo>
                  <a:lnTo>
                    <a:pt x="7183359" y="3519628"/>
                  </a:lnTo>
                  <a:close/>
                  <a:moveTo>
                    <a:pt x="7317156" y="3452169"/>
                  </a:moveTo>
                  <a:lnTo>
                    <a:pt x="7434006" y="3519665"/>
                  </a:lnTo>
                  <a:lnTo>
                    <a:pt x="7317156" y="3587124"/>
                  </a:lnTo>
                  <a:lnTo>
                    <a:pt x="7317156" y="3452205"/>
                  </a:lnTo>
                  <a:close/>
                  <a:moveTo>
                    <a:pt x="7190166" y="3359290"/>
                  </a:moveTo>
                  <a:lnTo>
                    <a:pt x="7313752" y="3287920"/>
                  </a:lnTo>
                  <a:lnTo>
                    <a:pt x="7313752" y="3430660"/>
                  </a:lnTo>
                  <a:lnTo>
                    <a:pt x="7190166" y="3359290"/>
                  </a:lnTo>
                  <a:close/>
                  <a:moveTo>
                    <a:pt x="7313752" y="2969161"/>
                  </a:moveTo>
                  <a:lnTo>
                    <a:pt x="7190166" y="2897791"/>
                  </a:lnTo>
                  <a:lnTo>
                    <a:pt x="7313752" y="2826457"/>
                  </a:lnTo>
                  <a:lnTo>
                    <a:pt x="7313752" y="2969161"/>
                  </a:lnTo>
                  <a:close/>
                  <a:moveTo>
                    <a:pt x="7308719" y="2809837"/>
                  </a:moveTo>
                  <a:lnTo>
                    <a:pt x="7183395" y="2737489"/>
                  </a:lnTo>
                  <a:lnTo>
                    <a:pt x="7308682" y="2665141"/>
                  </a:lnTo>
                  <a:lnTo>
                    <a:pt x="7313752" y="2668038"/>
                  </a:lnTo>
                  <a:lnTo>
                    <a:pt x="7313752" y="2806904"/>
                  </a:lnTo>
                  <a:lnTo>
                    <a:pt x="7308682" y="2809800"/>
                  </a:lnTo>
                  <a:close/>
                  <a:moveTo>
                    <a:pt x="7317156" y="2670029"/>
                  </a:moveTo>
                  <a:lnTo>
                    <a:pt x="7434006" y="2737489"/>
                  </a:lnTo>
                  <a:lnTo>
                    <a:pt x="7317156" y="2804948"/>
                  </a:lnTo>
                  <a:lnTo>
                    <a:pt x="7317156" y="2670029"/>
                  </a:lnTo>
                  <a:close/>
                  <a:moveTo>
                    <a:pt x="7190130" y="2577150"/>
                  </a:moveTo>
                  <a:lnTo>
                    <a:pt x="7313752" y="2505780"/>
                  </a:lnTo>
                  <a:lnTo>
                    <a:pt x="7313752" y="2648520"/>
                  </a:lnTo>
                  <a:lnTo>
                    <a:pt x="7190130" y="2577150"/>
                  </a:lnTo>
                  <a:close/>
                  <a:moveTo>
                    <a:pt x="7313752" y="2187022"/>
                  </a:moveTo>
                  <a:lnTo>
                    <a:pt x="7190166" y="2115688"/>
                  </a:lnTo>
                  <a:lnTo>
                    <a:pt x="7313752" y="2044318"/>
                  </a:lnTo>
                  <a:lnTo>
                    <a:pt x="7313752" y="2187022"/>
                  </a:lnTo>
                  <a:close/>
                  <a:moveTo>
                    <a:pt x="7308719" y="2027697"/>
                  </a:moveTo>
                  <a:lnTo>
                    <a:pt x="7183395" y="1955349"/>
                  </a:lnTo>
                  <a:lnTo>
                    <a:pt x="7308682" y="1883001"/>
                  </a:lnTo>
                  <a:lnTo>
                    <a:pt x="7313752" y="1885934"/>
                  </a:lnTo>
                  <a:lnTo>
                    <a:pt x="7313752" y="2024764"/>
                  </a:lnTo>
                  <a:lnTo>
                    <a:pt x="7308682" y="2027697"/>
                  </a:lnTo>
                  <a:close/>
                  <a:moveTo>
                    <a:pt x="7317156" y="1887890"/>
                  </a:moveTo>
                  <a:lnTo>
                    <a:pt x="7434006" y="1955349"/>
                  </a:lnTo>
                  <a:lnTo>
                    <a:pt x="7317156" y="2022809"/>
                  </a:lnTo>
                  <a:lnTo>
                    <a:pt x="7317156" y="1887890"/>
                  </a:lnTo>
                  <a:close/>
                  <a:moveTo>
                    <a:pt x="7190166" y="1795011"/>
                  </a:moveTo>
                  <a:lnTo>
                    <a:pt x="7313752" y="1723640"/>
                  </a:lnTo>
                  <a:lnTo>
                    <a:pt x="7313752" y="1866381"/>
                  </a:lnTo>
                  <a:lnTo>
                    <a:pt x="7190166" y="1795011"/>
                  </a:lnTo>
                  <a:close/>
                  <a:moveTo>
                    <a:pt x="7313752" y="1404882"/>
                  </a:moveTo>
                  <a:lnTo>
                    <a:pt x="7190166" y="1333548"/>
                  </a:lnTo>
                  <a:lnTo>
                    <a:pt x="7313752" y="1262214"/>
                  </a:lnTo>
                  <a:lnTo>
                    <a:pt x="7313752" y="1404918"/>
                  </a:lnTo>
                  <a:close/>
                  <a:moveTo>
                    <a:pt x="7308719" y="1245557"/>
                  </a:moveTo>
                  <a:lnTo>
                    <a:pt x="7183395" y="1173210"/>
                  </a:lnTo>
                  <a:lnTo>
                    <a:pt x="7308682" y="1100862"/>
                  </a:lnTo>
                  <a:lnTo>
                    <a:pt x="7313752" y="1103795"/>
                  </a:lnTo>
                  <a:lnTo>
                    <a:pt x="7313752" y="1242624"/>
                  </a:lnTo>
                  <a:lnTo>
                    <a:pt x="7308719" y="1245557"/>
                  </a:lnTo>
                  <a:close/>
                  <a:moveTo>
                    <a:pt x="7317156" y="1105750"/>
                  </a:moveTo>
                  <a:lnTo>
                    <a:pt x="7434006" y="1173210"/>
                  </a:lnTo>
                  <a:lnTo>
                    <a:pt x="7317156" y="1240669"/>
                  </a:lnTo>
                  <a:lnTo>
                    <a:pt x="7317156" y="1105750"/>
                  </a:lnTo>
                  <a:close/>
                  <a:moveTo>
                    <a:pt x="7190130" y="1012871"/>
                  </a:moveTo>
                  <a:lnTo>
                    <a:pt x="7313752" y="941501"/>
                  </a:lnTo>
                  <a:lnTo>
                    <a:pt x="7313752" y="1084241"/>
                  </a:lnTo>
                  <a:lnTo>
                    <a:pt x="7190130" y="1012871"/>
                  </a:lnTo>
                  <a:close/>
                  <a:moveTo>
                    <a:pt x="7313752" y="622779"/>
                  </a:moveTo>
                  <a:lnTo>
                    <a:pt x="7190166" y="551408"/>
                  </a:lnTo>
                  <a:lnTo>
                    <a:pt x="7313752" y="480038"/>
                  </a:lnTo>
                  <a:lnTo>
                    <a:pt x="7313752" y="622779"/>
                  </a:lnTo>
                  <a:close/>
                  <a:moveTo>
                    <a:pt x="7308682" y="463418"/>
                  </a:moveTo>
                  <a:lnTo>
                    <a:pt x="7183395" y="391070"/>
                  </a:lnTo>
                  <a:lnTo>
                    <a:pt x="7308719" y="318722"/>
                  </a:lnTo>
                  <a:lnTo>
                    <a:pt x="7313788" y="321655"/>
                  </a:lnTo>
                  <a:lnTo>
                    <a:pt x="7313788" y="460485"/>
                  </a:lnTo>
                  <a:lnTo>
                    <a:pt x="7308719" y="463418"/>
                  </a:lnTo>
                  <a:close/>
                  <a:moveTo>
                    <a:pt x="7317156" y="323610"/>
                  </a:moveTo>
                  <a:lnTo>
                    <a:pt x="7434006" y="391070"/>
                  </a:lnTo>
                  <a:lnTo>
                    <a:pt x="7317156" y="458529"/>
                  </a:lnTo>
                  <a:lnTo>
                    <a:pt x="7317156" y="323610"/>
                  </a:lnTo>
                  <a:close/>
                  <a:moveTo>
                    <a:pt x="7190166" y="230731"/>
                  </a:moveTo>
                  <a:lnTo>
                    <a:pt x="7313752" y="159361"/>
                  </a:lnTo>
                  <a:lnTo>
                    <a:pt x="7313752" y="302065"/>
                  </a:lnTo>
                  <a:lnTo>
                    <a:pt x="7190166" y="230695"/>
                  </a:lnTo>
                  <a:close/>
                  <a:moveTo>
                    <a:pt x="7181693" y="81147"/>
                  </a:moveTo>
                  <a:lnTo>
                    <a:pt x="7312086" y="156428"/>
                  </a:lnTo>
                  <a:lnTo>
                    <a:pt x="7186762" y="228776"/>
                  </a:lnTo>
                  <a:lnTo>
                    <a:pt x="7181693" y="225843"/>
                  </a:lnTo>
                  <a:lnTo>
                    <a:pt x="7181693" y="81147"/>
                  </a:lnTo>
                  <a:close/>
                  <a:moveTo>
                    <a:pt x="7178289" y="223887"/>
                  </a:moveTo>
                  <a:lnTo>
                    <a:pt x="7054704" y="152517"/>
                  </a:lnTo>
                  <a:lnTo>
                    <a:pt x="7178289" y="81147"/>
                  </a:lnTo>
                  <a:lnTo>
                    <a:pt x="7178289" y="223887"/>
                  </a:lnTo>
                  <a:close/>
                  <a:moveTo>
                    <a:pt x="7046230" y="2933"/>
                  </a:moveTo>
                  <a:lnTo>
                    <a:pt x="7176587" y="78214"/>
                  </a:lnTo>
                  <a:lnTo>
                    <a:pt x="7051300" y="150562"/>
                  </a:lnTo>
                  <a:lnTo>
                    <a:pt x="7046230" y="147629"/>
                  </a:lnTo>
                  <a:lnTo>
                    <a:pt x="7046230" y="2933"/>
                  </a:lnTo>
                  <a:close/>
                  <a:moveTo>
                    <a:pt x="7042826" y="2933"/>
                  </a:moveTo>
                  <a:lnTo>
                    <a:pt x="7042826" y="145674"/>
                  </a:lnTo>
                  <a:lnTo>
                    <a:pt x="6919241" y="74303"/>
                  </a:lnTo>
                  <a:lnTo>
                    <a:pt x="7042826" y="2933"/>
                  </a:lnTo>
                  <a:close/>
                  <a:moveTo>
                    <a:pt x="7034353" y="160339"/>
                  </a:moveTo>
                  <a:lnTo>
                    <a:pt x="6910768" y="231709"/>
                  </a:lnTo>
                  <a:lnTo>
                    <a:pt x="6910768" y="88968"/>
                  </a:lnTo>
                  <a:lnTo>
                    <a:pt x="7034353" y="160339"/>
                  </a:lnTo>
                  <a:close/>
                  <a:moveTo>
                    <a:pt x="6782040" y="14629"/>
                  </a:moveTo>
                  <a:lnTo>
                    <a:pt x="6898891" y="82125"/>
                  </a:lnTo>
                  <a:lnTo>
                    <a:pt x="6782040" y="149584"/>
                  </a:lnTo>
                  <a:lnTo>
                    <a:pt x="6782040" y="14629"/>
                  </a:lnTo>
                  <a:close/>
                  <a:moveTo>
                    <a:pt x="6782040" y="153495"/>
                  </a:moveTo>
                  <a:lnTo>
                    <a:pt x="6902295" y="84044"/>
                  </a:lnTo>
                  <a:lnTo>
                    <a:pt x="6907364" y="86977"/>
                  </a:lnTo>
                  <a:lnTo>
                    <a:pt x="6907364" y="231673"/>
                  </a:lnTo>
                  <a:lnTo>
                    <a:pt x="6782040" y="159289"/>
                  </a:lnTo>
                  <a:lnTo>
                    <a:pt x="6782040" y="153459"/>
                  </a:lnTo>
                  <a:close/>
                  <a:moveTo>
                    <a:pt x="6782040" y="163235"/>
                  </a:moveTo>
                  <a:lnTo>
                    <a:pt x="6905698" y="234606"/>
                  </a:lnTo>
                  <a:lnTo>
                    <a:pt x="6782040" y="305976"/>
                  </a:lnTo>
                  <a:lnTo>
                    <a:pt x="6782040" y="163199"/>
                  </a:lnTo>
                  <a:close/>
                  <a:moveTo>
                    <a:pt x="6782040" y="309923"/>
                  </a:moveTo>
                  <a:lnTo>
                    <a:pt x="6907364" y="237539"/>
                  </a:lnTo>
                  <a:lnTo>
                    <a:pt x="6907364" y="388101"/>
                  </a:lnTo>
                  <a:lnTo>
                    <a:pt x="6782040" y="315753"/>
                  </a:lnTo>
                  <a:lnTo>
                    <a:pt x="6782040" y="309923"/>
                  </a:lnTo>
                  <a:close/>
                  <a:moveTo>
                    <a:pt x="6782040" y="319663"/>
                  </a:moveTo>
                  <a:lnTo>
                    <a:pt x="6905698" y="391034"/>
                  </a:lnTo>
                  <a:lnTo>
                    <a:pt x="6782040" y="462404"/>
                  </a:lnTo>
                  <a:lnTo>
                    <a:pt x="6782040" y="319627"/>
                  </a:lnTo>
                  <a:close/>
                  <a:moveTo>
                    <a:pt x="6782040" y="466351"/>
                  </a:moveTo>
                  <a:lnTo>
                    <a:pt x="6907364" y="393967"/>
                  </a:lnTo>
                  <a:lnTo>
                    <a:pt x="6907364" y="544529"/>
                  </a:lnTo>
                  <a:lnTo>
                    <a:pt x="6782040" y="472144"/>
                  </a:lnTo>
                  <a:lnTo>
                    <a:pt x="6782040" y="466315"/>
                  </a:lnTo>
                  <a:close/>
                  <a:moveTo>
                    <a:pt x="6782040" y="476128"/>
                  </a:moveTo>
                  <a:lnTo>
                    <a:pt x="6905698" y="547498"/>
                  </a:lnTo>
                  <a:lnTo>
                    <a:pt x="6782040" y="618868"/>
                  </a:lnTo>
                  <a:lnTo>
                    <a:pt x="6782040" y="476091"/>
                  </a:lnTo>
                  <a:close/>
                  <a:moveTo>
                    <a:pt x="6782040" y="622779"/>
                  </a:moveTo>
                  <a:lnTo>
                    <a:pt x="6907364" y="550395"/>
                  </a:lnTo>
                  <a:lnTo>
                    <a:pt x="6907364" y="695090"/>
                  </a:lnTo>
                  <a:lnTo>
                    <a:pt x="6902258" y="698023"/>
                  </a:lnTo>
                  <a:lnTo>
                    <a:pt x="6782004" y="628572"/>
                  </a:lnTo>
                  <a:lnTo>
                    <a:pt x="6782004" y="622742"/>
                  </a:lnTo>
                  <a:close/>
                  <a:moveTo>
                    <a:pt x="6782040" y="632555"/>
                  </a:moveTo>
                  <a:lnTo>
                    <a:pt x="6898891" y="700015"/>
                  </a:lnTo>
                  <a:lnTo>
                    <a:pt x="6782040" y="767475"/>
                  </a:lnTo>
                  <a:lnTo>
                    <a:pt x="6782040" y="632555"/>
                  </a:lnTo>
                  <a:close/>
                  <a:moveTo>
                    <a:pt x="6782040" y="796805"/>
                  </a:moveTo>
                  <a:lnTo>
                    <a:pt x="6898891" y="864264"/>
                  </a:lnTo>
                  <a:lnTo>
                    <a:pt x="6782040" y="931724"/>
                  </a:lnTo>
                  <a:lnTo>
                    <a:pt x="6782040" y="796805"/>
                  </a:lnTo>
                  <a:close/>
                  <a:moveTo>
                    <a:pt x="6782040" y="935635"/>
                  </a:moveTo>
                  <a:lnTo>
                    <a:pt x="6902295" y="866220"/>
                  </a:lnTo>
                  <a:lnTo>
                    <a:pt x="6907400" y="869153"/>
                  </a:lnTo>
                  <a:lnTo>
                    <a:pt x="6907400" y="1013848"/>
                  </a:lnTo>
                  <a:lnTo>
                    <a:pt x="6782076" y="941464"/>
                  </a:lnTo>
                  <a:lnTo>
                    <a:pt x="6782076" y="935635"/>
                  </a:lnTo>
                  <a:close/>
                  <a:moveTo>
                    <a:pt x="6782040" y="945375"/>
                  </a:moveTo>
                  <a:lnTo>
                    <a:pt x="6905698" y="1016745"/>
                  </a:lnTo>
                  <a:lnTo>
                    <a:pt x="6782040" y="1088116"/>
                  </a:lnTo>
                  <a:lnTo>
                    <a:pt x="6782040" y="945339"/>
                  </a:lnTo>
                  <a:close/>
                  <a:moveTo>
                    <a:pt x="6782040" y="1092063"/>
                  </a:moveTo>
                  <a:lnTo>
                    <a:pt x="6907364" y="1019678"/>
                  </a:lnTo>
                  <a:lnTo>
                    <a:pt x="6907364" y="1170240"/>
                  </a:lnTo>
                  <a:lnTo>
                    <a:pt x="6782040" y="1097856"/>
                  </a:lnTo>
                  <a:lnTo>
                    <a:pt x="6782040" y="1092026"/>
                  </a:lnTo>
                  <a:close/>
                  <a:moveTo>
                    <a:pt x="6782040" y="1101803"/>
                  </a:moveTo>
                  <a:lnTo>
                    <a:pt x="6905698" y="1173173"/>
                  </a:lnTo>
                  <a:lnTo>
                    <a:pt x="6782040" y="1244544"/>
                  </a:lnTo>
                  <a:lnTo>
                    <a:pt x="6782040" y="1101767"/>
                  </a:lnTo>
                  <a:close/>
                  <a:moveTo>
                    <a:pt x="6782040" y="1248490"/>
                  </a:moveTo>
                  <a:lnTo>
                    <a:pt x="6907364" y="1176143"/>
                  </a:lnTo>
                  <a:lnTo>
                    <a:pt x="6907364" y="1326704"/>
                  </a:lnTo>
                  <a:lnTo>
                    <a:pt x="6782040" y="1254320"/>
                  </a:lnTo>
                  <a:lnTo>
                    <a:pt x="6782040" y="1248490"/>
                  </a:lnTo>
                  <a:close/>
                  <a:moveTo>
                    <a:pt x="6782040" y="1258267"/>
                  </a:moveTo>
                  <a:lnTo>
                    <a:pt x="6905698" y="1329637"/>
                  </a:lnTo>
                  <a:lnTo>
                    <a:pt x="6782040" y="1401008"/>
                  </a:lnTo>
                  <a:lnTo>
                    <a:pt x="6782040" y="1258231"/>
                  </a:lnTo>
                  <a:close/>
                  <a:moveTo>
                    <a:pt x="6782040" y="1404955"/>
                  </a:moveTo>
                  <a:lnTo>
                    <a:pt x="6907364" y="1332570"/>
                  </a:lnTo>
                  <a:lnTo>
                    <a:pt x="6907364" y="1477266"/>
                  </a:lnTo>
                  <a:lnTo>
                    <a:pt x="6902295" y="1480199"/>
                  </a:lnTo>
                  <a:lnTo>
                    <a:pt x="6782004" y="1410748"/>
                  </a:lnTo>
                  <a:lnTo>
                    <a:pt x="6782004" y="1404918"/>
                  </a:lnTo>
                  <a:close/>
                  <a:moveTo>
                    <a:pt x="6782040" y="1414659"/>
                  </a:moveTo>
                  <a:lnTo>
                    <a:pt x="6898927" y="1482155"/>
                  </a:lnTo>
                  <a:lnTo>
                    <a:pt x="6782040" y="1549650"/>
                  </a:lnTo>
                  <a:lnTo>
                    <a:pt x="6782040" y="1414695"/>
                  </a:lnTo>
                  <a:close/>
                  <a:moveTo>
                    <a:pt x="6782040" y="1578944"/>
                  </a:moveTo>
                  <a:lnTo>
                    <a:pt x="6898891" y="1646404"/>
                  </a:lnTo>
                  <a:lnTo>
                    <a:pt x="6782040" y="1713864"/>
                  </a:lnTo>
                  <a:lnTo>
                    <a:pt x="6782040" y="1578908"/>
                  </a:lnTo>
                  <a:close/>
                  <a:moveTo>
                    <a:pt x="6782040" y="1717774"/>
                  </a:moveTo>
                  <a:lnTo>
                    <a:pt x="6902295" y="1648323"/>
                  </a:lnTo>
                  <a:lnTo>
                    <a:pt x="6907364" y="1651256"/>
                  </a:lnTo>
                  <a:lnTo>
                    <a:pt x="6907364" y="1795952"/>
                  </a:lnTo>
                  <a:lnTo>
                    <a:pt x="6782040" y="1723568"/>
                  </a:lnTo>
                  <a:lnTo>
                    <a:pt x="6782040" y="1717738"/>
                  </a:lnTo>
                  <a:close/>
                  <a:moveTo>
                    <a:pt x="6782040" y="1727515"/>
                  </a:moveTo>
                  <a:lnTo>
                    <a:pt x="6905698" y="1798885"/>
                  </a:lnTo>
                  <a:lnTo>
                    <a:pt x="6782040" y="1870255"/>
                  </a:lnTo>
                  <a:lnTo>
                    <a:pt x="6782040" y="1727479"/>
                  </a:lnTo>
                  <a:close/>
                  <a:moveTo>
                    <a:pt x="6782040" y="1874202"/>
                  </a:moveTo>
                  <a:lnTo>
                    <a:pt x="6907364" y="1801818"/>
                  </a:lnTo>
                  <a:lnTo>
                    <a:pt x="6907364" y="1952380"/>
                  </a:lnTo>
                  <a:lnTo>
                    <a:pt x="6782040" y="1879996"/>
                  </a:lnTo>
                  <a:lnTo>
                    <a:pt x="6782040" y="1874166"/>
                  </a:lnTo>
                  <a:close/>
                  <a:moveTo>
                    <a:pt x="6782040" y="1883979"/>
                  </a:moveTo>
                  <a:lnTo>
                    <a:pt x="6905698" y="1955349"/>
                  </a:lnTo>
                  <a:lnTo>
                    <a:pt x="6782040" y="2026719"/>
                  </a:lnTo>
                  <a:lnTo>
                    <a:pt x="6782040" y="1883943"/>
                  </a:lnTo>
                  <a:close/>
                  <a:moveTo>
                    <a:pt x="6782040" y="2030666"/>
                  </a:moveTo>
                  <a:lnTo>
                    <a:pt x="6907364" y="1958282"/>
                  </a:lnTo>
                  <a:lnTo>
                    <a:pt x="6907364" y="2108844"/>
                  </a:lnTo>
                  <a:lnTo>
                    <a:pt x="6782040" y="2036496"/>
                  </a:lnTo>
                  <a:lnTo>
                    <a:pt x="6782040" y="2030666"/>
                  </a:lnTo>
                  <a:close/>
                  <a:moveTo>
                    <a:pt x="6782040" y="2040371"/>
                  </a:moveTo>
                  <a:lnTo>
                    <a:pt x="6905698" y="2111777"/>
                  </a:lnTo>
                  <a:lnTo>
                    <a:pt x="6782040" y="2183147"/>
                  </a:lnTo>
                  <a:lnTo>
                    <a:pt x="6782040" y="2040371"/>
                  </a:lnTo>
                  <a:close/>
                  <a:moveTo>
                    <a:pt x="6782040" y="2187058"/>
                  </a:moveTo>
                  <a:lnTo>
                    <a:pt x="6907364" y="2114710"/>
                  </a:lnTo>
                  <a:lnTo>
                    <a:pt x="6907364" y="2259406"/>
                  </a:lnTo>
                  <a:lnTo>
                    <a:pt x="6902295" y="2262339"/>
                  </a:lnTo>
                  <a:lnTo>
                    <a:pt x="6782040" y="2192888"/>
                  </a:lnTo>
                  <a:lnTo>
                    <a:pt x="6782040" y="2187058"/>
                  </a:lnTo>
                  <a:close/>
                  <a:moveTo>
                    <a:pt x="6782040" y="2196799"/>
                  </a:moveTo>
                  <a:lnTo>
                    <a:pt x="6898891" y="2264258"/>
                  </a:lnTo>
                  <a:lnTo>
                    <a:pt x="6782040" y="2331718"/>
                  </a:lnTo>
                  <a:lnTo>
                    <a:pt x="6782040" y="2196762"/>
                  </a:lnTo>
                  <a:close/>
                  <a:moveTo>
                    <a:pt x="6782040" y="2361084"/>
                  </a:moveTo>
                  <a:lnTo>
                    <a:pt x="6898891" y="2428544"/>
                  </a:lnTo>
                  <a:lnTo>
                    <a:pt x="6782040" y="2496003"/>
                  </a:lnTo>
                  <a:lnTo>
                    <a:pt x="6782040" y="2361048"/>
                  </a:lnTo>
                  <a:close/>
                  <a:moveTo>
                    <a:pt x="6782040" y="2499914"/>
                  </a:moveTo>
                  <a:lnTo>
                    <a:pt x="6902295" y="2430499"/>
                  </a:lnTo>
                  <a:lnTo>
                    <a:pt x="6907400" y="2433432"/>
                  </a:lnTo>
                  <a:lnTo>
                    <a:pt x="6907400" y="2578128"/>
                  </a:lnTo>
                  <a:lnTo>
                    <a:pt x="6782076" y="2505780"/>
                  </a:lnTo>
                  <a:lnTo>
                    <a:pt x="6782076" y="2499950"/>
                  </a:lnTo>
                  <a:close/>
                  <a:moveTo>
                    <a:pt x="6782040" y="2509655"/>
                  </a:moveTo>
                  <a:lnTo>
                    <a:pt x="6905698" y="2581061"/>
                  </a:lnTo>
                  <a:lnTo>
                    <a:pt x="6782040" y="2652431"/>
                  </a:lnTo>
                  <a:lnTo>
                    <a:pt x="6782040" y="2509655"/>
                  </a:lnTo>
                  <a:close/>
                  <a:moveTo>
                    <a:pt x="6782040" y="2656342"/>
                  </a:moveTo>
                  <a:lnTo>
                    <a:pt x="6907364" y="2583994"/>
                  </a:lnTo>
                  <a:lnTo>
                    <a:pt x="6907364" y="2734556"/>
                  </a:lnTo>
                  <a:lnTo>
                    <a:pt x="6782040" y="2662172"/>
                  </a:lnTo>
                  <a:lnTo>
                    <a:pt x="6782040" y="2656342"/>
                  </a:lnTo>
                  <a:close/>
                  <a:moveTo>
                    <a:pt x="6782040" y="2666119"/>
                  </a:moveTo>
                  <a:lnTo>
                    <a:pt x="6905698" y="2737489"/>
                  </a:lnTo>
                  <a:lnTo>
                    <a:pt x="6782040" y="2808895"/>
                  </a:lnTo>
                  <a:lnTo>
                    <a:pt x="6782040" y="2666119"/>
                  </a:lnTo>
                  <a:close/>
                  <a:moveTo>
                    <a:pt x="6782040" y="2812770"/>
                  </a:moveTo>
                  <a:lnTo>
                    <a:pt x="6907364" y="2740422"/>
                  </a:lnTo>
                  <a:lnTo>
                    <a:pt x="6907364" y="2890948"/>
                  </a:lnTo>
                  <a:lnTo>
                    <a:pt x="6782040" y="2818600"/>
                  </a:lnTo>
                  <a:lnTo>
                    <a:pt x="6782040" y="2812770"/>
                  </a:lnTo>
                  <a:close/>
                  <a:moveTo>
                    <a:pt x="6782040" y="2822546"/>
                  </a:moveTo>
                  <a:lnTo>
                    <a:pt x="6905698" y="2893917"/>
                  </a:lnTo>
                  <a:lnTo>
                    <a:pt x="6782040" y="2965287"/>
                  </a:lnTo>
                  <a:lnTo>
                    <a:pt x="6782040" y="2822546"/>
                  </a:lnTo>
                  <a:close/>
                  <a:moveTo>
                    <a:pt x="6782040" y="2969234"/>
                  </a:moveTo>
                  <a:lnTo>
                    <a:pt x="6907364" y="2896886"/>
                  </a:lnTo>
                  <a:lnTo>
                    <a:pt x="6907364" y="3041582"/>
                  </a:lnTo>
                  <a:lnTo>
                    <a:pt x="6902295" y="3044515"/>
                  </a:lnTo>
                  <a:lnTo>
                    <a:pt x="6782004" y="2975100"/>
                  </a:lnTo>
                  <a:lnTo>
                    <a:pt x="6782004" y="2969270"/>
                  </a:lnTo>
                  <a:close/>
                  <a:moveTo>
                    <a:pt x="6782040" y="2978974"/>
                  </a:moveTo>
                  <a:lnTo>
                    <a:pt x="6898927" y="3046470"/>
                  </a:lnTo>
                  <a:lnTo>
                    <a:pt x="6782040" y="3113930"/>
                  </a:lnTo>
                  <a:lnTo>
                    <a:pt x="6782040" y="2978974"/>
                  </a:lnTo>
                  <a:close/>
                  <a:moveTo>
                    <a:pt x="6782040" y="3143224"/>
                  </a:moveTo>
                  <a:lnTo>
                    <a:pt x="6898891" y="3210683"/>
                  </a:lnTo>
                  <a:lnTo>
                    <a:pt x="6782040" y="3278143"/>
                  </a:lnTo>
                  <a:lnTo>
                    <a:pt x="6782040" y="3143224"/>
                  </a:lnTo>
                  <a:close/>
                  <a:moveTo>
                    <a:pt x="6782040" y="3282054"/>
                  </a:moveTo>
                  <a:lnTo>
                    <a:pt x="6902295" y="3212603"/>
                  </a:lnTo>
                  <a:lnTo>
                    <a:pt x="6907400" y="3215536"/>
                  </a:lnTo>
                  <a:lnTo>
                    <a:pt x="6907400" y="3360195"/>
                  </a:lnTo>
                  <a:lnTo>
                    <a:pt x="6782076" y="3287847"/>
                  </a:lnTo>
                  <a:lnTo>
                    <a:pt x="6782076" y="3282017"/>
                  </a:lnTo>
                  <a:close/>
                  <a:moveTo>
                    <a:pt x="6782040" y="3291830"/>
                  </a:moveTo>
                  <a:lnTo>
                    <a:pt x="6905698" y="3363200"/>
                  </a:lnTo>
                  <a:lnTo>
                    <a:pt x="6782040" y="3434607"/>
                  </a:lnTo>
                  <a:lnTo>
                    <a:pt x="6782040" y="3291866"/>
                  </a:lnTo>
                  <a:close/>
                  <a:moveTo>
                    <a:pt x="6782040" y="3438518"/>
                  </a:moveTo>
                  <a:lnTo>
                    <a:pt x="6907364" y="3366170"/>
                  </a:lnTo>
                  <a:lnTo>
                    <a:pt x="6907364" y="3516695"/>
                  </a:lnTo>
                  <a:lnTo>
                    <a:pt x="6782040" y="3444348"/>
                  </a:lnTo>
                  <a:lnTo>
                    <a:pt x="6782040" y="3438518"/>
                  </a:lnTo>
                  <a:close/>
                  <a:moveTo>
                    <a:pt x="6782040" y="3448222"/>
                  </a:moveTo>
                  <a:lnTo>
                    <a:pt x="6905698" y="3519592"/>
                  </a:lnTo>
                  <a:lnTo>
                    <a:pt x="6782040" y="3590999"/>
                  </a:lnTo>
                  <a:lnTo>
                    <a:pt x="6782040" y="3448222"/>
                  </a:lnTo>
                  <a:close/>
                  <a:moveTo>
                    <a:pt x="6782040" y="3594909"/>
                  </a:moveTo>
                  <a:lnTo>
                    <a:pt x="6907364" y="3522561"/>
                  </a:lnTo>
                  <a:lnTo>
                    <a:pt x="6907364" y="3673087"/>
                  </a:lnTo>
                  <a:lnTo>
                    <a:pt x="6782040" y="3600739"/>
                  </a:lnTo>
                  <a:lnTo>
                    <a:pt x="6782040" y="3594909"/>
                  </a:lnTo>
                  <a:close/>
                  <a:moveTo>
                    <a:pt x="6782040" y="3604650"/>
                  </a:moveTo>
                  <a:lnTo>
                    <a:pt x="6905698" y="3676020"/>
                  </a:lnTo>
                  <a:lnTo>
                    <a:pt x="6782040" y="3747391"/>
                  </a:lnTo>
                  <a:lnTo>
                    <a:pt x="6782040" y="3604614"/>
                  </a:lnTo>
                  <a:close/>
                  <a:moveTo>
                    <a:pt x="6636439" y="88968"/>
                  </a:moveTo>
                  <a:lnTo>
                    <a:pt x="6636439" y="231673"/>
                  </a:lnTo>
                  <a:lnTo>
                    <a:pt x="6512853" y="160302"/>
                  </a:lnTo>
                  <a:lnTo>
                    <a:pt x="6636439" y="88968"/>
                  </a:lnTo>
                  <a:close/>
                  <a:moveTo>
                    <a:pt x="6504344" y="1097929"/>
                  </a:moveTo>
                  <a:lnTo>
                    <a:pt x="6634701" y="1173210"/>
                  </a:lnTo>
                  <a:lnTo>
                    <a:pt x="6504344" y="1248490"/>
                  </a:lnTo>
                  <a:lnTo>
                    <a:pt x="6504344" y="1097929"/>
                  </a:lnTo>
                  <a:close/>
                  <a:moveTo>
                    <a:pt x="6504344" y="1880068"/>
                  </a:moveTo>
                  <a:lnTo>
                    <a:pt x="6634701" y="1955349"/>
                  </a:lnTo>
                  <a:lnTo>
                    <a:pt x="6504344" y="2030630"/>
                  </a:lnTo>
                  <a:lnTo>
                    <a:pt x="6504344" y="1880068"/>
                  </a:lnTo>
                  <a:close/>
                  <a:moveTo>
                    <a:pt x="6504344" y="2662208"/>
                  </a:moveTo>
                  <a:lnTo>
                    <a:pt x="6634701" y="2737489"/>
                  </a:lnTo>
                  <a:lnTo>
                    <a:pt x="6504344" y="2812770"/>
                  </a:lnTo>
                  <a:lnTo>
                    <a:pt x="6504344" y="2662208"/>
                  </a:lnTo>
                  <a:close/>
                  <a:moveTo>
                    <a:pt x="6365477" y="3203840"/>
                  </a:moveTo>
                  <a:lnTo>
                    <a:pt x="6235120" y="3128559"/>
                  </a:lnTo>
                  <a:lnTo>
                    <a:pt x="6365477" y="3053278"/>
                  </a:lnTo>
                  <a:lnTo>
                    <a:pt x="6365477" y="3203840"/>
                  </a:lnTo>
                  <a:close/>
                  <a:moveTo>
                    <a:pt x="6365477" y="2421664"/>
                  </a:moveTo>
                  <a:lnTo>
                    <a:pt x="6235120" y="2346383"/>
                  </a:lnTo>
                  <a:lnTo>
                    <a:pt x="6365477" y="2271138"/>
                  </a:lnTo>
                  <a:lnTo>
                    <a:pt x="6365477" y="2421664"/>
                  </a:lnTo>
                  <a:close/>
                  <a:moveTo>
                    <a:pt x="6365477" y="1639524"/>
                  </a:moveTo>
                  <a:lnTo>
                    <a:pt x="6235120" y="1564243"/>
                  </a:lnTo>
                  <a:lnTo>
                    <a:pt x="6365477" y="1488962"/>
                  </a:lnTo>
                  <a:lnTo>
                    <a:pt x="6365477" y="1639524"/>
                  </a:lnTo>
                  <a:close/>
                  <a:moveTo>
                    <a:pt x="6365477" y="857421"/>
                  </a:moveTo>
                  <a:lnTo>
                    <a:pt x="6235120" y="782140"/>
                  </a:lnTo>
                  <a:lnTo>
                    <a:pt x="6365477" y="706859"/>
                  </a:lnTo>
                  <a:lnTo>
                    <a:pt x="6365477" y="857384"/>
                  </a:lnTo>
                  <a:close/>
                  <a:moveTo>
                    <a:pt x="6368881" y="558252"/>
                  </a:moveTo>
                  <a:lnTo>
                    <a:pt x="6492503" y="629622"/>
                  </a:lnTo>
                  <a:lnTo>
                    <a:pt x="6368881" y="700993"/>
                  </a:lnTo>
                  <a:lnTo>
                    <a:pt x="6368881" y="558288"/>
                  </a:lnTo>
                  <a:close/>
                  <a:moveTo>
                    <a:pt x="6499238" y="782140"/>
                  </a:moveTo>
                  <a:lnTo>
                    <a:pt x="6368845" y="857421"/>
                  </a:lnTo>
                  <a:lnTo>
                    <a:pt x="6368845" y="706859"/>
                  </a:lnTo>
                  <a:lnTo>
                    <a:pt x="6499238" y="782140"/>
                  </a:lnTo>
                  <a:close/>
                  <a:moveTo>
                    <a:pt x="6368881" y="863287"/>
                  </a:moveTo>
                  <a:lnTo>
                    <a:pt x="6492503" y="934657"/>
                  </a:lnTo>
                  <a:lnTo>
                    <a:pt x="6368881" y="1006027"/>
                  </a:lnTo>
                  <a:lnTo>
                    <a:pt x="6368881" y="863287"/>
                  </a:lnTo>
                  <a:close/>
                  <a:moveTo>
                    <a:pt x="6373950" y="1022648"/>
                  </a:moveTo>
                  <a:lnTo>
                    <a:pt x="6499274" y="1094996"/>
                  </a:lnTo>
                  <a:lnTo>
                    <a:pt x="6368881" y="1170276"/>
                  </a:lnTo>
                  <a:lnTo>
                    <a:pt x="6368881" y="1025581"/>
                  </a:lnTo>
                  <a:lnTo>
                    <a:pt x="6373950" y="1022648"/>
                  </a:lnTo>
                  <a:close/>
                  <a:moveTo>
                    <a:pt x="6500940" y="1097929"/>
                  </a:moveTo>
                  <a:lnTo>
                    <a:pt x="6500940" y="1248490"/>
                  </a:lnTo>
                  <a:lnTo>
                    <a:pt x="6370547" y="1173210"/>
                  </a:lnTo>
                  <a:lnTo>
                    <a:pt x="6500940" y="1097929"/>
                  </a:lnTo>
                  <a:close/>
                  <a:moveTo>
                    <a:pt x="6368881" y="1176143"/>
                  </a:moveTo>
                  <a:lnTo>
                    <a:pt x="6499274" y="1251423"/>
                  </a:lnTo>
                  <a:lnTo>
                    <a:pt x="6373950" y="1323771"/>
                  </a:lnTo>
                  <a:lnTo>
                    <a:pt x="6368881" y="1320838"/>
                  </a:lnTo>
                  <a:lnTo>
                    <a:pt x="6368881" y="1176143"/>
                  </a:lnTo>
                  <a:close/>
                  <a:moveTo>
                    <a:pt x="6492466" y="1411762"/>
                  </a:moveTo>
                  <a:lnTo>
                    <a:pt x="6368845" y="1483132"/>
                  </a:lnTo>
                  <a:lnTo>
                    <a:pt x="6368845" y="1340392"/>
                  </a:lnTo>
                  <a:lnTo>
                    <a:pt x="6492466" y="1411762"/>
                  </a:lnTo>
                  <a:close/>
                  <a:moveTo>
                    <a:pt x="6499238" y="1564279"/>
                  </a:moveTo>
                  <a:lnTo>
                    <a:pt x="6368845" y="1639560"/>
                  </a:lnTo>
                  <a:lnTo>
                    <a:pt x="6368845" y="1488998"/>
                  </a:lnTo>
                  <a:lnTo>
                    <a:pt x="6499238" y="1564279"/>
                  </a:lnTo>
                  <a:close/>
                  <a:moveTo>
                    <a:pt x="6368881" y="1645426"/>
                  </a:moveTo>
                  <a:lnTo>
                    <a:pt x="6492503" y="1716797"/>
                  </a:lnTo>
                  <a:lnTo>
                    <a:pt x="6368881" y="1788167"/>
                  </a:lnTo>
                  <a:lnTo>
                    <a:pt x="6368881" y="1645390"/>
                  </a:lnTo>
                  <a:close/>
                  <a:moveTo>
                    <a:pt x="6373950" y="1804787"/>
                  </a:moveTo>
                  <a:lnTo>
                    <a:pt x="6499238" y="1877135"/>
                  </a:lnTo>
                  <a:lnTo>
                    <a:pt x="6368845" y="1952416"/>
                  </a:lnTo>
                  <a:lnTo>
                    <a:pt x="6368845" y="1807756"/>
                  </a:lnTo>
                  <a:lnTo>
                    <a:pt x="6373950" y="1804823"/>
                  </a:lnTo>
                  <a:close/>
                  <a:moveTo>
                    <a:pt x="6500940" y="1880068"/>
                  </a:moveTo>
                  <a:lnTo>
                    <a:pt x="6500940" y="2030594"/>
                  </a:lnTo>
                  <a:lnTo>
                    <a:pt x="6370547" y="1955313"/>
                  </a:lnTo>
                  <a:lnTo>
                    <a:pt x="6500940" y="1880032"/>
                  </a:lnTo>
                  <a:close/>
                  <a:moveTo>
                    <a:pt x="6368881" y="1958282"/>
                  </a:moveTo>
                  <a:lnTo>
                    <a:pt x="6499274" y="2033563"/>
                  </a:lnTo>
                  <a:lnTo>
                    <a:pt x="6373950" y="2105911"/>
                  </a:lnTo>
                  <a:lnTo>
                    <a:pt x="6368881" y="2102978"/>
                  </a:lnTo>
                  <a:lnTo>
                    <a:pt x="6368881" y="1958282"/>
                  </a:lnTo>
                  <a:close/>
                  <a:moveTo>
                    <a:pt x="6492466" y="2193902"/>
                  </a:moveTo>
                  <a:lnTo>
                    <a:pt x="6368845" y="2265272"/>
                  </a:lnTo>
                  <a:lnTo>
                    <a:pt x="6368845" y="2122531"/>
                  </a:lnTo>
                  <a:lnTo>
                    <a:pt x="6492466" y="2193902"/>
                  </a:lnTo>
                  <a:close/>
                  <a:moveTo>
                    <a:pt x="6499238" y="2346419"/>
                  </a:moveTo>
                  <a:lnTo>
                    <a:pt x="6368845" y="2421700"/>
                  </a:lnTo>
                  <a:lnTo>
                    <a:pt x="6368845" y="2271138"/>
                  </a:lnTo>
                  <a:lnTo>
                    <a:pt x="6499238" y="2346419"/>
                  </a:lnTo>
                  <a:close/>
                  <a:moveTo>
                    <a:pt x="6368881" y="2427566"/>
                  </a:moveTo>
                  <a:lnTo>
                    <a:pt x="6492503" y="2498936"/>
                  </a:lnTo>
                  <a:lnTo>
                    <a:pt x="6368881" y="2570307"/>
                  </a:lnTo>
                  <a:lnTo>
                    <a:pt x="6368881" y="2427566"/>
                  </a:lnTo>
                  <a:close/>
                  <a:moveTo>
                    <a:pt x="6373950" y="2586927"/>
                  </a:moveTo>
                  <a:lnTo>
                    <a:pt x="6499238" y="2659275"/>
                  </a:lnTo>
                  <a:lnTo>
                    <a:pt x="6368845" y="2734592"/>
                  </a:lnTo>
                  <a:lnTo>
                    <a:pt x="6368845" y="2589896"/>
                  </a:lnTo>
                  <a:lnTo>
                    <a:pt x="6373950" y="2586963"/>
                  </a:lnTo>
                  <a:close/>
                  <a:moveTo>
                    <a:pt x="6500940" y="2662208"/>
                  </a:moveTo>
                  <a:lnTo>
                    <a:pt x="6500940" y="2812734"/>
                  </a:lnTo>
                  <a:lnTo>
                    <a:pt x="6370583" y="2737453"/>
                  </a:lnTo>
                  <a:lnTo>
                    <a:pt x="6500940" y="2662208"/>
                  </a:lnTo>
                  <a:close/>
                  <a:moveTo>
                    <a:pt x="6368881" y="2740422"/>
                  </a:moveTo>
                  <a:lnTo>
                    <a:pt x="6499274" y="2815703"/>
                  </a:lnTo>
                  <a:lnTo>
                    <a:pt x="6373950" y="2888051"/>
                  </a:lnTo>
                  <a:lnTo>
                    <a:pt x="6368881" y="2885118"/>
                  </a:lnTo>
                  <a:lnTo>
                    <a:pt x="6368881" y="2740422"/>
                  </a:lnTo>
                  <a:close/>
                  <a:moveTo>
                    <a:pt x="6492466" y="2976041"/>
                  </a:moveTo>
                  <a:lnTo>
                    <a:pt x="6368845" y="3047412"/>
                  </a:lnTo>
                  <a:lnTo>
                    <a:pt x="6368845" y="2904671"/>
                  </a:lnTo>
                  <a:lnTo>
                    <a:pt x="6492466" y="2976041"/>
                  </a:lnTo>
                  <a:close/>
                  <a:moveTo>
                    <a:pt x="6499238" y="3128559"/>
                  </a:moveTo>
                  <a:lnTo>
                    <a:pt x="6368845" y="3203840"/>
                  </a:lnTo>
                  <a:lnTo>
                    <a:pt x="6368845" y="3053278"/>
                  </a:lnTo>
                  <a:lnTo>
                    <a:pt x="6499238" y="3128559"/>
                  </a:lnTo>
                  <a:close/>
                  <a:moveTo>
                    <a:pt x="6368881" y="3209706"/>
                  </a:moveTo>
                  <a:lnTo>
                    <a:pt x="6492503" y="3281112"/>
                  </a:lnTo>
                  <a:lnTo>
                    <a:pt x="6368881" y="3352482"/>
                  </a:lnTo>
                  <a:lnTo>
                    <a:pt x="6368881" y="3209706"/>
                  </a:lnTo>
                  <a:close/>
                  <a:moveTo>
                    <a:pt x="6370583" y="3206773"/>
                  </a:moveTo>
                  <a:lnTo>
                    <a:pt x="6500940" y="3131492"/>
                  </a:lnTo>
                  <a:lnTo>
                    <a:pt x="6500940" y="3276188"/>
                  </a:lnTo>
                  <a:lnTo>
                    <a:pt x="6495907" y="3279121"/>
                  </a:lnTo>
                  <a:lnTo>
                    <a:pt x="6370583" y="3206773"/>
                  </a:lnTo>
                  <a:close/>
                  <a:moveTo>
                    <a:pt x="6500940" y="3125626"/>
                  </a:moveTo>
                  <a:lnTo>
                    <a:pt x="6370583" y="3050345"/>
                  </a:lnTo>
                  <a:lnTo>
                    <a:pt x="6495870" y="2977997"/>
                  </a:lnTo>
                  <a:lnTo>
                    <a:pt x="6500940" y="2980930"/>
                  </a:lnTo>
                  <a:lnTo>
                    <a:pt x="6500940" y="3125626"/>
                  </a:lnTo>
                  <a:close/>
                  <a:moveTo>
                    <a:pt x="6377318" y="2890006"/>
                  </a:moveTo>
                  <a:lnTo>
                    <a:pt x="6500940" y="2818636"/>
                  </a:lnTo>
                  <a:lnTo>
                    <a:pt x="6500940" y="2961376"/>
                  </a:lnTo>
                  <a:lnTo>
                    <a:pt x="6377318" y="2890006"/>
                  </a:lnTo>
                  <a:close/>
                  <a:moveTo>
                    <a:pt x="6500940" y="2656342"/>
                  </a:moveTo>
                  <a:lnTo>
                    <a:pt x="6377318" y="2584972"/>
                  </a:lnTo>
                  <a:lnTo>
                    <a:pt x="6500940" y="2513601"/>
                  </a:lnTo>
                  <a:lnTo>
                    <a:pt x="6500940" y="2656342"/>
                  </a:lnTo>
                  <a:close/>
                  <a:moveTo>
                    <a:pt x="6495870" y="2496981"/>
                  </a:moveTo>
                  <a:lnTo>
                    <a:pt x="6370583" y="2424633"/>
                  </a:lnTo>
                  <a:lnTo>
                    <a:pt x="6500940" y="2349352"/>
                  </a:lnTo>
                  <a:lnTo>
                    <a:pt x="6500940" y="2494048"/>
                  </a:lnTo>
                  <a:lnTo>
                    <a:pt x="6495870" y="2496981"/>
                  </a:lnTo>
                  <a:close/>
                  <a:moveTo>
                    <a:pt x="6500940" y="2343450"/>
                  </a:moveTo>
                  <a:lnTo>
                    <a:pt x="6370547" y="2268205"/>
                  </a:lnTo>
                  <a:lnTo>
                    <a:pt x="6495870" y="2195857"/>
                  </a:lnTo>
                  <a:lnTo>
                    <a:pt x="6500940" y="2198790"/>
                  </a:lnTo>
                  <a:lnTo>
                    <a:pt x="6500940" y="2343486"/>
                  </a:lnTo>
                  <a:close/>
                  <a:moveTo>
                    <a:pt x="6377318" y="2107866"/>
                  </a:moveTo>
                  <a:lnTo>
                    <a:pt x="6500940" y="2036496"/>
                  </a:lnTo>
                  <a:lnTo>
                    <a:pt x="6500940" y="2179237"/>
                  </a:lnTo>
                  <a:lnTo>
                    <a:pt x="6377318" y="2107866"/>
                  </a:lnTo>
                  <a:close/>
                  <a:moveTo>
                    <a:pt x="6500940" y="1874202"/>
                  </a:moveTo>
                  <a:lnTo>
                    <a:pt x="6377354" y="1802832"/>
                  </a:lnTo>
                  <a:lnTo>
                    <a:pt x="6500940" y="1731462"/>
                  </a:lnTo>
                  <a:lnTo>
                    <a:pt x="6500940" y="1874166"/>
                  </a:lnTo>
                  <a:close/>
                  <a:moveTo>
                    <a:pt x="6495907" y="1714841"/>
                  </a:moveTo>
                  <a:lnTo>
                    <a:pt x="6370583" y="1642493"/>
                  </a:lnTo>
                  <a:lnTo>
                    <a:pt x="6500976" y="1567212"/>
                  </a:lnTo>
                  <a:lnTo>
                    <a:pt x="6500976" y="1711908"/>
                  </a:lnTo>
                  <a:lnTo>
                    <a:pt x="6495943" y="1714841"/>
                  </a:lnTo>
                  <a:close/>
                  <a:moveTo>
                    <a:pt x="6500940" y="1561346"/>
                  </a:moveTo>
                  <a:lnTo>
                    <a:pt x="6370547" y="1486065"/>
                  </a:lnTo>
                  <a:lnTo>
                    <a:pt x="6495870" y="1413717"/>
                  </a:lnTo>
                  <a:lnTo>
                    <a:pt x="6500940" y="1416651"/>
                  </a:lnTo>
                  <a:lnTo>
                    <a:pt x="6500940" y="1561346"/>
                  </a:lnTo>
                  <a:close/>
                  <a:moveTo>
                    <a:pt x="6377318" y="1325727"/>
                  </a:moveTo>
                  <a:lnTo>
                    <a:pt x="6500940" y="1254357"/>
                  </a:lnTo>
                  <a:lnTo>
                    <a:pt x="6500940" y="1397097"/>
                  </a:lnTo>
                  <a:lnTo>
                    <a:pt x="6377318" y="1325727"/>
                  </a:lnTo>
                  <a:close/>
                  <a:moveTo>
                    <a:pt x="6500940" y="1092063"/>
                  </a:moveTo>
                  <a:lnTo>
                    <a:pt x="6377318" y="1020692"/>
                  </a:lnTo>
                  <a:lnTo>
                    <a:pt x="6500940" y="949322"/>
                  </a:lnTo>
                  <a:lnTo>
                    <a:pt x="6500940" y="1092063"/>
                  </a:lnTo>
                  <a:close/>
                  <a:moveTo>
                    <a:pt x="6495870" y="932701"/>
                  </a:moveTo>
                  <a:lnTo>
                    <a:pt x="6370547" y="860354"/>
                  </a:lnTo>
                  <a:lnTo>
                    <a:pt x="6500940" y="785073"/>
                  </a:lnTo>
                  <a:lnTo>
                    <a:pt x="6500940" y="929768"/>
                  </a:lnTo>
                  <a:lnTo>
                    <a:pt x="6495870" y="932701"/>
                  </a:lnTo>
                  <a:close/>
                  <a:moveTo>
                    <a:pt x="6500940" y="779207"/>
                  </a:moveTo>
                  <a:lnTo>
                    <a:pt x="6370547" y="703926"/>
                  </a:lnTo>
                  <a:lnTo>
                    <a:pt x="6495834" y="631614"/>
                  </a:lnTo>
                  <a:lnTo>
                    <a:pt x="6500904" y="634547"/>
                  </a:lnTo>
                  <a:lnTo>
                    <a:pt x="6500904" y="779207"/>
                  </a:lnTo>
                  <a:close/>
                  <a:moveTo>
                    <a:pt x="6377318" y="543587"/>
                  </a:moveTo>
                  <a:lnTo>
                    <a:pt x="6500940" y="472217"/>
                  </a:lnTo>
                  <a:lnTo>
                    <a:pt x="6500940" y="614957"/>
                  </a:lnTo>
                  <a:lnTo>
                    <a:pt x="6377318" y="543587"/>
                  </a:lnTo>
                  <a:close/>
                  <a:moveTo>
                    <a:pt x="6500940" y="466351"/>
                  </a:moveTo>
                  <a:lnTo>
                    <a:pt x="6370547" y="391070"/>
                  </a:lnTo>
                  <a:lnTo>
                    <a:pt x="6500940" y="315789"/>
                  </a:lnTo>
                  <a:lnTo>
                    <a:pt x="6500940" y="466351"/>
                  </a:lnTo>
                  <a:close/>
                  <a:moveTo>
                    <a:pt x="6499238" y="469284"/>
                  </a:moveTo>
                  <a:lnTo>
                    <a:pt x="6373914" y="541632"/>
                  </a:lnTo>
                  <a:lnTo>
                    <a:pt x="6368845" y="538699"/>
                  </a:lnTo>
                  <a:lnTo>
                    <a:pt x="6368845" y="394003"/>
                  </a:lnTo>
                  <a:lnTo>
                    <a:pt x="6499238" y="469284"/>
                  </a:lnTo>
                  <a:close/>
                  <a:moveTo>
                    <a:pt x="6365477" y="536743"/>
                  </a:moveTo>
                  <a:lnTo>
                    <a:pt x="6241855" y="465373"/>
                  </a:lnTo>
                  <a:lnTo>
                    <a:pt x="6365477" y="394003"/>
                  </a:lnTo>
                  <a:lnTo>
                    <a:pt x="6365477" y="536743"/>
                  </a:lnTo>
                  <a:close/>
                  <a:moveTo>
                    <a:pt x="6365477" y="556297"/>
                  </a:moveTo>
                  <a:lnTo>
                    <a:pt x="6365477" y="700956"/>
                  </a:lnTo>
                  <a:lnTo>
                    <a:pt x="6235120" y="625676"/>
                  </a:lnTo>
                  <a:lnTo>
                    <a:pt x="6360408" y="553328"/>
                  </a:lnTo>
                  <a:lnTo>
                    <a:pt x="6365477" y="556261"/>
                  </a:lnTo>
                  <a:close/>
                  <a:moveTo>
                    <a:pt x="6363775" y="703926"/>
                  </a:moveTo>
                  <a:lnTo>
                    <a:pt x="6233382" y="779207"/>
                  </a:lnTo>
                  <a:lnTo>
                    <a:pt x="6233382" y="628645"/>
                  </a:lnTo>
                  <a:lnTo>
                    <a:pt x="6363775" y="703926"/>
                  </a:lnTo>
                  <a:close/>
                  <a:moveTo>
                    <a:pt x="6363775" y="860354"/>
                  </a:moveTo>
                  <a:lnTo>
                    <a:pt x="6233382" y="935635"/>
                  </a:lnTo>
                  <a:lnTo>
                    <a:pt x="6233382" y="785073"/>
                  </a:lnTo>
                  <a:lnTo>
                    <a:pt x="6363775" y="860354"/>
                  </a:lnTo>
                  <a:close/>
                  <a:moveTo>
                    <a:pt x="6365477" y="863287"/>
                  </a:moveTo>
                  <a:lnTo>
                    <a:pt x="6365477" y="1007982"/>
                  </a:lnTo>
                  <a:lnTo>
                    <a:pt x="6360408" y="1010915"/>
                  </a:lnTo>
                  <a:lnTo>
                    <a:pt x="6235120" y="938568"/>
                  </a:lnTo>
                  <a:lnTo>
                    <a:pt x="6365477" y="863287"/>
                  </a:lnTo>
                  <a:close/>
                  <a:moveTo>
                    <a:pt x="6365477" y="1027536"/>
                  </a:moveTo>
                  <a:lnTo>
                    <a:pt x="6365477" y="1170276"/>
                  </a:lnTo>
                  <a:lnTo>
                    <a:pt x="6241892" y="1098942"/>
                  </a:lnTo>
                  <a:lnTo>
                    <a:pt x="6365477" y="1027572"/>
                  </a:lnTo>
                  <a:close/>
                  <a:moveTo>
                    <a:pt x="6365477" y="1318883"/>
                  </a:moveTo>
                  <a:lnTo>
                    <a:pt x="6241892" y="1247513"/>
                  </a:lnTo>
                  <a:lnTo>
                    <a:pt x="6365477" y="1176143"/>
                  </a:lnTo>
                  <a:lnTo>
                    <a:pt x="6365477" y="1318883"/>
                  </a:lnTo>
                  <a:close/>
                  <a:moveTo>
                    <a:pt x="6365477" y="1338437"/>
                  </a:moveTo>
                  <a:lnTo>
                    <a:pt x="6365477" y="1483132"/>
                  </a:lnTo>
                  <a:lnTo>
                    <a:pt x="6235120" y="1407851"/>
                  </a:lnTo>
                  <a:lnTo>
                    <a:pt x="6360408" y="1335504"/>
                  </a:lnTo>
                  <a:lnTo>
                    <a:pt x="6365477" y="1338437"/>
                  </a:lnTo>
                  <a:close/>
                  <a:moveTo>
                    <a:pt x="6363775" y="1486065"/>
                  </a:moveTo>
                  <a:lnTo>
                    <a:pt x="6233382" y="1561346"/>
                  </a:lnTo>
                  <a:lnTo>
                    <a:pt x="6233382" y="1410821"/>
                  </a:lnTo>
                  <a:lnTo>
                    <a:pt x="6363775" y="1486102"/>
                  </a:lnTo>
                  <a:close/>
                  <a:moveTo>
                    <a:pt x="6363775" y="1642493"/>
                  </a:moveTo>
                  <a:lnTo>
                    <a:pt x="6233382" y="1717774"/>
                  </a:lnTo>
                  <a:lnTo>
                    <a:pt x="6233382" y="1567212"/>
                  </a:lnTo>
                  <a:lnTo>
                    <a:pt x="6363775" y="1642493"/>
                  </a:lnTo>
                  <a:close/>
                  <a:moveTo>
                    <a:pt x="6365477" y="1645426"/>
                  </a:moveTo>
                  <a:lnTo>
                    <a:pt x="6365477" y="1790122"/>
                  </a:lnTo>
                  <a:lnTo>
                    <a:pt x="6360444" y="1793055"/>
                  </a:lnTo>
                  <a:lnTo>
                    <a:pt x="6235120" y="1720707"/>
                  </a:lnTo>
                  <a:lnTo>
                    <a:pt x="6365477" y="1645426"/>
                  </a:lnTo>
                  <a:close/>
                  <a:moveTo>
                    <a:pt x="6365477" y="1809712"/>
                  </a:moveTo>
                  <a:lnTo>
                    <a:pt x="6365477" y="1952416"/>
                  </a:lnTo>
                  <a:lnTo>
                    <a:pt x="6241892" y="1881082"/>
                  </a:lnTo>
                  <a:lnTo>
                    <a:pt x="6365477" y="1809748"/>
                  </a:lnTo>
                  <a:close/>
                  <a:moveTo>
                    <a:pt x="6365477" y="2101023"/>
                  </a:moveTo>
                  <a:lnTo>
                    <a:pt x="6241892" y="2029652"/>
                  </a:lnTo>
                  <a:lnTo>
                    <a:pt x="6365477" y="1958282"/>
                  </a:lnTo>
                  <a:lnTo>
                    <a:pt x="6365477" y="2101023"/>
                  </a:lnTo>
                  <a:close/>
                  <a:moveTo>
                    <a:pt x="6365477" y="2120576"/>
                  </a:moveTo>
                  <a:lnTo>
                    <a:pt x="6365477" y="2265272"/>
                  </a:lnTo>
                  <a:lnTo>
                    <a:pt x="6235120" y="2190027"/>
                  </a:lnTo>
                  <a:lnTo>
                    <a:pt x="6360408" y="2117679"/>
                  </a:lnTo>
                  <a:lnTo>
                    <a:pt x="6365477" y="2120612"/>
                  </a:lnTo>
                  <a:close/>
                  <a:moveTo>
                    <a:pt x="6363775" y="2268205"/>
                  </a:moveTo>
                  <a:lnTo>
                    <a:pt x="6233382" y="2343450"/>
                  </a:lnTo>
                  <a:lnTo>
                    <a:pt x="6233382" y="2192924"/>
                  </a:lnTo>
                  <a:lnTo>
                    <a:pt x="6363775" y="2268205"/>
                  </a:lnTo>
                  <a:close/>
                  <a:moveTo>
                    <a:pt x="6363775" y="2424633"/>
                  </a:moveTo>
                  <a:lnTo>
                    <a:pt x="6233382" y="2499914"/>
                  </a:lnTo>
                  <a:lnTo>
                    <a:pt x="6233382" y="2349352"/>
                  </a:lnTo>
                  <a:lnTo>
                    <a:pt x="6363775" y="2424633"/>
                  </a:lnTo>
                  <a:close/>
                  <a:moveTo>
                    <a:pt x="6365477" y="2427566"/>
                  </a:moveTo>
                  <a:lnTo>
                    <a:pt x="6365477" y="2572262"/>
                  </a:lnTo>
                  <a:lnTo>
                    <a:pt x="6360408" y="2575195"/>
                  </a:lnTo>
                  <a:lnTo>
                    <a:pt x="6235084" y="2502847"/>
                  </a:lnTo>
                  <a:lnTo>
                    <a:pt x="6365441" y="2427602"/>
                  </a:lnTo>
                  <a:close/>
                  <a:moveTo>
                    <a:pt x="6365477" y="2591815"/>
                  </a:moveTo>
                  <a:lnTo>
                    <a:pt x="6365477" y="2734556"/>
                  </a:lnTo>
                  <a:lnTo>
                    <a:pt x="6241892" y="2663185"/>
                  </a:lnTo>
                  <a:lnTo>
                    <a:pt x="6365477" y="2591815"/>
                  </a:lnTo>
                  <a:close/>
                  <a:moveTo>
                    <a:pt x="6365477" y="2883162"/>
                  </a:moveTo>
                  <a:lnTo>
                    <a:pt x="6241892" y="2811792"/>
                  </a:lnTo>
                  <a:lnTo>
                    <a:pt x="6365477" y="2740422"/>
                  </a:lnTo>
                  <a:lnTo>
                    <a:pt x="6365477" y="2883162"/>
                  </a:lnTo>
                  <a:close/>
                  <a:moveTo>
                    <a:pt x="6365477" y="2902716"/>
                  </a:moveTo>
                  <a:lnTo>
                    <a:pt x="6365477" y="3047412"/>
                  </a:lnTo>
                  <a:lnTo>
                    <a:pt x="6235120" y="2972131"/>
                  </a:lnTo>
                  <a:lnTo>
                    <a:pt x="6360408" y="2899783"/>
                  </a:lnTo>
                  <a:lnTo>
                    <a:pt x="6365477" y="2902716"/>
                  </a:lnTo>
                  <a:close/>
                  <a:moveTo>
                    <a:pt x="6363775" y="3050309"/>
                  </a:moveTo>
                  <a:lnTo>
                    <a:pt x="6233382" y="3125589"/>
                  </a:lnTo>
                  <a:lnTo>
                    <a:pt x="6233382" y="2975027"/>
                  </a:lnTo>
                  <a:lnTo>
                    <a:pt x="6363775" y="3050309"/>
                  </a:lnTo>
                  <a:close/>
                  <a:moveTo>
                    <a:pt x="6363775" y="3206773"/>
                  </a:moveTo>
                  <a:lnTo>
                    <a:pt x="6233382" y="3282054"/>
                  </a:lnTo>
                  <a:lnTo>
                    <a:pt x="6233382" y="3131492"/>
                  </a:lnTo>
                  <a:lnTo>
                    <a:pt x="6363775" y="3206773"/>
                  </a:lnTo>
                  <a:close/>
                  <a:moveTo>
                    <a:pt x="6365477" y="3209706"/>
                  </a:moveTo>
                  <a:lnTo>
                    <a:pt x="6365477" y="3354401"/>
                  </a:lnTo>
                  <a:lnTo>
                    <a:pt x="6360444" y="3357334"/>
                  </a:lnTo>
                  <a:lnTo>
                    <a:pt x="6235120" y="3284987"/>
                  </a:lnTo>
                  <a:lnTo>
                    <a:pt x="6365477" y="3209706"/>
                  </a:lnTo>
                  <a:close/>
                  <a:moveTo>
                    <a:pt x="6365477" y="3373955"/>
                  </a:moveTo>
                  <a:lnTo>
                    <a:pt x="6365477" y="3516659"/>
                  </a:lnTo>
                  <a:lnTo>
                    <a:pt x="6241892" y="3445289"/>
                  </a:lnTo>
                  <a:lnTo>
                    <a:pt x="6365477" y="3373919"/>
                  </a:lnTo>
                  <a:close/>
                  <a:moveTo>
                    <a:pt x="6368881" y="3372000"/>
                  </a:moveTo>
                  <a:lnTo>
                    <a:pt x="6373987" y="3369067"/>
                  </a:lnTo>
                  <a:lnTo>
                    <a:pt x="6499274" y="3441378"/>
                  </a:lnTo>
                  <a:lnTo>
                    <a:pt x="6368881" y="3516695"/>
                  </a:lnTo>
                  <a:lnTo>
                    <a:pt x="6368881" y="3372000"/>
                  </a:lnTo>
                  <a:close/>
                  <a:moveTo>
                    <a:pt x="6500940" y="3444348"/>
                  </a:moveTo>
                  <a:lnTo>
                    <a:pt x="6500940" y="3594873"/>
                  </a:lnTo>
                  <a:lnTo>
                    <a:pt x="6370583" y="3519592"/>
                  </a:lnTo>
                  <a:lnTo>
                    <a:pt x="6500940" y="3444348"/>
                  </a:lnTo>
                  <a:close/>
                  <a:moveTo>
                    <a:pt x="6377354" y="3367111"/>
                  </a:moveTo>
                  <a:lnTo>
                    <a:pt x="6500940" y="3295741"/>
                  </a:lnTo>
                  <a:lnTo>
                    <a:pt x="6500940" y="3438445"/>
                  </a:lnTo>
                  <a:lnTo>
                    <a:pt x="6377354" y="3367075"/>
                  </a:lnTo>
                  <a:close/>
                  <a:moveTo>
                    <a:pt x="6504344" y="3444348"/>
                  </a:moveTo>
                  <a:lnTo>
                    <a:pt x="6634701" y="3519628"/>
                  </a:lnTo>
                  <a:lnTo>
                    <a:pt x="6504344" y="3594909"/>
                  </a:lnTo>
                  <a:lnTo>
                    <a:pt x="6504344" y="3444348"/>
                  </a:lnTo>
                  <a:close/>
                  <a:moveTo>
                    <a:pt x="6506045" y="3441415"/>
                  </a:moveTo>
                  <a:lnTo>
                    <a:pt x="6636439" y="3366170"/>
                  </a:lnTo>
                  <a:lnTo>
                    <a:pt x="6636439" y="3516695"/>
                  </a:lnTo>
                  <a:lnTo>
                    <a:pt x="6506045" y="3441415"/>
                  </a:lnTo>
                  <a:close/>
                  <a:moveTo>
                    <a:pt x="6504344" y="3438482"/>
                  </a:moveTo>
                  <a:lnTo>
                    <a:pt x="6504344" y="3293822"/>
                  </a:lnTo>
                  <a:lnTo>
                    <a:pt x="6509413" y="3290889"/>
                  </a:lnTo>
                  <a:lnTo>
                    <a:pt x="6634701" y="3363200"/>
                  </a:lnTo>
                  <a:lnTo>
                    <a:pt x="6504344" y="3438482"/>
                  </a:lnTo>
                  <a:close/>
                  <a:moveTo>
                    <a:pt x="6504344" y="3274232"/>
                  </a:moveTo>
                  <a:lnTo>
                    <a:pt x="6504344" y="3131455"/>
                  </a:lnTo>
                  <a:lnTo>
                    <a:pt x="6627966" y="3202862"/>
                  </a:lnTo>
                  <a:lnTo>
                    <a:pt x="6504344" y="3274232"/>
                  </a:lnTo>
                  <a:close/>
                  <a:moveTo>
                    <a:pt x="6504344" y="2982885"/>
                  </a:moveTo>
                  <a:lnTo>
                    <a:pt x="6627929" y="3054255"/>
                  </a:lnTo>
                  <a:lnTo>
                    <a:pt x="6504344" y="3125626"/>
                  </a:lnTo>
                  <a:lnTo>
                    <a:pt x="6504344" y="2982921"/>
                  </a:lnTo>
                  <a:close/>
                  <a:moveTo>
                    <a:pt x="6504344" y="2963332"/>
                  </a:moveTo>
                  <a:lnTo>
                    <a:pt x="6504344" y="2818636"/>
                  </a:lnTo>
                  <a:lnTo>
                    <a:pt x="6634701" y="2893917"/>
                  </a:lnTo>
                  <a:lnTo>
                    <a:pt x="6509413" y="2966265"/>
                  </a:lnTo>
                  <a:lnTo>
                    <a:pt x="6504344" y="2963332"/>
                  </a:lnTo>
                  <a:close/>
                  <a:moveTo>
                    <a:pt x="6506045" y="2815703"/>
                  </a:moveTo>
                  <a:lnTo>
                    <a:pt x="6636439" y="2740422"/>
                  </a:lnTo>
                  <a:lnTo>
                    <a:pt x="6636439" y="2890948"/>
                  </a:lnTo>
                  <a:lnTo>
                    <a:pt x="6506045" y="2815667"/>
                  </a:lnTo>
                  <a:close/>
                  <a:moveTo>
                    <a:pt x="6506045" y="2659239"/>
                  </a:moveTo>
                  <a:lnTo>
                    <a:pt x="6636439" y="2583994"/>
                  </a:lnTo>
                  <a:lnTo>
                    <a:pt x="6636439" y="2734556"/>
                  </a:lnTo>
                  <a:lnTo>
                    <a:pt x="6506045" y="2659275"/>
                  </a:lnTo>
                  <a:close/>
                  <a:moveTo>
                    <a:pt x="6504344" y="2656342"/>
                  </a:moveTo>
                  <a:lnTo>
                    <a:pt x="6504344" y="2511646"/>
                  </a:lnTo>
                  <a:lnTo>
                    <a:pt x="6509413" y="2508713"/>
                  </a:lnTo>
                  <a:lnTo>
                    <a:pt x="6634701" y="2581061"/>
                  </a:lnTo>
                  <a:lnTo>
                    <a:pt x="6504344" y="2656342"/>
                  </a:lnTo>
                  <a:close/>
                  <a:moveTo>
                    <a:pt x="6504344" y="2492092"/>
                  </a:moveTo>
                  <a:lnTo>
                    <a:pt x="6504344" y="2349352"/>
                  </a:lnTo>
                  <a:lnTo>
                    <a:pt x="6627929" y="2420722"/>
                  </a:lnTo>
                  <a:lnTo>
                    <a:pt x="6504344" y="2492092"/>
                  </a:lnTo>
                  <a:close/>
                  <a:moveTo>
                    <a:pt x="6504344" y="2200746"/>
                  </a:moveTo>
                  <a:lnTo>
                    <a:pt x="6627929" y="2272116"/>
                  </a:lnTo>
                  <a:lnTo>
                    <a:pt x="6504344" y="2343486"/>
                  </a:lnTo>
                  <a:lnTo>
                    <a:pt x="6504344" y="2200782"/>
                  </a:lnTo>
                  <a:close/>
                  <a:moveTo>
                    <a:pt x="6504344" y="2181192"/>
                  </a:moveTo>
                  <a:lnTo>
                    <a:pt x="6504344" y="2036496"/>
                  </a:lnTo>
                  <a:lnTo>
                    <a:pt x="6634701" y="2111777"/>
                  </a:lnTo>
                  <a:lnTo>
                    <a:pt x="6509377" y="2184125"/>
                  </a:lnTo>
                  <a:lnTo>
                    <a:pt x="6504307" y="2181192"/>
                  </a:lnTo>
                  <a:close/>
                  <a:moveTo>
                    <a:pt x="6506045" y="2033563"/>
                  </a:moveTo>
                  <a:lnTo>
                    <a:pt x="6636439" y="1958282"/>
                  </a:lnTo>
                  <a:lnTo>
                    <a:pt x="6636439" y="2108808"/>
                  </a:lnTo>
                  <a:lnTo>
                    <a:pt x="6506045" y="2033563"/>
                  </a:lnTo>
                  <a:close/>
                  <a:moveTo>
                    <a:pt x="6506045" y="1877135"/>
                  </a:moveTo>
                  <a:lnTo>
                    <a:pt x="6636439" y="1801854"/>
                  </a:lnTo>
                  <a:lnTo>
                    <a:pt x="6636439" y="1952380"/>
                  </a:lnTo>
                  <a:lnTo>
                    <a:pt x="6506045" y="1877099"/>
                  </a:lnTo>
                  <a:close/>
                  <a:moveTo>
                    <a:pt x="6504344" y="1874202"/>
                  </a:moveTo>
                  <a:lnTo>
                    <a:pt x="6504344" y="1729506"/>
                  </a:lnTo>
                  <a:lnTo>
                    <a:pt x="6509413" y="1726573"/>
                  </a:lnTo>
                  <a:lnTo>
                    <a:pt x="6634701" y="1798921"/>
                  </a:lnTo>
                  <a:lnTo>
                    <a:pt x="6504344" y="1874202"/>
                  </a:lnTo>
                  <a:close/>
                  <a:moveTo>
                    <a:pt x="6504344" y="1709953"/>
                  </a:moveTo>
                  <a:lnTo>
                    <a:pt x="6504344" y="1567212"/>
                  </a:lnTo>
                  <a:lnTo>
                    <a:pt x="6627966" y="1638583"/>
                  </a:lnTo>
                  <a:lnTo>
                    <a:pt x="6504344" y="1709953"/>
                  </a:lnTo>
                  <a:close/>
                  <a:moveTo>
                    <a:pt x="6504344" y="1418606"/>
                  </a:moveTo>
                  <a:lnTo>
                    <a:pt x="6627929" y="1489976"/>
                  </a:lnTo>
                  <a:lnTo>
                    <a:pt x="6504344" y="1561346"/>
                  </a:lnTo>
                  <a:lnTo>
                    <a:pt x="6504344" y="1418606"/>
                  </a:lnTo>
                  <a:close/>
                  <a:moveTo>
                    <a:pt x="6504344" y="1399052"/>
                  </a:moveTo>
                  <a:lnTo>
                    <a:pt x="6504344" y="1254357"/>
                  </a:lnTo>
                  <a:lnTo>
                    <a:pt x="6634701" y="1329637"/>
                  </a:lnTo>
                  <a:lnTo>
                    <a:pt x="6509377" y="1401985"/>
                  </a:lnTo>
                  <a:lnTo>
                    <a:pt x="6504307" y="1399052"/>
                  </a:lnTo>
                  <a:close/>
                  <a:moveTo>
                    <a:pt x="6506045" y="1251423"/>
                  </a:moveTo>
                  <a:lnTo>
                    <a:pt x="6636439" y="1176143"/>
                  </a:lnTo>
                  <a:lnTo>
                    <a:pt x="6636439" y="1326668"/>
                  </a:lnTo>
                  <a:lnTo>
                    <a:pt x="6506045" y="1251387"/>
                  </a:lnTo>
                  <a:close/>
                  <a:moveTo>
                    <a:pt x="6506045" y="1094996"/>
                  </a:moveTo>
                  <a:lnTo>
                    <a:pt x="6636439" y="1019715"/>
                  </a:lnTo>
                  <a:lnTo>
                    <a:pt x="6636439" y="1170240"/>
                  </a:lnTo>
                  <a:lnTo>
                    <a:pt x="6506045" y="1094959"/>
                  </a:lnTo>
                  <a:close/>
                  <a:moveTo>
                    <a:pt x="6504344" y="1092063"/>
                  </a:moveTo>
                  <a:lnTo>
                    <a:pt x="6504344" y="947367"/>
                  </a:lnTo>
                  <a:lnTo>
                    <a:pt x="6509413" y="944434"/>
                  </a:lnTo>
                  <a:lnTo>
                    <a:pt x="6634701" y="1016782"/>
                  </a:lnTo>
                  <a:lnTo>
                    <a:pt x="6504344" y="1092063"/>
                  </a:lnTo>
                  <a:close/>
                  <a:moveTo>
                    <a:pt x="6504344" y="927813"/>
                  </a:moveTo>
                  <a:lnTo>
                    <a:pt x="6504344" y="785073"/>
                  </a:lnTo>
                  <a:lnTo>
                    <a:pt x="6627929" y="856443"/>
                  </a:lnTo>
                  <a:lnTo>
                    <a:pt x="6504344" y="927813"/>
                  </a:lnTo>
                  <a:close/>
                  <a:moveTo>
                    <a:pt x="6504344" y="636466"/>
                  </a:moveTo>
                  <a:lnTo>
                    <a:pt x="6627929" y="707836"/>
                  </a:lnTo>
                  <a:lnTo>
                    <a:pt x="6504344" y="779207"/>
                  </a:lnTo>
                  <a:lnTo>
                    <a:pt x="6504344" y="636466"/>
                  </a:lnTo>
                  <a:close/>
                  <a:moveTo>
                    <a:pt x="6504344" y="616913"/>
                  </a:moveTo>
                  <a:lnTo>
                    <a:pt x="6504344" y="472217"/>
                  </a:lnTo>
                  <a:lnTo>
                    <a:pt x="6634701" y="547498"/>
                  </a:lnTo>
                  <a:lnTo>
                    <a:pt x="6509377" y="619846"/>
                  </a:lnTo>
                  <a:lnTo>
                    <a:pt x="6504307" y="616913"/>
                  </a:lnTo>
                  <a:close/>
                  <a:moveTo>
                    <a:pt x="6506045" y="469284"/>
                  </a:moveTo>
                  <a:lnTo>
                    <a:pt x="6636439" y="394003"/>
                  </a:lnTo>
                  <a:lnTo>
                    <a:pt x="6636439" y="544529"/>
                  </a:lnTo>
                  <a:lnTo>
                    <a:pt x="6506045" y="469248"/>
                  </a:lnTo>
                  <a:close/>
                  <a:moveTo>
                    <a:pt x="6504344" y="466351"/>
                  </a:moveTo>
                  <a:lnTo>
                    <a:pt x="6504344" y="315789"/>
                  </a:lnTo>
                  <a:lnTo>
                    <a:pt x="6634701" y="391070"/>
                  </a:lnTo>
                  <a:lnTo>
                    <a:pt x="6504344" y="466351"/>
                  </a:lnTo>
                  <a:close/>
                  <a:moveTo>
                    <a:pt x="6506045" y="312856"/>
                  </a:moveTo>
                  <a:lnTo>
                    <a:pt x="6636439" y="237575"/>
                  </a:lnTo>
                  <a:lnTo>
                    <a:pt x="6636439" y="388101"/>
                  </a:lnTo>
                  <a:lnTo>
                    <a:pt x="6506045" y="312820"/>
                  </a:lnTo>
                  <a:close/>
                  <a:moveTo>
                    <a:pt x="6504344" y="309923"/>
                  </a:moveTo>
                  <a:lnTo>
                    <a:pt x="6504344" y="165227"/>
                  </a:lnTo>
                  <a:lnTo>
                    <a:pt x="6509413" y="162294"/>
                  </a:lnTo>
                  <a:lnTo>
                    <a:pt x="6634701" y="234642"/>
                  </a:lnTo>
                  <a:lnTo>
                    <a:pt x="6504344" y="309923"/>
                  </a:lnTo>
                  <a:close/>
                  <a:moveTo>
                    <a:pt x="6500940" y="309923"/>
                  </a:moveTo>
                  <a:lnTo>
                    <a:pt x="6377354" y="238553"/>
                  </a:lnTo>
                  <a:lnTo>
                    <a:pt x="6500940" y="167182"/>
                  </a:lnTo>
                  <a:lnTo>
                    <a:pt x="6500940" y="309887"/>
                  </a:lnTo>
                  <a:close/>
                  <a:moveTo>
                    <a:pt x="6499238" y="312856"/>
                  </a:moveTo>
                  <a:lnTo>
                    <a:pt x="6368845" y="388137"/>
                  </a:lnTo>
                  <a:lnTo>
                    <a:pt x="6368845" y="243441"/>
                  </a:lnTo>
                  <a:lnTo>
                    <a:pt x="6373950" y="240508"/>
                  </a:lnTo>
                  <a:lnTo>
                    <a:pt x="6499238" y="312856"/>
                  </a:lnTo>
                  <a:close/>
                  <a:moveTo>
                    <a:pt x="6365477" y="388101"/>
                  </a:moveTo>
                  <a:lnTo>
                    <a:pt x="6241892" y="316767"/>
                  </a:lnTo>
                  <a:lnTo>
                    <a:pt x="6365477" y="245396"/>
                  </a:lnTo>
                  <a:lnTo>
                    <a:pt x="6365477" y="388101"/>
                  </a:lnTo>
                  <a:close/>
                  <a:moveTo>
                    <a:pt x="6363775" y="391070"/>
                  </a:moveTo>
                  <a:lnTo>
                    <a:pt x="6238451" y="463418"/>
                  </a:lnTo>
                  <a:lnTo>
                    <a:pt x="6233382" y="460485"/>
                  </a:lnTo>
                  <a:lnTo>
                    <a:pt x="6233382" y="321655"/>
                  </a:lnTo>
                  <a:lnTo>
                    <a:pt x="6238488" y="318722"/>
                  </a:lnTo>
                  <a:lnTo>
                    <a:pt x="6363775" y="391070"/>
                  </a:lnTo>
                  <a:close/>
                  <a:moveTo>
                    <a:pt x="6230014" y="458529"/>
                  </a:moveTo>
                  <a:lnTo>
                    <a:pt x="6113164" y="391070"/>
                  </a:lnTo>
                  <a:lnTo>
                    <a:pt x="6230014" y="323610"/>
                  </a:lnTo>
                  <a:lnTo>
                    <a:pt x="6230014" y="458529"/>
                  </a:lnTo>
                  <a:close/>
                  <a:moveTo>
                    <a:pt x="6357004" y="551408"/>
                  </a:moveTo>
                  <a:lnTo>
                    <a:pt x="6233418" y="622779"/>
                  </a:lnTo>
                  <a:lnTo>
                    <a:pt x="6233418" y="480038"/>
                  </a:lnTo>
                  <a:lnTo>
                    <a:pt x="6357004" y="551408"/>
                  </a:lnTo>
                  <a:close/>
                  <a:moveTo>
                    <a:pt x="6233382" y="941501"/>
                  </a:moveTo>
                  <a:lnTo>
                    <a:pt x="6357004" y="1012871"/>
                  </a:lnTo>
                  <a:lnTo>
                    <a:pt x="6233382" y="1084241"/>
                  </a:lnTo>
                  <a:lnTo>
                    <a:pt x="6233382" y="941537"/>
                  </a:lnTo>
                  <a:close/>
                  <a:moveTo>
                    <a:pt x="6238488" y="1100862"/>
                  </a:moveTo>
                  <a:lnTo>
                    <a:pt x="6363811" y="1173210"/>
                  </a:lnTo>
                  <a:lnTo>
                    <a:pt x="6238488" y="1245557"/>
                  </a:lnTo>
                  <a:lnTo>
                    <a:pt x="6233418" y="1242624"/>
                  </a:lnTo>
                  <a:lnTo>
                    <a:pt x="6233418" y="1103795"/>
                  </a:lnTo>
                  <a:lnTo>
                    <a:pt x="6238488" y="1100862"/>
                  </a:lnTo>
                  <a:close/>
                  <a:moveTo>
                    <a:pt x="6230014" y="1240669"/>
                  </a:moveTo>
                  <a:lnTo>
                    <a:pt x="6113164" y="1173210"/>
                  </a:lnTo>
                  <a:lnTo>
                    <a:pt x="6230014" y="1105750"/>
                  </a:lnTo>
                  <a:lnTo>
                    <a:pt x="6230014" y="1240669"/>
                  </a:lnTo>
                  <a:close/>
                  <a:moveTo>
                    <a:pt x="6357004" y="1333548"/>
                  </a:moveTo>
                  <a:lnTo>
                    <a:pt x="6233382" y="1404918"/>
                  </a:lnTo>
                  <a:lnTo>
                    <a:pt x="6233382" y="1262178"/>
                  </a:lnTo>
                  <a:lnTo>
                    <a:pt x="6357004" y="1333548"/>
                  </a:lnTo>
                  <a:close/>
                  <a:moveTo>
                    <a:pt x="6233382" y="1723640"/>
                  </a:moveTo>
                  <a:lnTo>
                    <a:pt x="6357004" y="1795011"/>
                  </a:lnTo>
                  <a:lnTo>
                    <a:pt x="6233382" y="1866381"/>
                  </a:lnTo>
                  <a:lnTo>
                    <a:pt x="6233382" y="1723640"/>
                  </a:lnTo>
                  <a:close/>
                  <a:moveTo>
                    <a:pt x="6238488" y="1883001"/>
                  </a:moveTo>
                  <a:lnTo>
                    <a:pt x="6363775" y="1955349"/>
                  </a:lnTo>
                  <a:lnTo>
                    <a:pt x="6238451" y="2027697"/>
                  </a:lnTo>
                  <a:lnTo>
                    <a:pt x="6233382" y="2024764"/>
                  </a:lnTo>
                  <a:lnTo>
                    <a:pt x="6233382" y="1885934"/>
                  </a:lnTo>
                  <a:lnTo>
                    <a:pt x="6238488" y="1883001"/>
                  </a:lnTo>
                  <a:close/>
                  <a:moveTo>
                    <a:pt x="6230014" y="2022809"/>
                  </a:moveTo>
                  <a:lnTo>
                    <a:pt x="6113200" y="1955349"/>
                  </a:lnTo>
                  <a:lnTo>
                    <a:pt x="6230014" y="1887890"/>
                  </a:lnTo>
                  <a:lnTo>
                    <a:pt x="6230014" y="2022809"/>
                  </a:lnTo>
                  <a:close/>
                  <a:moveTo>
                    <a:pt x="6357004" y="2115688"/>
                  </a:moveTo>
                  <a:lnTo>
                    <a:pt x="6233418" y="2187022"/>
                  </a:lnTo>
                  <a:lnTo>
                    <a:pt x="6233418" y="2044318"/>
                  </a:lnTo>
                  <a:lnTo>
                    <a:pt x="6357004" y="2115688"/>
                  </a:lnTo>
                  <a:close/>
                  <a:moveTo>
                    <a:pt x="6233382" y="2505780"/>
                  </a:moveTo>
                  <a:lnTo>
                    <a:pt x="6357004" y="2577150"/>
                  </a:lnTo>
                  <a:lnTo>
                    <a:pt x="6233382" y="2648520"/>
                  </a:lnTo>
                  <a:lnTo>
                    <a:pt x="6233382" y="2505780"/>
                  </a:lnTo>
                  <a:close/>
                  <a:moveTo>
                    <a:pt x="6238488" y="2665141"/>
                  </a:moveTo>
                  <a:lnTo>
                    <a:pt x="6363811" y="2737489"/>
                  </a:lnTo>
                  <a:lnTo>
                    <a:pt x="6238488" y="2809837"/>
                  </a:lnTo>
                  <a:lnTo>
                    <a:pt x="6233418" y="2806904"/>
                  </a:lnTo>
                  <a:lnTo>
                    <a:pt x="6233418" y="2668074"/>
                  </a:lnTo>
                  <a:lnTo>
                    <a:pt x="6238488" y="2665141"/>
                  </a:lnTo>
                  <a:close/>
                  <a:moveTo>
                    <a:pt x="6230014" y="2804948"/>
                  </a:moveTo>
                  <a:lnTo>
                    <a:pt x="6113164" y="2737489"/>
                  </a:lnTo>
                  <a:lnTo>
                    <a:pt x="6230014" y="2669993"/>
                  </a:lnTo>
                  <a:lnTo>
                    <a:pt x="6230014" y="2804912"/>
                  </a:lnTo>
                  <a:close/>
                  <a:moveTo>
                    <a:pt x="6357004" y="2897828"/>
                  </a:moveTo>
                  <a:lnTo>
                    <a:pt x="6233382" y="2969198"/>
                  </a:lnTo>
                  <a:lnTo>
                    <a:pt x="6233382" y="2826493"/>
                  </a:lnTo>
                  <a:lnTo>
                    <a:pt x="6357004" y="2897828"/>
                  </a:lnTo>
                  <a:close/>
                  <a:moveTo>
                    <a:pt x="6233382" y="3287920"/>
                  </a:moveTo>
                  <a:lnTo>
                    <a:pt x="6357004" y="3359326"/>
                  </a:lnTo>
                  <a:lnTo>
                    <a:pt x="6233382" y="3430696"/>
                  </a:lnTo>
                  <a:lnTo>
                    <a:pt x="6233382" y="3287956"/>
                  </a:lnTo>
                  <a:close/>
                  <a:moveTo>
                    <a:pt x="6238488" y="3447281"/>
                  </a:moveTo>
                  <a:lnTo>
                    <a:pt x="6363775" y="3519592"/>
                  </a:lnTo>
                  <a:lnTo>
                    <a:pt x="6238488" y="3591940"/>
                  </a:lnTo>
                  <a:lnTo>
                    <a:pt x="6233382" y="3589007"/>
                  </a:lnTo>
                  <a:lnTo>
                    <a:pt x="6233382" y="3450214"/>
                  </a:lnTo>
                  <a:lnTo>
                    <a:pt x="6238488" y="3447281"/>
                  </a:lnTo>
                  <a:close/>
                  <a:moveTo>
                    <a:pt x="6230014" y="3587088"/>
                  </a:moveTo>
                  <a:lnTo>
                    <a:pt x="6113200" y="3519665"/>
                  </a:lnTo>
                  <a:lnTo>
                    <a:pt x="6230014" y="3452205"/>
                  </a:lnTo>
                  <a:lnTo>
                    <a:pt x="6230014" y="3587088"/>
                  </a:lnTo>
                  <a:close/>
                  <a:moveTo>
                    <a:pt x="6233382" y="3608561"/>
                  </a:moveTo>
                  <a:lnTo>
                    <a:pt x="6357004" y="3679931"/>
                  </a:lnTo>
                  <a:lnTo>
                    <a:pt x="6233382" y="3751301"/>
                  </a:lnTo>
                  <a:lnTo>
                    <a:pt x="6233382" y="3608561"/>
                  </a:lnTo>
                  <a:close/>
                  <a:moveTo>
                    <a:pt x="6241892" y="3593932"/>
                  </a:moveTo>
                  <a:lnTo>
                    <a:pt x="6365477" y="3522561"/>
                  </a:lnTo>
                  <a:lnTo>
                    <a:pt x="6365477" y="3665266"/>
                  </a:lnTo>
                  <a:lnTo>
                    <a:pt x="6241892" y="3593896"/>
                  </a:lnTo>
                  <a:close/>
                  <a:moveTo>
                    <a:pt x="6368881" y="3522561"/>
                  </a:moveTo>
                  <a:lnTo>
                    <a:pt x="6499274" y="3597842"/>
                  </a:lnTo>
                  <a:lnTo>
                    <a:pt x="6373987" y="3670190"/>
                  </a:lnTo>
                  <a:lnTo>
                    <a:pt x="6368881" y="3667257"/>
                  </a:lnTo>
                  <a:lnTo>
                    <a:pt x="6368881" y="3522561"/>
                  </a:lnTo>
                  <a:close/>
                  <a:moveTo>
                    <a:pt x="6500940" y="3600775"/>
                  </a:moveTo>
                  <a:lnTo>
                    <a:pt x="6500940" y="3743480"/>
                  </a:lnTo>
                  <a:lnTo>
                    <a:pt x="6377354" y="3672109"/>
                  </a:lnTo>
                  <a:lnTo>
                    <a:pt x="6500940" y="3600739"/>
                  </a:lnTo>
                  <a:close/>
                  <a:moveTo>
                    <a:pt x="6504344" y="3600775"/>
                  </a:moveTo>
                  <a:lnTo>
                    <a:pt x="6634701" y="3676056"/>
                  </a:lnTo>
                  <a:lnTo>
                    <a:pt x="6509413" y="3748405"/>
                  </a:lnTo>
                  <a:lnTo>
                    <a:pt x="6504344" y="3745471"/>
                  </a:lnTo>
                  <a:lnTo>
                    <a:pt x="6504344" y="3600775"/>
                  </a:lnTo>
                  <a:close/>
                  <a:moveTo>
                    <a:pt x="6506045" y="3597842"/>
                  </a:moveTo>
                  <a:lnTo>
                    <a:pt x="6636439" y="3522561"/>
                  </a:lnTo>
                  <a:lnTo>
                    <a:pt x="6636439" y="3673087"/>
                  </a:lnTo>
                  <a:lnTo>
                    <a:pt x="6506045" y="3597806"/>
                  </a:lnTo>
                  <a:close/>
                  <a:moveTo>
                    <a:pt x="6636439" y="3360231"/>
                  </a:moveTo>
                  <a:lnTo>
                    <a:pt x="6512853" y="3288861"/>
                  </a:lnTo>
                  <a:lnTo>
                    <a:pt x="6636439" y="3217527"/>
                  </a:lnTo>
                  <a:lnTo>
                    <a:pt x="6636439" y="3360231"/>
                  </a:lnTo>
                  <a:close/>
                  <a:moveTo>
                    <a:pt x="6631369" y="3200906"/>
                  </a:moveTo>
                  <a:lnTo>
                    <a:pt x="6506045" y="3128559"/>
                  </a:lnTo>
                  <a:lnTo>
                    <a:pt x="6631333" y="3056211"/>
                  </a:lnTo>
                  <a:lnTo>
                    <a:pt x="6636402" y="3059144"/>
                  </a:lnTo>
                  <a:lnTo>
                    <a:pt x="6636402" y="3198010"/>
                  </a:lnTo>
                  <a:lnTo>
                    <a:pt x="6631333" y="3200906"/>
                  </a:lnTo>
                  <a:close/>
                  <a:moveTo>
                    <a:pt x="6639806" y="3061099"/>
                  </a:moveTo>
                  <a:lnTo>
                    <a:pt x="6756657" y="3128595"/>
                  </a:lnTo>
                  <a:lnTo>
                    <a:pt x="6639806" y="3196054"/>
                  </a:lnTo>
                  <a:lnTo>
                    <a:pt x="6639806" y="3061099"/>
                  </a:lnTo>
                  <a:close/>
                  <a:moveTo>
                    <a:pt x="6512780" y="2968220"/>
                  </a:moveTo>
                  <a:lnTo>
                    <a:pt x="6636402" y="2896850"/>
                  </a:lnTo>
                  <a:lnTo>
                    <a:pt x="6636402" y="3039590"/>
                  </a:lnTo>
                  <a:lnTo>
                    <a:pt x="6512780" y="2968220"/>
                  </a:lnTo>
                  <a:close/>
                  <a:moveTo>
                    <a:pt x="6636439" y="2578092"/>
                  </a:moveTo>
                  <a:lnTo>
                    <a:pt x="6512853" y="2506758"/>
                  </a:lnTo>
                  <a:lnTo>
                    <a:pt x="6636439" y="2435387"/>
                  </a:lnTo>
                  <a:lnTo>
                    <a:pt x="6636439" y="2578128"/>
                  </a:lnTo>
                  <a:close/>
                  <a:moveTo>
                    <a:pt x="6631333" y="2418767"/>
                  </a:moveTo>
                  <a:lnTo>
                    <a:pt x="6506045" y="2346419"/>
                  </a:lnTo>
                  <a:lnTo>
                    <a:pt x="6631333" y="2274071"/>
                  </a:lnTo>
                  <a:lnTo>
                    <a:pt x="6636402" y="2277004"/>
                  </a:lnTo>
                  <a:lnTo>
                    <a:pt x="6636402" y="2415834"/>
                  </a:lnTo>
                  <a:lnTo>
                    <a:pt x="6631333" y="2418767"/>
                  </a:lnTo>
                  <a:close/>
                  <a:moveTo>
                    <a:pt x="6639806" y="2278959"/>
                  </a:moveTo>
                  <a:lnTo>
                    <a:pt x="6756657" y="2346419"/>
                  </a:lnTo>
                  <a:lnTo>
                    <a:pt x="6639806" y="2413879"/>
                  </a:lnTo>
                  <a:lnTo>
                    <a:pt x="6639806" y="2278959"/>
                  </a:lnTo>
                  <a:close/>
                  <a:moveTo>
                    <a:pt x="6512780" y="2186080"/>
                  </a:moveTo>
                  <a:lnTo>
                    <a:pt x="6636402" y="2114710"/>
                  </a:lnTo>
                  <a:lnTo>
                    <a:pt x="6636402" y="2257451"/>
                  </a:lnTo>
                  <a:lnTo>
                    <a:pt x="6512780" y="2186080"/>
                  </a:lnTo>
                  <a:close/>
                  <a:moveTo>
                    <a:pt x="6636439" y="1795952"/>
                  </a:moveTo>
                  <a:lnTo>
                    <a:pt x="6512853" y="1724618"/>
                  </a:lnTo>
                  <a:lnTo>
                    <a:pt x="6636439" y="1653284"/>
                  </a:lnTo>
                  <a:lnTo>
                    <a:pt x="6636439" y="1795988"/>
                  </a:lnTo>
                  <a:close/>
                  <a:moveTo>
                    <a:pt x="6631369" y="1636627"/>
                  </a:moveTo>
                  <a:lnTo>
                    <a:pt x="6506045" y="1564279"/>
                  </a:lnTo>
                  <a:lnTo>
                    <a:pt x="6631333" y="1491931"/>
                  </a:lnTo>
                  <a:lnTo>
                    <a:pt x="6636402" y="1494864"/>
                  </a:lnTo>
                  <a:lnTo>
                    <a:pt x="6636402" y="1633730"/>
                  </a:lnTo>
                  <a:lnTo>
                    <a:pt x="6631333" y="1636663"/>
                  </a:lnTo>
                  <a:close/>
                  <a:moveTo>
                    <a:pt x="6639806" y="1496820"/>
                  </a:moveTo>
                  <a:lnTo>
                    <a:pt x="6756657" y="1564279"/>
                  </a:lnTo>
                  <a:lnTo>
                    <a:pt x="6639806" y="1631739"/>
                  </a:lnTo>
                  <a:lnTo>
                    <a:pt x="6639806" y="1496784"/>
                  </a:lnTo>
                  <a:close/>
                  <a:moveTo>
                    <a:pt x="6512780" y="1403941"/>
                  </a:moveTo>
                  <a:lnTo>
                    <a:pt x="6636402" y="1332570"/>
                  </a:lnTo>
                  <a:lnTo>
                    <a:pt x="6636402" y="1475311"/>
                  </a:lnTo>
                  <a:lnTo>
                    <a:pt x="6512780" y="1403941"/>
                  </a:lnTo>
                  <a:close/>
                  <a:moveTo>
                    <a:pt x="6636439" y="1013812"/>
                  </a:moveTo>
                  <a:lnTo>
                    <a:pt x="6512817" y="942442"/>
                  </a:lnTo>
                  <a:lnTo>
                    <a:pt x="6636439" y="871072"/>
                  </a:lnTo>
                  <a:lnTo>
                    <a:pt x="6636439" y="1013812"/>
                  </a:lnTo>
                  <a:close/>
                  <a:moveTo>
                    <a:pt x="6631333" y="854488"/>
                  </a:moveTo>
                  <a:lnTo>
                    <a:pt x="6506045" y="782140"/>
                  </a:lnTo>
                  <a:lnTo>
                    <a:pt x="6631333" y="709792"/>
                  </a:lnTo>
                  <a:lnTo>
                    <a:pt x="6636439" y="712725"/>
                  </a:lnTo>
                  <a:lnTo>
                    <a:pt x="6636439" y="851555"/>
                  </a:lnTo>
                  <a:lnTo>
                    <a:pt x="6631369" y="854488"/>
                  </a:lnTo>
                  <a:close/>
                  <a:moveTo>
                    <a:pt x="6639806" y="714680"/>
                  </a:moveTo>
                  <a:lnTo>
                    <a:pt x="6756657" y="782140"/>
                  </a:lnTo>
                  <a:lnTo>
                    <a:pt x="6639806" y="849599"/>
                  </a:lnTo>
                  <a:lnTo>
                    <a:pt x="6639806" y="714680"/>
                  </a:lnTo>
                  <a:close/>
                  <a:moveTo>
                    <a:pt x="6512780" y="621801"/>
                  </a:moveTo>
                  <a:lnTo>
                    <a:pt x="6636402" y="550431"/>
                  </a:lnTo>
                  <a:lnTo>
                    <a:pt x="6636402" y="693171"/>
                  </a:lnTo>
                  <a:lnTo>
                    <a:pt x="6512780" y="621801"/>
                  </a:lnTo>
                  <a:close/>
                  <a:moveTo>
                    <a:pt x="6504344" y="2933"/>
                  </a:moveTo>
                  <a:lnTo>
                    <a:pt x="6627966" y="74303"/>
                  </a:lnTo>
                  <a:lnTo>
                    <a:pt x="6504344" y="145674"/>
                  </a:lnTo>
                  <a:lnTo>
                    <a:pt x="6504344" y="2933"/>
                  </a:lnTo>
                  <a:close/>
                  <a:moveTo>
                    <a:pt x="6500940" y="2933"/>
                  </a:moveTo>
                  <a:lnTo>
                    <a:pt x="6500940" y="147629"/>
                  </a:lnTo>
                  <a:lnTo>
                    <a:pt x="6495870" y="150562"/>
                  </a:lnTo>
                  <a:lnTo>
                    <a:pt x="6370547" y="78214"/>
                  </a:lnTo>
                  <a:lnTo>
                    <a:pt x="6500940" y="2933"/>
                  </a:lnTo>
                  <a:close/>
                  <a:moveTo>
                    <a:pt x="6368881" y="81147"/>
                  </a:moveTo>
                  <a:lnTo>
                    <a:pt x="6492503" y="152517"/>
                  </a:lnTo>
                  <a:lnTo>
                    <a:pt x="6368881" y="223887"/>
                  </a:lnTo>
                  <a:lnTo>
                    <a:pt x="6368881" y="81147"/>
                  </a:lnTo>
                  <a:close/>
                  <a:moveTo>
                    <a:pt x="6365477" y="225843"/>
                  </a:moveTo>
                  <a:lnTo>
                    <a:pt x="6360408" y="228776"/>
                  </a:lnTo>
                  <a:lnTo>
                    <a:pt x="6235084" y="156428"/>
                  </a:lnTo>
                  <a:lnTo>
                    <a:pt x="6365441" y="81147"/>
                  </a:lnTo>
                  <a:lnTo>
                    <a:pt x="6365441" y="225843"/>
                  </a:lnTo>
                  <a:close/>
                  <a:moveTo>
                    <a:pt x="6233382" y="2933"/>
                  </a:moveTo>
                  <a:lnTo>
                    <a:pt x="6363775" y="78214"/>
                  </a:lnTo>
                  <a:lnTo>
                    <a:pt x="6233382" y="153495"/>
                  </a:lnTo>
                  <a:lnTo>
                    <a:pt x="6233382" y="2933"/>
                  </a:lnTo>
                  <a:close/>
                  <a:moveTo>
                    <a:pt x="6233382" y="159361"/>
                  </a:moveTo>
                  <a:lnTo>
                    <a:pt x="6357004" y="230731"/>
                  </a:lnTo>
                  <a:lnTo>
                    <a:pt x="6233382" y="302101"/>
                  </a:lnTo>
                  <a:lnTo>
                    <a:pt x="6233382" y="159361"/>
                  </a:lnTo>
                  <a:close/>
                  <a:moveTo>
                    <a:pt x="6104691" y="75281"/>
                  </a:moveTo>
                  <a:lnTo>
                    <a:pt x="6229978" y="2933"/>
                  </a:lnTo>
                  <a:lnTo>
                    <a:pt x="6229978" y="153495"/>
                  </a:lnTo>
                  <a:lnTo>
                    <a:pt x="6104691" y="81147"/>
                  </a:lnTo>
                  <a:lnTo>
                    <a:pt x="6104691" y="75281"/>
                  </a:lnTo>
                  <a:close/>
                  <a:moveTo>
                    <a:pt x="6104691" y="85058"/>
                  </a:moveTo>
                  <a:lnTo>
                    <a:pt x="6228313" y="156428"/>
                  </a:lnTo>
                  <a:lnTo>
                    <a:pt x="6104691" y="227798"/>
                  </a:lnTo>
                  <a:lnTo>
                    <a:pt x="6104691" y="85058"/>
                  </a:lnTo>
                  <a:close/>
                  <a:moveTo>
                    <a:pt x="6104691" y="231709"/>
                  </a:moveTo>
                  <a:lnTo>
                    <a:pt x="6229978" y="159361"/>
                  </a:lnTo>
                  <a:lnTo>
                    <a:pt x="6229978" y="304057"/>
                  </a:lnTo>
                  <a:lnTo>
                    <a:pt x="6224909" y="306990"/>
                  </a:lnTo>
                  <a:lnTo>
                    <a:pt x="6104655" y="237575"/>
                  </a:lnTo>
                  <a:lnTo>
                    <a:pt x="6104655" y="231709"/>
                  </a:lnTo>
                  <a:close/>
                  <a:moveTo>
                    <a:pt x="6104691" y="241486"/>
                  </a:moveTo>
                  <a:lnTo>
                    <a:pt x="6221541" y="308945"/>
                  </a:lnTo>
                  <a:lnTo>
                    <a:pt x="6104691" y="376405"/>
                  </a:lnTo>
                  <a:lnTo>
                    <a:pt x="6104691" y="241486"/>
                  </a:lnTo>
                  <a:close/>
                  <a:moveTo>
                    <a:pt x="6104691" y="405735"/>
                  </a:moveTo>
                  <a:lnTo>
                    <a:pt x="6221505" y="473194"/>
                  </a:lnTo>
                  <a:lnTo>
                    <a:pt x="6104691" y="540654"/>
                  </a:lnTo>
                  <a:lnTo>
                    <a:pt x="6104691" y="405771"/>
                  </a:lnTo>
                  <a:close/>
                  <a:moveTo>
                    <a:pt x="6104691" y="544565"/>
                  </a:moveTo>
                  <a:lnTo>
                    <a:pt x="6224909" y="475150"/>
                  </a:lnTo>
                  <a:lnTo>
                    <a:pt x="6230014" y="478083"/>
                  </a:lnTo>
                  <a:lnTo>
                    <a:pt x="6230014" y="622779"/>
                  </a:lnTo>
                  <a:lnTo>
                    <a:pt x="6104727" y="550431"/>
                  </a:lnTo>
                  <a:lnTo>
                    <a:pt x="6104727" y="544565"/>
                  </a:lnTo>
                  <a:close/>
                  <a:moveTo>
                    <a:pt x="6104691" y="554341"/>
                  </a:moveTo>
                  <a:lnTo>
                    <a:pt x="6228313" y="625712"/>
                  </a:lnTo>
                  <a:lnTo>
                    <a:pt x="6104691" y="697082"/>
                  </a:lnTo>
                  <a:lnTo>
                    <a:pt x="6104691" y="554341"/>
                  </a:lnTo>
                  <a:close/>
                  <a:moveTo>
                    <a:pt x="6104691" y="700993"/>
                  </a:moveTo>
                  <a:lnTo>
                    <a:pt x="6229978" y="628645"/>
                  </a:lnTo>
                  <a:lnTo>
                    <a:pt x="6229978" y="779207"/>
                  </a:lnTo>
                  <a:lnTo>
                    <a:pt x="6104691" y="706859"/>
                  </a:lnTo>
                  <a:lnTo>
                    <a:pt x="6104691" y="700993"/>
                  </a:lnTo>
                  <a:close/>
                  <a:moveTo>
                    <a:pt x="6104691" y="710769"/>
                  </a:moveTo>
                  <a:lnTo>
                    <a:pt x="6228313" y="782140"/>
                  </a:lnTo>
                  <a:lnTo>
                    <a:pt x="6104691" y="853510"/>
                  </a:lnTo>
                  <a:lnTo>
                    <a:pt x="6104691" y="710769"/>
                  </a:lnTo>
                  <a:close/>
                  <a:moveTo>
                    <a:pt x="6104691" y="857421"/>
                  </a:moveTo>
                  <a:lnTo>
                    <a:pt x="6229978" y="785073"/>
                  </a:lnTo>
                  <a:lnTo>
                    <a:pt x="6229978" y="935635"/>
                  </a:lnTo>
                  <a:lnTo>
                    <a:pt x="6104691" y="863287"/>
                  </a:lnTo>
                  <a:lnTo>
                    <a:pt x="6104691" y="857421"/>
                  </a:lnTo>
                  <a:close/>
                  <a:moveTo>
                    <a:pt x="6104691" y="867197"/>
                  </a:moveTo>
                  <a:lnTo>
                    <a:pt x="6228313" y="938568"/>
                  </a:lnTo>
                  <a:lnTo>
                    <a:pt x="6104691" y="1009938"/>
                  </a:lnTo>
                  <a:lnTo>
                    <a:pt x="6104691" y="867197"/>
                  </a:lnTo>
                  <a:close/>
                  <a:moveTo>
                    <a:pt x="6104691" y="1013848"/>
                  </a:moveTo>
                  <a:lnTo>
                    <a:pt x="6229978" y="941501"/>
                  </a:lnTo>
                  <a:lnTo>
                    <a:pt x="6229978" y="1086196"/>
                  </a:lnTo>
                  <a:lnTo>
                    <a:pt x="6224909" y="1089129"/>
                  </a:lnTo>
                  <a:lnTo>
                    <a:pt x="6104691" y="1019715"/>
                  </a:lnTo>
                  <a:lnTo>
                    <a:pt x="6104691" y="1013848"/>
                  </a:lnTo>
                  <a:close/>
                  <a:moveTo>
                    <a:pt x="6104691" y="1023625"/>
                  </a:moveTo>
                  <a:lnTo>
                    <a:pt x="6221505" y="1091085"/>
                  </a:lnTo>
                  <a:lnTo>
                    <a:pt x="6104691" y="1158544"/>
                  </a:lnTo>
                  <a:lnTo>
                    <a:pt x="6104691" y="1023662"/>
                  </a:lnTo>
                  <a:close/>
                  <a:moveTo>
                    <a:pt x="6104691" y="1187875"/>
                  </a:moveTo>
                  <a:lnTo>
                    <a:pt x="6221505" y="1255334"/>
                  </a:lnTo>
                  <a:lnTo>
                    <a:pt x="6104691" y="1322794"/>
                  </a:lnTo>
                  <a:lnTo>
                    <a:pt x="6104691" y="1187875"/>
                  </a:lnTo>
                  <a:close/>
                  <a:moveTo>
                    <a:pt x="6104691" y="1326704"/>
                  </a:moveTo>
                  <a:lnTo>
                    <a:pt x="6224909" y="1257290"/>
                  </a:lnTo>
                  <a:lnTo>
                    <a:pt x="6229978" y="1260223"/>
                  </a:lnTo>
                  <a:lnTo>
                    <a:pt x="6229978" y="1404918"/>
                  </a:lnTo>
                  <a:lnTo>
                    <a:pt x="6104691" y="1332570"/>
                  </a:lnTo>
                  <a:lnTo>
                    <a:pt x="6104691" y="1326704"/>
                  </a:lnTo>
                  <a:close/>
                  <a:moveTo>
                    <a:pt x="6104691" y="1336481"/>
                  </a:moveTo>
                  <a:lnTo>
                    <a:pt x="6228313" y="1407851"/>
                  </a:lnTo>
                  <a:lnTo>
                    <a:pt x="6104691" y="1479222"/>
                  </a:lnTo>
                  <a:lnTo>
                    <a:pt x="6104691" y="1336481"/>
                  </a:lnTo>
                  <a:close/>
                  <a:moveTo>
                    <a:pt x="6104691" y="1483132"/>
                  </a:moveTo>
                  <a:lnTo>
                    <a:pt x="6229978" y="1410784"/>
                  </a:lnTo>
                  <a:lnTo>
                    <a:pt x="6229978" y="1561346"/>
                  </a:lnTo>
                  <a:lnTo>
                    <a:pt x="6104691" y="1488998"/>
                  </a:lnTo>
                  <a:lnTo>
                    <a:pt x="6104691" y="1483132"/>
                  </a:lnTo>
                  <a:close/>
                  <a:moveTo>
                    <a:pt x="6104691" y="1492909"/>
                  </a:moveTo>
                  <a:lnTo>
                    <a:pt x="6228313" y="1564279"/>
                  </a:lnTo>
                  <a:lnTo>
                    <a:pt x="6104691" y="1635650"/>
                  </a:lnTo>
                  <a:lnTo>
                    <a:pt x="6104691" y="1492909"/>
                  </a:lnTo>
                  <a:close/>
                  <a:moveTo>
                    <a:pt x="6104691" y="1639560"/>
                  </a:moveTo>
                  <a:lnTo>
                    <a:pt x="6229978" y="1567212"/>
                  </a:lnTo>
                  <a:lnTo>
                    <a:pt x="6229978" y="1717774"/>
                  </a:lnTo>
                  <a:lnTo>
                    <a:pt x="6104691" y="1645426"/>
                  </a:lnTo>
                  <a:lnTo>
                    <a:pt x="6104691" y="1639560"/>
                  </a:lnTo>
                  <a:close/>
                  <a:moveTo>
                    <a:pt x="6104691" y="1649337"/>
                  </a:moveTo>
                  <a:lnTo>
                    <a:pt x="6228313" y="1720707"/>
                  </a:lnTo>
                  <a:lnTo>
                    <a:pt x="6104691" y="1792078"/>
                  </a:lnTo>
                  <a:lnTo>
                    <a:pt x="6104691" y="1649337"/>
                  </a:lnTo>
                  <a:close/>
                  <a:moveTo>
                    <a:pt x="6104691" y="1795988"/>
                  </a:moveTo>
                  <a:lnTo>
                    <a:pt x="6229978" y="1723640"/>
                  </a:lnTo>
                  <a:lnTo>
                    <a:pt x="6229978" y="1868336"/>
                  </a:lnTo>
                  <a:lnTo>
                    <a:pt x="6224909" y="1871269"/>
                  </a:lnTo>
                  <a:lnTo>
                    <a:pt x="6104655" y="1801854"/>
                  </a:lnTo>
                  <a:lnTo>
                    <a:pt x="6104655" y="1795988"/>
                  </a:lnTo>
                  <a:close/>
                  <a:moveTo>
                    <a:pt x="6104691" y="1805765"/>
                  </a:moveTo>
                  <a:lnTo>
                    <a:pt x="6221541" y="1873225"/>
                  </a:lnTo>
                  <a:lnTo>
                    <a:pt x="6104691" y="1940684"/>
                  </a:lnTo>
                  <a:lnTo>
                    <a:pt x="6104691" y="1805765"/>
                  </a:lnTo>
                  <a:close/>
                  <a:moveTo>
                    <a:pt x="6104691" y="1970014"/>
                  </a:moveTo>
                  <a:lnTo>
                    <a:pt x="6221505" y="2037474"/>
                  </a:lnTo>
                  <a:lnTo>
                    <a:pt x="6104691" y="2104933"/>
                  </a:lnTo>
                  <a:lnTo>
                    <a:pt x="6104691" y="1970014"/>
                  </a:lnTo>
                  <a:close/>
                  <a:moveTo>
                    <a:pt x="6104691" y="2108844"/>
                  </a:moveTo>
                  <a:lnTo>
                    <a:pt x="6224909" y="2039429"/>
                  </a:lnTo>
                  <a:lnTo>
                    <a:pt x="6229978" y="2042362"/>
                  </a:lnTo>
                  <a:lnTo>
                    <a:pt x="6229978" y="2187058"/>
                  </a:lnTo>
                  <a:lnTo>
                    <a:pt x="6104691" y="2114710"/>
                  </a:lnTo>
                  <a:lnTo>
                    <a:pt x="6104691" y="2108844"/>
                  </a:lnTo>
                  <a:close/>
                  <a:moveTo>
                    <a:pt x="6104691" y="2118621"/>
                  </a:moveTo>
                  <a:lnTo>
                    <a:pt x="6228313" y="2189991"/>
                  </a:lnTo>
                  <a:lnTo>
                    <a:pt x="6104691" y="2261361"/>
                  </a:lnTo>
                  <a:lnTo>
                    <a:pt x="6104691" y="2118621"/>
                  </a:lnTo>
                  <a:close/>
                  <a:moveTo>
                    <a:pt x="6104691" y="2265272"/>
                  </a:moveTo>
                  <a:lnTo>
                    <a:pt x="6229978" y="2192924"/>
                  </a:lnTo>
                  <a:lnTo>
                    <a:pt x="6229978" y="2343450"/>
                  </a:lnTo>
                  <a:lnTo>
                    <a:pt x="6104691" y="2271102"/>
                  </a:lnTo>
                  <a:lnTo>
                    <a:pt x="6104691" y="2265236"/>
                  </a:lnTo>
                  <a:close/>
                  <a:moveTo>
                    <a:pt x="6104691" y="2275049"/>
                  </a:moveTo>
                  <a:lnTo>
                    <a:pt x="6228313" y="2346419"/>
                  </a:lnTo>
                  <a:lnTo>
                    <a:pt x="6104691" y="2417789"/>
                  </a:lnTo>
                  <a:lnTo>
                    <a:pt x="6104691" y="2275049"/>
                  </a:lnTo>
                  <a:close/>
                  <a:moveTo>
                    <a:pt x="6104691" y="2421700"/>
                  </a:moveTo>
                  <a:lnTo>
                    <a:pt x="6229978" y="2349352"/>
                  </a:lnTo>
                  <a:lnTo>
                    <a:pt x="6229978" y="2499878"/>
                  </a:lnTo>
                  <a:lnTo>
                    <a:pt x="6104691" y="2427530"/>
                  </a:lnTo>
                  <a:lnTo>
                    <a:pt x="6104691" y="2421664"/>
                  </a:lnTo>
                  <a:close/>
                  <a:moveTo>
                    <a:pt x="6104691" y="2431477"/>
                  </a:moveTo>
                  <a:lnTo>
                    <a:pt x="6228313" y="2502847"/>
                  </a:lnTo>
                  <a:lnTo>
                    <a:pt x="6104691" y="2574217"/>
                  </a:lnTo>
                  <a:lnTo>
                    <a:pt x="6104691" y="2431477"/>
                  </a:lnTo>
                  <a:close/>
                  <a:moveTo>
                    <a:pt x="6104691" y="2578128"/>
                  </a:moveTo>
                  <a:lnTo>
                    <a:pt x="6229978" y="2505780"/>
                  </a:lnTo>
                  <a:lnTo>
                    <a:pt x="6229978" y="2650440"/>
                  </a:lnTo>
                  <a:lnTo>
                    <a:pt x="6224909" y="2653373"/>
                  </a:lnTo>
                  <a:lnTo>
                    <a:pt x="6104691" y="2583958"/>
                  </a:lnTo>
                  <a:lnTo>
                    <a:pt x="6104691" y="2578092"/>
                  </a:lnTo>
                  <a:close/>
                  <a:moveTo>
                    <a:pt x="6104691" y="2587905"/>
                  </a:moveTo>
                  <a:lnTo>
                    <a:pt x="6221541" y="2655364"/>
                  </a:lnTo>
                  <a:lnTo>
                    <a:pt x="6104691" y="2722824"/>
                  </a:lnTo>
                  <a:lnTo>
                    <a:pt x="6104691" y="2587941"/>
                  </a:lnTo>
                  <a:close/>
                  <a:moveTo>
                    <a:pt x="6104691" y="2752154"/>
                  </a:moveTo>
                  <a:lnTo>
                    <a:pt x="6221505" y="2819613"/>
                  </a:lnTo>
                  <a:lnTo>
                    <a:pt x="6104691" y="2887073"/>
                  </a:lnTo>
                  <a:lnTo>
                    <a:pt x="6104691" y="2752190"/>
                  </a:lnTo>
                  <a:close/>
                  <a:moveTo>
                    <a:pt x="6104691" y="2890984"/>
                  </a:moveTo>
                  <a:lnTo>
                    <a:pt x="6224909" y="2821569"/>
                  </a:lnTo>
                  <a:lnTo>
                    <a:pt x="6229978" y="2824502"/>
                  </a:lnTo>
                  <a:lnTo>
                    <a:pt x="6229978" y="2969161"/>
                  </a:lnTo>
                  <a:lnTo>
                    <a:pt x="6104691" y="2896814"/>
                  </a:lnTo>
                  <a:lnTo>
                    <a:pt x="6104691" y="2890948"/>
                  </a:lnTo>
                  <a:close/>
                  <a:moveTo>
                    <a:pt x="6104691" y="2900761"/>
                  </a:moveTo>
                  <a:lnTo>
                    <a:pt x="6228313" y="2972094"/>
                  </a:lnTo>
                  <a:lnTo>
                    <a:pt x="6104691" y="3043465"/>
                  </a:lnTo>
                  <a:lnTo>
                    <a:pt x="6104691" y="2900761"/>
                  </a:lnTo>
                  <a:close/>
                  <a:moveTo>
                    <a:pt x="6104691" y="3047412"/>
                  </a:moveTo>
                  <a:lnTo>
                    <a:pt x="6229978" y="2975064"/>
                  </a:lnTo>
                  <a:lnTo>
                    <a:pt x="6229978" y="3125589"/>
                  </a:lnTo>
                  <a:lnTo>
                    <a:pt x="6104691" y="3053242"/>
                  </a:lnTo>
                  <a:lnTo>
                    <a:pt x="6104691" y="3047376"/>
                  </a:lnTo>
                  <a:close/>
                  <a:moveTo>
                    <a:pt x="6104691" y="3057188"/>
                  </a:moveTo>
                  <a:lnTo>
                    <a:pt x="6228313" y="3128559"/>
                  </a:lnTo>
                  <a:lnTo>
                    <a:pt x="6104691" y="3199929"/>
                  </a:lnTo>
                  <a:lnTo>
                    <a:pt x="6104691" y="3057188"/>
                  </a:lnTo>
                  <a:close/>
                  <a:moveTo>
                    <a:pt x="6104691" y="3203840"/>
                  </a:moveTo>
                  <a:lnTo>
                    <a:pt x="6229978" y="3131492"/>
                  </a:lnTo>
                  <a:lnTo>
                    <a:pt x="6229978" y="3282017"/>
                  </a:lnTo>
                  <a:lnTo>
                    <a:pt x="6104691" y="3209670"/>
                  </a:lnTo>
                  <a:lnTo>
                    <a:pt x="6104691" y="3203803"/>
                  </a:lnTo>
                  <a:close/>
                  <a:moveTo>
                    <a:pt x="6104691" y="3213616"/>
                  </a:moveTo>
                  <a:lnTo>
                    <a:pt x="6228313" y="3284987"/>
                  </a:lnTo>
                  <a:lnTo>
                    <a:pt x="6104691" y="3356357"/>
                  </a:lnTo>
                  <a:lnTo>
                    <a:pt x="6104691" y="3213653"/>
                  </a:lnTo>
                  <a:close/>
                  <a:moveTo>
                    <a:pt x="6104691" y="3360267"/>
                  </a:moveTo>
                  <a:lnTo>
                    <a:pt x="6229978" y="3287920"/>
                  </a:lnTo>
                  <a:lnTo>
                    <a:pt x="6229978" y="3432615"/>
                  </a:lnTo>
                  <a:lnTo>
                    <a:pt x="6224909" y="3435549"/>
                  </a:lnTo>
                  <a:lnTo>
                    <a:pt x="6104655" y="3366134"/>
                  </a:lnTo>
                  <a:lnTo>
                    <a:pt x="6104655" y="3360267"/>
                  </a:lnTo>
                  <a:close/>
                  <a:moveTo>
                    <a:pt x="6104691" y="3370044"/>
                  </a:moveTo>
                  <a:lnTo>
                    <a:pt x="6221541" y="3437504"/>
                  </a:lnTo>
                  <a:lnTo>
                    <a:pt x="6104691" y="3504963"/>
                  </a:lnTo>
                  <a:lnTo>
                    <a:pt x="6104691" y="3370044"/>
                  </a:lnTo>
                  <a:close/>
                  <a:moveTo>
                    <a:pt x="6104691" y="3534294"/>
                  </a:moveTo>
                  <a:lnTo>
                    <a:pt x="6221541" y="3601753"/>
                  </a:lnTo>
                  <a:lnTo>
                    <a:pt x="6104691" y="3669213"/>
                  </a:lnTo>
                  <a:lnTo>
                    <a:pt x="6104691" y="3534294"/>
                  </a:lnTo>
                  <a:close/>
                  <a:moveTo>
                    <a:pt x="6104691" y="3682900"/>
                  </a:moveTo>
                  <a:lnTo>
                    <a:pt x="6228313" y="3754234"/>
                  </a:lnTo>
                  <a:lnTo>
                    <a:pt x="6104691" y="3825604"/>
                  </a:lnTo>
                  <a:lnTo>
                    <a:pt x="6104691" y="3682900"/>
                  </a:lnTo>
                  <a:close/>
                  <a:moveTo>
                    <a:pt x="6230014" y="3907765"/>
                  </a:moveTo>
                  <a:lnTo>
                    <a:pt x="6104727" y="3835417"/>
                  </a:lnTo>
                  <a:lnTo>
                    <a:pt x="6104727" y="3829551"/>
                  </a:lnTo>
                  <a:lnTo>
                    <a:pt x="6230014" y="3757203"/>
                  </a:lnTo>
                  <a:lnTo>
                    <a:pt x="6230014" y="3907729"/>
                  </a:lnTo>
                  <a:close/>
                  <a:moveTo>
                    <a:pt x="6230014" y="3751301"/>
                  </a:moveTo>
                  <a:lnTo>
                    <a:pt x="6104727" y="3678953"/>
                  </a:lnTo>
                  <a:lnTo>
                    <a:pt x="6104727" y="3673087"/>
                  </a:lnTo>
                  <a:lnTo>
                    <a:pt x="6224981" y="3603672"/>
                  </a:lnTo>
                  <a:lnTo>
                    <a:pt x="6230051" y="3606605"/>
                  </a:lnTo>
                  <a:lnTo>
                    <a:pt x="6230051" y="3751301"/>
                  </a:lnTo>
                  <a:close/>
                  <a:moveTo>
                    <a:pt x="6233382" y="3907765"/>
                  </a:moveTo>
                  <a:lnTo>
                    <a:pt x="6233382" y="3757203"/>
                  </a:lnTo>
                  <a:lnTo>
                    <a:pt x="6363775" y="3832484"/>
                  </a:lnTo>
                  <a:lnTo>
                    <a:pt x="6233382" y="3907765"/>
                  </a:lnTo>
                  <a:close/>
                  <a:moveTo>
                    <a:pt x="6365477" y="3829551"/>
                  </a:moveTo>
                  <a:lnTo>
                    <a:pt x="6235120" y="3754271"/>
                  </a:lnTo>
                  <a:lnTo>
                    <a:pt x="6360444" y="3681922"/>
                  </a:lnTo>
                  <a:lnTo>
                    <a:pt x="6365513" y="3684855"/>
                  </a:lnTo>
                  <a:lnTo>
                    <a:pt x="6365513" y="3829551"/>
                  </a:lnTo>
                  <a:close/>
                  <a:moveTo>
                    <a:pt x="6368881" y="3686775"/>
                  </a:moveTo>
                  <a:lnTo>
                    <a:pt x="6492503" y="3758145"/>
                  </a:lnTo>
                  <a:lnTo>
                    <a:pt x="6368881" y="3829551"/>
                  </a:lnTo>
                  <a:lnTo>
                    <a:pt x="6368881" y="3686775"/>
                  </a:lnTo>
                  <a:close/>
                  <a:moveTo>
                    <a:pt x="6500940" y="3907765"/>
                  </a:moveTo>
                  <a:lnTo>
                    <a:pt x="6370583" y="3832484"/>
                  </a:lnTo>
                  <a:lnTo>
                    <a:pt x="6495907" y="3760137"/>
                  </a:lnTo>
                  <a:lnTo>
                    <a:pt x="6500940" y="3763069"/>
                  </a:lnTo>
                  <a:lnTo>
                    <a:pt x="6500940" y="3907765"/>
                  </a:lnTo>
                  <a:close/>
                  <a:moveTo>
                    <a:pt x="6504344" y="3907765"/>
                  </a:moveTo>
                  <a:lnTo>
                    <a:pt x="6504344" y="3765025"/>
                  </a:lnTo>
                  <a:lnTo>
                    <a:pt x="6627966" y="3836395"/>
                  </a:lnTo>
                  <a:lnTo>
                    <a:pt x="6504344" y="3907765"/>
                  </a:lnTo>
                  <a:close/>
                  <a:moveTo>
                    <a:pt x="6512817" y="3750360"/>
                  </a:moveTo>
                  <a:lnTo>
                    <a:pt x="6636402" y="3678989"/>
                  </a:lnTo>
                  <a:lnTo>
                    <a:pt x="6636402" y="3821694"/>
                  </a:lnTo>
                  <a:lnTo>
                    <a:pt x="6512817" y="3750360"/>
                  </a:lnTo>
                  <a:close/>
                  <a:moveTo>
                    <a:pt x="6765094" y="3895997"/>
                  </a:moveTo>
                  <a:lnTo>
                    <a:pt x="6648316" y="3828573"/>
                  </a:lnTo>
                  <a:lnTo>
                    <a:pt x="6765094" y="3761150"/>
                  </a:lnTo>
                  <a:lnTo>
                    <a:pt x="6765094" y="3895997"/>
                  </a:lnTo>
                  <a:close/>
                  <a:moveTo>
                    <a:pt x="6765094" y="3757203"/>
                  </a:moveTo>
                  <a:lnTo>
                    <a:pt x="6644912" y="3826582"/>
                  </a:lnTo>
                  <a:lnTo>
                    <a:pt x="6639806" y="3823649"/>
                  </a:lnTo>
                  <a:lnTo>
                    <a:pt x="6639806" y="3678989"/>
                  </a:lnTo>
                  <a:lnTo>
                    <a:pt x="6765094" y="3751337"/>
                  </a:lnTo>
                  <a:lnTo>
                    <a:pt x="6765094" y="3757240"/>
                  </a:lnTo>
                  <a:close/>
                  <a:moveTo>
                    <a:pt x="6765094" y="3747391"/>
                  </a:moveTo>
                  <a:lnTo>
                    <a:pt x="6641508" y="3676056"/>
                  </a:lnTo>
                  <a:lnTo>
                    <a:pt x="6765094" y="3604722"/>
                  </a:lnTo>
                  <a:lnTo>
                    <a:pt x="6765094" y="3747427"/>
                  </a:lnTo>
                  <a:close/>
                  <a:moveTo>
                    <a:pt x="6765094" y="3600775"/>
                  </a:moveTo>
                  <a:lnTo>
                    <a:pt x="6639806" y="3673123"/>
                  </a:lnTo>
                  <a:lnTo>
                    <a:pt x="6639806" y="3522561"/>
                  </a:lnTo>
                  <a:lnTo>
                    <a:pt x="6765094" y="3594909"/>
                  </a:lnTo>
                  <a:lnTo>
                    <a:pt x="6765094" y="3600812"/>
                  </a:lnTo>
                  <a:close/>
                  <a:moveTo>
                    <a:pt x="6765094" y="3590963"/>
                  </a:moveTo>
                  <a:lnTo>
                    <a:pt x="6641508" y="3519592"/>
                  </a:lnTo>
                  <a:lnTo>
                    <a:pt x="6765094" y="3448258"/>
                  </a:lnTo>
                  <a:lnTo>
                    <a:pt x="6765094" y="3590963"/>
                  </a:lnTo>
                  <a:close/>
                  <a:moveTo>
                    <a:pt x="6765094" y="3444348"/>
                  </a:moveTo>
                  <a:lnTo>
                    <a:pt x="6639806" y="3516695"/>
                  </a:lnTo>
                  <a:lnTo>
                    <a:pt x="6639806" y="3366134"/>
                  </a:lnTo>
                  <a:lnTo>
                    <a:pt x="6765094" y="3438482"/>
                  </a:lnTo>
                  <a:lnTo>
                    <a:pt x="6765094" y="3444348"/>
                  </a:lnTo>
                  <a:close/>
                  <a:moveTo>
                    <a:pt x="6765094" y="3434535"/>
                  </a:moveTo>
                  <a:lnTo>
                    <a:pt x="6641508" y="3363164"/>
                  </a:lnTo>
                  <a:lnTo>
                    <a:pt x="6765094" y="3291830"/>
                  </a:lnTo>
                  <a:lnTo>
                    <a:pt x="6765094" y="3434535"/>
                  </a:lnTo>
                  <a:close/>
                  <a:moveTo>
                    <a:pt x="6765094" y="3287920"/>
                  </a:moveTo>
                  <a:lnTo>
                    <a:pt x="6639806" y="3360267"/>
                  </a:lnTo>
                  <a:lnTo>
                    <a:pt x="6639806" y="3215608"/>
                  </a:lnTo>
                  <a:lnTo>
                    <a:pt x="6644912" y="3212675"/>
                  </a:lnTo>
                  <a:lnTo>
                    <a:pt x="6765094" y="3282054"/>
                  </a:lnTo>
                  <a:lnTo>
                    <a:pt x="6765094" y="3287956"/>
                  </a:lnTo>
                  <a:close/>
                  <a:moveTo>
                    <a:pt x="6765094" y="3278107"/>
                  </a:moveTo>
                  <a:lnTo>
                    <a:pt x="6648316" y="3210683"/>
                  </a:lnTo>
                  <a:lnTo>
                    <a:pt x="6765094" y="3143260"/>
                  </a:lnTo>
                  <a:lnTo>
                    <a:pt x="6765094" y="3278107"/>
                  </a:lnTo>
                  <a:close/>
                  <a:moveTo>
                    <a:pt x="6765094" y="3113857"/>
                  </a:moveTo>
                  <a:lnTo>
                    <a:pt x="6648279" y="3046398"/>
                  </a:lnTo>
                  <a:lnTo>
                    <a:pt x="6765094" y="2978974"/>
                  </a:lnTo>
                  <a:lnTo>
                    <a:pt x="6765094" y="3113857"/>
                  </a:lnTo>
                  <a:close/>
                  <a:moveTo>
                    <a:pt x="6765094" y="2975064"/>
                  </a:moveTo>
                  <a:lnTo>
                    <a:pt x="6644875" y="3044443"/>
                  </a:lnTo>
                  <a:lnTo>
                    <a:pt x="6639806" y="3041509"/>
                  </a:lnTo>
                  <a:lnTo>
                    <a:pt x="6639806" y="2896814"/>
                  </a:lnTo>
                  <a:lnTo>
                    <a:pt x="6765094" y="2969161"/>
                  </a:lnTo>
                  <a:lnTo>
                    <a:pt x="6765094" y="2975064"/>
                  </a:lnTo>
                  <a:close/>
                  <a:moveTo>
                    <a:pt x="6765094" y="2965251"/>
                  </a:moveTo>
                  <a:lnTo>
                    <a:pt x="6641508" y="2893917"/>
                  </a:lnTo>
                  <a:lnTo>
                    <a:pt x="6765094" y="2822583"/>
                  </a:lnTo>
                  <a:lnTo>
                    <a:pt x="6765094" y="2965287"/>
                  </a:lnTo>
                  <a:close/>
                  <a:moveTo>
                    <a:pt x="6765094" y="2818636"/>
                  </a:moveTo>
                  <a:lnTo>
                    <a:pt x="6639806" y="2890984"/>
                  </a:lnTo>
                  <a:lnTo>
                    <a:pt x="6639806" y="2740422"/>
                  </a:lnTo>
                  <a:lnTo>
                    <a:pt x="6765094" y="2812770"/>
                  </a:lnTo>
                  <a:lnTo>
                    <a:pt x="6765094" y="2818672"/>
                  </a:lnTo>
                  <a:close/>
                  <a:moveTo>
                    <a:pt x="6765094" y="2808823"/>
                  </a:moveTo>
                  <a:lnTo>
                    <a:pt x="6641508" y="2737453"/>
                  </a:lnTo>
                  <a:lnTo>
                    <a:pt x="6765094" y="2666119"/>
                  </a:lnTo>
                  <a:lnTo>
                    <a:pt x="6765094" y="2808823"/>
                  </a:lnTo>
                  <a:close/>
                  <a:moveTo>
                    <a:pt x="6765094" y="2662208"/>
                  </a:moveTo>
                  <a:lnTo>
                    <a:pt x="6639806" y="2734556"/>
                  </a:lnTo>
                  <a:lnTo>
                    <a:pt x="6639806" y="2583958"/>
                  </a:lnTo>
                  <a:lnTo>
                    <a:pt x="6765094" y="2656306"/>
                  </a:lnTo>
                  <a:lnTo>
                    <a:pt x="6765094" y="2662208"/>
                  </a:lnTo>
                  <a:close/>
                  <a:moveTo>
                    <a:pt x="6765094" y="2652395"/>
                  </a:moveTo>
                  <a:lnTo>
                    <a:pt x="6641508" y="2581061"/>
                  </a:lnTo>
                  <a:lnTo>
                    <a:pt x="6765094" y="2509727"/>
                  </a:lnTo>
                  <a:lnTo>
                    <a:pt x="6765094" y="2652431"/>
                  </a:lnTo>
                  <a:close/>
                  <a:moveTo>
                    <a:pt x="6765094" y="2505780"/>
                  </a:moveTo>
                  <a:lnTo>
                    <a:pt x="6639806" y="2578128"/>
                  </a:lnTo>
                  <a:lnTo>
                    <a:pt x="6639806" y="2433432"/>
                  </a:lnTo>
                  <a:lnTo>
                    <a:pt x="6644875" y="2430499"/>
                  </a:lnTo>
                  <a:lnTo>
                    <a:pt x="6765094" y="2499914"/>
                  </a:lnTo>
                  <a:lnTo>
                    <a:pt x="6765094" y="2505816"/>
                  </a:lnTo>
                  <a:close/>
                  <a:moveTo>
                    <a:pt x="6765094" y="2495967"/>
                  </a:moveTo>
                  <a:lnTo>
                    <a:pt x="6648279" y="2428544"/>
                  </a:lnTo>
                  <a:lnTo>
                    <a:pt x="6765094" y="2361120"/>
                  </a:lnTo>
                  <a:lnTo>
                    <a:pt x="6765094" y="2496003"/>
                  </a:lnTo>
                  <a:close/>
                  <a:moveTo>
                    <a:pt x="6765094" y="2331754"/>
                  </a:moveTo>
                  <a:lnTo>
                    <a:pt x="6648279" y="2264294"/>
                  </a:lnTo>
                  <a:lnTo>
                    <a:pt x="6765094" y="2196871"/>
                  </a:lnTo>
                  <a:lnTo>
                    <a:pt x="6765094" y="2331754"/>
                  </a:lnTo>
                  <a:close/>
                  <a:moveTo>
                    <a:pt x="6765094" y="2192924"/>
                  </a:moveTo>
                  <a:lnTo>
                    <a:pt x="6644875" y="2262339"/>
                  </a:lnTo>
                  <a:lnTo>
                    <a:pt x="6639806" y="2259406"/>
                  </a:lnTo>
                  <a:lnTo>
                    <a:pt x="6639806" y="2114710"/>
                  </a:lnTo>
                  <a:lnTo>
                    <a:pt x="6765094" y="2187058"/>
                  </a:lnTo>
                  <a:lnTo>
                    <a:pt x="6765094" y="2192960"/>
                  </a:lnTo>
                  <a:close/>
                  <a:moveTo>
                    <a:pt x="6765094" y="2183111"/>
                  </a:moveTo>
                  <a:lnTo>
                    <a:pt x="6641508" y="2111777"/>
                  </a:lnTo>
                  <a:lnTo>
                    <a:pt x="6765094" y="2040407"/>
                  </a:lnTo>
                  <a:lnTo>
                    <a:pt x="6765094" y="2183111"/>
                  </a:lnTo>
                  <a:close/>
                  <a:moveTo>
                    <a:pt x="6765094" y="2036496"/>
                  </a:moveTo>
                  <a:lnTo>
                    <a:pt x="6639806" y="2108844"/>
                  </a:lnTo>
                  <a:lnTo>
                    <a:pt x="6639806" y="1958282"/>
                  </a:lnTo>
                  <a:lnTo>
                    <a:pt x="6765094" y="2030630"/>
                  </a:lnTo>
                  <a:lnTo>
                    <a:pt x="6765094" y="2036532"/>
                  </a:lnTo>
                  <a:close/>
                  <a:moveTo>
                    <a:pt x="6765094" y="2026683"/>
                  </a:moveTo>
                  <a:lnTo>
                    <a:pt x="6641508" y="1955349"/>
                  </a:lnTo>
                  <a:lnTo>
                    <a:pt x="6765094" y="1884015"/>
                  </a:lnTo>
                  <a:lnTo>
                    <a:pt x="6765094" y="2026719"/>
                  </a:lnTo>
                  <a:close/>
                  <a:moveTo>
                    <a:pt x="6765094" y="1880068"/>
                  </a:moveTo>
                  <a:lnTo>
                    <a:pt x="6639806" y="1952416"/>
                  </a:lnTo>
                  <a:lnTo>
                    <a:pt x="6639806" y="1801854"/>
                  </a:lnTo>
                  <a:lnTo>
                    <a:pt x="6765094" y="1874202"/>
                  </a:lnTo>
                  <a:lnTo>
                    <a:pt x="6765094" y="1880104"/>
                  </a:lnTo>
                  <a:close/>
                  <a:moveTo>
                    <a:pt x="6765094" y="1870255"/>
                  </a:moveTo>
                  <a:lnTo>
                    <a:pt x="6641508" y="1798921"/>
                  </a:lnTo>
                  <a:lnTo>
                    <a:pt x="6765094" y="1727551"/>
                  </a:lnTo>
                  <a:lnTo>
                    <a:pt x="6765094" y="1870255"/>
                  </a:lnTo>
                  <a:close/>
                  <a:moveTo>
                    <a:pt x="6765094" y="1723640"/>
                  </a:moveTo>
                  <a:lnTo>
                    <a:pt x="6639806" y="1795988"/>
                  </a:lnTo>
                  <a:lnTo>
                    <a:pt x="6639806" y="1651292"/>
                  </a:lnTo>
                  <a:lnTo>
                    <a:pt x="6644912" y="1648359"/>
                  </a:lnTo>
                  <a:lnTo>
                    <a:pt x="6765094" y="1717738"/>
                  </a:lnTo>
                  <a:lnTo>
                    <a:pt x="6765094" y="1723640"/>
                  </a:lnTo>
                  <a:close/>
                  <a:moveTo>
                    <a:pt x="6765094" y="1713827"/>
                  </a:moveTo>
                  <a:lnTo>
                    <a:pt x="6648316" y="1646404"/>
                  </a:lnTo>
                  <a:lnTo>
                    <a:pt x="6765094" y="1578981"/>
                  </a:lnTo>
                  <a:lnTo>
                    <a:pt x="6765094" y="1713827"/>
                  </a:lnTo>
                  <a:close/>
                  <a:moveTo>
                    <a:pt x="6765094" y="1549578"/>
                  </a:moveTo>
                  <a:lnTo>
                    <a:pt x="6648279" y="1482155"/>
                  </a:lnTo>
                  <a:lnTo>
                    <a:pt x="6765094" y="1414731"/>
                  </a:lnTo>
                  <a:lnTo>
                    <a:pt x="6765094" y="1549614"/>
                  </a:lnTo>
                  <a:close/>
                  <a:moveTo>
                    <a:pt x="6765094" y="1410784"/>
                  </a:moveTo>
                  <a:lnTo>
                    <a:pt x="6644875" y="1480199"/>
                  </a:lnTo>
                  <a:lnTo>
                    <a:pt x="6639806" y="1477266"/>
                  </a:lnTo>
                  <a:lnTo>
                    <a:pt x="6639806" y="1332570"/>
                  </a:lnTo>
                  <a:lnTo>
                    <a:pt x="6765094" y="1404882"/>
                  </a:lnTo>
                  <a:lnTo>
                    <a:pt x="6765094" y="1410784"/>
                  </a:lnTo>
                  <a:close/>
                  <a:moveTo>
                    <a:pt x="6765094" y="1400971"/>
                  </a:moveTo>
                  <a:lnTo>
                    <a:pt x="6641508" y="1329637"/>
                  </a:lnTo>
                  <a:lnTo>
                    <a:pt x="6765094" y="1258303"/>
                  </a:lnTo>
                  <a:lnTo>
                    <a:pt x="6765094" y="1401008"/>
                  </a:lnTo>
                  <a:close/>
                  <a:moveTo>
                    <a:pt x="6765094" y="1254357"/>
                  </a:moveTo>
                  <a:lnTo>
                    <a:pt x="6639806" y="1326704"/>
                  </a:lnTo>
                  <a:lnTo>
                    <a:pt x="6639806" y="1176143"/>
                  </a:lnTo>
                  <a:lnTo>
                    <a:pt x="6765094" y="1248490"/>
                  </a:lnTo>
                  <a:lnTo>
                    <a:pt x="6765094" y="1254393"/>
                  </a:lnTo>
                  <a:close/>
                  <a:moveTo>
                    <a:pt x="6765094" y="1244544"/>
                  </a:moveTo>
                  <a:lnTo>
                    <a:pt x="6641508" y="1173210"/>
                  </a:lnTo>
                  <a:lnTo>
                    <a:pt x="6765094" y="1101839"/>
                  </a:lnTo>
                  <a:lnTo>
                    <a:pt x="6765094" y="1244544"/>
                  </a:lnTo>
                  <a:close/>
                  <a:moveTo>
                    <a:pt x="6765094" y="1097929"/>
                  </a:moveTo>
                  <a:lnTo>
                    <a:pt x="6639806" y="1170276"/>
                  </a:lnTo>
                  <a:lnTo>
                    <a:pt x="6639806" y="1019715"/>
                  </a:lnTo>
                  <a:lnTo>
                    <a:pt x="6765094" y="1092063"/>
                  </a:lnTo>
                  <a:lnTo>
                    <a:pt x="6765094" y="1097965"/>
                  </a:lnTo>
                  <a:close/>
                  <a:moveTo>
                    <a:pt x="6765094" y="1088116"/>
                  </a:moveTo>
                  <a:lnTo>
                    <a:pt x="6641508" y="1016782"/>
                  </a:lnTo>
                  <a:lnTo>
                    <a:pt x="6765094" y="945411"/>
                  </a:lnTo>
                  <a:lnTo>
                    <a:pt x="6765094" y="1088116"/>
                  </a:lnTo>
                  <a:close/>
                  <a:moveTo>
                    <a:pt x="6765094" y="941501"/>
                  </a:moveTo>
                  <a:lnTo>
                    <a:pt x="6639806" y="1013848"/>
                  </a:lnTo>
                  <a:lnTo>
                    <a:pt x="6639806" y="869153"/>
                  </a:lnTo>
                  <a:lnTo>
                    <a:pt x="6644875" y="866220"/>
                  </a:lnTo>
                  <a:lnTo>
                    <a:pt x="6765094" y="935635"/>
                  </a:lnTo>
                  <a:lnTo>
                    <a:pt x="6765094" y="941537"/>
                  </a:lnTo>
                  <a:close/>
                  <a:moveTo>
                    <a:pt x="6765094" y="931688"/>
                  </a:moveTo>
                  <a:lnTo>
                    <a:pt x="6648279" y="864264"/>
                  </a:lnTo>
                  <a:lnTo>
                    <a:pt x="6765094" y="796805"/>
                  </a:lnTo>
                  <a:lnTo>
                    <a:pt x="6765094" y="931688"/>
                  </a:lnTo>
                  <a:close/>
                  <a:moveTo>
                    <a:pt x="6765094" y="767475"/>
                  </a:moveTo>
                  <a:lnTo>
                    <a:pt x="6648279" y="700051"/>
                  </a:lnTo>
                  <a:lnTo>
                    <a:pt x="6765094" y="632592"/>
                  </a:lnTo>
                  <a:lnTo>
                    <a:pt x="6765094" y="767475"/>
                  </a:lnTo>
                  <a:close/>
                  <a:moveTo>
                    <a:pt x="6765094" y="628645"/>
                  </a:moveTo>
                  <a:lnTo>
                    <a:pt x="6644875" y="698060"/>
                  </a:lnTo>
                  <a:lnTo>
                    <a:pt x="6639806" y="695127"/>
                  </a:lnTo>
                  <a:lnTo>
                    <a:pt x="6639806" y="550431"/>
                  </a:lnTo>
                  <a:lnTo>
                    <a:pt x="6765094" y="622779"/>
                  </a:lnTo>
                  <a:lnTo>
                    <a:pt x="6765094" y="628681"/>
                  </a:lnTo>
                  <a:close/>
                  <a:moveTo>
                    <a:pt x="6765094" y="618832"/>
                  </a:moveTo>
                  <a:lnTo>
                    <a:pt x="6641508" y="547498"/>
                  </a:lnTo>
                  <a:lnTo>
                    <a:pt x="6765094" y="476128"/>
                  </a:lnTo>
                  <a:lnTo>
                    <a:pt x="6765094" y="618832"/>
                  </a:lnTo>
                  <a:close/>
                  <a:moveTo>
                    <a:pt x="6765094" y="472217"/>
                  </a:moveTo>
                  <a:lnTo>
                    <a:pt x="6639806" y="544565"/>
                  </a:lnTo>
                  <a:lnTo>
                    <a:pt x="6639806" y="394003"/>
                  </a:lnTo>
                  <a:lnTo>
                    <a:pt x="6765094" y="466351"/>
                  </a:lnTo>
                  <a:lnTo>
                    <a:pt x="6765094" y="472253"/>
                  </a:lnTo>
                  <a:close/>
                  <a:moveTo>
                    <a:pt x="6765094" y="462404"/>
                  </a:moveTo>
                  <a:lnTo>
                    <a:pt x="6641508" y="391070"/>
                  </a:lnTo>
                  <a:lnTo>
                    <a:pt x="6765094" y="319700"/>
                  </a:lnTo>
                  <a:lnTo>
                    <a:pt x="6765094" y="462404"/>
                  </a:lnTo>
                  <a:close/>
                  <a:moveTo>
                    <a:pt x="6765094" y="315789"/>
                  </a:moveTo>
                  <a:lnTo>
                    <a:pt x="6639806" y="388137"/>
                  </a:lnTo>
                  <a:lnTo>
                    <a:pt x="6639806" y="237575"/>
                  </a:lnTo>
                  <a:lnTo>
                    <a:pt x="6765094" y="309923"/>
                  </a:lnTo>
                  <a:lnTo>
                    <a:pt x="6765094" y="315825"/>
                  </a:lnTo>
                  <a:close/>
                  <a:moveTo>
                    <a:pt x="6765094" y="305976"/>
                  </a:moveTo>
                  <a:lnTo>
                    <a:pt x="6641508" y="234642"/>
                  </a:lnTo>
                  <a:lnTo>
                    <a:pt x="6765094" y="163308"/>
                  </a:lnTo>
                  <a:lnTo>
                    <a:pt x="6765094" y="306012"/>
                  </a:lnTo>
                  <a:close/>
                  <a:moveTo>
                    <a:pt x="6765094" y="159361"/>
                  </a:moveTo>
                  <a:lnTo>
                    <a:pt x="6639806" y="231709"/>
                  </a:lnTo>
                  <a:lnTo>
                    <a:pt x="6639806" y="87013"/>
                  </a:lnTo>
                  <a:lnTo>
                    <a:pt x="6644912" y="84080"/>
                  </a:lnTo>
                  <a:lnTo>
                    <a:pt x="6765094" y="153459"/>
                  </a:lnTo>
                  <a:lnTo>
                    <a:pt x="6765094" y="159361"/>
                  </a:lnTo>
                  <a:close/>
                  <a:moveTo>
                    <a:pt x="6765094" y="149548"/>
                  </a:moveTo>
                  <a:lnTo>
                    <a:pt x="6648279" y="82125"/>
                  </a:lnTo>
                  <a:lnTo>
                    <a:pt x="6765094" y="14701"/>
                  </a:lnTo>
                  <a:lnTo>
                    <a:pt x="6765094" y="149584"/>
                  </a:lnTo>
                  <a:close/>
                  <a:moveTo>
                    <a:pt x="6782040" y="3896033"/>
                  </a:moveTo>
                  <a:lnTo>
                    <a:pt x="6782040" y="3761114"/>
                  </a:lnTo>
                  <a:lnTo>
                    <a:pt x="6898891" y="3828573"/>
                  </a:lnTo>
                  <a:lnTo>
                    <a:pt x="6782040" y="3896033"/>
                  </a:lnTo>
                  <a:close/>
                  <a:moveTo>
                    <a:pt x="6902295" y="3826618"/>
                  </a:moveTo>
                  <a:lnTo>
                    <a:pt x="6782040" y="3757167"/>
                  </a:lnTo>
                  <a:lnTo>
                    <a:pt x="6782040" y="3751337"/>
                  </a:lnTo>
                  <a:lnTo>
                    <a:pt x="6907364" y="3678989"/>
                  </a:lnTo>
                  <a:lnTo>
                    <a:pt x="6907364" y="3823649"/>
                  </a:lnTo>
                  <a:lnTo>
                    <a:pt x="6902295" y="3826582"/>
                  </a:lnTo>
                  <a:close/>
                  <a:moveTo>
                    <a:pt x="6910768" y="3821730"/>
                  </a:moveTo>
                  <a:lnTo>
                    <a:pt x="6910768" y="3678989"/>
                  </a:lnTo>
                  <a:lnTo>
                    <a:pt x="7034353" y="3750360"/>
                  </a:lnTo>
                  <a:lnTo>
                    <a:pt x="6910768" y="3821730"/>
                  </a:lnTo>
                  <a:close/>
                  <a:moveTo>
                    <a:pt x="7042826" y="3907765"/>
                  </a:moveTo>
                  <a:lnTo>
                    <a:pt x="6919241" y="3836395"/>
                  </a:lnTo>
                  <a:lnTo>
                    <a:pt x="7042826" y="3765025"/>
                  </a:lnTo>
                  <a:lnTo>
                    <a:pt x="7042826" y="3907729"/>
                  </a:lnTo>
                  <a:close/>
                  <a:moveTo>
                    <a:pt x="7046230" y="3907765"/>
                  </a:moveTo>
                  <a:lnTo>
                    <a:pt x="7046230" y="3763069"/>
                  </a:lnTo>
                  <a:lnTo>
                    <a:pt x="7051300" y="3760137"/>
                  </a:lnTo>
                  <a:lnTo>
                    <a:pt x="7176624" y="3832484"/>
                  </a:lnTo>
                  <a:lnTo>
                    <a:pt x="7046230" y="3907801"/>
                  </a:lnTo>
                  <a:close/>
                  <a:moveTo>
                    <a:pt x="7178289" y="3829551"/>
                  </a:moveTo>
                  <a:lnTo>
                    <a:pt x="7054704" y="3758181"/>
                  </a:lnTo>
                  <a:lnTo>
                    <a:pt x="7178289" y="3686811"/>
                  </a:lnTo>
                  <a:lnTo>
                    <a:pt x="7178289" y="3829551"/>
                  </a:lnTo>
                  <a:close/>
                  <a:moveTo>
                    <a:pt x="7181693" y="3684855"/>
                  </a:moveTo>
                  <a:lnTo>
                    <a:pt x="7186762" y="3681922"/>
                  </a:lnTo>
                  <a:lnTo>
                    <a:pt x="7312086" y="3754271"/>
                  </a:lnTo>
                  <a:lnTo>
                    <a:pt x="7181693" y="3829551"/>
                  </a:lnTo>
                  <a:lnTo>
                    <a:pt x="7181693" y="3684855"/>
                  </a:lnTo>
                  <a:close/>
                  <a:moveTo>
                    <a:pt x="7313752" y="3907765"/>
                  </a:moveTo>
                  <a:lnTo>
                    <a:pt x="7183395" y="3832484"/>
                  </a:lnTo>
                  <a:lnTo>
                    <a:pt x="7313752" y="3757240"/>
                  </a:lnTo>
                  <a:lnTo>
                    <a:pt x="7313752" y="3907765"/>
                  </a:lnTo>
                  <a:close/>
                  <a:moveTo>
                    <a:pt x="7313752" y="3751301"/>
                  </a:moveTo>
                  <a:lnTo>
                    <a:pt x="7190166" y="3679931"/>
                  </a:lnTo>
                  <a:lnTo>
                    <a:pt x="7313752" y="3608597"/>
                  </a:lnTo>
                  <a:lnTo>
                    <a:pt x="7313752" y="3751301"/>
                  </a:lnTo>
                  <a:close/>
                  <a:moveTo>
                    <a:pt x="7442516" y="3835381"/>
                  </a:moveTo>
                  <a:lnTo>
                    <a:pt x="7317192" y="3907765"/>
                  </a:lnTo>
                  <a:lnTo>
                    <a:pt x="7317192" y="3757203"/>
                  </a:lnTo>
                  <a:lnTo>
                    <a:pt x="7442516" y="3829587"/>
                  </a:lnTo>
                  <a:lnTo>
                    <a:pt x="7442516" y="3835417"/>
                  </a:lnTo>
                  <a:close/>
                  <a:moveTo>
                    <a:pt x="7442516" y="3825641"/>
                  </a:moveTo>
                  <a:lnTo>
                    <a:pt x="7318857" y="3754234"/>
                  </a:lnTo>
                  <a:lnTo>
                    <a:pt x="7442516" y="3682864"/>
                  </a:lnTo>
                  <a:lnTo>
                    <a:pt x="7442516" y="3825604"/>
                  </a:lnTo>
                  <a:close/>
                  <a:moveTo>
                    <a:pt x="7442516" y="3678953"/>
                  </a:moveTo>
                  <a:lnTo>
                    <a:pt x="7317192" y="3751337"/>
                  </a:lnTo>
                  <a:lnTo>
                    <a:pt x="7317192" y="3606642"/>
                  </a:lnTo>
                  <a:lnTo>
                    <a:pt x="7322298" y="3603708"/>
                  </a:lnTo>
                  <a:lnTo>
                    <a:pt x="7442552" y="3673123"/>
                  </a:lnTo>
                  <a:lnTo>
                    <a:pt x="7442552" y="3678953"/>
                  </a:lnTo>
                  <a:close/>
                  <a:moveTo>
                    <a:pt x="7442516" y="3669213"/>
                  </a:moveTo>
                  <a:lnTo>
                    <a:pt x="7325665" y="3601753"/>
                  </a:lnTo>
                  <a:lnTo>
                    <a:pt x="7442516" y="3534257"/>
                  </a:lnTo>
                  <a:lnTo>
                    <a:pt x="7442516" y="3669213"/>
                  </a:lnTo>
                  <a:close/>
                  <a:moveTo>
                    <a:pt x="7442516" y="3504963"/>
                  </a:moveTo>
                  <a:lnTo>
                    <a:pt x="7325629" y="3437468"/>
                  </a:lnTo>
                  <a:lnTo>
                    <a:pt x="7442516" y="3370008"/>
                  </a:lnTo>
                  <a:lnTo>
                    <a:pt x="7442516" y="3504963"/>
                  </a:lnTo>
                  <a:close/>
                  <a:moveTo>
                    <a:pt x="7442516" y="3366097"/>
                  </a:moveTo>
                  <a:lnTo>
                    <a:pt x="7322225" y="3435512"/>
                  </a:lnTo>
                  <a:lnTo>
                    <a:pt x="7317156" y="3432579"/>
                  </a:lnTo>
                  <a:lnTo>
                    <a:pt x="7317156" y="3287883"/>
                  </a:lnTo>
                  <a:lnTo>
                    <a:pt x="7442480" y="3360267"/>
                  </a:lnTo>
                  <a:lnTo>
                    <a:pt x="7442480" y="3366097"/>
                  </a:lnTo>
                  <a:close/>
                  <a:moveTo>
                    <a:pt x="7442516" y="3356357"/>
                  </a:moveTo>
                  <a:lnTo>
                    <a:pt x="7318857" y="3284987"/>
                  </a:lnTo>
                  <a:lnTo>
                    <a:pt x="7442516" y="3213616"/>
                  </a:lnTo>
                  <a:lnTo>
                    <a:pt x="7442516" y="3356357"/>
                  </a:lnTo>
                  <a:close/>
                  <a:moveTo>
                    <a:pt x="7442516" y="3209670"/>
                  </a:moveTo>
                  <a:lnTo>
                    <a:pt x="7317192" y="3282054"/>
                  </a:lnTo>
                  <a:lnTo>
                    <a:pt x="7317192" y="3131492"/>
                  </a:lnTo>
                  <a:lnTo>
                    <a:pt x="7442516" y="3203876"/>
                  </a:lnTo>
                  <a:lnTo>
                    <a:pt x="7442516" y="3209706"/>
                  </a:lnTo>
                  <a:close/>
                  <a:moveTo>
                    <a:pt x="7442516" y="3199929"/>
                  </a:moveTo>
                  <a:lnTo>
                    <a:pt x="7318857" y="3128522"/>
                  </a:lnTo>
                  <a:lnTo>
                    <a:pt x="7442516" y="3057152"/>
                  </a:lnTo>
                  <a:lnTo>
                    <a:pt x="7442516" y="3199929"/>
                  </a:lnTo>
                  <a:close/>
                  <a:moveTo>
                    <a:pt x="7442516" y="3053242"/>
                  </a:moveTo>
                  <a:lnTo>
                    <a:pt x="7317192" y="3125626"/>
                  </a:lnTo>
                  <a:lnTo>
                    <a:pt x="7317192" y="2975064"/>
                  </a:lnTo>
                  <a:lnTo>
                    <a:pt x="7442516" y="3047448"/>
                  </a:lnTo>
                  <a:lnTo>
                    <a:pt x="7442516" y="3053278"/>
                  </a:lnTo>
                  <a:close/>
                  <a:moveTo>
                    <a:pt x="7442516" y="3043501"/>
                  </a:moveTo>
                  <a:lnTo>
                    <a:pt x="7318857" y="2972094"/>
                  </a:lnTo>
                  <a:lnTo>
                    <a:pt x="7442516" y="2900724"/>
                  </a:lnTo>
                  <a:lnTo>
                    <a:pt x="7442516" y="3043501"/>
                  </a:lnTo>
                  <a:close/>
                  <a:moveTo>
                    <a:pt x="7442516" y="2896814"/>
                  </a:moveTo>
                  <a:lnTo>
                    <a:pt x="7317192" y="2969198"/>
                  </a:lnTo>
                  <a:lnTo>
                    <a:pt x="7317192" y="2824502"/>
                  </a:lnTo>
                  <a:lnTo>
                    <a:pt x="7322298" y="2821569"/>
                  </a:lnTo>
                  <a:lnTo>
                    <a:pt x="7442552" y="2890984"/>
                  </a:lnTo>
                  <a:lnTo>
                    <a:pt x="7442552" y="2896814"/>
                  </a:lnTo>
                  <a:close/>
                  <a:moveTo>
                    <a:pt x="7442516" y="2887109"/>
                  </a:moveTo>
                  <a:lnTo>
                    <a:pt x="7325665" y="2819613"/>
                  </a:lnTo>
                  <a:lnTo>
                    <a:pt x="7442516" y="2752154"/>
                  </a:lnTo>
                  <a:lnTo>
                    <a:pt x="7442516" y="2887109"/>
                  </a:lnTo>
                  <a:close/>
                  <a:moveTo>
                    <a:pt x="7442516" y="2722824"/>
                  </a:moveTo>
                  <a:lnTo>
                    <a:pt x="7325629" y="2655364"/>
                  </a:lnTo>
                  <a:lnTo>
                    <a:pt x="7442516" y="2587868"/>
                  </a:lnTo>
                  <a:lnTo>
                    <a:pt x="7442516" y="2722824"/>
                  </a:lnTo>
                  <a:close/>
                  <a:moveTo>
                    <a:pt x="7442516" y="2583958"/>
                  </a:moveTo>
                  <a:lnTo>
                    <a:pt x="7322225" y="2653409"/>
                  </a:lnTo>
                  <a:lnTo>
                    <a:pt x="7317156" y="2650476"/>
                  </a:lnTo>
                  <a:lnTo>
                    <a:pt x="7317156" y="2505780"/>
                  </a:lnTo>
                  <a:lnTo>
                    <a:pt x="7442480" y="2578128"/>
                  </a:lnTo>
                  <a:lnTo>
                    <a:pt x="7442480" y="2583958"/>
                  </a:lnTo>
                  <a:close/>
                  <a:moveTo>
                    <a:pt x="7442516" y="2574253"/>
                  </a:moveTo>
                  <a:lnTo>
                    <a:pt x="7318857" y="2502847"/>
                  </a:lnTo>
                  <a:lnTo>
                    <a:pt x="7442516" y="2431440"/>
                  </a:lnTo>
                  <a:lnTo>
                    <a:pt x="7442516" y="2574217"/>
                  </a:lnTo>
                  <a:close/>
                  <a:moveTo>
                    <a:pt x="7442516" y="2427530"/>
                  </a:moveTo>
                  <a:lnTo>
                    <a:pt x="7317192" y="2499914"/>
                  </a:lnTo>
                  <a:lnTo>
                    <a:pt x="7317192" y="2349352"/>
                  </a:lnTo>
                  <a:lnTo>
                    <a:pt x="7442516" y="2421700"/>
                  </a:lnTo>
                  <a:lnTo>
                    <a:pt x="7442516" y="2427530"/>
                  </a:lnTo>
                  <a:close/>
                  <a:moveTo>
                    <a:pt x="7442516" y="2417825"/>
                  </a:moveTo>
                  <a:lnTo>
                    <a:pt x="7318857" y="2346419"/>
                  </a:lnTo>
                  <a:lnTo>
                    <a:pt x="7442516" y="2275049"/>
                  </a:lnTo>
                  <a:lnTo>
                    <a:pt x="7442516" y="2417825"/>
                  </a:lnTo>
                  <a:close/>
                  <a:moveTo>
                    <a:pt x="7442516" y="2271102"/>
                  </a:moveTo>
                  <a:lnTo>
                    <a:pt x="7317192" y="2343486"/>
                  </a:lnTo>
                  <a:lnTo>
                    <a:pt x="7317192" y="2192924"/>
                  </a:lnTo>
                  <a:lnTo>
                    <a:pt x="7442516" y="2265308"/>
                  </a:lnTo>
                  <a:lnTo>
                    <a:pt x="7442516" y="2271138"/>
                  </a:lnTo>
                  <a:close/>
                  <a:moveTo>
                    <a:pt x="7442516" y="2261398"/>
                  </a:moveTo>
                  <a:lnTo>
                    <a:pt x="7318857" y="2190027"/>
                  </a:lnTo>
                  <a:lnTo>
                    <a:pt x="7442516" y="2118621"/>
                  </a:lnTo>
                  <a:lnTo>
                    <a:pt x="7442516" y="2261398"/>
                  </a:lnTo>
                  <a:close/>
                  <a:moveTo>
                    <a:pt x="7442516" y="2114674"/>
                  </a:moveTo>
                  <a:lnTo>
                    <a:pt x="7317192" y="2187058"/>
                  </a:lnTo>
                  <a:lnTo>
                    <a:pt x="7317192" y="2042362"/>
                  </a:lnTo>
                  <a:lnTo>
                    <a:pt x="7322298" y="2039429"/>
                  </a:lnTo>
                  <a:lnTo>
                    <a:pt x="7442552" y="2108880"/>
                  </a:lnTo>
                  <a:lnTo>
                    <a:pt x="7442552" y="2114710"/>
                  </a:lnTo>
                  <a:close/>
                  <a:moveTo>
                    <a:pt x="7442516" y="2104970"/>
                  </a:moveTo>
                  <a:lnTo>
                    <a:pt x="7325629" y="2037474"/>
                  </a:lnTo>
                  <a:lnTo>
                    <a:pt x="7442516" y="1969978"/>
                  </a:lnTo>
                  <a:lnTo>
                    <a:pt x="7442516" y="2104933"/>
                  </a:lnTo>
                  <a:close/>
                  <a:moveTo>
                    <a:pt x="7442516" y="1940720"/>
                  </a:moveTo>
                  <a:lnTo>
                    <a:pt x="7325629" y="1873225"/>
                  </a:lnTo>
                  <a:lnTo>
                    <a:pt x="7442516" y="1805729"/>
                  </a:lnTo>
                  <a:lnTo>
                    <a:pt x="7442516" y="1940684"/>
                  </a:lnTo>
                  <a:close/>
                  <a:moveTo>
                    <a:pt x="7442516" y="1801818"/>
                  </a:moveTo>
                  <a:lnTo>
                    <a:pt x="7322225" y="1871269"/>
                  </a:lnTo>
                  <a:lnTo>
                    <a:pt x="7317156" y="1868336"/>
                  </a:lnTo>
                  <a:lnTo>
                    <a:pt x="7317156" y="1723640"/>
                  </a:lnTo>
                  <a:lnTo>
                    <a:pt x="7442480" y="1796024"/>
                  </a:lnTo>
                  <a:lnTo>
                    <a:pt x="7442480" y="1801854"/>
                  </a:lnTo>
                  <a:close/>
                  <a:moveTo>
                    <a:pt x="7442516" y="1792078"/>
                  </a:moveTo>
                  <a:lnTo>
                    <a:pt x="7318857" y="1720671"/>
                  </a:lnTo>
                  <a:lnTo>
                    <a:pt x="7442516" y="1649265"/>
                  </a:lnTo>
                  <a:lnTo>
                    <a:pt x="7442516" y="1792041"/>
                  </a:lnTo>
                  <a:close/>
                  <a:moveTo>
                    <a:pt x="7442516" y="1645390"/>
                  </a:moveTo>
                  <a:lnTo>
                    <a:pt x="7317192" y="1717774"/>
                  </a:lnTo>
                  <a:lnTo>
                    <a:pt x="7317192" y="1567212"/>
                  </a:lnTo>
                  <a:lnTo>
                    <a:pt x="7442516" y="1639596"/>
                  </a:lnTo>
                  <a:lnTo>
                    <a:pt x="7442516" y="1645426"/>
                  </a:lnTo>
                  <a:close/>
                  <a:moveTo>
                    <a:pt x="7442516" y="1635650"/>
                  </a:moveTo>
                  <a:lnTo>
                    <a:pt x="7318857" y="1564279"/>
                  </a:lnTo>
                  <a:lnTo>
                    <a:pt x="7442516" y="1492873"/>
                  </a:lnTo>
                  <a:lnTo>
                    <a:pt x="7442516" y="1635650"/>
                  </a:lnTo>
                  <a:close/>
                  <a:moveTo>
                    <a:pt x="7442516" y="1488962"/>
                  </a:moveTo>
                  <a:lnTo>
                    <a:pt x="7317192" y="1561346"/>
                  </a:lnTo>
                  <a:lnTo>
                    <a:pt x="7317192" y="1410784"/>
                  </a:lnTo>
                  <a:lnTo>
                    <a:pt x="7442516" y="1483169"/>
                  </a:lnTo>
                  <a:lnTo>
                    <a:pt x="7442516" y="1488998"/>
                  </a:lnTo>
                  <a:close/>
                  <a:moveTo>
                    <a:pt x="7442516" y="1479222"/>
                  </a:moveTo>
                  <a:lnTo>
                    <a:pt x="7318857" y="1407815"/>
                  </a:lnTo>
                  <a:lnTo>
                    <a:pt x="7442516" y="1336409"/>
                  </a:lnTo>
                  <a:lnTo>
                    <a:pt x="7442516" y="1479185"/>
                  </a:lnTo>
                  <a:close/>
                  <a:moveTo>
                    <a:pt x="7442516" y="1332534"/>
                  </a:moveTo>
                  <a:lnTo>
                    <a:pt x="7317192" y="1404918"/>
                  </a:lnTo>
                  <a:lnTo>
                    <a:pt x="7317192" y="1260259"/>
                  </a:lnTo>
                  <a:lnTo>
                    <a:pt x="7322298" y="1257326"/>
                  </a:lnTo>
                  <a:lnTo>
                    <a:pt x="7442552" y="1326741"/>
                  </a:lnTo>
                  <a:lnTo>
                    <a:pt x="7442552" y="1332570"/>
                  </a:lnTo>
                  <a:close/>
                  <a:moveTo>
                    <a:pt x="7442516" y="1322794"/>
                  </a:moveTo>
                  <a:lnTo>
                    <a:pt x="7325665" y="1255334"/>
                  </a:lnTo>
                  <a:lnTo>
                    <a:pt x="7442516" y="1187875"/>
                  </a:lnTo>
                  <a:lnTo>
                    <a:pt x="7442516" y="1322830"/>
                  </a:lnTo>
                  <a:close/>
                  <a:moveTo>
                    <a:pt x="7442516" y="1158581"/>
                  </a:moveTo>
                  <a:lnTo>
                    <a:pt x="7325629" y="1091085"/>
                  </a:lnTo>
                  <a:lnTo>
                    <a:pt x="7442516" y="1023589"/>
                  </a:lnTo>
                  <a:lnTo>
                    <a:pt x="7442516" y="1158581"/>
                  </a:lnTo>
                  <a:close/>
                  <a:moveTo>
                    <a:pt x="7442516" y="1019678"/>
                  </a:moveTo>
                  <a:lnTo>
                    <a:pt x="7322225" y="1089129"/>
                  </a:lnTo>
                  <a:lnTo>
                    <a:pt x="7317156" y="1086196"/>
                  </a:lnTo>
                  <a:lnTo>
                    <a:pt x="7317156" y="941501"/>
                  </a:lnTo>
                  <a:lnTo>
                    <a:pt x="7442480" y="1013885"/>
                  </a:lnTo>
                  <a:lnTo>
                    <a:pt x="7442480" y="1019715"/>
                  </a:lnTo>
                  <a:close/>
                  <a:moveTo>
                    <a:pt x="7442516" y="1009938"/>
                  </a:moveTo>
                  <a:lnTo>
                    <a:pt x="7318857" y="938568"/>
                  </a:lnTo>
                  <a:lnTo>
                    <a:pt x="7442516" y="867161"/>
                  </a:lnTo>
                  <a:lnTo>
                    <a:pt x="7442516" y="1009938"/>
                  </a:lnTo>
                  <a:close/>
                  <a:moveTo>
                    <a:pt x="7442516" y="863250"/>
                  </a:moveTo>
                  <a:lnTo>
                    <a:pt x="7317192" y="935635"/>
                  </a:lnTo>
                  <a:lnTo>
                    <a:pt x="7317192" y="785073"/>
                  </a:lnTo>
                  <a:lnTo>
                    <a:pt x="7442516" y="857457"/>
                  </a:lnTo>
                  <a:lnTo>
                    <a:pt x="7442516" y="863287"/>
                  </a:lnTo>
                  <a:close/>
                  <a:moveTo>
                    <a:pt x="7442516" y="853510"/>
                  </a:moveTo>
                  <a:lnTo>
                    <a:pt x="7318857" y="782103"/>
                  </a:lnTo>
                  <a:lnTo>
                    <a:pt x="7442516" y="710697"/>
                  </a:lnTo>
                  <a:lnTo>
                    <a:pt x="7442516" y="853474"/>
                  </a:lnTo>
                  <a:close/>
                  <a:moveTo>
                    <a:pt x="7442516" y="706823"/>
                  </a:moveTo>
                  <a:lnTo>
                    <a:pt x="7317192" y="779207"/>
                  </a:lnTo>
                  <a:lnTo>
                    <a:pt x="7317192" y="628645"/>
                  </a:lnTo>
                  <a:lnTo>
                    <a:pt x="7442516" y="701029"/>
                  </a:lnTo>
                  <a:lnTo>
                    <a:pt x="7442516" y="706859"/>
                  </a:lnTo>
                  <a:close/>
                  <a:moveTo>
                    <a:pt x="7442516" y="697082"/>
                  </a:moveTo>
                  <a:lnTo>
                    <a:pt x="7318857" y="625676"/>
                  </a:lnTo>
                  <a:lnTo>
                    <a:pt x="7442516" y="554269"/>
                  </a:lnTo>
                  <a:lnTo>
                    <a:pt x="7442516" y="697046"/>
                  </a:lnTo>
                  <a:close/>
                  <a:moveTo>
                    <a:pt x="7442516" y="550395"/>
                  </a:moveTo>
                  <a:lnTo>
                    <a:pt x="7317192" y="622779"/>
                  </a:lnTo>
                  <a:lnTo>
                    <a:pt x="7317192" y="478083"/>
                  </a:lnTo>
                  <a:lnTo>
                    <a:pt x="7322261" y="475150"/>
                  </a:lnTo>
                  <a:lnTo>
                    <a:pt x="7442552" y="544601"/>
                  </a:lnTo>
                  <a:lnTo>
                    <a:pt x="7442552" y="550431"/>
                  </a:lnTo>
                  <a:close/>
                  <a:moveTo>
                    <a:pt x="7442516" y="540654"/>
                  </a:moveTo>
                  <a:lnTo>
                    <a:pt x="7325629" y="473194"/>
                  </a:lnTo>
                  <a:lnTo>
                    <a:pt x="7442516" y="405699"/>
                  </a:lnTo>
                  <a:lnTo>
                    <a:pt x="7442516" y="540654"/>
                  </a:lnTo>
                  <a:close/>
                  <a:moveTo>
                    <a:pt x="7442516" y="376441"/>
                  </a:moveTo>
                  <a:lnTo>
                    <a:pt x="7325629" y="308945"/>
                  </a:lnTo>
                  <a:lnTo>
                    <a:pt x="7442516" y="241486"/>
                  </a:lnTo>
                  <a:lnTo>
                    <a:pt x="7442516" y="376441"/>
                  </a:lnTo>
                  <a:close/>
                  <a:moveTo>
                    <a:pt x="7442516" y="237539"/>
                  </a:moveTo>
                  <a:lnTo>
                    <a:pt x="7322261" y="306990"/>
                  </a:lnTo>
                  <a:lnTo>
                    <a:pt x="7317156" y="304057"/>
                  </a:lnTo>
                  <a:lnTo>
                    <a:pt x="7317156" y="159361"/>
                  </a:lnTo>
                  <a:lnTo>
                    <a:pt x="7442480" y="231745"/>
                  </a:lnTo>
                  <a:lnTo>
                    <a:pt x="7442480" y="237575"/>
                  </a:lnTo>
                  <a:close/>
                  <a:moveTo>
                    <a:pt x="7442516" y="227798"/>
                  </a:moveTo>
                  <a:lnTo>
                    <a:pt x="7318857" y="156392"/>
                  </a:lnTo>
                  <a:lnTo>
                    <a:pt x="7442516" y="84985"/>
                  </a:lnTo>
                  <a:lnTo>
                    <a:pt x="7442516" y="227762"/>
                  </a:lnTo>
                  <a:close/>
                  <a:moveTo>
                    <a:pt x="7442516" y="81111"/>
                  </a:moveTo>
                  <a:lnTo>
                    <a:pt x="7317192" y="153495"/>
                  </a:lnTo>
                  <a:lnTo>
                    <a:pt x="7317192" y="2933"/>
                  </a:lnTo>
                  <a:lnTo>
                    <a:pt x="7442516" y="75317"/>
                  </a:lnTo>
                  <a:lnTo>
                    <a:pt x="7442516" y="81147"/>
                  </a:lnTo>
                  <a:close/>
                  <a:moveTo>
                    <a:pt x="8668486" y="2933"/>
                  </a:moveTo>
                  <a:lnTo>
                    <a:pt x="8668486" y="153495"/>
                  </a:lnTo>
                  <a:lnTo>
                    <a:pt x="8538129" y="78214"/>
                  </a:lnTo>
                  <a:lnTo>
                    <a:pt x="8668486" y="2933"/>
                  </a:lnTo>
                  <a:close/>
                  <a:moveTo>
                    <a:pt x="8397562" y="3444348"/>
                  </a:moveTo>
                  <a:lnTo>
                    <a:pt x="8397562" y="3594873"/>
                  </a:lnTo>
                  <a:lnTo>
                    <a:pt x="8267169" y="3519628"/>
                  </a:lnTo>
                  <a:lnTo>
                    <a:pt x="8397562" y="3444348"/>
                  </a:lnTo>
                  <a:close/>
                  <a:moveTo>
                    <a:pt x="8265467" y="3516695"/>
                  </a:moveTo>
                  <a:lnTo>
                    <a:pt x="8265467" y="3366134"/>
                  </a:lnTo>
                  <a:lnTo>
                    <a:pt x="8395859" y="3441415"/>
                  </a:lnTo>
                  <a:lnTo>
                    <a:pt x="8265467" y="3516695"/>
                  </a:lnTo>
                  <a:close/>
                  <a:moveTo>
                    <a:pt x="8267169" y="3363200"/>
                  </a:moveTo>
                  <a:lnTo>
                    <a:pt x="8392492" y="3290853"/>
                  </a:lnTo>
                  <a:lnTo>
                    <a:pt x="8397562" y="3293786"/>
                  </a:lnTo>
                  <a:lnTo>
                    <a:pt x="8397562" y="3438445"/>
                  </a:lnTo>
                  <a:lnTo>
                    <a:pt x="8267169" y="3363164"/>
                  </a:lnTo>
                  <a:close/>
                  <a:moveTo>
                    <a:pt x="8533024" y="538735"/>
                  </a:moveTo>
                  <a:lnTo>
                    <a:pt x="8527991" y="541668"/>
                  </a:lnTo>
                  <a:lnTo>
                    <a:pt x="8402667" y="469320"/>
                  </a:lnTo>
                  <a:lnTo>
                    <a:pt x="8533024" y="394039"/>
                  </a:lnTo>
                  <a:lnTo>
                    <a:pt x="8533024" y="538735"/>
                  </a:lnTo>
                  <a:close/>
                  <a:moveTo>
                    <a:pt x="8536391" y="706859"/>
                  </a:moveTo>
                  <a:lnTo>
                    <a:pt x="8666785" y="782140"/>
                  </a:lnTo>
                  <a:lnTo>
                    <a:pt x="8536391" y="857421"/>
                  </a:lnTo>
                  <a:lnTo>
                    <a:pt x="8536391" y="706859"/>
                  </a:lnTo>
                  <a:close/>
                  <a:moveTo>
                    <a:pt x="8536391" y="1488998"/>
                  </a:moveTo>
                  <a:lnTo>
                    <a:pt x="8666785" y="1564279"/>
                  </a:lnTo>
                  <a:lnTo>
                    <a:pt x="8536391" y="1639560"/>
                  </a:lnTo>
                  <a:lnTo>
                    <a:pt x="8536391" y="1488998"/>
                  </a:lnTo>
                  <a:close/>
                  <a:moveTo>
                    <a:pt x="8536391" y="2271138"/>
                  </a:moveTo>
                  <a:lnTo>
                    <a:pt x="8666785" y="2346419"/>
                  </a:lnTo>
                  <a:lnTo>
                    <a:pt x="8536391" y="2421700"/>
                  </a:lnTo>
                  <a:lnTo>
                    <a:pt x="8536391" y="2271138"/>
                  </a:lnTo>
                  <a:close/>
                  <a:moveTo>
                    <a:pt x="8536391" y="3053278"/>
                  </a:moveTo>
                  <a:lnTo>
                    <a:pt x="8666785" y="3128559"/>
                  </a:lnTo>
                  <a:lnTo>
                    <a:pt x="8536391" y="3203840"/>
                  </a:lnTo>
                  <a:lnTo>
                    <a:pt x="8536391" y="3053278"/>
                  </a:lnTo>
                  <a:close/>
                  <a:moveTo>
                    <a:pt x="8397562" y="2812734"/>
                  </a:moveTo>
                  <a:lnTo>
                    <a:pt x="8267169" y="2737489"/>
                  </a:lnTo>
                  <a:lnTo>
                    <a:pt x="8397562" y="2662208"/>
                  </a:lnTo>
                  <a:lnTo>
                    <a:pt x="8397562" y="2812734"/>
                  </a:lnTo>
                  <a:close/>
                  <a:moveTo>
                    <a:pt x="8397562" y="2030594"/>
                  </a:moveTo>
                  <a:lnTo>
                    <a:pt x="8267169" y="1955313"/>
                  </a:lnTo>
                  <a:lnTo>
                    <a:pt x="8397562" y="1880032"/>
                  </a:lnTo>
                  <a:lnTo>
                    <a:pt x="8397562" y="2030558"/>
                  </a:lnTo>
                  <a:close/>
                  <a:moveTo>
                    <a:pt x="8397562" y="1248490"/>
                  </a:moveTo>
                  <a:lnTo>
                    <a:pt x="8267169" y="1173210"/>
                  </a:lnTo>
                  <a:lnTo>
                    <a:pt x="8397562" y="1097929"/>
                  </a:lnTo>
                  <a:lnTo>
                    <a:pt x="8397562" y="1248490"/>
                  </a:lnTo>
                  <a:close/>
                  <a:moveTo>
                    <a:pt x="8400929" y="779207"/>
                  </a:moveTo>
                  <a:lnTo>
                    <a:pt x="8400929" y="634547"/>
                  </a:lnTo>
                  <a:lnTo>
                    <a:pt x="8406034" y="631614"/>
                  </a:lnTo>
                  <a:lnTo>
                    <a:pt x="8531322" y="703926"/>
                  </a:lnTo>
                  <a:lnTo>
                    <a:pt x="8400965" y="779207"/>
                  </a:lnTo>
                  <a:close/>
                  <a:moveTo>
                    <a:pt x="8533024" y="706859"/>
                  </a:moveTo>
                  <a:lnTo>
                    <a:pt x="8533024" y="857384"/>
                  </a:lnTo>
                  <a:lnTo>
                    <a:pt x="8402667" y="782103"/>
                  </a:lnTo>
                  <a:lnTo>
                    <a:pt x="8533024" y="706823"/>
                  </a:lnTo>
                  <a:close/>
                  <a:moveTo>
                    <a:pt x="8400929" y="785073"/>
                  </a:moveTo>
                  <a:lnTo>
                    <a:pt x="8531286" y="860354"/>
                  </a:lnTo>
                  <a:lnTo>
                    <a:pt x="8405998" y="932701"/>
                  </a:lnTo>
                  <a:lnTo>
                    <a:pt x="8400929" y="929768"/>
                  </a:lnTo>
                  <a:lnTo>
                    <a:pt x="8400929" y="785073"/>
                  </a:lnTo>
                  <a:close/>
                  <a:moveTo>
                    <a:pt x="8524551" y="1020692"/>
                  </a:moveTo>
                  <a:lnTo>
                    <a:pt x="8400929" y="1092063"/>
                  </a:lnTo>
                  <a:lnTo>
                    <a:pt x="8400929" y="949322"/>
                  </a:lnTo>
                  <a:lnTo>
                    <a:pt x="8524551" y="1020692"/>
                  </a:lnTo>
                  <a:close/>
                  <a:moveTo>
                    <a:pt x="8531322" y="1173210"/>
                  </a:moveTo>
                  <a:lnTo>
                    <a:pt x="8400965" y="1248490"/>
                  </a:lnTo>
                  <a:lnTo>
                    <a:pt x="8400965" y="1097929"/>
                  </a:lnTo>
                  <a:lnTo>
                    <a:pt x="8531322" y="1173210"/>
                  </a:lnTo>
                  <a:close/>
                  <a:moveTo>
                    <a:pt x="8400929" y="1254357"/>
                  </a:moveTo>
                  <a:lnTo>
                    <a:pt x="8524551" y="1325727"/>
                  </a:lnTo>
                  <a:lnTo>
                    <a:pt x="8400929" y="1397097"/>
                  </a:lnTo>
                  <a:lnTo>
                    <a:pt x="8400929" y="1254357"/>
                  </a:lnTo>
                  <a:close/>
                  <a:moveTo>
                    <a:pt x="8405998" y="1413717"/>
                  </a:moveTo>
                  <a:lnTo>
                    <a:pt x="8531286" y="1486065"/>
                  </a:lnTo>
                  <a:lnTo>
                    <a:pt x="8400929" y="1561346"/>
                  </a:lnTo>
                  <a:lnTo>
                    <a:pt x="8400929" y="1416651"/>
                  </a:lnTo>
                  <a:lnTo>
                    <a:pt x="8405998" y="1413717"/>
                  </a:lnTo>
                  <a:close/>
                  <a:moveTo>
                    <a:pt x="8533024" y="1488998"/>
                  </a:moveTo>
                  <a:lnTo>
                    <a:pt x="8533024" y="1639524"/>
                  </a:lnTo>
                  <a:lnTo>
                    <a:pt x="8402667" y="1564243"/>
                  </a:lnTo>
                  <a:lnTo>
                    <a:pt x="8533024" y="1488962"/>
                  </a:lnTo>
                  <a:close/>
                  <a:moveTo>
                    <a:pt x="8400929" y="1567212"/>
                  </a:moveTo>
                  <a:lnTo>
                    <a:pt x="8531286" y="1642493"/>
                  </a:lnTo>
                  <a:lnTo>
                    <a:pt x="8405962" y="1714841"/>
                  </a:lnTo>
                  <a:lnTo>
                    <a:pt x="8400893" y="1711908"/>
                  </a:lnTo>
                  <a:lnTo>
                    <a:pt x="8400893" y="1567212"/>
                  </a:lnTo>
                  <a:close/>
                  <a:moveTo>
                    <a:pt x="8524551" y="1802832"/>
                  </a:moveTo>
                  <a:lnTo>
                    <a:pt x="8400929" y="1874202"/>
                  </a:lnTo>
                  <a:lnTo>
                    <a:pt x="8400929" y="1731462"/>
                  </a:lnTo>
                  <a:lnTo>
                    <a:pt x="8524551" y="1802832"/>
                  </a:lnTo>
                  <a:close/>
                  <a:moveTo>
                    <a:pt x="8531322" y="1955349"/>
                  </a:moveTo>
                  <a:lnTo>
                    <a:pt x="8400965" y="2030630"/>
                  </a:lnTo>
                  <a:lnTo>
                    <a:pt x="8400965" y="1880068"/>
                  </a:lnTo>
                  <a:lnTo>
                    <a:pt x="8531322" y="1955349"/>
                  </a:lnTo>
                  <a:close/>
                  <a:moveTo>
                    <a:pt x="8400929" y="2036496"/>
                  </a:moveTo>
                  <a:lnTo>
                    <a:pt x="8524551" y="2107866"/>
                  </a:lnTo>
                  <a:lnTo>
                    <a:pt x="8400929" y="2179237"/>
                  </a:lnTo>
                  <a:lnTo>
                    <a:pt x="8400929" y="2036496"/>
                  </a:lnTo>
                  <a:close/>
                  <a:moveTo>
                    <a:pt x="8405998" y="2195857"/>
                  </a:moveTo>
                  <a:lnTo>
                    <a:pt x="8531286" y="2268205"/>
                  </a:lnTo>
                  <a:lnTo>
                    <a:pt x="8400929" y="2343450"/>
                  </a:lnTo>
                  <a:lnTo>
                    <a:pt x="8400929" y="2198790"/>
                  </a:lnTo>
                  <a:lnTo>
                    <a:pt x="8405998" y="2195857"/>
                  </a:lnTo>
                  <a:close/>
                  <a:moveTo>
                    <a:pt x="8533024" y="2271138"/>
                  </a:moveTo>
                  <a:lnTo>
                    <a:pt x="8533024" y="2421664"/>
                  </a:lnTo>
                  <a:lnTo>
                    <a:pt x="8402667" y="2346419"/>
                  </a:lnTo>
                  <a:lnTo>
                    <a:pt x="8533024" y="2271138"/>
                  </a:lnTo>
                  <a:close/>
                  <a:moveTo>
                    <a:pt x="8400929" y="2349352"/>
                  </a:moveTo>
                  <a:lnTo>
                    <a:pt x="8531286" y="2424633"/>
                  </a:lnTo>
                  <a:lnTo>
                    <a:pt x="8405998" y="2496981"/>
                  </a:lnTo>
                  <a:lnTo>
                    <a:pt x="8400929" y="2494048"/>
                  </a:lnTo>
                  <a:lnTo>
                    <a:pt x="8400929" y="2349352"/>
                  </a:lnTo>
                  <a:close/>
                  <a:moveTo>
                    <a:pt x="8524551" y="2584972"/>
                  </a:moveTo>
                  <a:lnTo>
                    <a:pt x="8400929" y="2656342"/>
                  </a:lnTo>
                  <a:lnTo>
                    <a:pt x="8400929" y="2513601"/>
                  </a:lnTo>
                  <a:lnTo>
                    <a:pt x="8524551" y="2584972"/>
                  </a:lnTo>
                  <a:close/>
                  <a:moveTo>
                    <a:pt x="8531322" y="2737489"/>
                  </a:moveTo>
                  <a:lnTo>
                    <a:pt x="8400965" y="2812734"/>
                  </a:lnTo>
                  <a:lnTo>
                    <a:pt x="8400965" y="2662208"/>
                  </a:lnTo>
                  <a:lnTo>
                    <a:pt x="8531322" y="2737489"/>
                  </a:lnTo>
                  <a:close/>
                  <a:moveTo>
                    <a:pt x="8400929" y="2818636"/>
                  </a:moveTo>
                  <a:lnTo>
                    <a:pt x="8524551" y="2890006"/>
                  </a:lnTo>
                  <a:lnTo>
                    <a:pt x="8400929" y="2961376"/>
                  </a:lnTo>
                  <a:lnTo>
                    <a:pt x="8400929" y="2818636"/>
                  </a:lnTo>
                  <a:close/>
                  <a:moveTo>
                    <a:pt x="8405998" y="2977997"/>
                  </a:moveTo>
                  <a:lnTo>
                    <a:pt x="8531286" y="3050345"/>
                  </a:lnTo>
                  <a:lnTo>
                    <a:pt x="8400929" y="3125626"/>
                  </a:lnTo>
                  <a:lnTo>
                    <a:pt x="8400929" y="2980930"/>
                  </a:lnTo>
                  <a:lnTo>
                    <a:pt x="8405998" y="2977997"/>
                  </a:lnTo>
                  <a:close/>
                  <a:moveTo>
                    <a:pt x="8533024" y="3053278"/>
                  </a:moveTo>
                  <a:lnTo>
                    <a:pt x="8533024" y="3203840"/>
                  </a:lnTo>
                  <a:lnTo>
                    <a:pt x="8402667" y="3128595"/>
                  </a:lnTo>
                  <a:lnTo>
                    <a:pt x="8533024" y="3053314"/>
                  </a:lnTo>
                  <a:close/>
                  <a:moveTo>
                    <a:pt x="8400929" y="3131492"/>
                  </a:moveTo>
                  <a:lnTo>
                    <a:pt x="8531286" y="3206773"/>
                  </a:lnTo>
                  <a:lnTo>
                    <a:pt x="8405962" y="3279121"/>
                  </a:lnTo>
                  <a:lnTo>
                    <a:pt x="8400893" y="3276188"/>
                  </a:lnTo>
                  <a:lnTo>
                    <a:pt x="8400893" y="3131492"/>
                  </a:lnTo>
                  <a:close/>
                  <a:moveTo>
                    <a:pt x="8533024" y="3209706"/>
                  </a:moveTo>
                  <a:lnTo>
                    <a:pt x="8533024" y="3352446"/>
                  </a:lnTo>
                  <a:lnTo>
                    <a:pt x="8409403" y="3281076"/>
                  </a:lnTo>
                  <a:lnTo>
                    <a:pt x="8533024" y="3209706"/>
                  </a:lnTo>
                  <a:close/>
                  <a:moveTo>
                    <a:pt x="8533024" y="3047412"/>
                  </a:moveTo>
                  <a:lnTo>
                    <a:pt x="8409438" y="2976041"/>
                  </a:lnTo>
                  <a:lnTo>
                    <a:pt x="8533024" y="2904671"/>
                  </a:lnTo>
                  <a:lnTo>
                    <a:pt x="8533024" y="3047376"/>
                  </a:lnTo>
                  <a:close/>
                  <a:moveTo>
                    <a:pt x="8527955" y="2888051"/>
                  </a:moveTo>
                  <a:lnTo>
                    <a:pt x="8402631" y="2815703"/>
                  </a:lnTo>
                  <a:lnTo>
                    <a:pt x="8532988" y="2740422"/>
                  </a:lnTo>
                  <a:lnTo>
                    <a:pt x="8532988" y="2885118"/>
                  </a:lnTo>
                  <a:lnTo>
                    <a:pt x="8527919" y="2888051"/>
                  </a:lnTo>
                  <a:close/>
                  <a:moveTo>
                    <a:pt x="8533024" y="2734556"/>
                  </a:moveTo>
                  <a:lnTo>
                    <a:pt x="8402667" y="2659275"/>
                  </a:lnTo>
                  <a:lnTo>
                    <a:pt x="8527991" y="2586927"/>
                  </a:lnTo>
                  <a:lnTo>
                    <a:pt x="8533060" y="2589860"/>
                  </a:lnTo>
                  <a:lnTo>
                    <a:pt x="8533060" y="2734556"/>
                  </a:lnTo>
                  <a:close/>
                  <a:moveTo>
                    <a:pt x="8409403" y="2498936"/>
                  </a:moveTo>
                  <a:lnTo>
                    <a:pt x="8532988" y="2427566"/>
                  </a:lnTo>
                  <a:lnTo>
                    <a:pt x="8532988" y="2570307"/>
                  </a:lnTo>
                  <a:lnTo>
                    <a:pt x="8409403" y="2498936"/>
                  </a:lnTo>
                  <a:close/>
                  <a:moveTo>
                    <a:pt x="8533024" y="2265272"/>
                  </a:moveTo>
                  <a:lnTo>
                    <a:pt x="8409438" y="2193902"/>
                  </a:lnTo>
                  <a:lnTo>
                    <a:pt x="8533024" y="2122531"/>
                  </a:lnTo>
                  <a:lnTo>
                    <a:pt x="8533024" y="2265236"/>
                  </a:lnTo>
                  <a:close/>
                  <a:moveTo>
                    <a:pt x="8527955" y="2105911"/>
                  </a:moveTo>
                  <a:lnTo>
                    <a:pt x="8402631" y="2033563"/>
                  </a:lnTo>
                  <a:lnTo>
                    <a:pt x="8532988" y="1958282"/>
                  </a:lnTo>
                  <a:lnTo>
                    <a:pt x="8532988" y="2102978"/>
                  </a:lnTo>
                  <a:lnTo>
                    <a:pt x="8527955" y="2105911"/>
                  </a:lnTo>
                  <a:close/>
                  <a:moveTo>
                    <a:pt x="8533024" y="1952380"/>
                  </a:moveTo>
                  <a:lnTo>
                    <a:pt x="8402667" y="1877099"/>
                  </a:lnTo>
                  <a:lnTo>
                    <a:pt x="8527991" y="1804751"/>
                  </a:lnTo>
                  <a:lnTo>
                    <a:pt x="8533060" y="1807684"/>
                  </a:lnTo>
                  <a:lnTo>
                    <a:pt x="8533060" y="1952380"/>
                  </a:lnTo>
                  <a:close/>
                  <a:moveTo>
                    <a:pt x="8409403" y="1716797"/>
                  </a:moveTo>
                  <a:lnTo>
                    <a:pt x="8533024" y="1645426"/>
                  </a:lnTo>
                  <a:lnTo>
                    <a:pt x="8533024" y="1788167"/>
                  </a:lnTo>
                  <a:lnTo>
                    <a:pt x="8409403" y="1716797"/>
                  </a:lnTo>
                  <a:close/>
                  <a:moveTo>
                    <a:pt x="8533024" y="1483132"/>
                  </a:moveTo>
                  <a:lnTo>
                    <a:pt x="8409438" y="1411762"/>
                  </a:lnTo>
                  <a:lnTo>
                    <a:pt x="8533024" y="1340392"/>
                  </a:lnTo>
                  <a:lnTo>
                    <a:pt x="8533024" y="1483096"/>
                  </a:lnTo>
                  <a:close/>
                  <a:moveTo>
                    <a:pt x="8527955" y="1323771"/>
                  </a:moveTo>
                  <a:lnTo>
                    <a:pt x="8402631" y="1251423"/>
                  </a:lnTo>
                  <a:lnTo>
                    <a:pt x="8532988" y="1176143"/>
                  </a:lnTo>
                  <a:lnTo>
                    <a:pt x="8532988" y="1320838"/>
                  </a:lnTo>
                  <a:lnTo>
                    <a:pt x="8527919" y="1323771"/>
                  </a:lnTo>
                  <a:close/>
                  <a:moveTo>
                    <a:pt x="8533024" y="1170240"/>
                  </a:moveTo>
                  <a:lnTo>
                    <a:pt x="8402667" y="1094959"/>
                  </a:lnTo>
                  <a:lnTo>
                    <a:pt x="8527991" y="1022611"/>
                  </a:lnTo>
                  <a:lnTo>
                    <a:pt x="8533060" y="1025544"/>
                  </a:lnTo>
                  <a:lnTo>
                    <a:pt x="8533060" y="1170240"/>
                  </a:lnTo>
                  <a:close/>
                  <a:moveTo>
                    <a:pt x="8409403" y="934657"/>
                  </a:moveTo>
                  <a:lnTo>
                    <a:pt x="8532988" y="863287"/>
                  </a:lnTo>
                  <a:lnTo>
                    <a:pt x="8532988" y="1006027"/>
                  </a:lnTo>
                  <a:lnTo>
                    <a:pt x="8409403" y="934657"/>
                  </a:lnTo>
                  <a:close/>
                  <a:moveTo>
                    <a:pt x="8533024" y="700993"/>
                  </a:moveTo>
                  <a:lnTo>
                    <a:pt x="8409438" y="629659"/>
                  </a:lnTo>
                  <a:lnTo>
                    <a:pt x="8533024" y="558325"/>
                  </a:lnTo>
                  <a:lnTo>
                    <a:pt x="8533024" y="701029"/>
                  </a:lnTo>
                  <a:close/>
                  <a:moveTo>
                    <a:pt x="8400929" y="466351"/>
                  </a:moveTo>
                  <a:lnTo>
                    <a:pt x="8400929" y="315789"/>
                  </a:lnTo>
                  <a:lnTo>
                    <a:pt x="8531286" y="391070"/>
                  </a:lnTo>
                  <a:lnTo>
                    <a:pt x="8400929" y="466351"/>
                  </a:lnTo>
                  <a:close/>
                  <a:moveTo>
                    <a:pt x="8524551" y="543587"/>
                  </a:moveTo>
                  <a:lnTo>
                    <a:pt x="8400929" y="614957"/>
                  </a:lnTo>
                  <a:lnTo>
                    <a:pt x="8400929" y="472217"/>
                  </a:lnTo>
                  <a:lnTo>
                    <a:pt x="8524551" y="543587"/>
                  </a:lnTo>
                  <a:close/>
                  <a:moveTo>
                    <a:pt x="8397562" y="466351"/>
                  </a:moveTo>
                  <a:lnTo>
                    <a:pt x="8267169" y="391070"/>
                  </a:lnTo>
                  <a:lnTo>
                    <a:pt x="8397562" y="315789"/>
                  </a:lnTo>
                  <a:lnTo>
                    <a:pt x="8397562" y="466351"/>
                  </a:lnTo>
                  <a:close/>
                  <a:moveTo>
                    <a:pt x="8395859" y="469284"/>
                  </a:moveTo>
                  <a:lnTo>
                    <a:pt x="8265467" y="544565"/>
                  </a:lnTo>
                  <a:lnTo>
                    <a:pt x="8265467" y="394003"/>
                  </a:lnTo>
                  <a:lnTo>
                    <a:pt x="8395859" y="469284"/>
                  </a:lnTo>
                  <a:close/>
                  <a:moveTo>
                    <a:pt x="8397562" y="472217"/>
                  </a:moveTo>
                  <a:lnTo>
                    <a:pt x="8397562" y="616913"/>
                  </a:lnTo>
                  <a:lnTo>
                    <a:pt x="8392528" y="619846"/>
                  </a:lnTo>
                  <a:lnTo>
                    <a:pt x="8267205" y="547498"/>
                  </a:lnTo>
                  <a:lnTo>
                    <a:pt x="8397598" y="472217"/>
                  </a:lnTo>
                  <a:close/>
                  <a:moveTo>
                    <a:pt x="8397562" y="636466"/>
                  </a:moveTo>
                  <a:lnTo>
                    <a:pt x="8397562" y="779170"/>
                  </a:lnTo>
                  <a:lnTo>
                    <a:pt x="8273976" y="707800"/>
                  </a:lnTo>
                  <a:lnTo>
                    <a:pt x="8397562" y="636430"/>
                  </a:lnTo>
                  <a:close/>
                  <a:moveTo>
                    <a:pt x="8397562" y="927813"/>
                  </a:moveTo>
                  <a:lnTo>
                    <a:pt x="8273940" y="856443"/>
                  </a:lnTo>
                  <a:lnTo>
                    <a:pt x="8397562" y="785073"/>
                  </a:lnTo>
                  <a:lnTo>
                    <a:pt x="8397562" y="927777"/>
                  </a:lnTo>
                  <a:close/>
                  <a:moveTo>
                    <a:pt x="8397562" y="947367"/>
                  </a:moveTo>
                  <a:lnTo>
                    <a:pt x="8397562" y="1092063"/>
                  </a:lnTo>
                  <a:lnTo>
                    <a:pt x="8267169" y="1016782"/>
                  </a:lnTo>
                  <a:lnTo>
                    <a:pt x="8392492" y="944434"/>
                  </a:lnTo>
                  <a:lnTo>
                    <a:pt x="8397562" y="947367"/>
                  </a:lnTo>
                  <a:close/>
                  <a:moveTo>
                    <a:pt x="8395859" y="1094996"/>
                  </a:moveTo>
                  <a:lnTo>
                    <a:pt x="8265467" y="1170276"/>
                  </a:lnTo>
                  <a:lnTo>
                    <a:pt x="8265467" y="1019715"/>
                  </a:lnTo>
                  <a:lnTo>
                    <a:pt x="8395859" y="1094996"/>
                  </a:lnTo>
                  <a:close/>
                  <a:moveTo>
                    <a:pt x="8395859" y="1251423"/>
                  </a:moveTo>
                  <a:lnTo>
                    <a:pt x="8265467" y="1326704"/>
                  </a:lnTo>
                  <a:lnTo>
                    <a:pt x="8265467" y="1176143"/>
                  </a:lnTo>
                  <a:lnTo>
                    <a:pt x="8395859" y="1251423"/>
                  </a:lnTo>
                  <a:close/>
                  <a:moveTo>
                    <a:pt x="8397562" y="1254357"/>
                  </a:moveTo>
                  <a:lnTo>
                    <a:pt x="8397562" y="1399052"/>
                  </a:lnTo>
                  <a:lnTo>
                    <a:pt x="8392492" y="1401985"/>
                  </a:lnTo>
                  <a:lnTo>
                    <a:pt x="8267169" y="1329637"/>
                  </a:lnTo>
                  <a:lnTo>
                    <a:pt x="8397562" y="1254357"/>
                  </a:lnTo>
                  <a:close/>
                  <a:moveTo>
                    <a:pt x="8397562" y="1418606"/>
                  </a:moveTo>
                  <a:lnTo>
                    <a:pt x="8397562" y="1561346"/>
                  </a:lnTo>
                  <a:lnTo>
                    <a:pt x="8273940" y="1489976"/>
                  </a:lnTo>
                  <a:lnTo>
                    <a:pt x="8397562" y="1418606"/>
                  </a:lnTo>
                  <a:close/>
                  <a:moveTo>
                    <a:pt x="8397562" y="1709953"/>
                  </a:moveTo>
                  <a:lnTo>
                    <a:pt x="8273940" y="1638583"/>
                  </a:lnTo>
                  <a:lnTo>
                    <a:pt x="8397562" y="1567212"/>
                  </a:lnTo>
                  <a:lnTo>
                    <a:pt x="8397562" y="1709953"/>
                  </a:lnTo>
                  <a:close/>
                  <a:moveTo>
                    <a:pt x="8397562" y="1729506"/>
                  </a:moveTo>
                  <a:lnTo>
                    <a:pt x="8397562" y="1874202"/>
                  </a:lnTo>
                  <a:lnTo>
                    <a:pt x="8267169" y="1798921"/>
                  </a:lnTo>
                  <a:lnTo>
                    <a:pt x="8392492" y="1726573"/>
                  </a:lnTo>
                  <a:lnTo>
                    <a:pt x="8397562" y="1729506"/>
                  </a:lnTo>
                  <a:close/>
                  <a:moveTo>
                    <a:pt x="8395859" y="1877135"/>
                  </a:moveTo>
                  <a:lnTo>
                    <a:pt x="8265467" y="1952416"/>
                  </a:lnTo>
                  <a:lnTo>
                    <a:pt x="8265467" y="1801854"/>
                  </a:lnTo>
                  <a:lnTo>
                    <a:pt x="8395859" y="1877135"/>
                  </a:lnTo>
                  <a:close/>
                  <a:moveTo>
                    <a:pt x="8395859" y="2033563"/>
                  </a:moveTo>
                  <a:lnTo>
                    <a:pt x="8265467" y="2108844"/>
                  </a:lnTo>
                  <a:lnTo>
                    <a:pt x="8265467" y="1958282"/>
                  </a:lnTo>
                  <a:lnTo>
                    <a:pt x="8395859" y="2033563"/>
                  </a:lnTo>
                  <a:close/>
                  <a:moveTo>
                    <a:pt x="8397562" y="2036496"/>
                  </a:moveTo>
                  <a:lnTo>
                    <a:pt x="8397562" y="2181192"/>
                  </a:lnTo>
                  <a:lnTo>
                    <a:pt x="8392528" y="2184125"/>
                  </a:lnTo>
                  <a:lnTo>
                    <a:pt x="8267205" y="2111777"/>
                  </a:lnTo>
                  <a:lnTo>
                    <a:pt x="8397598" y="2036496"/>
                  </a:lnTo>
                  <a:close/>
                  <a:moveTo>
                    <a:pt x="8397562" y="2200746"/>
                  </a:moveTo>
                  <a:lnTo>
                    <a:pt x="8397562" y="2343450"/>
                  </a:lnTo>
                  <a:lnTo>
                    <a:pt x="8273976" y="2272079"/>
                  </a:lnTo>
                  <a:lnTo>
                    <a:pt x="8397562" y="2200709"/>
                  </a:lnTo>
                  <a:close/>
                  <a:moveTo>
                    <a:pt x="8397562" y="2492092"/>
                  </a:moveTo>
                  <a:lnTo>
                    <a:pt x="8273940" y="2420722"/>
                  </a:lnTo>
                  <a:lnTo>
                    <a:pt x="8397562" y="2349352"/>
                  </a:lnTo>
                  <a:lnTo>
                    <a:pt x="8397562" y="2492092"/>
                  </a:lnTo>
                  <a:close/>
                  <a:moveTo>
                    <a:pt x="8397562" y="2511646"/>
                  </a:moveTo>
                  <a:lnTo>
                    <a:pt x="8397562" y="2656342"/>
                  </a:lnTo>
                  <a:lnTo>
                    <a:pt x="8267169" y="2581097"/>
                  </a:lnTo>
                  <a:lnTo>
                    <a:pt x="8392492" y="2508749"/>
                  </a:lnTo>
                  <a:lnTo>
                    <a:pt x="8397562" y="2511682"/>
                  </a:lnTo>
                  <a:close/>
                  <a:moveTo>
                    <a:pt x="8395859" y="2659275"/>
                  </a:moveTo>
                  <a:lnTo>
                    <a:pt x="8265467" y="2734556"/>
                  </a:lnTo>
                  <a:lnTo>
                    <a:pt x="8265467" y="2583994"/>
                  </a:lnTo>
                  <a:lnTo>
                    <a:pt x="8395859" y="2659275"/>
                  </a:lnTo>
                  <a:close/>
                  <a:moveTo>
                    <a:pt x="8395859" y="2815703"/>
                  </a:moveTo>
                  <a:lnTo>
                    <a:pt x="8265467" y="2890984"/>
                  </a:lnTo>
                  <a:lnTo>
                    <a:pt x="8265467" y="2740422"/>
                  </a:lnTo>
                  <a:lnTo>
                    <a:pt x="8395859" y="2815703"/>
                  </a:lnTo>
                  <a:close/>
                  <a:moveTo>
                    <a:pt x="8397562" y="2818636"/>
                  </a:moveTo>
                  <a:lnTo>
                    <a:pt x="8397562" y="2963295"/>
                  </a:lnTo>
                  <a:lnTo>
                    <a:pt x="8392492" y="2966228"/>
                  </a:lnTo>
                  <a:lnTo>
                    <a:pt x="8267169" y="2893881"/>
                  </a:lnTo>
                  <a:lnTo>
                    <a:pt x="8397562" y="2818600"/>
                  </a:lnTo>
                  <a:close/>
                  <a:moveTo>
                    <a:pt x="8397562" y="2982885"/>
                  </a:moveTo>
                  <a:lnTo>
                    <a:pt x="8397562" y="3125589"/>
                  </a:lnTo>
                  <a:lnTo>
                    <a:pt x="8273940" y="3054219"/>
                  </a:lnTo>
                  <a:lnTo>
                    <a:pt x="8397562" y="2982849"/>
                  </a:lnTo>
                  <a:close/>
                  <a:moveTo>
                    <a:pt x="8397562" y="3274232"/>
                  </a:moveTo>
                  <a:lnTo>
                    <a:pt x="8273940" y="3202862"/>
                  </a:lnTo>
                  <a:lnTo>
                    <a:pt x="8397562" y="3131492"/>
                  </a:lnTo>
                  <a:lnTo>
                    <a:pt x="8397562" y="3274232"/>
                  </a:lnTo>
                  <a:close/>
                  <a:moveTo>
                    <a:pt x="8524514" y="3367111"/>
                  </a:moveTo>
                  <a:lnTo>
                    <a:pt x="8400929" y="3438482"/>
                  </a:lnTo>
                  <a:lnTo>
                    <a:pt x="8400929" y="3295777"/>
                  </a:lnTo>
                  <a:lnTo>
                    <a:pt x="8524514" y="3367148"/>
                  </a:lnTo>
                  <a:close/>
                  <a:moveTo>
                    <a:pt x="8400929" y="3444348"/>
                  </a:moveTo>
                  <a:lnTo>
                    <a:pt x="8531286" y="3519628"/>
                  </a:lnTo>
                  <a:lnTo>
                    <a:pt x="8400929" y="3594873"/>
                  </a:lnTo>
                  <a:lnTo>
                    <a:pt x="8400929" y="3444348"/>
                  </a:lnTo>
                  <a:close/>
                  <a:moveTo>
                    <a:pt x="8402631" y="3441415"/>
                  </a:moveTo>
                  <a:lnTo>
                    <a:pt x="8527919" y="3369067"/>
                  </a:lnTo>
                  <a:lnTo>
                    <a:pt x="8533024" y="3372000"/>
                  </a:lnTo>
                  <a:lnTo>
                    <a:pt x="8533024" y="3516659"/>
                  </a:lnTo>
                  <a:lnTo>
                    <a:pt x="8402667" y="3441378"/>
                  </a:lnTo>
                  <a:close/>
                  <a:moveTo>
                    <a:pt x="8536391" y="3373955"/>
                  </a:moveTo>
                  <a:lnTo>
                    <a:pt x="8660014" y="3445325"/>
                  </a:lnTo>
                  <a:lnTo>
                    <a:pt x="8536391" y="3516695"/>
                  </a:lnTo>
                  <a:lnTo>
                    <a:pt x="8536391" y="3373955"/>
                  </a:lnTo>
                  <a:close/>
                  <a:moveTo>
                    <a:pt x="8536391" y="3354401"/>
                  </a:moveTo>
                  <a:lnTo>
                    <a:pt x="8536391" y="3209670"/>
                  </a:lnTo>
                  <a:lnTo>
                    <a:pt x="8666785" y="3284987"/>
                  </a:lnTo>
                  <a:lnTo>
                    <a:pt x="8541461" y="3357334"/>
                  </a:lnTo>
                  <a:lnTo>
                    <a:pt x="8536391" y="3354401"/>
                  </a:lnTo>
                  <a:close/>
                  <a:moveTo>
                    <a:pt x="8538093" y="3206773"/>
                  </a:moveTo>
                  <a:lnTo>
                    <a:pt x="8668450" y="3131492"/>
                  </a:lnTo>
                  <a:lnTo>
                    <a:pt x="8668450" y="3282017"/>
                  </a:lnTo>
                  <a:lnTo>
                    <a:pt x="8538093" y="3206773"/>
                  </a:lnTo>
                  <a:close/>
                  <a:moveTo>
                    <a:pt x="8538093" y="3050345"/>
                  </a:moveTo>
                  <a:lnTo>
                    <a:pt x="8668450" y="2975064"/>
                  </a:lnTo>
                  <a:lnTo>
                    <a:pt x="8668450" y="3125589"/>
                  </a:lnTo>
                  <a:lnTo>
                    <a:pt x="8538093" y="3050309"/>
                  </a:lnTo>
                  <a:close/>
                  <a:moveTo>
                    <a:pt x="8536391" y="3047412"/>
                  </a:moveTo>
                  <a:lnTo>
                    <a:pt x="8536391" y="2902716"/>
                  </a:lnTo>
                  <a:lnTo>
                    <a:pt x="8541461" y="2899783"/>
                  </a:lnTo>
                  <a:lnTo>
                    <a:pt x="8666785" y="2972131"/>
                  </a:lnTo>
                  <a:lnTo>
                    <a:pt x="8536391" y="3047412"/>
                  </a:lnTo>
                  <a:close/>
                  <a:moveTo>
                    <a:pt x="8536391" y="2883162"/>
                  </a:moveTo>
                  <a:lnTo>
                    <a:pt x="8536391" y="2740422"/>
                  </a:lnTo>
                  <a:lnTo>
                    <a:pt x="8660014" y="2811792"/>
                  </a:lnTo>
                  <a:lnTo>
                    <a:pt x="8536391" y="2883162"/>
                  </a:lnTo>
                  <a:close/>
                  <a:moveTo>
                    <a:pt x="8536391" y="2591815"/>
                  </a:moveTo>
                  <a:lnTo>
                    <a:pt x="8660014" y="2663185"/>
                  </a:lnTo>
                  <a:lnTo>
                    <a:pt x="8536391" y="2734556"/>
                  </a:lnTo>
                  <a:lnTo>
                    <a:pt x="8536391" y="2591815"/>
                  </a:lnTo>
                  <a:close/>
                  <a:moveTo>
                    <a:pt x="8536391" y="2572262"/>
                  </a:moveTo>
                  <a:lnTo>
                    <a:pt x="8536391" y="2427566"/>
                  </a:lnTo>
                  <a:lnTo>
                    <a:pt x="8666785" y="2502847"/>
                  </a:lnTo>
                  <a:lnTo>
                    <a:pt x="8541461" y="2575195"/>
                  </a:lnTo>
                  <a:lnTo>
                    <a:pt x="8536391" y="2572262"/>
                  </a:lnTo>
                  <a:close/>
                  <a:moveTo>
                    <a:pt x="8538093" y="2424633"/>
                  </a:moveTo>
                  <a:lnTo>
                    <a:pt x="8668450" y="2349352"/>
                  </a:lnTo>
                  <a:lnTo>
                    <a:pt x="8668450" y="2499878"/>
                  </a:lnTo>
                  <a:lnTo>
                    <a:pt x="8538093" y="2424633"/>
                  </a:lnTo>
                  <a:close/>
                  <a:moveTo>
                    <a:pt x="8538093" y="2268205"/>
                  </a:moveTo>
                  <a:lnTo>
                    <a:pt x="8668450" y="2192924"/>
                  </a:lnTo>
                  <a:lnTo>
                    <a:pt x="8668450" y="2343450"/>
                  </a:lnTo>
                  <a:lnTo>
                    <a:pt x="8538093" y="2268205"/>
                  </a:lnTo>
                  <a:close/>
                  <a:moveTo>
                    <a:pt x="8536391" y="2265272"/>
                  </a:moveTo>
                  <a:lnTo>
                    <a:pt x="8536391" y="2120576"/>
                  </a:lnTo>
                  <a:lnTo>
                    <a:pt x="8541498" y="2117643"/>
                  </a:lnTo>
                  <a:lnTo>
                    <a:pt x="8666785" y="2189991"/>
                  </a:lnTo>
                  <a:lnTo>
                    <a:pt x="8536391" y="2265272"/>
                  </a:lnTo>
                  <a:close/>
                  <a:moveTo>
                    <a:pt x="8536391" y="2101023"/>
                  </a:moveTo>
                  <a:lnTo>
                    <a:pt x="8536391" y="1958282"/>
                  </a:lnTo>
                  <a:lnTo>
                    <a:pt x="8660014" y="2029652"/>
                  </a:lnTo>
                  <a:lnTo>
                    <a:pt x="8536391" y="2101023"/>
                  </a:lnTo>
                  <a:close/>
                  <a:moveTo>
                    <a:pt x="8536391" y="1809676"/>
                  </a:moveTo>
                  <a:lnTo>
                    <a:pt x="8660014" y="1881046"/>
                  </a:lnTo>
                  <a:lnTo>
                    <a:pt x="8536391" y="1952416"/>
                  </a:lnTo>
                  <a:lnTo>
                    <a:pt x="8536391" y="1809676"/>
                  </a:lnTo>
                  <a:close/>
                  <a:moveTo>
                    <a:pt x="8536391" y="1790122"/>
                  </a:moveTo>
                  <a:lnTo>
                    <a:pt x="8536391" y="1645426"/>
                  </a:lnTo>
                  <a:lnTo>
                    <a:pt x="8666785" y="1720707"/>
                  </a:lnTo>
                  <a:lnTo>
                    <a:pt x="8541461" y="1793055"/>
                  </a:lnTo>
                  <a:lnTo>
                    <a:pt x="8536391" y="1790122"/>
                  </a:lnTo>
                  <a:close/>
                  <a:moveTo>
                    <a:pt x="8538093" y="1642493"/>
                  </a:moveTo>
                  <a:lnTo>
                    <a:pt x="8668450" y="1567212"/>
                  </a:lnTo>
                  <a:lnTo>
                    <a:pt x="8668450" y="1717774"/>
                  </a:lnTo>
                  <a:lnTo>
                    <a:pt x="8538093" y="1642493"/>
                  </a:lnTo>
                  <a:close/>
                  <a:moveTo>
                    <a:pt x="8538093" y="1486065"/>
                  </a:moveTo>
                  <a:lnTo>
                    <a:pt x="8668450" y="1410784"/>
                  </a:lnTo>
                  <a:lnTo>
                    <a:pt x="8668450" y="1561346"/>
                  </a:lnTo>
                  <a:lnTo>
                    <a:pt x="8538093" y="1486065"/>
                  </a:lnTo>
                  <a:close/>
                  <a:moveTo>
                    <a:pt x="8536391" y="1483132"/>
                  </a:moveTo>
                  <a:lnTo>
                    <a:pt x="8536391" y="1338437"/>
                  </a:lnTo>
                  <a:lnTo>
                    <a:pt x="8541461" y="1335504"/>
                  </a:lnTo>
                  <a:lnTo>
                    <a:pt x="8666785" y="1407851"/>
                  </a:lnTo>
                  <a:lnTo>
                    <a:pt x="8536391" y="1483132"/>
                  </a:lnTo>
                  <a:close/>
                  <a:moveTo>
                    <a:pt x="8536391" y="1318883"/>
                  </a:moveTo>
                  <a:lnTo>
                    <a:pt x="8536391" y="1176143"/>
                  </a:lnTo>
                  <a:lnTo>
                    <a:pt x="8660014" y="1247513"/>
                  </a:lnTo>
                  <a:lnTo>
                    <a:pt x="8536391" y="1318883"/>
                  </a:lnTo>
                  <a:close/>
                  <a:moveTo>
                    <a:pt x="8536391" y="1027536"/>
                  </a:moveTo>
                  <a:lnTo>
                    <a:pt x="8660014" y="1098906"/>
                  </a:lnTo>
                  <a:lnTo>
                    <a:pt x="8536391" y="1170276"/>
                  </a:lnTo>
                  <a:lnTo>
                    <a:pt x="8536391" y="1027536"/>
                  </a:lnTo>
                  <a:close/>
                  <a:moveTo>
                    <a:pt x="8536391" y="1007982"/>
                  </a:moveTo>
                  <a:lnTo>
                    <a:pt x="8536391" y="863287"/>
                  </a:lnTo>
                  <a:lnTo>
                    <a:pt x="8666785" y="938568"/>
                  </a:lnTo>
                  <a:lnTo>
                    <a:pt x="8541461" y="1010915"/>
                  </a:lnTo>
                  <a:lnTo>
                    <a:pt x="8536391" y="1007982"/>
                  </a:lnTo>
                  <a:close/>
                  <a:moveTo>
                    <a:pt x="8538093" y="860354"/>
                  </a:moveTo>
                  <a:lnTo>
                    <a:pt x="8668450" y="785073"/>
                  </a:lnTo>
                  <a:lnTo>
                    <a:pt x="8668450" y="935635"/>
                  </a:lnTo>
                  <a:lnTo>
                    <a:pt x="8538093" y="860354"/>
                  </a:lnTo>
                  <a:close/>
                  <a:moveTo>
                    <a:pt x="8538093" y="703926"/>
                  </a:moveTo>
                  <a:lnTo>
                    <a:pt x="8668450" y="628645"/>
                  </a:lnTo>
                  <a:lnTo>
                    <a:pt x="8668450" y="779207"/>
                  </a:lnTo>
                  <a:lnTo>
                    <a:pt x="8538093" y="703926"/>
                  </a:lnTo>
                  <a:close/>
                  <a:moveTo>
                    <a:pt x="8536391" y="700993"/>
                  </a:moveTo>
                  <a:lnTo>
                    <a:pt x="8536391" y="556297"/>
                  </a:lnTo>
                  <a:lnTo>
                    <a:pt x="8541498" y="553364"/>
                  </a:lnTo>
                  <a:lnTo>
                    <a:pt x="8666785" y="625712"/>
                  </a:lnTo>
                  <a:lnTo>
                    <a:pt x="8536391" y="700993"/>
                  </a:lnTo>
                  <a:close/>
                  <a:moveTo>
                    <a:pt x="8536391" y="536743"/>
                  </a:moveTo>
                  <a:lnTo>
                    <a:pt x="8536391" y="393967"/>
                  </a:lnTo>
                  <a:lnTo>
                    <a:pt x="8660050" y="465337"/>
                  </a:lnTo>
                  <a:lnTo>
                    <a:pt x="8536391" y="536707"/>
                  </a:lnTo>
                  <a:close/>
                  <a:moveTo>
                    <a:pt x="8536391" y="245396"/>
                  </a:moveTo>
                  <a:lnTo>
                    <a:pt x="8660014" y="316767"/>
                  </a:lnTo>
                  <a:lnTo>
                    <a:pt x="8536391" y="388137"/>
                  </a:lnTo>
                  <a:lnTo>
                    <a:pt x="8536391" y="245396"/>
                  </a:lnTo>
                  <a:close/>
                  <a:moveTo>
                    <a:pt x="8533024" y="388101"/>
                  </a:moveTo>
                  <a:lnTo>
                    <a:pt x="8402667" y="312820"/>
                  </a:lnTo>
                  <a:lnTo>
                    <a:pt x="8527955" y="240472"/>
                  </a:lnTo>
                  <a:lnTo>
                    <a:pt x="8533060" y="243405"/>
                  </a:lnTo>
                  <a:lnTo>
                    <a:pt x="8533060" y="388064"/>
                  </a:lnTo>
                  <a:close/>
                  <a:moveTo>
                    <a:pt x="8400929" y="309923"/>
                  </a:moveTo>
                  <a:lnTo>
                    <a:pt x="8400929" y="167219"/>
                  </a:lnTo>
                  <a:lnTo>
                    <a:pt x="8524551" y="238589"/>
                  </a:lnTo>
                  <a:lnTo>
                    <a:pt x="8400929" y="309959"/>
                  </a:lnTo>
                  <a:close/>
                  <a:moveTo>
                    <a:pt x="8397562" y="309923"/>
                  </a:moveTo>
                  <a:lnTo>
                    <a:pt x="8267169" y="234642"/>
                  </a:lnTo>
                  <a:lnTo>
                    <a:pt x="8392492" y="162294"/>
                  </a:lnTo>
                  <a:lnTo>
                    <a:pt x="8397562" y="165227"/>
                  </a:lnTo>
                  <a:lnTo>
                    <a:pt x="8397562" y="309887"/>
                  </a:lnTo>
                  <a:close/>
                  <a:moveTo>
                    <a:pt x="8395859" y="312856"/>
                  </a:moveTo>
                  <a:lnTo>
                    <a:pt x="8265467" y="388137"/>
                  </a:lnTo>
                  <a:lnTo>
                    <a:pt x="8265467" y="237575"/>
                  </a:lnTo>
                  <a:lnTo>
                    <a:pt x="8395859" y="312856"/>
                  </a:lnTo>
                  <a:close/>
                  <a:moveTo>
                    <a:pt x="8265467" y="550431"/>
                  </a:moveTo>
                  <a:lnTo>
                    <a:pt x="8389088" y="621801"/>
                  </a:lnTo>
                  <a:lnTo>
                    <a:pt x="8265467" y="693171"/>
                  </a:lnTo>
                  <a:lnTo>
                    <a:pt x="8265467" y="550431"/>
                  </a:lnTo>
                  <a:close/>
                  <a:moveTo>
                    <a:pt x="8270536" y="709792"/>
                  </a:moveTo>
                  <a:lnTo>
                    <a:pt x="8395824" y="782140"/>
                  </a:lnTo>
                  <a:lnTo>
                    <a:pt x="8270536" y="854488"/>
                  </a:lnTo>
                  <a:lnTo>
                    <a:pt x="8265431" y="851555"/>
                  </a:lnTo>
                  <a:lnTo>
                    <a:pt x="8265431" y="712761"/>
                  </a:lnTo>
                  <a:lnTo>
                    <a:pt x="8270536" y="709828"/>
                  </a:lnTo>
                  <a:close/>
                  <a:moveTo>
                    <a:pt x="8262063" y="849599"/>
                  </a:moveTo>
                  <a:lnTo>
                    <a:pt x="8145248" y="782140"/>
                  </a:lnTo>
                  <a:lnTo>
                    <a:pt x="8262063" y="714716"/>
                  </a:lnTo>
                  <a:lnTo>
                    <a:pt x="8262063" y="849599"/>
                  </a:lnTo>
                  <a:close/>
                  <a:moveTo>
                    <a:pt x="8389088" y="942478"/>
                  </a:moveTo>
                  <a:lnTo>
                    <a:pt x="8265467" y="1013848"/>
                  </a:lnTo>
                  <a:lnTo>
                    <a:pt x="8265467" y="871108"/>
                  </a:lnTo>
                  <a:lnTo>
                    <a:pt x="8389088" y="942478"/>
                  </a:lnTo>
                  <a:close/>
                  <a:moveTo>
                    <a:pt x="8265467" y="1332570"/>
                  </a:moveTo>
                  <a:lnTo>
                    <a:pt x="8389088" y="1403941"/>
                  </a:lnTo>
                  <a:lnTo>
                    <a:pt x="8265467" y="1475311"/>
                  </a:lnTo>
                  <a:lnTo>
                    <a:pt x="8265467" y="1332570"/>
                  </a:lnTo>
                  <a:close/>
                  <a:moveTo>
                    <a:pt x="8270536" y="1491931"/>
                  </a:moveTo>
                  <a:lnTo>
                    <a:pt x="8395824" y="1564279"/>
                  </a:lnTo>
                  <a:lnTo>
                    <a:pt x="8270500" y="1636627"/>
                  </a:lnTo>
                  <a:lnTo>
                    <a:pt x="8265431" y="1633694"/>
                  </a:lnTo>
                  <a:lnTo>
                    <a:pt x="8265431" y="1494864"/>
                  </a:lnTo>
                  <a:lnTo>
                    <a:pt x="8270536" y="1491931"/>
                  </a:lnTo>
                  <a:close/>
                  <a:moveTo>
                    <a:pt x="8262063" y="1631739"/>
                  </a:moveTo>
                  <a:lnTo>
                    <a:pt x="8145248" y="1564279"/>
                  </a:lnTo>
                  <a:lnTo>
                    <a:pt x="8262063" y="1496820"/>
                  </a:lnTo>
                  <a:lnTo>
                    <a:pt x="8262063" y="1631739"/>
                  </a:lnTo>
                  <a:close/>
                  <a:moveTo>
                    <a:pt x="8389088" y="1724618"/>
                  </a:moveTo>
                  <a:lnTo>
                    <a:pt x="8265467" y="1795988"/>
                  </a:lnTo>
                  <a:lnTo>
                    <a:pt x="8265467" y="1653248"/>
                  </a:lnTo>
                  <a:lnTo>
                    <a:pt x="8389088" y="1724618"/>
                  </a:lnTo>
                  <a:close/>
                  <a:moveTo>
                    <a:pt x="8265467" y="2114710"/>
                  </a:moveTo>
                  <a:lnTo>
                    <a:pt x="8389088" y="2186117"/>
                  </a:lnTo>
                  <a:lnTo>
                    <a:pt x="8265467" y="2257487"/>
                  </a:lnTo>
                  <a:lnTo>
                    <a:pt x="8265467" y="2114710"/>
                  </a:lnTo>
                  <a:close/>
                  <a:moveTo>
                    <a:pt x="8270536" y="2274071"/>
                  </a:moveTo>
                  <a:lnTo>
                    <a:pt x="8395824" y="2346419"/>
                  </a:lnTo>
                  <a:lnTo>
                    <a:pt x="8270500" y="2418767"/>
                  </a:lnTo>
                  <a:lnTo>
                    <a:pt x="8265431" y="2415834"/>
                  </a:lnTo>
                  <a:lnTo>
                    <a:pt x="8265431" y="2277040"/>
                  </a:lnTo>
                  <a:lnTo>
                    <a:pt x="8270536" y="2274107"/>
                  </a:lnTo>
                  <a:close/>
                  <a:moveTo>
                    <a:pt x="8262063" y="2413879"/>
                  </a:moveTo>
                  <a:lnTo>
                    <a:pt x="8145248" y="2346419"/>
                  </a:lnTo>
                  <a:lnTo>
                    <a:pt x="8262063" y="2278959"/>
                  </a:lnTo>
                  <a:lnTo>
                    <a:pt x="8262063" y="2413879"/>
                  </a:lnTo>
                  <a:close/>
                  <a:moveTo>
                    <a:pt x="8389088" y="2506758"/>
                  </a:moveTo>
                  <a:lnTo>
                    <a:pt x="8265467" y="2578128"/>
                  </a:lnTo>
                  <a:lnTo>
                    <a:pt x="8265467" y="2435387"/>
                  </a:lnTo>
                  <a:lnTo>
                    <a:pt x="8389088" y="2506758"/>
                  </a:lnTo>
                  <a:close/>
                  <a:moveTo>
                    <a:pt x="8265467" y="2896850"/>
                  </a:moveTo>
                  <a:lnTo>
                    <a:pt x="8389088" y="2968220"/>
                  </a:lnTo>
                  <a:lnTo>
                    <a:pt x="8265467" y="3039590"/>
                  </a:lnTo>
                  <a:lnTo>
                    <a:pt x="8265467" y="2896850"/>
                  </a:lnTo>
                  <a:close/>
                  <a:moveTo>
                    <a:pt x="8270536" y="3056211"/>
                  </a:moveTo>
                  <a:lnTo>
                    <a:pt x="8395824" y="3128559"/>
                  </a:lnTo>
                  <a:lnTo>
                    <a:pt x="8270500" y="3200906"/>
                  </a:lnTo>
                  <a:lnTo>
                    <a:pt x="8265431" y="3198010"/>
                  </a:lnTo>
                  <a:lnTo>
                    <a:pt x="8265431" y="3059144"/>
                  </a:lnTo>
                  <a:lnTo>
                    <a:pt x="8270536" y="3056211"/>
                  </a:lnTo>
                  <a:close/>
                  <a:moveTo>
                    <a:pt x="8262063" y="3196018"/>
                  </a:moveTo>
                  <a:lnTo>
                    <a:pt x="8145212" y="3128559"/>
                  </a:lnTo>
                  <a:lnTo>
                    <a:pt x="8262063" y="3061099"/>
                  </a:lnTo>
                  <a:lnTo>
                    <a:pt x="8262063" y="3196018"/>
                  </a:lnTo>
                  <a:close/>
                  <a:moveTo>
                    <a:pt x="8389052" y="3288897"/>
                  </a:moveTo>
                  <a:lnTo>
                    <a:pt x="8265431" y="3360267"/>
                  </a:lnTo>
                  <a:lnTo>
                    <a:pt x="8265431" y="3217527"/>
                  </a:lnTo>
                  <a:lnTo>
                    <a:pt x="8389052" y="3288861"/>
                  </a:lnTo>
                  <a:close/>
                  <a:moveTo>
                    <a:pt x="8265467" y="3522561"/>
                  </a:moveTo>
                  <a:lnTo>
                    <a:pt x="8395859" y="3597879"/>
                  </a:lnTo>
                  <a:lnTo>
                    <a:pt x="8265467" y="3673160"/>
                  </a:lnTo>
                  <a:lnTo>
                    <a:pt x="8265467" y="3522598"/>
                  </a:lnTo>
                  <a:close/>
                  <a:moveTo>
                    <a:pt x="8397562" y="3600775"/>
                  </a:moveTo>
                  <a:lnTo>
                    <a:pt x="8397562" y="3745508"/>
                  </a:lnTo>
                  <a:lnTo>
                    <a:pt x="8392528" y="3748440"/>
                  </a:lnTo>
                  <a:lnTo>
                    <a:pt x="8267205" y="3676093"/>
                  </a:lnTo>
                  <a:lnTo>
                    <a:pt x="8397598" y="3600812"/>
                  </a:lnTo>
                  <a:close/>
                  <a:moveTo>
                    <a:pt x="8400929" y="3600775"/>
                  </a:moveTo>
                  <a:lnTo>
                    <a:pt x="8524551" y="3672146"/>
                  </a:lnTo>
                  <a:lnTo>
                    <a:pt x="8400929" y="3743516"/>
                  </a:lnTo>
                  <a:lnTo>
                    <a:pt x="8400929" y="3600775"/>
                  </a:lnTo>
                  <a:close/>
                  <a:moveTo>
                    <a:pt x="8402631" y="3597842"/>
                  </a:moveTo>
                  <a:lnTo>
                    <a:pt x="8532988" y="3522561"/>
                  </a:lnTo>
                  <a:lnTo>
                    <a:pt x="8532988" y="3667294"/>
                  </a:lnTo>
                  <a:lnTo>
                    <a:pt x="8527955" y="3670227"/>
                  </a:lnTo>
                  <a:lnTo>
                    <a:pt x="8402631" y="3597879"/>
                  </a:lnTo>
                  <a:close/>
                  <a:moveTo>
                    <a:pt x="8536391" y="3522561"/>
                  </a:moveTo>
                  <a:lnTo>
                    <a:pt x="8660050" y="3593968"/>
                  </a:lnTo>
                  <a:lnTo>
                    <a:pt x="8536391" y="3665338"/>
                  </a:lnTo>
                  <a:lnTo>
                    <a:pt x="8536391" y="3522561"/>
                  </a:lnTo>
                  <a:close/>
                  <a:moveTo>
                    <a:pt x="8538093" y="3519628"/>
                  </a:moveTo>
                  <a:lnTo>
                    <a:pt x="8663381" y="3447281"/>
                  </a:lnTo>
                  <a:lnTo>
                    <a:pt x="8668450" y="3450214"/>
                  </a:lnTo>
                  <a:lnTo>
                    <a:pt x="8668450" y="3589080"/>
                  </a:lnTo>
                  <a:lnTo>
                    <a:pt x="8663417" y="3591976"/>
                  </a:lnTo>
                  <a:lnTo>
                    <a:pt x="8538093" y="3519628"/>
                  </a:lnTo>
                  <a:close/>
                  <a:moveTo>
                    <a:pt x="8671891" y="3452169"/>
                  </a:moveTo>
                  <a:lnTo>
                    <a:pt x="8788741" y="3519665"/>
                  </a:lnTo>
                  <a:lnTo>
                    <a:pt x="8671891" y="3587124"/>
                  </a:lnTo>
                  <a:lnTo>
                    <a:pt x="8671891" y="3452205"/>
                  </a:lnTo>
                  <a:close/>
                  <a:moveTo>
                    <a:pt x="8544865" y="3359290"/>
                  </a:moveTo>
                  <a:lnTo>
                    <a:pt x="8668486" y="3287920"/>
                  </a:lnTo>
                  <a:lnTo>
                    <a:pt x="8668486" y="3430660"/>
                  </a:lnTo>
                  <a:lnTo>
                    <a:pt x="8544865" y="3359290"/>
                  </a:lnTo>
                  <a:close/>
                  <a:moveTo>
                    <a:pt x="8668486" y="2969161"/>
                  </a:moveTo>
                  <a:lnTo>
                    <a:pt x="8544901" y="2897791"/>
                  </a:lnTo>
                  <a:lnTo>
                    <a:pt x="8668486" y="2826457"/>
                  </a:lnTo>
                  <a:lnTo>
                    <a:pt x="8668486" y="2969161"/>
                  </a:lnTo>
                  <a:close/>
                  <a:moveTo>
                    <a:pt x="8663417" y="2809837"/>
                  </a:moveTo>
                  <a:lnTo>
                    <a:pt x="8538093" y="2737489"/>
                  </a:lnTo>
                  <a:lnTo>
                    <a:pt x="8663381" y="2665141"/>
                  </a:lnTo>
                  <a:lnTo>
                    <a:pt x="8668450" y="2668074"/>
                  </a:lnTo>
                  <a:lnTo>
                    <a:pt x="8668450" y="2806940"/>
                  </a:lnTo>
                  <a:lnTo>
                    <a:pt x="8663381" y="2809837"/>
                  </a:lnTo>
                  <a:close/>
                  <a:moveTo>
                    <a:pt x="8671891" y="2670029"/>
                  </a:moveTo>
                  <a:lnTo>
                    <a:pt x="8788741" y="2737525"/>
                  </a:lnTo>
                  <a:lnTo>
                    <a:pt x="8671891" y="2804985"/>
                  </a:lnTo>
                  <a:lnTo>
                    <a:pt x="8671891" y="2670066"/>
                  </a:lnTo>
                  <a:close/>
                  <a:moveTo>
                    <a:pt x="8544865" y="2577150"/>
                  </a:moveTo>
                  <a:lnTo>
                    <a:pt x="8668450" y="2505780"/>
                  </a:lnTo>
                  <a:lnTo>
                    <a:pt x="8668450" y="2648520"/>
                  </a:lnTo>
                  <a:lnTo>
                    <a:pt x="8544865" y="2577150"/>
                  </a:lnTo>
                  <a:close/>
                  <a:moveTo>
                    <a:pt x="8668486" y="2187022"/>
                  </a:moveTo>
                  <a:lnTo>
                    <a:pt x="8544901" y="2115688"/>
                  </a:lnTo>
                  <a:lnTo>
                    <a:pt x="8668486" y="2044318"/>
                  </a:lnTo>
                  <a:lnTo>
                    <a:pt x="8668486" y="2187022"/>
                  </a:lnTo>
                  <a:close/>
                  <a:moveTo>
                    <a:pt x="8663417" y="2027697"/>
                  </a:moveTo>
                  <a:lnTo>
                    <a:pt x="8538093" y="1955349"/>
                  </a:lnTo>
                  <a:lnTo>
                    <a:pt x="8663381" y="1883001"/>
                  </a:lnTo>
                  <a:lnTo>
                    <a:pt x="8668450" y="1885934"/>
                  </a:lnTo>
                  <a:lnTo>
                    <a:pt x="8668450" y="2024764"/>
                  </a:lnTo>
                  <a:lnTo>
                    <a:pt x="8663381" y="2027697"/>
                  </a:lnTo>
                  <a:close/>
                  <a:moveTo>
                    <a:pt x="8671891" y="1887890"/>
                  </a:moveTo>
                  <a:lnTo>
                    <a:pt x="8788741" y="1955349"/>
                  </a:lnTo>
                  <a:lnTo>
                    <a:pt x="8671891" y="2022809"/>
                  </a:lnTo>
                  <a:lnTo>
                    <a:pt x="8671891" y="1887890"/>
                  </a:lnTo>
                  <a:close/>
                  <a:moveTo>
                    <a:pt x="8544865" y="1795011"/>
                  </a:moveTo>
                  <a:lnTo>
                    <a:pt x="8668486" y="1723640"/>
                  </a:lnTo>
                  <a:lnTo>
                    <a:pt x="8668486" y="1866381"/>
                  </a:lnTo>
                  <a:lnTo>
                    <a:pt x="8544865" y="1795011"/>
                  </a:lnTo>
                  <a:close/>
                  <a:moveTo>
                    <a:pt x="8668486" y="1404918"/>
                  </a:moveTo>
                  <a:lnTo>
                    <a:pt x="8544901" y="1333548"/>
                  </a:lnTo>
                  <a:lnTo>
                    <a:pt x="8668486" y="1262178"/>
                  </a:lnTo>
                  <a:lnTo>
                    <a:pt x="8668486" y="1404918"/>
                  </a:lnTo>
                  <a:close/>
                  <a:moveTo>
                    <a:pt x="8663417" y="1245557"/>
                  </a:moveTo>
                  <a:lnTo>
                    <a:pt x="8538129" y="1173210"/>
                  </a:lnTo>
                  <a:lnTo>
                    <a:pt x="8663454" y="1100862"/>
                  </a:lnTo>
                  <a:lnTo>
                    <a:pt x="8668523" y="1103795"/>
                  </a:lnTo>
                  <a:lnTo>
                    <a:pt x="8668523" y="1242624"/>
                  </a:lnTo>
                  <a:lnTo>
                    <a:pt x="8663454" y="1245557"/>
                  </a:lnTo>
                  <a:close/>
                  <a:moveTo>
                    <a:pt x="8671891" y="1105750"/>
                  </a:moveTo>
                  <a:lnTo>
                    <a:pt x="8788741" y="1173210"/>
                  </a:lnTo>
                  <a:lnTo>
                    <a:pt x="8671891" y="1240669"/>
                  </a:lnTo>
                  <a:lnTo>
                    <a:pt x="8671891" y="1105750"/>
                  </a:lnTo>
                  <a:close/>
                  <a:moveTo>
                    <a:pt x="8544865" y="1012871"/>
                  </a:moveTo>
                  <a:lnTo>
                    <a:pt x="8668450" y="941501"/>
                  </a:lnTo>
                  <a:lnTo>
                    <a:pt x="8668450" y="1084205"/>
                  </a:lnTo>
                  <a:lnTo>
                    <a:pt x="8544865" y="1012835"/>
                  </a:lnTo>
                  <a:close/>
                  <a:moveTo>
                    <a:pt x="8668486" y="622779"/>
                  </a:moveTo>
                  <a:lnTo>
                    <a:pt x="8544901" y="551408"/>
                  </a:lnTo>
                  <a:lnTo>
                    <a:pt x="8668486" y="480038"/>
                  </a:lnTo>
                  <a:lnTo>
                    <a:pt x="8668486" y="622742"/>
                  </a:lnTo>
                  <a:close/>
                  <a:moveTo>
                    <a:pt x="8663417" y="463418"/>
                  </a:moveTo>
                  <a:lnTo>
                    <a:pt x="8538093" y="391070"/>
                  </a:lnTo>
                  <a:lnTo>
                    <a:pt x="8663381" y="318722"/>
                  </a:lnTo>
                  <a:lnTo>
                    <a:pt x="8668450" y="321655"/>
                  </a:lnTo>
                  <a:lnTo>
                    <a:pt x="8668450" y="460485"/>
                  </a:lnTo>
                  <a:lnTo>
                    <a:pt x="8663381" y="463418"/>
                  </a:lnTo>
                  <a:close/>
                  <a:moveTo>
                    <a:pt x="8671891" y="323610"/>
                  </a:moveTo>
                  <a:lnTo>
                    <a:pt x="8788741" y="391070"/>
                  </a:lnTo>
                  <a:lnTo>
                    <a:pt x="8671891" y="458529"/>
                  </a:lnTo>
                  <a:lnTo>
                    <a:pt x="8671891" y="323610"/>
                  </a:lnTo>
                  <a:close/>
                  <a:moveTo>
                    <a:pt x="8544865" y="230731"/>
                  </a:moveTo>
                  <a:lnTo>
                    <a:pt x="8668486" y="159361"/>
                  </a:lnTo>
                  <a:lnTo>
                    <a:pt x="8668486" y="302101"/>
                  </a:lnTo>
                  <a:lnTo>
                    <a:pt x="8544865" y="230731"/>
                  </a:lnTo>
                  <a:close/>
                  <a:moveTo>
                    <a:pt x="8536391" y="81147"/>
                  </a:moveTo>
                  <a:lnTo>
                    <a:pt x="8666785" y="156428"/>
                  </a:lnTo>
                  <a:lnTo>
                    <a:pt x="8541461" y="228776"/>
                  </a:lnTo>
                  <a:lnTo>
                    <a:pt x="8536391" y="225843"/>
                  </a:lnTo>
                  <a:lnTo>
                    <a:pt x="8536391" y="81147"/>
                  </a:lnTo>
                  <a:close/>
                  <a:moveTo>
                    <a:pt x="8533024" y="223887"/>
                  </a:moveTo>
                  <a:lnTo>
                    <a:pt x="8409403" y="152517"/>
                  </a:lnTo>
                  <a:lnTo>
                    <a:pt x="8533024" y="81147"/>
                  </a:lnTo>
                  <a:lnTo>
                    <a:pt x="8533024" y="223887"/>
                  </a:lnTo>
                  <a:close/>
                  <a:moveTo>
                    <a:pt x="8400929" y="2933"/>
                  </a:moveTo>
                  <a:lnTo>
                    <a:pt x="8531286" y="78214"/>
                  </a:lnTo>
                  <a:lnTo>
                    <a:pt x="8405962" y="150562"/>
                  </a:lnTo>
                  <a:lnTo>
                    <a:pt x="8400893" y="147629"/>
                  </a:lnTo>
                  <a:lnTo>
                    <a:pt x="8400893" y="2933"/>
                  </a:lnTo>
                  <a:close/>
                  <a:moveTo>
                    <a:pt x="8397562" y="2933"/>
                  </a:moveTo>
                  <a:lnTo>
                    <a:pt x="8397562" y="145674"/>
                  </a:lnTo>
                  <a:lnTo>
                    <a:pt x="8273940" y="74303"/>
                  </a:lnTo>
                  <a:lnTo>
                    <a:pt x="8397562" y="2933"/>
                  </a:lnTo>
                  <a:close/>
                  <a:moveTo>
                    <a:pt x="8389052" y="160339"/>
                  </a:moveTo>
                  <a:lnTo>
                    <a:pt x="8265431" y="231709"/>
                  </a:lnTo>
                  <a:lnTo>
                    <a:pt x="8265431" y="88968"/>
                  </a:lnTo>
                  <a:lnTo>
                    <a:pt x="8389052" y="160339"/>
                  </a:lnTo>
                  <a:close/>
                  <a:moveTo>
                    <a:pt x="8136775" y="14701"/>
                  </a:moveTo>
                  <a:lnTo>
                    <a:pt x="8253590" y="82125"/>
                  </a:lnTo>
                  <a:lnTo>
                    <a:pt x="8136775" y="149548"/>
                  </a:lnTo>
                  <a:lnTo>
                    <a:pt x="8136775" y="14701"/>
                  </a:lnTo>
                  <a:close/>
                  <a:moveTo>
                    <a:pt x="8136775" y="153459"/>
                  </a:moveTo>
                  <a:lnTo>
                    <a:pt x="8256993" y="84080"/>
                  </a:lnTo>
                  <a:lnTo>
                    <a:pt x="8262063" y="87013"/>
                  </a:lnTo>
                  <a:lnTo>
                    <a:pt x="8262063" y="231709"/>
                  </a:lnTo>
                  <a:lnTo>
                    <a:pt x="8136775" y="159397"/>
                  </a:lnTo>
                  <a:lnTo>
                    <a:pt x="8136775" y="153495"/>
                  </a:lnTo>
                  <a:close/>
                  <a:moveTo>
                    <a:pt x="8136775" y="163272"/>
                  </a:moveTo>
                  <a:lnTo>
                    <a:pt x="8260397" y="234642"/>
                  </a:lnTo>
                  <a:lnTo>
                    <a:pt x="8136775" y="306012"/>
                  </a:lnTo>
                  <a:lnTo>
                    <a:pt x="8136775" y="163308"/>
                  </a:lnTo>
                  <a:close/>
                  <a:moveTo>
                    <a:pt x="8136775" y="309887"/>
                  </a:moveTo>
                  <a:lnTo>
                    <a:pt x="8262063" y="237575"/>
                  </a:lnTo>
                  <a:lnTo>
                    <a:pt x="8262063" y="388101"/>
                  </a:lnTo>
                  <a:lnTo>
                    <a:pt x="8136775" y="315789"/>
                  </a:lnTo>
                  <a:lnTo>
                    <a:pt x="8136775" y="309887"/>
                  </a:lnTo>
                  <a:close/>
                  <a:moveTo>
                    <a:pt x="8136775" y="319700"/>
                  </a:moveTo>
                  <a:lnTo>
                    <a:pt x="8260397" y="391070"/>
                  </a:lnTo>
                  <a:lnTo>
                    <a:pt x="8136775" y="462404"/>
                  </a:lnTo>
                  <a:lnTo>
                    <a:pt x="8136775" y="319700"/>
                  </a:lnTo>
                  <a:close/>
                  <a:moveTo>
                    <a:pt x="8136775" y="466351"/>
                  </a:moveTo>
                  <a:lnTo>
                    <a:pt x="8262063" y="394039"/>
                  </a:lnTo>
                  <a:lnTo>
                    <a:pt x="8262063" y="544565"/>
                  </a:lnTo>
                  <a:lnTo>
                    <a:pt x="8136775" y="472253"/>
                  </a:lnTo>
                  <a:lnTo>
                    <a:pt x="8136775" y="466351"/>
                  </a:lnTo>
                  <a:close/>
                  <a:moveTo>
                    <a:pt x="8136775" y="476128"/>
                  </a:moveTo>
                  <a:lnTo>
                    <a:pt x="8260397" y="547498"/>
                  </a:lnTo>
                  <a:lnTo>
                    <a:pt x="8136775" y="618832"/>
                  </a:lnTo>
                  <a:lnTo>
                    <a:pt x="8136775" y="476128"/>
                  </a:lnTo>
                  <a:close/>
                  <a:moveTo>
                    <a:pt x="8136775" y="622779"/>
                  </a:moveTo>
                  <a:lnTo>
                    <a:pt x="8262063" y="550467"/>
                  </a:lnTo>
                  <a:lnTo>
                    <a:pt x="8262063" y="695163"/>
                  </a:lnTo>
                  <a:lnTo>
                    <a:pt x="8257030" y="698096"/>
                  </a:lnTo>
                  <a:lnTo>
                    <a:pt x="8136775" y="628681"/>
                  </a:lnTo>
                  <a:lnTo>
                    <a:pt x="8136775" y="622779"/>
                  </a:lnTo>
                  <a:close/>
                  <a:moveTo>
                    <a:pt x="8136775" y="632555"/>
                  </a:moveTo>
                  <a:lnTo>
                    <a:pt x="8253626" y="700015"/>
                  </a:lnTo>
                  <a:lnTo>
                    <a:pt x="8136775" y="767475"/>
                  </a:lnTo>
                  <a:lnTo>
                    <a:pt x="8136775" y="632555"/>
                  </a:lnTo>
                  <a:close/>
                  <a:moveTo>
                    <a:pt x="8136775" y="796805"/>
                  </a:moveTo>
                  <a:lnTo>
                    <a:pt x="8253590" y="864264"/>
                  </a:lnTo>
                  <a:lnTo>
                    <a:pt x="8136775" y="931724"/>
                  </a:lnTo>
                  <a:lnTo>
                    <a:pt x="8136775" y="796841"/>
                  </a:lnTo>
                  <a:close/>
                  <a:moveTo>
                    <a:pt x="8136775" y="935598"/>
                  </a:moveTo>
                  <a:lnTo>
                    <a:pt x="8256993" y="866183"/>
                  </a:lnTo>
                  <a:lnTo>
                    <a:pt x="8262063" y="869117"/>
                  </a:lnTo>
                  <a:lnTo>
                    <a:pt x="8262063" y="1013812"/>
                  </a:lnTo>
                  <a:lnTo>
                    <a:pt x="8136775" y="941501"/>
                  </a:lnTo>
                  <a:lnTo>
                    <a:pt x="8136775" y="935598"/>
                  </a:lnTo>
                  <a:close/>
                  <a:moveTo>
                    <a:pt x="8136775" y="945411"/>
                  </a:moveTo>
                  <a:lnTo>
                    <a:pt x="8260397" y="1016782"/>
                  </a:lnTo>
                  <a:lnTo>
                    <a:pt x="8136775" y="1088116"/>
                  </a:lnTo>
                  <a:lnTo>
                    <a:pt x="8136775" y="945411"/>
                  </a:lnTo>
                  <a:close/>
                  <a:moveTo>
                    <a:pt x="8136775" y="1092063"/>
                  </a:moveTo>
                  <a:lnTo>
                    <a:pt x="8262063" y="1019751"/>
                  </a:lnTo>
                  <a:lnTo>
                    <a:pt x="8262063" y="1170276"/>
                  </a:lnTo>
                  <a:lnTo>
                    <a:pt x="8136775" y="1097965"/>
                  </a:lnTo>
                  <a:lnTo>
                    <a:pt x="8136775" y="1092063"/>
                  </a:lnTo>
                  <a:close/>
                  <a:moveTo>
                    <a:pt x="8136775" y="1101839"/>
                  </a:moveTo>
                  <a:lnTo>
                    <a:pt x="8260397" y="1173210"/>
                  </a:lnTo>
                  <a:lnTo>
                    <a:pt x="8136775" y="1244544"/>
                  </a:lnTo>
                  <a:lnTo>
                    <a:pt x="8136775" y="1101839"/>
                  </a:lnTo>
                  <a:close/>
                  <a:moveTo>
                    <a:pt x="8136775" y="1248490"/>
                  </a:moveTo>
                  <a:lnTo>
                    <a:pt x="8262063" y="1176179"/>
                  </a:lnTo>
                  <a:lnTo>
                    <a:pt x="8262063" y="1326704"/>
                  </a:lnTo>
                  <a:lnTo>
                    <a:pt x="8136775" y="1254393"/>
                  </a:lnTo>
                  <a:lnTo>
                    <a:pt x="8136775" y="1248490"/>
                  </a:lnTo>
                  <a:close/>
                  <a:moveTo>
                    <a:pt x="8136775" y="1258267"/>
                  </a:moveTo>
                  <a:lnTo>
                    <a:pt x="8260397" y="1329637"/>
                  </a:lnTo>
                  <a:lnTo>
                    <a:pt x="8136775" y="1401008"/>
                  </a:lnTo>
                  <a:lnTo>
                    <a:pt x="8136775" y="1258303"/>
                  </a:lnTo>
                  <a:close/>
                  <a:moveTo>
                    <a:pt x="8136775" y="1404882"/>
                  </a:moveTo>
                  <a:lnTo>
                    <a:pt x="8262063" y="1332570"/>
                  </a:lnTo>
                  <a:lnTo>
                    <a:pt x="8262063" y="1477266"/>
                  </a:lnTo>
                  <a:lnTo>
                    <a:pt x="8256993" y="1480199"/>
                  </a:lnTo>
                  <a:lnTo>
                    <a:pt x="8136775" y="1410784"/>
                  </a:lnTo>
                  <a:lnTo>
                    <a:pt x="8136775" y="1404882"/>
                  </a:lnTo>
                  <a:close/>
                  <a:moveTo>
                    <a:pt x="8136775" y="1414695"/>
                  </a:moveTo>
                  <a:lnTo>
                    <a:pt x="8253590" y="1482155"/>
                  </a:lnTo>
                  <a:lnTo>
                    <a:pt x="8136775" y="1549614"/>
                  </a:lnTo>
                  <a:lnTo>
                    <a:pt x="8136775" y="1414731"/>
                  </a:lnTo>
                  <a:close/>
                  <a:moveTo>
                    <a:pt x="8136775" y="1578981"/>
                  </a:moveTo>
                  <a:lnTo>
                    <a:pt x="8253590" y="1646404"/>
                  </a:lnTo>
                  <a:lnTo>
                    <a:pt x="8136775" y="1713864"/>
                  </a:lnTo>
                  <a:lnTo>
                    <a:pt x="8136775" y="1578981"/>
                  </a:lnTo>
                  <a:close/>
                  <a:moveTo>
                    <a:pt x="8136775" y="1717738"/>
                  </a:moveTo>
                  <a:lnTo>
                    <a:pt x="8256993" y="1648359"/>
                  </a:lnTo>
                  <a:lnTo>
                    <a:pt x="8262063" y="1651292"/>
                  </a:lnTo>
                  <a:lnTo>
                    <a:pt x="8262063" y="1795988"/>
                  </a:lnTo>
                  <a:lnTo>
                    <a:pt x="8136775" y="1723676"/>
                  </a:lnTo>
                  <a:lnTo>
                    <a:pt x="8136775" y="1717774"/>
                  </a:lnTo>
                  <a:close/>
                  <a:moveTo>
                    <a:pt x="8136775" y="1727551"/>
                  </a:moveTo>
                  <a:lnTo>
                    <a:pt x="8260397" y="1798921"/>
                  </a:lnTo>
                  <a:lnTo>
                    <a:pt x="8136775" y="1870255"/>
                  </a:lnTo>
                  <a:lnTo>
                    <a:pt x="8136775" y="1727551"/>
                  </a:lnTo>
                  <a:close/>
                  <a:moveTo>
                    <a:pt x="8136775" y="1874202"/>
                  </a:moveTo>
                  <a:lnTo>
                    <a:pt x="8262063" y="1801890"/>
                  </a:lnTo>
                  <a:lnTo>
                    <a:pt x="8262063" y="1952416"/>
                  </a:lnTo>
                  <a:lnTo>
                    <a:pt x="8136775" y="1880104"/>
                  </a:lnTo>
                  <a:lnTo>
                    <a:pt x="8136775" y="1874202"/>
                  </a:lnTo>
                  <a:close/>
                  <a:moveTo>
                    <a:pt x="8136775" y="1883979"/>
                  </a:moveTo>
                  <a:lnTo>
                    <a:pt x="8260397" y="1955349"/>
                  </a:lnTo>
                  <a:lnTo>
                    <a:pt x="8136775" y="2026683"/>
                  </a:lnTo>
                  <a:lnTo>
                    <a:pt x="8136775" y="1883979"/>
                  </a:lnTo>
                  <a:close/>
                  <a:moveTo>
                    <a:pt x="8136775" y="2030594"/>
                  </a:moveTo>
                  <a:lnTo>
                    <a:pt x="8262063" y="1958282"/>
                  </a:lnTo>
                  <a:lnTo>
                    <a:pt x="8262063" y="2108808"/>
                  </a:lnTo>
                  <a:lnTo>
                    <a:pt x="8136775" y="2036496"/>
                  </a:lnTo>
                  <a:lnTo>
                    <a:pt x="8136775" y="2030594"/>
                  </a:lnTo>
                  <a:close/>
                  <a:moveTo>
                    <a:pt x="8136775" y="2040443"/>
                  </a:moveTo>
                  <a:lnTo>
                    <a:pt x="8260397" y="2111813"/>
                  </a:lnTo>
                  <a:lnTo>
                    <a:pt x="8136775" y="2183147"/>
                  </a:lnTo>
                  <a:lnTo>
                    <a:pt x="8136775" y="2040443"/>
                  </a:lnTo>
                  <a:close/>
                  <a:moveTo>
                    <a:pt x="8136775" y="2187022"/>
                  </a:moveTo>
                  <a:lnTo>
                    <a:pt x="8262063" y="2114710"/>
                  </a:lnTo>
                  <a:lnTo>
                    <a:pt x="8262063" y="2259406"/>
                  </a:lnTo>
                  <a:lnTo>
                    <a:pt x="8256993" y="2262339"/>
                  </a:lnTo>
                  <a:lnTo>
                    <a:pt x="8136775" y="2192924"/>
                  </a:lnTo>
                  <a:lnTo>
                    <a:pt x="8136775" y="2187022"/>
                  </a:lnTo>
                  <a:close/>
                  <a:moveTo>
                    <a:pt x="8136775" y="2196871"/>
                  </a:moveTo>
                  <a:lnTo>
                    <a:pt x="8253590" y="2264331"/>
                  </a:lnTo>
                  <a:lnTo>
                    <a:pt x="8136775" y="2331790"/>
                  </a:lnTo>
                  <a:lnTo>
                    <a:pt x="8136775" y="2196871"/>
                  </a:lnTo>
                  <a:close/>
                  <a:moveTo>
                    <a:pt x="8136775" y="2361084"/>
                  </a:moveTo>
                  <a:lnTo>
                    <a:pt x="8253590" y="2428544"/>
                  </a:lnTo>
                  <a:lnTo>
                    <a:pt x="8136775" y="2495967"/>
                  </a:lnTo>
                  <a:lnTo>
                    <a:pt x="8136775" y="2361084"/>
                  </a:lnTo>
                  <a:close/>
                  <a:moveTo>
                    <a:pt x="8136775" y="2499878"/>
                  </a:moveTo>
                  <a:lnTo>
                    <a:pt x="8256993" y="2430463"/>
                  </a:lnTo>
                  <a:lnTo>
                    <a:pt x="8262063" y="2433396"/>
                  </a:lnTo>
                  <a:lnTo>
                    <a:pt x="8262063" y="2578092"/>
                  </a:lnTo>
                  <a:lnTo>
                    <a:pt x="8136775" y="2505780"/>
                  </a:lnTo>
                  <a:lnTo>
                    <a:pt x="8136775" y="2499878"/>
                  </a:lnTo>
                  <a:close/>
                  <a:moveTo>
                    <a:pt x="8136775" y="2509691"/>
                  </a:moveTo>
                  <a:lnTo>
                    <a:pt x="8260397" y="2581061"/>
                  </a:lnTo>
                  <a:lnTo>
                    <a:pt x="8136775" y="2652395"/>
                  </a:lnTo>
                  <a:lnTo>
                    <a:pt x="8136775" y="2509691"/>
                  </a:lnTo>
                  <a:close/>
                  <a:moveTo>
                    <a:pt x="8136775" y="2656342"/>
                  </a:moveTo>
                  <a:lnTo>
                    <a:pt x="8262063" y="2583994"/>
                  </a:lnTo>
                  <a:lnTo>
                    <a:pt x="8262063" y="2734556"/>
                  </a:lnTo>
                  <a:lnTo>
                    <a:pt x="8136775" y="2662244"/>
                  </a:lnTo>
                  <a:lnTo>
                    <a:pt x="8136775" y="2656342"/>
                  </a:lnTo>
                  <a:close/>
                  <a:moveTo>
                    <a:pt x="8136775" y="2666119"/>
                  </a:moveTo>
                  <a:lnTo>
                    <a:pt x="8260397" y="2737489"/>
                  </a:lnTo>
                  <a:lnTo>
                    <a:pt x="8136775" y="2808823"/>
                  </a:lnTo>
                  <a:lnTo>
                    <a:pt x="8136775" y="2666119"/>
                  </a:lnTo>
                  <a:close/>
                  <a:moveTo>
                    <a:pt x="8136775" y="2812734"/>
                  </a:moveTo>
                  <a:lnTo>
                    <a:pt x="8262063" y="2740422"/>
                  </a:lnTo>
                  <a:lnTo>
                    <a:pt x="8262063" y="2890948"/>
                  </a:lnTo>
                  <a:lnTo>
                    <a:pt x="8136775" y="2818636"/>
                  </a:lnTo>
                  <a:lnTo>
                    <a:pt x="8136775" y="2812734"/>
                  </a:lnTo>
                  <a:close/>
                  <a:moveTo>
                    <a:pt x="8136775" y="2822583"/>
                  </a:moveTo>
                  <a:lnTo>
                    <a:pt x="8260397" y="2893953"/>
                  </a:lnTo>
                  <a:lnTo>
                    <a:pt x="8136775" y="2965287"/>
                  </a:lnTo>
                  <a:lnTo>
                    <a:pt x="8136775" y="2822583"/>
                  </a:lnTo>
                  <a:close/>
                  <a:moveTo>
                    <a:pt x="8136775" y="2969161"/>
                  </a:moveTo>
                  <a:lnTo>
                    <a:pt x="8262063" y="2896850"/>
                  </a:lnTo>
                  <a:lnTo>
                    <a:pt x="8262063" y="3041546"/>
                  </a:lnTo>
                  <a:lnTo>
                    <a:pt x="8256993" y="3044479"/>
                  </a:lnTo>
                  <a:lnTo>
                    <a:pt x="8136775" y="2975100"/>
                  </a:lnTo>
                  <a:lnTo>
                    <a:pt x="8136775" y="2969198"/>
                  </a:lnTo>
                  <a:close/>
                  <a:moveTo>
                    <a:pt x="8136775" y="2978974"/>
                  </a:moveTo>
                  <a:lnTo>
                    <a:pt x="8253590" y="3046398"/>
                  </a:lnTo>
                  <a:lnTo>
                    <a:pt x="8136775" y="3113857"/>
                  </a:lnTo>
                  <a:lnTo>
                    <a:pt x="8136775" y="2978974"/>
                  </a:lnTo>
                  <a:close/>
                  <a:moveTo>
                    <a:pt x="8136775" y="3143260"/>
                  </a:moveTo>
                  <a:lnTo>
                    <a:pt x="8253590" y="3210683"/>
                  </a:lnTo>
                  <a:lnTo>
                    <a:pt x="8136775" y="3278107"/>
                  </a:lnTo>
                  <a:lnTo>
                    <a:pt x="8136775" y="3143224"/>
                  </a:lnTo>
                  <a:close/>
                  <a:moveTo>
                    <a:pt x="8136775" y="3282017"/>
                  </a:moveTo>
                  <a:lnTo>
                    <a:pt x="8256993" y="3212639"/>
                  </a:lnTo>
                  <a:lnTo>
                    <a:pt x="8262063" y="3215572"/>
                  </a:lnTo>
                  <a:lnTo>
                    <a:pt x="8262063" y="3360231"/>
                  </a:lnTo>
                  <a:lnTo>
                    <a:pt x="8136775" y="3287920"/>
                  </a:lnTo>
                  <a:lnTo>
                    <a:pt x="8136775" y="3282017"/>
                  </a:lnTo>
                  <a:close/>
                  <a:moveTo>
                    <a:pt x="8136775" y="3291866"/>
                  </a:moveTo>
                  <a:lnTo>
                    <a:pt x="8260397" y="3363200"/>
                  </a:lnTo>
                  <a:lnTo>
                    <a:pt x="8136775" y="3434535"/>
                  </a:lnTo>
                  <a:lnTo>
                    <a:pt x="8136775" y="3291830"/>
                  </a:lnTo>
                  <a:close/>
                  <a:moveTo>
                    <a:pt x="8136775" y="3438482"/>
                  </a:moveTo>
                  <a:lnTo>
                    <a:pt x="8262063" y="3366170"/>
                  </a:lnTo>
                  <a:lnTo>
                    <a:pt x="8262063" y="3516695"/>
                  </a:lnTo>
                  <a:lnTo>
                    <a:pt x="8136775" y="3444348"/>
                  </a:lnTo>
                  <a:lnTo>
                    <a:pt x="8136775" y="3438482"/>
                  </a:lnTo>
                  <a:close/>
                  <a:moveTo>
                    <a:pt x="8136775" y="3448258"/>
                  </a:moveTo>
                  <a:lnTo>
                    <a:pt x="8260397" y="3519628"/>
                  </a:lnTo>
                  <a:lnTo>
                    <a:pt x="8136775" y="3590963"/>
                  </a:lnTo>
                  <a:lnTo>
                    <a:pt x="8136775" y="3448258"/>
                  </a:lnTo>
                  <a:close/>
                  <a:moveTo>
                    <a:pt x="8136775" y="3594873"/>
                  </a:moveTo>
                  <a:lnTo>
                    <a:pt x="8262063" y="3522561"/>
                  </a:lnTo>
                  <a:lnTo>
                    <a:pt x="8262063" y="3673087"/>
                  </a:lnTo>
                  <a:lnTo>
                    <a:pt x="8136775" y="3600775"/>
                  </a:lnTo>
                  <a:lnTo>
                    <a:pt x="8136775" y="3594873"/>
                  </a:lnTo>
                  <a:close/>
                  <a:moveTo>
                    <a:pt x="8136775" y="3604722"/>
                  </a:moveTo>
                  <a:lnTo>
                    <a:pt x="8260397" y="3676093"/>
                  </a:lnTo>
                  <a:lnTo>
                    <a:pt x="8136775" y="3747427"/>
                  </a:lnTo>
                  <a:lnTo>
                    <a:pt x="8136775" y="3604722"/>
                  </a:lnTo>
                  <a:close/>
                  <a:moveTo>
                    <a:pt x="7991138" y="88968"/>
                  </a:moveTo>
                  <a:lnTo>
                    <a:pt x="7991138" y="231709"/>
                  </a:lnTo>
                  <a:lnTo>
                    <a:pt x="7867515" y="160339"/>
                  </a:lnTo>
                  <a:lnTo>
                    <a:pt x="7991138" y="88968"/>
                  </a:lnTo>
                  <a:close/>
                  <a:moveTo>
                    <a:pt x="7859042" y="1097929"/>
                  </a:moveTo>
                  <a:lnTo>
                    <a:pt x="7989399" y="1173210"/>
                  </a:lnTo>
                  <a:lnTo>
                    <a:pt x="7859042" y="1248490"/>
                  </a:lnTo>
                  <a:lnTo>
                    <a:pt x="7859042" y="1097929"/>
                  </a:lnTo>
                  <a:close/>
                  <a:moveTo>
                    <a:pt x="7859042" y="1880068"/>
                  </a:moveTo>
                  <a:lnTo>
                    <a:pt x="7989399" y="1955349"/>
                  </a:lnTo>
                  <a:lnTo>
                    <a:pt x="7859042" y="2030630"/>
                  </a:lnTo>
                  <a:lnTo>
                    <a:pt x="7859042" y="1880104"/>
                  </a:lnTo>
                  <a:close/>
                  <a:moveTo>
                    <a:pt x="7859042" y="2662208"/>
                  </a:moveTo>
                  <a:lnTo>
                    <a:pt x="7989399" y="2737489"/>
                  </a:lnTo>
                  <a:lnTo>
                    <a:pt x="7859042" y="2812734"/>
                  </a:lnTo>
                  <a:lnTo>
                    <a:pt x="7859042" y="2662208"/>
                  </a:lnTo>
                  <a:close/>
                  <a:moveTo>
                    <a:pt x="7720176" y="3203840"/>
                  </a:moveTo>
                  <a:lnTo>
                    <a:pt x="7589819" y="3128559"/>
                  </a:lnTo>
                  <a:lnTo>
                    <a:pt x="7720176" y="3053278"/>
                  </a:lnTo>
                  <a:lnTo>
                    <a:pt x="7720176" y="3203840"/>
                  </a:lnTo>
                  <a:close/>
                  <a:moveTo>
                    <a:pt x="7720176" y="2421664"/>
                  </a:moveTo>
                  <a:lnTo>
                    <a:pt x="7589819" y="2346419"/>
                  </a:lnTo>
                  <a:lnTo>
                    <a:pt x="7720176" y="2271138"/>
                  </a:lnTo>
                  <a:lnTo>
                    <a:pt x="7720176" y="2421664"/>
                  </a:lnTo>
                  <a:close/>
                  <a:moveTo>
                    <a:pt x="7720176" y="1639560"/>
                  </a:moveTo>
                  <a:lnTo>
                    <a:pt x="7589819" y="1564279"/>
                  </a:lnTo>
                  <a:lnTo>
                    <a:pt x="7720176" y="1488998"/>
                  </a:lnTo>
                  <a:lnTo>
                    <a:pt x="7720176" y="1639560"/>
                  </a:lnTo>
                  <a:close/>
                  <a:moveTo>
                    <a:pt x="7720176" y="857421"/>
                  </a:moveTo>
                  <a:lnTo>
                    <a:pt x="7589819" y="782140"/>
                  </a:lnTo>
                  <a:lnTo>
                    <a:pt x="7720176" y="706859"/>
                  </a:lnTo>
                  <a:lnTo>
                    <a:pt x="7720176" y="857421"/>
                  </a:lnTo>
                  <a:close/>
                  <a:moveTo>
                    <a:pt x="7723580" y="558252"/>
                  </a:moveTo>
                  <a:lnTo>
                    <a:pt x="7847202" y="629622"/>
                  </a:lnTo>
                  <a:lnTo>
                    <a:pt x="7723580" y="700993"/>
                  </a:lnTo>
                  <a:lnTo>
                    <a:pt x="7723580" y="558252"/>
                  </a:lnTo>
                  <a:close/>
                  <a:moveTo>
                    <a:pt x="7853973" y="782140"/>
                  </a:moveTo>
                  <a:lnTo>
                    <a:pt x="7723580" y="857421"/>
                  </a:lnTo>
                  <a:lnTo>
                    <a:pt x="7723580" y="706859"/>
                  </a:lnTo>
                  <a:lnTo>
                    <a:pt x="7853973" y="782140"/>
                  </a:lnTo>
                  <a:close/>
                  <a:moveTo>
                    <a:pt x="7723580" y="863287"/>
                  </a:moveTo>
                  <a:lnTo>
                    <a:pt x="7847202" y="934657"/>
                  </a:lnTo>
                  <a:lnTo>
                    <a:pt x="7723580" y="1006027"/>
                  </a:lnTo>
                  <a:lnTo>
                    <a:pt x="7723580" y="863287"/>
                  </a:lnTo>
                  <a:close/>
                  <a:moveTo>
                    <a:pt x="7728650" y="1022648"/>
                  </a:moveTo>
                  <a:lnTo>
                    <a:pt x="7853937" y="1094959"/>
                  </a:lnTo>
                  <a:lnTo>
                    <a:pt x="7723543" y="1170240"/>
                  </a:lnTo>
                  <a:lnTo>
                    <a:pt x="7723543" y="1025581"/>
                  </a:lnTo>
                  <a:lnTo>
                    <a:pt x="7728650" y="1022648"/>
                  </a:lnTo>
                  <a:close/>
                  <a:moveTo>
                    <a:pt x="7855675" y="1097929"/>
                  </a:moveTo>
                  <a:lnTo>
                    <a:pt x="7855675" y="1248490"/>
                  </a:lnTo>
                  <a:lnTo>
                    <a:pt x="7725281" y="1173210"/>
                  </a:lnTo>
                  <a:lnTo>
                    <a:pt x="7855675" y="1097929"/>
                  </a:lnTo>
                  <a:close/>
                  <a:moveTo>
                    <a:pt x="7723580" y="1176143"/>
                  </a:moveTo>
                  <a:lnTo>
                    <a:pt x="7853973" y="1251423"/>
                  </a:lnTo>
                  <a:lnTo>
                    <a:pt x="7728650" y="1323771"/>
                  </a:lnTo>
                  <a:lnTo>
                    <a:pt x="7723580" y="1320838"/>
                  </a:lnTo>
                  <a:lnTo>
                    <a:pt x="7723580" y="1176143"/>
                  </a:lnTo>
                  <a:close/>
                  <a:moveTo>
                    <a:pt x="7847202" y="1411762"/>
                  </a:moveTo>
                  <a:lnTo>
                    <a:pt x="7723580" y="1483132"/>
                  </a:lnTo>
                  <a:lnTo>
                    <a:pt x="7723580" y="1340392"/>
                  </a:lnTo>
                  <a:lnTo>
                    <a:pt x="7847202" y="1411762"/>
                  </a:lnTo>
                  <a:close/>
                  <a:moveTo>
                    <a:pt x="7853973" y="1564279"/>
                  </a:moveTo>
                  <a:lnTo>
                    <a:pt x="7723580" y="1639560"/>
                  </a:lnTo>
                  <a:lnTo>
                    <a:pt x="7723580" y="1488998"/>
                  </a:lnTo>
                  <a:lnTo>
                    <a:pt x="7853973" y="1564279"/>
                  </a:lnTo>
                  <a:close/>
                  <a:moveTo>
                    <a:pt x="7723580" y="1645426"/>
                  </a:moveTo>
                  <a:lnTo>
                    <a:pt x="7847202" y="1716797"/>
                  </a:lnTo>
                  <a:lnTo>
                    <a:pt x="7723580" y="1788167"/>
                  </a:lnTo>
                  <a:lnTo>
                    <a:pt x="7723580" y="1645426"/>
                  </a:lnTo>
                  <a:close/>
                  <a:moveTo>
                    <a:pt x="7728650" y="1804787"/>
                  </a:moveTo>
                  <a:lnTo>
                    <a:pt x="7853973" y="1877135"/>
                  </a:lnTo>
                  <a:lnTo>
                    <a:pt x="7723580" y="1952416"/>
                  </a:lnTo>
                  <a:lnTo>
                    <a:pt x="7723580" y="1807720"/>
                  </a:lnTo>
                  <a:lnTo>
                    <a:pt x="7728650" y="1804787"/>
                  </a:lnTo>
                  <a:close/>
                  <a:moveTo>
                    <a:pt x="7855675" y="1880068"/>
                  </a:moveTo>
                  <a:lnTo>
                    <a:pt x="7855675" y="2030630"/>
                  </a:lnTo>
                  <a:lnTo>
                    <a:pt x="7725281" y="1955349"/>
                  </a:lnTo>
                  <a:lnTo>
                    <a:pt x="7855675" y="1880068"/>
                  </a:lnTo>
                  <a:close/>
                  <a:moveTo>
                    <a:pt x="7723580" y="1958282"/>
                  </a:moveTo>
                  <a:lnTo>
                    <a:pt x="7853973" y="2033563"/>
                  </a:lnTo>
                  <a:lnTo>
                    <a:pt x="7728650" y="2105911"/>
                  </a:lnTo>
                  <a:lnTo>
                    <a:pt x="7723580" y="2102978"/>
                  </a:lnTo>
                  <a:lnTo>
                    <a:pt x="7723580" y="1958282"/>
                  </a:lnTo>
                  <a:close/>
                  <a:moveTo>
                    <a:pt x="7847202" y="2193902"/>
                  </a:moveTo>
                  <a:lnTo>
                    <a:pt x="7723580" y="2265272"/>
                  </a:lnTo>
                  <a:lnTo>
                    <a:pt x="7723580" y="2122531"/>
                  </a:lnTo>
                  <a:lnTo>
                    <a:pt x="7847202" y="2193902"/>
                  </a:lnTo>
                  <a:close/>
                  <a:moveTo>
                    <a:pt x="7853973" y="2346419"/>
                  </a:moveTo>
                  <a:lnTo>
                    <a:pt x="7723580" y="2421700"/>
                  </a:lnTo>
                  <a:lnTo>
                    <a:pt x="7723580" y="2271138"/>
                  </a:lnTo>
                  <a:lnTo>
                    <a:pt x="7853973" y="2346419"/>
                  </a:lnTo>
                  <a:close/>
                  <a:moveTo>
                    <a:pt x="7723580" y="2427566"/>
                  </a:moveTo>
                  <a:lnTo>
                    <a:pt x="7847202" y="2498936"/>
                  </a:lnTo>
                  <a:lnTo>
                    <a:pt x="7723580" y="2570307"/>
                  </a:lnTo>
                  <a:lnTo>
                    <a:pt x="7723580" y="2427566"/>
                  </a:lnTo>
                  <a:close/>
                  <a:moveTo>
                    <a:pt x="7728650" y="2586927"/>
                  </a:moveTo>
                  <a:lnTo>
                    <a:pt x="7853937" y="2659275"/>
                  </a:lnTo>
                  <a:lnTo>
                    <a:pt x="7723543" y="2734556"/>
                  </a:lnTo>
                  <a:lnTo>
                    <a:pt x="7723543" y="2589860"/>
                  </a:lnTo>
                  <a:lnTo>
                    <a:pt x="7728650" y="2586927"/>
                  </a:lnTo>
                  <a:close/>
                  <a:moveTo>
                    <a:pt x="7855675" y="2662208"/>
                  </a:moveTo>
                  <a:lnTo>
                    <a:pt x="7855675" y="2812734"/>
                  </a:lnTo>
                  <a:lnTo>
                    <a:pt x="7725281" y="2737489"/>
                  </a:lnTo>
                  <a:lnTo>
                    <a:pt x="7855675" y="2662208"/>
                  </a:lnTo>
                  <a:close/>
                  <a:moveTo>
                    <a:pt x="7723580" y="2740422"/>
                  </a:moveTo>
                  <a:lnTo>
                    <a:pt x="7853973" y="2815703"/>
                  </a:lnTo>
                  <a:lnTo>
                    <a:pt x="7728650" y="2888051"/>
                  </a:lnTo>
                  <a:lnTo>
                    <a:pt x="7723580" y="2885118"/>
                  </a:lnTo>
                  <a:lnTo>
                    <a:pt x="7723580" y="2740422"/>
                  </a:lnTo>
                  <a:close/>
                  <a:moveTo>
                    <a:pt x="7847202" y="2976041"/>
                  </a:moveTo>
                  <a:lnTo>
                    <a:pt x="7723580" y="3047412"/>
                  </a:lnTo>
                  <a:lnTo>
                    <a:pt x="7723580" y="2904671"/>
                  </a:lnTo>
                  <a:lnTo>
                    <a:pt x="7847202" y="2976041"/>
                  </a:lnTo>
                  <a:close/>
                  <a:moveTo>
                    <a:pt x="7853973" y="3128559"/>
                  </a:moveTo>
                  <a:lnTo>
                    <a:pt x="7723580" y="3203840"/>
                  </a:lnTo>
                  <a:lnTo>
                    <a:pt x="7723580" y="3053278"/>
                  </a:lnTo>
                  <a:lnTo>
                    <a:pt x="7853973" y="3128559"/>
                  </a:lnTo>
                  <a:close/>
                  <a:moveTo>
                    <a:pt x="7723580" y="3209706"/>
                  </a:moveTo>
                  <a:lnTo>
                    <a:pt x="7847202" y="3281076"/>
                  </a:lnTo>
                  <a:lnTo>
                    <a:pt x="7723580" y="3352446"/>
                  </a:lnTo>
                  <a:lnTo>
                    <a:pt x="7723580" y="3209706"/>
                  </a:lnTo>
                  <a:close/>
                  <a:moveTo>
                    <a:pt x="7725281" y="3206773"/>
                  </a:moveTo>
                  <a:lnTo>
                    <a:pt x="7855675" y="3131492"/>
                  </a:lnTo>
                  <a:lnTo>
                    <a:pt x="7855675" y="3276188"/>
                  </a:lnTo>
                  <a:lnTo>
                    <a:pt x="7850606" y="3279121"/>
                  </a:lnTo>
                  <a:lnTo>
                    <a:pt x="7725281" y="3206773"/>
                  </a:lnTo>
                  <a:close/>
                  <a:moveTo>
                    <a:pt x="7855675" y="3125626"/>
                  </a:moveTo>
                  <a:lnTo>
                    <a:pt x="7725281" y="3050345"/>
                  </a:lnTo>
                  <a:lnTo>
                    <a:pt x="7850606" y="2977997"/>
                  </a:lnTo>
                  <a:lnTo>
                    <a:pt x="7855675" y="2980930"/>
                  </a:lnTo>
                  <a:lnTo>
                    <a:pt x="7855675" y="3125589"/>
                  </a:lnTo>
                  <a:close/>
                  <a:moveTo>
                    <a:pt x="7732053" y="2890006"/>
                  </a:moveTo>
                  <a:lnTo>
                    <a:pt x="7855675" y="2818636"/>
                  </a:lnTo>
                  <a:lnTo>
                    <a:pt x="7855675" y="2961376"/>
                  </a:lnTo>
                  <a:lnTo>
                    <a:pt x="7732053" y="2890006"/>
                  </a:lnTo>
                  <a:close/>
                  <a:moveTo>
                    <a:pt x="7855675" y="2656342"/>
                  </a:moveTo>
                  <a:lnTo>
                    <a:pt x="7732089" y="2584972"/>
                  </a:lnTo>
                  <a:lnTo>
                    <a:pt x="7855675" y="2513601"/>
                  </a:lnTo>
                  <a:lnTo>
                    <a:pt x="7855675" y="2656306"/>
                  </a:lnTo>
                  <a:close/>
                  <a:moveTo>
                    <a:pt x="7850606" y="2496981"/>
                  </a:moveTo>
                  <a:lnTo>
                    <a:pt x="7725281" y="2424633"/>
                  </a:lnTo>
                  <a:lnTo>
                    <a:pt x="7855675" y="2349352"/>
                  </a:lnTo>
                  <a:lnTo>
                    <a:pt x="7855675" y="2494048"/>
                  </a:lnTo>
                  <a:lnTo>
                    <a:pt x="7850606" y="2496981"/>
                  </a:lnTo>
                  <a:close/>
                  <a:moveTo>
                    <a:pt x="7855675" y="2343450"/>
                  </a:moveTo>
                  <a:lnTo>
                    <a:pt x="7725281" y="2268205"/>
                  </a:lnTo>
                  <a:lnTo>
                    <a:pt x="7850606" y="2195857"/>
                  </a:lnTo>
                  <a:lnTo>
                    <a:pt x="7855675" y="2198790"/>
                  </a:lnTo>
                  <a:lnTo>
                    <a:pt x="7855675" y="2343486"/>
                  </a:lnTo>
                  <a:close/>
                  <a:moveTo>
                    <a:pt x="7732053" y="2107866"/>
                  </a:moveTo>
                  <a:lnTo>
                    <a:pt x="7855675" y="2036496"/>
                  </a:lnTo>
                  <a:lnTo>
                    <a:pt x="7855675" y="2179237"/>
                  </a:lnTo>
                  <a:lnTo>
                    <a:pt x="7732053" y="2107866"/>
                  </a:lnTo>
                  <a:close/>
                  <a:moveTo>
                    <a:pt x="7855675" y="1874202"/>
                  </a:moveTo>
                  <a:lnTo>
                    <a:pt x="7732053" y="1802832"/>
                  </a:lnTo>
                  <a:lnTo>
                    <a:pt x="7855675" y="1731462"/>
                  </a:lnTo>
                  <a:lnTo>
                    <a:pt x="7855675" y="1874202"/>
                  </a:lnTo>
                  <a:close/>
                  <a:moveTo>
                    <a:pt x="7850606" y="1714841"/>
                  </a:moveTo>
                  <a:lnTo>
                    <a:pt x="7725281" y="1642493"/>
                  </a:lnTo>
                  <a:lnTo>
                    <a:pt x="7855675" y="1567212"/>
                  </a:lnTo>
                  <a:lnTo>
                    <a:pt x="7855675" y="1711908"/>
                  </a:lnTo>
                  <a:lnTo>
                    <a:pt x="7850606" y="1714841"/>
                  </a:lnTo>
                  <a:close/>
                  <a:moveTo>
                    <a:pt x="7855675" y="1561346"/>
                  </a:moveTo>
                  <a:lnTo>
                    <a:pt x="7725281" y="1486065"/>
                  </a:lnTo>
                  <a:lnTo>
                    <a:pt x="7850606" y="1413717"/>
                  </a:lnTo>
                  <a:lnTo>
                    <a:pt x="7855675" y="1416651"/>
                  </a:lnTo>
                  <a:lnTo>
                    <a:pt x="7855675" y="1561346"/>
                  </a:lnTo>
                  <a:close/>
                  <a:moveTo>
                    <a:pt x="7732053" y="1325727"/>
                  </a:moveTo>
                  <a:lnTo>
                    <a:pt x="7855675" y="1254357"/>
                  </a:lnTo>
                  <a:lnTo>
                    <a:pt x="7855675" y="1397097"/>
                  </a:lnTo>
                  <a:lnTo>
                    <a:pt x="7732053" y="1325727"/>
                  </a:lnTo>
                  <a:close/>
                  <a:moveTo>
                    <a:pt x="7855675" y="1092063"/>
                  </a:moveTo>
                  <a:lnTo>
                    <a:pt x="7732089" y="1020692"/>
                  </a:lnTo>
                  <a:lnTo>
                    <a:pt x="7855675" y="949322"/>
                  </a:lnTo>
                  <a:lnTo>
                    <a:pt x="7855675" y="1092026"/>
                  </a:lnTo>
                  <a:close/>
                  <a:moveTo>
                    <a:pt x="7850606" y="932701"/>
                  </a:moveTo>
                  <a:lnTo>
                    <a:pt x="7725281" y="860354"/>
                  </a:lnTo>
                  <a:lnTo>
                    <a:pt x="7855675" y="785073"/>
                  </a:lnTo>
                  <a:lnTo>
                    <a:pt x="7855675" y="929768"/>
                  </a:lnTo>
                  <a:lnTo>
                    <a:pt x="7850642" y="932701"/>
                  </a:lnTo>
                  <a:close/>
                  <a:moveTo>
                    <a:pt x="7855675" y="779207"/>
                  </a:moveTo>
                  <a:lnTo>
                    <a:pt x="7725281" y="703926"/>
                  </a:lnTo>
                  <a:lnTo>
                    <a:pt x="7850606" y="631578"/>
                  </a:lnTo>
                  <a:lnTo>
                    <a:pt x="7855675" y="634511"/>
                  </a:lnTo>
                  <a:lnTo>
                    <a:pt x="7855675" y="779207"/>
                  </a:lnTo>
                  <a:close/>
                  <a:moveTo>
                    <a:pt x="7732053" y="543587"/>
                  </a:moveTo>
                  <a:lnTo>
                    <a:pt x="7855675" y="472217"/>
                  </a:lnTo>
                  <a:lnTo>
                    <a:pt x="7855675" y="614957"/>
                  </a:lnTo>
                  <a:lnTo>
                    <a:pt x="7732053" y="543587"/>
                  </a:lnTo>
                  <a:close/>
                  <a:moveTo>
                    <a:pt x="7855675" y="466351"/>
                  </a:moveTo>
                  <a:lnTo>
                    <a:pt x="7725281" y="391070"/>
                  </a:lnTo>
                  <a:lnTo>
                    <a:pt x="7855675" y="315789"/>
                  </a:lnTo>
                  <a:lnTo>
                    <a:pt x="7855675" y="466351"/>
                  </a:lnTo>
                  <a:close/>
                  <a:moveTo>
                    <a:pt x="7853973" y="469284"/>
                  </a:moveTo>
                  <a:lnTo>
                    <a:pt x="7728685" y="541632"/>
                  </a:lnTo>
                  <a:lnTo>
                    <a:pt x="7723580" y="538699"/>
                  </a:lnTo>
                  <a:lnTo>
                    <a:pt x="7723580" y="394003"/>
                  </a:lnTo>
                  <a:lnTo>
                    <a:pt x="7853973" y="469284"/>
                  </a:lnTo>
                  <a:close/>
                  <a:moveTo>
                    <a:pt x="7720176" y="536743"/>
                  </a:moveTo>
                  <a:lnTo>
                    <a:pt x="7596590" y="465373"/>
                  </a:lnTo>
                  <a:lnTo>
                    <a:pt x="7720176" y="394003"/>
                  </a:lnTo>
                  <a:lnTo>
                    <a:pt x="7720176" y="536707"/>
                  </a:lnTo>
                  <a:close/>
                  <a:moveTo>
                    <a:pt x="7720176" y="556297"/>
                  </a:moveTo>
                  <a:lnTo>
                    <a:pt x="7720176" y="700993"/>
                  </a:lnTo>
                  <a:lnTo>
                    <a:pt x="7589819" y="625712"/>
                  </a:lnTo>
                  <a:lnTo>
                    <a:pt x="7715142" y="553364"/>
                  </a:lnTo>
                  <a:lnTo>
                    <a:pt x="7720176" y="556297"/>
                  </a:lnTo>
                  <a:close/>
                  <a:moveTo>
                    <a:pt x="7718474" y="703926"/>
                  </a:moveTo>
                  <a:lnTo>
                    <a:pt x="7588117" y="779207"/>
                  </a:lnTo>
                  <a:lnTo>
                    <a:pt x="7588117" y="628645"/>
                  </a:lnTo>
                  <a:lnTo>
                    <a:pt x="7718474" y="703926"/>
                  </a:lnTo>
                  <a:close/>
                  <a:moveTo>
                    <a:pt x="7718511" y="860354"/>
                  </a:moveTo>
                  <a:lnTo>
                    <a:pt x="7588117" y="935635"/>
                  </a:lnTo>
                  <a:lnTo>
                    <a:pt x="7588117" y="785073"/>
                  </a:lnTo>
                  <a:lnTo>
                    <a:pt x="7718511" y="860354"/>
                  </a:lnTo>
                  <a:close/>
                  <a:moveTo>
                    <a:pt x="7720176" y="863287"/>
                  </a:moveTo>
                  <a:lnTo>
                    <a:pt x="7720176" y="1007982"/>
                  </a:lnTo>
                  <a:lnTo>
                    <a:pt x="7715142" y="1010915"/>
                  </a:lnTo>
                  <a:lnTo>
                    <a:pt x="7589819" y="938568"/>
                  </a:lnTo>
                  <a:lnTo>
                    <a:pt x="7720176" y="863287"/>
                  </a:lnTo>
                  <a:close/>
                  <a:moveTo>
                    <a:pt x="7720176" y="1027536"/>
                  </a:moveTo>
                  <a:lnTo>
                    <a:pt x="7720176" y="1170240"/>
                  </a:lnTo>
                  <a:lnTo>
                    <a:pt x="7596590" y="1098870"/>
                  </a:lnTo>
                  <a:lnTo>
                    <a:pt x="7720176" y="1027500"/>
                  </a:lnTo>
                  <a:close/>
                  <a:moveTo>
                    <a:pt x="7720176" y="1318883"/>
                  </a:moveTo>
                  <a:lnTo>
                    <a:pt x="7596554" y="1247513"/>
                  </a:lnTo>
                  <a:lnTo>
                    <a:pt x="7720176" y="1176143"/>
                  </a:lnTo>
                  <a:lnTo>
                    <a:pt x="7720176" y="1318883"/>
                  </a:lnTo>
                  <a:close/>
                  <a:moveTo>
                    <a:pt x="7720176" y="1338437"/>
                  </a:moveTo>
                  <a:lnTo>
                    <a:pt x="7720176" y="1483132"/>
                  </a:lnTo>
                  <a:lnTo>
                    <a:pt x="7589819" y="1407851"/>
                  </a:lnTo>
                  <a:lnTo>
                    <a:pt x="7715142" y="1335504"/>
                  </a:lnTo>
                  <a:lnTo>
                    <a:pt x="7720212" y="1338437"/>
                  </a:lnTo>
                  <a:close/>
                  <a:moveTo>
                    <a:pt x="7718511" y="1486065"/>
                  </a:moveTo>
                  <a:lnTo>
                    <a:pt x="7588117" y="1561346"/>
                  </a:lnTo>
                  <a:lnTo>
                    <a:pt x="7588117" y="1410784"/>
                  </a:lnTo>
                  <a:lnTo>
                    <a:pt x="7718511" y="1486065"/>
                  </a:lnTo>
                  <a:close/>
                  <a:moveTo>
                    <a:pt x="7718511" y="1642493"/>
                  </a:moveTo>
                  <a:lnTo>
                    <a:pt x="7588117" y="1717774"/>
                  </a:lnTo>
                  <a:lnTo>
                    <a:pt x="7588117" y="1567212"/>
                  </a:lnTo>
                  <a:lnTo>
                    <a:pt x="7718511" y="1642493"/>
                  </a:lnTo>
                  <a:close/>
                  <a:moveTo>
                    <a:pt x="7720176" y="1645426"/>
                  </a:moveTo>
                  <a:lnTo>
                    <a:pt x="7720176" y="1790122"/>
                  </a:lnTo>
                  <a:lnTo>
                    <a:pt x="7715106" y="1793055"/>
                  </a:lnTo>
                  <a:lnTo>
                    <a:pt x="7589783" y="1720707"/>
                  </a:lnTo>
                  <a:lnTo>
                    <a:pt x="7720140" y="1645426"/>
                  </a:lnTo>
                  <a:close/>
                  <a:moveTo>
                    <a:pt x="7720176" y="1809676"/>
                  </a:moveTo>
                  <a:lnTo>
                    <a:pt x="7720176" y="1952416"/>
                  </a:lnTo>
                  <a:lnTo>
                    <a:pt x="7596590" y="1881046"/>
                  </a:lnTo>
                  <a:lnTo>
                    <a:pt x="7720176" y="1809676"/>
                  </a:lnTo>
                  <a:close/>
                  <a:moveTo>
                    <a:pt x="7720176" y="2101023"/>
                  </a:moveTo>
                  <a:lnTo>
                    <a:pt x="7596590" y="2029652"/>
                  </a:lnTo>
                  <a:lnTo>
                    <a:pt x="7720176" y="1958282"/>
                  </a:lnTo>
                  <a:lnTo>
                    <a:pt x="7720176" y="2101023"/>
                  </a:lnTo>
                  <a:close/>
                  <a:moveTo>
                    <a:pt x="7720176" y="2120576"/>
                  </a:moveTo>
                  <a:lnTo>
                    <a:pt x="7720176" y="2265272"/>
                  </a:lnTo>
                  <a:lnTo>
                    <a:pt x="7589819" y="2190027"/>
                  </a:lnTo>
                  <a:lnTo>
                    <a:pt x="7715142" y="2117679"/>
                  </a:lnTo>
                  <a:lnTo>
                    <a:pt x="7720212" y="2120612"/>
                  </a:lnTo>
                  <a:close/>
                  <a:moveTo>
                    <a:pt x="7718511" y="2268205"/>
                  </a:moveTo>
                  <a:lnTo>
                    <a:pt x="7588117" y="2343486"/>
                  </a:lnTo>
                  <a:lnTo>
                    <a:pt x="7588117" y="2192924"/>
                  </a:lnTo>
                  <a:lnTo>
                    <a:pt x="7718511" y="2268205"/>
                  </a:lnTo>
                  <a:close/>
                  <a:moveTo>
                    <a:pt x="7718511" y="2424633"/>
                  </a:moveTo>
                  <a:lnTo>
                    <a:pt x="7588117" y="2499914"/>
                  </a:lnTo>
                  <a:lnTo>
                    <a:pt x="7588117" y="2349352"/>
                  </a:lnTo>
                  <a:lnTo>
                    <a:pt x="7718511" y="2424633"/>
                  </a:lnTo>
                  <a:close/>
                  <a:moveTo>
                    <a:pt x="7720176" y="2427566"/>
                  </a:moveTo>
                  <a:lnTo>
                    <a:pt x="7720176" y="2572262"/>
                  </a:lnTo>
                  <a:lnTo>
                    <a:pt x="7715142" y="2575195"/>
                  </a:lnTo>
                  <a:lnTo>
                    <a:pt x="7589819" y="2502847"/>
                  </a:lnTo>
                  <a:lnTo>
                    <a:pt x="7720176" y="2427566"/>
                  </a:lnTo>
                  <a:close/>
                  <a:moveTo>
                    <a:pt x="7720176" y="2591815"/>
                  </a:moveTo>
                  <a:lnTo>
                    <a:pt x="7720176" y="2734520"/>
                  </a:lnTo>
                  <a:lnTo>
                    <a:pt x="7596590" y="2663149"/>
                  </a:lnTo>
                  <a:lnTo>
                    <a:pt x="7720176" y="2591779"/>
                  </a:lnTo>
                  <a:close/>
                  <a:moveTo>
                    <a:pt x="7720176" y="2883162"/>
                  </a:moveTo>
                  <a:lnTo>
                    <a:pt x="7596554" y="2811792"/>
                  </a:lnTo>
                  <a:lnTo>
                    <a:pt x="7720176" y="2740422"/>
                  </a:lnTo>
                  <a:lnTo>
                    <a:pt x="7720176" y="2883162"/>
                  </a:lnTo>
                  <a:close/>
                  <a:moveTo>
                    <a:pt x="7720176" y="2902716"/>
                  </a:moveTo>
                  <a:lnTo>
                    <a:pt x="7720176" y="3047376"/>
                  </a:lnTo>
                  <a:lnTo>
                    <a:pt x="7589819" y="2972094"/>
                  </a:lnTo>
                  <a:lnTo>
                    <a:pt x="7715142" y="2899747"/>
                  </a:lnTo>
                  <a:lnTo>
                    <a:pt x="7720212" y="2902680"/>
                  </a:lnTo>
                  <a:close/>
                  <a:moveTo>
                    <a:pt x="7718511" y="3050345"/>
                  </a:moveTo>
                  <a:lnTo>
                    <a:pt x="7588117" y="3125626"/>
                  </a:lnTo>
                  <a:lnTo>
                    <a:pt x="7588117" y="2975064"/>
                  </a:lnTo>
                  <a:lnTo>
                    <a:pt x="7718511" y="3050345"/>
                  </a:lnTo>
                  <a:close/>
                  <a:moveTo>
                    <a:pt x="7718511" y="3206773"/>
                  </a:moveTo>
                  <a:lnTo>
                    <a:pt x="7588117" y="3282054"/>
                  </a:lnTo>
                  <a:lnTo>
                    <a:pt x="7588117" y="3131492"/>
                  </a:lnTo>
                  <a:lnTo>
                    <a:pt x="7718511" y="3206773"/>
                  </a:lnTo>
                  <a:close/>
                  <a:moveTo>
                    <a:pt x="7720176" y="3209706"/>
                  </a:moveTo>
                  <a:lnTo>
                    <a:pt x="7720176" y="3354401"/>
                  </a:lnTo>
                  <a:lnTo>
                    <a:pt x="7715142" y="3357334"/>
                  </a:lnTo>
                  <a:lnTo>
                    <a:pt x="7589819" y="3284987"/>
                  </a:lnTo>
                  <a:lnTo>
                    <a:pt x="7720176" y="3209706"/>
                  </a:lnTo>
                  <a:close/>
                  <a:moveTo>
                    <a:pt x="7720176" y="3373955"/>
                  </a:moveTo>
                  <a:lnTo>
                    <a:pt x="7720176" y="3516659"/>
                  </a:lnTo>
                  <a:lnTo>
                    <a:pt x="7596590" y="3445289"/>
                  </a:lnTo>
                  <a:lnTo>
                    <a:pt x="7720176" y="3373919"/>
                  </a:lnTo>
                  <a:close/>
                  <a:moveTo>
                    <a:pt x="7723580" y="3372000"/>
                  </a:moveTo>
                  <a:lnTo>
                    <a:pt x="7728685" y="3369067"/>
                  </a:lnTo>
                  <a:lnTo>
                    <a:pt x="7853973" y="3441415"/>
                  </a:lnTo>
                  <a:lnTo>
                    <a:pt x="7723580" y="3516732"/>
                  </a:lnTo>
                  <a:lnTo>
                    <a:pt x="7723580" y="3372036"/>
                  </a:lnTo>
                  <a:close/>
                  <a:moveTo>
                    <a:pt x="7855675" y="3444348"/>
                  </a:moveTo>
                  <a:lnTo>
                    <a:pt x="7855675" y="3594873"/>
                  </a:lnTo>
                  <a:lnTo>
                    <a:pt x="7725281" y="3519592"/>
                  </a:lnTo>
                  <a:lnTo>
                    <a:pt x="7855675" y="3444348"/>
                  </a:lnTo>
                  <a:close/>
                  <a:moveTo>
                    <a:pt x="7732053" y="3367111"/>
                  </a:moveTo>
                  <a:lnTo>
                    <a:pt x="7855675" y="3295741"/>
                  </a:lnTo>
                  <a:lnTo>
                    <a:pt x="7855675" y="3438482"/>
                  </a:lnTo>
                  <a:lnTo>
                    <a:pt x="7732053" y="3367111"/>
                  </a:lnTo>
                  <a:close/>
                  <a:moveTo>
                    <a:pt x="7859042" y="3444348"/>
                  </a:moveTo>
                  <a:lnTo>
                    <a:pt x="7989399" y="3519628"/>
                  </a:lnTo>
                  <a:lnTo>
                    <a:pt x="7859042" y="3594873"/>
                  </a:lnTo>
                  <a:lnTo>
                    <a:pt x="7859042" y="3444348"/>
                  </a:lnTo>
                  <a:close/>
                  <a:moveTo>
                    <a:pt x="7860745" y="3441415"/>
                  </a:moveTo>
                  <a:lnTo>
                    <a:pt x="7991102" y="3366170"/>
                  </a:lnTo>
                  <a:lnTo>
                    <a:pt x="7991102" y="3516695"/>
                  </a:lnTo>
                  <a:lnTo>
                    <a:pt x="7860745" y="3441415"/>
                  </a:lnTo>
                  <a:close/>
                  <a:moveTo>
                    <a:pt x="7859042" y="3438482"/>
                  </a:moveTo>
                  <a:lnTo>
                    <a:pt x="7859042" y="3293786"/>
                  </a:lnTo>
                  <a:lnTo>
                    <a:pt x="7864112" y="3290853"/>
                  </a:lnTo>
                  <a:lnTo>
                    <a:pt x="7989399" y="3363200"/>
                  </a:lnTo>
                  <a:lnTo>
                    <a:pt x="7859042" y="3438482"/>
                  </a:lnTo>
                  <a:close/>
                  <a:moveTo>
                    <a:pt x="7859042" y="3274232"/>
                  </a:moveTo>
                  <a:lnTo>
                    <a:pt x="7859042" y="3131492"/>
                  </a:lnTo>
                  <a:lnTo>
                    <a:pt x="7982664" y="3202862"/>
                  </a:lnTo>
                  <a:lnTo>
                    <a:pt x="7859042" y="3274232"/>
                  </a:lnTo>
                  <a:close/>
                  <a:moveTo>
                    <a:pt x="7859042" y="2982885"/>
                  </a:moveTo>
                  <a:lnTo>
                    <a:pt x="7982628" y="3054255"/>
                  </a:lnTo>
                  <a:lnTo>
                    <a:pt x="7859042" y="3125626"/>
                  </a:lnTo>
                  <a:lnTo>
                    <a:pt x="7859042" y="2982921"/>
                  </a:lnTo>
                  <a:close/>
                  <a:moveTo>
                    <a:pt x="7859042" y="2963332"/>
                  </a:moveTo>
                  <a:lnTo>
                    <a:pt x="7859042" y="2818636"/>
                  </a:lnTo>
                  <a:lnTo>
                    <a:pt x="7989399" y="2893917"/>
                  </a:lnTo>
                  <a:lnTo>
                    <a:pt x="7864076" y="2966265"/>
                  </a:lnTo>
                  <a:lnTo>
                    <a:pt x="7859007" y="2963332"/>
                  </a:lnTo>
                  <a:close/>
                  <a:moveTo>
                    <a:pt x="7860745" y="2815703"/>
                  </a:moveTo>
                  <a:lnTo>
                    <a:pt x="7991138" y="2740422"/>
                  </a:lnTo>
                  <a:lnTo>
                    <a:pt x="7991138" y="2890948"/>
                  </a:lnTo>
                  <a:lnTo>
                    <a:pt x="7860745" y="2815703"/>
                  </a:lnTo>
                  <a:close/>
                  <a:moveTo>
                    <a:pt x="7860745" y="2659275"/>
                  </a:moveTo>
                  <a:lnTo>
                    <a:pt x="7991138" y="2583994"/>
                  </a:lnTo>
                  <a:lnTo>
                    <a:pt x="7991138" y="2734556"/>
                  </a:lnTo>
                  <a:lnTo>
                    <a:pt x="7860745" y="2659275"/>
                  </a:lnTo>
                  <a:close/>
                  <a:moveTo>
                    <a:pt x="7859042" y="2656342"/>
                  </a:moveTo>
                  <a:lnTo>
                    <a:pt x="7859042" y="2511682"/>
                  </a:lnTo>
                  <a:lnTo>
                    <a:pt x="7864112" y="2508749"/>
                  </a:lnTo>
                  <a:lnTo>
                    <a:pt x="7989399" y="2581097"/>
                  </a:lnTo>
                  <a:lnTo>
                    <a:pt x="7859042" y="2656342"/>
                  </a:lnTo>
                  <a:close/>
                  <a:moveTo>
                    <a:pt x="7859042" y="2492092"/>
                  </a:moveTo>
                  <a:lnTo>
                    <a:pt x="7859042" y="2349352"/>
                  </a:lnTo>
                  <a:lnTo>
                    <a:pt x="7982664" y="2420722"/>
                  </a:lnTo>
                  <a:lnTo>
                    <a:pt x="7859042" y="2492092"/>
                  </a:lnTo>
                  <a:close/>
                  <a:moveTo>
                    <a:pt x="7859042" y="2200746"/>
                  </a:moveTo>
                  <a:lnTo>
                    <a:pt x="7982664" y="2272116"/>
                  </a:lnTo>
                  <a:lnTo>
                    <a:pt x="7859042" y="2343486"/>
                  </a:lnTo>
                  <a:lnTo>
                    <a:pt x="7859042" y="2200746"/>
                  </a:lnTo>
                  <a:close/>
                  <a:moveTo>
                    <a:pt x="7859042" y="2181192"/>
                  </a:moveTo>
                  <a:lnTo>
                    <a:pt x="7859042" y="2036496"/>
                  </a:lnTo>
                  <a:lnTo>
                    <a:pt x="7989399" y="2111777"/>
                  </a:lnTo>
                  <a:lnTo>
                    <a:pt x="7864112" y="2184125"/>
                  </a:lnTo>
                  <a:lnTo>
                    <a:pt x="7859042" y="2181192"/>
                  </a:lnTo>
                  <a:close/>
                  <a:moveTo>
                    <a:pt x="7860745" y="2033563"/>
                  </a:moveTo>
                  <a:lnTo>
                    <a:pt x="7991138" y="1958282"/>
                  </a:lnTo>
                  <a:lnTo>
                    <a:pt x="7991138" y="2108808"/>
                  </a:lnTo>
                  <a:lnTo>
                    <a:pt x="7860745" y="2033563"/>
                  </a:lnTo>
                  <a:close/>
                  <a:moveTo>
                    <a:pt x="7860745" y="1877135"/>
                  </a:moveTo>
                  <a:lnTo>
                    <a:pt x="7991138" y="1801854"/>
                  </a:lnTo>
                  <a:lnTo>
                    <a:pt x="7991138" y="1952380"/>
                  </a:lnTo>
                  <a:lnTo>
                    <a:pt x="7860745" y="1877099"/>
                  </a:lnTo>
                  <a:close/>
                  <a:moveTo>
                    <a:pt x="7859042" y="1874202"/>
                  </a:moveTo>
                  <a:lnTo>
                    <a:pt x="7859042" y="1729506"/>
                  </a:lnTo>
                  <a:lnTo>
                    <a:pt x="7864112" y="1726573"/>
                  </a:lnTo>
                  <a:lnTo>
                    <a:pt x="7989399" y="1798921"/>
                  </a:lnTo>
                  <a:lnTo>
                    <a:pt x="7859042" y="1874202"/>
                  </a:lnTo>
                  <a:close/>
                  <a:moveTo>
                    <a:pt x="7859042" y="1709953"/>
                  </a:moveTo>
                  <a:lnTo>
                    <a:pt x="7859042" y="1567212"/>
                  </a:lnTo>
                  <a:lnTo>
                    <a:pt x="7982664" y="1638583"/>
                  </a:lnTo>
                  <a:lnTo>
                    <a:pt x="7859042" y="1709953"/>
                  </a:lnTo>
                  <a:close/>
                  <a:moveTo>
                    <a:pt x="7859042" y="1418606"/>
                  </a:moveTo>
                  <a:lnTo>
                    <a:pt x="7982664" y="1489976"/>
                  </a:lnTo>
                  <a:lnTo>
                    <a:pt x="7859042" y="1561346"/>
                  </a:lnTo>
                  <a:lnTo>
                    <a:pt x="7859042" y="1418606"/>
                  </a:lnTo>
                  <a:close/>
                  <a:moveTo>
                    <a:pt x="7859042" y="1399052"/>
                  </a:moveTo>
                  <a:lnTo>
                    <a:pt x="7859042" y="1254357"/>
                  </a:lnTo>
                  <a:lnTo>
                    <a:pt x="7989399" y="1329637"/>
                  </a:lnTo>
                  <a:lnTo>
                    <a:pt x="7864076" y="1401985"/>
                  </a:lnTo>
                  <a:lnTo>
                    <a:pt x="7859007" y="1399052"/>
                  </a:lnTo>
                  <a:close/>
                  <a:moveTo>
                    <a:pt x="7860745" y="1251423"/>
                  </a:moveTo>
                  <a:lnTo>
                    <a:pt x="7991138" y="1176143"/>
                  </a:lnTo>
                  <a:lnTo>
                    <a:pt x="7991138" y="1326668"/>
                  </a:lnTo>
                  <a:lnTo>
                    <a:pt x="7860745" y="1251387"/>
                  </a:lnTo>
                  <a:close/>
                  <a:moveTo>
                    <a:pt x="7860745" y="1094996"/>
                  </a:moveTo>
                  <a:lnTo>
                    <a:pt x="7991138" y="1019715"/>
                  </a:lnTo>
                  <a:lnTo>
                    <a:pt x="7991138" y="1170240"/>
                  </a:lnTo>
                  <a:lnTo>
                    <a:pt x="7860745" y="1094959"/>
                  </a:lnTo>
                  <a:close/>
                  <a:moveTo>
                    <a:pt x="7859042" y="1092063"/>
                  </a:moveTo>
                  <a:lnTo>
                    <a:pt x="7859042" y="947403"/>
                  </a:lnTo>
                  <a:lnTo>
                    <a:pt x="7864148" y="944470"/>
                  </a:lnTo>
                  <a:lnTo>
                    <a:pt x="7989435" y="1016818"/>
                  </a:lnTo>
                  <a:lnTo>
                    <a:pt x="7859078" y="1092099"/>
                  </a:lnTo>
                  <a:close/>
                  <a:moveTo>
                    <a:pt x="7859042" y="927813"/>
                  </a:moveTo>
                  <a:lnTo>
                    <a:pt x="7859042" y="785073"/>
                  </a:lnTo>
                  <a:lnTo>
                    <a:pt x="7982664" y="856443"/>
                  </a:lnTo>
                  <a:lnTo>
                    <a:pt x="7859042" y="927813"/>
                  </a:lnTo>
                  <a:close/>
                  <a:moveTo>
                    <a:pt x="7859042" y="636466"/>
                  </a:moveTo>
                  <a:lnTo>
                    <a:pt x="7982664" y="707836"/>
                  </a:lnTo>
                  <a:lnTo>
                    <a:pt x="7859042" y="779207"/>
                  </a:lnTo>
                  <a:lnTo>
                    <a:pt x="7859042" y="636466"/>
                  </a:lnTo>
                  <a:close/>
                  <a:moveTo>
                    <a:pt x="7859042" y="616913"/>
                  </a:moveTo>
                  <a:lnTo>
                    <a:pt x="7859042" y="472217"/>
                  </a:lnTo>
                  <a:lnTo>
                    <a:pt x="7989399" y="547498"/>
                  </a:lnTo>
                  <a:lnTo>
                    <a:pt x="7864112" y="619846"/>
                  </a:lnTo>
                  <a:lnTo>
                    <a:pt x="7859042" y="616913"/>
                  </a:lnTo>
                  <a:close/>
                  <a:moveTo>
                    <a:pt x="7860745" y="469284"/>
                  </a:moveTo>
                  <a:lnTo>
                    <a:pt x="7991138" y="394003"/>
                  </a:lnTo>
                  <a:lnTo>
                    <a:pt x="7991138" y="544529"/>
                  </a:lnTo>
                  <a:lnTo>
                    <a:pt x="7860745" y="469248"/>
                  </a:lnTo>
                  <a:close/>
                  <a:moveTo>
                    <a:pt x="7859042" y="466351"/>
                  </a:moveTo>
                  <a:lnTo>
                    <a:pt x="7859042" y="315789"/>
                  </a:lnTo>
                  <a:lnTo>
                    <a:pt x="7989399" y="391070"/>
                  </a:lnTo>
                  <a:lnTo>
                    <a:pt x="7859042" y="466351"/>
                  </a:lnTo>
                  <a:close/>
                  <a:moveTo>
                    <a:pt x="7860745" y="312856"/>
                  </a:moveTo>
                  <a:lnTo>
                    <a:pt x="7991138" y="237575"/>
                  </a:lnTo>
                  <a:lnTo>
                    <a:pt x="7991138" y="388101"/>
                  </a:lnTo>
                  <a:lnTo>
                    <a:pt x="7860745" y="312820"/>
                  </a:lnTo>
                  <a:close/>
                  <a:moveTo>
                    <a:pt x="7859042" y="309923"/>
                  </a:moveTo>
                  <a:lnTo>
                    <a:pt x="7859042" y="165227"/>
                  </a:lnTo>
                  <a:lnTo>
                    <a:pt x="7864112" y="162294"/>
                  </a:lnTo>
                  <a:lnTo>
                    <a:pt x="7989435" y="234642"/>
                  </a:lnTo>
                  <a:lnTo>
                    <a:pt x="7859078" y="309923"/>
                  </a:lnTo>
                  <a:close/>
                  <a:moveTo>
                    <a:pt x="7855675" y="309923"/>
                  </a:moveTo>
                  <a:lnTo>
                    <a:pt x="7732053" y="238553"/>
                  </a:lnTo>
                  <a:lnTo>
                    <a:pt x="7855675" y="167182"/>
                  </a:lnTo>
                  <a:lnTo>
                    <a:pt x="7855675" y="309923"/>
                  </a:lnTo>
                  <a:close/>
                  <a:moveTo>
                    <a:pt x="7853973" y="312856"/>
                  </a:moveTo>
                  <a:lnTo>
                    <a:pt x="7723580" y="388137"/>
                  </a:lnTo>
                  <a:lnTo>
                    <a:pt x="7723580" y="243441"/>
                  </a:lnTo>
                  <a:lnTo>
                    <a:pt x="7728650" y="240508"/>
                  </a:lnTo>
                  <a:lnTo>
                    <a:pt x="7853973" y="312856"/>
                  </a:lnTo>
                  <a:close/>
                  <a:moveTo>
                    <a:pt x="7720176" y="388137"/>
                  </a:moveTo>
                  <a:lnTo>
                    <a:pt x="7596590" y="316767"/>
                  </a:lnTo>
                  <a:lnTo>
                    <a:pt x="7720176" y="245396"/>
                  </a:lnTo>
                  <a:lnTo>
                    <a:pt x="7720176" y="388137"/>
                  </a:lnTo>
                  <a:close/>
                  <a:moveTo>
                    <a:pt x="7718511" y="391070"/>
                  </a:moveTo>
                  <a:lnTo>
                    <a:pt x="7593186" y="463418"/>
                  </a:lnTo>
                  <a:lnTo>
                    <a:pt x="7588117" y="460485"/>
                  </a:lnTo>
                  <a:lnTo>
                    <a:pt x="7588117" y="321655"/>
                  </a:lnTo>
                  <a:lnTo>
                    <a:pt x="7593186" y="318722"/>
                  </a:lnTo>
                  <a:lnTo>
                    <a:pt x="7718511" y="391070"/>
                  </a:lnTo>
                  <a:close/>
                  <a:moveTo>
                    <a:pt x="7584714" y="458529"/>
                  </a:moveTo>
                  <a:lnTo>
                    <a:pt x="7467899" y="391070"/>
                  </a:lnTo>
                  <a:lnTo>
                    <a:pt x="7584714" y="323610"/>
                  </a:lnTo>
                  <a:lnTo>
                    <a:pt x="7584714" y="458529"/>
                  </a:lnTo>
                  <a:close/>
                  <a:moveTo>
                    <a:pt x="7711739" y="551408"/>
                  </a:moveTo>
                  <a:lnTo>
                    <a:pt x="7588117" y="622779"/>
                  </a:lnTo>
                  <a:lnTo>
                    <a:pt x="7588117" y="480038"/>
                  </a:lnTo>
                  <a:lnTo>
                    <a:pt x="7711739" y="551408"/>
                  </a:lnTo>
                  <a:close/>
                  <a:moveTo>
                    <a:pt x="7588117" y="941501"/>
                  </a:moveTo>
                  <a:lnTo>
                    <a:pt x="7711739" y="1012871"/>
                  </a:lnTo>
                  <a:lnTo>
                    <a:pt x="7588117" y="1084241"/>
                  </a:lnTo>
                  <a:lnTo>
                    <a:pt x="7588117" y="941501"/>
                  </a:lnTo>
                  <a:close/>
                  <a:moveTo>
                    <a:pt x="7593186" y="1100862"/>
                  </a:moveTo>
                  <a:lnTo>
                    <a:pt x="7718511" y="1173210"/>
                  </a:lnTo>
                  <a:lnTo>
                    <a:pt x="7593186" y="1245557"/>
                  </a:lnTo>
                  <a:lnTo>
                    <a:pt x="7588117" y="1242624"/>
                  </a:lnTo>
                  <a:lnTo>
                    <a:pt x="7588117" y="1103795"/>
                  </a:lnTo>
                  <a:lnTo>
                    <a:pt x="7593223" y="1100862"/>
                  </a:lnTo>
                  <a:close/>
                  <a:moveTo>
                    <a:pt x="7584714" y="1240669"/>
                  </a:moveTo>
                  <a:lnTo>
                    <a:pt x="7467899" y="1173246"/>
                  </a:lnTo>
                  <a:lnTo>
                    <a:pt x="7584714" y="1105786"/>
                  </a:lnTo>
                  <a:lnTo>
                    <a:pt x="7584714" y="1240669"/>
                  </a:lnTo>
                  <a:close/>
                  <a:moveTo>
                    <a:pt x="7711703" y="1333548"/>
                  </a:moveTo>
                  <a:lnTo>
                    <a:pt x="7588117" y="1404918"/>
                  </a:lnTo>
                  <a:lnTo>
                    <a:pt x="7588117" y="1262178"/>
                  </a:lnTo>
                  <a:lnTo>
                    <a:pt x="7711703" y="1333548"/>
                  </a:lnTo>
                  <a:close/>
                  <a:moveTo>
                    <a:pt x="7588117" y="1723640"/>
                  </a:moveTo>
                  <a:lnTo>
                    <a:pt x="7711739" y="1795011"/>
                  </a:lnTo>
                  <a:lnTo>
                    <a:pt x="7588117" y="1866381"/>
                  </a:lnTo>
                  <a:lnTo>
                    <a:pt x="7588117" y="1723640"/>
                  </a:lnTo>
                  <a:close/>
                  <a:moveTo>
                    <a:pt x="7593186" y="1883001"/>
                  </a:moveTo>
                  <a:lnTo>
                    <a:pt x="7718511" y="1955349"/>
                  </a:lnTo>
                  <a:lnTo>
                    <a:pt x="7593186" y="2027697"/>
                  </a:lnTo>
                  <a:lnTo>
                    <a:pt x="7588117" y="2024764"/>
                  </a:lnTo>
                  <a:lnTo>
                    <a:pt x="7588117" y="1885934"/>
                  </a:lnTo>
                  <a:lnTo>
                    <a:pt x="7593186" y="1883001"/>
                  </a:lnTo>
                  <a:close/>
                  <a:moveTo>
                    <a:pt x="7584714" y="2022809"/>
                  </a:moveTo>
                  <a:lnTo>
                    <a:pt x="7467899" y="1955349"/>
                  </a:lnTo>
                  <a:lnTo>
                    <a:pt x="7584714" y="1887890"/>
                  </a:lnTo>
                  <a:lnTo>
                    <a:pt x="7584714" y="2022809"/>
                  </a:lnTo>
                  <a:close/>
                  <a:moveTo>
                    <a:pt x="7711739" y="2115688"/>
                  </a:moveTo>
                  <a:lnTo>
                    <a:pt x="7588117" y="2187058"/>
                  </a:lnTo>
                  <a:lnTo>
                    <a:pt x="7588117" y="2044318"/>
                  </a:lnTo>
                  <a:lnTo>
                    <a:pt x="7711739" y="2115688"/>
                  </a:lnTo>
                  <a:close/>
                  <a:moveTo>
                    <a:pt x="7588117" y="2505780"/>
                  </a:moveTo>
                  <a:lnTo>
                    <a:pt x="7711739" y="2577186"/>
                  </a:lnTo>
                  <a:lnTo>
                    <a:pt x="7588117" y="2648557"/>
                  </a:lnTo>
                  <a:lnTo>
                    <a:pt x="7588117" y="2505780"/>
                  </a:lnTo>
                  <a:close/>
                  <a:moveTo>
                    <a:pt x="7593186" y="2665141"/>
                  </a:moveTo>
                  <a:lnTo>
                    <a:pt x="7718511" y="2737489"/>
                  </a:lnTo>
                  <a:lnTo>
                    <a:pt x="7593186" y="2809837"/>
                  </a:lnTo>
                  <a:lnTo>
                    <a:pt x="7588117" y="2806940"/>
                  </a:lnTo>
                  <a:lnTo>
                    <a:pt x="7588117" y="2668110"/>
                  </a:lnTo>
                  <a:lnTo>
                    <a:pt x="7593223" y="2665177"/>
                  </a:lnTo>
                  <a:close/>
                  <a:moveTo>
                    <a:pt x="7584714" y="2804948"/>
                  </a:moveTo>
                  <a:lnTo>
                    <a:pt x="7467899" y="2737489"/>
                  </a:lnTo>
                  <a:lnTo>
                    <a:pt x="7584714" y="2670029"/>
                  </a:lnTo>
                  <a:lnTo>
                    <a:pt x="7584714" y="2804948"/>
                  </a:lnTo>
                  <a:close/>
                  <a:moveTo>
                    <a:pt x="7711703" y="2897828"/>
                  </a:moveTo>
                  <a:lnTo>
                    <a:pt x="7588117" y="2969198"/>
                  </a:lnTo>
                  <a:lnTo>
                    <a:pt x="7588117" y="2826457"/>
                  </a:lnTo>
                  <a:lnTo>
                    <a:pt x="7711703" y="2897791"/>
                  </a:lnTo>
                  <a:close/>
                  <a:moveTo>
                    <a:pt x="7588117" y="3287920"/>
                  </a:moveTo>
                  <a:lnTo>
                    <a:pt x="7711739" y="3359290"/>
                  </a:lnTo>
                  <a:lnTo>
                    <a:pt x="7588117" y="3430660"/>
                  </a:lnTo>
                  <a:lnTo>
                    <a:pt x="7588117" y="3287920"/>
                  </a:lnTo>
                  <a:close/>
                  <a:moveTo>
                    <a:pt x="7593186" y="3447281"/>
                  </a:moveTo>
                  <a:lnTo>
                    <a:pt x="7718511" y="3519628"/>
                  </a:lnTo>
                  <a:lnTo>
                    <a:pt x="7593186" y="3591976"/>
                  </a:lnTo>
                  <a:lnTo>
                    <a:pt x="7588117" y="3589043"/>
                  </a:lnTo>
                  <a:lnTo>
                    <a:pt x="7588117" y="3450214"/>
                  </a:lnTo>
                  <a:lnTo>
                    <a:pt x="7593186" y="3447281"/>
                  </a:lnTo>
                  <a:close/>
                  <a:moveTo>
                    <a:pt x="7584714" y="3587088"/>
                  </a:moveTo>
                  <a:lnTo>
                    <a:pt x="7467899" y="3519628"/>
                  </a:lnTo>
                  <a:lnTo>
                    <a:pt x="7584714" y="3452169"/>
                  </a:lnTo>
                  <a:lnTo>
                    <a:pt x="7584714" y="3587088"/>
                  </a:lnTo>
                  <a:close/>
                  <a:moveTo>
                    <a:pt x="7588117" y="3608597"/>
                  </a:moveTo>
                  <a:lnTo>
                    <a:pt x="7711703" y="3679967"/>
                  </a:lnTo>
                  <a:lnTo>
                    <a:pt x="7588117" y="3751337"/>
                  </a:lnTo>
                  <a:lnTo>
                    <a:pt x="7588117" y="3608597"/>
                  </a:lnTo>
                  <a:close/>
                  <a:moveTo>
                    <a:pt x="7596590" y="3593932"/>
                  </a:moveTo>
                  <a:lnTo>
                    <a:pt x="7720176" y="3522561"/>
                  </a:lnTo>
                  <a:lnTo>
                    <a:pt x="7720176" y="3665302"/>
                  </a:lnTo>
                  <a:lnTo>
                    <a:pt x="7596590" y="3593932"/>
                  </a:lnTo>
                  <a:close/>
                  <a:moveTo>
                    <a:pt x="7723580" y="3522561"/>
                  </a:moveTo>
                  <a:lnTo>
                    <a:pt x="7853973" y="3597842"/>
                  </a:lnTo>
                  <a:lnTo>
                    <a:pt x="7728650" y="3670190"/>
                  </a:lnTo>
                  <a:lnTo>
                    <a:pt x="7723580" y="3667257"/>
                  </a:lnTo>
                  <a:lnTo>
                    <a:pt x="7723580" y="3522561"/>
                  </a:lnTo>
                  <a:close/>
                  <a:moveTo>
                    <a:pt x="7855675" y="3600775"/>
                  </a:moveTo>
                  <a:lnTo>
                    <a:pt x="7855675" y="3743516"/>
                  </a:lnTo>
                  <a:lnTo>
                    <a:pt x="7732053" y="3672146"/>
                  </a:lnTo>
                  <a:lnTo>
                    <a:pt x="7855675" y="3600775"/>
                  </a:lnTo>
                  <a:close/>
                  <a:moveTo>
                    <a:pt x="7859042" y="3600775"/>
                  </a:moveTo>
                  <a:lnTo>
                    <a:pt x="7989399" y="3676056"/>
                  </a:lnTo>
                  <a:lnTo>
                    <a:pt x="7864076" y="3748405"/>
                  </a:lnTo>
                  <a:lnTo>
                    <a:pt x="7859007" y="3745471"/>
                  </a:lnTo>
                  <a:lnTo>
                    <a:pt x="7859007" y="3600775"/>
                  </a:lnTo>
                  <a:close/>
                  <a:moveTo>
                    <a:pt x="7860745" y="3597842"/>
                  </a:moveTo>
                  <a:lnTo>
                    <a:pt x="7991102" y="3522561"/>
                  </a:lnTo>
                  <a:lnTo>
                    <a:pt x="7991102" y="3673087"/>
                  </a:lnTo>
                  <a:lnTo>
                    <a:pt x="7860745" y="3597806"/>
                  </a:lnTo>
                  <a:close/>
                  <a:moveTo>
                    <a:pt x="7991138" y="3360231"/>
                  </a:moveTo>
                  <a:lnTo>
                    <a:pt x="7867552" y="3288861"/>
                  </a:lnTo>
                  <a:lnTo>
                    <a:pt x="7991138" y="3217527"/>
                  </a:lnTo>
                  <a:lnTo>
                    <a:pt x="7991138" y="3360231"/>
                  </a:lnTo>
                  <a:close/>
                  <a:moveTo>
                    <a:pt x="7986068" y="3200906"/>
                  </a:moveTo>
                  <a:lnTo>
                    <a:pt x="7860745" y="3128559"/>
                  </a:lnTo>
                  <a:lnTo>
                    <a:pt x="7986032" y="3056211"/>
                  </a:lnTo>
                  <a:lnTo>
                    <a:pt x="7991138" y="3059144"/>
                  </a:lnTo>
                  <a:lnTo>
                    <a:pt x="7991138" y="3197973"/>
                  </a:lnTo>
                  <a:lnTo>
                    <a:pt x="7986068" y="3200870"/>
                  </a:lnTo>
                  <a:close/>
                  <a:moveTo>
                    <a:pt x="7994541" y="3061099"/>
                  </a:moveTo>
                  <a:lnTo>
                    <a:pt x="8111356" y="3128559"/>
                  </a:lnTo>
                  <a:lnTo>
                    <a:pt x="7994541" y="3196018"/>
                  </a:lnTo>
                  <a:lnTo>
                    <a:pt x="7994541" y="3061099"/>
                  </a:lnTo>
                  <a:close/>
                  <a:moveTo>
                    <a:pt x="7867515" y="2968220"/>
                  </a:moveTo>
                  <a:lnTo>
                    <a:pt x="7991138" y="2896850"/>
                  </a:lnTo>
                  <a:lnTo>
                    <a:pt x="7991138" y="3039590"/>
                  </a:lnTo>
                  <a:lnTo>
                    <a:pt x="7867515" y="2968220"/>
                  </a:lnTo>
                  <a:close/>
                  <a:moveTo>
                    <a:pt x="7991138" y="2578092"/>
                  </a:moveTo>
                  <a:lnTo>
                    <a:pt x="7867552" y="2506758"/>
                  </a:lnTo>
                  <a:lnTo>
                    <a:pt x="7991138" y="2435387"/>
                  </a:lnTo>
                  <a:lnTo>
                    <a:pt x="7991138" y="2578092"/>
                  </a:lnTo>
                  <a:close/>
                  <a:moveTo>
                    <a:pt x="7986068" y="2418767"/>
                  </a:moveTo>
                  <a:lnTo>
                    <a:pt x="7860745" y="2346419"/>
                  </a:lnTo>
                  <a:lnTo>
                    <a:pt x="7986068" y="2274071"/>
                  </a:lnTo>
                  <a:lnTo>
                    <a:pt x="7991138" y="2277004"/>
                  </a:lnTo>
                  <a:lnTo>
                    <a:pt x="7991138" y="2415834"/>
                  </a:lnTo>
                  <a:lnTo>
                    <a:pt x="7986068" y="2418767"/>
                  </a:lnTo>
                  <a:close/>
                  <a:moveTo>
                    <a:pt x="7994541" y="2278959"/>
                  </a:moveTo>
                  <a:lnTo>
                    <a:pt x="8111392" y="2346419"/>
                  </a:lnTo>
                  <a:lnTo>
                    <a:pt x="7994541" y="2413879"/>
                  </a:lnTo>
                  <a:lnTo>
                    <a:pt x="7994541" y="2278923"/>
                  </a:lnTo>
                  <a:close/>
                  <a:moveTo>
                    <a:pt x="7867515" y="2186080"/>
                  </a:moveTo>
                  <a:lnTo>
                    <a:pt x="7991138" y="2114710"/>
                  </a:lnTo>
                  <a:lnTo>
                    <a:pt x="7991138" y="2257451"/>
                  </a:lnTo>
                  <a:lnTo>
                    <a:pt x="7867515" y="2186080"/>
                  </a:lnTo>
                  <a:close/>
                  <a:moveTo>
                    <a:pt x="7991138" y="1795952"/>
                  </a:moveTo>
                  <a:lnTo>
                    <a:pt x="7867515" y="1724618"/>
                  </a:lnTo>
                  <a:lnTo>
                    <a:pt x="7991138" y="1653248"/>
                  </a:lnTo>
                  <a:lnTo>
                    <a:pt x="7991138" y="1795952"/>
                  </a:lnTo>
                  <a:close/>
                  <a:moveTo>
                    <a:pt x="7986068" y="1636627"/>
                  </a:moveTo>
                  <a:lnTo>
                    <a:pt x="7860745" y="1564279"/>
                  </a:lnTo>
                  <a:lnTo>
                    <a:pt x="7986032" y="1491931"/>
                  </a:lnTo>
                  <a:lnTo>
                    <a:pt x="7991138" y="1494864"/>
                  </a:lnTo>
                  <a:lnTo>
                    <a:pt x="7991138" y="1633694"/>
                  </a:lnTo>
                  <a:lnTo>
                    <a:pt x="7986068" y="1636627"/>
                  </a:lnTo>
                  <a:close/>
                  <a:moveTo>
                    <a:pt x="7994541" y="1496820"/>
                  </a:moveTo>
                  <a:lnTo>
                    <a:pt x="8111356" y="1564279"/>
                  </a:lnTo>
                  <a:lnTo>
                    <a:pt x="7994541" y="1631739"/>
                  </a:lnTo>
                  <a:lnTo>
                    <a:pt x="7994541" y="1496820"/>
                  </a:lnTo>
                  <a:close/>
                  <a:moveTo>
                    <a:pt x="7867515" y="1403941"/>
                  </a:moveTo>
                  <a:lnTo>
                    <a:pt x="7991138" y="1332570"/>
                  </a:lnTo>
                  <a:lnTo>
                    <a:pt x="7991138" y="1475311"/>
                  </a:lnTo>
                  <a:lnTo>
                    <a:pt x="7867515" y="1403941"/>
                  </a:lnTo>
                  <a:close/>
                  <a:moveTo>
                    <a:pt x="7991138" y="1013812"/>
                  </a:moveTo>
                  <a:lnTo>
                    <a:pt x="7867552" y="942478"/>
                  </a:lnTo>
                  <a:lnTo>
                    <a:pt x="7991138" y="871144"/>
                  </a:lnTo>
                  <a:lnTo>
                    <a:pt x="7991138" y="1013848"/>
                  </a:lnTo>
                  <a:close/>
                  <a:moveTo>
                    <a:pt x="7986068" y="854488"/>
                  </a:moveTo>
                  <a:lnTo>
                    <a:pt x="7860745" y="782140"/>
                  </a:lnTo>
                  <a:lnTo>
                    <a:pt x="7986068" y="709792"/>
                  </a:lnTo>
                  <a:lnTo>
                    <a:pt x="7991138" y="712725"/>
                  </a:lnTo>
                  <a:lnTo>
                    <a:pt x="7991138" y="851591"/>
                  </a:lnTo>
                  <a:lnTo>
                    <a:pt x="7986068" y="854524"/>
                  </a:lnTo>
                  <a:close/>
                  <a:moveTo>
                    <a:pt x="7994541" y="714680"/>
                  </a:moveTo>
                  <a:lnTo>
                    <a:pt x="8111392" y="782140"/>
                  </a:lnTo>
                  <a:lnTo>
                    <a:pt x="7994541" y="849599"/>
                  </a:lnTo>
                  <a:lnTo>
                    <a:pt x="7994541" y="714644"/>
                  </a:lnTo>
                  <a:close/>
                  <a:moveTo>
                    <a:pt x="7867515" y="621801"/>
                  </a:moveTo>
                  <a:lnTo>
                    <a:pt x="7991102" y="550431"/>
                  </a:lnTo>
                  <a:lnTo>
                    <a:pt x="7991102" y="693135"/>
                  </a:lnTo>
                  <a:lnTo>
                    <a:pt x="7867515" y="621765"/>
                  </a:lnTo>
                  <a:close/>
                  <a:moveTo>
                    <a:pt x="7859042" y="2933"/>
                  </a:moveTo>
                  <a:lnTo>
                    <a:pt x="7982664" y="74303"/>
                  </a:lnTo>
                  <a:lnTo>
                    <a:pt x="7859042" y="145674"/>
                  </a:lnTo>
                  <a:lnTo>
                    <a:pt x="7859042" y="2933"/>
                  </a:lnTo>
                  <a:close/>
                  <a:moveTo>
                    <a:pt x="7855675" y="2933"/>
                  </a:moveTo>
                  <a:lnTo>
                    <a:pt x="7855675" y="147629"/>
                  </a:lnTo>
                  <a:lnTo>
                    <a:pt x="7850606" y="150562"/>
                  </a:lnTo>
                  <a:lnTo>
                    <a:pt x="7725281" y="78214"/>
                  </a:lnTo>
                  <a:lnTo>
                    <a:pt x="7855675" y="2933"/>
                  </a:lnTo>
                  <a:close/>
                  <a:moveTo>
                    <a:pt x="7723580" y="81147"/>
                  </a:moveTo>
                  <a:lnTo>
                    <a:pt x="7847202" y="152517"/>
                  </a:lnTo>
                  <a:lnTo>
                    <a:pt x="7723580" y="223887"/>
                  </a:lnTo>
                  <a:lnTo>
                    <a:pt x="7723580" y="81147"/>
                  </a:lnTo>
                  <a:close/>
                  <a:moveTo>
                    <a:pt x="7720176" y="225843"/>
                  </a:moveTo>
                  <a:lnTo>
                    <a:pt x="7715106" y="228776"/>
                  </a:lnTo>
                  <a:lnTo>
                    <a:pt x="7589783" y="156428"/>
                  </a:lnTo>
                  <a:lnTo>
                    <a:pt x="7720140" y="81147"/>
                  </a:lnTo>
                  <a:lnTo>
                    <a:pt x="7720140" y="225843"/>
                  </a:lnTo>
                  <a:close/>
                  <a:moveTo>
                    <a:pt x="7588117" y="2933"/>
                  </a:moveTo>
                  <a:lnTo>
                    <a:pt x="7718511" y="78214"/>
                  </a:lnTo>
                  <a:lnTo>
                    <a:pt x="7588117" y="153495"/>
                  </a:lnTo>
                  <a:lnTo>
                    <a:pt x="7588117" y="2933"/>
                  </a:lnTo>
                  <a:close/>
                  <a:moveTo>
                    <a:pt x="7588117" y="159361"/>
                  </a:moveTo>
                  <a:lnTo>
                    <a:pt x="7711703" y="230731"/>
                  </a:lnTo>
                  <a:lnTo>
                    <a:pt x="7588117" y="302101"/>
                  </a:lnTo>
                  <a:lnTo>
                    <a:pt x="7588117" y="159361"/>
                  </a:lnTo>
                  <a:close/>
                  <a:moveTo>
                    <a:pt x="7459462" y="75245"/>
                  </a:moveTo>
                  <a:lnTo>
                    <a:pt x="7584749" y="2933"/>
                  </a:lnTo>
                  <a:lnTo>
                    <a:pt x="7584749" y="153459"/>
                  </a:lnTo>
                  <a:lnTo>
                    <a:pt x="7459462" y="81147"/>
                  </a:lnTo>
                  <a:lnTo>
                    <a:pt x="7459462" y="75245"/>
                  </a:lnTo>
                  <a:close/>
                  <a:moveTo>
                    <a:pt x="7459462" y="85094"/>
                  </a:moveTo>
                  <a:lnTo>
                    <a:pt x="7583047" y="156428"/>
                  </a:lnTo>
                  <a:lnTo>
                    <a:pt x="7459462" y="227762"/>
                  </a:lnTo>
                  <a:lnTo>
                    <a:pt x="7459462" y="85094"/>
                  </a:lnTo>
                  <a:close/>
                  <a:moveTo>
                    <a:pt x="7459462" y="231673"/>
                  </a:moveTo>
                  <a:lnTo>
                    <a:pt x="7584749" y="159361"/>
                  </a:lnTo>
                  <a:lnTo>
                    <a:pt x="7584749" y="304057"/>
                  </a:lnTo>
                  <a:lnTo>
                    <a:pt x="7579680" y="306990"/>
                  </a:lnTo>
                  <a:lnTo>
                    <a:pt x="7459498" y="237611"/>
                  </a:lnTo>
                  <a:lnTo>
                    <a:pt x="7459498" y="231709"/>
                  </a:lnTo>
                  <a:close/>
                  <a:moveTo>
                    <a:pt x="7459462" y="241522"/>
                  </a:moveTo>
                  <a:lnTo>
                    <a:pt x="7576240" y="308945"/>
                  </a:lnTo>
                  <a:lnTo>
                    <a:pt x="7459462" y="376369"/>
                  </a:lnTo>
                  <a:lnTo>
                    <a:pt x="7459462" y="241522"/>
                  </a:lnTo>
                  <a:close/>
                  <a:moveTo>
                    <a:pt x="7459462" y="405771"/>
                  </a:moveTo>
                  <a:lnTo>
                    <a:pt x="7576240" y="473194"/>
                  </a:lnTo>
                  <a:lnTo>
                    <a:pt x="7459462" y="540618"/>
                  </a:lnTo>
                  <a:lnTo>
                    <a:pt x="7459462" y="405735"/>
                  </a:lnTo>
                  <a:close/>
                  <a:moveTo>
                    <a:pt x="7459462" y="544529"/>
                  </a:moveTo>
                  <a:lnTo>
                    <a:pt x="7579644" y="475150"/>
                  </a:lnTo>
                  <a:lnTo>
                    <a:pt x="7584714" y="478083"/>
                  </a:lnTo>
                  <a:lnTo>
                    <a:pt x="7584714" y="622779"/>
                  </a:lnTo>
                  <a:lnTo>
                    <a:pt x="7459426" y="550467"/>
                  </a:lnTo>
                  <a:lnTo>
                    <a:pt x="7459426" y="544565"/>
                  </a:lnTo>
                  <a:close/>
                  <a:moveTo>
                    <a:pt x="7459462" y="554378"/>
                  </a:moveTo>
                  <a:lnTo>
                    <a:pt x="7583047" y="625712"/>
                  </a:lnTo>
                  <a:lnTo>
                    <a:pt x="7459462" y="697046"/>
                  </a:lnTo>
                  <a:lnTo>
                    <a:pt x="7459462" y="554378"/>
                  </a:lnTo>
                  <a:close/>
                  <a:moveTo>
                    <a:pt x="7459462" y="700956"/>
                  </a:moveTo>
                  <a:lnTo>
                    <a:pt x="7584749" y="628645"/>
                  </a:lnTo>
                  <a:lnTo>
                    <a:pt x="7584749" y="779170"/>
                  </a:lnTo>
                  <a:lnTo>
                    <a:pt x="7459462" y="706859"/>
                  </a:lnTo>
                  <a:lnTo>
                    <a:pt x="7459462" y="700956"/>
                  </a:lnTo>
                  <a:close/>
                  <a:moveTo>
                    <a:pt x="7459462" y="710806"/>
                  </a:moveTo>
                  <a:lnTo>
                    <a:pt x="7583047" y="782140"/>
                  </a:lnTo>
                  <a:lnTo>
                    <a:pt x="7459462" y="853474"/>
                  </a:lnTo>
                  <a:lnTo>
                    <a:pt x="7459462" y="710806"/>
                  </a:lnTo>
                  <a:close/>
                  <a:moveTo>
                    <a:pt x="7459462" y="857384"/>
                  </a:moveTo>
                  <a:lnTo>
                    <a:pt x="7584749" y="785073"/>
                  </a:lnTo>
                  <a:lnTo>
                    <a:pt x="7584749" y="935598"/>
                  </a:lnTo>
                  <a:lnTo>
                    <a:pt x="7459462" y="863287"/>
                  </a:lnTo>
                  <a:lnTo>
                    <a:pt x="7459462" y="857348"/>
                  </a:lnTo>
                  <a:close/>
                  <a:moveTo>
                    <a:pt x="7459462" y="867234"/>
                  </a:moveTo>
                  <a:lnTo>
                    <a:pt x="7583047" y="938568"/>
                  </a:lnTo>
                  <a:lnTo>
                    <a:pt x="7459462" y="1009902"/>
                  </a:lnTo>
                  <a:lnTo>
                    <a:pt x="7459462" y="867197"/>
                  </a:lnTo>
                  <a:close/>
                  <a:moveTo>
                    <a:pt x="7459462" y="1013812"/>
                  </a:moveTo>
                  <a:lnTo>
                    <a:pt x="7584749" y="941501"/>
                  </a:lnTo>
                  <a:lnTo>
                    <a:pt x="7584749" y="1086196"/>
                  </a:lnTo>
                  <a:lnTo>
                    <a:pt x="7579680" y="1089129"/>
                  </a:lnTo>
                  <a:lnTo>
                    <a:pt x="7459462" y="1019715"/>
                  </a:lnTo>
                  <a:lnTo>
                    <a:pt x="7459462" y="1013812"/>
                  </a:lnTo>
                  <a:close/>
                  <a:moveTo>
                    <a:pt x="7459462" y="1023662"/>
                  </a:moveTo>
                  <a:lnTo>
                    <a:pt x="7576276" y="1091121"/>
                  </a:lnTo>
                  <a:lnTo>
                    <a:pt x="7459462" y="1158544"/>
                  </a:lnTo>
                  <a:lnTo>
                    <a:pt x="7459462" y="1023662"/>
                  </a:lnTo>
                  <a:close/>
                  <a:moveTo>
                    <a:pt x="7459462" y="1187911"/>
                  </a:moveTo>
                  <a:lnTo>
                    <a:pt x="7576240" y="1255334"/>
                  </a:lnTo>
                  <a:lnTo>
                    <a:pt x="7459462" y="1322757"/>
                  </a:lnTo>
                  <a:lnTo>
                    <a:pt x="7459462" y="1187911"/>
                  </a:lnTo>
                  <a:close/>
                  <a:moveTo>
                    <a:pt x="7459462" y="1326668"/>
                  </a:moveTo>
                  <a:lnTo>
                    <a:pt x="7579644" y="1257290"/>
                  </a:lnTo>
                  <a:lnTo>
                    <a:pt x="7584749" y="1260223"/>
                  </a:lnTo>
                  <a:lnTo>
                    <a:pt x="7584749" y="1404882"/>
                  </a:lnTo>
                  <a:lnTo>
                    <a:pt x="7459462" y="1332570"/>
                  </a:lnTo>
                  <a:lnTo>
                    <a:pt x="7459462" y="1326668"/>
                  </a:lnTo>
                  <a:close/>
                  <a:moveTo>
                    <a:pt x="7459462" y="1336517"/>
                  </a:moveTo>
                  <a:lnTo>
                    <a:pt x="7583047" y="1407851"/>
                  </a:lnTo>
                  <a:lnTo>
                    <a:pt x="7459462" y="1479185"/>
                  </a:lnTo>
                  <a:lnTo>
                    <a:pt x="7459462" y="1336481"/>
                  </a:lnTo>
                  <a:close/>
                  <a:moveTo>
                    <a:pt x="7459462" y="1483096"/>
                  </a:moveTo>
                  <a:lnTo>
                    <a:pt x="7584749" y="1410784"/>
                  </a:lnTo>
                  <a:lnTo>
                    <a:pt x="7584749" y="1561310"/>
                  </a:lnTo>
                  <a:lnTo>
                    <a:pt x="7459462" y="1488998"/>
                  </a:lnTo>
                  <a:lnTo>
                    <a:pt x="7459462" y="1483096"/>
                  </a:lnTo>
                  <a:close/>
                  <a:moveTo>
                    <a:pt x="7459462" y="1492945"/>
                  </a:moveTo>
                  <a:lnTo>
                    <a:pt x="7583047" y="1564279"/>
                  </a:lnTo>
                  <a:lnTo>
                    <a:pt x="7459462" y="1635613"/>
                  </a:lnTo>
                  <a:lnTo>
                    <a:pt x="7459462" y="1492909"/>
                  </a:lnTo>
                  <a:close/>
                  <a:moveTo>
                    <a:pt x="7459462" y="1639524"/>
                  </a:moveTo>
                  <a:lnTo>
                    <a:pt x="7584749" y="1567212"/>
                  </a:lnTo>
                  <a:lnTo>
                    <a:pt x="7584749" y="1717738"/>
                  </a:lnTo>
                  <a:lnTo>
                    <a:pt x="7459462" y="1645426"/>
                  </a:lnTo>
                  <a:lnTo>
                    <a:pt x="7459462" y="1639524"/>
                  </a:lnTo>
                  <a:close/>
                  <a:moveTo>
                    <a:pt x="7459462" y="1649373"/>
                  </a:moveTo>
                  <a:lnTo>
                    <a:pt x="7583047" y="1720707"/>
                  </a:lnTo>
                  <a:lnTo>
                    <a:pt x="7459462" y="1792041"/>
                  </a:lnTo>
                  <a:lnTo>
                    <a:pt x="7459462" y="1649337"/>
                  </a:lnTo>
                  <a:close/>
                  <a:moveTo>
                    <a:pt x="7459462" y="1795952"/>
                  </a:moveTo>
                  <a:lnTo>
                    <a:pt x="7584749" y="1723640"/>
                  </a:lnTo>
                  <a:lnTo>
                    <a:pt x="7584749" y="1868336"/>
                  </a:lnTo>
                  <a:lnTo>
                    <a:pt x="7579680" y="1871269"/>
                  </a:lnTo>
                  <a:lnTo>
                    <a:pt x="7459498" y="1801890"/>
                  </a:lnTo>
                  <a:lnTo>
                    <a:pt x="7459498" y="1795988"/>
                  </a:lnTo>
                  <a:close/>
                  <a:moveTo>
                    <a:pt x="7459462" y="1805801"/>
                  </a:moveTo>
                  <a:lnTo>
                    <a:pt x="7576240" y="1873225"/>
                  </a:lnTo>
                  <a:lnTo>
                    <a:pt x="7459462" y="1940648"/>
                  </a:lnTo>
                  <a:lnTo>
                    <a:pt x="7459462" y="1805801"/>
                  </a:lnTo>
                  <a:close/>
                  <a:moveTo>
                    <a:pt x="7459462" y="1970050"/>
                  </a:moveTo>
                  <a:lnTo>
                    <a:pt x="7576240" y="2037474"/>
                  </a:lnTo>
                  <a:lnTo>
                    <a:pt x="7459462" y="2104897"/>
                  </a:lnTo>
                  <a:lnTo>
                    <a:pt x="7459462" y="1970014"/>
                  </a:lnTo>
                  <a:close/>
                  <a:moveTo>
                    <a:pt x="7459462" y="2108808"/>
                  </a:moveTo>
                  <a:lnTo>
                    <a:pt x="7579644" y="2039429"/>
                  </a:lnTo>
                  <a:lnTo>
                    <a:pt x="7584714" y="2042362"/>
                  </a:lnTo>
                  <a:lnTo>
                    <a:pt x="7584714" y="2187058"/>
                  </a:lnTo>
                  <a:lnTo>
                    <a:pt x="7459426" y="2114746"/>
                  </a:lnTo>
                  <a:lnTo>
                    <a:pt x="7459426" y="2108844"/>
                  </a:lnTo>
                  <a:close/>
                  <a:moveTo>
                    <a:pt x="7459462" y="2118621"/>
                  </a:moveTo>
                  <a:lnTo>
                    <a:pt x="7583047" y="2189991"/>
                  </a:lnTo>
                  <a:lnTo>
                    <a:pt x="7459462" y="2261325"/>
                  </a:lnTo>
                  <a:lnTo>
                    <a:pt x="7459462" y="2118621"/>
                  </a:lnTo>
                  <a:close/>
                  <a:moveTo>
                    <a:pt x="7459462" y="2265236"/>
                  </a:moveTo>
                  <a:lnTo>
                    <a:pt x="7584749" y="2192924"/>
                  </a:lnTo>
                  <a:lnTo>
                    <a:pt x="7584749" y="2343450"/>
                  </a:lnTo>
                  <a:lnTo>
                    <a:pt x="7459462" y="2271138"/>
                  </a:lnTo>
                  <a:lnTo>
                    <a:pt x="7459462" y="2265200"/>
                  </a:lnTo>
                  <a:close/>
                  <a:moveTo>
                    <a:pt x="7459462" y="2275049"/>
                  </a:moveTo>
                  <a:lnTo>
                    <a:pt x="7583047" y="2346419"/>
                  </a:lnTo>
                  <a:lnTo>
                    <a:pt x="7459462" y="2417753"/>
                  </a:lnTo>
                  <a:lnTo>
                    <a:pt x="7459462" y="2275049"/>
                  </a:lnTo>
                  <a:close/>
                  <a:moveTo>
                    <a:pt x="7459462" y="2421664"/>
                  </a:moveTo>
                  <a:lnTo>
                    <a:pt x="7584749" y="2349352"/>
                  </a:lnTo>
                  <a:lnTo>
                    <a:pt x="7584749" y="2499878"/>
                  </a:lnTo>
                  <a:lnTo>
                    <a:pt x="7459462" y="2427566"/>
                  </a:lnTo>
                  <a:lnTo>
                    <a:pt x="7459462" y="2421628"/>
                  </a:lnTo>
                  <a:close/>
                  <a:moveTo>
                    <a:pt x="7459462" y="2431513"/>
                  </a:moveTo>
                  <a:lnTo>
                    <a:pt x="7583047" y="2502883"/>
                  </a:lnTo>
                  <a:lnTo>
                    <a:pt x="7459462" y="2574217"/>
                  </a:lnTo>
                  <a:lnTo>
                    <a:pt x="7459462" y="2431513"/>
                  </a:lnTo>
                  <a:close/>
                  <a:moveTo>
                    <a:pt x="7459462" y="2578092"/>
                  </a:moveTo>
                  <a:lnTo>
                    <a:pt x="7584749" y="2505780"/>
                  </a:lnTo>
                  <a:lnTo>
                    <a:pt x="7584749" y="2650476"/>
                  </a:lnTo>
                  <a:lnTo>
                    <a:pt x="7579680" y="2653409"/>
                  </a:lnTo>
                  <a:lnTo>
                    <a:pt x="7459462" y="2584030"/>
                  </a:lnTo>
                  <a:lnTo>
                    <a:pt x="7459462" y="2578092"/>
                  </a:lnTo>
                  <a:close/>
                  <a:moveTo>
                    <a:pt x="7459462" y="2587941"/>
                  </a:moveTo>
                  <a:lnTo>
                    <a:pt x="7576276" y="2655400"/>
                  </a:lnTo>
                  <a:lnTo>
                    <a:pt x="7459462" y="2722824"/>
                  </a:lnTo>
                  <a:lnTo>
                    <a:pt x="7459462" y="2587941"/>
                  </a:lnTo>
                  <a:close/>
                  <a:moveTo>
                    <a:pt x="7459462" y="2752190"/>
                  </a:moveTo>
                  <a:lnTo>
                    <a:pt x="7576240" y="2819613"/>
                  </a:lnTo>
                  <a:lnTo>
                    <a:pt x="7459462" y="2887037"/>
                  </a:lnTo>
                  <a:lnTo>
                    <a:pt x="7459462" y="2752190"/>
                  </a:lnTo>
                  <a:close/>
                  <a:moveTo>
                    <a:pt x="7459462" y="2890948"/>
                  </a:moveTo>
                  <a:lnTo>
                    <a:pt x="7579644" y="2821569"/>
                  </a:lnTo>
                  <a:lnTo>
                    <a:pt x="7584749" y="2824502"/>
                  </a:lnTo>
                  <a:lnTo>
                    <a:pt x="7584749" y="2969161"/>
                  </a:lnTo>
                  <a:lnTo>
                    <a:pt x="7459462" y="2896850"/>
                  </a:lnTo>
                  <a:lnTo>
                    <a:pt x="7459462" y="2890911"/>
                  </a:lnTo>
                  <a:close/>
                  <a:moveTo>
                    <a:pt x="7459462" y="2900797"/>
                  </a:moveTo>
                  <a:lnTo>
                    <a:pt x="7583047" y="2972131"/>
                  </a:lnTo>
                  <a:lnTo>
                    <a:pt x="7459462" y="3043465"/>
                  </a:lnTo>
                  <a:lnTo>
                    <a:pt x="7459462" y="2900761"/>
                  </a:lnTo>
                  <a:close/>
                  <a:moveTo>
                    <a:pt x="7459462" y="3047376"/>
                  </a:moveTo>
                  <a:lnTo>
                    <a:pt x="7584749" y="2975064"/>
                  </a:lnTo>
                  <a:lnTo>
                    <a:pt x="7584749" y="3125589"/>
                  </a:lnTo>
                  <a:lnTo>
                    <a:pt x="7459462" y="3053278"/>
                  </a:lnTo>
                  <a:lnTo>
                    <a:pt x="7459462" y="3047376"/>
                  </a:lnTo>
                  <a:close/>
                  <a:moveTo>
                    <a:pt x="7459462" y="3057188"/>
                  </a:moveTo>
                  <a:lnTo>
                    <a:pt x="7583047" y="3128522"/>
                  </a:lnTo>
                  <a:lnTo>
                    <a:pt x="7459462" y="3199893"/>
                  </a:lnTo>
                  <a:lnTo>
                    <a:pt x="7459462" y="3057188"/>
                  </a:lnTo>
                  <a:close/>
                  <a:moveTo>
                    <a:pt x="7459462" y="3203803"/>
                  </a:moveTo>
                  <a:lnTo>
                    <a:pt x="7584749" y="3131492"/>
                  </a:lnTo>
                  <a:lnTo>
                    <a:pt x="7584749" y="3282017"/>
                  </a:lnTo>
                  <a:lnTo>
                    <a:pt x="7459462" y="3209706"/>
                  </a:lnTo>
                  <a:lnTo>
                    <a:pt x="7459462" y="3203767"/>
                  </a:lnTo>
                  <a:close/>
                  <a:moveTo>
                    <a:pt x="7459462" y="3213653"/>
                  </a:moveTo>
                  <a:lnTo>
                    <a:pt x="7583047" y="3284987"/>
                  </a:lnTo>
                  <a:lnTo>
                    <a:pt x="7459462" y="3356321"/>
                  </a:lnTo>
                  <a:lnTo>
                    <a:pt x="7459462" y="3213616"/>
                  </a:lnTo>
                  <a:close/>
                  <a:moveTo>
                    <a:pt x="7459462" y="3360231"/>
                  </a:moveTo>
                  <a:lnTo>
                    <a:pt x="7584749" y="3287920"/>
                  </a:lnTo>
                  <a:lnTo>
                    <a:pt x="7584749" y="3432615"/>
                  </a:lnTo>
                  <a:lnTo>
                    <a:pt x="7579680" y="3435549"/>
                  </a:lnTo>
                  <a:lnTo>
                    <a:pt x="7459498" y="3366170"/>
                  </a:lnTo>
                  <a:lnTo>
                    <a:pt x="7459498" y="3360231"/>
                  </a:lnTo>
                  <a:close/>
                  <a:moveTo>
                    <a:pt x="7459462" y="3370044"/>
                  </a:moveTo>
                  <a:lnTo>
                    <a:pt x="7576276" y="3437468"/>
                  </a:lnTo>
                  <a:lnTo>
                    <a:pt x="7459462" y="3504891"/>
                  </a:lnTo>
                  <a:lnTo>
                    <a:pt x="7459462" y="3370008"/>
                  </a:lnTo>
                  <a:close/>
                  <a:moveTo>
                    <a:pt x="7459462" y="3534330"/>
                  </a:moveTo>
                  <a:lnTo>
                    <a:pt x="7576240" y="3601753"/>
                  </a:lnTo>
                  <a:lnTo>
                    <a:pt x="7459462" y="3669176"/>
                  </a:lnTo>
                  <a:lnTo>
                    <a:pt x="7459462" y="3534294"/>
                  </a:lnTo>
                  <a:close/>
                  <a:moveTo>
                    <a:pt x="7459462" y="3682936"/>
                  </a:moveTo>
                  <a:lnTo>
                    <a:pt x="7583047" y="3754271"/>
                  </a:lnTo>
                  <a:lnTo>
                    <a:pt x="7459462" y="3825641"/>
                  </a:lnTo>
                  <a:lnTo>
                    <a:pt x="7459462" y="3682936"/>
                  </a:lnTo>
                  <a:close/>
                  <a:moveTo>
                    <a:pt x="7584714" y="3907765"/>
                  </a:moveTo>
                  <a:lnTo>
                    <a:pt x="7459426" y="3835453"/>
                  </a:lnTo>
                  <a:lnTo>
                    <a:pt x="7459426" y="3829515"/>
                  </a:lnTo>
                  <a:lnTo>
                    <a:pt x="7584714" y="3757203"/>
                  </a:lnTo>
                  <a:lnTo>
                    <a:pt x="7584714" y="3907729"/>
                  </a:lnTo>
                  <a:close/>
                  <a:moveTo>
                    <a:pt x="7584714" y="3751301"/>
                  </a:moveTo>
                  <a:lnTo>
                    <a:pt x="7459426" y="3678989"/>
                  </a:lnTo>
                  <a:lnTo>
                    <a:pt x="7459426" y="3673051"/>
                  </a:lnTo>
                  <a:lnTo>
                    <a:pt x="7579608" y="3603672"/>
                  </a:lnTo>
                  <a:lnTo>
                    <a:pt x="7584678" y="3606605"/>
                  </a:lnTo>
                  <a:lnTo>
                    <a:pt x="7584678" y="3751265"/>
                  </a:lnTo>
                  <a:close/>
                  <a:moveTo>
                    <a:pt x="7588117" y="3907765"/>
                  </a:moveTo>
                  <a:lnTo>
                    <a:pt x="7588117" y="3757203"/>
                  </a:lnTo>
                  <a:lnTo>
                    <a:pt x="7718511" y="3832484"/>
                  </a:lnTo>
                  <a:lnTo>
                    <a:pt x="7588117" y="3907801"/>
                  </a:lnTo>
                  <a:close/>
                  <a:moveTo>
                    <a:pt x="7720176" y="3829551"/>
                  </a:moveTo>
                  <a:lnTo>
                    <a:pt x="7589819" y="3754271"/>
                  </a:lnTo>
                  <a:lnTo>
                    <a:pt x="7715142" y="3681922"/>
                  </a:lnTo>
                  <a:lnTo>
                    <a:pt x="7720212" y="3684855"/>
                  </a:lnTo>
                  <a:lnTo>
                    <a:pt x="7720212" y="3829551"/>
                  </a:lnTo>
                  <a:close/>
                  <a:moveTo>
                    <a:pt x="7723580" y="3686811"/>
                  </a:moveTo>
                  <a:lnTo>
                    <a:pt x="7847202" y="3758181"/>
                  </a:lnTo>
                  <a:lnTo>
                    <a:pt x="7723580" y="3829551"/>
                  </a:lnTo>
                  <a:lnTo>
                    <a:pt x="7723580" y="3686811"/>
                  </a:lnTo>
                  <a:close/>
                  <a:moveTo>
                    <a:pt x="7855675" y="3907765"/>
                  </a:moveTo>
                  <a:lnTo>
                    <a:pt x="7725281" y="3832484"/>
                  </a:lnTo>
                  <a:lnTo>
                    <a:pt x="7850606" y="3760137"/>
                  </a:lnTo>
                  <a:lnTo>
                    <a:pt x="7855675" y="3763069"/>
                  </a:lnTo>
                  <a:lnTo>
                    <a:pt x="7855675" y="3907765"/>
                  </a:lnTo>
                  <a:close/>
                  <a:moveTo>
                    <a:pt x="7859042" y="3907765"/>
                  </a:moveTo>
                  <a:lnTo>
                    <a:pt x="7859042" y="3765061"/>
                  </a:lnTo>
                  <a:lnTo>
                    <a:pt x="7982664" y="3836431"/>
                  </a:lnTo>
                  <a:lnTo>
                    <a:pt x="7859042" y="3907801"/>
                  </a:lnTo>
                  <a:close/>
                  <a:moveTo>
                    <a:pt x="7867515" y="3750360"/>
                  </a:moveTo>
                  <a:lnTo>
                    <a:pt x="7991138" y="3678989"/>
                  </a:lnTo>
                  <a:lnTo>
                    <a:pt x="7991138" y="3821730"/>
                  </a:lnTo>
                  <a:lnTo>
                    <a:pt x="7867515" y="3750360"/>
                  </a:lnTo>
                  <a:close/>
                  <a:moveTo>
                    <a:pt x="8119828" y="3896033"/>
                  </a:moveTo>
                  <a:lnTo>
                    <a:pt x="8002978" y="3828573"/>
                  </a:lnTo>
                  <a:lnTo>
                    <a:pt x="8119828" y="3761114"/>
                  </a:lnTo>
                  <a:lnTo>
                    <a:pt x="8119828" y="3896033"/>
                  </a:lnTo>
                  <a:close/>
                  <a:moveTo>
                    <a:pt x="8119828" y="3757203"/>
                  </a:moveTo>
                  <a:lnTo>
                    <a:pt x="7999574" y="3826618"/>
                  </a:lnTo>
                  <a:lnTo>
                    <a:pt x="7994505" y="3823685"/>
                  </a:lnTo>
                  <a:lnTo>
                    <a:pt x="7994505" y="3678989"/>
                  </a:lnTo>
                  <a:lnTo>
                    <a:pt x="8119828" y="3751337"/>
                  </a:lnTo>
                  <a:lnTo>
                    <a:pt x="8119828" y="3757203"/>
                  </a:lnTo>
                  <a:close/>
                  <a:moveTo>
                    <a:pt x="8119828" y="3747427"/>
                  </a:moveTo>
                  <a:lnTo>
                    <a:pt x="7996207" y="3676056"/>
                  </a:lnTo>
                  <a:lnTo>
                    <a:pt x="8119828" y="3604650"/>
                  </a:lnTo>
                  <a:lnTo>
                    <a:pt x="8119828" y="3747427"/>
                  </a:lnTo>
                  <a:close/>
                  <a:moveTo>
                    <a:pt x="8119828" y="3600775"/>
                  </a:moveTo>
                  <a:lnTo>
                    <a:pt x="7994505" y="3673123"/>
                  </a:lnTo>
                  <a:lnTo>
                    <a:pt x="7994505" y="3522561"/>
                  </a:lnTo>
                  <a:lnTo>
                    <a:pt x="8119828" y="3594909"/>
                  </a:lnTo>
                  <a:lnTo>
                    <a:pt x="8119828" y="3600775"/>
                  </a:lnTo>
                  <a:close/>
                  <a:moveTo>
                    <a:pt x="8119828" y="3590999"/>
                  </a:moveTo>
                  <a:lnTo>
                    <a:pt x="7996207" y="3519628"/>
                  </a:lnTo>
                  <a:lnTo>
                    <a:pt x="8119828" y="3448222"/>
                  </a:lnTo>
                  <a:lnTo>
                    <a:pt x="8119828" y="3590999"/>
                  </a:lnTo>
                  <a:close/>
                  <a:moveTo>
                    <a:pt x="8119828" y="3444348"/>
                  </a:moveTo>
                  <a:lnTo>
                    <a:pt x="7994505" y="3516695"/>
                  </a:lnTo>
                  <a:lnTo>
                    <a:pt x="7994505" y="3366134"/>
                  </a:lnTo>
                  <a:lnTo>
                    <a:pt x="8119828" y="3438482"/>
                  </a:lnTo>
                  <a:lnTo>
                    <a:pt x="8119828" y="3444348"/>
                  </a:lnTo>
                  <a:close/>
                  <a:moveTo>
                    <a:pt x="8119828" y="3434571"/>
                  </a:moveTo>
                  <a:lnTo>
                    <a:pt x="7996207" y="3363200"/>
                  </a:lnTo>
                  <a:lnTo>
                    <a:pt x="8119828" y="3291830"/>
                  </a:lnTo>
                  <a:lnTo>
                    <a:pt x="8119828" y="3434571"/>
                  </a:lnTo>
                  <a:close/>
                  <a:moveTo>
                    <a:pt x="8119828" y="3287920"/>
                  </a:moveTo>
                  <a:lnTo>
                    <a:pt x="7994505" y="3360267"/>
                  </a:lnTo>
                  <a:lnTo>
                    <a:pt x="7994505" y="3215572"/>
                  </a:lnTo>
                  <a:lnTo>
                    <a:pt x="7999574" y="3212639"/>
                  </a:lnTo>
                  <a:lnTo>
                    <a:pt x="8119828" y="3282054"/>
                  </a:lnTo>
                  <a:lnTo>
                    <a:pt x="8119828" y="3287920"/>
                  </a:lnTo>
                  <a:close/>
                  <a:moveTo>
                    <a:pt x="8119828" y="3278143"/>
                  </a:moveTo>
                  <a:lnTo>
                    <a:pt x="8002978" y="3210683"/>
                  </a:lnTo>
                  <a:lnTo>
                    <a:pt x="8119828" y="3143224"/>
                  </a:lnTo>
                  <a:lnTo>
                    <a:pt x="8119828" y="3278143"/>
                  </a:lnTo>
                  <a:close/>
                  <a:moveTo>
                    <a:pt x="8119828" y="3113894"/>
                  </a:moveTo>
                  <a:lnTo>
                    <a:pt x="8002978" y="3046434"/>
                  </a:lnTo>
                  <a:lnTo>
                    <a:pt x="8119828" y="2978938"/>
                  </a:lnTo>
                  <a:lnTo>
                    <a:pt x="8119828" y="3113894"/>
                  </a:lnTo>
                  <a:close/>
                  <a:moveTo>
                    <a:pt x="8119828" y="2975064"/>
                  </a:moveTo>
                  <a:lnTo>
                    <a:pt x="7999574" y="3044479"/>
                  </a:lnTo>
                  <a:lnTo>
                    <a:pt x="7994541" y="3041546"/>
                  </a:lnTo>
                  <a:lnTo>
                    <a:pt x="7994541" y="2896850"/>
                  </a:lnTo>
                  <a:lnTo>
                    <a:pt x="8119865" y="2969198"/>
                  </a:lnTo>
                  <a:lnTo>
                    <a:pt x="8119865" y="2975064"/>
                  </a:lnTo>
                  <a:close/>
                  <a:moveTo>
                    <a:pt x="8119828" y="2965287"/>
                  </a:moveTo>
                  <a:lnTo>
                    <a:pt x="7996207" y="2893917"/>
                  </a:lnTo>
                  <a:lnTo>
                    <a:pt x="8119828" y="2822510"/>
                  </a:lnTo>
                  <a:lnTo>
                    <a:pt x="8119828" y="2965251"/>
                  </a:lnTo>
                  <a:close/>
                  <a:moveTo>
                    <a:pt x="8119828" y="2818636"/>
                  </a:moveTo>
                  <a:lnTo>
                    <a:pt x="7994505" y="2890984"/>
                  </a:lnTo>
                  <a:lnTo>
                    <a:pt x="7994505" y="2740422"/>
                  </a:lnTo>
                  <a:lnTo>
                    <a:pt x="8119828" y="2812770"/>
                  </a:lnTo>
                  <a:lnTo>
                    <a:pt x="8119828" y="2818636"/>
                  </a:lnTo>
                  <a:close/>
                  <a:moveTo>
                    <a:pt x="8119828" y="2808859"/>
                  </a:moveTo>
                  <a:lnTo>
                    <a:pt x="7996207" y="2737489"/>
                  </a:lnTo>
                  <a:lnTo>
                    <a:pt x="8119828" y="2666082"/>
                  </a:lnTo>
                  <a:lnTo>
                    <a:pt x="8119828" y="2808859"/>
                  </a:lnTo>
                  <a:close/>
                  <a:moveTo>
                    <a:pt x="8119828" y="2662208"/>
                  </a:moveTo>
                  <a:lnTo>
                    <a:pt x="7994505" y="2734556"/>
                  </a:lnTo>
                  <a:lnTo>
                    <a:pt x="7994505" y="2583994"/>
                  </a:lnTo>
                  <a:lnTo>
                    <a:pt x="8119828" y="2656342"/>
                  </a:lnTo>
                  <a:lnTo>
                    <a:pt x="8119828" y="2662208"/>
                  </a:lnTo>
                  <a:close/>
                  <a:moveTo>
                    <a:pt x="8119828" y="2652431"/>
                  </a:moveTo>
                  <a:lnTo>
                    <a:pt x="7996207" y="2581061"/>
                  </a:lnTo>
                  <a:lnTo>
                    <a:pt x="8119828" y="2509655"/>
                  </a:lnTo>
                  <a:lnTo>
                    <a:pt x="8119828" y="2652431"/>
                  </a:lnTo>
                  <a:close/>
                  <a:moveTo>
                    <a:pt x="8119828" y="2505780"/>
                  </a:moveTo>
                  <a:lnTo>
                    <a:pt x="7994505" y="2578128"/>
                  </a:lnTo>
                  <a:lnTo>
                    <a:pt x="7994505" y="2433432"/>
                  </a:lnTo>
                  <a:lnTo>
                    <a:pt x="7999611" y="2430499"/>
                  </a:lnTo>
                  <a:lnTo>
                    <a:pt x="8119828" y="2499914"/>
                  </a:lnTo>
                  <a:lnTo>
                    <a:pt x="8119828" y="2505780"/>
                  </a:lnTo>
                  <a:close/>
                  <a:moveTo>
                    <a:pt x="8119828" y="2496003"/>
                  </a:moveTo>
                  <a:lnTo>
                    <a:pt x="8002978" y="2428544"/>
                  </a:lnTo>
                  <a:lnTo>
                    <a:pt x="8119828" y="2361084"/>
                  </a:lnTo>
                  <a:lnTo>
                    <a:pt x="8119828" y="2496003"/>
                  </a:lnTo>
                  <a:close/>
                  <a:moveTo>
                    <a:pt x="8119828" y="2331754"/>
                  </a:moveTo>
                  <a:lnTo>
                    <a:pt x="8002978" y="2264294"/>
                  </a:lnTo>
                  <a:lnTo>
                    <a:pt x="8119828" y="2196835"/>
                  </a:lnTo>
                  <a:lnTo>
                    <a:pt x="8119828" y="2331790"/>
                  </a:lnTo>
                  <a:close/>
                  <a:moveTo>
                    <a:pt x="8119828" y="2192924"/>
                  </a:moveTo>
                  <a:lnTo>
                    <a:pt x="7999574" y="2262339"/>
                  </a:lnTo>
                  <a:lnTo>
                    <a:pt x="7994505" y="2259406"/>
                  </a:lnTo>
                  <a:lnTo>
                    <a:pt x="7994505" y="2114710"/>
                  </a:lnTo>
                  <a:lnTo>
                    <a:pt x="8119828" y="2187058"/>
                  </a:lnTo>
                  <a:lnTo>
                    <a:pt x="8119828" y="2192924"/>
                  </a:lnTo>
                  <a:close/>
                  <a:moveTo>
                    <a:pt x="8119828" y="2183147"/>
                  </a:moveTo>
                  <a:lnTo>
                    <a:pt x="7996207" y="2111777"/>
                  </a:lnTo>
                  <a:lnTo>
                    <a:pt x="8119828" y="2040371"/>
                  </a:lnTo>
                  <a:lnTo>
                    <a:pt x="8119828" y="2183147"/>
                  </a:lnTo>
                  <a:close/>
                  <a:moveTo>
                    <a:pt x="8119828" y="2036496"/>
                  </a:moveTo>
                  <a:lnTo>
                    <a:pt x="7994505" y="2108844"/>
                  </a:lnTo>
                  <a:lnTo>
                    <a:pt x="7994505" y="1958282"/>
                  </a:lnTo>
                  <a:lnTo>
                    <a:pt x="8119828" y="2030630"/>
                  </a:lnTo>
                  <a:lnTo>
                    <a:pt x="8119828" y="2036496"/>
                  </a:lnTo>
                  <a:close/>
                  <a:moveTo>
                    <a:pt x="8119828" y="2026719"/>
                  </a:moveTo>
                  <a:lnTo>
                    <a:pt x="7996207" y="1955349"/>
                  </a:lnTo>
                  <a:lnTo>
                    <a:pt x="8119828" y="1883979"/>
                  </a:lnTo>
                  <a:lnTo>
                    <a:pt x="8119828" y="2026719"/>
                  </a:lnTo>
                  <a:close/>
                  <a:moveTo>
                    <a:pt x="8119828" y="1880068"/>
                  </a:moveTo>
                  <a:lnTo>
                    <a:pt x="7994505" y="1952416"/>
                  </a:lnTo>
                  <a:lnTo>
                    <a:pt x="7994505" y="1801854"/>
                  </a:lnTo>
                  <a:lnTo>
                    <a:pt x="8119828" y="1874202"/>
                  </a:lnTo>
                  <a:lnTo>
                    <a:pt x="8119828" y="1880032"/>
                  </a:lnTo>
                  <a:close/>
                  <a:moveTo>
                    <a:pt x="8119828" y="1870291"/>
                  </a:moveTo>
                  <a:lnTo>
                    <a:pt x="7996207" y="1798921"/>
                  </a:lnTo>
                  <a:lnTo>
                    <a:pt x="8119828" y="1727551"/>
                  </a:lnTo>
                  <a:lnTo>
                    <a:pt x="8119828" y="1870291"/>
                  </a:lnTo>
                  <a:close/>
                  <a:moveTo>
                    <a:pt x="8119828" y="1723640"/>
                  </a:moveTo>
                  <a:lnTo>
                    <a:pt x="7994505" y="1795988"/>
                  </a:lnTo>
                  <a:lnTo>
                    <a:pt x="7994505" y="1651292"/>
                  </a:lnTo>
                  <a:lnTo>
                    <a:pt x="7999574" y="1648359"/>
                  </a:lnTo>
                  <a:lnTo>
                    <a:pt x="8119828" y="1717774"/>
                  </a:lnTo>
                  <a:lnTo>
                    <a:pt x="8119828" y="1723640"/>
                  </a:lnTo>
                  <a:close/>
                  <a:moveTo>
                    <a:pt x="8119828" y="1713864"/>
                  </a:moveTo>
                  <a:lnTo>
                    <a:pt x="8002978" y="1646404"/>
                  </a:lnTo>
                  <a:lnTo>
                    <a:pt x="8119828" y="1578944"/>
                  </a:lnTo>
                  <a:lnTo>
                    <a:pt x="8119828" y="1713900"/>
                  </a:lnTo>
                  <a:close/>
                  <a:moveTo>
                    <a:pt x="8119828" y="1549650"/>
                  </a:moveTo>
                  <a:lnTo>
                    <a:pt x="8002978" y="1482191"/>
                  </a:lnTo>
                  <a:lnTo>
                    <a:pt x="8119828" y="1414731"/>
                  </a:lnTo>
                  <a:lnTo>
                    <a:pt x="8119828" y="1549687"/>
                  </a:lnTo>
                  <a:close/>
                  <a:moveTo>
                    <a:pt x="8119828" y="1410784"/>
                  </a:moveTo>
                  <a:lnTo>
                    <a:pt x="7999574" y="1480199"/>
                  </a:lnTo>
                  <a:lnTo>
                    <a:pt x="7994541" y="1477266"/>
                  </a:lnTo>
                  <a:lnTo>
                    <a:pt x="7994541" y="1332570"/>
                  </a:lnTo>
                  <a:lnTo>
                    <a:pt x="8119865" y="1404918"/>
                  </a:lnTo>
                  <a:lnTo>
                    <a:pt x="8119865" y="1410748"/>
                  </a:lnTo>
                  <a:close/>
                  <a:moveTo>
                    <a:pt x="8119828" y="1401008"/>
                  </a:moveTo>
                  <a:lnTo>
                    <a:pt x="7996207" y="1329637"/>
                  </a:lnTo>
                  <a:lnTo>
                    <a:pt x="8119828" y="1258267"/>
                  </a:lnTo>
                  <a:lnTo>
                    <a:pt x="8119828" y="1401008"/>
                  </a:lnTo>
                  <a:close/>
                  <a:moveTo>
                    <a:pt x="8119828" y="1254357"/>
                  </a:moveTo>
                  <a:lnTo>
                    <a:pt x="7994505" y="1326704"/>
                  </a:lnTo>
                  <a:lnTo>
                    <a:pt x="7994505" y="1176143"/>
                  </a:lnTo>
                  <a:lnTo>
                    <a:pt x="8119828" y="1248490"/>
                  </a:lnTo>
                  <a:lnTo>
                    <a:pt x="8119828" y="1254320"/>
                  </a:lnTo>
                  <a:close/>
                  <a:moveTo>
                    <a:pt x="8119828" y="1244580"/>
                  </a:moveTo>
                  <a:lnTo>
                    <a:pt x="7996207" y="1173210"/>
                  </a:lnTo>
                  <a:lnTo>
                    <a:pt x="8119828" y="1101839"/>
                  </a:lnTo>
                  <a:lnTo>
                    <a:pt x="8119828" y="1244580"/>
                  </a:lnTo>
                  <a:close/>
                  <a:moveTo>
                    <a:pt x="8119828" y="1097929"/>
                  </a:moveTo>
                  <a:lnTo>
                    <a:pt x="7994505" y="1170276"/>
                  </a:lnTo>
                  <a:lnTo>
                    <a:pt x="7994505" y="1019715"/>
                  </a:lnTo>
                  <a:lnTo>
                    <a:pt x="8119828" y="1092063"/>
                  </a:lnTo>
                  <a:lnTo>
                    <a:pt x="8119828" y="1097929"/>
                  </a:lnTo>
                  <a:close/>
                  <a:moveTo>
                    <a:pt x="8119828" y="1088152"/>
                  </a:moveTo>
                  <a:lnTo>
                    <a:pt x="7996207" y="1016782"/>
                  </a:lnTo>
                  <a:lnTo>
                    <a:pt x="8119828" y="945411"/>
                  </a:lnTo>
                  <a:lnTo>
                    <a:pt x="8119828" y="1088188"/>
                  </a:lnTo>
                  <a:close/>
                  <a:moveTo>
                    <a:pt x="8119828" y="941501"/>
                  </a:moveTo>
                  <a:lnTo>
                    <a:pt x="7994505" y="1013848"/>
                  </a:lnTo>
                  <a:lnTo>
                    <a:pt x="7994505" y="869153"/>
                  </a:lnTo>
                  <a:lnTo>
                    <a:pt x="7999611" y="866220"/>
                  </a:lnTo>
                  <a:lnTo>
                    <a:pt x="8119828" y="935635"/>
                  </a:lnTo>
                  <a:lnTo>
                    <a:pt x="8119828" y="941501"/>
                  </a:lnTo>
                  <a:close/>
                  <a:moveTo>
                    <a:pt x="8119828" y="931724"/>
                  </a:moveTo>
                  <a:lnTo>
                    <a:pt x="8003014" y="864264"/>
                  </a:lnTo>
                  <a:lnTo>
                    <a:pt x="8119828" y="796805"/>
                  </a:lnTo>
                  <a:lnTo>
                    <a:pt x="8119828" y="931724"/>
                  </a:lnTo>
                  <a:close/>
                  <a:moveTo>
                    <a:pt x="8119828" y="767475"/>
                  </a:moveTo>
                  <a:lnTo>
                    <a:pt x="8002978" y="700015"/>
                  </a:lnTo>
                  <a:lnTo>
                    <a:pt x="8119828" y="632555"/>
                  </a:lnTo>
                  <a:lnTo>
                    <a:pt x="8119828" y="767475"/>
                  </a:lnTo>
                  <a:close/>
                  <a:moveTo>
                    <a:pt x="8119828" y="628645"/>
                  </a:moveTo>
                  <a:lnTo>
                    <a:pt x="7999574" y="698060"/>
                  </a:lnTo>
                  <a:lnTo>
                    <a:pt x="7994505" y="695127"/>
                  </a:lnTo>
                  <a:lnTo>
                    <a:pt x="7994505" y="550431"/>
                  </a:lnTo>
                  <a:lnTo>
                    <a:pt x="8119828" y="622779"/>
                  </a:lnTo>
                  <a:lnTo>
                    <a:pt x="8119828" y="628609"/>
                  </a:lnTo>
                  <a:close/>
                  <a:moveTo>
                    <a:pt x="8119828" y="618868"/>
                  </a:moveTo>
                  <a:lnTo>
                    <a:pt x="7996207" y="547498"/>
                  </a:lnTo>
                  <a:lnTo>
                    <a:pt x="8119828" y="476128"/>
                  </a:lnTo>
                  <a:lnTo>
                    <a:pt x="8119828" y="618904"/>
                  </a:lnTo>
                  <a:close/>
                  <a:moveTo>
                    <a:pt x="8119828" y="472217"/>
                  </a:moveTo>
                  <a:lnTo>
                    <a:pt x="7994505" y="544565"/>
                  </a:lnTo>
                  <a:lnTo>
                    <a:pt x="7994505" y="394003"/>
                  </a:lnTo>
                  <a:lnTo>
                    <a:pt x="8119828" y="466351"/>
                  </a:lnTo>
                  <a:lnTo>
                    <a:pt x="8119828" y="472181"/>
                  </a:lnTo>
                  <a:close/>
                  <a:moveTo>
                    <a:pt x="8119828" y="462440"/>
                  </a:moveTo>
                  <a:lnTo>
                    <a:pt x="7996207" y="391070"/>
                  </a:lnTo>
                  <a:lnTo>
                    <a:pt x="8119828" y="319700"/>
                  </a:lnTo>
                  <a:lnTo>
                    <a:pt x="8119828" y="462476"/>
                  </a:lnTo>
                  <a:close/>
                  <a:moveTo>
                    <a:pt x="8119828" y="315789"/>
                  </a:moveTo>
                  <a:lnTo>
                    <a:pt x="7994505" y="388137"/>
                  </a:lnTo>
                  <a:lnTo>
                    <a:pt x="7994505" y="237575"/>
                  </a:lnTo>
                  <a:lnTo>
                    <a:pt x="8119828" y="309923"/>
                  </a:lnTo>
                  <a:lnTo>
                    <a:pt x="8119828" y="315789"/>
                  </a:lnTo>
                  <a:close/>
                  <a:moveTo>
                    <a:pt x="8119828" y="306012"/>
                  </a:moveTo>
                  <a:lnTo>
                    <a:pt x="7996207" y="234642"/>
                  </a:lnTo>
                  <a:lnTo>
                    <a:pt x="8119828" y="163272"/>
                  </a:lnTo>
                  <a:lnTo>
                    <a:pt x="8119828" y="306048"/>
                  </a:lnTo>
                  <a:close/>
                  <a:moveTo>
                    <a:pt x="8119828" y="159361"/>
                  </a:moveTo>
                  <a:lnTo>
                    <a:pt x="7994505" y="231709"/>
                  </a:lnTo>
                  <a:lnTo>
                    <a:pt x="7994505" y="87013"/>
                  </a:lnTo>
                  <a:lnTo>
                    <a:pt x="7999574" y="84080"/>
                  </a:lnTo>
                  <a:lnTo>
                    <a:pt x="8119828" y="153495"/>
                  </a:lnTo>
                  <a:lnTo>
                    <a:pt x="8119828" y="159325"/>
                  </a:lnTo>
                  <a:close/>
                  <a:moveTo>
                    <a:pt x="8119828" y="149584"/>
                  </a:moveTo>
                  <a:lnTo>
                    <a:pt x="8002978" y="82125"/>
                  </a:lnTo>
                  <a:lnTo>
                    <a:pt x="8119828" y="14665"/>
                  </a:lnTo>
                  <a:lnTo>
                    <a:pt x="8119828" y="149620"/>
                  </a:lnTo>
                  <a:close/>
                  <a:moveTo>
                    <a:pt x="8136775" y="3896033"/>
                  </a:moveTo>
                  <a:lnTo>
                    <a:pt x="8136775" y="3761114"/>
                  </a:lnTo>
                  <a:lnTo>
                    <a:pt x="8253626" y="3828573"/>
                  </a:lnTo>
                  <a:lnTo>
                    <a:pt x="8136775" y="3896033"/>
                  </a:lnTo>
                  <a:close/>
                  <a:moveTo>
                    <a:pt x="8257030" y="3826618"/>
                  </a:moveTo>
                  <a:lnTo>
                    <a:pt x="8136775" y="3757203"/>
                  </a:lnTo>
                  <a:lnTo>
                    <a:pt x="8136775" y="3751301"/>
                  </a:lnTo>
                  <a:lnTo>
                    <a:pt x="8262063" y="3678989"/>
                  </a:lnTo>
                  <a:lnTo>
                    <a:pt x="8262063" y="3823685"/>
                  </a:lnTo>
                  <a:lnTo>
                    <a:pt x="8257030" y="3826618"/>
                  </a:lnTo>
                  <a:close/>
                  <a:moveTo>
                    <a:pt x="8265467" y="3821730"/>
                  </a:moveTo>
                  <a:lnTo>
                    <a:pt x="8265467" y="3678989"/>
                  </a:lnTo>
                  <a:lnTo>
                    <a:pt x="8389088" y="3750396"/>
                  </a:lnTo>
                  <a:lnTo>
                    <a:pt x="8265467" y="3821766"/>
                  </a:lnTo>
                  <a:close/>
                  <a:moveTo>
                    <a:pt x="8397562" y="3907765"/>
                  </a:moveTo>
                  <a:lnTo>
                    <a:pt x="8273976" y="3836431"/>
                  </a:lnTo>
                  <a:lnTo>
                    <a:pt x="8397562" y="3765061"/>
                  </a:lnTo>
                  <a:lnTo>
                    <a:pt x="8397562" y="3907765"/>
                  </a:lnTo>
                  <a:close/>
                  <a:moveTo>
                    <a:pt x="8400929" y="3907765"/>
                  </a:moveTo>
                  <a:lnTo>
                    <a:pt x="8400929" y="3763106"/>
                  </a:lnTo>
                  <a:lnTo>
                    <a:pt x="8406034" y="3760173"/>
                  </a:lnTo>
                  <a:lnTo>
                    <a:pt x="8531322" y="3832521"/>
                  </a:lnTo>
                  <a:lnTo>
                    <a:pt x="8400965" y="3907801"/>
                  </a:lnTo>
                  <a:close/>
                  <a:moveTo>
                    <a:pt x="8533024" y="3829551"/>
                  </a:moveTo>
                  <a:lnTo>
                    <a:pt x="8409438" y="3758217"/>
                  </a:lnTo>
                  <a:lnTo>
                    <a:pt x="8533024" y="3686847"/>
                  </a:lnTo>
                  <a:lnTo>
                    <a:pt x="8533024" y="3829551"/>
                  </a:lnTo>
                  <a:close/>
                  <a:moveTo>
                    <a:pt x="8536391" y="3684855"/>
                  </a:moveTo>
                  <a:lnTo>
                    <a:pt x="8541498" y="3681922"/>
                  </a:lnTo>
                  <a:lnTo>
                    <a:pt x="8666785" y="3754271"/>
                  </a:lnTo>
                  <a:lnTo>
                    <a:pt x="8536391" y="3829551"/>
                  </a:lnTo>
                  <a:lnTo>
                    <a:pt x="8536391" y="3684855"/>
                  </a:lnTo>
                  <a:close/>
                  <a:moveTo>
                    <a:pt x="8668486" y="3907765"/>
                  </a:moveTo>
                  <a:lnTo>
                    <a:pt x="8538129" y="3832484"/>
                  </a:lnTo>
                  <a:lnTo>
                    <a:pt x="8668486" y="3757203"/>
                  </a:lnTo>
                  <a:lnTo>
                    <a:pt x="8668486" y="3907729"/>
                  </a:lnTo>
                  <a:close/>
                  <a:moveTo>
                    <a:pt x="8668486" y="3751301"/>
                  </a:moveTo>
                  <a:lnTo>
                    <a:pt x="8544901" y="3679967"/>
                  </a:lnTo>
                  <a:lnTo>
                    <a:pt x="8668486" y="3608633"/>
                  </a:lnTo>
                  <a:lnTo>
                    <a:pt x="8668486" y="3751337"/>
                  </a:lnTo>
                  <a:close/>
                  <a:moveTo>
                    <a:pt x="8797178" y="3835417"/>
                  </a:moveTo>
                  <a:lnTo>
                    <a:pt x="8671855" y="3907765"/>
                  </a:lnTo>
                  <a:lnTo>
                    <a:pt x="8671855" y="3757203"/>
                  </a:lnTo>
                  <a:lnTo>
                    <a:pt x="8797178" y="3829551"/>
                  </a:lnTo>
                  <a:lnTo>
                    <a:pt x="8797178" y="3835417"/>
                  </a:lnTo>
                  <a:close/>
                  <a:moveTo>
                    <a:pt x="8797178" y="3825641"/>
                  </a:moveTo>
                  <a:lnTo>
                    <a:pt x="8673556" y="3754271"/>
                  </a:lnTo>
                  <a:lnTo>
                    <a:pt x="8797178" y="3682900"/>
                  </a:lnTo>
                  <a:lnTo>
                    <a:pt x="8797178" y="3825604"/>
                  </a:lnTo>
                  <a:close/>
                  <a:moveTo>
                    <a:pt x="8797178" y="3678989"/>
                  </a:moveTo>
                  <a:lnTo>
                    <a:pt x="8671855" y="3751337"/>
                  </a:lnTo>
                  <a:lnTo>
                    <a:pt x="8671855" y="3606678"/>
                  </a:lnTo>
                  <a:lnTo>
                    <a:pt x="8676924" y="3603745"/>
                  </a:lnTo>
                  <a:lnTo>
                    <a:pt x="8797142" y="3673160"/>
                  </a:lnTo>
                  <a:lnTo>
                    <a:pt x="8797142" y="3679026"/>
                  </a:lnTo>
                  <a:close/>
                  <a:moveTo>
                    <a:pt x="8797178" y="3669213"/>
                  </a:moveTo>
                  <a:lnTo>
                    <a:pt x="8680363" y="3601789"/>
                  </a:lnTo>
                  <a:lnTo>
                    <a:pt x="8797178" y="3534330"/>
                  </a:lnTo>
                  <a:lnTo>
                    <a:pt x="8797178" y="3669213"/>
                  </a:lnTo>
                  <a:close/>
                  <a:moveTo>
                    <a:pt x="8797178" y="3504963"/>
                  </a:moveTo>
                  <a:lnTo>
                    <a:pt x="8680327" y="3437504"/>
                  </a:lnTo>
                  <a:lnTo>
                    <a:pt x="8797178" y="3370044"/>
                  </a:lnTo>
                  <a:lnTo>
                    <a:pt x="8797178" y="3504963"/>
                  </a:lnTo>
                  <a:close/>
                  <a:moveTo>
                    <a:pt x="8797178" y="3366134"/>
                  </a:moveTo>
                  <a:lnTo>
                    <a:pt x="8676924" y="3435549"/>
                  </a:lnTo>
                  <a:lnTo>
                    <a:pt x="8671891" y="3432615"/>
                  </a:lnTo>
                  <a:lnTo>
                    <a:pt x="8671891" y="3287920"/>
                  </a:lnTo>
                  <a:lnTo>
                    <a:pt x="8797214" y="3360267"/>
                  </a:lnTo>
                  <a:lnTo>
                    <a:pt x="8797214" y="3366134"/>
                  </a:lnTo>
                  <a:close/>
                  <a:moveTo>
                    <a:pt x="8797178" y="3356357"/>
                  </a:moveTo>
                  <a:lnTo>
                    <a:pt x="8673556" y="3285023"/>
                  </a:lnTo>
                  <a:lnTo>
                    <a:pt x="8797178" y="3213653"/>
                  </a:lnTo>
                  <a:lnTo>
                    <a:pt x="8797178" y="3356357"/>
                  </a:lnTo>
                  <a:close/>
                  <a:moveTo>
                    <a:pt x="8797178" y="3209706"/>
                  </a:moveTo>
                  <a:lnTo>
                    <a:pt x="8671855" y="3282054"/>
                  </a:lnTo>
                  <a:lnTo>
                    <a:pt x="8671855" y="3131492"/>
                  </a:lnTo>
                  <a:lnTo>
                    <a:pt x="8797178" y="3203840"/>
                  </a:lnTo>
                  <a:lnTo>
                    <a:pt x="8797178" y="3209706"/>
                  </a:lnTo>
                  <a:close/>
                  <a:moveTo>
                    <a:pt x="8797178" y="3199929"/>
                  </a:moveTo>
                  <a:lnTo>
                    <a:pt x="8673556" y="3128559"/>
                  </a:lnTo>
                  <a:lnTo>
                    <a:pt x="8797178" y="3057188"/>
                  </a:lnTo>
                  <a:lnTo>
                    <a:pt x="8797178" y="3199929"/>
                  </a:lnTo>
                  <a:close/>
                  <a:moveTo>
                    <a:pt x="8797178" y="3053278"/>
                  </a:moveTo>
                  <a:lnTo>
                    <a:pt x="8671855" y="3125626"/>
                  </a:lnTo>
                  <a:lnTo>
                    <a:pt x="8671855" y="2975064"/>
                  </a:lnTo>
                  <a:lnTo>
                    <a:pt x="8797178" y="3047412"/>
                  </a:lnTo>
                  <a:lnTo>
                    <a:pt x="8797178" y="3053278"/>
                  </a:lnTo>
                  <a:close/>
                  <a:moveTo>
                    <a:pt x="8797178" y="3043501"/>
                  </a:moveTo>
                  <a:lnTo>
                    <a:pt x="8673556" y="2972131"/>
                  </a:lnTo>
                  <a:lnTo>
                    <a:pt x="8797178" y="2900761"/>
                  </a:lnTo>
                  <a:lnTo>
                    <a:pt x="8797178" y="3043465"/>
                  </a:lnTo>
                  <a:close/>
                  <a:moveTo>
                    <a:pt x="8797178" y="2896850"/>
                  </a:moveTo>
                  <a:lnTo>
                    <a:pt x="8671855" y="2969198"/>
                  </a:lnTo>
                  <a:lnTo>
                    <a:pt x="8671855" y="2824502"/>
                  </a:lnTo>
                  <a:lnTo>
                    <a:pt x="8676924" y="2821569"/>
                  </a:lnTo>
                  <a:lnTo>
                    <a:pt x="8797142" y="2890984"/>
                  </a:lnTo>
                  <a:lnTo>
                    <a:pt x="8797142" y="2896850"/>
                  </a:lnTo>
                  <a:close/>
                  <a:moveTo>
                    <a:pt x="8797178" y="2887073"/>
                  </a:moveTo>
                  <a:lnTo>
                    <a:pt x="8680327" y="2819613"/>
                  </a:lnTo>
                  <a:lnTo>
                    <a:pt x="8797178" y="2752154"/>
                  </a:lnTo>
                  <a:lnTo>
                    <a:pt x="8797178" y="2887037"/>
                  </a:lnTo>
                  <a:close/>
                  <a:moveTo>
                    <a:pt x="8797178" y="2722824"/>
                  </a:moveTo>
                  <a:lnTo>
                    <a:pt x="8680327" y="2655364"/>
                  </a:lnTo>
                  <a:lnTo>
                    <a:pt x="8797178" y="2587905"/>
                  </a:lnTo>
                  <a:lnTo>
                    <a:pt x="8797178" y="2722824"/>
                  </a:lnTo>
                  <a:close/>
                  <a:moveTo>
                    <a:pt x="8797178" y="2583994"/>
                  </a:moveTo>
                  <a:lnTo>
                    <a:pt x="8676924" y="2653409"/>
                  </a:lnTo>
                  <a:lnTo>
                    <a:pt x="8671855" y="2650476"/>
                  </a:lnTo>
                  <a:lnTo>
                    <a:pt x="8671855" y="2505816"/>
                  </a:lnTo>
                  <a:lnTo>
                    <a:pt x="8797178" y="2578164"/>
                  </a:lnTo>
                  <a:lnTo>
                    <a:pt x="8797178" y="2584030"/>
                  </a:lnTo>
                  <a:close/>
                  <a:moveTo>
                    <a:pt x="8797178" y="2574217"/>
                  </a:moveTo>
                  <a:lnTo>
                    <a:pt x="8673556" y="2502847"/>
                  </a:lnTo>
                  <a:lnTo>
                    <a:pt x="8797178" y="2431477"/>
                  </a:lnTo>
                  <a:lnTo>
                    <a:pt x="8797178" y="2574217"/>
                  </a:lnTo>
                  <a:close/>
                  <a:moveTo>
                    <a:pt x="8797178" y="2427566"/>
                  </a:moveTo>
                  <a:lnTo>
                    <a:pt x="8671855" y="2499914"/>
                  </a:lnTo>
                  <a:lnTo>
                    <a:pt x="8671855" y="2349352"/>
                  </a:lnTo>
                  <a:lnTo>
                    <a:pt x="8797178" y="2421700"/>
                  </a:lnTo>
                  <a:lnTo>
                    <a:pt x="8797178" y="2427566"/>
                  </a:lnTo>
                  <a:close/>
                  <a:moveTo>
                    <a:pt x="8797178" y="2417789"/>
                  </a:moveTo>
                  <a:lnTo>
                    <a:pt x="8673556" y="2346419"/>
                  </a:lnTo>
                  <a:lnTo>
                    <a:pt x="8797178" y="2275049"/>
                  </a:lnTo>
                  <a:lnTo>
                    <a:pt x="8797178" y="2417789"/>
                  </a:lnTo>
                  <a:close/>
                  <a:moveTo>
                    <a:pt x="8797178" y="2271138"/>
                  </a:moveTo>
                  <a:lnTo>
                    <a:pt x="8671855" y="2343486"/>
                  </a:lnTo>
                  <a:lnTo>
                    <a:pt x="8671855" y="2192924"/>
                  </a:lnTo>
                  <a:lnTo>
                    <a:pt x="8797178" y="2265272"/>
                  </a:lnTo>
                  <a:lnTo>
                    <a:pt x="8797178" y="2271138"/>
                  </a:lnTo>
                  <a:close/>
                  <a:moveTo>
                    <a:pt x="8797178" y="2261361"/>
                  </a:moveTo>
                  <a:lnTo>
                    <a:pt x="8673556" y="2189991"/>
                  </a:lnTo>
                  <a:lnTo>
                    <a:pt x="8797178" y="2118621"/>
                  </a:lnTo>
                  <a:lnTo>
                    <a:pt x="8797178" y="2261361"/>
                  </a:lnTo>
                  <a:close/>
                  <a:moveTo>
                    <a:pt x="8797178" y="2114710"/>
                  </a:moveTo>
                  <a:lnTo>
                    <a:pt x="8671855" y="2187058"/>
                  </a:lnTo>
                  <a:lnTo>
                    <a:pt x="8671855" y="2042362"/>
                  </a:lnTo>
                  <a:lnTo>
                    <a:pt x="8676924" y="2039429"/>
                  </a:lnTo>
                  <a:lnTo>
                    <a:pt x="8797142" y="2108844"/>
                  </a:lnTo>
                  <a:lnTo>
                    <a:pt x="8797142" y="2114710"/>
                  </a:lnTo>
                  <a:close/>
                  <a:moveTo>
                    <a:pt x="8797178" y="2104933"/>
                  </a:moveTo>
                  <a:lnTo>
                    <a:pt x="8680363" y="2037474"/>
                  </a:lnTo>
                  <a:lnTo>
                    <a:pt x="8797178" y="1970014"/>
                  </a:lnTo>
                  <a:lnTo>
                    <a:pt x="8797178" y="2104933"/>
                  </a:lnTo>
                  <a:close/>
                  <a:moveTo>
                    <a:pt x="8797178" y="1940684"/>
                  </a:moveTo>
                  <a:lnTo>
                    <a:pt x="8680327" y="1873225"/>
                  </a:lnTo>
                  <a:lnTo>
                    <a:pt x="8797178" y="1805765"/>
                  </a:lnTo>
                  <a:lnTo>
                    <a:pt x="8797178" y="1940684"/>
                  </a:lnTo>
                  <a:close/>
                  <a:moveTo>
                    <a:pt x="8797178" y="1801854"/>
                  </a:moveTo>
                  <a:lnTo>
                    <a:pt x="8676924" y="1871269"/>
                  </a:lnTo>
                  <a:lnTo>
                    <a:pt x="8671855" y="1868336"/>
                  </a:lnTo>
                  <a:lnTo>
                    <a:pt x="8671855" y="1723640"/>
                  </a:lnTo>
                  <a:lnTo>
                    <a:pt x="8797178" y="1795988"/>
                  </a:lnTo>
                  <a:lnTo>
                    <a:pt x="8797178" y="1801854"/>
                  </a:lnTo>
                  <a:close/>
                  <a:moveTo>
                    <a:pt x="8797178" y="1792078"/>
                  </a:moveTo>
                  <a:lnTo>
                    <a:pt x="8673556" y="1720707"/>
                  </a:lnTo>
                  <a:lnTo>
                    <a:pt x="8797178" y="1649337"/>
                  </a:lnTo>
                  <a:lnTo>
                    <a:pt x="8797178" y="1792078"/>
                  </a:lnTo>
                  <a:close/>
                  <a:moveTo>
                    <a:pt x="8797178" y="1645426"/>
                  </a:moveTo>
                  <a:lnTo>
                    <a:pt x="8671855" y="1717774"/>
                  </a:lnTo>
                  <a:lnTo>
                    <a:pt x="8671855" y="1567212"/>
                  </a:lnTo>
                  <a:lnTo>
                    <a:pt x="8797178" y="1639560"/>
                  </a:lnTo>
                  <a:lnTo>
                    <a:pt x="8797178" y="1645426"/>
                  </a:lnTo>
                  <a:close/>
                  <a:moveTo>
                    <a:pt x="8797178" y="1635650"/>
                  </a:moveTo>
                  <a:lnTo>
                    <a:pt x="8673556" y="1564279"/>
                  </a:lnTo>
                  <a:lnTo>
                    <a:pt x="8797178" y="1492909"/>
                  </a:lnTo>
                  <a:lnTo>
                    <a:pt x="8797178" y="1635650"/>
                  </a:lnTo>
                  <a:close/>
                  <a:moveTo>
                    <a:pt x="8797178" y="1488998"/>
                  </a:moveTo>
                  <a:lnTo>
                    <a:pt x="8671855" y="1561346"/>
                  </a:lnTo>
                  <a:lnTo>
                    <a:pt x="8671855" y="1410784"/>
                  </a:lnTo>
                  <a:lnTo>
                    <a:pt x="8797178" y="1483132"/>
                  </a:lnTo>
                  <a:lnTo>
                    <a:pt x="8797178" y="1488998"/>
                  </a:lnTo>
                  <a:close/>
                  <a:moveTo>
                    <a:pt x="8797178" y="1479222"/>
                  </a:moveTo>
                  <a:lnTo>
                    <a:pt x="8673556" y="1407851"/>
                  </a:lnTo>
                  <a:lnTo>
                    <a:pt x="8797178" y="1336481"/>
                  </a:lnTo>
                  <a:lnTo>
                    <a:pt x="8797178" y="1479222"/>
                  </a:lnTo>
                  <a:close/>
                  <a:moveTo>
                    <a:pt x="8797178" y="1332570"/>
                  </a:moveTo>
                  <a:lnTo>
                    <a:pt x="8671855" y="1404918"/>
                  </a:lnTo>
                  <a:lnTo>
                    <a:pt x="8671855" y="1260223"/>
                  </a:lnTo>
                  <a:lnTo>
                    <a:pt x="8676924" y="1257290"/>
                  </a:lnTo>
                  <a:lnTo>
                    <a:pt x="8797178" y="1326704"/>
                  </a:lnTo>
                  <a:lnTo>
                    <a:pt x="8797178" y="1332570"/>
                  </a:lnTo>
                  <a:close/>
                  <a:moveTo>
                    <a:pt x="8797178" y="1322794"/>
                  </a:moveTo>
                  <a:lnTo>
                    <a:pt x="8680327" y="1255334"/>
                  </a:lnTo>
                  <a:lnTo>
                    <a:pt x="8797178" y="1187875"/>
                  </a:lnTo>
                  <a:lnTo>
                    <a:pt x="8797178" y="1322794"/>
                  </a:lnTo>
                  <a:close/>
                  <a:moveTo>
                    <a:pt x="8797178" y="1158544"/>
                  </a:moveTo>
                  <a:lnTo>
                    <a:pt x="8680327" y="1091085"/>
                  </a:lnTo>
                  <a:lnTo>
                    <a:pt x="8797178" y="1023625"/>
                  </a:lnTo>
                  <a:lnTo>
                    <a:pt x="8797178" y="1158508"/>
                  </a:lnTo>
                  <a:close/>
                  <a:moveTo>
                    <a:pt x="8797178" y="1019715"/>
                  </a:moveTo>
                  <a:lnTo>
                    <a:pt x="8676924" y="1089129"/>
                  </a:lnTo>
                  <a:lnTo>
                    <a:pt x="8671855" y="1086196"/>
                  </a:lnTo>
                  <a:lnTo>
                    <a:pt x="8671855" y="941501"/>
                  </a:lnTo>
                  <a:lnTo>
                    <a:pt x="8797178" y="1013848"/>
                  </a:lnTo>
                  <a:lnTo>
                    <a:pt x="8797178" y="1019715"/>
                  </a:lnTo>
                  <a:close/>
                  <a:moveTo>
                    <a:pt x="8797178" y="1009938"/>
                  </a:moveTo>
                  <a:lnTo>
                    <a:pt x="8673556" y="938568"/>
                  </a:lnTo>
                  <a:lnTo>
                    <a:pt x="8797178" y="867197"/>
                  </a:lnTo>
                  <a:lnTo>
                    <a:pt x="8797178" y="1009938"/>
                  </a:lnTo>
                  <a:close/>
                  <a:moveTo>
                    <a:pt x="8797178" y="863287"/>
                  </a:moveTo>
                  <a:lnTo>
                    <a:pt x="8671855" y="935635"/>
                  </a:lnTo>
                  <a:lnTo>
                    <a:pt x="8671855" y="785073"/>
                  </a:lnTo>
                  <a:lnTo>
                    <a:pt x="8797178" y="857421"/>
                  </a:lnTo>
                  <a:lnTo>
                    <a:pt x="8797178" y="863287"/>
                  </a:lnTo>
                  <a:close/>
                  <a:moveTo>
                    <a:pt x="8797178" y="853510"/>
                  </a:moveTo>
                  <a:lnTo>
                    <a:pt x="8673556" y="782140"/>
                  </a:lnTo>
                  <a:lnTo>
                    <a:pt x="8797178" y="710769"/>
                  </a:lnTo>
                  <a:lnTo>
                    <a:pt x="8797178" y="853510"/>
                  </a:lnTo>
                  <a:close/>
                  <a:moveTo>
                    <a:pt x="8797178" y="706859"/>
                  </a:moveTo>
                  <a:lnTo>
                    <a:pt x="8671855" y="779207"/>
                  </a:lnTo>
                  <a:lnTo>
                    <a:pt x="8671855" y="628645"/>
                  </a:lnTo>
                  <a:lnTo>
                    <a:pt x="8797178" y="700993"/>
                  </a:lnTo>
                  <a:lnTo>
                    <a:pt x="8797178" y="706859"/>
                  </a:lnTo>
                  <a:close/>
                  <a:moveTo>
                    <a:pt x="8797178" y="697082"/>
                  </a:moveTo>
                  <a:lnTo>
                    <a:pt x="8673556" y="625712"/>
                  </a:lnTo>
                  <a:lnTo>
                    <a:pt x="8797178" y="554341"/>
                  </a:lnTo>
                  <a:lnTo>
                    <a:pt x="8797178" y="697082"/>
                  </a:lnTo>
                  <a:close/>
                  <a:moveTo>
                    <a:pt x="8797178" y="550431"/>
                  </a:moveTo>
                  <a:lnTo>
                    <a:pt x="8671855" y="622779"/>
                  </a:lnTo>
                  <a:lnTo>
                    <a:pt x="8671855" y="478083"/>
                  </a:lnTo>
                  <a:lnTo>
                    <a:pt x="8676924" y="475150"/>
                  </a:lnTo>
                  <a:lnTo>
                    <a:pt x="8797142" y="544565"/>
                  </a:lnTo>
                  <a:lnTo>
                    <a:pt x="8797142" y="550431"/>
                  </a:lnTo>
                  <a:close/>
                  <a:moveTo>
                    <a:pt x="8797178" y="540654"/>
                  </a:moveTo>
                  <a:lnTo>
                    <a:pt x="8680363" y="473194"/>
                  </a:lnTo>
                  <a:lnTo>
                    <a:pt x="8797178" y="405735"/>
                  </a:lnTo>
                  <a:lnTo>
                    <a:pt x="8797178" y="540618"/>
                  </a:lnTo>
                  <a:close/>
                  <a:moveTo>
                    <a:pt x="8797178" y="376405"/>
                  </a:moveTo>
                  <a:lnTo>
                    <a:pt x="8680327" y="308945"/>
                  </a:lnTo>
                  <a:lnTo>
                    <a:pt x="8797178" y="241486"/>
                  </a:lnTo>
                  <a:lnTo>
                    <a:pt x="8797178" y="376405"/>
                  </a:lnTo>
                  <a:close/>
                  <a:moveTo>
                    <a:pt x="8797178" y="237575"/>
                  </a:moveTo>
                  <a:lnTo>
                    <a:pt x="8676924" y="306990"/>
                  </a:lnTo>
                  <a:lnTo>
                    <a:pt x="8671855" y="304057"/>
                  </a:lnTo>
                  <a:lnTo>
                    <a:pt x="8671855" y="159361"/>
                  </a:lnTo>
                  <a:lnTo>
                    <a:pt x="8797178" y="231709"/>
                  </a:lnTo>
                  <a:lnTo>
                    <a:pt x="8797178" y="237575"/>
                  </a:lnTo>
                  <a:close/>
                  <a:moveTo>
                    <a:pt x="8797178" y="227798"/>
                  </a:moveTo>
                  <a:lnTo>
                    <a:pt x="8673556" y="156428"/>
                  </a:lnTo>
                  <a:lnTo>
                    <a:pt x="8797178" y="85058"/>
                  </a:lnTo>
                  <a:lnTo>
                    <a:pt x="8797178" y="227798"/>
                  </a:lnTo>
                  <a:close/>
                  <a:moveTo>
                    <a:pt x="8797178" y="81147"/>
                  </a:moveTo>
                  <a:lnTo>
                    <a:pt x="8671855" y="153495"/>
                  </a:lnTo>
                  <a:lnTo>
                    <a:pt x="8671855" y="2933"/>
                  </a:lnTo>
                  <a:lnTo>
                    <a:pt x="8797178" y="75281"/>
                  </a:lnTo>
                  <a:lnTo>
                    <a:pt x="8797178" y="81147"/>
                  </a:lnTo>
                  <a:close/>
                  <a:moveTo>
                    <a:pt x="10023186" y="2933"/>
                  </a:moveTo>
                  <a:lnTo>
                    <a:pt x="10023186" y="153495"/>
                  </a:lnTo>
                  <a:lnTo>
                    <a:pt x="9892829" y="78214"/>
                  </a:lnTo>
                  <a:lnTo>
                    <a:pt x="10023186" y="2933"/>
                  </a:lnTo>
                  <a:close/>
                  <a:moveTo>
                    <a:pt x="9752260" y="3444348"/>
                  </a:moveTo>
                  <a:lnTo>
                    <a:pt x="9752260" y="3594909"/>
                  </a:lnTo>
                  <a:lnTo>
                    <a:pt x="9621867" y="3519628"/>
                  </a:lnTo>
                  <a:lnTo>
                    <a:pt x="9752260" y="3444348"/>
                  </a:lnTo>
                  <a:close/>
                  <a:moveTo>
                    <a:pt x="9620165" y="3516695"/>
                  </a:moveTo>
                  <a:lnTo>
                    <a:pt x="9620165" y="3366170"/>
                  </a:lnTo>
                  <a:lnTo>
                    <a:pt x="9750558" y="3441451"/>
                  </a:lnTo>
                  <a:lnTo>
                    <a:pt x="9620165" y="3516732"/>
                  </a:lnTo>
                  <a:close/>
                  <a:moveTo>
                    <a:pt x="9621867" y="3363200"/>
                  </a:moveTo>
                  <a:lnTo>
                    <a:pt x="9747191" y="3290853"/>
                  </a:lnTo>
                  <a:lnTo>
                    <a:pt x="9752260" y="3293786"/>
                  </a:lnTo>
                  <a:lnTo>
                    <a:pt x="9752260" y="3438482"/>
                  </a:lnTo>
                  <a:lnTo>
                    <a:pt x="9621867" y="3363200"/>
                  </a:lnTo>
                  <a:close/>
                  <a:moveTo>
                    <a:pt x="9887722" y="538699"/>
                  </a:moveTo>
                  <a:lnTo>
                    <a:pt x="9882653" y="541632"/>
                  </a:lnTo>
                  <a:lnTo>
                    <a:pt x="9757330" y="469284"/>
                  </a:lnTo>
                  <a:lnTo>
                    <a:pt x="9887687" y="394003"/>
                  </a:lnTo>
                  <a:lnTo>
                    <a:pt x="9887687" y="538699"/>
                  </a:lnTo>
                  <a:close/>
                  <a:moveTo>
                    <a:pt x="9891127" y="706859"/>
                  </a:moveTo>
                  <a:lnTo>
                    <a:pt x="10021484" y="782140"/>
                  </a:lnTo>
                  <a:lnTo>
                    <a:pt x="9891127" y="857421"/>
                  </a:lnTo>
                  <a:lnTo>
                    <a:pt x="9891127" y="706859"/>
                  </a:lnTo>
                  <a:close/>
                  <a:moveTo>
                    <a:pt x="9891127" y="1488998"/>
                  </a:moveTo>
                  <a:lnTo>
                    <a:pt x="10021484" y="1564279"/>
                  </a:lnTo>
                  <a:lnTo>
                    <a:pt x="9891127" y="1639560"/>
                  </a:lnTo>
                  <a:lnTo>
                    <a:pt x="9891127" y="1488998"/>
                  </a:lnTo>
                  <a:close/>
                  <a:moveTo>
                    <a:pt x="9891127" y="2271138"/>
                  </a:moveTo>
                  <a:lnTo>
                    <a:pt x="10021484" y="2346419"/>
                  </a:lnTo>
                  <a:lnTo>
                    <a:pt x="9891127" y="2421700"/>
                  </a:lnTo>
                  <a:lnTo>
                    <a:pt x="9891127" y="2271138"/>
                  </a:lnTo>
                  <a:close/>
                  <a:moveTo>
                    <a:pt x="9891127" y="3053278"/>
                  </a:moveTo>
                  <a:lnTo>
                    <a:pt x="10021484" y="3128559"/>
                  </a:lnTo>
                  <a:lnTo>
                    <a:pt x="9891127" y="3203840"/>
                  </a:lnTo>
                  <a:lnTo>
                    <a:pt x="9891127" y="3053278"/>
                  </a:lnTo>
                  <a:close/>
                  <a:moveTo>
                    <a:pt x="9752260" y="2812770"/>
                  </a:moveTo>
                  <a:lnTo>
                    <a:pt x="9621867" y="2737489"/>
                  </a:lnTo>
                  <a:lnTo>
                    <a:pt x="9752260" y="2662208"/>
                  </a:lnTo>
                  <a:lnTo>
                    <a:pt x="9752260" y="2812770"/>
                  </a:lnTo>
                  <a:close/>
                  <a:moveTo>
                    <a:pt x="9752260" y="2030630"/>
                  </a:moveTo>
                  <a:lnTo>
                    <a:pt x="9621867" y="1955349"/>
                  </a:lnTo>
                  <a:lnTo>
                    <a:pt x="9752260" y="1880068"/>
                  </a:lnTo>
                  <a:lnTo>
                    <a:pt x="9752260" y="2030630"/>
                  </a:lnTo>
                  <a:close/>
                  <a:moveTo>
                    <a:pt x="9752260" y="1248490"/>
                  </a:moveTo>
                  <a:lnTo>
                    <a:pt x="9621867" y="1173210"/>
                  </a:lnTo>
                  <a:lnTo>
                    <a:pt x="9752260" y="1097929"/>
                  </a:lnTo>
                  <a:lnTo>
                    <a:pt x="9752260" y="1248490"/>
                  </a:lnTo>
                  <a:close/>
                  <a:moveTo>
                    <a:pt x="9755664" y="779207"/>
                  </a:moveTo>
                  <a:lnTo>
                    <a:pt x="9755664" y="634511"/>
                  </a:lnTo>
                  <a:lnTo>
                    <a:pt x="9760734" y="631578"/>
                  </a:lnTo>
                  <a:lnTo>
                    <a:pt x="9886021" y="703926"/>
                  </a:lnTo>
                  <a:lnTo>
                    <a:pt x="9755664" y="779207"/>
                  </a:lnTo>
                  <a:close/>
                  <a:moveTo>
                    <a:pt x="9887722" y="706859"/>
                  </a:moveTo>
                  <a:lnTo>
                    <a:pt x="9887722" y="857384"/>
                  </a:lnTo>
                  <a:lnTo>
                    <a:pt x="9757365" y="782103"/>
                  </a:lnTo>
                  <a:lnTo>
                    <a:pt x="9887722" y="706823"/>
                  </a:lnTo>
                  <a:close/>
                  <a:moveTo>
                    <a:pt x="9755664" y="785073"/>
                  </a:moveTo>
                  <a:lnTo>
                    <a:pt x="9886021" y="860354"/>
                  </a:lnTo>
                  <a:lnTo>
                    <a:pt x="9760697" y="932701"/>
                  </a:lnTo>
                  <a:lnTo>
                    <a:pt x="9755627" y="929768"/>
                  </a:lnTo>
                  <a:lnTo>
                    <a:pt x="9755627" y="785073"/>
                  </a:lnTo>
                  <a:close/>
                  <a:moveTo>
                    <a:pt x="9879250" y="1020692"/>
                  </a:moveTo>
                  <a:lnTo>
                    <a:pt x="9755627" y="1092063"/>
                  </a:lnTo>
                  <a:lnTo>
                    <a:pt x="9755627" y="949358"/>
                  </a:lnTo>
                  <a:lnTo>
                    <a:pt x="9879250" y="1020729"/>
                  </a:lnTo>
                  <a:close/>
                  <a:moveTo>
                    <a:pt x="9886021" y="1173210"/>
                  </a:moveTo>
                  <a:lnTo>
                    <a:pt x="9755664" y="1248490"/>
                  </a:lnTo>
                  <a:lnTo>
                    <a:pt x="9755664" y="1097929"/>
                  </a:lnTo>
                  <a:lnTo>
                    <a:pt x="9886021" y="1173210"/>
                  </a:lnTo>
                  <a:close/>
                  <a:moveTo>
                    <a:pt x="9755664" y="1254357"/>
                  </a:moveTo>
                  <a:lnTo>
                    <a:pt x="9879286" y="1325727"/>
                  </a:lnTo>
                  <a:lnTo>
                    <a:pt x="9755664" y="1397097"/>
                  </a:lnTo>
                  <a:lnTo>
                    <a:pt x="9755664" y="1254357"/>
                  </a:lnTo>
                  <a:close/>
                  <a:moveTo>
                    <a:pt x="9760734" y="1413717"/>
                  </a:moveTo>
                  <a:lnTo>
                    <a:pt x="9886021" y="1486065"/>
                  </a:lnTo>
                  <a:lnTo>
                    <a:pt x="9755664" y="1561346"/>
                  </a:lnTo>
                  <a:lnTo>
                    <a:pt x="9755664" y="1416651"/>
                  </a:lnTo>
                  <a:lnTo>
                    <a:pt x="9760734" y="1413717"/>
                  </a:lnTo>
                  <a:close/>
                  <a:moveTo>
                    <a:pt x="9887722" y="1488998"/>
                  </a:moveTo>
                  <a:lnTo>
                    <a:pt x="9887722" y="1639524"/>
                  </a:lnTo>
                  <a:lnTo>
                    <a:pt x="9757365" y="1564243"/>
                  </a:lnTo>
                  <a:lnTo>
                    <a:pt x="9887722" y="1488962"/>
                  </a:lnTo>
                  <a:close/>
                  <a:moveTo>
                    <a:pt x="9755664" y="1567212"/>
                  </a:moveTo>
                  <a:lnTo>
                    <a:pt x="9886021" y="1642493"/>
                  </a:lnTo>
                  <a:lnTo>
                    <a:pt x="9760734" y="1714841"/>
                  </a:lnTo>
                  <a:lnTo>
                    <a:pt x="9755664" y="1711908"/>
                  </a:lnTo>
                  <a:lnTo>
                    <a:pt x="9755664" y="1567212"/>
                  </a:lnTo>
                  <a:close/>
                  <a:moveTo>
                    <a:pt x="9879250" y="1802832"/>
                  </a:moveTo>
                  <a:lnTo>
                    <a:pt x="9755627" y="1874202"/>
                  </a:lnTo>
                  <a:lnTo>
                    <a:pt x="9755627" y="1731462"/>
                  </a:lnTo>
                  <a:lnTo>
                    <a:pt x="9879250" y="1802832"/>
                  </a:lnTo>
                  <a:close/>
                  <a:moveTo>
                    <a:pt x="9886021" y="1955349"/>
                  </a:moveTo>
                  <a:lnTo>
                    <a:pt x="9755664" y="2030630"/>
                  </a:lnTo>
                  <a:lnTo>
                    <a:pt x="9755664" y="1880104"/>
                  </a:lnTo>
                  <a:lnTo>
                    <a:pt x="9886021" y="1955385"/>
                  </a:lnTo>
                  <a:close/>
                  <a:moveTo>
                    <a:pt x="9755664" y="2036496"/>
                  </a:moveTo>
                  <a:lnTo>
                    <a:pt x="9879286" y="2107866"/>
                  </a:lnTo>
                  <a:lnTo>
                    <a:pt x="9755664" y="2179237"/>
                  </a:lnTo>
                  <a:lnTo>
                    <a:pt x="9755664" y="2036496"/>
                  </a:lnTo>
                  <a:close/>
                  <a:moveTo>
                    <a:pt x="9760734" y="2195857"/>
                  </a:moveTo>
                  <a:lnTo>
                    <a:pt x="9886021" y="2268205"/>
                  </a:lnTo>
                  <a:lnTo>
                    <a:pt x="9755664" y="2343450"/>
                  </a:lnTo>
                  <a:lnTo>
                    <a:pt x="9755664" y="2198754"/>
                  </a:lnTo>
                  <a:lnTo>
                    <a:pt x="9760734" y="2195821"/>
                  </a:lnTo>
                  <a:close/>
                  <a:moveTo>
                    <a:pt x="9887722" y="2271138"/>
                  </a:moveTo>
                  <a:lnTo>
                    <a:pt x="9887722" y="2421664"/>
                  </a:lnTo>
                  <a:lnTo>
                    <a:pt x="9757365" y="2346419"/>
                  </a:lnTo>
                  <a:lnTo>
                    <a:pt x="9887722" y="2271138"/>
                  </a:lnTo>
                  <a:close/>
                  <a:moveTo>
                    <a:pt x="9755664" y="2349352"/>
                  </a:moveTo>
                  <a:lnTo>
                    <a:pt x="9886021" y="2424633"/>
                  </a:lnTo>
                  <a:lnTo>
                    <a:pt x="9760697" y="2496981"/>
                  </a:lnTo>
                  <a:lnTo>
                    <a:pt x="9755627" y="2494048"/>
                  </a:lnTo>
                  <a:lnTo>
                    <a:pt x="9755627" y="2349352"/>
                  </a:lnTo>
                  <a:close/>
                  <a:moveTo>
                    <a:pt x="9879250" y="2584972"/>
                  </a:moveTo>
                  <a:lnTo>
                    <a:pt x="9755627" y="2656342"/>
                  </a:lnTo>
                  <a:lnTo>
                    <a:pt x="9755627" y="2513638"/>
                  </a:lnTo>
                  <a:lnTo>
                    <a:pt x="9879250" y="2585008"/>
                  </a:lnTo>
                  <a:close/>
                  <a:moveTo>
                    <a:pt x="9886021" y="2737489"/>
                  </a:moveTo>
                  <a:lnTo>
                    <a:pt x="9755664" y="2812734"/>
                  </a:lnTo>
                  <a:lnTo>
                    <a:pt x="9755664" y="2662208"/>
                  </a:lnTo>
                  <a:lnTo>
                    <a:pt x="9886021" y="2737489"/>
                  </a:lnTo>
                  <a:close/>
                  <a:moveTo>
                    <a:pt x="9755664" y="2818636"/>
                  </a:moveTo>
                  <a:lnTo>
                    <a:pt x="9879286" y="2890006"/>
                  </a:lnTo>
                  <a:lnTo>
                    <a:pt x="9755664" y="2961376"/>
                  </a:lnTo>
                  <a:lnTo>
                    <a:pt x="9755664" y="2818636"/>
                  </a:lnTo>
                  <a:close/>
                  <a:moveTo>
                    <a:pt x="9760734" y="2977997"/>
                  </a:moveTo>
                  <a:lnTo>
                    <a:pt x="9886021" y="3050345"/>
                  </a:lnTo>
                  <a:lnTo>
                    <a:pt x="9755664" y="3125626"/>
                  </a:lnTo>
                  <a:lnTo>
                    <a:pt x="9755664" y="2980966"/>
                  </a:lnTo>
                  <a:lnTo>
                    <a:pt x="9760770" y="2978033"/>
                  </a:lnTo>
                  <a:close/>
                  <a:moveTo>
                    <a:pt x="9887722" y="3053278"/>
                  </a:moveTo>
                  <a:lnTo>
                    <a:pt x="9887722" y="3203840"/>
                  </a:lnTo>
                  <a:lnTo>
                    <a:pt x="9757365" y="3128595"/>
                  </a:lnTo>
                  <a:lnTo>
                    <a:pt x="9887722" y="3053314"/>
                  </a:lnTo>
                  <a:close/>
                  <a:moveTo>
                    <a:pt x="9755664" y="3131492"/>
                  </a:moveTo>
                  <a:lnTo>
                    <a:pt x="9886021" y="3206773"/>
                  </a:lnTo>
                  <a:lnTo>
                    <a:pt x="9760734" y="3279121"/>
                  </a:lnTo>
                  <a:lnTo>
                    <a:pt x="9755664" y="3276188"/>
                  </a:lnTo>
                  <a:lnTo>
                    <a:pt x="9755664" y="3131492"/>
                  </a:lnTo>
                  <a:close/>
                  <a:moveTo>
                    <a:pt x="9887722" y="3209706"/>
                  </a:moveTo>
                  <a:lnTo>
                    <a:pt x="9887722" y="3352446"/>
                  </a:lnTo>
                  <a:lnTo>
                    <a:pt x="9764101" y="3281076"/>
                  </a:lnTo>
                  <a:lnTo>
                    <a:pt x="9887722" y="3209706"/>
                  </a:lnTo>
                  <a:close/>
                  <a:moveTo>
                    <a:pt x="9887722" y="3047412"/>
                  </a:moveTo>
                  <a:lnTo>
                    <a:pt x="9764137" y="2976041"/>
                  </a:lnTo>
                  <a:lnTo>
                    <a:pt x="9887722" y="2904671"/>
                  </a:lnTo>
                  <a:lnTo>
                    <a:pt x="9887722" y="3047376"/>
                  </a:lnTo>
                  <a:close/>
                  <a:moveTo>
                    <a:pt x="9882690" y="2888051"/>
                  </a:moveTo>
                  <a:lnTo>
                    <a:pt x="9757365" y="2815703"/>
                  </a:lnTo>
                  <a:lnTo>
                    <a:pt x="9887722" y="2740422"/>
                  </a:lnTo>
                  <a:lnTo>
                    <a:pt x="9887722" y="2885118"/>
                  </a:lnTo>
                  <a:lnTo>
                    <a:pt x="9882690" y="2888051"/>
                  </a:lnTo>
                  <a:close/>
                  <a:moveTo>
                    <a:pt x="9887722" y="2734556"/>
                  </a:moveTo>
                  <a:lnTo>
                    <a:pt x="9757365" y="2659275"/>
                  </a:lnTo>
                  <a:lnTo>
                    <a:pt x="9882690" y="2586927"/>
                  </a:lnTo>
                  <a:lnTo>
                    <a:pt x="9887759" y="2589860"/>
                  </a:lnTo>
                  <a:lnTo>
                    <a:pt x="9887759" y="2734556"/>
                  </a:lnTo>
                  <a:close/>
                  <a:moveTo>
                    <a:pt x="9764101" y="2498936"/>
                  </a:moveTo>
                  <a:lnTo>
                    <a:pt x="9887722" y="2427566"/>
                  </a:lnTo>
                  <a:lnTo>
                    <a:pt x="9887722" y="2570307"/>
                  </a:lnTo>
                  <a:lnTo>
                    <a:pt x="9764101" y="2498936"/>
                  </a:lnTo>
                  <a:close/>
                  <a:moveTo>
                    <a:pt x="9887722" y="2265272"/>
                  </a:moveTo>
                  <a:lnTo>
                    <a:pt x="9764137" y="2193902"/>
                  </a:lnTo>
                  <a:lnTo>
                    <a:pt x="9887722" y="2122531"/>
                  </a:lnTo>
                  <a:lnTo>
                    <a:pt x="9887722" y="2265236"/>
                  </a:lnTo>
                  <a:close/>
                  <a:moveTo>
                    <a:pt x="9882653" y="2105911"/>
                  </a:moveTo>
                  <a:lnTo>
                    <a:pt x="9757330" y="2033563"/>
                  </a:lnTo>
                  <a:lnTo>
                    <a:pt x="9887687" y="1958282"/>
                  </a:lnTo>
                  <a:lnTo>
                    <a:pt x="9887687" y="2102978"/>
                  </a:lnTo>
                  <a:lnTo>
                    <a:pt x="9882617" y="2105911"/>
                  </a:lnTo>
                  <a:close/>
                  <a:moveTo>
                    <a:pt x="9887722" y="1952380"/>
                  </a:moveTo>
                  <a:lnTo>
                    <a:pt x="9757365" y="1877099"/>
                  </a:lnTo>
                  <a:lnTo>
                    <a:pt x="9882690" y="1804751"/>
                  </a:lnTo>
                  <a:lnTo>
                    <a:pt x="9887759" y="1807684"/>
                  </a:lnTo>
                  <a:lnTo>
                    <a:pt x="9887759" y="1952380"/>
                  </a:lnTo>
                  <a:close/>
                  <a:moveTo>
                    <a:pt x="9764137" y="1716797"/>
                  </a:moveTo>
                  <a:lnTo>
                    <a:pt x="9887722" y="1645426"/>
                  </a:lnTo>
                  <a:lnTo>
                    <a:pt x="9887722" y="1788131"/>
                  </a:lnTo>
                  <a:lnTo>
                    <a:pt x="9764137" y="1716760"/>
                  </a:lnTo>
                  <a:close/>
                  <a:moveTo>
                    <a:pt x="9887722" y="1483132"/>
                  </a:moveTo>
                  <a:lnTo>
                    <a:pt x="9764137" y="1411762"/>
                  </a:lnTo>
                  <a:lnTo>
                    <a:pt x="9887722" y="1340392"/>
                  </a:lnTo>
                  <a:lnTo>
                    <a:pt x="9887722" y="1483096"/>
                  </a:lnTo>
                  <a:close/>
                  <a:moveTo>
                    <a:pt x="9882690" y="1323771"/>
                  </a:moveTo>
                  <a:lnTo>
                    <a:pt x="9757365" y="1251423"/>
                  </a:lnTo>
                  <a:lnTo>
                    <a:pt x="9887722" y="1176143"/>
                  </a:lnTo>
                  <a:lnTo>
                    <a:pt x="9887722" y="1320838"/>
                  </a:lnTo>
                  <a:lnTo>
                    <a:pt x="9882690" y="1323771"/>
                  </a:lnTo>
                  <a:close/>
                  <a:moveTo>
                    <a:pt x="9887722" y="1170240"/>
                  </a:moveTo>
                  <a:lnTo>
                    <a:pt x="9757365" y="1094959"/>
                  </a:lnTo>
                  <a:lnTo>
                    <a:pt x="9882653" y="1022611"/>
                  </a:lnTo>
                  <a:lnTo>
                    <a:pt x="9887759" y="1025544"/>
                  </a:lnTo>
                  <a:lnTo>
                    <a:pt x="9887759" y="1170240"/>
                  </a:lnTo>
                  <a:close/>
                  <a:moveTo>
                    <a:pt x="9764101" y="934657"/>
                  </a:moveTo>
                  <a:lnTo>
                    <a:pt x="9887722" y="863287"/>
                  </a:lnTo>
                  <a:lnTo>
                    <a:pt x="9887722" y="1006027"/>
                  </a:lnTo>
                  <a:lnTo>
                    <a:pt x="9764101" y="934657"/>
                  </a:lnTo>
                  <a:close/>
                  <a:moveTo>
                    <a:pt x="9887722" y="700993"/>
                  </a:moveTo>
                  <a:lnTo>
                    <a:pt x="9764137" y="629622"/>
                  </a:lnTo>
                  <a:lnTo>
                    <a:pt x="9887722" y="558252"/>
                  </a:lnTo>
                  <a:lnTo>
                    <a:pt x="9887722" y="700956"/>
                  </a:lnTo>
                  <a:close/>
                  <a:moveTo>
                    <a:pt x="9755664" y="466351"/>
                  </a:moveTo>
                  <a:lnTo>
                    <a:pt x="9755664" y="315789"/>
                  </a:lnTo>
                  <a:lnTo>
                    <a:pt x="9886021" y="391070"/>
                  </a:lnTo>
                  <a:lnTo>
                    <a:pt x="9755664" y="466351"/>
                  </a:lnTo>
                  <a:close/>
                  <a:moveTo>
                    <a:pt x="9879250" y="543587"/>
                  </a:moveTo>
                  <a:lnTo>
                    <a:pt x="9755627" y="614957"/>
                  </a:lnTo>
                  <a:lnTo>
                    <a:pt x="9755627" y="472217"/>
                  </a:lnTo>
                  <a:lnTo>
                    <a:pt x="9879250" y="543587"/>
                  </a:lnTo>
                  <a:close/>
                  <a:moveTo>
                    <a:pt x="9752260" y="466351"/>
                  </a:moveTo>
                  <a:lnTo>
                    <a:pt x="9621867" y="391070"/>
                  </a:lnTo>
                  <a:lnTo>
                    <a:pt x="9752260" y="315789"/>
                  </a:lnTo>
                  <a:lnTo>
                    <a:pt x="9752260" y="466351"/>
                  </a:lnTo>
                  <a:close/>
                  <a:moveTo>
                    <a:pt x="9750558" y="469284"/>
                  </a:moveTo>
                  <a:lnTo>
                    <a:pt x="9620165" y="544565"/>
                  </a:lnTo>
                  <a:lnTo>
                    <a:pt x="9620165" y="394003"/>
                  </a:lnTo>
                  <a:lnTo>
                    <a:pt x="9750558" y="469284"/>
                  </a:lnTo>
                  <a:close/>
                  <a:moveTo>
                    <a:pt x="9752260" y="472217"/>
                  </a:moveTo>
                  <a:lnTo>
                    <a:pt x="9752260" y="616913"/>
                  </a:lnTo>
                  <a:lnTo>
                    <a:pt x="9747191" y="619846"/>
                  </a:lnTo>
                  <a:lnTo>
                    <a:pt x="9621867" y="547498"/>
                  </a:lnTo>
                  <a:lnTo>
                    <a:pt x="9752260" y="472217"/>
                  </a:lnTo>
                  <a:close/>
                  <a:moveTo>
                    <a:pt x="9752260" y="636466"/>
                  </a:moveTo>
                  <a:lnTo>
                    <a:pt x="9752260" y="779207"/>
                  </a:lnTo>
                  <a:lnTo>
                    <a:pt x="9628639" y="707836"/>
                  </a:lnTo>
                  <a:lnTo>
                    <a:pt x="9752260" y="636466"/>
                  </a:lnTo>
                  <a:close/>
                  <a:moveTo>
                    <a:pt x="9752260" y="927813"/>
                  </a:moveTo>
                  <a:lnTo>
                    <a:pt x="9628639" y="856443"/>
                  </a:lnTo>
                  <a:lnTo>
                    <a:pt x="9752260" y="785073"/>
                  </a:lnTo>
                  <a:lnTo>
                    <a:pt x="9752260" y="927813"/>
                  </a:lnTo>
                  <a:close/>
                  <a:moveTo>
                    <a:pt x="9752260" y="947367"/>
                  </a:moveTo>
                  <a:lnTo>
                    <a:pt x="9752260" y="1092063"/>
                  </a:lnTo>
                  <a:lnTo>
                    <a:pt x="9621867" y="1016782"/>
                  </a:lnTo>
                  <a:lnTo>
                    <a:pt x="9747191" y="944434"/>
                  </a:lnTo>
                  <a:lnTo>
                    <a:pt x="9752260" y="947367"/>
                  </a:lnTo>
                  <a:close/>
                  <a:moveTo>
                    <a:pt x="9750558" y="1094996"/>
                  </a:moveTo>
                  <a:lnTo>
                    <a:pt x="9620165" y="1170276"/>
                  </a:lnTo>
                  <a:lnTo>
                    <a:pt x="9620165" y="1019715"/>
                  </a:lnTo>
                  <a:lnTo>
                    <a:pt x="9750558" y="1094996"/>
                  </a:lnTo>
                  <a:close/>
                  <a:moveTo>
                    <a:pt x="9750558" y="1251423"/>
                  </a:moveTo>
                  <a:lnTo>
                    <a:pt x="9620165" y="1326704"/>
                  </a:lnTo>
                  <a:lnTo>
                    <a:pt x="9620165" y="1176143"/>
                  </a:lnTo>
                  <a:lnTo>
                    <a:pt x="9750558" y="1251423"/>
                  </a:lnTo>
                  <a:close/>
                  <a:moveTo>
                    <a:pt x="9752260" y="1254357"/>
                  </a:moveTo>
                  <a:lnTo>
                    <a:pt x="9752260" y="1399052"/>
                  </a:lnTo>
                  <a:lnTo>
                    <a:pt x="9747191" y="1401985"/>
                  </a:lnTo>
                  <a:lnTo>
                    <a:pt x="9621867" y="1329637"/>
                  </a:lnTo>
                  <a:lnTo>
                    <a:pt x="9752260" y="1254357"/>
                  </a:lnTo>
                  <a:close/>
                  <a:moveTo>
                    <a:pt x="9752260" y="1418606"/>
                  </a:moveTo>
                  <a:lnTo>
                    <a:pt x="9752260" y="1561346"/>
                  </a:lnTo>
                  <a:lnTo>
                    <a:pt x="9628675" y="1489976"/>
                  </a:lnTo>
                  <a:lnTo>
                    <a:pt x="9752260" y="1418606"/>
                  </a:lnTo>
                  <a:close/>
                  <a:moveTo>
                    <a:pt x="9752260" y="1709953"/>
                  </a:moveTo>
                  <a:lnTo>
                    <a:pt x="9628639" y="1638583"/>
                  </a:lnTo>
                  <a:lnTo>
                    <a:pt x="9752260" y="1567212"/>
                  </a:lnTo>
                  <a:lnTo>
                    <a:pt x="9752260" y="1709953"/>
                  </a:lnTo>
                  <a:close/>
                  <a:moveTo>
                    <a:pt x="9752260" y="1729506"/>
                  </a:moveTo>
                  <a:lnTo>
                    <a:pt x="9752260" y="1874202"/>
                  </a:lnTo>
                  <a:lnTo>
                    <a:pt x="9621867" y="1798921"/>
                  </a:lnTo>
                  <a:lnTo>
                    <a:pt x="9747191" y="1726573"/>
                  </a:lnTo>
                  <a:lnTo>
                    <a:pt x="9752260" y="1729506"/>
                  </a:lnTo>
                  <a:close/>
                  <a:moveTo>
                    <a:pt x="9750558" y="1877135"/>
                  </a:moveTo>
                  <a:lnTo>
                    <a:pt x="9620165" y="1952416"/>
                  </a:lnTo>
                  <a:lnTo>
                    <a:pt x="9620165" y="1801854"/>
                  </a:lnTo>
                  <a:lnTo>
                    <a:pt x="9750558" y="1877135"/>
                  </a:lnTo>
                  <a:close/>
                  <a:moveTo>
                    <a:pt x="9750558" y="2033563"/>
                  </a:moveTo>
                  <a:lnTo>
                    <a:pt x="9620165" y="2108808"/>
                  </a:lnTo>
                  <a:lnTo>
                    <a:pt x="9620165" y="1958246"/>
                  </a:lnTo>
                  <a:lnTo>
                    <a:pt x="9750558" y="2033527"/>
                  </a:lnTo>
                  <a:close/>
                  <a:moveTo>
                    <a:pt x="9752260" y="2036496"/>
                  </a:moveTo>
                  <a:lnTo>
                    <a:pt x="9752260" y="2181192"/>
                  </a:lnTo>
                  <a:lnTo>
                    <a:pt x="9747191" y="2184125"/>
                  </a:lnTo>
                  <a:lnTo>
                    <a:pt x="9621867" y="2111777"/>
                  </a:lnTo>
                  <a:lnTo>
                    <a:pt x="9752260" y="2036496"/>
                  </a:lnTo>
                  <a:close/>
                  <a:moveTo>
                    <a:pt x="9752260" y="2200746"/>
                  </a:moveTo>
                  <a:lnTo>
                    <a:pt x="9752260" y="2343486"/>
                  </a:lnTo>
                  <a:lnTo>
                    <a:pt x="9628639" y="2272116"/>
                  </a:lnTo>
                  <a:lnTo>
                    <a:pt x="9752260" y="2200746"/>
                  </a:lnTo>
                  <a:close/>
                  <a:moveTo>
                    <a:pt x="9752260" y="2492092"/>
                  </a:moveTo>
                  <a:lnTo>
                    <a:pt x="9628639" y="2420722"/>
                  </a:lnTo>
                  <a:lnTo>
                    <a:pt x="9752260" y="2349352"/>
                  </a:lnTo>
                  <a:lnTo>
                    <a:pt x="9752260" y="2492092"/>
                  </a:lnTo>
                  <a:close/>
                  <a:moveTo>
                    <a:pt x="9752260" y="2511646"/>
                  </a:moveTo>
                  <a:lnTo>
                    <a:pt x="9752260" y="2656342"/>
                  </a:lnTo>
                  <a:lnTo>
                    <a:pt x="9621867" y="2581061"/>
                  </a:lnTo>
                  <a:lnTo>
                    <a:pt x="9747191" y="2508713"/>
                  </a:lnTo>
                  <a:lnTo>
                    <a:pt x="9752260" y="2511646"/>
                  </a:lnTo>
                  <a:close/>
                  <a:moveTo>
                    <a:pt x="9750558" y="2659275"/>
                  </a:moveTo>
                  <a:lnTo>
                    <a:pt x="9620165" y="2734556"/>
                  </a:lnTo>
                  <a:lnTo>
                    <a:pt x="9620165" y="2583994"/>
                  </a:lnTo>
                  <a:lnTo>
                    <a:pt x="9750558" y="2659275"/>
                  </a:lnTo>
                  <a:close/>
                  <a:moveTo>
                    <a:pt x="9750558" y="2815703"/>
                  </a:moveTo>
                  <a:lnTo>
                    <a:pt x="9620165" y="2890948"/>
                  </a:lnTo>
                  <a:lnTo>
                    <a:pt x="9620165" y="2740422"/>
                  </a:lnTo>
                  <a:lnTo>
                    <a:pt x="9750558" y="2815703"/>
                  </a:lnTo>
                  <a:close/>
                  <a:moveTo>
                    <a:pt x="9752260" y="2818636"/>
                  </a:moveTo>
                  <a:lnTo>
                    <a:pt x="9752260" y="2963332"/>
                  </a:lnTo>
                  <a:lnTo>
                    <a:pt x="9747191" y="2966265"/>
                  </a:lnTo>
                  <a:lnTo>
                    <a:pt x="9621867" y="2893917"/>
                  </a:lnTo>
                  <a:lnTo>
                    <a:pt x="9752260" y="2818636"/>
                  </a:lnTo>
                  <a:close/>
                  <a:moveTo>
                    <a:pt x="9752260" y="2982885"/>
                  </a:moveTo>
                  <a:lnTo>
                    <a:pt x="9752260" y="3125626"/>
                  </a:lnTo>
                  <a:lnTo>
                    <a:pt x="9628675" y="3054255"/>
                  </a:lnTo>
                  <a:lnTo>
                    <a:pt x="9752260" y="2982885"/>
                  </a:lnTo>
                  <a:close/>
                  <a:moveTo>
                    <a:pt x="9752260" y="3274232"/>
                  </a:moveTo>
                  <a:lnTo>
                    <a:pt x="9628639" y="3202862"/>
                  </a:lnTo>
                  <a:lnTo>
                    <a:pt x="9752260" y="3131492"/>
                  </a:lnTo>
                  <a:lnTo>
                    <a:pt x="9752260" y="3274232"/>
                  </a:lnTo>
                  <a:close/>
                  <a:moveTo>
                    <a:pt x="9879250" y="3367111"/>
                  </a:moveTo>
                  <a:lnTo>
                    <a:pt x="9755627" y="3438482"/>
                  </a:lnTo>
                  <a:lnTo>
                    <a:pt x="9755627" y="3295741"/>
                  </a:lnTo>
                  <a:lnTo>
                    <a:pt x="9879250" y="3367111"/>
                  </a:lnTo>
                  <a:close/>
                  <a:moveTo>
                    <a:pt x="9755664" y="3444348"/>
                  </a:moveTo>
                  <a:lnTo>
                    <a:pt x="9886021" y="3519628"/>
                  </a:lnTo>
                  <a:lnTo>
                    <a:pt x="9755664" y="3594873"/>
                  </a:lnTo>
                  <a:lnTo>
                    <a:pt x="9755664" y="3444348"/>
                  </a:lnTo>
                  <a:close/>
                  <a:moveTo>
                    <a:pt x="9757365" y="3441415"/>
                  </a:moveTo>
                  <a:lnTo>
                    <a:pt x="9882690" y="3369067"/>
                  </a:lnTo>
                  <a:lnTo>
                    <a:pt x="9887759" y="3372000"/>
                  </a:lnTo>
                  <a:lnTo>
                    <a:pt x="9887759" y="3516695"/>
                  </a:lnTo>
                  <a:lnTo>
                    <a:pt x="9757402" y="3441415"/>
                  </a:lnTo>
                  <a:close/>
                  <a:moveTo>
                    <a:pt x="9891127" y="3373955"/>
                  </a:moveTo>
                  <a:lnTo>
                    <a:pt x="10014712" y="3445325"/>
                  </a:lnTo>
                  <a:lnTo>
                    <a:pt x="9891127" y="3516695"/>
                  </a:lnTo>
                  <a:lnTo>
                    <a:pt x="9891127" y="3373955"/>
                  </a:lnTo>
                  <a:close/>
                  <a:moveTo>
                    <a:pt x="9891127" y="3354401"/>
                  </a:moveTo>
                  <a:lnTo>
                    <a:pt x="9891127" y="3209706"/>
                  </a:lnTo>
                  <a:lnTo>
                    <a:pt x="10021484" y="3284987"/>
                  </a:lnTo>
                  <a:lnTo>
                    <a:pt x="9896196" y="3357334"/>
                  </a:lnTo>
                  <a:lnTo>
                    <a:pt x="9891127" y="3354401"/>
                  </a:lnTo>
                  <a:close/>
                  <a:moveTo>
                    <a:pt x="9892829" y="3206773"/>
                  </a:moveTo>
                  <a:lnTo>
                    <a:pt x="10023186" y="3131492"/>
                  </a:lnTo>
                  <a:lnTo>
                    <a:pt x="10023186" y="3282017"/>
                  </a:lnTo>
                  <a:lnTo>
                    <a:pt x="9892829" y="3206773"/>
                  </a:lnTo>
                  <a:close/>
                  <a:moveTo>
                    <a:pt x="9892829" y="3050345"/>
                  </a:moveTo>
                  <a:lnTo>
                    <a:pt x="10023186" y="2975064"/>
                  </a:lnTo>
                  <a:lnTo>
                    <a:pt x="10023186" y="3125589"/>
                  </a:lnTo>
                  <a:lnTo>
                    <a:pt x="9892829" y="3050309"/>
                  </a:lnTo>
                  <a:close/>
                  <a:moveTo>
                    <a:pt x="9891127" y="3047412"/>
                  </a:moveTo>
                  <a:lnTo>
                    <a:pt x="9891127" y="2902716"/>
                  </a:lnTo>
                  <a:lnTo>
                    <a:pt x="9896232" y="2899783"/>
                  </a:lnTo>
                  <a:lnTo>
                    <a:pt x="10021520" y="2972131"/>
                  </a:lnTo>
                  <a:lnTo>
                    <a:pt x="9891163" y="3047412"/>
                  </a:lnTo>
                  <a:close/>
                  <a:moveTo>
                    <a:pt x="9891127" y="2883162"/>
                  </a:moveTo>
                  <a:lnTo>
                    <a:pt x="9891127" y="2740422"/>
                  </a:lnTo>
                  <a:lnTo>
                    <a:pt x="10014748" y="2811792"/>
                  </a:lnTo>
                  <a:lnTo>
                    <a:pt x="9891127" y="2883162"/>
                  </a:lnTo>
                  <a:close/>
                  <a:moveTo>
                    <a:pt x="9891127" y="2591815"/>
                  </a:moveTo>
                  <a:lnTo>
                    <a:pt x="10014712" y="2663185"/>
                  </a:lnTo>
                  <a:lnTo>
                    <a:pt x="9891127" y="2734556"/>
                  </a:lnTo>
                  <a:lnTo>
                    <a:pt x="9891127" y="2591815"/>
                  </a:lnTo>
                  <a:close/>
                  <a:moveTo>
                    <a:pt x="9891127" y="2572262"/>
                  </a:moveTo>
                  <a:lnTo>
                    <a:pt x="9891127" y="2427566"/>
                  </a:lnTo>
                  <a:lnTo>
                    <a:pt x="10021484" y="2502847"/>
                  </a:lnTo>
                  <a:lnTo>
                    <a:pt x="9896196" y="2575195"/>
                  </a:lnTo>
                  <a:lnTo>
                    <a:pt x="9891127" y="2572262"/>
                  </a:lnTo>
                  <a:close/>
                  <a:moveTo>
                    <a:pt x="9892829" y="2424633"/>
                  </a:moveTo>
                  <a:lnTo>
                    <a:pt x="10023186" y="2349352"/>
                  </a:lnTo>
                  <a:lnTo>
                    <a:pt x="10023186" y="2499878"/>
                  </a:lnTo>
                  <a:lnTo>
                    <a:pt x="9892829" y="2424633"/>
                  </a:lnTo>
                  <a:close/>
                  <a:moveTo>
                    <a:pt x="9892829" y="2268205"/>
                  </a:moveTo>
                  <a:lnTo>
                    <a:pt x="10023186" y="2192924"/>
                  </a:lnTo>
                  <a:lnTo>
                    <a:pt x="10023186" y="2343450"/>
                  </a:lnTo>
                  <a:lnTo>
                    <a:pt x="9892829" y="2268205"/>
                  </a:lnTo>
                  <a:close/>
                  <a:moveTo>
                    <a:pt x="9891127" y="2265272"/>
                  </a:moveTo>
                  <a:lnTo>
                    <a:pt x="9891127" y="2120576"/>
                  </a:lnTo>
                  <a:lnTo>
                    <a:pt x="9896196" y="2117643"/>
                  </a:lnTo>
                  <a:lnTo>
                    <a:pt x="10021484" y="2189991"/>
                  </a:lnTo>
                  <a:lnTo>
                    <a:pt x="9891127" y="2265272"/>
                  </a:lnTo>
                  <a:close/>
                  <a:moveTo>
                    <a:pt x="9891127" y="2101023"/>
                  </a:moveTo>
                  <a:lnTo>
                    <a:pt x="9891127" y="1958282"/>
                  </a:lnTo>
                  <a:lnTo>
                    <a:pt x="10014748" y="2029652"/>
                  </a:lnTo>
                  <a:lnTo>
                    <a:pt x="9891127" y="2101023"/>
                  </a:lnTo>
                  <a:close/>
                  <a:moveTo>
                    <a:pt x="9891127" y="1809676"/>
                  </a:moveTo>
                  <a:lnTo>
                    <a:pt x="10014748" y="1881046"/>
                  </a:lnTo>
                  <a:lnTo>
                    <a:pt x="9891127" y="1952416"/>
                  </a:lnTo>
                  <a:lnTo>
                    <a:pt x="9891127" y="1809676"/>
                  </a:lnTo>
                  <a:close/>
                  <a:moveTo>
                    <a:pt x="9891127" y="1790122"/>
                  </a:moveTo>
                  <a:lnTo>
                    <a:pt x="9891127" y="1645426"/>
                  </a:lnTo>
                  <a:lnTo>
                    <a:pt x="10021484" y="1720707"/>
                  </a:lnTo>
                  <a:lnTo>
                    <a:pt x="9896196" y="1793055"/>
                  </a:lnTo>
                  <a:lnTo>
                    <a:pt x="9891127" y="1790122"/>
                  </a:lnTo>
                  <a:close/>
                  <a:moveTo>
                    <a:pt x="9892829" y="1642493"/>
                  </a:moveTo>
                  <a:lnTo>
                    <a:pt x="10023186" y="1567212"/>
                  </a:lnTo>
                  <a:lnTo>
                    <a:pt x="10023186" y="1717774"/>
                  </a:lnTo>
                  <a:lnTo>
                    <a:pt x="9892829" y="1642493"/>
                  </a:lnTo>
                  <a:close/>
                  <a:moveTo>
                    <a:pt x="9892829" y="1486065"/>
                  </a:moveTo>
                  <a:lnTo>
                    <a:pt x="10023186" y="1410784"/>
                  </a:lnTo>
                  <a:lnTo>
                    <a:pt x="10023186" y="1561346"/>
                  </a:lnTo>
                  <a:lnTo>
                    <a:pt x="9892829" y="1486065"/>
                  </a:lnTo>
                  <a:close/>
                  <a:moveTo>
                    <a:pt x="9891127" y="1483132"/>
                  </a:moveTo>
                  <a:lnTo>
                    <a:pt x="9891127" y="1338437"/>
                  </a:lnTo>
                  <a:lnTo>
                    <a:pt x="9896232" y="1335504"/>
                  </a:lnTo>
                  <a:lnTo>
                    <a:pt x="10021520" y="1407851"/>
                  </a:lnTo>
                  <a:lnTo>
                    <a:pt x="9891163" y="1483132"/>
                  </a:lnTo>
                  <a:close/>
                  <a:moveTo>
                    <a:pt x="9891127" y="1318883"/>
                  </a:moveTo>
                  <a:lnTo>
                    <a:pt x="9891127" y="1176143"/>
                  </a:lnTo>
                  <a:lnTo>
                    <a:pt x="10014748" y="1247513"/>
                  </a:lnTo>
                  <a:lnTo>
                    <a:pt x="9891127" y="1318883"/>
                  </a:lnTo>
                  <a:close/>
                  <a:moveTo>
                    <a:pt x="9891127" y="1027536"/>
                  </a:moveTo>
                  <a:lnTo>
                    <a:pt x="10014712" y="1098906"/>
                  </a:lnTo>
                  <a:lnTo>
                    <a:pt x="9891127" y="1170276"/>
                  </a:lnTo>
                  <a:lnTo>
                    <a:pt x="9891127" y="1027536"/>
                  </a:lnTo>
                  <a:close/>
                  <a:moveTo>
                    <a:pt x="9891127" y="1007982"/>
                  </a:moveTo>
                  <a:lnTo>
                    <a:pt x="9891127" y="863287"/>
                  </a:lnTo>
                  <a:lnTo>
                    <a:pt x="10021484" y="938568"/>
                  </a:lnTo>
                  <a:lnTo>
                    <a:pt x="9896160" y="1010915"/>
                  </a:lnTo>
                  <a:lnTo>
                    <a:pt x="9891091" y="1007982"/>
                  </a:lnTo>
                  <a:close/>
                  <a:moveTo>
                    <a:pt x="9892829" y="860354"/>
                  </a:moveTo>
                  <a:lnTo>
                    <a:pt x="10023186" y="785073"/>
                  </a:lnTo>
                  <a:lnTo>
                    <a:pt x="10023186" y="935635"/>
                  </a:lnTo>
                  <a:lnTo>
                    <a:pt x="9892829" y="860354"/>
                  </a:lnTo>
                  <a:close/>
                  <a:moveTo>
                    <a:pt x="9892829" y="703926"/>
                  </a:moveTo>
                  <a:lnTo>
                    <a:pt x="10023186" y="628645"/>
                  </a:lnTo>
                  <a:lnTo>
                    <a:pt x="10023186" y="779207"/>
                  </a:lnTo>
                  <a:lnTo>
                    <a:pt x="9892829" y="703926"/>
                  </a:lnTo>
                  <a:close/>
                  <a:moveTo>
                    <a:pt x="9891127" y="700993"/>
                  </a:moveTo>
                  <a:lnTo>
                    <a:pt x="9891127" y="556297"/>
                  </a:lnTo>
                  <a:lnTo>
                    <a:pt x="9896196" y="553364"/>
                  </a:lnTo>
                  <a:lnTo>
                    <a:pt x="10021520" y="625712"/>
                  </a:lnTo>
                  <a:lnTo>
                    <a:pt x="9891127" y="700993"/>
                  </a:lnTo>
                  <a:close/>
                  <a:moveTo>
                    <a:pt x="9891127" y="536743"/>
                  </a:moveTo>
                  <a:lnTo>
                    <a:pt x="9891127" y="394003"/>
                  </a:lnTo>
                  <a:lnTo>
                    <a:pt x="10014748" y="465373"/>
                  </a:lnTo>
                  <a:lnTo>
                    <a:pt x="9891127" y="536743"/>
                  </a:lnTo>
                  <a:close/>
                  <a:moveTo>
                    <a:pt x="9891127" y="245396"/>
                  </a:moveTo>
                  <a:lnTo>
                    <a:pt x="10014748" y="316767"/>
                  </a:lnTo>
                  <a:lnTo>
                    <a:pt x="9891127" y="388137"/>
                  </a:lnTo>
                  <a:lnTo>
                    <a:pt x="9891127" y="245396"/>
                  </a:lnTo>
                  <a:close/>
                  <a:moveTo>
                    <a:pt x="9887722" y="388101"/>
                  </a:moveTo>
                  <a:lnTo>
                    <a:pt x="9757365" y="312820"/>
                  </a:lnTo>
                  <a:lnTo>
                    <a:pt x="9882690" y="240472"/>
                  </a:lnTo>
                  <a:lnTo>
                    <a:pt x="9887759" y="243405"/>
                  </a:lnTo>
                  <a:lnTo>
                    <a:pt x="9887759" y="388101"/>
                  </a:lnTo>
                  <a:close/>
                  <a:moveTo>
                    <a:pt x="9755664" y="309923"/>
                  </a:moveTo>
                  <a:lnTo>
                    <a:pt x="9755664" y="167182"/>
                  </a:lnTo>
                  <a:lnTo>
                    <a:pt x="9879286" y="238553"/>
                  </a:lnTo>
                  <a:lnTo>
                    <a:pt x="9755664" y="309923"/>
                  </a:lnTo>
                  <a:close/>
                  <a:moveTo>
                    <a:pt x="9752260" y="309923"/>
                  </a:moveTo>
                  <a:lnTo>
                    <a:pt x="9621867" y="234642"/>
                  </a:lnTo>
                  <a:lnTo>
                    <a:pt x="9747191" y="162294"/>
                  </a:lnTo>
                  <a:lnTo>
                    <a:pt x="9752260" y="165227"/>
                  </a:lnTo>
                  <a:lnTo>
                    <a:pt x="9752260" y="309923"/>
                  </a:lnTo>
                  <a:close/>
                  <a:moveTo>
                    <a:pt x="9750558" y="312856"/>
                  </a:moveTo>
                  <a:lnTo>
                    <a:pt x="9620165" y="388137"/>
                  </a:lnTo>
                  <a:lnTo>
                    <a:pt x="9620165" y="237575"/>
                  </a:lnTo>
                  <a:lnTo>
                    <a:pt x="9750558" y="312856"/>
                  </a:lnTo>
                  <a:close/>
                  <a:moveTo>
                    <a:pt x="9620165" y="550431"/>
                  </a:moveTo>
                  <a:lnTo>
                    <a:pt x="9743787" y="621801"/>
                  </a:lnTo>
                  <a:lnTo>
                    <a:pt x="9620165" y="693171"/>
                  </a:lnTo>
                  <a:lnTo>
                    <a:pt x="9620165" y="550431"/>
                  </a:lnTo>
                  <a:close/>
                  <a:moveTo>
                    <a:pt x="9625270" y="709792"/>
                  </a:moveTo>
                  <a:lnTo>
                    <a:pt x="9750558" y="782140"/>
                  </a:lnTo>
                  <a:lnTo>
                    <a:pt x="9625234" y="854488"/>
                  </a:lnTo>
                  <a:lnTo>
                    <a:pt x="9620165" y="851555"/>
                  </a:lnTo>
                  <a:lnTo>
                    <a:pt x="9620165" y="712725"/>
                  </a:lnTo>
                  <a:lnTo>
                    <a:pt x="9625270" y="709792"/>
                  </a:lnTo>
                  <a:close/>
                  <a:moveTo>
                    <a:pt x="9616798" y="849599"/>
                  </a:moveTo>
                  <a:lnTo>
                    <a:pt x="9499947" y="782140"/>
                  </a:lnTo>
                  <a:lnTo>
                    <a:pt x="9616798" y="714680"/>
                  </a:lnTo>
                  <a:lnTo>
                    <a:pt x="9616798" y="849599"/>
                  </a:lnTo>
                  <a:close/>
                  <a:moveTo>
                    <a:pt x="9743787" y="942478"/>
                  </a:moveTo>
                  <a:lnTo>
                    <a:pt x="9620201" y="1013848"/>
                  </a:lnTo>
                  <a:lnTo>
                    <a:pt x="9620201" y="871108"/>
                  </a:lnTo>
                  <a:lnTo>
                    <a:pt x="9743787" y="942478"/>
                  </a:lnTo>
                  <a:close/>
                  <a:moveTo>
                    <a:pt x="9620165" y="1332570"/>
                  </a:moveTo>
                  <a:lnTo>
                    <a:pt x="9743787" y="1403941"/>
                  </a:lnTo>
                  <a:lnTo>
                    <a:pt x="9620165" y="1475311"/>
                  </a:lnTo>
                  <a:lnTo>
                    <a:pt x="9620165" y="1332570"/>
                  </a:lnTo>
                  <a:close/>
                  <a:moveTo>
                    <a:pt x="9625270" y="1491931"/>
                  </a:moveTo>
                  <a:lnTo>
                    <a:pt x="9750558" y="1564279"/>
                  </a:lnTo>
                  <a:lnTo>
                    <a:pt x="9625234" y="1636627"/>
                  </a:lnTo>
                  <a:lnTo>
                    <a:pt x="9620165" y="1633694"/>
                  </a:lnTo>
                  <a:lnTo>
                    <a:pt x="9620165" y="1494864"/>
                  </a:lnTo>
                  <a:lnTo>
                    <a:pt x="9625270" y="1491931"/>
                  </a:lnTo>
                  <a:close/>
                  <a:moveTo>
                    <a:pt x="9616798" y="1631739"/>
                  </a:moveTo>
                  <a:lnTo>
                    <a:pt x="9499983" y="1564279"/>
                  </a:lnTo>
                  <a:lnTo>
                    <a:pt x="9616798" y="1496820"/>
                  </a:lnTo>
                  <a:lnTo>
                    <a:pt x="9616798" y="1631739"/>
                  </a:lnTo>
                  <a:close/>
                  <a:moveTo>
                    <a:pt x="9743787" y="1724618"/>
                  </a:moveTo>
                  <a:lnTo>
                    <a:pt x="9620165" y="1795988"/>
                  </a:lnTo>
                  <a:lnTo>
                    <a:pt x="9620165" y="1653248"/>
                  </a:lnTo>
                  <a:lnTo>
                    <a:pt x="9743787" y="1724618"/>
                  </a:lnTo>
                  <a:close/>
                  <a:moveTo>
                    <a:pt x="9620165" y="2114710"/>
                  </a:moveTo>
                  <a:lnTo>
                    <a:pt x="9743787" y="2186080"/>
                  </a:lnTo>
                  <a:lnTo>
                    <a:pt x="9620165" y="2257451"/>
                  </a:lnTo>
                  <a:lnTo>
                    <a:pt x="9620165" y="2114710"/>
                  </a:lnTo>
                  <a:close/>
                  <a:moveTo>
                    <a:pt x="9625270" y="2274071"/>
                  </a:moveTo>
                  <a:lnTo>
                    <a:pt x="9750558" y="2346419"/>
                  </a:lnTo>
                  <a:lnTo>
                    <a:pt x="9625234" y="2418767"/>
                  </a:lnTo>
                  <a:lnTo>
                    <a:pt x="9620165" y="2415834"/>
                  </a:lnTo>
                  <a:lnTo>
                    <a:pt x="9620165" y="2277004"/>
                  </a:lnTo>
                  <a:lnTo>
                    <a:pt x="9625270" y="2274071"/>
                  </a:lnTo>
                  <a:close/>
                  <a:moveTo>
                    <a:pt x="9616798" y="2413879"/>
                  </a:moveTo>
                  <a:lnTo>
                    <a:pt x="9499983" y="2346419"/>
                  </a:lnTo>
                  <a:lnTo>
                    <a:pt x="9616798" y="2278959"/>
                  </a:lnTo>
                  <a:lnTo>
                    <a:pt x="9616798" y="2413879"/>
                  </a:lnTo>
                  <a:close/>
                  <a:moveTo>
                    <a:pt x="9743787" y="2506758"/>
                  </a:moveTo>
                  <a:lnTo>
                    <a:pt x="9620165" y="2578092"/>
                  </a:lnTo>
                  <a:lnTo>
                    <a:pt x="9620165" y="2435387"/>
                  </a:lnTo>
                  <a:lnTo>
                    <a:pt x="9743787" y="2506758"/>
                  </a:lnTo>
                  <a:close/>
                  <a:moveTo>
                    <a:pt x="9620165" y="2896850"/>
                  </a:moveTo>
                  <a:lnTo>
                    <a:pt x="9743787" y="2968220"/>
                  </a:lnTo>
                  <a:lnTo>
                    <a:pt x="9620165" y="3039590"/>
                  </a:lnTo>
                  <a:lnTo>
                    <a:pt x="9620165" y="2896850"/>
                  </a:lnTo>
                  <a:close/>
                  <a:moveTo>
                    <a:pt x="9625270" y="3056211"/>
                  </a:moveTo>
                  <a:lnTo>
                    <a:pt x="9750558" y="3128559"/>
                  </a:lnTo>
                  <a:lnTo>
                    <a:pt x="9625234" y="3200906"/>
                  </a:lnTo>
                  <a:lnTo>
                    <a:pt x="9620165" y="3197973"/>
                  </a:lnTo>
                  <a:lnTo>
                    <a:pt x="9620165" y="3059144"/>
                  </a:lnTo>
                  <a:lnTo>
                    <a:pt x="9625270" y="3056211"/>
                  </a:lnTo>
                  <a:close/>
                  <a:moveTo>
                    <a:pt x="9616798" y="3196018"/>
                  </a:moveTo>
                  <a:lnTo>
                    <a:pt x="9499983" y="3128559"/>
                  </a:lnTo>
                  <a:lnTo>
                    <a:pt x="9616798" y="3061099"/>
                  </a:lnTo>
                  <a:lnTo>
                    <a:pt x="9616798" y="3196018"/>
                  </a:lnTo>
                  <a:close/>
                  <a:moveTo>
                    <a:pt x="9743787" y="3288897"/>
                  </a:moveTo>
                  <a:lnTo>
                    <a:pt x="9620165" y="3360267"/>
                  </a:lnTo>
                  <a:lnTo>
                    <a:pt x="9620165" y="3217563"/>
                  </a:lnTo>
                  <a:lnTo>
                    <a:pt x="9743787" y="3288933"/>
                  </a:lnTo>
                  <a:close/>
                  <a:moveTo>
                    <a:pt x="9620165" y="3522561"/>
                  </a:moveTo>
                  <a:lnTo>
                    <a:pt x="9750558" y="3597842"/>
                  </a:lnTo>
                  <a:lnTo>
                    <a:pt x="9620165" y="3673087"/>
                  </a:lnTo>
                  <a:lnTo>
                    <a:pt x="9620165" y="3522561"/>
                  </a:lnTo>
                  <a:close/>
                  <a:moveTo>
                    <a:pt x="9752260" y="3600775"/>
                  </a:moveTo>
                  <a:lnTo>
                    <a:pt x="9752260" y="3745471"/>
                  </a:lnTo>
                  <a:lnTo>
                    <a:pt x="9747191" y="3748405"/>
                  </a:lnTo>
                  <a:lnTo>
                    <a:pt x="9621867" y="3676056"/>
                  </a:lnTo>
                  <a:lnTo>
                    <a:pt x="9752260" y="3600775"/>
                  </a:lnTo>
                  <a:close/>
                  <a:moveTo>
                    <a:pt x="9755664" y="3600775"/>
                  </a:moveTo>
                  <a:lnTo>
                    <a:pt x="9879286" y="3672146"/>
                  </a:lnTo>
                  <a:lnTo>
                    <a:pt x="9755664" y="3743516"/>
                  </a:lnTo>
                  <a:lnTo>
                    <a:pt x="9755664" y="3600775"/>
                  </a:lnTo>
                  <a:close/>
                  <a:moveTo>
                    <a:pt x="9757330" y="3597842"/>
                  </a:moveTo>
                  <a:lnTo>
                    <a:pt x="9887722" y="3522561"/>
                  </a:lnTo>
                  <a:lnTo>
                    <a:pt x="9887722" y="3667257"/>
                  </a:lnTo>
                  <a:lnTo>
                    <a:pt x="9882653" y="3670190"/>
                  </a:lnTo>
                  <a:lnTo>
                    <a:pt x="9757330" y="3597842"/>
                  </a:lnTo>
                  <a:close/>
                  <a:moveTo>
                    <a:pt x="9891127" y="3522561"/>
                  </a:moveTo>
                  <a:lnTo>
                    <a:pt x="10014748" y="3593932"/>
                  </a:lnTo>
                  <a:lnTo>
                    <a:pt x="9891127" y="3665302"/>
                  </a:lnTo>
                  <a:lnTo>
                    <a:pt x="9891127" y="3522561"/>
                  </a:lnTo>
                  <a:close/>
                  <a:moveTo>
                    <a:pt x="9892829" y="3519628"/>
                  </a:moveTo>
                  <a:lnTo>
                    <a:pt x="10018116" y="3447281"/>
                  </a:lnTo>
                  <a:lnTo>
                    <a:pt x="10023186" y="3450214"/>
                  </a:lnTo>
                  <a:lnTo>
                    <a:pt x="10023186" y="3589080"/>
                  </a:lnTo>
                  <a:lnTo>
                    <a:pt x="10018116" y="3591976"/>
                  </a:lnTo>
                  <a:lnTo>
                    <a:pt x="9892792" y="3519628"/>
                  </a:lnTo>
                  <a:close/>
                  <a:moveTo>
                    <a:pt x="10026589" y="3452169"/>
                  </a:moveTo>
                  <a:lnTo>
                    <a:pt x="10143440" y="3519665"/>
                  </a:lnTo>
                  <a:lnTo>
                    <a:pt x="10026589" y="3587124"/>
                  </a:lnTo>
                  <a:lnTo>
                    <a:pt x="10026589" y="3452205"/>
                  </a:lnTo>
                  <a:close/>
                  <a:moveTo>
                    <a:pt x="9899600" y="3359290"/>
                  </a:moveTo>
                  <a:lnTo>
                    <a:pt x="10023186" y="3287920"/>
                  </a:lnTo>
                  <a:lnTo>
                    <a:pt x="10023186" y="3430660"/>
                  </a:lnTo>
                  <a:lnTo>
                    <a:pt x="9899600" y="3359290"/>
                  </a:lnTo>
                  <a:close/>
                  <a:moveTo>
                    <a:pt x="10023186" y="2969161"/>
                  </a:moveTo>
                  <a:lnTo>
                    <a:pt x="9899600" y="2897791"/>
                  </a:lnTo>
                  <a:lnTo>
                    <a:pt x="10023186" y="2826457"/>
                  </a:lnTo>
                  <a:lnTo>
                    <a:pt x="10023186" y="2969161"/>
                  </a:lnTo>
                  <a:close/>
                  <a:moveTo>
                    <a:pt x="10018116" y="2809837"/>
                  </a:moveTo>
                  <a:lnTo>
                    <a:pt x="9892792" y="2737489"/>
                  </a:lnTo>
                  <a:lnTo>
                    <a:pt x="10018079" y="2665141"/>
                  </a:lnTo>
                  <a:lnTo>
                    <a:pt x="10023149" y="2668074"/>
                  </a:lnTo>
                  <a:lnTo>
                    <a:pt x="10023149" y="2806940"/>
                  </a:lnTo>
                  <a:lnTo>
                    <a:pt x="10018079" y="2809837"/>
                  </a:lnTo>
                  <a:close/>
                  <a:moveTo>
                    <a:pt x="10026589" y="2670029"/>
                  </a:moveTo>
                  <a:lnTo>
                    <a:pt x="10143440" y="2737489"/>
                  </a:lnTo>
                  <a:lnTo>
                    <a:pt x="10026589" y="2804948"/>
                  </a:lnTo>
                  <a:lnTo>
                    <a:pt x="10026589" y="2670029"/>
                  </a:lnTo>
                  <a:close/>
                  <a:moveTo>
                    <a:pt x="9899563" y="2577150"/>
                  </a:moveTo>
                  <a:lnTo>
                    <a:pt x="10023186" y="2505780"/>
                  </a:lnTo>
                  <a:lnTo>
                    <a:pt x="10023186" y="2648520"/>
                  </a:lnTo>
                  <a:lnTo>
                    <a:pt x="9899563" y="2577150"/>
                  </a:lnTo>
                  <a:close/>
                  <a:moveTo>
                    <a:pt x="10023186" y="2187022"/>
                  </a:moveTo>
                  <a:lnTo>
                    <a:pt x="9899600" y="2115688"/>
                  </a:lnTo>
                  <a:lnTo>
                    <a:pt x="10023186" y="2044318"/>
                  </a:lnTo>
                  <a:lnTo>
                    <a:pt x="10023186" y="2187022"/>
                  </a:lnTo>
                  <a:close/>
                  <a:moveTo>
                    <a:pt x="10018116" y="2027697"/>
                  </a:moveTo>
                  <a:lnTo>
                    <a:pt x="9892792" y="1955349"/>
                  </a:lnTo>
                  <a:lnTo>
                    <a:pt x="10018079" y="1883001"/>
                  </a:lnTo>
                  <a:lnTo>
                    <a:pt x="10023149" y="1885934"/>
                  </a:lnTo>
                  <a:lnTo>
                    <a:pt x="10023149" y="2024764"/>
                  </a:lnTo>
                  <a:lnTo>
                    <a:pt x="10018079" y="2027697"/>
                  </a:lnTo>
                  <a:close/>
                  <a:moveTo>
                    <a:pt x="10026589" y="1887890"/>
                  </a:moveTo>
                  <a:lnTo>
                    <a:pt x="10143440" y="1955349"/>
                  </a:lnTo>
                  <a:lnTo>
                    <a:pt x="10026589" y="2022809"/>
                  </a:lnTo>
                  <a:lnTo>
                    <a:pt x="10026589" y="1887890"/>
                  </a:lnTo>
                  <a:close/>
                  <a:moveTo>
                    <a:pt x="9899600" y="1795011"/>
                  </a:moveTo>
                  <a:lnTo>
                    <a:pt x="10023186" y="1723640"/>
                  </a:lnTo>
                  <a:lnTo>
                    <a:pt x="10023186" y="1866381"/>
                  </a:lnTo>
                  <a:lnTo>
                    <a:pt x="9899600" y="1795011"/>
                  </a:lnTo>
                  <a:close/>
                  <a:moveTo>
                    <a:pt x="10023186" y="1404918"/>
                  </a:moveTo>
                  <a:lnTo>
                    <a:pt x="9899600" y="1333548"/>
                  </a:lnTo>
                  <a:lnTo>
                    <a:pt x="10023186" y="1262178"/>
                  </a:lnTo>
                  <a:lnTo>
                    <a:pt x="10023186" y="1404918"/>
                  </a:lnTo>
                  <a:close/>
                  <a:moveTo>
                    <a:pt x="10018116" y="1245557"/>
                  </a:moveTo>
                  <a:lnTo>
                    <a:pt x="9892792" y="1173210"/>
                  </a:lnTo>
                  <a:lnTo>
                    <a:pt x="10018079" y="1100862"/>
                  </a:lnTo>
                  <a:lnTo>
                    <a:pt x="10023149" y="1103795"/>
                  </a:lnTo>
                  <a:lnTo>
                    <a:pt x="10023149" y="1242624"/>
                  </a:lnTo>
                  <a:lnTo>
                    <a:pt x="10018079" y="1245557"/>
                  </a:lnTo>
                  <a:close/>
                  <a:moveTo>
                    <a:pt x="10026589" y="1105750"/>
                  </a:moveTo>
                  <a:lnTo>
                    <a:pt x="10143440" y="1173210"/>
                  </a:lnTo>
                  <a:lnTo>
                    <a:pt x="10026589" y="1240669"/>
                  </a:lnTo>
                  <a:lnTo>
                    <a:pt x="10026589" y="1105750"/>
                  </a:lnTo>
                  <a:close/>
                  <a:moveTo>
                    <a:pt x="9899563" y="1012871"/>
                  </a:moveTo>
                  <a:lnTo>
                    <a:pt x="10023186" y="941501"/>
                  </a:lnTo>
                  <a:lnTo>
                    <a:pt x="10023186" y="1084241"/>
                  </a:lnTo>
                  <a:lnTo>
                    <a:pt x="9899563" y="1012871"/>
                  </a:lnTo>
                  <a:close/>
                  <a:moveTo>
                    <a:pt x="10023186" y="622779"/>
                  </a:moveTo>
                  <a:lnTo>
                    <a:pt x="9899600" y="551408"/>
                  </a:lnTo>
                  <a:lnTo>
                    <a:pt x="10023186" y="480038"/>
                  </a:lnTo>
                  <a:lnTo>
                    <a:pt x="10023186" y="622779"/>
                  </a:lnTo>
                  <a:close/>
                  <a:moveTo>
                    <a:pt x="10018116" y="463418"/>
                  </a:moveTo>
                  <a:lnTo>
                    <a:pt x="9892792" y="391070"/>
                  </a:lnTo>
                  <a:lnTo>
                    <a:pt x="10018116" y="318722"/>
                  </a:lnTo>
                  <a:lnTo>
                    <a:pt x="10023186" y="321655"/>
                  </a:lnTo>
                  <a:lnTo>
                    <a:pt x="10023186" y="460485"/>
                  </a:lnTo>
                  <a:lnTo>
                    <a:pt x="10018116" y="463418"/>
                  </a:lnTo>
                  <a:close/>
                  <a:moveTo>
                    <a:pt x="10026589" y="323610"/>
                  </a:moveTo>
                  <a:lnTo>
                    <a:pt x="10143440" y="391070"/>
                  </a:lnTo>
                  <a:lnTo>
                    <a:pt x="10026589" y="458529"/>
                  </a:lnTo>
                  <a:lnTo>
                    <a:pt x="10026589" y="323610"/>
                  </a:lnTo>
                  <a:close/>
                  <a:moveTo>
                    <a:pt x="9899600" y="230731"/>
                  </a:moveTo>
                  <a:lnTo>
                    <a:pt x="10023186" y="159361"/>
                  </a:lnTo>
                  <a:lnTo>
                    <a:pt x="10023186" y="302101"/>
                  </a:lnTo>
                  <a:lnTo>
                    <a:pt x="9899600" y="230731"/>
                  </a:lnTo>
                  <a:close/>
                  <a:moveTo>
                    <a:pt x="9891127" y="81147"/>
                  </a:moveTo>
                  <a:lnTo>
                    <a:pt x="10021520" y="156428"/>
                  </a:lnTo>
                  <a:lnTo>
                    <a:pt x="9896196" y="228776"/>
                  </a:lnTo>
                  <a:lnTo>
                    <a:pt x="9891127" y="225843"/>
                  </a:lnTo>
                  <a:lnTo>
                    <a:pt x="9891127" y="81147"/>
                  </a:lnTo>
                  <a:close/>
                  <a:moveTo>
                    <a:pt x="9887722" y="223887"/>
                  </a:moveTo>
                  <a:lnTo>
                    <a:pt x="9764137" y="152517"/>
                  </a:lnTo>
                  <a:lnTo>
                    <a:pt x="9887722" y="81147"/>
                  </a:lnTo>
                  <a:lnTo>
                    <a:pt x="9887722" y="223887"/>
                  </a:lnTo>
                  <a:close/>
                  <a:moveTo>
                    <a:pt x="9755664" y="2933"/>
                  </a:moveTo>
                  <a:lnTo>
                    <a:pt x="9886021" y="78214"/>
                  </a:lnTo>
                  <a:lnTo>
                    <a:pt x="9760734" y="150562"/>
                  </a:lnTo>
                  <a:lnTo>
                    <a:pt x="9755664" y="147629"/>
                  </a:lnTo>
                  <a:lnTo>
                    <a:pt x="9755664" y="2933"/>
                  </a:lnTo>
                  <a:close/>
                  <a:moveTo>
                    <a:pt x="9752260" y="2933"/>
                  </a:moveTo>
                  <a:lnTo>
                    <a:pt x="9752260" y="145674"/>
                  </a:lnTo>
                  <a:lnTo>
                    <a:pt x="9628639" y="74303"/>
                  </a:lnTo>
                  <a:lnTo>
                    <a:pt x="9752260" y="2933"/>
                  </a:lnTo>
                  <a:close/>
                  <a:moveTo>
                    <a:pt x="9743787" y="160339"/>
                  </a:moveTo>
                  <a:lnTo>
                    <a:pt x="9620165" y="231709"/>
                  </a:lnTo>
                  <a:lnTo>
                    <a:pt x="9620165" y="88968"/>
                  </a:lnTo>
                  <a:lnTo>
                    <a:pt x="9743787" y="160339"/>
                  </a:lnTo>
                  <a:close/>
                  <a:moveTo>
                    <a:pt x="9491474" y="14665"/>
                  </a:moveTo>
                  <a:lnTo>
                    <a:pt x="9608324" y="82125"/>
                  </a:lnTo>
                  <a:lnTo>
                    <a:pt x="9491474" y="149584"/>
                  </a:lnTo>
                  <a:lnTo>
                    <a:pt x="9491474" y="14665"/>
                  </a:lnTo>
                  <a:close/>
                  <a:moveTo>
                    <a:pt x="9491474" y="153495"/>
                  </a:moveTo>
                  <a:lnTo>
                    <a:pt x="9611728" y="84080"/>
                  </a:lnTo>
                  <a:lnTo>
                    <a:pt x="9616798" y="87013"/>
                  </a:lnTo>
                  <a:lnTo>
                    <a:pt x="9616798" y="231709"/>
                  </a:lnTo>
                  <a:lnTo>
                    <a:pt x="9491474" y="159361"/>
                  </a:lnTo>
                  <a:lnTo>
                    <a:pt x="9491474" y="153495"/>
                  </a:lnTo>
                  <a:close/>
                  <a:moveTo>
                    <a:pt x="9491474" y="163272"/>
                  </a:moveTo>
                  <a:lnTo>
                    <a:pt x="9615132" y="234642"/>
                  </a:lnTo>
                  <a:lnTo>
                    <a:pt x="9491474" y="306012"/>
                  </a:lnTo>
                  <a:lnTo>
                    <a:pt x="9491474" y="163272"/>
                  </a:lnTo>
                  <a:close/>
                  <a:moveTo>
                    <a:pt x="9491474" y="309923"/>
                  </a:moveTo>
                  <a:lnTo>
                    <a:pt x="9616798" y="237575"/>
                  </a:lnTo>
                  <a:lnTo>
                    <a:pt x="9616798" y="388101"/>
                  </a:lnTo>
                  <a:lnTo>
                    <a:pt x="9491474" y="315753"/>
                  </a:lnTo>
                  <a:lnTo>
                    <a:pt x="9491474" y="309887"/>
                  </a:lnTo>
                  <a:close/>
                  <a:moveTo>
                    <a:pt x="9491474" y="319700"/>
                  </a:moveTo>
                  <a:lnTo>
                    <a:pt x="9615132" y="391070"/>
                  </a:lnTo>
                  <a:lnTo>
                    <a:pt x="9491474" y="462440"/>
                  </a:lnTo>
                  <a:lnTo>
                    <a:pt x="9491474" y="319700"/>
                  </a:lnTo>
                  <a:close/>
                  <a:moveTo>
                    <a:pt x="9491474" y="466351"/>
                  </a:moveTo>
                  <a:lnTo>
                    <a:pt x="9616798" y="394003"/>
                  </a:lnTo>
                  <a:lnTo>
                    <a:pt x="9616798" y="544565"/>
                  </a:lnTo>
                  <a:lnTo>
                    <a:pt x="9491474" y="472217"/>
                  </a:lnTo>
                  <a:lnTo>
                    <a:pt x="9491474" y="466351"/>
                  </a:lnTo>
                  <a:close/>
                  <a:moveTo>
                    <a:pt x="9491474" y="476128"/>
                  </a:moveTo>
                  <a:lnTo>
                    <a:pt x="9615096" y="547498"/>
                  </a:lnTo>
                  <a:lnTo>
                    <a:pt x="9491474" y="618868"/>
                  </a:lnTo>
                  <a:lnTo>
                    <a:pt x="9491474" y="476128"/>
                  </a:lnTo>
                  <a:close/>
                  <a:moveTo>
                    <a:pt x="9491474" y="622779"/>
                  </a:moveTo>
                  <a:lnTo>
                    <a:pt x="9616798" y="550431"/>
                  </a:lnTo>
                  <a:lnTo>
                    <a:pt x="9616798" y="695127"/>
                  </a:lnTo>
                  <a:lnTo>
                    <a:pt x="9611728" y="698060"/>
                  </a:lnTo>
                  <a:lnTo>
                    <a:pt x="9491474" y="628645"/>
                  </a:lnTo>
                  <a:lnTo>
                    <a:pt x="9491474" y="622779"/>
                  </a:lnTo>
                  <a:close/>
                  <a:moveTo>
                    <a:pt x="9491474" y="632555"/>
                  </a:moveTo>
                  <a:lnTo>
                    <a:pt x="9608324" y="700015"/>
                  </a:lnTo>
                  <a:lnTo>
                    <a:pt x="9491474" y="767475"/>
                  </a:lnTo>
                  <a:lnTo>
                    <a:pt x="9491474" y="632555"/>
                  </a:lnTo>
                  <a:close/>
                  <a:moveTo>
                    <a:pt x="9491474" y="796805"/>
                  </a:moveTo>
                  <a:lnTo>
                    <a:pt x="9608324" y="864264"/>
                  </a:lnTo>
                  <a:lnTo>
                    <a:pt x="9491474" y="931724"/>
                  </a:lnTo>
                  <a:lnTo>
                    <a:pt x="9491474" y="796805"/>
                  </a:lnTo>
                  <a:close/>
                  <a:moveTo>
                    <a:pt x="9491474" y="935635"/>
                  </a:moveTo>
                  <a:lnTo>
                    <a:pt x="9611728" y="866220"/>
                  </a:lnTo>
                  <a:lnTo>
                    <a:pt x="9616798" y="869153"/>
                  </a:lnTo>
                  <a:lnTo>
                    <a:pt x="9616798" y="1013848"/>
                  </a:lnTo>
                  <a:lnTo>
                    <a:pt x="9491474" y="941501"/>
                  </a:lnTo>
                  <a:lnTo>
                    <a:pt x="9491474" y="935635"/>
                  </a:lnTo>
                  <a:close/>
                  <a:moveTo>
                    <a:pt x="9491474" y="945411"/>
                  </a:moveTo>
                  <a:lnTo>
                    <a:pt x="9615096" y="1016782"/>
                  </a:lnTo>
                  <a:lnTo>
                    <a:pt x="9491474" y="1088152"/>
                  </a:lnTo>
                  <a:lnTo>
                    <a:pt x="9491474" y="945411"/>
                  </a:lnTo>
                  <a:close/>
                  <a:moveTo>
                    <a:pt x="9491474" y="1092063"/>
                  </a:moveTo>
                  <a:lnTo>
                    <a:pt x="9616798" y="1019715"/>
                  </a:lnTo>
                  <a:lnTo>
                    <a:pt x="9616798" y="1170276"/>
                  </a:lnTo>
                  <a:lnTo>
                    <a:pt x="9491474" y="1097929"/>
                  </a:lnTo>
                  <a:lnTo>
                    <a:pt x="9491474" y="1092063"/>
                  </a:lnTo>
                  <a:close/>
                  <a:moveTo>
                    <a:pt x="9491474" y="1101839"/>
                  </a:moveTo>
                  <a:lnTo>
                    <a:pt x="9615096" y="1173210"/>
                  </a:lnTo>
                  <a:lnTo>
                    <a:pt x="9491474" y="1244580"/>
                  </a:lnTo>
                  <a:lnTo>
                    <a:pt x="9491474" y="1101839"/>
                  </a:lnTo>
                  <a:close/>
                  <a:moveTo>
                    <a:pt x="9491474" y="1248490"/>
                  </a:moveTo>
                  <a:lnTo>
                    <a:pt x="9616798" y="1176143"/>
                  </a:lnTo>
                  <a:lnTo>
                    <a:pt x="9616798" y="1326704"/>
                  </a:lnTo>
                  <a:lnTo>
                    <a:pt x="9491474" y="1254357"/>
                  </a:lnTo>
                  <a:lnTo>
                    <a:pt x="9491474" y="1248490"/>
                  </a:lnTo>
                  <a:close/>
                  <a:moveTo>
                    <a:pt x="9491474" y="1258267"/>
                  </a:moveTo>
                  <a:lnTo>
                    <a:pt x="9615096" y="1329637"/>
                  </a:lnTo>
                  <a:lnTo>
                    <a:pt x="9491474" y="1401008"/>
                  </a:lnTo>
                  <a:lnTo>
                    <a:pt x="9491474" y="1258267"/>
                  </a:lnTo>
                  <a:close/>
                  <a:moveTo>
                    <a:pt x="9491474" y="1404918"/>
                  </a:moveTo>
                  <a:lnTo>
                    <a:pt x="9616798" y="1332570"/>
                  </a:lnTo>
                  <a:lnTo>
                    <a:pt x="9616798" y="1477266"/>
                  </a:lnTo>
                  <a:lnTo>
                    <a:pt x="9611728" y="1480199"/>
                  </a:lnTo>
                  <a:lnTo>
                    <a:pt x="9491474" y="1410784"/>
                  </a:lnTo>
                  <a:lnTo>
                    <a:pt x="9491474" y="1404918"/>
                  </a:lnTo>
                  <a:close/>
                  <a:moveTo>
                    <a:pt x="9491474" y="1414695"/>
                  </a:moveTo>
                  <a:lnTo>
                    <a:pt x="9608324" y="1482155"/>
                  </a:lnTo>
                  <a:lnTo>
                    <a:pt x="9491474" y="1549614"/>
                  </a:lnTo>
                  <a:lnTo>
                    <a:pt x="9491474" y="1414659"/>
                  </a:lnTo>
                  <a:close/>
                  <a:moveTo>
                    <a:pt x="9491474" y="1578944"/>
                  </a:moveTo>
                  <a:lnTo>
                    <a:pt x="9608324" y="1646404"/>
                  </a:lnTo>
                  <a:lnTo>
                    <a:pt x="9491474" y="1713864"/>
                  </a:lnTo>
                  <a:lnTo>
                    <a:pt x="9491474" y="1578944"/>
                  </a:lnTo>
                  <a:close/>
                  <a:moveTo>
                    <a:pt x="9491474" y="1717774"/>
                  </a:moveTo>
                  <a:lnTo>
                    <a:pt x="9611728" y="1648359"/>
                  </a:lnTo>
                  <a:lnTo>
                    <a:pt x="9616798" y="1651292"/>
                  </a:lnTo>
                  <a:lnTo>
                    <a:pt x="9616798" y="1795988"/>
                  </a:lnTo>
                  <a:lnTo>
                    <a:pt x="9491474" y="1723640"/>
                  </a:lnTo>
                  <a:lnTo>
                    <a:pt x="9491474" y="1717774"/>
                  </a:lnTo>
                  <a:close/>
                  <a:moveTo>
                    <a:pt x="9491474" y="1727551"/>
                  </a:moveTo>
                  <a:lnTo>
                    <a:pt x="9615096" y="1798921"/>
                  </a:lnTo>
                  <a:lnTo>
                    <a:pt x="9491474" y="1870291"/>
                  </a:lnTo>
                  <a:lnTo>
                    <a:pt x="9491474" y="1727551"/>
                  </a:lnTo>
                  <a:close/>
                  <a:moveTo>
                    <a:pt x="9491474" y="1874202"/>
                  </a:moveTo>
                  <a:lnTo>
                    <a:pt x="9616798" y="1801854"/>
                  </a:lnTo>
                  <a:lnTo>
                    <a:pt x="9616798" y="1952416"/>
                  </a:lnTo>
                  <a:lnTo>
                    <a:pt x="9491474" y="1880068"/>
                  </a:lnTo>
                  <a:lnTo>
                    <a:pt x="9491474" y="1874202"/>
                  </a:lnTo>
                  <a:close/>
                  <a:moveTo>
                    <a:pt x="9491474" y="1883979"/>
                  </a:moveTo>
                  <a:lnTo>
                    <a:pt x="9615096" y="1955349"/>
                  </a:lnTo>
                  <a:lnTo>
                    <a:pt x="9491474" y="2026719"/>
                  </a:lnTo>
                  <a:lnTo>
                    <a:pt x="9491474" y="1883979"/>
                  </a:lnTo>
                  <a:close/>
                  <a:moveTo>
                    <a:pt x="9491474" y="2030630"/>
                  </a:moveTo>
                  <a:lnTo>
                    <a:pt x="9616798" y="1958282"/>
                  </a:lnTo>
                  <a:lnTo>
                    <a:pt x="9616798" y="2108808"/>
                  </a:lnTo>
                  <a:lnTo>
                    <a:pt x="9491474" y="2036460"/>
                  </a:lnTo>
                  <a:lnTo>
                    <a:pt x="9491474" y="2030594"/>
                  </a:lnTo>
                  <a:close/>
                  <a:moveTo>
                    <a:pt x="9491474" y="2040407"/>
                  </a:moveTo>
                  <a:lnTo>
                    <a:pt x="9615096" y="2111777"/>
                  </a:lnTo>
                  <a:lnTo>
                    <a:pt x="9491474" y="2183147"/>
                  </a:lnTo>
                  <a:lnTo>
                    <a:pt x="9491474" y="2040407"/>
                  </a:lnTo>
                  <a:close/>
                  <a:moveTo>
                    <a:pt x="9491474" y="2187058"/>
                  </a:moveTo>
                  <a:lnTo>
                    <a:pt x="9616798" y="2114710"/>
                  </a:lnTo>
                  <a:lnTo>
                    <a:pt x="9616798" y="2259406"/>
                  </a:lnTo>
                  <a:lnTo>
                    <a:pt x="9611728" y="2262339"/>
                  </a:lnTo>
                  <a:lnTo>
                    <a:pt x="9491474" y="2192924"/>
                  </a:lnTo>
                  <a:lnTo>
                    <a:pt x="9491474" y="2187058"/>
                  </a:lnTo>
                  <a:close/>
                  <a:moveTo>
                    <a:pt x="9491474" y="2196835"/>
                  </a:moveTo>
                  <a:lnTo>
                    <a:pt x="9608324" y="2264294"/>
                  </a:lnTo>
                  <a:lnTo>
                    <a:pt x="9491474" y="2331754"/>
                  </a:lnTo>
                  <a:lnTo>
                    <a:pt x="9491474" y="2196835"/>
                  </a:lnTo>
                  <a:close/>
                  <a:moveTo>
                    <a:pt x="9491474" y="2361084"/>
                  </a:moveTo>
                  <a:lnTo>
                    <a:pt x="9608324" y="2428544"/>
                  </a:lnTo>
                  <a:lnTo>
                    <a:pt x="9491474" y="2496003"/>
                  </a:lnTo>
                  <a:lnTo>
                    <a:pt x="9491474" y="2361084"/>
                  </a:lnTo>
                  <a:close/>
                  <a:moveTo>
                    <a:pt x="9491474" y="2499914"/>
                  </a:moveTo>
                  <a:lnTo>
                    <a:pt x="9611728" y="2430499"/>
                  </a:lnTo>
                  <a:lnTo>
                    <a:pt x="9616798" y="2433432"/>
                  </a:lnTo>
                  <a:lnTo>
                    <a:pt x="9616798" y="2578128"/>
                  </a:lnTo>
                  <a:lnTo>
                    <a:pt x="9491474" y="2505780"/>
                  </a:lnTo>
                  <a:lnTo>
                    <a:pt x="9491474" y="2499914"/>
                  </a:lnTo>
                  <a:close/>
                  <a:moveTo>
                    <a:pt x="9491474" y="2509691"/>
                  </a:moveTo>
                  <a:lnTo>
                    <a:pt x="9615096" y="2581061"/>
                  </a:lnTo>
                  <a:lnTo>
                    <a:pt x="9491474" y="2652431"/>
                  </a:lnTo>
                  <a:lnTo>
                    <a:pt x="9491474" y="2509691"/>
                  </a:lnTo>
                  <a:close/>
                  <a:moveTo>
                    <a:pt x="9491474" y="2656342"/>
                  </a:moveTo>
                  <a:lnTo>
                    <a:pt x="9616798" y="2583994"/>
                  </a:lnTo>
                  <a:lnTo>
                    <a:pt x="9616798" y="2734556"/>
                  </a:lnTo>
                  <a:lnTo>
                    <a:pt x="9491474" y="2662208"/>
                  </a:lnTo>
                  <a:lnTo>
                    <a:pt x="9491474" y="2656342"/>
                  </a:lnTo>
                  <a:close/>
                  <a:moveTo>
                    <a:pt x="9491474" y="2666119"/>
                  </a:moveTo>
                  <a:lnTo>
                    <a:pt x="9615096" y="2737489"/>
                  </a:lnTo>
                  <a:lnTo>
                    <a:pt x="9491474" y="2808859"/>
                  </a:lnTo>
                  <a:lnTo>
                    <a:pt x="9491474" y="2666119"/>
                  </a:lnTo>
                  <a:close/>
                  <a:moveTo>
                    <a:pt x="9491474" y="2812770"/>
                  </a:moveTo>
                  <a:lnTo>
                    <a:pt x="9616798" y="2740422"/>
                  </a:lnTo>
                  <a:lnTo>
                    <a:pt x="9616798" y="2890948"/>
                  </a:lnTo>
                  <a:lnTo>
                    <a:pt x="9491474" y="2818600"/>
                  </a:lnTo>
                  <a:lnTo>
                    <a:pt x="9491474" y="2812734"/>
                  </a:lnTo>
                  <a:close/>
                  <a:moveTo>
                    <a:pt x="9491474" y="2822546"/>
                  </a:moveTo>
                  <a:lnTo>
                    <a:pt x="9615096" y="2893917"/>
                  </a:lnTo>
                  <a:lnTo>
                    <a:pt x="9491474" y="2965287"/>
                  </a:lnTo>
                  <a:lnTo>
                    <a:pt x="9491474" y="2822546"/>
                  </a:lnTo>
                  <a:close/>
                  <a:moveTo>
                    <a:pt x="9491474" y="2969198"/>
                  </a:moveTo>
                  <a:lnTo>
                    <a:pt x="9616798" y="2896850"/>
                  </a:lnTo>
                  <a:lnTo>
                    <a:pt x="9616798" y="3041546"/>
                  </a:lnTo>
                  <a:lnTo>
                    <a:pt x="9611728" y="3044479"/>
                  </a:lnTo>
                  <a:lnTo>
                    <a:pt x="9491474" y="2975064"/>
                  </a:lnTo>
                  <a:lnTo>
                    <a:pt x="9491474" y="2969198"/>
                  </a:lnTo>
                  <a:close/>
                  <a:moveTo>
                    <a:pt x="9491474" y="2978974"/>
                  </a:moveTo>
                  <a:lnTo>
                    <a:pt x="9608361" y="3046434"/>
                  </a:lnTo>
                  <a:lnTo>
                    <a:pt x="9491474" y="3113894"/>
                  </a:lnTo>
                  <a:lnTo>
                    <a:pt x="9491474" y="2978938"/>
                  </a:lnTo>
                  <a:close/>
                  <a:moveTo>
                    <a:pt x="9491474" y="3143224"/>
                  </a:moveTo>
                  <a:lnTo>
                    <a:pt x="9608324" y="3210683"/>
                  </a:lnTo>
                  <a:lnTo>
                    <a:pt x="9491474" y="3278143"/>
                  </a:lnTo>
                  <a:lnTo>
                    <a:pt x="9491474" y="3143224"/>
                  </a:lnTo>
                  <a:close/>
                  <a:moveTo>
                    <a:pt x="9491474" y="3282054"/>
                  </a:moveTo>
                  <a:lnTo>
                    <a:pt x="9611728" y="3212639"/>
                  </a:lnTo>
                  <a:lnTo>
                    <a:pt x="9616798" y="3215572"/>
                  </a:lnTo>
                  <a:lnTo>
                    <a:pt x="9616798" y="3360231"/>
                  </a:lnTo>
                  <a:lnTo>
                    <a:pt x="9491474" y="3287883"/>
                  </a:lnTo>
                  <a:lnTo>
                    <a:pt x="9491474" y="3282017"/>
                  </a:lnTo>
                  <a:close/>
                  <a:moveTo>
                    <a:pt x="9491474" y="3291830"/>
                  </a:moveTo>
                  <a:lnTo>
                    <a:pt x="9615096" y="3363200"/>
                  </a:lnTo>
                  <a:lnTo>
                    <a:pt x="9491474" y="3434571"/>
                  </a:lnTo>
                  <a:lnTo>
                    <a:pt x="9491474" y="3291830"/>
                  </a:lnTo>
                  <a:close/>
                  <a:moveTo>
                    <a:pt x="9491474" y="3438482"/>
                  </a:moveTo>
                  <a:lnTo>
                    <a:pt x="9616798" y="3366134"/>
                  </a:lnTo>
                  <a:lnTo>
                    <a:pt x="9616798" y="3516659"/>
                  </a:lnTo>
                  <a:lnTo>
                    <a:pt x="9491474" y="3444311"/>
                  </a:lnTo>
                  <a:lnTo>
                    <a:pt x="9491474" y="3438445"/>
                  </a:lnTo>
                  <a:close/>
                  <a:moveTo>
                    <a:pt x="9491474" y="3448258"/>
                  </a:moveTo>
                  <a:lnTo>
                    <a:pt x="9615096" y="3519628"/>
                  </a:lnTo>
                  <a:lnTo>
                    <a:pt x="9491474" y="3590999"/>
                  </a:lnTo>
                  <a:lnTo>
                    <a:pt x="9491474" y="3448258"/>
                  </a:lnTo>
                  <a:close/>
                  <a:moveTo>
                    <a:pt x="9491474" y="3594909"/>
                  </a:moveTo>
                  <a:lnTo>
                    <a:pt x="9616798" y="3522561"/>
                  </a:lnTo>
                  <a:lnTo>
                    <a:pt x="9616798" y="3673087"/>
                  </a:lnTo>
                  <a:lnTo>
                    <a:pt x="9491474" y="3600739"/>
                  </a:lnTo>
                  <a:lnTo>
                    <a:pt x="9491474" y="3594873"/>
                  </a:lnTo>
                  <a:close/>
                  <a:moveTo>
                    <a:pt x="9491474" y="3604686"/>
                  </a:moveTo>
                  <a:lnTo>
                    <a:pt x="9615096" y="3676056"/>
                  </a:lnTo>
                  <a:lnTo>
                    <a:pt x="9491474" y="3747427"/>
                  </a:lnTo>
                  <a:lnTo>
                    <a:pt x="9491474" y="3604686"/>
                  </a:lnTo>
                  <a:close/>
                  <a:moveTo>
                    <a:pt x="9345836" y="89005"/>
                  </a:moveTo>
                  <a:lnTo>
                    <a:pt x="9345836" y="231709"/>
                  </a:lnTo>
                  <a:lnTo>
                    <a:pt x="9222251" y="160339"/>
                  </a:lnTo>
                  <a:lnTo>
                    <a:pt x="9345836" y="88968"/>
                  </a:lnTo>
                  <a:close/>
                  <a:moveTo>
                    <a:pt x="9213741" y="1097929"/>
                  </a:moveTo>
                  <a:lnTo>
                    <a:pt x="9344134" y="1173210"/>
                  </a:lnTo>
                  <a:lnTo>
                    <a:pt x="9213741" y="1248490"/>
                  </a:lnTo>
                  <a:lnTo>
                    <a:pt x="9213741" y="1097929"/>
                  </a:lnTo>
                  <a:close/>
                  <a:moveTo>
                    <a:pt x="9213741" y="1880068"/>
                  </a:moveTo>
                  <a:lnTo>
                    <a:pt x="9344134" y="1955349"/>
                  </a:lnTo>
                  <a:lnTo>
                    <a:pt x="9213741" y="2030630"/>
                  </a:lnTo>
                  <a:lnTo>
                    <a:pt x="9213741" y="1880068"/>
                  </a:lnTo>
                  <a:close/>
                  <a:moveTo>
                    <a:pt x="9213741" y="2662208"/>
                  </a:moveTo>
                  <a:lnTo>
                    <a:pt x="9344134" y="2737489"/>
                  </a:lnTo>
                  <a:lnTo>
                    <a:pt x="9213741" y="2812770"/>
                  </a:lnTo>
                  <a:lnTo>
                    <a:pt x="9213741" y="2662208"/>
                  </a:lnTo>
                  <a:close/>
                  <a:moveTo>
                    <a:pt x="9074874" y="3203840"/>
                  </a:moveTo>
                  <a:lnTo>
                    <a:pt x="8944517" y="3128595"/>
                  </a:lnTo>
                  <a:lnTo>
                    <a:pt x="9022587" y="3083513"/>
                  </a:lnTo>
                  <a:lnTo>
                    <a:pt x="9074874" y="3053314"/>
                  </a:lnTo>
                  <a:lnTo>
                    <a:pt x="9074874" y="3203876"/>
                  </a:lnTo>
                  <a:close/>
                  <a:moveTo>
                    <a:pt x="9074874" y="2421664"/>
                  </a:moveTo>
                  <a:lnTo>
                    <a:pt x="8944517" y="2346419"/>
                  </a:lnTo>
                  <a:lnTo>
                    <a:pt x="9022587" y="2301337"/>
                  </a:lnTo>
                  <a:lnTo>
                    <a:pt x="9074874" y="2271138"/>
                  </a:lnTo>
                  <a:lnTo>
                    <a:pt x="9074874" y="2421664"/>
                  </a:lnTo>
                  <a:close/>
                  <a:moveTo>
                    <a:pt x="9074874" y="1639560"/>
                  </a:moveTo>
                  <a:lnTo>
                    <a:pt x="8944517" y="1564279"/>
                  </a:lnTo>
                  <a:lnTo>
                    <a:pt x="9022587" y="1519198"/>
                  </a:lnTo>
                  <a:lnTo>
                    <a:pt x="9074874" y="1488998"/>
                  </a:lnTo>
                  <a:lnTo>
                    <a:pt x="9074874" y="1639560"/>
                  </a:lnTo>
                  <a:close/>
                  <a:moveTo>
                    <a:pt x="9074874" y="857421"/>
                  </a:moveTo>
                  <a:lnTo>
                    <a:pt x="8944517" y="782140"/>
                  </a:lnTo>
                  <a:lnTo>
                    <a:pt x="9022587" y="737058"/>
                  </a:lnTo>
                  <a:lnTo>
                    <a:pt x="9074874" y="706859"/>
                  </a:lnTo>
                  <a:lnTo>
                    <a:pt x="9074874" y="857421"/>
                  </a:lnTo>
                  <a:close/>
                  <a:moveTo>
                    <a:pt x="9078279" y="558252"/>
                  </a:moveTo>
                  <a:lnTo>
                    <a:pt x="9201900" y="629622"/>
                  </a:lnTo>
                  <a:lnTo>
                    <a:pt x="9078279" y="700993"/>
                  </a:lnTo>
                  <a:lnTo>
                    <a:pt x="9078279" y="558288"/>
                  </a:lnTo>
                  <a:close/>
                  <a:moveTo>
                    <a:pt x="9208672" y="782140"/>
                  </a:moveTo>
                  <a:lnTo>
                    <a:pt x="9078279" y="857421"/>
                  </a:lnTo>
                  <a:lnTo>
                    <a:pt x="9078279" y="706859"/>
                  </a:lnTo>
                  <a:lnTo>
                    <a:pt x="9208672" y="782140"/>
                  </a:lnTo>
                  <a:close/>
                  <a:moveTo>
                    <a:pt x="9078279" y="863287"/>
                  </a:moveTo>
                  <a:lnTo>
                    <a:pt x="9201900" y="934657"/>
                  </a:lnTo>
                  <a:lnTo>
                    <a:pt x="9078279" y="1006027"/>
                  </a:lnTo>
                  <a:lnTo>
                    <a:pt x="9078279" y="863287"/>
                  </a:lnTo>
                  <a:close/>
                  <a:moveTo>
                    <a:pt x="9083348" y="1022648"/>
                  </a:moveTo>
                  <a:lnTo>
                    <a:pt x="9208672" y="1094996"/>
                  </a:lnTo>
                  <a:lnTo>
                    <a:pt x="9078279" y="1170276"/>
                  </a:lnTo>
                  <a:lnTo>
                    <a:pt x="9078279" y="1025581"/>
                  </a:lnTo>
                  <a:lnTo>
                    <a:pt x="9083348" y="1022648"/>
                  </a:lnTo>
                  <a:close/>
                  <a:moveTo>
                    <a:pt x="9210374" y="1097929"/>
                  </a:moveTo>
                  <a:lnTo>
                    <a:pt x="9210374" y="1248454"/>
                  </a:lnTo>
                  <a:lnTo>
                    <a:pt x="9080017" y="1173173"/>
                  </a:lnTo>
                  <a:lnTo>
                    <a:pt x="9210374" y="1097892"/>
                  </a:lnTo>
                  <a:close/>
                  <a:moveTo>
                    <a:pt x="9078279" y="1176143"/>
                  </a:moveTo>
                  <a:lnTo>
                    <a:pt x="9208672" y="1251423"/>
                  </a:lnTo>
                  <a:lnTo>
                    <a:pt x="9083348" y="1323771"/>
                  </a:lnTo>
                  <a:lnTo>
                    <a:pt x="9078279" y="1320838"/>
                  </a:lnTo>
                  <a:lnTo>
                    <a:pt x="9078279" y="1176143"/>
                  </a:lnTo>
                  <a:close/>
                  <a:moveTo>
                    <a:pt x="9201900" y="1411762"/>
                  </a:moveTo>
                  <a:lnTo>
                    <a:pt x="9078279" y="1483132"/>
                  </a:lnTo>
                  <a:lnTo>
                    <a:pt x="9078279" y="1340392"/>
                  </a:lnTo>
                  <a:lnTo>
                    <a:pt x="9201900" y="1411762"/>
                  </a:lnTo>
                  <a:close/>
                  <a:moveTo>
                    <a:pt x="9208672" y="1564279"/>
                  </a:moveTo>
                  <a:lnTo>
                    <a:pt x="9078279" y="1639560"/>
                  </a:lnTo>
                  <a:lnTo>
                    <a:pt x="9078279" y="1488998"/>
                  </a:lnTo>
                  <a:lnTo>
                    <a:pt x="9208672" y="1564279"/>
                  </a:lnTo>
                  <a:close/>
                  <a:moveTo>
                    <a:pt x="9078279" y="1645426"/>
                  </a:moveTo>
                  <a:lnTo>
                    <a:pt x="9201900" y="1716797"/>
                  </a:lnTo>
                  <a:lnTo>
                    <a:pt x="9078279" y="1788167"/>
                  </a:lnTo>
                  <a:lnTo>
                    <a:pt x="9078279" y="1645426"/>
                  </a:lnTo>
                  <a:close/>
                  <a:moveTo>
                    <a:pt x="9083384" y="1804787"/>
                  </a:moveTo>
                  <a:lnTo>
                    <a:pt x="9208672" y="1877135"/>
                  </a:lnTo>
                  <a:lnTo>
                    <a:pt x="9078279" y="1952416"/>
                  </a:lnTo>
                  <a:lnTo>
                    <a:pt x="9078279" y="1807720"/>
                  </a:lnTo>
                  <a:lnTo>
                    <a:pt x="9083384" y="1804787"/>
                  </a:lnTo>
                  <a:close/>
                  <a:moveTo>
                    <a:pt x="9210374" y="1880068"/>
                  </a:moveTo>
                  <a:lnTo>
                    <a:pt x="9210374" y="2030594"/>
                  </a:lnTo>
                  <a:lnTo>
                    <a:pt x="9080017" y="1955313"/>
                  </a:lnTo>
                  <a:lnTo>
                    <a:pt x="9210374" y="1880032"/>
                  </a:lnTo>
                  <a:close/>
                  <a:moveTo>
                    <a:pt x="9078279" y="1958282"/>
                  </a:moveTo>
                  <a:lnTo>
                    <a:pt x="9208672" y="2033563"/>
                  </a:lnTo>
                  <a:lnTo>
                    <a:pt x="9083348" y="2105911"/>
                  </a:lnTo>
                  <a:lnTo>
                    <a:pt x="9078279" y="2102978"/>
                  </a:lnTo>
                  <a:lnTo>
                    <a:pt x="9078279" y="1958282"/>
                  </a:lnTo>
                  <a:close/>
                  <a:moveTo>
                    <a:pt x="9201900" y="2193902"/>
                  </a:moveTo>
                  <a:lnTo>
                    <a:pt x="9078279" y="2265272"/>
                  </a:lnTo>
                  <a:lnTo>
                    <a:pt x="9078279" y="2122568"/>
                  </a:lnTo>
                  <a:lnTo>
                    <a:pt x="9201900" y="2193938"/>
                  </a:lnTo>
                  <a:close/>
                  <a:moveTo>
                    <a:pt x="9208672" y="2346419"/>
                  </a:moveTo>
                  <a:lnTo>
                    <a:pt x="9078279" y="2421664"/>
                  </a:lnTo>
                  <a:lnTo>
                    <a:pt x="9078279" y="2271138"/>
                  </a:lnTo>
                  <a:lnTo>
                    <a:pt x="9208672" y="2346419"/>
                  </a:lnTo>
                  <a:close/>
                  <a:moveTo>
                    <a:pt x="9078279" y="2427566"/>
                  </a:moveTo>
                  <a:lnTo>
                    <a:pt x="9201900" y="2498936"/>
                  </a:lnTo>
                  <a:lnTo>
                    <a:pt x="9078279" y="2570307"/>
                  </a:lnTo>
                  <a:lnTo>
                    <a:pt x="9078279" y="2427566"/>
                  </a:lnTo>
                  <a:close/>
                  <a:moveTo>
                    <a:pt x="9083348" y="2586927"/>
                  </a:moveTo>
                  <a:lnTo>
                    <a:pt x="9208672" y="2659275"/>
                  </a:lnTo>
                  <a:lnTo>
                    <a:pt x="9078279" y="2734556"/>
                  </a:lnTo>
                  <a:lnTo>
                    <a:pt x="9078279" y="2589860"/>
                  </a:lnTo>
                  <a:lnTo>
                    <a:pt x="9083348" y="2586927"/>
                  </a:lnTo>
                  <a:close/>
                  <a:moveTo>
                    <a:pt x="9210374" y="2662208"/>
                  </a:moveTo>
                  <a:lnTo>
                    <a:pt x="9210374" y="2812734"/>
                  </a:lnTo>
                  <a:lnTo>
                    <a:pt x="9080017" y="2737489"/>
                  </a:lnTo>
                  <a:lnTo>
                    <a:pt x="9210374" y="2662208"/>
                  </a:lnTo>
                  <a:close/>
                  <a:moveTo>
                    <a:pt x="9078279" y="2740422"/>
                  </a:moveTo>
                  <a:lnTo>
                    <a:pt x="9208672" y="2815703"/>
                  </a:lnTo>
                  <a:lnTo>
                    <a:pt x="9083348" y="2888051"/>
                  </a:lnTo>
                  <a:lnTo>
                    <a:pt x="9078279" y="2885118"/>
                  </a:lnTo>
                  <a:lnTo>
                    <a:pt x="9078279" y="2740422"/>
                  </a:lnTo>
                  <a:close/>
                  <a:moveTo>
                    <a:pt x="9201900" y="2976041"/>
                  </a:moveTo>
                  <a:lnTo>
                    <a:pt x="9078279" y="3047412"/>
                  </a:lnTo>
                  <a:lnTo>
                    <a:pt x="9078279" y="2904671"/>
                  </a:lnTo>
                  <a:lnTo>
                    <a:pt x="9201900" y="2976041"/>
                  </a:lnTo>
                  <a:close/>
                  <a:moveTo>
                    <a:pt x="9208672" y="3128559"/>
                  </a:moveTo>
                  <a:lnTo>
                    <a:pt x="9078279" y="3203803"/>
                  </a:lnTo>
                  <a:lnTo>
                    <a:pt x="9078279" y="3053242"/>
                  </a:lnTo>
                  <a:lnTo>
                    <a:pt x="9208672" y="3128522"/>
                  </a:lnTo>
                  <a:close/>
                  <a:moveTo>
                    <a:pt x="9078279" y="3209706"/>
                  </a:moveTo>
                  <a:lnTo>
                    <a:pt x="9201900" y="3281076"/>
                  </a:lnTo>
                  <a:lnTo>
                    <a:pt x="9078279" y="3352446"/>
                  </a:lnTo>
                  <a:lnTo>
                    <a:pt x="9078279" y="3209706"/>
                  </a:lnTo>
                  <a:close/>
                  <a:moveTo>
                    <a:pt x="9079980" y="3206773"/>
                  </a:moveTo>
                  <a:lnTo>
                    <a:pt x="9210337" y="3131492"/>
                  </a:lnTo>
                  <a:lnTo>
                    <a:pt x="9210337" y="3276224"/>
                  </a:lnTo>
                  <a:lnTo>
                    <a:pt x="9205304" y="3279121"/>
                  </a:lnTo>
                  <a:lnTo>
                    <a:pt x="9079980" y="3206773"/>
                  </a:lnTo>
                  <a:close/>
                  <a:moveTo>
                    <a:pt x="9210374" y="3125626"/>
                  </a:moveTo>
                  <a:lnTo>
                    <a:pt x="9080017" y="3050345"/>
                  </a:lnTo>
                  <a:lnTo>
                    <a:pt x="9205340" y="2977997"/>
                  </a:lnTo>
                  <a:lnTo>
                    <a:pt x="9210410" y="2980930"/>
                  </a:lnTo>
                  <a:lnTo>
                    <a:pt x="9210410" y="3125626"/>
                  </a:lnTo>
                  <a:close/>
                  <a:moveTo>
                    <a:pt x="9086751" y="2890006"/>
                  </a:moveTo>
                  <a:lnTo>
                    <a:pt x="9210337" y="2818636"/>
                  </a:lnTo>
                  <a:lnTo>
                    <a:pt x="9210337" y="2961376"/>
                  </a:lnTo>
                  <a:lnTo>
                    <a:pt x="9086751" y="2890006"/>
                  </a:lnTo>
                  <a:close/>
                  <a:moveTo>
                    <a:pt x="9210374" y="2656342"/>
                  </a:moveTo>
                  <a:lnTo>
                    <a:pt x="9086788" y="2584972"/>
                  </a:lnTo>
                  <a:lnTo>
                    <a:pt x="9210374" y="2513601"/>
                  </a:lnTo>
                  <a:lnTo>
                    <a:pt x="9210374" y="2656306"/>
                  </a:lnTo>
                  <a:close/>
                  <a:moveTo>
                    <a:pt x="9205304" y="2496981"/>
                  </a:moveTo>
                  <a:lnTo>
                    <a:pt x="9079980" y="2424633"/>
                  </a:lnTo>
                  <a:lnTo>
                    <a:pt x="9210337" y="2349352"/>
                  </a:lnTo>
                  <a:lnTo>
                    <a:pt x="9210337" y="2494048"/>
                  </a:lnTo>
                  <a:lnTo>
                    <a:pt x="9205304" y="2496981"/>
                  </a:lnTo>
                  <a:close/>
                  <a:moveTo>
                    <a:pt x="9210374" y="2343450"/>
                  </a:moveTo>
                  <a:lnTo>
                    <a:pt x="9080017" y="2268205"/>
                  </a:lnTo>
                  <a:lnTo>
                    <a:pt x="9205340" y="2195857"/>
                  </a:lnTo>
                  <a:lnTo>
                    <a:pt x="9210410" y="2198790"/>
                  </a:lnTo>
                  <a:lnTo>
                    <a:pt x="9210410" y="2343486"/>
                  </a:lnTo>
                  <a:close/>
                  <a:moveTo>
                    <a:pt x="9086751" y="2107866"/>
                  </a:moveTo>
                  <a:lnTo>
                    <a:pt x="9210337" y="2036496"/>
                  </a:lnTo>
                  <a:lnTo>
                    <a:pt x="9210337" y="2179237"/>
                  </a:lnTo>
                  <a:lnTo>
                    <a:pt x="9086751" y="2107866"/>
                  </a:lnTo>
                  <a:close/>
                  <a:moveTo>
                    <a:pt x="9210374" y="1874202"/>
                  </a:moveTo>
                  <a:lnTo>
                    <a:pt x="9086788" y="1802832"/>
                  </a:lnTo>
                  <a:lnTo>
                    <a:pt x="9210374" y="1731462"/>
                  </a:lnTo>
                  <a:lnTo>
                    <a:pt x="9210374" y="1874166"/>
                  </a:lnTo>
                  <a:close/>
                  <a:moveTo>
                    <a:pt x="9205304" y="1714841"/>
                  </a:moveTo>
                  <a:lnTo>
                    <a:pt x="9079980" y="1642493"/>
                  </a:lnTo>
                  <a:lnTo>
                    <a:pt x="9210337" y="1567212"/>
                  </a:lnTo>
                  <a:lnTo>
                    <a:pt x="9210337" y="1711908"/>
                  </a:lnTo>
                  <a:lnTo>
                    <a:pt x="9205304" y="1714841"/>
                  </a:lnTo>
                  <a:close/>
                  <a:moveTo>
                    <a:pt x="9210374" y="1561310"/>
                  </a:moveTo>
                  <a:lnTo>
                    <a:pt x="9080017" y="1486029"/>
                  </a:lnTo>
                  <a:lnTo>
                    <a:pt x="9205340" y="1413681"/>
                  </a:lnTo>
                  <a:lnTo>
                    <a:pt x="9210374" y="1416614"/>
                  </a:lnTo>
                  <a:lnTo>
                    <a:pt x="9210374" y="1561310"/>
                  </a:lnTo>
                  <a:close/>
                  <a:moveTo>
                    <a:pt x="9086751" y="1325727"/>
                  </a:moveTo>
                  <a:lnTo>
                    <a:pt x="9210337" y="1254357"/>
                  </a:lnTo>
                  <a:lnTo>
                    <a:pt x="9210337" y="1397097"/>
                  </a:lnTo>
                  <a:lnTo>
                    <a:pt x="9086751" y="1325727"/>
                  </a:lnTo>
                  <a:close/>
                  <a:moveTo>
                    <a:pt x="9210374" y="1092063"/>
                  </a:moveTo>
                  <a:lnTo>
                    <a:pt x="9086788" y="1020692"/>
                  </a:lnTo>
                  <a:lnTo>
                    <a:pt x="9210374" y="949322"/>
                  </a:lnTo>
                  <a:lnTo>
                    <a:pt x="9210374" y="1092026"/>
                  </a:lnTo>
                  <a:close/>
                  <a:moveTo>
                    <a:pt x="9205304" y="932701"/>
                  </a:moveTo>
                  <a:lnTo>
                    <a:pt x="9079980" y="860354"/>
                  </a:lnTo>
                  <a:lnTo>
                    <a:pt x="9210337" y="785073"/>
                  </a:lnTo>
                  <a:lnTo>
                    <a:pt x="9210337" y="929768"/>
                  </a:lnTo>
                  <a:lnTo>
                    <a:pt x="9205304" y="932701"/>
                  </a:lnTo>
                  <a:close/>
                  <a:moveTo>
                    <a:pt x="9210374" y="779170"/>
                  </a:moveTo>
                  <a:lnTo>
                    <a:pt x="9080017" y="703889"/>
                  </a:lnTo>
                  <a:lnTo>
                    <a:pt x="9205340" y="631542"/>
                  </a:lnTo>
                  <a:lnTo>
                    <a:pt x="9210410" y="634475"/>
                  </a:lnTo>
                  <a:lnTo>
                    <a:pt x="9210410" y="779170"/>
                  </a:lnTo>
                  <a:close/>
                  <a:moveTo>
                    <a:pt x="9086751" y="543587"/>
                  </a:moveTo>
                  <a:lnTo>
                    <a:pt x="9210374" y="472217"/>
                  </a:lnTo>
                  <a:lnTo>
                    <a:pt x="9210374" y="614957"/>
                  </a:lnTo>
                  <a:lnTo>
                    <a:pt x="9086751" y="543587"/>
                  </a:lnTo>
                  <a:close/>
                  <a:moveTo>
                    <a:pt x="9210374" y="466351"/>
                  </a:moveTo>
                  <a:lnTo>
                    <a:pt x="9080017" y="391070"/>
                  </a:lnTo>
                  <a:lnTo>
                    <a:pt x="9210374" y="315789"/>
                  </a:lnTo>
                  <a:lnTo>
                    <a:pt x="9210374" y="466315"/>
                  </a:lnTo>
                  <a:close/>
                  <a:moveTo>
                    <a:pt x="9208672" y="469284"/>
                  </a:moveTo>
                  <a:lnTo>
                    <a:pt x="9083348" y="541632"/>
                  </a:lnTo>
                  <a:lnTo>
                    <a:pt x="9078279" y="538699"/>
                  </a:lnTo>
                  <a:lnTo>
                    <a:pt x="9078279" y="394003"/>
                  </a:lnTo>
                  <a:lnTo>
                    <a:pt x="9208672" y="469284"/>
                  </a:lnTo>
                  <a:close/>
                  <a:moveTo>
                    <a:pt x="9074874" y="536743"/>
                  </a:moveTo>
                  <a:lnTo>
                    <a:pt x="8951253" y="465373"/>
                  </a:lnTo>
                  <a:lnTo>
                    <a:pt x="9022587" y="424202"/>
                  </a:lnTo>
                  <a:lnTo>
                    <a:pt x="9074874" y="394003"/>
                  </a:lnTo>
                  <a:lnTo>
                    <a:pt x="9074874" y="536743"/>
                  </a:lnTo>
                  <a:close/>
                  <a:moveTo>
                    <a:pt x="9074874" y="556297"/>
                  </a:moveTo>
                  <a:lnTo>
                    <a:pt x="9074874" y="700993"/>
                  </a:lnTo>
                  <a:lnTo>
                    <a:pt x="8944517" y="625712"/>
                  </a:lnTo>
                  <a:lnTo>
                    <a:pt x="9022587" y="580630"/>
                  </a:lnTo>
                  <a:lnTo>
                    <a:pt x="9069805" y="553364"/>
                  </a:lnTo>
                  <a:lnTo>
                    <a:pt x="9074874" y="556297"/>
                  </a:lnTo>
                  <a:close/>
                  <a:moveTo>
                    <a:pt x="9073209" y="703926"/>
                  </a:moveTo>
                  <a:lnTo>
                    <a:pt x="9020921" y="734125"/>
                  </a:lnTo>
                  <a:lnTo>
                    <a:pt x="8942852" y="779207"/>
                  </a:lnTo>
                  <a:lnTo>
                    <a:pt x="8942852" y="628645"/>
                  </a:lnTo>
                  <a:lnTo>
                    <a:pt x="9073209" y="703926"/>
                  </a:lnTo>
                  <a:close/>
                  <a:moveTo>
                    <a:pt x="9073209" y="860354"/>
                  </a:moveTo>
                  <a:lnTo>
                    <a:pt x="9020921" y="890553"/>
                  </a:lnTo>
                  <a:lnTo>
                    <a:pt x="8942852" y="935635"/>
                  </a:lnTo>
                  <a:lnTo>
                    <a:pt x="8942852" y="785073"/>
                  </a:lnTo>
                  <a:lnTo>
                    <a:pt x="9073209" y="860354"/>
                  </a:lnTo>
                  <a:close/>
                  <a:moveTo>
                    <a:pt x="9022587" y="893486"/>
                  </a:moveTo>
                  <a:lnTo>
                    <a:pt x="9074874" y="863287"/>
                  </a:lnTo>
                  <a:lnTo>
                    <a:pt x="9074874" y="1007982"/>
                  </a:lnTo>
                  <a:lnTo>
                    <a:pt x="9069805" y="1010915"/>
                  </a:lnTo>
                  <a:lnTo>
                    <a:pt x="8944481" y="938568"/>
                  </a:lnTo>
                  <a:lnTo>
                    <a:pt x="9022551" y="893486"/>
                  </a:lnTo>
                  <a:close/>
                  <a:moveTo>
                    <a:pt x="9074874" y="1027536"/>
                  </a:moveTo>
                  <a:lnTo>
                    <a:pt x="9074874" y="1170276"/>
                  </a:lnTo>
                  <a:lnTo>
                    <a:pt x="8951289" y="1098906"/>
                  </a:lnTo>
                  <a:lnTo>
                    <a:pt x="9074874" y="1027536"/>
                  </a:lnTo>
                  <a:close/>
                  <a:moveTo>
                    <a:pt x="9074874" y="1318883"/>
                  </a:moveTo>
                  <a:lnTo>
                    <a:pt x="8951289" y="1247513"/>
                  </a:lnTo>
                  <a:lnTo>
                    <a:pt x="9022587" y="1206342"/>
                  </a:lnTo>
                  <a:lnTo>
                    <a:pt x="9074874" y="1176143"/>
                  </a:lnTo>
                  <a:lnTo>
                    <a:pt x="9074874" y="1318883"/>
                  </a:lnTo>
                  <a:close/>
                  <a:moveTo>
                    <a:pt x="9074874" y="1338437"/>
                  </a:moveTo>
                  <a:lnTo>
                    <a:pt x="9074874" y="1483132"/>
                  </a:lnTo>
                  <a:lnTo>
                    <a:pt x="8944517" y="1407851"/>
                  </a:lnTo>
                  <a:lnTo>
                    <a:pt x="9022587" y="1362770"/>
                  </a:lnTo>
                  <a:lnTo>
                    <a:pt x="9069805" y="1335504"/>
                  </a:lnTo>
                  <a:lnTo>
                    <a:pt x="9074874" y="1338437"/>
                  </a:lnTo>
                  <a:close/>
                  <a:moveTo>
                    <a:pt x="9073209" y="1486065"/>
                  </a:moveTo>
                  <a:lnTo>
                    <a:pt x="9020921" y="1516265"/>
                  </a:lnTo>
                  <a:lnTo>
                    <a:pt x="8942852" y="1561346"/>
                  </a:lnTo>
                  <a:lnTo>
                    <a:pt x="8942852" y="1410784"/>
                  </a:lnTo>
                  <a:lnTo>
                    <a:pt x="9073209" y="1486065"/>
                  </a:lnTo>
                  <a:close/>
                  <a:moveTo>
                    <a:pt x="9073209" y="1642493"/>
                  </a:moveTo>
                  <a:lnTo>
                    <a:pt x="9020921" y="1672693"/>
                  </a:lnTo>
                  <a:lnTo>
                    <a:pt x="8942852" y="1717774"/>
                  </a:lnTo>
                  <a:lnTo>
                    <a:pt x="8942852" y="1567212"/>
                  </a:lnTo>
                  <a:lnTo>
                    <a:pt x="9073209" y="1642493"/>
                  </a:lnTo>
                  <a:close/>
                  <a:moveTo>
                    <a:pt x="9022587" y="1675626"/>
                  </a:moveTo>
                  <a:lnTo>
                    <a:pt x="9074874" y="1645426"/>
                  </a:lnTo>
                  <a:lnTo>
                    <a:pt x="9074874" y="1790122"/>
                  </a:lnTo>
                  <a:lnTo>
                    <a:pt x="9069841" y="1793055"/>
                  </a:lnTo>
                  <a:lnTo>
                    <a:pt x="8944517" y="1720707"/>
                  </a:lnTo>
                  <a:lnTo>
                    <a:pt x="9022587" y="1675626"/>
                  </a:lnTo>
                  <a:close/>
                  <a:moveTo>
                    <a:pt x="9074874" y="1809676"/>
                  </a:moveTo>
                  <a:lnTo>
                    <a:pt x="9074874" y="1952416"/>
                  </a:lnTo>
                  <a:lnTo>
                    <a:pt x="8951289" y="1881046"/>
                  </a:lnTo>
                  <a:lnTo>
                    <a:pt x="9074874" y="1809676"/>
                  </a:lnTo>
                  <a:close/>
                  <a:moveTo>
                    <a:pt x="9074874" y="2101023"/>
                  </a:moveTo>
                  <a:lnTo>
                    <a:pt x="8951253" y="2029652"/>
                  </a:lnTo>
                  <a:lnTo>
                    <a:pt x="9022587" y="1988482"/>
                  </a:lnTo>
                  <a:lnTo>
                    <a:pt x="9074874" y="1958282"/>
                  </a:lnTo>
                  <a:lnTo>
                    <a:pt x="9074874" y="2101023"/>
                  </a:lnTo>
                  <a:close/>
                  <a:moveTo>
                    <a:pt x="9074874" y="2120576"/>
                  </a:moveTo>
                  <a:lnTo>
                    <a:pt x="9074874" y="2265272"/>
                  </a:lnTo>
                  <a:lnTo>
                    <a:pt x="8944517" y="2190027"/>
                  </a:lnTo>
                  <a:lnTo>
                    <a:pt x="9022587" y="2144946"/>
                  </a:lnTo>
                  <a:lnTo>
                    <a:pt x="9069805" y="2117679"/>
                  </a:lnTo>
                  <a:lnTo>
                    <a:pt x="9074874" y="2120612"/>
                  </a:lnTo>
                  <a:close/>
                  <a:moveTo>
                    <a:pt x="9073209" y="2268205"/>
                  </a:moveTo>
                  <a:lnTo>
                    <a:pt x="9020921" y="2298404"/>
                  </a:lnTo>
                  <a:lnTo>
                    <a:pt x="8942852" y="2343486"/>
                  </a:lnTo>
                  <a:lnTo>
                    <a:pt x="8942852" y="2192924"/>
                  </a:lnTo>
                  <a:lnTo>
                    <a:pt x="9073209" y="2268205"/>
                  </a:lnTo>
                  <a:close/>
                  <a:moveTo>
                    <a:pt x="9073209" y="2424633"/>
                  </a:moveTo>
                  <a:lnTo>
                    <a:pt x="9020921" y="2454832"/>
                  </a:lnTo>
                  <a:lnTo>
                    <a:pt x="8942852" y="2499914"/>
                  </a:lnTo>
                  <a:lnTo>
                    <a:pt x="8942852" y="2349352"/>
                  </a:lnTo>
                  <a:lnTo>
                    <a:pt x="9073209" y="2424633"/>
                  </a:lnTo>
                  <a:close/>
                  <a:moveTo>
                    <a:pt x="9022587" y="2457765"/>
                  </a:moveTo>
                  <a:lnTo>
                    <a:pt x="9074874" y="2427566"/>
                  </a:lnTo>
                  <a:lnTo>
                    <a:pt x="9074874" y="2572262"/>
                  </a:lnTo>
                  <a:lnTo>
                    <a:pt x="9069805" y="2575195"/>
                  </a:lnTo>
                  <a:lnTo>
                    <a:pt x="8944481" y="2502847"/>
                  </a:lnTo>
                  <a:lnTo>
                    <a:pt x="9022551" y="2457765"/>
                  </a:lnTo>
                  <a:close/>
                  <a:moveTo>
                    <a:pt x="9074874" y="2591815"/>
                  </a:moveTo>
                  <a:lnTo>
                    <a:pt x="9074874" y="2734520"/>
                  </a:lnTo>
                  <a:lnTo>
                    <a:pt x="8951289" y="2663149"/>
                  </a:lnTo>
                  <a:lnTo>
                    <a:pt x="9074874" y="2591779"/>
                  </a:lnTo>
                  <a:close/>
                  <a:moveTo>
                    <a:pt x="9074874" y="2883162"/>
                  </a:moveTo>
                  <a:lnTo>
                    <a:pt x="8951289" y="2811792"/>
                  </a:lnTo>
                  <a:lnTo>
                    <a:pt x="9022587" y="2770621"/>
                  </a:lnTo>
                  <a:lnTo>
                    <a:pt x="9074874" y="2740422"/>
                  </a:lnTo>
                  <a:lnTo>
                    <a:pt x="9074874" y="2883162"/>
                  </a:lnTo>
                  <a:close/>
                  <a:moveTo>
                    <a:pt x="9074874" y="2902716"/>
                  </a:moveTo>
                  <a:lnTo>
                    <a:pt x="9074874" y="3047412"/>
                  </a:lnTo>
                  <a:lnTo>
                    <a:pt x="8944517" y="2972131"/>
                  </a:lnTo>
                  <a:lnTo>
                    <a:pt x="9022587" y="2927049"/>
                  </a:lnTo>
                  <a:lnTo>
                    <a:pt x="9069805" y="2899783"/>
                  </a:lnTo>
                  <a:lnTo>
                    <a:pt x="9074874" y="2902716"/>
                  </a:lnTo>
                  <a:close/>
                  <a:moveTo>
                    <a:pt x="9073209" y="3050345"/>
                  </a:moveTo>
                  <a:lnTo>
                    <a:pt x="9020921" y="3080544"/>
                  </a:lnTo>
                  <a:lnTo>
                    <a:pt x="8942852" y="3125626"/>
                  </a:lnTo>
                  <a:lnTo>
                    <a:pt x="8942852" y="2975064"/>
                  </a:lnTo>
                  <a:lnTo>
                    <a:pt x="9073209" y="3050345"/>
                  </a:lnTo>
                  <a:close/>
                  <a:moveTo>
                    <a:pt x="9073209" y="3206773"/>
                  </a:moveTo>
                  <a:lnTo>
                    <a:pt x="9020921" y="3236972"/>
                  </a:lnTo>
                  <a:lnTo>
                    <a:pt x="8942852" y="3282054"/>
                  </a:lnTo>
                  <a:lnTo>
                    <a:pt x="8942852" y="3131492"/>
                  </a:lnTo>
                  <a:lnTo>
                    <a:pt x="9073209" y="3206773"/>
                  </a:lnTo>
                  <a:close/>
                  <a:moveTo>
                    <a:pt x="9022587" y="3239905"/>
                  </a:moveTo>
                  <a:lnTo>
                    <a:pt x="9074874" y="3209706"/>
                  </a:lnTo>
                  <a:lnTo>
                    <a:pt x="9074874" y="3354401"/>
                  </a:lnTo>
                  <a:lnTo>
                    <a:pt x="9069841" y="3357334"/>
                  </a:lnTo>
                  <a:lnTo>
                    <a:pt x="8944517" y="3284987"/>
                  </a:lnTo>
                  <a:lnTo>
                    <a:pt x="9022587" y="3239905"/>
                  </a:lnTo>
                  <a:close/>
                  <a:moveTo>
                    <a:pt x="9074874" y="3373991"/>
                  </a:moveTo>
                  <a:lnTo>
                    <a:pt x="9074874" y="3516695"/>
                  </a:lnTo>
                  <a:lnTo>
                    <a:pt x="8951289" y="3445361"/>
                  </a:lnTo>
                  <a:lnTo>
                    <a:pt x="9074874" y="3373991"/>
                  </a:lnTo>
                  <a:close/>
                  <a:moveTo>
                    <a:pt x="9078279" y="3372000"/>
                  </a:moveTo>
                  <a:lnTo>
                    <a:pt x="9083384" y="3369067"/>
                  </a:lnTo>
                  <a:lnTo>
                    <a:pt x="9208672" y="3441415"/>
                  </a:lnTo>
                  <a:lnTo>
                    <a:pt x="9078279" y="3516695"/>
                  </a:lnTo>
                  <a:lnTo>
                    <a:pt x="9078279" y="3372036"/>
                  </a:lnTo>
                  <a:close/>
                  <a:moveTo>
                    <a:pt x="9210374" y="3444348"/>
                  </a:moveTo>
                  <a:lnTo>
                    <a:pt x="9210374" y="3594873"/>
                  </a:lnTo>
                  <a:lnTo>
                    <a:pt x="9080017" y="3519628"/>
                  </a:lnTo>
                  <a:lnTo>
                    <a:pt x="9210374" y="3444348"/>
                  </a:lnTo>
                  <a:close/>
                  <a:moveTo>
                    <a:pt x="9086788" y="3367111"/>
                  </a:moveTo>
                  <a:lnTo>
                    <a:pt x="9210374" y="3295741"/>
                  </a:lnTo>
                  <a:lnTo>
                    <a:pt x="9210374" y="3438445"/>
                  </a:lnTo>
                  <a:lnTo>
                    <a:pt x="9086788" y="3367111"/>
                  </a:lnTo>
                  <a:close/>
                  <a:moveTo>
                    <a:pt x="9213741" y="3444348"/>
                  </a:moveTo>
                  <a:lnTo>
                    <a:pt x="9344134" y="3519628"/>
                  </a:lnTo>
                  <a:lnTo>
                    <a:pt x="9213741" y="3594909"/>
                  </a:lnTo>
                  <a:lnTo>
                    <a:pt x="9213741" y="3444348"/>
                  </a:lnTo>
                  <a:close/>
                  <a:moveTo>
                    <a:pt x="9215443" y="3441415"/>
                  </a:moveTo>
                  <a:lnTo>
                    <a:pt x="9345836" y="3366134"/>
                  </a:lnTo>
                  <a:lnTo>
                    <a:pt x="9345836" y="3516659"/>
                  </a:lnTo>
                  <a:lnTo>
                    <a:pt x="9215443" y="3441378"/>
                  </a:lnTo>
                  <a:close/>
                  <a:moveTo>
                    <a:pt x="9213741" y="3438482"/>
                  </a:moveTo>
                  <a:lnTo>
                    <a:pt x="9213741" y="3293786"/>
                  </a:lnTo>
                  <a:lnTo>
                    <a:pt x="9218846" y="3290853"/>
                  </a:lnTo>
                  <a:lnTo>
                    <a:pt x="9344134" y="3363200"/>
                  </a:lnTo>
                  <a:lnTo>
                    <a:pt x="9213741" y="3438482"/>
                  </a:lnTo>
                  <a:close/>
                  <a:moveTo>
                    <a:pt x="9213741" y="3274232"/>
                  </a:moveTo>
                  <a:lnTo>
                    <a:pt x="9213741" y="3131492"/>
                  </a:lnTo>
                  <a:lnTo>
                    <a:pt x="9337399" y="3202862"/>
                  </a:lnTo>
                  <a:lnTo>
                    <a:pt x="9213741" y="3274232"/>
                  </a:lnTo>
                  <a:close/>
                  <a:moveTo>
                    <a:pt x="9213741" y="2982885"/>
                  </a:moveTo>
                  <a:lnTo>
                    <a:pt x="9337362" y="3054255"/>
                  </a:lnTo>
                  <a:lnTo>
                    <a:pt x="9213741" y="3125626"/>
                  </a:lnTo>
                  <a:lnTo>
                    <a:pt x="9213741" y="2982885"/>
                  </a:lnTo>
                  <a:close/>
                  <a:moveTo>
                    <a:pt x="9213741" y="2963332"/>
                  </a:moveTo>
                  <a:lnTo>
                    <a:pt x="9213741" y="2818672"/>
                  </a:lnTo>
                  <a:lnTo>
                    <a:pt x="9344134" y="2893953"/>
                  </a:lnTo>
                  <a:lnTo>
                    <a:pt x="9218810" y="2966301"/>
                  </a:lnTo>
                  <a:lnTo>
                    <a:pt x="9213741" y="2963368"/>
                  </a:lnTo>
                  <a:close/>
                  <a:moveTo>
                    <a:pt x="9215443" y="2815703"/>
                  </a:moveTo>
                  <a:lnTo>
                    <a:pt x="9345836" y="2740422"/>
                  </a:lnTo>
                  <a:lnTo>
                    <a:pt x="9345836" y="2890948"/>
                  </a:lnTo>
                  <a:lnTo>
                    <a:pt x="9215443" y="2815703"/>
                  </a:lnTo>
                  <a:close/>
                  <a:moveTo>
                    <a:pt x="9215443" y="2659275"/>
                  </a:moveTo>
                  <a:lnTo>
                    <a:pt x="9345836" y="2583994"/>
                  </a:lnTo>
                  <a:lnTo>
                    <a:pt x="9345836" y="2734556"/>
                  </a:lnTo>
                  <a:lnTo>
                    <a:pt x="9215443" y="2659275"/>
                  </a:lnTo>
                  <a:close/>
                  <a:moveTo>
                    <a:pt x="9213741" y="2656342"/>
                  </a:moveTo>
                  <a:lnTo>
                    <a:pt x="9213741" y="2511646"/>
                  </a:lnTo>
                  <a:lnTo>
                    <a:pt x="9218846" y="2508713"/>
                  </a:lnTo>
                  <a:lnTo>
                    <a:pt x="9344134" y="2581061"/>
                  </a:lnTo>
                  <a:lnTo>
                    <a:pt x="9213741" y="2656342"/>
                  </a:lnTo>
                  <a:close/>
                  <a:moveTo>
                    <a:pt x="9213741" y="2492092"/>
                  </a:moveTo>
                  <a:lnTo>
                    <a:pt x="9213741" y="2349352"/>
                  </a:lnTo>
                  <a:lnTo>
                    <a:pt x="9337362" y="2420722"/>
                  </a:lnTo>
                  <a:lnTo>
                    <a:pt x="9213741" y="2492092"/>
                  </a:lnTo>
                  <a:close/>
                  <a:moveTo>
                    <a:pt x="9213741" y="2200746"/>
                  </a:moveTo>
                  <a:lnTo>
                    <a:pt x="9337362" y="2272116"/>
                  </a:lnTo>
                  <a:lnTo>
                    <a:pt x="9213741" y="2343486"/>
                  </a:lnTo>
                  <a:lnTo>
                    <a:pt x="9213741" y="2200746"/>
                  </a:lnTo>
                  <a:close/>
                  <a:moveTo>
                    <a:pt x="9213741" y="2181192"/>
                  </a:moveTo>
                  <a:lnTo>
                    <a:pt x="9213741" y="2036496"/>
                  </a:lnTo>
                  <a:lnTo>
                    <a:pt x="9344134" y="2111777"/>
                  </a:lnTo>
                  <a:lnTo>
                    <a:pt x="9218810" y="2184125"/>
                  </a:lnTo>
                  <a:lnTo>
                    <a:pt x="9213741" y="2181192"/>
                  </a:lnTo>
                  <a:close/>
                  <a:moveTo>
                    <a:pt x="9215443" y="2033563"/>
                  </a:moveTo>
                  <a:lnTo>
                    <a:pt x="9345836" y="1958282"/>
                  </a:lnTo>
                  <a:lnTo>
                    <a:pt x="9345836" y="2108808"/>
                  </a:lnTo>
                  <a:lnTo>
                    <a:pt x="9215443" y="2033563"/>
                  </a:lnTo>
                  <a:close/>
                  <a:moveTo>
                    <a:pt x="9215443" y="1877135"/>
                  </a:moveTo>
                  <a:lnTo>
                    <a:pt x="9345836" y="1801854"/>
                  </a:lnTo>
                  <a:lnTo>
                    <a:pt x="9345836" y="1952416"/>
                  </a:lnTo>
                  <a:lnTo>
                    <a:pt x="9215443" y="1877135"/>
                  </a:lnTo>
                  <a:close/>
                  <a:moveTo>
                    <a:pt x="9213741" y="1874202"/>
                  </a:moveTo>
                  <a:lnTo>
                    <a:pt x="9213741" y="1729506"/>
                  </a:lnTo>
                  <a:lnTo>
                    <a:pt x="9218846" y="1726573"/>
                  </a:lnTo>
                  <a:lnTo>
                    <a:pt x="9344134" y="1798921"/>
                  </a:lnTo>
                  <a:lnTo>
                    <a:pt x="9213741" y="1874202"/>
                  </a:lnTo>
                  <a:close/>
                  <a:moveTo>
                    <a:pt x="9213741" y="1709953"/>
                  </a:moveTo>
                  <a:lnTo>
                    <a:pt x="9213741" y="1567212"/>
                  </a:lnTo>
                  <a:lnTo>
                    <a:pt x="9337399" y="1638583"/>
                  </a:lnTo>
                  <a:lnTo>
                    <a:pt x="9213741" y="1709953"/>
                  </a:lnTo>
                  <a:close/>
                  <a:moveTo>
                    <a:pt x="9213741" y="1418606"/>
                  </a:moveTo>
                  <a:lnTo>
                    <a:pt x="9337362" y="1489976"/>
                  </a:lnTo>
                  <a:lnTo>
                    <a:pt x="9213741" y="1561346"/>
                  </a:lnTo>
                  <a:lnTo>
                    <a:pt x="9213741" y="1418606"/>
                  </a:lnTo>
                  <a:close/>
                  <a:moveTo>
                    <a:pt x="9213741" y="1399052"/>
                  </a:moveTo>
                  <a:lnTo>
                    <a:pt x="9213741" y="1254357"/>
                  </a:lnTo>
                  <a:lnTo>
                    <a:pt x="9344134" y="1329637"/>
                  </a:lnTo>
                  <a:lnTo>
                    <a:pt x="9218846" y="1401985"/>
                  </a:lnTo>
                  <a:lnTo>
                    <a:pt x="9213741" y="1399052"/>
                  </a:lnTo>
                  <a:close/>
                  <a:moveTo>
                    <a:pt x="9215443" y="1251423"/>
                  </a:moveTo>
                  <a:lnTo>
                    <a:pt x="9345836" y="1176143"/>
                  </a:lnTo>
                  <a:lnTo>
                    <a:pt x="9345836" y="1326704"/>
                  </a:lnTo>
                  <a:lnTo>
                    <a:pt x="9215443" y="1251423"/>
                  </a:lnTo>
                  <a:close/>
                  <a:moveTo>
                    <a:pt x="9215443" y="1094996"/>
                  </a:moveTo>
                  <a:lnTo>
                    <a:pt x="9345836" y="1019715"/>
                  </a:lnTo>
                  <a:lnTo>
                    <a:pt x="9345836" y="1170276"/>
                  </a:lnTo>
                  <a:lnTo>
                    <a:pt x="9215443" y="1094996"/>
                  </a:lnTo>
                  <a:close/>
                  <a:moveTo>
                    <a:pt x="9213741" y="1092063"/>
                  </a:moveTo>
                  <a:lnTo>
                    <a:pt x="9213741" y="947367"/>
                  </a:lnTo>
                  <a:lnTo>
                    <a:pt x="9218846" y="944434"/>
                  </a:lnTo>
                  <a:lnTo>
                    <a:pt x="9344134" y="1016782"/>
                  </a:lnTo>
                  <a:lnTo>
                    <a:pt x="9213741" y="1092063"/>
                  </a:lnTo>
                  <a:close/>
                  <a:moveTo>
                    <a:pt x="9213741" y="927813"/>
                  </a:moveTo>
                  <a:lnTo>
                    <a:pt x="9213741" y="785073"/>
                  </a:lnTo>
                  <a:lnTo>
                    <a:pt x="9337362" y="856443"/>
                  </a:lnTo>
                  <a:lnTo>
                    <a:pt x="9213741" y="927813"/>
                  </a:lnTo>
                  <a:close/>
                  <a:moveTo>
                    <a:pt x="9213741" y="636466"/>
                  </a:moveTo>
                  <a:lnTo>
                    <a:pt x="9337362" y="707836"/>
                  </a:lnTo>
                  <a:lnTo>
                    <a:pt x="9213741" y="779207"/>
                  </a:lnTo>
                  <a:lnTo>
                    <a:pt x="9213741" y="636466"/>
                  </a:lnTo>
                  <a:close/>
                  <a:moveTo>
                    <a:pt x="9213741" y="616913"/>
                  </a:moveTo>
                  <a:lnTo>
                    <a:pt x="9213741" y="472217"/>
                  </a:lnTo>
                  <a:lnTo>
                    <a:pt x="9344134" y="547498"/>
                  </a:lnTo>
                  <a:lnTo>
                    <a:pt x="9218810" y="619846"/>
                  </a:lnTo>
                  <a:lnTo>
                    <a:pt x="9213741" y="616913"/>
                  </a:lnTo>
                  <a:close/>
                  <a:moveTo>
                    <a:pt x="9215443" y="469284"/>
                  </a:moveTo>
                  <a:lnTo>
                    <a:pt x="9345836" y="394003"/>
                  </a:lnTo>
                  <a:lnTo>
                    <a:pt x="9345836" y="544565"/>
                  </a:lnTo>
                  <a:lnTo>
                    <a:pt x="9215443" y="469284"/>
                  </a:lnTo>
                  <a:close/>
                  <a:moveTo>
                    <a:pt x="9213741" y="466351"/>
                  </a:moveTo>
                  <a:lnTo>
                    <a:pt x="9213741" y="315789"/>
                  </a:lnTo>
                  <a:lnTo>
                    <a:pt x="9344134" y="391070"/>
                  </a:lnTo>
                  <a:lnTo>
                    <a:pt x="9213741" y="466351"/>
                  </a:lnTo>
                  <a:close/>
                  <a:moveTo>
                    <a:pt x="9215443" y="312856"/>
                  </a:moveTo>
                  <a:lnTo>
                    <a:pt x="9345836" y="237575"/>
                  </a:lnTo>
                  <a:lnTo>
                    <a:pt x="9345836" y="388101"/>
                  </a:lnTo>
                  <a:lnTo>
                    <a:pt x="9215443" y="312820"/>
                  </a:lnTo>
                  <a:close/>
                  <a:moveTo>
                    <a:pt x="9213741" y="309923"/>
                  </a:moveTo>
                  <a:lnTo>
                    <a:pt x="9213741" y="165263"/>
                  </a:lnTo>
                  <a:lnTo>
                    <a:pt x="9218846" y="162330"/>
                  </a:lnTo>
                  <a:lnTo>
                    <a:pt x="9344134" y="234678"/>
                  </a:lnTo>
                  <a:lnTo>
                    <a:pt x="9213741" y="309959"/>
                  </a:lnTo>
                  <a:close/>
                  <a:moveTo>
                    <a:pt x="9210374" y="309887"/>
                  </a:moveTo>
                  <a:lnTo>
                    <a:pt x="9086788" y="238553"/>
                  </a:lnTo>
                  <a:lnTo>
                    <a:pt x="9210374" y="167219"/>
                  </a:lnTo>
                  <a:lnTo>
                    <a:pt x="9210374" y="309923"/>
                  </a:lnTo>
                  <a:close/>
                  <a:moveTo>
                    <a:pt x="9208672" y="312856"/>
                  </a:moveTo>
                  <a:lnTo>
                    <a:pt x="9078279" y="388137"/>
                  </a:lnTo>
                  <a:lnTo>
                    <a:pt x="9078279" y="243477"/>
                  </a:lnTo>
                  <a:lnTo>
                    <a:pt x="9083384" y="240544"/>
                  </a:lnTo>
                  <a:lnTo>
                    <a:pt x="9208672" y="312856"/>
                  </a:lnTo>
                  <a:close/>
                  <a:moveTo>
                    <a:pt x="9074874" y="388137"/>
                  </a:moveTo>
                  <a:lnTo>
                    <a:pt x="8951289" y="316767"/>
                  </a:lnTo>
                  <a:lnTo>
                    <a:pt x="9074874" y="245396"/>
                  </a:lnTo>
                  <a:lnTo>
                    <a:pt x="9074874" y="388101"/>
                  </a:lnTo>
                  <a:close/>
                  <a:moveTo>
                    <a:pt x="9073209" y="391070"/>
                  </a:moveTo>
                  <a:lnTo>
                    <a:pt x="9020921" y="421269"/>
                  </a:lnTo>
                  <a:lnTo>
                    <a:pt x="8947885" y="463418"/>
                  </a:lnTo>
                  <a:lnTo>
                    <a:pt x="8942815" y="460485"/>
                  </a:lnTo>
                  <a:lnTo>
                    <a:pt x="8942815" y="321655"/>
                  </a:lnTo>
                  <a:lnTo>
                    <a:pt x="8947922" y="318722"/>
                  </a:lnTo>
                  <a:lnTo>
                    <a:pt x="9073209" y="391070"/>
                  </a:lnTo>
                  <a:close/>
                  <a:moveTo>
                    <a:pt x="8939448" y="458529"/>
                  </a:moveTo>
                  <a:lnTo>
                    <a:pt x="8822634" y="391070"/>
                  </a:lnTo>
                  <a:lnTo>
                    <a:pt x="8939448" y="323646"/>
                  </a:lnTo>
                  <a:lnTo>
                    <a:pt x="8939448" y="458529"/>
                  </a:lnTo>
                  <a:close/>
                  <a:moveTo>
                    <a:pt x="9066438" y="551408"/>
                  </a:moveTo>
                  <a:lnTo>
                    <a:pt x="9020921" y="577697"/>
                  </a:lnTo>
                  <a:lnTo>
                    <a:pt x="8942852" y="622779"/>
                  </a:lnTo>
                  <a:lnTo>
                    <a:pt x="8942852" y="480038"/>
                  </a:lnTo>
                  <a:lnTo>
                    <a:pt x="9066438" y="551408"/>
                  </a:lnTo>
                  <a:close/>
                  <a:moveTo>
                    <a:pt x="8942815" y="941501"/>
                  </a:moveTo>
                  <a:lnTo>
                    <a:pt x="9066438" y="1012871"/>
                  </a:lnTo>
                  <a:lnTo>
                    <a:pt x="8942815" y="1084241"/>
                  </a:lnTo>
                  <a:lnTo>
                    <a:pt x="8942815" y="941501"/>
                  </a:lnTo>
                  <a:close/>
                  <a:moveTo>
                    <a:pt x="8947885" y="1100862"/>
                  </a:moveTo>
                  <a:lnTo>
                    <a:pt x="9073172" y="1173210"/>
                  </a:lnTo>
                  <a:lnTo>
                    <a:pt x="9020885" y="1203409"/>
                  </a:lnTo>
                  <a:lnTo>
                    <a:pt x="8947885" y="1245557"/>
                  </a:lnTo>
                  <a:lnTo>
                    <a:pt x="8942815" y="1242624"/>
                  </a:lnTo>
                  <a:lnTo>
                    <a:pt x="8942815" y="1103795"/>
                  </a:lnTo>
                  <a:lnTo>
                    <a:pt x="8947885" y="1100862"/>
                  </a:lnTo>
                  <a:close/>
                  <a:moveTo>
                    <a:pt x="8939448" y="1240669"/>
                  </a:moveTo>
                  <a:lnTo>
                    <a:pt x="8822634" y="1173210"/>
                  </a:lnTo>
                  <a:lnTo>
                    <a:pt x="8939448" y="1105750"/>
                  </a:lnTo>
                  <a:lnTo>
                    <a:pt x="8939448" y="1240669"/>
                  </a:lnTo>
                  <a:close/>
                  <a:moveTo>
                    <a:pt x="9066438" y="1333548"/>
                  </a:moveTo>
                  <a:lnTo>
                    <a:pt x="9020885" y="1359837"/>
                  </a:lnTo>
                  <a:lnTo>
                    <a:pt x="8942815" y="1404918"/>
                  </a:lnTo>
                  <a:lnTo>
                    <a:pt x="8942815" y="1262178"/>
                  </a:lnTo>
                  <a:lnTo>
                    <a:pt x="9066438" y="1333548"/>
                  </a:lnTo>
                  <a:close/>
                  <a:moveTo>
                    <a:pt x="8942815" y="1723640"/>
                  </a:moveTo>
                  <a:lnTo>
                    <a:pt x="9066438" y="1795011"/>
                  </a:lnTo>
                  <a:lnTo>
                    <a:pt x="8942815" y="1866381"/>
                  </a:lnTo>
                  <a:lnTo>
                    <a:pt x="8942815" y="1723640"/>
                  </a:lnTo>
                  <a:close/>
                  <a:moveTo>
                    <a:pt x="8947922" y="1883001"/>
                  </a:moveTo>
                  <a:lnTo>
                    <a:pt x="9073209" y="1955349"/>
                  </a:lnTo>
                  <a:lnTo>
                    <a:pt x="9020921" y="1985549"/>
                  </a:lnTo>
                  <a:lnTo>
                    <a:pt x="8947885" y="2027697"/>
                  </a:lnTo>
                  <a:lnTo>
                    <a:pt x="8942815" y="2024764"/>
                  </a:lnTo>
                  <a:lnTo>
                    <a:pt x="8942815" y="1885934"/>
                  </a:lnTo>
                  <a:lnTo>
                    <a:pt x="8947922" y="1883001"/>
                  </a:lnTo>
                  <a:close/>
                  <a:moveTo>
                    <a:pt x="8939448" y="2022809"/>
                  </a:moveTo>
                  <a:lnTo>
                    <a:pt x="8822634" y="1955349"/>
                  </a:lnTo>
                  <a:lnTo>
                    <a:pt x="8939448" y="1887890"/>
                  </a:lnTo>
                  <a:lnTo>
                    <a:pt x="8939448" y="2022809"/>
                  </a:lnTo>
                  <a:close/>
                  <a:moveTo>
                    <a:pt x="9066438" y="2115688"/>
                  </a:moveTo>
                  <a:lnTo>
                    <a:pt x="9020921" y="2141976"/>
                  </a:lnTo>
                  <a:lnTo>
                    <a:pt x="8942852" y="2187058"/>
                  </a:lnTo>
                  <a:lnTo>
                    <a:pt x="8942852" y="2044318"/>
                  </a:lnTo>
                  <a:lnTo>
                    <a:pt x="9066438" y="2115688"/>
                  </a:lnTo>
                  <a:close/>
                  <a:moveTo>
                    <a:pt x="8942815" y="2505780"/>
                  </a:moveTo>
                  <a:lnTo>
                    <a:pt x="9066438" y="2577150"/>
                  </a:lnTo>
                  <a:lnTo>
                    <a:pt x="8942815" y="2648520"/>
                  </a:lnTo>
                  <a:lnTo>
                    <a:pt x="8942815" y="2505780"/>
                  </a:lnTo>
                  <a:close/>
                  <a:moveTo>
                    <a:pt x="8947885" y="2665141"/>
                  </a:moveTo>
                  <a:lnTo>
                    <a:pt x="9073172" y="2737489"/>
                  </a:lnTo>
                  <a:lnTo>
                    <a:pt x="9020885" y="2767688"/>
                  </a:lnTo>
                  <a:lnTo>
                    <a:pt x="8947885" y="2809837"/>
                  </a:lnTo>
                  <a:lnTo>
                    <a:pt x="8942815" y="2806904"/>
                  </a:lnTo>
                  <a:lnTo>
                    <a:pt x="8942815" y="2668074"/>
                  </a:lnTo>
                  <a:lnTo>
                    <a:pt x="8947885" y="2665141"/>
                  </a:lnTo>
                  <a:close/>
                  <a:moveTo>
                    <a:pt x="8939448" y="2804948"/>
                  </a:moveTo>
                  <a:lnTo>
                    <a:pt x="8822634" y="2737489"/>
                  </a:lnTo>
                  <a:lnTo>
                    <a:pt x="8939448" y="2670029"/>
                  </a:lnTo>
                  <a:lnTo>
                    <a:pt x="8939448" y="2804948"/>
                  </a:lnTo>
                  <a:close/>
                  <a:moveTo>
                    <a:pt x="9066438" y="2897828"/>
                  </a:moveTo>
                  <a:lnTo>
                    <a:pt x="9020921" y="2924116"/>
                  </a:lnTo>
                  <a:lnTo>
                    <a:pt x="8942852" y="2969198"/>
                  </a:lnTo>
                  <a:lnTo>
                    <a:pt x="8942852" y="2826457"/>
                  </a:lnTo>
                  <a:lnTo>
                    <a:pt x="9066438" y="2897828"/>
                  </a:lnTo>
                  <a:close/>
                  <a:moveTo>
                    <a:pt x="8942815" y="3287920"/>
                  </a:moveTo>
                  <a:lnTo>
                    <a:pt x="9066438" y="3359290"/>
                  </a:lnTo>
                  <a:lnTo>
                    <a:pt x="8942815" y="3430660"/>
                  </a:lnTo>
                  <a:lnTo>
                    <a:pt x="8942815" y="3287920"/>
                  </a:lnTo>
                  <a:close/>
                  <a:moveTo>
                    <a:pt x="8947922" y="3447281"/>
                  </a:moveTo>
                  <a:lnTo>
                    <a:pt x="9073209" y="3519628"/>
                  </a:lnTo>
                  <a:lnTo>
                    <a:pt x="9020921" y="3549828"/>
                  </a:lnTo>
                  <a:lnTo>
                    <a:pt x="8947885" y="3591976"/>
                  </a:lnTo>
                  <a:lnTo>
                    <a:pt x="8942815" y="3589080"/>
                  </a:lnTo>
                  <a:lnTo>
                    <a:pt x="8942815" y="3450250"/>
                  </a:lnTo>
                  <a:lnTo>
                    <a:pt x="8947922" y="3447317"/>
                  </a:lnTo>
                  <a:close/>
                  <a:moveTo>
                    <a:pt x="8939448" y="3587088"/>
                  </a:moveTo>
                  <a:lnTo>
                    <a:pt x="8822634" y="3519628"/>
                  </a:lnTo>
                  <a:lnTo>
                    <a:pt x="8939448" y="3452169"/>
                  </a:lnTo>
                  <a:lnTo>
                    <a:pt x="8939448" y="3587088"/>
                  </a:lnTo>
                  <a:close/>
                  <a:moveTo>
                    <a:pt x="8942815" y="3608597"/>
                  </a:moveTo>
                  <a:lnTo>
                    <a:pt x="9066402" y="3679931"/>
                  </a:lnTo>
                  <a:lnTo>
                    <a:pt x="9020885" y="3706220"/>
                  </a:lnTo>
                  <a:lnTo>
                    <a:pt x="8942815" y="3751301"/>
                  </a:lnTo>
                  <a:lnTo>
                    <a:pt x="8942815" y="3608561"/>
                  </a:lnTo>
                  <a:close/>
                  <a:moveTo>
                    <a:pt x="8951289" y="3593932"/>
                  </a:moveTo>
                  <a:lnTo>
                    <a:pt x="9022623" y="3552761"/>
                  </a:lnTo>
                  <a:lnTo>
                    <a:pt x="9074910" y="3522561"/>
                  </a:lnTo>
                  <a:lnTo>
                    <a:pt x="9074910" y="3665302"/>
                  </a:lnTo>
                  <a:lnTo>
                    <a:pt x="8951289" y="3593932"/>
                  </a:lnTo>
                  <a:close/>
                  <a:moveTo>
                    <a:pt x="9078279" y="3522561"/>
                  </a:moveTo>
                  <a:lnTo>
                    <a:pt x="9208672" y="3597842"/>
                  </a:lnTo>
                  <a:lnTo>
                    <a:pt x="9083348" y="3670190"/>
                  </a:lnTo>
                  <a:lnTo>
                    <a:pt x="9078279" y="3667257"/>
                  </a:lnTo>
                  <a:lnTo>
                    <a:pt x="9078279" y="3522561"/>
                  </a:lnTo>
                  <a:close/>
                  <a:moveTo>
                    <a:pt x="9210374" y="3600775"/>
                  </a:moveTo>
                  <a:lnTo>
                    <a:pt x="9210374" y="3743516"/>
                  </a:lnTo>
                  <a:lnTo>
                    <a:pt x="9086751" y="3672146"/>
                  </a:lnTo>
                  <a:lnTo>
                    <a:pt x="9210374" y="3600775"/>
                  </a:lnTo>
                  <a:close/>
                  <a:moveTo>
                    <a:pt x="9213741" y="3600775"/>
                  </a:moveTo>
                  <a:lnTo>
                    <a:pt x="9344134" y="3676056"/>
                  </a:lnTo>
                  <a:lnTo>
                    <a:pt x="9218810" y="3748405"/>
                  </a:lnTo>
                  <a:lnTo>
                    <a:pt x="9213741" y="3745471"/>
                  </a:lnTo>
                  <a:lnTo>
                    <a:pt x="9213741" y="3600775"/>
                  </a:lnTo>
                  <a:close/>
                  <a:moveTo>
                    <a:pt x="9215443" y="3597842"/>
                  </a:moveTo>
                  <a:lnTo>
                    <a:pt x="9345836" y="3522561"/>
                  </a:lnTo>
                  <a:lnTo>
                    <a:pt x="9345836" y="3673087"/>
                  </a:lnTo>
                  <a:lnTo>
                    <a:pt x="9215443" y="3597842"/>
                  </a:lnTo>
                  <a:close/>
                  <a:moveTo>
                    <a:pt x="9345836" y="3360231"/>
                  </a:moveTo>
                  <a:lnTo>
                    <a:pt x="9222251" y="3288897"/>
                  </a:lnTo>
                  <a:lnTo>
                    <a:pt x="9345836" y="3217563"/>
                  </a:lnTo>
                  <a:lnTo>
                    <a:pt x="9345836" y="3360267"/>
                  </a:lnTo>
                  <a:close/>
                  <a:moveTo>
                    <a:pt x="9340767" y="3200906"/>
                  </a:moveTo>
                  <a:lnTo>
                    <a:pt x="9215443" y="3128559"/>
                  </a:lnTo>
                  <a:lnTo>
                    <a:pt x="9340767" y="3056211"/>
                  </a:lnTo>
                  <a:lnTo>
                    <a:pt x="9345836" y="3059144"/>
                  </a:lnTo>
                  <a:lnTo>
                    <a:pt x="9345836" y="3198010"/>
                  </a:lnTo>
                  <a:lnTo>
                    <a:pt x="9340767" y="3200906"/>
                  </a:lnTo>
                  <a:close/>
                  <a:moveTo>
                    <a:pt x="9349240" y="3061099"/>
                  </a:moveTo>
                  <a:lnTo>
                    <a:pt x="9466090" y="3128595"/>
                  </a:lnTo>
                  <a:lnTo>
                    <a:pt x="9349240" y="3196054"/>
                  </a:lnTo>
                  <a:lnTo>
                    <a:pt x="9349240" y="3061099"/>
                  </a:lnTo>
                  <a:close/>
                  <a:moveTo>
                    <a:pt x="9222215" y="2968220"/>
                  </a:moveTo>
                  <a:lnTo>
                    <a:pt x="9345836" y="2896850"/>
                  </a:lnTo>
                  <a:lnTo>
                    <a:pt x="9345836" y="3039590"/>
                  </a:lnTo>
                  <a:lnTo>
                    <a:pt x="9222215" y="2968220"/>
                  </a:lnTo>
                  <a:close/>
                  <a:moveTo>
                    <a:pt x="9345836" y="2578092"/>
                  </a:moveTo>
                  <a:lnTo>
                    <a:pt x="9222251" y="2506758"/>
                  </a:lnTo>
                  <a:lnTo>
                    <a:pt x="9345836" y="2435387"/>
                  </a:lnTo>
                  <a:lnTo>
                    <a:pt x="9345836" y="2578092"/>
                  </a:lnTo>
                  <a:close/>
                  <a:moveTo>
                    <a:pt x="9340767" y="2418767"/>
                  </a:moveTo>
                  <a:lnTo>
                    <a:pt x="9215443" y="2346419"/>
                  </a:lnTo>
                  <a:lnTo>
                    <a:pt x="9340731" y="2274071"/>
                  </a:lnTo>
                  <a:lnTo>
                    <a:pt x="9345836" y="2277004"/>
                  </a:lnTo>
                  <a:lnTo>
                    <a:pt x="9345836" y="2415834"/>
                  </a:lnTo>
                  <a:lnTo>
                    <a:pt x="9340767" y="2418767"/>
                  </a:lnTo>
                  <a:close/>
                  <a:moveTo>
                    <a:pt x="9349240" y="2278959"/>
                  </a:moveTo>
                  <a:lnTo>
                    <a:pt x="9466054" y="2346419"/>
                  </a:lnTo>
                  <a:lnTo>
                    <a:pt x="9349240" y="2413879"/>
                  </a:lnTo>
                  <a:lnTo>
                    <a:pt x="9349240" y="2278959"/>
                  </a:lnTo>
                  <a:close/>
                  <a:moveTo>
                    <a:pt x="9222215" y="2186080"/>
                  </a:moveTo>
                  <a:lnTo>
                    <a:pt x="9345836" y="2114710"/>
                  </a:lnTo>
                  <a:lnTo>
                    <a:pt x="9345836" y="2257451"/>
                  </a:lnTo>
                  <a:lnTo>
                    <a:pt x="9222215" y="2186080"/>
                  </a:lnTo>
                  <a:close/>
                  <a:moveTo>
                    <a:pt x="9345836" y="1795988"/>
                  </a:moveTo>
                  <a:lnTo>
                    <a:pt x="9222251" y="1724618"/>
                  </a:lnTo>
                  <a:lnTo>
                    <a:pt x="9345836" y="1653248"/>
                  </a:lnTo>
                  <a:lnTo>
                    <a:pt x="9345836" y="1795988"/>
                  </a:lnTo>
                  <a:close/>
                  <a:moveTo>
                    <a:pt x="9340767" y="1636627"/>
                  </a:moveTo>
                  <a:lnTo>
                    <a:pt x="9215443" y="1564279"/>
                  </a:lnTo>
                  <a:lnTo>
                    <a:pt x="9340767" y="1491931"/>
                  </a:lnTo>
                  <a:lnTo>
                    <a:pt x="9345836" y="1494864"/>
                  </a:lnTo>
                  <a:lnTo>
                    <a:pt x="9345836" y="1633694"/>
                  </a:lnTo>
                  <a:lnTo>
                    <a:pt x="9340767" y="1636627"/>
                  </a:lnTo>
                  <a:close/>
                  <a:moveTo>
                    <a:pt x="9349240" y="1496820"/>
                  </a:moveTo>
                  <a:lnTo>
                    <a:pt x="9466090" y="1564279"/>
                  </a:lnTo>
                  <a:lnTo>
                    <a:pt x="9349240" y="1631739"/>
                  </a:lnTo>
                  <a:lnTo>
                    <a:pt x="9349240" y="1496820"/>
                  </a:lnTo>
                  <a:close/>
                  <a:moveTo>
                    <a:pt x="9222215" y="1403941"/>
                  </a:moveTo>
                  <a:lnTo>
                    <a:pt x="9345836" y="1332570"/>
                  </a:lnTo>
                  <a:lnTo>
                    <a:pt x="9345836" y="1475311"/>
                  </a:lnTo>
                  <a:lnTo>
                    <a:pt x="9222215" y="1403941"/>
                  </a:lnTo>
                  <a:close/>
                  <a:moveTo>
                    <a:pt x="9345836" y="1013848"/>
                  </a:moveTo>
                  <a:lnTo>
                    <a:pt x="9222215" y="942478"/>
                  </a:lnTo>
                  <a:lnTo>
                    <a:pt x="9345836" y="871108"/>
                  </a:lnTo>
                  <a:lnTo>
                    <a:pt x="9345836" y="1013848"/>
                  </a:lnTo>
                  <a:close/>
                  <a:moveTo>
                    <a:pt x="9340767" y="854488"/>
                  </a:moveTo>
                  <a:lnTo>
                    <a:pt x="9215443" y="782140"/>
                  </a:lnTo>
                  <a:lnTo>
                    <a:pt x="9340731" y="709792"/>
                  </a:lnTo>
                  <a:lnTo>
                    <a:pt x="9345836" y="712725"/>
                  </a:lnTo>
                  <a:lnTo>
                    <a:pt x="9345836" y="851555"/>
                  </a:lnTo>
                  <a:lnTo>
                    <a:pt x="9340767" y="854488"/>
                  </a:lnTo>
                  <a:close/>
                  <a:moveTo>
                    <a:pt x="9349240" y="714680"/>
                  </a:moveTo>
                  <a:lnTo>
                    <a:pt x="9466054" y="782140"/>
                  </a:lnTo>
                  <a:lnTo>
                    <a:pt x="9349240" y="849599"/>
                  </a:lnTo>
                  <a:lnTo>
                    <a:pt x="9349240" y="714680"/>
                  </a:lnTo>
                  <a:close/>
                  <a:moveTo>
                    <a:pt x="9222215" y="621801"/>
                  </a:moveTo>
                  <a:lnTo>
                    <a:pt x="9345836" y="550431"/>
                  </a:lnTo>
                  <a:lnTo>
                    <a:pt x="9345836" y="693171"/>
                  </a:lnTo>
                  <a:lnTo>
                    <a:pt x="9222215" y="621801"/>
                  </a:lnTo>
                  <a:close/>
                  <a:moveTo>
                    <a:pt x="9213741" y="2933"/>
                  </a:moveTo>
                  <a:lnTo>
                    <a:pt x="9337399" y="74303"/>
                  </a:lnTo>
                  <a:lnTo>
                    <a:pt x="9213741" y="145674"/>
                  </a:lnTo>
                  <a:lnTo>
                    <a:pt x="9213741" y="2933"/>
                  </a:lnTo>
                  <a:close/>
                  <a:moveTo>
                    <a:pt x="9210374" y="2933"/>
                  </a:moveTo>
                  <a:lnTo>
                    <a:pt x="9210374" y="147665"/>
                  </a:lnTo>
                  <a:lnTo>
                    <a:pt x="9205340" y="150598"/>
                  </a:lnTo>
                  <a:lnTo>
                    <a:pt x="9080017" y="78250"/>
                  </a:lnTo>
                  <a:lnTo>
                    <a:pt x="9210374" y="2969"/>
                  </a:lnTo>
                  <a:close/>
                  <a:moveTo>
                    <a:pt x="9078279" y="81147"/>
                  </a:moveTo>
                  <a:lnTo>
                    <a:pt x="9201900" y="152517"/>
                  </a:lnTo>
                  <a:lnTo>
                    <a:pt x="9078279" y="223887"/>
                  </a:lnTo>
                  <a:lnTo>
                    <a:pt x="9078279" y="81147"/>
                  </a:lnTo>
                  <a:close/>
                  <a:moveTo>
                    <a:pt x="9074874" y="225843"/>
                  </a:moveTo>
                  <a:lnTo>
                    <a:pt x="9069841" y="228776"/>
                  </a:lnTo>
                  <a:lnTo>
                    <a:pt x="8944517" y="156428"/>
                  </a:lnTo>
                  <a:lnTo>
                    <a:pt x="9022587" y="111346"/>
                  </a:lnTo>
                  <a:lnTo>
                    <a:pt x="9074874" y="81147"/>
                  </a:lnTo>
                  <a:lnTo>
                    <a:pt x="9074874" y="225843"/>
                  </a:lnTo>
                  <a:close/>
                  <a:moveTo>
                    <a:pt x="8942815" y="2933"/>
                  </a:moveTo>
                  <a:lnTo>
                    <a:pt x="9073172" y="78214"/>
                  </a:lnTo>
                  <a:lnTo>
                    <a:pt x="9020885" y="108413"/>
                  </a:lnTo>
                  <a:lnTo>
                    <a:pt x="8942815" y="153495"/>
                  </a:lnTo>
                  <a:lnTo>
                    <a:pt x="8942815" y="2933"/>
                  </a:lnTo>
                  <a:close/>
                  <a:moveTo>
                    <a:pt x="8942815" y="159361"/>
                  </a:moveTo>
                  <a:lnTo>
                    <a:pt x="9066438" y="230731"/>
                  </a:lnTo>
                  <a:lnTo>
                    <a:pt x="8942815" y="302101"/>
                  </a:lnTo>
                  <a:lnTo>
                    <a:pt x="8942815" y="159361"/>
                  </a:lnTo>
                  <a:close/>
                  <a:moveTo>
                    <a:pt x="8814124" y="75281"/>
                  </a:moveTo>
                  <a:lnTo>
                    <a:pt x="8939448" y="2933"/>
                  </a:lnTo>
                  <a:lnTo>
                    <a:pt x="8939448" y="153459"/>
                  </a:lnTo>
                  <a:lnTo>
                    <a:pt x="8916201" y="140061"/>
                  </a:lnTo>
                  <a:lnTo>
                    <a:pt x="8814124" y="81147"/>
                  </a:lnTo>
                  <a:lnTo>
                    <a:pt x="8814124" y="75281"/>
                  </a:lnTo>
                  <a:close/>
                  <a:moveTo>
                    <a:pt x="8814124" y="85058"/>
                  </a:moveTo>
                  <a:lnTo>
                    <a:pt x="8914500" y="142994"/>
                  </a:lnTo>
                  <a:lnTo>
                    <a:pt x="8937746" y="156428"/>
                  </a:lnTo>
                  <a:lnTo>
                    <a:pt x="8814124" y="227798"/>
                  </a:lnTo>
                  <a:lnTo>
                    <a:pt x="8814124" y="85058"/>
                  </a:lnTo>
                  <a:close/>
                  <a:moveTo>
                    <a:pt x="8814124" y="231709"/>
                  </a:moveTo>
                  <a:lnTo>
                    <a:pt x="8939448" y="159361"/>
                  </a:lnTo>
                  <a:lnTo>
                    <a:pt x="8939448" y="304057"/>
                  </a:lnTo>
                  <a:lnTo>
                    <a:pt x="8934379" y="306990"/>
                  </a:lnTo>
                  <a:lnTo>
                    <a:pt x="8916201" y="296489"/>
                  </a:lnTo>
                  <a:lnTo>
                    <a:pt x="8814124" y="237575"/>
                  </a:lnTo>
                  <a:lnTo>
                    <a:pt x="8814124" y="231709"/>
                  </a:lnTo>
                  <a:close/>
                  <a:moveTo>
                    <a:pt x="8814124" y="241486"/>
                  </a:moveTo>
                  <a:lnTo>
                    <a:pt x="8914500" y="299422"/>
                  </a:lnTo>
                  <a:lnTo>
                    <a:pt x="8930975" y="308945"/>
                  </a:lnTo>
                  <a:lnTo>
                    <a:pt x="8814124" y="376405"/>
                  </a:lnTo>
                  <a:lnTo>
                    <a:pt x="8814124" y="241486"/>
                  </a:lnTo>
                  <a:close/>
                  <a:moveTo>
                    <a:pt x="8814124" y="405735"/>
                  </a:moveTo>
                  <a:lnTo>
                    <a:pt x="8930938" y="473194"/>
                  </a:lnTo>
                  <a:lnTo>
                    <a:pt x="8814124" y="540654"/>
                  </a:lnTo>
                  <a:lnTo>
                    <a:pt x="8814124" y="405771"/>
                  </a:lnTo>
                  <a:close/>
                  <a:moveTo>
                    <a:pt x="8814124" y="544565"/>
                  </a:moveTo>
                  <a:lnTo>
                    <a:pt x="8934343" y="475150"/>
                  </a:lnTo>
                  <a:lnTo>
                    <a:pt x="8939448" y="478083"/>
                  </a:lnTo>
                  <a:lnTo>
                    <a:pt x="8939448" y="622779"/>
                  </a:lnTo>
                  <a:lnTo>
                    <a:pt x="8916201" y="609381"/>
                  </a:lnTo>
                  <a:lnTo>
                    <a:pt x="8814124" y="550467"/>
                  </a:lnTo>
                  <a:lnTo>
                    <a:pt x="8814124" y="544601"/>
                  </a:lnTo>
                  <a:close/>
                  <a:moveTo>
                    <a:pt x="8814124" y="554341"/>
                  </a:moveTo>
                  <a:lnTo>
                    <a:pt x="8914500" y="612278"/>
                  </a:lnTo>
                  <a:lnTo>
                    <a:pt x="8937746" y="625712"/>
                  </a:lnTo>
                  <a:lnTo>
                    <a:pt x="8814124" y="697082"/>
                  </a:lnTo>
                  <a:lnTo>
                    <a:pt x="8814124" y="554341"/>
                  </a:lnTo>
                  <a:close/>
                  <a:moveTo>
                    <a:pt x="8814124" y="700993"/>
                  </a:moveTo>
                  <a:lnTo>
                    <a:pt x="8939448" y="628645"/>
                  </a:lnTo>
                  <a:lnTo>
                    <a:pt x="8939448" y="779170"/>
                  </a:lnTo>
                  <a:lnTo>
                    <a:pt x="8916201" y="765773"/>
                  </a:lnTo>
                  <a:lnTo>
                    <a:pt x="8814124" y="706859"/>
                  </a:lnTo>
                  <a:lnTo>
                    <a:pt x="8814124" y="700993"/>
                  </a:lnTo>
                  <a:close/>
                  <a:moveTo>
                    <a:pt x="8814124" y="710769"/>
                  </a:moveTo>
                  <a:lnTo>
                    <a:pt x="8914500" y="768706"/>
                  </a:lnTo>
                  <a:lnTo>
                    <a:pt x="8937746" y="782140"/>
                  </a:lnTo>
                  <a:lnTo>
                    <a:pt x="8814124" y="853510"/>
                  </a:lnTo>
                  <a:lnTo>
                    <a:pt x="8814124" y="710769"/>
                  </a:lnTo>
                  <a:close/>
                  <a:moveTo>
                    <a:pt x="8814124" y="857421"/>
                  </a:moveTo>
                  <a:lnTo>
                    <a:pt x="8939448" y="785073"/>
                  </a:lnTo>
                  <a:lnTo>
                    <a:pt x="8939448" y="935598"/>
                  </a:lnTo>
                  <a:lnTo>
                    <a:pt x="8916201" y="922201"/>
                  </a:lnTo>
                  <a:lnTo>
                    <a:pt x="8814124" y="863287"/>
                  </a:lnTo>
                  <a:lnTo>
                    <a:pt x="8814124" y="857421"/>
                  </a:lnTo>
                  <a:close/>
                  <a:moveTo>
                    <a:pt x="8814124" y="867197"/>
                  </a:moveTo>
                  <a:lnTo>
                    <a:pt x="8914500" y="925134"/>
                  </a:lnTo>
                  <a:lnTo>
                    <a:pt x="8937746" y="938568"/>
                  </a:lnTo>
                  <a:lnTo>
                    <a:pt x="8814124" y="1009938"/>
                  </a:lnTo>
                  <a:lnTo>
                    <a:pt x="8814124" y="867197"/>
                  </a:lnTo>
                  <a:close/>
                  <a:moveTo>
                    <a:pt x="8814124" y="1013848"/>
                  </a:moveTo>
                  <a:lnTo>
                    <a:pt x="8939448" y="941501"/>
                  </a:lnTo>
                  <a:lnTo>
                    <a:pt x="8939448" y="1086196"/>
                  </a:lnTo>
                  <a:lnTo>
                    <a:pt x="8934379" y="1089129"/>
                  </a:lnTo>
                  <a:lnTo>
                    <a:pt x="8916201" y="1078629"/>
                  </a:lnTo>
                  <a:lnTo>
                    <a:pt x="8814124" y="1019715"/>
                  </a:lnTo>
                  <a:lnTo>
                    <a:pt x="8814124" y="1013848"/>
                  </a:lnTo>
                  <a:close/>
                  <a:moveTo>
                    <a:pt x="8814124" y="1023625"/>
                  </a:moveTo>
                  <a:lnTo>
                    <a:pt x="8914500" y="1081562"/>
                  </a:lnTo>
                  <a:lnTo>
                    <a:pt x="8930975" y="1091085"/>
                  </a:lnTo>
                  <a:lnTo>
                    <a:pt x="8814160" y="1158544"/>
                  </a:lnTo>
                  <a:lnTo>
                    <a:pt x="8814160" y="1023625"/>
                  </a:lnTo>
                  <a:close/>
                  <a:moveTo>
                    <a:pt x="8814124" y="1187875"/>
                  </a:moveTo>
                  <a:lnTo>
                    <a:pt x="8930938" y="1255334"/>
                  </a:lnTo>
                  <a:lnTo>
                    <a:pt x="8814124" y="1322794"/>
                  </a:lnTo>
                  <a:lnTo>
                    <a:pt x="8814124" y="1187875"/>
                  </a:lnTo>
                  <a:close/>
                  <a:moveTo>
                    <a:pt x="8814124" y="1326704"/>
                  </a:moveTo>
                  <a:lnTo>
                    <a:pt x="8934343" y="1257290"/>
                  </a:lnTo>
                  <a:lnTo>
                    <a:pt x="8939412" y="1260223"/>
                  </a:lnTo>
                  <a:lnTo>
                    <a:pt x="8939412" y="1404918"/>
                  </a:lnTo>
                  <a:lnTo>
                    <a:pt x="8916165" y="1391521"/>
                  </a:lnTo>
                  <a:lnTo>
                    <a:pt x="8814088" y="1332607"/>
                  </a:lnTo>
                  <a:lnTo>
                    <a:pt x="8814088" y="1326741"/>
                  </a:lnTo>
                  <a:close/>
                  <a:moveTo>
                    <a:pt x="8814124" y="1336481"/>
                  </a:moveTo>
                  <a:lnTo>
                    <a:pt x="8914500" y="1394417"/>
                  </a:lnTo>
                  <a:lnTo>
                    <a:pt x="8937746" y="1407851"/>
                  </a:lnTo>
                  <a:lnTo>
                    <a:pt x="8814124" y="1479222"/>
                  </a:lnTo>
                  <a:lnTo>
                    <a:pt x="8814124" y="1336481"/>
                  </a:lnTo>
                  <a:close/>
                  <a:moveTo>
                    <a:pt x="8814124" y="1483132"/>
                  </a:moveTo>
                  <a:lnTo>
                    <a:pt x="8939448" y="1410784"/>
                  </a:lnTo>
                  <a:lnTo>
                    <a:pt x="8939448" y="1561310"/>
                  </a:lnTo>
                  <a:lnTo>
                    <a:pt x="8916201" y="1547912"/>
                  </a:lnTo>
                  <a:lnTo>
                    <a:pt x="8814124" y="1488998"/>
                  </a:lnTo>
                  <a:lnTo>
                    <a:pt x="8814124" y="1483132"/>
                  </a:lnTo>
                  <a:close/>
                  <a:moveTo>
                    <a:pt x="8814124" y="1492909"/>
                  </a:moveTo>
                  <a:lnTo>
                    <a:pt x="8914500" y="1550845"/>
                  </a:lnTo>
                  <a:lnTo>
                    <a:pt x="8937746" y="1564279"/>
                  </a:lnTo>
                  <a:lnTo>
                    <a:pt x="8814124" y="1635650"/>
                  </a:lnTo>
                  <a:lnTo>
                    <a:pt x="8814124" y="1492909"/>
                  </a:lnTo>
                  <a:close/>
                  <a:moveTo>
                    <a:pt x="8814124" y="1639560"/>
                  </a:moveTo>
                  <a:lnTo>
                    <a:pt x="8939448" y="1567212"/>
                  </a:lnTo>
                  <a:lnTo>
                    <a:pt x="8939448" y="1717738"/>
                  </a:lnTo>
                  <a:lnTo>
                    <a:pt x="8916201" y="1704340"/>
                  </a:lnTo>
                  <a:lnTo>
                    <a:pt x="8814124" y="1645426"/>
                  </a:lnTo>
                  <a:lnTo>
                    <a:pt x="8814124" y="1639560"/>
                  </a:lnTo>
                  <a:close/>
                  <a:moveTo>
                    <a:pt x="8814124" y="1649337"/>
                  </a:moveTo>
                  <a:lnTo>
                    <a:pt x="8914500" y="1707273"/>
                  </a:lnTo>
                  <a:lnTo>
                    <a:pt x="8937746" y="1720707"/>
                  </a:lnTo>
                  <a:lnTo>
                    <a:pt x="8814124" y="1792078"/>
                  </a:lnTo>
                  <a:lnTo>
                    <a:pt x="8814124" y="1649337"/>
                  </a:lnTo>
                  <a:close/>
                  <a:moveTo>
                    <a:pt x="8814124" y="1795988"/>
                  </a:moveTo>
                  <a:lnTo>
                    <a:pt x="8939448" y="1723640"/>
                  </a:lnTo>
                  <a:lnTo>
                    <a:pt x="8939448" y="1868336"/>
                  </a:lnTo>
                  <a:lnTo>
                    <a:pt x="8934379" y="1871269"/>
                  </a:lnTo>
                  <a:lnTo>
                    <a:pt x="8916201" y="1860768"/>
                  </a:lnTo>
                  <a:lnTo>
                    <a:pt x="8814124" y="1801854"/>
                  </a:lnTo>
                  <a:lnTo>
                    <a:pt x="8814124" y="1795988"/>
                  </a:lnTo>
                  <a:close/>
                  <a:moveTo>
                    <a:pt x="8814124" y="1805765"/>
                  </a:moveTo>
                  <a:lnTo>
                    <a:pt x="8914500" y="1863701"/>
                  </a:lnTo>
                  <a:lnTo>
                    <a:pt x="8930975" y="1873225"/>
                  </a:lnTo>
                  <a:lnTo>
                    <a:pt x="8814124" y="1940684"/>
                  </a:lnTo>
                  <a:lnTo>
                    <a:pt x="8814124" y="1805765"/>
                  </a:lnTo>
                  <a:close/>
                  <a:moveTo>
                    <a:pt x="8814124" y="1970014"/>
                  </a:moveTo>
                  <a:lnTo>
                    <a:pt x="8930938" y="2037474"/>
                  </a:lnTo>
                  <a:lnTo>
                    <a:pt x="8814124" y="2104933"/>
                  </a:lnTo>
                  <a:lnTo>
                    <a:pt x="8814124" y="1970014"/>
                  </a:lnTo>
                  <a:close/>
                  <a:moveTo>
                    <a:pt x="8814124" y="2108844"/>
                  </a:moveTo>
                  <a:lnTo>
                    <a:pt x="8934343" y="2039429"/>
                  </a:lnTo>
                  <a:lnTo>
                    <a:pt x="8939412" y="2042362"/>
                  </a:lnTo>
                  <a:lnTo>
                    <a:pt x="8939412" y="2187058"/>
                  </a:lnTo>
                  <a:lnTo>
                    <a:pt x="8916165" y="2173660"/>
                  </a:lnTo>
                  <a:lnTo>
                    <a:pt x="8814088" y="2114746"/>
                  </a:lnTo>
                  <a:lnTo>
                    <a:pt x="8814088" y="2108880"/>
                  </a:lnTo>
                  <a:close/>
                  <a:moveTo>
                    <a:pt x="8814124" y="2118621"/>
                  </a:moveTo>
                  <a:lnTo>
                    <a:pt x="8914500" y="2176557"/>
                  </a:lnTo>
                  <a:lnTo>
                    <a:pt x="8937746" y="2189991"/>
                  </a:lnTo>
                  <a:lnTo>
                    <a:pt x="8814124" y="2261361"/>
                  </a:lnTo>
                  <a:lnTo>
                    <a:pt x="8814124" y="2118621"/>
                  </a:lnTo>
                  <a:close/>
                  <a:moveTo>
                    <a:pt x="8814124" y="2265272"/>
                  </a:moveTo>
                  <a:lnTo>
                    <a:pt x="8939448" y="2192924"/>
                  </a:lnTo>
                  <a:lnTo>
                    <a:pt x="8939448" y="2343450"/>
                  </a:lnTo>
                  <a:lnTo>
                    <a:pt x="8916201" y="2330052"/>
                  </a:lnTo>
                  <a:lnTo>
                    <a:pt x="8814124" y="2271138"/>
                  </a:lnTo>
                  <a:lnTo>
                    <a:pt x="8814124" y="2265272"/>
                  </a:lnTo>
                  <a:close/>
                  <a:moveTo>
                    <a:pt x="8814124" y="2275049"/>
                  </a:moveTo>
                  <a:lnTo>
                    <a:pt x="8914500" y="2332985"/>
                  </a:lnTo>
                  <a:lnTo>
                    <a:pt x="8937746" y="2346419"/>
                  </a:lnTo>
                  <a:lnTo>
                    <a:pt x="8814124" y="2417789"/>
                  </a:lnTo>
                  <a:lnTo>
                    <a:pt x="8814124" y="2275049"/>
                  </a:lnTo>
                  <a:close/>
                  <a:moveTo>
                    <a:pt x="8814124" y="2421700"/>
                  </a:moveTo>
                  <a:lnTo>
                    <a:pt x="8939448" y="2349352"/>
                  </a:lnTo>
                  <a:lnTo>
                    <a:pt x="8939448" y="2499878"/>
                  </a:lnTo>
                  <a:lnTo>
                    <a:pt x="8916201" y="2486480"/>
                  </a:lnTo>
                  <a:lnTo>
                    <a:pt x="8814124" y="2427566"/>
                  </a:lnTo>
                  <a:lnTo>
                    <a:pt x="8814124" y="2421700"/>
                  </a:lnTo>
                  <a:close/>
                  <a:moveTo>
                    <a:pt x="8814124" y="2431477"/>
                  </a:moveTo>
                  <a:lnTo>
                    <a:pt x="8914500" y="2489413"/>
                  </a:lnTo>
                  <a:lnTo>
                    <a:pt x="8937746" y="2502847"/>
                  </a:lnTo>
                  <a:lnTo>
                    <a:pt x="8814124" y="2574217"/>
                  </a:lnTo>
                  <a:lnTo>
                    <a:pt x="8814124" y="2431477"/>
                  </a:lnTo>
                  <a:close/>
                  <a:moveTo>
                    <a:pt x="8814124" y="2578128"/>
                  </a:moveTo>
                  <a:lnTo>
                    <a:pt x="8939448" y="2505780"/>
                  </a:lnTo>
                  <a:lnTo>
                    <a:pt x="8939448" y="2650476"/>
                  </a:lnTo>
                  <a:lnTo>
                    <a:pt x="8934379" y="2653409"/>
                  </a:lnTo>
                  <a:lnTo>
                    <a:pt x="8916201" y="2642908"/>
                  </a:lnTo>
                  <a:lnTo>
                    <a:pt x="8814124" y="2583958"/>
                  </a:lnTo>
                  <a:lnTo>
                    <a:pt x="8814124" y="2578092"/>
                  </a:lnTo>
                  <a:close/>
                  <a:moveTo>
                    <a:pt x="8814124" y="2587905"/>
                  </a:moveTo>
                  <a:lnTo>
                    <a:pt x="8914500" y="2645841"/>
                  </a:lnTo>
                  <a:lnTo>
                    <a:pt x="8930975" y="2655364"/>
                  </a:lnTo>
                  <a:lnTo>
                    <a:pt x="8814160" y="2722824"/>
                  </a:lnTo>
                  <a:lnTo>
                    <a:pt x="8814160" y="2587905"/>
                  </a:lnTo>
                  <a:close/>
                  <a:moveTo>
                    <a:pt x="8814124" y="2752154"/>
                  </a:moveTo>
                  <a:lnTo>
                    <a:pt x="8930938" y="2819613"/>
                  </a:lnTo>
                  <a:lnTo>
                    <a:pt x="8814124" y="2887073"/>
                  </a:lnTo>
                  <a:lnTo>
                    <a:pt x="8814124" y="2752190"/>
                  </a:lnTo>
                  <a:close/>
                  <a:moveTo>
                    <a:pt x="8814124" y="2890984"/>
                  </a:moveTo>
                  <a:lnTo>
                    <a:pt x="8934343" y="2821569"/>
                  </a:lnTo>
                  <a:lnTo>
                    <a:pt x="8939412" y="2824502"/>
                  </a:lnTo>
                  <a:lnTo>
                    <a:pt x="8939412" y="2969161"/>
                  </a:lnTo>
                  <a:lnTo>
                    <a:pt x="8916165" y="2955764"/>
                  </a:lnTo>
                  <a:lnTo>
                    <a:pt x="8814088" y="2896850"/>
                  </a:lnTo>
                  <a:lnTo>
                    <a:pt x="8814088" y="2890984"/>
                  </a:lnTo>
                  <a:close/>
                  <a:moveTo>
                    <a:pt x="8814124" y="2900761"/>
                  </a:moveTo>
                  <a:lnTo>
                    <a:pt x="8914500" y="2958697"/>
                  </a:lnTo>
                  <a:lnTo>
                    <a:pt x="8937746" y="2972131"/>
                  </a:lnTo>
                  <a:lnTo>
                    <a:pt x="8814124" y="3043501"/>
                  </a:lnTo>
                  <a:lnTo>
                    <a:pt x="8814124" y="2900797"/>
                  </a:lnTo>
                  <a:close/>
                  <a:moveTo>
                    <a:pt x="8814124" y="3047412"/>
                  </a:moveTo>
                  <a:lnTo>
                    <a:pt x="8939448" y="2975064"/>
                  </a:lnTo>
                  <a:lnTo>
                    <a:pt x="8939448" y="3125589"/>
                  </a:lnTo>
                  <a:lnTo>
                    <a:pt x="8916201" y="3112155"/>
                  </a:lnTo>
                  <a:lnTo>
                    <a:pt x="8814124" y="3053242"/>
                  </a:lnTo>
                  <a:lnTo>
                    <a:pt x="8814124" y="3047376"/>
                  </a:lnTo>
                  <a:close/>
                  <a:moveTo>
                    <a:pt x="8814124" y="3057188"/>
                  </a:moveTo>
                  <a:lnTo>
                    <a:pt x="8914500" y="3115125"/>
                  </a:lnTo>
                  <a:lnTo>
                    <a:pt x="8937746" y="3128559"/>
                  </a:lnTo>
                  <a:lnTo>
                    <a:pt x="8814124" y="3199929"/>
                  </a:lnTo>
                  <a:lnTo>
                    <a:pt x="8814124" y="3057188"/>
                  </a:lnTo>
                  <a:close/>
                  <a:moveTo>
                    <a:pt x="8814124" y="3203840"/>
                  </a:moveTo>
                  <a:lnTo>
                    <a:pt x="8939448" y="3131492"/>
                  </a:lnTo>
                  <a:lnTo>
                    <a:pt x="8939448" y="3282017"/>
                  </a:lnTo>
                  <a:lnTo>
                    <a:pt x="8916201" y="3268620"/>
                  </a:lnTo>
                  <a:lnTo>
                    <a:pt x="8814124" y="3209670"/>
                  </a:lnTo>
                  <a:lnTo>
                    <a:pt x="8814124" y="3203803"/>
                  </a:lnTo>
                  <a:close/>
                  <a:moveTo>
                    <a:pt x="8814124" y="3213616"/>
                  </a:moveTo>
                  <a:lnTo>
                    <a:pt x="8914500" y="3271553"/>
                  </a:lnTo>
                  <a:lnTo>
                    <a:pt x="8937746" y="3284987"/>
                  </a:lnTo>
                  <a:lnTo>
                    <a:pt x="8814124" y="3356321"/>
                  </a:lnTo>
                  <a:lnTo>
                    <a:pt x="8814124" y="3213616"/>
                  </a:lnTo>
                  <a:close/>
                  <a:moveTo>
                    <a:pt x="8814124" y="3360267"/>
                  </a:moveTo>
                  <a:lnTo>
                    <a:pt x="8939448" y="3287920"/>
                  </a:lnTo>
                  <a:lnTo>
                    <a:pt x="8939448" y="3432615"/>
                  </a:lnTo>
                  <a:lnTo>
                    <a:pt x="8934379" y="3435512"/>
                  </a:lnTo>
                  <a:lnTo>
                    <a:pt x="8916201" y="3425011"/>
                  </a:lnTo>
                  <a:lnTo>
                    <a:pt x="8814124" y="3366097"/>
                  </a:lnTo>
                  <a:lnTo>
                    <a:pt x="8814124" y="3360231"/>
                  </a:lnTo>
                  <a:close/>
                  <a:moveTo>
                    <a:pt x="8814124" y="3370044"/>
                  </a:moveTo>
                  <a:lnTo>
                    <a:pt x="8914500" y="3427981"/>
                  </a:lnTo>
                  <a:lnTo>
                    <a:pt x="8930975" y="3437504"/>
                  </a:lnTo>
                  <a:lnTo>
                    <a:pt x="8814124" y="3504963"/>
                  </a:lnTo>
                  <a:lnTo>
                    <a:pt x="8814124" y="3370044"/>
                  </a:lnTo>
                  <a:close/>
                  <a:moveTo>
                    <a:pt x="8814124" y="3534330"/>
                  </a:moveTo>
                  <a:lnTo>
                    <a:pt x="8930938" y="3601753"/>
                  </a:lnTo>
                  <a:lnTo>
                    <a:pt x="8814124" y="3669213"/>
                  </a:lnTo>
                  <a:lnTo>
                    <a:pt x="8814124" y="3534330"/>
                  </a:lnTo>
                  <a:close/>
                  <a:moveTo>
                    <a:pt x="8814124" y="3682900"/>
                  </a:moveTo>
                  <a:lnTo>
                    <a:pt x="8914500" y="3740836"/>
                  </a:lnTo>
                  <a:lnTo>
                    <a:pt x="8937746" y="3754271"/>
                  </a:lnTo>
                  <a:lnTo>
                    <a:pt x="8814124" y="3825641"/>
                  </a:lnTo>
                  <a:lnTo>
                    <a:pt x="8814124" y="3682936"/>
                  </a:lnTo>
                  <a:close/>
                  <a:moveTo>
                    <a:pt x="8939448" y="3907765"/>
                  </a:moveTo>
                  <a:lnTo>
                    <a:pt x="8916201" y="3894331"/>
                  </a:lnTo>
                  <a:lnTo>
                    <a:pt x="8814124" y="3835417"/>
                  </a:lnTo>
                  <a:lnTo>
                    <a:pt x="8814124" y="3829551"/>
                  </a:lnTo>
                  <a:lnTo>
                    <a:pt x="8939448" y="3757203"/>
                  </a:lnTo>
                  <a:lnTo>
                    <a:pt x="8939448" y="3907729"/>
                  </a:lnTo>
                  <a:close/>
                  <a:moveTo>
                    <a:pt x="8939448" y="3751301"/>
                  </a:moveTo>
                  <a:lnTo>
                    <a:pt x="8916201" y="3737903"/>
                  </a:lnTo>
                  <a:lnTo>
                    <a:pt x="8814124" y="3678989"/>
                  </a:lnTo>
                  <a:lnTo>
                    <a:pt x="8814124" y="3673123"/>
                  </a:lnTo>
                  <a:lnTo>
                    <a:pt x="8934343" y="3603708"/>
                  </a:lnTo>
                  <a:lnTo>
                    <a:pt x="8939448" y="3606642"/>
                  </a:lnTo>
                  <a:lnTo>
                    <a:pt x="8939448" y="3751301"/>
                  </a:lnTo>
                  <a:close/>
                  <a:moveTo>
                    <a:pt x="9020885" y="3862684"/>
                  </a:moveTo>
                  <a:lnTo>
                    <a:pt x="8942815" y="3907765"/>
                  </a:lnTo>
                  <a:lnTo>
                    <a:pt x="8942815" y="3757203"/>
                  </a:lnTo>
                  <a:lnTo>
                    <a:pt x="9073172" y="3832484"/>
                  </a:lnTo>
                  <a:lnTo>
                    <a:pt x="9020885" y="3862684"/>
                  </a:lnTo>
                  <a:close/>
                  <a:moveTo>
                    <a:pt x="9074874" y="3829551"/>
                  </a:moveTo>
                  <a:lnTo>
                    <a:pt x="8944517" y="3754271"/>
                  </a:lnTo>
                  <a:lnTo>
                    <a:pt x="9022587" y="3709189"/>
                  </a:lnTo>
                  <a:lnTo>
                    <a:pt x="9069805" y="3681922"/>
                  </a:lnTo>
                  <a:lnTo>
                    <a:pt x="9074874" y="3684855"/>
                  </a:lnTo>
                  <a:lnTo>
                    <a:pt x="9074874" y="3829515"/>
                  </a:lnTo>
                  <a:close/>
                  <a:moveTo>
                    <a:pt x="9078279" y="3686811"/>
                  </a:moveTo>
                  <a:lnTo>
                    <a:pt x="9201900" y="3758181"/>
                  </a:lnTo>
                  <a:lnTo>
                    <a:pt x="9078279" y="3829515"/>
                  </a:lnTo>
                  <a:lnTo>
                    <a:pt x="9078279" y="3686811"/>
                  </a:lnTo>
                  <a:close/>
                  <a:moveTo>
                    <a:pt x="9210374" y="3907765"/>
                  </a:moveTo>
                  <a:lnTo>
                    <a:pt x="9080017" y="3832484"/>
                  </a:lnTo>
                  <a:lnTo>
                    <a:pt x="9205340" y="3760137"/>
                  </a:lnTo>
                  <a:lnTo>
                    <a:pt x="9210410" y="3763069"/>
                  </a:lnTo>
                  <a:lnTo>
                    <a:pt x="9210410" y="3907729"/>
                  </a:lnTo>
                  <a:close/>
                  <a:moveTo>
                    <a:pt x="9213741" y="3907765"/>
                  </a:moveTo>
                  <a:lnTo>
                    <a:pt x="9213741" y="3765025"/>
                  </a:lnTo>
                  <a:lnTo>
                    <a:pt x="9337326" y="3836395"/>
                  </a:lnTo>
                  <a:lnTo>
                    <a:pt x="9213741" y="3907765"/>
                  </a:lnTo>
                  <a:close/>
                  <a:moveTo>
                    <a:pt x="9222215" y="3750360"/>
                  </a:moveTo>
                  <a:lnTo>
                    <a:pt x="9345836" y="3678989"/>
                  </a:lnTo>
                  <a:lnTo>
                    <a:pt x="9345836" y="3821730"/>
                  </a:lnTo>
                  <a:lnTo>
                    <a:pt x="9222215" y="3750360"/>
                  </a:lnTo>
                  <a:close/>
                  <a:moveTo>
                    <a:pt x="9474527" y="3896033"/>
                  </a:moveTo>
                  <a:lnTo>
                    <a:pt x="9357713" y="3828573"/>
                  </a:lnTo>
                  <a:lnTo>
                    <a:pt x="9474527" y="3761114"/>
                  </a:lnTo>
                  <a:lnTo>
                    <a:pt x="9474527" y="3896033"/>
                  </a:lnTo>
                  <a:close/>
                  <a:moveTo>
                    <a:pt x="9474527" y="3757203"/>
                  </a:moveTo>
                  <a:lnTo>
                    <a:pt x="9354310" y="3826618"/>
                  </a:lnTo>
                  <a:lnTo>
                    <a:pt x="9349240" y="3823685"/>
                  </a:lnTo>
                  <a:lnTo>
                    <a:pt x="9349240" y="3678989"/>
                  </a:lnTo>
                  <a:lnTo>
                    <a:pt x="9474527" y="3751301"/>
                  </a:lnTo>
                  <a:lnTo>
                    <a:pt x="9474527" y="3757203"/>
                  </a:lnTo>
                  <a:close/>
                  <a:moveTo>
                    <a:pt x="9474527" y="3747427"/>
                  </a:moveTo>
                  <a:lnTo>
                    <a:pt x="9350941" y="3676093"/>
                  </a:lnTo>
                  <a:lnTo>
                    <a:pt x="9474527" y="3604722"/>
                  </a:lnTo>
                  <a:lnTo>
                    <a:pt x="9474527" y="3747427"/>
                  </a:lnTo>
                  <a:close/>
                  <a:moveTo>
                    <a:pt x="9474527" y="3600775"/>
                  </a:moveTo>
                  <a:lnTo>
                    <a:pt x="9349240" y="3673087"/>
                  </a:lnTo>
                  <a:lnTo>
                    <a:pt x="9349240" y="3522561"/>
                  </a:lnTo>
                  <a:lnTo>
                    <a:pt x="9474527" y="3594873"/>
                  </a:lnTo>
                  <a:lnTo>
                    <a:pt x="9474527" y="3600775"/>
                  </a:lnTo>
                  <a:close/>
                  <a:moveTo>
                    <a:pt x="9474527" y="3590999"/>
                  </a:moveTo>
                  <a:lnTo>
                    <a:pt x="9350941" y="3519628"/>
                  </a:lnTo>
                  <a:lnTo>
                    <a:pt x="9474527" y="3448258"/>
                  </a:lnTo>
                  <a:lnTo>
                    <a:pt x="9474527" y="3590999"/>
                  </a:lnTo>
                  <a:close/>
                  <a:moveTo>
                    <a:pt x="9474527" y="3444348"/>
                  </a:moveTo>
                  <a:lnTo>
                    <a:pt x="9349240" y="3516695"/>
                  </a:lnTo>
                  <a:lnTo>
                    <a:pt x="9349240" y="3366170"/>
                  </a:lnTo>
                  <a:lnTo>
                    <a:pt x="9474527" y="3438482"/>
                  </a:lnTo>
                  <a:lnTo>
                    <a:pt x="9474527" y="3444348"/>
                  </a:lnTo>
                  <a:close/>
                  <a:moveTo>
                    <a:pt x="9474527" y="3434571"/>
                  </a:moveTo>
                  <a:lnTo>
                    <a:pt x="9350941" y="3363200"/>
                  </a:lnTo>
                  <a:lnTo>
                    <a:pt x="9474527" y="3291866"/>
                  </a:lnTo>
                  <a:lnTo>
                    <a:pt x="9474527" y="3434571"/>
                  </a:lnTo>
                  <a:close/>
                  <a:moveTo>
                    <a:pt x="9474527" y="3287920"/>
                  </a:moveTo>
                  <a:lnTo>
                    <a:pt x="9349240" y="3360231"/>
                  </a:lnTo>
                  <a:lnTo>
                    <a:pt x="9349240" y="3215572"/>
                  </a:lnTo>
                  <a:lnTo>
                    <a:pt x="9354346" y="3212639"/>
                  </a:lnTo>
                  <a:lnTo>
                    <a:pt x="9474527" y="3282017"/>
                  </a:lnTo>
                  <a:lnTo>
                    <a:pt x="9474527" y="3287920"/>
                  </a:lnTo>
                  <a:close/>
                  <a:moveTo>
                    <a:pt x="9474527" y="3278143"/>
                  </a:moveTo>
                  <a:lnTo>
                    <a:pt x="9357749" y="3210683"/>
                  </a:lnTo>
                  <a:lnTo>
                    <a:pt x="9474527" y="3143260"/>
                  </a:lnTo>
                  <a:lnTo>
                    <a:pt x="9474527" y="3278143"/>
                  </a:lnTo>
                  <a:close/>
                  <a:moveTo>
                    <a:pt x="9474527" y="3113857"/>
                  </a:moveTo>
                  <a:lnTo>
                    <a:pt x="9357713" y="3046398"/>
                  </a:lnTo>
                  <a:lnTo>
                    <a:pt x="9474527" y="2978974"/>
                  </a:lnTo>
                  <a:lnTo>
                    <a:pt x="9474527" y="3113857"/>
                  </a:lnTo>
                  <a:close/>
                  <a:moveTo>
                    <a:pt x="9474527" y="2975064"/>
                  </a:moveTo>
                  <a:lnTo>
                    <a:pt x="9354310" y="3044443"/>
                  </a:lnTo>
                  <a:lnTo>
                    <a:pt x="9349240" y="3041509"/>
                  </a:lnTo>
                  <a:lnTo>
                    <a:pt x="9349240" y="2896850"/>
                  </a:lnTo>
                  <a:lnTo>
                    <a:pt x="9474527" y="2969161"/>
                  </a:lnTo>
                  <a:lnTo>
                    <a:pt x="9474527" y="2975064"/>
                  </a:lnTo>
                  <a:close/>
                  <a:moveTo>
                    <a:pt x="9474527" y="2965287"/>
                  </a:moveTo>
                  <a:lnTo>
                    <a:pt x="9350941" y="2893953"/>
                  </a:lnTo>
                  <a:lnTo>
                    <a:pt x="9474527" y="2822583"/>
                  </a:lnTo>
                  <a:lnTo>
                    <a:pt x="9474527" y="2965287"/>
                  </a:lnTo>
                  <a:close/>
                  <a:moveTo>
                    <a:pt x="9474527" y="2818636"/>
                  </a:moveTo>
                  <a:lnTo>
                    <a:pt x="9349240" y="2890948"/>
                  </a:lnTo>
                  <a:lnTo>
                    <a:pt x="9349240" y="2740422"/>
                  </a:lnTo>
                  <a:lnTo>
                    <a:pt x="9474527" y="2812734"/>
                  </a:lnTo>
                  <a:lnTo>
                    <a:pt x="9474527" y="2818636"/>
                  </a:lnTo>
                  <a:close/>
                  <a:moveTo>
                    <a:pt x="9474527" y="2808859"/>
                  </a:moveTo>
                  <a:lnTo>
                    <a:pt x="9350941" y="2737489"/>
                  </a:lnTo>
                  <a:lnTo>
                    <a:pt x="9474527" y="2666119"/>
                  </a:lnTo>
                  <a:lnTo>
                    <a:pt x="9474527" y="2808859"/>
                  </a:lnTo>
                  <a:close/>
                  <a:moveTo>
                    <a:pt x="9474527" y="2662208"/>
                  </a:moveTo>
                  <a:lnTo>
                    <a:pt x="9349240" y="2734520"/>
                  </a:lnTo>
                  <a:lnTo>
                    <a:pt x="9349240" y="2583958"/>
                  </a:lnTo>
                  <a:lnTo>
                    <a:pt x="9474527" y="2656306"/>
                  </a:lnTo>
                  <a:lnTo>
                    <a:pt x="9474527" y="2662208"/>
                  </a:lnTo>
                  <a:close/>
                  <a:moveTo>
                    <a:pt x="9474527" y="2652431"/>
                  </a:moveTo>
                  <a:lnTo>
                    <a:pt x="9350941" y="2581061"/>
                  </a:lnTo>
                  <a:lnTo>
                    <a:pt x="9474527" y="2509691"/>
                  </a:lnTo>
                  <a:lnTo>
                    <a:pt x="9474527" y="2652395"/>
                  </a:lnTo>
                  <a:close/>
                  <a:moveTo>
                    <a:pt x="9474527" y="2505780"/>
                  </a:moveTo>
                  <a:lnTo>
                    <a:pt x="9349240" y="2578092"/>
                  </a:lnTo>
                  <a:lnTo>
                    <a:pt x="9349240" y="2433396"/>
                  </a:lnTo>
                  <a:lnTo>
                    <a:pt x="9354310" y="2430463"/>
                  </a:lnTo>
                  <a:lnTo>
                    <a:pt x="9474527" y="2499878"/>
                  </a:lnTo>
                  <a:lnTo>
                    <a:pt x="9474527" y="2505780"/>
                  </a:lnTo>
                  <a:close/>
                  <a:moveTo>
                    <a:pt x="9474527" y="2496003"/>
                  </a:moveTo>
                  <a:lnTo>
                    <a:pt x="9357713" y="2428544"/>
                  </a:lnTo>
                  <a:lnTo>
                    <a:pt x="9474527" y="2361084"/>
                  </a:lnTo>
                  <a:lnTo>
                    <a:pt x="9474527" y="2496003"/>
                  </a:lnTo>
                  <a:close/>
                  <a:moveTo>
                    <a:pt x="9474527" y="2331754"/>
                  </a:moveTo>
                  <a:lnTo>
                    <a:pt x="9357713" y="2264294"/>
                  </a:lnTo>
                  <a:lnTo>
                    <a:pt x="9474527" y="2196871"/>
                  </a:lnTo>
                  <a:lnTo>
                    <a:pt x="9474527" y="2331754"/>
                  </a:lnTo>
                  <a:close/>
                  <a:moveTo>
                    <a:pt x="9474527" y="2192924"/>
                  </a:moveTo>
                  <a:lnTo>
                    <a:pt x="9354310" y="2262339"/>
                  </a:lnTo>
                  <a:lnTo>
                    <a:pt x="9349240" y="2259406"/>
                  </a:lnTo>
                  <a:lnTo>
                    <a:pt x="9349240" y="2114710"/>
                  </a:lnTo>
                  <a:lnTo>
                    <a:pt x="9474527" y="2187022"/>
                  </a:lnTo>
                  <a:lnTo>
                    <a:pt x="9474527" y="2192924"/>
                  </a:lnTo>
                  <a:close/>
                  <a:moveTo>
                    <a:pt x="9474527" y="2183147"/>
                  </a:moveTo>
                  <a:lnTo>
                    <a:pt x="9350941" y="2111777"/>
                  </a:lnTo>
                  <a:lnTo>
                    <a:pt x="9474527" y="2040407"/>
                  </a:lnTo>
                  <a:lnTo>
                    <a:pt x="9474527" y="2183111"/>
                  </a:lnTo>
                  <a:close/>
                  <a:moveTo>
                    <a:pt x="9474527" y="2036496"/>
                  </a:moveTo>
                  <a:lnTo>
                    <a:pt x="9349240" y="2108808"/>
                  </a:lnTo>
                  <a:lnTo>
                    <a:pt x="9349240" y="1958282"/>
                  </a:lnTo>
                  <a:lnTo>
                    <a:pt x="9474527" y="2030594"/>
                  </a:lnTo>
                  <a:lnTo>
                    <a:pt x="9474527" y="2036496"/>
                  </a:lnTo>
                  <a:close/>
                  <a:moveTo>
                    <a:pt x="9474527" y="2026719"/>
                  </a:moveTo>
                  <a:lnTo>
                    <a:pt x="9350941" y="1955349"/>
                  </a:lnTo>
                  <a:lnTo>
                    <a:pt x="9474527" y="1883979"/>
                  </a:lnTo>
                  <a:lnTo>
                    <a:pt x="9474527" y="2026719"/>
                  </a:lnTo>
                  <a:close/>
                  <a:moveTo>
                    <a:pt x="9474527" y="1880068"/>
                  </a:moveTo>
                  <a:lnTo>
                    <a:pt x="9349240" y="1952416"/>
                  </a:lnTo>
                  <a:lnTo>
                    <a:pt x="9349240" y="1801854"/>
                  </a:lnTo>
                  <a:lnTo>
                    <a:pt x="9474527" y="1874166"/>
                  </a:lnTo>
                  <a:lnTo>
                    <a:pt x="9474527" y="1880068"/>
                  </a:lnTo>
                  <a:close/>
                  <a:moveTo>
                    <a:pt x="9474527" y="1870291"/>
                  </a:moveTo>
                  <a:lnTo>
                    <a:pt x="9350941" y="1798921"/>
                  </a:lnTo>
                  <a:lnTo>
                    <a:pt x="9474527" y="1727551"/>
                  </a:lnTo>
                  <a:lnTo>
                    <a:pt x="9474527" y="1870291"/>
                  </a:lnTo>
                  <a:close/>
                  <a:moveTo>
                    <a:pt x="9474527" y="1723640"/>
                  </a:moveTo>
                  <a:lnTo>
                    <a:pt x="9349240" y="1795952"/>
                  </a:lnTo>
                  <a:lnTo>
                    <a:pt x="9349240" y="1651256"/>
                  </a:lnTo>
                  <a:lnTo>
                    <a:pt x="9354310" y="1648323"/>
                  </a:lnTo>
                  <a:lnTo>
                    <a:pt x="9474527" y="1717702"/>
                  </a:lnTo>
                  <a:lnTo>
                    <a:pt x="9474527" y="1723604"/>
                  </a:lnTo>
                  <a:close/>
                  <a:moveTo>
                    <a:pt x="9474527" y="1713864"/>
                  </a:moveTo>
                  <a:lnTo>
                    <a:pt x="9357713" y="1646404"/>
                  </a:lnTo>
                  <a:lnTo>
                    <a:pt x="9474527" y="1578981"/>
                  </a:lnTo>
                  <a:lnTo>
                    <a:pt x="9474527" y="1713864"/>
                  </a:lnTo>
                  <a:close/>
                  <a:moveTo>
                    <a:pt x="9474527" y="1549614"/>
                  </a:moveTo>
                  <a:lnTo>
                    <a:pt x="9357713" y="1482155"/>
                  </a:lnTo>
                  <a:lnTo>
                    <a:pt x="9474527" y="1414695"/>
                  </a:lnTo>
                  <a:lnTo>
                    <a:pt x="9474527" y="1549578"/>
                  </a:lnTo>
                  <a:close/>
                  <a:moveTo>
                    <a:pt x="9474527" y="1410784"/>
                  </a:moveTo>
                  <a:lnTo>
                    <a:pt x="9354310" y="1480199"/>
                  </a:lnTo>
                  <a:lnTo>
                    <a:pt x="9349240" y="1477266"/>
                  </a:lnTo>
                  <a:lnTo>
                    <a:pt x="9349240" y="1332570"/>
                  </a:lnTo>
                  <a:lnTo>
                    <a:pt x="9474527" y="1404882"/>
                  </a:lnTo>
                  <a:lnTo>
                    <a:pt x="9474527" y="1410784"/>
                  </a:lnTo>
                  <a:close/>
                  <a:moveTo>
                    <a:pt x="9474527" y="1401008"/>
                  </a:moveTo>
                  <a:lnTo>
                    <a:pt x="9350941" y="1329637"/>
                  </a:lnTo>
                  <a:lnTo>
                    <a:pt x="9474527" y="1258267"/>
                  </a:lnTo>
                  <a:lnTo>
                    <a:pt x="9474527" y="1401008"/>
                  </a:lnTo>
                  <a:close/>
                  <a:moveTo>
                    <a:pt x="9474527" y="1254357"/>
                  </a:moveTo>
                  <a:lnTo>
                    <a:pt x="9349240" y="1326704"/>
                  </a:lnTo>
                  <a:lnTo>
                    <a:pt x="9349240" y="1176143"/>
                  </a:lnTo>
                  <a:lnTo>
                    <a:pt x="9474527" y="1248454"/>
                  </a:lnTo>
                  <a:lnTo>
                    <a:pt x="9474527" y="1254357"/>
                  </a:lnTo>
                  <a:close/>
                  <a:moveTo>
                    <a:pt x="9474527" y="1244580"/>
                  </a:moveTo>
                  <a:lnTo>
                    <a:pt x="9350941" y="1173210"/>
                  </a:lnTo>
                  <a:lnTo>
                    <a:pt x="9474527" y="1101839"/>
                  </a:lnTo>
                  <a:lnTo>
                    <a:pt x="9474527" y="1244580"/>
                  </a:lnTo>
                  <a:close/>
                  <a:moveTo>
                    <a:pt x="9474527" y="1097929"/>
                  </a:moveTo>
                  <a:lnTo>
                    <a:pt x="9349240" y="1170240"/>
                  </a:lnTo>
                  <a:lnTo>
                    <a:pt x="9349240" y="1019678"/>
                  </a:lnTo>
                  <a:lnTo>
                    <a:pt x="9474527" y="1091990"/>
                  </a:lnTo>
                  <a:lnTo>
                    <a:pt x="9474527" y="1097892"/>
                  </a:lnTo>
                  <a:close/>
                  <a:moveTo>
                    <a:pt x="9474527" y="1088152"/>
                  </a:moveTo>
                  <a:lnTo>
                    <a:pt x="9350941" y="1016782"/>
                  </a:lnTo>
                  <a:lnTo>
                    <a:pt x="9474527" y="945411"/>
                  </a:lnTo>
                  <a:lnTo>
                    <a:pt x="9474527" y="1088152"/>
                  </a:lnTo>
                  <a:close/>
                  <a:moveTo>
                    <a:pt x="9474527" y="941501"/>
                  </a:moveTo>
                  <a:lnTo>
                    <a:pt x="9349240" y="1013848"/>
                  </a:lnTo>
                  <a:lnTo>
                    <a:pt x="9349240" y="869153"/>
                  </a:lnTo>
                  <a:lnTo>
                    <a:pt x="9354310" y="866220"/>
                  </a:lnTo>
                  <a:lnTo>
                    <a:pt x="9474527" y="935635"/>
                  </a:lnTo>
                  <a:lnTo>
                    <a:pt x="9474527" y="941537"/>
                  </a:lnTo>
                  <a:close/>
                  <a:moveTo>
                    <a:pt x="9474527" y="931724"/>
                  </a:moveTo>
                  <a:lnTo>
                    <a:pt x="9357713" y="864264"/>
                  </a:lnTo>
                  <a:lnTo>
                    <a:pt x="9474527" y="796805"/>
                  </a:lnTo>
                  <a:lnTo>
                    <a:pt x="9474527" y="931724"/>
                  </a:lnTo>
                  <a:close/>
                  <a:moveTo>
                    <a:pt x="9474527" y="767475"/>
                  </a:moveTo>
                  <a:lnTo>
                    <a:pt x="9357713" y="700015"/>
                  </a:lnTo>
                  <a:lnTo>
                    <a:pt x="9474527" y="632555"/>
                  </a:lnTo>
                  <a:lnTo>
                    <a:pt x="9474527" y="767475"/>
                  </a:lnTo>
                  <a:close/>
                  <a:moveTo>
                    <a:pt x="9474527" y="628645"/>
                  </a:moveTo>
                  <a:lnTo>
                    <a:pt x="9354310" y="698060"/>
                  </a:lnTo>
                  <a:lnTo>
                    <a:pt x="9349240" y="695127"/>
                  </a:lnTo>
                  <a:lnTo>
                    <a:pt x="9349240" y="550431"/>
                  </a:lnTo>
                  <a:lnTo>
                    <a:pt x="9474527" y="622742"/>
                  </a:lnTo>
                  <a:lnTo>
                    <a:pt x="9474527" y="628645"/>
                  </a:lnTo>
                  <a:close/>
                  <a:moveTo>
                    <a:pt x="9474527" y="618868"/>
                  </a:moveTo>
                  <a:lnTo>
                    <a:pt x="9350941" y="547498"/>
                  </a:lnTo>
                  <a:lnTo>
                    <a:pt x="9474527" y="476128"/>
                  </a:lnTo>
                  <a:lnTo>
                    <a:pt x="9474527" y="618868"/>
                  </a:lnTo>
                  <a:close/>
                  <a:moveTo>
                    <a:pt x="9474527" y="472217"/>
                  </a:moveTo>
                  <a:lnTo>
                    <a:pt x="9349240" y="544529"/>
                  </a:lnTo>
                  <a:lnTo>
                    <a:pt x="9349240" y="393967"/>
                  </a:lnTo>
                  <a:lnTo>
                    <a:pt x="9474527" y="466278"/>
                  </a:lnTo>
                  <a:lnTo>
                    <a:pt x="9474527" y="472181"/>
                  </a:lnTo>
                  <a:close/>
                  <a:moveTo>
                    <a:pt x="9474527" y="462440"/>
                  </a:moveTo>
                  <a:lnTo>
                    <a:pt x="9350941" y="391070"/>
                  </a:lnTo>
                  <a:lnTo>
                    <a:pt x="9474527" y="319700"/>
                  </a:lnTo>
                  <a:lnTo>
                    <a:pt x="9474527" y="462440"/>
                  </a:lnTo>
                  <a:close/>
                  <a:moveTo>
                    <a:pt x="9474527" y="315789"/>
                  </a:moveTo>
                  <a:lnTo>
                    <a:pt x="9349240" y="388101"/>
                  </a:lnTo>
                  <a:lnTo>
                    <a:pt x="9349240" y="237539"/>
                  </a:lnTo>
                  <a:lnTo>
                    <a:pt x="9474527" y="309887"/>
                  </a:lnTo>
                  <a:lnTo>
                    <a:pt x="9474527" y="315789"/>
                  </a:lnTo>
                  <a:close/>
                  <a:moveTo>
                    <a:pt x="9474527" y="306012"/>
                  </a:moveTo>
                  <a:lnTo>
                    <a:pt x="9350941" y="234642"/>
                  </a:lnTo>
                  <a:lnTo>
                    <a:pt x="9474527" y="163272"/>
                  </a:lnTo>
                  <a:lnTo>
                    <a:pt x="9474527" y="305976"/>
                  </a:lnTo>
                  <a:close/>
                  <a:moveTo>
                    <a:pt x="9474527" y="159361"/>
                  </a:moveTo>
                  <a:lnTo>
                    <a:pt x="9349240" y="231709"/>
                  </a:lnTo>
                  <a:lnTo>
                    <a:pt x="9349240" y="87013"/>
                  </a:lnTo>
                  <a:lnTo>
                    <a:pt x="9354346" y="84080"/>
                  </a:lnTo>
                  <a:lnTo>
                    <a:pt x="9474527" y="153459"/>
                  </a:lnTo>
                  <a:lnTo>
                    <a:pt x="9474527" y="159361"/>
                  </a:lnTo>
                  <a:close/>
                  <a:moveTo>
                    <a:pt x="9474527" y="149584"/>
                  </a:moveTo>
                  <a:lnTo>
                    <a:pt x="9357749" y="82161"/>
                  </a:lnTo>
                  <a:lnTo>
                    <a:pt x="9474527" y="14738"/>
                  </a:lnTo>
                  <a:lnTo>
                    <a:pt x="9474527" y="149620"/>
                  </a:lnTo>
                  <a:close/>
                  <a:moveTo>
                    <a:pt x="9491474" y="3896033"/>
                  </a:moveTo>
                  <a:lnTo>
                    <a:pt x="9491474" y="3761114"/>
                  </a:lnTo>
                  <a:lnTo>
                    <a:pt x="9608324" y="3828573"/>
                  </a:lnTo>
                  <a:lnTo>
                    <a:pt x="9491474" y="3896033"/>
                  </a:lnTo>
                  <a:close/>
                  <a:moveTo>
                    <a:pt x="9611728" y="3826618"/>
                  </a:moveTo>
                  <a:lnTo>
                    <a:pt x="9491474" y="3757203"/>
                  </a:lnTo>
                  <a:lnTo>
                    <a:pt x="9491474" y="3751337"/>
                  </a:lnTo>
                  <a:lnTo>
                    <a:pt x="9616798" y="3678989"/>
                  </a:lnTo>
                  <a:lnTo>
                    <a:pt x="9616798" y="3823685"/>
                  </a:lnTo>
                  <a:lnTo>
                    <a:pt x="9611728" y="3826618"/>
                  </a:lnTo>
                  <a:close/>
                  <a:moveTo>
                    <a:pt x="9620165" y="3821730"/>
                  </a:moveTo>
                  <a:lnTo>
                    <a:pt x="9620165" y="3678989"/>
                  </a:lnTo>
                  <a:lnTo>
                    <a:pt x="9743787" y="3750360"/>
                  </a:lnTo>
                  <a:lnTo>
                    <a:pt x="9620165" y="3821730"/>
                  </a:lnTo>
                  <a:close/>
                  <a:moveTo>
                    <a:pt x="9752260" y="3907765"/>
                  </a:moveTo>
                  <a:lnTo>
                    <a:pt x="9628639" y="3836395"/>
                  </a:lnTo>
                  <a:lnTo>
                    <a:pt x="9752260" y="3765025"/>
                  </a:lnTo>
                  <a:lnTo>
                    <a:pt x="9752260" y="3907765"/>
                  </a:lnTo>
                  <a:close/>
                  <a:moveTo>
                    <a:pt x="9755664" y="3907765"/>
                  </a:moveTo>
                  <a:lnTo>
                    <a:pt x="9755664" y="3763069"/>
                  </a:lnTo>
                  <a:lnTo>
                    <a:pt x="9760734" y="3760137"/>
                  </a:lnTo>
                  <a:lnTo>
                    <a:pt x="9886021" y="3832484"/>
                  </a:lnTo>
                  <a:lnTo>
                    <a:pt x="9755664" y="3907765"/>
                  </a:lnTo>
                  <a:close/>
                  <a:moveTo>
                    <a:pt x="9887722" y="3829551"/>
                  </a:moveTo>
                  <a:lnTo>
                    <a:pt x="9764137" y="3758181"/>
                  </a:lnTo>
                  <a:lnTo>
                    <a:pt x="9887722" y="3686811"/>
                  </a:lnTo>
                  <a:lnTo>
                    <a:pt x="9887722" y="3829515"/>
                  </a:lnTo>
                  <a:close/>
                  <a:moveTo>
                    <a:pt x="9891127" y="3684855"/>
                  </a:moveTo>
                  <a:lnTo>
                    <a:pt x="9896196" y="3681922"/>
                  </a:lnTo>
                  <a:lnTo>
                    <a:pt x="10021484" y="3754271"/>
                  </a:lnTo>
                  <a:lnTo>
                    <a:pt x="9891127" y="3829551"/>
                  </a:lnTo>
                  <a:lnTo>
                    <a:pt x="9891127" y="3684855"/>
                  </a:lnTo>
                  <a:close/>
                  <a:moveTo>
                    <a:pt x="10023186" y="3907765"/>
                  </a:moveTo>
                  <a:lnTo>
                    <a:pt x="9892829" y="3832484"/>
                  </a:lnTo>
                  <a:lnTo>
                    <a:pt x="10023186" y="3757203"/>
                  </a:lnTo>
                  <a:lnTo>
                    <a:pt x="10023186" y="3907729"/>
                  </a:lnTo>
                  <a:close/>
                  <a:moveTo>
                    <a:pt x="10023186" y="3751301"/>
                  </a:moveTo>
                  <a:lnTo>
                    <a:pt x="9899600" y="3679931"/>
                  </a:lnTo>
                  <a:lnTo>
                    <a:pt x="10023186" y="3608597"/>
                  </a:lnTo>
                  <a:lnTo>
                    <a:pt x="10023186" y="3751301"/>
                  </a:lnTo>
                  <a:close/>
                  <a:moveTo>
                    <a:pt x="10151841" y="3835453"/>
                  </a:moveTo>
                  <a:lnTo>
                    <a:pt x="10026589" y="3907765"/>
                  </a:lnTo>
                  <a:lnTo>
                    <a:pt x="10026589" y="3757240"/>
                  </a:lnTo>
                  <a:lnTo>
                    <a:pt x="10151841" y="3829551"/>
                  </a:lnTo>
                  <a:lnTo>
                    <a:pt x="10151841" y="3835453"/>
                  </a:lnTo>
                  <a:close/>
                  <a:moveTo>
                    <a:pt x="10151841" y="3825604"/>
                  </a:moveTo>
                  <a:lnTo>
                    <a:pt x="10028291" y="3754271"/>
                  </a:lnTo>
                  <a:lnTo>
                    <a:pt x="10151841" y="3682936"/>
                  </a:lnTo>
                  <a:lnTo>
                    <a:pt x="10151841" y="3825641"/>
                  </a:lnTo>
                  <a:close/>
                  <a:moveTo>
                    <a:pt x="10151841" y="3679026"/>
                  </a:moveTo>
                  <a:lnTo>
                    <a:pt x="10026589" y="3751337"/>
                  </a:lnTo>
                  <a:lnTo>
                    <a:pt x="10026589" y="3606678"/>
                  </a:lnTo>
                  <a:lnTo>
                    <a:pt x="10031658" y="3603745"/>
                  </a:lnTo>
                  <a:lnTo>
                    <a:pt x="10151841" y="3673123"/>
                  </a:lnTo>
                  <a:lnTo>
                    <a:pt x="10151841" y="3679026"/>
                  </a:lnTo>
                  <a:close/>
                  <a:moveTo>
                    <a:pt x="10151841" y="3669176"/>
                  </a:moveTo>
                  <a:lnTo>
                    <a:pt x="10035063" y="3601753"/>
                  </a:lnTo>
                  <a:lnTo>
                    <a:pt x="10151841" y="3534330"/>
                  </a:lnTo>
                  <a:lnTo>
                    <a:pt x="10151841" y="3669213"/>
                  </a:lnTo>
                  <a:close/>
                  <a:moveTo>
                    <a:pt x="10151841" y="3504927"/>
                  </a:moveTo>
                  <a:lnTo>
                    <a:pt x="10035063" y="3437504"/>
                  </a:lnTo>
                  <a:lnTo>
                    <a:pt x="10151841" y="3370081"/>
                  </a:lnTo>
                  <a:lnTo>
                    <a:pt x="10151841" y="3504963"/>
                  </a:lnTo>
                  <a:close/>
                  <a:moveTo>
                    <a:pt x="10151841" y="3366170"/>
                  </a:moveTo>
                  <a:lnTo>
                    <a:pt x="10031658" y="3435549"/>
                  </a:lnTo>
                  <a:lnTo>
                    <a:pt x="10026589" y="3432615"/>
                  </a:lnTo>
                  <a:lnTo>
                    <a:pt x="10026589" y="3287956"/>
                  </a:lnTo>
                  <a:lnTo>
                    <a:pt x="10151841" y="3360267"/>
                  </a:lnTo>
                  <a:lnTo>
                    <a:pt x="10151841" y="3366170"/>
                  </a:lnTo>
                  <a:close/>
                  <a:moveTo>
                    <a:pt x="10151841" y="3356321"/>
                  </a:moveTo>
                  <a:lnTo>
                    <a:pt x="10028291" y="3284987"/>
                  </a:lnTo>
                  <a:lnTo>
                    <a:pt x="10151841" y="3213616"/>
                  </a:lnTo>
                  <a:lnTo>
                    <a:pt x="10151841" y="3356321"/>
                  </a:lnTo>
                  <a:close/>
                  <a:moveTo>
                    <a:pt x="10151841" y="3209742"/>
                  </a:moveTo>
                  <a:lnTo>
                    <a:pt x="10026589" y="3282054"/>
                  </a:lnTo>
                  <a:lnTo>
                    <a:pt x="10026589" y="3131528"/>
                  </a:lnTo>
                  <a:lnTo>
                    <a:pt x="10151841" y="3203876"/>
                  </a:lnTo>
                  <a:lnTo>
                    <a:pt x="10151841" y="3209778"/>
                  </a:lnTo>
                  <a:close/>
                  <a:moveTo>
                    <a:pt x="10151841" y="3199893"/>
                  </a:moveTo>
                  <a:lnTo>
                    <a:pt x="10028291" y="3128559"/>
                  </a:lnTo>
                  <a:lnTo>
                    <a:pt x="10151841" y="3057188"/>
                  </a:lnTo>
                  <a:lnTo>
                    <a:pt x="10151841" y="3199893"/>
                  </a:lnTo>
                  <a:close/>
                  <a:moveTo>
                    <a:pt x="10151841" y="3053314"/>
                  </a:moveTo>
                  <a:lnTo>
                    <a:pt x="10026589" y="3125626"/>
                  </a:lnTo>
                  <a:lnTo>
                    <a:pt x="10026589" y="2975100"/>
                  </a:lnTo>
                  <a:lnTo>
                    <a:pt x="10151841" y="3047412"/>
                  </a:lnTo>
                  <a:lnTo>
                    <a:pt x="10151841" y="3053314"/>
                  </a:lnTo>
                  <a:close/>
                  <a:moveTo>
                    <a:pt x="10151841" y="3043465"/>
                  </a:moveTo>
                  <a:lnTo>
                    <a:pt x="10028291" y="2972131"/>
                  </a:lnTo>
                  <a:lnTo>
                    <a:pt x="10151841" y="2900797"/>
                  </a:lnTo>
                  <a:lnTo>
                    <a:pt x="10151841" y="3043501"/>
                  </a:lnTo>
                  <a:close/>
                  <a:moveTo>
                    <a:pt x="10151841" y="2896886"/>
                  </a:moveTo>
                  <a:lnTo>
                    <a:pt x="10026589" y="2969198"/>
                  </a:lnTo>
                  <a:lnTo>
                    <a:pt x="10026589" y="2824538"/>
                  </a:lnTo>
                  <a:lnTo>
                    <a:pt x="10031695" y="2821605"/>
                  </a:lnTo>
                  <a:lnTo>
                    <a:pt x="10151877" y="2890984"/>
                  </a:lnTo>
                  <a:lnTo>
                    <a:pt x="10151877" y="2896886"/>
                  </a:lnTo>
                  <a:close/>
                  <a:moveTo>
                    <a:pt x="10151841" y="2887037"/>
                  </a:moveTo>
                  <a:lnTo>
                    <a:pt x="10035063" y="2819613"/>
                  </a:lnTo>
                  <a:lnTo>
                    <a:pt x="10151841" y="2752190"/>
                  </a:lnTo>
                  <a:lnTo>
                    <a:pt x="10151841" y="2887037"/>
                  </a:lnTo>
                  <a:close/>
                  <a:moveTo>
                    <a:pt x="10151841" y="2722788"/>
                  </a:moveTo>
                  <a:lnTo>
                    <a:pt x="10035063" y="2655364"/>
                  </a:lnTo>
                  <a:lnTo>
                    <a:pt x="10151841" y="2587941"/>
                  </a:lnTo>
                  <a:lnTo>
                    <a:pt x="10151841" y="2722788"/>
                  </a:lnTo>
                  <a:close/>
                  <a:moveTo>
                    <a:pt x="10151841" y="2584030"/>
                  </a:moveTo>
                  <a:lnTo>
                    <a:pt x="10031658" y="2653409"/>
                  </a:lnTo>
                  <a:lnTo>
                    <a:pt x="10026589" y="2650476"/>
                  </a:lnTo>
                  <a:lnTo>
                    <a:pt x="10026589" y="2505780"/>
                  </a:lnTo>
                  <a:lnTo>
                    <a:pt x="10151841" y="2578092"/>
                  </a:lnTo>
                  <a:lnTo>
                    <a:pt x="10151841" y="2583994"/>
                  </a:lnTo>
                  <a:close/>
                  <a:moveTo>
                    <a:pt x="10151841" y="2574181"/>
                  </a:moveTo>
                  <a:lnTo>
                    <a:pt x="10028291" y="2502847"/>
                  </a:lnTo>
                  <a:lnTo>
                    <a:pt x="10151841" y="2431477"/>
                  </a:lnTo>
                  <a:lnTo>
                    <a:pt x="10151841" y="2574181"/>
                  </a:lnTo>
                  <a:close/>
                  <a:moveTo>
                    <a:pt x="10151841" y="2427602"/>
                  </a:moveTo>
                  <a:lnTo>
                    <a:pt x="10026589" y="2499914"/>
                  </a:lnTo>
                  <a:lnTo>
                    <a:pt x="10026589" y="2349388"/>
                  </a:lnTo>
                  <a:lnTo>
                    <a:pt x="10151841" y="2421700"/>
                  </a:lnTo>
                  <a:lnTo>
                    <a:pt x="10151841" y="2427602"/>
                  </a:lnTo>
                  <a:close/>
                  <a:moveTo>
                    <a:pt x="10151841" y="2417753"/>
                  </a:moveTo>
                  <a:lnTo>
                    <a:pt x="10028291" y="2346419"/>
                  </a:lnTo>
                  <a:lnTo>
                    <a:pt x="10151841" y="2275049"/>
                  </a:lnTo>
                  <a:lnTo>
                    <a:pt x="10151841" y="2417753"/>
                  </a:lnTo>
                  <a:close/>
                  <a:moveTo>
                    <a:pt x="10151841" y="2271174"/>
                  </a:moveTo>
                  <a:lnTo>
                    <a:pt x="10026589" y="2343486"/>
                  </a:lnTo>
                  <a:lnTo>
                    <a:pt x="10026589" y="2192960"/>
                  </a:lnTo>
                  <a:lnTo>
                    <a:pt x="10151841" y="2265272"/>
                  </a:lnTo>
                  <a:lnTo>
                    <a:pt x="10151841" y="2271174"/>
                  </a:lnTo>
                  <a:close/>
                  <a:moveTo>
                    <a:pt x="10151841" y="2261325"/>
                  </a:moveTo>
                  <a:lnTo>
                    <a:pt x="10028291" y="2189991"/>
                  </a:lnTo>
                  <a:lnTo>
                    <a:pt x="10151841" y="2118621"/>
                  </a:lnTo>
                  <a:lnTo>
                    <a:pt x="10151841" y="2261325"/>
                  </a:lnTo>
                  <a:close/>
                  <a:moveTo>
                    <a:pt x="10151841" y="2114746"/>
                  </a:moveTo>
                  <a:lnTo>
                    <a:pt x="10026589" y="2187058"/>
                  </a:lnTo>
                  <a:lnTo>
                    <a:pt x="10026589" y="2042362"/>
                  </a:lnTo>
                  <a:lnTo>
                    <a:pt x="10031658" y="2039429"/>
                  </a:lnTo>
                  <a:lnTo>
                    <a:pt x="10151841" y="2108844"/>
                  </a:lnTo>
                  <a:lnTo>
                    <a:pt x="10151841" y="2114746"/>
                  </a:lnTo>
                  <a:close/>
                  <a:moveTo>
                    <a:pt x="10151841" y="2104897"/>
                  </a:moveTo>
                  <a:lnTo>
                    <a:pt x="10035063" y="2037474"/>
                  </a:lnTo>
                  <a:lnTo>
                    <a:pt x="10151841" y="1970050"/>
                  </a:lnTo>
                  <a:lnTo>
                    <a:pt x="10151841" y="2104933"/>
                  </a:lnTo>
                  <a:close/>
                  <a:moveTo>
                    <a:pt x="10151841" y="1940648"/>
                  </a:moveTo>
                  <a:lnTo>
                    <a:pt x="10035063" y="1873225"/>
                  </a:lnTo>
                  <a:lnTo>
                    <a:pt x="10151841" y="1805801"/>
                  </a:lnTo>
                  <a:lnTo>
                    <a:pt x="10151841" y="1940684"/>
                  </a:lnTo>
                  <a:close/>
                  <a:moveTo>
                    <a:pt x="10151841" y="1801854"/>
                  </a:moveTo>
                  <a:lnTo>
                    <a:pt x="10031658" y="1871233"/>
                  </a:lnTo>
                  <a:lnTo>
                    <a:pt x="10026589" y="1868300"/>
                  </a:lnTo>
                  <a:lnTo>
                    <a:pt x="10026589" y="1723604"/>
                  </a:lnTo>
                  <a:lnTo>
                    <a:pt x="10151841" y="1795916"/>
                  </a:lnTo>
                  <a:lnTo>
                    <a:pt x="10151841" y="1801818"/>
                  </a:lnTo>
                  <a:close/>
                  <a:moveTo>
                    <a:pt x="10151841" y="1792041"/>
                  </a:moveTo>
                  <a:lnTo>
                    <a:pt x="10028291" y="1720707"/>
                  </a:lnTo>
                  <a:lnTo>
                    <a:pt x="10151841" y="1649373"/>
                  </a:lnTo>
                  <a:lnTo>
                    <a:pt x="10151841" y="1792078"/>
                  </a:lnTo>
                  <a:close/>
                  <a:moveTo>
                    <a:pt x="10151841" y="1645426"/>
                  </a:moveTo>
                  <a:lnTo>
                    <a:pt x="10026589" y="1717738"/>
                  </a:lnTo>
                  <a:lnTo>
                    <a:pt x="10026589" y="1567176"/>
                  </a:lnTo>
                  <a:lnTo>
                    <a:pt x="10151841" y="1639488"/>
                  </a:lnTo>
                  <a:lnTo>
                    <a:pt x="10151841" y="1645390"/>
                  </a:lnTo>
                  <a:close/>
                  <a:moveTo>
                    <a:pt x="10151841" y="1635613"/>
                  </a:moveTo>
                  <a:lnTo>
                    <a:pt x="10028291" y="1564279"/>
                  </a:lnTo>
                  <a:lnTo>
                    <a:pt x="10151841" y="1492909"/>
                  </a:lnTo>
                  <a:lnTo>
                    <a:pt x="10151841" y="1635613"/>
                  </a:lnTo>
                  <a:close/>
                  <a:moveTo>
                    <a:pt x="10151841" y="1488998"/>
                  </a:moveTo>
                  <a:lnTo>
                    <a:pt x="10026589" y="1561310"/>
                  </a:lnTo>
                  <a:lnTo>
                    <a:pt x="10026589" y="1410748"/>
                  </a:lnTo>
                  <a:lnTo>
                    <a:pt x="10151841" y="1483060"/>
                  </a:lnTo>
                  <a:lnTo>
                    <a:pt x="10151841" y="1488962"/>
                  </a:lnTo>
                  <a:close/>
                  <a:moveTo>
                    <a:pt x="10151841" y="1479185"/>
                  </a:moveTo>
                  <a:lnTo>
                    <a:pt x="10028291" y="1407851"/>
                  </a:lnTo>
                  <a:lnTo>
                    <a:pt x="10151841" y="1336481"/>
                  </a:lnTo>
                  <a:lnTo>
                    <a:pt x="10151841" y="1479185"/>
                  </a:lnTo>
                  <a:close/>
                  <a:moveTo>
                    <a:pt x="10151841" y="1332570"/>
                  </a:moveTo>
                  <a:lnTo>
                    <a:pt x="10026589" y="1404882"/>
                  </a:lnTo>
                  <a:lnTo>
                    <a:pt x="10026589" y="1260186"/>
                  </a:lnTo>
                  <a:lnTo>
                    <a:pt x="10031695" y="1257253"/>
                  </a:lnTo>
                  <a:lnTo>
                    <a:pt x="10151877" y="1326632"/>
                  </a:lnTo>
                  <a:lnTo>
                    <a:pt x="10151877" y="1332534"/>
                  </a:lnTo>
                  <a:close/>
                  <a:moveTo>
                    <a:pt x="10151841" y="1322757"/>
                  </a:moveTo>
                  <a:lnTo>
                    <a:pt x="10035063" y="1255334"/>
                  </a:lnTo>
                  <a:lnTo>
                    <a:pt x="10151841" y="1187911"/>
                  </a:lnTo>
                  <a:lnTo>
                    <a:pt x="10151841" y="1322757"/>
                  </a:lnTo>
                  <a:close/>
                  <a:moveTo>
                    <a:pt x="10151841" y="1158508"/>
                  </a:moveTo>
                  <a:lnTo>
                    <a:pt x="10035063" y="1091085"/>
                  </a:lnTo>
                  <a:lnTo>
                    <a:pt x="10151841" y="1023662"/>
                  </a:lnTo>
                  <a:lnTo>
                    <a:pt x="10151841" y="1158544"/>
                  </a:lnTo>
                  <a:close/>
                  <a:moveTo>
                    <a:pt x="10151841" y="1019715"/>
                  </a:moveTo>
                  <a:lnTo>
                    <a:pt x="10031658" y="1089129"/>
                  </a:lnTo>
                  <a:lnTo>
                    <a:pt x="10026589" y="1086196"/>
                  </a:lnTo>
                  <a:lnTo>
                    <a:pt x="10026589" y="941501"/>
                  </a:lnTo>
                  <a:lnTo>
                    <a:pt x="10151841" y="1013812"/>
                  </a:lnTo>
                  <a:lnTo>
                    <a:pt x="10151841" y="1019715"/>
                  </a:lnTo>
                  <a:close/>
                  <a:moveTo>
                    <a:pt x="10151841" y="1009902"/>
                  </a:moveTo>
                  <a:lnTo>
                    <a:pt x="10028291" y="938568"/>
                  </a:lnTo>
                  <a:lnTo>
                    <a:pt x="10151841" y="867197"/>
                  </a:lnTo>
                  <a:lnTo>
                    <a:pt x="10151841" y="1009902"/>
                  </a:lnTo>
                  <a:close/>
                  <a:moveTo>
                    <a:pt x="10151841" y="863287"/>
                  </a:moveTo>
                  <a:lnTo>
                    <a:pt x="10026589" y="935598"/>
                  </a:lnTo>
                  <a:lnTo>
                    <a:pt x="10026589" y="785036"/>
                  </a:lnTo>
                  <a:lnTo>
                    <a:pt x="10151841" y="857348"/>
                  </a:lnTo>
                  <a:lnTo>
                    <a:pt x="10151841" y="863250"/>
                  </a:lnTo>
                  <a:close/>
                  <a:moveTo>
                    <a:pt x="10151841" y="853474"/>
                  </a:moveTo>
                  <a:lnTo>
                    <a:pt x="10028291" y="782140"/>
                  </a:lnTo>
                  <a:lnTo>
                    <a:pt x="10151841" y="710769"/>
                  </a:lnTo>
                  <a:lnTo>
                    <a:pt x="10151841" y="853474"/>
                  </a:lnTo>
                  <a:close/>
                  <a:moveTo>
                    <a:pt x="10151841" y="706859"/>
                  </a:moveTo>
                  <a:lnTo>
                    <a:pt x="10026589" y="779170"/>
                  </a:lnTo>
                  <a:lnTo>
                    <a:pt x="10026589" y="628609"/>
                  </a:lnTo>
                  <a:lnTo>
                    <a:pt x="10151841" y="700920"/>
                  </a:lnTo>
                  <a:lnTo>
                    <a:pt x="10151841" y="706823"/>
                  </a:lnTo>
                  <a:close/>
                  <a:moveTo>
                    <a:pt x="10151841" y="697046"/>
                  </a:moveTo>
                  <a:lnTo>
                    <a:pt x="10028291" y="625712"/>
                  </a:lnTo>
                  <a:lnTo>
                    <a:pt x="10151841" y="554378"/>
                  </a:lnTo>
                  <a:lnTo>
                    <a:pt x="10151841" y="697082"/>
                  </a:lnTo>
                  <a:close/>
                  <a:moveTo>
                    <a:pt x="10151841" y="550431"/>
                  </a:moveTo>
                  <a:lnTo>
                    <a:pt x="10026589" y="622742"/>
                  </a:lnTo>
                  <a:lnTo>
                    <a:pt x="10026589" y="478047"/>
                  </a:lnTo>
                  <a:lnTo>
                    <a:pt x="10031695" y="475114"/>
                  </a:lnTo>
                  <a:lnTo>
                    <a:pt x="10151877" y="544492"/>
                  </a:lnTo>
                  <a:lnTo>
                    <a:pt x="10151877" y="550395"/>
                  </a:lnTo>
                  <a:close/>
                  <a:moveTo>
                    <a:pt x="10151841" y="540618"/>
                  </a:moveTo>
                  <a:lnTo>
                    <a:pt x="10035063" y="473194"/>
                  </a:lnTo>
                  <a:lnTo>
                    <a:pt x="10151841" y="405771"/>
                  </a:lnTo>
                  <a:lnTo>
                    <a:pt x="10151841" y="540654"/>
                  </a:lnTo>
                  <a:close/>
                  <a:moveTo>
                    <a:pt x="10151841" y="376369"/>
                  </a:moveTo>
                  <a:lnTo>
                    <a:pt x="10035063" y="308945"/>
                  </a:lnTo>
                  <a:lnTo>
                    <a:pt x="10151841" y="241522"/>
                  </a:lnTo>
                  <a:lnTo>
                    <a:pt x="10151841" y="376405"/>
                  </a:lnTo>
                  <a:close/>
                  <a:moveTo>
                    <a:pt x="10151841" y="237575"/>
                  </a:moveTo>
                  <a:lnTo>
                    <a:pt x="10031658" y="306954"/>
                  </a:lnTo>
                  <a:lnTo>
                    <a:pt x="10026589" y="304021"/>
                  </a:lnTo>
                  <a:lnTo>
                    <a:pt x="10026589" y="159325"/>
                  </a:lnTo>
                  <a:lnTo>
                    <a:pt x="10151841" y="231636"/>
                  </a:lnTo>
                  <a:lnTo>
                    <a:pt x="10151841" y="237539"/>
                  </a:lnTo>
                  <a:close/>
                  <a:moveTo>
                    <a:pt x="10151841" y="227762"/>
                  </a:moveTo>
                  <a:lnTo>
                    <a:pt x="10028291" y="156428"/>
                  </a:lnTo>
                  <a:lnTo>
                    <a:pt x="10151841" y="85094"/>
                  </a:lnTo>
                  <a:lnTo>
                    <a:pt x="10151841" y="227798"/>
                  </a:lnTo>
                  <a:close/>
                  <a:moveTo>
                    <a:pt x="10151841" y="81147"/>
                  </a:moveTo>
                  <a:lnTo>
                    <a:pt x="10026589" y="153459"/>
                  </a:lnTo>
                  <a:lnTo>
                    <a:pt x="10026589" y="2933"/>
                  </a:lnTo>
                  <a:lnTo>
                    <a:pt x="10151841" y="75245"/>
                  </a:lnTo>
                  <a:lnTo>
                    <a:pt x="10151841" y="81147"/>
                  </a:lnTo>
                  <a:close/>
                  <a:moveTo>
                    <a:pt x="11377884" y="2933"/>
                  </a:moveTo>
                  <a:lnTo>
                    <a:pt x="11377884" y="153495"/>
                  </a:lnTo>
                  <a:lnTo>
                    <a:pt x="11247527" y="78214"/>
                  </a:lnTo>
                  <a:lnTo>
                    <a:pt x="11377884" y="2933"/>
                  </a:lnTo>
                  <a:close/>
                  <a:moveTo>
                    <a:pt x="11106959" y="3444348"/>
                  </a:moveTo>
                  <a:lnTo>
                    <a:pt x="11106959" y="3594909"/>
                  </a:lnTo>
                  <a:lnTo>
                    <a:pt x="10976566" y="3519628"/>
                  </a:lnTo>
                  <a:lnTo>
                    <a:pt x="11106959" y="3444348"/>
                  </a:lnTo>
                  <a:close/>
                  <a:moveTo>
                    <a:pt x="10974864" y="3516695"/>
                  </a:moveTo>
                  <a:lnTo>
                    <a:pt x="10974864" y="3366170"/>
                  </a:lnTo>
                  <a:lnTo>
                    <a:pt x="11105258" y="3441415"/>
                  </a:lnTo>
                  <a:lnTo>
                    <a:pt x="10974864" y="3516695"/>
                  </a:lnTo>
                  <a:close/>
                  <a:moveTo>
                    <a:pt x="10976566" y="3363200"/>
                  </a:moveTo>
                  <a:lnTo>
                    <a:pt x="11101889" y="3290853"/>
                  </a:lnTo>
                  <a:lnTo>
                    <a:pt x="11106959" y="3293786"/>
                  </a:lnTo>
                  <a:lnTo>
                    <a:pt x="11106959" y="3438482"/>
                  </a:lnTo>
                  <a:lnTo>
                    <a:pt x="10976566" y="3363164"/>
                  </a:lnTo>
                  <a:close/>
                  <a:moveTo>
                    <a:pt x="11242422" y="538699"/>
                  </a:moveTo>
                  <a:lnTo>
                    <a:pt x="11237353" y="541632"/>
                  </a:lnTo>
                  <a:lnTo>
                    <a:pt x="11112028" y="469284"/>
                  </a:lnTo>
                  <a:lnTo>
                    <a:pt x="11242422" y="394003"/>
                  </a:lnTo>
                  <a:lnTo>
                    <a:pt x="11242422" y="538699"/>
                  </a:lnTo>
                  <a:close/>
                  <a:moveTo>
                    <a:pt x="11245825" y="706859"/>
                  </a:moveTo>
                  <a:lnTo>
                    <a:pt x="11376182" y="782140"/>
                  </a:lnTo>
                  <a:lnTo>
                    <a:pt x="11245825" y="857421"/>
                  </a:lnTo>
                  <a:lnTo>
                    <a:pt x="11245825" y="706859"/>
                  </a:lnTo>
                  <a:close/>
                  <a:moveTo>
                    <a:pt x="11245825" y="1488998"/>
                  </a:moveTo>
                  <a:lnTo>
                    <a:pt x="11376182" y="1564279"/>
                  </a:lnTo>
                  <a:lnTo>
                    <a:pt x="11245825" y="1639560"/>
                  </a:lnTo>
                  <a:lnTo>
                    <a:pt x="11245825" y="1488998"/>
                  </a:lnTo>
                  <a:close/>
                  <a:moveTo>
                    <a:pt x="11245825" y="2271138"/>
                  </a:moveTo>
                  <a:lnTo>
                    <a:pt x="11376182" y="2346419"/>
                  </a:lnTo>
                  <a:lnTo>
                    <a:pt x="11245825" y="2421664"/>
                  </a:lnTo>
                  <a:lnTo>
                    <a:pt x="11245825" y="2271138"/>
                  </a:lnTo>
                  <a:close/>
                  <a:moveTo>
                    <a:pt x="11245825" y="3053278"/>
                  </a:moveTo>
                  <a:lnTo>
                    <a:pt x="11376182" y="3128559"/>
                  </a:lnTo>
                  <a:lnTo>
                    <a:pt x="11245825" y="3203840"/>
                  </a:lnTo>
                  <a:lnTo>
                    <a:pt x="11245825" y="3053278"/>
                  </a:lnTo>
                  <a:close/>
                  <a:moveTo>
                    <a:pt x="11106959" y="2812770"/>
                  </a:moveTo>
                  <a:lnTo>
                    <a:pt x="10976566" y="2737489"/>
                  </a:lnTo>
                  <a:lnTo>
                    <a:pt x="11106959" y="2662208"/>
                  </a:lnTo>
                  <a:lnTo>
                    <a:pt x="11106959" y="2812770"/>
                  </a:lnTo>
                  <a:close/>
                  <a:moveTo>
                    <a:pt x="11106959" y="2030630"/>
                  </a:moveTo>
                  <a:lnTo>
                    <a:pt x="10976566" y="1955349"/>
                  </a:lnTo>
                  <a:lnTo>
                    <a:pt x="11106959" y="1880068"/>
                  </a:lnTo>
                  <a:lnTo>
                    <a:pt x="11106959" y="2030630"/>
                  </a:lnTo>
                  <a:close/>
                  <a:moveTo>
                    <a:pt x="11106959" y="1248490"/>
                  </a:moveTo>
                  <a:lnTo>
                    <a:pt x="10976566" y="1173210"/>
                  </a:lnTo>
                  <a:lnTo>
                    <a:pt x="11106959" y="1097929"/>
                  </a:lnTo>
                  <a:lnTo>
                    <a:pt x="11106959" y="1248490"/>
                  </a:lnTo>
                  <a:close/>
                  <a:moveTo>
                    <a:pt x="11110363" y="779170"/>
                  </a:moveTo>
                  <a:lnTo>
                    <a:pt x="11110363" y="634475"/>
                  </a:lnTo>
                  <a:lnTo>
                    <a:pt x="11115432" y="631542"/>
                  </a:lnTo>
                  <a:lnTo>
                    <a:pt x="11240720" y="703889"/>
                  </a:lnTo>
                  <a:lnTo>
                    <a:pt x="11110363" y="779170"/>
                  </a:lnTo>
                  <a:close/>
                  <a:moveTo>
                    <a:pt x="11242422" y="706859"/>
                  </a:moveTo>
                  <a:lnTo>
                    <a:pt x="11242422" y="857384"/>
                  </a:lnTo>
                  <a:lnTo>
                    <a:pt x="11112028" y="782103"/>
                  </a:lnTo>
                  <a:lnTo>
                    <a:pt x="11242422" y="706823"/>
                  </a:lnTo>
                  <a:close/>
                  <a:moveTo>
                    <a:pt x="11110363" y="785073"/>
                  </a:moveTo>
                  <a:lnTo>
                    <a:pt x="11240720" y="860354"/>
                  </a:lnTo>
                  <a:lnTo>
                    <a:pt x="11115432" y="932701"/>
                  </a:lnTo>
                  <a:lnTo>
                    <a:pt x="11110363" y="929768"/>
                  </a:lnTo>
                  <a:lnTo>
                    <a:pt x="11110363" y="785073"/>
                  </a:lnTo>
                  <a:close/>
                  <a:moveTo>
                    <a:pt x="11233948" y="1020692"/>
                  </a:moveTo>
                  <a:lnTo>
                    <a:pt x="11110363" y="1092063"/>
                  </a:lnTo>
                  <a:lnTo>
                    <a:pt x="11110363" y="949322"/>
                  </a:lnTo>
                  <a:lnTo>
                    <a:pt x="11233948" y="1020692"/>
                  </a:lnTo>
                  <a:close/>
                  <a:moveTo>
                    <a:pt x="11240720" y="1173210"/>
                  </a:moveTo>
                  <a:lnTo>
                    <a:pt x="11110363" y="1248490"/>
                  </a:lnTo>
                  <a:lnTo>
                    <a:pt x="11110363" y="1097965"/>
                  </a:lnTo>
                  <a:lnTo>
                    <a:pt x="11240720" y="1173246"/>
                  </a:lnTo>
                  <a:close/>
                  <a:moveTo>
                    <a:pt x="11110363" y="1254357"/>
                  </a:moveTo>
                  <a:lnTo>
                    <a:pt x="11233948" y="1325727"/>
                  </a:lnTo>
                  <a:lnTo>
                    <a:pt x="11110363" y="1397097"/>
                  </a:lnTo>
                  <a:lnTo>
                    <a:pt x="11110363" y="1254357"/>
                  </a:lnTo>
                  <a:close/>
                  <a:moveTo>
                    <a:pt x="11115432" y="1413717"/>
                  </a:moveTo>
                  <a:lnTo>
                    <a:pt x="11240720" y="1486065"/>
                  </a:lnTo>
                  <a:lnTo>
                    <a:pt x="11110363" y="1561346"/>
                  </a:lnTo>
                  <a:lnTo>
                    <a:pt x="11110363" y="1416651"/>
                  </a:lnTo>
                  <a:lnTo>
                    <a:pt x="11115432" y="1413717"/>
                  </a:lnTo>
                  <a:close/>
                  <a:moveTo>
                    <a:pt x="11242422" y="1488998"/>
                  </a:moveTo>
                  <a:lnTo>
                    <a:pt x="11242422" y="1639560"/>
                  </a:lnTo>
                  <a:lnTo>
                    <a:pt x="11112028" y="1564279"/>
                  </a:lnTo>
                  <a:lnTo>
                    <a:pt x="11242422" y="1488998"/>
                  </a:lnTo>
                  <a:close/>
                  <a:moveTo>
                    <a:pt x="11110363" y="1567212"/>
                  </a:moveTo>
                  <a:lnTo>
                    <a:pt x="11240720" y="1642493"/>
                  </a:lnTo>
                  <a:lnTo>
                    <a:pt x="11115396" y="1714841"/>
                  </a:lnTo>
                  <a:lnTo>
                    <a:pt x="11110327" y="1711908"/>
                  </a:lnTo>
                  <a:lnTo>
                    <a:pt x="11110327" y="1567212"/>
                  </a:lnTo>
                  <a:close/>
                  <a:moveTo>
                    <a:pt x="11233948" y="1802832"/>
                  </a:moveTo>
                  <a:lnTo>
                    <a:pt x="11110363" y="1874202"/>
                  </a:lnTo>
                  <a:lnTo>
                    <a:pt x="11110363" y="1731498"/>
                  </a:lnTo>
                  <a:lnTo>
                    <a:pt x="11233948" y="1802868"/>
                  </a:lnTo>
                  <a:close/>
                  <a:moveTo>
                    <a:pt x="11240720" y="1955349"/>
                  </a:moveTo>
                  <a:lnTo>
                    <a:pt x="11110363" y="2030630"/>
                  </a:lnTo>
                  <a:lnTo>
                    <a:pt x="11110363" y="1880104"/>
                  </a:lnTo>
                  <a:lnTo>
                    <a:pt x="11240720" y="1955385"/>
                  </a:lnTo>
                  <a:close/>
                  <a:moveTo>
                    <a:pt x="11110363" y="2036496"/>
                  </a:moveTo>
                  <a:lnTo>
                    <a:pt x="11233984" y="2107866"/>
                  </a:lnTo>
                  <a:lnTo>
                    <a:pt x="11110363" y="2179237"/>
                  </a:lnTo>
                  <a:lnTo>
                    <a:pt x="11110363" y="2036496"/>
                  </a:lnTo>
                  <a:close/>
                  <a:moveTo>
                    <a:pt x="11115432" y="2195857"/>
                  </a:moveTo>
                  <a:lnTo>
                    <a:pt x="11240720" y="2268205"/>
                  </a:lnTo>
                  <a:lnTo>
                    <a:pt x="11110363" y="2343450"/>
                  </a:lnTo>
                  <a:lnTo>
                    <a:pt x="11110363" y="2198754"/>
                  </a:lnTo>
                  <a:lnTo>
                    <a:pt x="11115432" y="2195821"/>
                  </a:lnTo>
                  <a:close/>
                  <a:moveTo>
                    <a:pt x="11242422" y="2271138"/>
                  </a:moveTo>
                  <a:lnTo>
                    <a:pt x="11242422" y="2421664"/>
                  </a:lnTo>
                  <a:lnTo>
                    <a:pt x="11112028" y="2346419"/>
                  </a:lnTo>
                  <a:lnTo>
                    <a:pt x="11242422" y="2271138"/>
                  </a:lnTo>
                  <a:close/>
                  <a:moveTo>
                    <a:pt x="11110363" y="2349352"/>
                  </a:moveTo>
                  <a:lnTo>
                    <a:pt x="11240720" y="2424633"/>
                  </a:lnTo>
                  <a:lnTo>
                    <a:pt x="11115432" y="2496981"/>
                  </a:lnTo>
                  <a:lnTo>
                    <a:pt x="11110363" y="2494048"/>
                  </a:lnTo>
                  <a:lnTo>
                    <a:pt x="11110363" y="2349352"/>
                  </a:lnTo>
                  <a:close/>
                  <a:moveTo>
                    <a:pt x="11233948" y="2584972"/>
                  </a:moveTo>
                  <a:lnTo>
                    <a:pt x="11110363" y="2656342"/>
                  </a:lnTo>
                  <a:lnTo>
                    <a:pt x="11110363" y="2513601"/>
                  </a:lnTo>
                  <a:lnTo>
                    <a:pt x="11233948" y="2584972"/>
                  </a:lnTo>
                  <a:close/>
                  <a:moveTo>
                    <a:pt x="11240720" y="2737489"/>
                  </a:moveTo>
                  <a:lnTo>
                    <a:pt x="11110363" y="2812770"/>
                  </a:lnTo>
                  <a:lnTo>
                    <a:pt x="11110363" y="2662244"/>
                  </a:lnTo>
                  <a:lnTo>
                    <a:pt x="11240720" y="2737489"/>
                  </a:lnTo>
                  <a:close/>
                  <a:moveTo>
                    <a:pt x="11110363" y="2818636"/>
                  </a:moveTo>
                  <a:lnTo>
                    <a:pt x="11233948" y="2890006"/>
                  </a:lnTo>
                  <a:lnTo>
                    <a:pt x="11110363" y="2961376"/>
                  </a:lnTo>
                  <a:lnTo>
                    <a:pt x="11110363" y="2818636"/>
                  </a:lnTo>
                  <a:close/>
                  <a:moveTo>
                    <a:pt x="11115432" y="2977997"/>
                  </a:moveTo>
                  <a:lnTo>
                    <a:pt x="11240720" y="3050345"/>
                  </a:lnTo>
                  <a:lnTo>
                    <a:pt x="11110363" y="3125626"/>
                  </a:lnTo>
                  <a:lnTo>
                    <a:pt x="11110363" y="2980930"/>
                  </a:lnTo>
                  <a:lnTo>
                    <a:pt x="11115432" y="2977997"/>
                  </a:lnTo>
                  <a:close/>
                  <a:moveTo>
                    <a:pt x="11242422" y="3053278"/>
                  </a:moveTo>
                  <a:lnTo>
                    <a:pt x="11242422" y="3203840"/>
                  </a:lnTo>
                  <a:lnTo>
                    <a:pt x="11112028" y="3128559"/>
                  </a:lnTo>
                  <a:lnTo>
                    <a:pt x="11242422" y="3053278"/>
                  </a:lnTo>
                  <a:close/>
                  <a:moveTo>
                    <a:pt x="11110363" y="3131492"/>
                  </a:moveTo>
                  <a:lnTo>
                    <a:pt x="11240720" y="3206773"/>
                  </a:lnTo>
                  <a:lnTo>
                    <a:pt x="11115396" y="3279121"/>
                  </a:lnTo>
                  <a:lnTo>
                    <a:pt x="11110327" y="3276188"/>
                  </a:lnTo>
                  <a:lnTo>
                    <a:pt x="11110327" y="3131492"/>
                  </a:lnTo>
                  <a:close/>
                  <a:moveTo>
                    <a:pt x="11242422" y="3209706"/>
                  </a:moveTo>
                  <a:lnTo>
                    <a:pt x="11242422" y="3352446"/>
                  </a:lnTo>
                  <a:lnTo>
                    <a:pt x="11118800" y="3281076"/>
                  </a:lnTo>
                  <a:lnTo>
                    <a:pt x="11242422" y="3209706"/>
                  </a:lnTo>
                  <a:close/>
                  <a:moveTo>
                    <a:pt x="11242422" y="3047412"/>
                  </a:moveTo>
                  <a:lnTo>
                    <a:pt x="11118836" y="2976041"/>
                  </a:lnTo>
                  <a:lnTo>
                    <a:pt x="11242422" y="2904671"/>
                  </a:lnTo>
                  <a:lnTo>
                    <a:pt x="11242422" y="3047376"/>
                  </a:lnTo>
                  <a:close/>
                  <a:moveTo>
                    <a:pt x="11237353" y="2888051"/>
                  </a:moveTo>
                  <a:lnTo>
                    <a:pt x="11112028" y="2815703"/>
                  </a:lnTo>
                  <a:lnTo>
                    <a:pt x="11242422" y="2740422"/>
                  </a:lnTo>
                  <a:lnTo>
                    <a:pt x="11242422" y="2885118"/>
                  </a:lnTo>
                  <a:lnTo>
                    <a:pt x="11237353" y="2888051"/>
                  </a:lnTo>
                  <a:close/>
                  <a:moveTo>
                    <a:pt x="11242422" y="2734556"/>
                  </a:moveTo>
                  <a:lnTo>
                    <a:pt x="11112028" y="2659275"/>
                  </a:lnTo>
                  <a:lnTo>
                    <a:pt x="11237353" y="2586927"/>
                  </a:lnTo>
                  <a:lnTo>
                    <a:pt x="11242422" y="2589860"/>
                  </a:lnTo>
                  <a:lnTo>
                    <a:pt x="11242422" y="2734556"/>
                  </a:lnTo>
                  <a:close/>
                  <a:moveTo>
                    <a:pt x="11118836" y="2498936"/>
                  </a:moveTo>
                  <a:lnTo>
                    <a:pt x="11242458" y="2427566"/>
                  </a:lnTo>
                  <a:lnTo>
                    <a:pt x="11242458" y="2570307"/>
                  </a:lnTo>
                  <a:lnTo>
                    <a:pt x="11118836" y="2498936"/>
                  </a:lnTo>
                  <a:close/>
                  <a:moveTo>
                    <a:pt x="11242422" y="2265272"/>
                  </a:moveTo>
                  <a:lnTo>
                    <a:pt x="11118836" y="2193902"/>
                  </a:lnTo>
                  <a:lnTo>
                    <a:pt x="11242422" y="2122531"/>
                  </a:lnTo>
                  <a:lnTo>
                    <a:pt x="11242422" y="2265236"/>
                  </a:lnTo>
                  <a:close/>
                  <a:moveTo>
                    <a:pt x="11237353" y="2105911"/>
                  </a:moveTo>
                  <a:lnTo>
                    <a:pt x="11112028" y="2033563"/>
                  </a:lnTo>
                  <a:lnTo>
                    <a:pt x="11242422" y="1958282"/>
                  </a:lnTo>
                  <a:lnTo>
                    <a:pt x="11242422" y="2102978"/>
                  </a:lnTo>
                  <a:lnTo>
                    <a:pt x="11237353" y="2105911"/>
                  </a:lnTo>
                  <a:close/>
                  <a:moveTo>
                    <a:pt x="11242422" y="1952416"/>
                  </a:moveTo>
                  <a:lnTo>
                    <a:pt x="11112028" y="1877135"/>
                  </a:lnTo>
                  <a:lnTo>
                    <a:pt x="11237353" y="1804787"/>
                  </a:lnTo>
                  <a:lnTo>
                    <a:pt x="11242422" y="1807720"/>
                  </a:lnTo>
                  <a:lnTo>
                    <a:pt x="11242422" y="1952416"/>
                  </a:lnTo>
                  <a:close/>
                  <a:moveTo>
                    <a:pt x="11118836" y="1716797"/>
                  </a:moveTo>
                  <a:lnTo>
                    <a:pt x="11242458" y="1645426"/>
                  </a:lnTo>
                  <a:lnTo>
                    <a:pt x="11242458" y="1788167"/>
                  </a:lnTo>
                  <a:lnTo>
                    <a:pt x="11118836" y="1716797"/>
                  </a:lnTo>
                  <a:close/>
                  <a:moveTo>
                    <a:pt x="11242422" y="1483132"/>
                  </a:moveTo>
                  <a:lnTo>
                    <a:pt x="11118836" y="1411762"/>
                  </a:lnTo>
                  <a:lnTo>
                    <a:pt x="11242422" y="1340392"/>
                  </a:lnTo>
                  <a:lnTo>
                    <a:pt x="11242422" y="1483132"/>
                  </a:lnTo>
                  <a:close/>
                  <a:moveTo>
                    <a:pt x="11237353" y="1323771"/>
                  </a:moveTo>
                  <a:lnTo>
                    <a:pt x="11112028" y="1251423"/>
                  </a:lnTo>
                  <a:lnTo>
                    <a:pt x="11242422" y="1176143"/>
                  </a:lnTo>
                  <a:lnTo>
                    <a:pt x="11242422" y="1320838"/>
                  </a:lnTo>
                  <a:lnTo>
                    <a:pt x="11237353" y="1323771"/>
                  </a:lnTo>
                  <a:close/>
                  <a:moveTo>
                    <a:pt x="11242422" y="1170240"/>
                  </a:moveTo>
                  <a:lnTo>
                    <a:pt x="11112028" y="1094959"/>
                  </a:lnTo>
                  <a:lnTo>
                    <a:pt x="11237353" y="1022611"/>
                  </a:lnTo>
                  <a:lnTo>
                    <a:pt x="11242422" y="1025544"/>
                  </a:lnTo>
                  <a:lnTo>
                    <a:pt x="11242422" y="1170240"/>
                  </a:lnTo>
                  <a:close/>
                  <a:moveTo>
                    <a:pt x="11118836" y="934657"/>
                  </a:moveTo>
                  <a:lnTo>
                    <a:pt x="11242458" y="863287"/>
                  </a:lnTo>
                  <a:lnTo>
                    <a:pt x="11242458" y="1006027"/>
                  </a:lnTo>
                  <a:lnTo>
                    <a:pt x="11118836" y="934657"/>
                  </a:lnTo>
                  <a:close/>
                  <a:moveTo>
                    <a:pt x="11242422" y="700993"/>
                  </a:moveTo>
                  <a:lnTo>
                    <a:pt x="11118836" y="629622"/>
                  </a:lnTo>
                  <a:lnTo>
                    <a:pt x="11242422" y="558252"/>
                  </a:lnTo>
                  <a:lnTo>
                    <a:pt x="11242422" y="700956"/>
                  </a:lnTo>
                  <a:close/>
                  <a:moveTo>
                    <a:pt x="11110363" y="466351"/>
                  </a:moveTo>
                  <a:lnTo>
                    <a:pt x="11110363" y="315825"/>
                  </a:lnTo>
                  <a:lnTo>
                    <a:pt x="11240720" y="391106"/>
                  </a:lnTo>
                  <a:lnTo>
                    <a:pt x="11110363" y="466387"/>
                  </a:lnTo>
                  <a:close/>
                  <a:moveTo>
                    <a:pt x="11233948" y="543587"/>
                  </a:moveTo>
                  <a:lnTo>
                    <a:pt x="11110363" y="614957"/>
                  </a:lnTo>
                  <a:lnTo>
                    <a:pt x="11110363" y="472217"/>
                  </a:lnTo>
                  <a:lnTo>
                    <a:pt x="11233948" y="543587"/>
                  </a:lnTo>
                  <a:close/>
                  <a:moveTo>
                    <a:pt x="11106959" y="466351"/>
                  </a:moveTo>
                  <a:lnTo>
                    <a:pt x="10976566" y="391070"/>
                  </a:lnTo>
                  <a:lnTo>
                    <a:pt x="11106959" y="315789"/>
                  </a:lnTo>
                  <a:lnTo>
                    <a:pt x="11106959" y="466351"/>
                  </a:lnTo>
                  <a:close/>
                  <a:moveTo>
                    <a:pt x="11105258" y="469284"/>
                  </a:moveTo>
                  <a:lnTo>
                    <a:pt x="10974864" y="544565"/>
                  </a:lnTo>
                  <a:lnTo>
                    <a:pt x="10974864" y="394003"/>
                  </a:lnTo>
                  <a:lnTo>
                    <a:pt x="11105258" y="469284"/>
                  </a:lnTo>
                  <a:close/>
                  <a:moveTo>
                    <a:pt x="11106959" y="472217"/>
                  </a:moveTo>
                  <a:lnTo>
                    <a:pt x="11106959" y="616913"/>
                  </a:lnTo>
                  <a:lnTo>
                    <a:pt x="11101889" y="619846"/>
                  </a:lnTo>
                  <a:lnTo>
                    <a:pt x="10976566" y="547498"/>
                  </a:lnTo>
                  <a:lnTo>
                    <a:pt x="11106959" y="472217"/>
                  </a:lnTo>
                  <a:close/>
                  <a:moveTo>
                    <a:pt x="11106959" y="636466"/>
                  </a:moveTo>
                  <a:lnTo>
                    <a:pt x="11106959" y="779207"/>
                  </a:lnTo>
                  <a:lnTo>
                    <a:pt x="10983373" y="707836"/>
                  </a:lnTo>
                  <a:lnTo>
                    <a:pt x="11106959" y="636466"/>
                  </a:lnTo>
                  <a:close/>
                  <a:moveTo>
                    <a:pt x="11106959" y="927813"/>
                  </a:moveTo>
                  <a:lnTo>
                    <a:pt x="10983337" y="856443"/>
                  </a:lnTo>
                  <a:lnTo>
                    <a:pt x="11106959" y="785073"/>
                  </a:lnTo>
                  <a:lnTo>
                    <a:pt x="11106959" y="927813"/>
                  </a:lnTo>
                  <a:close/>
                  <a:moveTo>
                    <a:pt x="11106959" y="947367"/>
                  </a:moveTo>
                  <a:lnTo>
                    <a:pt x="11106959" y="1092063"/>
                  </a:lnTo>
                  <a:lnTo>
                    <a:pt x="10976566" y="1016782"/>
                  </a:lnTo>
                  <a:lnTo>
                    <a:pt x="11101889" y="944434"/>
                  </a:lnTo>
                  <a:lnTo>
                    <a:pt x="11106959" y="947367"/>
                  </a:lnTo>
                  <a:close/>
                  <a:moveTo>
                    <a:pt x="11105258" y="1094996"/>
                  </a:moveTo>
                  <a:lnTo>
                    <a:pt x="10974864" y="1170276"/>
                  </a:lnTo>
                  <a:lnTo>
                    <a:pt x="10974864" y="1019715"/>
                  </a:lnTo>
                  <a:lnTo>
                    <a:pt x="11105258" y="1094996"/>
                  </a:lnTo>
                  <a:close/>
                  <a:moveTo>
                    <a:pt x="11105258" y="1251423"/>
                  </a:moveTo>
                  <a:lnTo>
                    <a:pt x="10974864" y="1326704"/>
                  </a:lnTo>
                  <a:lnTo>
                    <a:pt x="10974864" y="1176143"/>
                  </a:lnTo>
                  <a:lnTo>
                    <a:pt x="11105258" y="1251423"/>
                  </a:lnTo>
                  <a:close/>
                  <a:moveTo>
                    <a:pt x="11106959" y="1254357"/>
                  </a:moveTo>
                  <a:lnTo>
                    <a:pt x="11106959" y="1399052"/>
                  </a:lnTo>
                  <a:lnTo>
                    <a:pt x="11101889" y="1401985"/>
                  </a:lnTo>
                  <a:lnTo>
                    <a:pt x="10976566" y="1329637"/>
                  </a:lnTo>
                  <a:lnTo>
                    <a:pt x="11106959" y="1254357"/>
                  </a:lnTo>
                  <a:close/>
                  <a:moveTo>
                    <a:pt x="11106959" y="1418606"/>
                  </a:moveTo>
                  <a:lnTo>
                    <a:pt x="11106959" y="1561346"/>
                  </a:lnTo>
                  <a:lnTo>
                    <a:pt x="10983337" y="1489976"/>
                  </a:lnTo>
                  <a:lnTo>
                    <a:pt x="11106959" y="1418606"/>
                  </a:lnTo>
                  <a:close/>
                  <a:moveTo>
                    <a:pt x="11106959" y="1709953"/>
                  </a:moveTo>
                  <a:lnTo>
                    <a:pt x="10983337" y="1638583"/>
                  </a:lnTo>
                  <a:lnTo>
                    <a:pt x="11106959" y="1567212"/>
                  </a:lnTo>
                  <a:lnTo>
                    <a:pt x="11106959" y="1709953"/>
                  </a:lnTo>
                  <a:close/>
                  <a:moveTo>
                    <a:pt x="11106959" y="1729506"/>
                  </a:moveTo>
                  <a:lnTo>
                    <a:pt x="11106959" y="1874202"/>
                  </a:lnTo>
                  <a:lnTo>
                    <a:pt x="10976566" y="1798921"/>
                  </a:lnTo>
                  <a:lnTo>
                    <a:pt x="11101889" y="1726573"/>
                  </a:lnTo>
                  <a:lnTo>
                    <a:pt x="11106959" y="1729506"/>
                  </a:lnTo>
                  <a:close/>
                  <a:moveTo>
                    <a:pt x="11105258" y="1877135"/>
                  </a:moveTo>
                  <a:lnTo>
                    <a:pt x="10974864" y="1952416"/>
                  </a:lnTo>
                  <a:lnTo>
                    <a:pt x="10974864" y="1801854"/>
                  </a:lnTo>
                  <a:lnTo>
                    <a:pt x="11105258" y="1877135"/>
                  </a:lnTo>
                  <a:close/>
                  <a:moveTo>
                    <a:pt x="11105258" y="2033563"/>
                  </a:moveTo>
                  <a:lnTo>
                    <a:pt x="10974864" y="2108808"/>
                  </a:lnTo>
                  <a:lnTo>
                    <a:pt x="10974864" y="1958282"/>
                  </a:lnTo>
                  <a:lnTo>
                    <a:pt x="11105258" y="2033563"/>
                  </a:lnTo>
                  <a:close/>
                  <a:moveTo>
                    <a:pt x="11106959" y="2036496"/>
                  </a:moveTo>
                  <a:lnTo>
                    <a:pt x="11106959" y="2181228"/>
                  </a:lnTo>
                  <a:lnTo>
                    <a:pt x="11101889" y="2184161"/>
                  </a:lnTo>
                  <a:lnTo>
                    <a:pt x="10976566" y="2111813"/>
                  </a:lnTo>
                  <a:lnTo>
                    <a:pt x="11106959" y="2036532"/>
                  </a:lnTo>
                  <a:close/>
                  <a:moveTo>
                    <a:pt x="11106959" y="2200746"/>
                  </a:moveTo>
                  <a:lnTo>
                    <a:pt x="11106959" y="2343486"/>
                  </a:lnTo>
                  <a:lnTo>
                    <a:pt x="10983373" y="2272116"/>
                  </a:lnTo>
                  <a:lnTo>
                    <a:pt x="11106959" y="2200746"/>
                  </a:lnTo>
                  <a:close/>
                  <a:moveTo>
                    <a:pt x="11106959" y="2492092"/>
                  </a:moveTo>
                  <a:lnTo>
                    <a:pt x="10983337" y="2420722"/>
                  </a:lnTo>
                  <a:lnTo>
                    <a:pt x="11106959" y="2349352"/>
                  </a:lnTo>
                  <a:lnTo>
                    <a:pt x="11106959" y="2492092"/>
                  </a:lnTo>
                  <a:close/>
                  <a:moveTo>
                    <a:pt x="11106959" y="2511646"/>
                  </a:moveTo>
                  <a:lnTo>
                    <a:pt x="11106959" y="2656342"/>
                  </a:lnTo>
                  <a:lnTo>
                    <a:pt x="10976566" y="2581061"/>
                  </a:lnTo>
                  <a:lnTo>
                    <a:pt x="11101889" y="2508713"/>
                  </a:lnTo>
                  <a:lnTo>
                    <a:pt x="11106959" y="2511646"/>
                  </a:lnTo>
                  <a:close/>
                  <a:moveTo>
                    <a:pt x="11105258" y="2659275"/>
                  </a:moveTo>
                  <a:lnTo>
                    <a:pt x="10974864" y="2734556"/>
                  </a:lnTo>
                  <a:lnTo>
                    <a:pt x="10974864" y="2583994"/>
                  </a:lnTo>
                  <a:lnTo>
                    <a:pt x="11105258" y="2659275"/>
                  </a:lnTo>
                  <a:close/>
                  <a:moveTo>
                    <a:pt x="11105258" y="2815703"/>
                  </a:moveTo>
                  <a:lnTo>
                    <a:pt x="10974864" y="2890984"/>
                  </a:lnTo>
                  <a:lnTo>
                    <a:pt x="10974864" y="2740458"/>
                  </a:lnTo>
                  <a:lnTo>
                    <a:pt x="11105258" y="2815739"/>
                  </a:lnTo>
                  <a:close/>
                  <a:moveTo>
                    <a:pt x="11106959" y="2818636"/>
                  </a:moveTo>
                  <a:lnTo>
                    <a:pt x="11106959" y="2963332"/>
                  </a:lnTo>
                  <a:lnTo>
                    <a:pt x="11101889" y="2966265"/>
                  </a:lnTo>
                  <a:lnTo>
                    <a:pt x="10976566" y="2893917"/>
                  </a:lnTo>
                  <a:lnTo>
                    <a:pt x="11106959" y="2818636"/>
                  </a:lnTo>
                  <a:close/>
                  <a:moveTo>
                    <a:pt x="11106959" y="2982885"/>
                  </a:moveTo>
                  <a:lnTo>
                    <a:pt x="11106959" y="3125626"/>
                  </a:lnTo>
                  <a:lnTo>
                    <a:pt x="10983337" y="3054255"/>
                  </a:lnTo>
                  <a:lnTo>
                    <a:pt x="11106959" y="2982885"/>
                  </a:lnTo>
                  <a:close/>
                  <a:moveTo>
                    <a:pt x="11106959" y="3274232"/>
                  </a:moveTo>
                  <a:lnTo>
                    <a:pt x="10983337" y="3202862"/>
                  </a:lnTo>
                  <a:lnTo>
                    <a:pt x="11106959" y="3131492"/>
                  </a:lnTo>
                  <a:lnTo>
                    <a:pt x="11106959" y="3274232"/>
                  </a:lnTo>
                  <a:close/>
                  <a:moveTo>
                    <a:pt x="11233948" y="3367111"/>
                  </a:moveTo>
                  <a:lnTo>
                    <a:pt x="11110363" y="3438482"/>
                  </a:lnTo>
                  <a:lnTo>
                    <a:pt x="11110363" y="3295777"/>
                  </a:lnTo>
                  <a:lnTo>
                    <a:pt x="11233948" y="3367148"/>
                  </a:lnTo>
                  <a:close/>
                  <a:moveTo>
                    <a:pt x="11110363" y="3444348"/>
                  </a:moveTo>
                  <a:lnTo>
                    <a:pt x="11240720" y="3519592"/>
                  </a:lnTo>
                  <a:lnTo>
                    <a:pt x="11110363" y="3594873"/>
                  </a:lnTo>
                  <a:lnTo>
                    <a:pt x="11110363" y="3444348"/>
                  </a:lnTo>
                  <a:close/>
                  <a:moveTo>
                    <a:pt x="11112028" y="3441415"/>
                  </a:moveTo>
                  <a:lnTo>
                    <a:pt x="11237353" y="3369067"/>
                  </a:lnTo>
                  <a:lnTo>
                    <a:pt x="11242422" y="3372000"/>
                  </a:lnTo>
                  <a:lnTo>
                    <a:pt x="11242422" y="3516695"/>
                  </a:lnTo>
                  <a:lnTo>
                    <a:pt x="11112028" y="3441415"/>
                  </a:lnTo>
                  <a:close/>
                  <a:moveTo>
                    <a:pt x="11245825" y="3373955"/>
                  </a:moveTo>
                  <a:lnTo>
                    <a:pt x="11369411" y="3445325"/>
                  </a:lnTo>
                  <a:lnTo>
                    <a:pt x="11245825" y="3516695"/>
                  </a:lnTo>
                  <a:lnTo>
                    <a:pt x="11245825" y="3373955"/>
                  </a:lnTo>
                  <a:close/>
                  <a:moveTo>
                    <a:pt x="11245825" y="3354401"/>
                  </a:moveTo>
                  <a:lnTo>
                    <a:pt x="11245825" y="3209706"/>
                  </a:lnTo>
                  <a:lnTo>
                    <a:pt x="11376182" y="3284987"/>
                  </a:lnTo>
                  <a:lnTo>
                    <a:pt x="11250859" y="3357334"/>
                  </a:lnTo>
                  <a:lnTo>
                    <a:pt x="11245789" y="3354401"/>
                  </a:lnTo>
                  <a:close/>
                  <a:moveTo>
                    <a:pt x="11247527" y="3206773"/>
                  </a:moveTo>
                  <a:lnTo>
                    <a:pt x="11377920" y="3131492"/>
                  </a:lnTo>
                  <a:lnTo>
                    <a:pt x="11377920" y="3282054"/>
                  </a:lnTo>
                  <a:lnTo>
                    <a:pt x="11247527" y="3206773"/>
                  </a:lnTo>
                  <a:close/>
                  <a:moveTo>
                    <a:pt x="11247527" y="3050309"/>
                  </a:moveTo>
                  <a:lnTo>
                    <a:pt x="11377920" y="2975027"/>
                  </a:lnTo>
                  <a:lnTo>
                    <a:pt x="11377920" y="3125589"/>
                  </a:lnTo>
                  <a:lnTo>
                    <a:pt x="11247527" y="3050272"/>
                  </a:lnTo>
                  <a:close/>
                  <a:moveTo>
                    <a:pt x="11245825" y="3047412"/>
                  </a:moveTo>
                  <a:lnTo>
                    <a:pt x="11245825" y="2902716"/>
                  </a:lnTo>
                  <a:lnTo>
                    <a:pt x="11250895" y="2899783"/>
                  </a:lnTo>
                  <a:lnTo>
                    <a:pt x="11376182" y="2972131"/>
                  </a:lnTo>
                  <a:lnTo>
                    <a:pt x="11245825" y="3047412"/>
                  </a:lnTo>
                  <a:close/>
                  <a:moveTo>
                    <a:pt x="11245825" y="2883162"/>
                  </a:moveTo>
                  <a:lnTo>
                    <a:pt x="11245825" y="2740422"/>
                  </a:lnTo>
                  <a:lnTo>
                    <a:pt x="11369448" y="2811792"/>
                  </a:lnTo>
                  <a:lnTo>
                    <a:pt x="11245825" y="2883162"/>
                  </a:lnTo>
                  <a:close/>
                  <a:moveTo>
                    <a:pt x="11245825" y="2591815"/>
                  </a:moveTo>
                  <a:lnTo>
                    <a:pt x="11369411" y="2663185"/>
                  </a:lnTo>
                  <a:lnTo>
                    <a:pt x="11245825" y="2734556"/>
                  </a:lnTo>
                  <a:lnTo>
                    <a:pt x="11245825" y="2591815"/>
                  </a:lnTo>
                  <a:close/>
                  <a:moveTo>
                    <a:pt x="11245825" y="2572262"/>
                  </a:moveTo>
                  <a:lnTo>
                    <a:pt x="11245825" y="2427566"/>
                  </a:lnTo>
                  <a:lnTo>
                    <a:pt x="11376182" y="2502847"/>
                  </a:lnTo>
                  <a:lnTo>
                    <a:pt x="11250895" y="2575195"/>
                  </a:lnTo>
                  <a:lnTo>
                    <a:pt x="11245825" y="2572262"/>
                  </a:lnTo>
                  <a:close/>
                  <a:moveTo>
                    <a:pt x="11247527" y="2424633"/>
                  </a:moveTo>
                  <a:lnTo>
                    <a:pt x="11377884" y="2349352"/>
                  </a:lnTo>
                  <a:lnTo>
                    <a:pt x="11377884" y="2499914"/>
                  </a:lnTo>
                  <a:lnTo>
                    <a:pt x="11247527" y="2424633"/>
                  </a:lnTo>
                  <a:close/>
                  <a:moveTo>
                    <a:pt x="11247527" y="2268205"/>
                  </a:moveTo>
                  <a:lnTo>
                    <a:pt x="11377884" y="2192924"/>
                  </a:lnTo>
                  <a:lnTo>
                    <a:pt x="11377884" y="2343486"/>
                  </a:lnTo>
                  <a:lnTo>
                    <a:pt x="11247527" y="2268205"/>
                  </a:lnTo>
                  <a:close/>
                  <a:moveTo>
                    <a:pt x="11245825" y="2265272"/>
                  </a:moveTo>
                  <a:lnTo>
                    <a:pt x="11245825" y="2120612"/>
                  </a:lnTo>
                  <a:lnTo>
                    <a:pt x="11250895" y="2117679"/>
                  </a:lnTo>
                  <a:lnTo>
                    <a:pt x="11376182" y="2190027"/>
                  </a:lnTo>
                  <a:lnTo>
                    <a:pt x="11245825" y="2265272"/>
                  </a:lnTo>
                  <a:close/>
                  <a:moveTo>
                    <a:pt x="11245825" y="2101023"/>
                  </a:moveTo>
                  <a:lnTo>
                    <a:pt x="11245825" y="1958282"/>
                  </a:lnTo>
                  <a:lnTo>
                    <a:pt x="11369448" y="2029652"/>
                  </a:lnTo>
                  <a:lnTo>
                    <a:pt x="11245825" y="2101023"/>
                  </a:lnTo>
                  <a:close/>
                  <a:moveTo>
                    <a:pt x="11245825" y="1809676"/>
                  </a:moveTo>
                  <a:lnTo>
                    <a:pt x="11369411" y="1881046"/>
                  </a:lnTo>
                  <a:lnTo>
                    <a:pt x="11245825" y="1952416"/>
                  </a:lnTo>
                  <a:lnTo>
                    <a:pt x="11245825" y="1809676"/>
                  </a:lnTo>
                  <a:close/>
                  <a:moveTo>
                    <a:pt x="11245825" y="1790122"/>
                  </a:moveTo>
                  <a:lnTo>
                    <a:pt x="11245825" y="1645426"/>
                  </a:lnTo>
                  <a:lnTo>
                    <a:pt x="11376182" y="1720707"/>
                  </a:lnTo>
                  <a:lnTo>
                    <a:pt x="11250895" y="1793055"/>
                  </a:lnTo>
                  <a:lnTo>
                    <a:pt x="11245825" y="1790122"/>
                  </a:lnTo>
                  <a:close/>
                  <a:moveTo>
                    <a:pt x="11247527" y="1642493"/>
                  </a:moveTo>
                  <a:lnTo>
                    <a:pt x="11377884" y="1567212"/>
                  </a:lnTo>
                  <a:lnTo>
                    <a:pt x="11377884" y="1717774"/>
                  </a:lnTo>
                  <a:lnTo>
                    <a:pt x="11247527" y="1642493"/>
                  </a:lnTo>
                  <a:close/>
                  <a:moveTo>
                    <a:pt x="11247527" y="1486065"/>
                  </a:moveTo>
                  <a:lnTo>
                    <a:pt x="11377884" y="1410784"/>
                  </a:lnTo>
                  <a:lnTo>
                    <a:pt x="11377884" y="1561346"/>
                  </a:lnTo>
                  <a:lnTo>
                    <a:pt x="11247527" y="1486065"/>
                  </a:lnTo>
                  <a:close/>
                  <a:moveTo>
                    <a:pt x="11245825" y="1483132"/>
                  </a:moveTo>
                  <a:lnTo>
                    <a:pt x="11245825" y="1338437"/>
                  </a:lnTo>
                  <a:lnTo>
                    <a:pt x="11250895" y="1335504"/>
                  </a:lnTo>
                  <a:lnTo>
                    <a:pt x="11376182" y="1407851"/>
                  </a:lnTo>
                  <a:lnTo>
                    <a:pt x="11245825" y="1483132"/>
                  </a:lnTo>
                  <a:close/>
                  <a:moveTo>
                    <a:pt x="11245825" y="1318883"/>
                  </a:moveTo>
                  <a:lnTo>
                    <a:pt x="11245825" y="1176143"/>
                  </a:lnTo>
                  <a:lnTo>
                    <a:pt x="11369448" y="1247513"/>
                  </a:lnTo>
                  <a:lnTo>
                    <a:pt x="11245825" y="1318883"/>
                  </a:lnTo>
                  <a:close/>
                  <a:moveTo>
                    <a:pt x="11245825" y="1027536"/>
                  </a:moveTo>
                  <a:lnTo>
                    <a:pt x="11369411" y="1098906"/>
                  </a:lnTo>
                  <a:lnTo>
                    <a:pt x="11245825" y="1170276"/>
                  </a:lnTo>
                  <a:lnTo>
                    <a:pt x="11245825" y="1027536"/>
                  </a:lnTo>
                  <a:close/>
                  <a:moveTo>
                    <a:pt x="11245825" y="1007982"/>
                  </a:moveTo>
                  <a:lnTo>
                    <a:pt x="11245825" y="863287"/>
                  </a:lnTo>
                  <a:lnTo>
                    <a:pt x="11376182" y="938568"/>
                  </a:lnTo>
                  <a:lnTo>
                    <a:pt x="11250895" y="1010915"/>
                  </a:lnTo>
                  <a:lnTo>
                    <a:pt x="11245825" y="1007982"/>
                  </a:lnTo>
                  <a:close/>
                  <a:moveTo>
                    <a:pt x="11247527" y="860354"/>
                  </a:moveTo>
                  <a:lnTo>
                    <a:pt x="11377884" y="785073"/>
                  </a:lnTo>
                  <a:lnTo>
                    <a:pt x="11377884" y="935635"/>
                  </a:lnTo>
                  <a:lnTo>
                    <a:pt x="11247527" y="860354"/>
                  </a:lnTo>
                  <a:close/>
                  <a:moveTo>
                    <a:pt x="11247527" y="703926"/>
                  </a:moveTo>
                  <a:lnTo>
                    <a:pt x="11377884" y="628645"/>
                  </a:lnTo>
                  <a:lnTo>
                    <a:pt x="11377884" y="779207"/>
                  </a:lnTo>
                  <a:lnTo>
                    <a:pt x="11247527" y="703926"/>
                  </a:lnTo>
                  <a:close/>
                  <a:moveTo>
                    <a:pt x="11245825" y="700993"/>
                  </a:moveTo>
                  <a:lnTo>
                    <a:pt x="11245825" y="556297"/>
                  </a:lnTo>
                  <a:lnTo>
                    <a:pt x="11250895" y="553364"/>
                  </a:lnTo>
                  <a:lnTo>
                    <a:pt x="11376182" y="625712"/>
                  </a:lnTo>
                  <a:lnTo>
                    <a:pt x="11245825" y="700993"/>
                  </a:lnTo>
                  <a:close/>
                  <a:moveTo>
                    <a:pt x="11245825" y="536743"/>
                  </a:moveTo>
                  <a:lnTo>
                    <a:pt x="11245825" y="394003"/>
                  </a:lnTo>
                  <a:lnTo>
                    <a:pt x="11369448" y="465373"/>
                  </a:lnTo>
                  <a:lnTo>
                    <a:pt x="11245825" y="536743"/>
                  </a:lnTo>
                  <a:close/>
                  <a:moveTo>
                    <a:pt x="11245825" y="245396"/>
                  </a:moveTo>
                  <a:lnTo>
                    <a:pt x="11369411" y="316767"/>
                  </a:lnTo>
                  <a:lnTo>
                    <a:pt x="11245825" y="388137"/>
                  </a:lnTo>
                  <a:lnTo>
                    <a:pt x="11245825" y="245396"/>
                  </a:lnTo>
                  <a:close/>
                  <a:moveTo>
                    <a:pt x="11242422" y="388137"/>
                  </a:moveTo>
                  <a:lnTo>
                    <a:pt x="11112028" y="312856"/>
                  </a:lnTo>
                  <a:lnTo>
                    <a:pt x="11237353" y="240508"/>
                  </a:lnTo>
                  <a:lnTo>
                    <a:pt x="11242422" y="243441"/>
                  </a:lnTo>
                  <a:lnTo>
                    <a:pt x="11242422" y="388137"/>
                  </a:lnTo>
                  <a:close/>
                  <a:moveTo>
                    <a:pt x="11110363" y="309887"/>
                  </a:moveTo>
                  <a:lnTo>
                    <a:pt x="11110363" y="167182"/>
                  </a:lnTo>
                  <a:lnTo>
                    <a:pt x="11233948" y="238553"/>
                  </a:lnTo>
                  <a:lnTo>
                    <a:pt x="11110363" y="309887"/>
                  </a:lnTo>
                  <a:close/>
                  <a:moveTo>
                    <a:pt x="11106959" y="309923"/>
                  </a:moveTo>
                  <a:lnTo>
                    <a:pt x="10976566" y="234642"/>
                  </a:lnTo>
                  <a:lnTo>
                    <a:pt x="11101889" y="162294"/>
                  </a:lnTo>
                  <a:lnTo>
                    <a:pt x="11106959" y="165227"/>
                  </a:lnTo>
                  <a:lnTo>
                    <a:pt x="11106959" y="309923"/>
                  </a:lnTo>
                  <a:close/>
                  <a:moveTo>
                    <a:pt x="11105258" y="312856"/>
                  </a:moveTo>
                  <a:lnTo>
                    <a:pt x="10974864" y="388137"/>
                  </a:lnTo>
                  <a:lnTo>
                    <a:pt x="10974864" y="237611"/>
                  </a:lnTo>
                  <a:lnTo>
                    <a:pt x="11105258" y="312892"/>
                  </a:lnTo>
                  <a:close/>
                  <a:moveTo>
                    <a:pt x="10974864" y="550431"/>
                  </a:moveTo>
                  <a:lnTo>
                    <a:pt x="11098486" y="621801"/>
                  </a:lnTo>
                  <a:lnTo>
                    <a:pt x="10974864" y="693171"/>
                  </a:lnTo>
                  <a:lnTo>
                    <a:pt x="10974864" y="550431"/>
                  </a:lnTo>
                  <a:close/>
                  <a:moveTo>
                    <a:pt x="10979970" y="709792"/>
                  </a:moveTo>
                  <a:lnTo>
                    <a:pt x="11105258" y="782140"/>
                  </a:lnTo>
                  <a:lnTo>
                    <a:pt x="10979933" y="854488"/>
                  </a:lnTo>
                  <a:lnTo>
                    <a:pt x="10974864" y="851555"/>
                  </a:lnTo>
                  <a:lnTo>
                    <a:pt x="10974864" y="712725"/>
                  </a:lnTo>
                  <a:lnTo>
                    <a:pt x="10979970" y="709792"/>
                  </a:lnTo>
                  <a:close/>
                  <a:moveTo>
                    <a:pt x="10971496" y="849599"/>
                  </a:moveTo>
                  <a:lnTo>
                    <a:pt x="10854682" y="782140"/>
                  </a:lnTo>
                  <a:lnTo>
                    <a:pt x="10971496" y="714680"/>
                  </a:lnTo>
                  <a:lnTo>
                    <a:pt x="10971496" y="849563"/>
                  </a:lnTo>
                  <a:close/>
                  <a:moveTo>
                    <a:pt x="11098486" y="942478"/>
                  </a:moveTo>
                  <a:lnTo>
                    <a:pt x="10974864" y="1013848"/>
                  </a:lnTo>
                  <a:lnTo>
                    <a:pt x="10974864" y="871108"/>
                  </a:lnTo>
                  <a:lnTo>
                    <a:pt x="11098486" y="942478"/>
                  </a:lnTo>
                  <a:close/>
                  <a:moveTo>
                    <a:pt x="10974864" y="1332570"/>
                  </a:moveTo>
                  <a:lnTo>
                    <a:pt x="11098486" y="1403941"/>
                  </a:lnTo>
                  <a:lnTo>
                    <a:pt x="10974864" y="1475311"/>
                  </a:lnTo>
                  <a:lnTo>
                    <a:pt x="10974864" y="1332570"/>
                  </a:lnTo>
                  <a:close/>
                  <a:moveTo>
                    <a:pt x="10979970" y="1491931"/>
                  </a:moveTo>
                  <a:lnTo>
                    <a:pt x="11105258" y="1564279"/>
                  </a:lnTo>
                  <a:lnTo>
                    <a:pt x="10979933" y="1636627"/>
                  </a:lnTo>
                  <a:lnTo>
                    <a:pt x="10974864" y="1633694"/>
                  </a:lnTo>
                  <a:lnTo>
                    <a:pt x="10974864" y="1494864"/>
                  </a:lnTo>
                  <a:lnTo>
                    <a:pt x="10979970" y="1491931"/>
                  </a:lnTo>
                  <a:close/>
                  <a:moveTo>
                    <a:pt x="10971496" y="1631739"/>
                  </a:moveTo>
                  <a:lnTo>
                    <a:pt x="10854682" y="1564279"/>
                  </a:lnTo>
                  <a:lnTo>
                    <a:pt x="10971496" y="1496820"/>
                  </a:lnTo>
                  <a:lnTo>
                    <a:pt x="10971496" y="1631739"/>
                  </a:lnTo>
                  <a:close/>
                  <a:moveTo>
                    <a:pt x="11098486" y="1724618"/>
                  </a:moveTo>
                  <a:lnTo>
                    <a:pt x="10974864" y="1795988"/>
                  </a:lnTo>
                  <a:lnTo>
                    <a:pt x="10974864" y="1653248"/>
                  </a:lnTo>
                  <a:lnTo>
                    <a:pt x="11098486" y="1724618"/>
                  </a:lnTo>
                  <a:close/>
                  <a:moveTo>
                    <a:pt x="10974864" y="2114710"/>
                  </a:moveTo>
                  <a:lnTo>
                    <a:pt x="11098486" y="2186080"/>
                  </a:lnTo>
                  <a:lnTo>
                    <a:pt x="10974864" y="2257451"/>
                  </a:lnTo>
                  <a:lnTo>
                    <a:pt x="10974864" y="2114710"/>
                  </a:lnTo>
                  <a:close/>
                  <a:moveTo>
                    <a:pt x="10979970" y="2274071"/>
                  </a:moveTo>
                  <a:lnTo>
                    <a:pt x="11105258" y="2346419"/>
                  </a:lnTo>
                  <a:lnTo>
                    <a:pt x="10979933" y="2418767"/>
                  </a:lnTo>
                  <a:lnTo>
                    <a:pt x="10974864" y="2415834"/>
                  </a:lnTo>
                  <a:lnTo>
                    <a:pt x="10974864" y="2277040"/>
                  </a:lnTo>
                  <a:lnTo>
                    <a:pt x="10979970" y="2274107"/>
                  </a:lnTo>
                  <a:close/>
                  <a:moveTo>
                    <a:pt x="10971496" y="2413879"/>
                  </a:moveTo>
                  <a:lnTo>
                    <a:pt x="10854682" y="2346419"/>
                  </a:lnTo>
                  <a:lnTo>
                    <a:pt x="10971496" y="2278959"/>
                  </a:lnTo>
                  <a:lnTo>
                    <a:pt x="10971496" y="2413879"/>
                  </a:lnTo>
                  <a:close/>
                  <a:moveTo>
                    <a:pt x="11098486" y="2506758"/>
                  </a:moveTo>
                  <a:lnTo>
                    <a:pt x="10974864" y="2578092"/>
                  </a:lnTo>
                  <a:lnTo>
                    <a:pt x="10974864" y="2435351"/>
                  </a:lnTo>
                  <a:lnTo>
                    <a:pt x="11098486" y="2506722"/>
                  </a:lnTo>
                  <a:close/>
                  <a:moveTo>
                    <a:pt x="10974864" y="2896850"/>
                  </a:moveTo>
                  <a:lnTo>
                    <a:pt x="11098486" y="2968220"/>
                  </a:lnTo>
                  <a:lnTo>
                    <a:pt x="10974864" y="3039590"/>
                  </a:lnTo>
                  <a:lnTo>
                    <a:pt x="10974864" y="2896850"/>
                  </a:lnTo>
                  <a:close/>
                  <a:moveTo>
                    <a:pt x="10979970" y="3056211"/>
                  </a:moveTo>
                  <a:lnTo>
                    <a:pt x="11105258" y="3128559"/>
                  </a:lnTo>
                  <a:lnTo>
                    <a:pt x="10979933" y="3200906"/>
                  </a:lnTo>
                  <a:lnTo>
                    <a:pt x="10974864" y="3197973"/>
                  </a:lnTo>
                  <a:lnTo>
                    <a:pt x="10974864" y="3059144"/>
                  </a:lnTo>
                  <a:lnTo>
                    <a:pt x="10979970" y="3056211"/>
                  </a:lnTo>
                  <a:close/>
                  <a:moveTo>
                    <a:pt x="10971496" y="3196018"/>
                  </a:moveTo>
                  <a:lnTo>
                    <a:pt x="10854682" y="3128559"/>
                  </a:lnTo>
                  <a:lnTo>
                    <a:pt x="10971496" y="3061099"/>
                  </a:lnTo>
                  <a:lnTo>
                    <a:pt x="10971496" y="3196018"/>
                  </a:lnTo>
                  <a:close/>
                  <a:moveTo>
                    <a:pt x="11098486" y="3288897"/>
                  </a:moveTo>
                  <a:lnTo>
                    <a:pt x="10974901" y="3360267"/>
                  </a:lnTo>
                  <a:lnTo>
                    <a:pt x="10974901" y="3217563"/>
                  </a:lnTo>
                  <a:lnTo>
                    <a:pt x="11098486" y="3288897"/>
                  </a:lnTo>
                  <a:close/>
                  <a:moveTo>
                    <a:pt x="10974864" y="3522561"/>
                  </a:moveTo>
                  <a:lnTo>
                    <a:pt x="11105258" y="3597842"/>
                  </a:lnTo>
                  <a:lnTo>
                    <a:pt x="10974864" y="3673123"/>
                  </a:lnTo>
                  <a:lnTo>
                    <a:pt x="10974864" y="3522598"/>
                  </a:lnTo>
                  <a:close/>
                  <a:moveTo>
                    <a:pt x="11106959" y="3600775"/>
                  </a:moveTo>
                  <a:lnTo>
                    <a:pt x="11106959" y="3745471"/>
                  </a:lnTo>
                  <a:lnTo>
                    <a:pt x="11101889" y="3748405"/>
                  </a:lnTo>
                  <a:lnTo>
                    <a:pt x="10976566" y="3676056"/>
                  </a:lnTo>
                  <a:lnTo>
                    <a:pt x="11106959" y="3600775"/>
                  </a:lnTo>
                  <a:close/>
                  <a:moveTo>
                    <a:pt x="11110363" y="3600775"/>
                  </a:moveTo>
                  <a:lnTo>
                    <a:pt x="11233948" y="3672146"/>
                  </a:lnTo>
                  <a:lnTo>
                    <a:pt x="11110363" y="3743516"/>
                  </a:lnTo>
                  <a:lnTo>
                    <a:pt x="11110363" y="3600812"/>
                  </a:lnTo>
                  <a:close/>
                  <a:moveTo>
                    <a:pt x="11112028" y="3597842"/>
                  </a:moveTo>
                  <a:lnTo>
                    <a:pt x="11242422" y="3522561"/>
                  </a:lnTo>
                  <a:lnTo>
                    <a:pt x="11242422" y="3667257"/>
                  </a:lnTo>
                  <a:lnTo>
                    <a:pt x="11237353" y="3670190"/>
                  </a:lnTo>
                  <a:lnTo>
                    <a:pt x="11112028" y="3597842"/>
                  </a:lnTo>
                  <a:close/>
                  <a:moveTo>
                    <a:pt x="11245825" y="3522561"/>
                  </a:moveTo>
                  <a:lnTo>
                    <a:pt x="11369411" y="3593932"/>
                  </a:lnTo>
                  <a:lnTo>
                    <a:pt x="11245825" y="3665302"/>
                  </a:lnTo>
                  <a:lnTo>
                    <a:pt x="11245825" y="3522598"/>
                  </a:lnTo>
                  <a:close/>
                  <a:moveTo>
                    <a:pt x="11247527" y="3519628"/>
                  </a:moveTo>
                  <a:lnTo>
                    <a:pt x="11372851" y="3447281"/>
                  </a:lnTo>
                  <a:lnTo>
                    <a:pt x="11377920" y="3450214"/>
                  </a:lnTo>
                  <a:lnTo>
                    <a:pt x="11377920" y="3589043"/>
                  </a:lnTo>
                  <a:lnTo>
                    <a:pt x="11372851" y="3591976"/>
                  </a:lnTo>
                  <a:lnTo>
                    <a:pt x="11247527" y="3519628"/>
                  </a:lnTo>
                  <a:close/>
                  <a:moveTo>
                    <a:pt x="11381288" y="3452169"/>
                  </a:moveTo>
                  <a:lnTo>
                    <a:pt x="11498103" y="3519592"/>
                  </a:lnTo>
                  <a:lnTo>
                    <a:pt x="11381288" y="3587052"/>
                  </a:lnTo>
                  <a:lnTo>
                    <a:pt x="11381288" y="3452169"/>
                  </a:lnTo>
                  <a:close/>
                  <a:moveTo>
                    <a:pt x="11254299" y="3359290"/>
                  </a:moveTo>
                  <a:lnTo>
                    <a:pt x="11377920" y="3287920"/>
                  </a:lnTo>
                  <a:lnTo>
                    <a:pt x="11377920" y="3430660"/>
                  </a:lnTo>
                  <a:lnTo>
                    <a:pt x="11254299" y="3359290"/>
                  </a:lnTo>
                  <a:close/>
                  <a:moveTo>
                    <a:pt x="11377884" y="2969198"/>
                  </a:moveTo>
                  <a:lnTo>
                    <a:pt x="11254299" y="2897828"/>
                  </a:lnTo>
                  <a:lnTo>
                    <a:pt x="11377884" y="2826493"/>
                  </a:lnTo>
                  <a:lnTo>
                    <a:pt x="11377884" y="2969234"/>
                  </a:lnTo>
                  <a:close/>
                  <a:moveTo>
                    <a:pt x="11372815" y="2809837"/>
                  </a:moveTo>
                  <a:lnTo>
                    <a:pt x="11247491" y="2737489"/>
                  </a:lnTo>
                  <a:lnTo>
                    <a:pt x="11372815" y="2665141"/>
                  </a:lnTo>
                  <a:lnTo>
                    <a:pt x="11377884" y="2668074"/>
                  </a:lnTo>
                  <a:lnTo>
                    <a:pt x="11377884" y="2806940"/>
                  </a:lnTo>
                  <a:lnTo>
                    <a:pt x="11372815" y="2809837"/>
                  </a:lnTo>
                  <a:close/>
                  <a:moveTo>
                    <a:pt x="11381288" y="2670029"/>
                  </a:moveTo>
                  <a:lnTo>
                    <a:pt x="11498139" y="2737525"/>
                  </a:lnTo>
                  <a:lnTo>
                    <a:pt x="11381288" y="2804985"/>
                  </a:lnTo>
                  <a:lnTo>
                    <a:pt x="11381288" y="2670066"/>
                  </a:lnTo>
                  <a:close/>
                  <a:moveTo>
                    <a:pt x="11254299" y="2577150"/>
                  </a:moveTo>
                  <a:lnTo>
                    <a:pt x="11377884" y="2505780"/>
                  </a:lnTo>
                  <a:lnTo>
                    <a:pt x="11377884" y="2648520"/>
                  </a:lnTo>
                  <a:lnTo>
                    <a:pt x="11254299" y="2577150"/>
                  </a:lnTo>
                  <a:close/>
                  <a:moveTo>
                    <a:pt x="11377884" y="2187058"/>
                  </a:moveTo>
                  <a:lnTo>
                    <a:pt x="11254299" y="2115688"/>
                  </a:lnTo>
                  <a:lnTo>
                    <a:pt x="11377884" y="2044318"/>
                  </a:lnTo>
                  <a:lnTo>
                    <a:pt x="11377884" y="2187058"/>
                  </a:lnTo>
                  <a:close/>
                  <a:moveTo>
                    <a:pt x="11372851" y="2027697"/>
                  </a:moveTo>
                  <a:lnTo>
                    <a:pt x="11247527" y="1955349"/>
                  </a:lnTo>
                  <a:lnTo>
                    <a:pt x="11372815" y="1883001"/>
                  </a:lnTo>
                  <a:lnTo>
                    <a:pt x="11377884" y="1885934"/>
                  </a:lnTo>
                  <a:lnTo>
                    <a:pt x="11377884" y="2024764"/>
                  </a:lnTo>
                  <a:lnTo>
                    <a:pt x="11372815" y="2027697"/>
                  </a:lnTo>
                  <a:close/>
                  <a:moveTo>
                    <a:pt x="11381288" y="1887890"/>
                  </a:moveTo>
                  <a:lnTo>
                    <a:pt x="11498139" y="1955349"/>
                  </a:lnTo>
                  <a:lnTo>
                    <a:pt x="11381288" y="2022809"/>
                  </a:lnTo>
                  <a:lnTo>
                    <a:pt x="11381288" y="1887890"/>
                  </a:lnTo>
                  <a:close/>
                  <a:moveTo>
                    <a:pt x="11254299" y="1795011"/>
                  </a:moveTo>
                  <a:lnTo>
                    <a:pt x="11377920" y="1723640"/>
                  </a:lnTo>
                  <a:lnTo>
                    <a:pt x="11377920" y="1866381"/>
                  </a:lnTo>
                  <a:lnTo>
                    <a:pt x="11254299" y="1795011"/>
                  </a:lnTo>
                  <a:close/>
                  <a:moveTo>
                    <a:pt x="11377884" y="1404918"/>
                  </a:moveTo>
                  <a:lnTo>
                    <a:pt x="11254299" y="1333548"/>
                  </a:lnTo>
                  <a:lnTo>
                    <a:pt x="11377884" y="1262178"/>
                  </a:lnTo>
                  <a:lnTo>
                    <a:pt x="11377884" y="1404918"/>
                  </a:lnTo>
                  <a:close/>
                  <a:moveTo>
                    <a:pt x="11372851" y="1245557"/>
                  </a:moveTo>
                  <a:lnTo>
                    <a:pt x="11247527" y="1173210"/>
                  </a:lnTo>
                  <a:lnTo>
                    <a:pt x="11372815" y="1100862"/>
                  </a:lnTo>
                  <a:lnTo>
                    <a:pt x="11377884" y="1103795"/>
                  </a:lnTo>
                  <a:lnTo>
                    <a:pt x="11377884" y="1242624"/>
                  </a:lnTo>
                  <a:lnTo>
                    <a:pt x="11372815" y="1245557"/>
                  </a:lnTo>
                  <a:close/>
                  <a:moveTo>
                    <a:pt x="11381288" y="1105750"/>
                  </a:moveTo>
                  <a:lnTo>
                    <a:pt x="11498139" y="1173210"/>
                  </a:lnTo>
                  <a:lnTo>
                    <a:pt x="11381288" y="1240669"/>
                  </a:lnTo>
                  <a:lnTo>
                    <a:pt x="11381288" y="1105750"/>
                  </a:lnTo>
                  <a:close/>
                  <a:moveTo>
                    <a:pt x="11254299" y="1012871"/>
                  </a:moveTo>
                  <a:lnTo>
                    <a:pt x="11377884" y="941501"/>
                  </a:lnTo>
                  <a:lnTo>
                    <a:pt x="11377884" y="1084241"/>
                  </a:lnTo>
                  <a:lnTo>
                    <a:pt x="11254299" y="1012871"/>
                  </a:lnTo>
                  <a:close/>
                  <a:moveTo>
                    <a:pt x="11377884" y="622779"/>
                  </a:moveTo>
                  <a:lnTo>
                    <a:pt x="11254299" y="551408"/>
                  </a:lnTo>
                  <a:lnTo>
                    <a:pt x="11377884" y="480038"/>
                  </a:lnTo>
                  <a:lnTo>
                    <a:pt x="11377884" y="622779"/>
                  </a:lnTo>
                  <a:close/>
                  <a:moveTo>
                    <a:pt x="11372851" y="463418"/>
                  </a:moveTo>
                  <a:lnTo>
                    <a:pt x="11247527" y="391070"/>
                  </a:lnTo>
                  <a:lnTo>
                    <a:pt x="11372815" y="318722"/>
                  </a:lnTo>
                  <a:lnTo>
                    <a:pt x="11377884" y="321655"/>
                  </a:lnTo>
                  <a:lnTo>
                    <a:pt x="11377884" y="460485"/>
                  </a:lnTo>
                  <a:lnTo>
                    <a:pt x="11372815" y="463418"/>
                  </a:lnTo>
                  <a:close/>
                  <a:moveTo>
                    <a:pt x="11381288" y="323610"/>
                  </a:moveTo>
                  <a:lnTo>
                    <a:pt x="11498139" y="391070"/>
                  </a:lnTo>
                  <a:lnTo>
                    <a:pt x="11381288" y="458529"/>
                  </a:lnTo>
                  <a:lnTo>
                    <a:pt x="11381288" y="323610"/>
                  </a:lnTo>
                  <a:close/>
                  <a:moveTo>
                    <a:pt x="11254299" y="230731"/>
                  </a:moveTo>
                  <a:lnTo>
                    <a:pt x="11377920" y="159361"/>
                  </a:lnTo>
                  <a:lnTo>
                    <a:pt x="11377920" y="302101"/>
                  </a:lnTo>
                  <a:lnTo>
                    <a:pt x="11254299" y="230731"/>
                  </a:lnTo>
                  <a:close/>
                  <a:moveTo>
                    <a:pt x="11245825" y="81147"/>
                  </a:moveTo>
                  <a:lnTo>
                    <a:pt x="11376182" y="156428"/>
                  </a:lnTo>
                  <a:lnTo>
                    <a:pt x="11250895" y="228776"/>
                  </a:lnTo>
                  <a:lnTo>
                    <a:pt x="11245825" y="225843"/>
                  </a:lnTo>
                  <a:lnTo>
                    <a:pt x="11245825" y="81147"/>
                  </a:lnTo>
                  <a:close/>
                  <a:moveTo>
                    <a:pt x="11242422" y="223887"/>
                  </a:moveTo>
                  <a:lnTo>
                    <a:pt x="11118800" y="152517"/>
                  </a:lnTo>
                  <a:lnTo>
                    <a:pt x="11242422" y="81147"/>
                  </a:lnTo>
                  <a:lnTo>
                    <a:pt x="11242422" y="223887"/>
                  </a:lnTo>
                  <a:close/>
                  <a:moveTo>
                    <a:pt x="11110363" y="2933"/>
                  </a:moveTo>
                  <a:lnTo>
                    <a:pt x="11240720" y="78214"/>
                  </a:lnTo>
                  <a:lnTo>
                    <a:pt x="11115396" y="150562"/>
                  </a:lnTo>
                  <a:lnTo>
                    <a:pt x="11110327" y="147629"/>
                  </a:lnTo>
                  <a:lnTo>
                    <a:pt x="11110327" y="2933"/>
                  </a:lnTo>
                  <a:close/>
                  <a:moveTo>
                    <a:pt x="11106959" y="2933"/>
                  </a:moveTo>
                  <a:lnTo>
                    <a:pt x="11106959" y="145674"/>
                  </a:lnTo>
                  <a:lnTo>
                    <a:pt x="10983337" y="74303"/>
                  </a:lnTo>
                  <a:lnTo>
                    <a:pt x="11106959" y="2933"/>
                  </a:lnTo>
                  <a:close/>
                  <a:moveTo>
                    <a:pt x="11098486" y="160339"/>
                  </a:moveTo>
                  <a:lnTo>
                    <a:pt x="10974901" y="231709"/>
                  </a:lnTo>
                  <a:lnTo>
                    <a:pt x="10974901" y="88968"/>
                  </a:lnTo>
                  <a:lnTo>
                    <a:pt x="11098486" y="160339"/>
                  </a:lnTo>
                  <a:close/>
                  <a:moveTo>
                    <a:pt x="10846209" y="14701"/>
                  </a:moveTo>
                  <a:lnTo>
                    <a:pt x="10962987" y="82125"/>
                  </a:lnTo>
                  <a:lnTo>
                    <a:pt x="10846209" y="149548"/>
                  </a:lnTo>
                  <a:lnTo>
                    <a:pt x="10846209" y="14701"/>
                  </a:lnTo>
                  <a:close/>
                  <a:moveTo>
                    <a:pt x="10846209" y="153459"/>
                  </a:moveTo>
                  <a:lnTo>
                    <a:pt x="10966391" y="84080"/>
                  </a:lnTo>
                  <a:lnTo>
                    <a:pt x="10971460" y="87013"/>
                  </a:lnTo>
                  <a:lnTo>
                    <a:pt x="10971460" y="231709"/>
                  </a:lnTo>
                  <a:lnTo>
                    <a:pt x="10846209" y="159361"/>
                  </a:lnTo>
                  <a:lnTo>
                    <a:pt x="10846209" y="153459"/>
                  </a:lnTo>
                  <a:close/>
                  <a:moveTo>
                    <a:pt x="10846209" y="163272"/>
                  </a:moveTo>
                  <a:lnTo>
                    <a:pt x="10969794" y="234606"/>
                  </a:lnTo>
                  <a:lnTo>
                    <a:pt x="10846209" y="305940"/>
                  </a:lnTo>
                  <a:lnTo>
                    <a:pt x="10846209" y="163235"/>
                  </a:lnTo>
                  <a:close/>
                  <a:moveTo>
                    <a:pt x="10846209" y="309887"/>
                  </a:moveTo>
                  <a:lnTo>
                    <a:pt x="10971460" y="237539"/>
                  </a:lnTo>
                  <a:lnTo>
                    <a:pt x="10971460" y="388101"/>
                  </a:lnTo>
                  <a:lnTo>
                    <a:pt x="10846209" y="315789"/>
                  </a:lnTo>
                  <a:lnTo>
                    <a:pt x="10846209" y="309887"/>
                  </a:lnTo>
                  <a:close/>
                  <a:moveTo>
                    <a:pt x="10846209" y="319700"/>
                  </a:moveTo>
                  <a:lnTo>
                    <a:pt x="10969794" y="391070"/>
                  </a:lnTo>
                  <a:lnTo>
                    <a:pt x="10846209" y="462404"/>
                  </a:lnTo>
                  <a:lnTo>
                    <a:pt x="10846209" y="319700"/>
                  </a:lnTo>
                  <a:close/>
                  <a:moveTo>
                    <a:pt x="10846209" y="466351"/>
                  </a:moveTo>
                  <a:lnTo>
                    <a:pt x="10971460" y="394003"/>
                  </a:lnTo>
                  <a:lnTo>
                    <a:pt x="10971460" y="544565"/>
                  </a:lnTo>
                  <a:lnTo>
                    <a:pt x="10846209" y="472253"/>
                  </a:lnTo>
                  <a:lnTo>
                    <a:pt x="10846209" y="466351"/>
                  </a:lnTo>
                  <a:close/>
                  <a:moveTo>
                    <a:pt x="10846209" y="476128"/>
                  </a:moveTo>
                  <a:lnTo>
                    <a:pt x="10969794" y="547498"/>
                  </a:lnTo>
                  <a:lnTo>
                    <a:pt x="10846209" y="618832"/>
                  </a:lnTo>
                  <a:lnTo>
                    <a:pt x="10846209" y="476128"/>
                  </a:lnTo>
                  <a:close/>
                  <a:moveTo>
                    <a:pt x="10846209" y="622779"/>
                  </a:moveTo>
                  <a:lnTo>
                    <a:pt x="10971460" y="550431"/>
                  </a:lnTo>
                  <a:lnTo>
                    <a:pt x="10971460" y="695127"/>
                  </a:lnTo>
                  <a:lnTo>
                    <a:pt x="10966391" y="698060"/>
                  </a:lnTo>
                  <a:lnTo>
                    <a:pt x="10846173" y="628645"/>
                  </a:lnTo>
                  <a:lnTo>
                    <a:pt x="10846173" y="622742"/>
                  </a:lnTo>
                  <a:close/>
                  <a:moveTo>
                    <a:pt x="10846209" y="632555"/>
                  </a:moveTo>
                  <a:lnTo>
                    <a:pt x="10963024" y="699979"/>
                  </a:lnTo>
                  <a:lnTo>
                    <a:pt x="10846209" y="767438"/>
                  </a:lnTo>
                  <a:lnTo>
                    <a:pt x="10846209" y="632555"/>
                  </a:lnTo>
                  <a:close/>
                  <a:moveTo>
                    <a:pt x="10846209" y="796805"/>
                  </a:moveTo>
                  <a:lnTo>
                    <a:pt x="10963024" y="864264"/>
                  </a:lnTo>
                  <a:lnTo>
                    <a:pt x="10846209" y="931688"/>
                  </a:lnTo>
                  <a:lnTo>
                    <a:pt x="10846209" y="796805"/>
                  </a:lnTo>
                  <a:close/>
                  <a:moveTo>
                    <a:pt x="10846209" y="935598"/>
                  </a:moveTo>
                  <a:lnTo>
                    <a:pt x="10966391" y="866183"/>
                  </a:lnTo>
                  <a:lnTo>
                    <a:pt x="10971460" y="869117"/>
                  </a:lnTo>
                  <a:lnTo>
                    <a:pt x="10971460" y="1013812"/>
                  </a:lnTo>
                  <a:lnTo>
                    <a:pt x="10846209" y="941501"/>
                  </a:lnTo>
                  <a:lnTo>
                    <a:pt x="10846209" y="935598"/>
                  </a:lnTo>
                  <a:close/>
                  <a:moveTo>
                    <a:pt x="10846209" y="945411"/>
                  </a:moveTo>
                  <a:lnTo>
                    <a:pt x="10969794" y="1016782"/>
                  </a:lnTo>
                  <a:lnTo>
                    <a:pt x="10846209" y="1088116"/>
                  </a:lnTo>
                  <a:lnTo>
                    <a:pt x="10846209" y="945411"/>
                  </a:lnTo>
                  <a:close/>
                  <a:moveTo>
                    <a:pt x="10846209" y="1092063"/>
                  </a:moveTo>
                  <a:lnTo>
                    <a:pt x="10971460" y="1019715"/>
                  </a:lnTo>
                  <a:lnTo>
                    <a:pt x="10971460" y="1170276"/>
                  </a:lnTo>
                  <a:lnTo>
                    <a:pt x="10846209" y="1097965"/>
                  </a:lnTo>
                  <a:lnTo>
                    <a:pt x="10846209" y="1092063"/>
                  </a:lnTo>
                  <a:close/>
                  <a:moveTo>
                    <a:pt x="10846209" y="1101839"/>
                  </a:moveTo>
                  <a:lnTo>
                    <a:pt x="10969794" y="1173210"/>
                  </a:lnTo>
                  <a:lnTo>
                    <a:pt x="10846209" y="1244544"/>
                  </a:lnTo>
                  <a:lnTo>
                    <a:pt x="10846209" y="1101839"/>
                  </a:lnTo>
                  <a:close/>
                  <a:moveTo>
                    <a:pt x="10846209" y="1248490"/>
                  </a:moveTo>
                  <a:lnTo>
                    <a:pt x="10971460" y="1176143"/>
                  </a:lnTo>
                  <a:lnTo>
                    <a:pt x="10971460" y="1326704"/>
                  </a:lnTo>
                  <a:lnTo>
                    <a:pt x="10846209" y="1254357"/>
                  </a:lnTo>
                  <a:lnTo>
                    <a:pt x="10846209" y="1248454"/>
                  </a:lnTo>
                  <a:close/>
                  <a:moveTo>
                    <a:pt x="10846209" y="1258267"/>
                  </a:moveTo>
                  <a:lnTo>
                    <a:pt x="10969794" y="1329601"/>
                  </a:lnTo>
                  <a:lnTo>
                    <a:pt x="10846209" y="1400935"/>
                  </a:lnTo>
                  <a:lnTo>
                    <a:pt x="10846209" y="1258231"/>
                  </a:lnTo>
                  <a:close/>
                  <a:moveTo>
                    <a:pt x="10846209" y="1404882"/>
                  </a:moveTo>
                  <a:lnTo>
                    <a:pt x="10971460" y="1332570"/>
                  </a:lnTo>
                  <a:lnTo>
                    <a:pt x="10971460" y="1477266"/>
                  </a:lnTo>
                  <a:lnTo>
                    <a:pt x="10966391" y="1480199"/>
                  </a:lnTo>
                  <a:lnTo>
                    <a:pt x="10846209" y="1410784"/>
                  </a:lnTo>
                  <a:lnTo>
                    <a:pt x="10846209" y="1404882"/>
                  </a:lnTo>
                  <a:close/>
                  <a:moveTo>
                    <a:pt x="10846209" y="1414731"/>
                  </a:moveTo>
                  <a:lnTo>
                    <a:pt x="10963024" y="1482155"/>
                  </a:lnTo>
                  <a:lnTo>
                    <a:pt x="10846209" y="1549614"/>
                  </a:lnTo>
                  <a:lnTo>
                    <a:pt x="10846209" y="1414731"/>
                  </a:lnTo>
                  <a:close/>
                  <a:moveTo>
                    <a:pt x="10846209" y="1578981"/>
                  </a:moveTo>
                  <a:lnTo>
                    <a:pt x="10962987" y="1646404"/>
                  </a:lnTo>
                  <a:lnTo>
                    <a:pt x="10846209" y="1713827"/>
                  </a:lnTo>
                  <a:lnTo>
                    <a:pt x="10846209" y="1578944"/>
                  </a:lnTo>
                  <a:close/>
                  <a:moveTo>
                    <a:pt x="10846209" y="1717738"/>
                  </a:moveTo>
                  <a:lnTo>
                    <a:pt x="10966391" y="1648323"/>
                  </a:lnTo>
                  <a:lnTo>
                    <a:pt x="10971460" y="1651256"/>
                  </a:lnTo>
                  <a:lnTo>
                    <a:pt x="10971460" y="1795952"/>
                  </a:lnTo>
                  <a:lnTo>
                    <a:pt x="10846209" y="1723640"/>
                  </a:lnTo>
                  <a:lnTo>
                    <a:pt x="10846209" y="1717738"/>
                  </a:lnTo>
                  <a:close/>
                  <a:moveTo>
                    <a:pt x="10846209" y="1727551"/>
                  </a:moveTo>
                  <a:lnTo>
                    <a:pt x="10969794" y="1798921"/>
                  </a:lnTo>
                  <a:lnTo>
                    <a:pt x="10846209" y="1870255"/>
                  </a:lnTo>
                  <a:lnTo>
                    <a:pt x="10846209" y="1727551"/>
                  </a:lnTo>
                  <a:close/>
                  <a:moveTo>
                    <a:pt x="10846209" y="1874202"/>
                  </a:moveTo>
                  <a:lnTo>
                    <a:pt x="10971460" y="1801854"/>
                  </a:lnTo>
                  <a:lnTo>
                    <a:pt x="10971460" y="1952416"/>
                  </a:lnTo>
                  <a:lnTo>
                    <a:pt x="10846209" y="1880068"/>
                  </a:lnTo>
                  <a:lnTo>
                    <a:pt x="10846209" y="1874166"/>
                  </a:lnTo>
                  <a:close/>
                  <a:moveTo>
                    <a:pt x="10846209" y="1883979"/>
                  </a:moveTo>
                  <a:lnTo>
                    <a:pt x="10969794" y="1955313"/>
                  </a:lnTo>
                  <a:lnTo>
                    <a:pt x="10846209" y="2026647"/>
                  </a:lnTo>
                  <a:lnTo>
                    <a:pt x="10846209" y="1883943"/>
                  </a:lnTo>
                  <a:close/>
                  <a:moveTo>
                    <a:pt x="10846209" y="2030594"/>
                  </a:moveTo>
                  <a:lnTo>
                    <a:pt x="10971460" y="1958246"/>
                  </a:lnTo>
                  <a:lnTo>
                    <a:pt x="10971460" y="2108808"/>
                  </a:lnTo>
                  <a:lnTo>
                    <a:pt x="10846209" y="2036496"/>
                  </a:lnTo>
                  <a:lnTo>
                    <a:pt x="10846209" y="2030594"/>
                  </a:lnTo>
                  <a:close/>
                  <a:moveTo>
                    <a:pt x="10846209" y="2040443"/>
                  </a:moveTo>
                  <a:lnTo>
                    <a:pt x="10969794" y="2111813"/>
                  </a:lnTo>
                  <a:lnTo>
                    <a:pt x="10846209" y="2183147"/>
                  </a:lnTo>
                  <a:lnTo>
                    <a:pt x="10846209" y="2040443"/>
                  </a:lnTo>
                  <a:close/>
                  <a:moveTo>
                    <a:pt x="10846209" y="2187022"/>
                  </a:moveTo>
                  <a:lnTo>
                    <a:pt x="10971460" y="2114710"/>
                  </a:lnTo>
                  <a:lnTo>
                    <a:pt x="10971460" y="2259406"/>
                  </a:lnTo>
                  <a:lnTo>
                    <a:pt x="10966391" y="2262339"/>
                  </a:lnTo>
                  <a:lnTo>
                    <a:pt x="10846173" y="2192924"/>
                  </a:lnTo>
                  <a:lnTo>
                    <a:pt x="10846173" y="2187022"/>
                  </a:lnTo>
                  <a:close/>
                  <a:moveTo>
                    <a:pt x="10846209" y="2196871"/>
                  </a:moveTo>
                  <a:lnTo>
                    <a:pt x="10963024" y="2264331"/>
                  </a:lnTo>
                  <a:lnTo>
                    <a:pt x="10846209" y="2331754"/>
                  </a:lnTo>
                  <a:lnTo>
                    <a:pt x="10846209" y="2196871"/>
                  </a:lnTo>
                  <a:close/>
                  <a:moveTo>
                    <a:pt x="10846209" y="2361120"/>
                  </a:moveTo>
                  <a:lnTo>
                    <a:pt x="10963024" y="2428544"/>
                  </a:lnTo>
                  <a:lnTo>
                    <a:pt x="10846209" y="2495967"/>
                  </a:lnTo>
                  <a:lnTo>
                    <a:pt x="10846209" y="2361084"/>
                  </a:lnTo>
                  <a:close/>
                  <a:moveTo>
                    <a:pt x="10846209" y="2499878"/>
                  </a:moveTo>
                  <a:lnTo>
                    <a:pt x="10966391" y="2430463"/>
                  </a:lnTo>
                  <a:lnTo>
                    <a:pt x="10971460" y="2433396"/>
                  </a:lnTo>
                  <a:lnTo>
                    <a:pt x="10971460" y="2578092"/>
                  </a:lnTo>
                  <a:lnTo>
                    <a:pt x="10846209" y="2505780"/>
                  </a:lnTo>
                  <a:lnTo>
                    <a:pt x="10846209" y="2499878"/>
                  </a:lnTo>
                  <a:close/>
                  <a:moveTo>
                    <a:pt x="10846209" y="2509691"/>
                  </a:moveTo>
                  <a:lnTo>
                    <a:pt x="10969794" y="2581061"/>
                  </a:lnTo>
                  <a:lnTo>
                    <a:pt x="10846209" y="2652395"/>
                  </a:lnTo>
                  <a:lnTo>
                    <a:pt x="10846209" y="2509691"/>
                  </a:lnTo>
                  <a:close/>
                  <a:moveTo>
                    <a:pt x="10846209" y="2656342"/>
                  </a:moveTo>
                  <a:lnTo>
                    <a:pt x="10971460" y="2583994"/>
                  </a:lnTo>
                  <a:lnTo>
                    <a:pt x="10971460" y="2734556"/>
                  </a:lnTo>
                  <a:lnTo>
                    <a:pt x="10846209" y="2662244"/>
                  </a:lnTo>
                  <a:lnTo>
                    <a:pt x="10846209" y="2656342"/>
                  </a:lnTo>
                  <a:close/>
                  <a:moveTo>
                    <a:pt x="10846209" y="2666119"/>
                  </a:moveTo>
                  <a:lnTo>
                    <a:pt x="10969794" y="2737489"/>
                  </a:lnTo>
                  <a:lnTo>
                    <a:pt x="10846209" y="2808823"/>
                  </a:lnTo>
                  <a:lnTo>
                    <a:pt x="10846209" y="2666119"/>
                  </a:lnTo>
                  <a:close/>
                  <a:moveTo>
                    <a:pt x="10846209" y="2812734"/>
                  </a:moveTo>
                  <a:lnTo>
                    <a:pt x="10971460" y="2740422"/>
                  </a:lnTo>
                  <a:lnTo>
                    <a:pt x="10971460" y="2890948"/>
                  </a:lnTo>
                  <a:lnTo>
                    <a:pt x="10846209" y="2818636"/>
                  </a:lnTo>
                  <a:lnTo>
                    <a:pt x="10846209" y="2812734"/>
                  </a:lnTo>
                  <a:close/>
                  <a:moveTo>
                    <a:pt x="10846209" y="2822583"/>
                  </a:moveTo>
                  <a:lnTo>
                    <a:pt x="10969794" y="2893917"/>
                  </a:lnTo>
                  <a:lnTo>
                    <a:pt x="10846209" y="2965251"/>
                  </a:lnTo>
                  <a:lnTo>
                    <a:pt x="10846209" y="2822546"/>
                  </a:lnTo>
                  <a:close/>
                  <a:moveTo>
                    <a:pt x="10846209" y="2969161"/>
                  </a:moveTo>
                  <a:lnTo>
                    <a:pt x="10971460" y="2896814"/>
                  </a:lnTo>
                  <a:lnTo>
                    <a:pt x="10971460" y="3041509"/>
                  </a:lnTo>
                  <a:lnTo>
                    <a:pt x="10966391" y="3044443"/>
                  </a:lnTo>
                  <a:lnTo>
                    <a:pt x="10846173" y="2975064"/>
                  </a:lnTo>
                  <a:lnTo>
                    <a:pt x="10846173" y="2969161"/>
                  </a:lnTo>
                  <a:close/>
                  <a:moveTo>
                    <a:pt x="10846209" y="2978974"/>
                  </a:moveTo>
                  <a:lnTo>
                    <a:pt x="10963024" y="3046398"/>
                  </a:lnTo>
                  <a:lnTo>
                    <a:pt x="10846209" y="3113857"/>
                  </a:lnTo>
                  <a:lnTo>
                    <a:pt x="10846209" y="2978974"/>
                  </a:lnTo>
                  <a:close/>
                  <a:moveTo>
                    <a:pt x="10846209" y="3143260"/>
                  </a:moveTo>
                  <a:lnTo>
                    <a:pt x="10962987" y="3210683"/>
                  </a:lnTo>
                  <a:lnTo>
                    <a:pt x="10846209" y="3278107"/>
                  </a:lnTo>
                  <a:lnTo>
                    <a:pt x="10846209" y="3143224"/>
                  </a:lnTo>
                  <a:close/>
                  <a:moveTo>
                    <a:pt x="10846209" y="3282017"/>
                  </a:moveTo>
                  <a:lnTo>
                    <a:pt x="10966391" y="3212603"/>
                  </a:lnTo>
                  <a:lnTo>
                    <a:pt x="10971460" y="3215536"/>
                  </a:lnTo>
                  <a:lnTo>
                    <a:pt x="10971460" y="3360195"/>
                  </a:lnTo>
                  <a:lnTo>
                    <a:pt x="10846209" y="3287883"/>
                  </a:lnTo>
                  <a:lnTo>
                    <a:pt x="10846209" y="3281981"/>
                  </a:lnTo>
                  <a:close/>
                  <a:moveTo>
                    <a:pt x="10846209" y="3291866"/>
                  </a:moveTo>
                  <a:lnTo>
                    <a:pt x="10969794" y="3363200"/>
                  </a:lnTo>
                  <a:lnTo>
                    <a:pt x="10846209" y="3434571"/>
                  </a:lnTo>
                  <a:lnTo>
                    <a:pt x="10846209" y="3291866"/>
                  </a:lnTo>
                  <a:close/>
                  <a:moveTo>
                    <a:pt x="10846209" y="3438482"/>
                  </a:moveTo>
                  <a:lnTo>
                    <a:pt x="10971460" y="3366134"/>
                  </a:lnTo>
                  <a:lnTo>
                    <a:pt x="10971460" y="3516695"/>
                  </a:lnTo>
                  <a:lnTo>
                    <a:pt x="10846209" y="3444348"/>
                  </a:lnTo>
                  <a:lnTo>
                    <a:pt x="10846209" y="3438482"/>
                  </a:lnTo>
                  <a:close/>
                  <a:moveTo>
                    <a:pt x="10846209" y="3448258"/>
                  </a:moveTo>
                  <a:lnTo>
                    <a:pt x="10969794" y="3519592"/>
                  </a:lnTo>
                  <a:lnTo>
                    <a:pt x="10846209" y="3590963"/>
                  </a:lnTo>
                  <a:lnTo>
                    <a:pt x="10846209" y="3448258"/>
                  </a:lnTo>
                  <a:close/>
                  <a:moveTo>
                    <a:pt x="10846209" y="3594873"/>
                  </a:moveTo>
                  <a:lnTo>
                    <a:pt x="10971460" y="3522525"/>
                  </a:lnTo>
                  <a:lnTo>
                    <a:pt x="10971460" y="3673087"/>
                  </a:lnTo>
                  <a:lnTo>
                    <a:pt x="10846209" y="3600775"/>
                  </a:lnTo>
                  <a:lnTo>
                    <a:pt x="10846209" y="3594873"/>
                  </a:lnTo>
                  <a:close/>
                  <a:moveTo>
                    <a:pt x="10846209" y="3604722"/>
                  </a:moveTo>
                  <a:lnTo>
                    <a:pt x="10969794" y="3676056"/>
                  </a:lnTo>
                  <a:lnTo>
                    <a:pt x="10846209" y="3747391"/>
                  </a:lnTo>
                  <a:lnTo>
                    <a:pt x="10846209" y="3604686"/>
                  </a:lnTo>
                  <a:close/>
                  <a:moveTo>
                    <a:pt x="10700572" y="88968"/>
                  </a:moveTo>
                  <a:lnTo>
                    <a:pt x="10700572" y="231709"/>
                  </a:lnTo>
                  <a:lnTo>
                    <a:pt x="10576949" y="160339"/>
                  </a:lnTo>
                  <a:lnTo>
                    <a:pt x="10700572" y="88968"/>
                  </a:lnTo>
                  <a:close/>
                  <a:moveTo>
                    <a:pt x="10568476" y="1097929"/>
                  </a:moveTo>
                  <a:lnTo>
                    <a:pt x="10698869" y="1173210"/>
                  </a:lnTo>
                  <a:lnTo>
                    <a:pt x="10568476" y="1248490"/>
                  </a:lnTo>
                  <a:lnTo>
                    <a:pt x="10568476" y="1097929"/>
                  </a:lnTo>
                  <a:close/>
                  <a:moveTo>
                    <a:pt x="10568476" y="1880068"/>
                  </a:moveTo>
                  <a:lnTo>
                    <a:pt x="10698869" y="1955349"/>
                  </a:lnTo>
                  <a:lnTo>
                    <a:pt x="10568476" y="2030630"/>
                  </a:lnTo>
                  <a:lnTo>
                    <a:pt x="10568476" y="1880068"/>
                  </a:lnTo>
                  <a:close/>
                  <a:moveTo>
                    <a:pt x="10568476" y="2662208"/>
                  </a:moveTo>
                  <a:lnTo>
                    <a:pt x="10698869" y="2737489"/>
                  </a:lnTo>
                  <a:lnTo>
                    <a:pt x="10568476" y="2812734"/>
                  </a:lnTo>
                  <a:lnTo>
                    <a:pt x="10568476" y="2662208"/>
                  </a:lnTo>
                  <a:close/>
                  <a:moveTo>
                    <a:pt x="10429610" y="3203840"/>
                  </a:moveTo>
                  <a:lnTo>
                    <a:pt x="10299253" y="3128559"/>
                  </a:lnTo>
                  <a:lnTo>
                    <a:pt x="10429610" y="3053278"/>
                  </a:lnTo>
                  <a:lnTo>
                    <a:pt x="10429610" y="3203840"/>
                  </a:lnTo>
                  <a:close/>
                  <a:moveTo>
                    <a:pt x="10429610" y="2421700"/>
                  </a:moveTo>
                  <a:lnTo>
                    <a:pt x="10299253" y="2346419"/>
                  </a:lnTo>
                  <a:lnTo>
                    <a:pt x="10429610" y="2271138"/>
                  </a:lnTo>
                  <a:lnTo>
                    <a:pt x="10429610" y="2421700"/>
                  </a:lnTo>
                  <a:close/>
                  <a:moveTo>
                    <a:pt x="10429610" y="1639560"/>
                  </a:moveTo>
                  <a:lnTo>
                    <a:pt x="10299253" y="1564279"/>
                  </a:lnTo>
                  <a:lnTo>
                    <a:pt x="10429610" y="1488998"/>
                  </a:lnTo>
                  <a:lnTo>
                    <a:pt x="10429610" y="1639560"/>
                  </a:lnTo>
                  <a:close/>
                  <a:moveTo>
                    <a:pt x="10429610" y="857421"/>
                  </a:moveTo>
                  <a:lnTo>
                    <a:pt x="10299253" y="782140"/>
                  </a:lnTo>
                  <a:lnTo>
                    <a:pt x="10429610" y="706859"/>
                  </a:lnTo>
                  <a:lnTo>
                    <a:pt x="10429610" y="857421"/>
                  </a:lnTo>
                  <a:close/>
                  <a:moveTo>
                    <a:pt x="10433013" y="558252"/>
                  </a:moveTo>
                  <a:lnTo>
                    <a:pt x="10556636" y="629622"/>
                  </a:lnTo>
                  <a:lnTo>
                    <a:pt x="10433013" y="700993"/>
                  </a:lnTo>
                  <a:lnTo>
                    <a:pt x="10433013" y="558252"/>
                  </a:lnTo>
                  <a:close/>
                  <a:moveTo>
                    <a:pt x="10563407" y="782140"/>
                  </a:moveTo>
                  <a:lnTo>
                    <a:pt x="10433013" y="857421"/>
                  </a:lnTo>
                  <a:lnTo>
                    <a:pt x="10433013" y="706895"/>
                  </a:lnTo>
                  <a:lnTo>
                    <a:pt x="10563407" y="782176"/>
                  </a:lnTo>
                  <a:close/>
                  <a:moveTo>
                    <a:pt x="10433013" y="863287"/>
                  </a:moveTo>
                  <a:lnTo>
                    <a:pt x="10556636" y="934657"/>
                  </a:lnTo>
                  <a:lnTo>
                    <a:pt x="10433013" y="1006027"/>
                  </a:lnTo>
                  <a:lnTo>
                    <a:pt x="10433013" y="863287"/>
                  </a:lnTo>
                  <a:close/>
                  <a:moveTo>
                    <a:pt x="10438083" y="1022648"/>
                  </a:moveTo>
                  <a:lnTo>
                    <a:pt x="10563370" y="1094996"/>
                  </a:lnTo>
                  <a:lnTo>
                    <a:pt x="10432977" y="1170276"/>
                  </a:lnTo>
                  <a:lnTo>
                    <a:pt x="10432977" y="1025617"/>
                  </a:lnTo>
                  <a:lnTo>
                    <a:pt x="10438083" y="1022684"/>
                  </a:lnTo>
                  <a:close/>
                  <a:moveTo>
                    <a:pt x="10565072" y="1097929"/>
                  </a:moveTo>
                  <a:lnTo>
                    <a:pt x="10565072" y="1248490"/>
                  </a:lnTo>
                  <a:lnTo>
                    <a:pt x="10434715" y="1173210"/>
                  </a:lnTo>
                  <a:lnTo>
                    <a:pt x="10565072" y="1097929"/>
                  </a:lnTo>
                  <a:close/>
                  <a:moveTo>
                    <a:pt x="10433013" y="1176143"/>
                  </a:moveTo>
                  <a:lnTo>
                    <a:pt x="10563407" y="1251423"/>
                  </a:lnTo>
                  <a:lnTo>
                    <a:pt x="10438083" y="1323771"/>
                  </a:lnTo>
                  <a:lnTo>
                    <a:pt x="10433013" y="1320838"/>
                  </a:lnTo>
                  <a:lnTo>
                    <a:pt x="10433013" y="1176143"/>
                  </a:lnTo>
                  <a:close/>
                  <a:moveTo>
                    <a:pt x="10556599" y="1411762"/>
                  </a:moveTo>
                  <a:lnTo>
                    <a:pt x="10432977" y="1483132"/>
                  </a:lnTo>
                  <a:lnTo>
                    <a:pt x="10432977" y="1340428"/>
                  </a:lnTo>
                  <a:lnTo>
                    <a:pt x="10556599" y="1411798"/>
                  </a:lnTo>
                  <a:close/>
                  <a:moveTo>
                    <a:pt x="10563407" y="1564279"/>
                  </a:moveTo>
                  <a:lnTo>
                    <a:pt x="10433013" y="1639560"/>
                  </a:lnTo>
                  <a:lnTo>
                    <a:pt x="10433013" y="1489035"/>
                  </a:lnTo>
                  <a:lnTo>
                    <a:pt x="10563407" y="1564316"/>
                  </a:lnTo>
                  <a:close/>
                  <a:moveTo>
                    <a:pt x="10433013" y="1645426"/>
                  </a:moveTo>
                  <a:lnTo>
                    <a:pt x="10556636" y="1716797"/>
                  </a:lnTo>
                  <a:lnTo>
                    <a:pt x="10433013" y="1788167"/>
                  </a:lnTo>
                  <a:lnTo>
                    <a:pt x="10433013" y="1645426"/>
                  </a:lnTo>
                  <a:close/>
                  <a:moveTo>
                    <a:pt x="10438083" y="1804787"/>
                  </a:moveTo>
                  <a:lnTo>
                    <a:pt x="10563407" y="1877135"/>
                  </a:lnTo>
                  <a:lnTo>
                    <a:pt x="10433013" y="1952416"/>
                  </a:lnTo>
                  <a:lnTo>
                    <a:pt x="10433013" y="1807720"/>
                  </a:lnTo>
                  <a:lnTo>
                    <a:pt x="10438083" y="1804787"/>
                  </a:lnTo>
                  <a:close/>
                  <a:moveTo>
                    <a:pt x="10565072" y="1880068"/>
                  </a:moveTo>
                  <a:lnTo>
                    <a:pt x="10565072" y="2030594"/>
                  </a:lnTo>
                  <a:lnTo>
                    <a:pt x="10434715" y="1955313"/>
                  </a:lnTo>
                  <a:lnTo>
                    <a:pt x="10565072" y="1880032"/>
                  </a:lnTo>
                  <a:close/>
                  <a:moveTo>
                    <a:pt x="10433013" y="1958282"/>
                  </a:moveTo>
                  <a:lnTo>
                    <a:pt x="10563407" y="2033563"/>
                  </a:lnTo>
                  <a:lnTo>
                    <a:pt x="10438083" y="2105911"/>
                  </a:lnTo>
                  <a:lnTo>
                    <a:pt x="10433013" y="2102978"/>
                  </a:lnTo>
                  <a:lnTo>
                    <a:pt x="10433013" y="1958282"/>
                  </a:lnTo>
                  <a:close/>
                  <a:moveTo>
                    <a:pt x="10556636" y="2193902"/>
                  </a:moveTo>
                  <a:lnTo>
                    <a:pt x="10433013" y="2265272"/>
                  </a:lnTo>
                  <a:lnTo>
                    <a:pt x="10433013" y="2122531"/>
                  </a:lnTo>
                  <a:lnTo>
                    <a:pt x="10556636" y="2193902"/>
                  </a:lnTo>
                  <a:close/>
                  <a:moveTo>
                    <a:pt x="10563407" y="2346419"/>
                  </a:moveTo>
                  <a:lnTo>
                    <a:pt x="10433013" y="2421664"/>
                  </a:lnTo>
                  <a:lnTo>
                    <a:pt x="10433013" y="2271138"/>
                  </a:lnTo>
                  <a:lnTo>
                    <a:pt x="10563407" y="2346419"/>
                  </a:lnTo>
                  <a:close/>
                  <a:moveTo>
                    <a:pt x="10433013" y="2427566"/>
                  </a:moveTo>
                  <a:lnTo>
                    <a:pt x="10556636" y="2498936"/>
                  </a:lnTo>
                  <a:lnTo>
                    <a:pt x="10433013" y="2570307"/>
                  </a:lnTo>
                  <a:lnTo>
                    <a:pt x="10433013" y="2427566"/>
                  </a:lnTo>
                  <a:close/>
                  <a:moveTo>
                    <a:pt x="10438083" y="2586927"/>
                  </a:moveTo>
                  <a:lnTo>
                    <a:pt x="10563370" y="2659275"/>
                  </a:lnTo>
                  <a:lnTo>
                    <a:pt x="10432977" y="2734556"/>
                  </a:lnTo>
                  <a:lnTo>
                    <a:pt x="10432977" y="2589896"/>
                  </a:lnTo>
                  <a:lnTo>
                    <a:pt x="10438083" y="2586963"/>
                  </a:lnTo>
                  <a:close/>
                  <a:moveTo>
                    <a:pt x="10565072" y="2662208"/>
                  </a:moveTo>
                  <a:lnTo>
                    <a:pt x="10565072" y="2812734"/>
                  </a:lnTo>
                  <a:lnTo>
                    <a:pt x="10434715" y="2737489"/>
                  </a:lnTo>
                  <a:lnTo>
                    <a:pt x="10565072" y="2662208"/>
                  </a:lnTo>
                  <a:close/>
                  <a:moveTo>
                    <a:pt x="10433013" y="2740422"/>
                  </a:moveTo>
                  <a:lnTo>
                    <a:pt x="10563407" y="2815703"/>
                  </a:lnTo>
                  <a:lnTo>
                    <a:pt x="10438083" y="2888051"/>
                  </a:lnTo>
                  <a:lnTo>
                    <a:pt x="10433013" y="2885118"/>
                  </a:lnTo>
                  <a:lnTo>
                    <a:pt x="10433013" y="2740422"/>
                  </a:lnTo>
                  <a:close/>
                  <a:moveTo>
                    <a:pt x="10556599" y="2976041"/>
                  </a:moveTo>
                  <a:lnTo>
                    <a:pt x="10432977" y="3047412"/>
                  </a:lnTo>
                  <a:lnTo>
                    <a:pt x="10432977" y="2904707"/>
                  </a:lnTo>
                  <a:lnTo>
                    <a:pt x="10556599" y="2976078"/>
                  </a:lnTo>
                  <a:close/>
                  <a:moveTo>
                    <a:pt x="10563370" y="3128559"/>
                  </a:moveTo>
                  <a:lnTo>
                    <a:pt x="10433013" y="3203840"/>
                  </a:lnTo>
                  <a:lnTo>
                    <a:pt x="10433013" y="3053278"/>
                  </a:lnTo>
                  <a:lnTo>
                    <a:pt x="10563370" y="3128559"/>
                  </a:lnTo>
                  <a:close/>
                  <a:moveTo>
                    <a:pt x="10433013" y="3209706"/>
                  </a:moveTo>
                  <a:lnTo>
                    <a:pt x="10556636" y="3281076"/>
                  </a:lnTo>
                  <a:lnTo>
                    <a:pt x="10433013" y="3352446"/>
                  </a:lnTo>
                  <a:lnTo>
                    <a:pt x="10433013" y="3209706"/>
                  </a:lnTo>
                  <a:close/>
                  <a:moveTo>
                    <a:pt x="10434679" y="3206773"/>
                  </a:moveTo>
                  <a:lnTo>
                    <a:pt x="10565036" y="3131492"/>
                  </a:lnTo>
                  <a:lnTo>
                    <a:pt x="10565036" y="3276188"/>
                  </a:lnTo>
                  <a:lnTo>
                    <a:pt x="10560003" y="3279121"/>
                  </a:lnTo>
                  <a:lnTo>
                    <a:pt x="10434679" y="3206773"/>
                  </a:lnTo>
                  <a:close/>
                  <a:moveTo>
                    <a:pt x="10565072" y="3125626"/>
                  </a:moveTo>
                  <a:lnTo>
                    <a:pt x="10434715" y="3050345"/>
                  </a:lnTo>
                  <a:lnTo>
                    <a:pt x="10560003" y="2977997"/>
                  </a:lnTo>
                  <a:lnTo>
                    <a:pt x="10565072" y="2980930"/>
                  </a:lnTo>
                  <a:lnTo>
                    <a:pt x="10565072" y="3125626"/>
                  </a:lnTo>
                  <a:close/>
                  <a:moveTo>
                    <a:pt x="10441487" y="2890006"/>
                  </a:moveTo>
                  <a:lnTo>
                    <a:pt x="10565072" y="2818636"/>
                  </a:lnTo>
                  <a:lnTo>
                    <a:pt x="10565072" y="2961376"/>
                  </a:lnTo>
                  <a:lnTo>
                    <a:pt x="10441487" y="2890006"/>
                  </a:lnTo>
                  <a:close/>
                  <a:moveTo>
                    <a:pt x="10565072" y="2656342"/>
                  </a:moveTo>
                  <a:lnTo>
                    <a:pt x="10441487" y="2584972"/>
                  </a:lnTo>
                  <a:lnTo>
                    <a:pt x="10565072" y="2513601"/>
                  </a:lnTo>
                  <a:lnTo>
                    <a:pt x="10565072" y="2656306"/>
                  </a:lnTo>
                  <a:close/>
                  <a:moveTo>
                    <a:pt x="10560003" y="2496981"/>
                  </a:moveTo>
                  <a:lnTo>
                    <a:pt x="10434679" y="2424633"/>
                  </a:lnTo>
                  <a:lnTo>
                    <a:pt x="10565036" y="2349352"/>
                  </a:lnTo>
                  <a:lnTo>
                    <a:pt x="10565036" y="2494048"/>
                  </a:lnTo>
                  <a:lnTo>
                    <a:pt x="10560003" y="2496981"/>
                  </a:lnTo>
                  <a:close/>
                  <a:moveTo>
                    <a:pt x="10565072" y="2343450"/>
                  </a:moveTo>
                  <a:lnTo>
                    <a:pt x="10434715" y="2268205"/>
                  </a:lnTo>
                  <a:lnTo>
                    <a:pt x="10560039" y="2195857"/>
                  </a:lnTo>
                  <a:lnTo>
                    <a:pt x="10565072" y="2198790"/>
                  </a:lnTo>
                  <a:lnTo>
                    <a:pt x="10565072" y="2343486"/>
                  </a:lnTo>
                  <a:close/>
                  <a:moveTo>
                    <a:pt x="10441487" y="2107866"/>
                  </a:moveTo>
                  <a:lnTo>
                    <a:pt x="10565072" y="2036496"/>
                  </a:lnTo>
                  <a:lnTo>
                    <a:pt x="10565072" y="2179237"/>
                  </a:lnTo>
                  <a:lnTo>
                    <a:pt x="10441487" y="2107866"/>
                  </a:lnTo>
                  <a:close/>
                  <a:moveTo>
                    <a:pt x="10565072" y="1874202"/>
                  </a:moveTo>
                  <a:lnTo>
                    <a:pt x="10441487" y="1802832"/>
                  </a:lnTo>
                  <a:lnTo>
                    <a:pt x="10565072" y="1731462"/>
                  </a:lnTo>
                  <a:lnTo>
                    <a:pt x="10565072" y="1874202"/>
                  </a:lnTo>
                  <a:close/>
                  <a:moveTo>
                    <a:pt x="10560003" y="1714841"/>
                  </a:moveTo>
                  <a:lnTo>
                    <a:pt x="10434679" y="1642493"/>
                  </a:lnTo>
                  <a:lnTo>
                    <a:pt x="10565036" y="1567212"/>
                  </a:lnTo>
                  <a:lnTo>
                    <a:pt x="10565036" y="1711908"/>
                  </a:lnTo>
                  <a:lnTo>
                    <a:pt x="10560003" y="1714841"/>
                  </a:lnTo>
                  <a:close/>
                  <a:moveTo>
                    <a:pt x="10565072" y="1561346"/>
                  </a:moveTo>
                  <a:lnTo>
                    <a:pt x="10434715" y="1486065"/>
                  </a:lnTo>
                  <a:lnTo>
                    <a:pt x="10560003" y="1413717"/>
                  </a:lnTo>
                  <a:lnTo>
                    <a:pt x="10565072" y="1416651"/>
                  </a:lnTo>
                  <a:lnTo>
                    <a:pt x="10565072" y="1561346"/>
                  </a:lnTo>
                  <a:close/>
                  <a:moveTo>
                    <a:pt x="10441487" y="1325727"/>
                  </a:moveTo>
                  <a:lnTo>
                    <a:pt x="10565072" y="1254357"/>
                  </a:lnTo>
                  <a:lnTo>
                    <a:pt x="10565072" y="1397097"/>
                  </a:lnTo>
                  <a:lnTo>
                    <a:pt x="10441487" y="1325727"/>
                  </a:lnTo>
                  <a:close/>
                  <a:moveTo>
                    <a:pt x="10565072" y="1092063"/>
                  </a:moveTo>
                  <a:lnTo>
                    <a:pt x="10441487" y="1020692"/>
                  </a:lnTo>
                  <a:lnTo>
                    <a:pt x="10565072" y="949322"/>
                  </a:lnTo>
                  <a:lnTo>
                    <a:pt x="10565072" y="1092026"/>
                  </a:lnTo>
                  <a:close/>
                  <a:moveTo>
                    <a:pt x="10560003" y="932701"/>
                  </a:moveTo>
                  <a:lnTo>
                    <a:pt x="10434679" y="860354"/>
                  </a:lnTo>
                  <a:lnTo>
                    <a:pt x="10565036" y="785073"/>
                  </a:lnTo>
                  <a:lnTo>
                    <a:pt x="10565036" y="929768"/>
                  </a:lnTo>
                  <a:lnTo>
                    <a:pt x="10560003" y="932701"/>
                  </a:lnTo>
                  <a:close/>
                  <a:moveTo>
                    <a:pt x="10565072" y="779170"/>
                  </a:moveTo>
                  <a:lnTo>
                    <a:pt x="10434715" y="703889"/>
                  </a:lnTo>
                  <a:lnTo>
                    <a:pt x="10560039" y="631542"/>
                  </a:lnTo>
                  <a:lnTo>
                    <a:pt x="10565072" y="634475"/>
                  </a:lnTo>
                  <a:lnTo>
                    <a:pt x="10565072" y="779170"/>
                  </a:lnTo>
                  <a:close/>
                  <a:moveTo>
                    <a:pt x="10441487" y="543587"/>
                  </a:moveTo>
                  <a:lnTo>
                    <a:pt x="10565072" y="472217"/>
                  </a:lnTo>
                  <a:lnTo>
                    <a:pt x="10565072" y="614957"/>
                  </a:lnTo>
                  <a:lnTo>
                    <a:pt x="10441487" y="543587"/>
                  </a:lnTo>
                  <a:close/>
                  <a:moveTo>
                    <a:pt x="10565072" y="466351"/>
                  </a:moveTo>
                  <a:lnTo>
                    <a:pt x="10434715" y="391070"/>
                  </a:lnTo>
                  <a:lnTo>
                    <a:pt x="10565072" y="315789"/>
                  </a:lnTo>
                  <a:lnTo>
                    <a:pt x="10565072" y="466315"/>
                  </a:lnTo>
                  <a:close/>
                  <a:moveTo>
                    <a:pt x="10563407" y="469284"/>
                  </a:moveTo>
                  <a:lnTo>
                    <a:pt x="10438083" y="541632"/>
                  </a:lnTo>
                  <a:lnTo>
                    <a:pt x="10433013" y="538699"/>
                  </a:lnTo>
                  <a:lnTo>
                    <a:pt x="10433013" y="394003"/>
                  </a:lnTo>
                  <a:lnTo>
                    <a:pt x="10563407" y="469284"/>
                  </a:lnTo>
                  <a:close/>
                  <a:moveTo>
                    <a:pt x="10429610" y="536743"/>
                  </a:moveTo>
                  <a:lnTo>
                    <a:pt x="10306024" y="465373"/>
                  </a:lnTo>
                  <a:lnTo>
                    <a:pt x="10429610" y="394003"/>
                  </a:lnTo>
                  <a:lnTo>
                    <a:pt x="10429610" y="536743"/>
                  </a:lnTo>
                  <a:close/>
                  <a:moveTo>
                    <a:pt x="10429610" y="556297"/>
                  </a:moveTo>
                  <a:lnTo>
                    <a:pt x="10429610" y="700993"/>
                  </a:lnTo>
                  <a:lnTo>
                    <a:pt x="10299253" y="625712"/>
                  </a:lnTo>
                  <a:lnTo>
                    <a:pt x="10424576" y="553364"/>
                  </a:lnTo>
                  <a:lnTo>
                    <a:pt x="10429646" y="556297"/>
                  </a:lnTo>
                  <a:close/>
                  <a:moveTo>
                    <a:pt x="10427908" y="703926"/>
                  </a:moveTo>
                  <a:lnTo>
                    <a:pt x="10297551" y="779207"/>
                  </a:lnTo>
                  <a:lnTo>
                    <a:pt x="10297551" y="628645"/>
                  </a:lnTo>
                  <a:lnTo>
                    <a:pt x="10427908" y="703926"/>
                  </a:lnTo>
                  <a:close/>
                  <a:moveTo>
                    <a:pt x="10427908" y="860354"/>
                  </a:moveTo>
                  <a:lnTo>
                    <a:pt x="10297551" y="935635"/>
                  </a:lnTo>
                  <a:lnTo>
                    <a:pt x="10297551" y="785073"/>
                  </a:lnTo>
                  <a:lnTo>
                    <a:pt x="10427908" y="860354"/>
                  </a:lnTo>
                  <a:close/>
                  <a:moveTo>
                    <a:pt x="10429610" y="863287"/>
                  </a:moveTo>
                  <a:lnTo>
                    <a:pt x="10429610" y="1007982"/>
                  </a:lnTo>
                  <a:lnTo>
                    <a:pt x="10424540" y="1010915"/>
                  </a:lnTo>
                  <a:lnTo>
                    <a:pt x="10299217" y="938568"/>
                  </a:lnTo>
                  <a:lnTo>
                    <a:pt x="10429574" y="863287"/>
                  </a:lnTo>
                  <a:close/>
                  <a:moveTo>
                    <a:pt x="10429610" y="1027536"/>
                  </a:moveTo>
                  <a:lnTo>
                    <a:pt x="10429610" y="1170276"/>
                  </a:lnTo>
                  <a:lnTo>
                    <a:pt x="10306024" y="1098906"/>
                  </a:lnTo>
                  <a:lnTo>
                    <a:pt x="10429610" y="1027536"/>
                  </a:lnTo>
                  <a:close/>
                  <a:moveTo>
                    <a:pt x="10429610" y="1318883"/>
                  </a:moveTo>
                  <a:lnTo>
                    <a:pt x="10305987" y="1247513"/>
                  </a:lnTo>
                  <a:lnTo>
                    <a:pt x="10429610" y="1176143"/>
                  </a:lnTo>
                  <a:lnTo>
                    <a:pt x="10429610" y="1318883"/>
                  </a:lnTo>
                  <a:close/>
                  <a:moveTo>
                    <a:pt x="10429610" y="1338437"/>
                  </a:moveTo>
                  <a:lnTo>
                    <a:pt x="10429610" y="1483132"/>
                  </a:lnTo>
                  <a:lnTo>
                    <a:pt x="10299253" y="1407851"/>
                  </a:lnTo>
                  <a:lnTo>
                    <a:pt x="10424576" y="1335504"/>
                  </a:lnTo>
                  <a:lnTo>
                    <a:pt x="10429646" y="1338437"/>
                  </a:lnTo>
                  <a:close/>
                  <a:moveTo>
                    <a:pt x="10427908" y="1486065"/>
                  </a:moveTo>
                  <a:lnTo>
                    <a:pt x="10297551" y="1561346"/>
                  </a:lnTo>
                  <a:lnTo>
                    <a:pt x="10297551" y="1410784"/>
                  </a:lnTo>
                  <a:lnTo>
                    <a:pt x="10427908" y="1486065"/>
                  </a:lnTo>
                  <a:close/>
                  <a:moveTo>
                    <a:pt x="10427908" y="1642493"/>
                  </a:moveTo>
                  <a:lnTo>
                    <a:pt x="10297551" y="1717774"/>
                  </a:lnTo>
                  <a:lnTo>
                    <a:pt x="10297551" y="1567212"/>
                  </a:lnTo>
                  <a:lnTo>
                    <a:pt x="10427908" y="1642493"/>
                  </a:lnTo>
                  <a:close/>
                  <a:moveTo>
                    <a:pt x="10429610" y="1645426"/>
                  </a:moveTo>
                  <a:lnTo>
                    <a:pt x="10429610" y="1790122"/>
                  </a:lnTo>
                  <a:lnTo>
                    <a:pt x="10424540" y="1793055"/>
                  </a:lnTo>
                  <a:lnTo>
                    <a:pt x="10299217" y="1720707"/>
                  </a:lnTo>
                  <a:lnTo>
                    <a:pt x="10429574" y="1645426"/>
                  </a:lnTo>
                  <a:close/>
                  <a:moveTo>
                    <a:pt x="10429610" y="1809676"/>
                  </a:moveTo>
                  <a:lnTo>
                    <a:pt x="10429610" y="1952416"/>
                  </a:lnTo>
                  <a:lnTo>
                    <a:pt x="10306024" y="1881046"/>
                  </a:lnTo>
                  <a:lnTo>
                    <a:pt x="10429610" y="1809676"/>
                  </a:lnTo>
                  <a:close/>
                  <a:moveTo>
                    <a:pt x="10429610" y="2101023"/>
                  </a:moveTo>
                  <a:lnTo>
                    <a:pt x="10306024" y="2029652"/>
                  </a:lnTo>
                  <a:lnTo>
                    <a:pt x="10429610" y="1958282"/>
                  </a:lnTo>
                  <a:lnTo>
                    <a:pt x="10429610" y="2101023"/>
                  </a:lnTo>
                  <a:close/>
                  <a:moveTo>
                    <a:pt x="10429610" y="2120576"/>
                  </a:moveTo>
                  <a:lnTo>
                    <a:pt x="10429610" y="2265272"/>
                  </a:lnTo>
                  <a:lnTo>
                    <a:pt x="10299253" y="2189991"/>
                  </a:lnTo>
                  <a:lnTo>
                    <a:pt x="10424576" y="2117643"/>
                  </a:lnTo>
                  <a:lnTo>
                    <a:pt x="10429646" y="2120576"/>
                  </a:lnTo>
                  <a:close/>
                  <a:moveTo>
                    <a:pt x="10427908" y="2268205"/>
                  </a:moveTo>
                  <a:lnTo>
                    <a:pt x="10297551" y="2343450"/>
                  </a:lnTo>
                  <a:lnTo>
                    <a:pt x="10297551" y="2192924"/>
                  </a:lnTo>
                  <a:lnTo>
                    <a:pt x="10427908" y="2268205"/>
                  </a:lnTo>
                  <a:close/>
                  <a:moveTo>
                    <a:pt x="10427908" y="2424633"/>
                  </a:moveTo>
                  <a:lnTo>
                    <a:pt x="10297551" y="2499878"/>
                  </a:lnTo>
                  <a:lnTo>
                    <a:pt x="10297551" y="2349352"/>
                  </a:lnTo>
                  <a:lnTo>
                    <a:pt x="10427908" y="2424633"/>
                  </a:lnTo>
                  <a:close/>
                  <a:moveTo>
                    <a:pt x="10429610" y="2427566"/>
                  </a:moveTo>
                  <a:lnTo>
                    <a:pt x="10429610" y="2572262"/>
                  </a:lnTo>
                  <a:lnTo>
                    <a:pt x="10424540" y="2575195"/>
                  </a:lnTo>
                  <a:lnTo>
                    <a:pt x="10299217" y="2502847"/>
                  </a:lnTo>
                  <a:lnTo>
                    <a:pt x="10429574" y="2427566"/>
                  </a:lnTo>
                  <a:close/>
                  <a:moveTo>
                    <a:pt x="10429610" y="2591815"/>
                  </a:moveTo>
                  <a:lnTo>
                    <a:pt x="10429610" y="2734556"/>
                  </a:lnTo>
                  <a:lnTo>
                    <a:pt x="10306024" y="2663185"/>
                  </a:lnTo>
                  <a:lnTo>
                    <a:pt x="10429610" y="2591815"/>
                  </a:lnTo>
                  <a:close/>
                  <a:moveTo>
                    <a:pt x="10429610" y="2883162"/>
                  </a:moveTo>
                  <a:lnTo>
                    <a:pt x="10305987" y="2811792"/>
                  </a:lnTo>
                  <a:lnTo>
                    <a:pt x="10429610" y="2740422"/>
                  </a:lnTo>
                  <a:lnTo>
                    <a:pt x="10429610" y="2883162"/>
                  </a:lnTo>
                  <a:close/>
                  <a:moveTo>
                    <a:pt x="10429610" y="2902716"/>
                  </a:moveTo>
                  <a:lnTo>
                    <a:pt x="10429610" y="3047412"/>
                  </a:lnTo>
                  <a:lnTo>
                    <a:pt x="10299253" y="2972131"/>
                  </a:lnTo>
                  <a:lnTo>
                    <a:pt x="10424576" y="2899783"/>
                  </a:lnTo>
                  <a:lnTo>
                    <a:pt x="10429646" y="2902716"/>
                  </a:lnTo>
                  <a:close/>
                  <a:moveTo>
                    <a:pt x="10427908" y="3050345"/>
                  </a:moveTo>
                  <a:lnTo>
                    <a:pt x="10297551" y="3125626"/>
                  </a:lnTo>
                  <a:lnTo>
                    <a:pt x="10297551" y="2975100"/>
                  </a:lnTo>
                  <a:lnTo>
                    <a:pt x="10427908" y="3050381"/>
                  </a:lnTo>
                  <a:close/>
                  <a:moveTo>
                    <a:pt x="10427908" y="3206773"/>
                  </a:moveTo>
                  <a:lnTo>
                    <a:pt x="10297551" y="3282054"/>
                  </a:lnTo>
                  <a:lnTo>
                    <a:pt x="10297551" y="3131528"/>
                  </a:lnTo>
                  <a:lnTo>
                    <a:pt x="10427908" y="3206809"/>
                  </a:lnTo>
                  <a:close/>
                  <a:moveTo>
                    <a:pt x="10429610" y="3209706"/>
                  </a:moveTo>
                  <a:lnTo>
                    <a:pt x="10429610" y="3354401"/>
                  </a:lnTo>
                  <a:lnTo>
                    <a:pt x="10424540" y="3357334"/>
                  </a:lnTo>
                  <a:lnTo>
                    <a:pt x="10299217" y="3284987"/>
                  </a:lnTo>
                  <a:lnTo>
                    <a:pt x="10429574" y="3209706"/>
                  </a:lnTo>
                  <a:close/>
                  <a:moveTo>
                    <a:pt x="10429610" y="3373955"/>
                  </a:moveTo>
                  <a:lnTo>
                    <a:pt x="10429610" y="3516695"/>
                  </a:lnTo>
                  <a:lnTo>
                    <a:pt x="10306024" y="3445325"/>
                  </a:lnTo>
                  <a:lnTo>
                    <a:pt x="10429610" y="3373955"/>
                  </a:lnTo>
                  <a:close/>
                  <a:moveTo>
                    <a:pt x="10433013" y="3372000"/>
                  </a:moveTo>
                  <a:lnTo>
                    <a:pt x="10438083" y="3369067"/>
                  </a:lnTo>
                  <a:lnTo>
                    <a:pt x="10563370" y="3441415"/>
                  </a:lnTo>
                  <a:lnTo>
                    <a:pt x="10433013" y="3516695"/>
                  </a:lnTo>
                  <a:lnTo>
                    <a:pt x="10433013" y="3372000"/>
                  </a:lnTo>
                  <a:close/>
                  <a:moveTo>
                    <a:pt x="10565072" y="3444348"/>
                  </a:moveTo>
                  <a:lnTo>
                    <a:pt x="10565072" y="3594873"/>
                  </a:lnTo>
                  <a:lnTo>
                    <a:pt x="10434715" y="3519592"/>
                  </a:lnTo>
                  <a:lnTo>
                    <a:pt x="10565072" y="3444348"/>
                  </a:lnTo>
                  <a:close/>
                  <a:moveTo>
                    <a:pt x="10441487" y="3367111"/>
                  </a:moveTo>
                  <a:lnTo>
                    <a:pt x="10565072" y="3295741"/>
                  </a:lnTo>
                  <a:lnTo>
                    <a:pt x="10565072" y="3438445"/>
                  </a:lnTo>
                  <a:lnTo>
                    <a:pt x="10441487" y="3367075"/>
                  </a:lnTo>
                  <a:close/>
                  <a:moveTo>
                    <a:pt x="10568476" y="3444348"/>
                  </a:moveTo>
                  <a:lnTo>
                    <a:pt x="10698869" y="3519592"/>
                  </a:lnTo>
                  <a:lnTo>
                    <a:pt x="10568476" y="3594873"/>
                  </a:lnTo>
                  <a:lnTo>
                    <a:pt x="10568476" y="3444348"/>
                  </a:lnTo>
                  <a:close/>
                  <a:moveTo>
                    <a:pt x="10570178" y="3441415"/>
                  </a:moveTo>
                  <a:lnTo>
                    <a:pt x="10700572" y="3366134"/>
                  </a:lnTo>
                  <a:lnTo>
                    <a:pt x="10700572" y="3516695"/>
                  </a:lnTo>
                  <a:lnTo>
                    <a:pt x="10570178" y="3441378"/>
                  </a:lnTo>
                  <a:close/>
                  <a:moveTo>
                    <a:pt x="10568476" y="3438482"/>
                  </a:moveTo>
                  <a:lnTo>
                    <a:pt x="10568476" y="3293786"/>
                  </a:lnTo>
                  <a:lnTo>
                    <a:pt x="10573582" y="3290853"/>
                  </a:lnTo>
                  <a:lnTo>
                    <a:pt x="10698869" y="3363200"/>
                  </a:lnTo>
                  <a:lnTo>
                    <a:pt x="10568476" y="3438482"/>
                  </a:lnTo>
                  <a:close/>
                  <a:moveTo>
                    <a:pt x="10568476" y="3274232"/>
                  </a:moveTo>
                  <a:lnTo>
                    <a:pt x="10568476" y="3131492"/>
                  </a:lnTo>
                  <a:lnTo>
                    <a:pt x="10692098" y="3202862"/>
                  </a:lnTo>
                  <a:lnTo>
                    <a:pt x="10568476" y="3274232"/>
                  </a:lnTo>
                  <a:close/>
                  <a:moveTo>
                    <a:pt x="10568476" y="2982885"/>
                  </a:moveTo>
                  <a:lnTo>
                    <a:pt x="10692098" y="3054255"/>
                  </a:lnTo>
                  <a:lnTo>
                    <a:pt x="10568476" y="3125626"/>
                  </a:lnTo>
                  <a:lnTo>
                    <a:pt x="10568476" y="2982921"/>
                  </a:lnTo>
                  <a:close/>
                  <a:moveTo>
                    <a:pt x="10568476" y="2963332"/>
                  </a:moveTo>
                  <a:lnTo>
                    <a:pt x="10568476" y="2818672"/>
                  </a:lnTo>
                  <a:lnTo>
                    <a:pt x="10698869" y="2893953"/>
                  </a:lnTo>
                  <a:lnTo>
                    <a:pt x="10573546" y="2966301"/>
                  </a:lnTo>
                  <a:lnTo>
                    <a:pt x="10568476" y="2963368"/>
                  </a:lnTo>
                  <a:close/>
                  <a:moveTo>
                    <a:pt x="10570178" y="2815703"/>
                  </a:moveTo>
                  <a:lnTo>
                    <a:pt x="10700572" y="2740422"/>
                  </a:lnTo>
                  <a:lnTo>
                    <a:pt x="10700572" y="2890984"/>
                  </a:lnTo>
                  <a:lnTo>
                    <a:pt x="10570178" y="2815703"/>
                  </a:lnTo>
                  <a:close/>
                  <a:moveTo>
                    <a:pt x="10570178" y="2659275"/>
                  </a:moveTo>
                  <a:lnTo>
                    <a:pt x="10700572" y="2583994"/>
                  </a:lnTo>
                  <a:lnTo>
                    <a:pt x="10700572" y="2734556"/>
                  </a:lnTo>
                  <a:lnTo>
                    <a:pt x="10570178" y="2659275"/>
                  </a:lnTo>
                  <a:close/>
                  <a:moveTo>
                    <a:pt x="10568476" y="2656342"/>
                  </a:moveTo>
                  <a:lnTo>
                    <a:pt x="10568476" y="2511682"/>
                  </a:lnTo>
                  <a:lnTo>
                    <a:pt x="10573582" y="2508749"/>
                  </a:lnTo>
                  <a:lnTo>
                    <a:pt x="10698869" y="2581097"/>
                  </a:lnTo>
                  <a:lnTo>
                    <a:pt x="10568476" y="2656342"/>
                  </a:lnTo>
                  <a:close/>
                  <a:moveTo>
                    <a:pt x="10568476" y="2492092"/>
                  </a:moveTo>
                  <a:lnTo>
                    <a:pt x="10568476" y="2349352"/>
                  </a:lnTo>
                  <a:lnTo>
                    <a:pt x="10692134" y="2420722"/>
                  </a:lnTo>
                  <a:lnTo>
                    <a:pt x="10568476" y="2492092"/>
                  </a:lnTo>
                  <a:close/>
                  <a:moveTo>
                    <a:pt x="10568476" y="2200746"/>
                  </a:moveTo>
                  <a:lnTo>
                    <a:pt x="10692098" y="2272116"/>
                  </a:lnTo>
                  <a:lnTo>
                    <a:pt x="10568476" y="2343486"/>
                  </a:lnTo>
                  <a:lnTo>
                    <a:pt x="10568476" y="2200746"/>
                  </a:lnTo>
                  <a:close/>
                  <a:moveTo>
                    <a:pt x="10568476" y="2181192"/>
                  </a:moveTo>
                  <a:lnTo>
                    <a:pt x="10568476" y="2036496"/>
                  </a:lnTo>
                  <a:lnTo>
                    <a:pt x="10698869" y="2111777"/>
                  </a:lnTo>
                  <a:lnTo>
                    <a:pt x="10573546" y="2184125"/>
                  </a:lnTo>
                  <a:lnTo>
                    <a:pt x="10568476" y="2181192"/>
                  </a:lnTo>
                  <a:close/>
                  <a:moveTo>
                    <a:pt x="10570178" y="2033563"/>
                  </a:moveTo>
                  <a:lnTo>
                    <a:pt x="10700572" y="1958282"/>
                  </a:lnTo>
                  <a:lnTo>
                    <a:pt x="10700572" y="2108844"/>
                  </a:lnTo>
                  <a:lnTo>
                    <a:pt x="10570178" y="2033563"/>
                  </a:lnTo>
                  <a:close/>
                  <a:moveTo>
                    <a:pt x="10570178" y="1877135"/>
                  </a:moveTo>
                  <a:lnTo>
                    <a:pt x="10700572" y="1801854"/>
                  </a:lnTo>
                  <a:lnTo>
                    <a:pt x="10700572" y="1952416"/>
                  </a:lnTo>
                  <a:lnTo>
                    <a:pt x="10570178" y="1877135"/>
                  </a:lnTo>
                  <a:close/>
                  <a:moveTo>
                    <a:pt x="10568476" y="1874202"/>
                  </a:moveTo>
                  <a:lnTo>
                    <a:pt x="10568476" y="1729506"/>
                  </a:lnTo>
                  <a:lnTo>
                    <a:pt x="10573582" y="1726573"/>
                  </a:lnTo>
                  <a:lnTo>
                    <a:pt x="10698869" y="1798921"/>
                  </a:lnTo>
                  <a:lnTo>
                    <a:pt x="10568476" y="1874202"/>
                  </a:lnTo>
                  <a:close/>
                  <a:moveTo>
                    <a:pt x="10568476" y="1709953"/>
                  </a:moveTo>
                  <a:lnTo>
                    <a:pt x="10568476" y="1567212"/>
                  </a:lnTo>
                  <a:lnTo>
                    <a:pt x="10692098" y="1638583"/>
                  </a:lnTo>
                  <a:lnTo>
                    <a:pt x="10568476" y="1709953"/>
                  </a:lnTo>
                  <a:close/>
                  <a:moveTo>
                    <a:pt x="10568476" y="1418606"/>
                  </a:moveTo>
                  <a:lnTo>
                    <a:pt x="10692098" y="1489976"/>
                  </a:lnTo>
                  <a:lnTo>
                    <a:pt x="10568476" y="1561346"/>
                  </a:lnTo>
                  <a:lnTo>
                    <a:pt x="10568476" y="1418606"/>
                  </a:lnTo>
                  <a:close/>
                  <a:moveTo>
                    <a:pt x="10568476" y="1399052"/>
                  </a:moveTo>
                  <a:lnTo>
                    <a:pt x="10568476" y="1254357"/>
                  </a:lnTo>
                  <a:lnTo>
                    <a:pt x="10698869" y="1329637"/>
                  </a:lnTo>
                  <a:lnTo>
                    <a:pt x="10573546" y="1401985"/>
                  </a:lnTo>
                  <a:lnTo>
                    <a:pt x="10568476" y="1399052"/>
                  </a:lnTo>
                  <a:close/>
                  <a:moveTo>
                    <a:pt x="10570178" y="1251423"/>
                  </a:moveTo>
                  <a:lnTo>
                    <a:pt x="10700572" y="1176143"/>
                  </a:lnTo>
                  <a:lnTo>
                    <a:pt x="10700572" y="1326704"/>
                  </a:lnTo>
                  <a:lnTo>
                    <a:pt x="10570178" y="1251423"/>
                  </a:lnTo>
                  <a:close/>
                  <a:moveTo>
                    <a:pt x="10570178" y="1094996"/>
                  </a:moveTo>
                  <a:lnTo>
                    <a:pt x="10700572" y="1019715"/>
                  </a:lnTo>
                  <a:lnTo>
                    <a:pt x="10700572" y="1170276"/>
                  </a:lnTo>
                  <a:lnTo>
                    <a:pt x="10570178" y="1094996"/>
                  </a:lnTo>
                  <a:close/>
                  <a:moveTo>
                    <a:pt x="10568476" y="1092063"/>
                  </a:moveTo>
                  <a:lnTo>
                    <a:pt x="10568476" y="947367"/>
                  </a:lnTo>
                  <a:lnTo>
                    <a:pt x="10573582" y="944434"/>
                  </a:lnTo>
                  <a:lnTo>
                    <a:pt x="10698869" y="1016782"/>
                  </a:lnTo>
                  <a:lnTo>
                    <a:pt x="10568476" y="1092063"/>
                  </a:lnTo>
                  <a:close/>
                  <a:moveTo>
                    <a:pt x="10568476" y="927813"/>
                  </a:moveTo>
                  <a:lnTo>
                    <a:pt x="10568476" y="785073"/>
                  </a:lnTo>
                  <a:lnTo>
                    <a:pt x="10692134" y="856443"/>
                  </a:lnTo>
                  <a:lnTo>
                    <a:pt x="10568476" y="927813"/>
                  </a:lnTo>
                  <a:close/>
                  <a:moveTo>
                    <a:pt x="10568476" y="636466"/>
                  </a:moveTo>
                  <a:lnTo>
                    <a:pt x="10692098" y="707836"/>
                  </a:lnTo>
                  <a:lnTo>
                    <a:pt x="10568476" y="779207"/>
                  </a:lnTo>
                  <a:lnTo>
                    <a:pt x="10568476" y="636466"/>
                  </a:lnTo>
                  <a:close/>
                  <a:moveTo>
                    <a:pt x="10568476" y="616913"/>
                  </a:moveTo>
                  <a:lnTo>
                    <a:pt x="10568476" y="472217"/>
                  </a:lnTo>
                  <a:lnTo>
                    <a:pt x="10698869" y="547498"/>
                  </a:lnTo>
                  <a:lnTo>
                    <a:pt x="10573582" y="619846"/>
                  </a:lnTo>
                  <a:lnTo>
                    <a:pt x="10568476" y="616913"/>
                  </a:lnTo>
                  <a:close/>
                  <a:moveTo>
                    <a:pt x="10570178" y="469284"/>
                  </a:moveTo>
                  <a:lnTo>
                    <a:pt x="10700572" y="394003"/>
                  </a:lnTo>
                  <a:lnTo>
                    <a:pt x="10700572" y="544565"/>
                  </a:lnTo>
                  <a:lnTo>
                    <a:pt x="10570178" y="469284"/>
                  </a:lnTo>
                  <a:close/>
                  <a:moveTo>
                    <a:pt x="10568476" y="466351"/>
                  </a:moveTo>
                  <a:lnTo>
                    <a:pt x="10568476" y="315789"/>
                  </a:lnTo>
                  <a:lnTo>
                    <a:pt x="10698869" y="391070"/>
                  </a:lnTo>
                  <a:lnTo>
                    <a:pt x="10568476" y="466351"/>
                  </a:lnTo>
                  <a:close/>
                  <a:moveTo>
                    <a:pt x="10570178" y="312856"/>
                  </a:moveTo>
                  <a:lnTo>
                    <a:pt x="10700572" y="237575"/>
                  </a:lnTo>
                  <a:lnTo>
                    <a:pt x="10700572" y="388137"/>
                  </a:lnTo>
                  <a:lnTo>
                    <a:pt x="10570178" y="312856"/>
                  </a:lnTo>
                  <a:close/>
                  <a:moveTo>
                    <a:pt x="10568476" y="309923"/>
                  </a:moveTo>
                  <a:lnTo>
                    <a:pt x="10568476" y="165227"/>
                  </a:lnTo>
                  <a:lnTo>
                    <a:pt x="10573582" y="162294"/>
                  </a:lnTo>
                  <a:lnTo>
                    <a:pt x="10698869" y="234642"/>
                  </a:lnTo>
                  <a:lnTo>
                    <a:pt x="10568476" y="309923"/>
                  </a:lnTo>
                  <a:close/>
                  <a:moveTo>
                    <a:pt x="10565072" y="309887"/>
                  </a:moveTo>
                  <a:lnTo>
                    <a:pt x="10441487" y="238553"/>
                  </a:lnTo>
                  <a:lnTo>
                    <a:pt x="10565072" y="167182"/>
                  </a:lnTo>
                  <a:lnTo>
                    <a:pt x="10565072" y="309887"/>
                  </a:lnTo>
                  <a:close/>
                  <a:moveTo>
                    <a:pt x="10563407" y="312856"/>
                  </a:moveTo>
                  <a:lnTo>
                    <a:pt x="10433013" y="388137"/>
                  </a:lnTo>
                  <a:lnTo>
                    <a:pt x="10433013" y="243441"/>
                  </a:lnTo>
                  <a:lnTo>
                    <a:pt x="10438083" y="240508"/>
                  </a:lnTo>
                  <a:lnTo>
                    <a:pt x="10563407" y="312856"/>
                  </a:lnTo>
                  <a:close/>
                  <a:moveTo>
                    <a:pt x="10429610" y="388137"/>
                  </a:moveTo>
                  <a:lnTo>
                    <a:pt x="10306024" y="316767"/>
                  </a:lnTo>
                  <a:lnTo>
                    <a:pt x="10429610" y="245396"/>
                  </a:lnTo>
                  <a:lnTo>
                    <a:pt x="10429610" y="388137"/>
                  </a:lnTo>
                  <a:close/>
                  <a:moveTo>
                    <a:pt x="10427908" y="391070"/>
                  </a:moveTo>
                  <a:lnTo>
                    <a:pt x="10302620" y="463418"/>
                  </a:lnTo>
                  <a:lnTo>
                    <a:pt x="10297551" y="460485"/>
                  </a:lnTo>
                  <a:lnTo>
                    <a:pt x="10297551" y="321655"/>
                  </a:lnTo>
                  <a:lnTo>
                    <a:pt x="10302620" y="318722"/>
                  </a:lnTo>
                  <a:lnTo>
                    <a:pt x="10427908" y="391070"/>
                  </a:lnTo>
                  <a:close/>
                  <a:moveTo>
                    <a:pt x="10294147" y="458529"/>
                  </a:moveTo>
                  <a:lnTo>
                    <a:pt x="10177333" y="391070"/>
                  </a:lnTo>
                  <a:lnTo>
                    <a:pt x="10294147" y="323610"/>
                  </a:lnTo>
                  <a:lnTo>
                    <a:pt x="10294147" y="458493"/>
                  </a:lnTo>
                  <a:close/>
                  <a:moveTo>
                    <a:pt x="10421136" y="551408"/>
                  </a:moveTo>
                  <a:lnTo>
                    <a:pt x="10297515" y="622779"/>
                  </a:lnTo>
                  <a:lnTo>
                    <a:pt x="10297515" y="480038"/>
                  </a:lnTo>
                  <a:lnTo>
                    <a:pt x="10421136" y="551408"/>
                  </a:lnTo>
                  <a:close/>
                  <a:moveTo>
                    <a:pt x="10297551" y="941501"/>
                  </a:moveTo>
                  <a:lnTo>
                    <a:pt x="10421172" y="1012871"/>
                  </a:lnTo>
                  <a:lnTo>
                    <a:pt x="10297551" y="1084241"/>
                  </a:lnTo>
                  <a:lnTo>
                    <a:pt x="10297551" y="941501"/>
                  </a:lnTo>
                  <a:close/>
                  <a:moveTo>
                    <a:pt x="10302620" y="1100862"/>
                  </a:moveTo>
                  <a:lnTo>
                    <a:pt x="10427908" y="1173210"/>
                  </a:lnTo>
                  <a:lnTo>
                    <a:pt x="10302584" y="1245557"/>
                  </a:lnTo>
                  <a:lnTo>
                    <a:pt x="10297515" y="1242624"/>
                  </a:lnTo>
                  <a:lnTo>
                    <a:pt x="10297515" y="1103795"/>
                  </a:lnTo>
                  <a:lnTo>
                    <a:pt x="10302584" y="1100862"/>
                  </a:lnTo>
                  <a:close/>
                  <a:moveTo>
                    <a:pt x="10294147" y="1240669"/>
                  </a:moveTo>
                  <a:lnTo>
                    <a:pt x="10177297" y="1173210"/>
                  </a:lnTo>
                  <a:lnTo>
                    <a:pt x="10294147" y="1105750"/>
                  </a:lnTo>
                  <a:lnTo>
                    <a:pt x="10294147" y="1240669"/>
                  </a:lnTo>
                  <a:close/>
                  <a:moveTo>
                    <a:pt x="10421136" y="1333548"/>
                  </a:moveTo>
                  <a:lnTo>
                    <a:pt x="10297551" y="1404918"/>
                  </a:lnTo>
                  <a:lnTo>
                    <a:pt x="10297551" y="1262178"/>
                  </a:lnTo>
                  <a:lnTo>
                    <a:pt x="10421136" y="1333548"/>
                  </a:lnTo>
                  <a:close/>
                  <a:moveTo>
                    <a:pt x="10297551" y="1723640"/>
                  </a:moveTo>
                  <a:lnTo>
                    <a:pt x="10421172" y="1795011"/>
                  </a:lnTo>
                  <a:lnTo>
                    <a:pt x="10297551" y="1866381"/>
                  </a:lnTo>
                  <a:lnTo>
                    <a:pt x="10297551" y="1723640"/>
                  </a:lnTo>
                  <a:close/>
                  <a:moveTo>
                    <a:pt x="10302620" y="1883001"/>
                  </a:moveTo>
                  <a:lnTo>
                    <a:pt x="10427908" y="1955349"/>
                  </a:lnTo>
                  <a:lnTo>
                    <a:pt x="10302620" y="2027697"/>
                  </a:lnTo>
                  <a:lnTo>
                    <a:pt x="10297551" y="2024764"/>
                  </a:lnTo>
                  <a:lnTo>
                    <a:pt x="10297551" y="1885934"/>
                  </a:lnTo>
                  <a:lnTo>
                    <a:pt x="10302620" y="1883001"/>
                  </a:lnTo>
                  <a:close/>
                  <a:moveTo>
                    <a:pt x="10294147" y="2022809"/>
                  </a:moveTo>
                  <a:lnTo>
                    <a:pt x="10177333" y="1955349"/>
                  </a:lnTo>
                  <a:lnTo>
                    <a:pt x="10294147" y="1887890"/>
                  </a:lnTo>
                  <a:lnTo>
                    <a:pt x="10294147" y="2022809"/>
                  </a:lnTo>
                  <a:close/>
                  <a:moveTo>
                    <a:pt x="10421136" y="2115688"/>
                  </a:moveTo>
                  <a:lnTo>
                    <a:pt x="10297551" y="2187022"/>
                  </a:lnTo>
                  <a:lnTo>
                    <a:pt x="10297551" y="2044281"/>
                  </a:lnTo>
                  <a:lnTo>
                    <a:pt x="10421136" y="2115652"/>
                  </a:lnTo>
                  <a:close/>
                  <a:moveTo>
                    <a:pt x="10297551" y="2505780"/>
                  </a:moveTo>
                  <a:lnTo>
                    <a:pt x="10421172" y="2577150"/>
                  </a:lnTo>
                  <a:lnTo>
                    <a:pt x="10297551" y="2648520"/>
                  </a:lnTo>
                  <a:lnTo>
                    <a:pt x="10297551" y="2505780"/>
                  </a:lnTo>
                  <a:close/>
                  <a:moveTo>
                    <a:pt x="10302620" y="2665141"/>
                  </a:moveTo>
                  <a:lnTo>
                    <a:pt x="10427908" y="2737489"/>
                  </a:lnTo>
                  <a:lnTo>
                    <a:pt x="10302620" y="2809837"/>
                  </a:lnTo>
                  <a:lnTo>
                    <a:pt x="10297551" y="2806940"/>
                  </a:lnTo>
                  <a:lnTo>
                    <a:pt x="10297551" y="2668110"/>
                  </a:lnTo>
                  <a:lnTo>
                    <a:pt x="10302656" y="2665177"/>
                  </a:lnTo>
                  <a:close/>
                  <a:moveTo>
                    <a:pt x="10294147" y="2804948"/>
                  </a:moveTo>
                  <a:lnTo>
                    <a:pt x="10177333" y="2737489"/>
                  </a:lnTo>
                  <a:lnTo>
                    <a:pt x="10294147" y="2670029"/>
                  </a:lnTo>
                  <a:lnTo>
                    <a:pt x="10294147" y="2804948"/>
                  </a:lnTo>
                  <a:close/>
                  <a:moveTo>
                    <a:pt x="10421136" y="2897828"/>
                  </a:moveTo>
                  <a:lnTo>
                    <a:pt x="10297551" y="2969198"/>
                  </a:lnTo>
                  <a:lnTo>
                    <a:pt x="10297551" y="2826493"/>
                  </a:lnTo>
                  <a:lnTo>
                    <a:pt x="10421136" y="2897828"/>
                  </a:lnTo>
                  <a:close/>
                  <a:moveTo>
                    <a:pt x="10297551" y="3287920"/>
                  </a:moveTo>
                  <a:lnTo>
                    <a:pt x="10421172" y="3359290"/>
                  </a:lnTo>
                  <a:lnTo>
                    <a:pt x="10297551" y="3430660"/>
                  </a:lnTo>
                  <a:lnTo>
                    <a:pt x="10297551" y="3287920"/>
                  </a:lnTo>
                  <a:close/>
                  <a:moveTo>
                    <a:pt x="10302620" y="3447281"/>
                  </a:moveTo>
                  <a:lnTo>
                    <a:pt x="10427908" y="3519628"/>
                  </a:lnTo>
                  <a:lnTo>
                    <a:pt x="10302620" y="3591976"/>
                  </a:lnTo>
                  <a:lnTo>
                    <a:pt x="10297551" y="3589043"/>
                  </a:lnTo>
                  <a:lnTo>
                    <a:pt x="10297551" y="3450214"/>
                  </a:lnTo>
                  <a:lnTo>
                    <a:pt x="10302620" y="3447281"/>
                  </a:lnTo>
                  <a:close/>
                  <a:moveTo>
                    <a:pt x="10294147" y="3587088"/>
                  </a:moveTo>
                  <a:lnTo>
                    <a:pt x="10177333" y="3519628"/>
                  </a:lnTo>
                  <a:lnTo>
                    <a:pt x="10294147" y="3452169"/>
                  </a:lnTo>
                  <a:lnTo>
                    <a:pt x="10294147" y="3587088"/>
                  </a:lnTo>
                  <a:close/>
                  <a:moveTo>
                    <a:pt x="10297551" y="3608597"/>
                  </a:moveTo>
                  <a:lnTo>
                    <a:pt x="10421136" y="3679967"/>
                  </a:lnTo>
                  <a:lnTo>
                    <a:pt x="10297551" y="3751337"/>
                  </a:lnTo>
                  <a:lnTo>
                    <a:pt x="10297551" y="3608633"/>
                  </a:lnTo>
                  <a:close/>
                  <a:moveTo>
                    <a:pt x="10305987" y="3593932"/>
                  </a:moveTo>
                  <a:lnTo>
                    <a:pt x="10429574" y="3522561"/>
                  </a:lnTo>
                  <a:lnTo>
                    <a:pt x="10429574" y="3665302"/>
                  </a:lnTo>
                  <a:lnTo>
                    <a:pt x="10305987" y="3593932"/>
                  </a:lnTo>
                  <a:close/>
                  <a:moveTo>
                    <a:pt x="10433013" y="3522561"/>
                  </a:moveTo>
                  <a:lnTo>
                    <a:pt x="10563370" y="3597842"/>
                  </a:lnTo>
                  <a:lnTo>
                    <a:pt x="10438083" y="3670190"/>
                  </a:lnTo>
                  <a:lnTo>
                    <a:pt x="10433013" y="3667257"/>
                  </a:lnTo>
                  <a:lnTo>
                    <a:pt x="10433013" y="3522561"/>
                  </a:lnTo>
                  <a:close/>
                  <a:moveTo>
                    <a:pt x="10565072" y="3600775"/>
                  </a:moveTo>
                  <a:lnTo>
                    <a:pt x="10565072" y="3743516"/>
                  </a:lnTo>
                  <a:lnTo>
                    <a:pt x="10441487" y="3672146"/>
                  </a:lnTo>
                  <a:lnTo>
                    <a:pt x="10565072" y="3600775"/>
                  </a:lnTo>
                  <a:close/>
                  <a:moveTo>
                    <a:pt x="10568476" y="3600775"/>
                  </a:moveTo>
                  <a:lnTo>
                    <a:pt x="10698869" y="3676056"/>
                  </a:lnTo>
                  <a:lnTo>
                    <a:pt x="10573546" y="3748405"/>
                  </a:lnTo>
                  <a:lnTo>
                    <a:pt x="10568476" y="3745471"/>
                  </a:lnTo>
                  <a:lnTo>
                    <a:pt x="10568476" y="3600775"/>
                  </a:lnTo>
                  <a:close/>
                  <a:moveTo>
                    <a:pt x="10570178" y="3597842"/>
                  </a:moveTo>
                  <a:lnTo>
                    <a:pt x="10700572" y="3522561"/>
                  </a:lnTo>
                  <a:lnTo>
                    <a:pt x="10700572" y="3673123"/>
                  </a:lnTo>
                  <a:lnTo>
                    <a:pt x="10570178" y="3597842"/>
                  </a:lnTo>
                  <a:close/>
                  <a:moveTo>
                    <a:pt x="10700572" y="3360267"/>
                  </a:moveTo>
                  <a:lnTo>
                    <a:pt x="10576949" y="3288897"/>
                  </a:lnTo>
                  <a:lnTo>
                    <a:pt x="10700572" y="3217563"/>
                  </a:lnTo>
                  <a:lnTo>
                    <a:pt x="10700572" y="3360304"/>
                  </a:lnTo>
                  <a:close/>
                  <a:moveTo>
                    <a:pt x="10695465" y="3200906"/>
                  </a:moveTo>
                  <a:lnTo>
                    <a:pt x="10570142" y="3128559"/>
                  </a:lnTo>
                  <a:lnTo>
                    <a:pt x="10695429" y="3056211"/>
                  </a:lnTo>
                  <a:lnTo>
                    <a:pt x="10700535" y="3059144"/>
                  </a:lnTo>
                  <a:lnTo>
                    <a:pt x="10700535" y="3198010"/>
                  </a:lnTo>
                  <a:lnTo>
                    <a:pt x="10695465" y="3200906"/>
                  </a:lnTo>
                  <a:close/>
                  <a:moveTo>
                    <a:pt x="10703939" y="3061099"/>
                  </a:moveTo>
                  <a:lnTo>
                    <a:pt x="10820753" y="3128559"/>
                  </a:lnTo>
                  <a:lnTo>
                    <a:pt x="10703939" y="3196018"/>
                  </a:lnTo>
                  <a:lnTo>
                    <a:pt x="10703939" y="3061099"/>
                  </a:lnTo>
                  <a:close/>
                  <a:moveTo>
                    <a:pt x="10576949" y="2968220"/>
                  </a:moveTo>
                  <a:lnTo>
                    <a:pt x="10700572" y="2896850"/>
                  </a:lnTo>
                  <a:lnTo>
                    <a:pt x="10700572" y="3039590"/>
                  </a:lnTo>
                  <a:lnTo>
                    <a:pt x="10576949" y="2968220"/>
                  </a:lnTo>
                  <a:close/>
                  <a:moveTo>
                    <a:pt x="10700572" y="2578128"/>
                  </a:moveTo>
                  <a:lnTo>
                    <a:pt x="10576985" y="2506758"/>
                  </a:lnTo>
                  <a:lnTo>
                    <a:pt x="10700572" y="2435387"/>
                  </a:lnTo>
                  <a:lnTo>
                    <a:pt x="10700572" y="2578128"/>
                  </a:lnTo>
                  <a:close/>
                  <a:moveTo>
                    <a:pt x="10695465" y="2418767"/>
                  </a:moveTo>
                  <a:lnTo>
                    <a:pt x="10570142" y="2346419"/>
                  </a:lnTo>
                  <a:lnTo>
                    <a:pt x="10695465" y="2274071"/>
                  </a:lnTo>
                  <a:lnTo>
                    <a:pt x="10700535" y="2277004"/>
                  </a:lnTo>
                  <a:lnTo>
                    <a:pt x="10700535" y="2415834"/>
                  </a:lnTo>
                  <a:lnTo>
                    <a:pt x="10695465" y="2418767"/>
                  </a:lnTo>
                  <a:close/>
                  <a:moveTo>
                    <a:pt x="10703939" y="2278959"/>
                  </a:moveTo>
                  <a:lnTo>
                    <a:pt x="10820789" y="2346419"/>
                  </a:lnTo>
                  <a:lnTo>
                    <a:pt x="10703939" y="2413879"/>
                  </a:lnTo>
                  <a:lnTo>
                    <a:pt x="10703939" y="2278923"/>
                  </a:lnTo>
                  <a:close/>
                  <a:moveTo>
                    <a:pt x="10576949" y="2186080"/>
                  </a:moveTo>
                  <a:lnTo>
                    <a:pt x="10700572" y="2114710"/>
                  </a:lnTo>
                  <a:lnTo>
                    <a:pt x="10700572" y="2257451"/>
                  </a:lnTo>
                  <a:lnTo>
                    <a:pt x="10576949" y="2186080"/>
                  </a:lnTo>
                  <a:close/>
                  <a:moveTo>
                    <a:pt x="10700572" y="1795988"/>
                  </a:moveTo>
                  <a:lnTo>
                    <a:pt x="10576949" y="1724618"/>
                  </a:lnTo>
                  <a:lnTo>
                    <a:pt x="10700572" y="1653248"/>
                  </a:lnTo>
                  <a:lnTo>
                    <a:pt x="10700572" y="1795988"/>
                  </a:lnTo>
                  <a:close/>
                  <a:moveTo>
                    <a:pt x="10695465" y="1636627"/>
                  </a:moveTo>
                  <a:lnTo>
                    <a:pt x="10570142" y="1564279"/>
                  </a:lnTo>
                  <a:lnTo>
                    <a:pt x="10695429" y="1491931"/>
                  </a:lnTo>
                  <a:lnTo>
                    <a:pt x="10700535" y="1494864"/>
                  </a:lnTo>
                  <a:lnTo>
                    <a:pt x="10700535" y="1633694"/>
                  </a:lnTo>
                  <a:lnTo>
                    <a:pt x="10695465" y="1636627"/>
                  </a:lnTo>
                  <a:close/>
                  <a:moveTo>
                    <a:pt x="10703939" y="1496820"/>
                  </a:moveTo>
                  <a:lnTo>
                    <a:pt x="10820753" y="1564279"/>
                  </a:lnTo>
                  <a:lnTo>
                    <a:pt x="10703939" y="1631739"/>
                  </a:lnTo>
                  <a:lnTo>
                    <a:pt x="10703939" y="1496820"/>
                  </a:lnTo>
                  <a:close/>
                  <a:moveTo>
                    <a:pt x="10576949" y="1403941"/>
                  </a:moveTo>
                  <a:lnTo>
                    <a:pt x="10700572" y="1332570"/>
                  </a:lnTo>
                  <a:lnTo>
                    <a:pt x="10700572" y="1475311"/>
                  </a:lnTo>
                  <a:lnTo>
                    <a:pt x="10576949" y="1403941"/>
                  </a:lnTo>
                  <a:close/>
                  <a:moveTo>
                    <a:pt x="10700572" y="1013848"/>
                  </a:moveTo>
                  <a:lnTo>
                    <a:pt x="10576985" y="942478"/>
                  </a:lnTo>
                  <a:lnTo>
                    <a:pt x="10700572" y="871108"/>
                  </a:lnTo>
                  <a:lnTo>
                    <a:pt x="10700572" y="1013848"/>
                  </a:lnTo>
                  <a:close/>
                  <a:moveTo>
                    <a:pt x="10695465" y="854488"/>
                  </a:moveTo>
                  <a:lnTo>
                    <a:pt x="10570142" y="782140"/>
                  </a:lnTo>
                  <a:lnTo>
                    <a:pt x="10695465" y="709792"/>
                  </a:lnTo>
                  <a:lnTo>
                    <a:pt x="10700535" y="712725"/>
                  </a:lnTo>
                  <a:lnTo>
                    <a:pt x="10700535" y="851555"/>
                  </a:lnTo>
                  <a:lnTo>
                    <a:pt x="10695465" y="854488"/>
                  </a:lnTo>
                  <a:close/>
                  <a:moveTo>
                    <a:pt x="10703939" y="714680"/>
                  </a:moveTo>
                  <a:lnTo>
                    <a:pt x="10820789" y="782140"/>
                  </a:lnTo>
                  <a:lnTo>
                    <a:pt x="10703939" y="849599"/>
                  </a:lnTo>
                  <a:lnTo>
                    <a:pt x="10703939" y="714680"/>
                  </a:lnTo>
                  <a:close/>
                  <a:moveTo>
                    <a:pt x="10576949" y="621801"/>
                  </a:moveTo>
                  <a:lnTo>
                    <a:pt x="10700572" y="550431"/>
                  </a:lnTo>
                  <a:lnTo>
                    <a:pt x="10700572" y="693171"/>
                  </a:lnTo>
                  <a:lnTo>
                    <a:pt x="10576949" y="621801"/>
                  </a:lnTo>
                  <a:close/>
                  <a:moveTo>
                    <a:pt x="10568476" y="2933"/>
                  </a:moveTo>
                  <a:lnTo>
                    <a:pt x="10692098" y="74303"/>
                  </a:lnTo>
                  <a:lnTo>
                    <a:pt x="10568476" y="145674"/>
                  </a:lnTo>
                  <a:lnTo>
                    <a:pt x="10568476" y="2933"/>
                  </a:lnTo>
                  <a:close/>
                  <a:moveTo>
                    <a:pt x="10565072" y="2933"/>
                  </a:moveTo>
                  <a:lnTo>
                    <a:pt x="10565072" y="147629"/>
                  </a:lnTo>
                  <a:lnTo>
                    <a:pt x="10560039" y="150562"/>
                  </a:lnTo>
                  <a:lnTo>
                    <a:pt x="10434715" y="78214"/>
                  </a:lnTo>
                  <a:lnTo>
                    <a:pt x="10565072" y="2933"/>
                  </a:lnTo>
                  <a:close/>
                  <a:moveTo>
                    <a:pt x="10433013" y="81147"/>
                  </a:moveTo>
                  <a:lnTo>
                    <a:pt x="10556636" y="152517"/>
                  </a:lnTo>
                  <a:lnTo>
                    <a:pt x="10433013" y="223887"/>
                  </a:lnTo>
                  <a:lnTo>
                    <a:pt x="10433013" y="81147"/>
                  </a:lnTo>
                  <a:close/>
                  <a:moveTo>
                    <a:pt x="10429610" y="225843"/>
                  </a:moveTo>
                  <a:lnTo>
                    <a:pt x="10424540" y="228776"/>
                  </a:lnTo>
                  <a:lnTo>
                    <a:pt x="10299217" y="156428"/>
                  </a:lnTo>
                  <a:lnTo>
                    <a:pt x="10429574" y="81147"/>
                  </a:lnTo>
                  <a:lnTo>
                    <a:pt x="10429574" y="225843"/>
                  </a:lnTo>
                  <a:close/>
                  <a:moveTo>
                    <a:pt x="10297551" y="2933"/>
                  </a:moveTo>
                  <a:lnTo>
                    <a:pt x="10427908" y="78214"/>
                  </a:lnTo>
                  <a:lnTo>
                    <a:pt x="10297551" y="153495"/>
                  </a:lnTo>
                  <a:lnTo>
                    <a:pt x="10297551" y="2933"/>
                  </a:lnTo>
                  <a:close/>
                  <a:moveTo>
                    <a:pt x="10297551" y="159361"/>
                  </a:moveTo>
                  <a:lnTo>
                    <a:pt x="10421172" y="230731"/>
                  </a:lnTo>
                  <a:lnTo>
                    <a:pt x="10297551" y="302101"/>
                  </a:lnTo>
                  <a:lnTo>
                    <a:pt x="10297551" y="159361"/>
                  </a:lnTo>
                  <a:close/>
                  <a:moveTo>
                    <a:pt x="10168787" y="75281"/>
                  </a:moveTo>
                  <a:lnTo>
                    <a:pt x="10294147" y="2933"/>
                  </a:lnTo>
                  <a:lnTo>
                    <a:pt x="10294147" y="153459"/>
                  </a:lnTo>
                  <a:lnTo>
                    <a:pt x="10168787" y="81111"/>
                  </a:lnTo>
                  <a:lnTo>
                    <a:pt x="10168787" y="75281"/>
                  </a:lnTo>
                  <a:close/>
                  <a:moveTo>
                    <a:pt x="10168787" y="85021"/>
                  </a:moveTo>
                  <a:lnTo>
                    <a:pt x="10292445" y="156392"/>
                  </a:lnTo>
                  <a:lnTo>
                    <a:pt x="10168787" y="227762"/>
                  </a:lnTo>
                  <a:lnTo>
                    <a:pt x="10168787" y="85021"/>
                  </a:lnTo>
                  <a:close/>
                  <a:moveTo>
                    <a:pt x="10168787" y="231709"/>
                  </a:moveTo>
                  <a:lnTo>
                    <a:pt x="10294147" y="159361"/>
                  </a:lnTo>
                  <a:lnTo>
                    <a:pt x="10294147" y="304057"/>
                  </a:lnTo>
                  <a:lnTo>
                    <a:pt x="10289077" y="306990"/>
                  </a:lnTo>
                  <a:lnTo>
                    <a:pt x="10168787" y="237539"/>
                  </a:lnTo>
                  <a:lnTo>
                    <a:pt x="10168787" y="231709"/>
                  </a:lnTo>
                  <a:close/>
                  <a:moveTo>
                    <a:pt x="10168787" y="241486"/>
                  </a:moveTo>
                  <a:lnTo>
                    <a:pt x="10285674" y="308945"/>
                  </a:lnTo>
                  <a:lnTo>
                    <a:pt x="10168787" y="376441"/>
                  </a:lnTo>
                  <a:lnTo>
                    <a:pt x="10168787" y="241486"/>
                  </a:lnTo>
                  <a:close/>
                  <a:moveTo>
                    <a:pt x="10168787" y="405699"/>
                  </a:moveTo>
                  <a:lnTo>
                    <a:pt x="10285674" y="473194"/>
                  </a:lnTo>
                  <a:lnTo>
                    <a:pt x="10168787" y="540654"/>
                  </a:lnTo>
                  <a:lnTo>
                    <a:pt x="10168787" y="405699"/>
                  </a:lnTo>
                  <a:close/>
                  <a:moveTo>
                    <a:pt x="10168787" y="544565"/>
                  </a:moveTo>
                  <a:lnTo>
                    <a:pt x="10289077" y="475114"/>
                  </a:lnTo>
                  <a:lnTo>
                    <a:pt x="10294147" y="478047"/>
                  </a:lnTo>
                  <a:lnTo>
                    <a:pt x="10294147" y="622742"/>
                  </a:lnTo>
                  <a:lnTo>
                    <a:pt x="10168787" y="550395"/>
                  </a:lnTo>
                  <a:lnTo>
                    <a:pt x="10168787" y="544565"/>
                  </a:lnTo>
                  <a:close/>
                  <a:moveTo>
                    <a:pt x="10168787" y="554305"/>
                  </a:moveTo>
                  <a:lnTo>
                    <a:pt x="10292445" y="625676"/>
                  </a:lnTo>
                  <a:lnTo>
                    <a:pt x="10168787" y="697046"/>
                  </a:lnTo>
                  <a:lnTo>
                    <a:pt x="10168787" y="554269"/>
                  </a:lnTo>
                  <a:close/>
                  <a:moveTo>
                    <a:pt x="10168787" y="700993"/>
                  </a:moveTo>
                  <a:lnTo>
                    <a:pt x="10294147" y="628645"/>
                  </a:lnTo>
                  <a:lnTo>
                    <a:pt x="10294147" y="779170"/>
                  </a:lnTo>
                  <a:lnTo>
                    <a:pt x="10168787" y="706823"/>
                  </a:lnTo>
                  <a:lnTo>
                    <a:pt x="10168787" y="700993"/>
                  </a:lnTo>
                  <a:close/>
                  <a:moveTo>
                    <a:pt x="10168787" y="710733"/>
                  </a:moveTo>
                  <a:lnTo>
                    <a:pt x="10292445" y="782103"/>
                  </a:lnTo>
                  <a:lnTo>
                    <a:pt x="10168787" y="853474"/>
                  </a:lnTo>
                  <a:lnTo>
                    <a:pt x="10168787" y="710697"/>
                  </a:lnTo>
                  <a:close/>
                  <a:moveTo>
                    <a:pt x="10168787" y="857421"/>
                  </a:moveTo>
                  <a:lnTo>
                    <a:pt x="10294147" y="785073"/>
                  </a:lnTo>
                  <a:lnTo>
                    <a:pt x="10294147" y="935635"/>
                  </a:lnTo>
                  <a:lnTo>
                    <a:pt x="10168787" y="863250"/>
                  </a:lnTo>
                  <a:lnTo>
                    <a:pt x="10168787" y="857421"/>
                  </a:lnTo>
                  <a:close/>
                  <a:moveTo>
                    <a:pt x="10168787" y="867197"/>
                  </a:moveTo>
                  <a:lnTo>
                    <a:pt x="10292445" y="938568"/>
                  </a:lnTo>
                  <a:lnTo>
                    <a:pt x="10168787" y="1009938"/>
                  </a:lnTo>
                  <a:lnTo>
                    <a:pt x="10168787" y="867161"/>
                  </a:lnTo>
                  <a:close/>
                  <a:moveTo>
                    <a:pt x="10168787" y="1013885"/>
                  </a:moveTo>
                  <a:lnTo>
                    <a:pt x="10294147" y="941537"/>
                  </a:lnTo>
                  <a:lnTo>
                    <a:pt x="10294147" y="1086233"/>
                  </a:lnTo>
                  <a:lnTo>
                    <a:pt x="10289077" y="1089166"/>
                  </a:lnTo>
                  <a:lnTo>
                    <a:pt x="10168787" y="1019715"/>
                  </a:lnTo>
                  <a:lnTo>
                    <a:pt x="10168787" y="1013885"/>
                  </a:lnTo>
                  <a:close/>
                  <a:moveTo>
                    <a:pt x="10168787" y="1023589"/>
                  </a:moveTo>
                  <a:lnTo>
                    <a:pt x="10285674" y="1091085"/>
                  </a:lnTo>
                  <a:lnTo>
                    <a:pt x="10168787" y="1158581"/>
                  </a:lnTo>
                  <a:lnTo>
                    <a:pt x="10168787" y="1023625"/>
                  </a:lnTo>
                  <a:close/>
                  <a:moveTo>
                    <a:pt x="10168787" y="1187875"/>
                  </a:moveTo>
                  <a:lnTo>
                    <a:pt x="10285674" y="1255334"/>
                  </a:lnTo>
                  <a:lnTo>
                    <a:pt x="10168787" y="1322794"/>
                  </a:lnTo>
                  <a:lnTo>
                    <a:pt x="10168787" y="1187838"/>
                  </a:lnTo>
                  <a:close/>
                  <a:moveTo>
                    <a:pt x="10168787" y="1326704"/>
                  </a:moveTo>
                  <a:lnTo>
                    <a:pt x="10289041" y="1257290"/>
                  </a:lnTo>
                  <a:lnTo>
                    <a:pt x="10294147" y="1260223"/>
                  </a:lnTo>
                  <a:lnTo>
                    <a:pt x="10294147" y="1404918"/>
                  </a:lnTo>
                  <a:lnTo>
                    <a:pt x="10168787" y="1332534"/>
                  </a:lnTo>
                  <a:lnTo>
                    <a:pt x="10168787" y="1326704"/>
                  </a:lnTo>
                  <a:close/>
                  <a:moveTo>
                    <a:pt x="10168787" y="1336445"/>
                  </a:moveTo>
                  <a:lnTo>
                    <a:pt x="10292445" y="1407815"/>
                  </a:lnTo>
                  <a:lnTo>
                    <a:pt x="10168787" y="1479185"/>
                  </a:lnTo>
                  <a:lnTo>
                    <a:pt x="10168787" y="1336409"/>
                  </a:lnTo>
                  <a:close/>
                  <a:moveTo>
                    <a:pt x="10168787" y="1483132"/>
                  </a:moveTo>
                  <a:lnTo>
                    <a:pt x="10294147" y="1410784"/>
                  </a:lnTo>
                  <a:lnTo>
                    <a:pt x="10294147" y="1561346"/>
                  </a:lnTo>
                  <a:lnTo>
                    <a:pt x="10168787" y="1488962"/>
                  </a:lnTo>
                  <a:lnTo>
                    <a:pt x="10168787" y="1483132"/>
                  </a:lnTo>
                  <a:close/>
                  <a:moveTo>
                    <a:pt x="10168787" y="1492909"/>
                  </a:moveTo>
                  <a:lnTo>
                    <a:pt x="10292445" y="1564279"/>
                  </a:lnTo>
                  <a:lnTo>
                    <a:pt x="10168787" y="1635650"/>
                  </a:lnTo>
                  <a:lnTo>
                    <a:pt x="10168787" y="1492873"/>
                  </a:lnTo>
                  <a:close/>
                  <a:moveTo>
                    <a:pt x="10168787" y="1639560"/>
                  </a:moveTo>
                  <a:lnTo>
                    <a:pt x="10294147" y="1567212"/>
                  </a:lnTo>
                  <a:lnTo>
                    <a:pt x="10294147" y="1717774"/>
                  </a:lnTo>
                  <a:lnTo>
                    <a:pt x="10168787" y="1645390"/>
                  </a:lnTo>
                  <a:lnTo>
                    <a:pt x="10168787" y="1639560"/>
                  </a:lnTo>
                  <a:close/>
                  <a:moveTo>
                    <a:pt x="10168787" y="1649337"/>
                  </a:moveTo>
                  <a:lnTo>
                    <a:pt x="10292445" y="1720707"/>
                  </a:lnTo>
                  <a:lnTo>
                    <a:pt x="10168787" y="1792078"/>
                  </a:lnTo>
                  <a:lnTo>
                    <a:pt x="10168787" y="1649301"/>
                  </a:lnTo>
                  <a:close/>
                  <a:moveTo>
                    <a:pt x="10168787" y="1796024"/>
                  </a:moveTo>
                  <a:lnTo>
                    <a:pt x="10294147" y="1723676"/>
                  </a:lnTo>
                  <a:lnTo>
                    <a:pt x="10294147" y="1868372"/>
                  </a:lnTo>
                  <a:lnTo>
                    <a:pt x="10289077" y="1871305"/>
                  </a:lnTo>
                  <a:lnTo>
                    <a:pt x="10168787" y="1801854"/>
                  </a:lnTo>
                  <a:lnTo>
                    <a:pt x="10168787" y="1796024"/>
                  </a:lnTo>
                  <a:close/>
                  <a:moveTo>
                    <a:pt x="10168787" y="1805729"/>
                  </a:moveTo>
                  <a:lnTo>
                    <a:pt x="10285674" y="1873188"/>
                  </a:lnTo>
                  <a:lnTo>
                    <a:pt x="10168787" y="1940684"/>
                  </a:lnTo>
                  <a:lnTo>
                    <a:pt x="10168787" y="1805729"/>
                  </a:lnTo>
                  <a:close/>
                  <a:moveTo>
                    <a:pt x="10168787" y="1969978"/>
                  </a:moveTo>
                  <a:lnTo>
                    <a:pt x="10285674" y="2037474"/>
                  </a:lnTo>
                  <a:lnTo>
                    <a:pt x="10168787" y="2104933"/>
                  </a:lnTo>
                  <a:lnTo>
                    <a:pt x="10168787" y="1969978"/>
                  </a:lnTo>
                  <a:close/>
                  <a:moveTo>
                    <a:pt x="10168787" y="2108844"/>
                  </a:moveTo>
                  <a:lnTo>
                    <a:pt x="10289077" y="2039393"/>
                  </a:lnTo>
                  <a:lnTo>
                    <a:pt x="10294147" y="2042326"/>
                  </a:lnTo>
                  <a:lnTo>
                    <a:pt x="10294147" y="2187022"/>
                  </a:lnTo>
                  <a:lnTo>
                    <a:pt x="10168787" y="2114674"/>
                  </a:lnTo>
                  <a:lnTo>
                    <a:pt x="10168787" y="2108844"/>
                  </a:lnTo>
                  <a:close/>
                  <a:moveTo>
                    <a:pt x="10168787" y="2118585"/>
                  </a:moveTo>
                  <a:lnTo>
                    <a:pt x="10292445" y="2189991"/>
                  </a:lnTo>
                  <a:lnTo>
                    <a:pt x="10168787" y="2261361"/>
                  </a:lnTo>
                  <a:lnTo>
                    <a:pt x="10168787" y="2118585"/>
                  </a:lnTo>
                  <a:close/>
                  <a:moveTo>
                    <a:pt x="10168787" y="2265272"/>
                  </a:moveTo>
                  <a:lnTo>
                    <a:pt x="10294147" y="2192924"/>
                  </a:lnTo>
                  <a:lnTo>
                    <a:pt x="10294147" y="2343450"/>
                  </a:lnTo>
                  <a:lnTo>
                    <a:pt x="10168787" y="2271102"/>
                  </a:lnTo>
                  <a:lnTo>
                    <a:pt x="10168787" y="2265272"/>
                  </a:lnTo>
                  <a:close/>
                  <a:moveTo>
                    <a:pt x="10168787" y="2275049"/>
                  </a:moveTo>
                  <a:lnTo>
                    <a:pt x="10292445" y="2346419"/>
                  </a:lnTo>
                  <a:lnTo>
                    <a:pt x="10168787" y="2417789"/>
                  </a:lnTo>
                  <a:lnTo>
                    <a:pt x="10168787" y="2275013"/>
                  </a:lnTo>
                  <a:close/>
                  <a:moveTo>
                    <a:pt x="10168787" y="2421736"/>
                  </a:moveTo>
                  <a:lnTo>
                    <a:pt x="10294147" y="2349388"/>
                  </a:lnTo>
                  <a:lnTo>
                    <a:pt x="10294147" y="2499914"/>
                  </a:lnTo>
                  <a:lnTo>
                    <a:pt x="10168787" y="2427566"/>
                  </a:lnTo>
                  <a:lnTo>
                    <a:pt x="10168787" y="2421736"/>
                  </a:lnTo>
                  <a:close/>
                  <a:moveTo>
                    <a:pt x="10168787" y="2431440"/>
                  </a:moveTo>
                  <a:lnTo>
                    <a:pt x="10292445" y="2502847"/>
                  </a:lnTo>
                  <a:lnTo>
                    <a:pt x="10168787" y="2574217"/>
                  </a:lnTo>
                  <a:lnTo>
                    <a:pt x="10168787" y="2431440"/>
                  </a:lnTo>
                  <a:close/>
                  <a:moveTo>
                    <a:pt x="10168787" y="2578128"/>
                  </a:moveTo>
                  <a:lnTo>
                    <a:pt x="10294147" y="2505780"/>
                  </a:lnTo>
                  <a:lnTo>
                    <a:pt x="10294147" y="2650476"/>
                  </a:lnTo>
                  <a:lnTo>
                    <a:pt x="10289077" y="2653409"/>
                  </a:lnTo>
                  <a:lnTo>
                    <a:pt x="10168787" y="2583958"/>
                  </a:lnTo>
                  <a:lnTo>
                    <a:pt x="10168787" y="2578128"/>
                  </a:lnTo>
                  <a:close/>
                  <a:moveTo>
                    <a:pt x="10168787" y="2587905"/>
                  </a:moveTo>
                  <a:lnTo>
                    <a:pt x="10285674" y="2655400"/>
                  </a:lnTo>
                  <a:lnTo>
                    <a:pt x="10168787" y="2722896"/>
                  </a:lnTo>
                  <a:lnTo>
                    <a:pt x="10168787" y="2587905"/>
                  </a:lnTo>
                  <a:close/>
                  <a:moveTo>
                    <a:pt x="10168787" y="2752154"/>
                  </a:moveTo>
                  <a:lnTo>
                    <a:pt x="10285674" y="2819613"/>
                  </a:lnTo>
                  <a:lnTo>
                    <a:pt x="10168787" y="2887073"/>
                  </a:lnTo>
                  <a:lnTo>
                    <a:pt x="10168787" y="2752154"/>
                  </a:lnTo>
                  <a:close/>
                  <a:moveTo>
                    <a:pt x="10168787" y="2890984"/>
                  </a:moveTo>
                  <a:lnTo>
                    <a:pt x="10289077" y="2821533"/>
                  </a:lnTo>
                  <a:lnTo>
                    <a:pt x="10294147" y="2824466"/>
                  </a:lnTo>
                  <a:lnTo>
                    <a:pt x="10294147" y="2969125"/>
                  </a:lnTo>
                  <a:lnTo>
                    <a:pt x="10168787" y="2896777"/>
                  </a:lnTo>
                  <a:lnTo>
                    <a:pt x="10168787" y="2890948"/>
                  </a:lnTo>
                  <a:close/>
                  <a:moveTo>
                    <a:pt x="10168787" y="2900761"/>
                  </a:moveTo>
                  <a:lnTo>
                    <a:pt x="10292445" y="2972131"/>
                  </a:lnTo>
                  <a:lnTo>
                    <a:pt x="10168787" y="3043501"/>
                  </a:lnTo>
                  <a:lnTo>
                    <a:pt x="10168787" y="2900724"/>
                  </a:lnTo>
                  <a:close/>
                  <a:moveTo>
                    <a:pt x="10168787" y="3047448"/>
                  </a:moveTo>
                  <a:lnTo>
                    <a:pt x="10294147" y="2975100"/>
                  </a:lnTo>
                  <a:lnTo>
                    <a:pt x="10294147" y="3125626"/>
                  </a:lnTo>
                  <a:lnTo>
                    <a:pt x="10168787" y="3053278"/>
                  </a:lnTo>
                  <a:lnTo>
                    <a:pt x="10168787" y="3047448"/>
                  </a:lnTo>
                  <a:close/>
                  <a:moveTo>
                    <a:pt x="10168787" y="3057152"/>
                  </a:moveTo>
                  <a:lnTo>
                    <a:pt x="10292445" y="3128559"/>
                  </a:lnTo>
                  <a:lnTo>
                    <a:pt x="10168787" y="3199929"/>
                  </a:lnTo>
                  <a:lnTo>
                    <a:pt x="10168787" y="3057152"/>
                  </a:lnTo>
                  <a:close/>
                  <a:moveTo>
                    <a:pt x="10168787" y="3203840"/>
                  </a:moveTo>
                  <a:lnTo>
                    <a:pt x="10294147" y="3131492"/>
                  </a:lnTo>
                  <a:lnTo>
                    <a:pt x="10294147" y="3282017"/>
                  </a:lnTo>
                  <a:lnTo>
                    <a:pt x="10168787" y="3209670"/>
                  </a:lnTo>
                  <a:lnTo>
                    <a:pt x="10168787" y="3203840"/>
                  </a:lnTo>
                  <a:close/>
                  <a:moveTo>
                    <a:pt x="10168787" y="3213616"/>
                  </a:moveTo>
                  <a:lnTo>
                    <a:pt x="10292445" y="3284987"/>
                  </a:lnTo>
                  <a:lnTo>
                    <a:pt x="10168787" y="3356357"/>
                  </a:lnTo>
                  <a:lnTo>
                    <a:pt x="10168787" y="3213616"/>
                  </a:lnTo>
                  <a:close/>
                  <a:moveTo>
                    <a:pt x="10168787" y="3360304"/>
                  </a:moveTo>
                  <a:lnTo>
                    <a:pt x="10294147" y="3287956"/>
                  </a:lnTo>
                  <a:lnTo>
                    <a:pt x="10294147" y="3432652"/>
                  </a:lnTo>
                  <a:lnTo>
                    <a:pt x="10289077" y="3435585"/>
                  </a:lnTo>
                  <a:lnTo>
                    <a:pt x="10168787" y="3366170"/>
                  </a:lnTo>
                  <a:lnTo>
                    <a:pt x="10168787" y="3360340"/>
                  </a:lnTo>
                  <a:close/>
                  <a:moveTo>
                    <a:pt x="10168787" y="3370044"/>
                  </a:moveTo>
                  <a:lnTo>
                    <a:pt x="10285674" y="3437504"/>
                  </a:lnTo>
                  <a:lnTo>
                    <a:pt x="10168787" y="3505000"/>
                  </a:lnTo>
                  <a:lnTo>
                    <a:pt x="10168787" y="3370044"/>
                  </a:lnTo>
                  <a:close/>
                  <a:moveTo>
                    <a:pt x="10168787" y="3534257"/>
                  </a:moveTo>
                  <a:lnTo>
                    <a:pt x="10285674" y="3601753"/>
                  </a:lnTo>
                  <a:lnTo>
                    <a:pt x="10168787" y="3669213"/>
                  </a:lnTo>
                  <a:lnTo>
                    <a:pt x="10168787" y="3534257"/>
                  </a:lnTo>
                  <a:close/>
                  <a:moveTo>
                    <a:pt x="10168787" y="3682900"/>
                  </a:moveTo>
                  <a:lnTo>
                    <a:pt x="10292445" y="3754271"/>
                  </a:lnTo>
                  <a:lnTo>
                    <a:pt x="10168787" y="3825677"/>
                  </a:lnTo>
                  <a:lnTo>
                    <a:pt x="10168787" y="3682936"/>
                  </a:lnTo>
                  <a:close/>
                  <a:moveTo>
                    <a:pt x="10294147" y="3907765"/>
                  </a:moveTo>
                  <a:lnTo>
                    <a:pt x="10168787" y="3835417"/>
                  </a:lnTo>
                  <a:lnTo>
                    <a:pt x="10168787" y="3829587"/>
                  </a:lnTo>
                  <a:lnTo>
                    <a:pt x="10294147" y="3757240"/>
                  </a:lnTo>
                  <a:lnTo>
                    <a:pt x="10294147" y="3907765"/>
                  </a:lnTo>
                  <a:close/>
                  <a:moveTo>
                    <a:pt x="10294147" y="3751301"/>
                  </a:moveTo>
                  <a:lnTo>
                    <a:pt x="10168787" y="3678953"/>
                  </a:lnTo>
                  <a:lnTo>
                    <a:pt x="10168787" y="3673123"/>
                  </a:lnTo>
                  <a:lnTo>
                    <a:pt x="10289077" y="3603708"/>
                  </a:lnTo>
                  <a:lnTo>
                    <a:pt x="10294147" y="3606642"/>
                  </a:lnTo>
                  <a:lnTo>
                    <a:pt x="10294147" y="3751301"/>
                  </a:lnTo>
                  <a:close/>
                  <a:moveTo>
                    <a:pt x="10297551" y="3907765"/>
                  </a:moveTo>
                  <a:lnTo>
                    <a:pt x="10297551" y="3757240"/>
                  </a:lnTo>
                  <a:lnTo>
                    <a:pt x="10427908" y="3832484"/>
                  </a:lnTo>
                  <a:lnTo>
                    <a:pt x="10297551" y="3907765"/>
                  </a:lnTo>
                  <a:close/>
                  <a:moveTo>
                    <a:pt x="10429610" y="3829551"/>
                  </a:moveTo>
                  <a:lnTo>
                    <a:pt x="10299253" y="3754234"/>
                  </a:lnTo>
                  <a:lnTo>
                    <a:pt x="10424576" y="3681886"/>
                  </a:lnTo>
                  <a:lnTo>
                    <a:pt x="10429646" y="3684819"/>
                  </a:lnTo>
                  <a:lnTo>
                    <a:pt x="10429646" y="3829515"/>
                  </a:lnTo>
                  <a:close/>
                  <a:moveTo>
                    <a:pt x="10433013" y="3686811"/>
                  </a:moveTo>
                  <a:lnTo>
                    <a:pt x="10556636" y="3758181"/>
                  </a:lnTo>
                  <a:lnTo>
                    <a:pt x="10433013" y="3829551"/>
                  </a:lnTo>
                  <a:lnTo>
                    <a:pt x="10433013" y="3686811"/>
                  </a:lnTo>
                  <a:close/>
                  <a:moveTo>
                    <a:pt x="10565072" y="3907765"/>
                  </a:moveTo>
                  <a:lnTo>
                    <a:pt x="10434715" y="3832484"/>
                  </a:lnTo>
                  <a:lnTo>
                    <a:pt x="10560003" y="3760137"/>
                  </a:lnTo>
                  <a:lnTo>
                    <a:pt x="10565072" y="3763069"/>
                  </a:lnTo>
                  <a:lnTo>
                    <a:pt x="10565072" y="3907765"/>
                  </a:lnTo>
                  <a:close/>
                  <a:moveTo>
                    <a:pt x="10568476" y="3907765"/>
                  </a:moveTo>
                  <a:lnTo>
                    <a:pt x="10568476" y="3765025"/>
                  </a:lnTo>
                  <a:lnTo>
                    <a:pt x="10692098" y="3836395"/>
                  </a:lnTo>
                  <a:lnTo>
                    <a:pt x="10568476" y="3907765"/>
                  </a:lnTo>
                  <a:close/>
                  <a:moveTo>
                    <a:pt x="10576949" y="3750360"/>
                  </a:moveTo>
                  <a:lnTo>
                    <a:pt x="10700572" y="3678989"/>
                  </a:lnTo>
                  <a:lnTo>
                    <a:pt x="10700572" y="3821730"/>
                  </a:lnTo>
                  <a:lnTo>
                    <a:pt x="10576949" y="3750360"/>
                  </a:lnTo>
                  <a:close/>
                  <a:moveTo>
                    <a:pt x="10829298" y="3896033"/>
                  </a:moveTo>
                  <a:lnTo>
                    <a:pt x="10712411" y="3828573"/>
                  </a:lnTo>
                  <a:lnTo>
                    <a:pt x="10829298" y="3761114"/>
                  </a:lnTo>
                  <a:lnTo>
                    <a:pt x="10829298" y="3896033"/>
                  </a:lnTo>
                  <a:close/>
                  <a:moveTo>
                    <a:pt x="10829298" y="3757167"/>
                  </a:moveTo>
                  <a:lnTo>
                    <a:pt x="10709044" y="3826618"/>
                  </a:lnTo>
                  <a:lnTo>
                    <a:pt x="10703975" y="3823685"/>
                  </a:lnTo>
                  <a:lnTo>
                    <a:pt x="10703975" y="3679026"/>
                  </a:lnTo>
                  <a:lnTo>
                    <a:pt x="10829298" y="3751374"/>
                  </a:lnTo>
                  <a:lnTo>
                    <a:pt x="10829298" y="3757203"/>
                  </a:lnTo>
                  <a:close/>
                  <a:moveTo>
                    <a:pt x="10829298" y="3747427"/>
                  </a:moveTo>
                  <a:lnTo>
                    <a:pt x="10705641" y="3676056"/>
                  </a:lnTo>
                  <a:lnTo>
                    <a:pt x="10829298" y="3604686"/>
                  </a:lnTo>
                  <a:lnTo>
                    <a:pt x="10829298" y="3747463"/>
                  </a:lnTo>
                  <a:close/>
                  <a:moveTo>
                    <a:pt x="10829298" y="3600739"/>
                  </a:moveTo>
                  <a:lnTo>
                    <a:pt x="10703975" y="3673087"/>
                  </a:lnTo>
                  <a:lnTo>
                    <a:pt x="10703975" y="3522561"/>
                  </a:lnTo>
                  <a:lnTo>
                    <a:pt x="10829298" y="3594909"/>
                  </a:lnTo>
                  <a:lnTo>
                    <a:pt x="10829298" y="3600739"/>
                  </a:lnTo>
                  <a:close/>
                  <a:moveTo>
                    <a:pt x="10829298" y="3590999"/>
                  </a:moveTo>
                  <a:lnTo>
                    <a:pt x="10705641" y="3519592"/>
                  </a:lnTo>
                  <a:lnTo>
                    <a:pt x="10829298" y="3448222"/>
                  </a:lnTo>
                  <a:lnTo>
                    <a:pt x="10829298" y="3590999"/>
                  </a:lnTo>
                  <a:close/>
                  <a:moveTo>
                    <a:pt x="10829298" y="3444311"/>
                  </a:moveTo>
                  <a:lnTo>
                    <a:pt x="10703975" y="3516659"/>
                  </a:lnTo>
                  <a:lnTo>
                    <a:pt x="10703975" y="3366134"/>
                  </a:lnTo>
                  <a:lnTo>
                    <a:pt x="10829298" y="3438482"/>
                  </a:lnTo>
                  <a:lnTo>
                    <a:pt x="10829298" y="3444311"/>
                  </a:lnTo>
                  <a:close/>
                  <a:moveTo>
                    <a:pt x="10829298" y="3434571"/>
                  </a:moveTo>
                  <a:lnTo>
                    <a:pt x="10705641" y="3363164"/>
                  </a:lnTo>
                  <a:lnTo>
                    <a:pt x="10829298" y="3291794"/>
                  </a:lnTo>
                  <a:lnTo>
                    <a:pt x="10829298" y="3434535"/>
                  </a:lnTo>
                  <a:close/>
                  <a:moveTo>
                    <a:pt x="10829298" y="3287883"/>
                  </a:moveTo>
                  <a:lnTo>
                    <a:pt x="10703975" y="3360231"/>
                  </a:lnTo>
                  <a:lnTo>
                    <a:pt x="10703975" y="3215572"/>
                  </a:lnTo>
                  <a:lnTo>
                    <a:pt x="10709044" y="3212639"/>
                  </a:lnTo>
                  <a:lnTo>
                    <a:pt x="10829298" y="3282090"/>
                  </a:lnTo>
                  <a:lnTo>
                    <a:pt x="10829298" y="3287920"/>
                  </a:lnTo>
                  <a:close/>
                  <a:moveTo>
                    <a:pt x="10829298" y="3278143"/>
                  </a:moveTo>
                  <a:lnTo>
                    <a:pt x="10712448" y="3210683"/>
                  </a:lnTo>
                  <a:lnTo>
                    <a:pt x="10829298" y="3143224"/>
                  </a:lnTo>
                  <a:lnTo>
                    <a:pt x="10829298" y="3278143"/>
                  </a:lnTo>
                  <a:close/>
                  <a:moveTo>
                    <a:pt x="10829298" y="3113894"/>
                  </a:moveTo>
                  <a:lnTo>
                    <a:pt x="10712411" y="3046398"/>
                  </a:lnTo>
                  <a:lnTo>
                    <a:pt x="10829298" y="2978938"/>
                  </a:lnTo>
                  <a:lnTo>
                    <a:pt x="10829298" y="3113894"/>
                  </a:lnTo>
                  <a:close/>
                  <a:moveTo>
                    <a:pt x="10829298" y="2975027"/>
                  </a:moveTo>
                  <a:lnTo>
                    <a:pt x="10709008" y="3044443"/>
                  </a:lnTo>
                  <a:lnTo>
                    <a:pt x="10703939" y="3041509"/>
                  </a:lnTo>
                  <a:lnTo>
                    <a:pt x="10703939" y="2896814"/>
                  </a:lnTo>
                  <a:lnTo>
                    <a:pt x="10829262" y="2969161"/>
                  </a:lnTo>
                  <a:lnTo>
                    <a:pt x="10829262" y="2974991"/>
                  </a:lnTo>
                  <a:close/>
                  <a:moveTo>
                    <a:pt x="10829298" y="2965287"/>
                  </a:moveTo>
                  <a:lnTo>
                    <a:pt x="10705641" y="2893917"/>
                  </a:lnTo>
                  <a:lnTo>
                    <a:pt x="10829298" y="2822510"/>
                  </a:lnTo>
                  <a:lnTo>
                    <a:pt x="10829298" y="2965251"/>
                  </a:lnTo>
                  <a:close/>
                  <a:moveTo>
                    <a:pt x="10829298" y="2818600"/>
                  </a:moveTo>
                  <a:lnTo>
                    <a:pt x="10703975" y="2890948"/>
                  </a:lnTo>
                  <a:lnTo>
                    <a:pt x="10703975" y="2740422"/>
                  </a:lnTo>
                  <a:lnTo>
                    <a:pt x="10829298" y="2812770"/>
                  </a:lnTo>
                  <a:lnTo>
                    <a:pt x="10829298" y="2818600"/>
                  </a:lnTo>
                  <a:close/>
                  <a:moveTo>
                    <a:pt x="10829298" y="2808859"/>
                  </a:moveTo>
                  <a:lnTo>
                    <a:pt x="10705641" y="2737489"/>
                  </a:lnTo>
                  <a:lnTo>
                    <a:pt x="10829298" y="2666082"/>
                  </a:lnTo>
                  <a:lnTo>
                    <a:pt x="10829298" y="2808859"/>
                  </a:lnTo>
                  <a:close/>
                  <a:moveTo>
                    <a:pt x="10829298" y="2662172"/>
                  </a:moveTo>
                  <a:lnTo>
                    <a:pt x="10703975" y="2734556"/>
                  </a:lnTo>
                  <a:lnTo>
                    <a:pt x="10703975" y="2583994"/>
                  </a:lnTo>
                  <a:lnTo>
                    <a:pt x="10829298" y="2656342"/>
                  </a:lnTo>
                  <a:lnTo>
                    <a:pt x="10829298" y="2662172"/>
                  </a:lnTo>
                  <a:close/>
                  <a:moveTo>
                    <a:pt x="10829298" y="2652431"/>
                  </a:moveTo>
                  <a:lnTo>
                    <a:pt x="10705641" y="2581061"/>
                  </a:lnTo>
                  <a:lnTo>
                    <a:pt x="10829298" y="2509655"/>
                  </a:lnTo>
                  <a:lnTo>
                    <a:pt x="10829298" y="2652431"/>
                  </a:lnTo>
                  <a:close/>
                  <a:moveTo>
                    <a:pt x="10829298" y="2505744"/>
                  </a:moveTo>
                  <a:lnTo>
                    <a:pt x="10703975" y="2578092"/>
                  </a:lnTo>
                  <a:lnTo>
                    <a:pt x="10703975" y="2433432"/>
                  </a:lnTo>
                  <a:lnTo>
                    <a:pt x="10709044" y="2430499"/>
                  </a:lnTo>
                  <a:lnTo>
                    <a:pt x="10829298" y="2499914"/>
                  </a:lnTo>
                  <a:lnTo>
                    <a:pt x="10829298" y="2505744"/>
                  </a:lnTo>
                  <a:close/>
                  <a:moveTo>
                    <a:pt x="10829298" y="2496003"/>
                  </a:moveTo>
                  <a:lnTo>
                    <a:pt x="10712448" y="2428544"/>
                  </a:lnTo>
                  <a:lnTo>
                    <a:pt x="10829298" y="2361084"/>
                  </a:lnTo>
                  <a:lnTo>
                    <a:pt x="10829298" y="2496003"/>
                  </a:lnTo>
                  <a:close/>
                  <a:moveTo>
                    <a:pt x="10829298" y="2331754"/>
                  </a:moveTo>
                  <a:lnTo>
                    <a:pt x="10712448" y="2264294"/>
                  </a:lnTo>
                  <a:lnTo>
                    <a:pt x="10829298" y="2196835"/>
                  </a:lnTo>
                  <a:lnTo>
                    <a:pt x="10829298" y="2331790"/>
                  </a:lnTo>
                  <a:close/>
                  <a:moveTo>
                    <a:pt x="10829298" y="2192888"/>
                  </a:moveTo>
                  <a:lnTo>
                    <a:pt x="10709044" y="2262339"/>
                  </a:lnTo>
                  <a:lnTo>
                    <a:pt x="10703975" y="2259406"/>
                  </a:lnTo>
                  <a:lnTo>
                    <a:pt x="10703975" y="2114710"/>
                  </a:lnTo>
                  <a:lnTo>
                    <a:pt x="10829298" y="2187058"/>
                  </a:lnTo>
                  <a:lnTo>
                    <a:pt x="10829298" y="2192888"/>
                  </a:lnTo>
                  <a:close/>
                  <a:moveTo>
                    <a:pt x="10829298" y="2183147"/>
                  </a:moveTo>
                  <a:lnTo>
                    <a:pt x="10705641" y="2111777"/>
                  </a:lnTo>
                  <a:lnTo>
                    <a:pt x="10829298" y="2040371"/>
                  </a:lnTo>
                  <a:lnTo>
                    <a:pt x="10829298" y="2183147"/>
                  </a:lnTo>
                  <a:close/>
                  <a:moveTo>
                    <a:pt x="10829298" y="2036460"/>
                  </a:moveTo>
                  <a:lnTo>
                    <a:pt x="10703975" y="2108808"/>
                  </a:lnTo>
                  <a:lnTo>
                    <a:pt x="10703975" y="1958282"/>
                  </a:lnTo>
                  <a:lnTo>
                    <a:pt x="10829298" y="2030630"/>
                  </a:lnTo>
                  <a:lnTo>
                    <a:pt x="10829298" y="2036460"/>
                  </a:lnTo>
                  <a:close/>
                  <a:moveTo>
                    <a:pt x="10829298" y="2026719"/>
                  </a:moveTo>
                  <a:lnTo>
                    <a:pt x="10705641" y="1955349"/>
                  </a:lnTo>
                  <a:lnTo>
                    <a:pt x="10829298" y="1883979"/>
                  </a:lnTo>
                  <a:lnTo>
                    <a:pt x="10829298" y="2026755"/>
                  </a:lnTo>
                  <a:close/>
                  <a:moveTo>
                    <a:pt x="10829298" y="1880032"/>
                  </a:moveTo>
                  <a:lnTo>
                    <a:pt x="10703975" y="1952416"/>
                  </a:lnTo>
                  <a:lnTo>
                    <a:pt x="10703975" y="1801854"/>
                  </a:lnTo>
                  <a:lnTo>
                    <a:pt x="10829298" y="1874202"/>
                  </a:lnTo>
                  <a:lnTo>
                    <a:pt x="10829298" y="1880032"/>
                  </a:lnTo>
                  <a:close/>
                  <a:moveTo>
                    <a:pt x="10829298" y="1870291"/>
                  </a:moveTo>
                  <a:lnTo>
                    <a:pt x="10705641" y="1798921"/>
                  </a:lnTo>
                  <a:lnTo>
                    <a:pt x="10829298" y="1727551"/>
                  </a:lnTo>
                  <a:lnTo>
                    <a:pt x="10829298" y="1870328"/>
                  </a:lnTo>
                  <a:close/>
                  <a:moveTo>
                    <a:pt x="10829298" y="1723604"/>
                  </a:moveTo>
                  <a:lnTo>
                    <a:pt x="10703975" y="1795988"/>
                  </a:lnTo>
                  <a:lnTo>
                    <a:pt x="10703975" y="1651292"/>
                  </a:lnTo>
                  <a:lnTo>
                    <a:pt x="10709044" y="1648359"/>
                  </a:lnTo>
                  <a:lnTo>
                    <a:pt x="10829298" y="1717774"/>
                  </a:lnTo>
                  <a:lnTo>
                    <a:pt x="10829298" y="1723604"/>
                  </a:lnTo>
                  <a:close/>
                  <a:moveTo>
                    <a:pt x="10829298" y="1713864"/>
                  </a:moveTo>
                  <a:lnTo>
                    <a:pt x="10712448" y="1646404"/>
                  </a:lnTo>
                  <a:lnTo>
                    <a:pt x="10829298" y="1578944"/>
                  </a:lnTo>
                  <a:lnTo>
                    <a:pt x="10829298" y="1713900"/>
                  </a:lnTo>
                  <a:close/>
                  <a:moveTo>
                    <a:pt x="10829298" y="1549650"/>
                  </a:moveTo>
                  <a:lnTo>
                    <a:pt x="10712411" y="1482155"/>
                  </a:lnTo>
                  <a:lnTo>
                    <a:pt x="10829298" y="1414695"/>
                  </a:lnTo>
                  <a:lnTo>
                    <a:pt x="10829298" y="1549650"/>
                  </a:lnTo>
                  <a:close/>
                  <a:moveTo>
                    <a:pt x="10829298" y="1410748"/>
                  </a:moveTo>
                  <a:lnTo>
                    <a:pt x="10709008" y="1480199"/>
                  </a:lnTo>
                  <a:lnTo>
                    <a:pt x="10703939" y="1477266"/>
                  </a:lnTo>
                  <a:lnTo>
                    <a:pt x="10703939" y="1332570"/>
                  </a:lnTo>
                  <a:lnTo>
                    <a:pt x="10829262" y="1404918"/>
                  </a:lnTo>
                  <a:lnTo>
                    <a:pt x="10829262" y="1410748"/>
                  </a:lnTo>
                  <a:close/>
                  <a:moveTo>
                    <a:pt x="10829298" y="1401008"/>
                  </a:moveTo>
                  <a:lnTo>
                    <a:pt x="10705641" y="1329637"/>
                  </a:lnTo>
                  <a:lnTo>
                    <a:pt x="10829298" y="1258267"/>
                  </a:lnTo>
                  <a:lnTo>
                    <a:pt x="10829298" y="1401044"/>
                  </a:lnTo>
                  <a:close/>
                  <a:moveTo>
                    <a:pt x="10829298" y="1254320"/>
                  </a:moveTo>
                  <a:lnTo>
                    <a:pt x="10703975" y="1326704"/>
                  </a:lnTo>
                  <a:lnTo>
                    <a:pt x="10703975" y="1176143"/>
                  </a:lnTo>
                  <a:lnTo>
                    <a:pt x="10829298" y="1248490"/>
                  </a:lnTo>
                  <a:lnTo>
                    <a:pt x="10829298" y="1254320"/>
                  </a:lnTo>
                  <a:close/>
                  <a:moveTo>
                    <a:pt x="10829298" y="1244580"/>
                  </a:moveTo>
                  <a:lnTo>
                    <a:pt x="10705641" y="1173210"/>
                  </a:lnTo>
                  <a:lnTo>
                    <a:pt x="10829298" y="1101839"/>
                  </a:lnTo>
                  <a:lnTo>
                    <a:pt x="10829298" y="1244616"/>
                  </a:lnTo>
                  <a:close/>
                  <a:moveTo>
                    <a:pt x="10829298" y="1097892"/>
                  </a:moveTo>
                  <a:lnTo>
                    <a:pt x="10703975" y="1170276"/>
                  </a:lnTo>
                  <a:lnTo>
                    <a:pt x="10703975" y="1019715"/>
                  </a:lnTo>
                  <a:lnTo>
                    <a:pt x="10829298" y="1092099"/>
                  </a:lnTo>
                  <a:lnTo>
                    <a:pt x="10829298" y="1097929"/>
                  </a:lnTo>
                  <a:close/>
                  <a:moveTo>
                    <a:pt x="10829298" y="1088152"/>
                  </a:moveTo>
                  <a:lnTo>
                    <a:pt x="10705677" y="1016782"/>
                  </a:lnTo>
                  <a:lnTo>
                    <a:pt x="10829298" y="945411"/>
                  </a:lnTo>
                  <a:lnTo>
                    <a:pt x="10829298" y="1088188"/>
                  </a:lnTo>
                  <a:close/>
                  <a:moveTo>
                    <a:pt x="10829298" y="941464"/>
                  </a:moveTo>
                  <a:lnTo>
                    <a:pt x="10703975" y="1013848"/>
                  </a:lnTo>
                  <a:lnTo>
                    <a:pt x="10703975" y="869153"/>
                  </a:lnTo>
                  <a:lnTo>
                    <a:pt x="10709044" y="866220"/>
                  </a:lnTo>
                  <a:lnTo>
                    <a:pt x="10829298" y="935635"/>
                  </a:lnTo>
                  <a:lnTo>
                    <a:pt x="10829298" y="941464"/>
                  </a:lnTo>
                  <a:close/>
                  <a:moveTo>
                    <a:pt x="10829298" y="931724"/>
                  </a:moveTo>
                  <a:lnTo>
                    <a:pt x="10712448" y="864264"/>
                  </a:lnTo>
                  <a:lnTo>
                    <a:pt x="10829298" y="796805"/>
                  </a:lnTo>
                  <a:lnTo>
                    <a:pt x="10829298" y="931760"/>
                  </a:lnTo>
                  <a:close/>
                  <a:moveTo>
                    <a:pt x="10829298" y="767475"/>
                  </a:moveTo>
                  <a:lnTo>
                    <a:pt x="10712448" y="700015"/>
                  </a:lnTo>
                  <a:lnTo>
                    <a:pt x="10829298" y="632555"/>
                  </a:lnTo>
                  <a:lnTo>
                    <a:pt x="10829298" y="767475"/>
                  </a:lnTo>
                  <a:close/>
                  <a:moveTo>
                    <a:pt x="10829298" y="628609"/>
                  </a:moveTo>
                  <a:lnTo>
                    <a:pt x="10709044" y="698060"/>
                  </a:lnTo>
                  <a:lnTo>
                    <a:pt x="10703975" y="695127"/>
                  </a:lnTo>
                  <a:lnTo>
                    <a:pt x="10703975" y="550431"/>
                  </a:lnTo>
                  <a:lnTo>
                    <a:pt x="10829298" y="622815"/>
                  </a:lnTo>
                  <a:lnTo>
                    <a:pt x="10829298" y="628645"/>
                  </a:lnTo>
                  <a:close/>
                  <a:moveTo>
                    <a:pt x="10829298" y="618868"/>
                  </a:moveTo>
                  <a:lnTo>
                    <a:pt x="10705677" y="547498"/>
                  </a:lnTo>
                  <a:lnTo>
                    <a:pt x="10829298" y="476128"/>
                  </a:lnTo>
                  <a:lnTo>
                    <a:pt x="10829298" y="618904"/>
                  </a:lnTo>
                  <a:close/>
                  <a:moveTo>
                    <a:pt x="10829298" y="472181"/>
                  </a:moveTo>
                  <a:lnTo>
                    <a:pt x="10703975" y="544565"/>
                  </a:lnTo>
                  <a:lnTo>
                    <a:pt x="10703975" y="394003"/>
                  </a:lnTo>
                  <a:lnTo>
                    <a:pt x="10829298" y="466387"/>
                  </a:lnTo>
                  <a:lnTo>
                    <a:pt x="10829298" y="472217"/>
                  </a:lnTo>
                  <a:close/>
                  <a:moveTo>
                    <a:pt x="10829298" y="462440"/>
                  </a:moveTo>
                  <a:lnTo>
                    <a:pt x="10705677" y="391070"/>
                  </a:lnTo>
                  <a:lnTo>
                    <a:pt x="10829298" y="319700"/>
                  </a:lnTo>
                  <a:lnTo>
                    <a:pt x="10829298" y="462476"/>
                  </a:lnTo>
                  <a:close/>
                  <a:moveTo>
                    <a:pt x="10829298" y="315753"/>
                  </a:moveTo>
                  <a:lnTo>
                    <a:pt x="10703975" y="388101"/>
                  </a:lnTo>
                  <a:lnTo>
                    <a:pt x="10703975" y="237575"/>
                  </a:lnTo>
                  <a:lnTo>
                    <a:pt x="10829298" y="309923"/>
                  </a:lnTo>
                  <a:lnTo>
                    <a:pt x="10829298" y="315753"/>
                  </a:lnTo>
                  <a:close/>
                  <a:moveTo>
                    <a:pt x="10829298" y="306012"/>
                  </a:moveTo>
                  <a:lnTo>
                    <a:pt x="10705641" y="234642"/>
                  </a:lnTo>
                  <a:lnTo>
                    <a:pt x="10829298" y="163272"/>
                  </a:lnTo>
                  <a:lnTo>
                    <a:pt x="10829298" y="306048"/>
                  </a:lnTo>
                  <a:close/>
                  <a:moveTo>
                    <a:pt x="10829298" y="159325"/>
                  </a:moveTo>
                  <a:lnTo>
                    <a:pt x="10703975" y="231709"/>
                  </a:lnTo>
                  <a:lnTo>
                    <a:pt x="10703975" y="87013"/>
                  </a:lnTo>
                  <a:lnTo>
                    <a:pt x="10709044" y="84080"/>
                  </a:lnTo>
                  <a:lnTo>
                    <a:pt x="10829298" y="153495"/>
                  </a:lnTo>
                  <a:lnTo>
                    <a:pt x="10829298" y="159325"/>
                  </a:lnTo>
                  <a:close/>
                  <a:moveTo>
                    <a:pt x="10829298" y="149584"/>
                  </a:moveTo>
                  <a:lnTo>
                    <a:pt x="10712448" y="82125"/>
                  </a:lnTo>
                  <a:lnTo>
                    <a:pt x="10829298" y="14665"/>
                  </a:lnTo>
                  <a:lnTo>
                    <a:pt x="10829298" y="149620"/>
                  </a:lnTo>
                  <a:close/>
                  <a:moveTo>
                    <a:pt x="10846209" y="3895997"/>
                  </a:moveTo>
                  <a:lnTo>
                    <a:pt x="10846209" y="3761114"/>
                  </a:lnTo>
                  <a:lnTo>
                    <a:pt x="10962987" y="3828538"/>
                  </a:lnTo>
                  <a:lnTo>
                    <a:pt x="10846209" y="3895961"/>
                  </a:lnTo>
                  <a:close/>
                  <a:moveTo>
                    <a:pt x="10966427" y="3826618"/>
                  </a:moveTo>
                  <a:lnTo>
                    <a:pt x="10846245" y="3757203"/>
                  </a:lnTo>
                  <a:lnTo>
                    <a:pt x="10846245" y="3751301"/>
                  </a:lnTo>
                  <a:lnTo>
                    <a:pt x="10971496" y="3678953"/>
                  </a:lnTo>
                  <a:lnTo>
                    <a:pt x="10971496" y="3823649"/>
                  </a:lnTo>
                  <a:lnTo>
                    <a:pt x="10966427" y="3826582"/>
                  </a:lnTo>
                  <a:close/>
                  <a:moveTo>
                    <a:pt x="10974864" y="3821694"/>
                  </a:moveTo>
                  <a:lnTo>
                    <a:pt x="10974864" y="3678989"/>
                  </a:lnTo>
                  <a:lnTo>
                    <a:pt x="11098450" y="3750360"/>
                  </a:lnTo>
                  <a:lnTo>
                    <a:pt x="10974864" y="3821694"/>
                  </a:lnTo>
                  <a:close/>
                  <a:moveTo>
                    <a:pt x="11106959" y="3907765"/>
                  </a:moveTo>
                  <a:lnTo>
                    <a:pt x="10983337" y="3836395"/>
                  </a:lnTo>
                  <a:lnTo>
                    <a:pt x="11106959" y="3765025"/>
                  </a:lnTo>
                  <a:lnTo>
                    <a:pt x="11106959" y="3907765"/>
                  </a:lnTo>
                  <a:close/>
                  <a:moveTo>
                    <a:pt x="11110363" y="3907765"/>
                  </a:moveTo>
                  <a:lnTo>
                    <a:pt x="11110363" y="3763069"/>
                  </a:lnTo>
                  <a:lnTo>
                    <a:pt x="11115432" y="3760137"/>
                  </a:lnTo>
                  <a:lnTo>
                    <a:pt x="11240756" y="3832484"/>
                  </a:lnTo>
                  <a:lnTo>
                    <a:pt x="11110399" y="3907765"/>
                  </a:lnTo>
                  <a:close/>
                  <a:moveTo>
                    <a:pt x="11242422" y="3829551"/>
                  </a:moveTo>
                  <a:lnTo>
                    <a:pt x="11118800" y="3758181"/>
                  </a:lnTo>
                  <a:lnTo>
                    <a:pt x="11242422" y="3686811"/>
                  </a:lnTo>
                  <a:lnTo>
                    <a:pt x="11242422" y="3829551"/>
                  </a:lnTo>
                  <a:close/>
                  <a:moveTo>
                    <a:pt x="11245825" y="3684855"/>
                  </a:moveTo>
                  <a:lnTo>
                    <a:pt x="11250895" y="3681922"/>
                  </a:lnTo>
                  <a:lnTo>
                    <a:pt x="11376219" y="3754271"/>
                  </a:lnTo>
                  <a:lnTo>
                    <a:pt x="11245862" y="3829551"/>
                  </a:lnTo>
                  <a:lnTo>
                    <a:pt x="11245862" y="3684855"/>
                  </a:lnTo>
                  <a:close/>
                  <a:moveTo>
                    <a:pt x="11377884" y="3907765"/>
                  </a:moveTo>
                  <a:lnTo>
                    <a:pt x="11247491" y="3832448"/>
                  </a:lnTo>
                  <a:lnTo>
                    <a:pt x="11377884" y="3757167"/>
                  </a:lnTo>
                  <a:lnTo>
                    <a:pt x="11377884" y="3907729"/>
                  </a:lnTo>
                  <a:close/>
                  <a:moveTo>
                    <a:pt x="11377884" y="3751337"/>
                  </a:moveTo>
                  <a:lnTo>
                    <a:pt x="11254263" y="3679967"/>
                  </a:lnTo>
                  <a:lnTo>
                    <a:pt x="11377884" y="3608597"/>
                  </a:lnTo>
                  <a:lnTo>
                    <a:pt x="11377884" y="3751337"/>
                  </a:lnTo>
                  <a:close/>
                  <a:moveTo>
                    <a:pt x="11506612" y="3835417"/>
                  </a:moveTo>
                  <a:lnTo>
                    <a:pt x="11381288" y="3907765"/>
                  </a:lnTo>
                  <a:lnTo>
                    <a:pt x="11381288" y="3757240"/>
                  </a:lnTo>
                  <a:lnTo>
                    <a:pt x="11506612" y="3829587"/>
                  </a:lnTo>
                  <a:lnTo>
                    <a:pt x="11506612" y="3835453"/>
                  </a:lnTo>
                  <a:close/>
                  <a:moveTo>
                    <a:pt x="11506612" y="3825641"/>
                  </a:moveTo>
                  <a:lnTo>
                    <a:pt x="11382990" y="3754271"/>
                  </a:lnTo>
                  <a:lnTo>
                    <a:pt x="11506612" y="3682936"/>
                  </a:lnTo>
                  <a:lnTo>
                    <a:pt x="11506612" y="3825641"/>
                  </a:lnTo>
                  <a:close/>
                  <a:moveTo>
                    <a:pt x="11506612" y="3678989"/>
                  </a:moveTo>
                  <a:lnTo>
                    <a:pt x="11381288" y="3751337"/>
                  </a:lnTo>
                  <a:lnTo>
                    <a:pt x="11381288" y="3606642"/>
                  </a:lnTo>
                  <a:lnTo>
                    <a:pt x="11386358" y="3603708"/>
                  </a:lnTo>
                  <a:lnTo>
                    <a:pt x="11506612" y="3673123"/>
                  </a:lnTo>
                  <a:lnTo>
                    <a:pt x="11506612" y="3678989"/>
                  </a:lnTo>
                  <a:close/>
                  <a:moveTo>
                    <a:pt x="11506612" y="3669213"/>
                  </a:moveTo>
                  <a:lnTo>
                    <a:pt x="11389761" y="3601753"/>
                  </a:lnTo>
                  <a:lnTo>
                    <a:pt x="11506612" y="3534294"/>
                  </a:lnTo>
                  <a:lnTo>
                    <a:pt x="11506612" y="3669213"/>
                  </a:lnTo>
                  <a:close/>
                  <a:moveTo>
                    <a:pt x="11506612" y="3504963"/>
                  </a:moveTo>
                  <a:lnTo>
                    <a:pt x="11389761" y="3437504"/>
                  </a:lnTo>
                  <a:lnTo>
                    <a:pt x="11506612" y="3370044"/>
                  </a:lnTo>
                  <a:lnTo>
                    <a:pt x="11506612" y="3504963"/>
                  </a:lnTo>
                  <a:close/>
                  <a:moveTo>
                    <a:pt x="11506612" y="3366134"/>
                  </a:moveTo>
                  <a:lnTo>
                    <a:pt x="11386358" y="3435549"/>
                  </a:lnTo>
                  <a:lnTo>
                    <a:pt x="11381288" y="3432615"/>
                  </a:lnTo>
                  <a:lnTo>
                    <a:pt x="11381288" y="3287956"/>
                  </a:lnTo>
                  <a:lnTo>
                    <a:pt x="11506612" y="3360304"/>
                  </a:lnTo>
                  <a:lnTo>
                    <a:pt x="11506612" y="3366170"/>
                  </a:lnTo>
                  <a:close/>
                  <a:moveTo>
                    <a:pt x="11506612" y="3356357"/>
                  </a:moveTo>
                  <a:lnTo>
                    <a:pt x="11382990" y="3284987"/>
                  </a:lnTo>
                  <a:lnTo>
                    <a:pt x="11506612" y="3213616"/>
                  </a:lnTo>
                  <a:lnTo>
                    <a:pt x="11506612" y="3356321"/>
                  </a:lnTo>
                  <a:close/>
                  <a:moveTo>
                    <a:pt x="11506612" y="3209706"/>
                  </a:moveTo>
                  <a:lnTo>
                    <a:pt x="11381288" y="3282054"/>
                  </a:lnTo>
                  <a:lnTo>
                    <a:pt x="11381288" y="3131528"/>
                  </a:lnTo>
                  <a:lnTo>
                    <a:pt x="11506612" y="3203876"/>
                  </a:lnTo>
                  <a:lnTo>
                    <a:pt x="11506612" y="3209742"/>
                  </a:lnTo>
                  <a:close/>
                  <a:moveTo>
                    <a:pt x="11506612" y="3199929"/>
                  </a:moveTo>
                  <a:lnTo>
                    <a:pt x="11382990" y="3128559"/>
                  </a:lnTo>
                  <a:lnTo>
                    <a:pt x="11506612" y="3057188"/>
                  </a:lnTo>
                  <a:lnTo>
                    <a:pt x="11506612" y="3199929"/>
                  </a:lnTo>
                  <a:close/>
                  <a:moveTo>
                    <a:pt x="11506612" y="3053278"/>
                  </a:moveTo>
                  <a:lnTo>
                    <a:pt x="11381288" y="3125626"/>
                  </a:lnTo>
                  <a:lnTo>
                    <a:pt x="11381288" y="2975100"/>
                  </a:lnTo>
                  <a:lnTo>
                    <a:pt x="11506612" y="3047448"/>
                  </a:lnTo>
                  <a:lnTo>
                    <a:pt x="11506612" y="3053314"/>
                  </a:lnTo>
                  <a:close/>
                  <a:moveTo>
                    <a:pt x="11506612" y="3043501"/>
                  </a:moveTo>
                  <a:lnTo>
                    <a:pt x="11382990" y="2972131"/>
                  </a:lnTo>
                  <a:lnTo>
                    <a:pt x="11506612" y="2900797"/>
                  </a:lnTo>
                  <a:lnTo>
                    <a:pt x="11506612" y="3043501"/>
                  </a:lnTo>
                  <a:close/>
                  <a:moveTo>
                    <a:pt x="11506612" y="2896850"/>
                  </a:moveTo>
                  <a:lnTo>
                    <a:pt x="11381288" y="2969198"/>
                  </a:lnTo>
                  <a:lnTo>
                    <a:pt x="11381288" y="2824538"/>
                  </a:lnTo>
                  <a:lnTo>
                    <a:pt x="11386358" y="2821605"/>
                  </a:lnTo>
                  <a:lnTo>
                    <a:pt x="11506612" y="2891020"/>
                  </a:lnTo>
                  <a:lnTo>
                    <a:pt x="11506612" y="2896886"/>
                  </a:lnTo>
                  <a:close/>
                  <a:moveTo>
                    <a:pt x="11506612" y="2887073"/>
                  </a:moveTo>
                  <a:lnTo>
                    <a:pt x="11389761" y="2819613"/>
                  </a:lnTo>
                  <a:lnTo>
                    <a:pt x="11506612" y="2752154"/>
                  </a:lnTo>
                  <a:lnTo>
                    <a:pt x="11506612" y="2887037"/>
                  </a:lnTo>
                  <a:close/>
                  <a:moveTo>
                    <a:pt x="11506612" y="2722824"/>
                  </a:moveTo>
                  <a:lnTo>
                    <a:pt x="11389761" y="2655364"/>
                  </a:lnTo>
                  <a:lnTo>
                    <a:pt x="11506612" y="2587905"/>
                  </a:lnTo>
                  <a:lnTo>
                    <a:pt x="11506612" y="2722824"/>
                  </a:lnTo>
                  <a:close/>
                  <a:moveTo>
                    <a:pt x="11506612" y="2583994"/>
                  </a:moveTo>
                  <a:lnTo>
                    <a:pt x="11386358" y="2653409"/>
                  </a:lnTo>
                  <a:lnTo>
                    <a:pt x="11381288" y="2650476"/>
                  </a:lnTo>
                  <a:lnTo>
                    <a:pt x="11381288" y="2505816"/>
                  </a:lnTo>
                  <a:lnTo>
                    <a:pt x="11506612" y="2578164"/>
                  </a:lnTo>
                  <a:lnTo>
                    <a:pt x="11506612" y="2584030"/>
                  </a:lnTo>
                  <a:close/>
                  <a:moveTo>
                    <a:pt x="11506612" y="2574217"/>
                  </a:moveTo>
                  <a:lnTo>
                    <a:pt x="11382990" y="2502847"/>
                  </a:lnTo>
                  <a:lnTo>
                    <a:pt x="11506612" y="2431477"/>
                  </a:lnTo>
                  <a:lnTo>
                    <a:pt x="11506612" y="2574217"/>
                  </a:lnTo>
                  <a:close/>
                  <a:moveTo>
                    <a:pt x="11506612" y="2427566"/>
                  </a:moveTo>
                  <a:lnTo>
                    <a:pt x="11381288" y="2499914"/>
                  </a:lnTo>
                  <a:lnTo>
                    <a:pt x="11381288" y="2349388"/>
                  </a:lnTo>
                  <a:lnTo>
                    <a:pt x="11506612" y="2421736"/>
                  </a:lnTo>
                  <a:lnTo>
                    <a:pt x="11506612" y="2427602"/>
                  </a:lnTo>
                  <a:close/>
                  <a:moveTo>
                    <a:pt x="11506612" y="2417789"/>
                  </a:moveTo>
                  <a:lnTo>
                    <a:pt x="11382990" y="2346419"/>
                  </a:lnTo>
                  <a:lnTo>
                    <a:pt x="11506612" y="2275049"/>
                  </a:lnTo>
                  <a:lnTo>
                    <a:pt x="11506612" y="2417789"/>
                  </a:lnTo>
                  <a:close/>
                  <a:moveTo>
                    <a:pt x="11506612" y="2271138"/>
                  </a:moveTo>
                  <a:lnTo>
                    <a:pt x="11381288" y="2343486"/>
                  </a:lnTo>
                  <a:lnTo>
                    <a:pt x="11381288" y="2192960"/>
                  </a:lnTo>
                  <a:lnTo>
                    <a:pt x="11506612" y="2265308"/>
                  </a:lnTo>
                  <a:lnTo>
                    <a:pt x="11506612" y="2271174"/>
                  </a:lnTo>
                  <a:close/>
                  <a:moveTo>
                    <a:pt x="11506612" y="2261361"/>
                  </a:moveTo>
                  <a:lnTo>
                    <a:pt x="11382990" y="2189991"/>
                  </a:lnTo>
                  <a:lnTo>
                    <a:pt x="11506612" y="2118621"/>
                  </a:lnTo>
                  <a:lnTo>
                    <a:pt x="11506612" y="2261361"/>
                  </a:lnTo>
                  <a:close/>
                  <a:moveTo>
                    <a:pt x="11506612" y="2114710"/>
                  </a:moveTo>
                  <a:lnTo>
                    <a:pt x="11381288" y="2187058"/>
                  </a:lnTo>
                  <a:lnTo>
                    <a:pt x="11381288" y="2042362"/>
                  </a:lnTo>
                  <a:lnTo>
                    <a:pt x="11386394" y="2039429"/>
                  </a:lnTo>
                  <a:lnTo>
                    <a:pt x="11506612" y="2108844"/>
                  </a:lnTo>
                  <a:lnTo>
                    <a:pt x="11506612" y="2114710"/>
                  </a:lnTo>
                  <a:close/>
                  <a:moveTo>
                    <a:pt x="11506612" y="2104933"/>
                  </a:moveTo>
                  <a:lnTo>
                    <a:pt x="11389797" y="2037474"/>
                  </a:lnTo>
                  <a:lnTo>
                    <a:pt x="11506612" y="1970014"/>
                  </a:lnTo>
                  <a:lnTo>
                    <a:pt x="11506612" y="2104933"/>
                  </a:lnTo>
                  <a:close/>
                  <a:moveTo>
                    <a:pt x="11506612" y="1940684"/>
                  </a:moveTo>
                  <a:lnTo>
                    <a:pt x="11389761" y="1873225"/>
                  </a:lnTo>
                  <a:lnTo>
                    <a:pt x="11506612" y="1805765"/>
                  </a:lnTo>
                  <a:lnTo>
                    <a:pt x="11506612" y="1940684"/>
                  </a:lnTo>
                  <a:close/>
                  <a:moveTo>
                    <a:pt x="11506612" y="1801854"/>
                  </a:moveTo>
                  <a:lnTo>
                    <a:pt x="11386358" y="1871269"/>
                  </a:lnTo>
                  <a:lnTo>
                    <a:pt x="11381288" y="1868336"/>
                  </a:lnTo>
                  <a:lnTo>
                    <a:pt x="11381288" y="1723640"/>
                  </a:lnTo>
                  <a:lnTo>
                    <a:pt x="11506612" y="1795988"/>
                  </a:lnTo>
                  <a:lnTo>
                    <a:pt x="11506612" y="1801854"/>
                  </a:lnTo>
                  <a:close/>
                  <a:moveTo>
                    <a:pt x="11506612" y="1792078"/>
                  </a:moveTo>
                  <a:lnTo>
                    <a:pt x="11382990" y="1720707"/>
                  </a:lnTo>
                  <a:lnTo>
                    <a:pt x="11506612" y="1649337"/>
                  </a:lnTo>
                  <a:lnTo>
                    <a:pt x="11506612" y="1792078"/>
                  </a:lnTo>
                  <a:close/>
                  <a:moveTo>
                    <a:pt x="11506612" y="1645426"/>
                  </a:moveTo>
                  <a:lnTo>
                    <a:pt x="11381288" y="1717774"/>
                  </a:lnTo>
                  <a:lnTo>
                    <a:pt x="11381288" y="1567249"/>
                  </a:lnTo>
                  <a:lnTo>
                    <a:pt x="11506612" y="1639596"/>
                  </a:lnTo>
                  <a:lnTo>
                    <a:pt x="11506612" y="1645463"/>
                  </a:lnTo>
                  <a:close/>
                  <a:moveTo>
                    <a:pt x="11506612" y="1635650"/>
                  </a:moveTo>
                  <a:lnTo>
                    <a:pt x="11382990" y="1564279"/>
                  </a:lnTo>
                  <a:lnTo>
                    <a:pt x="11506612" y="1492909"/>
                  </a:lnTo>
                  <a:lnTo>
                    <a:pt x="11506612" y="1635650"/>
                  </a:lnTo>
                  <a:close/>
                  <a:moveTo>
                    <a:pt x="11506612" y="1488998"/>
                  </a:moveTo>
                  <a:lnTo>
                    <a:pt x="11381288" y="1561346"/>
                  </a:lnTo>
                  <a:lnTo>
                    <a:pt x="11381288" y="1410784"/>
                  </a:lnTo>
                  <a:lnTo>
                    <a:pt x="11506612" y="1483132"/>
                  </a:lnTo>
                  <a:lnTo>
                    <a:pt x="11506612" y="1488998"/>
                  </a:lnTo>
                  <a:close/>
                  <a:moveTo>
                    <a:pt x="11506612" y="1479222"/>
                  </a:moveTo>
                  <a:lnTo>
                    <a:pt x="11382990" y="1407851"/>
                  </a:lnTo>
                  <a:lnTo>
                    <a:pt x="11506612" y="1336481"/>
                  </a:lnTo>
                  <a:lnTo>
                    <a:pt x="11506612" y="1479222"/>
                  </a:lnTo>
                  <a:close/>
                  <a:moveTo>
                    <a:pt x="11506612" y="1332570"/>
                  </a:moveTo>
                  <a:lnTo>
                    <a:pt x="11381288" y="1404918"/>
                  </a:lnTo>
                  <a:lnTo>
                    <a:pt x="11381288" y="1260223"/>
                  </a:lnTo>
                  <a:lnTo>
                    <a:pt x="11386358" y="1257290"/>
                  </a:lnTo>
                  <a:lnTo>
                    <a:pt x="11506612" y="1326704"/>
                  </a:lnTo>
                  <a:lnTo>
                    <a:pt x="11506612" y="1332570"/>
                  </a:lnTo>
                  <a:close/>
                  <a:moveTo>
                    <a:pt x="11506612" y="1322794"/>
                  </a:moveTo>
                  <a:lnTo>
                    <a:pt x="11389761" y="1255334"/>
                  </a:lnTo>
                  <a:lnTo>
                    <a:pt x="11506612" y="1187875"/>
                  </a:lnTo>
                  <a:lnTo>
                    <a:pt x="11506612" y="1322794"/>
                  </a:lnTo>
                  <a:close/>
                  <a:moveTo>
                    <a:pt x="11506612" y="1158544"/>
                  </a:moveTo>
                  <a:lnTo>
                    <a:pt x="11389761" y="1091085"/>
                  </a:lnTo>
                  <a:lnTo>
                    <a:pt x="11506612" y="1023625"/>
                  </a:lnTo>
                  <a:lnTo>
                    <a:pt x="11506612" y="1158544"/>
                  </a:lnTo>
                  <a:close/>
                  <a:moveTo>
                    <a:pt x="11506612" y="1019715"/>
                  </a:moveTo>
                  <a:lnTo>
                    <a:pt x="11386358" y="1089129"/>
                  </a:lnTo>
                  <a:lnTo>
                    <a:pt x="11381288" y="1086196"/>
                  </a:lnTo>
                  <a:lnTo>
                    <a:pt x="11381288" y="941501"/>
                  </a:lnTo>
                  <a:lnTo>
                    <a:pt x="11506612" y="1013848"/>
                  </a:lnTo>
                  <a:lnTo>
                    <a:pt x="11506612" y="1019715"/>
                  </a:lnTo>
                  <a:close/>
                  <a:moveTo>
                    <a:pt x="11506612" y="1009938"/>
                  </a:moveTo>
                  <a:lnTo>
                    <a:pt x="11382990" y="938568"/>
                  </a:lnTo>
                  <a:lnTo>
                    <a:pt x="11506612" y="867197"/>
                  </a:lnTo>
                  <a:lnTo>
                    <a:pt x="11506612" y="1009938"/>
                  </a:lnTo>
                  <a:close/>
                  <a:moveTo>
                    <a:pt x="11506612" y="863287"/>
                  </a:moveTo>
                  <a:lnTo>
                    <a:pt x="11381288" y="935635"/>
                  </a:lnTo>
                  <a:lnTo>
                    <a:pt x="11381288" y="785073"/>
                  </a:lnTo>
                  <a:lnTo>
                    <a:pt x="11506612" y="857421"/>
                  </a:lnTo>
                  <a:lnTo>
                    <a:pt x="11506612" y="863287"/>
                  </a:lnTo>
                  <a:close/>
                  <a:moveTo>
                    <a:pt x="11506612" y="853510"/>
                  </a:moveTo>
                  <a:lnTo>
                    <a:pt x="11382990" y="782140"/>
                  </a:lnTo>
                  <a:lnTo>
                    <a:pt x="11506612" y="710769"/>
                  </a:lnTo>
                  <a:lnTo>
                    <a:pt x="11506612" y="853510"/>
                  </a:lnTo>
                  <a:close/>
                  <a:moveTo>
                    <a:pt x="11506612" y="706859"/>
                  </a:moveTo>
                  <a:lnTo>
                    <a:pt x="11381288" y="779207"/>
                  </a:lnTo>
                  <a:lnTo>
                    <a:pt x="11381288" y="628681"/>
                  </a:lnTo>
                  <a:lnTo>
                    <a:pt x="11506612" y="701029"/>
                  </a:lnTo>
                  <a:lnTo>
                    <a:pt x="11506612" y="706895"/>
                  </a:lnTo>
                  <a:close/>
                  <a:moveTo>
                    <a:pt x="11506612" y="697082"/>
                  </a:moveTo>
                  <a:lnTo>
                    <a:pt x="11382990" y="625712"/>
                  </a:lnTo>
                  <a:lnTo>
                    <a:pt x="11506612" y="554341"/>
                  </a:lnTo>
                  <a:lnTo>
                    <a:pt x="11506612" y="697082"/>
                  </a:lnTo>
                  <a:close/>
                  <a:moveTo>
                    <a:pt x="11506612" y="550431"/>
                  </a:moveTo>
                  <a:lnTo>
                    <a:pt x="11381288" y="622779"/>
                  </a:lnTo>
                  <a:lnTo>
                    <a:pt x="11381288" y="478083"/>
                  </a:lnTo>
                  <a:lnTo>
                    <a:pt x="11386358" y="475150"/>
                  </a:lnTo>
                  <a:lnTo>
                    <a:pt x="11506612" y="544565"/>
                  </a:lnTo>
                  <a:lnTo>
                    <a:pt x="11506612" y="550431"/>
                  </a:lnTo>
                  <a:close/>
                  <a:moveTo>
                    <a:pt x="11506612" y="540654"/>
                  </a:moveTo>
                  <a:lnTo>
                    <a:pt x="11389761" y="473194"/>
                  </a:lnTo>
                  <a:lnTo>
                    <a:pt x="11506612" y="405735"/>
                  </a:lnTo>
                  <a:lnTo>
                    <a:pt x="11506612" y="540654"/>
                  </a:lnTo>
                  <a:close/>
                  <a:moveTo>
                    <a:pt x="11506612" y="376405"/>
                  </a:moveTo>
                  <a:lnTo>
                    <a:pt x="11389761" y="308945"/>
                  </a:lnTo>
                  <a:lnTo>
                    <a:pt x="11506612" y="241486"/>
                  </a:lnTo>
                  <a:lnTo>
                    <a:pt x="11506612" y="376405"/>
                  </a:lnTo>
                  <a:close/>
                  <a:moveTo>
                    <a:pt x="11506612" y="237575"/>
                  </a:moveTo>
                  <a:lnTo>
                    <a:pt x="11386358" y="306990"/>
                  </a:lnTo>
                  <a:lnTo>
                    <a:pt x="11381288" y="304057"/>
                  </a:lnTo>
                  <a:lnTo>
                    <a:pt x="11381288" y="159361"/>
                  </a:lnTo>
                  <a:lnTo>
                    <a:pt x="11506612" y="231709"/>
                  </a:lnTo>
                  <a:lnTo>
                    <a:pt x="11506612" y="237575"/>
                  </a:lnTo>
                  <a:close/>
                  <a:moveTo>
                    <a:pt x="11506612" y="227798"/>
                  </a:moveTo>
                  <a:lnTo>
                    <a:pt x="11382990" y="156428"/>
                  </a:lnTo>
                  <a:lnTo>
                    <a:pt x="11506612" y="85058"/>
                  </a:lnTo>
                  <a:lnTo>
                    <a:pt x="11506612" y="227798"/>
                  </a:lnTo>
                  <a:close/>
                  <a:moveTo>
                    <a:pt x="11506612" y="81147"/>
                  </a:moveTo>
                  <a:lnTo>
                    <a:pt x="11381288" y="153495"/>
                  </a:lnTo>
                  <a:lnTo>
                    <a:pt x="11381288" y="2933"/>
                  </a:lnTo>
                  <a:lnTo>
                    <a:pt x="11506612" y="75281"/>
                  </a:lnTo>
                  <a:lnTo>
                    <a:pt x="11506612" y="81147"/>
                  </a:lnTo>
                  <a:close/>
                  <a:moveTo>
                    <a:pt x="12055270" y="88968"/>
                  </a:moveTo>
                  <a:lnTo>
                    <a:pt x="12055270" y="231709"/>
                  </a:lnTo>
                  <a:lnTo>
                    <a:pt x="11931648" y="160339"/>
                  </a:lnTo>
                  <a:lnTo>
                    <a:pt x="12055270" y="88968"/>
                  </a:lnTo>
                  <a:close/>
                  <a:moveTo>
                    <a:pt x="11923175" y="1097929"/>
                  </a:moveTo>
                  <a:lnTo>
                    <a:pt x="12053568" y="1173210"/>
                  </a:lnTo>
                  <a:lnTo>
                    <a:pt x="11923175" y="1248490"/>
                  </a:lnTo>
                  <a:lnTo>
                    <a:pt x="11923175" y="1097929"/>
                  </a:lnTo>
                  <a:close/>
                  <a:moveTo>
                    <a:pt x="11923175" y="1880068"/>
                  </a:moveTo>
                  <a:lnTo>
                    <a:pt x="12053568" y="1955349"/>
                  </a:lnTo>
                  <a:lnTo>
                    <a:pt x="11923175" y="2030630"/>
                  </a:lnTo>
                  <a:lnTo>
                    <a:pt x="11923175" y="1880104"/>
                  </a:lnTo>
                  <a:close/>
                  <a:moveTo>
                    <a:pt x="11923175" y="2662208"/>
                  </a:moveTo>
                  <a:lnTo>
                    <a:pt x="12053532" y="2737453"/>
                  </a:lnTo>
                  <a:lnTo>
                    <a:pt x="11923175" y="2812734"/>
                  </a:lnTo>
                  <a:lnTo>
                    <a:pt x="11923175" y="2662208"/>
                  </a:lnTo>
                  <a:close/>
                  <a:moveTo>
                    <a:pt x="11784308" y="3203840"/>
                  </a:moveTo>
                  <a:lnTo>
                    <a:pt x="11653915" y="3128559"/>
                  </a:lnTo>
                  <a:lnTo>
                    <a:pt x="11784308" y="3053278"/>
                  </a:lnTo>
                  <a:lnTo>
                    <a:pt x="11784308" y="3203840"/>
                  </a:lnTo>
                  <a:close/>
                  <a:moveTo>
                    <a:pt x="11784308" y="2421664"/>
                  </a:moveTo>
                  <a:lnTo>
                    <a:pt x="11653915" y="2346419"/>
                  </a:lnTo>
                  <a:lnTo>
                    <a:pt x="11784308" y="2271138"/>
                  </a:lnTo>
                  <a:lnTo>
                    <a:pt x="11784308" y="2421664"/>
                  </a:lnTo>
                  <a:close/>
                  <a:moveTo>
                    <a:pt x="11784308" y="1639524"/>
                  </a:moveTo>
                  <a:lnTo>
                    <a:pt x="11653951" y="1564243"/>
                  </a:lnTo>
                  <a:lnTo>
                    <a:pt x="11784308" y="1488962"/>
                  </a:lnTo>
                  <a:lnTo>
                    <a:pt x="11784308" y="1639488"/>
                  </a:lnTo>
                  <a:close/>
                  <a:moveTo>
                    <a:pt x="11784308" y="857421"/>
                  </a:moveTo>
                  <a:lnTo>
                    <a:pt x="11653915" y="782140"/>
                  </a:lnTo>
                  <a:lnTo>
                    <a:pt x="11784308" y="706859"/>
                  </a:lnTo>
                  <a:lnTo>
                    <a:pt x="11784308" y="857384"/>
                  </a:lnTo>
                  <a:close/>
                  <a:moveTo>
                    <a:pt x="11787713" y="558252"/>
                  </a:moveTo>
                  <a:lnTo>
                    <a:pt x="11911298" y="629622"/>
                  </a:lnTo>
                  <a:lnTo>
                    <a:pt x="11787713" y="700993"/>
                  </a:lnTo>
                  <a:lnTo>
                    <a:pt x="11787713" y="558252"/>
                  </a:lnTo>
                  <a:close/>
                  <a:moveTo>
                    <a:pt x="11918070" y="782140"/>
                  </a:moveTo>
                  <a:lnTo>
                    <a:pt x="11787713" y="857421"/>
                  </a:lnTo>
                  <a:lnTo>
                    <a:pt x="11787713" y="706859"/>
                  </a:lnTo>
                  <a:lnTo>
                    <a:pt x="11918070" y="782140"/>
                  </a:lnTo>
                  <a:close/>
                  <a:moveTo>
                    <a:pt x="11787713" y="863287"/>
                  </a:moveTo>
                  <a:lnTo>
                    <a:pt x="11911334" y="934657"/>
                  </a:lnTo>
                  <a:lnTo>
                    <a:pt x="11787713" y="1006027"/>
                  </a:lnTo>
                  <a:lnTo>
                    <a:pt x="11787713" y="863287"/>
                  </a:lnTo>
                  <a:close/>
                  <a:moveTo>
                    <a:pt x="11792782" y="1022648"/>
                  </a:moveTo>
                  <a:lnTo>
                    <a:pt x="11918106" y="1094996"/>
                  </a:lnTo>
                  <a:lnTo>
                    <a:pt x="11787713" y="1170276"/>
                  </a:lnTo>
                  <a:lnTo>
                    <a:pt x="11787713" y="1025581"/>
                  </a:lnTo>
                  <a:lnTo>
                    <a:pt x="11792782" y="1022648"/>
                  </a:lnTo>
                  <a:close/>
                  <a:moveTo>
                    <a:pt x="11919771" y="1097929"/>
                  </a:moveTo>
                  <a:lnTo>
                    <a:pt x="11919771" y="1248490"/>
                  </a:lnTo>
                  <a:lnTo>
                    <a:pt x="11789414" y="1173210"/>
                  </a:lnTo>
                  <a:lnTo>
                    <a:pt x="11919771" y="1097929"/>
                  </a:lnTo>
                  <a:close/>
                  <a:moveTo>
                    <a:pt x="11787713" y="1176143"/>
                  </a:moveTo>
                  <a:lnTo>
                    <a:pt x="11918106" y="1251423"/>
                  </a:lnTo>
                  <a:lnTo>
                    <a:pt x="11792782" y="1323771"/>
                  </a:lnTo>
                  <a:lnTo>
                    <a:pt x="11787713" y="1320838"/>
                  </a:lnTo>
                  <a:lnTo>
                    <a:pt x="11787713" y="1176143"/>
                  </a:lnTo>
                  <a:close/>
                  <a:moveTo>
                    <a:pt x="11911298" y="1411762"/>
                  </a:moveTo>
                  <a:lnTo>
                    <a:pt x="11787713" y="1483132"/>
                  </a:lnTo>
                  <a:lnTo>
                    <a:pt x="11787713" y="1340392"/>
                  </a:lnTo>
                  <a:lnTo>
                    <a:pt x="11911298" y="1411762"/>
                  </a:lnTo>
                  <a:close/>
                  <a:moveTo>
                    <a:pt x="11918106" y="1564279"/>
                  </a:moveTo>
                  <a:lnTo>
                    <a:pt x="11787713" y="1639560"/>
                  </a:lnTo>
                  <a:lnTo>
                    <a:pt x="11787713" y="1488998"/>
                  </a:lnTo>
                  <a:lnTo>
                    <a:pt x="11918106" y="1564279"/>
                  </a:lnTo>
                  <a:close/>
                  <a:moveTo>
                    <a:pt x="11787713" y="1645426"/>
                  </a:moveTo>
                  <a:lnTo>
                    <a:pt x="11911334" y="1716797"/>
                  </a:lnTo>
                  <a:lnTo>
                    <a:pt x="11787713" y="1788167"/>
                  </a:lnTo>
                  <a:lnTo>
                    <a:pt x="11787713" y="1645390"/>
                  </a:lnTo>
                  <a:close/>
                  <a:moveTo>
                    <a:pt x="11792782" y="1804787"/>
                  </a:moveTo>
                  <a:lnTo>
                    <a:pt x="11918070" y="1877135"/>
                  </a:lnTo>
                  <a:lnTo>
                    <a:pt x="11787713" y="1952416"/>
                  </a:lnTo>
                  <a:lnTo>
                    <a:pt x="11787713" y="1807720"/>
                  </a:lnTo>
                  <a:lnTo>
                    <a:pt x="11792782" y="1804787"/>
                  </a:lnTo>
                  <a:close/>
                  <a:moveTo>
                    <a:pt x="11919771" y="1880068"/>
                  </a:moveTo>
                  <a:lnTo>
                    <a:pt x="11919771" y="2030630"/>
                  </a:lnTo>
                  <a:lnTo>
                    <a:pt x="11789414" y="1955349"/>
                  </a:lnTo>
                  <a:lnTo>
                    <a:pt x="11919771" y="1880068"/>
                  </a:lnTo>
                  <a:close/>
                  <a:moveTo>
                    <a:pt x="11787713" y="1958282"/>
                  </a:moveTo>
                  <a:lnTo>
                    <a:pt x="11918070" y="2033563"/>
                  </a:lnTo>
                  <a:lnTo>
                    <a:pt x="11792782" y="2105911"/>
                  </a:lnTo>
                  <a:lnTo>
                    <a:pt x="11787713" y="2102978"/>
                  </a:lnTo>
                  <a:lnTo>
                    <a:pt x="11787713" y="1958282"/>
                  </a:lnTo>
                  <a:close/>
                  <a:moveTo>
                    <a:pt x="11911298" y="2193902"/>
                  </a:moveTo>
                  <a:lnTo>
                    <a:pt x="11787713" y="2265272"/>
                  </a:lnTo>
                  <a:lnTo>
                    <a:pt x="11787713" y="2122531"/>
                  </a:lnTo>
                  <a:lnTo>
                    <a:pt x="11911298" y="2193902"/>
                  </a:lnTo>
                  <a:close/>
                  <a:moveTo>
                    <a:pt x="11918070" y="2346419"/>
                  </a:moveTo>
                  <a:lnTo>
                    <a:pt x="11787713" y="2421700"/>
                  </a:lnTo>
                  <a:lnTo>
                    <a:pt x="11787713" y="2271174"/>
                  </a:lnTo>
                  <a:lnTo>
                    <a:pt x="11918070" y="2346419"/>
                  </a:lnTo>
                  <a:close/>
                  <a:moveTo>
                    <a:pt x="11787713" y="2427566"/>
                  </a:moveTo>
                  <a:lnTo>
                    <a:pt x="11911334" y="2498936"/>
                  </a:lnTo>
                  <a:lnTo>
                    <a:pt x="11787713" y="2570307"/>
                  </a:lnTo>
                  <a:lnTo>
                    <a:pt x="11787713" y="2427566"/>
                  </a:lnTo>
                  <a:close/>
                  <a:moveTo>
                    <a:pt x="11792782" y="2586927"/>
                  </a:moveTo>
                  <a:lnTo>
                    <a:pt x="11918070" y="2659275"/>
                  </a:lnTo>
                  <a:lnTo>
                    <a:pt x="11787713" y="2734556"/>
                  </a:lnTo>
                  <a:lnTo>
                    <a:pt x="11787713" y="2589860"/>
                  </a:lnTo>
                  <a:lnTo>
                    <a:pt x="11792782" y="2586927"/>
                  </a:lnTo>
                  <a:close/>
                  <a:moveTo>
                    <a:pt x="11919771" y="2662208"/>
                  </a:moveTo>
                  <a:lnTo>
                    <a:pt x="11919771" y="2812770"/>
                  </a:lnTo>
                  <a:lnTo>
                    <a:pt x="11789378" y="2737489"/>
                  </a:lnTo>
                  <a:lnTo>
                    <a:pt x="11919771" y="2662208"/>
                  </a:lnTo>
                  <a:close/>
                  <a:moveTo>
                    <a:pt x="11787713" y="2740422"/>
                  </a:moveTo>
                  <a:lnTo>
                    <a:pt x="11918070" y="2815703"/>
                  </a:lnTo>
                  <a:lnTo>
                    <a:pt x="11792782" y="2888051"/>
                  </a:lnTo>
                  <a:lnTo>
                    <a:pt x="11787713" y="2885118"/>
                  </a:lnTo>
                  <a:lnTo>
                    <a:pt x="11787713" y="2740422"/>
                  </a:lnTo>
                  <a:close/>
                  <a:moveTo>
                    <a:pt x="11911298" y="2976041"/>
                  </a:moveTo>
                  <a:lnTo>
                    <a:pt x="11787713" y="3047412"/>
                  </a:lnTo>
                  <a:lnTo>
                    <a:pt x="11787713" y="2904671"/>
                  </a:lnTo>
                  <a:lnTo>
                    <a:pt x="11911298" y="2976041"/>
                  </a:lnTo>
                  <a:close/>
                  <a:moveTo>
                    <a:pt x="11918070" y="3128559"/>
                  </a:moveTo>
                  <a:lnTo>
                    <a:pt x="11787713" y="3203840"/>
                  </a:lnTo>
                  <a:lnTo>
                    <a:pt x="11787713" y="3053278"/>
                  </a:lnTo>
                  <a:lnTo>
                    <a:pt x="11918070" y="3128559"/>
                  </a:lnTo>
                  <a:close/>
                  <a:moveTo>
                    <a:pt x="11787713" y="3209706"/>
                  </a:moveTo>
                  <a:lnTo>
                    <a:pt x="11911298" y="3281076"/>
                  </a:lnTo>
                  <a:lnTo>
                    <a:pt x="11787713" y="3352446"/>
                  </a:lnTo>
                  <a:lnTo>
                    <a:pt x="11787713" y="3209706"/>
                  </a:lnTo>
                  <a:close/>
                  <a:moveTo>
                    <a:pt x="11789378" y="3206773"/>
                  </a:moveTo>
                  <a:lnTo>
                    <a:pt x="11919771" y="3131492"/>
                  </a:lnTo>
                  <a:lnTo>
                    <a:pt x="11919771" y="3276188"/>
                  </a:lnTo>
                  <a:lnTo>
                    <a:pt x="11914701" y="3279121"/>
                  </a:lnTo>
                  <a:lnTo>
                    <a:pt x="11789378" y="3206773"/>
                  </a:lnTo>
                  <a:close/>
                  <a:moveTo>
                    <a:pt x="11919771" y="3125626"/>
                  </a:moveTo>
                  <a:lnTo>
                    <a:pt x="11789378" y="3050345"/>
                  </a:lnTo>
                  <a:lnTo>
                    <a:pt x="11914701" y="2977997"/>
                  </a:lnTo>
                  <a:lnTo>
                    <a:pt x="11919771" y="2980930"/>
                  </a:lnTo>
                  <a:lnTo>
                    <a:pt x="11919771" y="3125626"/>
                  </a:lnTo>
                  <a:close/>
                  <a:moveTo>
                    <a:pt x="11796149" y="2890006"/>
                  </a:moveTo>
                  <a:lnTo>
                    <a:pt x="11919771" y="2818636"/>
                  </a:lnTo>
                  <a:lnTo>
                    <a:pt x="11919771" y="2961376"/>
                  </a:lnTo>
                  <a:lnTo>
                    <a:pt x="11796149" y="2890006"/>
                  </a:lnTo>
                  <a:close/>
                  <a:moveTo>
                    <a:pt x="11919771" y="2656342"/>
                  </a:moveTo>
                  <a:lnTo>
                    <a:pt x="11796185" y="2584972"/>
                  </a:lnTo>
                  <a:lnTo>
                    <a:pt x="11919771" y="2513601"/>
                  </a:lnTo>
                  <a:lnTo>
                    <a:pt x="11919771" y="2656306"/>
                  </a:lnTo>
                  <a:close/>
                  <a:moveTo>
                    <a:pt x="11914738" y="2496981"/>
                  </a:moveTo>
                  <a:lnTo>
                    <a:pt x="11789414" y="2424633"/>
                  </a:lnTo>
                  <a:lnTo>
                    <a:pt x="11919808" y="2349352"/>
                  </a:lnTo>
                  <a:lnTo>
                    <a:pt x="11919808" y="2494048"/>
                  </a:lnTo>
                  <a:lnTo>
                    <a:pt x="11914738" y="2496981"/>
                  </a:lnTo>
                  <a:close/>
                  <a:moveTo>
                    <a:pt x="11919771" y="2343450"/>
                  </a:moveTo>
                  <a:lnTo>
                    <a:pt x="11789414" y="2268205"/>
                  </a:lnTo>
                  <a:lnTo>
                    <a:pt x="11914701" y="2195857"/>
                  </a:lnTo>
                  <a:lnTo>
                    <a:pt x="11919771" y="2198790"/>
                  </a:lnTo>
                  <a:lnTo>
                    <a:pt x="11919771" y="2343486"/>
                  </a:lnTo>
                  <a:close/>
                  <a:moveTo>
                    <a:pt x="11796185" y="2107866"/>
                  </a:moveTo>
                  <a:lnTo>
                    <a:pt x="11919771" y="2036496"/>
                  </a:lnTo>
                  <a:lnTo>
                    <a:pt x="11919771" y="2179237"/>
                  </a:lnTo>
                  <a:lnTo>
                    <a:pt x="11796185" y="2107866"/>
                  </a:lnTo>
                  <a:close/>
                  <a:moveTo>
                    <a:pt x="11919771" y="1874202"/>
                  </a:moveTo>
                  <a:lnTo>
                    <a:pt x="11796185" y="1802832"/>
                  </a:lnTo>
                  <a:lnTo>
                    <a:pt x="11919771" y="1731462"/>
                  </a:lnTo>
                  <a:lnTo>
                    <a:pt x="11919771" y="1874202"/>
                  </a:lnTo>
                  <a:close/>
                  <a:moveTo>
                    <a:pt x="11914738" y="1714841"/>
                  </a:moveTo>
                  <a:lnTo>
                    <a:pt x="11789414" y="1642493"/>
                  </a:lnTo>
                  <a:lnTo>
                    <a:pt x="11919771" y="1567212"/>
                  </a:lnTo>
                  <a:lnTo>
                    <a:pt x="11919771" y="1711908"/>
                  </a:lnTo>
                  <a:lnTo>
                    <a:pt x="11914701" y="1714841"/>
                  </a:lnTo>
                  <a:close/>
                  <a:moveTo>
                    <a:pt x="11919771" y="1561310"/>
                  </a:moveTo>
                  <a:lnTo>
                    <a:pt x="11789414" y="1486029"/>
                  </a:lnTo>
                  <a:lnTo>
                    <a:pt x="11914701" y="1413681"/>
                  </a:lnTo>
                  <a:lnTo>
                    <a:pt x="11919771" y="1416614"/>
                  </a:lnTo>
                  <a:lnTo>
                    <a:pt x="11919771" y="1561310"/>
                  </a:lnTo>
                  <a:close/>
                  <a:moveTo>
                    <a:pt x="11796185" y="1325727"/>
                  </a:moveTo>
                  <a:lnTo>
                    <a:pt x="11919771" y="1254357"/>
                  </a:lnTo>
                  <a:lnTo>
                    <a:pt x="11919771" y="1397097"/>
                  </a:lnTo>
                  <a:lnTo>
                    <a:pt x="11796185" y="1325727"/>
                  </a:lnTo>
                  <a:close/>
                  <a:moveTo>
                    <a:pt x="11919771" y="1092063"/>
                  </a:moveTo>
                  <a:lnTo>
                    <a:pt x="11796185" y="1020692"/>
                  </a:lnTo>
                  <a:lnTo>
                    <a:pt x="11919771" y="949322"/>
                  </a:lnTo>
                  <a:lnTo>
                    <a:pt x="11919771" y="1092026"/>
                  </a:lnTo>
                  <a:close/>
                  <a:moveTo>
                    <a:pt x="11914738" y="932701"/>
                  </a:moveTo>
                  <a:lnTo>
                    <a:pt x="11789414" y="860354"/>
                  </a:lnTo>
                  <a:lnTo>
                    <a:pt x="11919771" y="785073"/>
                  </a:lnTo>
                  <a:lnTo>
                    <a:pt x="11919771" y="929768"/>
                  </a:lnTo>
                  <a:lnTo>
                    <a:pt x="11914701" y="932701"/>
                  </a:lnTo>
                  <a:close/>
                  <a:moveTo>
                    <a:pt x="11919771" y="779207"/>
                  </a:moveTo>
                  <a:lnTo>
                    <a:pt x="11789414" y="703926"/>
                  </a:lnTo>
                  <a:lnTo>
                    <a:pt x="11914701" y="631578"/>
                  </a:lnTo>
                  <a:lnTo>
                    <a:pt x="11919771" y="634511"/>
                  </a:lnTo>
                  <a:lnTo>
                    <a:pt x="11919771" y="779207"/>
                  </a:lnTo>
                  <a:close/>
                  <a:moveTo>
                    <a:pt x="11796185" y="543587"/>
                  </a:moveTo>
                  <a:lnTo>
                    <a:pt x="11919771" y="472217"/>
                  </a:lnTo>
                  <a:lnTo>
                    <a:pt x="11919771" y="614957"/>
                  </a:lnTo>
                  <a:lnTo>
                    <a:pt x="11796185" y="543587"/>
                  </a:lnTo>
                  <a:close/>
                  <a:moveTo>
                    <a:pt x="11919771" y="466351"/>
                  </a:moveTo>
                  <a:lnTo>
                    <a:pt x="11789414" y="391070"/>
                  </a:lnTo>
                  <a:lnTo>
                    <a:pt x="11919771" y="315789"/>
                  </a:lnTo>
                  <a:lnTo>
                    <a:pt x="11919771" y="466351"/>
                  </a:lnTo>
                  <a:close/>
                  <a:moveTo>
                    <a:pt x="11918070" y="469284"/>
                  </a:moveTo>
                  <a:lnTo>
                    <a:pt x="11792782" y="541632"/>
                  </a:lnTo>
                  <a:lnTo>
                    <a:pt x="11787713" y="538699"/>
                  </a:lnTo>
                  <a:lnTo>
                    <a:pt x="11787713" y="394003"/>
                  </a:lnTo>
                  <a:lnTo>
                    <a:pt x="11918070" y="469284"/>
                  </a:lnTo>
                  <a:close/>
                  <a:moveTo>
                    <a:pt x="11784308" y="536743"/>
                  </a:moveTo>
                  <a:lnTo>
                    <a:pt x="11660687" y="465373"/>
                  </a:lnTo>
                  <a:lnTo>
                    <a:pt x="11784308" y="394003"/>
                  </a:lnTo>
                  <a:lnTo>
                    <a:pt x="11784308" y="536743"/>
                  </a:lnTo>
                  <a:close/>
                  <a:moveTo>
                    <a:pt x="11784308" y="556297"/>
                  </a:moveTo>
                  <a:lnTo>
                    <a:pt x="11784308" y="700993"/>
                  </a:lnTo>
                  <a:lnTo>
                    <a:pt x="11653915" y="625712"/>
                  </a:lnTo>
                  <a:lnTo>
                    <a:pt x="11779239" y="553364"/>
                  </a:lnTo>
                  <a:lnTo>
                    <a:pt x="11784308" y="556297"/>
                  </a:lnTo>
                  <a:close/>
                  <a:moveTo>
                    <a:pt x="11782606" y="703926"/>
                  </a:moveTo>
                  <a:lnTo>
                    <a:pt x="11652249" y="779207"/>
                  </a:lnTo>
                  <a:lnTo>
                    <a:pt x="11652249" y="628645"/>
                  </a:lnTo>
                  <a:lnTo>
                    <a:pt x="11782606" y="703926"/>
                  </a:lnTo>
                  <a:close/>
                  <a:moveTo>
                    <a:pt x="11782606" y="860354"/>
                  </a:moveTo>
                  <a:lnTo>
                    <a:pt x="11652249" y="935635"/>
                  </a:lnTo>
                  <a:lnTo>
                    <a:pt x="11652249" y="785073"/>
                  </a:lnTo>
                  <a:lnTo>
                    <a:pt x="11782606" y="860354"/>
                  </a:lnTo>
                  <a:close/>
                  <a:moveTo>
                    <a:pt x="11784308" y="863287"/>
                  </a:moveTo>
                  <a:lnTo>
                    <a:pt x="11784308" y="1007982"/>
                  </a:lnTo>
                  <a:lnTo>
                    <a:pt x="11779239" y="1010915"/>
                  </a:lnTo>
                  <a:lnTo>
                    <a:pt x="11653915" y="938568"/>
                  </a:lnTo>
                  <a:lnTo>
                    <a:pt x="11784272" y="863287"/>
                  </a:lnTo>
                  <a:close/>
                  <a:moveTo>
                    <a:pt x="11784308" y="1027536"/>
                  </a:moveTo>
                  <a:lnTo>
                    <a:pt x="11784308" y="1170240"/>
                  </a:lnTo>
                  <a:lnTo>
                    <a:pt x="11660723" y="1098906"/>
                  </a:lnTo>
                  <a:lnTo>
                    <a:pt x="11784308" y="1027536"/>
                  </a:lnTo>
                  <a:close/>
                  <a:moveTo>
                    <a:pt x="11784308" y="1318883"/>
                  </a:moveTo>
                  <a:lnTo>
                    <a:pt x="11660723" y="1247513"/>
                  </a:lnTo>
                  <a:lnTo>
                    <a:pt x="11784308" y="1176143"/>
                  </a:lnTo>
                  <a:lnTo>
                    <a:pt x="11784308" y="1318847"/>
                  </a:lnTo>
                  <a:close/>
                  <a:moveTo>
                    <a:pt x="11784308" y="1338437"/>
                  </a:moveTo>
                  <a:lnTo>
                    <a:pt x="11784308" y="1483132"/>
                  </a:lnTo>
                  <a:lnTo>
                    <a:pt x="11653951" y="1407851"/>
                  </a:lnTo>
                  <a:lnTo>
                    <a:pt x="11779275" y="1335504"/>
                  </a:lnTo>
                  <a:lnTo>
                    <a:pt x="11784344" y="1338437"/>
                  </a:lnTo>
                  <a:close/>
                  <a:moveTo>
                    <a:pt x="11782606" y="1486065"/>
                  </a:moveTo>
                  <a:lnTo>
                    <a:pt x="11652249" y="1561346"/>
                  </a:lnTo>
                  <a:lnTo>
                    <a:pt x="11652249" y="1410784"/>
                  </a:lnTo>
                  <a:lnTo>
                    <a:pt x="11782606" y="1486065"/>
                  </a:lnTo>
                  <a:close/>
                  <a:moveTo>
                    <a:pt x="11782606" y="1642493"/>
                  </a:moveTo>
                  <a:lnTo>
                    <a:pt x="11652249" y="1717774"/>
                  </a:lnTo>
                  <a:lnTo>
                    <a:pt x="11652249" y="1567212"/>
                  </a:lnTo>
                  <a:lnTo>
                    <a:pt x="11782606" y="1642493"/>
                  </a:lnTo>
                  <a:close/>
                  <a:moveTo>
                    <a:pt x="11784308" y="1645426"/>
                  </a:moveTo>
                  <a:lnTo>
                    <a:pt x="11784308" y="1790122"/>
                  </a:lnTo>
                  <a:lnTo>
                    <a:pt x="11779239" y="1793055"/>
                  </a:lnTo>
                  <a:lnTo>
                    <a:pt x="11653915" y="1720707"/>
                  </a:lnTo>
                  <a:lnTo>
                    <a:pt x="11784308" y="1645426"/>
                  </a:lnTo>
                  <a:close/>
                  <a:moveTo>
                    <a:pt x="11784308" y="1809676"/>
                  </a:moveTo>
                  <a:lnTo>
                    <a:pt x="11784308" y="1952380"/>
                  </a:lnTo>
                  <a:lnTo>
                    <a:pt x="11660723" y="1881010"/>
                  </a:lnTo>
                  <a:lnTo>
                    <a:pt x="11784308" y="1809639"/>
                  </a:lnTo>
                  <a:close/>
                  <a:moveTo>
                    <a:pt x="11784308" y="2101023"/>
                  </a:moveTo>
                  <a:lnTo>
                    <a:pt x="11660687" y="2029652"/>
                  </a:lnTo>
                  <a:lnTo>
                    <a:pt x="11784308" y="1958282"/>
                  </a:lnTo>
                  <a:lnTo>
                    <a:pt x="11784308" y="2101023"/>
                  </a:lnTo>
                  <a:close/>
                  <a:moveTo>
                    <a:pt x="11784308" y="2120576"/>
                  </a:moveTo>
                  <a:lnTo>
                    <a:pt x="11784308" y="2265272"/>
                  </a:lnTo>
                  <a:lnTo>
                    <a:pt x="11653915" y="2190027"/>
                  </a:lnTo>
                  <a:lnTo>
                    <a:pt x="11779239" y="2117679"/>
                  </a:lnTo>
                  <a:lnTo>
                    <a:pt x="11784308" y="2120612"/>
                  </a:lnTo>
                  <a:close/>
                  <a:moveTo>
                    <a:pt x="11782606" y="2268205"/>
                  </a:moveTo>
                  <a:lnTo>
                    <a:pt x="11652249" y="2343450"/>
                  </a:lnTo>
                  <a:lnTo>
                    <a:pt x="11652249" y="2192924"/>
                  </a:lnTo>
                  <a:lnTo>
                    <a:pt x="11782606" y="2268205"/>
                  </a:lnTo>
                  <a:close/>
                  <a:moveTo>
                    <a:pt x="11782606" y="2424633"/>
                  </a:moveTo>
                  <a:lnTo>
                    <a:pt x="11652249" y="2499914"/>
                  </a:lnTo>
                  <a:lnTo>
                    <a:pt x="11652249" y="2349388"/>
                  </a:lnTo>
                  <a:lnTo>
                    <a:pt x="11782606" y="2424669"/>
                  </a:lnTo>
                  <a:close/>
                  <a:moveTo>
                    <a:pt x="11784308" y="2427566"/>
                  </a:moveTo>
                  <a:lnTo>
                    <a:pt x="11784308" y="2572262"/>
                  </a:lnTo>
                  <a:lnTo>
                    <a:pt x="11779239" y="2575195"/>
                  </a:lnTo>
                  <a:lnTo>
                    <a:pt x="11653915" y="2502847"/>
                  </a:lnTo>
                  <a:lnTo>
                    <a:pt x="11784308" y="2427602"/>
                  </a:lnTo>
                  <a:close/>
                  <a:moveTo>
                    <a:pt x="11784308" y="2591815"/>
                  </a:moveTo>
                  <a:lnTo>
                    <a:pt x="11784308" y="2734520"/>
                  </a:lnTo>
                  <a:lnTo>
                    <a:pt x="11660723" y="2663149"/>
                  </a:lnTo>
                  <a:lnTo>
                    <a:pt x="11784308" y="2591779"/>
                  </a:lnTo>
                  <a:close/>
                  <a:moveTo>
                    <a:pt x="11784308" y="2883162"/>
                  </a:moveTo>
                  <a:lnTo>
                    <a:pt x="11660687" y="2811792"/>
                  </a:lnTo>
                  <a:lnTo>
                    <a:pt x="11784308" y="2740422"/>
                  </a:lnTo>
                  <a:lnTo>
                    <a:pt x="11784308" y="2883162"/>
                  </a:lnTo>
                  <a:close/>
                  <a:moveTo>
                    <a:pt x="11784308" y="2902716"/>
                  </a:moveTo>
                  <a:lnTo>
                    <a:pt x="11784308" y="3047412"/>
                  </a:lnTo>
                  <a:lnTo>
                    <a:pt x="11653915" y="2972131"/>
                  </a:lnTo>
                  <a:lnTo>
                    <a:pt x="11779239" y="2899783"/>
                  </a:lnTo>
                  <a:lnTo>
                    <a:pt x="11784308" y="2902716"/>
                  </a:lnTo>
                  <a:close/>
                  <a:moveTo>
                    <a:pt x="11782606" y="3050309"/>
                  </a:moveTo>
                  <a:lnTo>
                    <a:pt x="11652249" y="3125589"/>
                  </a:lnTo>
                  <a:lnTo>
                    <a:pt x="11652249" y="2975064"/>
                  </a:lnTo>
                  <a:lnTo>
                    <a:pt x="11782606" y="3050309"/>
                  </a:lnTo>
                  <a:close/>
                  <a:moveTo>
                    <a:pt x="11782606" y="3206773"/>
                  </a:moveTo>
                  <a:lnTo>
                    <a:pt x="11652249" y="3282054"/>
                  </a:lnTo>
                  <a:lnTo>
                    <a:pt x="11652249" y="3131528"/>
                  </a:lnTo>
                  <a:lnTo>
                    <a:pt x="11782606" y="3206809"/>
                  </a:lnTo>
                  <a:close/>
                  <a:moveTo>
                    <a:pt x="11784308" y="3209706"/>
                  </a:moveTo>
                  <a:lnTo>
                    <a:pt x="11784308" y="3354401"/>
                  </a:lnTo>
                  <a:lnTo>
                    <a:pt x="11779239" y="3357334"/>
                  </a:lnTo>
                  <a:lnTo>
                    <a:pt x="11653915" y="3284987"/>
                  </a:lnTo>
                  <a:lnTo>
                    <a:pt x="11784308" y="3209706"/>
                  </a:lnTo>
                  <a:close/>
                  <a:moveTo>
                    <a:pt x="11784308" y="3373955"/>
                  </a:moveTo>
                  <a:lnTo>
                    <a:pt x="11784308" y="3516695"/>
                  </a:lnTo>
                  <a:lnTo>
                    <a:pt x="11660687" y="3445325"/>
                  </a:lnTo>
                  <a:lnTo>
                    <a:pt x="11784308" y="3373955"/>
                  </a:lnTo>
                  <a:close/>
                  <a:moveTo>
                    <a:pt x="11787713" y="3372000"/>
                  </a:moveTo>
                  <a:lnTo>
                    <a:pt x="11792782" y="3369067"/>
                  </a:lnTo>
                  <a:lnTo>
                    <a:pt x="11918070" y="3441415"/>
                  </a:lnTo>
                  <a:lnTo>
                    <a:pt x="11787713" y="3516695"/>
                  </a:lnTo>
                  <a:lnTo>
                    <a:pt x="11787713" y="3372000"/>
                  </a:lnTo>
                  <a:close/>
                  <a:moveTo>
                    <a:pt x="11919771" y="3444348"/>
                  </a:moveTo>
                  <a:lnTo>
                    <a:pt x="11919771" y="3594909"/>
                  </a:lnTo>
                  <a:lnTo>
                    <a:pt x="11789378" y="3519628"/>
                  </a:lnTo>
                  <a:lnTo>
                    <a:pt x="11919771" y="3444348"/>
                  </a:lnTo>
                  <a:close/>
                  <a:moveTo>
                    <a:pt x="11796185" y="3367111"/>
                  </a:moveTo>
                  <a:lnTo>
                    <a:pt x="11919771" y="3295741"/>
                  </a:lnTo>
                  <a:lnTo>
                    <a:pt x="11919771" y="3438482"/>
                  </a:lnTo>
                  <a:lnTo>
                    <a:pt x="11796185" y="3367111"/>
                  </a:lnTo>
                  <a:close/>
                  <a:moveTo>
                    <a:pt x="11923175" y="3444348"/>
                  </a:moveTo>
                  <a:lnTo>
                    <a:pt x="12053532" y="3519592"/>
                  </a:lnTo>
                  <a:lnTo>
                    <a:pt x="11923175" y="3594873"/>
                  </a:lnTo>
                  <a:lnTo>
                    <a:pt x="11923175" y="3444348"/>
                  </a:lnTo>
                  <a:close/>
                  <a:moveTo>
                    <a:pt x="11924877" y="3441415"/>
                  </a:moveTo>
                  <a:lnTo>
                    <a:pt x="12055270" y="3366134"/>
                  </a:lnTo>
                  <a:lnTo>
                    <a:pt x="12055270" y="3516695"/>
                  </a:lnTo>
                  <a:lnTo>
                    <a:pt x="11924877" y="3441378"/>
                  </a:lnTo>
                  <a:close/>
                  <a:moveTo>
                    <a:pt x="11923175" y="3438482"/>
                  </a:moveTo>
                  <a:lnTo>
                    <a:pt x="11923175" y="3293786"/>
                  </a:lnTo>
                  <a:lnTo>
                    <a:pt x="11928244" y="3290853"/>
                  </a:lnTo>
                  <a:lnTo>
                    <a:pt x="12053532" y="3363200"/>
                  </a:lnTo>
                  <a:lnTo>
                    <a:pt x="11923175" y="3438482"/>
                  </a:lnTo>
                  <a:close/>
                  <a:moveTo>
                    <a:pt x="11923175" y="3274232"/>
                  </a:moveTo>
                  <a:lnTo>
                    <a:pt x="11923175" y="3131492"/>
                  </a:lnTo>
                  <a:lnTo>
                    <a:pt x="12046796" y="3202862"/>
                  </a:lnTo>
                  <a:lnTo>
                    <a:pt x="11923175" y="3274232"/>
                  </a:lnTo>
                  <a:close/>
                  <a:moveTo>
                    <a:pt x="11923175" y="2982885"/>
                  </a:moveTo>
                  <a:lnTo>
                    <a:pt x="12046760" y="3054255"/>
                  </a:lnTo>
                  <a:lnTo>
                    <a:pt x="11923175" y="3125626"/>
                  </a:lnTo>
                  <a:lnTo>
                    <a:pt x="11923175" y="2982885"/>
                  </a:lnTo>
                  <a:close/>
                  <a:moveTo>
                    <a:pt x="11923175" y="2963332"/>
                  </a:moveTo>
                  <a:lnTo>
                    <a:pt x="11923175" y="2818672"/>
                  </a:lnTo>
                  <a:lnTo>
                    <a:pt x="12053532" y="2893917"/>
                  </a:lnTo>
                  <a:lnTo>
                    <a:pt x="11928244" y="2966265"/>
                  </a:lnTo>
                  <a:lnTo>
                    <a:pt x="11923175" y="2963332"/>
                  </a:lnTo>
                  <a:close/>
                  <a:moveTo>
                    <a:pt x="11924877" y="2815703"/>
                  </a:moveTo>
                  <a:lnTo>
                    <a:pt x="12055270" y="2740422"/>
                  </a:lnTo>
                  <a:lnTo>
                    <a:pt x="12055270" y="2890984"/>
                  </a:lnTo>
                  <a:lnTo>
                    <a:pt x="11924877" y="2815703"/>
                  </a:lnTo>
                  <a:close/>
                  <a:moveTo>
                    <a:pt x="11924877" y="2659239"/>
                  </a:moveTo>
                  <a:lnTo>
                    <a:pt x="12055270" y="2583958"/>
                  </a:lnTo>
                  <a:lnTo>
                    <a:pt x="12055270" y="2734556"/>
                  </a:lnTo>
                  <a:lnTo>
                    <a:pt x="11924877" y="2659239"/>
                  </a:lnTo>
                  <a:close/>
                  <a:moveTo>
                    <a:pt x="11923175" y="2656342"/>
                  </a:moveTo>
                  <a:lnTo>
                    <a:pt x="11923175" y="2511646"/>
                  </a:lnTo>
                  <a:lnTo>
                    <a:pt x="11928280" y="2508713"/>
                  </a:lnTo>
                  <a:lnTo>
                    <a:pt x="12053568" y="2581061"/>
                  </a:lnTo>
                  <a:lnTo>
                    <a:pt x="11923211" y="2656342"/>
                  </a:lnTo>
                  <a:close/>
                  <a:moveTo>
                    <a:pt x="11923175" y="2492092"/>
                  </a:moveTo>
                  <a:lnTo>
                    <a:pt x="11923175" y="2349352"/>
                  </a:lnTo>
                  <a:lnTo>
                    <a:pt x="12046796" y="2420722"/>
                  </a:lnTo>
                  <a:lnTo>
                    <a:pt x="11923175" y="2492092"/>
                  </a:lnTo>
                  <a:close/>
                  <a:moveTo>
                    <a:pt x="11923175" y="2200746"/>
                  </a:moveTo>
                  <a:lnTo>
                    <a:pt x="12046760" y="2272116"/>
                  </a:lnTo>
                  <a:lnTo>
                    <a:pt x="11923175" y="2343486"/>
                  </a:lnTo>
                  <a:lnTo>
                    <a:pt x="11923175" y="2200746"/>
                  </a:lnTo>
                  <a:close/>
                  <a:moveTo>
                    <a:pt x="11923175" y="2181192"/>
                  </a:moveTo>
                  <a:lnTo>
                    <a:pt x="11923175" y="2036496"/>
                  </a:lnTo>
                  <a:lnTo>
                    <a:pt x="12053568" y="2111777"/>
                  </a:lnTo>
                  <a:lnTo>
                    <a:pt x="11928244" y="2184125"/>
                  </a:lnTo>
                  <a:lnTo>
                    <a:pt x="11923175" y="2181192"/>
                  </a:lnTo>
                  <a:close/>
                  <a:moveTo>
                    <a:pt x="11924877" y="2033563"/>
                  </a:moveTo>
                  <a:lnTo>
                    <a:pt x="12055270" y="1958282"/>
                  </a:lnTo>
                  <a:lnTo>
                    <a:pt x="12055270" y="2108844"/>
                  </a:lnTo>
                  <a:lnTo>
                    <a:pt x="11924877" y="2033563"/>
                  </a:lnTo>
                  <a:close/>
                  <a:moveTo>
                    <a:pt x="11924877" y="1877135"/>
                  </a:moveTo>
                  <a:lnTo>
                    <a:pt x="12055270" y="1801854"/>
                  </a:lnTo>
                  <a:lnTo>
                    <a:pt x="12055270" y="1952416"/>
                  </a:lnTo>
                  <a:lnTo>
                    <a:pt x="11924877" y="1877135"/>
                  </a:lnTo>
                  <a:close/>
                  <a:moveTo>
                    <a:pt x="11923175" y="1874202"/>
                  </a:moveTo>
                  <a:lnTo>
                    <a:pt x="11923175" y="1729506"/>
                  </a:lnTo>
                  <a:lnTo>
                    <a:pt x="11928280" y="1726573"/>
                  </a:lnTo>
                  <a:lnTo>
                    <a:pt x="12053568" y="1798921"/>
                  </a:lnTo>
                  <a:lnTo>
                    <a:pt x="11923175" y="1874202"/>
                  </a:lnTo>
                  <a:close/>
                  <a:moveTo>
                    <a:pt x="11923175" y="1709953"/>
                  </a:moveTo>
                  <a:lnTo>
                    <a:pt x="11923175" y="1567212"/>
                  </a:lnTo>
                  <a:lnTo>
                    <a:pt x="12046796" y="1638583"/>
                  </a:lnTo>
                  <a:lnTo>
                    <a:pt x="11923175" y="1709953"/>
                  </a:lnTo>
                  <a:close/>
                  <a:moveTo>
                    <a:pt x="11923175" y="1418606"/>
                  </a:moveTo>
                  <a:lnTo>
                    <a:pt x="12046796" y="1489976"/>
                  </a:lnTo>
                  <a:lnTo>
                    <a:pt x="11923175" y="1561346"/>
                  </a:lnTo>
                  <a:lnTo>
                    <a:pt x="11923175" y="1418606"/>
                  </a:lnTo>
                  <a:close/>
                  <a:moveTo>
                    <a:pt x="11923175" y="1399052"/>
                  </a:moveTo>
                  <a:lnTo>
                    <a:pt x="11923175" y="1254357"/>
                  </a:lnTo>
                  <a:lnTo>
                    <a:pt x="12053568" y="1329637"/>
                  </a:lnTo>
                  <a:lnTo>
                    <a:pt x="11928244" y="1401985"/>
                  </a:lnTo>
                  <a:lnTo>
                    <a:pt x="11923175" y="1399052"/>
                  </a:lnTo>
                  <a:close/>
                  <a:moveTo>
                    <a:pt x="11924877" y="1251423"/>
                  </a:moveTo>
                  <a:lnTo>
                    <a:pt x="12055270" y="1176143"/>
                  </a:lnTo>
                  <a:lnTo>
                    <a:pt x="12055270" y="1326704"/>
                  </a:lnTo>
                  <a:lnTo>
                    <a:pt x="11924877" y="1251423"/>
                  </a:lnTo>
                  <a:close/>
                  <a:moveTo>
                    <a:pt x="11924877" y="1094996"/>
                  </a:moveTo>
                  <a:lnTo>
                    <a:pt x="12055270" y="1019715"/>
                  </a:lnTo>
                  <a:lnTo>
                    <a:pt x="12055270" y="1170276"/>
                  </a:lnTo>
                  <a:lnTo>
                    <a:pt x="11924877" y="1094996"/>
                  </a:lnTo>
                  <a:close/>
                  <a:moveTo>
                    <a:pt x="11923175" y="1092063"/>
                  </a:moveTo>
                  <a:lnTo>
                    <a:pt x="11923175" y="947367"/>
                  </a:lnTo>
                  <a:lnTo>
                    <a:pt x="11928280" y="944434"/>
                  </a:lnTo>
                  <a:lnTo>
                    <a:pt x="12053568" y="1016782"/>
                  </a:lnTo>
                  <a:lnTo>
                    <a:pt x="11923175" y="1092063"/>
                  </a:lnTo>
                  <a:close/>
                  <a:moveTo>
                    <a:pt x="11923175" y="927813"/>
                  </a:moveTo>
                  <a:lnTo>
                    <a:pt x="11923175" y="785073"/>
                  </a:lnTo>
                  <a:lnTo>
                    <a:pt x="12046796" y="856443"/>
                  </a:lnTo>
                  <a:lnTo>
                    <a:pt x="11923175" y="927813"/>
                  </a:lnTo>
                  <a:close/>
                  <a:moveTo>
                    <a:pt x="11923175" y="636466"/>
                  </a:moveTo>
                  <a:lnTo>
                    <a:pt x="12046796" y="707836"/>
                  </a:lnTo>
                  <a:lnTo>
                    <a:pt x="11923175" y="779207"/>
                  </a:lnTo>
                  <a:lnTo>
                    <a:pt x="11923175" y="636466"/>
                  </a:lnTo>
                  <a:close/>
                  <a:moveTo>
                    <a:pt x="11923175" y="616913"/>
                  </a:moveTo>
                  <a:lnTo>
                    <a:pt x="11923175" y="472217"/>
                  </a:lnTo>
                  <a:lnTo>
                    <a:pt x="12053568" y="547498"/>
                  </a:lnTo>
                  <a:lnTo>
                    <a:pt x="11928244" y="619846"/>
                  </a:lnTo>
                  <a:lnTo>
                    <a:pt x="11923175" y="616913"/>
                  </a:lnTo>
                  <a:close/>
                  <a:moveTo>
                    <a:pt x="11924877" y="469284"/>
                  </a:moveTo>
                  <a:lnTo>
                    <a:pt x="12055270" y="394003"/>
                  </a:lnTo>
                  <a:lnTo>
                    <a:pt x="12055270" y="544565"/>
                  </a:lnTo>
                  <a:lnTo>
                    <a:pt x="11924877" y="469284"/>
                  </a:lnTo>
                  <a:close/>
                  <a:moveTo>
                    <a:pt x="11923175" y="466351"/>
                  </a:moveTo>
                  <a:lnTo>
                    <a:pt x="11923175" y="315789"/>
                  </a:lnTo>
                  <a:lnTo>
                    <a:pt x="12053568" y="391070"/>
                  </a:lnTo>
                  <a:lnTo>
                    <a:pt x="11923175" y="466351"/>
                  </a:lnTo>
                  <a:close/>
                  <a:moveTo>
                    <a:pt x="11924877" y="312856"/>
                  </a:moveTo>
                  <a:lnTo>
                    <a:pt x="12055270" y="237575"/>
                  </a:lnTo>
                  <a:lnTo>
                    <a:pt x="12055270" y="388137"/>
                  </a:lnTo>
                  <a:lnTo>
                    <a:pt x="11924877" y="312856"/>
                  </a:lnTo>
                  <a:close/>
                  <a:moveTo>
                    <a:pt x="11923175" y="309923"/>
                  </a:moveTo>
                  <a:lnTo>
                    <a:pt x="11923175" y="165227"/>
                  </a:lnTo>
                  <a:lnTo>
                    <a:pt x="11928280" y="162294"/>
                  </a:lnTo>
                  <a:lnTo>
                    <a:pt x="12053568" y="234642"/>
                  </a:lnTo>
                  <a:lnTo>
                    <a:pt x="11923175" y="309923"/>
                  </a:lnTo>
                  <a:close/>
                  <a:moveTo>
                    <a:pt x="11919771" y="309923"/>
                  </a:moveTo>
                  <a:lnTo>
                    <a:pt x="11796185" y="238553"/>
                  </a:lnTo>
                  <a:lnTo>
                    <a:pt x="11919771" y="167182"/>
                  </a:lnTo>
                  <a:lnTo>
                    <a:pt x="11919771" y="309887"/>
                  </a:lnTo>
                  <a:close/>
                  <a:moveTo>
                    <a:pt x="11918070" y="312856"/>
                  </a:moveTo>
                  <a:lnTo>
                    <a:pt x="11787713" y="388137"/>
                  </a:lnTo>
                  <a:lnTo>
                    <a:pt x="11787713" y="243441"/>
                  </a:lnTo>
                  <a:lnTo>
                    <a:pt x="11792782" y="240508"/>
                  </a:lnTo>
                  <a:lnTo>
                    <a:pt x="11918070" y="312856"/>
                  </a:lnTo>
                  <a:close/>
                  <a:moveTo>
                    <a:pt x="11784308" y="388101"/>
                  </a:moveTo>
                  <a:lnTo>
                    <a:pt x="11660723" y="316767"/>
                  </a:lnTo>
                  <a:lnTo>
                    <a:pt x="11784308" y="245396"/>
                  </a:lnTo>
                  <a:lnTo>
                    <a:pt x="11784308" y="388101"/>
                  </a:lnTo>
                  <a:close/>
                  <a:moveTo>
                    <a:pt x="11782606" y="391070"/>
                  </a:moveTo>
                  <a:lnTo>
                    <a:pt x="11657283" y="463418"/>
                  </a:lnTo>
                  <a:lnTo>
                    <a:pt x="11652213" y="460485"/>
                  </a:lnTo>
                  <a:lnTo>
                    <a:pt x="11652213" y="321655"/>
                  </a:lnTo>
                  <a:lnTo>
                    <a:pt x="11657283" y="318722"/>
                  </a:lnTo>
                  <a:lnTo>
                    <a:pt x="11782570" y="391070"/>
                  </a:lnTo>
                  <a:close/>
                  <a:moveTo>
                    <a:pt x="11648846" y="458529"/>
                  </a:moveTo>
                  <a:lnTo>
                    <a:pt x="11531995" y="391070"/>
                  </a:lnTo>
                  <a:lnTo>
                    <a:pt x="11648846" y="323610"/>
                  </a:lnTo>
                  <a:lnTo>
                    <a:pt x="11648846" y="458529"/>
                  </a:lnTo>
                  <a:close/>
                  <a:moveTo>
                    <a:pt x="11775836" y="551408"/>
                  </a:moveTo>
                  <a:lnTo>
                    <a:pt x="11652249" y="622779"/>
                  </a:lnTo>
                  <a:lnTo>
                    <a:pt x="11652249" y="480038"/>
                  </a:lnTo>
                  <a:lnTo>
                    <a:pt x="11775836" y="551408"/>
                  </a:lnTo>
                  <a:close/>
                  <a:moveTo>
                    <a:pt x="11652249" y="941501"/>
                  </a:moveTo>
                  <a:lnTo>
                    <a:pt x="11775872" y="1012871"/>
                  </a:lnTo>
                  <a:lnTo>
                    <a:pt x="11652249" y="1084241"/>
                  </a:lnTo>
                  <a:lnTo>
                    <a:pt x="11652249" y="941501"/>
                  </a:lnTo>
                  <a:close/>
                  <a:moveTo>
                    <a:pt x="11657319" y="1100862"/>
                  </a:moveTo>
                  <a:lnTo>
                    <a:pt x="11782606" y="1173210"/>
                  </a:lnTo>
                  <a:lnTo>
                    <a:pt x="11657319" y="1245557"/>
                  </a:lnTo>
                  <a:lnTo>
                    <a:pt x="11652249" y="1242624"/>
                  </a:lnTo>
                  <a:lnTo>
                    <a:pt x="11652249" y="1103795"/>
                  </a:lnTo>
                  <a:lnTo>
                    <a:pt x="11657319" y="1100862"/>
                  </a:lnTo>
                  <a:close/>
                  <a:moveTo>
                    <a:pt x="11648846" y="1240669"/>
                  </a:moveTo>
                  <a:lnTo>
                    <a:pt x="11532031" y="1173210"/>
                  </a:lnTo>
                  <a:lnTo>
                    <a:pt x="11648846" y="1105750"/>
                  </a:lnTo>
                  <a:lnTo>
                    <a:pt x="11648846" y="1240669"/>
                  </a:lnTo>
                  <a:close/>
                  <a:moveTo>
                    <a:pt x="11775836" y="1333548"/>
                  </a:moveTo>
                  <a:lnTo>
                    <a:pt x="11652249" y="1404918"/>
                  </a:lnTo>
                  <a:lnTo>
                    <a:pt x="11652249" y="1262178"/>
                  </a:lnTo>
                  <a:lnTo>
                    <a:pt x="11775836" y="1333548"/>
                  </a:lnTo>
                  <a:close/>
                  <a:moveTo>
                    <a:pt x="11652249" y="1723640"/>
                  </a:moveTo>
                  <a:lnTo>
                    <a:pt x="11775872" y="1795011"/>
                  </a:lnTo>
                  <a:lnTo>
                    <a:pt x="11652249" y="1866381"/>
                  </a:lnTo>
                  <a:lnTo>
                    <a:pt x="11652249" y="1723640"/>
                  </a:lnTo>
                  <a:close/>
                  <a:moveTo>
                    <a:pt x="11657319" y="1883001"/>
                  </a:moveTo>
                  <a:lnTo>
                    <a:pt x="11782606" y="1955349"/>
                  </a:lnTo>
                  <a:lnTo>
                    <a:pt x="11657283" y="2027697"/>
                  </a:lnTo>
                  <a:lnTo>
                    <a:pt x="11652213" y="2024764"/>
                  </a:lnTo>
                  <a:lnTo>
                    <a:pt x="11652213" y="1885934"/>
                  </a:lnTo>
                  <a:lnTo>
                    <a:pt x="11657283" y="1883001"/>
                  </a:lnTo>
                  <a:close/>
                  <a:moveTo>
                    <a:pt x="11648846" y="2022809"/>
                  </a:moveTo>
                  <a:lnTo>
                    <a:pt x="11532031" y="1955349"/>
                  </a:lnTo>
                  <a:lnTo>
                    <a:pt x="11648846" y="1887890"/>
                  </a:lnTo>
                  <a:lnTo>
                    <a:pt x="11648846" y="2022809"/>
                  </a:lnTo>
                  <a:close/>
                  <a:moveTo>
                    <a:pt x="11775836" y="2115688"/>
                  </a:moveTo>
                  <a:lnTo>
                    <a:pt x="11652249" y="2187022"/>
                  </a:lnTo>
                  <a:lnTo>
                    <a:pt x="11652249" y="2044318"/>
                  </a:lnTo>
                  <a:lnTo>
                    <a:pt x="11775836" y="2115688"/>
                  </a:lnTo>
                  <a:close/>
                  <a:moveTo>
                    <a:pt x="11652249" y="2505780"/>
                  </a:moveTo>
                  <a:lnTo>
                    <a:pt x="11775872" y="2577150"/>
                  </a:lnTo>
                  <a:lnTo>
                    <a:pt x="11652249" y="2648520"/>
                  </a:lnTo>
                  <a:lnTo>
                    <a:pt x="11652249" y="2505780"/>
                  </a:lnTo>
                  <a:close/>
                  <a:moveTo>
                    <a:pt x="11657319" y="2665141"/>
                  </a:moveTo>
                  <a:lnTo>
                    <a:pt x="11782606" y="2737489"/>
                  </a:lnTo>
                  <a:lnTo>
                    <a:pt x="11657283" y="2809837"/>
                  </a:lnTo>
                  <a:lnTo>
                    <a:pt x="11652213" y="2806904"/>
                  </a:lnTo>
                  <a:lnTo>
                    <a:pt x="11652213" y="2668074"/>
                  </a:lnTo>
                  <a:lnTo>
                    <a:pt x="11657283" y="2665141"/>
                  </a:lnTo>
                  <a:close/>
                  <a:moveTo>
                    <a:pt x="11648846" y="2804948"/>
                  </a:moveTo>
                  <a:lnTo>
                    <a:pt x="11532031" y="2737489"/>
                  </a:lnTo>
                  <a:lnTo>
                    <a:pt x="11648846" y="2670029"/>
                  </a:lnTo>
                  <a:lnTo>
                    <a:pt x="11648846" y="2804948"/>
                  </a:lnTo>
                  <a:close/>
                  <a:moveTo>
                    <a:pt x="11775836" y="2897828"/>
                  </a:moveTo>
                  <a:lnTo>
                    <a:pt x="11652249" y="2969198"/>
                  </a:lnTo>
                  <a:lnTo>
                    <a:pt x="11652249" y="2826493"/>
                  </a:lnTo>
                  <a:lnTo>
                    <a:pt x="11775836" y="2897864"/>
                  </a:lnTo>
                  <a:close/>
                  <a:moveTo>
                    <a:pt x="11652249" y="3287920"/>
                  </a:moveTo>
                  <a:lnTo>
                    <a:pt x="11775836" y="3359290"/>
                  </a:lnTo>
                  <a:lnTo>
                    <a:pt x="11652249" y="3430660"/>
                  </a:lnTo>
                  <a:lnTo>
                    <a:pt x="11652249" y="3287920"/>
                  </a:lnTo>
                  <a:close/>
                  <a:moveTo>
                    <a:pt x="11657319" y="3447281"/>
                  </a:moveTo>
                  <a:lnTo>
                    <a:pt x="11782643" y="3519628"/>
                  </a:lnTo>
                  <a:lnTo>
                    <a:pt x="11657319" y="3591976"/>
                  </a:lnTo>
                  <a:lnTo>
                    <a:pt x="11652249" y="3589043"/>
                  </a:lnTo>
                  <a:lnTo>
                    <a:pt x="11652249" y="3450214"/>
                  </a:lnTo>
                  <a:lnTo>
                    <a:pt x="11657319" y="3447281"/>
                  </a:lnTo>
                  <a:close/>
                  <a:moveTo>
                    <a:pt x="11648846" y="3587088"/>
                  </a:moveTo>
                  <a:lnTo>
                    <a:pt x="11531995" y="3519592"/>
                  </a:lnTo>
                  <a:lnTo>
                    <a:pt x="11648846" y="3452133"/>
                  </a:lnTo>
                  <a:lnTo>
                    <a:pt x="11648846" y="3587052"/>
                  </a:lnTo>
                  <a:close/>
                  <a:moveTo>
                    <a:pt x="11652249" y="3608597"/>
                  </a:moveTo>
                  <a:lnTo>
                    <a:pt x="11775836" y="3679931"/>
                  </a:lnTo>
                  <a:lnTo>
                    <a:pt x="11652249" y="3751301"/>
                  </a:lnTo>
                  <a:lnTo>
                    <a:pt x="11652249" y="3608597"/>
                  </a:lnTo>
                  <a:close/>
                  <a:moveTo>
                    <a:pt x="11660687" y="3593932"/>
                  </a:moveTo>
                  <a:lnTo>
                    <a:pt x="11784308" y="3522561"/>
                  </a:lnTo>
                  <a:lnTo>
                    <a:pt x="11784308" y="3665302"/>
                  </a:lnTo>
                  <a:lnTo>
                    <a:pt x="11660687" y="3593932"/>
                  </a:lnTo>
                  <a:close/>
                  <a:moveTo>
                    <a:pt x="11787713" y="3522561"/>
                  </a:moveTo>
                  <a:lnTo>
                    <a:pt x="11918070" y="3597842"/>
                  </a:lnTo>
                  <a:lnTo>
                    <a:pt x="11792782" y="3670190"/>
                  </a:lnTo>
                  <a:lnTo>
                    <a:pt x="11787713" y="3667257"/>
                  </a:lnTo>
                  <a:lnTo>
                    <a:pt x="11787713" y="3522561"/>
                  </a:lnTo>
                  <a:close/>
                  <a:moveTo>
                    <a:pt x="11919771" y="3600775"/>
                  </a:moveTo>
                  <a:lnTo>
                    <a:pt x="11919771" y="3743516"/>
                  </a:lnTo>
                  <a:lnTo>
                    <a:pt x="11796149" y="3672146"/>
                  </a:lnTo>
                  <a:lnTo>
                    <a:pt x="11919771" y="3600775"/>
                  </a:lnTo>
                  <a:close/>
                  <a:moveTo>
                    <a:pt x="11923175" y="3600775"/>
                  </a:moveTo>
                  <a:lnTo>
                    <a:pt x="12053532" y="3676056"/>
                  </a:lnTo>
                  <a:lnTo>
                    <a:pt x="11928244" y="3748405"/>
                  </a:lnTo>
                  <a:lnTo>
                    <a:pt x="11923175" y="3745471"/>
                  </a:lnTo>
                  <a:lnTo>
                    <a:pt x="11923175" y="3600775"/>
                  </a:lnTo>
                  <a:close/>
                  <a:moveTo>
                    <a:pt x="11924877" y="3597842"/>
                  </a:moveTo>
                  <a:lnTo>
                    <a:pt x="12055270" y="3522561"/>
                  </a:lnTo>
                  <a:lnTo>
                    <a:pt x="12055270" y="3673123"/>
                  </a:lnTo>
                  <a:lnTo>
                    <a:pt x="11924877" y="3597842"/>
                  </a:lnTo>
                  <a:close/>
                  <a:moveTo>
                    <a:pt x="12055270" y="3360267"/>
                  </a:moveTo>
                  <a:lnTo>
                    <a:pt x="11931648" y="3288897"/>
                  </a:lnTo>
                  <a:lnTo>
                    <a:pt x="12055270" y="3217527"/>
                  </a:lnTo>
                  <a:lnTo>
                    <a:pt x="12055270" y="3360267"/>
                  </a:lnTo>
                  <a:close/>
                  <a:moveTo>
                    <a:pt x="12050201" y="3200906"/>
                  </a:moveTo>
                  <a:lnTo>
                    <a:pt x="11924877" y="3128559"/>
                  </a:lnTo>
                  <a:lnTo>
                    <a:pt x="12050165" y="3056211"/>
                  </a:lnTo>
                  <a:lnTo>
                    <a:pt x="12055270" y="3059144"/>
                  </a:lnTo>
                  <a:lnTo>
                    <a:pt x="12055270" y="3197973"/>
                  </a:lnTo>
                  <a:lnTo>
                    <a:pt x="12050201" y="3200906"/>
                  </a:lnTo>
                  <a:close/>
                  <a:moveTo>
                    <a:pt x="12058673" y="3061099"/>
                  </a:moveTo>
                  <a:lnTo>
                    <a:pt x="12175488" y="3128595"/>
                  </a:lnTo>
                  <a:lnTo>
                    <a:pt x="12058673" y="3196054"/>
                  </a:lnTo>
                  <a:lnTo>
                    <a:pt x="12058673" y="3061135"/>
                  </a:lnTo>
                  <a:close/>
                  <a:moveTo>
                    <a:pt x="11931648" y="2968220"/>
                  </a:moveTo>
                  <a:lnTo>
                    <a:pt x="12055270" y="2896850"/>
                  </a:lnTo>
                  <a:lnTo>
                    <a:pt x="12055270" y="3039590"/>
                  </a:lnTo>
                  <a:lnTo>
                    <a:pt x="11931648" y="2968220"/>
                  </a:lnTo>
                  <a:close/>
                  <a:moveTo>
                    <a:pt x="12055270" y="2578128"/>
                  </a:moveTo>
                  <a:lnTo>
                    <a:pt x="11931648" y="2506758"/>
                  </a:lnTo>
                  <a:lnTo>
                    <a:pt x="12055270" y="2435387"/>
                  </a:lnTo>
                  <a:lnTo>
                    <a:pt x="12055270" y="2578128"/>
                  </a:lnTo>
                  <a:close/>
                  <a:moveTo>
                    <a:pt x="12050201" y="2418767"/>
                  </a:moveTo>
                  <a:lnTo>
                    <a:pt x="11924877" y="2346419"/>
                  </a:lnTo>
                  <a:lnTo>
                    <a:pt x="12050165" y="2274071"/>
                  </a:lnTo>
                  <a:lnTo>
                    <a:pt x="12055270" y="2277004"/>
                  </a:lnTo>
                  <a:lnTo>
                    <a:pt x="12055270" y="2415834"/>
                  </a:lnTo>
                  <a:lnTo>
                    <a:pt x="12050201" y="2418767"/>
                  </a:lnTo>
                  <a:close/>
                  <a:moveTo>
                    <a:pt x="12058673" y="2278959"/>
                  </a:moveTo>
                  <a:lnTo>
                    <a:pt x="12175488" y="2346419"/>
                  </a:lnTo>
                  <a:lnTo>
                    <a:pt x="12058673" y="2413879"/>
                  </a:lnTo>
                  <a:lnTo>
                    <a:pt x="12058673" y="2278959"/>
                  </a:lnTo>
                  <a:close/>
                  <a:moveTo>
                    <a:pt x="11931648" y="2186080"/>
                  </a:moveTo>
                  <a:lnTo>
                    <a:pt x="12055270" y="2114710"/>
                  </a:lnTo>
                  <a:lnTo>
                    <a:pt x="12055270" y="2257451"/>
                  </a:lnTo>
                  <a:lnTo>
                    <a:pt x="11931648" y="2186080"/>
                  </a:lnTo>
                  <a:close/>
                  <a:moveTo>
                    <a:pt x="12055270" y="1795988"/>
                  </a:moveTo>
                  <a:lnTo>
                    <a:pt x="11931685" y="1724618"/>
                  </a:lnTo>
                  <a:lnTo>
                    <a:pt x="12055270" y="1653248"/>
                  </a:lnTo>
                  <a:lnTo>
                    <a:pt x="12055270" y="1795988"/>
                  </a:lnTo>
                  <a:close/>
                  <a:moveTo>
                    <a:pt x="12050201" y="1636627"/>
                  </a:moveTo>
                  <a:lnTo>
                    <a:pt x="11924877" y="1564279"/>
                  </a:lnTo>
                  <a:lnTo>
                    <a:pt x="12050201" y="1491931"/>
                  </a:lnTo>
                  <a:lnTo>
                    <a:pt x="12055270" y="1494864"/>
                  </a:lnTo>
                  <a:lnTo>
                    <a:pt x="12055270" y="1633694"/>
                  </a:lnTo>
                  <a:lnTo>
                    <a:pt x="12050201" y="1636627"/>
                  </a:lnTo>
                  <a:close/>
                  <a:moveTo>
                    <a:pt x="12058673" y="1496820"/>
                  </a:moveTo>
                  <a:lnTo>
                    <a:pt x="12175524" y="1564279"/>
                  </a:lnTo>
                  <a:lnTo>
                    <a:pt x="12058673" y="1631739"/>
                  </a:lnTo>
                  <a:lnTo>
                    <a:pt x="12058673" y="1496820"/>
                  </a:lnTo>
                  <a:close/>
                  <a:moveTo>
                    <a:pt x="11931648" y="1403941"/>
                  </a:moveTo>
                  <a:lnTo>
                    <a:pt x="12055270" y="1332570"/>
                  </a:lnTo>
                  <a:lnTo>
                    <a:pt x="12055270" y="1475311"/>
                  </a:lnTo>
                  <a:lnTo>
                    <a:pt x="11931648" y="1403941"/>
                  </a:lnTo>
                  <a:close/>
                  <a:moveTo>
                    <a:pt x="12055270" y="1013848"/>
                  </a:moveTo>
                  <a:lnTo>
                    <a:pt x="11931648" y="942478"/>
                  </a:lnTo>
                  <a:lnTo>
                    <a:pt x="12055270" y="871108"/>
                  </a:lnTo>
                  <a:lnTo>
                    <a:pt x="12055270" y="1013848"/>
                  </a:lnTo>
                  <a:close/>
                  <a:moveTo>
                    <a:pt x="12050201" y="854488"/>
                  </a:moveTo>
                  <a:lnTo>
                    <a:pt x="11924877" y="782140"/>
                  </a:lnTo>
                  <a:lnTo>
                    <a:pt x="12050165" y="709792"/>
                  </a:lnTo>
                  <a:lnTo>
                    <a:pt x="12055270" y="712725"/>
                  </a:lnTo>
                  <a:lnTo>
                    <a:pt x="12055270" y="851555"/>
                  </a:lnTo>
                  <a:lnTo>
                    <a:pt x="12050201" y="854488"/>
                  </a:lnTo>
                  <a:close/>
                  <a:moveTo>
                    <a:pt x="12058673" y="714680"/>
                  </a:moveTo>
                  <a:lnTo>
                    <a:pt x="12175488" y="782140"/>
                  </a:lnTo>
                  <a:lnTo>
                    <a:pt x="12058673" y="849599"/>
                  </a:lnTo>
                  <a:lnTo>
                    <a:pt x="12058673" y="714680"/>
                  </a:lnTo>
                  <a:close/>
                  <a:moveTo>
                    <a:pt x="11931648" y="621801"/>
                  </a:moveTo>
                  <a:lnTo>
                    <a:pt x="12055270" y="550431"/>
                  </a:lnTo>
                  <a:lnTo>
                    <a:pt x="12055270" y="693171"/>
                  </a:lnTo>
                  <a:lnTo>
                    <a:pt x="11931648" y="621801"/>
                  </a:lnTo>
                  <a:close/>
                  <a:moveTo>
                    <a:pt x="11923175" y="2933"/>
                  </a:moveTo>
                  <a:lnTo>
                    <a:pt x="12046796" y="74303"/>
                  </a:lnTo>
                  <a:lnTo>
                    <a:pt x="11923175" y="145674"/>
                  </a:lnTo>
                  <a:lnTo>
                    <a:pt x="11923175" y="2933"/>
                  </a:lnTo>
                  <a:close/>
                  <a:moveTo>
                    <a:pt x="11919771" y="2933"/>
                  </a:moveTo>
                  <a:lnTo>
                    <a:pt x="11919771" y="147629"/>
                  </a:lnTo>
                  <a:lnTo>
                    <a:pt x="11914701" y="150562"/>
                  </a:lnTo>
                  <a:lnTo>
                    <a:pt x="11789378" y="78214"/>
                  </a:lnTo>
                  <a:lnTo>
                    <a:pt x="11919735" y="2933"/>
                  </a:lnTo>
                  <a:close/>
                  <a:moveTo>
                    <a:pt x="11787713" y="81147"/>
                  </a:moveTo>
                  <a:lnTo>
                    <a:pt x="11911334" y="152517"/>
                  </a:lnTo>
                  <a:lnTo>
                    <a:pt x="11787713" y="223887"/>
                  </a:lnTo>
                  <a:lnTo>
                    <a:pt x="11787713" y="81147"/>
                  </a:lnTo>
                  <a:close/>
                  <a:moveTo>
                    <a:pt x="11784308" y="225843"/>
                  </a:moveTo>
                  <a:lnTo>
                    <a:pt x="11779239" y="228776"/>
                  </a:lnTo>
                  <a:lnTo>
                    <a:pt x="11653915" y="156428"/>
                  </a:lnTo>
                  <a:lnTo>
                    <a:pt x="11784308" y="81147"/>
                  </a:lnTo>
                  <a:lnTo>
                    <a:pt x="11784308" y="225843"/>
                  </a:lnTo>
                  <a:close/>
                  <a:moveTo>
                    <a:pt x="11652249" y="2933"/>
                  </a:moveTo>
                  <a:lnTo>
                    <a:pt x="11782606" y="78214"/>
                  </a:lnTo>
                  <a:lnTo>
                    <a:pt x="11652249" y="153495"/>
                  </a:lnTo>
                  <a:lnTo>
                    <a:pt x="11652249" y="2933"/>
                  </a:lnTo>
                  <a:close/>
                  <a:moveTo>
                    <a:pt x="11652249" y="159361"/>
                  </a:moveTo>
                  <a:lnTo>
                    <a:pt x="11775872" y="230731"/>
                  </a:lnTo>
                  <a:lnTo>
                    <a:pt x="11652249" y="302101"/>
                  </a:lnTo>
                  <a:lnTo>
                    <a:pt x="11652249" y="159361"/>
                  </a:lnTo>
                  <a:close/>
                  <a:moveTo>
                    <a:pt x="11523558" y="75281"/>
                  </a:moveTo>
                  <a:lnTo>
                    <a:pt x="11648882" y="2933"/>
                  </a:lnTo>
                  <a:lnTo>
                    <a:pt x="11648882" y="153495"/>
                  </a:lnTo>
                  <a:lnTo>
                    <a:pt x="11523558" y="81147"/>
                  </a:lnTo>
                  <a:lnTo>
                    <a:pt x="11523558" y="75281"/>
                  </a:lnTo>
                  <a:close/>
                  <a:moveTo>
                    <a:pt x="11523558" y="85058"/>
                  </a:moveTo>
                  <a:lnTo>
                    <a:pt x="11647144" y="156428"/>
                  </a:lnTo>
                  <a:lnTo>
                    <a:pt x="11523558" y="227798"/>
                  </a:lnTo>
                  <a:lnTo>
                    <a:pt x="11523558" y="85058"/>
                  </a:lnTo>
                  <a:close/>
                  <a:moveTo>
                    <a:pt x="11523558" y="231709"/>
                  </a:moveTo>
                  <a:lnTo>
                    <a:pt x="11648882" y="159361"/>
                  </a:lnTo>
                  <a:lnTo>
                    <a:pt x="11648882" y="304057"/>
                  </a:lnTo>
                  <a:lnTo>
                    <a:pt x="11643813" y="306990"/>
                  </a:lnTo>
                  <a:lnTo>
                    <a:pt x="11523594" y="237575"/>
                  </a:lnTo>
                  <a:lnTo>
                    <a:pt x="11523594" y="231709"/>
                  </a:lnTo>
                  <a:close/>
                  <a:moveTo>
                    <a:pt x="11523558" y="241486"/>
                  </a:moveTo>
                  <a:lnTo>
                    <a:pt x="11640372" y="308945"/>
                  </a:lnTo>
                  <a:lnTo>
                    <a:pt x="11523558" y="376405"/>
                  </a:lnTo>
                  <a:lnTo>
                    <a:pt x="11523558" y="241486"/>
                  </a:lnTo>
                  <a:close/>
                  <a:moveTo>
                    <a:pt x="11523558" y="405735"/>
                  </a:moveTo>
                  <a:lnTo>
                    <a:pt x="11640372" y="473194"/>
                  </a:lnTo>
                  <a:lnTo>
                    <a:pt x="11523558" y="540654"/>
                  </a:lnTo>
                  <a:lnTo>
                    <a:pt x="11523558" y="405735"/>
                  </a:lnTo>
                  <a:close/>
                  <a:moveTo>
                    <a:pt x="11523558" y="544565"/>
                  </a:moveTo>
                  <a:lnTo>
                    <a:pt x="11643777" y="475150"/>
                  </a:lnTo>
                  <a:lnTo>
                    <a:pt x="11648882" y="478083"/>
                  </a:lnTo>
                  <a:lnTo>
                    <a:pt x="11648882" y="622779"/>
                  </a:lnTo>
                  <a:lnTo>
                    <a:pt x="11523558" y="550431"/>
                  </a:lnTo>
                  <a:lnTo>
                    <a:pt x="11523558" y="544565"/>
                  </a:lnTo>
                  <a:close/>
                  <a:moveTo>
                    <a:pt x="11523558" y="554341"/>
                  </a:moveTo>
                  <a:lnTo>
                    <a:pt x="11647144" y="625712"/>
                  </a:lnTo>
                  <a:lnTo>
                    <a:pt x="11523558" y="697082"/>
                  </a:lnTo>
                  <a:lnTo>
                    <a:pt x="11523558" y="554341"/>
                  </a:lnTo>
                  <a:close/>
                  <a:moveTo>
                    <a:pt x="11523558" y="700993"/>
                  </a:moveTo>
                  <a:lnTo>
                    <a:pt x="11648882" y="628645"/>
                  </a:lnTo>
                  <a:lnTo>
                    <a:pt x="11648882" y="779207"/>
                  </a:lnTo>
                  <a:lnTo>
                    <a:pt x="11523558" y="706859"/>
                  </a:lnTo>
                  <a:lnTo>
                    <a:pt x="11523558" y="700993"/>
                  </a:lnTo>
                  <a:close/>
                  <a:moveTo>
                    <a:pt x="11523558" y="710769"/>
                  </a:moveTo>
                  <a:lnTo>
                    <a:pt x="11647144" y="782140"/>
                  </a:lnTo>
                  <a:lnTo>
                    <a:pt x="11523558" y="853510"/>
                  </a:lnTo>
                  <a:lnTo>
                    <a:pt x="11523558" y="710769"/>
                  </a:lnTo>
                  <a:close/>
                  <a:moveTo>
                    <a:pt x="11523558" y="857421"/>
                  </a:moveTo>
                  <a:lnTo>
                    <a:pt x="11648882" y="785073"/>
                  </a:lnTo>
                  <a:lnTo>
                    <a:pt x="11648882" y="935635"/>
                  </a:lnTo>
                  <a:lnTo>
                    <a:pt x="11523558" y="863287"/>
                  </a:lnTo>
                  <a:lnTo>
                    <a:pt x="11523558" y="857421"/>
                  </a:lnTo>
                  <a:close/>
                  <a:moveTo>
                    <a:pt x="11523558" y="867197"/>
                  </a:moveTo>
                  <a:lnTo>
                    <a:pt x="11647144" y="938568"/>
                  </a:lnTo>
                  <a:lnTo>
                    <a:pt x="11523558" y="1009938"/>
                  </a:lnTo>
                  <a:lnTo>
                    <a:pt x="11523558" y="867197"/>
                  </a:lnTo>
                  <a:close/>
                  <a:moveTo>
                    <a:pt x="11523558" y="1013848"/>
                  </a:moveTo>
                  <a:lnTo>
                    <a:pt x="11648882" y="941501"/>
                  </a:lnTo>
                  <a:lnTo>
                    <a:pt x="11648882" y="1086196"/>
                  </a:lnTo>
                  <a:lnTo>
                    <a:pt x="11643813" y="1089129"/>
                  </a:lnTo>
                  <a:lnTo>
                    <a:pt x="11523594" y="1019715"/>
                  </a:lnTo>
                  <a:lnTo>
                    <a:pt x="11523594" y="1013848"/>
                  </a:lnTo>
                  <a:close/>
                  <a:moveTo>
                    <a:pt x="11523558" y="1023625"/>
                  </a:moveTo>
                  <a:lnTo>
                    <a:pt x="11640372" y="1091085"/>
                  </a:lnTo>
                  <a:lnTo>
                    <a:pt x="11523558" y="1158544"/>
                  </a:lnTo>
                  <a:lnTo>
                    <a:pt x="11523558" y="1023625"/>
                  </a:lnTo>
                  <a:close/>
                  <a:moveTo>
                    <a:pt x="11523558" y="1187875"/>
                  </a:moveTo>
                  <a:lnTo>
                    <a:pt x="11640372" y="1255334"/>
                  </a:lnTo>
                  <a:lnTo>
                    <a:pt x="11523558" y="1322794"/>
                  </a:lnTo>
                  <a:lnTo>
                    <a:pt x="11523558" y="1187875"/>
                  </a:lnTo>
                  <a:close/>
                  <a:moveTo>
                    <a:pt x="11523558" y="1326704"/>
                  </a:moveTo>
                  <a:lnTo>
                    <a:pt x="11643777" y="1257290"/>
                  </a:lnTo>
                  <a:lnTo>
                    <a:pt x="11648846" y="1260223"/>
                  </a:lnTo>
                  <a:lnTo>
                    <a:pt x="11648846" y="1404918"/>
                  </a:lnTo>
                  <a:lnTo>
                    <a:pt x="11523522" y="1332570"/>
                  </a:lnTo>
                  <a:lnTo>
                    <a:pt x="11523522" y="1326704"/>
                  </a:lnTo>
                  <a:close/>
                  <a:moveTo>
                    <a:pt x="11523558" y="1336481"/>
                  </a:moveTo>
                  <a:lnTo>
                    <a:pt x="11647144" y="1407851"/>
                  </a:lnTo>
                  <a:lnTo>
                    <a:pt x="11523558" y="1479222"/>
                  </a:lnTo>
                  <a:lnTo>
                    <a:pt x="11523558" y="1336481"/>
                  </a:lnTo>
                  <a:close/>
                  <a:moveTo>
                    <a:pt x="11523558" y="1483132"/>
                  </a:moveTo>
                  <a:lnTo>
                    <a:pt x="11648882" y="1410784"/>
                  </a:lnTo>
                  <a:lnTo>
                    <a:pt x="11648882" y="1561346"/>
                  </a:lnTo>
                  <a:lnTo>
                    <a:pt x="11523558" y="1488998"/>
                  </a:lnTo>
                  <a:lnTo>
                    <a:pt x="11523558" y="1483132"/>
                  </a:lnTo>
                  <a:close/>
                  <a:moveTo>
                    <a:pt x="11523558" y="1492909"/>
                  </a:moveTo>
                  <a:lnTo>
                    <a:pt x="11647144" y="1564279"/>
                  </a:lnTo>
                  <a:lnTo>
                    <a:pt x="11523558" y="1635650"/>
                  </a:lnTo>
                  <a:lnTo>
                    <a:pt x="11523558" y="1492909"/>
                  </a:lnTo>
                  <a:close/>
                  <a:moveTo>
                    <a:pt x="11523558" y="1639560"/>
                  </a:moveTo>
                  <a:lnTo>
                    <a:pt x="11648882" y="1567212"/>
                  </a:lnTo>
                  <a:lnTo>
                    <a:pt x="11648882" y="1717774"/>
                  </a:lnTo>
                  <a:lnTo>
                    <a:pt x="11523558" y="1645426"/>
                  </a:lnTo>
                  <a:lnTo>
                    <a:pt x="11523558" y="1639560"/>
                  </a:lnTo>
                  <a:close/>
                  <a:moveTo>
                    <a:pt x="11523558" y="1649337"/>
                  </a:moveTo>
                  <a:lnTo>
                    <a:pt x="11647144" y="1720707"/>
                  </a:lnTo>
                  <a:lnTo>
                    <a:pt x="11523558" y="1792078"/>
                  </a:lnTo>
                  <a:lnTo>
                    <a:pt x="11523558" y="1649337"/>
                  </a:lnTo>
                  <a:close/>
                  <a:moveTo>
                    <a:pt x="11523558" y="1795988"/>
                  </a:moveTo>
                  <a:lnTo>
                    <a:pt x="11648882" y="1723640"/>
                  </a:lnTo>
                  <a:lnTo>
                    <a:pt x="11648882" y="1868336"/>
                  </a:lnTo>
                  <a:lnTo>
                    <a:pt x="11643813" y="1871269"/>
                  </a:lnTo>
                  <a:lnTo>
                    <a:pt x="11523594" y="1801854"/>
                  </a:lnTo>
                  <a:lnTo>
                    <a:pt x="11523594" y="1795988"/>
                  </a:lnTo>
                  <a:close/>
                  <a:moveTo>
                    <a:pt x="11523558" y="1805765"/>
                  </a:moveTo>
                  <a:lnTo>
                    <a:pt x="11640372" y="1873225"/>
                  </a:lnTo>
                  <a:lnTo>
                    <a:pt x="11523558" y="1940684"/>
                  </a:lnTo>
                  <a:lnTo>
                    <a:pt x="11523558" y="1805765"/>
                  </a:lnTo>
                  <a:close/>
                  <a:moveTo>
                    <a:pt x="11523558" y="1970014"/>
                  </a:moveTo>
                  <a:lnTo>
                    <a:pt x="11640372" y="2037474"/>
                  </a:lnTo>
                  <a:lnTo>
                    <a:pt x="11523558" y="2104933"/>
                  </a:lnTo>
                  <a:lnTo>
                    <a:pt x="11523558" y="1970014"/>
                  </a:lnTo>
                  <a:close/>
                  <a:moveTo>
                    <a:pt x="11523558" y="2108844"/>
                  </a:moveTo>
                  <a:lnTo>
                    <a:pt x="11643777" y="2039429"/>
                  </a:lnTo>
                  <a:lnTo>
                    <a:pt x="11648882" y="2042362"/>
                  </a:lnTo>
                  <a:lnTo>
                    <a:pt x="11648882" y="2187058"/>
                  </a:lnTo>
                  <a:lnTo>
                    <a:pt x="11523558" y="2114710"/>
                  </a:lnTo>
                  <a:lnTo>
                    <a:pt x="11523558" y="2108844"/>
                  </a:lnTo>
                  <a:close/>
                  <a:moveTo>
                    <a:pt x="11523558" y="2118621"/>
                  </a:moveTo>
                  <a:lnTo>
                    <a:pt x="11647144" y="2189991"/>
                  </a:lnTo>
                  <a:lnTo>
                    <a:pt x="11523558" y="2261361"/>
                  </a:lnTo>
                  <a:lnTo>
                    <a:pt x="11523558" y="2118621"/>
                  </a:lnTo>
                  <a:close/>
                  <a:moveTo>
                    <a:pt x="11523558" y="2265272"/>
                  </a:moveTo>
                  <a:lnTo>
                    <a:pt x="11648882" y="2192924"/>
                  </a:lnTo>
                  <a:lnTo>
                    <a:pt x="11648882" y="2343486"/>
                  </a:lnTo>
                  <a:lnTo>
                    <a:pt x="11523558" y="2271138"/>
                  </a:lnTo>
                  <a:lnTo>
                    <a:pt x="11523558" y="2265272"/>
                  </a:lnTo>
                  <a:close/>
                  <a:moveTo>
                    <a:pt x="11523558" y="2275049"/>
                  </a:moveTo>
                  <a:lnTo>
                    <a:pt x="11647144" y="2346419"/>
                  </a:lnTo>
                  <a:lnTo>
                    <a:pt x="11523558" y="2417789"/>
                  </a:lnTo>
                  <a:lnTo>
                    <a:pt x="11523558" y="2275049"/>
                  </a:lnTo>
                  <a:close/>
                  <a:moveTo>
                    <a:pt x="11523558" y="2421700"/>
                  </a:moveTo>
                  <a:lnTo>
                    <a:pt x="11648882" y="2349352"/>
                  </a:lnTo>
                  <a:lnTo>
                    <a:pt x="11648882" y="2499914"/>
                  </a:lnTo>
                  <a:lnTo>
                    <a:pt x="11523558" y="2427566"/>
                  </a:lnTo>
                  <a:lnTo>
                    <a:pt x="11523558" y="2421700"/>
                  </a:lnTo>
                  <a:close/>
                  <a:moveTo>
                    <a:pt x="11523558" y="2431477"/>
                  </a:moveTo>
                  <a:lnTo>
                    <a:pt x="11647144" y="2502847"/>
                  </a:lnTo>
                  <a:lnTo>
                    <a:pt x="11523558" y="2574217"/>
                  </a:lnTo>
                  <a:lnTo>
                    <a:pt x="11523558" y="2431477"/>
                  </a:lnTo>
                  <a:close/>
                  <a:moveTo>
                    <a:pt x="11523558" y="2578092"/>
                  </a:moveTo>
                  <a:lnTo>
                    <a:pt x="11648882" y="2505744"/>
                  </a:lnTo>
                  <a:lnTo>
                    <a:pt x="11648882" y="2650476"/>
                  </a:lnTo>
                  <a:lnTo>
                    <a:pt x="11643813" y="2653409"/>
                  </a:lnTo>
                  <a:lnTo>
                    <a:pt x="11523594" y="2583994"/>
                  </a:lnTo>
                  <a:lnTo>
                    <a:pt x="11523594" y="2578092"/>
                  </a:lnTo>
                  <a:close/>
                  <a:moveTo>
                    <a:pt x="11523558" y="2587905"/>
                  </a:moveTo>
                  <a:lnTo>
                    <a:pt x="11640372" y="2655364"/>
                  </a:lnTo>
                  <a:lnTo>
                    <a:pt x="11523558" y="2722824"/>
                  </a:lnTo>
                  <a:lnTo>
                    <a:pt x="11523558" y="2587905"/>
                  </a:lnTo>
                  <a:close/>
                  <a:moveTo>
                    <a:pt x="11523558" y="2752154"/>
                  </a:moveTo>
                  <a:lnTo>
                    <a:pt x="11640372" y="2819613"/>
                  </a:lnTo>
                  <a:lnTo>
                    <a:pt x="11523558" y="2887073"/>
                  </a:lnTo>
                  <a:lnTo>
                    <a:pt x="11523558" y="2752190"/>
                  </a:lnTo>
                  <a:close/>
                  <a:moveTo>
                    <a:pt x="11523558" y="2890948"/>
                  </a:moveTo>
                  <a:lnTo>
                    <a:pt x="11643777" y="2821533"/>
                  </a:lnTo>
                  <a:lnTo>
                    <a:pt x="11648882" y="2824466"/>
                  </a:lnTo>
                  <a:lnTo>
                    <a:pt x="11648882" y="2969161"/>
                  </a:lnTo>
                  <a:lnTo>
                    <a:pt x="11523558" y="2896814"/>
                  </a:lnTo>
                  <a:lnTo>
                    <a:pt x="11523558" y="2890911"/>
                  </a:lnTo>
                  <a:close/>
                  <a:moveTo>
                    <a:pt x="11523558" y="2900761"/>
                  </a:moveTo>
                  <a:lnTo>
                    <a:pt x="11647144" y="2972094"/>
                  </a:lnTo>
                  <a:lnTo>
                    <a:pt x="11523558" y="3043465"/>
                  </a:lnTo>
                  <a:lnTo>
                    <a:pt x="11523558" y="2900761"/>
                  </a:lnTo>
                  <a:close/>
                  <a:moveTo>
                    <a:pt x="11523558" y="3047412"/>
                  </a:moveTo>
                  <a:lnTo>
                    <a:pt x="11648882" y="2975064"/>
                  </a:lnTo>
                  <a:lnTo>
                    <a:pt x="11648882" y="3125626"/>
                  </a:lnTo>
                  <a:lnTo>
                    <a:pt x="11523558" y="3053278"/>
                  </a:lnTo>
                  <a:lnTo>
                    <a:pt x="11523558" y="3047412"/>
                  </a:lnTo>
                  <a:close/>
                  <a:moveTo>
                    <a:pt x="11523558" y="3057188"/>
                  </a:moveTo>
                  <a:lnTo>
                    <a:pt x="11647144" y="3128559"/>
                  </a:lnTo>
                  <a:lnTo>
                    <a:pt x="11523558" y="3199929"/>
                  </a:lnTo>
                  <a:lnTo>
                    <a:pt x="11523558" y="3057188"/>
                  </a:lnTo>
                  <a:close/>
                  <a:moveTo>
                    <a:pt x="11523558" y="3203840"/>
                  </a:moveTo>
                  <a:lnTo>
                    <a:pt x="11648882" y="3131492"/>
                  </a:lnTo>
                  <a:lnTo>
                    <a:pt x="11648882" y="3282054"/>
                  </a:lnTo>
                  <a:lnTo>
                    <a:pt x="11523558" y="3209706"/>
                  </a:lnTo>
                  <a:lnTo>
                    <a:pt x="11523558" y="3203840"/>
                  </a:lnTo>
                  <a:close/>
                  <a:moveTo>
                    <a:pt x="11523558" y="3213616"/>
                  </a:moveTo>
                  <a:lnTo>
                    <a:pt x="11647144" y="3284987"/>
                  </a:lnTo>
                  <a:lnTo>
                    <a:pt x="11523558" y="3356357"/>
                  </a:lnTo>
                  <a:lnTo>
                    <a:pt x="11523558" y="3213653"/>
                  </a:lnTo>
                  <a:close/>
                  <a:moveTo>
                    <a:pt x="11523558" y="3360231"/>
                  </a:moveTo>
                  <a:lnTo>
                    <a:pt x="11648882" y="3287883"/>
                  </a:lnTo>
                  <a:lnTo>
                    <a:pt x="11648882" y="3432579"/>
                  </a:lnTo>
                  <a:lnTo>
                    <a:pt x="11643813" y="3435512"/>
                  </a:lnTo>
                  <a:lnTo>
                    <a:pt x="11523594" y="3366134"/>
                  </a:lnTo>
                  <a:lnTo>
                    <a:pt x="11523594" y="3360231"/>
                  </a:lnTo>
                  <a:close/>
                  <a:moveTo>
                    <a:pt x="11523558" y="3370044"/>
                  </a:moveTo>
                  <a:lnTo>
                    <a:pt x="11640372" y="3437504"/>
                  </a:lnTo>
                  <a:lnTo>
                    <a:pt x="11523558" y="3504963"/>
                  </a:lnTo>
                  <a:lnTo>
                    <a:pt x="11523558" y="3370081"/>
                  </a:lnTo>
                  <a:close/>
                  <a:moveTo>
                    <a:pt x="11523558" y="3534294"/>
                  </a:moveTo>
                  <a:lnTo>
                    <a:pt x="11640372" y="3601753"/>
                  </a:lnTo>
                  <a:lnTo>
                    <a:pt x="11523558" y="3669213"/>
                  </a:lnTo>
                  <a:lnTo>
                    <a:pt x="11523558" y="3534330"/>
                  </a:lnTo>
                  <a:close/>
                  <a:moveTo>
                    <a:pt x="11523558" y="3682900"/>
                  </a:moveTo>
                  <a:lnTo>
                    <a:pt x="11647144" y="3754234"/>
                  </a:lnTo>
                  <a:lnTo>
                    <a:pt x="11523558" y="3825604"/>
                  </a:lnTo>
                  <a:lnTo>
                    <a:pt x="11523558" y="3682900"/>
                  </a:lnTo>
                  <a:close/>
                  <a:moveTo>
                    <a:pt x="11648846" y="3907765"/>
                  </a:moveTo>
                  <a:lnTo>
                    <a:pt x="11523522" y="3835417"/>
                  </a:lnTo>
                  <a:lnTo>
                    <a:pt x="11523522" y="3829551"/>
                  </a:lnTo>
                  <a:lnTo>
                    <a:pt x="11648846" y="3757203"/>
                  </a:lnTo>
                  <a:lnTo>
                    <a:pt x="11648846" y="3907765"/>
                  </a:lnTo>
                  <a:close/>
                  <a:moveTo>
                    <a:pt x="11648846" y="3751337"/>
                  </a:moveTo>
                  <a:lnTo>
                    <a:pt x="11523522" y="3678989"/>
                  </a:lnTo>
                  <a:lnTo>
                    <a:pt x="11523522" y="3673087"/>
                  </a:lnTo>
                  <a:lnTo>
                    <a:pt x="11643740" y="3603708"/>
                  </a:lnTo>
                  <a:lnTo>
                    <a:pt x="11648846" y="3606642"/>
                  </a:lnTo>
                  <a:lnTo>
                    <a:pt x="11648846" y="3751337"/>
                  </a:lnTo>
                  <a:close/>
                  <a:moveTo>
                    <a:pt x="11652249" y="3907765"/>
                  </a:moveTo>
                  <a:lnTo>
                    <a:pt x="11652249" y="3757240"/>
                  </a:lnTo>
                  <a:lnTo>
                    <a:pt x="11782606" y="3832484"/>
                  </a:lnTo>
                  <a:lnTo>
                    <a:pt x="11652249" y="3907765"/>
                  </a:lnTo>
                  <a:close/>
                  <a:moveTo>
                    <a:pt x="11784308" y="3829551"/>
                  </a:moveTo>
                  <a:lnTo>
                    <a:pt x="11653915" y="3754271"/>
                  </a:lnTo>
                  <a:lnTo>
                    <a:pt x="11779239" y="3681922"/>
                  </a:lnTo>
                  <a:lnTo>
                    <a:pt x="11784308" y="3684855"/>
                  </a:lnTo>
                  <a:lnTo>
                    <a:pt x="11784308" y="3829551"/>
                  </a:lnTo>
                  <a:close/>
                  <a:moveTo>
                    <a:pt x="11787713" y="3686811"/>
                  </a:moveTo>
                  <a:lnTo>
                    <a:pt x="11911298" y="3758181"/>
                  </a:lnTo>
                  <a:lnTo>
                    <a:pt x="11787713" y="3829551"/>
                  </a:lnTo>
                  <a:lnTo>
                    <a:pt x="11787713" y="3686811"/>
                  </a:lnTo>
                  <a:close/>
                  <a:moveTo>
                    <a:pt x="11919771" y="3907765"/>
                  </a:moveTo>
                  <a:lnTo>
                    <a:pt x="11789378" y="3832484"/>
                  </a:lnTo>
                  <a:lnTo>
                    <a:pt x="11914701" y="3760137"/>
                  </a:lnTo>
                  <a:lnTo>
                    <a:pt x="11919771" y="3763069"/>
                  </a:lnTo>
                  <a:lnTo>
                    <a:pt x="11919771" y="3907765"/>
                  </a:lnTo>
                  <a:close/>
                  <a:moveTo>
                    <a:pt x="11923175" y="3907765"/>
                  </a:moveTo>
                  <a:lnTo>
                    <a:pt x="11923175" y="3765025"/>
                  </a:lnTo>
                  <a:lnTo>
                    <a:pt x="12046760" y="3836395"/>
                  </a:lnTo>
                  <a:lnTo>
                    <a:pt x="11923175" y="3907765"/>
                  </a:lnTo>
                  <a:close/>
                  <a:moveTo>
                    <a:pt x="11931648" y="3750360"/>
                  </a:moveTo>
                  <a:lnTo>
                    <a:pt x="12055270" y="3678989"/>
                  </a:lnTo>
                  <a:lnTo>
                    <a:pt x="12055270" y="3821730"/>
                  </a:lnTo>
                  <a:lnTo>
                    <a:pt x="11931648" y="3750360"/>
                  </a:lnTo>
                  <a:close/>
                  <a:moveTo>
                    <a:pt x="12183925" y="3896033"/>
                  </a:moveTo>
                  <a:lnTo>
                    <a:pt x="12067111" y="3828573"/>
                  </a:lnTo>
                  <a:lnTo>
                    <a:pt x="12183925" y="3761114"/>
                  </a:lnTo>
                  <a:lnTo>
                    <a:pt x="12183925" y="3895997"/>
                  </a:lnTo>
                  <a:close/>
                  <a:moveTo>
                    <a:pt x="12183925" y="3757203"/>
                  </a:moveTo>
                  <a:lnTo>
                    <a:pt x="12063707" y="3826618"/>
                  </a:lnTo>
                  <a:lnTo>
                    <a:pt x="12058637" y="3823685"/>
                  </a:lnTo>
                  <a:lnTo>
                    <a:pt x="12058637" y="3679026"/>
                  </a:lnTo>
                  <a:lnTo>
                    <a:pt x="12183925" y="3751374"/>
                  </a:lnTo>
                  <a:lnTo>
                    <a:pt x="12183925" y="3757240"/>
                  </a:lnTo>
                  <a:close/>
                  <a:moveTo>
                    <a:pt x="12183925" y="3747427"/>
                  </a:moveTo>
                  <a:lnTo>
                    <a:pt x="12060304" y="3676056"/>
                  </a:lnTo>
                  <a:lnTo>
                    <a:pt x="12183925" y="3604686"/>
                  </a:lnTo>
                  <a:lnTo>
                    <a:pt x="12183925" y="3747391"/>
                  </a:lnTo>
                  <a:close/>
                  <a:moveTo>
                    <a:pt x="12183925" y="3600775"/>
                  </a:moveTo>
                  <a:lnTo>
                    <a:pt x="12058637" y="3673123"/>
                  </a:lnTo>
                  <a:lnTo>
                    <a:pt x="12058637" y="3522598"/>
                  </a:lnTo>
                  <a:lnTo>
                    <a:pt x="12183925" y="3594946"/>
                  </a:lnTo>
                  <a:lnTo>
                    <a:pt x="12183925" y="3600812"/>
                  </a:lnTo>
                  <a:close/>
                  <a:moveTo>
                    <a:pt x="12183925" y="3590999"/>
                  </a:moveTo>
                  <a:lnTo>
                    <a:pt x="12060304" y="3519628"/>
                  </a:lnTo>
                  <a:lnTo>
                    <a:pt x="12183925" y="3448258"/>
                  </a:lnTo>
                  <a:lnTo>
                    <a:pt x="12183925" y="3590999"/>
                  </a:lnTo>
                  <a:close/>
                  <a:moveTo>
                    <a:pt x="12183925" y="3444348"/>
                  </a:moveTo>
                  <a:lnTo>
                    <a:pt x="12058637" y="3516695"/>
                  </a:lnTo>
                  <a:lnTo>
                    <a:pt x="12058637" y="3366170"/>
                  </a:lnTo>
                  <a:lnTo>
                    <a:pt x="12183925" y="3438518"/>
                  </a:lnTo>
                  <a:lnTo>
                    <a:pt x="12183925" y="3444384"/>
                  </a:lnTo>
                  <a:close/>
                  <a:moveTo>
                    <a:pt x="12183925" y="3434571"/>
                  </a:moveTo>
                  <a:lnTo>
                    <a:pt x="12060304" y="3363200"/>
                  </a:lnTo>
                  <a:lnTo>
                    <a:pt x="12183925" y="3291866"/>
                  </a:lnTo>
                  <a:lnTo>
                    <a:pt x="12183925" y="3434571"/>
                  </a:lnTo>
                  <a:close/>
                  <a:moveTo>
                    <a:pt x="12183925" y="3287920"/>
                  </a:moveTo>
                  <a:lnTo>
                    <a:pt x="12058637" y="3360267"/>
                  </a:lnTo>
                  <a:lnTo>
                    <a:pt x="12058637" y="3215608"/>
                  </a:lnTo>
                  <a:lnTo>
                    <a:pt x="12063707" y="3212675"/>
                  </a:lnTo>
                  <a:lnTo>
                    <a:pt x="12183925" y="3282090"/>
                  </a:lnTo>
                  <a:lnTo>
                    <a:pt x="12183925" y="3287956"/>
                  </a:lnTo>
                  <a:close/>
                  <a:moveTo>
                    <a:pt x="12183925" y="3278143"/>
                  </a:moveTo>
                  <a:lnTo>
                    <a:pt x="12067111" y="3210683"/>
                  </a:lnTo>
                  <a:lnTo>
                    <a:pt x="12183925" y="3143224"/>
                  </a:lnTo>
                  <a:lnTo>
                    <a:pt x="12183925" y="3278107"/>
                  </a:lnTo>
                  <a:close/>
                  <a:moveTo>
                    <a:pt x="12183925" y="3113857"/>
                  </a:moveTo>
                  <a:lnTo>
                    <a:pt x="12067111" y="3046398"/>
                  </a:lnTo>
                  <a:lnTo>
                    <a:pt x="12183925" y="2978938"/>
                  </a:lnTo>
                  <a:lnTo>
                    <a:pt x="12183925" y="3113857"/>
                  </a:lnTo>
                  <a:close/>
                  <a:moveTo>
                    <a:pt x="12183925" y="2975064"/>
                  </a:moveTo>
                  <a:lnTo>
                    <a:pt x="12063707" y="3044479"/>
                  </a:lnTo>
                  <a:lnTo>
                    <a:pt x="12058637" y="3041546"/>
                  </a:lnTo>
                  <a:lnTo>
                    <a:pt x="12058637" y="2896886"/>
                  </a:lnTo>
                  <a:lnTo>
                    <a:pt x="12183925" y="2969234"/>
                  </a:lnTo>
                  <a:lnTo>
                    <a:pt x="12183925" y="2975100"/>
                  </a:lnTo>
                  <a:close/>
                  <a:moveTo>
                    <a:pt x="12183925" y="2965287"/>
                  </a:moveTo>
                  <a:lnTo>
                    <a:pt x="12060304" y="2893917"/>
                  </a:lnTo>
                  <a:lnTo>
                    <a:pt x="12183925" y="2822546"/>
                  </a:lnTo>
                  <a:lnTo>
                    <a:pt x="12183925" y="2965251"/>
                  </a:lnTo>
                  <a:close/>
                  <a:moveTo>
                    <a:pt x="12183925" y="2818636"/>
                  </a:moveTo>
                  <a:lnTo>
                    <a:pt x="12058637" y="2890984"/>
                  </a:lnTo>
                  <a:lnTo>
                    <a:pt x="12058637" y="2740458"/>
                  </a:lnTo>
                  <a:lnTo>
                    <a:pt x="12183925" y="2812806"/>
                  </a:lnTo>
                  <a:lnTo>
                    <a:pt x="12183925" y="2818672"/>
                  </a:lnTo>
                  <a:close/>
                  <a:moveTo>
                    <a:pt x="12183925" y="2808859"/>
                  </a:moveTo>
                  <a:lnTo>
                    <a:pt x="12060304" y="2737489"/>
                  </a:lnTo>
                  <a:lnTo>
                    <a:pt x="12183925" y="2666119"/>
                  </a:lnTo>
                  <a:lnTo>
                    <a:pt x="12183925" y="2808859"/>
                  </a:lnTo>
                  <a:close/>
                  <a:moveTo>
                    <a:pt x="12183925" y="2662208"/>
                  </a:moveTo>
                  <a:lnTo>
                    <a:pt x="12058637" y="2734556"/>
                  </a:lnTo>
                  <a:lnTo>
                    <a:pt x="12058637" y="2583994"/>
                  </a:lnTo>
                  <a:lnTo>
                    <a:pt x="12183925" y="2656342"/>
                  </a:lnTo>
                  <a:lnTo>
                    <a:pt x="12183925" y="2662208"/>
                  </a:lnTo>
                  <a:close/>
                  <a:moveTo>
                    <a:pt x="12183925" y="2652431"/>
                  </a:moveTo>
                  <a:lnTo>
                    <a:pt x="12060304" y="2581061"/>
                  </a:lnTo>
                  <a:lnTo>
                    <a:pt x="12183925" y="2509691"/>
                  </a:lnTo>
                  <a:lnTo>
                    <a:pt x="12183925" y="2652431"/>
                  </a:lnTo>
                  <a:close/>
                  <a:moveTo>
                    <a:pt x="12183925" y="2505780"/>
                  </a:moveTo>
                  <a:lnTo>
                    <a:pt x="12058637" y="2578128"/>
                  </a:lnTo>
                  <a:lnTo>
                    <a:pt x="12058637" y="2433432"/>
                  </a:lnTo>
                  <a:lnTo>
                    <a:pt x="12063707" y="2430499"/>
                  </a:lnTo>
                  <a:lnTo>
                    <a:pt x="12183925" y="2499914"/>
                  </a:lnTo>
                  <a:lnTo>
                    <a:pt x="12183925" y="2505780"/>
                  </a:lnTo>
                  <a:close/>
                  <a:moveTo>
                    <a:pt x="12183925" y="2496003"/>
                  </a:moveTo>
                  <a:lnTo>
                    <a:pt x="12067111" y="2428544"/>
                  </a:lnTo>
                  <a:lnTo>
                    <a:pt x="12183925" y="2361084"/>
                  </a:lnTo>
                  <a:lnTo>
                    <a:pt x="12183925" y="2496003"/>
                  </a:lnTo>
                  <a:close/>
                  <a:moveTo>
                    <a:pt x="12183925" y="2331754"/>
                  </a:moveTo>
                  <a:lnTo>
                    <a:pt x="12067111" y="2264294"/>
                  </a:lnTo>
                  <a:lnTo>
                    <a:pt x="12183925" y="2196835"/>
                  </a:lnTo>
                  <a:lnTo>
                    <a:pt x="12183925" y="2331754"/>
                  </a:lnTo>
                  <a:close/>
                  <a:moveTo>
                    <a:pt x="12183925" y="2192924"/>
                  </a:moveTo>
                  <a:lnTo>
                    <a:pt x="12063707" y="2262339"/>
                  </a:lnTo>
                  <a:lnTo>
                    <a:pt x="12058637" y="2259406"/>
                  </a:lnTo>
                  <a:lnTo>
                    <a:pt x="12058637" y="2114710"/>
                  </a:lnTo>
                  <a:lnTo>
                    <a:pt x="12183925" y="2187058"/>
                  </a:lnTo>
                  <a:lnTo>
                    <a:pt x="12183925" y="2192924"/>
                  </a:lnTo>
                  <a:close/>
                  <a:moveTo>
                    <a:pt x="12183925" y="2183147"/>
                  </a:moveTo>
                  <a:lnTo>
                    <a:pt x="12060304" y="2111777"/>
                  </a:lnTo>
                  <a:lnTo>
                    <a:pt x="12183925" y="2040407"/>
                  </a:lnTo>
                  <a:lnTo>
                    <a:pt x="12183925" y="2183147"/>
                  </a:lnTo>
                  <a:close/>
                  <a:moveTo>
                    <a:pt x="12183925" y="2036496"/>
                  </a:moveTo>
                  <a:lnTo>
                    <a:pt x="12058637" y="2108808"/>
                  </a:lnTo>
                  <a:lnTo>
                    <a:pt x="12058637" y="1958282"/>
                  </a:lnTo>
                  <a:lnTo>
                    <a:pt x="12183925" y="2030594"/>
                  </a:lnTo>
                  <a:lnTo>
                    <a:pt x="12183925" y="2036496"/>
                  </a:lnTo>
                  <a:close/>
                  <a:moveTo>
                    <a:pt x="12183925" y="2026719"/>
                  </a:moveTo>
                  <a:lnTo>
                    <a:pt x="12060304" y="1955349"/>
                  </a:lnTo>
                  <a:lnTo>
                    <a:pt x="12183925" y="1883979"/>
                  </a:lnTo>
                  <a:lnTo>
                    <a:pt x="12183925" y="2026719"/>
                  </a:lnTo>
                  <a:close/>
                  <a:moveTo>
                    <a:pt x="12183925" y="1880068"/>
                  </a:moveTo>
                  <a:lnTo>
                    <a:pt x="12058637" y="1952416"/>
                  </a:lnTo>
                  <a:lnTo>
                    <a:pt x="12058637" y="1801854"/>
                  </a:lnTo>
                  <a:lnTo>
                    <a:pt x="12183925" y="1874202"/>
                  </a:lnTo>
                  <a:lnTo>
                    <a:pt x="12183925" y="1880068"/>
                  </a:lnTo>
                  <a:close/>
                  <a:moveTo>
                    <a:pt x="12183925" y="1870255"/>
                  </a:moveTo>
                  <a:lnTo>
                    <a:pt x="12060339" y="1798921"/>
                  </a:lnTo>
                  <a:lnTo>
                    <a:pt x="12183925" y="1727551"/>
                  </a:lnTo>
                  <a:lnTo>
                    <a:pt x="12183925" y="1870255"/>
                  </a:lnTo>
                  <a:close/>
                  <a:moveTo>
                    <a:pt x="12183925" y="1723640"/>
                  </a:moveTo>
                  <a:lnTo>
                    <a:pt x="12058637" y="1795952"/>
                  </a:lnTo>
                  <a:lnTo>
                    <a:pt x="12058637" y="1651256"/>
                  </a:lnTo>
                  <a:lnTo>
                    <a:pt x="12063707" y="1648323"/>
                  </a:lnTo>
                  <a:lnTo>
                    <a:pt x="12183925" y="1717702"/>
                  </a:lnTo>
                  <a:lnTo>
                    <a:pt x="12183925" y="1723604"/>
                  </a:lnTo>
                  <a:close/>
                  <a:moveTo>
                    <a:pt x="12183925" y="1713827"/>
                  </a:moveTo>
                  <a:lnTo>
                    <a:pt x="12067111" y="1646368"/>
                  </a:lnTo>
                  <a:lnTo>
                    <a:pt x="12183925" y="1578908"/>
                  </a:lnTo>
                  <a:lnTo>
                    <a:pt x="12183925" y="1713791"/>
                  </a:lnTo>
                  <a:close/>
                  <a:moveTo>
                    <a:pt x="12183925" y="1549614"/>
                  </a:moveTo>
                  <a:lnTo>
                    <a:pt x="12067111" y="1482155"/>
                  </a:lnTo>
                  <a:lnTo>
                    <a:pt x="12183925" y="1414695"/>
                  </a:lnTo>
                  <a:lnTo>
                    <a:pt x="12183925" y="1549578"/>
                  </a:lnTo>
                  <a:close/>
                  <a:moveTo>
                    <a:pt x="12183925" y="1410784"/>
                  </a:moveTo>
                  <a:lnTo>
                    <a:pt x="12063707" y="1480199"/>
                  </a:lnTo>
                  <a:lnTo>
                    <a:pt x="12058637" y="1477266"/>
                  </a:lnTo>
                  <a:lnTo>
                    <a:pt x="12058637" y="1332570"/>
                  </a:lnTo>
                  <a:lnTo>
                    <a:pt x="12183925" y="1404882"/>
                  </a:lnTo>
                  <a:lnTo>
                    <a:pt x="12183925" y="1410748"/>
                  </a:lnTo>
                  <a:close/>
                  <a:moveTo>
                    <a:pt x="12183925" y="1400971"/>
                  </a:moveTo>
                  <a:lnTo>
                    <a:pt x="12060339" y="1329601"/>
                  </a:lnTo>
                  <a:lnTo>
                    <a:pt x="12183925" y="1258231"/>
                  </a:lnTo>
                  <a:lnTo>
                    <a:pt x="12183925" y="1400935"/>
                  </a:lnTo>
                  <a:close/>
                  <a:moveTo>
                    <a:pt x="12183925" y="1254357"/>
                  </a:moveTo>
                  <a:lnTo>
                    <a:pt x="12058637" y="1326704"/>
                  </a:lnTo>
                  <a:lnTo>
                    <a:pt x="12058637" y="1176143"/>
                  </a:lnTo>
                  <a:lnTo>
                    <a:pt x="12183925" y="1248490"/>
                  </a:lnTo>
                  <a:lnTo>
                    <a:pt x="12183925" y="1254357"/>
                  </a:lnTo>
                  <a:close/>
                  <a:moveTo>
                    <a:pt x="12183925" y="1244544"/>
                  </a:moveTo>
                  <a:lnTo>
                    <a:pt x="12060339" y="1173210"/>
                  </a:lnTo>
                  <a:lnTo>
                    <a:pt x="12183925" y="1101839"/>
                  </a:lnTo>
                  <a:lnTo>
                    <a:pt x="12183925" y="1244544"/>
                  </a:lnTo>
                  <a:close/>
                  <a:moveTo>
                    <a:pt x="12183925" y="1097929"/>
                  </a:moveTo>
                  <a:lnTo>
                    <a:pt x="12058637" y="1170240"/>
                  </a:lnTo>
                  <a:lnTo>
                    <a:pt x="12058637" y="1019715"/>
                  </a:lnTo>
                  <a:lnTo>
                    <a:pt x="12183925" y="1092063"/>
                  </a:lnTo>
                  <a:lnTo>
                    <a:pt x="12183925" y="1097929"/>
                  </a:lnTo>
                  <a:close/>
                  <a:moveTo>
                    <a:pt x="12183925" y="1088152"/>
                  </a:moveTo>
                  <a:lnTo>
                    <a:pt x="12060304" y="1016782"/>
                  </a:lnTo>
                  <a:lnTo>
                    <a:pt x="12183925" y="945411"/>
                  </a:lnTo>
                  <a:lnTo>
                    <a:pt x="12183925" y="1088152"/>
                  </a:lnTo>
                  <a:close/>
                  <a:moveTo>
                    <a:pt x="12183925" y="941501"/>
                  </a:moveTo>
                  <a:lnTo>
                    <a:pt x="12058637" y="1013812"/>
                  </a:lnTo>
                  <a:lnTo>
                    <a:pt x="12058637" y="869117"/>
                  </a:lnTo>
                  <a:lnTo>
                    <a:pt x="12063707" y="866183"/>
                  </a:lnTo>
                  <a:lnTo>
                    <a:pt x="12183925" y="935598"/>
                  </a:lnTo>
                  <a:lnTo>
                    <a:pt x="12183925" y="941464"/>
                  </a:lnTo>
                  <a:close/>
                  <a:moveTo>
                    <a:pt x="12183925" y="931724"/>
                  </a:moveTo>
                  <a:lnTo>
                    <a:pt x="12067111" y="864264"/>
                  </a:lnTo>
                  <a:lnTo>
                    <a:pt x="12183925" y="796805"/>
                  </a:lnTo>
                  <a:lnTo>
                    <a:pt x="12183925" y="931724"/>
                  </a:lnTo>
                  <a:close/>
                  <a:moveTo>
                    <a:pt x="12183925" y="767475"/>
                  </a:moveTo>
                  <a:lnTo>
                    <a:pt x="12067111" y="700015"/>
                  </a:lnTo>
                  <a:lnTo>
                    <a:pt x="12183925" y="632555"/>
                  </a:lnTo>
                  <a:lnTo>
                    <a:pt x="12183925" y="767438"/>
                  </a:lnTo>
                  <a:close/>
                  <a:moveTo>
                    <a:pt x="12183925" y="628645"/>
                  </a:moveTo>
                  <a:lnTo>
                    <a:pt x="12063707" y="698060"/>
                  </a:lnTo>
                  <a:lnTo>
                    <a:pt x="12058637" y="695127"/>
                  </a:lnTo>
                  <a:lnTo>
                    <a:pt x="12058637" y="550431"/>
                  </a:lnTo>
                  <a:lnTo>
                    <a:pt x="12183925" y="622779"/>
                  </a:lnTo>
                  <a:lnTo>
                    <a:pt x="12183925" y="628645"/>
                  </a:lnTo>
                  <a:close/>
                  <a:moveTo>
                    <a:pt x="12183925" y="618868"/>
                  </a:moveTo>
                  <a:lnTo>
                    <a:pt x="12060304" y="547498"/>
                  </a:lnTo>
                  <a:lnTo>
                    <a:pt x="12183925" y="476128"/>
                  </a:lnTo>
                  <a:lnTo>
                    <a:pt x="12183925" y="618868"/>
                  </a:lnTo>
                  <a:close/>
                  <a:moveTo>
                    <a:pt x="12183925" y="472217"/>
                  </a:moveTo>
                  <a:lnTo>
                    <a:pt x="12058637" y="544529"/>
                  </a:lnTo>
                  <a:lnTo>
                    <a:pt x="12058637" y="394003"/>
                  </a:lnTo>
                  <a:lnTo>
                    <a:pt x="12183925" y="466351"/>
                  </a:lnTo>
                  <a:lnTo>
                    <a:pt x="12183925" y="472217"/>
                  </a:lnTo>
                  <a:close/>
                  <a:moveTo>
                    <a:pt x="12183925" y="462440"/>
                  </a:moveTo>
                  <a:lnTo>
                    <a:pt x="12060304" y="391070"/>
                  </a:lnTo>
                  <a:lnTo>
                    <a:pt x="12183925" y="319700"/>
                  </a:lnTo>
                  <a:lnTo>
                    <a:pt x="12183925" y="462440"/>
                  </a:lnTo>
                  <a:close/>
                  <a:moveTo>
                    <a:pt x="12183925" y="315789"/>
                  </a:moveTo>
                  <a:lnTo>
                    <a:pt x="12058637" y="388101"/>
                  </a:lnTo>
                  <a:lnTo>
                    <a:pt x="12058637" y="237575"/>
                  </a:lnTo>
                  <a:lnTo>
                    <a:pt x="12183925" y="309887"/>
                  </a:lnTo>
                  <a:lnTo>
                    <a:pt x="12183925" y="315753"/>
                  </a:lnTo>
                  <a:close/>
                  <a:moveTo>
                    <a:pt x="12183925" y="306012"/>
                  </a:moveTo>
                  <a:lnTo>
                    <a:pt x="12060304" y="234642"/>
                  </a:lnTo>
                  <a:lnTo>
                    <a:pt x="12183925" y="163272"/>
                  </a:lnTo>
                  <a:lnTo>
                    <a:pt x="12183925" y="306012"/>
                  </a:lnTo>
                  <a:close/>
                  <a:moveTo>
                    <a:pt x="12183925" y="159361"/>
                  </a:moveTo>
                  <a:lnTo>
                    <a:pt x="12058637" y="231709"/>
                  </a:lnTo>
                  <a:lnTo>
                    <a:pt x="12058637" y="87013"/>
                  </a:lnTo>
                  <a:lnTo>
                    <a:pt x="12063707" y="84080"/>
                  </a:lnTo>
                  <a:lnTo>
                    <a:pt x="12183925" y="153495"/>
                  </a:lnTo>
                  <a:lnTo>
                    <a:pt x="12183925" y="159361"/>
                  </a:lnTo>
                  <a:close/>
                  <a:moveTo>
                    <a:pt x="12183925" y="149584"/>
                  </a:moveTo>
                  <a:lnTo>
                    <a:pt x="12067111" y="82125"/>
                  </a:lnTo>
                  <a:lnTo>
                    <a:pt x="12183925" y="14665"/>
                  </a:lnTo>
                  <a:lnTo>
                    <a:pt x="12183925" y="149548"/>
                  </a:lnTo>
                  <a:close/>
                </a:path>
              </a:pathLst>
            </a:custGeom>
            <a:solidFill>
              <a:srgbClr val="5ABDFF"/>
            </a:solidFill>
            <a:ln w="36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2183978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ayout Grid">
            <a:extLst>
              <a:ext uri="{FF2B5EF4-FFF2-40B4-BE49-F238E27FC236}">
                <a16:creationId xmlns:a16="http://schemas.microsoft.com/office/drawing/2014/main" id="{0F5A249E-AFD2-BF59-35ED-81973566FB54}"/>
              </a:ext>
            </a:extLst>
          </p:cNvPr>
          <p:cNvGrpSpPr/>
          <p:nvPr userDrawn="1"/>
        </p:nvGrpSpPr>
        <p:grpSpPr>
          <a:xfrm>
            <a:off x="0" y="-81273"/>
            <a:ext cx="12192002" cy="6959599"/>
            <a:chOff x="0" y="-81273"/>
            <a:chExt cx="12192002" cy="695959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F4C0E8E-D0D0-4ED8-AFB1-35A8F40106EA}"/>
                </a:ext>
              </a:extLst>
            </p:cNvPr>
            <p:cNvSpPr/>
            <p:nvPr/>
          </p:nvSpPr>
          <p:spPr>
            <a:xfrm>
              <a:off x="0" y="6320244"/>
              <a:ext cx="12192000" cy="5377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924524FA-E303-4D68-A2A8-BC290963E592}"/>
                </a:ext>
              </a:extLst>
            </p:cNvPr>
            <p:cNvSpPr/>
            <p:nvPr userDrawn="1"/>
          </p:nvSpPr>
          <p:spPr>
            <a:xfrm>
              <a:off x="0" y="6320244"/>
              <a:ext cx="12192000" cy="5377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grpSp>
          <p:nvGrpSpPr>
            <p:cNvPr id="323" name="baselines">
              <a:extLst>
                <a:ext uri="{FF2B5EF4-FFF2-40B4-BE49-F238E27FC236}">
                  <a16:creationId xmlns:a16="http://schemas.microsoft.com/office/drawing/2014/main" id="{B4F85BB6-AAA2-4C69-869C-D418543509F8}"/>
                </a:ext>
              </a:extLst>
            </p:cNvPr>
            <p:cNvGrpSpPr/>
            <p:nvPr/>
          </p:nvGrpSpPr>
          <p:grpSpPr>
            <a:xfrm>
              <a:off x="1524" y="-4574"/>
              <a:ext cx="12188952" cy="6858000"/>
              <a:chOff x="1524" y="0"/>
              <a:chExt cx="12188952" cy="6858000"/>
            </a:xfrm>
          </p:grpSpPr>
          <p:cxnSp>
            <p:nvCxnSpPr>
              <p:cNvPr id="350" name="Straight Connector 349">
                <a:extLst>
                  <a:ext uri="{FF2B5EF4-FFF2-40B4-BE49-F238E27FC236}">
                    <a16:creationId xmlns:a16="http://schemas.microsoft.com/office/drawing/2014/main" id="{2036EA65-4B47-48DA-8B72-44860FBE6635}"/>
                  </a:ext>
                </a:extLst>
              </p:cNvPr>
              <p:cNvCxnSpPr/>
              <p:nvPr/>
            </p:nvCxnSpPr>
            <p:spPr>
              <a:xfrm>
                <a:off x="1524" y="13716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1" name="Straight Connector 350">
                <a:extLst>
                  <a:ext uri="{FF2B5EF4-FFF2-40B4-BE49-F238E27FC236}">
                    <a16:creationId xmlns:a16="http://schemas.microsoft.com/office/drawing/2014/main" id="{5BE2CAC7-BA2A-4E6C-A3B6-196C5AB8EA87}"/>
                  </a:ext>
                </a:extLst>
              </p:cNvPr>
              <p:cNvCxnSpPr/>
              <p:nvPr/>
            </p:nvCxnSpPr>
            <p:spPr>
              <a:xfrm>
                <a:off x="1524" y="17145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2" name="Straight Connector 351">
                <a:extLst>
                  <a:ext uri="{FF2B5EF4-FFF2-40B4-BE49-F238E27FC236}">
                    <a16:creationId xmlns:a16="http://schemas.microsoft.com/office/drawing/2014/main" id="{57E5E26A-9591-4CD3-8667-C2739BAF6AF7}"/>
                  </a:ext>
                </a:extLst>
              </p:cNvPr>
              <p:cNvCxnSpPr/>
              <p:nvPr/>
            </p:nvCxnSpPr>
            <p:spPr>
              <a:xfrm>
                <a:off x="1524" y="10287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3" name="Straight Connector 352">
                <a:extLst>
                  <a:ext uri="{FF2B5EF4-FFF2-40B4-BE49-F238E27FC236}">
                    <a16:creationId xmlns:a16="http://schemas.microsoft.com/office/drawing/2014/main" id="{E2EADE81-BD8D-4130-8545-F254C31DD922}"/>
                  </a:ext>
                </a:extLst>
              </p:cNvPr>
              <p:cNvCxnSpPr/>
              <p:nvPr/>
            </p:nvCxnSpPr>
            <p:spPr>
              <a:xfrm>
                <a:off x="1524" y="6858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4" name="Straight Connector 353">
                <a:extLst>
                  <a:ext uri="{FF2B5EF4-FFF2-40B4-BE49-F238E27FC236}">
                    <a16:creationId xmlns:a16="http://schemas.microsoft.com/office/drawing/2014/main" id="{1BD21187-F409-4812-93D3-5D7EC4DE2041}"/>
                  </a:ext>
                </a:extLst>
              </p:cNvPr>
              <p:cNvCxnSpPr/>
              <p:nvPr/>
            </p:nvCxnSpPr>
            <p:spPr>
              <a:xfrm>
                <a:off x="1524" y="3429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5" name="Straight Connector 354">
                <a:extLst>
                  <a:ext uri="{FF2B5EF4-FFF2-40B4-BE49-F238E27FC236}">
                    <a16:creationId xmlns:a16="http://schemas.microsoft.com/office/drawing/2014/main" id="{BC304487-BAE9-4C09-BE90-4F7939F66366}"/>
                  </a:ext>
                </a:extLst>
              </p:cNvPr>
              <p:cNvCxnSpPr/>
              <p:nvPr/>
            </p:nvCxnSpPr>
            <p:spPr>
              <a:xfrm>
                <a:off x="1524" y="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6" name="Straight Connector 355">
                <a:extLst>
                  <a:ext uri="{FF2B5EF4-FFF2-40B4-BE49-F238E27FC236}">
                    <a16:creationId xmlns:a16="http://schemas.microsoft.com/office/drawing/2014/main" id="{E124C83A-5B87-40B5-87BC-154736DF7FE3}"/>
                  </a:ext>
                </a:extLst>
              </p:cNvPr>
              <p:cNvCxnSpPr/>
              <p:nvPr/>
            </p:nvCxnSpPr>
            <p:spPr>
              <a:xfrm>
                <a:off x="1524" y="30861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7" name="Straight Connector 356">
                <a:extLst>
                  <a:ext uri="{FF2B5EF4-FFF2-40B4-BE49-F238E27FC236}">
                    <a16:creationId xmlns:a16="http://schemas.microsoft.com/office/drawing/2014/main" id="{572A3CC1-7613-4BB8-866F-6B8E2E91241E}"/>
                  </a:ext>
                </a:extLst>
              </p:cNvPr>
              <p:cNvCxnSpPr/>
              <p:nvPr/>
            </p:nvCxnSpPr>
            <p:spPr>
              <a:xfrm>
                <a:off x="1524" y="34290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8" name="Straight Connector 357">
                <a:extLst>
                  <a:ext uri="{FF2B5EF4-FFF2-40B4-BE49-F238E27FC236}">
                    <a16:creationId xmlns:a16="http://schemas.microsoft.com/office/drawing/2014/main" id="{066D2ACF-3E52-4D6C-8A79-3E1B47A2E573}"/>
                  </a:ext>
                </a:extLst>
              </p:cNvPr>
              <p:cNvCxnSpPr/>
              <p:nvPr/>
            </p:nvCxnSpPr>
            <p:spPr>
              <a:xfrm>
                <a:off x="1524" y="27432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9" name="Straight Connector 358">
                <a:extLst>
                  <a:ext uri="{FF2B5EF4-FFF2-40B4-BE49-F238E27FC236}">
                    <a16:creationId xmlns:a16="http://schemas.microsoft.com/office/drawing/2014/main" id="{9486B4B3-DAF6-443B-9DA6-722933EFBF62}"/>
                  </a:ext>
                </a:extLst>
              </p:cNvPr>
              <p:cNvCxnSpPr/>
              <p:nvPr/>
            </p:nvCxnSpPr>
            <p:spPr>
              <a:xfrm>
                <a:off x="1524" y="24003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0" name="Straight Connector 359">
                <a:extLst>
                  <a:ext uri="{FF2B5EF4-FFF2-40B4-BE49-F238E27FC236}">
                    <a16:creationId xmlns:a16="http://schemas.microsoft.com/office/drawing/2014/main" id="{9C7D1F90-000B-4DE8-A64A-B05C79808503}"/>
                  </a:ext>
                </a:extLst>
              </p:cNvPr>
              <p:cNvCxnSpPr/>
              <p:nvPr/>
            </p:nvCxnSpPr>
            <p:spPr>
              <a:xfrm>
                <a:off x="1524" y="20574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1" name="Straight Connector 360">
                <a:extLst>
                  <a:ext uri="{FF2B5EF4-FFF2-40B4-BE49-F238E27FC236}">
                    <a16:creationId xmlns:a16="http://schemas.microsoft.com/office/drawing/2014/main" id="{03ECE19B-A303-4CC7-BC16-A7AAD1532994}"/>
                  </a:ext>
                </a:extLst>
              </p:cNvPr>
              <p:cNvCxnSpPr/>
              <p:nvPr/>
            </p:nvCxnSpPr>
            <p:spPr>
              <a:xfrm>
                <a:off x="1524" y="48006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2" name="Straight Connector 361">
                <a:extLst>
                  <a:ext uri="{FF2B5EF4-FFF2-40B4-BE49-F238E27FC236}">
                    <a16:creationId xmlns:a16="http://schemas.microsoft.com/office/drawing/2014/main" id="{BCA2E82B-F215-48B5-A075-A11E2FC77C52}"/>
                  </a:ext>
                </a:extLst>
              </p:cNvPr>
              <p:cNvCxnSpPr/>
              <p:nvPr/>
            </p:nvCxnSpPr>
            <p:spPr>
              <a:xfrm>
                <a:off x="1524" y="51435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3" name="Straight Connector 362">
                <a:extLst>
                  <a:ext uri="{FF2B5EF4-FFF2-40B4-BE49-F238E27FC236}">
                    <a16:creationId xmlns:a16="http://schemas.microsoft.com/office/drawing/2014/main" id="{82DE1CE9-E1BF-416D-AE09-CC1902A61395}"/>
                  </a:ext>
                </a:extLst>
              </p:cNvPr>
              <p:cNvCxnSpPr/>
              <p:nvPr/>
            </p:nvCxnSpPr>
            <p:spPr>
              <a:xfrm>
                <a:off x="1524" y="44577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4" name="Straight Connector 363">
                <a:extLst>
                  <a:ext uri="{FF2B5EF4-FFF2-40B4-BE49-F238E27FC236}">
                    <a16:creationId xmlns:a16="http://schemas.microsoft.com/office/drawing/2014/main" id="{C7C81183-20A0-4402-A3DE-A956B1EB54E7}"/>
                  </a:ext>
                </a:extLst>
              </p:cNvPr>
              <p:cNvCxnSpPr/>
              <p:nvPr/>
            </p:nvCxnSpPr>
            <p:spPr>
              <a:xfrm>
                <a:off x="1524" y="4114800"/>
                <a:ext cx="12188952" cy="0"/>
              </a:xfrm>
              <a:prstGeom prst="line">
                <a:avLst/>
              </a:prstGeom>
              <a:ln w="3175" cap="rnd">
                <a:solidFill>
                  <a:srgbClr val="F816D8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5" name="Straight Connector 364">
                <a:extLst>
                  <a:ext uri="{FF2B5EF4-FFF2-40B4-BE49-F238E27FC236}">
                    <a16:creationId xmlns:a16="http://schemas.microsoft.com/office/drawing/2014/main" id="{538D2603-9EA6-4357-B27E-0ECEF1545758}"/>
                  </a:ext>
                </a:extLst>
              </p:cNvPr>
              <p:cNvCxnSpPr/>
              <p:nvPr/>
            </p:nvCxnSpPr>
            <p:spPr>
              <a:xfrm>
                <a:off x="1524" y="37719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6" name="Straight Connector 365">
                <a:extLst>
                  <a:ext uri="{FF2B5EF4-FFF2-40B4-BE49-F238E27FC236}">
                    <a16:creationId xmlns:a16="http://schemas.microsoft.com/office/drawing/2014/main" id="{A276077C-BEB8-48AE-B189-CEE4BA0D460D}"/>
                  </a:ext>
                </a:extLst>
              </p:cNvPr>
              <p:cNvCxnSpPr/>
              <p:nvPr/>
            </p:nvCxnSpPr>
            <p:spPr>
              <a:xfrm>
                <a:off x="1524" y="65151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7" name="Straight Connector 366">
                <a:extLst>
                  <a:ext uri="{FF2B5EF4-FFF2-40B4-BE49-F238E27FC236}">
                    <a16:creationId xmlns:a16="http://schemas.microsoft.com/office/drawing/2014/main" id="{C9766583-A326-40BB-9CE9-EEB26F4C17BD}"/>
                  </a:ext>
                </a:extLst>
              </p:cNvPr>
              <p:cNvCxnSpPr/>
              <p:nvPr/>
            </p:nvCxnSpPr>
            <p:spPr>
              <a:xfrm>
                <a:off x="1524" y="68580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8" name="Straight Connector 367">
                <a:extLst>
                  <a:ext uri="{FF2B5EF4-FFF2-40B4-BE49-F238E27FC236}">
                    <a16:creationId xmlns:a16="http://schemas.microsoft.com/office/drawing/2014/main" id="{119AEE06-CAE5-4070-A83F-3D9F76D5BD54}"/>
                  </a:ext>
                </a:extLst>
              </p:cNvPr>
              <p:cNvCxnSpPr/>
              <p:nvPr/>
            </p:nvCxnSpPr>
            <p:spPr>
              <a:xfrm>
                <a:off x="1524" y="61722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9" name="Straight Connector 368">
                <a:extLst>
                  <a:ext uri="{FF2B5EF4-FFF2-40B4-BE49-F238E27FC236}">
                    <a16:creationId xmlns:a16="http://schemas.microsoft.com/office/drawing/2014/main" id="{E560178D-B116-46E7-AD7F-79CF6AC2AA10}"/>
                  </a:ext>
                </a:extLst>
              </p:cNvPr>
              <p:cNvCxnSpPr/>
              <p:nvPr/>
            </p:nvCxnSpPr>
            <p:spPr>
              <a:xfrm>
                <a:off x="1524" y="58293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0" name="Straight Connector 369">
                <a:extLst>
                  <a:ext uri="{FF2B5EF4-FFF2-40B4-BE49-F238E27FC236}">
                    <a16:creationId xmlns:a16="http://schemas.microsoft.com/office/drawing/2014/main" id="{65D8109D-3666-42C2-BE5A-A66C602E0C30}"/>
                  </a:ext>
                </a:extLst>
              </p:cNvPr>
              <p:cNvCxnSpPr/>
              <p:nvPr/>
            </p:nvCxnSpPr>
            <p:spPr>
              <a:xfrm>
                <a:off x="1524" y="54864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1" name="Straight Connector 370">
                <a:extLst>
                  <a:ext uri="{FF2B5EF4-FFF2-40B4-BE49-F238E27FC236}">
                    <a16:creationId xmlns:a16="http://schemas.microsoft.com/office/drawing/2014/main" id="{7CC7035C-88E1-4265-AA80-0C26017B5D21}"/>
                  </a:ext>
                </a:extLst>
              </p:cNvPr>
              <p:cNvCxnSpPr/>
              <p:nvPr/>
            </p:nvCxnSpPr>
            <p:spPr>
              <a:xfrm>
                <a:off x="1524" y="14859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2" name="Straight Connector 371">
                <a:extLst>
                  <a:ext uri="{FF2B5EF4-FFF2-40B4-BE49-F238E27FC236}">
                    <a16:creationId xmlns:a16="http://schemas.microsoft.com/office/drawing/2014/main" id="{AC90D3BC-AA2B-49FE-8FDB-7902B82C28E3}"/>
                  </a:ext>
                </a:extLst>
              </p:cNvPr>
              <p:cNvCxnSpPr/>
              <p:nvPr/>
            </p:nvCxnSpPr>
            <p:spPr>
              <a:xfrm>
                <a:off x="1524" y="18288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3" name="Straight Connector 372">
                <a:extLst>
                  <a:ext uri="{FF2B5EF4-FFF2-40B4-BE49-F238E27FC236}">
                    <a16:creationId xmlns:a16="http://schemas.microsoft.com/office/drawing/2014/main" id="{D155F914-79AF-4117-B68F-8B666795A0BE}"/>
                  </a:ext>
                </a:extLst>
              </p:cNvPr>
              <p:cNvCxnSpPr/>
              <p:nvPr/>
            </p:nvCxnSpPr>
            <p:spPr>
              <a:xfrm>
                <a:off x="1524" y="11430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4" name="Straight Connector 373">
                <a:extLst>
                  <a:ext uri="{FF2B5EF4-FFF2-40B4-BE49-F238E27FC236}">
                    <a16:creationId xmlns:a16="http://schemas.microsoft.com/office/drawing/2014/main" id="{2A8F8DB9-B9B1-4733-B974-4688C54CD146}"/>
                  </a:ext>
                </a:extLst>
              </p:cNvPr>
              <p:cNvCxnSpPr/>
              <p:nvPr/>
            </p:nvCxnSpPr>
            <p:spPr>
              <a:xfrm>
                <a:off x="1524" y="8001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5" name="Straight Connector 374">
                <a:extLst>
                  <a:ext uri="{FF2B5EF4-FFF2-40B4-BE49-F238E27FC236}">
                    <a16:creationId xmlns:a16="http://schemas.microsoft.com/office/drawing/2014/main" id="{B3FF87CA-2E29-46F3-9D84-90EAF09FC13D}"/>
                  </a:ext>
                </a:extLst>
              </p:cNvPr>
              <p:cNvCxnSpPr/>
              <p:nvPr/>
            </p:nvCxnSpPr>
            <p:spPr>
              <a:xfrm>
                <a:off x="1524" y="4572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7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6" name="Straight Connector 375">
                <a:extLst>
                  <a:ext uri="{FF2B5EF4-FFF2-40B4-BE49-F238E27FC236}">
                    <a16:creationId xmlns:a16="http://schemas.microsoft.com/office/drawing/2014/main" id="{8915056E-31C8-4DDD-8573-B85DD15B06D8}"/>
                  </a:ext>
                </a:extLst>
              </p:cNvPr>
              <p:cNvCxnSpPr/>
              <p:nvPr/>
            </p:nvCxnSpPr>
            <p:spPr>
              <a:xfrm>
                <a:off x="1524" y="114300"/>
                <a:ext cx="12188952" cy="0"/>
              </a:xfrm>
              <a:prstGeom prst="line">
                <a:avLst/>
              </a:prstGeom>
              <a:ln w="635" cap="rnd">
                <a:solidFill>
                  <a:srgbClr val="7B8199">
                    <a:alpha val="69804"/>
                  </a:srgb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7" name="Straight Connector 376">
                <a:extLst>
                  <a:ext uri="{FF2B5EF4-FFF2-40B4-BE49-F238E27FC236}">
                    <a16:creationId xmlns:a16="http://schemas.microsoft.com/office/drawing/2014/main" id="{B99BD6C3-462F-455F-AACA-2CA0365A89C9}"/>
                  </a:ext>
                </a:extLst>
              </p:cNvPr>
              <p:cNvCxnSpPr/>
              <p:nvPr/>
            </p:nvCxnSpPr>
            <p:spPr>
              <a:xfrm>
                <a:off x="1524" y="32004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8" name="Straight Connector 377">
                <a:extLst>
                  <a:ext uri="{FF2B5EF4-FFF2-40B4-BE49-F238E27FC236}">
                    <a16:creationId xmlns:a16="http://schemas.microsoft.com/office/drawing/2014/main" id="{D1E71B25-AA00-4AF6-BFF9-600F4BD29623}"/>
                  </a:ext>
                </a:extLst>
              </p:cNvPr>
              <p:cNvCxnSpPr/>
              <p:nvPr/>
            </p:nvCxnSpPr>
            <p:spPr>
              <a:xfrm>
                <a:off x="1524" y="35433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9" name="Straight Connector 378">
                <a:extLst>
                  <a:ext uri="{FF2B5EF4-FFF2-40B4-BE49-F238E27FC236}">
                    <a16:creationId xmlns:a16="http://schemas.microsoft.com/office/drawing/2014/main" id="{732FC2D9-8451-4F3B-9ED6-0225635C2603}"/>
                  </a:ext>
                </a:extLst>
              </p:cNvPr>
              <p:cNvCxnSpPr/>
              <p:nvPr/>
            </p:nvCxnSpPr>
            <p:spPr>
              <a:xfrm>
                <a:off x="1524" y="28575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0" name="Straight Connector 379">
                <a:extLst>
                  <a:ext uri="{FF2B5EF4-FFF2-40B4-BE49-F238E27FC236}">
                    <a16:creationId xmlns:a16="http://schemas.microsoft.com/office/drawing/2014/main" id="{E37F1265-FEC1-4B3A-BD0D-8CAA63707BFE}"/>
                  </a:ext>
                </a:extLst>
              </p:cNvPr>
              <p:cNvCxnSpPr/>
              <p:nvPr/>
            </p:nvCxnSpPr>
            <p:spPr>
              <a:xfrm>
                <a:off x="1524" y="25146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1" name="Straight Connector 380">
                <a:extLst>
                  <a:ext uri="{FF2B5EF4-FFF2-40B4-BE49-F238E27FC236}">
                    <a16:creationId xmlns:a16="http://schemas.microsoft.com/office/drawing/2014/main" id="{52A9460F-5E72-4BAF-94C4-9E7E470D2444}"/>
                  </a:ext>
                </a:extLst>
              </p:cNvPr>
              <p:cNvCxnSpPr/>
              <p:nvPr/>
            </p:nvCxnSpPr>
            <p:spPr>
              <a:xfrm>
                <a:off x="1524" y="21717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2" name="Straight Connector 381">
                <a:extLst>
                  <a:ext uri="{FF2B5EF4-FFF2-40B4-BE49-F238E27FC236}">
                    <a16:creationId xmlns:a16="http://schemas.microsoft.com/office/drawing/2014/main" id="{1580B781-0BBF-45DD-9DE8-4F98439FA3DE}"/>
                  </a:ext>
                </a:extLst>
              </p:cNvPr>
              <p:cNvCxnSpPr/>
              <p:nvPr/>
            </p:nvCxnSpPr>
            <p:spPr>
              <a:xfrm>
                <a:off x="1524" y="49149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3" name="Straight Connector 382">
                <a:extLst>
                  <a:ext uri="{FF2B5EF4-FFF2-40B4-BE49-F238E27FC236}">
                    <a16:creationId xmlns:a16="http://schemas.microsoft.com/office/drawing/2014/main" id="{B3E2D7BC-EE54-44C4-9B2E-1EF27D217094}"/>
                  </a:ext>
                </a:extLst>
              </p:cNvPr>
              <p:cNvCxnSpPr/>
              <p:nvPr/>
            </p:nvCxnSpPr>
            <p:spPr>
              <a:xfrm>
                <a:off x="1524" y="52578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4" name="Straight Connector 383">
                <a:extLst>
                  <a:ext uri="{FF2B5EF4-FFF2-40B4-BE49-F238E27FC236}">
                    <a16:creationId xmlns:a16="http://schemas.microsoft.com/office/drawing/2014/main" id="{602EC69E-C20E-4663-BBBA-E8FE7D11A6BD}"/>
                  </a:ext>
                </a:extLst>
              </p:cNvPr>
              <p:cNvCxnSpPr/>
              <p:nvPr/>
            </p:nvCxnSpPr>
            <p:spPr>
              <a:xfrm>
                <a:off x="1524" y="45720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5" name="Straight Connector 384">
                <a:extLst>
                  <a:ext uri="{FF2B5EF4-FFF2-40B4-BE49-F238E27FC236}">
                    <a16:creationId xmlns:a16="http://schemas.microsoft.com/office/drawing/2014/main" id="{7862811F-27B2-4937-B9BB-B52C9ABA2849}"/>
                  </a:ext>
                </a:extLst>
              </p:cNvPr>
              <p:cNvCxnSpPr/>
              <p:nvPr/>
            </p:nvCxnSpPr>
            <p:spPr>
              <a:xfrm>
                <a:off x="1524" y="42291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6" name="Straight Connector 385">
                <a:extLst>
                  <a:ext uri="{FF2B5EF4-FFF2-40B4-BE49-F238E27FC236}">
                    <a16:creationId xmlns:a16="http://schemas.microsoft.com/office/drawing/2014/main" id="{837A6A3E-80DE-4D0A-AC96-52BDD75E2E46}"/>
                  </a:ext>
                </a:extLst>
              </p:cNvPr>
              <p:cNvCxnSpPr/>
              <p:nvPr/>
            </p:nvCxnSpPr>
            <p:spPr>
              <a:xfrm>
                <a:off x="1524" y="38862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7" name="Straight Connector 386">
                <a:extLst>
                  <a:ext uri="{FF2B5EF4-FFF2-40B4-BE49-F238E27FC236}">
                    <a16:creationId xmlns:a16="http://schemas.microsoft.com/office/drawing/2014/main" id="{07F4C02F-9B07-49A6-BC0D-A3244D3C9F3E}"/>
                  </a:ext>
                </a:extLst>
              </p:cNvPr>
              <p:cNvCxnSpPr/>
              <p:nvPr/>
            </p:nvCxnSpPr>
            <p:spPr>
              <a:xfrm>
                <a:off x="1524" y="66294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8" name="Straight Connector 387">
                <a:extLst>
                  <a:ext uri="{FF2B5EF4-FFF2-40B4-BE49-F238E27FC236}">
                    <a16:creationId xmlns:a16="http://schemas.microsoft.com/office/drawing/2014/main" id="{DBD9DA45-E0C4-4099-B570-F28BFBCEEC28}"/>
                  </a:ext>
                </a:extLst>
              </p:cNvPr>
              <p:cNvCxnSpPr/>
              <p:nvPr/>
            </p:nvCxnSpPr>
            <p:spPr>
              <a:xfrm>
                <a:off x="1524" y="62865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9" name="Straight Connector 388">
                <a:extLst>
                  <a:ext uri="{FF2B5EF4-FFF2-40B4-BE49-F238E27FC236}">
                    <a16:creationId xmlns:a16="http://schemas.microsoft.com/office/drawing/2014/main" id="{E31CE617-CFB4-459B-87D4-26D9D7BD6558}"/>
                  </a:ext>
                </a:extLst>
              </p:cNvPr>
              <p:cNvCxnSpPr/>
              <p:nvPr/>
            </p:nvCxnSpPr>
            <p:spPr>
              <a:xfrm>
                <a:off x="1524" y="59436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0" name="Straight Connector 389">
                <a:extLst>
                  <a:ext uri="{FF2B5EF4-FFF2-40B4-BE49-F238E27FC236}">
                    <a16:creationId xmlns:a16="http://schemas.microsoft.com/office/drawing/2014/main" id="{A302CEDE-66C5-46BA-B832-5AA2E90B5F94}"/>
                  </a:ext>
                </a:extLst>
              </p:cNvPr>
              <p:cNvCxnSpPr/>
              <p:nvPr/>
            </p:nvCxnSpPr>
            <p:spPr>
              <a:xfrm>
                <a:off x="1524" y="56007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1" name="Straight Connector 390">
                <a:extLst>
                  <a:ext uri="{FF2B5EF4-FFF2-40B4-BE49-F238E27FC236}">
                    <a16:creationId xmlns:a16="http://schemas.microsoft.com/office/drawing/2014/main" id="{5CB98678-D65F-4E46-BFFE-2E9CC6861CDA}"/>
                  </a:ext>
                </a:extLst>
              </p:cNvPr>
              <p:cNvCxnSpPr/>
              <p:nvPr/>
            </p:nvCxnSpPr>
            <p:spPr>
              <a:xfrm>
                <a:off x="1524" y="16002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2" name="Straight Connector 391">
                <a:extLst>
                  <a:ext uri="{FF2B5EF4-FFF2-40B4-BE49-F238E27FC236}">
                    <a16:creationId xmlns:a16="http://schemas.microsoft.com/office/drawing/2014/main" id="{30834448-633E-4257-95EF-1A9B3B0F5F08}"/>
                  </a:ext>
                </a:extLst>
              </p:cNvPr>
              <p:cNvCxnSpPr/>
              <p:nvPr/>
            </p:nvCxnSpPr>
            <p:spPr>
              <a:xfrm>
                <a:off x="1524" y="19431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3" name="Straight Connector 392">
                <a:extLst>
                  <a:ext uri="{FF2B5EF4-FFF2-40B4-BE49-F238E27FC236}">
                    <a16:creationId xmlns:a16="http://schemas.microsoft.com/office/drawing/2014/main" id="{3312A64B-F4F1-4E0E-A1CD-0762FC172063}"/>
                  </a:ext>
                </a:extLst>
              </p:cNvPr>
              <p:cNvCxnSpPr/>
              <p:nvPr/>
            </p:nvCxnSpPr>
            <p:spPr>
              <a:xfrm>
                <a:off x="1524" y="12573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4" name="Straight Connector 393">
                <a:extLst>
                  <a:ext uri="{FF2B5EF4-FFF2-40B4-BE49-F238E27FC236}">
                    <a16:creationId xmlns:a16="http://schemas.microsoft.com/office/drawing/2014/main" id="{2C5D5451-D3E1-4893-A410-C8AE6E96BEF8}"/>
                  </a:ext>
                </a:extLst>
              </p:cNvPr>
              <p:cNvCxnSpPr/>
              <p:nvPr/>
            </p:nvCxnSpPr>
            <p:spPr>
              <a:xfrm>
                <a:off x="1524" y="9144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5" name="Straight Connector 394">
                <a:extLst>
                  <a:ext uri="{FF2B5EF4-FFF2-40B4-BE49-F238E27FC236}">
                    <a16:creationId xmlns:a16="http://schemas.microsoft.com/office/drawing/2014/main" id="{9EA75F88-F6A3-4F69-81E9-3401A4B24E7C}"/>
                  </a:ext>
                </a:extLst>
              </p:cNvPr>
              <p:cNvCxnSpPr/>
              <p:nvPr/>
            </p:nvCxnSpPr>
            <p:spPr>
              <a:xfrm>
                <a:off x="1524" y="5715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7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6" name="Straight Connector 395">
                <a:extLst>
                  <a:ext uri="{FF2B5EF4-FFF2-40B4-BE49-F238E27FC236}">
                    <a16:creationId xmlns:a16="http://schemas.microsoft.com/office/drawing/2014/main" id="{AD78DF4C-32B2-4B63-BC9B-4D8684AE0C19}"/>
                  </a:ext>
                </a:extLst>
              </p:cNvPr>
              <p:cNvCxnSpPr/>
              <p:nvPr/>
            </p:nvCxnSpPr>
            <p:spPr>
              <a:xfrm>
                <a:off x="1524" y="228600"/>
                <a:ext cx="12188952" cy="0"/>
              </a:xfrm>
              <a:prstGeom prst="line">
                <a:avLst/>
              </a:prstGeom>
              <a:ln w="635" cap="rnd">
                <a:solidFill>
                  <a:srgbClr val="7B8199">
                    <a:alpha val="69804"/>
                  </a:srgb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7" name="Straight Connector 396">
                <a:extLst>
                  <a:ext uri="{FF2B5EF4-FFF2-40B4-BE49-F238E27FC236}">
                    <a16:creationId xmlns:a16="http://schemas.microsoft.com/office/drawing/2014/main" id="{D434B982-D747-4DC8-A7D3-49EDB731707E}"/>
                  </a:ext>
                </a:extLst>
              </p:cNvPr>
              <p:cNvCxnSpPr/>
              <p:nvPr/>
            </p:nvCxnSpPr>
            <p:spPr>
              <a:xfrm>
                <a:off x="1524" y="33147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8" name="Straight Connector 397">
                <a:extLst>
                  <a:ext uri="{FF2B5EF4-FFF2-40B4-BE49-F238E27FC236}">
                    <a16:creationId xmlns:a16="http://schemas.microsoft.com/office/drawing/2014/main" id="{BC547EA5-DF7C-4F52-8AC2-47A975F80F47}"/>
                  </a:ext>
                </a:extLst>
              </p:cNvPr>
              <p:cNvCxnSpPr/>
              <p:nvPr/>
            </p:nvCxnSpPr>
            <p:spPr>
              <a:xfrm>
                <a:off x="1524" y="36576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9" name="Straight Connector 398">
                <a:extLst>
                  <a:ext uri="{FF2B5EF4-FFF2-40B4-BE49-F238E27FC236}">
                    <a16:creationId xmlns:a16="http://schemas.microsoft.com/office/drawing/2014/main" id="{E0EEDFC2-FC6F-4567-B743-C2E70286B56C}"/>
                  </a:ext>
                </a:extLst>
              </p:cNvPr>
              <p:cNvCxnSpPr/>
              <p:nvPr/>
            </p:nvCxnSpPr>
            <p:spPr>
              <a:xfrm>
                <a:off x="1524" y="29718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0" name="Straight Connector 399">
                <a:extLst>
                  <a:ext uri="{FF2B5EF4-FFF2-40B4-BE49-F238E27FC236}">
                    <a16:creationId xmlns:a16="http://schemas.microsoft.com/office/drawing/2014/main" id="{74488514-0A5C-44E2-94D8-D075346C549B}"/>
                  </a:ext>
                </a:extLst>
              </p:cNvPr>
              <p:cNvCxnSpPr/>
              <p:nvPr/>
            </p:nvCxnSpPr>
            <p:spPr>
              <a:xfrm>
                <a:off x="1524" y="26289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1" name="Straight Connector 400">
                <a:extLst>
                  <a:ext uri="{FF2B5EF4-FFF2-40B4-BE49-F238E27FC236}">
                    <a16:creationId xmlns:a16="http://schemas.microsoft.com/office/drawing/2014/main" id="{DC748392-94BA-45D3-8232-A6237B5C4B99}"/>
                  </a:ext>
                </a:extLst>
              </p:cNvPr>
              <p:cNvCxnSpPr/>
              <p:nvPr/>
            </p:nvCxnSpPr>
            <p:spPr>
              <a:xfrm>
                <a:off x="1524" y="22860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2" name="Straight Connector 401">
                <a:extLst>
                  <a:ext uri="{FF2B5EF4-FFF2-40B4-BE49-F238E27FC236}">
                    <a16:creationId xmlns:a16="http://schemas.microsoft.com/office/drawing/2014/main" id="{F89F7087-B87F-4294-8303-73B7DC048B43}"/>
                  </a:ext>
                </a:extLst>
              </p:cNvPr>
              <p:cNvCxnSpPr/>
              <p:nvPr/>
            </p:nvCxnSpPr>
            <p:spPr>
              <a:xfrm>
                <a:off x="1524" y="50292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3" name="Straight Connector 402">
                <a:extLst>
                  <a:ext uri="{FF2B5EF4-FFF2-40B4-BE49-F238E27FC236}">
                    <a16:creationId xmlns:a16="http://schemas.microsoft.com/office/drawing/2014/main" id="{87A136D2-A72F-45EC-B922-D01BAD050969}"/>
                  </a:ext>
                </a:extLst>
              </p:cNvPr>
              <p:cNvCxnSpPr/>
              <p:nvPr/>
            </p:nvCxnSpPr>
            <p:spPr>
              <a:xfrm>
                <a:off x="1524" y="53721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4" name="Straight Connector 403">
                <a:extLst>
                  <a:ext uri="{FF2B5EF4-FFF2-40B4-BE49-F238E27FC236}">
                    <a16:creationId xmlns:a16="http://schemas.microsoft.com/office/drawing/2014/main" id="{0F6433F7-63BC-45F8-9365-B8CE57EFC3FF}"/>
                  </a:ext>
                </a:extLst>
              </p:cNvPr>
              <p:cNvCxnSpPr/>
              <p:nvPr/>
            </p:nvCxnSpPr>
            <p:spPr>
              <a:xfrm>
                <a:off x="1524" y="46863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5" name="Straight Connector 404">
                <a:extLst>
                  <a:ext uri="{FF2B5EF4-FFF2-40B4-BE49-F238E27FC236}">
                    <a16:creationId xmlns:a16="http://schemas.microsoft.com/office/drawing/2014/main" id="{48986590-6DBA-47BA-9F2B-3BA4E8CDD478}"/>
                  </a:ext>
                </a:extLst>
              </p:cNvPr>
              <p:cNvCxnSpPr/>
              <p:nvPr/>
            </p:nvCxnSpPr>
            <p:spPr>
              <a:xfrm>
                <a:off x="1524" y="43434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6" name="Straight Connector 405">
                <a:extLst>
                  <a:ext uri="{FF2B5EF4-FFF2-40B4-BE49-F238E27FC236}">
                    <a16:creationId xmlns:a16="http://schemas.microsoft.com/office/drawing/2014/main" id="{4AC84964-E681-45FA-923B-C6618D23EFE9}"/>
                  </a:ext>
                </a:extLst>
              </p:cNvPr>
              <p:cNvCxnSpPr/>
              <p:nvPr/>
            </p:nvCxnSpPr>
            <p:spPr>
              <a:xfrm>
                <a:off x="1524" y="40005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7" name="Straight Connector 406">
                <a:extLst>
                  <a:ext uri="{FF2B5EF4-FFF2-40B4-BE49-F238E27FC236}">
                    <a16:creationId xmlns:a16="http://schemas.microsoft.com/office/drawing/2014/main" id="{DD351E1C-E352-4213-9ECF-997B43AE1BD0}"/>
                  </a:ext>
                </a:extLst>
              </p:cNvPr>
              <p:cNvCxnSpPr/>
              <p:nvPr/>
            </p:nvCxnSpPr>
            <p:spPr>
              <a:xfrm>
                <a:off x="1524" y="67437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8" name="Straight Connector 407">
                <a:extLst>
                  <a:ext uri="{FF2B5EF4-FFF2-40B4-BE49-F238E27FC236}">
                    <a16:creationId xmlns:a16="http://schemas.microsoft.com/office/drawing/2014/main" id="{995DB08F-D714-43E6-A4A9-1C6EB0BA64EC}"/>
                  </a:ext>
                </a:extLst>
              </p:cNvPr>
              <p:cNvCxnSpPr/>
              <p:nvPr/>
            </p:nvCxnSpPr>
            <p:spPr>
              <a:xfrm>
                <a:off x="1524" y="64008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9" name="Straight Connector 408">
                <a:extLst>
                  <a:ext uri="{FF2B5EF4-FFF2-40B4-BE49-F238E27FC236}">
                    <a16:creationId xmlns:a16="http://schemas.microsoft.com/office/drawing/2014/main" id="{8222A6F4-6456-421C-8676-B81B983781CC}"/>
                  </a:ext>
                </a:extLst>
              </p:cNvPr>
              <p:cNvCxnSpPr/>
              <p:nvPr/>
            </p:nvCxnSpPr>
            <p:spPr>
              <a:xfrm>
                <a:off x="1524" y="60579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0" name="Straight Connector 409">
                <a:extLst>
                  <a:ext uri="{FF2B5EF4-FFF2-40B4-BE49-F238E27FC236}">
                    <a16:creationId xmlns:a16="http://schemas.microsoft.com/office/drawing/2014/main" id="{9256562F-D042-46F6-8470-D99D4E1BAC74}"/>
                  </a:ext>
                </a:extLst>
              </p:cNvPr>
              <p:cNvCxnSpPr/>
              <p:nvPr/>
            </p:nvCxnSpPr>
            <p:spPr>
              <a:xfrm>
                <a:off x="1524" y="57150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4" name="columns and LR margins">
              <a:extLst>
                <a:ext uri="{FF2B5EF4-FFF2-40B4-BE49-F238E27FC236}">
                  <a16:creationId xmlns:a16="http://schemas.microsoft.com/office/drawing/2014/main" id="{37160EE8-F2E4-4FF6-87AA-3B764645C00B}"/>
                </a:ext>
              </a:extLst>
            </p:cNvPr>
            <p:cNvGrpSpPr/>
            <p:nvPr/>
          </p:nvGrpSpPr>
          <p:grpSpPr>
            <a:xfrm>
              <a:off x="493776" y="448050"/>
              <a:ext cx="11204448" cy="5876543"/>
              <a:chOff x="493776" y="502920"/>
              <a:chExt cx="11204448" cy="5943600"/>
            </a:xfrm>
          </p:grpSpPr>
          <p:sp>
            <p:nvSpPr>
              <p:cNvPr id="338" name="Rectangle 337">
                <a:extLst>
                  <a:ext uri="{FF2B5EF4-FFF2-40B4-BE49-F238E27FC236}">
                    <a16:creationId xmlns:a16="http://schemas.microsoft.com/office/drawing/2014/main" id="{420D645D-707D-479F-B440-F301F8EDFE1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984992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39" name="Rectangle 338">
                <a:extLst>
                  <a:ext uri="{FF2B5EF4-FFF2-40B4-BE49-F238E27FC236}">
                    <a16:creationId xmlns:a16="http://schemas.microsoft.com/office/drawing/2014/main" id="{2AA4AF12-544A-4A3D-82C9-CB65A65EAC6B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493776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40" name="Rectangle 339">
                <a:extLst>
                  <a:ext uri="{FF2B5EF4-FFF2-40B4-BE49-F238E27FC236}">
                    <a16:creationId xmlns:a16="http://schemas.microsoft.com/office/drawing/2014/main" id="{7C50C33A-AF45-4FE4-BD5E-51F1FF71E698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1447523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41" name="Rectangle 340">
                <a:extLst>
                  <a:ext uri="{FF2B5EF4-FFF2-40B4-BE49-F238E27FC236}">
                    <a16:creationId xmlns:a16="http://schemas.microsoft.com/office/drawing/2014/main" id="{9378EA64-B5FF-456B-91CB-44EEA5BF6D7A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2401270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42" name="Rectangle 341">
                <a:extLst>
                  <a:ext uri="{FF2B5EF4-FFF2-40B4-BE49-F238E27FC236}">
                    <a16:creationId xmlns:a16="http://schemas.microsoft.com/office/drawing/2014/main" id="{0B3CADF6-D4B2-4492-B6C7-5BAFA26CB481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3355017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43" name="Rectangle 342">
                <a:extLst>
                  <a:ext uri="{FF2B5EF4-FFF2-40B4-BE49-F238E27FC236}">
                    <a16:creationId xmlns:a16="http://schemas.microsoft.com/office/drawing/2014/main" id="{38CD3508-48C4-4ABA-BB86-F21E3F44BBBC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4308764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44" name="Rectangle 343">
                <a:extLst>
                  <a:ext uri="{FF2B5EF4-FFF2-40B4-BE49-F238E27FC236}">
                    <a16:creationId xmlns:a16="http://schemas.microsoft.com/office/drawing/2014/main" id="{5654DE8F-6B1F-4569-9744-AE185C60CD14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5262511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45" name="Rectangle 344">
                <a:extLst>
                  <a:ext uri="{FF2B5EF4-FFF2-40B4-BE49-F238E27FC236}">
                    <a16:creationId xmlns:a16="http://schemas.microsoft.com/office/drawing/2014/main" id="{0420B522-7327-427F-980B-D41E091D1EDD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6216258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46" name="Rectangle 345">
                <a:extLst>
                  <a:ext uri="{FF2B5EF4-FFF2-40B4-BE49-F238E27FC236}">
                    <a16:creationId xmlns:a16="http://schemas.microsoft.com/office/drawing/2014/main" id="{B3820DCB-1C68-4A5B-AEC4-B2F5F470F59F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7170005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47" name="Rectangle 346">
                <a:extLst>
                  <a:ext uri="{FF2B5EF4-FFF2-40B4-BE49-F238E27FC236}">
                    <a16:creationId xmlns:a16="http://schemas.microsoft.com/office/drawing/2014/main" id="{7DF99F58-F975-438D-BCBE-B9E716AD7F3D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8123752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48" name="Rectangle 347">
                <a:extLst>
                  <a:ext uri="{FF2B5EF4-FFF2-40B4-BE49-F238E27FC236}">
                    <a16:creationId xmlns:a16="http://schemas.microsoft.com/office/drawing/2014/main" id="{AA0D6C97-A066-41ED-B4F6-210117768E7D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9077499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49" name="Rectangle 348">
                <a:extLst>
                  <a:ext uri="{FF2B5EF4-FFF2-40B4-BE49-F238E27FC236}">
                    <a16:creationId xmlns:a16="http://schemas.microsoft.com/office/drawing/2014/main" id="{534958BD-77C3-429F-8ECA-FAD0B617D688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10031246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325" name="column bisection">
              <a:extLst>
                <a:ext uri="{FF2B5EF4-FFF2-40B4-BE49-F238E27FC236}">
                  <a16:creationId xmlns:a16="http://schemas.microsoft.com/office/drawing/2014/main" id="{C238D5DB-D237-4D47-82AE-1E3ECC926656}"/>
                </a:ext>
              </a:extLst>
            </p:cNvPr>
            <p:cNvGrpSpPr/>
            <p:nvPr/>
          </p:nvGrpSpPr>
          <p:grpSpPr>
            <a:xfrm>
              <a:off x="850392" y="0"/>
              <a:ext cx="10491216" cy="6858000"/>
              <a:chOff x="850392" y="4574"/>
              <a:chExt cx="10491216" cy="6858000"/>
            </a:xfrm>
          </p:grpSpPr>
          <p:cxnSp>
            <p:nvCxnSpPr>
              <p:cNvPr id="326" name="Straight Connector 325">
                <a:extLst>
                  <a:ext uri="{FF2B5EF4-FFF2-40B4-BE49-F238E27FC236}">
                    <a16:creationId xmlns:a16="http://schemas.microsoft.com/office/drawing/2014/main" id="{4B468DEC-596B-4067-B889-10F76A17B7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341608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7" name="Straight Connector 326">
                <a:extLst>
                  <a:ext uri="{FF2B5EF4-FFF2-40B4-BE49-F238E27FC236}">
                    <a16:creationId xmlns:a16="http://schemas.microsoft.com/office/drawing/2014/main" id="{E235E02D-1A6C-49E7-94F1-221B741E9E0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50392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8" name="Straight Connector 327">
                <a:extLst>
                  <a:ext uri="{FF2B5EF4-FFF2-40B4-BE49-F238E27FC236}">
                    <a16:creationId xmlns:a16="http://schemas.microsoft.com/office/drawing/2014/main" id="{58A98E12-40D4-42FD-9EC3-717A3647BBE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804139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9" name="Straight Connector 328">
                <a:extLst>
                  <a:ext uri="{FF2B5EF4-FFF2-40B4-BE49-F238E27FC236}">
                    <a16:creationId xmlns:a16="http://schemas.microsoft.com/office/drawing/2014/main" id="{52F8DC06-C0C6-4F7C-B0A4-35CAB147B9D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57886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0" name="Straight Connector 329">
                <a:extLst>
                  <a:ext uri="{FF2B5EF4-FFF2-40B4-BE49-F238E27FC236}">
                    <a16:creationId xmlns:a16="http://schemas.microsoft.com/office/drawing/2014/main" id="{C768676F-64C1-413C-A6C3-2362777B834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11633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1" name="Straight Connector 330">
                <a:extLst>
                  <a:ext uri="{FF2B5EF4-FFF2-40B4-BE49-F238E27FC236}">
                    <a16:creationId xmlns:a16="http://schemas.microsoft.com/office/drawing/2014/main" id="{89B1CA63-1910-4E5B-B0D4-205A1868EFB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665380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2" name="Straight Connector 331">
                <a:extLst>
                  <a:ext uri="{FF2B5EF4-FFF2-40B4-BE49-F238E27FC236}">
                    <a16:creationId xmlns:a16="http://schemas.microsoft.com/office/drawing/2014/main" id="{8C35C0E4-AB95-4783-8467-A260918F6D2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19127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3" name="Straight Connector 332">
                <a:extLst>
                  <a:ext uri="{FF2B5EF4-FFF2-40B4-BE49-F238E27FC236}">
                    <a16:creationId xmlns:a16="http://schemas.microsoft.com/office/drawing/2014/main" id="{B3258D56-2FF6-437A-9B21-05567B4934E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572874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4" name="Straight Connector 333">
                <a:extLst>
                  <a:ext uri="{FF2B5EF4-FFF2-40B4-BE49-F238E27FC236}">
                    <a16:creationId xmlns:a16="http://schemas.microsoft.com/office/drawing/2014/main" id="{CD095952-CFCE-403F-8B8A-05A4C7AAB59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26621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5" name="Straight Connector 334">
                <a:extLst>
                  <a:ext uri="{FF2B5EF4-FFF2-40B4-BE49-F238E27FC236}">
                    <a16:creationId xmlns:a16="http://schemas.microsoft.com/office/drawing/2014/main" id="{AC583DFB-CEFC-4CA3-A23A-321E1B166A2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80368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6" name="Straight Connector 335">
                <a:extLst>
                  <a:ext uri="{FF2B5EF4-FFF2-40B4-BE49-F238E27FC236}">
                    <a16:creationId xmlns:a16="http://schemas.microsoft.com/office/drawing/2014/main" id="{51A8F28A-5E3F-432F-9FB7-C2F4BBBB21E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434115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7" name="Straight Connector 336">
                <a:extLst>
                  <a:ext uri="{FF2B5EF4-FFF2-40B4-BE49-F238E27FC236}">
                    <a16:creationId xmlns:a16="http://schemas.microsoft.com/office/drawing/2014/main" id="{3E5A3E1C-48CE-4A5B-8F34-009FAAD9D0D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387862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2" name="Group 311">
              <a:extLst>
                <a:ext uri="{FF2B5EF4-FFF2-40B4-BE49-F238E27FC236}">
                  <a16:creationId xmlns:a16="http://schemas.microsoft.com/office/drawing/2014/main" id="{8C495BDB-40D3-47B1-A8D8-E94474F5CED4}"/>
                </a:ext>
              </a:extLst>
            </p:cNvPr>
            <p:cNvGrpSpPr/>
            <p:nvPr/>
          </p:nvGrpSpPr>
          <p:grpSpPr>
            <a:xfrm>
              <a:off x="0" y="-81273"/>
              <a:ext cx="12192002" cy="6959599"/>
              <a:chOff x="0" y="-81273"/>
              <a:chExt cx="12192002" cy="6959599"/>
            </a:xfrm>
          </p:grpSpPr>
          <p:sp>
            <p:nvSpPr>
              <p:cNvPr id="313" name="Rectangle 312">
                <a:extLst>
                  <a:ext uri="{FF2B5EF4-FFF2-40B4-BE49-F238E27FC236}">
                    <a16:creationId xmlns:a16="http://schemas.microsoft.com/office/drawing/2014/main" id="{FFBA6A22-5653-4FFE-96CE-59E864E69264}"/>
                  </a:ext>
                </a:extLst>
              </p:cNvPr>
              <p:cNvSpPr/>
              <p:nvPr/>
            </p:nvSpPr>
            <p:spPr>
              <a:xfrm>
                <a:off x="0" y="6324610"/>
                <a:ext cx="12192000" cy="553716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314" name="Rectangle 313">
                <a:extLst>
                  <a:ext uri="{FF2B5EF4-FFF2-40B4-BE49-F238E27FC236}">
                    <a16:creationId xmlns:a16="http://schemas.microsoft.com/office/drawing/2014/main" id="{CB30332B-F3BD-4850-8884-DDFA9634B92F}"/>
                  </a:ext>
                </a:extLst>
              </p:cNvPr>
              <p:cNvSpPr/>
              <p:nvPr/>
            </p:nvSpPr>
            <p:spPr>
              <a:xfrm rot="5400000">
                <a:off x="-3182875" y="3187449"/>
                <a:ext cx="6858002" cy="492252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315" name="Rectangle 314">
                <a:extLst>
                  <a:ext uri="{FF2B5EF4-FFF2-40B4-BE49-F238E27FC236}">
                    <a16:creationId xmlns:a16="http://schemas.microsoft.com/office/drawing/2014/main" id="{1D6030C7-D13A-48A7-9B2F-38DEDC9B5FDE}"/>
                  </a:ext>
                </a:extLst>
              </p:cNvPr>
              <p:cNvSpPr/>
              <p:nvPr/>
            </p:nvSpPr>
            <p:spPr>
              <a:xfrm rot="5400000">
                <a:off x="8516875" y="3187449"/>
                <a:ext cx="6858001" cy="492252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316" name="Rectangle 315">
                <a:extLst>
                  <a:ext uri="{FF2B5EF4-FFF2-40B4-BE49-F238E27FC236}">
                    <a16:creationId xmlns:a16="http://schemas.microsoft.com/office/drawing/2014/main" id="{50BC7313-5DB4-4130-87FD-EBD9F9301A70}"/>
                  </a:ext>
                </a:extLst>
              </p:cNvPr>
              <p:cNvSpPr/>
              <p:nvPr/>
            </p:nvSpPr>
            <p:spPr>
              <a:xfrm>
                <a:off x="0" y="-81273"/>
                <a:ext cx="12192000" cy="529324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411" name="Rectangle 410">
                <a:extLst>
                  <a:ext uri="{FF2B5EF4-FFF2-40B4-BE49-F238E27FC236}">
                    <a16:creationId xmlns:a16="http://schemas.microsoft.com/office/drawing/2014/main" id="{D24DE5CA-D0BC-47AB-A263-A23993E6744D}"/>
                  </a:ext>
                </a:extLst>
              </p:cNvPr>
              <p:cNvSpPr/>
              <p:nvPr userDrawn="1"/>
            </p:nvSpPr>
            <p:spPr>
              <a:xfrm>
                <a:off x="0" y="1234953"/>
                <a:ext cx="12192000" cy="301747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92950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38762A63-F126-61EA-707F-085904A821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6" name="Overlay">
            <a:extLst>
              <a:ext uri="{FF2B5EF4-FFF2-40B4-BE49-F238E27FC236}">
                <a16:creationId xmlns:a16="http://schemas.microsoft.com/office/drawing/2014/main" id="{9E16514B-1C6F-AA0F-71D2-A4866A53DD3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flipV="1">
            <a:off x="2163486" y="-1722"/>
            <a:ext cx="10028514" cy="6861444"/>
          </a:xfrm>
          <a:prstGeom prst="rect">
            <a:avLst/>
          </a:prstGeom>
          <a:gradFill>
            <a:gsLst>
              <a:gs pos="0">
                <a:srgbClr val="2D454C"/>
              </a:gs>
              <a:gs pos="50000">
                <a:srgbClr val="2D454C">
                  <a:alpha val="49804"/>
                </a:srgbClr>
              </a:gs>
              <a:gs pos="100000">
                <a:srgbClr val="2D454C">
                  <a:alpha val="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4BF934-AD68-1625-3C04-54C04D5D4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5173" y="1036078"/>
            <a:ext cx="8181978" cy="3409095"/>
          </a:xfrm>
        </p:spPr>
        <p:txBody>
          <a:bodyPr anchor="b">
            <a:normAutofit/>
          </a:bodyPr>
          <a:lstStyle>
            <a:lvl1pPr>
              <a:defRPr lang="en-US" sz="4000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0B6CFB-3572-5973-69AE-780291B909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55173" y="4589009"/>
            <a:ext cx="8181978" cy="1500187"/>
          </a:xfrm>
        </p:spPr>
        <p:txBody>
          <a:bodyPr vert="horz" lIns="0" tIns="45720" rIns="0" bIns="45720" rtlCol="0">
            <a:noAutofit/>
          </a:bodyPr>
          <a:lstStyle>
            <a:lvl1pPr>
              <a:defRPr lang="en-US" sz="1600" b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Footer Placeholder 3">
            <a:extLst>
              <a:ext uri="{FF2B5EF4-FFF2-40B4-BE49-F238E27FC236}">
                <a16:creationId xmlns:a16="http://schemas.microsoft.com/office/drawing/2014/main" id="{6292F06E-9AEE-235E-F242-133009F7F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55173" y="6356350"/>
            <a:ext cx="4998227" cy="365125"/>
          </a:xfrm>
        </p:spPr>
        <p:txBody>
          <a:bodyPr lIns="0" r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Illumio Copyright © 2024 / CONFIDENTIAL</a:t>
            </a:r>
          </a:p>
        </p:txBody>
      </p:sp>
      <p:pic>
        <p:nvPicPr>
          <p:cNvPr id="4" name="Illumio Logo White">
            <a:extLst>
              <a:ext uri="{FF2B5EF4-FFF2-40B4-BE49-F238E27FC236}">
                <a16:creationId xmlns:a16="http://schemas.microsoft.com/office/drawing/2014/main" id="{AA0E9D4D-497B-86FC-7031-D38FD54C719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89416" y="260769"/>
            <a:ext cx="909159" cy="227290"/>
          </a:xfrm>
          <a:prstGeom prst="rect">
            <a:avLst/>
          </a:prstGeom>
        </p:spPr>
      </p:pic>
      <p:grpSp>
        <p:nvGrpSpPr>
          <p:cNvPr id="40" name="Elements Group Bottom" hidden="1">
            <a:extLst>
              <a:ext uri="{FF2B5EF4-FFF2-40B4-BE49-F238E27FC236}">
                <a16:creationId xmlns:a16="http://schemas.microsoft.com/office/drawing/2014/main" id="{2E72832D-715A-6E4C-A5A4-1A45ACAF11A5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-716674" y="3348989"/>
            <a:ext cx="3415010" cy="3511755"/>
            <a:chOff x="-716674" y="3348989"/>
            <a:chExt cx="3415010" cy="3511755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E93CC61-0D95-D19E-90E3-F75801EB5941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 flipH="1">
              <a:off x="295400" y="3880907"/>
              <a:ext cx="1971427" cy="1135324"/>
            </a:xfrm>
            <a:prstGeom prst="line">
              <a:avLst/>
            </a:prstGeom>
            <a:ln cap="rnd">
              <a:gradFill flip="none" rotWithShape="1">
                <a:gsLst>
                  <a:gs pos="100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bg1">
                      <a:alpha val="60000"/>
                    </a:schemeClr>
                  </a:gs>
                </a:gsLst>
                <a:lin ang="0" scaled="1"/>
                <a:tileRect/>
              </a:gradFill>
              <a:beve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CAE7A155-09D5-2031-5B17-EC70B2351CAB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2" t="1" r="21431" b="-6933"/>
            <a:stretch/>
          </p:blipFill>
          <p:spPr>
            <a:xfrm>
              <a:off x="1965107" y="4246058"/>
              <a:ext cx="465809" cy="2239075"/>
            </a:xfrm>
            <a:prstGeom prst="rect">
              <a:avLst/>
            </a:prstGeom>
          </p:spPr>
        </p:pic>
        <p:sp>
          <p:nvSpPr>
            <p:cNvPr id="8" name="Diamond 7">
              <a:extLst>
                <a:ext uri="{FF2B5EF4-FFF2-40B4-BE49-F238E27FC236}">
                  <a16:creationId xmlns:a16="http://schemas.microsoft.com/office/drawing/2014/main" id="{31FF8488-1B59-A7E9-43F9-9D62F41D134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flipV="1">
              <a:off x="291133" y="4316938"/>
              <a:ext cx="2407203" cy="1424265"/>
            </a:xfrm>
            <a:prstGeom prst="diamond">
              <a:avLst/>
            </a:prstGeom>
            <a:gradFill>
              <a:gsLst>
                <a:gs pos="0">
                  <a:srgbClr val="FFFFFF"/>
                </a:gs>
                <a:gs pos="50000">
                  <a:srgbClr val="FFFFFF">
                    <a:alpha val="49804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6942628" scaled="1"/>
            </a:gradFill>
            <a:ln w="9525" cap="flat">
              <a:noFill/>
              <a:prstDash val="solid"/>
              <a:miter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 descr="A black and white diamond shaped object&#10;&#10;Description automatically generated">
              <a:extLst>
                <a:ext uri="{FF2B5EF4-FFF2-40B4-BE49-F238E27FC236}">
                  <a16:creationId xmlns:a16="http://schemas.microsoft.com/office/drawing/2014/main" id="{9A2075E9-F807-1E19-8583-530E89ACEB5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16674" y="6172239"/>
              <a:ext cx="1778760" cy="688504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A56EC08-7FE2-3F18-9647-FFF6909ACC4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b="17790"/>
            <a:stretch/>
          </p:blipFill>
          <p:spPr>
            <a:xfrm>
              <a:off x="497146" y="3348989"/>
              <a:ext cx="1209503" cy="3511755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E82DEC3-2253-5862-BADF-67061CC92A72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288741" y="5019709"/>
              <a:ext cx="800610" cy="1841034"/>
              <a:chOff x="9304199" y="4349778"/>
              <a:chExt cx="1090750" cy="2508222"/>
            </a:xfrm>
          </p:grpSpPr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AC0366C2-942D-25A7-131F-07605FBF5C7F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9307466" y="4349778"/>
                <a:ext cx="0" cy="313509"/>
              </a:xfrm>
              <a:prstGeom prst="line">
                <a:avLst/>
              </a:prstGeom>
              <a:ln cap="rnd">
                <a:solidFill>
                  <a:srgbClr val="E2EEF3">
                    <a:alpha val="60000"/>
                  </a:srgbClr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27F09947-0FCB-B4A3-8D8F-0782DCF8E5F1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9307466" y="4669970"/>
                <a:ext cx="1087483" cy="627017"/>
              </a:xfrm>
              <a:prstGeom prst="line">
                <a:avLst/>
              </a:prstGeom>
              <a:ln cap="rnd">
                <a:solidFill>
                  <a:srgbClr val="E2EEF3">
                    <a:alpha val="60000"/>
                  </a:srgbClr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297C9E5E-45E2-2FDE-F2D9-5685C5A32C52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 flipH="1">
                <a:off x="10391683" y="5296987"/>
                <a:ext cx="3266" cy="313509"/>
              </a:xfrm>
              <a:prstGeom prst="line">
                <a:avLst/>
              </a:prstGeom>
              <a:ln cap="rnd">
                <a:solidFill>
                  <a:srgbClr val="E2EEF3">
                    <a:alpha val="60000"/>
                  </a:srgbClr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35390F1A-F8E8-15C8-D643-AF33CB823032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 flipH="1" flipV="1">
                <a:off x="9307466" y="4983478"/>
                <a:ext cx="1084217" cy="627018"/>
              </a:xfrm>
              <a:prstGeom prst="line">
                <a:avLst/>
              </a:prstGeom>
              <a:ln cap="rnd">
                <a:solidFill>
                  <a:srgbClr val="E2EEF3">
                    <a:alpha val="60000"/>
                  </a:srgbClr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25FB020B-D754-81A5-1D7D-2694B107AE6E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9307465" y="4983478"/>
                <a:ext cx="0" cy="313509"/>
              </a:xfrm>
              <a:prstGeom prst="line">
                <a:avLst/>
              </a:prstGeom>
              <a:ln cap="rnd">
                <a:solidFill>
                  <a:srgbClr val="E2EEF3">
                    <a:alpha val="60000"/>
                  </a:srgb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742F93D5-7DB3-F6EE-84C1-543DB174EBEC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9304199" y="5296987"/>
                <a:ext cx="1087484" cy="620487"/>
              </a:xfrm>
              <a:prstGeom prst="line">
                <a:avLst/>
              </a:prstGeom>
              <a:ln cap="rnd">
                <a:solidFill>
                  <a:srgbClr val="E2EEF3">
                    <a:alpha val="60000"/>
                  </a:srgb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C375C7A1-6BC8-D7FC-5B3B-D52CFEC61D97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 flipH="1">
                <a:off x="10388417" y="5917474"/>
                <a:ext cx="3266" cy="320039"/>
              </a:xfrm>
              <a:prstGeom prst="line">
                <a:avLst/>
              </a:prstGeom>
              <a:ln cap="rnd">
                <a:solidFill>
                  <a:srgbClr val="E2EEF3">
                    <a:alpha val="60000"/>
                  </a:srgbClr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678B6F2F-AE39-BE89-3F12-5E6A880293B7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 flipH="1" flipV="1">
                <a:off x="9310732" y="5610495"/>
                <a:ext cx="1077685" cy="627018"/>
              </a:xfrm>
              <a:prstGeom prst="line">
                <a:avLst/>
              </a:prstGeom>
              <a:ln cap="rnd">
                <a:solidFill>
                  <a:srgbClr val="E2EEF3">
                    <a:alpha val="60000"/>
                  </a:srgbClr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C5885830-AB9E-6F49-B4A5-4E8D3DF400A8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9310731" y="5610495"/>
                <a:ext cx="0" cy="313509"/>
              </a:xfrm>
              <a:prstGeom prst="line">
                <a:avLst/>
              </a:prstGeom>
              <a:ln cap="rnd">
                <a:solidFill>
                  <a:srgbClr val="E2EEF3">
                    <a:alpha val="60000"/>
                  </a:srgb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66D64E4A-40C1-2FC2-A213-195C3C3EE3A2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9307465" y="5924004"/>
                <a:ext cx="1087484" cy="620487"/>
              </a:xfrm>
              <a:prstGeom prst="line">
                <a:avLst/>
              </a:prstGeom>
              <a:ln cap="rnd">
                <a:solidFill>
                  <a:srgbClr val="E2EEF3">
                    <a:alpha val="60000"/>
                  </a:srgb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84959D97-8A64-7FB3-638C-C4CFE73BAD85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 flipH="1">
                <a:off x="10391683" y="6544491"/>
                <a:ext cx="3266" cy="313509"/>
              </a:xfrm>
              <a:prstGeom prst="line">
                <a:avLst/>
              </a:prstGeom>
              <a:ln cap="rnd">
                <a:solidFill>
                  <a:srgbClr val="E2EEF3">
                    <a:alpha val="60000"/>
                  </a:srgbClr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AD8D4F35-9F5A-A876-C7C3-786160479FD9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b="30443"/>
            <a:stretch/>
          </p:blipFill>
          <p:spPr>
            <a:xfrm>
              <a:off x="1368259" y="4907160"/>
              <a:ext cx="795232" cy="1953583"/>
            </a:xfrm>
            <a:prstGeom prst="rect">
              <a:avLst/>
            </a:prstGeom>
          </p:spPr>
        </p:pic>
      </p:grpSp>
      <p:grpSp>
        <p:nvGrpSpPr>
          <p:cNvPr id="30" name="Element Group Top" hidden="1">
            <a:extLst>
              <a:ext uri="{FF2B5EF4-FFF2-40B4-BE49-F238E27FC236}">
                <a16:creationId xmlns:a16="http://schemas.microsoft.com/office/drawing/2014/main" id="{B351704D-4823-0179-1D50-85B1460C31B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14514" y="-881535"/>
            <a:ext cx="1091826" cy="2835117"/>
            <a:chOff x="-14514" y="-881535"/>
            <a:chExt cx="1091826" cy="2835117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708DE581-3D4D-C97E-70C9-74F294AE1BE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b="30443"/>
            <a:stretch/>
          </p:blipFill>
          <p:spPr>
            <a:xfrm flipV="1">
              <a:off x="-14514" y="0"/>
              <a:ext cx="795232" cy="1953582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FA81DC5C-1B15-3DF2-BC88-ECFF62F7AF54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flipV="1">
              <a:off x="484438" y="-881535"/>
              <a:ext cx="592874" cy="2093908"/>
            </a:xfrm>
            <a:prstGeom prst="rect">
              <a:avLst/>
            </a:prstGeom>
          </p:spPr>
        </p:pic>
      </p:grpSp>
      <p:pic>
        <p:nvPicPr>
          <p:cNvPr id="36" name="Elements Top">
            <a:extLst>
              <a:ext uri="{FF2B5EF4-FFF2-40B4-BE49-F238E27FC236}">
                <a16:creationId xmlns:a16="http://schemas.microsoft.com/office/drawing/2014/main" id="{54AE36BD-3325-DD5B-72A2-838A815E78B0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096"/>
          <a:stretch/>
        </p:blipFill>
        <p:spPr>
          <a:xfrm>
            <a:off x="-14514" y="-1"/>
            <a:ext cx="1091279" cy="1953351"/>
          </a:xfrm>
          <a:prstGeom prst="rect">
            <a:avLst/>
          </a:prstGeom>
        </p:spPr>
      </p:pic>
      <p:pic>
        <p:nvPicPr>
          <p:cNvPr id="41" name="Elements Bottom">
            <a:extLst>
              <a:ext uri="{FF2B5EF4-FFF2-40B4-BE49-F238E27FC236}">
                <a16:creationId xmlns:a16="http://schemas.microsoft.com/office/drawing/2014/main" id="{AE4C8FDA-B547-182D-D48D-353B8D93D85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530"/>
          <a:stretch/>
        </p:blipFill>
        <p:spPr>
          <a:xfrm>
            <a:off x="-14514" y="3330854"/>
            <a:ext cx="2717992" cy="352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67260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erver Slate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CEE07BB4-DE93-2A48-BFE5-91E15F656D8D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748800" y="2235600"/>
            <a:ext cx="9169200" cy="11124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lang="en-US" sz="3600" b="0" i="0" kern="1200" spc="-60" baseline="0" dirty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Montserrat" panose="00000500000000000000" pitchFamily="2" charset="0"/>
              </a:defRPr>
            </a:lvl1pPr>
          </a:lstStyle>
          <a:p>
            <a:r>
              <a:rPr lang="en-US"/>
              <a:t>Title slide </a:t>
            </a:r>
            <a:br>
              <a:rPr lang="en-US"/>
            </a:br>
            <a:r>
              <a:rPr lang="en-US"/>
              <a:t>(two line option)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C16AE3B-AFB5-7440-8FFD-B4EEF7D78286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748800" y="3441600"/>
            <a:ext cx="6447600" cy="387286"/>
          </a:xfrm>
          <a:prstGeom prst="rect">
            <a:avLst/>
          </a:prstGeom>
        </p:spPr>
        <p:txBody>
          <a:bodyPr wrap="square" tIns="0" anchor="t">
            <a:noAutofit/>
          </a:bodyPr>
          <a:lstStyle>
            <a:lvl1pPr marL="0" indent="0" algn="l">
              <a:lnSpc>
                <a:spcPts val="2280"/>
              </a:lnSpc>
              <a:spcBef>
                <a:spcPts val="0"/>
              </a:spcBef>
              <a:buNone/>
              <a:defRPr sz="2000" spc="-20" baseline="0">
                <a:solidFill>
                  <a:srgbClr val="8D909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Subhead goes here</a:t>
            </a:r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0E16AC1F-9E25-774D-89B6-B5751D540359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748800" y="4305600"/>
            <a:ext cx="5657993" cy="567342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>
                <a:solidFill>
                  <a:srgbClr val="313638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Presenter’s 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A96E13DD-6A99-5C4C-9D4C-506FF21BA255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748799" y="4819329"/>
            <a:ext cx="5657993" cy="567342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000" kern="1200" dirty="0" smtClean="0">
                <a:solidFill>
                  <a:srgbClr val="313638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Date</a:t>
            </a:r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97F8AC0-FCD1-DE1E-8B7A-D71CBB1125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8799" y="871916"/>
            <a:ext cx="1288548" cy="32004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7E4D3519-DFCC-3574-4DA6-4E9FF9EC9FB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74803" y="0"/>
            <a:ext cx="2212737" cy="206202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56ADBD3F-5FB9-4C53-656F-900C3C6D84E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10068" y="4863283"/>
            <a:ext cx="4080315" cy="198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69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pos="529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ub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itle 1">
            <a:extLst>
              <a:ext uri="{FF2B5EF4-FFF2-40B4-BE49-F238E27FC236}">
                <a16:creationId xmlns:a16="http://schemas.microsoft.com/office/drawing/2014/main" id="{B3299752-D1D2-72D9-404B-3FF5341D1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0080"/>
            <a:ext cx="10515600" cy="457200"/>
          </a:xfrm>
        </p:spPr>
        <p:txBody>
          <a:bodyPr/>
          <a:lstStyle>
            <a:lvl1pPr marL="0" indent="0">
              <a:lnSpc>
                <a:spcPct val="100000"/>
              </a:lnSpc>
              <a:defRPr>
                <a:latin typeface="+mj-lt"/>
                <a:ea typeface="Verdana" panose="020B0604030504040204" pitchFamily="34" charset="0"/>
                <a:cs typeface="Montserrat" panose="000005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FEEC2511-C83F-1B1E-1906-68BD8DFBEFF8}"/>
              </a:ext>
            </a:extLst>
          </p:cNvPr>
          <p:cNvSpPr txBox="1"/>
          <p:nvPr userDrawn="1"/>
        </p:nvSpPr>
        <p:spPr>
          <a:xfrm>
            <a:off x="11643360" y="6495262"/>
            <a:ext cx="548640" cy="362738"/>
          </a:xfrm>
          <a:prstGeom prst="rect">
            <a:avLst/>
          </a:prstGeom>
          <a:noFill/>
        </p:spPr>
        <p:txBody>
          <a:bodyPr wrap="square" lIns="91440" rIns="137160" rtlCol="0" anchor="ctr">
            <a:noAutofit/>
          </a:bodyPr>
          <a:lstStyle/>
          <a:p>
            <a:pPr algn="r">
              <a:lnSpc>
                <a:spcPct val="120000"/>
              </a:lnSpc>
            </a:pPr>
            <a:fld id="{52CA0887-15F6-DF41-9FF8-5818C3D35271}" type="slidenum">
              <a:rPr lang="en-US" sz="800" b="0" smtClean="0">
                <a:solidFill>
                  <a:schemeClr val="bg1"/>
                </a:solidFill>
                <a:latin typeface="Montserrat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pPr algn="r">
                <a:lnSpc>
                  <a:spcPct val="120000"/>
                </a:lnSpc>
              </a:pPr>
              <a:t>‹#›</a:t>
            </a:fld>
            <a:endParaRPr lang="en-US" sz="900" b="0">
              <a:solidFill>
                <a:schemeClr val="bg1"/>
              </a:solidFill>
              <a:latin typeface="Montserrat" panose="00000500000000000000" pitchFamily="2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7EE545-D42C-B59F-6146-27F23F13736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38200" y="1143000"/>
            <a:ext cx="10515600" cy="370275"/>
          </a:xfrm>
          <a:prstGeom prst="rect">
            <a:avLst/>
          </a:prstGeom>
        </p:spPr>
        <p:txBody>
          <a:bodyPr tIns="0">
            <a:noAutofit/>
          </a:bodyPr>
          <a:lstStyle>
            <a:lvl1pPr marL="0" indent="0" algn="l">
              <a:lnSpc>
                <a:spcPts val="2280"/>
              </a:lnSpc>
              <a:buNone/>
              <a:defRPr sz="1800" b="1" spc="-20" baseline="0">
                <a:solidFill>
                  <a:srgbClr val="8E909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indent="0">
              <a:buNone/>
              <a:defRPr/>
            </a:lvl2pPr>
            <a:lvl3pPr marL="891000" indent="0">
              <a:buNone/>
              <a:defRPr/>
            </a:lvl3pPr>
            <a:lvl4pPr marL="1348200" indent="0">
              <a:buNone/>
              <a:defRPr/>
            </a:lvl4pPr>
            <a:lvl5pPr marL="1805400" indent="0">
              <a:buNone/>
              <a:defRPr/>
            </a:lvl5pPr>
          </a:lstStyle>
          <a:p>
            <a:pPr lvl="0"/>
            <a:r>
              <a:rPr lang="en-US"/>
              <a:t>Subhead goes here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29EE1CA-DE2B-AF67-5651-C1F53B0691BC}"/>
              </a:ext>
            </a:extLst>
          </p:cNvPr>
          <p:cNvGrpSpPr/>
          <p:nvPr userDrawn="1"/>
        </p:nvGrpSpPr>
        <p:grpSpPr>
          <a:xfrm>
            <a:off x="0" y="6135773"/>
            <a:ext cx="12192000" cy="735574"/>
            <a:chOff x="0" y="6135773"/>
            <a:chExt cx="12192000" cy="73557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933CA07-F5E0-6951-762D-4FB0D7AEF500}"/>
                </a:ext>
              </a:extLst>
            </p:cNvPr>
            <p:cNvSpPr/>
            <p:nvPr userDrawn="1"/>
          </p:nvSpPr>
          <p:spPr>
            <a:xfrm>
              <a:off x="0" y="6492240"/>
              <a:ext cx="12192000" cy="365760"/>
            </a:xfrm>
            <a:prstGeom prst="rect">
              <a:avLst/>
            </a:prstGeom>
            <a:solidFill>
              <a:srgbClr val="EAEB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590DA5C1-F677-6210-7CCB-C566CD2DA5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9654" y="6583680"/>
              <a:ext cx="736313" cy="182880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55268C4-1758-68B3-EFA0-A05677F497B1}"/>
                </a:ext>
              </a:extLst>
            </p:cNvPr>
            <p:cNvGrpSpPr/>
            <p:nvPr userDrawn="1"/>
          </p:nvGrpSpPr>
          <p:grpSpPr>
            <a:xfrm>
              <a:off x="10872683" y="6135773"/>
              <a:ext cx="1319316" cy="735574"/>
              <a:chOff x="10872683" y="6135773"/>
              <a:chExt cx="1319316" cy="735574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377FAA3C-9A1C-67A1-0479-A6C3BB57AB64}"/>
                  </a:ext>
                </a:extLst>
              </p:cNvPr>
              <p:cNvSpPr/>
              <p:nvPr/>
            </p:nvSpPr>
            <p:spPr>
              <a:xfrm>
                <a:off x="10872683" y="6620308"/>
                <a:ext cx="193321" cy="237692"/>
              </a:xfrm>
              <a:custGeom>
                <a:avLst/>
                <a:gdLst>
                  <a:gd name="connsiteX0" fmla="*/ 47849 w 193321"/>
                  <a:gd name="connsiteY0" fmla="*/ 0 h 237692"/>
                  <a:gd name="connsiteX1" fmla="*/ 193321 w 193321"/>
                  <a:gd name="connsiteY1" fmla="*/ 0 h 237692"/>
                  <a:gd name="connsiteX2" fmla="*/ 193321 w 193321"/>
                  <a:gd name="connsiteY2" fmla="*/ 76970 h 237692"/>
                  <a:gd name="connsiteX3" fmla="*/ 76970 w 193321"/>
                  <a:gd name="connsiteY3" fmla="*/ 76970 h 237692"/>
                  <a:gd name="connsiteX4" fmla="*/ 76970 w 193321"/>
                  <a:gd name="connsiteY4" fmla="*/ 237692 h 237692"/>
                  <a:gd name="connsiteX5" fmla="*/ 0 w 193321"/>
                  <a:gd name="connsiteY5" fmla="*/ 237692 h 237692"/>
                  <a:gd name="connsiteX6" fmla="*/ 0 w 193321"/>
                  <a:gd name="connsiteY6" fmla="*/ 47849 h 237692"/>
                  <a:gd name="connsiteX7" fmla="*/ 47849 w 193321"/>
                  <a:gd name="connsiteY7" fmla="*/ 0 h 237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3321" h="237692">
                    <a:moveTo>
                      <a:pt x="47849" y="0"/>
                    </a:moveTo>
                    <a:lnTo>
                      <a:pt x="193321" y="0"/>
                    </a:lnTo>
                    <a:lnTo>
                      <a:pt x="193321" y="76970"/>
                    </a:lnTo>
                    <a:lnTo>
                      <a:pt x="76970" y="76970"/>
                    </a:lnTo>
                    <a:lnTo>
                      <a:pt x="76970" y="237692"/>
                    </a:lnTo>
                    <a:lnTo>
                      <a:pt x="0" y="237692"/>
                    </a:lnTo>
                    <a:lnTo>
                      <a:pt x="0" y="47849"/>
                    </a:lnTo>
                    <a:cubicBezTo>
                      <a:pt x="0" y="21532"/>
                      <a:pt x="21532" y="0"/>
                      <a:pt x="4784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4334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9" name="Freeform 26">
                <a:extLst>
                  <a:ext uri="{FF2B5EF4-FFF2-40B4-BE49-F238E27FC236}">
                    <a16:creationId xmlns:a16="http://schemas.microsoft.com/office/drawing/2014/main" id="{C666C083-9C53-50D5-9722-A7934944864A}"/>
                  </a:ext>
                </a:extLst>
              </p:cNvPr>
              <p:cNvSpPr/>
              <p:nvPr/>
            </p:nvSpPr>
            <p:spPr>
              <a:xfrm>
                <a:off x="11168617" y="6621065"/>
                <a:ext cx="451705" cy="250282"/>
              </a:xfrm>
              <a:custGeom>
                <a:avLst/>
                <a:gdLst>
                  <a:gd name="connsiteX0" fmla="*/ 0 w 526977"/>
                  <a:gd name="connsiteY0" fmla="*/ 0 h 291989"/>
                  <a:gd name="connsiteX1" fmla="*/ 471155 w 526977"/>
                  <a:gd name="connsiteY1" fmla="*/ 0 h 291989"/>
                  <a:gd name="connsiteX2" fmla="*/ 526977 w 526977"/>
                  <a:gd name="connsiteY2" fmla="*/ 55823 h 291989"/>
                  <a:gd name="connsiteX3" fmla="*/ 526977 w 526977"/>
                  <a:gd name="connsiteY3" fmla="*/ 291989 h 291989"/>
                  <a:gd name="connsiteX4" fmla="*/ 437181 w 526977"/>
                  <a:gd name="connsiteY4" fmla="*/ 291989 h 291989"/>
                  <a:gd name="connsiteX5" fmla="*/ 437181 w 526977"/>
                  <a:gd name="connsiteY5" fmla="*/ 89796 h 291989"/>
                  <a:gd name="connsiteX6" fmla="*/ 0 w 526977"/>
                  <a:gd name="connsiteY6" fmla="*/ 89796 h 291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6977" h="291989">
                    <a:moveTo>
                      <a:pt x="0" y="0"/>
                    </a:moveTo>
                    <a:lnTo>
                      <a:pt x="471155" y="0"/>
                    </a:lnTo>
                    <a:cubicBezTo>
                      <a:pt x="501857" y="0"/>
                      <a:pt x="526977" y="25120"/>
                      <a:pt x="526977" y="55823"/>
                    </a:cubicBezTo>
                    <a:lnTo>
                      <a:pt x="526977" y="291989"/>
                    </a:lnTo>
                    <a:lnTo>
                      <a:pt x="437181" y="291989"/>
                    </a:lnTo>
                    <a:lnTo>
                      <a:pt x="437181" y="89796"/>
                    </a:lnTo>
                    <a:lnTo>
                      <a:pt x="0" y="89796"/>
                    </a:lnTo>
                    <a:close/>
                  </a:path>
                </a:pathLst>
              </a:custGeom>
              <a:solidFill>
                <a:srgbClr val="FA6624"/>
              </a:solidFill>
              <a:ln w="4334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pic>
            <p:nvPicPr>
              <p:cNvPr id="10" name="Graphic 9">
                <a:extLst>
                  <a:ext uri="{FF2B5EF4-FFF2-40B4-BE49-F238E27FC236}">
                    <a16:creationId xmlns:a16="http://schemas.microsoft.com/office/drawing/2014/main" id="{65C95D94-F8C8-DABA-71CE-65F83F19026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 r="27684" b="41566"/>
              <a:stretch/>
            </p:blipFill>
            <p:spPr>
              <a:xfrm>
                <a:off x="11281661" y="6135773"/>
                <a:ext cx="910338" cy="735574"/>
              </a:xfrm>
              <a:prstGeom prst="rect">
                <a:avLst/>
              </a:prstGeom>
            </p:spPr>
          </p:pic>
        </p:grpSp>
      </p:grp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3542B3E-5EB7-8BF1-6DB4-DC2A976828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34178" y="6492240"/>
            <a:ext cx="723645" cy="365125"/>
          </a:xfrm>
          <a:prstGeom prst="rect">
            <a:avLst/>
          </a:prstGeom>
          <a:noFill/>
        </p:spPr>
        <p:txBody>
          <a:bodyPr wrap="square" lIns="91440" rIns="91440" rtlCol="0" anchor="ctr">
            <a:noAutofit/>
          </a:bodyPr>
          <a:lstStyle>
            <a:lvl1pPr>
              <a:defRPr lang="en-US" sz="800" b="0" smtClean="0">
                <a:solidFill>
                  <a:schemeClr val="accent5"/>
                </a:solidFill>
                <a:latin typeface="Montserrat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>
              <a:lnSpc>
                <a:spcPct val="120000"/>
              </a:lnSpc>
            </a:pPr>
            <a:fld id="{44E8722A-7774-4D7E-8E7A-ACA6A6945F63}" type="slidenum">
              <a:rPr lang="en-US" smtClean="0"/>
              <a:pPr algn="ctr">
                <a:lnSpc>
                  <a:spcPct val="120000"/>
                </a:lnSpc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35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529">
          <p15:clr>
            <a:srgbClr val="FBAE40"/>
          </p15:clr>
        </p15:guide>
        <p15:guide id="3" orient="horz" pos="777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2137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Column Icons +body-cent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17">
            <a:extLst>
              <a:ext uri="{FF2B5EF4-FFF2-40B4-BE49-F238E27FC236}">
                <a16:creationId xmlns:a16="http://schemas.microsoft.com/office/drawing/2014/main" id="{D8BED8DA-D9A7-6B4B-97B0-9C75E0336C5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2055148" y="2021208"/>
            <a:ext cx="662400" cy="780702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l">
              <a:buNone/>
              <a:defRPr sz="1000"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E95CFD8-2378-1647-9BF8-496D8BE2248B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725132" y="3670300"/>
            <a:ext cx="3362285" cy="2273300"/>
          </a:xfrm>
          <a:prstGeom prst="rect">
            <a:avLst/>
          </a:prstGeom>
        </p:spPr>
        <p:txBody>
          <a:bodyPr t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1500">
                <a:solidFill>
                  <a:srgbClr val="313638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indent="0">
              <a:buNone/>
              <a:defRPr sz="1500">
                <a:solidFill>
                  <a:srgbClr val="313638"/>
                </a:solidFill>
              </a:defRPr>
            </a:lvl2pPr>
            <a:lvl3pPr marL="891000" indent="0">
              <a:buNone/>
              <a:defRPr sz="1500">
                <a:solidFill>
                  <a:srgbClr val="313638"/>
                </a:solidFill>
              </a:defRPr>
            </a:lvl3pPr>
            <a:lvl4pPr marL="1348200" indent="0">
              <a:buNone/>
              <a:defRPr sz="1500">
                <a:solidFill>
                  <a:srgbClr val="313638"/>
                </a:solidFill>
              </a:defRPr>
            </a:lvl4pPr>
            <a:lvl5pPr marL="1805400" indent="0">
              <a:buNone/>
              <a:defRPr sz="1500">
                <a:solidFill>
                  <a:srgbClr val="31363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17">
            <a:extLst>
              <a:ext uri="{FF2B5EF4-FFF2-40B4-BE49-F238E27FC236}">
                <a16:creationId xmlns:a16="http://schemas.microsoft.com/office/drawing/2014/main" id="{7ABD0599-BCB8-2B4C-8244-41D4D413BAAC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5766536" y="2021208"/>
            <a:ext cx="662400" cy="780702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l">
              <a:buNone/>
              <a:defRPr sz="1000"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71EEB932-3E5C-724A-9108-9B45120B8BAC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436520" y="3670300"/>
            <a:ext cx="3362285" cy="2273300"/>
          </a:xfrm>
          <a:prstGeom prst="rect">
            <a:avLst/>
          </a:prstGeom>
        </p:spPr>
        <p:txBody>
          <a:bodyPr t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1500">
                <a:solidFill>
                  <a:srgbClr val="313638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indent="0">
              <a:buNone/>
              <a:defRPr sz="1500">
                <a:solidFill>
                  <a:srgbClr val="313638"/>
                </a:solidFill>
              </a:defRPr>
            </a:lvl2pPr>
            <a:lvl3pPr marL="891000" indent="0">
              <a:buNone/>
              <a:defRPr sz="1500">
                <a:solidFill>
                  <a:srgbClr val="313638"/>
                </a:solidFill>
              </a:defRPr>
            </a:lvl3pPr>
            <a:lvl4pPr marL="1348200" indent="0">
              <a:buNone/>
              <a:defRPr sz="1500">
                <a:solidFill>
                  <a:srgbClr val="313638"/>
                </a:solidFill>
              </a:defRPr>
            </a:lvl4pPr>
            <a:lvl5pPr marL="1805400" indent="0">
              <a:buNone/>
              <a:defRPr sz="1500">
                <a:solidFill>
                  <a:srgbClr val="31363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Picture Placeholder 17">
            <a:extLst>
              <a:ext uri="{FF2B5EF4-FFF2-40B4-BE49-F238E27FC236}">
                <a16:creationId xmlns:a16="http://schemas.microsoft.com/office/drawing/2014/main" id="{3683129D-1E14-D54F-98CB-877B967ACED2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9491372" y="2021208"/>
            <a:ext cx="662400" cy="780702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l">
              <a:buNone/>
              <a:defRPr sz="1000"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C2794D76-C82F-DE48-860C-300F36D2A5F4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8161356" y="3670300"/>
            <a:ext cx="3362285" cy="2273300"/>
          </a:xfrm>
          <a:prstGeom prst="rect">
            <a:avLst/>
          </a:prstGeom>
        </p:spPr>
        <p:txBody>
          <a:bodyPr t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1500">
                <a:solidFill>
                  <a:srgbClr val="313638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indent="0">
              <a:buNone/>
              <a:defRPr sz="1500">
                <a:solidFill>
                  <a:srgbClr val="313638"/>
                </a:solidFill>
              </a:defRPr>
            </a:lvl2pPr>
            <a:lvl3pPr marL="891000" indent="0">
              <a:buNone/>
              <a:defRPr sz="1500">
                <a:solidFill>
                  <a:srgbClr val="313638"/>
                </a:solidFill>
              </a:defRPr>
            </a:lvl3pPr>
            <a:lvl4pPr marL="1348200" indent="0">
              <a:buNone/>
              <a:defRPr sz="1500">
                <a:solidFill>
                  <a:srgbClr val="313638"/>
                </a:solidFill>
              </a:defRPr>
            </a:lvl4pPr>
            <a:lvl5pPr marL="1805400" indent="0">
              <a:buNone/>
              <a:defRPr sz="1500">
                <a:solidFill>
                  <a:srgbClr val="31363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94D67C1-3A0B-6F4D-A674-32F70D79F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indent="0">
              <a:defRPr>
                <a:latin typeface="+mj-lt"/>
                <a:ea typeface="Verdana" panose="020B0604030504040204" pitchFamily="34" charset="0"/>
                <a:cs typeface="Montserrat" panose="000005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705B0C37-1676-2149-9B41-A304A198A4C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25488" y="3048000"/>
            <a:ext cx="3362325" cy="381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1" spc="-20" baseline="0">
                <a:solidFill>
                  <a:schemeClr val="tx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2pPr>
            <a:lvl3pPr marL="8910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3pPr>
            <a:lvl4pPr marL="13482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4pPr>
            <a:lvl5pPr marL="18054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5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CB32FBB0-04A0-2F4C-8556-E6568F9224D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429386" y="3048000"/>
            <a:ext cx="3362325" cy="381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1" spc="-20" baseline="0">
                <a:solidFill>
                  <a:schemeClr val="tx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2pPr>
            <a:lvl3pPr marL="8910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3pPr>
            <a:lvl4pPr marL="13482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4pPr>
            <a:lvl5pPr marL="18054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5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23186E22-03D2-F945-B6E2-48755DA654E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156434" y="3048000"/>
            <a:ext cx="3362325" cy="381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1" spc="-20" baseline="0">
                <a:solidFill>
                  <a:schemeClr val="tx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2pPr>
            <a:lvl3pPr marL="8910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3pPr>
            <a:lvl4pPr marL="13482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4pPr>
            <a:lvl5pPr marL="1805400" indent="0">
              <a:lnSpc>
                <a:spcPts val="2280"/>
              </a:lnSpc>
              <a:buNone/>
              <a:defRPr sz="2000" spc="-20" baseline="0">
                <a:solidFill>
                  <a:srgbClr val="8E9091"/>
                </a:solidFill>
              </a:defRPr>
            </a:lvl5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A22F29FE-25F3-026B-F932-5DBB3BD90574}"/>
              </a:ext>
            </a:extLst>
          </p:cNvPr>
          <p:cNvSpPr txBox="1"/>
          <p:nvPr userDrawn="1"/>
        </p:nvSpPr>
        <p:spPr>
          <a:xfrm>
            <a:off x="11643360" y="6495262"/>
            <a:ext cx="548640" cy="362738"/>
          </a:xfrm>
          <a:prstGeom prst="rect">
            <a:avLst/>
          </a:prstGeom>
          <a:noFill/>
        </p:spPr>
        <p:txBody>
          <a:bodyPr wrap="square" lIns="91440" rIns="137160" rtlCol="0" anchor="ctr">
            <a:noAutofit/>
          </a:bodyPr>
          <a:lstStyle/>
          <a:p>
            <a:pPr algn="r">
              <a:lnSpc>
                <a:spcPct val="120000"/>
              </a:lnSpc>
            </a:pPr>
            <a:fld id="{52CA0887-15F6-DF41-9FF8-5818C3D35271}" type="slidenum">
              <a:rPr lang="en-US" sz="800" b="0" smtClean="0">
                <a:solidFill>
                  <a:schemeClr val="bg1"/>
                </a:solidFill>
                <a:latin typeface="Montserrat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pPr algn="r">
                <a:lnSpc>
                  <a:spcPct val="120000"/>
                </a:lnSpc>
              </a:pPr>
              <a:t>‹#›</a:t>
            </a:fld>
            <a:endParaRPr lang="en-US" sz="900" b="0">
              <a:solidFill>
                <a:schemeClr val="bg1"/>
              </a:solidFill>
              <a:latin typeface="Montserrat" panose="00000500000000000000" pitchFamily="2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56" name="Graphic 155">
            <a:extLst>
              <a:ext uri="{FF2B5EF4-FFF2-40B4-BE49-F238E27FC236}">
                <a16:creationId xmlns:a16="http://schemas.microsoft.com/office/drawing/2014/main" id="{7FDE2810-EBF3-7620-DE84-5435FFF52B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654" y="6583680"/>
            <a:ext cx="736313" cy="182880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8E2F1BF2-B80A-365A-D558-DF12A9D96824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38200" y="1143000"/>
            <a:ext cx="10515600" cy="370275"/>
          </a:xfrm>
          <a:prstGeom prst="rect">
            <a:avLst/>
          </a:prstGeom>
        </p:spPr>
        <p:txBody>
          <a:bodyPr tIns="0">
            <a:noAutofit/>
          </a:bodyPr>
          <a:lstStyle>
            <a:lvl1pPr marL="0" indent="0" algn="l">
              <a:lnSpc>
                <a:spcPts val="2280"/>
              </a:lnSpc>
              <a:buNone/>
              <a:defRPr sz="1800" b="1" spc="-20" baseline="0">
                <a:solidFill>
                  <a:srgbClr val="8E909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indent="0">
              <a:buNone/>
              <a:defRPr/>
            </a:lvl2pPr>
            <a:lvl3pPr marL="891000" indent="0">
              <a:buNone/>
              <a:defRPr/>
            </a:lvl3pPr>
            <a:lvl4pPr marL="1348200" indent="0">
              <a:buNone/>
              <a:defRPr/>
            </a:lvl4pPr>
            <a:lvl5pPr marL="1805400" indent="0">
              <a:buNone/>
              <a:defRPr/>
            </a:lvl5pPr>
          </a:lstStyle>
          <a:p>
            <a:pPr lvl="0"/>
            <a:r>
              <a:rPr lang="en-US"/>
              <a:t>Subhead goes here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260C9F4-22CC-593A-50B6-59A11EE842AE}"/>
              </a:ext>
            </a:extLst>
          </p:cNvPr>
          <p:cNvGrpSpPr/>
          <p:nvPr userDrawn="1"/>
        </p:nvGrpSpPr>
        <p:grpSpPr>
          <a:xfrm>
            <a:off x="0" y="6135773"/>
            <a:ext cx="12192000" cy="735574"/>
            <a:chOff x="0" y="6135773"/>
            <a:chExt cx="12192000" cy="73557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59E6033-FF7F-760E-7A51-1AF2C423FDF0}"/>
                </a:ext>
              </a:extLst>
            </p:cNvPr>
            <p:cNvSpPr/>
            <p:nvPr userDrawn="1"/>
          </p:nvSpPr>
          <p:spPr>
            <a:xfrm>
              <a:off x="0" y="6492240"/>
              <a:ext cx="12192000" cy="365760"/>
            </a:xfrm>
            <a:prstGeom prst="rect">
              <a:avLst/>
            </a:prstGeom>
            <a:solidFill>
              <a:srgbClr val="EAEB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08ECBB3B-F356-1E8D-619E-7F8D292A75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9654" y="6583680"/>
              <a:ext cx="736313" cy="182880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B09E9BF-4DF6-1509-E84A-A302A94C32E0}"/>
                </a:ext>
              </a:extLst>
            </p:cNvPr>
            <p:cNvGrpSpPr/>
            <p:nvPr userDrawn="1"/>
          </p:nvGrpSpPr>
          <p:grpSpPr>
            <a:xfrm>
              <a:off x="10872683" y="6135773"/>
              <a:ext cx="1319316" cy="735574"/>
              <a:chOff x="10872683" y="6135773"/>
              <a:chExt cx="1319316" cy="735574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72E75752-80FA-81D6-7D2A-6C9A2E53C1BC}"/>
                  </a:ext>
                </a:extLst>
              </p:cNvPr>
              <p:cNvSpPr/>
              <p:nvPr/>
            </p:nvSpPr>
            <p:spPr>
              <a:xfrm>
                <a:off x="10872683" y="6620308"/>
                <a:ext cx="193321" cy="237692"/>
              </a:xfrm>
              <a:custGeom>
                <a:avLst/>
                <a:gdLst>
                  <a:gd name="connsiteX0" fmla="*/ 47849 w 193321"/>
                  <a:gd name="connsiteY0" fmla="*/ 0 h 237692"/>
                  <a:gd name="connsiteX1" fmla="*/ 193321 w 193321"/>
                  <a:gd name="connsiteY1" fmla="*/ 0 h 237692"/>
                  <a:gd name="connsiteX2" fmla="*/ 193321 w 193321"/>
                  <a:gd name="connsiteY2" fmla="*/ 76970 h 237692"/>
                  <a:gd name="connsiteX3" fmla="*/ 76970 w 193321"/>
                  <a:gd name="connsiteY3" fmla="*/ 76970 h 237692"/>
                  <a:gd name="connsiteX4" fmla="*/ 76970 w 193321"/>
                  <a:gd name="connsiteY4" fmla="*/ 237692 h 237692"/>
                  <a:gd name="connsiteX5" fmla="*/ 0 w 193321"/>
                  <a:gd name="connsiteY5" fmla="*/ 237692 h 237692"/>
                  <a:gd name="connsiteX6" fmla="*/ 0 w 193321"/>
                  <a:gd name="connsiteY6" fmla="*/ 47849 h 237692"/>
                  <a:gd name="connsiteX7" fmla="*/ 47849 w 193321"/>
                  <a:gd name="connsiteY7" fmla="*/ 0 h 237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3321" h="237692">
                    <a:moveTo>
                      <a:pt x="47849" y="0"/>
                    </a:moveTo>
                    <a:lnTo>
                      <a:pt x="193321" y="0"/>
                    </a:lnTo>
                    <a:lnTo>
                      <a:pt x="193321" y="76970"/>
                    </a:lnTo>
                    <a:lnTo>
                      <a:pt x="76970" y="76970"/>
                    </a:lnTo>
                    <a:lnTo>
                      <a:pt x="76970" y="237692"/>
                    </a:lnTo>
                    <a:lnTo>
                      <a:pt x="0" y="237692"/>
                    </a:lnTo>
                    <a:lnTo>
                      <a:pt x="0" y="47849"/>
                    </a:lnTo>
                    <a:cubicBezTo>
                      <a:pt x="0" y="21532"/>
                      <a:pt x="21532" y="0"/>
                      <a:pt x="4784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4334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0" name="Freeform 26">
                <a:extLst>
                  <a:ext uri="{FF2B5EF4-FFF2-40B4-BE49-F238E27FC236}">
                    <a16:creationId xmlns:a16="http://schemas.microsoft.com/office/drawing/2014/main" id="{E5FC1C42-B399-FD16-1AD8-9C1B01C81F9B}"/>
                  </a:ext>
                </a:extLst>
              </p:cNvPr>
              <p:cNvSpPr/>
              <p:nvPr/>
            </p:nvSpPr>
            <p:spPr>
              <a:xfrm>
                <a:off x="11168617" y="6621065"/>
                <a:ext cx="451705" cy="250282"/>
              </a:xfrm>
              <a:custGeom>
                <a:avLst/>
                <a:gdLst>
                  <a:gd name="connsiteX0" fmla="*/ 0 w 526977"/>
                  <a:gd name="connsiteY0" fmla="*/ 0 h 291989"/>
                  <a:gd name="connsiteX1" fmla="*/ 471155 w 526977"/>
                  <a:gd name="connsiteY1" fmla="*/ 0 h 291989"/>
                  <a:gd name="connsiteX2" fmla="*/ 526977 w 526977"/>
                  <a:gd name="connsiteY2" fmla="*/ 55823 h 291989"/>
                  <a:gd name="connsiteX3" fmla="*/ 526977 w 526977"/>
                  <a:gd name="connsiteY3" fmla="*/ 291989 h 291989"/>
                  <a:gd name="connsiteX4" fmla="*/ 437181 w 526977"/>
                  <a:gd name="connsiteY4" fmla="*/ 291989 h 291989"/>
                  <a:gd name="connsiteX5" fmla="*/ 437181 w 526977"/>
                  <a:gd name="connsiteY5" fmla="*/ 89796 h 291989"/>
                  <a:gd name="connsiteX6" fmla="*/ 0 w 526977"/>
                  <a:gd name="connsiteY6" fmla="*/ 89796 h 291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6977" h="291989">
                    <a:moveTo>
                      <a:pt x="0" y="0"/>
                    </a:moveTo>
                    <a:lnTo>
                      <a:pt x="471155" y="0"/>
                    </a:lnTo>
                    <a:cubicBezTo>
                      <a:pt x="501857" y="0"/>
                      <a:pt x="526977" y="25120"/>
                      <a:pt x="526977" y="55823"/>
                    </a:cubicBezTo>
                    <a:lnTo>
                      <a:pt x="526977" y="291989"/>
                    </a:lnTo>
                    <a:lnTo>
                      <a:pt x="437181" y="291989"/>
                    </a:lnTo>
                    <a:lnTo>
                      <a:pt x="437181" y="89796"/>
                    </a:lnTo>
                    <a:lnTo>
                      <a:pt x="0" y="89796"/>
                    </a:lnTo>
                    <a:close/>
                  </a:path>
                </a:pathLst>
              </a:custGeom>
              <a:solidFill>
                <a:srgbClr val="FA6624"/>
              </a:solidFill>
              <a:ln w="4334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pic>
            <p:nvPicPr>
              <p:cNvPr id="11" name="Graphic 10">
                <a:extLst>
                  <a:ext uri="{FF2B5EF4-FFF2-40B4-BE49-F238E27FC236}">
                    <a16:creationId xmlns:a16="http://schemas.microsoft.com/office/drawing/2014/main" id="{72190885-7AD0-6553-9E74-4B3C88273A4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r="27684" b="41566"/>
              <a:stretch/>
            </p:blipFill>
            <p:spPr>
              <a:xfrm>
                <a:off x="11281661" y="6135773"/>
                <a:ext cx="910338" cy="735574"/>
              </a:xfrm>
              <a:prstGeom prst="rect">
                <a:avLst/>
              </a:prstGeom>
            </p:spPr>
          </p:pic>
        </p:grpSp>
      </p:grp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3E76111-550E-4CED-5AF9-1F7AB32BE6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34178" y="6492240"/>
            <a:ext cx="723645" cy="365125"/>
          </a:xfrm>
          <a:prstGeom prst="rect">
            <a:avLst/>
          </a:prstGeom>
          <a:noFill/>
        </p:spPr>
        <p:txBody>
          <a:bodyPr wrap="square" lIns="91440" rIns="91440" rtlCol="0" anchor="ctr">
            <a:noAutofit/>
          </a:bodyPr>
          <a:lstStyle>
            <a:lvl1pPr>
              <a:defRPr lang="en-US" sz="800" b="0" smtClean="0">
                <a:solidFill>
                  <a:schemeClr val="accent5"/>
                </a:solidFill>
                <a:latin typeface="Montserrat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>
              <a:lnSpc>
                <a:spcPct val="120000"/>
              </a:lnSpc>
            </a:pPr>
            <a:fld id="{44E8722A-7774-4D7E-8E7A-ACA6A6945F63}" type="slidenum">
              <a:rPr lang="en-US" smtClean="0"/>
              <a:pPr algn="ctr">
                <a:lnSpc>
                  <a:spcPct val="120000"/>
                </a:lnSpc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5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529">
          <p15:clr>
            <a:srgbClr val="FBAE40"/>
          </p15:clr>
        </p15:guide>
        <p15:guide id="3" orient="horz" pos="459">
          <p15:clr>
            <a:srgbClr val="FBAE40"/>
          </p15:clr>
        </p15:guide>
        <p15:guide id="4" pos="2457">
          <p15:clr>
            <a:srgbClr val="FBAE40"/>
          </p15:clr>
        </p15:guide>
        <p15:guide id="5" pos="7174">
          <p15:clr>
            <a:srgbClr val="FBAE40"/>
          </p15:clr>
        </p15:guide>
        <p15:guide id="6" pos="4793">
          <p15:clr>
            <a:srgbClr val="FBAE40"/>
          </p15:clr>
        </p15:guide>
        <p15:guide id="7" pos="5223">
          <p15:clr>
            <a:srgbClr val="FBAE40"/>
          </p15:clr>
        </p15:guide>
        <p15:guide id="8" pos="2865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49C17647-E371-1249-8694-DBE1CD995712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839788" y="1844675"/>
            <a:ext cx="10509250" cy="38163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500" kern="1000" cap="all" spc="0" baseline="0">
                <a:solidFill>
                  <a:srgbClr val="8D909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135AA0A-BD28-5E41-94DF-32480FD76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indent="0">
              <a:defRPr>
                <a:latin typeface="+mj-lt"/>
                <a:ea typeface="Verdana" panose="020B0604030504040204" pitchFamily="34" charset="0"/>
                <a:cs typeface="Montserrat" panose="000005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9" name="TextBox 218">
            <a:extLst>
              <a:ext uri="{FF2B5EF4-FFF2-40B4-BE49-F238E27FC236}">
                <a16:creationId xmlns:a16="http://schemas.microsoft.com/office/drawing/2014/main" id="{9478E941-4970-46A3-2F39-20EAD7E45C25}"/>
              </a:ext>
            </a:extLst>
          </p:cNvPr>
          <p:cNvSpPr txBox="1"/>
          <p:nvPr userDrawn="1"/>
        </p:nvSpPr>
        <p:spPr>
          <a:xfrm>
            <a:off x="11643360" y="6495262"/>
            <a:ext cx="548640" cy="362738"/>
          </a:xfrm>
          <a:prstGeom prst="rect">
            <a:avLst/>
          </a:prstGeom>
          <a:noFill/>
        </p:spPr>
        <p:txBody>
          <a:bodyPr wrap="square" lIns="91440" rIns="137160" rtlCol="0" anchor="ctr">
            <a:noAutofit/>
          </a:bodyPr>
          <a:lstStyle/>
          <a:p>
            <a:pPr algn="r">
              <a:lnSpc>
                <a:spcPct val="120000"/>
              </a:lnSpc>
            </a:pPr>
            <a:fld id="{52CA0887-15F6-DF41-9FF8-5818C3D35271}" type="slidenum">
              <a:rPr lang="en-US" sz="800" b="0" smtClean="0">
                <a:solidFill>
                  <a:schemeClr val="bg1"/>
                </a:solidFill>
                <a:latin typeface="Montserrat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pPr algn="r">
                <a:lnSpc>
                  <a:spcPct val="120000"/>
                </a:lnSpc>
              </a:pPr>
              <a:t>‹#›</a:t>
            </a:fld>
            <a:endParaRPr lang="en-US" sz="900" b="0">
              <a:solidFill>
                <a:schemeClr val="bg1"/>
              </a:solidFill>
              <a:latin typeface="Montserrat" panose="00000500000000000000" pitchFamily="2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9" name="Graphic 78">
            <a:extLst>
              <a:ext uri="{FF2B5EF4-FFF2-40B4-BE49-F238E27FC236}">
                <a16:creationId xmlns:a16="http://schemas.microsoft.com/office/drawing/2014/main" id="{D598D225-5DB9-5CEE-F13B-212E634D36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654" y="6583680"/>
            <a:ext cx="736313" cy="182880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E2C67D1D-2E82-8422-3A04-073AD283D6B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38200" y="1143000"/>
            <a:ext cx="10515600" cy="370275"/>
          </a:xfrm>
          <a:prstGeom prst="rect">
            <a:avLst/>
          </a:prstGeom>
        </p:spPr>
        <p:txBody>
          <a:bodyPr tIns="0">
            <a:noAutofit/>
          </a:bodyPr>
          <a:lstStyle>
            <a:lvl1pPr marL="0" indent="0" algn="l">
              <a:lnSpc>
                <a:spcPts val="2280"/>
              </a:lnSpc>
              <a:buNone/>
              <a:defRPr sz="1800" b="1" spc="-20" baseline="0">
                <a:solidFill>
                  <a:srgbClr val="8E909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indent="0">
              <a:buNone/>
              <a:defRPr/>
            </a:lvl2pPr>
            <a:lvl3pPr marL="891000" indent="0">
              <a:buNone/>
              <a:defRPr/>
            </a:lvl3pPr>
            <a:lvl4pPr marL="1348200" indent="0">
              <a:buNone/>
              <a:defRPr/>
            </a:lvl4pPr>
            <a:lvl5pPr marL="1805400" indent="0">
              <a:buNone/>
              <a:defRPr/>
            </a:lvl5pPr>
          </a:lstStyle>
          <a:p>
            <a:pPr lvl="0"/>
            <a:r>
              <a:rPr lang="en-US"/>
              <a:t>Subhead goes here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7832B8E-2D9B-2ED8-2BDA-6A1FCB157838}"/>
              </a:ext>
            </a:extLst>
          </p:cNvPr>
          <p:cNvGrpSpPr/>
          <p:nvPr userDrawn="1"/>
        </p:nvGrpSpPr>
        <p:grpSpPr>
          <a:xfrm>
            <a:off x="0" y="6135773"/>
            <a:ext cx="12192000" cy="735574"/>
            <a:chOff x="0" y="6135773"/>
            <a:chExt cx="12192000" cy="73557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52BF8AC-8850-CB58-1053-380832301C12}"/>
                </a:ext>
              </a:extLst>
            </p:cNvPr>
            <p:cNvSpPr/>
            <p:nvPr userDrawn="1"/>
          </p:nvSpPr>
          <p:spPr>
            <a:xfrm>
              <a:off x="0" y="6492240"/>
              <a:ext cx="12192000" cy="365760"/>
            </a:xfrm>
            <a:prstGeom prst="rect">
              <a:avLst/>
            </a:prstGeom>
            <a:solidFill>
              <a:srgbClr val="EAEB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AD6AB914-0064-DE5B-4C78-455247011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9654" y="6583680"/>
              <a:ext cx="736313" cy="18288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2EB9CDC-E94B-841D-1696-744FB2C242B2}"/>
                </a:ext>
              </a:extLst>
            </p:cNvPr>
            <p:cNvGrpSpPr/>
            <p:nvPr userDrawn="1"/>
          </p:nvGrpSpPr>
          <p:grpSpPr>
            <a:xfrm>
              <a:off x="10872683" y="6135773"/>
              <a:ext cx="1319316" cy="735574"/>
              <a:chOff x="10872683" y="6135773"/>
              <a:chExt cx="1319316" cy="735574"/>
            </a:xfrm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F77142B6-F809-A698-18AB-52BA58574C2A}"/>
                  </a:ext>
                </a:extLst>
              </p:cNvPr>
              <p:cNvSpPr/>
              <p:nvPr/>
            </p:nvSpPr>
            <p:spPr>
              <a:xfrm>
                <a:off x="10872683" y="6620308"/>
                <a:ext cx="193321" cy="237692"/>
              </a:xfrm>
              <a:custGeom>
                <a:avLst/>
                <a:gdLst>
                  <a:gd name="connsiteX0" fmla="*/ 47849 w 193321"/>
                  <a:gd name="connsiteY0" fmla="*/ 0 h 237692"/>
                  <a:gd name="connsiteX1" fmla="*/ 193321 w 193321"/>
                  <a:gd name="connsiteY1" fmla="*/ 0 h 237692"/>
                  <a:gd name="connsiteX2" fmla="*/ 193321 w 193321"/>
                  <a:gd name="connsiteY2" fmla="*/ 76970 h 237692"/>
                  <a:gd name="connsiteX3" fmla="*/ 76970 w 193321"/>
                  <a:gd name="connsiteY3" fmla="*/ 76970 h 237692"/>
                  <a:gd name="connsiteX4" fmla="*/ 76970 w 193321"/>
                  <a:gd name="connsiteY4" fmla="*/ 237692 h 237692"/>
                  <a:gd name="connsiteX5" fmla="*/ 0 w 193321"/>
                  <a:gd name="connsiteY5" fmla="*/ 237692 h 237692"/>
                  <a:gd name="connsiteX6" fmla="*/ 0 w 193321"/>
                  <a:gd name="connsiteY6" fmla="*/ 47849 h 237692"/>
                  <a:gd name="connsiteX7" fmla="*/ 47849 w 193321"/>
                  <a:gd name="connsiteY7" fmla="*/ 0 h 237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3321" h="237692">
                    <a:moveTo>
                      <a:pt x="47849" y="0"/>
                    </a:moveTo>
                    <a:lnTo>
                      <a:pt x="193321" y="0"/>
                    </a:lnTo>
                    <a:lnTo>
                      <a:pt x="193321" y="76970"/>
                    </a:lnTo>
                    <a:lnTo>
                      <a:pt x="76970" y="76970"/>
                    </a:lnTo>
                    <a:lnTo>
                      <a:pt x="76970" y="237692"/>
                    </a:lnTo>
                    <a:lnTo>
                      <a:pt x="0" y="237692"/>
                    </a:lnTo>
                    <a:lnTo>
                      <a:pt x="0" y="47849"/>
                    </a:lnTo>
                    <a:cubicBezTo>
                      <a:pt x="0" y="21532"/>
                      <a:pt x="21532" y="0"/>
                      <a:pt x="4784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4334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1" name="Freeform 26">
                <a:extLst>
                  <a:ext uri="{FF2B5EF4-FFF2-40B4-BE49-F238E27FC236}">
                    <a16:creationId xmlns:a16="http://schemas.microsoft.com/office/drawing/2014/main" id="{E57AEA2E-ED4E-6519-49B9-A06A5E5B753C}"/>
                  </a:ext>
                </a:extLst>
              </p:cNvPr>
              <p:cNvSpPr/>
              <p:nvPr/>
            </p:nvSpPr>
            <p:spPr>
              <a:xfrm>
                <a:off x="11168617" y="6621065"/>
                <a:ext cx="451705" cy="250282"/>
              </a:xfrm>
              <a:custGeom>
                <a:avLst/>
                <a:gdLst>
                  <a:gd name="connsiteX0" fmla="*/ 0 w 526977"/>
                  <a:gd name="connsiteY0" fmla="*/ 0 h 291989"/>
                  <a:gd name="connsiteX1" fmla="*/ 471155 w 526977"/>
                  <a:gd name="connsiteY1" fmla="*/ 0 h 291989"/>
                  <a:gd name="connsiteX2" fmla="*/ 526977 w 526977"/>
                  <a:gd name="connsiteY2" fmla="*/ 55823 h 291989"/>
                  <a:gd name="connsiteX3" fmla="*/ 526977 w 526977"/>
                  <a:gd name="connsiteY3" fmla="*/ 291989 h 291989"/>
                  <a:gd name="connsiteX4" fmla="*/ 437181 w 526977"/>
                  <a:gd name="connsiteY4" fmla="*/ 291989 h 291989"/>
                  <a:gd name="connsiteX5" fmla="*/ 437181 w 526977"/>
                  <a:gd name="connsiteY5" fmla="*/ 89796 h 291989"/>
                  <a:gd name="connsiteX6" fmla="*/ 0 w 526977"/>
                  <a:gd name="connsiteY6" fmla="*/ 89796 h 291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6977" h="291989">
                    <a:moveTo>
                      <a:pt x="0" y="0"/>
                    </a:moveTo>
                    <a:lnTo>
                      <a:pt x="471155" y="0"/>
                    </a:lnTo>
                    <a:cubicBezTo>
                      <a:pt x="501857" y="0"/>
                      <a:pt x="526977" y="25120"/>
                      <a:pt x="526977" y="55823"/>
                    </a:cubicBezTo>
                    <a:lnTo>
                      <a:pt x="526977" y="291989"/>
                    </a:lnTo>
                    <a:lnTo>
                      <a:pt x="437181" y="291989"/>
                    </a:lnTo>
                    <a:lnTo>
                      <a:pt x="437181" y="89796"/>
                    </a:lnTo>
                    <a:lnTo>
                      <a:pt x="0" y="89796"/>
                    </a:lnTo>
                    <a:close/>
                  </a:path>
                </a:pathLst>
              </a:custGeom>
              <a:solidFill>
                <a:srgbClr val="FA6624"/>
              </a:solidFill>
              <a:ln w="4334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pic>
            <p:nvPicPr>
              <p:cNvPr id="12" name="Graphic 11">
                <a:extLst>
                  <a:ext uri="{FF2B5EF4-FFF2-40B4-BE49-F238E27FC236}">
                    <a16:creationId xmlns:a16="http://schemas.microsoft.com/office/drawing/2014/main" id="{03E0B13A-7F54-D2BA-7E0E-C05DF5C11DF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r="27684" b="41566"/>
              <a:stretch/>
            </p:blipFill>
            <p:spPr>
              <a:xfrm>
                <a:off x="11281661" y="6135773"/>
                <a:ext cx="910338" cy="735574"/>
              </a:xfrm>
              <a:prstGeom prst="rect">
                <a:avLst/>
              </a:prstGeom>
            </p:spPr>
          </p:pic>
        </p:grpSp>
      </p:grp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E5DC6DA-25BD-046E-C918-DDAF491351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34178" y="6492240"/>
            <a:ext cx="723645" cy="365125"/>
          </a:xfrm>
          <a:prstGeom prst="rect">
            <a:avLst/>
          </a:prstGeom>
          <a:noFill/>
        </p:spPr>
        <p:txBody>
          <a:bodyPr wrap="square" lIns="91440" rIns="91440" rtlCol="0" anchor="ctr">
            <a:noAutofit/>
          </a:bodyPr>
          <a:lstStyle>
            <a:lvl1pPr>
              <a:defRPr lang="en-US" sz="800" b="0" smtClean="0">
                <a:solidFill>
                  <a:schemeClr val="accent5"/>
                </a:solidFill>
                <a:latin typeface="Montserrat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>
              <a:lnSpc>
                <a:spcPct val="120000"/>
              </a:lnSpc>
            </a:pPr>
            <a:fld id="{44E8722A-7774-4D7E-8E7A-ACA6A6945F63}" type="slidenum">
              <a:rPr lang="en-US" smtClean="0"/>
              <a:pPr algn="ctr">
                <a:lnSpc>
                  <a:spcPct val="120000"/>
                </a:lnSpc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25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529">
          <p15:clr>
            <a:srgbClr val="FBAE40"/>
          </p15:clr>
        </p15:guide>
        <p15:guide id="3" orient="horz" pos="1162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utral Sand Left 2/5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9DF5790-CB05-477B-B4FC-1EC8C00332F3}"/>
              </a:ext>
            </a:extLst>
          </p:cNvPr>
          <p:cNvSpPr/>
          <p:nvPr userDrawn="1"/>
        </p:nvSpPr>
        <p:spPr>
          <a:xfrm flipH="1">
            <a:off x="4878846" y="3"/>
            <a:ext cx="7313154" cy="6857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0D156DA5-498B-6D11-E1DD-5B96C82E28A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0" y="0"/>
            <a:ext cx="4878846" cy="6145304"/>
          </a:xfrm>
          <a:prstGeom prst="rect">
            <a:avLst/>
          </a:prstGeom>
        </p:spPr>
        <p:txBody>
          <a:bodyPr vert="horz" lIns="457200" tIns="0" rIns="457200" bIns="0" rtlCol="0"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lang="en-US" sz="3200" b="0" spc="-20" baseline="0" dirty="0">
                <a:latin typeface="+mj-lt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0" indent="0">
              <a:spcBef>
                <a:spcPts val="0"/>
              </a:spcBef>
              <a:spcAft>
                <a:spcPts val="300"/>
              </a:spcAft>
              <a:buNone/>
              <a:defRPr sz="1800"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2pPr>
            <a:lvl3pPr marL="227013" indent="-227013">
              <a:spcBef>
                <a:spcPts val="600"/>
              </a:spcBef>
              <a:buFont typeface="Arial" panose="020B0604020202020204" pitchFamily="34" charset="0"/>
              <a:buChar char="•"/>
              <a:defRPr sz="1800"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3pPr>
            <a:lvl4pPr marL="460375" indent="-225425">
              <a:spcBef>
                <a:spcPts val="0"/>
              </a:spcBef>
              <a:buSzPct val="100000"/>
              <a:buFont typeface="Montserrat" panose="00000500000000000000" pitchFamily="2" charset="0"/>
              <a:buChar char="–"/>
              <a:defRPr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Date Placeholder 4">
            <a:extLst>
              <a:ext uri="{FF2B5EF4-FFF2-40B4-BE49-F238E27FC236}">
                <a16:creationId xmlns:a16="http://schemas.microsoft.com/office/drawing/2014/main" id="{1A02B886-EF0E-3C22-5D2A-A313D800A9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55022" y="6356350"/>
            <a:ext cx="27432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81A3CA09-0C0B-9E8C-9F3F-EA3AA22A7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Illumio Copyright © 2024 / CONFIDENTIAL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3865BC38-F639-8181-6B45-F36AAA6D9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2251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AFDEF54-9B6C-4117-8505-7F7450B77FF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Illumio Logo">
            <a:extLst>
              <a:ext uri="{FF2B5EF4-FFF2-40B4-BE49-F238E27FC236}">
                <a16:creationId xmlns:a16="http://schemas.microsoft.com/office/drawing/2014/main" id="{F845B479-6EEC-320C-0E9F-3F39249A11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9416" y="260769"/>
            <a:ext cx="909159" cy="22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68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TextBox 144">
            <a:extLst>
              <a:ext uri="{FF2B5EF4-FFF2-40B4-BE49-F238E27FC236}">
                <a16:creationId xmlns:a16="http://schemas.microsoft.com/office/drawing/2014/main" id="{4EB12420-6F82-0356-A886-C3EC18A12B71}"/>
              </a:ext>
            </a:extLst>
          </p:cNvPr>
          <p:cNvSpPr txBox="1"/>
          <p:nvPr userDrawn="1"/>
        </p:nvSpPr>
        <p:spPr>
          <a:xfrm>
            <a:off x="11643360" y="6495262"/>
            <a:ext cx="548640" cy="362738"/>
          </a:xfrm>
          <a:prstGeom prst="rect">
            <a:avLst/>
          </a:prstGeom>
          <a:noFill/>
        </p:spPr>
        <p:txBody>
          <a:bodyPr wrap="square" lIns="91440" rIns="137160" rtlCol="0" anchor="ctr">
            <a:noAutofit/>
          </a:bodyPr>
          <a:lstStyle/>
          <a:p>
            <a:pPr algn="r">
              <a:lnSpc>
                <a:spcPct val="120000"/>
              </a:lnSpc>
            </a:pPr>
            <a:fld id="{52CA0887-15F6-DF41-9FF8-5818C3D35271}" type="slidenum">
              <a:rPr lang="en-US" sz="800" b="0" smtClean="0">
                <a:solidFill>
                  <a:schemeClr val="bg1"/>
                </a:solidFill>
                <a:latin typeface="Montserrat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pPr algn="r">
                <a:lnSpc>
                  <a:spcPct val="120000"/>
                </a:lnSpc>
              </a:pPr>
              <a:t>‹#›</a:t>
            </a:fld>
            <a:endParaRPr lang="en-US" sz="900" b="0">
              <a:solidFill>
                <a:schemeClr val="bg1"/>
              </a:solidFill>
              <a:latin typeface="Montserrat" panose="00000500000000000000" pitchFamily="2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46" name="Graphic 145">
            <a:extLst>
              <a:ext uri="{FF2B5EF4-FFF2-40B4-BE49-F238E27FC236}">
                <a16:creationId xmlns:a16="http://schemas.microsoft.com/office/drawing/2014/main" id="{E686D79A-7F1D-3576-46BB-3D509842F1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654" y="6583680"/>
            <a:ext cx="736313" cy="18288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237E66E-B842-963F-FDEE-A0EE59DBCDD5}"/>
              </a:ext>
            </a:extLst>
          </p:cNvPr>
          <p:cNvGrpSpPr/>
          <p:nvPr userDrawn="1"/>
        </p:nvGrpSpPr>
        <p:grpSpPr>
          <a:xfrm>
            <a:off x="0" y="6135773"/>
            <a:ext cx="12192000" cy="735574"/>
            <a:chOff x="0" y="6135773"/>
            <a:chExt cx="12192000" cy="73557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0A04AF5-99D4-6BCE-9B29-2119BAD2FE85}"/>
                </a:ext>
              </a:extLst>
            </p:cNvPr>
            <p:cNvSpPr/>
            <p:nvPr userDrawn="1"/>
          </p:nvSpPr>
          <p:spPr>
            <a:xfrm>
              <a:off x="0" y="6492240"/>
              <a:ext cx="12192000" cy="365760"/>
            </a:xfrm>
            <a:prstGeom prst="rect">
              <a:avLst/>
            </a:prstGeom>
            <a:solidFill>
              <a:srgbClr val="EAEB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FD31E08E-A3BF-52F9-706C-3CA43E8FF3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9654" y="6583680"/>
              <a:ext cx="736313" cy="182880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81FD04D-545D-C4CA-2764-C0F57624E8FE}"/>
                </a:ext>
              </a:extLst>
            </p:cNvPr>
            <p:cNvGrpSpPr/>
            <p:nvPr userDrawn="1"/>
          </p:nvGrpSpPr>
          <p:grpSpPr>
            <a:xfrm>
              <a:off x="10872683" y="6135773"/>
              <a:ext cx="1319316" cy="735574"/>
              <a:chOff x="10872683" y="6135773"/>
              <a:chExt cx="1319316" cy="735574"/>
            </a:xfrm>
          </p:grpSpPr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7C5F7209-6AE9-1B09-FC2B-5863DC67B1FC}"/>
                  </a:ext>
                </a:extLst>
              </p:cNvPr>
              <p:cNvSpPr/>
              <p:nvPr/>
            </p:nvSpPr>
            <p:spPr>
              <a:xfrm>
                <a:off x="10872683" y="6620308"/>
                <a:ext cx="193321" cy="237692"/>
              </a:xfrm>
              <a:custGeom>
                <a:avLst/>
                <a:gdLst>
                  <a:gd name="connsiteX0" fmla="*/ 47849 w 193321"/>
                  <a:gd name="connsiteY0" fmla="*/ 0 h 237692"/>
                  <a:gd name="connsiteX1" fmla="*/ 193321 w 193321"/>
                  <a:gd name="connsiteY1" fmla="*/ 0 h 237692"/>
                  <a:gd name="connsiteX2" fmla="*/ 193321 w 193321"/>
                  <a:gd name="connsiteY2" fmla="*/ 76970 h 237692"/>
                  <a:gd name="connsiteX3" fmla="*/ 76970 w 193321"/>
                  <a:gd name="connsiteY3" fmla="*/ 76970 h 237692"/>
                  <a:gd name="connsiteX4" fmla="*/ 76970 w 193321"/>
                  <a:gd name="connsiteY4" fmla="*/ 237692 h 237692"/>
                  <a:gd name="connsiteX5" fmla="*/ 0 w 193321"/>
                  <a:gd name="connsiteY5" fmla="*/ 237692 h 237692"/>
                  <a:gd name="connsiteX6" fmla="*/ 0 w 193321"/>
                  <a:gd name="connsiteY6" fmla="*/ 47849 h 237692"/>
                  <a:gd name="connsiteX7" fmla="*/ 47849 w 193321"/>
                  <a:gd name="connsiteY7" fmla="*/ 0 h 237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3321" h="237692">
                    <a:moveTo>
                      <a:pt x="47849" y="0"/>
                    </a:moveTo>
                    <a:lnTo>
                      <a:pt x="193321" y="0"/>
                    </a:lnTo>
                    <a:lnTo>
                      <a:pt x="193321" y="76970"/>
                    </a:lnTo>
                    <a:lnTo>
                      <a:pt x="76970" y="76970"/>
                    </a:lnTo>
                    <a:lnTo>
                      <a:pt x="76970" y="237692"/>
                    </a:lnTo>
                    <a:lnTo>
                      <a:pt x="0" y="237692"/>
                    </a:lnTo>
                    <a:lnTo>
                      <a:pt x="0" y="47849"/>
                    </a:lnTo>
                    <a:cubicBezTo>
                      <a:pt x="0" y="21532"/>
                      <a:pt x="21532" y="0"/>
                      <a:pt x="4784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4334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8" name="Freeform 26">
                <a:extLst>
                  <a:ext uri="{FF2B5EF4-FFF2-40B4-BE49-F238E27FC236}">
                    <a16:creationId xmlns:a16="http://schemas.microsoft.com/office/drawing/2014/main" id="{DD5CBD55-6B30-97AC-D0C9-B4E8E54825A9}"/>
                  </a:ext>
                </a:extLst>
              </p:cNvPr>
              <p:cNvSpPr/>
              <p:nvPr/>
            </p:nvSpPr>
            <p:spPr>
              <a:xfrm>
                <a:off x="11168617" y="6621065"/>
                <a:ext cx="451705" cy="250282"/>
              </a:xfrm>
              <a:custGeom>
                <a:avLst/>
                <a:gdLst>
                  <a:gd name="connsiteX0" fmla="*/ 0 w 526977"/>
                  <a:gd name="connsiteY0" fmla="*/ 0 h 291989"/>
                  <a:gd name="connsiteX1" fmla="*/ 471155 w 526977"/>
                  <a:gd name="connsiteY1" fmla="*/ 0 h 291989"/>
                  <a:gd name="connsiteX2" fmla="*/ 526977 w 526977"/>
                  <a:gd name="connsiteY2" fmla="*/ 55823 h 291989"/>
                  <a:gd name="connsiteX3" fmla="*/ 526977 w 526977"/>
                  <a:gd name="connsiteY3" fmla="*/ 291989 h 291989"/>
                  <a:gd name="connsiteX4" fmla="*/ 437181 w 526977"/>
                  <a:gd name="connsiteY4" fmla="*/ 291989 h 291989"/>
                  <a:gd name="connsiteX5" fmla="*/ 437181 w 526977"/>
                  <a:gd name="connsiteY5" fmla="*/ 89796 h 291989"/>
                  <a:gd name="connsiteX6" fmla="*/ 0 w 526977"/>
                  <a:gd name="connsiteY6" fmla="*/ 89796 h 291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6977" h="291989">
                    <a:moveTo>
                      <a:pt x="0" y="0"/>
                    </a:moveTo>
                    <a:lnTo>
                      <a:pt x="471155" y="0"/>
                    </a:lnTo>
                    <a:cubicBezTo>
                      <a:pt x="501857" y="0"/>
                      <a:pt x="526977" y="25120"/>
                      <a:pt x="526977" y="55823"/>
                    </a:cubicBezTo>
                    <a:lnTo>
                      <a:pt x="526977" y="291989"/>
                    </a:lnTo>
                    <a:lnTo>
                      <a:pt x="437181" y="291989"/>
                    </a:lnTo>
                    <a:lnTo>
                      <a:pt x="437181" y="89796"/>
                    </a:lnTo>
                    <a:lnTo>
                      <a:pt x="0" y="89796"/>
                    </a:lnTo>
                    <a:close/>
                  </a:path>
                </a:pathLst>
              </a:custGeom>
              <a:solidFill>
                <a:srgbClr val="FA6624"/>
              </a:solidFill>
              <a:ln w="4334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pic>
            <p:nvPicPr>
              <p:cNvPr id="9" name="Graphic 8">
                <a:extLst>
                  <a:ext uri="{FF2B5EF4-FFF2-40B4-BE49-F238E27FC236}">
                    <a16:creationId xmlns:a16="http://schemas.microsoft.com/office/drawing/2014/main" id="{D4F5E2D9-ED64-22D3-BE23-344DDECFF97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r="27684" b="41566"/>
              <a:stretch/>
            </p:blipFill>
            <p:spPr>
              <a:xfrm>
                <a:off x="11281661" y="6135773"/>
                <a:ext cx="910338" cy="735574"/>
              </a:xfrm>
              <a:prstGeom prst="rect">
                <a:avLst/>
              </a:prstGeom>
            </p:spPr>
          </p:pic>
        </p:grpSp>
      </p:grp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91B329B-4E20-BE40-08D3-099CB0E86E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34178" y="6492240"/>
            <a:ext cx="723645" cy="365125"/>
          </a:xfrm>
          <a:prstGeom prst="rect">
            <a:avLst/>
          </a:prstGeom>
          <a:noFill/>
        </p:spPr>
        <p:txBody>
          <a:bodyPr wrap="square" lIns="91440" rIns="91440" rtlCol="0" anchor="ctr">
            <a:noAutofit/>
          </a:bodyPr>
          <a:lstStyle>
            <a:lvl1pPr>
              <a:defRPr lang="en-US" sz="800" b="0" smtClean="0">
                <a:solidFill>
                  <a:schemeClr val="accent5"/>
                </a:solidFill>
                <a:latin typeface="Montserrat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>
              <a:lnSpc>
                <a:spcPct val="120000"/>
              </a:lnSpc>
            </a:pPr>
            <a:fld id="{44E8722A-7774-4D7E-8E7A-ACA6A6945F63}" type="slidenum">
              <a:rPr lang="en-US" smtClean="0"/>
              <a:pPr algn="ctr">
                <a:lnSpc>
                  <a:spcPct val="120000"/>
                </a:lnSpc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15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- for two lines or mo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B7216-7A16-0A46-8A7C-D513F45FD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0080"/>
            <a:ext cx="10515600" cy="457200"/>
          </a:xfrm>
        </p:spPr>
        <p:txBody>
          <a:bodyPr anchor="t"/>
          <a:lstStyle>
            <a:lvl1pPr marL="0" indent="0">
              <a:defRPr>
                <a:latin typeface="+mj-lt"/>
                <a:ea typeface="Verdana" panose="020B0604030504040204" pitchFamily="34" charset="0"/>
                <a:cs typeface="Montserrat" panose="000005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28C1D674-5B49-C75E-B3A3-B9C7BA05D1C8}"/>
              </a:ext>
            </a:extLst>
          </p:cNvPr>
          <p:cNvSpPr txBox="1"/>
          <p:nvPr userDrawn="1"/>
        </p:nvSpPr>
        <p:spPr>
          <a:xfrm>
            <a:off x="11643360" y="6495262"/>
            <a:ext cx="548640" cy="362738"/>
          </a:xfrm>
          <a:prstGeom prst="rect">
            <a:avLst/>
          </a:prstGeom>
          <a:noFill/>
        </p:spPr>
        <p:txBody>
          <a:bodyPr wrap="square" lIns="91440" rIns="137160" rtlCol="0" anchor="ctr">
            <a:noAutofit/>
          </a:bodyPr>
          <a:lstStyle/>
          <a:p>
            <a:pPr algn="r">
              <a:lnSpc>
                <a:spcPct val="120000"/>
              </a:lnSpc>
            </a:pPr>
            <a:fld id="{52CA0887-15F6-DF41-9FF8-5818C3D35271}" type="slidenum">
              <a:rPr lang="en-US" sz="800" b="0" smtClean="0">
                <a:solidFill>
                  <a:schemeClr val="bg1"/>
                </a:solidFill>
                <a:latin typeface="Montserrat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pPr algn="r">
                <a:lnSpc>
                  <a:spcPct val="120000"/>
                </a:lnSpc>
              </a:pPr>
              <a:t>‹#›</a:t>
            </a:fld>
            <a:endParaRPr lang="en-US" sz="900" b="0">
              <a:solidFill>
                <a:schemeClr val="bg1"/>
              </a:solidFill>
              <a:latin typeface="Montserrat" panose="00000500000000000000" pitchFamily="2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47" name="Graphic 146">
            <a:extLst>
              <a:ext uri="{FF2B5EF4-FFF2-40B4-BE49-F238E27FC236}">
                <a16:creationId xmlns:a16="http://schemas.microsoft.com/office/drawing/2014/main" id="{01AA59AC-621D-C845-E6F7-805CF95FC6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654" y="6583680"/>
            <a:ext cx="736313" cy="18288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B106699-CB96-0901-3617-2BBCD2487DF5}"/>
              </a:ext>
            </a:extLst>
          </p:cNvPr>
          <p:cNvGrpSpPr/>
          <p:nvPr userDrawn="1"/>
        </p:nvGrpSpPr>
        <p:grpSpPr>
          <a:xfrm>
            <a:off x="0" y="6135773"/>
            <a:ext cx="12192000" cy="735574"/>
            <a:chOff x="0" y="6135773"/>
            <a:chExt cx="12192000" cy="73557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A3A601E-E11E-32A5-8CE6-23BA4CB23875}"/>
                </a:ext>
              </a:extLst>
            </p:cNvPr>
            <p:cNvSpPr/>
            <p:nvPr userDrawn="1"/>
          </p:nvSpPr>
          <p:spPr>
            <a:xfrm>
              <a:off x="0" y="6492240"/>
              <a:ext cx="12192000" cy="365760"/>
            </a:xfrm>
            <a:prstGeom prst="rect">
              <a:avLst/>
            </a:prstGeom>
            <a:solidFill>
              <a:srgbClr val="EAEB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247FB29C-60A5-0E35-C56B-B68E3C6D6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9654" y="6583680"/>
              <a:ext cx="736313" cy="182880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995D7AB-B259-F6A2-519E-F34881E52BF1}"/>
                </a:ext>
              </a:extLst>
            </p:cNvPr>
            <p:cNvGrpSpPr/>
            <p:nvPr userDrawn="1"/>
          </p:nvGrpSpPr>
          <p:grpSpPr>
            <a:xfrm>
              <a:off x="10872683" y="6135773"/>
              <a:ext cx="1319316" cy="735574"/>
              <a:chOff x="10872683" y="6135773"/>
              <a:chExt cx="1319316" cy="735574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31DFD19C-A1E9-84F5-F0DE-E19191F42C29}"/>
                  </a:ext>
                </a:extLst>
              </p:cNvPr>
              <p:cNvSpPr/>
              <p:nvPr/>
            </p:nvSpPr>
            <p:spPr>
              <a:xfrm>
                <a:off x="10872683" y="6620308"/>
                <a:ext cx="193321" cy="237692"/>
              </a:xfrm>
              <a:custGeom>
                <a:avLst/>
                <a:gdLst>
                  <a:gd name="connsiteX0" fmla="*/ 47849 w 193321"/>
                  <a:gd name="connsiteY0" fmla="*/ 0 h 237692"/>
                  <a:gd name="connsiteX1" fmla="*/ 193321 w 193321"/>
                  <a:gd name="connsiteY1" fmla="*/ 0 h 237692"/>
                  <a:gd name="connsiteX2" fmla="*/ 193321 w 193321"/>
                  <a:gd name="connsiteY2" fmla="*/ 76970 h 237692"/>
                  <a:gd name="connsiteX3" fmla="*/ 76970 w 193321"/>
                  <a:gd name="connsiteY3" fmla="*/ 76970 h 237692"/>
                  <a:gd name="connsiteX4" fmla="*/ 76970 w 193321"/>
                  <a:gd name="connsiteY4" fmla="*/ 237692 h 237692"/>
                  <a:gd name="connsiteX5" fmla="*/ 0 w 193321"/>
                  <a:gd name="connsiteY5" fmla="*/ 237692 h 237692"/>
                  <a:gd name="connsiteX6" fmla="*/ 0 w 193321"/>
                  <a:gd name="connsiteY6" fmla="*/ 47849 h 237692"/>
                  <a:gd name="connsiteX7" fmla="*/ 47849 w 193321"/>
                  <a:gd name="connsiteY7" fmla="*/ 0 h 237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3321" h="237692">
                    <a:moveTo>
                      <a:pt x="47849" y="0"/>
                    </a:moveTo>
                    <a:lnTo>
                      <a:pt x="193321" y="0"/>
                    </a:lnTo>
                    <a:lnTo>
                      <a:pt x="193321" y="76970"/>
                    </a:lnTo>
                    <a:lnTo>
                      <a:pt x="76970" y="76970"/>
                    </a:lnTo>
                    <a:lnTo>
                      <a:pt x="76970" y="237692"/>
                    </a:lnTo>
                    <a:lnTo>
                      <a:pt x="0" y="237692"/>
                    </a:lnTo>
                    <a:lnTo>
                      <a:pt x="0" y="47849"/>
                    </a:lnTo>
                    <a:cubicBezTo>
                      <a:pt x="0" y="21532"/>
                      <a:pt x="21532" y="0"/>
                      <a:pt x="4784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4334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9" name="Freeform 26">
                <a:extLst>
                  <a:ext uri="{FF2B5EF4-FFF2-40B4-BE49-F238E27FC236}">
                    <a16:creationId xmlns:a16="http://schemas.microsoft.com/office/drawing/2014/main" id="{3B50B44D-530B-CAF1-AAAD-220A80D0E561}"/>
                  </a:ext>
                </a:extLst>
              </p:cNvPr>
              <p:cNvSpPr/>
              <p:nvPr/>
            </p:nvSpPr>
            <p:spPr>
              <a:xfrm>
                <a:off x="11168617" y="6621065"/>
                <a:ext cx="451705" cy="250282"/>
              </a:xfrm>
              <a:custGeom>
                <a:avLst/>
                <a:gdLst>
                  <a:gd name="connsiteX0" fmla="*/ 0 w 526977"/>
                  <a:gd name="connsiteY0" fmla="*/ 0 h 291989"/>
                  <a:gd name="connsiteX1" fmla="*/ 471155 w 526977"/>
                  <a:gd name="connsiteY1" fmla="*/ 0 h 291989"/>
                  <a:gd name="connsiteX2" fmla="*/ 526977 w 526977"/>
                  <a:gd name="connsiteY2" fmla="*/ 55823 h 291989"/>
                  <a:gd name="connsiteX3" fmla="*/ 526977 w 526977"/>
                  <a:gd name="connsiteY3" fmla="*/ 291989 h 291989"/>
                  <a:gd name="connsiteX4" fmla="*/ 437181 w 526977"/>
                  <a:gd name="connsiteY4" fmla="*/ 291989 h 291989"/>
                  <a:gd name="connsiteX5" fmla="*/ 437181 w 526977"/>
                  <a:gd name="connsiteY5" fmla="*/ 89796 h 291989"/>
                  <a:gd name="connsiteX6" fmla="*/ 0 w 526977"/>
                  <a:gd name="connsiteY6" fmla="*/ 89796 h 291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6977" h="291989">
                    <a:moveTo>
                      <a:pt x="0" y="0"/>
                    </a:moveTo>
                    <a:lnTo>
                      <a:pt x="471155" y="0"/>
                    </a:lnTo>
                    <a:cubicBezTo>
                      <a:pt x="501857" y="0"/>
                      <a:pt x="526977" y="25120"/>
                      <a:pt x="526977" y="55823"/>
                    </a:cubicBezTo>
                    <a:lnTo>
                      <a:pt x="526977" y="291989"/>
                    </a:lnTo>
                    <a:lnTo>
                      <a:pt x="437181" y="291989"/>
                    </a:lnTo>
                    <a:lnTo>
                      <a:pt x="437181" y="89796"/>
                    </a:lnTo>
                    <a:lnTo>
                      <a:pt x="0" y="89796"/>
                    </a:lnTo>
                    <a:close/>
                  </a:path>
                </a:pathLst>
              </a:custGeom>
              <a:solidFill>
                <a:srgbClr val="FA6624"/>
              </a:solidFill>
              <a:ln w="4334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pic>
            <p:nvPicPr>
              <p:cNvPr id="10" name="Graphic 9">
                <a:extLst>
                  <a:ext uri="{FF2B5EF4-FFF2-40B4-BE49-F238E27FC236}">
                    <a16:creationId xmlns:a16="http://schemas.microsoft.com/office/drawing/2014/main" id="{D5D8676D-1E15-0AD5-2549-A110D93E16E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r="27684" b="41566"/>
              <a:stretch/>
            </p:blipFill>
            <p:spPr>
              <a:xfrm>
                <a:off x="11281661" y="6135773"/>
                <a:ext cx="910338" cy="735574"/>
              </a:xfrm>
              <a:prstGeom prst="rect">
                <a:avLst/>
              </a:prstGeom>
            </p:spPr>
          </p:pic>
        </p:grpSp>
      </p:grp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1674119-93FC-C1A5-7FAA-C5709D2C91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34178" y="6492240"/>
            <a:ext cx="723645" cy="365125"/>
          </a:xfrm>
          <a:prstGeom prst="rect">
            <a:avLst/>
          </a:prstGeom>
          <a:noFill/>
        </p:spPr>
        <p:txBody>
          <a:bodyPr wrap="square" lIns="91440" rIns="91440" rtlCol="0" anchor="ctr">
            <a:noAutofit/>
          </a:bodyPr>
          <a:lstStyle>
            <a:lvl1pPr>
              <a:defRPr lang="en-US" sz="800" b="0" smtClean="0">
                <a:solidFill>
                  <a:schemeClr val="accent5"/>
                </a:solidFill>
                <a:latin typeface="Montserrat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>
              <a:lnSpc>
                <a:spcPct val="120000"/>
              </a:lnSpc>
            </a:pPr>
            <a:fld id="{44E8722A-7774-4D7E-8E7A-ACA6A6945F63}" type="slidenum">
              <a:rPr lang="en-US" smtClean="0"/>
              <a:pPr algn="ctr">
                <a:lnSpc>
                  <a:spcPct val="120000"/>
                </a:lnSpc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46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h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able Placeholder 206">
            <a:extLst>
              <a:ext uri="{FF2B5EF4-FFF2-40B4-BE49-F238E27FC236}">
                <a16:creationId xmlns:a16="http://schemas.microsoft.com/office/drawing/2014/main" id="{9B522938-A148-C749-3524-B0EC13EFD1FE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2765685" y="2264751"/>
            <a:ext cx="6685613" cy="3373944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grpSp>
        <p:nvGrpSpPr>
          <p:cNvPr id="6" name="Grid" hidden="1">
            <a:extLst>
              <a:ext uri="{FF2B5EF4-FFF2-40B4-BE49-F238E27FC236}">
                <a16:creationId xmlns:a16="http://schemas.microsoft.com/office/drawing/2014/main" id="{38230CD7-BB79-93D8-10B0-CE1B5BFFCCEC}"/>
              </a:ext>
            </a:extLst>
          </p:cNvPr>
          <p:cNvGrpSpPr/>
          <p:nvPr userDrawn="1"/>
        </p:nvGrpSpPr>
        <p:grpSpPr>
          <a:xfrm>
            <a:off x="0" y="-81273"/>
            <a:ext cx="12192002" cy="6959599"/>
            <a:chOff x="0" y="-81273"/>
            <a:chExt cx="12192002" cy="695959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564FFF4-A19D-70EE-F86D-DF38625B34E3}"/>
                </a:ext>
              </a:extLst>
            </p:cNvPr>
            <p:cNvSpPr/>
            <p:nvPr/>
          </p:nvSpPr>
          <p:spPr>
            <a:xfrm>
              <a:off x="0" y="6320244"/>
              <a:ext cx="12192000" cy="5377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A5EBD3C-7881-3AF7-CF01-4FA47000040D}"/>
                </a:ext>
              </a:extLst>
            </p:cNvPr>
            <p:cNvSpPr/>
            <p:nvPr userDrawn="1"/>
          </p:nvSpPr>
          <p:spPr>
            <a:xfrm>
              <a:off x="0" y="6320244"/>
              <a:ext cx="12192000" cy="5377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grpSp>
          <p:nvGrpSpPr>
            <p:cNvPr id="9" name="baselines">
              <a:extLst>
                <a:ext uri="{FF2B5EF4-FFF2-40B4-BE49-F238E27FC236}">
                  <a16:creationId xmlns:a16="http://schemas.microsoft.com/office/drawing/2014/main" id="{0BAE7B50-8C72-BA34-5748-0252114023B4}"/>
                </a:ext>
              </a:extLst>
            </p:cNvPr>
            <p:cNvGrpSpPr/>
            <p:nvPr/>
          </p:nvGrpSpPr>
          <p:grpSpPr>
            <a:xfrm>
              <a:off x="1524" y="-4574"/>
              <a:ext cx="12188952" cy="6858000"/>
              <a:chOff x="1524" y="0"/>
              <a:chExt cx="12188952" cy="6858000"/>
            </a:xfrm>
          </p:grpSpPr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1117EF4D-8848-3B4B-552E-628FC0C8BABB}"/>
                  </a:ext>
                </a:extLst>
              </p:cNvPr>
              <p:cNvCxnSpPr/>
              <p:nvPr/>
            </p:nvCxnSpPr>
            <p:spPr>
              <a:xfrm>
                <a:off x="1524" y="13716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1520C883-896C-6289-B6DD-F3458C3EC899}"/>
                  </a:ext>
                </a:extLst>
              </p:cNvPr>
              <p:cNvCxnSpPr/>
              <p:nvPr/>
            </p:nvCxnSpPr>
            <p:spPr>
              <a:xfrm>
                <a:off x="1524" y="17145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DA5E6C03-B2B9-07AA-C9B3-B770E6964FDE}"/>
                  </a:ext>
                </a:extLst>
              </p:cNvPr>
              <p:cNvCxnSpPr/>
              <p:nvPr/>
            </p:nvCxnSpPr>
            <p:spPr>
              <a:xfrm>
                <a:off x="1524" y="10287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55203504-7954-9A2D-B070-14CEB938A893}"/>
                  </a:ext>
                </a:extLst>
              </p:cNvPr>
              <p:cNvCxnSpPr/>
              <p:nvPr/>
            </p:nvCxnSpPr>
            <p:spPr>
              <a:xfrm>
                <a:off x="1524" y="6858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45BCA547-0850-9A02-A7E5-EB53308D3B75}"/>
                  </a:ext>
                </a:extLst>
              </p:cNvPr>
              <p:cNvCxnSpPr/>
              <p:nvPr/>
            </p:nvCxnSpPr>
            <p:spPr>
              <a:xfrm>
                <a:off x="1524" y="3429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EABA43AD-E6BC-A90A-FE37-8233753B6AAF}"/>
                  </a:ext>
                </a:extLst>
              </p:cNvPr>
              <p:cNvCxnSpPr/>
              <p:nvPr/>
            </p:nvCxnSpPr>
            <p:spPr>
              <a:xfrm>
                <a:off x="1524" y="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7C8F11A4-9F59-E933-55E4-A5B98CC3C2C2}"/>
                  </a:ext>
                </a:extLst>
              </p:cNvPr>
              <p:cNvCxnSpPr/>
              <p:nvPr/>
            </p:nvCxnSpPr>
            <p:spPr>
              <a:xfrm>
                <a:off x="1524" y="30861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6FF39475-5E14-4113-D768-8DD8A1E262CE}"/>
                  </a:ext>
                </a:extLst>
              </p:cNvPr>
              <p:cNvCxnSpPr/>
              <p:nvPr/>
            </p:nvCxnSpPr>
            <p:spPr>
              <a:xfrm>
                <a:off x="1524" y="34290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4C0FB732-DD6D-1D5F-AA43-ACC62CA7E911}"/>
                  </a:ext>
                </a:extLst>
              </p:cNvPr>
              <p:cNvCxnSpPr/>
              <p:nvPr/>
            </p:nvCxnSpPr>
            <p:spPr>
              <a:xfrm>
                <a:off x="1524" y="27432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B3D9C0D1-B84C-E19F-D601-AF2F3576D1F9}"/>
                  </a:ext>
                </a:extLst>
              </p:cNvPr>
              <p:cNvCxnSpPr/>
              <p:nvPr/>
            </p:nvCxnSpPr>
            <p:spPr>
              <a:xfrm>
                <a:off x="1524" y="24003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24454BF6-55D2-84CE-E499-AAFAE06ADEBF}"/>
                  </a:ext>
                </a:extLst>
              </p:cNvPr>
              <p:cNvCxnSpPr/>
              <p:nvPr/>
            </p:nvCxnSpPr>
            <p:spPr>
              <a:xfrm>
                <a:off x="1524" y="20574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573E730C-F017-21C0-E923-3FACC5FA4188}"/>
                  </a:ext>
                </a:extLst>
              </p:cNvPr>
              <p:cNvCxnSpPr/>
              <p:nvPr/>
            </p:nvCxnSpPr>
            <p:spPr>
              <a:xfrm>
                <a:off x="1524" y="48006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954055D5-BC9F-FA77-8B2C-F3819EB19497}"/>
                  </a:ext>
                </a:extLst>
              </p:cNvPr>
              <p:cNvCxnSpPr/>
              <p:nvPr/>
            </p:nvCxnSpPr>
            <p:spPr>
              <a:xfrm>
                <a:off x="1524" y="51435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C53BD805-2E45-F8CC-D6EF-03F4D3AA1708}"/>
                  </a:ext>
                </a:extLst>
              </p:cNvPr>
              <p:cNvCxnSpPr/>
              <p:nvPr/>
            </p:nvCxnSpPr>
            <p:spPr>
              <a:xfrm>
                <a:off x="1524" y="44577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F2CFD3B0-7546-D178-1077-23C0ADD4C7D0}"/>
                  </a:ext>
                </a:extLst>
              </p:cNvPr>
              <p:cNvCxnSpPr/>
              <p:nvPr/>
            </p:nvCxnSpPr>
            <p:spPr>
              <a:xfrm>
                <a:off x="1524" y="4114800"/>
                <a:ext cx="12188952" cy="0"/>
              </a:xfrm>
              <a:prstGeom prst="line">
                <a:avLst/>
              </a:prstGeom>
              <a:ln w="3175" cap="rnd">
                <a:solidFill>
                  <a:srgbClr val="F816D8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6B70ECAE-D5A0-9052-610C-D331BB4BE69F}"/>
                  </a:ext>
                </a:extLst>
              </p:cNvPr>
              <p:cNvCxnSpPr/>
              <p:nvPr/>
            </p:nvCxnSpPr>
            <p:spPr>
              <a:xfrm>
                <a:off x="1524" y="37719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95A466B5-AA15-3D0E-BE9D-D900F8BC1C59}"/>
                  </a:ext>
                </a:extLst>
              </p:cNvPr>
              <p:cNvCxnSpPr/>
              <p:nvPr/>
            </p:nvCxnSpPr>
            <p:spPr>
              <a:xfrm>
                <a:off x="1524" y="65151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44403ABC-2A3D-86DC-6AFD-EA05CE147875}"/>
                  </a:ext>
                </a:extLst>
              </p:cNvPr>
              <p:cNvCxnSpPr/>
              <p:nvPr/>
            </p:nvCxnSpPr>
            <p:spPr>
              <a:xfrm>
                <a:off x="1524" y="68580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C93D3CB7-2C73-2812-D9CD-7EF7E7003967}"/>
                  </a:ext>
                </a:extLst>
              </p:cNvPr>
              <p:cNvCxnSpPr/>
              <p:nvPr/>
            </p:nvCxnSpPr>
            <p:spPr>
              <a:xfrm>
                <a:off x="1524" y="61722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C765F82B-410C-7E3D-861E-ADB877C96E92}"/>
                  </a:ext>
                </a:extLst>
              </p:cNvPr>
              <p:cNvCxnSpPr/>
              <p:nvPr/>
            </p:nvCxnSpPr>
            <p:spPr>
              <a:xfrm>
                <a:off x="1524" y="58293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F2E259AA-1468-CC3B-03ED-B42A9AA1B445}"/>
                  </a:ext>
                </a:extLst>
              </p:cNvPr>
              <p:cNvCxnSpPr/>
              <p:nvPr/>
            </p:nvCxnSpPr>
            <p:spPr>
              <a:xfrm>
                <a:off x="1524" y="54864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74683B79-9748-06CF-DC31-2AF055D748E5}"/>
                  </a:ext>
                </a:extLst>
              </p:cNvPr>
              <p:cNvCxnSpPr/>
              <p:nvPr/>
            </p:nvCxnSpPr>
            <p:spPr>
              <a:xfrm>
                <a:off x="1524" y="14859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7809E459-9115-DBE6-F596-2DA1A8C8C5F6}"/>
                  </a:ext>
                </a:extLst>
              </p:cNvPr>
              <p:cNvCxnSpPr/>
              <p:nvPr/>
            </p:nvCxnSpPr>
            <p:spPr>
              <a:xfrm>
                <a:off x="1524" y="18288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E542A3C8-D16E-D1FC-4F3B-55180735732F}"/>
                  </a:ext>
                </a:extLst>
              </p:cNvPr>
              <p:cNvCxnSpPr/>
              <p:nvPr/>
            </p:nvCxnSpPr>
            <p:spPr>
              <a:xfrm>
                <a:off x="1524" y="11430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7A5FE90E-B987-1366-E848-89CE0D2C6AF0}"/>
                  </a:ext>
                </a:extLst>
              </p:cNvPr>
              <p:cNvCxnSpPr/>
              <p:nvPr/>
            </p:nvCxnSpPr>
            <p:spPr>
              <a:xfrm>
                <a:off x="1524" y="8001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E7446D4D-DA68-D67A-3D72-021EA2278789}"/>
                  </a:ext>
                </a:extLst>
              </p:cNvPr>
              <p:cNvCxnSpPr/>
              <p:nvPr/>
            </p:nvCxnSpPr>
            <p:spPr>
              <a:xfrm>
                <a:off x="1524" y="4572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7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88C4EA42-A1AC-04BF-8548-74A1B8D4FEE6}"/>
                  </a:ext>
                </a:extLst>
              </p:cNvPr>
              <p:cNvCxnSpPr/>
              <p:nvPr/>
            </p:nvCxnSpPr>
            <p:spPr>
              <a:xfrm>
                <a:off x="1524" y="114300"/>
                <a:ext cx="12188952" cy="0"/>
              </a:xfrm>
              <a:prstGeom prst="line">
                <a:avLst/>
              </a:prstGeom>
              <a:ln w="635" cap="rnd">
                <a:solidFill>
                  <a:srgbClr val="7B8199">
                    <a:alpha val="69804"/>
                  </a:srgb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E14901FF-9CB7-8874-AF34-3FFF6417E663}"/>
                  </a:ext>
                </a:extLst>
              </p:cNvPr>
              <p:cNvCxnSpPr/>
              <p:nvPr/>
            </p:nvCxnSpPr>
            <p:spPr>
              <a:xfrm>
                <a:off x="1524" y="32004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70270A4E-6B46-9999-E62F-FD3930007FF1}"/>
                  </a:ext>
                </a:extLst>
              </p:cNvPr>
              <p:cNvCxnSpPr/>
              <p:nvPr/>
            </p:nvCxnSpPr>
            <p:spPr>
              <a:xfrm>
                <a:off x="1524" y="35433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06FE366F-1FA5-5723-EE35-8A0F18637DA7}"/>
                  </a:ext>
                </a:extLst>
              </p:cNvPr>
              <p:cNvCxnSpPr/>
              <p:nvPr/>
            </p:nvCxnSpPr>
            <p:spPr>
              <a:xfrm>
                <a:off x="1524" y="28575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E47E852E-FD23-4D66-92B2-D187D4BED7CD}"/>
                  </a:ext>
                </a:extLst>
              </p:cNvPr>
              <p:cNvCxnSpPr/>
              <p:nvPr/>
            </p:nvCxnSpPr>
            <p:spPr>
              <a:xfrm>
                <a:off x="1524" y="25146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3CD47432-C364-EED5-8991-957B1CAF2709}"/>
                  </a:ext>
                </a:extLst>
              </p:cNvPr>
              <p:cNvCxnSpPr/>
              <p:nvPr/>
            </p:nvCxnSpPr>
            <p:spPr>
              <a:xfrm>
                <a:off x="1524" y="21717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A57F4005-2FF5-DDCA-35BA-661DFEBE6E82}"/>
                  </a:ext>
                </a:extLst>
              </p:cNvPr>
              <p:cNvCxnSpPr/>
              <p:nvPr/>
            </p:nvCxnSpPr>
            <p:spPr>
              <a:xfrm>
                <a:off x="1524" y="49149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E2B6DB07-B051-4629-D2DD-2DF9B4E18F3B}"/>
                  </a:ext>
                </a:extLst>
              </p:cNvPr>
              <p:cNvCxnSpPr/>
              <p:nvPr/>
            </p:nvCxnSpPr>
            <p:spPr>
              <a:xfrm>
                <a:off x="1524" y="52578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3F9748BE-6C14-E181-0C15-015E78E0B571}"/>
                  </a:ext>
                </a:extLst>
              </p:cNvPr>
              <p:cNvCxnSpPr/>
              <p:nvPr/>
            </p:nvCxnSpPr>
            <p:spPr>
              <a:xfrm>
                <a:off x="1524" y="45720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B9E44434-30EC-A018-D516-7CEDB87C27DE}"/>
                  </a:ext>
                </a:extLst>
              </p:cNvPr>
              <p:cNvCxnSpPr/>
              <p:nvPr/>
            </p:nvCxnSpPr>
            <p:spPr>
              <a:xfrm>
                <a:off x="1524" y="42291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45914A40-B095-7572-81D4-7708632C63DC}"/>
                  </a:ext>
                </a:extLst>
              </p:cNvPr>
              <p:cNvCxnSpPr/>
              <p:nvPr/>
            </p:nvCxnSpPr>
            <p:spPr>
              <a:xfrm>
                <a:off x="1524" y="38862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80A6B8B7-F99E-C0E2-D51F-15AB84975173}"/>
                  </a:ext>
                </a:extLst>
              </p:cNvPr>
              <p:cNvCxnSpPr/>
              <p:nvPr/>
            </p:nvCxnSpPr>
            <p:spPr>
              <a:xfrm>
                <a:off x="1524" y="66294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082CBE82-C967-F455-23C7-67A1033A98D4}"/>
                  </a:ext>
                </a:extLst>
              </p:cNvPr>
              <p:cNvCxnSpPr/>
              <p:nvPr/>
            </p:nvCxnSpPr>
            <p:spPr>
              <a:xfrm>
                <a:off x="1524" y="62865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30CE1AAD-088A-83BC-4B90-90BFC0B48884}"/>
                  </a:ext>
                </a:extLst>
              </p:cNvPr>
              <p:cNvCxnSpPr/>
              <p:nvPr/>
            </p:nvCxnSpPr>
            <p:spPr>
              <a:xfrm>
                <a:off x="1524" y="59436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9BBB23BE-012B-2540-0BBE-A43F992D15B3}"/>
                  </a:ext>
                </a:extLst>
              </p:cNvPr>
              <p:cNvCxnSpPr/>
              <p:nvPr/>
            </p:nvCxnSpPr>
            <p:spPr>
              <a:xfrm>
                <a:off x="1524" y="56007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7680E873-F4B3-37DC-3446-5C278E559867}"/>
                  </a:ext>
                </a:extLst>
              </p:cNvPr>
              <p:cNvCxnSpPr/>
              <p:nvPr/>
            </p:nvCxnSpPr>
            <p:spPr>
              <a:xfrm>
                <a:off x="1524" y="16002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5C8CAE68-5110-6D84-917A-9ECE3879422A}"/>
                  </a:ext>
                </a:extLst>
              </p:cNvPr>
              <p:cNvCxnSpPr/>
              <p:nvPr/>
            </p:nvCxnSpPr>
            <p:spPr>
              <a:xfrm>
                <a:off x="1524" y="19431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FD0292D1-D384-AAE8-620E-88BF6D2C2FCE}"/>
                  </a:ext>
                </a:extLst>
              </p:cNvPr>
              <p:cNvCxnSpPr/>
              <p:nvPr/>
            </p:nvCxnSpPr>
            <p:spPr>
              <a:xfrm>
                <a:off x="1524" y="12573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30C16B4C-0B52-7460-B5E4-44FEF3D74307}"/>
                  </a:ext>
                </a:extLst>
              </p:cNvPr>
              <p:cNvCxnSpPr/>
              <p:nvPr/>
            </p:nvCxnSpPr>
            <p:spPr>
              <a:xfrm>
                <a:off x="1524" y="9144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99839D5B-04A9-D82A-2687-8B392200ABFB}"/>
                  </a:ext>
                </a:extLst>
              </p:cNvPr>
              <p:cNvCxnSpPr/>
              <p:nvPr/>
            </p:nvCxnSpPr>
            <p:spPr>
              <a:xfrm>
                <a:off x="1524" y="5715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7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87961EDB-B5FC-1EF4-B1A4-7E7CA66F9255}"/>
                  </a:ext>
                </a:extLst>
              </p:cNvPr>
              <p:cNvCxnSpPr/>
              <p:nvPr/>
            </p:nvCxnSpPr>
            <p:spPr>
              <a:xfrm>
                <a:off x="1524" y="228600"/>
                <a:ext cx="12188952" cy="0"/>
              </a:xfrm>
              <a:prstGeom prst="line">
                <a:avLst/>
              </a:prstGeom>
              <a:ln w="635" cap="rnd">
                <a:solidFill>
                  <a:srgbClr val="7B8199">
                    <a:alpha val="69804"/>
                  </a:srgb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FAB36C9B-9A3C-0FE3-C123-C79E796850E2}"/>
                  </a:ext>
                </a:extLst>
              </p:cNvPr>
              <p:cNvCxnSpPr/>
              <p:nvPr/>
            </p:nvCxnSpPr>
            <p:spPr>
              <a:xfrm>
                <a:off x="1524" y="33147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3F1646BB-11BA-35DF-93D8-CFD8E1789C6A}"/>
                  </a:ext>
                </a:extLst>
              </p:cNvPr>
              <p:cNvCxnSpPr/>
              <p:nvPr/>
            </p:nvCxnSpPr>
            <p:spPr>
              <a:xfrm>
                <a:off x="1524" y="36576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A3BF10A4-D862-2161-083E-AD0938F68C88}"/>
                  </a:ext>
                </a:extLst>
              </p:cNvPr>
              <p:cNvCxnSpPr/>
              <p:nvPr/>
            </p:nvCxnSpPr>
            <p:spPr>
              <a:xfrm>
                <a:off x="1524" y="29718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F6586E5F-271C-D6D0-9969-BE7954CBF650}"/>
                  </a:ext>
                </a:extLst>
              </p:cNvPr>
              <p:cNvCxnSpPr/>
              <p:nvPr/>
            </p:nvCxnSpPr>
            <p:spPr>
              <a:xfrm>
                <a:off x="1524" y="26289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520931F4-58F0-7BDF-9B2F-772B52094EF6}"/>
                  </a:ext>
                </a:extLst>
              </p:cNvPr>
              <p:cNvCxnSpPr/>
              <p:nvPr/>
            </p:nvCxnSpPr>
            <p:spPr>
              <a:xfrm>
                <a:off x="1524" y="22860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CA0BB201-A212-1013-7225-E4E7F38766CE}"/>
                  </a:ext>
                </a:extLst>
              </p:cNvPr>
              <p:cNvCxnSpPr/>
              <p:nvPr/>
            </p:nvCxnSpPr>
            <p:spPr>
              <a:xfrm>
                <a:off x="1524" y="50292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A4061488-E16E-BE6A-C196-5689CF0EB0BD}"/>
                  </a:ext>
                </a:extLst>
              </p:cNvPr>
              <p:cNvCxnSpPr/>
              <p:nvPr/>
            </p:nvCxnSpPr>
            <p:spPr>
              <a:xfrm>
                <a:off x="1524" y="53721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A9A2F083-1608-44E2-03E9-A963CF783BD9}"/>
                  </a:ext>
                </a:extLst>
              </p:cNvPr>
              <p:cNvCxnSpPr/>
              <p:nvPr/>
            </p:nvCxnSpPr>
            <p:spPr>
              <a:xfrm>
                <a:off x="1524" y="46863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3F248395-F960-0332-D973-BC487A880EE6}"/>
                  </a:ext>
                </a:extLst>
              </p:cNvPr>
              <p:cNvCxnSpPr/>
              <p:nvPr/>
            </p:nvCxnSpPr>
            <p:spPr>
              <a:xfrm>
                <a:off x="1524" y="43434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64872A13-5727-B26E-A5EE-118B6B9C622F}"/>
                  </a:ext>
                </a:extLst>
              </p:cNvPr>
              <p:cNvCxnSpPr/>
              <p:nvPr/>
            </p:nvCxnSpPr>
            <p:spPr>
              <a:xfrm>
                <a:off x="1524" y="40005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B9DDF2A9-3141-2E00-B3AF-8DEAD2C604BB}"/>
                  </a:ext>
                </a:extLst>
              </p:cNvPr>
              <p:cNvCxnSpPr/>
              <p:nvPr/>
            </p:nvCxnSpPr>
            <p:spPr>
              <a:xfrm>
                <a:off x="1524" y="67437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B55D3BA4-557E-573A-D88D-63002FFE1552}"/>
                  </a:ext>
                </a:extLst>
              </p:cNvPr>
              <p:cNvCxnSpPr/>
              <p:nvPr/>
            </p:nvCxnSpPr>
            <p:spPr>
              <a:xfrm>
                <a:off x="1524" y="64008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1588CCD7-61A1-731F-D4B5-381AD97B7FBE}"/>
                  </a:ext>
                </a:extLst>
              </p:cNvPr>
              <p:cNvCxnSpPr/>
              <p:nvPr/>
            </p:nvCxnSpPr>
            <p:spPr>
              <a:xfrm>
                <a:off x="1524" y="60579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AECF38B9-A43C-9311-A756-37063612CF17}"/>
                  </a:ext>
                </a:extLst>
              </p:cNvPr>
              <p:cNvCxnSpPr/>
              <p:nvPr/>
            </p:nvCxnSpPr>
            <p:spPr>
              <a:xfrm>
                <a:off x="1524" y="57150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columns and LR margins">
              <a:extLst>
                <a:ext uri="{FF2B5EF4-FFF2-40B4-BE49-F238E27FC236}">
                  <a16:creationId xmlns:a16="http://schemas.microsoft.com/office/drawing/2014/main" id="{D40606EB-FBDE-AD14-CDD3-7510951F7F14}"/>
                </a:ext>
              </a:extLst>
            </p:cNvPr>
            <p:cNvGrpSpPr/>
            <p:nvPr/>
          </p:nvGrpSpPr>
          <p:grpSpPr>
            <a:xfrm>
              <a:off x="493776" y="448050"/>
              <a:ext cx="11204448" cy="5876543"/>
              <a:chOff x="493776" y="502920"/>
              <a:chExt cx="11204448" cy="5943600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EC484E98-462B-6F64-E88B-8C083F3D7DE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984992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E37F64AE-676E-2C02-F885-EC0B85CAEBA4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493776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9E30B4B2-122E-73C1-67E7-74393D766F2A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1447523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9B5A649-6B8A-AE3D-3819-F55B9441692A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2401270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3C89CB51-0FD5-29A6-6E4C-54B097CB857D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3355017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CF29857A-09A0-B5B7-7F18-63EBDE998C94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4308764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744889FE-CF64-D70C-7D7D-A31B3B551C01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5262511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8695448-97DC-4257-8BA9-63D4CFE86BAF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6216258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7E65D84B-B80C-18CE-32BF-38B6F7B7C7EB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7170005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6719D807-2094-9074-F983-ABB0FF716EB2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8123752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36E4A422-96EE-4C9A-066B-4EDC022E7A34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9077499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BE3757FB-7A4C-7EAE-041D-7517CB2CDD35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10031246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1" name="column bisection">
              <a:extLst>
                <a:ext uri="{FF2B5EF4-FFF2-40B4-BE49-F238E27FC236}">
                  <a16:creationId xmlns:a16="http://schemas.microsoft.com/office/drawing/2014/main" id="{F1847B74-D013-74E7-6009-4353569DBC1D}"/>
                </a:ext>
              </a:extLst>
            </p:cNvPr>
            <p:cNvGrpSpPr/>
            <p:nvPr/>
          </p:nvGrpSpPr>
          <p:grpSpPr>
            <a:xfrm>
              <a:off x="850392" y="0"/>
              <a:ext cx="10491216" cy="6858000"/>
              <a:chOff x="850392" y="4574"/>
              <a:chExt cx="10491216" cy="6858000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3DABCD84-1CDF-836E-BA70-B1D9A0342B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341608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B98D3CF6-2E0E-EF50-1593-E008E75FEAA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50392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20163339-5E2F-FA1A-2E08-F4D7E347637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804139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F597FA4C-24CD-3504-0226-C17C21BBC22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57886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79153081-CDD8-6521-4AF9-EAE407AEC38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11633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A79B73D-37C8-E3BB-F3DD-1494ADB2BB4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665380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50713B4B-BC08-66C2-E5C9-0E61EE06D77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19127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337C6676-E81E-564A-73DB-424174E4D61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572874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5F805AE7-473B-7A49-D63D-2A713C00146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26621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5AAD4E8D-47B6-0BF4-1F9D-132FBB494FE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80368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A5914C6D-5DC1-4475-235B-FDCBBB8141D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434115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F1806748-03D9-43FD-EB42-03C53DFC531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387862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1736A0C-A739-5BC0-61E9-3C323C5CA483}"/>
                </a:ext>
              </a:extLst>
            </p:cNvPr>
            <p:cNvGrpSpPr/>
            <p:nvPr/>
          </p:nvGrpSpPr>
          <p:grpSpPr>
            <a:xfrm>
              <a:off x="0" y="-81273"/>
              <a:ext cx="12192002" cy="6959599"/>
              <a:chOff x="0" y="-81273"/>
              <a:chExt cx="12192002" cy="6959599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20E5961-F713-2029-7A87-FD2ADAB6F4EC}"/>
                  </a:ext>
                </a:extLst>
              </p:cNvPr>
              <p:cNvSpPr/>
              <p:nvPr/>
            </p:nvSpPr>
            <p:spPr>
              <a:xfrm>
                <a:off x="0" y="6324610"/>
                <a:ext cx="12192000" cy="553716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98CFD76-C407-6B41-38D5-871B01F3FE40}"/>
                  </a:ext>
                </a:extLst>
              </p:cNvPr>
              <p:cNvSpPr/>
              <p:nvPr/>
            </p:nvSpPr>
            <p:spPr>
              <a:xfrm rot="5400000">
                <a:off x="-3182875" y="3187449"/>
                <a:ext cx="6858002" cy="492252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DADA45E-1502-95B6-0045-18390ACC2C3A}"/>
                  </a:ext>
                </a:extLst>
              </p:cNvPr>
              <p:cNvSpPr/>
              <p:nvPr/>
            </p:nvSpPr>
            <p:spPr>
              <a:xfrm rot="5400000">
                <a:off x="8516875" y="3187449"/>
                <a:ext cx="6858001" cy="492252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AF2B84E-0F5D-CB87-40FC-1CC83A727409}"/>
                  </a:ext>
                </a:extLst>
              </p:cNvPr>
              <p:cNvSpPr/>
              <p:nvPr/>
            </p:nvSpPr>
            <p:spPr>
              <a:xfrm>
                <a:off x="0" y="-81273"/>
                <a:ext cx="12192000" cy="529324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6A6615F-7069-B877-322A-53153A236C05}"/>
                  </a:ext>
                </a:extLst>
              </p:cNvPr>
              <p:cNvSpPr/>
              <p:nvPr userDrawn="1"/>
            </p:nvSpPr>
            <p:spPr>
              <a:xfrm>
                <a:off x="0" y="1234953"/>
                <a:ext cx="12192000" cy="301747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BC7C7F2-3894-8CCA-5872-6A4B4795DB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65685" y="1219305"/>
            <a:ext cx="6685613" cy="537757"/>
          </a:xfrm>
        </p:spPr>
        <p:txBody>
          <a:bodyPr tIns="0" anchor="t">
            <a:noAutofit/>
          </a:bodyPr>
          <a:lstStyle>
            <a:lvl1pPr mar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Agenda or TOC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0B7EB5-3760-2058-F18E-93584C9A3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87C04C-3953-7DDC-BAD1-B6A3B0970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Illumio Copyright © 2024 /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30BF47-CBC1-13B8-8DAA-CFC998F06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DEF54-9B6C-4117-8505-7F7450B77FFD}" type="slidenum">
              <a:rPr lang="en-US" smtClean="0"/>
              <a:t>‹#›</a:t>
            </a:fld>
            <a:endParaRPr lang="en-US"/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5FE3DD99-16B9-02B6-651F-1FA159081DF2}"/>
              </a:ext>
            </a:extLst>
          </p:cNvPr>
          <p:cNvGrpSpPr/>
          <p:nvPr userDrawn="1"/>
        </p:nvGrpSpPr>
        <p:grpSpPr>
          <a:xfrm>
            <a:off x="9963828" y="3689959"/>
            <a:ext cx="2228172" cy="3168041"/>
            <a:chOff x="6249338" y="4220732"/>
            <a:chExt cx="2838043" cy="3783679"/>
          </a:xfrm>
        </p:grpSpPr>
        <p:grpSp>
          <p:nvGrpSpPr>
            <p:cNvPr id="105" name="Elements Overlay">
              <a:extLst>
                <a:ext uri="{FF2B5EF4-FFF2-40B4-BE49-F238E27FC236}">
                  <a16:creationId xmlns:a16="http://schemas.microsoft.com/office/drawing/2014/main" id="{9988F4F5-82E0-8D8F-8F9B-E91A73708CA9}"/>
                </a:ext>
              </a:extLst>
            </p:cNvPr>
            <p:cNvGrpSpPr/>
            <p:nvPr/>
          </p:nvGrpSpPr>
          <p:grpSpPr>
            <a:xfrm>
              <a:off x="6249338" y="4220732"/>
              <a:ext cx="2452492" cy="3783679"/>
              <a:chOff x="4646797" y="4196180"/>
              <a:chExt cx="2452492" cy="3783679"/>
            </a:xfrm>
          </p:grpSpPr>
          <p:pic>
            <p:nvPicPr>
              <p:cNvPr id="109" name="Graphic 108">
                <a:extLst>
                  <a:ext uri="{FF2B5EF4-FFF2-40B4-BE49-F238E27FC236}">
                    <a16:creationId xmlns:a16="http://schemas.microsoft.com/office/drawing/2014/main" id="{10C57DCB-CF21-A5A9-D078-18E54697B632}"/>
                  </a:ext>
                </a:extLst>
              </p:cNvPr>
              <p:cNvPicPr/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 b="86"/>
              <a:stretch/>
            </p:blipFill>
            <p:spPr>
              <a:xfrm flipH="1">
                <a:off x="5704113" y="4196180"/>
                <a:ext cx="1072243" cy="3783679"/>
              </a:xfrm>
              <a:prstGeom prst="rect">
                <a:avLst/>
              </a:prstGeom>
            </p:spPr>
          </p:pic>
          <p:pic>
            <p:nvPicPr>
              <p:cNvPr id="110" name="Graphic 109">
                <a:extLst>
                  <a:ext uri="{FF2B5EF4-FFF2-40B4-BE49-F238E27FC236}">
                    <a16:creationId xmlns:a16="http://schemas.microsoft.com/office/drawing/2014/main" id="{9922D4DC-8300-D94A-2AE1-79AA633133FE}"/>
                  </a:ext>
                </a:extLst>
              </p:cNvPr>
              <p:cNvPicPr/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 t="1" b="863"/>
              <a:stretch/>
            </p:blipFill>
            <p:spPr>
              <a:xfrm>
                <a:off x="6333089" y="5411579"/>
                <a:ext cx="766200" cy="2568280"/>
              </a:xfrm>
              <a:prstGeom prst="rect">
                <a:avLst/>
              </a:prstGeom>
            </p:spPr>
          </p:pic>
          <p:grpSp>
            <p:nvGrpSpPr>
              <p:cNvPr id="111" name="Graphic 75">
                <a:extLst>
                  <a:ext uri="{FF2B5EF4-FFF2-40B4-BE49-F238E27FC236}">
                    <a16:creationId xmlns:a16="http://schemas.microsoft.com/office/drawing/2014/main" id="{B15B20C4-2B25-F42C-E2DB-C6E54A667997}"/>
                  </a:ext>
                </a:extLst>
              </p:cNvPr>
              <p:cNvGrpSpPr/>
              <p:nvPr/>
            </p:nvGrpSpPr>
            <p:grpSpPr>
              <a:xfrm>
                <a:off x="4646797" y="5648870"/>
                <a:ext cx="1245737" cy="1256522"/>
                <a:chOff x="4646797" y="5648870"/>
                <a:chExt cx="1245737" cy="1256522"/>
              </a:xfrm>
              <a:gradFill>
                <a:gsLst>
                  <a:gs pos="0">
                    <a:srgbClr val="FF5500"/>
                  </a:gs>
                  <a:gs pos="50000">
                    <a:srgbClr val="FF5500">
                      <a:alpha val="49804"/>
                    </a:srgbClr>
                  </a:gs>
                  <a:gs pos="100000">
                    <a:srgbClr val="FF5500">
                      <a:alpha val="0"/>
                    </a:srgbClr>
                  </a:gs>
                </a:gsLst>
                <a:lin ang="6942628" scaled="1"/>
              </a:gradFill>
            </p:grpSpPr>
            <p:sp>
              <p:nvSpPr>
                <p:cNvPr id="112" name="Freeform: Shape 111">
                  <a:extLst>
                    <a:ext uri="{FF2B5EF4-FFF2-40B4-BE49-F238E27FC236}">
                      <a16:creationId xmlns:a16="http://schemas.microsoft.com/office/drawing/2014/main" id="{EAEC9060-CE28-5ABA-89B4-CA3BA822DF2E}"/>
                    </a:ext>
                  </a:extLst>
                </p:cNvPr>
                <p:cNvSpPr/>
                <p:nvPr/>
              </p:nvSpPr>
              <p:spPr>
                <a:xfrm>
                  <a:off x="5861587" y="5648870"/>
                  <a:ext cx="27726" cy="47548"/>
                </a:xfrm>
                <a:custGeom>
                  <a:avLst/>
                  <a:gdLst>
                    <a:gd name="connsiteX0" fmla="*/ 0 w 27726"/>
                    <a:gd name="connsiteY0" fmla="*/ 15981 h 47548"/>
                    <a:gd name="connsiteX1" fmla="*/ 115 w 27726"/>
                    <a:gd name="connsiteY1" fmla="*/ 47548 h 47548"/>
                    <a:gd name="connsiteX2" fmla="*/ 27727 w 27726"/>
                    <a:gd name="connsiteY2" fmla="*/ 31623 h 47548"/>
                    <a:gd name="connsiteX3" fmla="*/ 27616 w 27726"/>
                    <a:gd name="connsiteY3" fmla="*/ 0 h 47548"/>
                    <a:gd name="connsiteX4" fmla="*/ 0 w 27726"/>
                    <a:gd name="connsiteY4" fmla="*/ 15981 h 47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726" h="47548">
                      <a:moveTo>
                        <a:pt x="0" y="15981"/>
                      </a:moveTo>
                      <a:lnTo>
                        <a:pt x="115" y="47548"/>
                      </a:lnTo>
                      <a:lnTo>
                        <a:pt x="27727" y="31623"/>
                      </a:lnTo>
                      <a:lnTo>
                        <a:pt x="27616" y="0"/>
                      </a:lnTo>
                      <a:lnTo>
                        <a:pt x="0" y="15981"/>
                      </a:lnTo>
                      <a:close/>
                    </a:path>
                  </a:pathLst>
                </a:custGeom>
                <a:grpFill/>
                <a:ln w="46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id="{2AB00501-F8C2-284A-5EF7-E1038481372C}"/>
                    </a:ext>
                  </a:extLst>
                </p:cNvPr>
                <p:cNvSpPr/>
                <p:nvPr/>
              </p:nvSpPr>
              <p:spPr>
                <a:xfrm>
                  <a:off x="5751187" y="5712681"/>
                  <a:ext cx="27556" cy="47491"/>
                </a:xfrm>
                <a:custGeom>
                  <a:avLst/>
                  <a:gdLst>
                    <a:gd name="connsiteX0" fmla="*/ 0 w 27556"/>
                    <a:gd name="connsiteY0" fmla="*/ 15869 h 47491"/>
                    <a:gd name="connsiteX1" fmla="*/ 55 w 27556"/>
                    <a:gd name="connsiteY1" fmla="*/ 47492 h 47491"/>
                    <a:gd name="connsiteX2" fmla="*/ 27556 w 27556"/>
                    <a:gd name="connsiteY2" fmla="*/ 31624 h 47491"/>
                    <a:gd name="connsiteX3" fmla="*/ 27501 w 27556"/>
                    <a:gd name="connsiteY3" fmla="*/ 0 h 47491"/>
                    <a:gd name="connsiteX4" fmla="*/ 0 w 27556"/>
                    <a:gd name="connsiteY4" fmla="*/ 15869 h 474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556" h="47491">
                      <a:moveTo>
                        <a:pt x="0" y="15869"/>
                      </a:moveTo>
                      <a:lnTo>
                        <a:pt x="55" y="47492"/>
                      </a:lnTo>
                      <a:lnTo>
                        <a:pt x="27556" y="31624"/>
                      </a:lnTo>
                      <a:lnTo>
                        <a:pt x="27501" y="0"/>
                      </a:lnTo>
                      <a:lnTo>
                        <a:pt x="0" y="15869"/>
                      </a:lnTo>
                      <a:close/>
                    </a:path>
                  </a:pathLst>
                </a:custGeom>
                <a:grpFill/>
                <a:ln w="46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4" name="Freeform: Shape 113">
                  <a:extLst>
                    <a:ext uri="{FF2B5EF4-FFF2-40B4-BE49-F238E27FC236}">
                      <a16:creationId xmlns:a16="http://schemas.microsoft.com/office/drawing/2014/main" id="{1239B491-2904-AFB9-71D9-E140D6DEA016}"/>
                    </a:ext>
                  </a:extLst>
                </p:cNvPr>
                <p:cNvSpPr/>
                <p:nvPr/>
              </p:nvSpPr>
              <p:spPr>
                <a:xfrm>
                  <a:off x="5640617" y="5776437"/>
                  <a:ext cx="27726" cy="47547"/>
                </a:xfrm>
                <a:custGeom>
                  <a:avLst/>
                  <a:gdLst>
                    <a:gd name="connsiteX0" fmla="*/ 0 w 27726"/>
                    <a:gd name="connsiteY0" fmla="*/ 15981 h 47547"/>
                    <a:gd name="connsiteX1" fmla="*/ 115 w 27726"/>
                    <a:gd name="connsiteY1" fmla="*/ 47548 h 47547"/>
                    <a:gd name="connsiteX2" fmla="*/ 27727 w 27726"/>
                    <a:gd name="connsiteY2" fmla="*/ 31623 h 47547"/>
                    <a:gd name="connsiteX3" fmla="*/ 27671 w 27726"/>
                    <a:gd name="connsiteY3" fmla="*/ 0 h 47547"/>
                    <a:gd name="connsiteX4" fmla="*/ 0 w 27726"/>
                    <a:gd name="connsiteY4" fmla="*/ 15981 h 475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726" h="47547">
                      <a:moveTo>
                        <a:pt x="0" y="15981"/>
                      </a:moveTo>
                      <a:lnTo>
                        <a:pt x="115" y="47548"/>
                      </a:lnTo>
                      <a:lnTo>
                        <a:pt x="27727" y="31623"/>
                      </a:lnTo>
                      <a:lnTo>
                        <a:pt x="27671" y="0"/>
                      </a:lnTo>
                      <a:lnTo>
                        <a:pt x="0" y="15981"/>
                      </a:lnTo>
                      <a:close/>
                    </a:path>
                  </a:pathLst>
                </a:custGeom>
                <a:grpFill/>
                <a:ln w="46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5" name="Freeform: Shape 114">
                  <a:extLst>
                    <a:ext uri="{FF2B5EF4-FFF2-40B4-BE49-F238E27FC236}">
                      <a16:creationId xmlns:a16="http://schemas.microsoft.com/office/drawing/2014/main" id="{359C1DBC-E735-FB3F-5EDF-8A7699F30E05}"/>
                    </a:ext>
                  </a:extLst>
                </p:cNvPr>
                <p:cNvSpPr/>
                <p:nvPr/>
              </p:nvSpPr>
              <p:spPr>
                <a:xfrm>
                  <a:off x="5530222" y="5840192"/>
                  <a:ext cx="27726" cy="47548"/>
                </a:xfrm>
                <a:custGeom>
                  <a:avLst/>
                  <a:gdLst>
                    <a:gd name="connsiteX0" fmla="*/ 0 w 27726"/>
                    <a:gd name="connsiteY0" fmla="*/ 15924 h 47548"/>
                    <a:gd name="connsiteX1" fmla="*/ 111 w 27726"/>
                    <a:gd name="connsiteY1" fmla="*/ 47548 h 47548"/>
                    <a:gd name="connsiteX2" fmla="*/ 27727 w 27726"/>
                    <a:gd name="connsiteY2" fmla="*/ 31567 h 47548"/>
                    <a:gd name="connsiteX3" fmla="*/ 27611 w 27726"/>
                    <a:gd name="connsiteY3" fmla="*/ 0 h 47548"/>
                    <a:gd name="connsiteX4" fmla="*/ 0 w 27726"/>
                    <a:gd name="connsiteY4" fmla="*/ 15924 h 47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726" h="47548">
                      <a:moveTo>
                        <a:pt x="0" y="15924"/>
                      </a:moveTo>
                      <a:lnTo>
                        <a:pt x="111" y="47548"/>
                      </a:lnTo>
                      <a:lnTo>
                        <a:pt x="27727" y="31567"/>
                      </a:lnTo>
                      <a:lnTo>
                        <a:pt x="27611" y="0"/>
                      </a:lnTo>
                      <a:lnTo>
                        <a:pt x="0" y="15924"/>
                      </a:lnTo>
                      <a:close/>
                    </a:path>
                  </a:pathLst>
                </a:custGeom>
                <a:grpFill/>
                <a:ln w="46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6" name="Freeform: Shape 115">
                  <a:extLst>
                    <a:ext uri="{FF2B5EF4-FFF2-40B4-BE49-F238E27FC236}">
                      <a16:creationId xmlns:a16="http://schemas.microsoft.com/office/drawing/2014/main" id="{EDD7CC5B-4B10-754B-BA17-D5E867F1AB93}"/>
                    </a:ext>
                  </a:extLst>
                </p:cNvPr>
                <p:cNvSpPr/>
                <p:nvPr/>
              </p:nvSpPr>
              <p:spPr>
                <a:xfrm>
                  <a:off x="5419822" y="5903946"/>
                  <a:ext cx="27726" cy="47547"/>
                </a:xfrm>
                <a:custGeom>
                  <a:avLst/>
                  <a:gdLst>
                    <a:gd name="connsiteX0" fmla="*/ 0 w 27726"/>
                    <a:gd name="connsiteY0" fmla="*/ 15924 h 47547"/>
                    <a:gd name="connsiteX1" fmla="*/ 55 w 27726"/>
                    <a:gd name="connsiteY1" fmla="*/ 47548 h 47547"/>
                    <a:gd name="connsiteX2" fmla="*/ 27727 w 27726"/>
                    <a:gd name="connsiteY2" fmla="*/ 31567 h 47547"/>
                    <a:gd name="connsiteX3" fmla="*/ 27611 w 27726"/>
                    <a:gd name="connsiteY3" fmla="*/ 0 h 47547"/>
                    <a:gd name="connsiteX4" fmla="*/ 0 w 27726"/>
                    <a:gd name="connsiteY4" fmla="*/ 15924 h 475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726" h="47547">
                      <a:moveTo>
                        <a:pt x="0" y="15924"/>
                      </a:moveTo>
                      <a:lnTo>
                        <a:pt x="55" y="47548"/>
                      </a:lnTo>
                      <a:lnTo>
                        <a:pt x="27727" y="31567"/>
                      </a:lnTo>
                      <a:lnTo>
                        <a:pt x="27611" y="0"/>
                      </a:lnTo>
                      <a:lnTo>
                        <a:pt x="0" y="15924"/>
                      </a:lnTo>
                      <a:close/>
                    </a:path>
                  </a:pathLst>
                </a:custGeom>
                <a:grpFill/>
                <a:ln w="46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7" name="Freeform: Shape 116">
                  <a:extLst>
                    <a:ext uri="{FF2B5EF4-FFF2-40B4-BE49-F238E27FC236}">
                      <a16:creationId xmlns:a16="http://schemas.microsoft.com/office/drawing/2014/main" id="{CCDA93F5-21F9-FCD1-415C-FF3DF521F538}"/>
                    </a:ext>
                  </a:extLst>
                </p:cNvPr>
                <p:cNvSpPr/>
                <p:nvPr/>
              </p:nvSpPr>
              <p:spPr>
                <a:xfrm>
                  <a:off x="5309422" y="5967646"/>
                  <a:ext cx="27726" cy="47604"/>
                </a:xfrm>
                <a:custGeom>
                  <a:avLst/>
                  <a:gdLst>
                    <a:gd name="connsiteX0" fmla="*/ 0 w 27726"/>
                    <a:gd name="connsiteY0" fmla="*/ 15981 h 47604"/>
                    <a:gd name="connsiteX1" fmla="*/ 55 w 27726"/>
                    <a:gd name="connsiteY1" fmla="*/ 47605 h 47604"/>
                    <a:gd name="connsiteX2" fmla="*/ 27727 w 27726"/>
                    <a:gd name="connsiteY2" fmla="*/ 31623 h 47604"/>
                    <a:gd name="connsiteX3" fmla="*/ 27611 w 27726"/>
                    <a:gd name="connsiteY3" fmla="*/ 0 h 47604"/>
                    <a:gd name="connsiteX4" fmla="*/ 0 w 27726"/>
                    <a:gd name="connsiteY4" fmla="*/ 15981 h 47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726" h="47604">
                      <a:moveTo>
                        <a:pt x="0" y="15981"/>
                      </a:moveTo>
                      <a:lnTo>
                        <a:pt x="55" y="47605"/>
                      </a:lnTo>
                      <a:lnTo>
                        <a:pt x="27727" y="31623"/>
                      </a:lnTo>
                      <a:lnTo>
                        <a:pt x="27611" y="0"/>
                      </a:lnTo>
                      <a:lnTo>
                        <a:pt x="0" y="15981"/>
                      </a:lnTo>
                      <a:close/>
                    </a:path>
                  </a:pathLst>
                </a:custGeom>
                <a:grpFill/>
                <a:ln w="46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8" name="Freeform: Shape 117">
                  <a:extLst>
                    <a:ext uri="{FF2B5EF4-FFF2-40B4-BE49-F238E27FC236}">
                      <a16:creationId xmlns:a16="http://schemas.microsoft.com/office/drawing/2014/main" id="{5209A0F1-B218-752D-7743-FF04DFA851B3}"/>
                    </a:ext>
                  </a:extLst>
                </p:cNvPr>
                <p:cNvSpPr/>
                <p:nvPr/>
              </p:nvSpPr>
              <p:spPr>
                <a:xfrm>
                  <a:off x="5199022" y="6031401"/>
                  <a:ext cx="27726" cy="47548"/>
                </a:xfrm>
                <a:custGeom>
                  <a:avLst/>
                  <a:gdLst>
                    <a:gd name="connsiteX0" fmla="*/ 0 w 27726"/>
                    <a:gd name="connsiteY0" fmla="*/ 15981 h 47548"/>
                    <a:gd name="connsiteX1" fmla="*/ 55 w 27726"/>
                    <a:gd name="connsiteY1" fmla="*/ 47548 h 47548"/>
                    <a:gd name="connsiteX2" fmla="*/ 27727 w 27726"/>
                    <a:gd name="connsiteY2" fmla="*/ 31623 h 47548"/>
                    <a:gd name="connsiteX3" fmla="*/ 27616 w 27726"/>
                    <a:gd name="connsiteY3" fmla="*/ 0 h 47548"/>
                    <a:gd name="connsiteX4" fmla="*/ 0 w 27726"/>
                    <a:gd name="connsiteY4" fmla="*/ 15981 h 47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726" h="47548">
                      <a:moveTo>
                        <a:pt x="0" y="15981"/>
                      </a:moveTo>
                      <a:lnTo>
                        <a:pt x="55" y="47548"/>
                      </a:lnTo>
                      <a:lnTo>
                        <a:pt x="27727" y="31623"/>
                      </a:lnTo>
                      <a:lnTo>
                        <a:pt x="27616" y="0"/>
                      </a:lnTo>
                      <a:lnTo>
                        <a:pt x="0" y="15981"/>
                      </a:lnTo>
                      <a:close/>
                    </a:path>
                  </a:pathLst>
                </a:custGeom>
                <a:grpFill/>
                <a:ln w="46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9" name="Freeform: Shape 118">
                  <a:extLst>
                    <a:ext uri="{FF2B5EF4-FFF2-40B4-BE49-F238E27FC236}">
                      <a16:creationId xmlns:a16="http://schemas.microsoft.com/office/drawing/2014/main" id="{C99AF49C-C08D-1E1C-D697-51F707F88A4E}"/>
                    </a:ext>
                  </a:extLst>
                </p:cNvPr>
                <p:cNvSpPr/>
                <p:nvPr/>
              </p:nvSpPr>
              <p:spPr>
                <a:xfrm>
                  <a:off x="5088565" y="6095155"/>
                  <a:ext cx="27725" cy="47550"/>
                </a:xfrm>
                <a:custGeom>
                  <a:avLst/>
                  <a:gdLst>
                    <a:gd name="connsiteX0" fmla="*/ 0 w 27725"/>
                    <a:gd name="connsiteY0" fmla="*/ 15979 h 47550"/>
                    <a:gd name="connsiteX1" fmla="*/ 113 w 27725"/>
                    <a:gd name="connsiteY1" fmla="*/ 47550 h 47550"/>
                    <a:gd name="connsiteX2" fmla="*/ 27725 w 27725"/>
                    <a:gd name="connsiteY2" fmla="*/ 31624 h 47550"/>
                    <a:gd name="connsiteX3" fmla="*/ 27670 w 27725"/>
                    <a:gd name="connsiteY3" fmla="*/ 0 h 47550"/>
                    <a:gd name="connsiteX4" fmla="*/ 0 w 27725"/>
                    <a:gd name="connsiteY4" fmla="*/ 15979 h 475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725" h="47550">
                      <a:moveTo>
                        <a:pt x="0" y="15979"/>
                      </a:moveTo>
                      <a:lnTo>
                        <a:pt x="113" y="47550"/>
                      </a:lnTo>
                      <a:lnTo>
                        <a:pt x="27725" y="31624"/>
                      </a:lnTo>
                      <a:lnTo>
                        <a:pt x="27670" y="0"/>
                      </a:lnTo>
                      <a:lnTo>
                        <a:pt x="0" y="15979"/>
                      </a:lnTo>
                      <a:close/>
                    </a:path>
                  </a:pathLst>
                </a:custGeom>
                <a:grpFill/>
                <a:ln w="46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0" name="Freeform: Shape 119">
                  <a:extLst>
                    <a:ext uri="{FF2B5EF4-FFF2-40B4-BE49-F238E27FC236}">
                      <a16:creationId xmlns:a16="http://schemas.microsoft.com/office/drawing/2014/main" id="{1B1EC5F7-1249-3BCE-018C-04C31AC77697}"/>
                    </a:ext>
                  </a:extLst>
                </p:cNvPr>
                <p:cNvSpPr/>
                <p:nvPr/>
              </p:nvSpPr>
              <p:spPr>
                <a:xfrm>
                  <a:off x="4978165" y="6158913"/>
                  <a:ext cx="27726" cy="47548"/>
                </a:xfrm>
                <a:custGeom>
                  <a:avLst/>
                  <a:gdLst>
                    <a:gd name="connsiteX0" fmla="*/ 0 w 27726"/>
                    <a:gd name="connsiteY0" fmla="*/ 15922 h 47548"/>
                    <a:gd name="connsiteX1" fmla="*/ 113 w 27726"/>
                    <a:gd name="connsiteY1" fmla="*/ 47548 h 47548"/>
                    <a:gd name="connsiteX2" fmla="*/ 27727 w 27726"/>
                    <a:gd name="connsiteY2" fmla="*/ 31567 h 47548"/>
                    <a:gd name="connsiteX3" fmla="*/ 27671 w 27726"/>
                    <a:gd name="connsiteY3" fmla="*/ 0 h 47548"/>
                    <a:gd name="connsiteX4" fmla="*/ 0 w 27726"/>
                    <a:gd name="connsiteY4" fmla="*/ 15922 h 47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726" h="47548">
                      <a:moveTo>
                        <a:pt x="0" y="15922"/>
                      </a:moveTo>
                      <a:lnTo>
                        <a:pt x="113" y="47548"/>
                      </a:lnTo>
                      <a:lnTo>
                        <a:pt x="27727" y="31567"/>
                      </a:lnTo>
                      <a:lnTo>
                        <a:pt x="27671" y="0"/>
                      </a:lnTo>
                      <a:lnTo>
                        <a:pt x="0" y="15922"/>
                      </a:lnTo>
                      <a:close/>
                    </a:path>
                  </a:pathLst>
                </a:custGeom>
                <a:grpFill/>
                <a:ln w="46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1" name="Freeform: Shape 120">
                  <a:extLst>
                    <a:ext uri="{FF2B5EF4-FFF2-40B4-BE49-F238E27FC236}">
                      <a16:creationId xmlns:a16="http://schemas.microsoft.com/office/drawing/2014/main" id="{1A50F412-FB83-8BF8-94D9-8191A595BB75}"/>
                    </a:ext>
                  </a:extLst>
                </p:cNvPr>
                <p:cNvSpPr/>
                <p:nvPr/>
              </p:nvSpPr>
              <p:spPr>
                <a:xfrm>
                  <a:off x="4867764" y="6222720"/>
                  <a:ext cx="27614" cy="47492"/>
                </a:xfrm>
                <a:custGeom>
                  <a:avLst/>
                  <a:gdLst>
                    <a:gd name="connsiteX0" fmla="*/ 0 w 27614"/>
                    <a:gd name="connsiteY0" fmla="*/ 15871 h 47492"/>
                    <a:gd name="connsiteX1" fmla="*/ 113 w 27614"/>
                    <a:gd name="connsiteY1" fmla="*/ 47493 h 47492"/>
                    <a:gd name="connsiteX2" fmla="*/ 27614 w 27614"/>
                    <a:gd name="connsiteY2" fmla="*/ 31627 h 47492"/>
                    <a:gd name="connsiteX3" fmla="*/ 27501 w 27614"/>
                    <a:gd name="connsiteY3" fmla="*/ 0 h 47492"/>
                    <a:gd name="connsiteX4" fmla="*/ 0 w 27614"/>
                    <a:gd name="connsiteY4" fmla="*/ 15871 h 474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614" h="47492">
                      <a:moveTo>
                        <a:pt x="0" y="15871"/>
                      </a:moveTo>
                      <a:lnTo>
                        <a:pt x="113" y="47493"/>
                      </a:lnTo>
                      <a:lnTo>
                        <a:pt x="27614" y="31627"/>
                      </a:lnTo>
                      <a:lnTo>
                        <a:pt x="27501" y="0"/>
                      </a:lnTo>
                      <a:lnTo>
                        <a:pt x="0" y="15871"/>
                      </a:lnTo>
                      <a:close/>
                    </a:path>
                  </a:pathLst>
                </a:custGeom>
                <a:grpFill/>
                <a:ln w="46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2" name="Freeform: Shape 121">
                  <a:extLst>
                    <a:ext uri="{FF2B5EF4-FFF2-40B4-BE49-F238E27FC236}">
                      <a16:creationId xmlns:a16="http://schemas.microsoft.com/office/drawing/2014/main" id="{D5A51AA6-2E96-45F3-16ED-9D50EA20FFB7}"/>
                    </a:ext>
                  </a:extLst>
                </p:cNvPr>
                <p:cNvSpPr/>
                <p:nvPr/>
              </p:nvSpPr>
              <p:spPr>
                <a:xfrm>
                  <a:off x="4757194" y="6286476"/>
                  <a:ext cx="27726" cy="47548"/>
                </a:xfrm>
                <a:custGeom>
                  <a:avLst/>
                  <a:gdLst>
                    <a:gd name="connsiteX0" fmla="*/ 0 w 27726"/>
                    <a:gd name="connsiteY0" fmla="*/ 15926 h 47548"/>
                    <a:gd name="connsiteX1" fmla="*/ 113 w 27726"/>
                    <a:gd name="connsiteY1" fmla="*/ 47548 h 47548"/>
                    <a:gd name="connsiteX2" fmla="*/ 27727 w 27726"/>
                    <a:gd name="connsiteY2" fmla="*/ 31567 h 47548"/>
                    <a:gd name="connsiteX3" fmla="*/ 27671 w 27726"/>
                    <a:gd name="connsiteY3" fmla="*/ 0 h 47548"/>
                    <a:gd name="connsiteX4" fmla="*/ 0 w 27726"/>
                    <a:gd name="connsiteY4" fmla="*/ 15926 h 47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726" h="47548">
                      <a:moveTo>
                        <a:pt x="0" y="15926"/>
                      </a:moveTo>
                      <a:lnTo>
                        <a:pt x="113" y="47548"/>
                      </a:lnTo>
                      <a:lnTo>
                        <a:pt x="27727" y="31567"/>
                      </a:lnTo>
                      <a:lnTo>
                        <a:pt x="27671" y="0"/>
                      </a:lnTo>
                      <a:lnTo>
                        <a:pt x="0" y="15926"/>
                      </a:lnTo>
                      <a:close/>
                    </a:path>
                  </a:pathLst>
                </a:custGeom>
                <a:grpFill/>
                <a:ln w="46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3" name="Freeform: Shape 122">
                  <a:extLst>
                    <a:ext uri="{FF2B5EF4-FFF2-40B4-BE49-F238E27FC236}">
                      <a16:creationId xmlns:a16="http://schemas.microsoft.com/office/drawing/2014/main" id="{4D194C6E-F03C-7017-34EA-1B0655A7B588}"/>
                    </a:ext>
                  </a:extLst>
                </p:cNvPr>
                <p:cNvSpPr/>
                <p:nvPr/>
              </p:nvSpPr>
              <p:spPr>
                <a:xfrm>
                  <a:off x="4646797" y="6350232"/>
                  <a:ext cx="27726" cy="47548"/>
                </a:xfrm>
                <a:custGeom>
                  <a:avLst/>
                  <a:gdLst>
                    <a:gd name="connsiteX0" fmla="*/ 0 w 27726"/>
                    <a:gd name="connsiteY0" fmla="*/ 15926 h 47548"/>
                    <a:gd name="connsiteX1" fmla="*/ 113 w 27726"/>
                    <a:gd name="connsiteY1" fmla="*/ 47548 h 47548"/>
                    <a:gd name="connsiteX2" fmla="*/ 27727 w 27726"/>
                    <a:gd name="connsiteY2" fmla="*/ 31567 h 47548"/>
                    <a:gd name="connsiteX3" fmla="*/ 27670 w 27726"/>
                    <a:gd name="connsiteY3" fmla="*/ 0 h 47548"/>
                    <a:gd name="connsiteX4" fmla="*/ 0 w 27726"/>
                    <a:gd name="connsiteY4" fmla="*/ 15926 h 47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726" h="47548">
                      <a:moveTo>
                        <a:pt x="0" y="15926"/>
                      </a:moveTo>
                      <a:lnTo>
                        <a:pt x="113" y="47548"/>
                      </a:lnTo>
                      <a:lnTo>
                        <a:pt x="27727" y="31567"/>
                      </a:lnTo>
                      <a:lnTo>
                        <a:pt x="27670" y="0"/>
                      </a:lnTo>
                      <a:lnTo>
                        <a:pt x="0" y="15926"/>
                      </a:lnTo>
                      <a:close/>
                    </a:path>
                  </a:pathLst>
                </a:custGeom>
                <a:grpFill/>
                <a:ln w="46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4" name="Freeform: Shape 123">
                  <a:extLst>
                    <a:ext uri="{FF2B5EF4-FFF2-40B4-BE49-F238E27FC236}">
                      <a16:creationId xmlns:a16="http://schemas.microsoft.com/office/drawing/2014/main" id="{E2DFD074-FBE4-F7D7-F6FB-575F9442771F}"/>
                    </a:ext>
                  </a:extLst>
                </p:cNvPr>
                <p:cNvSpPr/>
                <p:nvPr/>
              </p:nvSpPr>
              <p:spPr>
                <a:xfrm>
                  <a:off x="5861929" y="5775759"/>
                  <a:ext cx="27726" cy="47717"/>
                </a:xfrm>
                <a:custGeom>
                  <a:avLst/>
                  <a:gdLst>
                    <a:gd name="connsiteX0" fmla="*/ 0 w 27726"/>
                    <a:gd name="connsiteY0" fmla="*/ 15924 h 47717"/>
                    <a:gd name="connsiteX1" fmla="*/ 111 w 27726"/>
                    <a:gd name="connsiteY1" fmla="*/ 47718 h 47717"/>
                    <a:gd name="connsiteX2" fmla="*/ 27727 w 27726"/>
                    <a:gd name="connsiteY2" fmla="*/ 31736 h 47717"/>
                    <a:gd name="connsiteX3" fmla="*/ 27667 w 27726"/>
                    <a:gd name="connsiteY3" fmla="*/ 0 h 47717"/>
                    <a:gd name="connsiteX4" fmla="*/ 0 w 27726"/>
                    <a:gd name="connsiteY4" fmla="*/ 15924 h 47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726" h="47717">
                      <a:moveTo>
                        <a:pt x="0" y="15924"/>
                      </a:moveTo>
                      <a:lnTo>
                        <a:pt x="111" y="47718"/>
                      </a:lnTo>
                      <a:lnTo>
                        <a:pt x="27727" y="31736"/>
                      </a:lnTo>
                      <a:lnTo>
                        <a:pt x="27667" y="0"/>
                      </a:lnTo>
                      <a:lnTo>
                        <a:pt x="0" y="15924"/>
                      </a:lnTo>
                      <a:close/>
                    </a:path>
                  </a:pathLst>
                </a:custGeom>
                <a:grpFill/>
                <a:ln w="46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5" name="Freeform: Shape 124">
                  <a:extLst>
                    <a:ext uri="{FF2B5EF4-FFF2-40B4-BE49-F238E27FC236}">
                      <a16:creationId xmlns:a16="http://schemas.microsoft.com/office/drawing/2014/main" id="{65BECC53-E3DD-2FC1-D9E2-ED7627E6A1F8}"/>
                    </a:ext>
                  </a:extLst>
                </p:cNvPr>
                <p:cNvSpPr/>
                <p:nvPr/>
              </p:nvSpPr>
              <p:spPr>
                <a:xfrm>
                  <a:off x="5751524" y="5839571"/>
                  <a:ext cx="27616" cy="47604"/>
                </a:xfrm>
                <a:custGeom>
                  <a:avLst/>
                  <a:gdLst>
                    <a:gd name="connsiteX0" fmla="*/ 0 w 27616"/>
                    <a:gd name="connsiteY0" fmla="*/ 15868 h 47604"/>
                    <a:gd name="connsiteX1" fmla="*/ 115 w 27616"/>
                    <a:gd name="connsiteY1" fmla="*/ 47605 h 47604"/>
                    <a:gd name="connsiteX2" fmla="*/ 27616 w 27616"/>
                    <a:gd name="connsiteY2" fmla="*/ 31736 h 47604"/>
                    <a:gd name="connsiteX3" fmla="*/ 27501 w 27616"/>
                    <a:gd name="connsiteY3" fmla="*/ 0 h 47604"/>
                    <a:gd name="connsiteX4" fmla="*/ 0 w 27616"/>
                    <a:gd name="connsiteY4" fmla="*/ 15868 h 47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616" h="47604">
                      <a:moveTo>
                        <a:pt x="0" y="15868"/>
                      </a:moveTo>
                      <a:lnTo>
                        <a:pt x="115" y="47605"/>
                      </a:lnTo>
                      <a:lnTo>
                        <a:pt x="27616" y="31736"/>
                      </a:lnTo>
                      <a:lnTo>
                        <a:pt x="27501" y="0"/>
                      </a:lnTo>
                      <a:lnTo>
                        <a:pt x="0" y="15868"/>
                      </a:lnTo>
                      <a:close/>
                    </a:path>
                  </a:pathLst>
                </a:custGeom>
                <a:grpFill/>
                <a:ln w="46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6" name="Freeform: Shape 125">
                  <a:extLst>
                    <a:ext uri="{FF2B5EF4-FFF2-40B4-BE49-F238E27FC236}">
                      <a16:creationId xmlns:a16="http://schemas.microsoft.com/office/drawing/2014/main" id="{FFD1F752-53C9-F43D-2C8D-E81BCA64C24B}"/>
                    </a:ext>
                  </a:extLst>
                </p:cNvPr>
                <p:cNvSpPr/>
                <p:nvPr/>
              </p:nvSpPr>
              <p:spPr>
                <a:xfrm>
                  <a:off x="5641014" y="5903326"/>
                  <a:ext cx="27726" cy="47717"/>
                </a:xfrm>
                <a:custGeom>
                  <a:avLst/>
                  <a:gdLst>
                    <a:gd name="connsiteX0" fmla="*/ 0 w 27726"/>
                    <a:gd name="connsiteY0" fmla="*/ 15924 h 47717"/>
                    <a:gd name="connsiteX1" fmla="*/ 55 w 27726"/>
                    <a:gd name="connsiteY1" fmla="*/ 47717 h 47717"/>
                    <a:gd name="connsiteX2" fmla="*/ 27727 w 27726"/>
                    <a:gd name="connsiteY2" fmla="*/ 31736 h 47717"/>
                    <a:gd name="connsiteX3" fmla="*/ 27611 w 27726"/>
                    <a:gd name="connsiteY3" fmla="*/ 0 h 47717"/>
                    <a:gd name="connsiteX4" fmla="*/ 0 w 27726"/>
                    <a:gd name="connsiteY4" fmla="*/ 15924 h 47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726" h="47717">
                      <a:moveTo>
                        <a:pt x="0" y="15924"/>
                      </a:moveTo>
                      <a:lnTo>
                        <a:pt x="55" y="47717"/>
                      </a:lnTo>
                      <a:lnTo>
                        <a:pt x="27727" y="31736"/>
                      </a:lnTo>
                      <a:lnTo>
                        <a:pt x="27611" y="0"/>
                      </a:lnTo>
                      <a:lnTo>
                        <a:pt x="0" y="15924"/>
                      </a:lnTo>
                      <a:close/>
                    </a:path>
                  </a:pathLst>
                </a:custGeom>
                <a:grpFill/>
                <a:ln w="46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7" name="Freeform: Shape 126">
                  <a:extLst>
                    <a:ext uri="{FF2B5EF4-FFF2-40B4-BE49-F238E27FC236}">
                      <a16:creationId xmlns:a16="http://schemas.microsoft.com/office/drawing/2014/main" id="{E05FFF89-43E0-08DB-2A21-C30E3294EB6D}"/>
                    </a:ext>
                  </a:extLst>
                </p:cNvPr>
                <p:cNvSpPr/>
                <p:nvPr/>
              </p:nvSpPr>
              <p:spPr>
                <a:xfrm>
                  <a:off x="5530559" y="5967024"/>
                  <a:ext cx="27726" cy="47717"/>
                </a:xfrm>
                <a:custGeom>
                  <a:avLst/>
                  <a:gdLst>
                    <a:gd name="connsiteX0" fmla="*/ 0 w 27726"/>
                    <a:gd name="connsiteY0" fmla="*/ 15981 h 47717"/>
                    <a:gd name="connsiteX1" fmla="*/ 111 w 27726"/>
                    <a:gd name="connsiteY1" fmla="*/ 47717 h 47717"/>
                    <a:gd name="connsiteX2" fmla="*/ 27727 w 27726"/>
                    <a:gd name="connsiteY2" fmla="*/ 31793 h 47717"/>
                    <a:gd name="connsiteX3" fmla="*/ 27671 w 27726"/>
                    <a:gd name="connsiteY3" fmla="*/ 0 h 47717"/>
                    <a:gd name="connsiteX4" fmla="*/ 0 w 27726"/>
                    <a:gd name="connsiteY4" fmla="*/ 15981 h 47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726" h="47717">
                      <a:moveTo>
                        <a:pt x="0" y="15981"/>
                      </a:moveTo>
                      <a:lnTo>
                        <a:pt x="111" y="47717"/>
                      </a:lnTo>
                      <a:lnTo>
                        <a:pt x="27727" y="31793"/>
                      </a:lnTo>
                      <a:lnTo>
                        <a:pt x="27671" y="0"/>
                      </a:lnTo>
                      <a:lnTo>
                        <a:pt x="0" y="15981"/>
                      </a:lnTo>
                      <a:close/>
                    </a:path>
                  </a:pathLst>
                </a:custGeom>
                <a:grpFill/>
                <a:ln w="46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8" name="Freeform: Shape 127">
                  <a:extLst>
                    <a:ext uri="{FF2B5EF4-FFF2-40B4-BE49-F238E27FC236}">
                      <a16:creationId xmlns:a16="http://schemas.microsoft.com/office/drawing/2014/main" id="{432A063F-8F1E-3518-AA15-86713527958D}"/>
                    </a:ext>
                  </a:extLst>
                </p:cNvPr>
                <p:cNvSpPr/>
                <p:nvPr/>
              </p:nvSpPr>
              <p:spPr>
                <a:xfrm>
                  <a:off x="5420159" y="6030780"/>
                  <a:ext cx="27726" cy="47717"/>
                </a:xfrm>
                <a:custGeom>
                  <a:avLst/>
                  <a:gdLst>
                    <a:gd name="connsiteX0" fmla="*/ 0 w 27726"/>
                    <a:gd name="connsiteY0" fmla="*/ 15981 h 47717"/>
                    <a:gd name="connsiteX1" fmla="*/ 111 w 27726"/>
                    <a:gd name="connsiteY1" fmla="*/ 47718 h 47717"/>
                    <a:gd name="connsiteX2" fmla="*/ 27727 w 27726"/>
                    <a:gd name="connsiteY2" fmla="*/ 31793 h 47717"/>
                    <a:gd name="connsiteX3" fmla="*/ 27671 w 27726"/>
                    <a:gd name="connsiteY3" fmla="*/ 0 h 47717"/>
                    <a:gd name="connsiteX4" fmla="*/ 0 w 27726"/>
                    <a:gd name="connsiteY4" fmla="*/ 15981 h 47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726" h="47717">
                      <a:moveTo>
                        <a:pt x="0" y="15981"/>
                      </a:moveTo>
                      <a:lnTo>
                        <a:pt x="111" y="47718"/>
                      </a:lnTo>
                      <a:lnTo>
                        <a:pt x="27727" y="31793"/>
                      </a:lnTo>
                      <a:lnTo>
                        <a:pt x="27671" y="0"/>
                      </a:lnTo>
                      <a:lnTo>
                        <a:pt x="0" y="15981"/>
                      </a:lnTo>
                      <a:close/>
                    </a:path>
                  </a:pathLst>
                </a:custGeom>
                <a:grpFill/>
                <a:ln w="46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9" name="Freeform: Shape 128">
                  <a:extLst>
                    <a:ext uri="{FF2B5EF4-FFF2-40B4-BE49-F238E27FC236}">
                      <a16:creationId xmlns:a16="http://schemas.microsoft.com/office/drawing/2014/main" id="{81E93FE7-9790-D52E-ED43-850F2CA94448}"/>
                    </a:ext>
                  </a:extLst>
                </p:cNvPr>
                <p:cNvSpPr/>
                <p:nvPr/>
              </p:nvSpPr>
              <p:spPr>
                <a:xfrm>
                  <a:off x="5309759" y="6094535"/>
                  <a:ext cx="27726" cy="47718"/>
                </a:xfrm>
                <a:custGeom>
                  <a:avLst/>
                  <a:gdLst>
                    <a:gd name="connsiteX0" fmla="*/ 0 w 27726"/>
                    <a:gd name="connsiteY0" fmla="*/ 15981 h 47718"/>
                    <a:gd name="connsiteX1" fmla="*/ 115 w 27726"/>
                    <a:gd name="connsiteY1" fmla="*/ 47719 h 47718"/>
                    <a:gd name="connsiteX2" fmla="*/ 27727 w 27726"/>
                    <a:gd name="connsiteY2" fmla="*/ 31737 h 47718"/>
                    <a:gd name="connsiteX3" fmla="*/ 27616 w 27726"/>
                    <a:gd name="connsiteY3" fmla="*/ 0 h 47718"/>
                    <a:gd name="connsiteX4" fmla="*/ 0 w 27726"/>
                    <a:gd name="connsiteY4" fmla="*/ 15981 h 47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726" h="47718">
                      <a:moveTo>
                        <a:pt x="0" y="15981"/>
                      </a:moveTo>
                      <a:lnTo>
                        <a:pt x="115" y="47719"/>
                      </a:lnTo>
                      <a:lnTo>
                        <a:pt x="27727" y="31737"/>
                      </a:lnTo>
                      <a:lnTo>
                        <a:pt x="27616" y="0"/>
                      </a:lnTo>
                      <a:lnTo>
                        <a:pt x="0" y="15981"/>
                      </a:lnTo>
                      <a:close/>
                    </a:path>
                  </a:pathLst>
                </a:custGeom>
                <a:grpFill/>
                <a:ln w="46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0" name="Freeform: Shape 129">
                  <a:extLst>
                    <a:ext uri="{FF2B5EF4-FFF2-40B4-BE49-F238E27FC236}">
                      <a16:creationId xmlns:a16="http://schemas.microsoft.com/office/drawing/2014/main" id="{4DD95221-CBF8-97C4-4819-0A9A6C2EAAEF}"/>
                    </a:ext>
                  </a:extLst>
                </p:cNvPr>
                <p:cNvSpPr/>
                <p:nvPr/>
              </p:nvSpPr>
              <p:spPr>
                <a:xfrm>
                  <a:off x="5199359" y="6158290"/>
                  <a:ext cx="27726" cy="47718"/>
                </a:xfrm>
                <a:custGeom>
                  <a:avLst/>
                  <a:gdLst>
                    <a:gd name="connsiteX0" fmla="*/ 0 w 27726"/>
                    <a:gd name="connsiteY0" fmla="*/ 15926 h 47718"/>
                    <a:gd name="connsiteX1" fmla="*/ 115 w 27726"/>
                    <a:gd name="connsiteY1" fmla="*/ 47719 h 47718"/>
                    <a:gd name="connsiteX2" fmla="*/ 27727 w 27726"/>
                    <a:gd name="connsiteY2" fmla="*/ 31737 h 47718"/>
                    <a:gd name="connsiteX3" fmla="*/ 27616 w 27726"/>
                    <a:gd name="connsiteY3" fmla="*/ 0 h 47718"/>
                    <a:gd name="connsiteX4" fmla="*/ 0 w 27726"/>
                    <a:gd name="connsiteY4" fmla="*/ 15926 h 47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726" h="47718">
                      <a:moveTo>
                        <a:pt x="0" y="15926"/>
                      </a:moveTo>
                      <a:lnTo>
                        <a:pt x="115" y="47719"/>
                      </a:lnTo>
                      <a:lnTo>
                        <a:pt x="27727" y="31737"/>
                      </a:lnTo>
                      <a:lnTo>
                        <a:pt x="27616" y="0"/>
                      </a:lnTo>
                      <a:lnTo>
                        <a:pt x="0" y="15926"/>
                      </a:lnTo>
                      <a:close/>
                    </a:path>
                  </a:pathLst>
                </a:custGeom>
                <a:grpFill/>
                <a:ln w="46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1" name="Freeform: Shape 130">
                  <a:extLst>
                    <a:ext uri="{FF2B5EF4-FFF2-40B4-BE49-F238E27FC236}">
                      <a16:creationId xmlns:a16="http://schemas.microsoft.com/office/drawing/2014/main" id="{3C4EBCAD-0211-BC98-6EB1-5710EB146702}"/>
                    </a:ext>
                  </a:extLst>
                </p:cNvPr>
                <p:cNvSpPr/>
                <p:nvPr/>
              </p:nvSpPr>
              <p:spPr>
                <a:xfrm>
                  <a:off x="5088961" y="6222046"/>
                  <a:ext cx="27725" cy="47714"/>
                </a:xfrm>
                <a:custGeom>
                  <a:avLst/>
                  <a:gdLst>
                    <a:gd name="connsiteX0" fmla="*/ 0 w 27725"/>
                    <a:gd name="connsiteY0" fmla="*/ 15922 h 47714"/>
                    <a:gd name="connsiteX1" fmla="*/ 57 w 27725"/>
                    <a:gd name="connsiteY1" fmla="*/ 47714 h 47714"/>
                    <a:gd name="connsiteX2" fmla="*/ 27725 w 27725"/>
                    <a:gd name="connsiteY2" fmla="*/ 31737 h 47714"/>
                    <a:gd name="connsiteX3" fmla="*/ 27615 w 27725"/>
                    <a:gd name="connsiteY3" fmla="*/ 0 h 47714"/>
                    <a:gd name="connsiteX4" fmla="*/ 0 w 27725"/>
                    <a:gd name="connsiteY4" fmla="*/ 15922 h 477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725" h="47714">
                      <a:moveTo>
                        <a:pt x="0" y="15922"/>
                      </a:moveTo>
                      <a:lnTo>
                        <a:pt x="57" y="47714"/>
                      </a:lnTo>
                      <a:lnTo>
                        <a:pt x="27725" y="31737"/>
                      </a:lnTo>
                      <a:lnTo>
                        <a:pt x="27615" y="0"/>
                      </a:lnTo>
                      <a:lnTo>
                        <a:pt x="0" y="15922"/>
                      </a:lnTo>
                      <a:close/>
                    </a:path>
                  </a:pathLst>
                </a:custGeom>
                <a:grpFill/>
                <a:ln w="46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2" name="Freeform: Shape 131">
                  <a:extLst>
                    <a:ext uri="{FF2B5EF4-FFF2-40B4-BE49-F238E27FC236}">
                      <a16:creationId xmlns:a16="http://schemas.microsoft.com/office/drawing/2014/main" id="{AC925B18-87BC-49B9-65EC-64B279F3C934}"/>
                    </a:ext>
                  </a:extLst>
                </p:cNvPr>
                <p:cNvSpPr/>
                <p:nvPr/>
              </p:nvSpPr>
              <p:spPr>
                <a:xfrm>
                  <a:off x="4978558" y="6285798"/>
                  <a:ext cx="27726" cy="47663"/>
                </a:xfrm>
                <a:custGeom>
                  <a:avLst/>
                  <a:gdLst>
                    <a:gd name="connsiteX0" fmla="*/ 0 w 27726"/>
                    <a:gd name="connsiteY0" fmla="*/ 15926 h 47663"/>
                    <a:gd name="connsiteX1" fmla="*/ 56 w 27726"/>
                    <a:gd name="connsiteY1" fmla="*/ 47664 h 47663"/>
                    <a:gd name="connsiteX2" fmla="*/ 27727 w 27726"/>
                    <a:gd name="connsiteY2" fmla="*/ 31737 h 47663"/>
                    <a:gd name="connsiteX3" fmla="*/ 27614 w 27726"/>
                    <a:gd name="connsiteY3" fmla="*/ 0 h 47663"/>
                    <a:gd name="connsiteX4" fmla="*/ 0 w 27726"/>
                    <a:gd name="connsiteY4" fmla="*/ 15926 h 47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726" h="47663">
                      <a:moveTo>
                        <a:pt x="0" y="15926"/>
                      </a:moveTo>
                      <a:lnTo>
                        <a:pt x="56" y="47664"/>
                      </a:lnTo>
                      <a:lnTo>
                        <a:pt x="27727" y="31737"/>
                      </a:lnTo>
                      <a:lnTo>
                        <a:pt x="27614" y="0"/>
                      </a:lnTo>
                      <a:lnTo>
                        <a:pt x="0" y="15926"/>
                      </a:lnTo>
                      <a:close/>
                    </a:path>
                  </a:pathLst>
                </a:custGeom>
                <a:grpFill/>
                <a:ln w="46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3" name="Freeform: Shape 132">
                  <a:extLst>
                    <a:ext uri="{FF2B5EF4-FFF2-40B4-BE49-F238E27FC236}">
                      <a16:creationId xmlns:a16="http://schemas.microsoft.com/office/drawing/2014/main" id="{005E7278-94BC-10FE-8581-8E3667346ABD}"/>
                    </a:ext>
                  </a:extLst>
                </p:cNvPr>
                <p:cNvSpPr/>
                <p:nvPr/>
              </p:nvSpPr>
              <p:spPr>
                <a:xfrm>
                  <a:off x="4868107" y="6349609"/>
                  <a:ext cx="27614" cy="47608"/>
                </a:xfrm>
                <a:custGeom>
                  <a:avLst/>
                  <a:gdLst>
                    <a:gd name="connsiteX0" fmla="*/ 0 w 27614"/>
                    <a:gd name="connsiteY0" fmla="*/ 15871 h 47608"/>
                    <a:gd name="connsiteX1" fmla="*/ 113 w 27614"/>
                    <a:gd name="connsiteY1" fmla="*/ 47608 h 47608"/>
                    <a:gd name="connsiteX2" fmla="*/ 27614 w 27614"/>
                    <a:gd name="connsiteY2" fmla="*/ 31737 h 47608"/>
                    <a:gd name="connsiteX3" fmla="*/ 27501 w 27614"/>
                    <a:gd name="connsiteY3" fmla="*/ 0 h 47608"/>
                    <a:gd name="connsiteX4" fmla="*/ 0 w 27614"/>
                    <a:gd name="connsiteY4" fmla="*/ 15871 h 476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614" h="47608">
                      <a:moveTo>
                        <a:pt x="0" y="15871"/>
                      </a:moveTo>
                      <a:lnTo>
                        <a:pt x="113" y="47608"/>
                      </a:lnTo>
                      <a:lnTo>
                        <a:pt x="27614" y="31737"/>
                      </a:lnTo>
                      <a:lnTo>
                        <a:pt x="27501" y="0"/>
                      </a:lnTo>
                      <a:lnTo>
                        <a:pt x="0" y="15871"/>
                      </a:lnTo>
                      <a:close/>
                    </a:path>
                  </a:pathLst>
                </a:custGeom>
                <a:grpFill/>
                <a:ln w="46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4" name="Freeform: Shape 133">
                  <a:extLst>
                    <a:ext uri="{FF2B5EF4-FFF2-40B4-BE49-F238E27FC236}">
                      <a16:creationId xmlns:a16="http://schemas.microsoft.com/office/drawing/2014/main" id="{3D20D267-DE47-BBD8-29F1-B49AB5EAD1FB}"/>
                    </a:ext>
                  </a:extLst>
                </p:cNvPr>
                <p:cNvSpPr/>
                <p:nvPr/>
              </p:nvSpPr>
              <p:spPr>
                <a:xfrm>
                  <a:off x="4757590" y="6413365"/>
                  <a:ext cx="27726" cy="47663"/>
                </a:xfrm>
                <a:custGeom>
                  <a:avLst/>
                  <a:gdLst>
                    <a:gd name="connsiteX0" fmla="*/ 0 w 27726"/>
                    <a:gd name="connsiteY0" fmla="*/ 15926 h 47663"/>
                    <a:gd name="connsiteX1" fmla="*/ 56 w 27726"/>
                    <a:gd name="connsiteY1" fmla="*/ 47664 h 47663"/>
                    <a:gd name="connsiteX2" fmla="*/ 27727 w 27726"/>
                    <a:gd name="connsiteY2" fmla="*/ 31737 h 47663"/>
                    <a:gd name="connsiteX3" fmla="*/ 27614 w 27726"/>
                    <a:gd name="connsiteY3" fmla="*/ 0 h 47663"/>
                    <a:gd name="connsiteX4" fmla="*/ 0 w 27726"/>
                    <a:gd name="connsiteY4" fmla="*/ 15926 h 47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726" h="47663">
                      <a:moveTo>
                        <a:pt x="0" y="15926"/>
                      </a:moveTo>
                      <a:lnTo>
                        <a:pt x="56" y="47664"/>
                      </a:lnTo>
                      <a:lnTo>
                        <a:pt x="27727" y="31737"/>
                      </a:lnTo>
                      <a:lnTo>
                        <a:pt x="27614" y="0"/>
                      </a:lnTo>
                      <a:lnTo>
                        <a:pt x="0" y="15926"/>
                      </a:lnTo>
                      <a:close/>
                    </a:path>
                  </a:pathLst>
                </a:custGeom>
                <a:grpFill/>
                <a:ln w="46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5" name="Freeform: Shape 134">
                  <a:extLst>
                    <a:ext uri="{FF2B5EF4-FFF2-40B4-BE49-F238E27FC236}">
                      <a16:creationId xmlns:a16="http://schemas.microsoft.com/office/drawing/2014/main" id="{DE9670AF-0F4C-50D5-963E-03EC674EA114}"/>
                    </a:ext>
                  </a:extLst>
                </p:cNvPr>
                <p:cNvSpPr/>
                <p:nvPr/>
              </p:nvSpPr>
              <p:spPr>
                <a:xfrm>
                  <a:off x="4647193" y="6477066"/>
                  <a:ext cx="27727" cy="47719"/>
                </a:xfrm>
                <a:custGeom>
                  <a:avLst/>
                  <a:gdLst>
                    <a:gd name="connsiteX0" fmla="*/ 0 w 27727"/>
                    <a:gd name="connsiteY0" fmla="*/ 15982 h 47719"/>
                    <a:gd name="connsiteX1" fmla="*/ 57 w 27727"/>
                    <a:gd name="connsiteY1" fmla="*/ 47719 h 47719"/>
                    <a:gd name="connsiteX2" fmla="*/ 27727 w 27727"/>
                    <a:gd name="connsiteY2" fmla="*/ 31793 h 47719"/>
                    <a:gd name="connsiteX3" fmla="*/ 27614 w 27727"/>
                    <a:gd name="connsiteY3" fmla="*/ 0 h 47719"/>
                    <a:gd name="connsiteX4" fmla="*/ 0 w 27727"/>
                    <a:gd name="connsiteY4" fmla="*/ 15982 h 47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727" h="47719">
                      <a:moveTo>
                        <a:pt x="0" y="15982"/>
                      </a:moveTo>
                      <a:lnTo>
                        <a:pt x="57" y="47719"/>
                      </a:lnTo>
                      <a:lnTo>
                        <a:pt x="27727" y="31793"/>
                      </a:lnTo>
                      <a:lnTo>
                        <a:pt x="27614" y="0"/>
                      </a:lnTo>
                      <a:lnTo>
                        <a:pt x="0" y="15982"/>
                      </a:lnTo>
                      <a:close/>
                    </a:path>
                  </a:pathLst>
                </a:custGeom>
                <a:grpFill/>
                <a:ln w="46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6" name="Freeform: Shape 135">
                  <a:extLst>
                    <a:ext uri="{FF2B5EF4-FFF2-40B4-BE49-F238E27FC236}">
                      <a16:creationId xmlns:a16="http://schemas.microsoft.com/office/drawing/2014/main" id="{E110A7DD-844B-46B6-33E1-63FA89593A74}"/>
                    </a:ext>
                  </a:extLst>
                </p:cNvPr>
                <p:cNvSpPr/>
                <p:nvPr/>
              </p:nvSpPr>
              <p:spPr>
                <a:xfrm>
                  <a:off x="5862326" y="5902592"/>
                  <a:ext cx="27726" cy="47717"/>
                </a:xfrm>
                <a:custGeom>
                  <a:avLst/>
                  <a:gdLst>
                    <a:gd name="connsiteX0" fmla="*/ 0 w 27726"/>
                    <a:gd name="connsiteY0" fmla="*/ 15981 h 47717"/>
                    <a:gd name="connsiteX1" fmla="*/ 55 w 27726"/>
                    <a:gd name="connsiteY1" fmla="*/ 47718 h 47717"/>
                    <a:gd name="connsiteX2" fmla="*/ 27727 w 27726"/>
                    <a:gd name="connsiteY2" fmla="*/ 31793 h 47717"/>
                    <a:gd name="connsiteX3" fmla="*/ 27611 w 27726"/>
                    <a:gd name="connsiteY3" fmla="*/ 0 h 47717"/>
                    <a:gd name="connsiteX4" fmla="*/ 0 w 27726"/>
                    <a:gd name="connsiteY4" fmla="*/ 15981 h 47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726" h="47717">
                      <a:moveTo>
                        <a:pt x="0" y="15981"/>
                      </a:moveTo>
                      <a:lnTo>
                        <a:pt x="55" y="47718"/>
                      </a:lnTo>
                      <a:lnTo>
                        <a:pt x="27727" y="31793"/>
                      </a:lnTo>
                      <a:lnTo>
                        <a:pt x="27611" y="0"/>
                      </a:lnTo>
                      <a:lnTo>
                        <a:pt x="0" y="15981"/>
                      </a:lnTo>
                      <a:close/>
                    </a:path>
                  </a:pathLst>
                </a:custGeom>
                <a:grpFill/>
                <a:ln w="46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7" name="Freeform: Shape 136">
                  <a:extLst>
                    <a:ext uri="{FF2B5EF4-FFF2-40B4-BE49-F238E27FC236}">
                      <a16:creationId xmlns:a16="http://schemas.microsoft.com/office/drawing/2014/main" id="{CC420791-7B8F-A056-FF8A-1D0FD06F2D05}"/>
                    </a:ext>
                  </a:extLst>
                </p:cNvPr>
                <p:cNvSpPr/>
                <p:nvPr/>
              </p:nvSpPr>
              <p:spPr>
                <a:xfrm>
                  <a:off x="5751921" y="5966403"/>
                  <a:ext cx="27560" cy="47661"/>
                </a:xfrm>
                <a:custGeom>
                  <a:avLst/>
                  <a:gdLst>
                    <a:gd name="connsiteX0" fmla="*/ 0 w 27560"/>
                    <a:gd name="connsiteY0" fmla="*/ 15924 h 47661"/>
                    <a:gd name="connsiteX1" fmla="*/ 55 w 27560"/>
                    <a:gd name="connsiteY1" fmla="*/ 47661 h 47661"/>
                    <a:gd name="connsiteX2" fmla="*/ 27561 w 27560"/>
                    <a:gd name="connsiteY2" fmla="*/ 31793 h 47661"/>
                    <a:gd name="connsiteX3" fmla="*/ 27445 w 27560"/>
                    <a:gd name="connsiteY3" fmla="*/ 0 h 47661"/>
                    <a:gd name="connsiteX4" fmla="*/ 0 w 27560"/>
                    <a:gd name="connsiteY4" fmla="*/ 15924 h 47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560" h="47661">
                      <a:moveTo>
                        <a:pt x="0" y="15924"/>
                      </a:moveTo>
                      <a:lnTo>
                        <a:pt x="55" y="47661"/>
                      </a:lnTo>
                      <a:lnTo>
                        <a:pt x="27561" y="31793"/>
                      </a:lnTo>
                      <a:lnTo>
                        <a:pt x="27445" y="0"/>
                      </a:lnTo>
                      <a:lnTo>
                        <a:pt x="0" y="15924"/>
                      </a:lnTo>
                      <a:close/>
                    </a:path>
                  </a:pathLst>
                </a:custGeom>
                <a:grpFill/>
                <a:ln w="46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8" name="Freeform: Shape 137">
                  <a:extLst>
                    <a:ext uri="{FF2B5EF4-FFF2-40B4-BE49-F238E27FC236}">
                      <a16:creationId xmlns:a16="http://schemas.microsoft.com/office/drawing/2014/main" id="{AA437FAB-AFF4-37E7-8BFC-85E70A1EBBA1}"/>
                    </a:ext>
                  </a:extLst>
                </p:cNvPr>
                <p:cNvSpPr/>
                <p:nvPr/>
              </p:nvSpPr>
              <p:spPr>
                <a:xfrm>
                  <a:off x="5641355" y="6030158"/>
                  <a:ext cx="27726" cy="47717"/>
                </a:xfrm>
                <a:custGeom>
                  <a:avLst/>
                  <a:gdLst>
                    <a:gd name="connsiteX0" fmla="*/ 0 w 27726"/>
                    <a:gd name="connsiteY0" fmla="*/ 15981 h 47717"/>
                    <a:gd name="connsiteX1" fmla="*/ 111 w 27726"/>
                    <a:gd name="connsiteY1" fmla="*/ 47718 h 47717"/>
                    <a:gd name="connsiteX2" fmla="*/ 27727 w 27726"/>
                    <a:gd name="connsiteY2" fmla="*/ 31793 h 47717"/>
                    <a:gd name="connsiteX3" fmla="*/ 27611 w 27726"/>
                    <a:gd name="connsiteY3" fmla="*/ 0 h 47717"/>
                    <a:gd name="connsiteX4" fmla="*/ 0 w 27726"/>
                    <a:gd name="connsiteY4" fmla="*/ 15981 h 47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726" h="47717">
                      <a:moveTo>
                        <a:pt x="0" y="15981"/>
                      </a:moveTo>
                      <a:lnTo>
                        <a:pt x="111" y="47718"/>
                      </a:lnTo>
                      <a:lnTo>
                        <a:pt x="27727" y="31793"/>
                      </a:lnTo>
                      <a:lnTo>
                        <a:pt x="27611" y="0"/>
                      </a:lnTo>
                      <a:lnTo>
                        <a:pt x="0" y="15981"/>
                      </a:lnTo>
                      <a:close/>
                    </a:path>
                  </a:pathLst>
                </a:custGeom>
                <a:grpFill/>
                <a:ln w="46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9" name="Freeform: Shape 138">
                  <a:extLst>
                    <a:ext uri="{FF2B5EF4-FFF2-40B4-BE49-F238E27FC236}">
                      <a16:creationId xmlns:a16="http://schemas.microsoft.com/office/drawing/2014/main" id="{B1CC4C93-23E9-0BFC-DC8E-E2227EB48487}"/>
                    </a:ext>
                  </a:extLst>
                </p:cNvPr>
                <p:cNvSpPr/>
                <p:nvPr/>
              </p:nvSpPr>
              <p:spPr>
                <a:xfrm>
                  <a:off x="5530956" y="6093913"/>
                  <a:ext cx="27726" cy="47717"/>
                </a:xfrm>
                <a:custGeom>
                  <a:avLst/>
                  <a:gdLst>
                    <a:gd name="connsiteX0" fmla="*/ 0 w 27726"/>
                    <a:gd name="connsiteY0" fmla="*/ 15981 h 47717"/>
                    <a:gd name="connsiteX1" fmla="*/ 55 w 27726"/>
                    <a:gd name="connsiteY1" fmla="*/ 47718 h 47717"/>
                    <a:gd name="connsiteX2" fmla="*/ 27727 w 27726"/>
                    <a:gd name="connsiteY2" fmla="*/ 31736 h 47717"/>
                    <a:gd name="connsiteX3" fmla="*/ 27611 w 27726"/>
                    <a:gd name="connsiteY3" fmla="*/ 0 h 47717"/>
                    <a:gd name="connsiteX4" fmla="*/ 0 w 27726"/>
                    <a:gd name="connsiteY4" fmla="*/ 15981 h 47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726" h="47717">
                      <a:moveTo>
                        <a:pt x="0" y="15981"/>
                      </a:moveTo>
                      <a:lnTo>
                        <a:pt x="55" y="47718"/>
                      </a:lnTo>
                      <a:lnTo>
                        <a:pt x="27727" y="31736"/>
                      </a:lnTo>
                      <a:lnTo>
                        <a:pt x="27611" y="0"/>
                      </a:lnTo>
                      <a:lnTo>
                        <a:pt x="0" y="15981"/>
                      </a:lnTo>
                      <a:close/>
                    </a:path>
                  </a:pathLst>
                </a:custGeom>
                <a:grpFill/>
                <a:ln w="46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0" name="Freeform: Shape 139">
                  <a:extLst>
                    <a:ext uri="{FF2B5EF4-FFF2-40B4-BE49-F238E27FC236}">
                      <a16:creationId xmlns:a16="http://schemas.microsoft.com/office/drawing/2014/main" id="{29DD6278-6BA4-659C-17A3-E42C528F7884}"/>
                    </a:ext>
                  </a:extLst>
                </p:cNvPr>
                <p:cNvSpPr/>
                <p:nvPr/>
              </p:nvSpPr>
              <p:spPr>
                <a:xfrm>
                  <a:off x="5420551" y="6157667"/>
                  <a:ext cx="27726" cy="47718"/>
                </a:xfrm>
                <a:custGeom>
                  <a:avLst/>
                  <a:gdLst>
                    <a:gd name="connsiteX0" fmla="*/ 0 w 27726"/>
                    <a:gd name="connsiteY0" fmla="*/ 15926 h 47718"/>
                    <a:gd name="connsiteX1" fmla="*/ 60 w 27726"/>
                    <a:gd name="connsiteY1" fmla="*/ 47719 h 47718"/>
                    <a:gd name="connsiteX2" fmla="*/ 27727 w 27726"/>
                    <a:gd name="connsiteY2" fmla="*/ 31737 h 47718"/>
                    <a:gd name="connsiteX3" fmla="*/ 27616 w 27726"/>
                    <a:gd name="connsiteY3" fmla="*/ 0 h 47718"/>
                    <a:gd name="connsiteX4" fmla="*/ 0 w 27726"/>
                    <a:gd name="connsiteY4" fmla="*/ 15926 h 47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726" h="47718">
                      <a:moveTo>
                        <a:pt x="0" y="15926"/>
                      </a:moveTo>
                      <a:lnTo>
                        <a:pt x="60" y="47719"/>
                      </a:lnTo>
                      <a:lnTo>
                        <a:pt x="27727" y="31737"/>
                      </a:lnTo>
                      <a:lnTo>
                        <a:pt x="27616" y="0"/>
                      </a:lnTo>
                      <a:lnTo>
                        <a:pt x="0" y="15926"/>
                      </a:lnTo>
                      <a:close/>
                    </a:path>
                  </a:pathLst>
                </a:custGeom>
                <a:grpFill/>
                <a:ln w="46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1" name="Freeform: Shape 140">
                  <a:extLst>
                    <a:ext uri="{FF2B5EF4-FFF2-40B4-BE49-F238E27FC236}">
                      <a16:creationId xmlns:a16="http://schemas.microsoft.com/office/drawing/2014/main" id="{997CB279-8E02-E393-C9CD-EF763E304076}"/>
                    </a:ext>
                  </a:extLst>
                </p:cNvPr>
                <p:cNvSpPr/>
                <p:nvPr/>
              </p:nvSpPr>
              <p:spPr>
                <a:xfrm>
                  <a:off x="5310096" y="6221423"/>
                  <a:ext cx="27726" cy="47718"/>
                </a:xfrm>
                <a:custGeom>
                  <a:avLst/>
                  <a:gdLst>
                    <a:gd name="connsiteX0" fmla="*/ 0 w 27726"/>
                    <a:gd name="connsiteY0" fmla="*/ 15926 h 47718"/>
                    <a:gd name="connsiteX1" fmla="*/ 115 w 27726"/>
                    <a:gd name="connsiteY1" fmla="*/ 47719 h 47718"/>
                    <a:gd name="connsiteX2" fmla="*/ 27727 w 27726"/>
                    <a:gd name="connsiteY2" fmla="*/ 31737 h 47718"/>
                    <a:gd name="connsiteX3" fmla="*/ 27671 w 27726"/>
                    <a:gd name="connsiteY3" fmla="*/ 0 h 47718"/>
                    <a:gd name="connsiteX4" fmla="*/ 0 w 27726"/>
                    <a:gd name="connsiteY4" fmla="*/ 15926 h 47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726" h="47718">
                      <a:moveTo>
                        <a:pt x="0" y="15926"/>
                      </a:moveTo>
                      <a:lnTo>
                        <a:pt x="115" y="47719"/>
                      </a:lnTo>
                      <a:lnTo>
                        <a:pt x="27727" y="31737"/>
                      </a:lnTo>
                      <a:lnTo>
                        <a:pt x="27671" y="0"/>
                      </a:lnTo>
                      <a:lnTo>
                        <a:pt x="0" y="15926"/>
                      </a:lnTo>
                      <a:close/>
                    </a:path>
                  </a:pathLst>
                </a:custGeom>
                <a:grpFill/>
                <a:ln w="46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2" name="Freeform: Shape 141">
                  <a:extLst>
                    <a:ext uri="{FF2B5EF4-FFF2-40B4-BE49-F238E27FC236}">
                      <a16:creationId xmlns:a16="http://schemas.microsoft.com/office/drawing/2014/main" id="{75E5B178-3DD3-366F-FC0C-39B519FBF0AC}"/>
                    </a:ext>
                  </a:extLst>
                </p:cNvPr>
                <p:cNvSpPr/>
                <p:nvPr/>
              </p:nvSpPr>
              <p:spPr>
                <a:xfrm>
                  <a:off x="5199696" y="6285179"/>
                  <a:ext cx="27726" cy="47658"/>
                </a:xfrm>
                <a:custGeom>
                  <a:avLst/>
                  <a:gdLst>
                    <a:gd name="connsiteX0" fmla="*/ 0 w 27726"/>
                    <a:gd name="connsiteY0" fmla="*/ 15926 h 47658"/>
                    <a:gd name="connsiteX1" fmla="*/ 115 w 27726"/>
                    <a:gd name="connsiteY1" fmla="*/ 47659 h 47658"/>
                    <a:gd name="connsiteX2" fmla="*/ 27727 w 27726"/>
                    <a:gd name="connsiteY2" fmla="*/ 31737 h 47658"/>
                    <a:gd name="connsiteX3" fmla="*/ 27671 w 27726"/>
                    <a:gd name="connsiteY3" fmla="*/ 0 h 47658"/>
                    <a:gd name="connsiteX4" fmla="*/ 0 w 27726"/>
                    <a:gd name="connsiteY4" fmla="*/ 15926 h 476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726" h="47658">
                      <a:moveTo>
                        <a:pt x="0" y="15926"/>
                      </a:moveTo>
                      <a:lnTo>
                        <a:pt x="115" y="47659"/>
                      </a:lnTo>
                      <a:lnTo>
                        <a:pt x="27727" y="31737"/>
                      </a:lnTo>
                      <a:lnTo>
                        <a:pt x="27671" y="0"/>
                      </a:lnTo>
                      <a:lnTo>
                        <a:pt x="0" y="15926"/>
                      </a:lnTo>
                      <a:close/>
                    </a:path>
                  </a:pathLst>
                </a:custGeom>
                <a:grpFill/>
                <a:ln w="46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3" name="Freeform: Shape 142">
                  <a:extLst>
                    <a:ext uri="{FF2B5EF4-FFF2-40B4-BE49-F238E27FC236}">
                      <a16:creationId xmlns:a16="http://schemas.microsoft.com/office/drawing/2014/main" id="{FDECF2A1-5C33-786D-62A3-2B50BF4FAEBC}"/>
                    </a:ext>
                  </a:extLst>
                </p:cNvPr>
                <p:cNvSpPr/>
                <p:nvPr/>
              </p:nvSpPr>
              <p:spPr>
                <a:xfrm>
                  <a:off x="5089299" y="6348876"/>
                  <a:ext cx="27728" cy="47718"/>
                </a:xfrm>
                <a:custGeom>
                  <a:avLst/>
                  <a:gdLst>
                    <a:gd name="connsiteX0" fmla="*/ 0 w 27728"/>
                    <a:gd name="connsiteY0" fmla="*/ 15982 h 47718"/>
                    <a:gd name="connsiteX1" fmla="*/ 113 w 27728"/>
                    <a:gd name="connsiteY1" fmla="*/ 47719 h 47718"/>
                    <a:gd name="connsiteX2" fmla="*/ 27729 w 27728"/>
                    <a:gd name="connsiteY2" fmla="*/ 31793 h 47718"/>
                    <a:gd name="connsiteX3" fmla="*/ 27669 w 27728"/>
                    <a:gd name="connsiteY3" fmla="*/ 0 h 47718"/>
                    <a:gd name="connsiteX4" fmla="*/ 0 w 27728"/>
                    <a:gd name="connsiteY4" fmla="*/ 15982 h 47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728" h="47718">
                      <a:moveTo>
                        <a:pt x="0" y="15982"/>
                      </a:moveTo>
                      <a:lnTo>
                        <a:pt x="113" y="47719"/>
                      </a:lnTo>
                      <a:lnTo>
                        <a:pt x="27729" y="31793"/>
                      </a:lnTo>
                      <a:lnTo>
                        <a:pt x="27669" y="0"/>
                      </a:lnTo>
                      <a:lnTo>
                        <a:pt x="0" y="15982"/>
                      </a:lnTo>
                      <a:close/>
                    </a:path>
                  </a:pathLst>
                </a:custGeom>
                <a:grpFill/>
                <a:ln w="46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4" name="Freeform: Shape 143">
                  <a:extLst>
                    <a:ext uri="{FF2B5EF4-FFF2-40B4-BE49-F238E27FC236}">
                      <a16:creationId xmlns:a16="http://schemas.microsoft.com/office/drawing/2014/main" id="{B874C954-ADC4-4876-3900-1E9AE07BFF7D}"/>
                    </a:ext>
                  </a:extLst>
                </p:cNvPr>
                <p:cNvSpPr/>
                <p:nvPr/>
              </p:nvSpPr>
              <p:spPr>
                <a:xfrm>
                  <a:off x="4978900" y="6412632"/>
                  <a:ext cx="27726" cy="47718"/>
                </a:xfrm>
                <a:custGeom>
                  <a:avLst/>
                  <a:gdLst>
                    <a:gd name="connsiteX0" fmla="*/ 0 w 27726"/>
                    <a:gd name="connsiteY0" fmla="*/ 15982 h 47718"/>
                    <a:gd name="connsiteX1" fmla="*/ 113 w 27726"/>
                    <a:gd name="connsiteY1" fmla="*/ 47719 h 47718"/>
                    <a:gd name="connsiteX2" fmla="*/ 27727 w 27726"/>
                    <a:gd name="connsiteY2" fmla="*/ 31737 h 47718"/>
                    <a:gd name="connsiteX3" fmla="*/ 27614 w 27726"/>
                    <a:gd name="connsiteY3" fmla="*/ 0 h 47718"/>
                    <a:gd name="connsiteX4" fmla="*/ 0 w 27726"/>
                    <a:gd name="connsiteY4" fmla="*/ 15982 h 47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726" h="47718">
                      <a:moveTo>
                        <a:pt x="0" y="15982"/>
                      </a:moveTo>
                      <a:lnTo>
                        <a:pt x="113" y="47719"/>
                      </a:lnTo>
                      <a:lnTo>
                        <a:pt x="27727" y="31737"/>
                      </a:lnTo>
                      <a:lnTo>
                        <a:pt x="27614" y="0"/>
                      </a:lnTo>
                      <a:lnTo>
                        <a:pt x="0" y="15982"/>
                      </a:lnTo>
                      <a:close/>
                    </a:path>
                  </a:pathLst>
                </a:custGeom>
                <a:grpFill/>
                <a:ln w="46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5" name="Freeform: Shape 144">
                  <a:extLst>
                    <a:ext uri="{FF2B5EF4-FFF2-40B4-BE49-F238E27FC236}">
                      <a16:creationId xmlns:a16="http://schemas.microsoft.com/office/drawing/2014/main" id="{E54CEE32-DC60-5D6E-30C5-EC54CE2032DA}"/>
                    </a:ext>
                  </a:extLst>
                </p:cNvPr>
                <p:cNvSpPr/>
                <p:nvPr/>
              </p:nvSpPr>
              <p:spPr>
                <a:xfrm>
                  <a:off x="4868499" y="6476443"/>
                  <a:ext cx="27557" cy="47658"/>
                </a:xfrm>
                <a:custGeom>
                  <a:avLst/>
                  <a:gdLst>
                    <a:gd name="connsiteX0" fmla="*/ 0 w 27557"/>
                    <a:gd name="connsiteY0" fmla="*/ 15866 h 47658"/>
                    <a:gd name="connsiteX1" fmla="*/ 56 w 27557"/>
                    <a:gd name="connsiteY1" fmla="*/ 47659 h 47658"/>
                    <a:gd name="connsiteX2" fmla="*/ 27557 w 27557"/>
                    <a:gd name="connsiteY2" fmla="*/ 31793 h 47658"/>
                    <a:gd name="connsiteX3" fmla="*/ 27501 w 27557"/>
                    <a:gd name="connsiteY3" fmla="*/ 0 h 47658"/>
                    <a:gd name="connsiteX4" fmla="*/ 0 w 27557"/>
                    <a:gd name="connsiteY4" fmla="*/ 15866 h 476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557" h="47658">
                      <a:moveTo>
                        <a:pt x="0" y="15866"/>
                      </a:moveTo>
                      <a:lnTo>
                        <a:pt x="56" y="47659"/>
                      </a:lnTo>
                      <a:lnTo>
                        <a:pt x="27557" y="31793"/>
                      </a:lnTo>
                      <a:lnTo>
                        <a:pt x="27501" y="0"/>
                      </a:lnTo>
                      <a:lnTo>
                        <a:pt x="0" y="15866"/>
                      </a:lnTo>
                      <a:close/>
                    </a:path>
                  </a:pathLst>
                </a:custGeom>
                <a:grpFill/>
                <a:ln w="46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6" name="Freeform: Shape 145">
                  <a:extLst>
                    <a:ext uri="{FF2B5EF4-FFF2-40B4-BE49-F238E27FC236}">
                      <a16:creationId xmlns:a16="http://schemas.microsoft.com/office/drawing/2014/main" id="{2ACA056F-6370-395D-63AE-CDD203DFFDB9}"/>
                    </a:ext>
                  </a:extLst>
                </p:cNvPr>
                <p:cNvSpPr/>
                <p:nvPr/>
              </p:nvSpPr>
              <p:spPr>
                <a:xfrm>
                  <a:off x="4757932" y="6540199"/>
                  <a:ext cx="27727" cy="47718"/>
                </a:xfrm>
                <a:custGeom>
                  <a:avLst/>
                  <a:gdLst>
                    <a:gd name="connsiteX0" fmla="*/ 0 w 27727"/>
                    <a:gd name="connsiteY0" fmla="*/ 15982 h 47718"/>
                    <a:gd name="connsiteX1" fmla="*/ 113 w 27727"/>
                    <a:gd name="connsiteY1" fmla="*/ 47719 h 47718"/>
                    <a:gd name="connsiteX2" fmla="*/ 27727 w 27727"/>
                    <a:gd name="connsiteY2" fmla="*/ 31793 h 47718"/>
                    <a:gd name="connsiteX3" fmla="*/ 27671 w 27727"/>
                    <a:gd name="connsiteY3" fmla="*/ 0 h 47718"/>
                    <a:gd name="connsiteX4" fmla="*/ 0 w 27727"/>
                    <a:gd name="connsiteY4" fmla="*/ 15982 h 47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727" h="47718">
                      <a:moveTo>
                        <a:pt x="0" y="15982"/>
                      </a:moveTo>
                      <a:lnTo>
                        <a:pt x="113" y="47719"/>
                      </a:lnTo>
                      <a:lnTo>
                        <a:pt x="27727" y="31793"/>
                      </a:lnTo>
                      <a:lnTo>
                        <a:pt x="27671" y="0"/>
                      </a:lnTo>
                      <a:lnTo>
                        <a:pt x="0" y="15982"/>
                      </a:lnTo>
                      <a:close/>
                    </a:path>
                  </a:pathLst>
                </a:custGeom>
                <a:grpFill/>
                <a:ln w="46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7" name="Freeform: Shape 146">
                  <a:extLst>
                    <a:ext uri="{FF2B5EF4-FFF2-40B4-BE49-F238E27FC236}">
                      <a16:creationId xmlns:a16="http://schemas.microsoft.com/office/drawing/2014/main" id="{DDE8D920-D2D9-956C-CB4D-16FAA23AE545}"/>
                    </a:ext>
                  </a:extLst>
                </p:cNvPr>
                <p:cNvSpPr/>
                <p:nvPr/>
              </p:nvSpPr>
              <p:spPr>
                <a:xfrm>
                  <a:off x="4647529" y="6603955"/>
                  <a:ext cx="27726" cy="47714"/>
                </a:xfrm>
                <a:custGeom>
                  <a:avLst/>
                  <a:gdLst>
                    <a:gd name="connsiteX0" fmla="*/ 0 w 27726"/>
                    <a:gd name="connsiteY0" fmla="*/ 15982 h 47714"/>
                    <a:gd name="connsiteX1" fmla="*/ 113 w 27726"/>
                    <a:gd name="connsiteY1" fmla="*/ 47714 h 47714"/>
                    <a:gd name="connsiteX2" fmla="*/ 27727 w 27726"/>
                    <a:gd name="connsiteY2" fmla="*/ 31733 h 47714"/>
                    <a:gd name="connsiteX3" fmla="*/ 27614 w 27726"/>
                    <a:gd name="connsiteY3" fmla="*/ 0 h 47714"/>
                    <a:gd name="connsiteX4" fmla="*/ 0 w 27726"/>
                    <a:gd name="connsiteY4" fmla="*/ 15982 h 477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726" h="47714">
                      <a:moveTo>
                        <a:pt x="0" y="15982"/>
                      </a:moveTo>
                      <a:lnTo>
                        <a:pt x="113" y="47714"/>
                      </a:lnTo>
                      <a:lnTo>
                        <a:pt x="27727" y="31733"/>
                      </a:lnTo>
                      <a:lnTo>
                        <a:pt x="27614" y="0"/>
                      </a:lnTo>
                      <a:lnTo>
                        <a:pt x="0" y="15982"/>
                      </a:lnTo>
                      <a:close/>
                    </a:path>
                  </a:pathLst>
                </a:custGeom>
                <a:grpFill/>
                <a:ln w="46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8" name="Freeform: Shape 147">
                  <a:extLst>
                    <a:ext uri="{FF2B5EF4-FFF2-40B4-BE49-F238E27FC236}">
                      <a16:creationId xmlns:a16="http://schemas.microsoft.com/office/drawing/2014/main" id="{4609DE2D-EE22-1CB3-B54E-68F53CAA38FD}"/>
                    </a:ext>
                  </a:extLst>
                </p:cNvPr>
                <p:cNvSpPr/>
                <p:nvPr/>
              </p:nvSpPr>
              <p:spPr>
                <a:xfrm>
                  <a:off x="5862658" y="6029481"/>
                  <a:ext cx="27726" cy="47717"/>
                </a:xfrm>
                <a:custGeom>
                  <a:avLst/>
                  <a:gdLst>
                    <a:gd name="connsiteX0" fmla="*/ 0 w 27726"/>
                    <a:gd name="connsiteY0" fmla="*/ 15924 h 47717"/>
                    <a:gd name="connsiteX1" fmla="*/ 115 w 27726"/>
                    <a:gd name="connsiteY1" fmla="*/ 47718 h 47717"/>
                    <a:gd name="connsiteX2" fmla="*/ 27727 w 27726"/>
                    <a:gd name="connsiteY2" fmla="*/ 31736 h 47717"/>
                    <a:gd name="connsiteX3" fmla="*/ 27616 w 27726"/>
                    <a:gd name="connsiteY3" fmla="*/ 0 h 47717"/>
                    <a:gd name="connsiteX4" fmla="*/ 0 w 27726"/>
                    <a:gd name="connsiteY4" fmla="*/ 15924 h 47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726" h="47717">
                      <a:moveTo>
                        <a:pt x="0" y="15924"/>
                      </a:moveTo>
                      <a:lnTo>
                        <a:pt x="115" y="47718"/>
                      </a:lnTo>
                      <a:lnTo>
                        <a:pt x="27727" y="31736"/>
                      </a:lnTo>
                      <a:lnTo>
                        <a:pt x="27616" y="0"/>
                      </a:lnTo>
                      <a:lnTo>
                        <a:pt x="0" y="15924"/>
                      </a:lnTo>
                      <a:close/>
                    </a:path>
                  </a:pathLst>
                </a:custGeom>
                <a:grpFill/>
                <a:ln w="46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9" name="Freeform: Shape 148">
                  <a:extLst>
                    <a:ext uri="{FF2B5EF4-FFF2-40B4-BE49-F238E27FC236}">
                      <a16:creationId xmlns:a16="http://schemas.microsoft.com/office/drawing/2014/main" id="{AC25B25E-FE44-C22F-86A4-87266B1805FD}"/>
                    </a:ext>
                  </a:extLst>
                </p:cNvPr>
                <p:cNvSpPr/>
                <p:nvPr/>
              </p:nvSpPr>
              <p:spPr>
                <a:xfrm>
                  <a:off x="5752258" y="6093292"/>
                  <a:ext cx="27560" cy="47659"/>
                </a:xfrm>
                <a:custGeom>
                  <a:avLst/>
                  <a:gdLst>
                    <a:gd name="connsiteX0" fmla="*/ 0 w 27560"/>
                    <a:gd name="connsiteY0" fmla="*/ 15868 h 47659"/>
                    <a:gd name="connsiteX1" fmla="*/ 60 w 27560"/>
                    <a:gd name="connsiteY1" fmla="*/ 47660 h 47659"/>
                    <a:gd name="connsiteX2" fmla="*/ 27561 w 27560"/>
                    <a:gd name="connsiteY2" fmla="*/ 31738 h 47659"/>
                    <a:gd name="connsiteX3" fmla="*/ 27505 w 27560"/>
                    <a:gd name="connsiteY3" fmla="*/ 0 h 47659"/>
                    <a:gd name="connsiteX4" fmla="*/ 0 w 27560"/>
                    <a:gd name="connsiteY4" fmla="*/ 15868 h 476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560" h="47659">
                      <a:moveTo>
                        <a:pt x="0" y="15868"/>
                      </a:moveTo>
                      <a:lnTo>
                        <a:pt x="60" y="47660"/>
                      </a:lnTo>
                      <a:lnTo>
                        <a:pt x="27561" y="31738"/>
                      </a:lnTo>
                      <a:lnTo>
                        <a:pt x="27505" y="0"/>
                      </a:lnTo>
                      <a:lnTo>
                        <a:pt x="0" y="15868"/>
                      </a:lnTo>
                      <a:close/>
                    </a:path>
                  </a:pathLst>
                </a:custGeom>
                <a:grpFill/>
                <a:ln w="46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0" name="Freeform: Shape 149">
                  <a:extLst>
                    <a:ext uri="{FF2B5EF4-FFF2-40B4-BE49-F238E27FC236}">
                      <a16:creationId xmlns:a16="http://schemas.microsoft.com/office/drawing/2014/main" id="{D7B9A776-10C4-01E6-0C7A-A0EB24D11BBF}"/>
                    </a:ext>
                  </a:extLst>
                </p:cNvPr>
                <p:cNvSpPr/>
                <p:nvPr/>
              </p:nvSpPr>
              <p:spPr>
                <a:xfrm>
                  <a:off x="5641692" y="6157049"/>
                  <a:ext cx="27726" cy="47714"/>
                </a:xfrm>
                <a:custGeom>
                  <a:avLst/>
                  <a:gdLst>
                    <a:gd name="connsiteX0" fmla="*/ 0 w 27726"/>
                    <a:gd name="connsiteY0" fmla="*/ 15922 h 47714"/>
                    <a:gd name="connsiteX1" fmla="*/ 111 w 27726"/>
                    <a:gd name="connsiteY1" fmla="*/ 47714 h 47714"/>
                    <a:gd name="connsiteX2" fmla="*/ 27727 w 27726"/>
                    <a:gd name="connsiteY2" fmla="*/ 31737 h 47714"/>
                    <a:gd name="connsiteX3" fmla="*/ 27671 w 27726"/>
                    <a:gd name="connsiteY3" fmla="*/ 0 h 47714"/>
                    <a:gd name="connsiteX4" fmla="*/ 0 w 27726"/>
                    <a:gd name="connsiteY4" fmla="*/ 15922 h 477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726" h="47714">
                      <a:moveTo>
                        <a:pt x="0" y="15922"/>
                      </a:moveTo>
                      <a:lnTo>
                        <a:pt x="111" y="47714"/>
                      </a:lnTo>
                      <a:lnTo>
                        <a:pt x="27727" y="31737"/>
                      </a:lnTo>
                      <a:lnTo>
                        <a:pt x="27671" y="0"/>
                      </a:lnTo>
                      <a:lnTo>
                        <a:pt x="0" y="15922"/>
                      </a:lnTo>
                      <a:close/>
                    </a:path>
                  </a:pathLst>
                </a:custGeom>
                <a:grpFill/>
                <a:ln w="46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1" name="Freeform: Shape 150">
                  <a:extLst>
                    <a:ext uri="{FF2B5EF4-FFF2-40B4-BE49-F238E27FC236}">
                      <a16:creationId xmlns:a16="http://schemas.microsoft.com/office/drawing/2014/main" id="{DAC45E85-1E6A-A93E-D926-BD76EF613DF5}"/>
                    </a:ext>
                  </a:extLst>
                </p:cNvPr>
                <p:cNvSpPr/>
                <p:nvPr/>
              </p:nvSpPr>
              <p:spPr>
                <a:xfrm>
                  <a:off x="5531292" y="6220800"/>
                  <a:ext cx="27726" cy="47718"/>
                </a:xfrm>
                <a:custGeom>
                  <a:avLst/>
                  <a:gdLst>
                    <a:gd name="connsiteX0" fmla="*/ 0 w 27726"/>
                    <a:gd name="connsiteY0" fmla="*/ 15926 h 47718"/>
                    <a:gd name="connsiteX1" fmla="*/ 111 w 27726"/>
                    <a:gd name="connsiteY1" fmla="*/ 47719 h 47718"/>
                    <a:gd name="connsiteX2" fmla="*/ 27727 w 27726"/>
                    <a:gd name="connsiteY2" fmla="*/ 31737 h 47718"/>
                    <a:gd name="connsiteX3" fmla="*/ 27671 w 27726"/>
                    <a:gd name="connsiteY3" fmla="*/ 0 h 47718"/>
                    <a:gd name="connsiteX4" fmla="*/ 0 w 27726"/>
                    <a:gd name="connsiteY4" fmla="*/ 15926 h 47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726" h="47718">
                      <a:moveTo>
                        <a:pt x="0" y="15926"/>
                      </a:moveTo>
                      <a:lnTo>
                        <a:pt x="111" y="47719"/>
                      </a:lnTo>
                      <a:lnTo>
                        <a:pt x="27727" y="31737"/>
                      </a:lnTo>
                      <a:lnTo>
                        <a:pt x="27671" y="0"/>
                      </a:lnTo>
                      <a:lnTo>
                        <a:pt x="0" y="15926"/>
                      </a:lnTo>
                      <a:close/>
                    </a:path>
                  </a:pathLst>
                </a:custGeom>
                <a:grpFill/>
                <a:ln w="46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2" name="Freeform: Shape 151">
                  <a:extLst>
                    <a:ext uri="{FF2B5EF4-FFF2-40B4-BE49-F238E27FC236}">
                      <a16:creationId xmlns:a16="http://schemas.microsoft.com/office/drawing/2014/main" id="{111BD4BE-B6C3-672A-D61B-7FA45C7C6701}"/>
                    </a:ext>
                  </a:extLst>
                </p:cNvPr>
                <p:cNvSpPr/>
                <p:nvPr/>
              </p:nvSpPr>
              <p:spPr>
                <a:xfrm>
                  <a:off x="5420893" y="6284556"/>
                  <a:ext cx="27726" cy="47663"/>
                </a:xfrm>
                <a:custGeom>
                  <a:avLst/>
                  <a:gdLst>
                    <a:gd name="connsiteX0" fmla="*/ 0 w 27726"/>
                    <a:gd name="connsiteY0" fmla="*/ 15926 h 47663"/>
                    <a:gd name="connsiteX1" fmla="*/ 115 w 27726"/>
                    <a:gd name="connsiteY1" fmla="*/ 47664 h 47663"/>
                    <a:gd name="connsiteX2" fmla="*/ 27727 w 27726"/>
                    <a:gd name="connsiteY2" fmla="*/ 31737 h 47663"/>
                    <a:gd name="connsiteX3" fmla="*/ 27616 w 27726"/>
                    <a:gd name="connsiteY3" fmla="*/ 0 h 47663"/>
                    <a:gd name="connsiteX4" fmla="*/ 0 w 27726"/>
                    <a:gd name="connsiteY4" fmla="*/ 15926 h 47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726" h="47663">
                      <a:moveTo>
                        <a:pt x="0" y="15926"/>
                      </a:moveTo>
                      <a:lnTo>
                        <a:pt x="115" y="47664"/>
                      </a:lnTo>
                      <a:lnTo>
                        <a:pt x="27727" y="31737"/>
                      </a:lnTo>
                      <a:lnTo>
                        <a:pt x="27616" y="0"/>
                      </a:lnTo>
                      <a:lnTo>
                        <a:pt x="0" y="15926"/>
                      </a:lnTo>
                      <a:close/>
                    </a:path>
                  </a:pathLst>
                </a:custGeom>
                <a:grpFill/>
                <a:ln w="46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3" name="Freeform: Shape 152">
                  <a:extLst>
                    <a:ext uri="{FF2B5EF4-FFF2-40B4-BE49-F238E27FC236}">
                      <a16:creationId xmlns:a16="http://schemas.microsoft.com/office/drawing/2014/main" id="{AE27923F-E10F-EDF5-097D-2E41907AB668}"/>
                    </a:ext>
                  </a:extLst>
                </p:cNvPr>
                <p:cNvSpPr/>
                <p:nvPr/>
              </p:nvSpPr>
              <p:spPr>
                <a:xfrm>
                  <a:off x="5310493" y="6348257"/>
                  <a:ext cx="27726" cy="47714"/>
                </a:xfrm>
                <a:custGeom>
                  <a:avLst/>
                  <a:gdLst>
                    <a:gd name="connsiteX0" fmla="*/ 0 w 27726"/>
                    <a:gd name="connsiteY0" fmla="*/ 15982 h 47714"/>
                    <a:gd name="connsiteX1" fmla="*/ 55 w 27726"/>
                    <a:gd name="connsiteY1" fmla="*/ 47714 h 47714"/>
                    <a:gd name="connsiteX2" fmla="*/ 27727 w 27726"/>
                    <a:gd name="connsiteY2" fmla="*/ 31793 h 47714"/>
                    <a:gd name="connsiteX3" fmla="*/ 27616 w 27726"/>
                    <a:gd name="connsiteY3" fmla="*/ 0 h 47714"/>
                    <a:gd name="connsiteX4" fmla="*/ 0 w 27726"/>
                    <a:gd name="connsiteY4" fmla="*/ 15982 h 477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726" h="47714">
                      <a:moveTo>
                        <a:pt x="0" y="15982"/>
                      </a:moveTo>
                      <a:lnTo>
                        <a:pt x="55" y="47714"/>
                      </a:lnTo>
                      <a:lnTo>
                        <a:pt x="27727" y="31793"/>
                      </a:lnTo>
                      <a:lnTo>
                        <a:pt x="27616" y="0"/>
                      </a:lnTo>
                      <a:lnTo>
                        <a:pt x="0" y="15982"/>
                      </a:lnTo>
                      <a:close/>
                    </a:path>
                  </a:pathLst>
                </a:custGeom>
                <a:grpFill/>
                <a:ln w="46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4" name="Freeform: Shape 153">
                  <a:extLst>
                    <a:ext uri="{FF2B5EF4-FFF2-40B4-BE49-F238E27FC236}">
                      <a16:creationId xmlns:a16="http://schemas.microsoft.com/office/drawing/2014/main" id="{507B65B2-BBFF-3931-0915-9C252B87368F}"/>
                    </a:ext>
                  </a:extLst>
                </p:cNvPr>
                <p:cNvSpPr/>
                <p:nvPr/>
              </p:nvSpPr>
              <p:spPr>
                <a:xfrm>
                  <a:off x="5200093" y="6412013"/>
                  <a:ext cx="27726" cy="47714"/>
                </a:xfrm>
                <a:custGeom>
                  <a:avLst/>
                  <a:gdLst>
                    <a:gd name="connsiteX0" fmla="*/ 0 w 27726"/>
                    <a:gd name="connsiteY0" fmla="*/ 15977 h 47714"/>
                    <a:gd name="connsiteX1" fmla="*/ 55 w 27726"/>
                    <a:gd name="connsiteY1" fmla="*/ 47714 h 47714"/>
                    <a:gd name="connsiteX2" fmla="*/ 27727 w 27726"/>
                    <a:gd name="connsiteY2" fmla="*/ 31733 h 47714"/>
                    <a:gd name="connsiteX3" fmla="*/ 27611 w 27726"/>
                    <a:gd name="connsiteY3" fmla="*/ 0 h 47714"/>
                    <a:gd name="connsiteX4" fmla="*/ 0 w 27726"/>
                    <a:gd name="connsiteY4" fmla="*/ 15977 h 477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726" h="47714">
                      <a:moveTo>
                        <a:pt x="0" y="15977"/>
                      </a:moveTo>
                      <a:lnTo>
                        <a:pt x="55" y="47714"/>
                      </a:lnTo>
                      <a:lnTo>
                        <a:pt x="27727" y="31733"/>
                      </a:lnTo>
                      <a:lnTo>
                        <a:pt x="27611" y="0"/>
                      </a:lnTo>
                      <a:lnTo>
                        <a:pt x="0" y="15977"/>
                      </a:lnTo>
                      <a:close/>
                    </a:path>
                  </a:pathLst>
                </a:custGeom>
                <a:grpFill/>
                <a:ln w="46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5" name="Freeform: Shape 154">
                  <a:extLst>
                    <a:ext uri="{FF2B5EF4-FFF2-40B4-BE49-F238E27FC236}">
                      <a16:creationId xmlns:a16="http://schemas.microsoft.com/office/drawing/2014/main" id="{349DB26F-0741-67AC-EDB9-5FDDC507B615}"/>
                    </a:ext>
                  </a:extLst>
                </p:cNvPr>
                <p:cNvSpPr/>
                <p:nvPr/>
              </p:nvSpPr>
              <p:spPr>
                <a:xfrm>
                  <a:off x="5089693" y="6475765"/>
                  <a:ext cx="27726" cy="47719"/>
                </a:xfrm>
                <a:custGeom>
                  <a:avLst/>
                  <a:gdLst>
                    <a:gd name="connsiteX0" fmla="*/ 0 w 27726"/>
                    <a:gd name="connsiteY0" fmla="*/ 15926 h 47719"/>
                    <a:gd name="connsiteX1" fmla="*/ 57 w 27726"/>
                    <a:gd name="connsiteY1" fmla="*/ 47719 h 47719"/>
                    <a:gd name="connsiteX2" fmla="*/ 27727 w 27726"/>
                    <a:gd name="connsiteY2" fmla="*/ 31737 h 47719"/>
                    <a:gd name="connsiteX3" fmla="*/ 27616 w 27726"/>
                    <a:gd name="connsiteY3" fmla="*/ 0 h 47719"/>
                    <a:gd name="connsiteX4" fmla="*/ 0 w 27726"/>
                    <a:gd name="connsiteY4" fmla="*/ 15926 h 47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726" h="47719">
                      <a:moveTo>
                        <a:pt x="0" y="15926"/>
                      </a:moveTo>
                      <a:lnTo>
                        <a:pt x="57" y="47719"/>
                      </a:lnTo>
                      <a:lnTo>
                        <a:pt x="27727" y="31737"/>
                      </a:lnTo>
                      <a:lnTo>
                        <a:pt x="27616" y="0"/>
                      </a:lnTo>
                      <a:lnTo>
                        <a:pt x="0" y="15926"/>
                      </a:lnTo>
                      <a:close/>
                    </a:path>
                  </a:pathLst>
                </a:custGeom>
                <a:grpFill/>
                <a:ln w="46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6" name="Freeform: Shape 155">
                  <a:extLst>
                    <a:ext uri="{FF2B5EF4-FFF2-40B4-BE49-F238E27FC236}">
                      <a16:creationId xmlns:a16="http://schemas.microsoft.com/office/drawing/2014/main" id="{5BFFBA54-9F22-FB39-C4F5-AA71FDE30228}"/>
                    </a:ext>
                  </a:extLst>
                </p:cNvPr>
                <p:cNvSpPr/>
                <p:nvPr/>
              </p:nvSpPr>
              <p:spPr>
                <a:xfrm>
                  <a:off x="4979238" y="6539521"/>
                  <a:ext cx="27727" cy="47718"/>
                </a:xfrm>
                <a:custGeom>
                  <a:avLst/>
                  <a:gdLst>
                    <a:gd name="connsiteX0" fmla="*/ 0 w 27727"/>
                    <a:gd name="connsiteY0" fmla="*/ 15926 h 47718"/>
                    <a:gd name="connsiteX1" fmla="*/ 113 w 27727"/>
                    <a:gd name="connsiteY1" fmla="*/ 47719 h 47718"/>
                    <a:gd name="connsiteX2" fmla="*/ 27727 w 27727"/>
                    <a:gd name="connsiteY2" fmla="*/ 31737 h 47718"/>
                    <a:gd name="connsiteX3" fmla="*/ 27671 w 27727"/>
                    <a:gd name="connsiteY3" fmla="*/ 0 h 47718"/>
                    <a:gd name="connsiteX4" fmla="*/ 0 w 27727"/>
                    <a:gd name="connsiteY4" fmla="*/ 15926 h 47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727" h="47718">
                      <a:moveTo>
                        <a:pt x="0" y="15926"/>
                      </a:moveTo>
                      <a:lnTo>
                        <a:pt x="113" y="47719"/>
                      </a:lnTo>
                      <a:lnTo>
                        <a:pt x="27727" y="31737"/>
                      </a:lnTo>
                      <a:lnTo>
                        <a:pt x="27671" y="0"/>
                      </a:lnTo>
                      <a:lnTo>
                        <a:pt x="0" y="15926"/>
                      </a:lnTo>
                      <a:close/>
                    </a:path>
                  </a:pathLst>
                </a:custGeom>
                <a:grpFill/>
                <a:ln w="46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7" name="Freeform: Shape 156">
                  <a:extLst>
                    <a:ext uri="{FF2B5EF4-FFF2-40B4-BE49-F238E27FC236}">
                      <a16:creationId xmlns:a16="http://schemas.microsoft.com/office/drawing/2014/main" id="{5065421A-0116-AA50-0159-300352D646D3}"/>
                    </a:ext>
                  </a:extLst>
                </p:cNvPr>
                <p:cNvSpPr/>
                <p:nvPr/>
              </p:nvSpPr>
              <p:spPr>
                <a:xfrm>
                  <a:off x="4868837" y="6603332"/>
                  <a:ext cx="27614" cy="47603"/>
                </a:xfrm>
                <a:custGeom>
                  <a:avLst/>
                  <a:gdLst>
                    <a:gd name="connsiteX0" fmla="*/ 0 w 27614"/>
                    <a:gd name="connsiteY0" fmla="*/ 15871 h 47603"/>
                    <a:gd name="connsiteX1" fmla="*/ 113 w 27614"/>
                    <a:gd name="connsiteY1" fmla="*/ 47604 h 47603"/>
                    <a:gd name="connsiteX2" fmla="*/ 27614 w 27614"/>
                    <a:gd name="connsiteY2" fmla="*/ 31737 h 47603"/>
                    <a:gd name="connsiteX3" fmla="*/ 27501 w 27614"/>
                    <a:gd name="connsiteY3" fmla="*/ 0 h 47603"/>
                    <a:gd name="connsiteX4" fmla="*/ 0 w 27614"/>
                    <a:gd name="connsiteY4" fmla="*/ 15871 h 47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614" h="47603">
                      <a:moveTo>
                        <a:pt x="0" y="15871"/>
                      </a:moveTo>
                      <a:lnTo>
                        <a:pt x="113" y="47604"/>
                      </a:lnTo>
                      <a:lnTo>
                        <a:pt x="27614" y="31737"/>
                      </a:lnTo>
                      <a:lnTo>
                        <a:pt x="27501" y="0"/>
                      </a:lnTo>
                      <a:lnTo>
                        <a:pt x="0" y="15871"/>
                      </a:lnTo>
                      <a:close/>
                    </a:path>
                  </a:pathLst>
                </a:custGeom>
                <a:grpFill/>
                <a:ln w="46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8" name="Freeform: Shape 157">
                  <a:extLst>
                    <a:ext uri="{FF2B5EF4-FFF2-40B4-BE49-F238E27FC236}">
                      <a16:creationId xmlns:a16="http://schemas.microsoft.com/office/drawing/2014/main" id="{1BABCB78-DF03-3509-AB74-EBEEF5A2E2F3}"/>
                    </a:ext>
                  </a:extLst>
                </p:cNvPr>
                <p:cNvSpPr/>
                <p:nvPr/>
              </p:nvSpPr>
              <p:spPr>
                <a:xfrm>
                  <a:off x="4758325" y="6667088"/>
                  <a:ext cx="27726" cy="47719"/>
                </a:xfrm>
                <a:custGeom>
                  <a:avLst/>
                  <a:gdLst>
                    <a:gd name="connsiteX0" fmla="*/ 0 w 27726"/>
                    <a:gd name="connsiteY0" fmla="*/ 15926 h 47719"/>
                    <a:gd name="connsiteX1" fmla="*/ 56 w 27726"/>
                    <a:gd name="connsiteY1" fmla="*/ 47719 h 47719"/>
                    <a:gd name="connsiteX2" fmla="*/ 27727 w 27726"/>
                    <a:gd name="connsiteY2" fmla="*/ 31737 h 47719"/>
                    <a:gd name="connsiteX3" fmla="*/ 27614 w 27726"/>
                    <a:gd name="connsiteY3" fmla="*/ 0 h 47719"/>
                    <a:gd name="connsiteX4" fmla="*/ 0 w 27726"/>
                    <a:gd name="connsiteY4" fmla="*/ 15926 h 47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726" h="47719">
                      <a:moveTo>
                        <a:pt x="0" y="15926"/>
                      </a:moveTo>
                      <a:lnTo>
                        <a:pt x="56" y="47719"/>
                      </a:lnTo>
                      <a:lnTo>
                        <a:pt x="27727" y="31737"/>
                      </a:lnTo>
                      <a:lnTo>
                        <a:pt x="27614" y="0"/>
                      </a:lnTo>
                      <a:lnTo>
                        <a:pt x="0" y="15926"/>
                      </a:lnTo>
                      <a:close/>
                    </a:path>
                  </a:pathLst>
                </a:custGeom>
                <a:grpFill/>
                <a:ln w="46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9" name="Freeform: Shape 158">
                  <a:extLst>
                    <a:ext uri="{FF2B5EF4-FFF2-40B4-BE49-F238E27FC236}">
                      <a16:creationId xmlns:a16="http://schemas.microsoft.com/office/drawing/2014/main" id="{A4A3FA73-F1EA-8980-5039-F65DF2801C36}"/>
                    </a:ext>
                  </a:extLst>
                </p:cNvPr>
                <p:cNvSpPr/>
                <p:nvPr/>
              </p:nvSpPr>
              <p:spPr>
                <a:xfrm>
                  <a:off x="4647869" y="6730844"/>
                  <a:ext cx="27726" cy="47658"/>
                </a:xfrm>
                <a:custGeom>
                  <a:avLst/>
                  <a:gdLst>
                    <a:gd name="connsiteX0" fmla="*/ 0 w 27726"/>
                    <a:gd name="connsiteY0" fmla="*/ 15922 h 47658"/>
                    <a:gd name="connsiteX1" fmla="*/ 113 w 27726"/>
                    <a:gd name="connsiteY1" fmla="*/ 47659 h 47658"/>
                    <a:gd name="connsiteX2" fmla="*/ 27727 w 27726"/>
                    <a:gd name="connsiteY2" fmla="*/ 31737 h 47658"/>
                    <a:gd name="connsiteX3" fmla="*/ 27670 w 27726"/>
                    <a:gd name="connsiteY3" fmla="*/ 0 h 47658"/>
                    <a:gd name="connsiteX4" fmla="*/ 0 w 27726"/>
                    <a:gd name="connsiteY4" fmla="*/ 15922 h 476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726" h="47658">
                      <a:moveTo>
                        <a:pt x="0" y="15922"/>
                      </a:moveTo>
                      <a:lnTo>
                        <a:pt x="113" y="47659"/>
                      </a:lnTo>
                      <a:lnTo>
                        <a:pt x="27727" y="31737"/>
                      </a:lnTo>
                      <a:lnTo>
                        <a:pt x="27670" y="0"/>
                      </a:lnTo>
                      <a:lnTo>
                        <a:pt x="0" y="15922"/>
                      </a:lnTo>
                      <a:close/>
                    </a:path>
                  </a:pathLst>
                </a:custGeom>
                <a:grpFill/>
                <a:ln w="46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0" name="Freeform: Shape 159">
                  <a:extLst>
                    <a:ext uri="{FF2B5EF4-FFF2-40B4-BE49-F238E27FC236}">
                      <a16:creationId xmlns:a16="http://schemas.microsoft.com/office/drawing/2014/main" id="{323FB55E-AF87-0EB7-F825-F1DE7F064427}"/>
                    </a:ext>
                  </a:extLst>
                </p:cNvPr>
                <p:cNvSpPr/>
                <p:nvPr/>
              </p:nvSpPr>
              <p:spPr>
                <a:xfrm>
                  <a:off x="5862999" y="6156315"/>
                  <a:ext cx="27726" cy="47714"/>
                </a:xfrm>
                <a:custGeom>
                  <a:avLst/>
                  <a:gdLst>
                    <a:gd name="connsiteX0" fmla="*/ 0 w 27726"/>
                    <a:gd name="connsiteY0" fmla="*/ 15977 h 47714"/>
                    <a:gd name="connsiteX1" fmla="*/ 111 w 27726"/>
                    <a:gd name="connsiteY1" fmla="*/ 47714 h 47714"/>
                    <a:gd name="connsiteX2" fmla="*/ 27727 w 27726"/>
                    <a:gd name="connsiteY2" fmla="*/ 31793 h 47714"/>
                    <a:gd name="connsiteX3" fmla="*/ 27671 w 27726"/>
                    <a:gd name="connsiteY3" fmla="*/ 0 h 47714"/>
                    <a:gd name="connsiteX4" fmla="*/ 0 w 27726"/>
                    <a:gd name="connsiteY4" fmla="*/ 15977 h 477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726" h="47714">
                      <a:moveTo>
                        <a:pt x="0" y="15977"/>
                      </a:moveTo>
                      <a:lnTo>
                        <a:pt x="111" y="47714"/>
                      </a:lnTo>
                      <a:lnTo>
                        <a:pt x="27727" y="31793"/>
                      </a:lnTo>
                      <a:lnTo>
                        <a:pt x="27671" y="0"/>
                      </a:lnTo>
                      <a:lnTo>
                        <a:pt x="0" y="15977"/>
                      </a:lnTo>
                      <a:close/>
                    </a:path>
                  </a:pathLst>
                </a:custGeom>
                <a:grpFill/>
                <a:ln w="46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1" name="Freeform: Shape 160">
                  <a:extLst>
                    <a:ext uri="{FF2B5EF4-FFF2-40B4-BE49-F238E27FC236}">
                      <a16:creationId xmlns:a16="http://schemas.microsoft.com/office/drawing/2014/main" id="{2F316510-35D0-A853-817C-0D6EB113213F}"/>
                    </a:ext>
                  </a:extLst>
                </p:cNvPr>
                <p:cNvSpPr/>
                <p:nvPr/>
              </p:nvSpPr>
              <p:spPr>
                <a:xfrm>
                  <a:off x="5752600" y="6220182"/>
                  <a:ext cx="27616" cy="47603"/>
                </a:xfrm>
                <a:custGeom>
                  <a:avLst/>
                  <a:gdLst>
                    <a:gd name="connsiteX0" fmla="*/ 0 w 27616"/>
                    <a:gd name="connsiteY0" fmla="*/ 15866 h 47603"/>
                    <a:gd name="connsiteX1" fmla="*/ 115 w 27616"/>
                    <a:gd name="connsiteY1" fmla="*/ 47604 h 47603"/>
                    <a:gd name="connsiteX2" fmla="*/ 27616 w 27616"/>
                    <a:gd name="connsiteY2" fmla="*/ 31737 h 47603"/>
                    <a:gd name="connsiteX3" fmla="*/ 27501 w 27616"/>
                    <a:gd name="connsiteY3" fmla="*/ 0 h 47603"/>
                    <a:gd name="connsiteX4" fmla="*/ 0 w 27616"/>
                    <a:gd name="connsiteY4" fmla="*/ 15866 h 47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616" h="47603">
                      <a:moveTo>
                        <a:pt x="0" y="15866"/>
                      </a:moveTo>
                      <a:lnTo>
                        <a:pt x="115" y="47604"/>
                      </a:lnTo>
                      <a:lnTo>
                        <a:pt x="27616" y="31737"/>
                      </a:lnTo>
                      <a:lnTo>
                        <a:pt x="27501" y="0"/>
                      </a:lnTo>
                      <a:lnTo>
                        <a:pt x="0" y="15866"/>
                      </a:lnTo>
                      <a:close/>
                    </a:path>
                  </a:pathLst>
                </a:custGeom>
                <a:grpFill/>
                <a:ln w="46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2" name="Freeform: Shape 161">
                  <a:extLst>
                    <a:ext uri="{FF2B5EF4-FFF2-40B4-BE49-F238E27FC236}">
                      <a16:creationId xmlns:a16="http://schemas.microsoft.com/office/drawing/2014/main" id="{3E82DEDD-F455-2828-3E5D-55CEE56BB31D}"/>
                    </a:ext>
                  </a:extLst>
                </p:cNvPr>
                <p:cNvSpPr/>
                <p:nvPr/>
              </p:nvSpPr>
              <p:spPr>
                <a:xfrm>
                  <a:off x="5642089" y="6283938"/>
                  <a:ext cx="27726" cy="47658"/>
                </a:xfrm>
                <a:custGeom>
                  <a:avLst/>
                  <a:gdLst>
                    <a:gd name="connsiteX0" fmla="*/ 0 w 27726"/>
                    <a:gd name="connsiteY0" fmla="*/ 15922 h 47658"/>
                    <a:gd name="connsiteX1" fmla="*/ 55 w 27726"/>
                    <a:gd name="connsiteY1" fmla="*/ 47659 h 47658"/>
                    <a:gd name="connsiteX2" fmla="*/ 27727 w 27726"/>
                    <a:gd name="connsiteY2" fmla="*/ 31733 h 47658"/>
                    <a:gd name="connsiteX3" fmla="*/ 27611 w 27726"/>
                    <a:gd name="connsiteY3" fmla="*/ 0 h 47658"/>
                    <a:gd name="connsiteX4" fmla="*/ 0 w 27726"/>
                    <a:gd name="connsiteY4" fmla="*/ 15922 h 476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726" h="47658">
                      <a:moveTo>
                        <a:pt x="0" y="15922"/>
                      </a:moveTo>
                      <a:lnTo>
                        <a:pt x="55" y="47659"/>
                      </a:lnTo>
                      <a:lnTo>
                        <a:pt x="27727" y="31733"/>
                      </a:lnTo>
                      <a:lnTo>
                        <a:pt x="27611" y="0"/>
                      </a:lnTo>
                      <a:lnTo>
                        <a:pt x="0" y="15922"/>
                      </a:lnTo>
                      <a:close/>
                    </a:path>
                  </a:pathLst>
                </a:custGeom>
                <a:grpFill/>
                <a:ln w="46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3" name="Freeform: Shape 162">
                  <a:extLst>
                    <a:ext uri="{FF2B5EF4-FFF2-40B4-BE49-F238E27FC236}">
                      <a16:creationId xmlns:a16="http://schemas.microsoft.com/office/drawing/2014/main" id="{5159B060-1CD7-8B7F-51D5-DEE2907DF58A}"/>
                    </a:ext>
                  </a:extLst>
                </p:cNvPr>
                <p:cNvSpPr/>
                <p:nvPr/>
              </p:nvSpPr>
              <p:spPr>
                <a:xfrm>
                  <a:off x="5531629" y="6347634"/>
                  <a:ext cx="27726" cy="47718"/>
                </a:xfrm>
                <a:custGeom>
                  <a:avLst/>
                  <a:gdLst>
                    <a:gd name="connsiteX0" fmla="*/ 0 w 27726"/>
                    <a:gd name="connsiteY0" fmla="*/ 15982 h 47718"/>
                    <a:gd name="connsiteX1" fmla="*/ 115 w 27726"/>
                    <a:gd name="connsiteY1" fmla="*/ 47719 h 47718"/>
                    <a:gd name="connsiteX2" fmla="*/ 27727 w 27726"/>
                    <a:gd name="connsiteY2" fmla="*/ 31793 h 47718"/>
                    <a:gd name="connsiteX3" fmla="*/ 27671 w 27726"/>
                    <a:gd name="connsiteY3" fmla="*/ 0 h 47718"/>
                    <a:gd name="connsiteX4" fmla="*/ 0 w 27726"/>
                    <a:gd name="connsiteY4" fmla="*/ 15982 h 47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726" h="47718">
                      <a:moveTo>
                        <a:pt x="0" y="15982"/>
                      </a:moveTo>
                      <a:lnTo>
                        <a:pt x="115" y="47719"/>
                      </a:lnTo>
                      <a:lnTo>
                        <a:pt x="27727" y="31793"/>
                      </a:lnTo>
                      <a:lnTo>
                        <a:pt x="27671" y="0"/>
                      </a:lnTo>
                      <a:lnTo>
                        <a:pt x="0" y="15982"/>
                      </a:lnTo>
                      <a:close/>
                    </a:path>
                  </a:pathLst>
                </a:custGeom>
                <a:grpFill/>
                <a:ln w="46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4" name="Freeform: Shape 163">
                  <a:extLst>
                    <a:ext uri="{FF2B5EF4-FFF2-40B4-BE49-F238E27FC236}">
                      <a16:creationId xmlns:a16="http://schemas.microsoft.com/office/drawing/2014/main" id="{6C396B62-026C-750D-3534-41647BCC6CFB}"/>
                    </a:ext>
                  </a:extLst>
                </p:cNvPr>
                <p:cNvSpPr/>
                <p:nvPr/>
              </p:nvSpPr>
              <p:spPr>
                <a:xfrm>
                  <a:off x="5421230" y="6411390"/>
                  <a:ext cx="27726" cy="47714"/>
                </a:xfrm>
                <a:custGeom>
                  <a:avLst/>
                  <a:gdLst>
                    <a:gd name="connsiteX0" fmla="*/ 0 w 27726"/>
                    <a:gd name="connsiteY0" fmla="*/ 15982 h 47714"/>
                    <a:gd name="connsiteX1" fmla="*/ 115 w 27726"/>
                    <a:gd name="connsiteY1" fmla="*/ 47714 h 47714"/>
                    <a:gd name="connsiteX2" fmla="*/ 27727 w 27726"/>
                    <a:gd name="connsiteY2" fmla="*/ 31737 h 47714"/>
                    <a:gd name="connsiteX3" fmla="*/ 27671 w 27726"/>
                    <a:gd name="connsiteY3" fmla="*/ 0 h 47714"/>
                    <a:gd name="connsiteX4" fmla="*/ 0 w 27726"/>
                    <a:gd name="connsiteY4" fmla="*/ 15982 h 477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726" h="47714">
                      <a:moveTo>
                        <a:pt x="0" y="15982"/>
                      </a:moveTo>
                      <a:lnTo>
                        <a:pt x="115" y="47714"/>
                      </a:lnTo>
                      <a:lnTo>
                        <a:pt x="27727" y="31737"/>
                      </a:lnTo>
                      <a:lnTo>
                        <a:pt x="27671" y="0"/>
                      </a:lnTo>
                      <a:lnTo>
                        <a:pt x="0" y="15982"/>
                      </a:lnTo>
                      <a:close/>
                    </a:path>
                  </a:pathLst>
                </a:custGeom>
                <a:grpFill/>
                <a:ln w="46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5" name="Freeform: Shape 164">
                  <a:extLst>
                    <a:ext uri="{FF2B5EF4-FFF2-40B4-BE49-F238E27FC236}">
                      <a16:creationId xmlns:a16="http://schemas.microsoft.com/office/drawing/2014/main" id="{950A4FDA-ADC6-6571-E9F2-806A97028662}"/>
                    </a:ext>
                  </a:extLst>
                </p:cNvPr>
                <p:cNvSpPr/>
                <p:nvPr/>
              </p:nvSpPr>
              <p:spPr>
                <a:xfrm>
                  <a:off x="5310834" y="6475146"/>
                  <a:ext cx="27726" cy="47714"/>
                </a:xfrm>
                <a:custGeom>
                  <a:avLst/>
                  <a:gdLst>
                    <a:gd name="connsiteX0" fmla="*/ 0 w 27726"/>
                    <a:gd name="connsiteY0" fmla="*/ 15922 h 47714"/>
                    <a:gd name="connsiteX1" fmla="*/ 111 w 27726"/>
                    <a:gd name="connsiteY1" fmla="*/ 47714 h 47714"/>
                    <a:gd name="connsiteX2" fmla="*/ 27727 w 27726"/>
                    <a:gd name="connsiteY2" fmla="*/ 31737 h 47714"/>
                    <a:gd name="connsiteX3" fmla="*/ 27667 w 27726"/>
                    <a:gd name="connsiteY3" fmla="*/ 0 h 47714"/>
                    <a:gd name="connsiteX4" fmla="*/ 0 w 27726"/>
                    <a:gd name="connsiteY4" fmla="*/ 15922 h 477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726" h="47714">
                      <a:moveTo>
                        <a:pt x="0" y="15922"/>
                      </a:moveTo>
                      <a:lnTo>
                        <a:pt x="111" y="47714"/>
                      </a:lnTo>
                      <a:lnTo>
                        <a:pt x="27727" y="31737"/>
                      </a:lnTo>
                      <a:lnTo>
                        <a:pt x="27667" y="0"/>
                      </a:lnTo>
                      <a:lnTo>
                        <a:pt x="0" y="15922"/>
                      </a:lnTo>
                      <a:close/>
                    </a:path>
                  </a:pathLst>
                </a:custGeom>
                <a:grpFill/>
                <a:ln w="46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6" name="Freeform: Shape 165">
                  <a:extLst>
                    <a:ext uri="{FF2B5EF4-FFF2-40B4-BE49-F238E27FC236}">
                      <a16:creationId xmlns:a16="http://schemas.microsoft.com/office/drawing/2014/main" id="{297B44C7-9ABC-AA5B-A570-8644CB084237}"/>
                    </a:ext>
                  </a:extLst>
                </p:cNvPr>
                <p:cNvSpPr/>
                <p:nvPr/>
              </p:nvSpPr>
              <p:spPr>
                <a:xfrm>
                  <a:off x="5200435" y="6538898"/>
                  <a:ext cx="27726" cy="47718"/>
                </a:xfrm>
                <a:custGeom>
                  <a:avLst/>
                  <a:gdLst>
                    <a:gd name="connsiteX0" fmla="*/ 0 w 27726"/>
                    <a:gd name="connsiteY0" fmla="*/ 15926 h 47718"/>
                    <a:gd name="connsiteX1" fmla="*/ 111 w 27726"/>
                    <a:gd name="connsiteY1" fmla="*/ 47719 h 47718"/>
                    <a:gd name="connsiteX2" fmla="*/ 27727 w 27726"/>
                    <a:gd name="connsiteY2" fmla="*/ 31737 h 47718"/>
                    <a:gd name="connsiteX3" fmla="*/ 27611 w 27726"/>
                    <a:gd name="connsiteY3" fmla="*/ 0 h 47718"/>
                    <a:gd name="connsiteX4" fmla="*/ 0 w 27726"/>
                    <a:gd name="connsiteY4" fmla="*/ 15926 h 47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726" h="47718">
                      <a:moveTo>
                        <a:pt x="0" y="15926"/>
                      </a:moveTo>
                      <a:lnTo>
                        <a:pt x="111" y="47719"/>
                      </a:lnTo>
                      <a:lnTo>
                        <a:pt x="27727" y="31737"/>
                      </a:lnTo>
                      <a:lnTo>
                        <a:pt x="27611" y="0"/>
                      </a:lnTo>
                      <a:lnTo>
                        <a:pt x="0" y="15926"/>
                      </a:lnTo>
                      <a:close/>
                    </a:path>
                  </a:pathLst>
                </a:custGeom>
                <a:grpFill/>
                <a:ln w="46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7" name="Freeform: Shape 166">
                  <a:extLst>
                    <a:ext uri="{FF2B5EF4-FFF2-40B4-BE49-F238E27FC236}">
                      <a16:creationId xmlns:a16="http://schemas.microsoft.com/office/drawing/2014/main" id="{6CA92EC2-DF17-4BBE-C361-970D2798EC44}"/>
                    </a:ext>
                  </a:extLst>
                </p:cNvPr>
                <p:cNvSpPr/>
                <p:nvPr/>
              </p:nvSpPr>
              <p:spPr>
                <a:xfrm>
                  <a:off x="5090034" y="6602654"/>
                  <a:ext cx="27728" cy="47663"/>
                </a:xfrm>
                <a:custGeom>
                  <a:avLst/>
                  <a:gdLst>
                    <a:gd name="connsiteX0" fmla="*/ 0 w 27728"/>
                    <a:gd name="connsiteY0" fmla="*/ 15926 h 47663"/>
                    <a:gd name="connsiteX1" fmla="*/ 57 w 27728"/>
                    <a:gd name="connsiteY1" fmla="*/ 47664 h 47663"/>
                    <a:gd name="connsiteX2" fmla="*/ 27728 w 27728"/>
                    <a:gd name="connsiteY2" fmla="*/ 31737 h 47663"/>
                    <a:gd name="connsiteX3" fmla="*/ 27613 w 27728"/>
                    <a:gd name="connsiteY3" fmla="*/ 0 h 47663"/>
                    <a:gd name="connsiteX4" fmla="*/ 0 w 27728"/>
                    <a:gd name="connsiteY4" fmla="*/ 15926 h 47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728" h="47663">
                      <a:moveTo>
                        <a:pt x="0" y="15926"/>
                      </a:moveTo>
                      <a:lnTo>
                        <a:pt x="57" y="47664"/>
                      </a:lnTo>
                      <a:lnTo>
                        <a:pt x="27728" y="31737"/>
                      </a:lnTo>
                      <a:lnTo>
                        <a:pt x="27613" y="0"/>
                      </a:lnTo>
                      <a:lnTo>
                        <a:pt x="0" y="15926"/>
                      </a:lnTo>
                      <a:close/>
                    </a:path>
                  </a:pathLst>
                </a:custGeom>
                <a:grpFill/>
                <a:ln w="46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8" name="Freeform: Shape 167">
                  <a:extLst>
                    <a:ext uri="{FF2B5EF4-FFF2-40B4-BE49-F238E27FC236}">
                      <a16:creationId xmlns:a16="http://schemas.microsoft.com/office/drawing/2014/main" id="{01BCCBA6-888C-1224-9EDA-87AEF7808194}"/>
                    </a:ext>
                  </a:extLst>
                </p:cNvPr>
                <p:cNvSpPr/>
                <p:nvPr/>
              </p:nvSpPr>
              <p:spPr>
                <a:xfrm>
                  <a:off x="4979632" y="6666354"/>
                  <a:ext cx="27726" cy="47714"/>
                </a:xfrm>
                <a:custGeom>
                  <a:avLst/>
                  <a:gdLst>
                    <a:gd name="connsiteX0" fmla="*/ 0 w 27726"/>
                    <a:gd name="connsiteY0" fmla="*/ 15982 h 47714"/>
                    <a:gd name="connsiteX1" fmla="*/ 56 w 27726"/>
                    <a:gd name="connsiteY1" fmla="*/ 47714 h 47714"/>
                    <a:gd name="connsiteX2" fmla="*/ 27727 w 27726"/>
                    <a:gd name="connsiteY2" fmla="*/ 31793 h 47714"/>
                    <a:gd name="connsiteX3" fmla="*/ 27614 w 27726"/>
                    <a:gd name="connsiteY3" fmla="*/ 0 h 47714"/>
                    <a:gd name="connsiteX4" fmla="*/ 0 w 27726"/>
                    <a:gd name="connsiteY4" fmla="*/ 15982 h 477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726" h="47714">
                      <a:moveTo>
                        <a:pt x="0" y="15982"/>
                      </a:moveTo>
                      <a:lnTo>
                        <a:pt x="56" y="47714"/>
                      </a:lnTo>
                      <a:lnTo>
                        <a:pt x="27727" y="31793"/>
                      </a:lnTo>
                      <a:lnTo>
                        <a:pt x="27614" y="0"/>
                      </a:lnTo>
                      <a:lnTo>
                        <a:pt x="0" y="15982"/>
                      </a:lnTo>
                      <a:close/>
                    </a:path>
                  </a:pathLst>
                </a:custGeom>
                <a:grpFill/>
                <a:ln w="46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9" name="Freeform: Shape 168">
                  <a:extLst>
                    <a:ext uri="{FF2B5EF4-FFF2-40B4-BE49-F238E27FC236}">
                      <a16:creationId xmlns:a16="http://schemas.microsoft.com/office/drawing/2014/main" id="{F3CFD0B9-AFD0-87ED-7F30-7BA62FC7D03E}"/>
                    </a:ext>
                  </a:extLst>
                </p:cNvPr>
                <p:cNvSpPr/>
                <p:nvPr/>
              </p:nvSpPr>
              <p:spPr>
                <a:xfrm>
                  <a:off x="4869231" y="6730221"/>
                  <a:ext cx="27557" cy="47603"/>
                </a:xfrm>
                <a:custGeom>
                  <a:avLst/>
                  <a:gdLst>
                    <a:gd name="connsiteX0" fmla="*/ 0 w 27557"/>
                    <a:gd name="connsiteY0" fmla="*/ 15866 h 47603"/>
                    <a:gd name="connsiteX1" fmla="*/ 57 w 27557"/>
                    <a:gd name="connsiteY1" fmla="*/ 47604 h 47603"/>
                    <a:gd name="connsiteX2" fmla="*/ 27557 w 27557"/>
                    <a:gd name="connsiteY2" fmla="*/ 31737 h 47603"/>
                    <a:gd name="connsiteX3" fmla="*/ 27501 w 27557"/>
                    <a:gd name="connsiteY3" fmla="*/ 0 h 47603"/>
                    <a:gd name="connsiteX4" fmla="*/ 0 w 27557"/>
                    <a:gd name="connsiteY4" fmla="*/ 15866 h 47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557" h="47603">
                      <a:moveTo>
                        <a:pt x="0" y="15866"/>
                      </a:moveTo>
                      <a:lnTo>
                        <a:pt x="57" y="47604"/>
                      </a:lnTo>
                      <a:lnTo>
                        <a:pt x="27557" y="31737"/>
                      </a:lnTo>
                      <a:lnTo>
                        <a:pt x="27501" y="0"/>
                      </a:lnTo>
                      <a:lnTo>
                        <a:pt x="0" y="15866"/>
                      </a:lnTo>
                      <a:close/>
                    </a:path>
                  </a:pathLst>
                </a:custGeom>
                <a:grpFill/>
                <a:ln w="46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0" name="Freeform: Shape 169">
                  <a:extLst>
                    <a:ext uri="{FF2B5EF4-FFF2-40B4-BE49-F238E27FC236}">
                      <a16:creationId xmlns:a16="http://schemas.microsoft.com/office/drawing/2014/main" id="{A8688E71-4F23-284E-C52C-27C8C36EB4CF}"/>
                    </a:ext>
                  </a:extLst>
                </p:cNvPr>
                <p:cNvSpPr/>
                <p:nvPr/>
              </p:nvSpPr>
              <p:spPr>
                <a:xfrm>
                  <a:off x="4758665" y="6793922"/>
                  <a:ext cx="27726" cy="47714"/>
                </a:xfrm>
                <a:custGeom>
                  <a:avLst/>
                  <a:gdLst>
                    <a:gd name="connsiteX0" fmla="*/ 0 w 27726"/>
                    <a:gd name="connsiteY0" fmla="*/ 15982 h 47714"/>
                    <a:gd name="connsiteX1" fmla="*/ 113 w 27726"/>
                    <a:gd name="connsiteY1" fmla="*/ 47714 h 47714"/>
                    <a:gd name="connsiteX2" fmla="*/ 27727 w 27726"/>
                    <a:gd name="connsiteY2" fmla="*/ 31793 h 47714"/>
                    <a:gd name="connsiteX3" fmla="*/ 27614 w 27726"/>
                    <a:gd name="connsiteY3" fmla="*/ 0 h 47714"/>
                    <a:gd name="connsiteX4" fmla="*/ 0 w 27726"/>
                    <a:gd name="connsiteY4" fmla="*/ 15982 h 477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726" h="47714">
                      <a:moveTo>
                        <a:pt x="0" y="15982"/>
                      </a:moveTo>
                      <a:lnTo>
                        <a:pt x="113" y="47714"/>
                      </a:lnTo>
                      <a:lnTo>
                        <a:pt x="27727" y="31793"/>
                      </a:lnTo>
                      <a:lnTo>
                        <a:pt x="27614" y="0"/>
                      </a:lnTo>
                      <a:lnTo>
                        <a:pt x="0" y="15982"/>
                      </a:lnTo>
                      <a:close/>
                    </a:path>
                  </a:pathLst>
                </a:custGeom>
                <a:grpFill/>
                <a:ln w="46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1" name="Freeform: Shape 170">
                  <a:extLst>
                    <a:ext uri="{FF2B5EF4-FFF2-40B4-BE49-F238E27FC236}">
                      <a16:creationId xmlns:a16="http://schemas.microsoft.com/office/drawing/2014/main" id="{723B9E86-1E7D-AC97-23C3-F7D7BD4145D3}"/>
                    </a:ext>
                  </a:extLst>
                </p:cNvPr>
                <p:cNvSpPr/>
                <p:nvPr/>
              </p:nvSpPr>
              <p:spPr>
                <a:xfrm>
                  <a:off x="4648263" y="6857678"/>
                  <a:ext cx="27726" cy="47714"/>
                </a:xfrm>
                <a:custGeom>
                  <a:avLst/>
                  <a:gdLst>
                    <a:gd name="connsiteX0" fmla="*/ 0 w 27726"/>
                    <a:gd name="connsiteY0" fmla="*/ 15982 h 47714"/>
                    <a:gd name="connsiteX1" fmla="*/ 56 w 27726"/>
                    <a:gd name="connsiteY1" fmla="*/ 47714 h 47714"/>
                    <a:gd name="connsiteX2" fmla="*/ 27727 w 27726"/>
                    <a:gd name="connsiteY2" fmla="*/ 31793 h 47714"/>
                    <a:gd name="connsiteX3" fmla="*/ 27614 w 27726"/>
                    <a:gd name="connsiteY3" fmla="*/ 0 h 47714"/>
                    <a:gd name="connsiteX4" fmla="*/ 0 w 27726"/>
                    <a:gd name="connsiteY4" fmla="*/ 15982 h 477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726" h="47714">
                      <a:moveTo>
                        <a:pt x="0" y="15982"/>
                      </a:moveTo>
                      <a:lnTo>
                        <a:pt x="56" y="47714"/>
                      </a:lnTo>
                      <a:lnTo>
                        <a:pt x="27727" y="31793"/>
                      </a:lnTo>
                      <a:lnTo>
                        <a:pt x="27614" y="0"/>
                      </a:lnTo>
                      <a:lnTo>
                        <a:pt x="0" y="15982"/>
                      </a:lnTo>
                      <a:close/>
                    </a:path>
                  </a:pathLst>
                </a:custGeom>
                <a:grpFill/>
                <a:ln w="46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2" name="Freeform: Shape 171">
                  <a:extLst>
                    <a:ext uri="{FF2B5EF4-FFF2-40B4-BE49-F238E27FC236}">
                      <a16:creationId xmlns:a16="http://schemas.microsoft.com/office/drawing/2014/main" id="{1AB1DF72-3EBF-C6D6-FB53-7882C54EE643}"/>
                    </a:ext>
                  </a:extLst>
                </p:cNvPr>
                <p:cNvSpPr/>
                <p:nvPr/>
              </p:nvSpPr>
              <p:spPr>
                <a:xfrm>
                  <a:off x="5863392" y="6283204"/>
                  <a:ext cx="27726" cy="47714"/>
                </a:xfrm>
                <a:custGeom>
                  <a:avLst/>
                  <a:gdLst>
                    <a:gd name="connsiteX0" fmla="*/ 0 w 27726"/>
                    <a:gd name="connsiteY0" fmla="*/ 15982 h 47714"/>
                    <a:gd name="connsiteX1" fmla="*/ 60 w 27726"/>
                    <a:gd name="connsiteY1" fmla="*/ 47714 h 47714"/>
                    <a:gd name="connsiteX2" fmla="*/ 27727 w 27726"/>
                    <a:gd name="connsiteY2" fmla="*/ 31733 h 47714"/>
                    <a:gd name="connsiteX3" fmla="*/ 27616 w 27726"/>
                    <a:gd name="connsiteY3" fmla="*/ 0 h 47714"/>
                    <a:gd name="connsiteX4" fmla="*/ 0 w 27726"/>
                    <a:gd name="connsiteY4" fmla="*/ 15982 h 477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726" h="47714">
                      <a:moveTo>
                        <a:pt x="0" y="15982"/>
                      </a:moveTo>
                      <a:lnTo>
                        <a:pt x="60" y="47714"/>
                      </a:lnTo>
                      <a:lnTo>
                        <a:pt x="27727" y="31733"/>
                      </a:lnTo>
                      <a:lnTo>
                        <a:pt x="27616" y="0"/>
                      </a:lnTo>
                      <a:lnTo>
                        <a:pt x="0" y="15982"/>
                      </a:lnTo>
                      <a:close/>
                    </a:path>
                  </a:pathLst>
                </a:custGeom>
                <a:grpFill/>
                <a:ln w="46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3" name="Freeform: Shape 172">
                  <a:extLst>
                    <a:ext uri="{FF2B5EF4-FFF2-40B4-BE49-F238E27FC236}">
                      <a16:creationId xmlns:a16="http://schemas.microsoft.com/office/drawing/2014/main" id="{72E8157F-892B-7B25-3781-691E290258D5}"/>
                    </a:ext>
                  </a:extLst>
                </p:cNvPr>
                <p:cNvSpPr/>
                <p:nvPr/>
              </p:nvSpPr>
              <p:spPr>
                <a:xfrm>
                  <a:off x="5752997" y="6347016"/>
                  <a:ext cx="27556" cy="47658"/>
                </a:xfrm>
                <a:custGeom>
                  <a:avLst/>
                  <a:gdLst>
                    <a:gd name="connsiteX0" fmla="*/ 0 w 27556"/>
                    <a:gd name="connsiteY0" fmla="*/ 15866 h 47658"/>
                    <a:gd name="connsiteX1" fmla="*/ 55 w 27556"/>
                    <a:gd name="connsiteY1" fmla="*/ 47659 h 47658"/>
                    <a:gd name="connsiteX2" fmla="*/ 27556 w 27556"/>
                    <a:gd name="connsiteY2" fmla="*/ 31793 h 47658"/>
                    <a:gd name="connsiteX3" fmla="*/ 27501 w 27556"/>
                    <a:gd name="connsiteY3" fmla="*/ 0 h 47658"/>
                    <a:gd name="connsiteX4" fmla="*/ 0 w 27556"/>
                    <a:gd name="connsiteY4" fmla="*/ 15866 h 476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556" h="47658">
                      <a:moveTo>
                        <a:pt x="0" y="15866"/>
                      </a:moveTo>
                      <a:lnTo>
                        <a:pt x="55" y="47659"/>
                      </a:lnTo>
                      <a:lnTo>
                        <a:pt x="27556" y="31793"/>
                      </a:lnTo>
                      <a:lnTo>
                        <a:pt x="27501" y="0"/>
                      </a:lnTo>
                      <a:lnTo>
                        <a:pt x="0" y="15866"/>
                      </a:lnTo>
                      <a:close/>
                    </a:path>
                  </a:pathLst>
                </a:custGeom>
                <a:grpFill/>
                <a:ln w="46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4" name="Freeform: Shape 173">
                  <a:extLst>
                    <a:ext uri="{FF2B5EF4-FFF2-40B4-BE49-F238E27FC236}">
                      <a16:creationId xmlns:a16="http://schemas.microsoft.com/office/drawing/2014/main" id="{0DA3F809-EF31-2BDD-88C6-88A8C1527E74}"/>
                    </a:ext>
                  </a:extLst>
                </p:cNvPr>
                <p:cNvSpPr/>
                <p:nvPr/>
              </p:nvSpPr>
              <p:spPr>
                <a:xfrm>
                  <a:off x="5642426" y="6410767"/>
                  <a:ext cx="27726" cy="47719"/>
                </a:xfrm>
                <a:custGeom>
                  <a:avLst/>
                  <a:gdLst>
                    <a:gd name="connsiteX0" fmla="*/ 0 w 27726"/>
                    <a:gd name="connsiteY0" fmla="*/ 15982 h 47719"/>
                    <a:gd name="connsiteX1" fmla="*/ 115 w 27726"/>
                    <a:gd name="connsiteY1" fmla="*/ 47719 h 47719"/>
                    <a:gd name="connsiteX2" fmla="*/ 27727 w 27726"/>
                    <a:gd name="connsiteY2" fmla="*/ 31737 h 47719"/>
                    <a:gd name="connsiteX3" fmla="*/ 27616 w 27726"/>
                    <a:gd name="connsiteY3" fmla="*/ 0 h 47719"/>
                    <a:gd name="connsiteX4" fmla="*/ 0 w 27726"/>
                    <a:gd name="connsiteY4" fmla="*/ 15982 h 47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726" h="47719">
                      <a:moveTo>
                        <a:pt x="0" y="15982"/>
                      </a:moveTo>
                      <a:lnTo>
                        <a:pt x="115" y="47719"/>
                      </a:lnTo>
                      <a:lnTo>
                        <a:pt x="27727" y="31737"/>
                      </a:lnTo>
                      <a:lnTo>
                        <a:pt x="27616" y="0"/>
                      </a:lnTo>
                      <a:lnTo>
                        <a:pt x="0" y="15982"/>
                      </a:lnTo>
                      <a:close/>
                    </a:path>
                  </a:pathLst>
                </a:custGeom>
                <a:grpFill/>
                <a:ln w="46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5" name="Freeform: Shape 174">
                  <a:extLst>
                    <a:ext uri="{FF2B5EF4-FFF2-40B4-BE49-F238E27FC236}">
                      <a16:creationId xmlns:a16="http://schemas.microsoft.com/office/drawing/2014/main" id="{EEAE07F1-5252-FAC0-DBE1-ADA17C61FD6D}"/>
                    </a:ext>
                  </a:extLst>
                </p:cNvPr>
                <p:cNvSpPr/>
                <p:nvPr/>
              </p:nvSpPr>
              <p:spPr>
                <a:xfrm>
                  <a:off x="5532026" y="6474523"/>
                  <a:ext cx="27726" cy="47718"/>
                </a:xfrm>
                <a:custGeom>
                  <a:avLst/>
                  <a:gdLst>
                    <a:gd name="connsiteX0" fmla="*/ 0 w 27726"/>
                    <a:gd name="connsiteY0" fmla="*/ 15982 h 47718"/>
                    <a:gd name="connsiteX1" fmla="*/ 55 w 27726"/>
                    <a:gd name="connsiteY1" fmla="*/ 47719 h 47718"/>
                    <a:gd name="connsiteX2" fmla="*/ 27727 w 27726"/>
                    <a:gd name="connsiteY2" fmla="*/ 31737 h 47718"/>
                    <a:gd name="connsiteX3" fmla="*/ 27616 w 27726"/>
                    <a:gd name="connsiteY3" fmla="*/ 0 h 47718"/>
                    <a:gd name="connsiteX4" fmla="*/ 0 w 27726"/>
                    <a:gd name="connsiteY4" fmla="*/ 15982 h 47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726" h="47718">
                      <a:moveTo>
                        <a:pt x="0" y="15982"/>
                      </a:moveTo>
                      <a:lnTo>
                        <a:pt x="55" y="47719"/>
                      </a:lnTo>
                      <a:lnTo>
                        <a:pt x="27727" y="31737"/>
                      </a:lnTo>
                      <a:lnTo>
                        <a:pt x="27616" y="0"/>
                      </a:lnTo>
                      <a:lnTo>
                        <a:pt x="0" y="15982"/>
                      </a:lnTo>
                      <a:close/>
                    </a:path>
                  </a:pathLst>
                </a:custGeom>
                <a:grpFill/>
                <a:ln w="46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6" name="Freeform: Shape 175">
                  <a:extLst>
                    <a:ext uri="{FF2B5EF4-FFF2-40B4-BE49-F238E27FC236}">
                      <a16:creationId xmlns:a16="http://schemas.microsoft.com/office/drawing/2014/main" id="{05C040D2-0A88-44D2-CA4E-0C5FA82C8587}"/>
                    </a:ext>
                  </a:extLst>
                </p:cNvPr>
                <p:cNvSpPr/>
                <p:nvPr/>
              </p:nvSpPr>
              <p:spPr>
                <a:xfrm>
                  <a:off x="5421626" y="6538279"/>
                  <a:ext cx="27726" cy="47714"/>
                </a:xfrm>
                <a:custGeom>
                  <a:avLst/>
                  <a:gdLst>
                    <a:gd name="connsiteX0" fmla="*/ 0 w 27726"/>
                    <a:gd name="connsiteY0" fmla="*/ 15922 h 47714"/>
                    <a:gd name="connsiteX1" fmla="*/ 60 w 27726"/>
                    <a:gd name="connsiteY1" fmla="*/ 47714 h 47714"/>
                    <a:gd name="connsiteX2" fmla="*/ 27727 w 27726"/>
                    <a:gd name="connsiteY2" fmla="*/ 31733 h 47714"/>
                    <a:gd name="connsiteX3" fmla="*/ 27616 w 27726"/>
                    <a:gd name="connsiteY3" fmla="*/ 0 h 47714"/>
                    <a:gd name="connsiteX4" fmla="*/ 0 w 27726"/>
                    <a:gd name="connsiteY4" fmla="*/ 15922 h 477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726" h="47714">
                      <a:moveTo>
                        <a:pt x="0" y="15922"/>
                      </a:moveTo>
                      <a:lnTo>
                        <a:pt x="60" y="47714"/>
                      </a:lnTo>
                      <a:lnTo>
                        <a:pt x="27727" y="31733"/>
                      </a:lnTo>
                      <a:lnTo>
                        <a:pt x="27616" y="0"/>
                      </a:lnTo>
                      <a:lnTo>
                        <a:pt x="0" y="15922"/>
                      </a:lnTo>
                      <a:close/>
                    </a:path>
                  </a:pathLst>
                </a:custGeom>
                <a:grpFill/>
                <a:ln w="46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7" name="Freeform: Shape 176">
                  <a:extLst>
                    <a:ext uri="{FF2B5EF4-FFF2-40B4-BE49-F238E27FC236}">
                      <a16:creationId xmlns:a16="http://schemas.microsoft.com/office/drawing/2014/main" id="{4AC561B4-826B-588A-CDBA-E3934CB05728}"/>
                    </a:ext>
                  </a:extLst>
                </p:cNvPr>
                <p:cNvSpPr/>
                <p:nvPr/>
              </p:nvSpPr>
              <p:spPr>
                <a:xfrm>
                  <a:off x="5311227" y="6602035"/>
                  <a:ext cx="27726" cy="47658"/>
                </a:xfrm>
                <a:custGeom>
                  <a:avLst/>
                  <a:gdLst>
                    <a:gd name="connsiteX0" fmla="*/ 0 w 27726"/>
                    <a:gd name="connsiteY0" fmla="*/ 15922 h 47658"/>
                    <a:gd name="connsiteX1" fmla="*/ 60 w 27726"/>
                    <a:gd name="connsiteY1" fmla="*/ 47659 h 47658"/>
                    <a:gd name="connsiteX2" fmla="*/ 27727 w 27726"/>
                    <a:gd name="connsiteY2" fmla="*/ 31733 h 47658"/>
                    <a:gd name="connsiteX3" fmla="*/ 27616 w 27726"/>
                    <a:gd name="connsiteY3" fmla="*/ 0 h 47658"/>
                    <a:gd name="connsiteX4" fmla="*/ 0 w 27726"/>
                    <a:gd name="connsiteY4" fmla="*/ 15922 h 476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726" h="47658">
                      <a:moveTo>
                        <a:pt x="0" y="15922"/>
                      </a:moveTo>
                      <a:lnTo>
                        <a:pt x="60" y="47659"/>
                      </a:lnTo>
                      <a:lnTo>
                        <a:pt x="27727" y="31733"/>
                      </a:lnTo>
                      <a:lnTo>
                        <a:pt x="27616" y="0"/>
                      </a:lnTo>
                      <a:lnTo>
                        <a:pt x="0" y="15922"/>
                      </a:lnTo>
                      <a:close/>
                    </a:path>
                  </a:pathLst>
                </a:custGeom>
                <a:grpFill/>
                <a:ln w="46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8" name="Freeform: Shape 177">
                  <a:extLst>
                    <a:ext uri="{FF2B5EF4-FFF2-40B4-BE49-F238E27FC236}">
                      <a16:creationId xmlns:a16="http://schemas.microsoft.com/office/drawing/2014/main" id="{59A1BD3C-5185-0564-0FFD-564DD194CDF4}"/>
                    </a:ext>
                  </a:extLst>
                </p:cNvPr>
                <p:cNvSpPr/>
                <p:nvPr/>
              </p:nvSpPr>
              <p:spPr>
                <a:xfrm>
                  <a:off x="5200772" y="6665731"/>
                  <a:ext cx="27726" cy="47718"/>
                </a:xfrm>
                <a:custGeom>
                  <a:avLst/>
                  <a:gdLst>
                    <a:gd name="connsiteX0" fmla="*/ 0 w 27726"/>
                    <a:gd name="connsiteY0" fmla="*/ 15982 h 47718"/>
                    <a:gd name="connsiteX1" fmla="*/ 111 w 27726"/>
                    <a:gd name="connsiteY1" fmla="*/ 47719 h 47718"/>
                    <a:gd name="connsiteX2" fmla="*/ 27727 w 27726"/>
                    <a:gd name="connsiteY2" fmla="*/ 31793 h 47718"/>
                    <a:gd name="connsiteX3" fmla="*/ 27671 w 27726"/>
                    <a:gd name="connsiteY3" fmla="*/ 0 h 47718"/>
                    <a:gd name="connsiteX4" fmla="*/ 0 w 27726"/>
                    <a:gd name="connsiteY4" fmla="*/ 15982 h 47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726" h="47718">
                      <a:moveTo>
                        <a:pt x="0" y="15982"/>
                      </a:moveTo>
                      <a:lnTo>
                        <a:pt x="111" y="47719"/>
                      </a:lnTo>
                      <a:lnTo>
                        <a:pt x="27727" y="31793"/>
                      </a:lnTo>
                      <a:lnTo>
                        <a:pt x="27671" y="0"/>
                      </a:lnTo>
                      <a:lnTo>
                        <a:pt x="0" y="15982"/>
                      </a:lnTo>
                      <a:close/>
                    </a:path>
                  </a:pathLst>
                </a:custGeom>
                <a:grpFill/>
                <a:ln w="46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9" name="Freeform: Shape 178">
                  <a:extLst>
                    <a:ext uri="{FF2B5EF4-FFF2-40B4-BE49-F238E27FC236}">
                      <a16:creationId xmlns:a16="http://schemas.microsoft.com/office/drawing/2014/main" id="{0607D626-DF71-2027-B704-3ECB55F062B8}"/>
                    </a:ext>
                  </a:extLst>
                </p:cNvPr>
                <p:cNvSpPr/>
                <p:nvPr/>
              </p:nvSpPr>
              <p:spPr>
                <a:xfrm>
                  <a:off x="5090372" y="6729488"/>
                  <a:ext cx="27726" cy="47718"/>
                </a:xfrm>
                <a:custGeom>
                  <a:avLst/>
                  <a:gdLst>
                    <a:gd name="connsiteX0" fmla="*/ 0 w 27726"/>
                    <a:gd name="connsiteY0" fmla="*/ 15982 h 47718"/>
                    <a:gd name="connsiteX1" fmla="*/ 113 w 27726"/>
                    <a:gd name="connsiteY1" fmla="*/ 47719 h 47718"/>
                    <a:gd name="connsiteX2" fmla="*/ 27727 w 27726"/>
                    <a:gd name="connsiteY2" fmla="*/ 31793 h 47718"/>
                    <a:gd name="connsiteX3" fmla="*/ 27671 w 27726"/>
                    <a:gd name="connsiteY3" fmla="*/ 0 h 47718"/>
                    <a:gd name="connsiteX4" fmla="*/ 0 w 27726"/>
                    <a:gd name="connsiteY4" fmla="*/ 15982 h 47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726" h="47718">
                      <a:moveTo>
                        <a:pt x="0" y="15982"/>
                      </a:moveTo>
                      <a:lnTo>
                        <a:pt x="113" y="47719"/>
                      </a:lnTo>
                      <a:lnTo>
                        <a:pt x="27727" y="31793"/>
                      </a:lnTo>
                      <a:lnTo>
                        <a:pt x="27671" y="0"/>
                      </a:lnTo>
                      <a:lnTo>
                        <a:pt x="0" y="15982"/>
                      </a:lnTo>
                      <a:close/>
                    </a:path>
                  </a:pathLst>
                </a:custGeom>
                <a:grpFill/>
                <a:ln w="46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0" name="Freeform: Shape 179">
                  <a:extLst>
                    <a:ext uri="{FF2B5EF4-FFF2-40B4-BE49-F238E27FC236}">
                      <a16:creationId xmlns:a16="http://schemas.microsoft.com/office/drawing/2014/main" id="{42493416-7D9C-8793-A2AD-B767230CA92D}"/>
                    </a:ext>
                  </a:extLst>
                </p:cNvPr>
                <p:cNvSpPr/>
                <p:nvPr/>
              </p:nvSpPr>
              <p:spPr>
                <a:xfrm>
                  <a:off x="4979975" y="6793244"/>
                  <a:ext cx="27726" cy="47714"/>
                </a:xfrm>
                <a:custGeom>
                  <a:avLst/>
                  <a:gdLst>
                    <a:gd name="connsiteX0" fmla="*/ 0 w 27726"/>
                    <a:gd name="connsiteY0" fmla="*/ 15982 h 47714"/>
                    <a:gd name="connsiteX1" fmla="*/ 113 w 27726"/>
                    <a:gd name="connsiteY1" fmla="*/ 47714 h 47714"/>
                    <a:gd name="connsiteX2" fmla="*/ 27727 w 27726"/>
                    <a:gd name="connsiteY2" fmla="*/ 31737 h 47714"/>
                    <a:gd name="connsiteX3" fmla="*/ 27614 w 27726"/>
                    <a:gd name="connsiteY3" fmla="*/ 0 h 47714"/>
                    <a:gd name="connsiteX4" fmla="*/ 0 w 27726"/>
                    <a:gd name="connsiteY4" fmla="*/ 15982 h 477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726" h="47714">
                      <a:moveTo>
                        <a:pt x="0" y="15982"/>
                      </a:moveTo>
                      <a:lnTo>
                        <a:pt x="113" y="47714"/>
                      </a:lnTo>
                      <a:lnTo>
                        <a:pt x="27727" y="31737"/>
                      </a:lnTo>
                      <a:lnTo>
                        <a:pt x="27614" y="0"/>
                      </a:lnTo>
                      <a:lnTo>
                        <a:pt x="0" y="15982"/>
                      </a:lnTo>
                      <a:close/>
                    </a:path>
                  </a:pathLst>
                </a:custGeom>
                <a:grpFill/>
                <a:ln w="46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1" name="Freeform: Shape 180">
                  <a:extLst>
                    <a:ext uri="{FF2B5EF4-FFF2-40B4-BE49-F238E27FC236}">
                      <a16:creationId xmlns:a16="http://schemas.microsoft.com/office/drawing/2014/main" id="{2161856B-8B33-9872-FDB6-B374C9E5636F}"/>
                    </a:ext>
                  </a:extLst>
                </p:cNvPr>
                <p:cNvSpPr/>
                <p:nvPr/>
              </p:nvSpPr>
              <p:spPr>
                <a:xfrm>
                  <a:off x="4869571" y="6857055"/>
                  <a:ext cx="27557" cy="47658"/>
                </a:xfrm>
                <a:custGeom>
                  <a:avLst/>
                  <a:gdLst>
                    <a:gd name="connsiteX0" fmla="*/ 0 w 27557"/>
                    <a:gd name="connsiteY0" fmla="*/ 15866 h 47658"/>
                    <a:gd name="connsiteX1" fmla="*/ 113 w 27557"/>
                    <a:gd name="connsiteY1" fmla="*/ 47659 h 47658"/>
                    <a:gd name="connsiteX2" fmla="*/ 27558 w 27557"/>
                    <a:gd name="connsiteY2" fmla="*/ 31793 h 47658"/>
                    <a:gd name="connsiteX3" fmla="*/ 27501 w 27557"/>
                    <a:gd name="connsiteY3" fmla="*/ 0 h 47658"/>
                    <a:gd name="connsiteX4" fmla="*/ 0 w 27557"/>
                    <a:gd name="connsiteY4" fmla="*/ 15866 h 476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557" h="47658">
                      <a:moveTo>
                        <a:pt x="0" y="15866"/>
                      </a:moveTo>
                      <a:lnTo>
                        <a:pt x="113" y="47659"/>
                      </a:lnTo>
                      <a:lnTo>
                        <a:pt x="27558" y="31793"/>
                      </a:lnTo>
                      <a:lnTo>
                        <a:pt x="27501" y="0"/>
                      </a:lnTo>
                      <a:lnTo>
                        <a:pt x="0" y="15866"/>
                      </a:lnTo>
                      <a:close/>
                    </a:path>
                  </a:pathLst>
                </a:custGeom>
                <a:grpFill/>
                <a:ln w="46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2" name="Freeform: Shape 181">
                  <a:extLst>
                    <a:ext uri="{FF2B5EF4-FFF2-40B4-BE49-F238E27FC236}">
                      <a16:creationId xmlns:a16="http://schemas.microsoft.com/office/drawing/2014/main" id="{DCB04882-2FB5-4553-122E-9FA5B1206264}"/>
                    </a:ext>
                  </a:extLst>
                </p:cNvPr>
                <p:cNvSpPr/>
                <p:nvPr/>
              </p:nvSpPr>
              <p:spPr>
                <a:xfrm>
                  <a:off x="5863733" y="6410093"/>
                  <a:ext cx="27726" cy="47714"/>
                </a:xfrm>
                <a:custGeom>
                  <a:avLst/>
                  <a:gdLst>
                    <a:gd name="connsiteX0" fmla="*/ 0 w 27726"/>
                    <a:gd name="connsiteY0" fmla="*/ 15922 h 47714"/>
                    <a:gd name="connsiteX1" fmla="*/ 115 w 27726"/>
                    <a:gd name="connsiteY1" fmla="*/ 47714 h 47714"/>
                    <a:gd name="connsiteX2" fmla="*/ 27727 w 27726"/>
                    <a:gd name="connsiteY2" fmla="*/ 31733 h 47714"/>
                    <a:gd name="connsiteX3" fmla="*/ 27671 w 27726"/>
                    <a:gd name="connsiteY3" fmla="*/ 0 h 47714"/>
                    <a:gd name="connsiteX4" fmla="*/ 0 w 27726"/>
                    <a:gd name="connsiteY4" fmla="*/ 15922 h 477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726" h="47714">
                      <a:moveTo>
                        <a:pt x="0" y="15922"/>
                      </a:moveTo>
                      <a:lnTo>
                        <a:pt x="115" y="47714"/>
                      </a:lnTo>
                      <a:lnTo>
                        <a:pt x="27727" y="31733"/>
                      </a:lnTo>
                      <a:lnTo>
                        <a:pt x="27671" y="0"/>
                      </a:lnTo>
                      <a:lnTo>
                        <a:pt x="0" y="15922"/>
                      </a:lnTo>
                      <a:close/>
                    </a:path>
                  </a:pathLst>
                </a:custGeom>
                <a:grpFill/>
                <a:ln w="46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3" name="Freeform: Shape 182">
                  <a:extLst>
                    <a:ext uri="{FF2B5EF4-FFF2-40B4-BE49-F238E27FC236}">
                      <a16:creationId xmlns:a16="http://schemas.microsoft.com/office/drawing/2014/main" id="{31FDE9EB-13CB-48D9-6424-8DC260574E39}"/>
                    </a:ext>
                  </a:extLst>
                </p:cNvPr>
                <p:cNvSpPr/>
                <p:nvPr/>
              </p:nvSpPr>
              <p:spPr>
                <a:xfrm>
                  <a:off x="5753333" y="6473900"/>
                  <a:ext cx="27616" cy="47608"/>
                </a:xfrm>
                <a:custGeom>
                  <a:avLst/>
                  <a:gdLst>
                    <a:gd name="connsiteX0" fmla="*/ 0 w 27616"/>
                    <a:gd name="connsiteY0" fmla="*/ 15871 h 47608"/>
                    <a:gd name="connsiteX1" fmla="*/ 115 w 27616"/>
                    <a:gd name="connsiteY1" fmla="*/ 47608 h 47608"/>
                    <a:gd name="connsiteX2" fmla="*/ 27616 w 27616"/>
                    <a:gd name="connsiteY2" fmla="*/ 31737 h 47608"/>
                    <a:gd name="connsiteX3" fmla="*/ 27501 w 27616"/>
                    <a:gd name="connsiteY3" fmla="*/ 0 h 47608"/>
                    <a:gd name="connsiteX4" fmla="*/ 0 w 27616"/>
                    <a:gd name="connsiteY4" fmla="*/ 15871 h 476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616" h="47608">
                      <a:moveTo>
                        <a:pt x="0" y="15871"/>
                      </a:moveTo>
                      <a:lnTo>
                        <a:pt x="115" y="47608"/>
                      </a:lnTo>
                      <a:lnTo>
                        <a:pt x="27616" y="31737"/>
                      </a:lnTo>
                      <a:lnTo>
                        <a:pt x="27501" y="0"/>
                      </a:lnTo>
                      <a:lnTo>
                        <a:pt x="0" y="15871"/>
                      </a:lnTo>
                      <a:close/>
                    </a:path>
                  </a:pathLst>
                </a:custGeom>
                <a:grpFill/>
                <a:ln w="46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4" name="Freeform: Shape 183">
                  <a:extLst>
                    <a:ext uri="{FF2B5EF4-FFF2-40B4-BE49-F238E27FC236}">
                      <a16:creationId xmlns:a16="http://schemas.microsoft.com/office/drawing/2014/main" id="{00FF8B53-0353-5E7D-F453-54E555C89E88}"/>
                    </a:ext>
                  </a:extLst>
                </p:cNvPr>
                <p:cNvSpPr/>
                <p:nvPr/>
              </p:nvSpPr>
              <p:spPr>
                <a:xfrm>
                  <a:off x="5642767" y="6537656"/>
                  <a:ext cx="27726" cy="47718"/>
                </a:xfrm>
                <a:custGeom>
                  <a:avLst/>
                  <a:gdLst>
                    <a:gd name="connsiteX0" fmla="*/ 0 w 27726"/>
                    <a:gd name="connsiteY0" fmla="*/ 15926 h 47718"/>
                    <a:gd name="connsiteX1" fmla="*/ 111 w 27726"/>
                    <a:gd name="connsiteY1" fmla="*/ 47719 h 47718"/>
                    <a:gd name="connsiteX2" fmla="*/ 27727 w 27726"/>
                    <a:gd name="connsiteY2" fmla="*/ 31737 h 47718"/>
                    <a:gd name="connsiteX3" fmla="*/ 27671 w 27726"/>
                    <a:gd name="connsiteY3" fmla="*/ 0 h 47718"/>
                    <a:gd name="connsiteX4" fmla="*/ 0 w 27726"/>
                    <a:gd name="connsiteY4" fmla="*/ 15926 h 47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726" h="47718">
                      <a:moveTo>
                        <a:pt x="0" y="15926"/>
                      </a:moveTo>
                      <a:lnTo>
                        <a:pt x="111" y="47719"/>
                      </a:lnTo>
                      <a:lnTo>
                        <a:pt x="27727" y="31737"/>
                      </a:lnTo>
                      <a:lnTo>
                        <a:pt x="27671" y="0"/>
                      </a:lnTo>
                      <a:lnTo>
                        <a:pt x="0" y="15926"/>
                      </a:lnTo>
                      <a:close/>
                    </a:path>
                  </a:pathLst>
                </a:custGeom>
                <a:grpFill/>
                <a:ln w="46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5" name="Freeform: Shape 184">
                  <a:extLst>
                    <a:ext uri="{FF2B5EF4-FFF2-40B4-BE49-F238E27FC236}">
                      <a16:creationId xmlns:a16="http://schemas.microsoft.com/office/drawing/2014/main" id="{39E00157-989A-7D9E-773C-DC76D87FB826}"/>
                    </a:ext>
                  </a:extLst>
                </p:cNvPr>
                <p:cNvSpPr/>
                <p:nvPr/>
              </p:nvSpPr>
              <p:spPr>
                <a:xfrm>
                  <a:off x="5532368" y="6601412"/>
                  <a:ext cx="27726" cy="47663"/>
                </a:xfrm>
                <a:custGeom>
                  <a:avLst/>
                  <a:gdLst>
                    <a:gd name="connsiteX0" fmla="*/ 0 w 27726"/>
                    <a:gd name="connsiteY0" fmla="*/ 15926 h 47663"/>
                    <a:gd name="connsiteX1" fmla="*/ 111 w 27726"/>
                    <a:gd name="connsiteY1" fmla="*/ 47664 h 47663"/>
                    <a:gd name="connsiteX2" fmla="*/ 27727 w 27726"/>
                    <a:gd name="connsiteY2" fmla="*/ 31737 h 47663"/>
                    <a:gd name="connsiteX3" fmla="*/ 27671 w 27726"/>
                    <a:gd name="connsiteY3" fmla="*/ 0 h 47663"/>
                    <a:gd name="connsiteX4" fmla="*/ 0 w 27726"/>
                    <a:gd name="connsiteY4" fmla="*/ 15926 h 47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726" h="47663">
                      <a:moveTo>
                        <a:pt x="0" y="15926"/>
                      </a:moveTo>
                      <a:lnTo>
                        <a:pt x="111" y="47664"/>
                      </a:lnTo>
                      <a:lnTo>
                        <a:pt x="27727" y="31737"/>
                      </a:lnTo>
                      <a:lnTo>
                        <a:pt x="27671" y="0"/>
                      </a:lnTo>
                      <a:lnTo>
                        <a:pt x="0" y="15926"/>
                      </a:lnTo>
                      <a:close/>
                    </a:path>
                  </a:pathLst>
                </a:custGeom>
                <a:grpFill/>
                <a:ln w="46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6" name="Freeform: Shape 185">
                  <a:extLst>
                    <a:ext uri="{FF2B5EF4-FFF2-40B4-BE49-F238E27FC236}">
                      <a16:creationId xmlns:a16="http://schemas.microsoft.com/office/drawing/2014/main" id="{C434886E-A256-6033-AB87-E3C1186A31BA}"/>
                    </a:ext>
                  </a:extLst>
                </p:cNvPr>
                <p:cNvSpPr/>
                <p:nvPr/>
              </p:nvSpPr>
              <p:spPr>
                <a:xfrm>
                  <a:off x="5421968" y="6665113"/>
                  <a:ext cx="27726" cy="47718"/>
                </a:xfrm>
                <a:custGeom>
                  <a:avLst/>
                  <a:gdLst>
                    <a:gd name="connsiteX0" fmla="*/ 0 w 27726"/>
                    <a:gd name="connsiteY0" fmla="*/ 15982 h 47718"/>
                    <a:gd name="connsiteX1" fmla="*/ 111 w 27726"/>
                    <a:gd name="connsiteY1" fmla="*/ 47719 h 47718"/>
                    <a:gd name="connsiteX2" fmla="*/ 27727 w 27726"/>
                    <a:gd name="connsiteY2" fmla="*/ 31793 h 47718"/>
                    <a:gd name="connsiteX3" fmla="*/ 27611 w 27726"/>
                    <a:gd name="connsiteY3" fmla="*/ 0 h 47718"/>
                    <a:gd name="connsiteX4" fmla="*/ 0 w 27726"/>
                    <a:gd name="connsiteY4" fmla="*/ 15982 h 47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726" h="47718">
                      <a:moveTo>
                        <a:pt x="0" y="15982"/>
                      </a:moveTo>
                      <a:lnTo>
                        <a:pt x="111" y="47719"/>
                      </a:lnTo>
                      <a:lnTo>
                        <a:pt x="27727" y="31793"/>
                      </a:lnTo>
                      <a:lnTo>
                        <a:pt x="27611" y="0"/>
                      </a:lnTo>
                      <a:lnTo>
                        <a:pt x="0" y="15982"/>
                      </a:lnTo>
                      <a:close/>
                    </a:path>
                  </a:pathLst>
                </a:custGeom>
                <a:grpFill/>
                <a:ln w="46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7" name="Freeform: Shape 186">
                  <a:extLst>
                    <a:ext uri="{FF2B5EF4-FFF2-40B4-BE49-F238E27FC236}">
                      <a16:creationId xmlns:a16="http://schemas.microsoft.com/office/drawing/2014/main" id="{65B03F02-FEDC-1786-F1C5-B9A51EE7C074}"/>
                    </a:ext>
                  </a:extLst>
                </p:cNvPr>
                <p:cNvSpPr/>
                <p:nvPr/>
              </p:nvSpPr>
              <p:spPr>
                <a:xfrm>
                  <a:off x="5311568" y="6728869"/>
                  <a:ext cx="27726" cy="47714"/>
                </a:xfrm>
                <a:custGeom>
                  <a:avLst/>
                  <a:gdLst>
                    <a:gd name="connsiteX0" fmla="*/ 0 w 27726"/>
                    <a:gd name="connsiteY0" fmla="*/ 15977 h 47714"/>
                    <a:gd name="connsiteX1" fmla="*/ 111 w 27726"/>
                    <a:gd name="connsiteY1" fmla="*/ 47714 h 47714"/>
                    <a:gd name="connsiteX2" fmla="*/ 27727 w 27726"/>
                    <a:gd name="connsiteY2" fmla="*/ 31793 h 47714"/>
                    <a:gd name="connsiteX3" fmla="*/ 27611 w 27726"/>
                    <a:gd name="connsiteY3" fmla="*/ 0 h 47714"/>
                    <a:gd name="connsiteX4" fmla="*/ 0 w 27726"/>
                    <a:gd name="connsiteY4" fmla="*/ 15977 h 477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726" h="47714">
                      <a:moveTo>
                        <a:pt x="0" y="15977"/>
                      </a:moveTo>
                      <a:lnTo>
                        <a:pt x="111" y="47714"/>
                      </a:lnTo>
                      <a:lnTo>
                        <a:pt x="27727" y="31793"/>
                      </a:lnTo>
                      <a:lnTo>
                        <a:pt x="27611" y="0"/>
                      </a:lnTo>
                      <a:lnTo>
                        <a:pt x="0" y="15977"/>
                      </a:lnTo>
                      <a:close/>
                    </a:path>
                  </a:pathLst>
                </a:custGeom>
                <a:grpFill/>
                <a:ln w="46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8" name="Freeform: Shape 187">
                  <a:extLst>
                    <a:ext uri="{FF2B5EF4-FFF2-40B4-BE49-F238E27FC236}">
                      <a16:creationId xmlns:a16="http://schemas.microsoft.com/office/drawing/2014/main" id="{1E527555-408A-6FBB-3FB1-9C34AD63F66B}"/>
                    </a:ext>
                  </a:extLst>
                </p:cNvPr>
                <p:cNvSpPr/>
                <p:nvPr/>
              </p:nvSpPr>
              <p:spPr>
                <a:xfrm>
                  <a:off x="5201168" y="6792621"/>
                  <a:ext cx="27726" cy="47719"/>
                </a:xfrm>
                <a:custGeom>
                  <a:avLst/>
                  <a:gdLst>
                    <a:gd name="connsiteX0" fmla="*/ 0 w 27726"/>
                    <a:gd name="connsiteY0" fmla="*/ 15982 h 47719"/>
                    <a:gd name="connsiteX1" fmla="*/ 55 w 27726"/>
                    <a:gd name="connsiteY1" fmla="*/ 47719 h 47719"/>
                    <a:gd name="connsiteX2" fmla="*/ 27727 w 27726"/>
                    <a:gd name="connsiteY2" fmla="*/ 31737 h 47719"/>
                    <a:gd name="connsiteX3" fmla="*/ 27611 w 27726"/>
                    <a:gd name="connsiteY3" fmla="*/ 0 h 47719"/>
                    <a:gd name="connsiteX4" fmla="*/ 0 w 27726"/>
                    <a:gd name="connsiteY4" fmla="*/ 15982 h 47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726" h="47719">
                      <a:moveTo>
                        <a:pt x="0" y="15982"/>
                      </a:moveTo>
                      <a:lnTo>
                        <a:pt x="55" y="47719"/>
                      </a:lnTo>
                      <a:lnTo>
                        <a:pt x="27727" y="31737"/>
                      </a:lnTo>
                      <a:lnTo>
                        <a:pt x="27611" y="0"/>
                      </a:lnTo>
                      <a:lnTo>
                        <a:pt x="0" y="15982"/>
                      </a:lnTo>
                      <a:close/>
                    </a:path>
                  </a:pathLst>
                </a:custGeom>
                <a:grpFill/>
                <a:ln w="46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9" name="Freeform: Shape 188">
                  <a:extLst>
                    <a:ext uri="{FF2B5EF4-FFF2-40B4-BE49-F238E27FC236}">
                      <a16:creationId xmlns:a16="http://schemas.microsoft.com/office/drawing/2014/main" id="{D43F7DE6-58F3-2C71-6CA7-9BCF8998CA69}"/>
                    </a:ext>
                  </a:extLst>
                </p:cNvPr>
                <p:cNvSpPr/>
                <p:nvPr/>
              </p:nvSpPr>
              <p:spPr>
                <a:xfrm>
                  <a:off x="5090766" y="6856377"/>
                  <a:ext cx="27725" cy="47719"/>
                </a:xfrm>
                <a:custGeom>
                  <a:avLst/>
                  <a:gdLst>
                    <a:gd name="connsiteX0" fmla="*/ 0 w 27725"/>
                    <a:gd name="connsiteY0" fmla="*/ 15926 h 47719"/>
                    <a:gd name="connsiteX1" fmla="*/ 57 w 27725"/>
                    <a:gd name="connsiteY1" fmla="*/ 47719 h 47719"/>
                    <a:gd name="connsiteX2" fmla="*/ 27725 w 27725"/>
                    <a:gd name="connsiteY2" fmla="*/ 31737 h 47719"/>
                    <a:gd name="connsiteX3" fmla="*/ 27614 w 27725"/>
                    <a:gd name="connsiteY3" fmla="*/ 0 h 47719"/>
                    <a:gd name="connsiteX4" fmla="*/ 0 w 27725"/>
                    <a:gd name="connsiteY4" fmla="*/ 15926 h 47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725" h="47719">
                      <a:moveTo>
                        <a:pt x="0" y="15926"/>
                      </a:moveTo>
                      <a:lnTo>
                        <a:pt x="57" y="47719"/>
                      </a:lnTo>
                      <a:lnTo>
                        <a:pt x="27725" y="31737"/>
                      </a:lnTo>
                      <a:lnTo>
                        <a:pt x="27614" y="0"/>
                      </a:lnTo>
                      <a:lnTo>
                        <a:pt x="0" y="15926"/>
                      </a:lnTo>
                      <a:close/>
                    </a:path>
                  </a:pathLst>
                </a:custGeom>
                <a:grpFill/>
                <a:ln w="46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0" name="Freeform: Shape 189">
                  <a:extLst>
                    <a:ext uri="{FF2B5EF4-FFF2-40B4-BE49-F238E27FC236}">
                      <a16:creationId xmlns:a16="http://schemas.microsoft.com/office/drawing/2014/main" id="{C987251B-1D9B-C62B-B271-4DC64B84D2E7}"/>
                    </a:ext>
                  </a:extLst>
                </p:cNvPr>
                <p:cNvSpPr/>
                <p:nvPr/>
              </p:nvSpPr>
              <p:spPr>
                <a:xfrm>
                  <a:off x="5864130" y="6537093"/>
                  <a:ext cx="27726" cy="47548"/>
                </a:xfrm>
                <a:custGeom>
                  <a:avLst/>
                  <a:gdLst>
                    <a:gd name="connsiteX0" fmla="*/ 0 w 27726"/>
                    <a:gd name="connsiteY0" fmla="*/ 15982 h 47548"/>
                    <a:gd name="connsiteX1" fmla="*/ 55 w 27726"/>
                    <a:gd name="connsiteY1" fmla="*/ 47548 h 47548"/>
                    <a:gd name="connsiteX2" fmla="*/ 27727 w 27726"/>
                    <a:gd name="connsiteY2" fmla="*/ 31622 h 47548"/>
                    <a:gd name="connsiteX3" fmla="*/ 27616 w 27726"/>
                    <a:gd name="connsiteY3" fmla="*/ 0 h 47548"/>
                    <a:gd name="connsiteX4" fmla="*/ 0 w 27726"/>
                    <a:gd name="connsiteY4" fmla="*/ 15982 h 47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726" h="47548">
                      <a:moveTo>
                        <a:pt x="0" y="15982"/>
                      </a:moveTo>
                      <a:lnTo>
                        <a:pt x="55" y="47548"/>
                      </a:lnTo>
                      <a:lnTo>
                        <a:pt x="27727" y="31622"/>
                      </a:lnTo>
                      <a:lnTo>
                        <a:pt x="27616" y="0"/>
                      </a:lnTo>
                      <a:lnTo>
                        <a:pt x="0" y="15982"/>
                      </a:lnTo>
                      <a:close/>
                    </a:path>
                  </a:pathLst>
                </a:custGeom>
                <a:grpFill/>
                <a:ln w="46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1" name="Freeform: Shape 190">
                  <a:extLst>
                    <a:ext uri="{FF2B5EF4-FFF2-40B4-BE49-F238E27FC236}">
                      <a16:creationId xmlns:a16="http://schemas.microsoft.com/office/drawing/2014/main" id="{F9C47E59-494F-A812-19BE-EE605169378C}"/>
                    </a:ext>
                  </a:extLst>
                </p:cNvPr>
                <p:cNvSpPr/>
                <p:nvPr/>
              </p:nvSpPr>
              <p:spPr>
                <a:xfrm>
                  <a:off x="5753675" y="6600905"/>
                  <a:ext cx="27611" cy="47492"/>
                </a:xfrm>
                <a:custGeom>
                  <a:avLst/>
                  <a:gdLst>
                    <a:gd name="connsiteX0" fmla="*/ 0 w 27611"/>
                    <a:gd name="connsiteY0" fmla="*/ 15926 h 47492"/>
                    <a:gd name="connsiteX1" fmla="*/ 111 w 27611"/>
                    <a:gd name="connsiteY1" fmla="*/ 47493 h 47492"/>
                    <a:gd name="connsiteX2" fmla="*/ 27611 w 27611"/>
                    <a:gd name="connsiteY2" fmla="*/ 31622 h 47492"/>
                    <a:gd name="connsiteX3" fmla="*/ 27501 w 27611"/>
                    <a:gd name="connsiteY3" fmla="*/ 0 h 47492"/>
                    <a:gd name="connsiteX4" fmla="*/ 0 w 27611"/>
                    <a:gd name="connsiteY4" fmla="*/ 15926 h 474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611" h="47492">
                      <a:moveTo>
                        <a:pt x="0" y="15926"/>
                      </a:moveTo>
                      <a:lnTo>
                        <a:pt x="111" y="47493"/>
                      </a:lnTo>
                      <a:lnTo>
                        <a:pt x="27611" y="31622"/>
                      </a:lnTo>
                      <a:lnTo>
                        <a:pt x="27501" y="0"/>
                      </a:lnTo>
                      <a:lnTo>
                        <a:pt x="0" y="15926"/>
                      </a:lnTo>
                      <a:close/>
                    </a:path>
                  </a:pathLst>
                </a:custGeom>
                <a:grpFill/>
                <a:ln w="46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2" name="Freeform: Shape 191">
                  <a:extLst>
                    <a:ext uri="{FF2B5EF4-FFF2-40B4-BE49-F238E27FC236}">
                      <a16:creationId xmlns:a16="http://schemas.microsoft.com/office/drawing/2014/main" id="{7D03CFB8-4E17-D9D9-ECA9-DB207974B814}"/>
                    </a:ext>
                  </a:extLst>
                </p:cNvPr>
                <p:cNvSpPr/>
                <p:nvPr/>
              </p:nvSpPr>
              <p:spPr>
                <a:xfrm>
                  <a:off x="5643160" y="6664661"/>
                  <a:ext cx="27726" cy="47548"/>
                </a:xfrm>
                <a:custGeom>
                  <a:avLst/>
                  <a:gdLst>
                    <a:gd name="connsiteX0" fmla="*/ 0 w 27726"/>
                    <a:gd name="connsiteY0" fmla="*/ 15982 h 47548"/>
                    <a:gd name="connsiteX1" fmla="*/ 55 w 27726"/>
                    <a:gd name="connsiteY1" fmla="*/ 47548 h 47548"/>
                    <a:gd name="connsiteX2" fmla="*/ 27727 w 27726"/>
                    <a:gd name="connsiteY2" fmla="*/ 31622 h 47548"/>
                    <a:gd name="connsiteX3" fmla="*/ 27616 w 27726"/>
                    <a:gd name="connsiteY3" fmla="*/ 0 h 47548"/>
                    <a:gd name="connsiteX4" fmla="*/ 0 w 27726"/>
                    <a:gd name="connsiteY4" fmla="*/ 15982 h 47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726" h="47548">
                      <a:moveTo>
                        <a:pt x="0" y="15982"/>
                      </a:moveTo>
                      <a:lnTo>
                        <a:pt x="55" y="47548"/>
                      </a:lnTo>
                      <a:lnTo>
                        <a:pt x="27727" y="31622"/>
                      </a:lnTo>
                      <a:lnTo>
                        <a:pt x="27616" y="0"/>
                      </a:lnTo>
                      <a:lnTo>
                        <a:pt x="0" y="15982"/>
                      </a:lnTo>
                      <a:close/>
                    </a:path>
                  </a:pathLst>
                </a:custGeom>
                <a:grpFill/>
                <a:ln w="46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3" name="Freeform: Shape 192">
                  <a:extLst>
                    <a:ext uri="{FF2B5EF4-FFF2-40B4-BE49-F238E27FC236}">
                      <a16:creationId xmlns:a16="http://schemas.microsoft.com/office/drawing/2014/main" id="{AACCA3C7-0E7F-6AF8-7348-34E77BDCB883}"/>
                    </a:ext>
                  </a:extLst>
                </p:cNvPr>
                <p:cNvSpPr/>
                <p:nvPr/>
              </p:nvSpPr>
              <p:spPr>
                <a:xfrm>
                  <a:off x="5532760" y="6728412"/>
                  <a:ext cx="27726" cy="47548"/>
                </a:xfrm>
                <a:custGeom>
                  <a:avLst/>
                  <a:gdLst>
                    <a:gd name="connsiteX0" fmla="*/ 0 w 27726"/>
                    <a:gd name="connsiteY0" fmla="*/ 15982 h 47548"/>
                    <a:gd name="connsiteX1" fmla="*/ 60 w 27726"/>
                    <a:gd name="connsiteY1" fmla="*/ 47548 h 47548"/>
                    <a:gd name="connsiteX2" fmla="*/ 27727 w 27726"/>
                    <a:gd name="connsiteY2" fmla="*/ 31627 h 47548"/>
                    <a:gd name="connsiteX3" fmla="*/ 27616 w 27726"/>
                    <a:gd name="connsiteY3" fmla="*/ 0 h 47548"/>
                    <a:gd name="connsiteX4" fmla="*/ 0 w 27726"/>
                    <a:gd name="connsiteY4" fmla="*/ 15982 h 47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726" h="47548">
                      <a:moveTo>
                        <a:pt x="0" y="15982"/>
                      </a:moveTo>
                      <a:lnTo>
                        <a:pt x="60" y="47548"/>
                      </a:lnTo>
                      <a:lnTo>
                        <a:pt x="27727" y="31627"/>
                      </a:lnTo>
                      <a:lnTo>
                        <a:pt x="27616" y="0"/>
                      </a:lnTo>
                      <a:lnTo>
                        <a:pt x="0" y="15982"/>
                      </a:lnTo>
                      <a:close/>
                    </a:path>
                  </a:pathLst>
                </a:custGeom>
                <a:grpFill/>
                <a:ln w="46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4" name="Freeform: Shape 193">
                  <a:extLst>
                    <a:ext uri="{FF2B5EF4-FFF2-40B4-BE49-F238E27FC236}">
                      <a16:creationId xmlns:a16="http://schemas.microsoft.com/office/drawing/2014/main" id="{92DE2472-6A29-27E5-E593-9D0BAFF56E08}"/>
                    </a:ext>
                  </a:extLst>
                </p:cNvPr>
                <p:cNvSpPr/>
                <p:nvPr/>
              </p:nvSpPr>
              <p:spPr>
                <a:xfrm>
                  <a:off x="5422305" y="6792168"/>
                  <a:ext cx="27726" cy="47548"/>
                </a:xfrm>
                <a:custGeom>
                  <a:avLst/>
                  <a:gdLst>
                    <a:gd name="connsiteX0" fmla="*/ 0 w 27726"/>
                    <a:gd name="connsiteY0" fmla="*/ 15926 h 47548"/>
                    <a:gd name="connsiteX1" fmla="*/ 115 w 27726"/>
                    <a:gd name="connsiteY1" fmla="*/ 47548 h 47548"/>
                    <a:gd name="connsiteX2" fmla="*/ 27727 w 27726"/>
                    <a:gd name="connsiteY2" fmla="*/ 31567 h 47548"/>
                    <a:gd name="connsiteX3" fmla="*/ 27671 w 27726"/>
                    <a:gd name="connsiteY3" fmla="*/ 0 h 47548"/>
                    <a:gd name="connsiteX4" fmla="*/ 0 w 27726"/>
                    <a:gd name="connsiteY4" fmla="*/ 15926 h 47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726" h="47548">
                      <a:moveTo>
                        <a:pt x="0" y="15926"/>
                      </a:moveTo>
                      <a:lnTo>
                        <a:pt x="115" y="47548"/>
                      </a:lnTo>
                      <a:lnTo>
                        <a:pt x="27727" y="31567"/>
                      </a:lnTo>
                      <a:lnTo>
                        <a:pt x="27671" y="0"/>
                      </a:lnTo>
                      <a:lnTo>
                        <a:pt x="0" y="15926"/>
                      </a:lnTo>
                      <a:close/>
                    </a:path>
                  </a:pathLst>
                </a:custGeom>
                <a:grpFill/>
                <a:ln w="46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5" name="Freeform: Shape 194">
                  <a:extLst>
                    <a:ext uri="{FF2B5EF4-FFF2-40B4-BE49-F238E27FC236}">
                      <a16:creationId xmlns:a16="http://schemas.microsoft.com/office/drawing/2014/main" id="{A2BBEB2D-DC15-A6FE-64BB-098A9539CB58}"/>
                    </a:ext>
                  </a:extLst>
                </p:cNvPr>
                <p:cNvSpPr/>
                <p:nvPr/>
              </p:nvSpPr>
              <p:spPr>
                <a:xfrm>
                  <a:off x="5311905" y="6855924"/>
                  <a:ext cx="27726" cy="47548"/>
                </a:xfrm>
                <a:custGeom>
                  <a:avLst/>
                  <a:gdLst>
                    <a:gd name="connsiteX0" fmla="*/ 0 w 27726"/>
                    <a:gd name="connsiteY0" fmla="*/ 15926 h 47548"/>
                    <a:gd name="connsiteX1" fmla="*/ 111 w 27726"/>
                    <a:gd name="connsiteY1" fmla="*/ 47548 h 47548"/>
                    <a:gd name="connsiteX2" fmla="*/ 27727 w 27726"/>
                    <a:gd name="connsiteY2" fmla="*/ 31567 h 47548"/>
                    <a:gd name="connsiteX3" fmla="*/ 27671 w 27726"/>
                    <a:gd name="connsiteY3" fmla="*/ 0 h 47548"/>
                    <a:gd name="connsiteX4" fmla="*/ 0 w 27726"/>
                    <a:gd name="connsiteY4" fmla="*/ 15926 h 47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726" h="47548">
                      <a:moveTo>
                        <a:pt x="0" y="15926"/>
                      </a:moveTo>
                      <a:lnTo>
                        <a:pt x="111" y="47548"/>
                      </a:lnTo>
                      <a:lnTo>
                        <a:pt x="27727" y="31567"/>
                      </a:lnTo>
                      <a:lnTo>
                        <a:pt x="27671" y="0"/>
                      </a:lnTo>
                      <a:lnTo>
                        <a:pt x="0" y="15926"/>
                      </a:lnTo>
                      <a:close/>
                    </a:path>
                  </a:pathLst>
                </a:custGeom>
                <a:grpFill/>
                <a:ln w="46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6" name="Freeform: Shape 195">
                  <a:extLst>
                    <a:ext uri="{FF2B5EF4-FFF2-40B4-BE49-F238E27FC236}">
                      <a16:creationId xmlns:a16="http://schemas.microsoft.com/office/drawing/2014/main" id="{71A222A9-C370-9A98-E930-327EACE58B24}"/>
                    </a:ext>
                  </a:extLst>
                </p:cNvPr>
                <p:cNvSpPr/>
                <p:nvPr/>
              </p:nvSpPr>
              <p:spPr>
                <a:xfrm>
                  <a:off x="5864467" y="6663982"/>
                  <a:ext cx="27726" cy="47548"/>
                </a:xfrm>
                <a:custGeom>
                  <a:avLst/>
                  <a:gdLst>
                    <a:gd name="connsiteX0" fmla="*/ 0 w 27726"/>
                    <a:gd name="connsiteY0" fmla="*/ 15926 h 47548"/>
                    <a:gd name="connsiteX1" fmla="*/ 55 w 27726"/>
                    <a:gd name="connsiteY1" fmla="*/ 47548 h 47548"/>
                    <a:gd name="connsiteX2" fmla="*/ 27727 w 27726"/>
                    <a:gd name="connsiteY2" fmla="*/ 31567 h 47548"/>
                    <a:gd name="connsiteX3" fmla="*/ 27611 w 27726"/>
                    <a:gd name="connsiteY3" fmla="*/ 0 h 47548"/>
                    <a:gd name="connsiteX4" fmla="*/ 0 w 27726"/>
                    <a:gd name="connsiteY4" fmla="*/ 15926 h 47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726" h="47548">
                      <a:moveTo>
                        <a:pt x="0" y="15926"/>
                      </a:moveTo>
                      <a:lnTo>
                        <a:pt x="55" y="47548"/>
                      </a:lnTo>
                      <a:lnTo>
                        <a:pt x="27727" y="31567"/>
                      </a:lnTo>
                      <a:lnTo>
                        <a:pt x="27611" y="0"/>
                      </a:lnTo>
                      <a:lnTo>
                        <a:pt x="0" y="15926"/>
                      </a:lnTo>
                      <a:close/>
                    </a:path>
                  </a:pathLst>
                </a:custGeom>
                <a:grpFill/>
                <a:ln w="46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7" name="Freeform: Shape 196">
                  <a:extLst>
                    <a:ext uri="{FF2B5EF4-FFF2-40B4-BE49-F238E27FC236}">
                      <a16:creationId xmlns:a16="http://schemas.microsoft.com/office/drawing/2014/main" id="{7577E1D6-C790-C46B-30A4-134439E0C77A}"/>
                    </a:ext>
                  </a:extLst>
                </p:cNvPr>
                <p:cNvSpPr/>
                <p:nvPr/>
              </p:nvSpPr>
              <p:spPr>
                <a:xfrm>
                  <a:off x="5754067" y="6727794"/>
                  <a:ext cx="27556" cy="47492"/>
                </a:xfrm>
                <a:custGeom>
                  <a:avLst/>
                  <a:gdLst>
                    <a:gd name="connsiteX0" fmla="*/ 0 w 27556"/>
                    <a:gd name="connsiteY0" fmla="*/ 15866 h 47492"/>
                    <a:gd name="connsiteX1" fmla="*/ 55 w 27556"/>
                    <a:gd name="connsiteY1" fmla="*/ 47493 h 47492"/>
                    <a:gd name="connsiteX2" fmla="*/ 27556 w 27556"/>
                    <a:gd name="connsiteY2" fmla="*/ 31622 h 47492"/>
                    <a:gd name="connsiteX3" fmla="*/ 27501 w 27556"/>
                    <a:gd name="connsiteY3" fmla="*/ 0 h 47492"/>
                    <a:gd name="connsiteX4" fmla="*/ 0 w 27556"/>
                    <a:gd name="connsiteY4" fmla="*/ 15866 h 474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556" h="47492">
                      <a:moveTo>
                        <a:pt x="0" y="15866"/>
                      </a:moveTo>
                      <a:lnTo>
                        <a:pt x="55" y="47493"/>
                      </a:lnTo>
                      <a:lnTo>
                        <a:pt x="27556" y="31622"/>
                      </a:lnTo>
                      <a:lnTo>
                        <a:pt x="27501" y="0"/>
                      </a:lnTo>
                      <a:lnTo>
                        <a:pt x="0" y="15866"/>
                      </a:lnTo>
                      <a:close/>
                    </a:path>
                  </a:pathLst>
                </a:custGeom>
                <a:grpFill/>
                <a:ln w="46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8" name="Freeform: Shape 197">
                  <a:extLst>
                    <a:ext uri="{FF2B5EF4-FFF2-40B4-BE49-F238E27FC236}">
                      <a16:creationId xmlns:a16="http://schemas.microsoft.com/office/drawing/2014/main" id="{46E51E0C-8AD8-ACB5-E171-5130C0562684}"/>
                    </a:ext>
                  </a:extLst>
                </p:cNvPr>
                <p:cNvSpPr/>
                <p:nvPr/>
              </p:nvSpPr>
              <p:spPr>
                <a:xfrm>
                  <a:off x="5643497" y="6791550"/>
                  <a:ext cx="27731" cy="47548"/>
                </a:xfrm>
                <a:custGeom>
                  <a:avLst/>
                  <a:gdLst>
                    <a:gd name="connsiteX0" fmla="*/ 0 w 27731"/>
                    <a:gd name="connsiteY0" fmla="*/ 15922 h 47548"/>
                    <a:gd name="connsiteX1" fmla="*/ 115 w 27731"/>
                    <a:gd name="connsiteY1" fmla="*/ 47548 h 47548"/>
                    <a:gd name="connsiteX2" fmla="*/ 27731 w 27731"/>
                    <a:gd name="connsiteY2" fmla="*/ 31567 h 47548"/>
                    <a:gd name="connsiteX3" fmla="*/ 27671 w 27731"/>
                    <a:gd name="connsiteY3" fmla="*/ 0 h 47548"/>
                    <a:gd name="connsiteX4" fmla="*/ 0 w 27731"/>
                    <a:gd name="connsiteY4" fmla="*/ 15922 h 47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731" h="47548">
                      <a:moveTo>
                        <a:pt x="0" y="15922"/>
                      </a:moveTo>
                      <a:lnTo>
                        <a:pt x="115" y="47548"/>
                      </a:lnTo>
                      <a:lnTo>
                        <a:pt x="27731" y="31567"/>
                      </a:lnTo>
                      <a:lnTo>
                        <a:pt x="27671" y="0"/>
                      </a:lnTo>
                      <a:lnTo>
                        <a:pt x="0" y="15922"/>
                      </a:lnTo>
                      <a:close/>
                    </a:path>
                  </a:pathLst>
                </a:custGeom>
                <a:grpFill/>
                <a:ln w="46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9" name="Freeform: Shape 198">
                  <a:extLst>
                    <a:ext uri="{FF2B5EF4-FFF2-40B4-BE49-F238E27FC236}">
                      <a16:creationId xmlns:a16="http://schemas.microsoft.com/office/drawing/2014/main" id="{21493830-406C-A86D-0C3B-F2E74F836AD2}"/>
                    </a:ext>
                  </a:extLst>
                </p:cNvPr>
                <p:cNvSpPr/>
                <p:nvPr/>
              </p:nvSpPr>
              <p:spPr>
                <a:xfrm>
                  <a:off x="5533101" y="6855306"/>
                  <a:ext cx="27726" cy="47548"/>
                </a:xfrm>
                <a:custGeom>
                  <a:avLst/>
                  <a:gdLst>
                    <a:gd name="connsiteX0" fmla="*/ 0 w 27726"/>
                    <a:gd name="connsiteY0" fmla="*/ 15922 h 47548"/>
                    <a:gd name="connsiteX1" fmla="*/ 111 w 27726"/>
                    <a:gd name="connsiteY1" fmla="*/ 47548 h 47548"/>
                    <a:gd name="connsiteX2" fmla="*/ 27727 w 27726"/>
                    <a:gd name="connsiteY2" fmla="*/ 31567 h 47548"/>
                    <a:gd name="connsiteX3" fmla="*/ 27611 w 27726"/>
                    <a:gd name="connsiteY3" fmla="*/ 0 h 47548"/>
                    <a:gd name="connsiteX4" fmla="*/ 0 w 27726"/>
                    <a:gd name="connsiteY4" fmla="*/ 15922 h 47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726" h="47548">
                      <a:moveTo>
                        <a:pt x="0" y="15922"/>
                      </a:moveTo>
                      <a:lnTo>
                        <a:pt x="111" y="47548"/>
                      </a:lnTo>
                      <a:lnTo>
                        <a:pt x="27727" y="31567"/>
                      </a:lnTo>
                      <a:lnTo>
                        <a:pt x="27611" y="0"/>
                      </a:lnTo>
                      <a:lnTo>
                        <a:pt x="0" y="15922"/>
                      </a:lnTo>
                      <a:close/>
                    </a:path>
                  </a:pathLst>
                </a:custGeom>
                <a:grpFill/>
                <a:ln w="46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0" name="Freeform: Shape 199">
                  <a:extLst>
                    <a:ext uri="{FF2B5EF4-FFF2-40B4-BE49-F238E27FC236}">
                      <a16:creationId xmlns:a16="http://schemas.microsoft.com/office/drawing/2014/main" id="{6BE482D6-31C6-7940-D389-060194938212}"/>
                    </a:ext>
                  </a:extLst>
                </p:cNvPr>
                <p:cNvSpPr/>
                <p:nvPr/>
              </p:nvSpPr>
              <p:spPr>
                <a:xfrm>
                  <a:off x="5864808" y="6790816"/>
                  <a:ext cx="27726" cy="47714"/>
                </a:xfrm>
                <a:custGeom>
                  <a:avLst/>
                  <a:gdLst>
                    <a:gd name="connsiteX0" fmla="*/ 0 w 27726"/>
                    <a:gd name="connsiteY0" fmla="*/ 15982 h 47714"/>
                    <a:gd name="connsiteX1" fmla="*/ 111 w 27726"/>
                    <a:gd name="connsiteY1" fmla="*/ 47714 h 47714"/>
                    <a:gd name="connsiteX2" fmla="*/ 27727 w 27726"/>
                    <a:gd name="connsiteY2" fmla="*/ 31793 h 47714"/>
                    <a:gd name="connsiteX3" fmla="*/ 27667 w 27726"/>
                    <a:gd name="connsiteY3" fmla="*/ 0 h 47714"/>
                    <a:gd name="connsiteX4" fmla="*/ 0 w 27726"/>
                    <a:gd name="connsiteY4" fmla="*/ 15982 h 477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726" h="47714">
                      <a:moveTo>
                        <a:pt x="0" y="15982"/>
                      </a:moveTo>
                      <a:lnTo>
                        <a:pt x="111" y="47714"/>
                      </a:lnTo>
                      <a:lnTo>
                        <a:pt x="27727" y="31793"/>
                      </a:lnTo>
                      <a:lnTo>
                        <a:pt x="27667" y="0"/>
                      </a:lnTo>
                      <a:lnTo>
                        <a:pt x="0" y="15982"/>
                      </a:lnTo>
                      <a:close/>
                    </a:path>
                  </a:pathLst>
                </a:custGeom>
                <a:grpFill/>
                <a:ln w="46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1" name="Freeform: Shape 200">
                  <a:extLst>
                    <a:ext uri="{FF2B5EF4-FFF2-40B4-BE49-F238E27FC236}">
                      <a16:creationId xmlns:a16="http://schemas.microsoft.com/office/drawing/2014/main" id="{8948D89D-2DDE-21FA-EBF9-5DF462490B48}"/>
                    </a:ext>
                  </a:extLst>
                </p:cNvPr>
                <p:cNvSpPr/>
                <p:nvPr/>
              </p:nvSpPr>
              <p:spPr>
                <a:xfrm>
                  <a:off x="5754409" y="6854683"/>
                  <a:ext cx="27611" cy="47603"/>
                </a:xfrm>
                <a:custGeom>
                  <a:avLst/>
                  <a:gdLst>
                    <a:gd name="connsiteX0" fmla="*/ 0 w 27611"/>
                    <a:gd name="connsiteY0" fmla="*/ 15866 h 47603"/>
                    <a:gd name="connsiteX1" fmla="*/ 111 w 27611"/>
                    <a:gd name="connsiteY1" fmla="*/ 47603 h 47603"/>
                    <a:gd name="connsiteX2" fmla="*/ 27611 w 27611"/>
                    <a:gd name="connsiteY2" fmla="*/ 31737 h 47603"/>
                    <a:gd name="connsiteX3" fmla="*/ 27501 w 27611"/>
                    <a:gd name="connsiteY3" fmla="*/ 0 h 47603"/>
                    <a:gd name="connsiteX4" fmla="*/ 0 w 27611"/>
                    <a:gd name="connsiteY4" fmla="*/ 15866 h 47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611" h="47603">
                      <a:moveTo>
                        <a:pt x="0" y="15866"/>
                      </a:moveTo>
                      <a:lnTo>
                        <a:pt x="111" y="47603"/>
                      </a:lnTo>
                      <a:lnTo>
                        <a:pt x="27611" y="31737"/>
                      </a:lnTo>
                      <a:lnTo>
                        <a:pt x="27501" y="0"/>
                      </a:lnTo>
                      <a:lnTo>
                        <a:pt x="0" y="15866"/>
                      </a:lnTo>
                      <a:close/>
                    </a:path>
                  </a:pathLst>
                </a:custGeom>
                <a:grpFill/>
                <a:ln w="46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C555AF2B-51BF-F527-D2FF-9DEDFF50512C}"/>
                </a:ext>
              </a:extLst>
            </p:cNvPr>
            <p:cNvGrpSpPr/>
            <p:nvPr/>
          </p:nvGrpSpPr>
          <p:grpSpPr>
            <a:xfrm>
              <a:off x="7931458" y="5222676"/>
              <a:ext cx="1155923" cy="1798868"/>
              <a:chOff x="7796340" y="5284331"/>
              <a:chExt cx="1155923" cy="1798868"/>
            </a:xfrm>
          </p:grpSpPr>
          <p:sp>
            <p:nvSpPr>
              <p:cNvPr id="107" name="Graphic 141">
                <a:extLst>
                  <a:ext uri="{FF2B5EF4-FFF2-40B4-BE49-F238E27FC236}">
                    <a16:creationId xmlns:a16="http://schemas.microsoft.com/office/drawing/2014/main" id="{5D4E1EF5-A0DC-DF47-A515-B5BE4A8A1ABE}"/>
                  </a:ext>
                </a:extLst>
              </p:cNvPr>
              <p:cNvSpPr/>
              <p:nvPr/>
            </p:nvSpPr>
            <p:spPr>
              <a:xfrm flipH="1">
                <a:off x="8566710" y="5721721"/>
                <a:ext cx="385552" cy="1361478"/>
              </a:xfrm>
              <a:custGeom>
                <a:avLst/>
                <a:gdLst>
                  <a:gd name="connsiteX0" fmla="*/ 385394 w 385393"/>
                  <a:gd name="connsiteY0" fmla="*/ 1361558 h 1361557"/>
                  <a:gd name="connsiteX1" fmla="*/ 0 w 385393"/>
                  <a:gd name="connsiteY1" fmla="*/ 1134976 h 1361557"/>
                  <a:gd name="connsiteX2" fmla="*/ 0 w 385393"/>
                  <a:gd name="connsiteY2" fmla="*/ 0 h 1361557"/>
                  <a:gd name="connsiteX3" fmla="*/ 385394 w 385393"/>
                  <a:gd name="connsiteY3" fmla="*/ 225055 h 1361557"/>
                  <a:gd name="connsiteX4" fmla="*/ 385394 w 385393"/>
                  <a:gd name="connsiteY4" fmla="*/ 1361558 h 1361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5393" h="1361557">
                    <a:moveTo>
                      <a:pt x="385394" y="1361558"/>
                    </a:moveTo>
                    <a:lnTo>
                      <a:pt x="0" y="1134976"/>
                    </a:lnTo>
                    <a:lnTo>
                      <a:pt x="0" y="0"/>
                    </a:lnTo>
                    <a:lnTo>
                      <a:pt x="385394" y="225055"/>
                    </a:lnTo>
                    <a:lnTo>
                      <a:pt x="385394" y="1361558"/>
                    </a:lnTo>
                    <a:close/>
                  </a:path>
                </a:pathLst>
              </a:custGeom>
              <a:gradFill flip="none" rotWithShape="1">
                <a:gsLst>
                  <a:gs pos="70000">
                    <a:schemeClr val="accent6">
                      <a:alpha val="5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ln w="34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pic>
            <p:nvPicPr>
              <p:cNvPr id="108" name="Graphic 107">
                <a:extLst>
                  <a:ext uri="{FF2B5EF4-FFF2-40B4-BE49-F238E27FC236}">
                    <a16:creationId xmlns:a16="http://schemas.microsoft.com/office/drawing/2014/main" id="{37C631A8-BE01-A945-4F32-0E86134E4B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 flipH="1">
                <a:off x="7796340" y="5284331"/>
                <a:ext cx="1155923" cy="662837"/>
              </a:xfrm>
              <a:prstGeom prst="rect">
                <a:avLst/>
              </a:prstGeom>
            </p:spPr>
          </p:pic>
        </p:grpSp>
      </p:grpSp>
      <p:pic>
        <p:nvPicPr>
          <p:cNvPr id="203" name="Picture 202">
            <a:extLst>
              <a:ext uri="{FF2B5EF4-FFF2-40B4-BE49-F238E27FC236}">
                <a16:creationId xmlns:a16="http://schemas.microsoft.com/office/drawing/2014/main" id="{9DEDD38C-78EA-21E4-7DEE-C1A8872AA40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809" t="12621"/>
          <a:stretch/>
        </p:blipFill>
        <p:spPr>
          <a:xfrm>
            <a:off x="0" y="0"/>
            <a:ext cx="2254254" cy="3116347"/>
          </a:xfrm>
          <a:prstGeom prst="rect">
            <a:avLst/>
          </a:prstGeom>
        </p:spPr>
      </p:pic>
      <p:pic>
        <p:nvPicPr>
          <p:cNvPr id="205" name="Illumio Logo">
            <a:extLst>
              <a:ext uri="{FF2B5EF4-FFF2-40B4-BE49-F238E27FC236}">
                <a16:creationId xmlns:a16="http://schemas.microsoft.com/office/drawing/2014/main" id="{83B81386-F79B-6E29-606E-235CD924D06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989416" y="260769"/>
            <a:ext cx="909159" cy="22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694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able Placeholder 206">
            <a:extLst>
              <a:ext uri="{FF2B5EF4-FFF2-40B4-BE49-F238E27FC236}">
                <a16:creationId xmlns:a16="http://schemas.microsoft.com/office/drawing/2014/main" id="{9B522938-A148-C749-3524-B0EC13EFD1FE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1214200" y="2264751"/>
            <a:ext cx="4754880" cy="3842244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grpSp>
        <p:nvGrpSpPr>
          <p:cNvPr id="6" name="Grid" hidden="1">
            <a:extLst>
              <a:ext uri="{FF2B5EF4-FFF2-40B4-BE49-F238E27FC236}">
                <a16:creationId xmlns:a16="http://schemas.microsoft.com/office/drawing/2014/main" id="{38230CD7-BB79-93D8-10B0-CE1B5BFFCCEC}"/>
              </a:ext>
            </a:extLst>
          </p:cNvPr>
          <p:cNvGrpSpPr/>
          <p:nvPr userDrawn="1"/>
        </p:nvGrpSpPr>
        <p:grpSpPr>
          <a:xfrm>
            <a:off x="0" y="-81273"/>
            <a:ext cx="12192002" cy="6959599"/>
            <a:chOff x="0" y="-81273"/>
            <a:chExt cx="12192002" cy="695959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564FFF4-A19D-70EE-F86D-DF38625B34E3}"/>
                </a:ext>
              </a:extLst>
            </p:cNvPr>
            <p:cNvSpPr/>
            <p:nvPr/>
          </p:nvSpPr>
          <p:spPr>
            <a:xfrm>
              <a:off x="0" y="6320244"/>
              <a:ext cx="12192000" cy="5377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A5EBD3C-7881-3AF7-CF01-4FA47000040D}"/>
                </a:ext>
              </a:extLst>
            </p:cNvPr>
            <p:cNvSpPr/>
            <p:nvPr userDrawn="1"/>
          </p:nvSpPr>
          <p:spPr>
            <a:xfrm>
              <a:off x="0" y="6320244"/>
              <a:ext cx="12192000" cy="5377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grpSp>
          <p:nvGrpSpPr>
            <p:cNvPr id="9" name="baselines">
              <a:extLst>
                <a:ext uri="{FF2B5EF4-FFF2-40B4-BE49-F238E27FC236}">
                  <a16:creationId xmlns:a16="http://schemas.microsoft.com/office/drawing/2014/main" id="{0BAE7B50-8C72-BA34-5748-0252114023B4}"/>
                </a:ext>
              </a:extLst>
            </p:cNvPr>
            <p:cNvGrpSpPr/>
            <p:nvPr/>
          </p:nvGrpSpPr>
          <p:grpSpPr>
            <a:xfrm>
              <a:off x="1524" y="-4574"/>
              <a:ext cx="12188952" cy="6858000"/>
              <a:chOff x="1524" y="0"/>
              <a:chExt cx="12188952" cy="6858000"/>
            </a:xfrm>
          </p:grpSpPr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1117EF4D-8848-3B4B-552E-628FC0C8BABB}"/>
                  </a:ext>
                </a:extLst>
              </p:cNvPr>
              <p:cNvCxnSpPr/>
              <p:nvPr/>
            </p:nvCxnSpPr>
            <p:spPr>
              <a:xfrm>
                <a:off x="1524" y="13716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1520C883-896C-6289-B6DD-F3458C3EC899}"/>
                  </a:ext>
                </a:extLst>
              </p:cNvPr>
              <p:cNvCxnSpPr/>
              <p:nvPr/>
            </p:nvCxnSpPr>
            <p:spPr>
              <a:xfrm>
                <a:off x="1524" y="17145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DA5E6C03-B2B9-07AA-C9B3-B770E6964FDE}"/>
                  </a:ext>
                </a:extLst>
              </p:cNvPr>
              <p:cNvCxnSpPr/>
              <p:nvPr/>
            </p:nvCxnSpPr>
            <p:spPr>
              <a:xfrm>
                <a:off x="1524" y="10287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55203504-7954-9A2D-B070-14CEB938A893}"/>
                  </a:ext>
                </a:extLst>
              </p:cNvPr>
              <p:cNvCxnSpPr/>
              <p:nvPr/>
            </p:nvCxnSpPr>
            <p:spPr>
              <a:xfrm>
                <a:off x="1524" y="6858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45BCA547-0850-9A02-A7E5-EB53308D3B75}"/>
                  </a:ext>
                </a:extLst>
              </p:cNvPr>
              <p:cNvCxnSpPr/>
              <p:nvPr/>
            </p:nvCxnSpPr>
            <p:spPr>
              <a:xfrm>
                <a:off x="1524" y="3429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EABA43AD-E6BC-A90A-FE37-8233753B6AAF}"/>
                  </a:ext>
                </a:extLst>
              </p:cNvPr>
              <p:cNvCxnSpPr/>
              <p:nvPr/>
            </p:nvCxnSpPr>
            <p:spPr>
              <a:xfrm>
                <a:off x="1524" y="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7C8F11A4-9F59-E933-55E4-A5B98CC3C2C2}"/>
                  </a:ext>
                </a:extLst>
              </p:cNvPr>
              <p:cNvCxnSpPr/>
              <p:nvPr/>
            </p:nvCxnSpPr>
            <p:spPr>
              <a:xfrm>
                <a:off x="1524" y="30861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6FF39475-5E14-4113-D768-8DD8A1E262CE}"/>
                  </a:ext>
                </a:extLst>
              </p:cNvPr>
              <p:cNvCxnSpPr/>
              <p:nvPr/>
            </p:nvCxnSpPr>
            <p:spPr>
              <a:xfrm>
                <a:off x="1524" y="34290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4C0FB732-DD6D-1D5F-AA43-ACC62CA7E911}"/>
                  </a:ext>
                </a:extLst>
              </p:cNvPr>
              <p:cNvCxnSpPr/>
              <p:nvPr/>
            </p:nvCxnSpPr>
            <p:spPr>
              <a:xfrm>
                <a:off x="1524" y="27432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B3D9C0D1-B84C-E19F-D601-AF2F3576D1F9}"/>
                  </a:ext>
                </a:extLst>
              </p:cNvPr>
              <p:cNvCxnSpPr/>
              <p:nvPr/>
            </p:nvCxnSpPr>
            <p:spPr>
              <a:xfrm>
                <a:off x="1524" y="24003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24454BF6-55D2-84CE-E499-AAFAE06ADEBF}"/>
                  </a:ext>
                </a:extLst>
              </p:cNvPr>
              <p:cNvCxnSpPr/>
              <p:nvPr/>
            </p:nvCxnSpPr>
            <p:spPr>
              <a:xfrm>
                <a:off x="1524" y="20574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573E730C-F017-21C0-E923-3FACC5FA4188}"/>
                  </a:ext>
                </a:extLst>
              </p:cNvPr>
              <p:cNvCxnSpPr/>
              <p:nvPr/>
            </p:nvCxnSpPr>
            <p:spPr>
              <a:xfrm>
                <a:off x="1524" y="48006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954055D5-BC9F-FA77-8B2C-F3819EB19497}"/>
                  </a:ext>
                </a:extLst>
              </p:cNvPr>
              <p:cNvCxnSpPr/>
              <p:nvPr/>
            </p:nvCxnSpPr>
            <p:spPr>
              <a:xfrm>
                <a:off x="1524" y="51435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C53BD805-2E45-F8CC-D6EF-03F4D3AA1708}"/>
                  </a:ext>
                </a:extLst>
              </p:cNvPr>
              <p:cNvCxnSpPr/>
              <p:nvPr/>
            </p:nvCxnSpPr>
            <p:spPr>
              <a:xfrm>
                <a:off x="1524" y="44577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F2CFD3B0-7546-D178-1077-23C0ADD4C7D0}"/>
                  </a:ext>
                </a:extLst>
              </p:cNvPr>
              <p:cNvCxnSpPr/>
              <p:nvPr/>
            </p:nvCxnSpPr>
            <p:spPr>
              <a:xfrm>
                <a:off x="1524" y="4114800"/>
                <a:ext cx="12188952" cy="0"/>
              </a:xfrm>
              <a:prstGeom prst="line">
                <a:avLst/>
              </a:prstGeom>
              <a:ln w="3175" cap="rnd">
                <a:solidFill>
                  <a:srgbClr val="F816D8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6B70ECAE-D5A0-9052-610C-D331BB4BE69F}"/>
                  </a:ext>
                </a:extLst>
              </p:cNvPr>
              <p:cNvCxnSpPr/>
              <p:nvPr/>
            </p:nvCxnSpPr>
            <p:spPr>
              <a:xfrm>
                <a:off x="1524" y="37719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95A466B5-AA15-3D0E-BE9D-D900F8BC1C59}"/>
                  </a:ext>
                </a:extLst>
              </p:cNvPr>
              <p:cNvCxnSpPr/>
              <p:nvPr/>
            </p:nvCxnSpPr>
            <p:spPr>
              <a:xfrm>
                <a:off x="1524" y="65151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44403ABC-2A3D-86DC-6AFD-EA05CE147875}"/>
                  </a:ext>
                </a:extLst>
              </p:cNvPr>
              <p:cNvCxnSpPr/>
              <p:nvPr/>
            </p:nvCxnSpPr>
            <p:spPr>
              <a:xfrm>
                <a:off x="1524" y="68580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C93D3CB7-2C73-2812-D9CD-7EF7E7003967}"/>
                  </a:ext>
                </a:extLst>
              </p:cNvPr>
              <p:cNvCxnSpPr/>
              <p:nvPr/>
            </p:nvCxnSpPr>
            <p:spPr>
              <a:xfrm>
                <a:off x="1524" y="61722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C765F82B-410C-7E3D-861E-ADB877C96E92}"/>
                  </a:ext>
                </a:extLst>
              </p:cNvPr>
              <p:cNvCxnSpPr/>
              <p:nvPr/>
            </p:nvCxnSpPr>
            <p:spPr>
              <a:xfrm>
                <a:off x="1524" y="58293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F2E259AA-1468-CC3B-03ED-B42A9AA1B445}"/>
                  </a:ext>
                </a:extLst>
              </p:cNvPr>
              <p:cNvCxnSpPr/>
              <p:nvPr/>
            </p:nvCxnSpPr>
            <p:spPr>
              <a:xfrm>
                <a:off x="1524" y="54864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74683B79-9748-06CF-DC31-2AF055D748E5}"/>
                  </a:ext>
                </a:extLst>
              </p:cNvPr>
              <p:cNvCxnSpPr/>
              <p:nvPr/>
            </p:nvCxnSpPr>
            <p:spPr>
              <a:xfrm>
                <a:off x="1524" y="14859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7809E459-9115-DBE6-F596-2DA1A8C8C5F6}"/>
                  </a:ext>
                </a:extLst>
              </p:cNvPr>
              <p:cNvCxnSpPr/>
              <p:nvPr/>
            </p:nvCxnSpPr>
            <p:spPr>
              <a:xfrm>
                <a:off x="1524" y="18288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E542A3C8-D16E-D1FC-4F3B-55180735732F}"/>
                  </a:ext>
                </a:extLst>
              </p:cNvPr>
              <p:cNvCxnSpPr/>
              <p:nvPr/>
            </p:nvCxnSpPr>
            <p:spPr>
              <a:xfrm>
                <a:off x="1524" y="11430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7A5FE90E-B987-1366-E848-89CE0D2C6AF0}"/>
                  </a:ext>
                </a:extLst>
              </p:cNvPr>
              <p:cNvCxnSpPr/>
              <p:nvPr/>
            </p:nvCxnSpPr>
            <p:spPr>
              <a:xfrm>
                <a:off x="1524" y="8001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E7446D4D-DA68-D67A-3D72-021EA2278789}"/>
                  </a:ext>
                </a:extLst>
              </p:cNvPr>
              <p:cNvCxnSpPr/>
              <p:nvPr/>
            </p:nvCxnSpPr>
            <p:spPr>
              <a:xfrm>
                <a:off x="1524" y="4572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7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88C4EA42-A1AC-04BF-8548-74A1B8D4FEE6}"/>
                  </a:ext>
                </a:extLst>
              </p:cNvPr>
              <p:cNvCxnSpPr/>
              <p:nvPr/>
            </p:nvCxnSpPr>
            <p:spPr>
              <a:xfrm>
                <a:off x="1524" y="114300"/>
                <a:ext cx="12188952" cy="0"/>
              </a:xfrm>
              <a:prstGeom prst="line">
                <a:avLst/>
              </a:prstGeom>
              <a:ln w="635" cap="rnd">
                <a:solidFill>
                  <a:srgbClr val="7B8199">
                    <a:alpha val="69804"/>
                  </a:srgb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E14901FF-9CB7-8874-AF34-3FFF6417E663}"/>
                  </a:ext>
                </a:extLst>
              </p:cNvPr>
              <p:cNvCxnSpPr/>
              <p:nvPr/>
            </p:nvCxnSpPr>
            <p:spPr>
              <a:xfrm>
                <a:off x="1524" y="32004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70270A4E-6B46-9999-E62F-FD3930007FF1}"/>
                  </a:ext>
                </a:extLst>
              </p:cNvPr>
              <p:cNvCxnSpPr/>
              <p:nvPr/>
            </p:nvCxnSpPr>
            <p:spPr>
              <a:xfrm>
                <a:off x="1524" y="35433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06FE366F-1FA5-5723-EE35-8A0F18637DA7}"/>
                  </a:ext>
                </a:extLst>
              </p:cNvPr>
              <p:cNvCxnSpPr/>
              <p:nvPr/>
            </p:nvCxnSpPr>
            <p:spPr>
              <a:xfrm>
                <a:off x="1524" y="28575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E47E852E-FD23-4D66-92B2-D187D4BED7CD}"/>
                  </a:ext>
                </a:extLst>
              </p:cNvPr>
              <p:cNvCxnSpPr/>
              <p:nvPr/>
            </p:nvCxnSpPr>
            <p:spPr>
              <a:xfrm>
                <a:off x="1524" y="25146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3CD47432-C364-EED5-8991-957B1CAF2709}"/>
                  </a:ext>
                </a:extLst>
              </p:cNvPr>
              <p:cNvCxnSpPr/>
              <p:nvPr/>
            </p:nvCxnSpPr>
            <p:spPr>
              <a:xfrm>
                <a:off x="1524" y="21717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A57F4005-2FF5-DDCA-35BA-661DFEBE6E82}"/>
                  </a:ext>
                </a:extLst>
              </p:cNvPr>
              <p:cNvCxnSpPr/>
              <p:nvPr/>
            </p:nvCxnSpPr>
            <p:spPr>
              <a:xfrm>
                <a:off x="1524" y="49149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E2B6DB07-B051-4629-D2DD-2DF9B4E18F3B}"/>
                  </a:ext>
                </a:extLst>
              </p:cNvPr>
              <p:cNvCxnSpPr/>
              <p:nvPr/>
            </p:nvCxnSpPr>
            <p:spPr>
              <a:xfrm>
                <a:off x="1524" y="52578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3F9748BE-6C14-E181-0C15-015E78E0B571}"/>
                  </a:ext>
                </a:extLst>
              </p:cNvPr>
              <p:cNvCxnSpPr/>
              <p:nvPr/>
            </p:nvCxnSpPr>
            <p:spPr>
              <a:xfrm>
                <a:off x="1524" y="45720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B9E44434-30EC-A018-D516-7CEDB87C27DE}"/>
                  </a:ext>
                </a:extLst>
              </p:cNvPr>
              <p:cNvCxnSpPr/>
              <p:nvPr/>
            </p:nvCxnSpPr>
            <p:spPr>
              <a:xfrm>
                <a:off x="1524" y="42291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45914A40-B095-7572-81D4-7708632C63DC}"/>
                  </a:ext>
                </a:extLst>
              </p:cNvPr>
              <p:cNvCxnSpPr/>
              <p:nvPr/>
            </p:nvCxnSpPr>
            <p:spPr>
              <a:xfrm>
                <a:off x="1524" y="38862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80A6B8B7-F99E-C0E2-D51F-15AB84975173}"/>
                  </a:ext>
                </a:extLst>
              </p:cNvPr>
              <p:cNvCxnSpPr/>
              <p:nvPr/>
            </p:nvCxnSpPr>
            <p:spPr>
              <a:xfrm>
                <a:off x="1524" y="66294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082CBE82-C967-F455-23C7-67A1033A98D4}"/>
                  </a:ext>
                </a:extLst>
              </p:cNvPr>
              <p:cNvCxnSpPr/>
              <p:nvPr/>
            </p:nvCxnSpPr>
            <p:spPr>
              <a:xfrm>
                <a:off x="1524" y="62865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30CE1AAD-088A-83BC-4B90-90BFC0B48884}"/>
                  </a:ext>
                </a:extLst>
              </p:cNvPr>
              <p:cNvCxnSpPr/>
              <p:nvPr/>
            </p:nvCxnSpPr>
            <p:spPr>
              <a:xfrm>
                <a:off x="1524" y="59436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9BBB23BE-012B-2540-0BBE-A43F992D15B3}"/>
                  </a:ext>
                </a:extLst>
              </p:cNvPr>
              <p:cNvCxnSpPr/>
              <p:nvPr/>
            </p:nvCxnSpPr>
            <p:spPr>
              <a:xfrm>
                <a:off x="1524" y="56007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7680E873-F4B3-37DC-3446-5C278E559867}"/>
                  </a:ext>
                </a:extLst>
              </p:cNvPr>
              <p:cNvCxnSpPr/>
              <p:nvPr/>
            </p:nvCxnSpPr>
            <p:spPr>
              <a:xfrm>
                <a:off x="1524" y="16002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5C8CAE68-5110-6D84-917A-9ECE3879422A}"/>
                  </a:ext>
                </a:extLst>
              </p:cNvPr>
              <p:cNvCxnSpPr/>
              <p:nvPr/>
            </p:nvCxnSpPr>
            <p:spPr>
              <a:xfrm>
                <a:off x="1524" y="19431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FD0292D1-D384-AAE8-620E-88BF6D2C2FCE}"/>
                  </a:ext>
                </a:extLst>
              </p:cNvPr>
              <p:cNvCxnSpPr/>
              <p:nvPr/>
            </p:nvCxnSpPr>
            <p:spPr>
              <a:xfrm>
                <a:off x="1524" y="12573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30C16B4C-0B52-7460-B5E4-44FEF3D74307}"/>
                  </a:ext>
                </a:extLst>
              </p:cNvPr>
              <p:cNvCxnSpPr/>
              <p:nvPr/>
            </p:nvCxnSpPr>
            <p:spPr>
              <a:xfrm>
                <a:off x="1524" y="9144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99839D5B-04A9-D82A-2687-8B392200ABFB}"/>
                  </a:ext>
                </a:extLst>
              </p:cNvPr>
              <p:cNvCxnSpPr/>
              <p:nvPr/>
            </p:nvCxnSpPr>
            <p:spPr>
              <a:xfrm>
                <a:off x="1524" y="5715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7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87961EDB-B5FC-1EF4-B1A4-7E7CA66F9255}"/>
                  </a:ext>
                </a:extLst>
              </p:cNvPr>
              <p:cNvCxnSpPr/>
              <p:nvPr/>
            </p:nvCxnSpPr>
            <p:spPr>
              <a:xfrm>
                <a:off x="1524" y="228600"/>
                <a:ext cx="12188952" cy="0"/>
              </a:xfrm>
              <a:prstGeom prst="line">
                <a:avLst/>
              </a:prstGeom>
              <a:ln w="635" cap="rnd">
                <a:solidFill>
                  <a:srgbClr val="7B8199">
                    <a:alpha val="69804"/>
                  </a:srgb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FAB36C9B-9A3C-0FE3-C123-C79E796850E2}"/>
                  </a:ext>
                </a:extLst>
              </p:cNvPr>
              <p:cNvCxnSpPr/>
              <p:nvPr/>
            </p:nvCxnSpPr>
            <p:spPr>
              <a:xfrm>
                <a:off x="1524" y="33147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3F1646BB-11BA-35DF-93D8-CFD8E1789C6A}"/>
                  </a:ext>
                </a:extLst>
              </p:cNvPr>
              <p:cNvCxnSpPr/>
              <p:nvPr/>
            </p:nvCxnSpPr>
            <p:spPr>
              <a:xfrm>
                <a:off x="1524" y="36576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A3BF10A4-D862-2161-083E-AD0938F68C88}"/>
                  </a:ext>
                </a:extLst>
              </p:cNvPr>
              <p:cNvCxnSpPr/>
              <p:nvPr/>
            </p:nvCxnSpPr>
            <p:spPr>
              <a:xfrm>
                <a:off x="1524" y="29718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F6586E5F-271C-D6D0-9969-BE7954CBF650}"/>
                  </a:ext>
                </a:extLst>
              </p:cNvPr>
              <p:cNvCxnSpPr/>
              <p:nvPr/>
            </p:nvCxnSpPr>
            <p:spPr>
              <a:xfrm>
                <a:off x="1524" y="26289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520931F4-58F0-7BDF-9B2F-772B52094EF6}"/>
                  </a:ext>
                </a:extLst>
              </p:cNvPr>
              <p:cNvCxnSpPr/>
              <p:nvPr/>
            </p:nvCxnSpPr>
            <p:spPr>
              <a:xfrm>
                <a:off x="1524" y="22860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CA0BB201-A212-1013-7225-E4E7F38766CE}"/>
                  </a:ext>
                </a:extLst>
              </p:cNvPr>
              <p:cNvCxnSpPr/>
              <p:nvPr/>
            </p:nvCxnSpPr>
            <p:spPr>
              <a:xfrm>
                <a:off x="1524" y="50292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A4061488-E16E-BE6A-C196-5689CF0EB0BD}"/>
                  </a:ext>
                </a:extLst>
              </p:cNvPr>
              <p:cNvCxnSpPr/>
              <p:nvPr/>
            </p:nvCxnSpPr>
            <p:spPr>
              <a:xfrm>
                <a:off x="1524" y="53721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A9A2F083-1608-44E2-03E9-A963CF783BD9}"/>
                  </a:ext>
                </a:extLst>
              </p:cNvPr>
              <p:cNvCxnSpPr/>
              <p:nvPr/>
            </p:nvCxnSpPr>
            <p:spPr>
              <a:xfrm>
                <a:off x="1524" y="46863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3F248395-F960-0332-D973-BC487A880EE6}"/>
                  </a:ext>
                </a:extLst>
              </p:cNvPr>
              <p:cNvCxnSpPr/>
              <p:nvPr/>
            </p:nvCxnSpPr>
            <p:spPr>
              <a:xfrm>
                <a:off x="1524" y="43434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64872A13-5727-B26E-A5EE-118B6B9C622F}"/>
                  </a:ext>
                </a:extLst>
              </p:cNvPr>
              <p:cNvCxnSpPr/>
              <p:nvPr/>
            </p:nvCxnSpPr>
            <p:spPr>
              <a:xfrm>
                <a:off x="1524" y="40005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B9DDF2A9-3141-2E00-B3AF-8DEAD2C604BB}"/>
                  </a:ext>
                </a:extLst>
              </p:cNvPr>
              <p:cNvCxnSpPr/>
              <p:nvPr/>
            </p:nvCxnSpPr>
            <p:spPr>
              <a:xfrm>
                <a:off x="1524" y="67437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B55D3BA4-557E-573A-D88D-63002FFE1552}"/>
                  </a:ext>
                </a:extLst>
              </p:cNvPr>
              <p:cNvCxnSpPr/>
              <p:nvPr/>
            </p:nvCxnSpPr>
            <p:spPr>
              <a:xfrm>
                <a:off x="1524" y="64008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1588CCD7-61A1-731F-D4B5-381AD97B7FBE}"/>
                  </a:ext>
                </a:extLst>
              </p:cNvPr>
              <p:cNvCxnSpPr/>
              <p:nvPr/>
            </p:nvCxnSpPr>
            <p:spPr>
              <a:xfrm>
                <a:off x="1524" y="60579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AECF38B9-A43C-9311-A756-37063612CF17}"/>
                  </a:ext>
                </a:extLst>
              </p:cNvPr>
              <p:cNvCxnSpPr/>
              <p:nvPr/>
            </p:nvCxnSpPr>
            <p:spPr>
              <a:xfrm>
                <a:off x="1524" y="57150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columns and LR margins">
              <a:extLst>
                <a:ext uri="{FF2B5EF4-FFF2-40B4-BE49-F238E27FC236}">
                  <a16:creationId xmlns:a16="http://schemas.microsoft.com/office/drawing/2014/main" id="{D40606EB-FBDE-AD14-CDD3-7510951F7F14}"/>
                </a:ext>
              </a:extLst>
            </p:cNvPr>
            <p:cNvGrpSpPr/>
            <p:nvPr/>
          </p:nvGrpSpPr>
          <p:grpSpPr>
            <a:xfrm>
              <a:off x="493776" y="448050"/>
              <a:ext cx="11204448" cy="5876543"/>
              <a:chOff x="493776" y="502920"/>
              <a:chExt cx="11204448" cy="5943600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EC484E98-462B-6F64-E88B-8C083F3D7DE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984992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E37F64AE-676E-2C02-F885-EC0B85CAEBA4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493776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9E30B4B2-122E-73C1-67E7-74393D766F2A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1447523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9B5A649-6B8A-AE3D-3819-F55B9441692A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2401270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3C89CB51-0FD5-29A6-6E4C-54B097CB857D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3355017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CF29857A-09A0-B5B7-7F18-63EBDE998C94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4308764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744889FE-CF64-D70C-7D7D-A31B3B551C01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5262511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8695448-97DC-4257-8BA9-63D4CFE86BAF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6216258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7E65D84B-B80C-18CE-32BF-38B6F7B7C7EB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7170005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6719D807-2094-9074-F983-ABB0FF716EB2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8123752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36E4A422-96EE-4C9A-066B-4EDC022E7A34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9077499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BE3757FB-7A4C-7EAE-041D-7517CB2CDD35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10031246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1" name="column bisection">
              <a:extLst>
                <a:ext uri="{FF2B5EF4-FFF2-40B4-BE49-F238E27FC236}">
                  <a16:creationId xmlns:a16="http://schemas.microsoft.com/office/drawing/2014/main" id="{F1847B74-D013-74E7-6009-4353569DBC1D}"/>
                </a:ext>
              </a:extLst>
            </p:cNvPr>
            <p:cNvGrpSpPr/>
            <p:nvPr/>
          </p:nvGrpSpPr>
          <p:grpSpPr>
            <a:xfrm>
              <a:off x="850392" y="0"/>
              <a:ext cx="10491216" cy="6858000"/>
              <a:chOff x="850392" y="4574"/>
              <a:chExt cx="10491216" cy="6858000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3DABCD84-1CDF-836E-BA70-B1D9A0342B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341608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B98D3CF6-2E0E-EF50-1593-E008E75FEAA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50392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20163339-5E2F-FA1A-2E08-F4D7E347637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804139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F597FA4C-24CD-3504-0226-C17C21BBC22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57886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79153081-CDD8-6521-4AF9-EAE407AEC38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11633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A79B73D-37C8-E3BB-F3DD-1494ADB2BB4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665380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50713B4B-BC08-66C2-E5C9-0E61EE06D77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19127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337C6676-E81E-564A-73DB-424174E4D61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572874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5F805AE7-473B-7A49-D63D-2A713C00146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26621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5AAD4E8D-47B6-0BF4-1F9D-132FBB494FE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80368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A5914C6D-5DC1-4475-235B-FDCBBB8141D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434115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F1806748-03D9-43FD-EB42-03C53DFC531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387862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1736A0C-A739-5BC0-61E9-3C323C5CA483}"/>
                </a:ext>
              </a:extLst>
            </p:cNvPr>
            <p:cNvGrpSpPr/>
            <p:nvPr/>
          </p:nvGrpSpPr>
          <p:grpSpPr>
            <a:xfrm>
              <a:off x="0" y="-81273"/>
              <a:ext cx="12192002" cy="6959599"/>
              <a:chOff x="0" y="-81273"/>
              <a:chExt cx="12192002" cy="6959599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20E5961-F713-2029-7A87-FD2ADAB6F4EC}"/>
                  </a:ext>
                </a:extLst>
              </p:cNvPr>
              <p:cNvSpPr/>
              <p:nvPr/>
            </p:nvSpPr>
            <p:spPr>
              <a:xfrm>
                <a:off x="0" y="6324610"/>
                <a:ext cx="12192000" cy="553716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98CFD76-C407-6B41-38D5-871B01F3FE40}"/>
                  </a:ext>
                </a:extLst>
              </p:cNvPr>
              <p:cNvSpPr/>
              <p:nvPr/>
            </p:nvSpPr>
            <p:spPr>
              <a:xfrm rot="5400000">
                <a:off x="-3182875" y="3187449"/>
                <a:ext cx="6858002" cy="492252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DADA45E-1502-95B6-0045-18390ACC2C3A}"/>
                  </a:ext>
                </a:extLst>
              </p:cNvPr>
              <p:cNvSpPr/>
              <p:nvPr/>
            </p:nvSpPr>
            <p:spPr>
              <a:xfrm rot="5400000">
                <a:off x="8516875" y="3187449"/>
                <a:ext cx="6858001" cy="492252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AF2B84E-0F5D-CB87-40FC-1CC83A727409}"/>
                  </a:ext>
                </a:extLst>
              </p:cNvPr>
              <p:cNvSpPr/>
              <p:nvPr/>
            </p:nvSpPr>
            <p:spPr>
              <a:xfrm>
                <a:off x="0" y="-81273"/>
                <a:ext cx="12192000" cy="529324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6A6615F-7069-B877-322A-53153A236C05}"/>
                  </a:ext>
                </a:extLst>
              </p:cNvPr>
              <p:cNvSpPr/>
              <p:nvPr userDrawn="1"/>
            </p:nvSpPr>
            <p:spPr>
              <a:xfrm>
                <a:off x="0" y="1234953"/>
                <a:ext cx="12192000" cy="301747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BC7C7F2-3894-8CCA-5872-6A4B4795DB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7058" y="1219305"/>
            <a:ext cx="8581126" cy="537757"/>
          </a:xfrm>
        </p:spPr>
        <p:txBody>
          <a:bodyPr tIns="0" anchor="t">
            <a:noAutofit/>
          </a:bodyPr>
          <a:lstStyle>
            <a:lvl1pPr marL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Agenda or TOC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0B7EB5-3760-2058-F18E-93584C9A3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87C04C-3953-7DDC-BAD1-B6A3B0970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Illumio Copyright © 2024 /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30BF47-CBC1-13B8-8DAA-CFC998F06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DEF54-9B6C-4117-8505-7F7450B77FFD}" type="slidenum">
              <a:rPr lang="en-US" smtClean="0"/>
              <a:t>‹#›</a:t>
            </a:fld>
            <a:endParaRPr lang="en-US"/>
          </a:p>
        </p:txBody>
      </p:sp>
      <p:sp>
        <p:nvSpPr>
          <p:cNvPr id="209" name="Table Placeholder 206">
            <a:extLst>
              <a:ext uri="{FF2B5EF4-FFF2-40B4-BE49-F238E27FC236}">
                <a16:creationId xmlns:a16="http://schemas.microsoft.com/office/drawing/2014/main" id="{388369D8-BA3A-E460-73FD-73592B83ED02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6222920" y="2264751"/>
            <a:ext cx="4754880" cy="3842244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pic>
        <p:nvPicPr>
          <p:cNvPr id="103" name="Illumio Logo">
            <a:extLst>
              <a:ext uri="{FF2B5EF4-FFF2-40B4-BE49-F238E27FC236}">
                <a16:creationId xmlns:a16="http://schemas.microsoft.com/office/drawing/2014/main" id="{4F29196E-5389-55F8-8AC7-D7477D4EDB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9416" y="260769"/>
            <a:ext cx="909159" cy="227290"/>
          </a:xfrm>
          <a:prstGeom prst="rect">
            <a:avLst/>
          </a:prstGeom>
        </p:spPr>
      </p:pic>
      <p:grpSp>
        <p:nvGrpSpPr>
          <p:cNvPr id="104" name="Elements Group" hidden="1">
            <a:extLst>
              <a:ext uri="{FF2B5EF4-FFF2-40B4-BE49-F238E27FC236}">
                <a16:creationId xmlns:a16="http://schemas.microsoft.com/office/drawing/2014/main" id="{C5A0A48C-92E2-CCC8-84DB-119D867C76CD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 flipV="1">
            <a:off x="-370284" y="-690734"/>
            <a:ext cx="2414766" cy="3301273"/>
            <a:chOff x="9315216" y="1308401"/>
            <a:chExt cx="4067397" cy="5560616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9FE33DDD-46E7-9184-01C6-FD72E1C6B182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 flipH="1">
              <a:off x="9324288" y="2278610"/>
              <a:ext cx="3543413" cy="2077446"/>
            </a:xfrm>
            <a:prstGeom prst="line">
              <a:avLst/>
            </a:prstGeom>
            <a:ln cap="rnd">
              <a:gradFill flip="none" rotWithShape="1">
                <a:gsLst>
                  <a:gs pos="3000">
                    <a:schemeClr val="bg2"/>
                  </a:gs>
                  <a:gs pos="100000">
                    <a:schemeClr val="accent2"/>
                  </a:gs>
                </a:gsLst>
                <a:lin ang="0" scaled="1"/>
                <a:tileRect/>
              </a:gradFill>
              <a:beve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06" name="Graphic 105">
              <a:extLst>
                <a:ext uri="{FF2B5EF4-FFF2-40B4-BE49-F238E27FC236}">
                  <a16:creationId xmlns:a16="http://schemas.microsoft.com/office/drawing/2014/main" id="{41179E2F-D4B1-7EB4-9659-7708EF62D203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90" b="4551"/>
            <a:stretch/>
          </p:blipFill>
          <p:spPr>
            <a:xfrm>
              <a:off x="9588129" y="1308401"/>
              <a:ext cx="1647825" cy="5549599"/>
            </a:xfrm>
            <a:prstGeom prst="rect">
              <a:avLst/>
            </a:prstGeom>
          </p:spPr>
        </p:pic>
        <p:pic>
          <p:nvPicPr>
            <p:cNvPr id="107" name="Graphic 106">
              <a:extLst>
                <a:ext uri="{FF2B5EF4-FFF2-40B4-BE49-F238E27FC236}">
                  <a16:creationId xmlns:a16="http://schemas.microsoft.com/office/drawing/2014/main" id="{34F8871D-35E6-2E64-ACC4-27785F3F0EC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r="50000"/>
            <a:stretch/>
          </p:blipFill>
          <p:spPr>
            <a:xfrm>
              <a:off x="11788135" y="3807487"/>
              <a:ext cx="403866" cy="2852737"/>
            </a:xfrm>
            <a:prstGeom prst="rect">
              <a:avLst/>
            </a:prstGeom>
          </p:spPr>
        </p:pic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4A95288C-44A4-C5C3-EF3B-BAB318257708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9315216" y="4360795"/>
              <a:ext cx="1090750" cy="2508222"/>
              <a:chOff x="9304199" y="4349778"/>
              <a:chExt cx="1090750" cy="2508222"/>
            </a:xfrm>
          </p:grpSpPr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71550490-E18C-43D6-BE62-11A0CE29C7E2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9307466" y="4349778"/>
                <a:ext cx="0" cy="313509"/>
              </a:xfrm>
              <a:prstGeom prst="line">
                <a:avLst/>
              </a:prstGeom>
              <a:ln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1D7ED0DA-EFA4-F68F-DBD9-6A6EE9190155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9307466" y="4669970"/>
                <a:ext cx="1087483" cy="627017"/>
              </a:xfrm>
              <a:prstGeom prst="line">
                <a:avLst/>
              </a:prstGeom>
              <a:ln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9AD2F27C-F90D-A22C-A00B-5F2C86E178A5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 flipH="1">
                <a:off x="10391683" y="5296987"/>
                <a:ext cx="3266" cy="313509"/>
              </a:xfrm>
              <a:prstGeom prst="line">
                <a:avLst/>
              </a:prstGeom>
              <a:ln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99FFB317-1284-6517-6E26-E9327535FE79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 flipH="1" flipV="1">
                <a:off x="9307466" y="4983478"/>
                <a:ext cx="1084217" cy="627018"/>
              </a:xfrm>
              <a:prstGeom prst="line">
                <a:avLst/>
              </a:prstGeom>
              <a:ln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5F3BD97A-43E5-60F9-C547-91829170C7D9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9307465" y="4983478"/>
                <a:ext cx="0" cy="313509"/>
              </a:xfrm>
              <a:prstGeom prst="line">
                <a:avLst/>
              </a:prstGeom>
              <a:ln cap="rnd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E5254A4C-39EB-48E2-D3BE-F19C4727E6E2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9304199" y="5296987"/>
                <a:ext cx="1087484" cy="620487"/>
              </a:xfrm>
              <a:prstGeom prst="line">
                <a:avLst/>
              </a:prstGeom>
              <a:ln cap="rnd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18A3C975-9519-D96B-6A78-1D0E944D356E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 flipH="1">
                <a:off x="10388417" y="5917474"/>
                <a:ext cx="3266" cy="320039"/>
              </a:xfrm>
              <a:prstGeom prst="line">
                <a:avLst/>
              </a:prstGeom>
              <a:ln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27726726-CC02-C71D-B96D-4CD7B0D18E0B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 flipH="1" flipV="1">
                <a:off x="9310732" y="5610495"/>
                <a:ext cx="1077685" cy="627018"/>
              </a:xfrm>
              <a:prstGeom prst="line">
                <a:avLst/>
              </a:prstGeom>
              <a:ln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32CDDD62-9AAB-5E91-5B3A-861E2FCC851B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9310731" y="5610495"/>
                <a:ext cx="0" cy="313509"/>
              </a:xfrm>
              <a:prstGeom prst="line">
                <a:avLst/>
              </a:prstGeom>
              <a:ln cap="rnd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59132EA1-3E71-7C4E-4AFD-402AB9FEEFAC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9307465" y="5924004"/>
                <a:ext cx="1087484" cy="620487"/>
              </a:xfrm>
              <a:prstGeom prst="line">
                <a:avLst/>
              </a:prstGeom>
              <a:ln cap="rnd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737694EA-5B4F-421F-883F-A74C833E218C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 flipH="1">
                <a:off x="10391683" y="6544491"/>
                <a:ext cx="3266" cy="313509"/>
              </a:xfrm>
              <a:prstGeom prst="line">
                <a:avLst/>
              </a:prstGeom>
              <a:ln cap="rnd">
                <a:gradFill flip="none" rotWithShape="1">
                  <a:gsLst>
                    <a:gs pos="19000">
                      <a:schemeClr val="accent2">
                        <a:alpha val="0"/>
                      </a:schemeClr>
                    </a:gs>
                    <a:gs pos="100000">
                      <a:schemeClr val="accent2"/>
                    </a:gs>
                  </a:gsLst>
                  <a:lin ang="16200000" scaled="1"/>
                  <a:tileRect/>
                </a:gra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09" name="Graphic 108">
              <a:extLst>
                <a:ext uri="{FF2B5EF4-FFF2-40B4-BE49-F238E27FC236}">
                  <a16:creationId xmlns:a16="http://schemas.microsoft.com/office/drawing/2014/main" id="{0BAD95A5-30A2-5B8E-6C34-F87B22C2EC3B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b="30443"/>
            <a:stretch/>
          </p:blipFill>
          <p:spPr>
            <a:xfrm>
              <a:off x="10774932" y="4196441"/>
              <a:ext cx="1083423" cy="2661559"/>
            </a:xfrm>
            <a:prstGeom prst="rect">
              <a:avLst/>
            </a:prstGeom>
          </p:spPr>
        </p:pic>
        <p:pic>
          <p:nvPicPr>
            <p:cNvPr id="110" name="Picture 109" descr="A diamond shaped diamond shaped object&#10;&#10;Description automatically generated with medium confidence">
              <a:extLst>
                <a:ext uri="{FF2B5EF4-FFF2-40B4-BE49-F238E27FC236}">
                  <a16:creationId xmlns:a16="http://schemas.microsoft.com/office/drawing/2014/main" id="{337F0050-7DAA-34F3-FF02-E27013E5CAC9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6636"/>
            <a:stretch/>
          </p:blipFill>
          <p:spPr>
            <a:xfrm>
              <a:off x="9662101" y="3024116"/>
              <a:ext cx="3720512" cy="2159864"/>
            </a:xfrm>
            <a:prstGeom prst="rect">
              <a:avLst/>
            </a:prstGeom>
          </p:spPr>
        </p:pic>
      </p:grpSp>
      <p:pic>
        <p:nvPicPr>
          <p:cNvPr id="122" name="Picture 121">
            <a:extLst>
              <a:ext uri="{FF2B5EF4-FFF2-40B4-BE49-F238E27FC236}">
                <a16:creationId xmlns:a16="http://schemas.microsoft.com/office/drawing/2014/main" id="{4C04705A-A60D-4B41-0A71-EF29D7D30EF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299" t="20904"/>
          <a:stretch/>
        </p:blipFill>
        <p:spPr>
          <a:xfrm>
            <a:off x="0" y="0"/>
            <a:ext cx="2050038" cy="261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523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id" hidden="1">
            <a:extLst>
              <a:ext uri="{FF2B5EF4-FFF2-40B4-BE49-F238E27FC236}">
                <a16:creationId xmlns:a16="http://schemas.microsoft.com/office/drawing/2014/main" id="{C367A62A-F9A1-B7EB-4AAC-97E02179ECDF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0" y="-81273"/>
            <a:ext cx="12192002" cy="6959599"/>
            <a:chOff x="0" y="-81273"/>
            <a:chExt cx="12192002" cy="695959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2EA5435-DDF7-03F3-C2AD-52DDB1E8A4F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6320244"/>
              <a:ext cx="12192000" cy="5377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89D260E-5D14-71B9-322D-692A092A266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0" y="6320244"/>
              <a:ext cx="12192000" cy="5377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grpSp>
          <p:nvGrpSpPr>
            <p:cNvPr id="16" name="baselines">
              <a:extLst>
                <a:ext uri="{FF2B5EF4-FFF2-40B4-BE49-F238E27FC236}">
                  <a16:creationId xmlns:a16="http://schemas.microsoft.com/office/drawing/2014/main" id="{632C5710-AB58-B54E-A18A-88606483246A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524" y="-4574"/>
              <a:ext cx="12188952" cy="6858000"/>
              <a:chOff x="1524" y="0"/>
              <a:chExt cx="12188952" cy="6858000"/>
            </a:xfrm>
          </p:grpSpPr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5ADA2D72-C627-7E00-908A-E810D52E351A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1524" y="13716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C17ED7F0-936E-2A17-5C04-DB8A378ABD52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1524" y="17145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AF691712-7C98-EA0A-79AB-154DA4309916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1524" y="10287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21B90B9E-B5F1-A08A-32F0-E5F35D5FFD33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1524" y="6858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8E158642-1772-BA22-33C2-5C9EB79FE9A5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1524" y="3429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E5344264-6497-1CD0-3E78-4108603B115B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1524" y="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DB12326F-8A29-DBF0-B619-9F04DC78D6C8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1524" y="30861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453394B4-705B-79D8-5BB4-40007458718C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1524" y="34290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F7ED2D15-FAAB-B43D-5CA4-90CB79293E6E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1524" y="27432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DF58FDF1-F8FC-66EE-383D-6A94B6D0D2EC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1524" y="24003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06DCC757-892B-E48E-0B9D-D265AC48A8EE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1524" y="20574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BBBADD45-EDE9-30E2-ACF8-40920C18B353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1524" y="48006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B7651FE3-03F0-AAF8-D43E-AFA898860B5B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1524" y="51435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B85ABF5A-9E37-7230-9748-100046CAE18F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1524" y="44577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52B8DCC2-0187-2290-BE7B-04A84D371C19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1524" y="4114800"/>
                <a:ext cx="12188952" cy="0"/>
              </a:xfrm>
              <a:prstGeom prst="line">
                <a:avLst/>
              </a:prstGeom>
              <a:ln w="3175" cap="rnd">
                <a:solidFill>
                  <a:srgbClr val="F816D8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937EE3A0-6392-19AF-7888-37672ACF209E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1524" y="37719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1869B65D-FFA8-6160-EF74-7501305CE3BF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1524" y="65151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FCB5B923-F748-06B8-FF8D-8733139B2371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1524" y="68580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0B4457FF-EF55-E011-A5F8-3064D37D9BB4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1524" y="61722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D4550CCC-386B-9678-0E66-D4B2B17BA836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1524" y="58293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E0859943-09F6-588F-D355-AB402EFC4E91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1524" y="5486400"/>
                <a:ext cx="12188952" cy="0"/>
              </a:xfrm>
              <a:prstGeom prst="line">
                <a:avLst/>
              </a:prstGeom>
              <a:ln w="3175" cap="rnd">
                <a:solidFill>
                  <a:srgbClr val="EF3DD6">
                    <a:alpha val="81000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126D44BB-F855-8BF4-C25E-CA7C53A54447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1524" y="14859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E00CE542-DF8E-39B7-6316-41EFC30BDFA5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1524" y="18288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70818BBB-63BA-60CC-11F6-CCE00862CF09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1524" y="11430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2D71E76F-5ECF-EE24-141C-A62AEEF3A298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1524" y="8001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526B2ED1-B781-755B-FB1B-8F9F64155AED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1524" y="4572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7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51882608-1885-5BAD-1890-E625DE39497E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1524" y="114300"/>
                <a:ext cx="12188952" cy="0"/>
              </a:xfrm>
              <a:prstGeom prst="line">
                <a:avLst/>
              </a:prstGeom>
              <a:ln w="635" cap="rnd">
                <a:solidFill>
                  <a:srgbClr val="7B8199">
                    <a:alpha val="69804"/>
                  </a:srgb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065B2199-2B42-F0A7-4C87-5F99BAB5E087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1524" y="32004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4797A2B0-7421-4BD2-AEFC-02DEBF5BB661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1524" y="35433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06617892-CEAF-8501-6024-E30C6D6499A1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1524" y="28575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B197946A-0A34-93BD-5D08-821F099AC348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1524" y="25146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332FB66D-BD89-841C-EF62-04676B96337C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1524" y="21717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2A4A05AC-72BC-86AD-0F11-C6E75C0158EF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1524" y="49149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F62D23A4-8E66-86BF-B832-76AB50C92060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1524" y="52578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E54A9F8C-4EFC-4A76-D98C-EEBDB19B0E33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1524" y="45720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8E8A6293-510D-336A-B4ED-8A210970F214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1524" y="42291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F7250DB6-B484-15C7-42BC-33D4E4C11A46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1524" y="38862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5F98072F-F7F9-63D8-68A4-1BC89D6DC452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1524" y="66294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B63E1627-767E-2FC3-D8D8-622215EAEA0E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1524" y="62865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2C74F4D4-C1F3-29D1-879D-56579B0C3CBE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1524" y="59436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BF418C76-24E3-DD87-887B-5F590A016B35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1524" y="56007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37B40C7C-0111-E3B0-24D5-69A875137E4F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1524" y="16002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97463AF7-1381-AEC1-4EFF-20CA303D4542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1524" y="19431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E98F1383-7CD0-AD5B-1CB6-DE492A9F11D6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1524" y="12573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C608E03C-97C8-B4C8-271A-867DF4C31865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1524" y="9144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E19375AE-CA67-96C7-A6D9-B855469846F1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1524" y="5715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7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9AAD13E6-4261-A7DC-7CB4-F8A2E30FD346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1524" y="228600"/>
                <a:ext cx="12188952" cy="0"/>
              </a:xfrm>
              <a:prstGeom prst="line">
                <a:avLst/>
              </a:prstGeom>
              <a:ln w="635" cap="rnd">
                <a:solidFill>
                  <a:srgbClr val="7B8199">
                    <a:alpha val="69804"/>
                  </a:srgb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977533AB-9357-D10D-CD52-B84A127BCD1B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1524" y="33147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EF3A6422-0E91-AA00-F0EF-879C0F119C0F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1524" y="36576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D738027B-2D7B-B22B-3FFC-BC7FBF90C5F8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1524" y="29718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77FFEA65-E691-F4EA-7A1C-4AAD3CDC6B61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1524" y="26289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89178E28-048D-5F48-007A-8BA0AB10A39A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1524" y="22860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F0471511-39E8-35A9-4608-62D51D7BD4FB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1524" y="50292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5E6CF1D6-B0E5-6DFC-7991-6870ABC8BB11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1524" y="53721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FED5493B-E3AF-AB8F-7411-B9E11119743E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1524" y="46863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EA4E4FF7-9BE2-FE94-111D-EA698E56C860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1524" y="43434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11A119CA-8B63-6263-A1DB-2406A50840D2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1524" y="40005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A2B80A41-653B-EDB3-94C6-F5C3A6323D67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1524" y="67437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0E880E97-7BDA-A159-7BCA-35A02A475929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1524" y="64008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41BE10E2-5FEB-E7AE-D475-1B86DDF3DFD2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1524" y="60579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47A72D1C-7BF4-E805-E4F1-FC05778A328F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1524" y="5715000"/>
                <a:ext cx="12188952" cy="0"/>
              </a:xfrm>
              <a:prstGeom prst="line">
                <a:avLst/>
              </a:prstGeom>
              <a:ln w="635" cap="rnd">
                <a:solidFill>
                  <a:schemeClr val="accent6">
                    <a:lumMod val="75000"/>
                    <a:alpha val="60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columns and LR margins">
              <a:extLst>
                <a:ext uri="{FF2B5EF4-FFF2-40B4-BE49-F238E27FC236}">
                  <a16:creationId xmlns:a16="http://schemas.microsoft.com/office/drawing/2014/main" id="{2A8386FC-0D80-1335-20D7-47EF1C70C297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493776" y="448050"/>
              <a:ext cx="11204448" cy="5876543"/>
              <a:chOff x="493776" y="502920"/>
              <a:chExt cx="11204448" cy="5943600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01575CA8-43CF-4749-D29C-579ED5E1C36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0984992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F8A84837-DF8E-B0CD-6836-4833451B6C9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 flipH="1">
                <a:off x="493776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033723EA-60E4-034C-FD62-F3ECA0E2BFF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 flipH="1">
                <a:off x="1447523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A629ED3F-77E7-D8C4-1245-6D72679513D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 flipH="1">
                <a:off x="2401270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F3BD43FE-0B6A-AF2C-C4FC-41FB42E5879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 flipH="1">
                <a:off x="3355017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C1CA54CB-0022-DBA9-DD82-0A820069164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 flipH="1">
                <a:off x="4308764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D8BB10BF-87CF-63F1-6D1C-8F90421CBED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 flipH="1">
                <a:off x="5262511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1D9260A1-7001-152D-CCB3-50C08AD1699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 flipH="1">
                <a:off x="6216258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AD35CEC2-94EC-6DB9-4162-4A87BF5ACB0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 flipH="1">
                <a:off x="7170005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43899C9D-5D92-7CC7-777E-A46E40D309E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 flipH="1">
                <a:off x="8123752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2765393C-A76E-629A-AC3B-42E6D8F020B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 flipH="1">
                <a:off x="9077499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5DBC25D2-D4FD-0AE0-F95B-70F91E48E0D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 flipH="1">
                <a:off x="10031246" y="502920"/>
                <a:ext cx="713232" cy="5943600"/>
              </a:xfrm>
              <a:prstGeom prst="rect">
                <a:avLst/>
              </a:prstGeom>
              <a:solidFill>
                <a:srgbClr val="EE68D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8" name="column bisection">
              <a:extLst>
                <a:ext uri="{FF2B5EF4-FFF2-40B4-BE49-F238E27FC236}">
                  <a16:creationId xmlns:a16="http://schemas.microsoft.com/office/drawing/2014/main" id="{0DE5B772-1AFF-B463-C1A0-F6599005C016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850392" y="0"/>
              <a:ext cx="10491216" cy="6858000"/>
              <a:chOff x="850392" y="4574"/>
              <a:chExt cx="10491216" cy="6858000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CDA2031C-062A-BD78-ACFA-F8CEAAEC1727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11341608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9E03FA19-AA13-5466-EEAC-3EC1F688414B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 flipH="1">
                <a:off x="850392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78496507-C48C-7B2E-D53A-5BF4E45BC3B8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 flipH="1">
                <a:off x="1804139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4D67BFF2-68DA-7192-B4E6-1406CCF721FF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 flipH="1">
                <a:off x="2757886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67936AC3-985B-E411-66E4-4732FB3D932D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 flipH="1">
                <a:off x="3711633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2832A8DA-CE9F-F942-6988-7FE21ADA297A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 flipH="1">
                <a:off x="4665380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B550B48F-CC55-1DDE-4947-ACC692B68067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 flipH="1">
                <a:off x="5619127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ACFFBDF7-5939-5382-BD7C-1401AD162DA5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 flipH="1">
                <a:off x="6572874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B1F46358-8B87-15DE-0AA4-3A8617621385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 flipH="1">
                <a:off x="7526621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31022F6E-46FC-4BD3-4BA3-929AC6EE16D3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 flipH="1">
                <a:off x="8480368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451917BA-DA88-6598-1951-FF84F2DC76E3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 flipH="1">
                <a:off x="9434115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7953CD39-183A-C215-CCB3-7F6FE4C7F934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 flipH="1">
                <a:off x="10387862" y="4574"/>
                <a:ext cx="0" cy="6858000"/>
              </a:xfrm>
              <a:prstGeom prst="line">
                <a:avLst/>
              </a:prstGeom>
              <a:ln w="6350" cap="rnd">
                <a:solidFill>
                  <a:srgbClr val="EF3DD6">
                    <a:alpha val="80784"/>
                  </a:srgb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A6A8C6D-E088-1FBC-AE33-37425D9D64BA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-81273"/>
              <a:ext cx="12192002" cy="6959599"/>
              <a:chOff x="0" y="-81273"/>
              <a:chExt cx="12192002" cy="6959599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CE40A596-6804-9D9C-9CE4-244E3039CD8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6324610"/>
                <a:ext cx="12192000" cy="553716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481206C-351E-043B-6CEB-C90BBA11F3C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 rot="5400000">
                <a:off x="-3182875" y="3187449"/>
                <a:ext cx="6858002" cy="492252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B6E25D2-DD2D-429D-8C65-EA8E03E437D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 rot="5400000">
                <a:off x="8516875" y="3187449"/>
                <a:ext cx="6858001" cy="492252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E2C0A56-5827-8F19-4751-2A7F567992E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81273"/>
                <a:ext cx="12192000" cy="529324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C4D91D6-9041-60B8-EF9E-94776A7EE14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 userDrawn="1"/>
            </p:nvSpPr>
            <p:spPr>
              <a:xfrm>
                <a:off x="0" y="1234953"/>
                <a:ext cx="12192000" cy="301747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212A62-8791-582F-3965-75048BC20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251" y="562350"/>
            <a:ext cx="10058401" cy="57607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3C628D-CE58-61AA-E855-0295314DE3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2251" y="2085578"/>
            <a:ext cx="11205971" cy="4082049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04523C-6D24-CDB4-287E-0D663212E0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55022" y="6356350"/>
            <a:ext cx="2743200" cy="365125"/>
          </a:xfrm>
          <a:prstGeom prst="rect">
            <a:avLst/>
          </a:prstGeom>
        </p:spPr>
        <p:txBody>
          <a:bodyPr vert="horz" lIns="182880" tIns="45720" rIns="0" bIns="0" rtlCol="0" anchor="b"/>
          <a:lstStyle>
            <a:lvl1pPr algn="r">
              <a:defRPr sz="800">
                <a:solidFill>
                  <a:schemeClr val="tx1">
                    <a:tint val="82000"/>
                  </a:schemeClr>
                </a:solidFill>
                <a:latin typeface="Montserrat" pitchFamily="2" charset="0"/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9A3484-821B-E663-257E-94FD58BA13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ctr">
              <a:defRPr sz="800">
                <a:solidFill>
                  <a:schemeClr val="tx1">
                    <a:tint val="82000"/>
                  </a:schemeClr>
                </a:solidFill>
                <a:latin typeface="Montserrat" pitchFamily="2" charset="0"/>
              </a:defRPr>
            </a:lvl1pPr>
          </a:lstStyle>
          <a:p>
            <a:r>
              <a:rPr lang="en-US"/>
              <a:t>Illumio Copyright © 2024 /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DCE20D-5B8F-E280-AF5B-991AF01D86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2251" y="6356350"/>
            <a:ext cx="2743200" cy="365125"/>
          </a:xfrm>
          <a:prstGeom prst="rect">
            <a:avLst/>
          </a:prstGeom>
        </p:spPr>
        <p:txBody>
          <a:bodyPr vert="horz" lIns="0" tIns="45720" rIns="91440" bIns="0" rtlCol="0" anchor="b"/>
          <a:lstStyle>
            <a:lvl1pPr algn="l">
              <a:defRPr sz="800">
                <a:solidFill>
                  <a:schemeClr val="tx1">
                    <a:tint val="82000"/>
                  </a:schemeClr>
                </a:solidFill>
                <a:latin typeface="Montserrat" pitchFamily="2" charset="0"/>
              </a:defRPr>
            </a:lvl1pPr>
          </a:lstStyle>
          <a:p>
            <a:fld id="{CAFDEF54-9B6C-4117-8505-7F7450B77F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862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2" r:id="rId2"/>
    <p:sldLayoutId id="2147483690" r:id="rId3"/>
    <p:sldLayoutId id="2147483691" r:id="rId4"/>
    <p:sldLayoutId id="2147483666" r:id="rId5"/>
    <p:sldLayoutId id="2147483665" r:id="rId6"/>
    <p:sldLayoutId id="2147483699" r:id="rId7"/>
    <p:sldLayoutId id="2147483694" r:id="rId8"/>
    <p:sldLayoutId id="2147483695" r:id="rId9"/>
    <p:sldLayoutId id="2147483696" r:id="rId10"/>
    <p:sldLayoutId id="2147483697" r:id="rId11"/>
    <p:sldLayoutId id="2147483667" r:id="rId12"/>
    <p:sldLayoutId id="2147483700" r:id="rId13"/>
    <p:sldLayoutId id="2147483701" r:id="rId14"/>
    <p:sldLayoutId id="2147483703" r:id="rId15"/>
    <p:sldLayoutId id="2147483730" r:id="rId16"/>
    <p:sldLayoutId id="2147483732" r:id="rId17"/>
    <p:sldLayoutId id="2147483726" r:id="rId18"/>
    <p:sldLayoutId id="2147483724" r:id="rId19"/>
    <p:sldLayoutId id="2147483733" r:id="rId20"/>
    <p:sldLayoutId id="2147483735" r:id="rId21"/>
    <p:sldLayoutId id="2147483651" r:id="rId22"/>
    <p:sldLayoutId id="2147483649" r:id="rId23"/>
    <p:sldLayoutId id="2147483650" r:id="rId24"/>
    <p:sldLayoutId id="2147483668" r:id="rId25"/>
    <p:sldLayoutId id="2147483720" r:id="rId26"/>
    <p:sldLayoutId id="2147483652" r:id="rId27"/>
    <p:sldLayoutId id="2147483653" r:id="rId28"/>
    <p:sldLayoutId id="2147483704" r:id="rId29"/>
    <p:sldLayoutId id="2147483705" r:id="rId30"/>
    <p:sldLayoutId id="2147483706" r:id="rId31"/>
    <p:sldLayoutId id="2147483708" r:id="rId32"/>
    <p:sldLayoutId id="2147483709" r:id="rId33"/>
    <p:sldLayoutId id="2147483711" r:id="rId34"/>
    <p:sldLayoutId id="2147483710" r:id="rId35"/>
    <p:sldLayoutId id="2147483712" r:id="rId36"/>
    <p:sldLayoutId id="2147483713" r:id="rId37"/>
    <p:sldLayoutId id="2147483715" r:id="rId38"/>
    <p:sldLayoutId id="2147483716" r:id="rId39"/>
    <p:sldLayoutId id="2147483717" r:id="rId40"/>
    <p:sldLayoutId id="2147483719" r:id="rId41"/>
    <p:sldLayoutId id="2147483718" r:id="rId42"/>
    <p:sldLayoutId id="2147483728" r:id="rId43"/>
    <p:sldLayoutId id="2147483727" r:id="rId44"/>
    <p:sldLayoutId id="2147483738" r:id="rId45"/>
    <p:sldLayoutId id="2147483654" r:id="rId46"/>
    <p:sldLayoutId id="2147483670" r:id="rId47"/>
    <p:sldLayoutId id="2147483729" r:id="rId48"/>
    <p:sldLayoutId id="2147483661" r:id="rId49"/>
    <p:sldLayoutId id="2147483743" r:id="rId50"/>
    <p:sldLayoutId id="2147483744" r:id="rId51"/>
    <p:sldLayoutId id="2147483722" r:id="rId52"/>
    <p:sldLayoutId id="2147483721" r:id="rId53"/>
    <p:sldLayoutId id="2147483723" r:id="rId54"/>
    <p:sldLayoutId id="2147483741" r:id="rId55"/>
    <p:sldLayoutId id="2147483742" r:id="rId56"/>
    <p:sldLayoutId id="2147483740" r:id="rId57"/>
    <p:sldLayoutId id="2147483655" r:id="rId58"/>
    <p:sldLayoutId id="2147483736" r:id="rId59"/>
    <p:sldLayoutId id="2147483739" r:id="rId60"/>
    <p:sldLayoutId id="2147483687" r:id="rId61"/>
    <p:sldLayoutId id="2147483669" r:id="rId62"/>
    <p:sldLayoutId id="2147483707" r:id="rId63"/>
    <p:sldLayoutId id="2147483656" r:id="rId64"/>
    <p:sldLayoutId id="2147483657" r:id="rId65"/>
    <p:sldLayoutId id="2147483684" r:id="rId66"/>
    <p:sldLayoutId id="2147483685" r:id="rId67"/>
    <p:sldLayoutId id="2147483662" r:id="rId68"/>
    <p:sldLayoutId id="2147483660" r:id="rId69"/>
    <p:sldLayoutId id="2147483745" r:id="rId70"/>
    <p:sldLayoutId id="2147483746" r:id="rId71"/>
    <p:sldLayoutId id="2147483748" r:id="rId72"/>
    <p:sldLayoutId id="2147483749" r:id="rId73"/>
    <p:sldLayoutId id="2147483750" r:id="rId74"/>
    <p:sldLayoutId id="2147483751" r:id="rId75"/>
    <p:sldLayoutId id="2147483752" r:id="rId76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46075" indent="-346075" algn="l" defTabSz="914400" rtl="0" eaLnBrk="1" latinLnBrk="0" hangingPunct="1">
        <a:lnSpc>
          <a:spcPct val="120000"/>
        </a:lnSpc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68325" indent="-230188" algn="l" defTabSz="914400" rtl="0" eaLnBrk="1" latinLnBrk="0" hangingPunct="1">
        <a:lnSpc>
          <a:spcPct val="120000"/>
        </a:lnSpc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30188" algn="l" defTabSz="914400" rtl="0" eaLnBrk="1" latinLnBrk="0" hangingPunct="1">
        <a:lnSpc>
          <a:spcPct val="120000"/>
        </a:lnSpc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46175" indent="-230188" algn="l" defTabSz="914400" rtl="0" eaLnBrk="1" latinLnBrk="0" hangingPunct="1">
        <a:lnSpc>
          <a:spcPct val="120000"/>
        </a:lnSpc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mailto:Mike.Wilkens@illumio.com" TargetMode="External"/><Relationship Id="rId3" Type="http://schemas.openxmlformats.org/officeDocument/2006/relationships/hyperlink" Target="mailto:Gary.Barlet@illumio.com" TargetMode="External"/><Relationship Id="rId7" Type="http://schemas.openxmlformats.org/officeDocument/2006/relationships/hyperlink" Target="mailto:Christine.Farren@illumio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hyperlink" Target="mailto:James.Emmons@illumio.com" TargetMode="External"/><Relationship Id="rId5" Type="http://schemas.openxmlformats.org/officeDocument/2006/relationships/hyperlink" Target="mailto:Kevin.Reed@illumio.com" TargetMode="External"/><Relationship Id="rId4" Type="http://schemas.openxmlformats.org/officeDocument/2006/relationships/hyperlink" Target="mailto:John.Westerman@illumio.com" TargetMode="External"/><Relationship Id="rId9" Type="http://schemas.openxmlformats.org/officeDocument/2006/relationships/image" Target="../media/image7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llumio.com/solutions/government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6" Type="http://schemas.openxmlformats.org/officeDocument/2006/relationships/hyperlink" Target="mailto:jeff.yanagi@illumio.com" TargetMode="External"/><Relationship Id="rId5" Type="http://schemas.openxmlformats.org/officeDocument/2006/relationships/hyperlink" Target="mailto:Kevin.reed@illumio.com" TargetMode="External"/><Relationship Id="rId4" Type="http://schemas.openxmlformats.org/officeDocument/2006/relationships/hyperlink" Target="mailto:josh.vanderpool@illumio.com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marketplace.fedramp.gov/products/FR2230244107" TargetMode="External"/><Relationship Id="rId13" Type="http://schemas.openxmlformats.org/officeDocument/2006/relationships/image" Target="../media/image86.png"/><Relationship Id="rId3" Type="http://schemas.openxmlformats.org/officeDocument/2006/relationships/image" Target="../media/image79.png"/><Relationship Id="rId7" Type="http://schemas.openxmlformats.org/officeDocument/2006/relationships/image" Target="../media/image82.jpeg"/><Relationship Id="rId12" Type="http://schemas.openxmlformats.org/officeDocument/2006/relationships/image" Target="../media/image8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Relationship Id="rId6" Type="http://schemas.openxmlformats.org/officeDocument/2006/relationships/hyperlink" Target="https://cdn.prod.website-files.com/63cdb40b25368837c04197b3/64276f17271573aa768f3cd5_Illumio_FIPS_Letters_v2.0_10-15-22.pdf" TargetMode="External"/><Relationship Id="rId11" Type="http://schemas.openxmlformats.org/officeDocument/2006/relationships/image" Target="../media/image84.png"/><Relationship Id="rId5" Type="http://schemas.openxmlformats.org/officeDocument/2006/relationships/image" Target="../media/image81.jpeg"/><Relationship Id="rId10" Type="http://schemas.openxmlformats.org/officeDocument/2006/relationships/hyperlink" Target="https://www.niap-ccevs.org/protectionprofiles/347" TargetMode="External"/><Relationship Id="rId4" Type="http://schemas.openxmlformats.org/officeDocument/2006/relationships/image" Target="../media/image80.jpeg"/><Relationship Id="rId9" Type="http://schemas.openxmlformats.org/officeDocument/2006/relationships/image" Target="../media/image83.png"/><Relationship Id="rId14" Type="http://schemas.openxmlformats.org/officeDocument/2006/relationships/hyperlink" Target="https://reprint.forrester.com/reports/the-forrester-wavetm-microsegmentation-solutions-q3-2024-61a0cb2e/index.html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90.emf"/><Relationship Id="rId4" Type="http://schemas.openxmlformats.org/officeDocument/2006/relationships/image" Target="../media/image89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emf"/><Relationship Id="rId7" Type="http://schemas.openxmlformats.org/officeDocument/2006/relationships/image" Target="../media/image9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94.emf"/><Relationship Id="rId5" Type="http://schemas.openxmlformats.org/officeDocument/2006/relationships/image" Target="../media/image93.emf"/><Relationship Id="rId4" Type="http://schemas.openxmlformats.org/officeDocument/2006/relationships/image" Target="../media/image92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svg"/><Relationship Id="rId13" Type="http://schemas.openxmlformats.org/officeDocument/2006/relationships/image" Target="../media/image108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12" Type="http://schemas.openxmlformats.org/officeDocument/2006/relationships/image" Target="../media/image107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01.svg"/><Relationship Id="rId11" Type="http://schemas.openxmlformats.org/officeDocument/2006/relationships/image" Target="../media/image106.png"/><Relationship Id="rId5" Type="http://schemas.openxmlformats.org/officeDocument/2006/relationships/image" Target="../media/image100.png"/><Relationship Id="rId10" Type="http://schemas.openxmlformats.org/officeDocument/2006/relationships/image" Target="../media/image105.svg"/><Relationship Id="rId4" Type="http://schemas.openxmlformats.org/officeDocument/2006/relationships/image" Target="../media/image99.svg"/><Relationship Id="rId9" Type="http://schemas.openxmlformats.org/officeDocument/2006/relationships/image" Target="../media/image104.png"/><Relationship Id="rId14" Type="http://schemas.openxmlformats.org/officeDocument/2006/relationships/image" Target="../media/image10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svg"/><Relationship Id="rId13" Type="http://schemas.openxmlformats.org/officeDocument/2006/relationships/image" Target="../media/image120.sv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12" Type="http://schemas.openxmlformats.org/officeDocument/2006/relationships/image" Target="../media/image119.png"/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14.svg"/><Relationship Id="rId11" Type="http://schemas.openxmlformats.org/officeDocument/2006/relationships/image" Target="../media/image118.svg"/><Relationship Id="rId5" Type="http://schemas.openxmlformats.org/officeDocument/2006/relationships/image" Target="../media/image113.png"/><Relationship Id="rId15" Type="http://schemas.openxmlformats.org/officeDocument/2006/relationships/image" Target="../media/image122.svg"/><Relationship Id="rId10" Type="http://schemas.openxmlformats.org/officeDocument/2006/relationships/image" Target="../media/image117.png"/><Relationship Id="rId4" Type="http://schemas.openxmlformats.org/officeDocument/2006/relationships/image" Target="../media/image112.svg"/><Relationship Id="rId9" Type="http://schemas.openxmlformats.org/officeDocument/2006/relationships/image" Target="../media/image92.emf"/><Relationship Id="rId14" Type="http://schemas.openxmlformats.org/officeDocument/2006/relationships/image" Target="../media/image1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2C38442-6860-7440-95A4-AC0895245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2542026"/>
            <a:ext cx="7631797" cy="1500187"/>
          </a:xfrm>
        </p:spPr>
        <p:txBody>
          <a:bodyPr/>
          <a:lstStyle/>
          <a:p>
            <a:r>
              <a:rPr lang="en-US" dirty="0">
                <a:ea typeface="Verdana"/>
              </a:rPr>
              <a:t>Ensuring Mission Resilience with Illumio</a:t>
            </a:r>
          </a:p>
        </p:txBody>
      </p:sp>
      <p:sp>
        <p:nvSpPr>
          <p:cNvPr id="16" name="Subtitle 15">
            <a:extLst>
              <a:ext uri="{FF2B5EF4-FFF2-40B4-BE49-F238E27FC236}">
                <a16:creationId xmlns:a16="http://schemas.microsoft.com/office/drawing/2014/main" id="{88043DBF-2998-7AA7-846D-A59A90DBBC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Assume breach. Minimize impact. Increase resilience.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FB059D-791F-A06D-3953-182EAA00317F}"/>
              </a:ext>
            </a:extLst>
          </p:cNvPr>
          <p:cNvSpPr txBox="1"/>
          <p:nvPr/>
        </p:nvSpPr>
        <p:spPr>
          <a:xfrm>
            <a:off x="733796" y="5339556"/>
            <a:ext cx="9252854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13638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Gary Barlet, </a:t>
            </a:r>
            <a:r>
              <a:rPr lang="en-US" sz="1400" dirty="0">
                <a:solidFill>
                  <a:srgbClr val="313638"/>
                </a:solidFill>
              </a:rPr>
              <a:t>Public Sector CTO, </a:t>
            </a:r>
            <a:r>
              <a:rPr lang="en-US" sz="1400" dirty="0">
                <a:solidFill>
                  <a:srgbClr val="313638"/>
                </a:solidFill>
                <a:hlinkClick r:id="rId3"/>
              </a:rPr>
              <a:t>Gary.Barlet@illumio.com</a:t>
            </a:r>
            <a:endParaRPr lang="en-US" sz="1400" dirty="0">
              <a:solidFill>
                <a:srgbClr val="313638"/>
              </a:solidFill>
            </a:endParaRPr>
          </a:p>
          <a:p>
            <a:r>
              <a:rPr lang="en-US" sz="1400" dirty="0">
                <a:solidFill>
                  <a:srgbClr val="313638"/>
                </a:solidFill>
              </a:rPr>
              <a:t>John Westerman, Principal Sales Engineer, </a:t>
            </a:r>
            <a:r>
              <a:rPr lang="en-US" sz="1400" dirty="0">
                <a:solidFill>
                  <a:srgbClr val="313638"/>
                </a:solidFill>
                <a:hlinkClick r:id="rId4"/>
              </a:rPr>
              <a:t>John.Westerman@illumio.com</a:t>
            </a:r>
            <a:endParaRPr lang="en-US" sz="1400" dirty="0">
              <a:solidFill>
                <a:srgbClr val="313638"/>
              </a:solidFill>
            </a:endParaRPr>
          </a:p>
          <a:p>
            <a:r>
              <a:rPr lang="en-US" sz="1400" dirty="0">
                <a:solidFill>
                  <a:srgbClr val="313638"/>
                </a:solidFill>
              </a:rPr>
              <a:t>Kevin Reed, Public Sector Regional VP, </a:t>
            </a:r>
            <a:r>
              <a:rPr lang="en-US" sz="1400" dirty="0">
                <a:solidFill>
                  <a:srgbClr val="313638"/>
                </a:solidFill>
                <a:hlinkClick r:id="rId5"/>
              </a:rPr>
              <a:t>Kevin.Reed@illumio.com</a:t>
            </a:r>
            <a:endParaRPr lang="en-US" sz="1400" dirty="0">
              <a:solidFill>
                <a:srgbClr val="313638"/>
              </a:solidFill>
            </a:endParaRPr>
          </a:p>
          <a:p>
            <a:r>
              <a:rPr lang="en-US" sz="1400" dirty="0">
                <a:solidFill>
                  <a:srgbClr val="313638"/>
                </a:solidFill>
              </a:rPr>
              <a:t>James Emmons, Regional Sales Director, </a:t>
            </a:r>
            <a:r>
              <a:rPr lang="en-US" sz="1400" dirty="0">
                <a:solidFill>
                  <a:srgbClr val="313638"/>
                </a:solidFill>
                <a:hlinkClick r:id="rId6"/>
              </a:rPr>
              <a:t>James.Emmons@illumio.com</a:t>
            </a:r>
            <a:endParaRPr lang="en-US" sz="1400" dirty="0">
              <a:solidFill>
                <a:srgbClr val="313638"/>
              </a:solidFill>
            </a:endParaRPr>
          </a:p>
          <a:p>
            <a:r>
              <a:rPr lang="en-US" sz="1400" dirty="0">
                <a:solidFill>
                  <a:srgbClr val="313638"/>
                </a:solidFill>
              </a:rPr>
              <a:t>Christine Farren, Federal Systems Integrator Partner Account Director, </a:t>
            </a:r>
            <a:r>
              <a:rPr lang="en-US" sz="1400" dirty="0">
                <a:solidFill>
                  <a:srgbClr val="313638"/>
                </a:solidFill>
                <a:hlinkClick r:id="rId7"/>
              </a:rPr>
              <a:t>Christine.Farren@illumio.com</a:t>
            </a:r>
            <a:endParaRPr lang="en-US" sz="1400" dirty="0">
              <a:solidFill>
                <a:srgbClr val="313638"/>
              </a:solidFill>
            </a:endParaRPr>
          </a:p>
          <a:p>
            <a:r>
              <a:rPr lang="en-US" sz="1400" dirty="0">
                <a:solidFill>
                  <a:srgbClr val="313638"/>
                </a:solidFill>
              </a:rPr>
              <a:t>Mike Wilkens, Federal Partner Account Director, </a:t>
            </a:r>
            <a:r>
              <a:rPr lang="en-US" sz="1400" dirty="0">
                <a:solidFill>
                  <a:srgbClr val="313638"/>
                </a:solidFill>
                <a:hlinkClick r:id="rId8"/>
              </a:rPr>
              <a:t>Mike.Wilkens@illumio.com</a:t>
            </a:r>
            <a:endParaRPr lang="en-US" sz="1400" dirty="0">
              <a:solidFill>
                <a:srgbClr val="313638"/>
              </a:solidFill>
            </a:endParaRPr>
          </a:p>
          <a:p>
            <a:endParaRPr lang="en-US" sz="1400" dirty="0">
              <a:solidFill>
                <a:srgbClr val="313638"/>
              </a:solidFill>
            </a:endParaRPr>
          </a:p>
        </p:txBody>
      </p:sp>
      <p:pic>
        <p:nvPicPr>
          <p:cNvPr id="1026" name="Picture 2" descr="Defense Information Systems Agency ...">
            <a:extLst>
              <a:ext uri="{FF2B5EF4-FFF2-40B4-BE49-F238E27FC236}">
                <a16:creationId xmlns:a16="http://schemas.microsoft.com/office/drawing/2014/main" id="{17019D5B-64E7-25EE-97E4-2220AAD54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933" y="2721935"/>
            <a:ext cx="1771830" cy="177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17852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AC577E-CEC0-9BE0-6B86-ACBE0E1B22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AE54EFC-8602-96EA-72EF-D4F3594A0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252" y="562350"/>
            <a:ext cx="11394948" cy="575955"/>
          </a:xfrm>
        </p:spPr>
        <p:txBody>
          <a:bodyPr/>
          <a:lstStyle/>
          <a:p>
            <a:r>
              <a:rPr lang="en-US" dirty="0"/>
              <a:t>Illumio Mapping to DoD Zero Trust </a:t>
            </a:r>
            <a:br>
              <a:rPr lang="en-US" dirty="0"/>
            </a:br>
            <a:r>
              <a:rPr lang="en-US" dirty="0"/>
              <a:t>Reference Architecture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3B85035-295B-308F-3F96-D9AEACCF3DC8}"/>
              </a:ext>
            </a:extLst>
          </p:cNvPr>
          <p:cNvGrpSpPr/>
          <p:nvPr/>
        </p:nvGrpSpPr>
        <p:grpSpPr>
          <a:xfrm>
            <a:off x="616551" y="2661557"/>
            <a:ext cx="10686782" cy="2470830"/>
            <a:chOff x="679613" y="2109761"/>
            <a:chExt cx="10686782" cy="2470830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81918E42-932E-6D83-E5BE-B62CA82DEF47}"/>
                </a:ext>
              </a:extLst>
            </p:cNvPr>
            <p:cNvSpPr txBox="1"/>
            <p:nvPr/>
          </p:nvSpPr>
          <p:spPr>
            <a:xfrm>
              <a:off x="679613" y="2109761"/>
              <a:ext cx="142646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313638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9 of 28</a:t>
              </a:r>
              <a:b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313638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</a:b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313638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Activities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BF745562-0A7F-DFF5-DF8D-45084B71FD4C}"/>
                </a:ext>
              </a:extLst>
            </p:cNvPr>
            <p:cNvSpPr txBox="1"/>
            <p:nvPr/>
          </p:nvSpPr>
          <p:spPr>
            <a:xfrm>
              <a:off x="679613" y="3934260"/>
              <a:ext cx="1426464" cy="276999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313638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User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126AE90-210A-7FE1-DA6D-B751605B7464}"/>
                </a:ext>
              </a:extLst>
            </p:cNvPr>
            <p:cNvSpPr/>
            <p:nvPr/>
          </p:nvSpPr>
          <p:spPr>
            <a:xfrm>
              <a:off x="679613" y="2549419"/>
              <a:ext cx="1426464" cy="1332187"/>
            </a:xfrm>
            <a:prstGeom prst="rect">
              <a:avLst/>
            </a:prstGeom>
            <a:pattFill prst="ltUpDiag">
              <a:fgClr>
                <a:schemeClr val="bg1">
                  <a:lumMod val="85000"/>
                </a:schemeClr>
              </a:fgClr>
              <a:bgClr>
                <a:schemeClr val="bg1"/>
              </a:bgClr>
            </a:patt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AA001DB-B5B6-C336-E474-DD4618969F10}"/>
                </a:ext>
              </a:extLst>
            </p:cNvPr>
            <p:cNvSpPr/>
            <p:nvPr/>
          </p:nvSpPr>
          <p:spPr>
            <a:xfrm>
              <a:off x="679613" y="3451838"/>
              <a:ext cx="713232" cy="429768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rIns="91440" rtlCol="0" anchor="b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32%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30CBDC6-142F-8F27-A116-1C137F875C1B}"/>
                </a:ext>
              </a:extLst>
            </p:cNvPr>
            <p:cNvSpPr/>
            <p:nvPr/>
          </p:nvSpPr>
          <p:spPr>
            <a:xfrm>
              <a:off x="1392845" y="3598142"/>
              <a:ext cx="713232" cy="283464"/>
            </a:xfrm>
            <a:prstGeom prst="rect">
              <a:avLst/>
            </a:prstGeom>
            <a:ln>
              <a:solidFill>
                <a:srgbClr val="0F1012"/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45720" tIns="45720" rIns="45720" bIns="27432"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371600" algn="r"/>
                </a:tabLst>
                <a:defRPr/>
              </a:pPr>
              <a:r>
                <a:rPr kumimoji="0" lang="en-US" sz="600" b="1" i="0" u="none" strike="noStrike" kern="1200" cap="none" spc="0" normalizeH="0" baseline="0" noProof="0">
                  <a:ln>
                    <a:noFill/>
                  </a:ln>
                  <a:solidFill>
                    <a:srgbClr val="64686A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Target	21%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6061E29-528E-C55C-9717-0F2254952A62}"/>
                </a:ext>
              </a:extLst>
            </p:cNvPr>
            <p:cNvSpPr/>
            <p:nvPr/>
          </p:nvSpPr>
          <p:spPr>
            <a:xfrm>
              <a:off x="1392845" y="3451838"/>
              <a:ext cx="713232" cy="146304"/>
            </a:xfrm>
            <a:prstGeom prst="rect">
              <a:avLst/>
            </a:prstGeom>
            <a:ln>
              <a:solidFill>
                <a:srgbClr val="0F1012"/>
              </a:solidFill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lIns="45720" tIns="45720" rIns="45720" bIns="27432"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371600" algn="r"/>
                </a:tabLst>
                <a:defRPr/>
              </a:pPr>
              <a:r>
                <a:rPr kumimoji="0" lang="en-US" sz="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Advanced	11% 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9DF150A3-6342-87B3-2689-74622FA36D58}"/>
                </a:ext>
              </a:extLst>
            </p:cNvPr>
            <p:cNvSpPr txBox="1"/>
            <p:nvPr/>
          </p:nvSpPr>
          <p:spPr>
            <a:xfrm>
              <a:off x="2212538" y="2109761"/>
              <a:ext cx="142646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313638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15 of 24</a:t>
              </a:r>
              <a:b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313638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</a:b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313638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Activities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24311CC3-3CBF-2FBB-768C-4444AA1625B9}"/>
                </a:ext>
              </a:extLst>
            </p:cNvPr>
            <p:cNvSpPr txBox="1"/>
            <p:nvPr/>
          </p:nvSpPr>
          <p:spPr>
            <a:xfrm>
              <a:off x="2212538" y="3934260"/>
              <a:ext cx="1426464" cy="276999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313638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Device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CDFE0FD-C031-107A-2053-841364002EDB}"/>
                </a:ext>
              </a:extLst>
            </p:cNvPr>
            <p:cNvSpPr/>
            <p:nvPr/>
          </p:nvSpPr>
          <p:spPr>
            <a:xfrm>
              <a:off x="2212538" y="2550549"/>
              <a:ext cx="1426464" cy="1332188"/>
            </a:xfrm>
            <a:prstGeom prst="rect">
              <a:avLst/>
            </a:prstGeom>
            <a:pattFill prst="ltUpDiag">
              <a:fgClr>
                <a:schemeClr val="bg1">
                  <a:lumMod val="85000"/>
                </a:schemeClr>
              </a:fgClr>
              <a:bgClr>
                <a:schemeClr val="bg1"/>
              </a:bgClr>
            </a:patt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9B2B496-200F-BA7D-3951-4B90C654BB7A}"/>
                </a:ext>
              </a:extLst>
            </p:cNvPr>
            <p:cNvSpPr/>
            <p:nvPr/>
          </p:nvSpPr>
          <p:spPr>
            <a:xfrm>
              <a:off x="2212538" y="3048371"/>
              <a:ext cx="713232" cy="832104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rIns="91440" rtlCol="0" anchor="b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63%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6D28373-5228-D57C-C785-FD2C406C90A2}"/>
                </a:ext>
              </a:extLst>
            </p:cNvPr>
            <p:cNvSpPr/>
            <p:nvPr/>
          </p:nvSpPr>
          <p:spPr>
            <a:xfrm>
              <a:off x="2925770" y="3379817"/>
              <a:ext cx="713232" cy="502920"/>
            </a:xfrm>
            <a:prstGeom prst="rect">
              <a:avLst/>
            </a:prstGeom>
            <a:ln>
              <a:solidFill>
                <a:srgbClr val="0F1012"/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45720" tIns="45720" rIns="45720" bIns="27432"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371600" algn="r"/>
                </a:tabLst>
                <a:defRPr/>
              </a:pPr>
              <a:r>
                <a:rPr kumimoji="0" lang="en-US" sz="600" b="1" i="0" u="none" strike="noStrike" kern="1200" cap="none" spc="0" normalizeH="0" baseline="0" noProof="0">
                  <a:ln>
                    <a:noFill/>
                  </a:ln>
                  <a:solidFill>
                    <a:srgbClr val="64686A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Target	38%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A3C9991-58F2-4D14-61E7-881AFE600220}"/>
                </a:ext>
              </a:extLst>
            </p:cNvPr>
            <p:cNvSpPr/>
            <p:nvPr/>
          </p:nvSpPr>
          <p:spPr>
            <a:xfrm>
              <a:off x="2925770" y="3048371"/>
              <a:ext cx="713232" cy="338328"/>
            </a:xfrm>
            <a:prstGeom prst="rect">
              <a:avLst/>
            </a:prstGeom>
            <a:ln>
              <a:solidFill>
                <a:srgbClr val="0F1012"/>
              </a:solidFill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lIns="45720" tIns="45720" rIns="45720" bIns="27432"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371600" algn="r"/>
                </a:tabLst>
                <a:defRPr/>
              </a:pPr>
              <a:r>
                <a:rPr kumimoji="0" lang="en-US" sz="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Advanced	25% 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DC3CEDC-8BCC-FF79-BD9D-654AF1BF8793}"/>
                </a:ext>
              </a:extLst>
            </p:cNvPr>
            <p:cNvSpPr txBox="1"/>
            <p:nvPr/>
          </p:nvSpPr>
          <p:spPr>
            <a:xfrm>
              <a:off x="3745463" y="2109761"/>
              <a:ext cx="142646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313638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35 of 39</a:t>
              </a:r>
              <a:b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313638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</a:b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313638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Activities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9E5F8630-89E4-732C-FB81-568AAD76C7CA}"/>
                </a:ext>
              </a:extLst>
            </p:cNvPr>
            <p:cNvSpPr txBox="1"/>
            <p:nvPr/>
          </p:nvSpPr>
          <p:spPr>
            <a:xfrm>
              <a:off x="3745463" y="3934260"/>
              <a:ext cx="1426464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313638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Application </a:t>
              </a:r>
              <a:b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313638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</a:b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313638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&amp; </a:t>
              </a:r>
              <a:b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313638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</a:b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313638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Workloads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8907B18-8582-4092-FAEB-B96275A1053C}"/>
                </a:ext>
              </a:extLst>
            </p:cNvPr>
            <p:cNvSpPr/>
            <p:nvPr/>
          </p:nvSpPr>
          <p:spPr>
            <a:xfrm>
              <a:off x="3745464" y="2553463"/>
              <a:ext cx="1426464" cy="1332188"/>
            </a:xfrm>
            <a:prstGeom prst="rect">
              <a:avLst/>
            </a:prstGeom>
            <a:pattFill prst="ltUpDiag">
              <a:fgClr>
                <a:schemeClr val="bg1">
                  <a:lumMod val="85000"/>
                </a:schemeClr>
              </a:fgClr>
              <a:bgClr>
                <a:schemeClr val="bg1"/>
              </a:bgClr>
            </a:patt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D2E5DF3-16B8-42FB-FBC5-74D7EC349EF3}"/>
                </a:ext>
              </a:extLst>
            </p:cNvPr>
            <p:cNvSpPr/>
            <p:nvPr/>
          </p:nvSpPr>
          <p:spPr>
            <a:xfrm>
              <a:off x="3745464" y="2715219"/>
              <a:ext cx="713232" cy="1170432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rIns="91440" rtlCol="0" anchor="b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88%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00E9106-1FA9-E9BA-01B3-FC250EBE024E}"/>
                </a:ext>
              </a:extLst>
            </p:cNvPr>
            <p:cNvSpPr/>
            <p:nvPr/>
          </p:nvSpPr>
          <p:spPr>
            <a:xfrm>
              <a:off x="4458696" y="2715219"/>
              <a:ext cx="713232" cy="1170432"/>
            </a:xfrm>
            <a:prstGeom prst="rect">
              <a:avLst/>
            </a:prstGeom>
            <a:ln>
              <a:solidFill>
                <a:srgbClr val="0F1012"/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45720" tIns="45720" rIns="45720" bIns="27432"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371600" algn="r"/>
                </a:tabLst>
                <a:defRPr/>
              </a:pPr>
              <a:r>
                <a:rPr kumimoji="0" lang="en-US" sz="600" b="1" i="0" u="none" strike="noStrike" kern="1200" cap="none" spc="0" normalizeH="0" baseline="0" noProof="0">
                  <a:ln>
                    <a:noFill/>
                  </a:ln>
                  <a:solidFill>
                    <a:srgbClr val="64686A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Target	88%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641FBA6-2890-7E88-1BAA-AD01ABE9C0A9}"/>
                </a:ext>
              </a:extLst>
            </p:cNvPr>
            <p:cNvSpPr txBox="1"/>
            <p:nvPr/>
          </p:nvSpPr>
          <p:spPr>
            <a:xfrm>
              <a:off x="5278389" y="2109761"/>
              <a:ext cx="142646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313638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15 of 31</a:t>
              </a:r>
              <a:b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313638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</a:b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313638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Activities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CCC552B8-91B4-AEBB-0C5B-EF49B4C36905}"/>
                </a:ext>
              </a:extLst>
            </p:cNvPr>
            <p:cNvSpPr txBox="1"/>
            <p:nvPr/>
          </p:nvSpPr>
          <p:spPr>
            <a:xfrm>
              <a:off x="5278389" y="3934260"/>
              <a:ext cx="1426464" cy="276999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313638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Data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42E780B-3186-2299-4885-75AA1391B795}"/>
                </a:ext>
              </a:extLst>
            </p:cNvPr>
            <p:cNvSpPr/>
            <p:nvPr/>
          </p:nvSpPr>
          <p:spPr>
            <a:xfrm>
              <a:off x="5278391" y="2551925"/>
              <a:ext cx="1426464" cy="1332188"/>
            </a:xfrm>
            <a:prstGeom prst="rect">
              <a:avLst/>
            </a:prstGeom>
            <a:pattFill prst="ltUpDiag">
              <a:fgClr>
                <a:schemeClr val="bg1">
                  <a:lumMod val="85000"/>
                </a:schemeClr>
              </a:fgClr>
              <a:bgClr>
                <a:schemeClr val="bg1"/>
              </a:bgClr>
            </a:patt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E07C515-87C7-FC35-E1FB-692F86F6EAB3}"/>
                </a:ext>
              </a:extLst>
            </p:cNvPr>
            <p:cNvSpPr/>
            <p:nvPr/>
          </p:nvSpPr>
          <p:spPr>
            <a:xfrm>
              <a:off x="5278391" y="3234889"/>
              <a:ext cx="713232" cy="649224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rIns="91440" rtlCol="0" anchor="b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48%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9FD2DA8-CE52-D49A-77F7-8FB8C143B8D8}"/>
                </a:ext>
              </a:extLst>
            </p:cNvPr>
            <p:cNvSpPr/>
            <p:nvPr/>
          </p:nvSpPr>
          <p:spPr>
            <a:xfrm>
              <a:off x="5991620" y="3536641"/>
              <a:ext cx="713232" cy="347472"/>
            </a:xfrm>
            <a:prstGeom prst="rect">
              <a:avLst/>
            </a:prstGeom>
            <a:ln>
              <a:solidFill>
                <a:srgbClr val="0F1012"/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45720" tIns="45720" rIns="45720" bIns="27432"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371600" algn="r"/>
                </a:tabLst>
                <a:defRPr/>
              </a:pPr>
              <a:r>
                <a:rPr kumimoji="0" lang="en-US" sz="600" b="1" i="0" u="none" strike="noStrike" kern="1200" cap="none" spc="0" normalizeH="0" baseline="0" noProof="0">
                  <a:ln>
                    <a:noFill/>
                  </a:ln>
                  <a:solidFill>
                    <a:srgbClr val="64686A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Target	25%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A5A193D-553B-8945-00DA-0945B89AF199}"/>
                </a:ext>
              </a:extLst>
            </p:cNvPr>
            <p:cNvSpPr/>
            <p:nvPr/>
          </p:nvSpPr>
          <p:spPr>
            <a:xfrm>
              <a:off x="5991620" y="3234889"/>
              <a:ext cx="713232" cy="301752"/>
            </a:xfrm>
            <a:prstGeom prst="rect">
              <a:avLst/>
            </a:prstGeom>
            <a:ln>
              <a:solidFill>
                <a:srgbClr val="0F1012"/>
              </a:solidFill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lIns="45720" tIns="45720" rIns="45720" bIns="27432"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371600" algn="r"/>
                </a:tabLst>
                <a:defRPr/>
              </a:pPr>
              <a:r>
                <a:rPr kumimoji="0" lang="en-US" sz="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Advanced	23% 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FF755349-AC15-321C-B82D-B15F99CD5942}"/>
                </a:ext>
              </a:extLst>
            </p:cNvPr>
            <p:cNvSpPr txBox="1"/>
            <p:nvPr/>
          </p:nvSpPr>
          <p:spPr>
            <a:xfrm>
              <a:off x="6811316" y="2109761"/>
              <a:ext cx="142646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313638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13 of 18</a:t>
              </a:r>
              <a:b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313638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</a:b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313638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Activities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35309233-02AD-ACAF-DF5D-7510D42B654C}"/>
                </a:ext>
              </a:extLst>
            </p:cNvPr>
            <p:cNvSpPr txBox="1"/>
            <p:nvPr/>
          </p:nvSpPr>
          <p:spPr>
            <a:xfrm>
              <a:off x="6811316" y="3934260"/>
              <a:ext cx="1426464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313638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Network </a:t>
              </a:r>
              <a:b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313638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</a:b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313638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&amp;</a:t>
              </a:r>
              <a:b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313638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</a:b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313638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Environment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7D9C8DF-16A4-007F-2FD1-9DFF38B28F07}"/>
                </a:ext>
              </a:extLst>
            </p:cNvPr>
            <p:cNvSpPr/>
            <p:nvPr/>
          </p:nvSpPr>
          <p:spPr>
            <a:xfrm>
              <a:off x="6811316" y="2553145"/>
              <a:ext cx="1426464" cy="1332188"/>
            </a:xfrm>
            <a:prstGeom prst="rect">
              <a:avLst/>
            </a:prstGeom>
            <a:pattFill prst="ltUpDiag">
              <a:fgClr>
                <a:schemeClr val="bg1">
                  <a:lumMod val="85000"/>
                </a:schemeClr>
              </a:fgClr>
              <a:bgClr>
                <a:schemeClr val="bg1"/>
              </a:bgClr>
            </a:patt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BB7B6E3-A4DC-B015-DDE0-9AECC7C8D51A}"/>
                </a:ext>
              </a:extLst>
            </p:cNvPr>
            <p:cNvSpPr/>
            <p:nvPr/>
          </p:nvSpPr>
          <p:spPr>
            <a:xfrm>
              <a:off x="6811316" y="2924467"/>
              <a:ext cx="713232" cy="960120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rIns="91440" rtlCol="0" anchor="b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72%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226A8DC-6727-FCA1-AA0F-69F050F39ABF}"/>
                </a:ext>
              </a:extLst>
            </p:cNvPr>
            <p:cNvSpPr/>
            <p:nvPr/>
          </p:nvSpPr>
          <p:spPr>
            <a:xfrm>
              <a:off x="7524545" y="3001346"/>
              <a:ext cx="713232" cy="883987"/>
            </a:xfrm>
            <a:prstGeom prst="rect">
              <a:avLst/>
            </a:prstGeom>
            <a:ln>
              <a:solidFill>
                <a:srgbClr val="0F1012"/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45720" tIns="45720" rIns="45720" bIns="27432"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371600" algn="r"/>
                </a:tabLst>
                <a:defRPr/>
              </a:pPr>
              <a:r>
                <a:rPr kumimoji="0" lang="en-US" sz="600" b="1" i="0" u="none" strike="noStrike" kern="1200" cap="none" spc="0" normalizeH="0" baseline="0" noProof="0">
                  <a:ln>
                    <a:noFill/>
                  </a:ln>
                  <a:solidFill>
                    <a:srgbClr val="64686A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Target	67%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5D2C4DA-C5F3-3AD3-8ECC-13FEA4AA131E}"/>
                </a:ext>
              </a:extLst>
            </p:cNvPr>
            <p:cNvSpPr/>
            <p:nvPr/>
          </p:nvSpPr>
          <p:spPr>
            <a:xfrm>
              <a:off x="7524545" y="2924467"/>
              <a:ext cx="713232" cy="73152"/>
            </a:xfrm>
            <a:prstGeom prst="rect">
              <a:avLst/>
            </a:prstGeom>
            <a:ln>
              <a:solidFill>
                <a:srgbClr val="0F1012"/>
              </a:solidFill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lIns="45720" tIns="45720" rIns="45720" bIns="27432"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371600" algn="r"/>
                </a:tabLst>
                <a:defRPr/>
              </a:pPr>
              <a:endParaRPr kumimoji="0" lang="en-US" sz="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3E382720-8294-130B-1A84-69371CE450C6}"/>
                </a:ext>
              </a:extLst>
            </p:cNvPr>
            <p:cNvSpPr txBox="1"/>
            <p:nvPr/>
          </p:nvSpPr>
          <p:spPr>
            <a:xfrm>
              <a:off x="8407005" y="2109761"/>
              <a:ext cx="142646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313638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22 of 25</a:t>
              </a:r>
              <a:b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313638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</a:b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313638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Activities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A2E18A32-9A36-2A12-25D0-ADE59000B245}"/>
                </a:ext>
              </a:extLst>
            </p:cNvPr>
            <p:cNvSpPr txBox="1"/>
            <p:nvPr/>
          </p:nvSpPr>
          <p:spPr>
            <a:xfrm>
              <a:off x="8344241" y="3934260"/>
              <a:ext cx="1426464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313638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Automation</a:t>
              </a:r>
              <a:b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313638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</a:b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313638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&amp;</a:t>
              </a:r>
              <a:b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313638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</a:b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313638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Orchestration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5170029-F6EF-1259-1954-8586726EBB14}"/>
                </a:ext>
              </a:extLst>
            </p:cNvPr>
            <p:cNvSpPr/>
            <p:nvPr/>
          </p:nvSpPr>
          <p:spPr>
            <a:xfrm>
              <a:off x="8407006" y="2554700"/>
              <a:ext cx="1426464" cy="1332188"/>
            </a:xfrm>
            <a:prstGeom prst="rect">
              <a:avLst/>
            </a:prstGeom>
            <a:pattFill prst="ltUpDiag">
              <a:fgClr>
                <a:schemeClr val="bg1">
                  <a:lumMod val="85000"/>
                </a:schemeClr>
              </a:fgClr>
              <a:bgClr>
                <a:schemeClr val="bg1"/>
              </a:bgClr>
            </a:patt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EEB4912-8009-8A89-EE2D-AF918B306EB0}"/>
                </a:ext>
              </a:extLst>
            </p:cNvPr>
            <p:cNvSpPr/>
            <p:nvPr/>
          </p:nvSpPr>
          <p:spPr>
            <a:xfrm>
              <a:off x="8407006" y="2715219"/>
              <a:ext cx="713232" cy="1170432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rIns="91440" rtlCol="0" anchor="b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88%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70F1B0A-2235-0A9C-C25B-E5734F10FDEA}"/>
                </a:ext>
              </a:extLst>
            </p:cNvPr>
            <p:cNvSpPr/>
            <p:nvPr/>
          </p:nvSpPr>
          <p:spPr>
            <a:xfrm>
              <a:off x="9120238" y="2981632"/>
              <a:ext cx="713232" cy="905256"/>
            </a:xfrm>
            <a:prstGeom prst="rect">
              <a:avLst/>
            </a:prstGeom>
            <a:ln>
              <a:solidFill>
                <a:srgbClr val="0F1012"/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45720" tIns="45720" rIns="45720" bIns="27432"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371600" algn="r"/>
                </a:tabLst>
                <a:defRPr/>
              </a:pPr>
              <a:r>
                <a:rPr kumimoji="0" lang="en-US" sz="600" b="1" i="0" u="none" strike="noStrike" kern="1200" cap="none" spc="0" normalizeH="0" baseline="0" noProof="0">
                  <a:ln>
                    <a:noFill/>
                  </a:ln>
                  <a:solidFill>
                    <a:srgbClr val="64686A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Target	68%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3CAF6EF-8C32-980C-59BA-8523892888EC}"/>
                </a:ext>
              </a:extLst>
            </p:cNvPr>
            <p:cNvSpPr/>
            <p:nvPr/>
          </p:nvSpPr>
          <p:spPr>
            <a:xfrm>
              <a:off x="9120238" y="2715219"/>
              <a:ext cx="713232" cy="265176"/>
            </a:xfrm>
            <a:prstGeom prst="rect">
              <a:avLst/>
            </a:prstGeom>
            <a:ln>
              <a:solidFill>
                <a:srgbClr val="0F1012"/>
              </a:solidFill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lIns="45720" tIns="45720" rIns="45720" bIns="27432"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371600" algn="r"/>
                </a:tabLst>
                <a:defRPr/>
              </a:pPr>
              <a:r>
                <a:rPr kumimoji="0" lang="en-US" sz="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Advanced	20% 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0BF17E25-32C9-343C-62E7-8AEA20E129B6}"/>
                </a:ext>
              </a:extLst>
            </p:cNvPr>
            <p:cNvSpPr txBox="1"/>
            <p:nvPr/>
          </p:nvSpPr>
          <p:spPr>
            <a:xfrm>
              <a:off x="9939931" y="2109761"/>
              <a:ext cx="142646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313638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14 of 20</a:t>
              </a:r>
              <a:b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313638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</a:b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313638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Activities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FD36B818-E39E-DEEA-56D9-188A29767D81}"/>
                </a:ext>
              </a:extLst>
            </p:cNvPr>
            <p:cNvSpPr txBox="1"/>
            <p:nvPr/>
          </p:nvSpPr>
          <p:spPr>
            <a:xfrm>
              <a:off x="9939931" y="3934260"/>
              <a:ext cx="1426464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313638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Visibility</a:t>
              </a:r>
              <a:b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313638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</a:b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313638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&amp;</a:t>
              </a:r>
              <a:b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313638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</a:b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313638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Analytics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0BF88FB-0D0E-B3E4-E684-5FB77E1F32DB}"/>
                </a:ext>
              </a:extLst>
            </p:cNvPr>
            <p:cNvSpPr/>
            <p:nvPr/>
          </p:nvSpPr>
          <p:spPr>
            <a:xfrm>
              <a:off x="9939930" y="2554776"/>
              <a:ext cx="1426464" cy="1332188"/>
            </a:xfrm>
            <a:prstGeom prst="rect">
              <a:avLst/>
            </a:prstGeom>
            <a:pattFill prst="ltUpDiag">
              <a:fgClr>
                <a:schemeClr val="bg1">
                  <a:lumMod val="85000"/>
                </a:schemeClr>
              </a:fgClr>
              <a:bgClr>
                <a:schemeClr val="bg1"/>
              </a:bgClr>
            </a:patt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8BADB82-1E32-6CDB-B193-0702BD00F701}"/>
                </a:ext>
              </a:extLst>
            </p:cNvPr>
            <p:cNvSpPr/>
            <p:nvPr/>
          </p:nvSpPr>
          <p:spPr>
            <a:xfrm>
              <a:off x="9939930" y="2954276"/>
              <a:ext cx="713232" cy="932688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rIns="91440" rtlCol="0" anchor="b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70%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ADC8EB7-773F-76FE-9883-B92587114BF7}"/>
                </a:ext>
              </a:extLst>
            </p:cNvPr>
            <p:cNvSpPr/>
            <p:nvPr/>
          </p:nvSpPr>
          <p:spPr>
            <a:xfrm>
              <a:off x="10653162" y="3082292"/>
              <a:ext cx="713232" cy="804672"/>
            </a:xfrm>
            <a:prstGeom prst="rect">
              <a:avLst/>
            </a:prstGeom>
            <a:ln>
              <a:solidFill>
                <a:srgbClr val="0F1012"/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45720" tIns="45720" rIns="45720" bIns="27432"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371600" algn="r"/>
                </a:tabLst>
                <a:defRPr/>
              </a:pPr>
              <a:r>
                <a:rPr kumimoji="0" lang="en-US" sz="600" b="1" i="0" u="none" strike="noStrike" kern="1200" cap="none" spc="0" normalizeH="0" baseline="0" noProof="0">
                  <a:ln>
                    <a:noFill/>
                  </a:ln>
                  <a:solidFill>
                    <a:srgbClr val="64686A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Target	60%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05E74DE-BAA6-41A0-8B5D-EAE6F49BB41B}"/>
                </a:ext>
              </a:extLst>
            </p:cNvPr>
            <p:cNvSpPr/>
            <p:nvPr/>
          </p:nvSpPr>
          <p:spPr>
            <a:xfrm>
              <a:off x="10653162" y="2954276"/>
              <a:ext cx="713232" cy="137160"/>
            </a:xfrm>
            <a:prstGeom prst="rect">
              <a:avLst/>
            </a:prstGeom>
            <a:ln>
              <a:solidFill>
                <a:srgbClr val="0F1012"/>
              </a:solidFill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lIns="45720" tIns="45720" rIns="45720" bIns="27432"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371600" algn="r"/>
                </a:tabLst>
                <a:defRPr/>
              </a:pPr>
              <a:r>
                <a:rPr kumimoji="0" lang="en-US" sz="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Advanced	10%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94386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D6AFA-8420-59BB-0316-894F16C75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095" y="2637692"/>
            <a:ext cx="7631797" cy="1133475"/>
          </a:xfrm>
        </p:spPr>
        <p:txBody>
          <a:bodyPr/>
          <a:lstStyle/>
          <a:p>
            <a:r>
              <a:rPr lang="en-US" b="1" dirty="0"/>
              <a:t>Thank you for your time</a:t>
            </a:r>
          </a:p>
        </p:txBody>
      </p:sp>
    </p:spTree>
    <p:extLst>
      <p:ext uri="{BB962C8B-B14F-4D97-AF65-F5344CB8AC3E}">
        <p14:creationId xmlns:p14="http://schemas.microsoft.com/office/powerpoint/2010/main" val="17545630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35">
            <a:extLst>
              <a:ext uri="{FF2B5EF4-FFF2-40B4-BE49-F238E27FC236}">
                <a16:creationId xmlns:a16="http://schemas.microsoft.com/office/drawing/2014/main" id="{86185BAB-20B6-CB20-94B5-42FA093B0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0152" y="2295605"/>
            <a:ext cx="4389497" cy="3409094"/>
          </a:xfrm>
        </p:spPr>
        <p:txBody>
          <a:bodyPr>
            <a:noAutofit/>
          </a:bodyPr>
          <a:lstStyle/>
          <a:p>
            <a:r>
              <a:rPr lang="en-US" sz="2800"/>
              <a:t>Whether you're protecting critical infrastructure or securing hybrid environments, our team is ready to help you take the next step.</a:t>
            </a:r>
            <a:br>
              <a:rPr lang="en-US" sz="2800"/>
            </a:br>
            <a:br>
              <a:rPr lang="en-US" sz="2800"/>
            </a:br>
            <a:r>
              <a:rPr lang="en-US" sz="1600">
                <a:hlinkClick r:id="rId3"/>
              </a:rPr>
              <a:t>www.illumio.com/solutions/government</a:t>
            </a:r>
            <a:endParaRPr lang="en-US" sz="280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A62F45F2-4166-DDCC-D1D3-679EE07422D4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n-US" dirty="0">
                <a:hlinkClick r:id="rId4"/>
              </a:rPr>
              <a:t>Gary.barlet@illumio.com</a:t>
            </a:r>
            <a:endParaRPr lang="en-US" dirty="0"/>
          </a:p>
          <a:p>
            <a:r>
              <a:rPr lang="en-US" dirty="0"/>
              <a:t>Public Sector CTO</a:t>
            </a:r>
            <a:br>
              <a:rPr lang="en-US" dirty="0"/>
            </a:br>
            <a:r>
              <a:rPr lang="en-US" dirty="0"/>
              <a:t>Illumio 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C6C6FA6-0864-5D79-DDB9-672856E0BCE1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6521768" y="1343312"/>
            <a:ext cx="3290515" cy="452570"/>
          </a:xfrm>
        </p:spPr>
        <p:txBody>
          <a:bodyPr/>
          <a:lstStyle/>
          <a:p>
            <a:r>
              <a:rPr lang="en-US" sz="2800" b="1" dirty="0"/>
              <a:t>Gary Barlet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4ABE7FFA-BC1B-09C1-8CAF-5FF1FA04CB17}"/>
              </a:ext>
            </a:extLst>
          </p:cNvPr>
          <p:cNvSpPr>
            <a:spLocks noGrp="1"/>
          </p:cNvSpPr>
          <p:nvPr>
            <p:ph type="body" idx="17"/>
          </p:nvPr>
        </p:nvSpPr>
        <p:spPr/>
        <p:txBody>
          <a:bodyPr/>
          <a:lstStyle/>
          <a:p>
            <a:r>
              <a:rPr lang="en-US" dirty="0">
                <a:hlinkClick r:id="rId5"/>
              </a:rPr>
              <a:t>Kevin.reed@illumio.com</a:t>
            </a:r>
            <a:endParaRPr lang="en-US" dirty="0"/>
          </a:p>
          <a:p>
            <a:r>
              <a:rPr lang="en-US" dirty="0"/>
              <a:t>Vice President, Public Sector</a:t>
            </a:r>
            <a:br>
              <a:rPr lang="en-US" dirty="0"/>
            </a:br>
            <a:r>
              <a:rPr lang="en-US" dirty="0"/>
              <a:t>Illumio 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D0DBB553-88FB-AAF1-0391-A6E70077FAE8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6521981" y="3189092"/>
            <a:ext cx="3284001" cy="452570"/>
          </a:xfrm>
        </p:spPr>
        <p:txBody>
          <a:bodyPr/>
          <a:lstStyle/>
          <a:p>
            <a:r>
              <a:rPr lang="en-US" sz="2800" b="1" dirty="0"/>
              <a:t>Kevin Reed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C0F8010F-631D-9FD3-12D5-070EE5FF1A96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8210681" y="5514688"/>
            <a:ext cx="3220836" cy="558189"/>
          </a:xfrm>
        </p:spPr>
        <p:txBody>
          <a:bodyPr/>
          <a:lstStyle/>
          <a:p>
            <a:r>
              <a:rPr lang="en-US" dirty="0">
                <a:hlinkClick r:id="rId6"/>
              </a:rPr>
              <a:t>James.emmons@illumio.com</a:t>
            </a:r>
            <a:endParaRPr lang="en-US" dirty="0"/>
          </a:p>
          <a:p>
            <a:r>
              <a:rPr lang="en-US" dirty="0"/>
              <a:t>Federal Sales Director, DoD</a:t>
            </a:r>
            <a:br>
              <a:rPr lang="en-US" dirty="0"/>
            </a:br>
            <a:r>
              <a:rPr lang="en-US" dirty="0"/>
              <a:t>Illumio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71DC145-BFE7-87CD-30FB-D106A5002591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6521768" y="5133547"/>
            <a:ext cx="3277912" cy="452570"/>
          </a:xfrm>
        </p:spPr>
        <p:txBody>
          <a:bodyPr/>
          <a:lstStyle/>
          <a:p>
            <a:r>
              <a:rPr lang="en-US" sz="2800" b="1" dirty="0"/>
              <a:t>James Emmons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8F6437-F52E-E22E-EF63-C8C29D4101B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56350"/>
            <a:ext cx="2743200" cy="365125"/>
          </a:xfrm>
        </p:spPr>
        <p:txBody>
          <a:bodyPr/>
          <a:lstStyle/>
          <a:p>
            <a:fld id="{CAFDEF54-9B6C-4117-8505-7F7450B77FF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2571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B383C7-7326-CD70-AEFD-3770206722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CC1B6D-B9BE-73DB-B828-EA15AFE91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DEF54-9B6C-4117-8505-7F7450B77FFD}" type="slidenum">
              <a:rPr lang="en-US" smtClean="0"/>
              <a:t>13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D2EDBC-9B14-BB80-4C9A-7F3DFDD25A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251" y="1338992"/>
            <a:ext cx="10666246" cy="534060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3E3BC8B-AABA-B9DE-7F81-B48C2F49142C}"/>
              </a:ext>
            </a:extLst>
          </p:cNvPr>
          <p:cNvSpPr txBox="1">
            <a:spLocks/>
          </p:cNvSpPr>
          <p:nvPr/>
        </p:nvSpPr>
        <p:spPr>
          <a:xfrm>
            <a:off x="668592" y="425043"/>
            <a:ext cx="9840382" cy="561702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0" i="0" kern="1200" spc="-60" baseline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Montserrat" panose="00000500000000000000" pitchFamily="2" charset="0"/>
              </a:defRPr>
            </a:lvl1pPr>
          </a:lstStyle>
          <a:p>
            <a:r>
              <a:rPr lang="en-US" sz="3600" dirty="0"/>
              <a:t>Introducing Insights</a:t>
            </a:r>
          </a:p>
        </p:txBody>
      </p:sp>
    </p:spTree>
    <p:extLst>
      <p:ext uri="{BB962C8B-B14F-4D97-AF65-F5344CB8AC3E}">
        <p14:creationId xmlns:p14="http://schemas.microsoft.com/office/powerpoint/2010/main" val="40653802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442382-A599-07DC-2ED7-E0F1E8DE51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76E28-0C3D-4685-5244-FBECE67A7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252" y="562350"/>
            <a:ext cx="10464782" cy="575955"/>
          </a:xfrm>
        </p:spPr>
        <p:txBody>
          <a:bodyPr/>
          <a:lstStyle/>
          <a:p>
            <a:r>
              <a:rPr lang="en-US" dirty="0"/>
              <a:t>Illumio is the leader in Zero Trust Segmentation</a:t>
            </a:r>
          </a:p>
        </p:txBody>
      </p:sp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436D7B10-6E50-7EE2-D77E-9E931A728C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Founded in 2013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4ADB314-70F6-E780-C1C0-97229988655B}"/>
              </a:ext>
            </a:extLst>
          </p:cNvPr>
          <p:cNvCxnSpPr>
            <a:cxnSpLocks/>
          </p:cNvCxnSpPr>
          <p:nvPr/>
        </p:nvCxnSpPr>
        <p:spPr>
          <a:xfrm flipV="1">
            <a:off x="5351670" y="1740533"/>
            <a:ext cx="0" cy="4305187"/>
          </a:xfrm>
          <a:prstGeom prst="line">
            <a:avLst/>
          </a:prstGeom>
          <a:ln w="127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02547FC-D364-5621-FBB5-FF036CB25552}"/>
              </a:ext>
            </a:extLst>
          </p:cNvPr>
          <p:cNvSpPr txBox="1"/>
          <p:nvPr/>
        </p:nvSpPr>
        <p:spPr>
          <a:xfrm>
            <a:off x="5682467" y="1761342"/>
            <a:ext cx="4874517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defRPr/>
            </a:pPr>
            <a:r>
              <a:rPr lang="en-US" sz="1200" b="1" spc="100" dirty="0">
                <a:solidFill>
                  <a:schemeClr val="accent2"/>
                </a:solidFill>
                <a:latin typeface="Montserrat" panose="00000500000000000000" pitchFamily="2" charset="0"/>
                <a:cs typeface="Arial"/>
              </a:rPr>
              <a:t>KEY DEPARTMENT OF DEFENSE CUSTOMERS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9D351F-0668-A317-6B6F-D88449461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867" y="2485194"/>
            <a:ext cx="1598657" cy="1246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rump unveils new Space Force logo (yes, it looks like ...">
            <a:extLst>
              <a:ext uri="{FF2B5EF4-FFF2-40B4-BE49-F238E27FC236}">
                <a16:creationId xmlns:a16="http://schemas.microsoft.com/office/drawing/2014/main" id="{AF47D1B5-F5D8-007E-772B-24969DC0A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447" y="2423945"/>
            <a:ext cx="1322467" cy="126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efense Logistics Agency Logo">
            <a:extLst>
              <a:ext uri="{FF2B5EF4-FFF2-40B4-BE49-F238E27FC236}">
                <a16:creationId xmlns:a16="http://schemas.microsoft.com/office/drawing/2014/main" id="{ACCFD74D-2942-5532-ABF5-4C84E566CD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10" r="27730"/>
          <a:stretch/>
        </p:blipFill>
        <p:spPr bwMode="auto">
          <a:xfrm>
            <a:off x="10428151" y="2367784"/>
            <a:ext cx="1168186" cy="1381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4E2621-B456-AE17-C4C2-27E6E820E10C}"/>
              </a:ext>
            </a:extLst>
          </p:cNvPr>
          <p:cNvSpPr txBox="1"/>
          <p:nvPr/>
        </p:nvSpPr>
        <p:spPr>
          <a:xfrm>
            <a:off x="5682468" y="4315065"/>
            <a:ext cx="3275956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defRPr/>
            </a:pPr>
            <a:r>
              <a:rPr lang="en-US" sz="1200" b="1" spc="100" dirty="0">
                <a:solidFill>
                  <a:schemeClr val="accent2"/>
                </a:solidFill>
                <a:latin typeface="Montserrat" panose="00000500000000000000" pitchFamily="2" charset="0"/>
                <a:cs typeface="Arial"/>
              </a:rPr>
              <a:t>FEDERAL CERTIFICATIONS</a:t>
            </a:r>
          </a:p>
        </p:txBody>
      </p:sp>
      <p:pic>
        <p:nvPicPr>
          <p:cNvPr id="10" name="Picture 4" descr="Cryptographic Module Validation Program | CSRC">
            <a:hlinkClick r:id="rId6"/>
            <a:extLst>
              <a:ext uri="{FF2B5EF4-FFF2-40B4-BE49-F238E27FC236}">
                <a16:creationId xmlns:a16="http://schemas.microsoft.com/office/drawing/2014/main" id="{1BDDB704-E2B7-8616-0FE9-28B2BBE28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7147" y="4827993"/>
            <a:ext cx="1054793" cy="1054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FedRAMP - FISMA Compliant Hosting | DataBank">
            <a:hlinkClick r:id="rId8"/>
            <a:extLst>
              <a:ext uri="{FF2B5EF4-FFF2-40B4-BE49-F238E27FC236}">
                <a16:creationId xmlns:a16="http://schemas.microsoft.com/office/drawing/2014/main" id="{E607C7C8-8406-19BD-25E0-583667ED6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979" y="4832469"/>
            <a:ext cx="1240212" cy="121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B120A679-B684-4F45-9D42-F00474456333}"/>
              </a:ext>
            </a:extLst>
          </p:cNvPr>
          <p:cNvGrpSpPr/>
          <p:nvPr/>
        </p:nvGrpSpPr>
        <p:grpSpPr>
          <a:xfrm>
            <a:off x="6571280" y="4827993"/>
            <a:ext cx="3985711" cy="1054793"/>
            <a:chOff x="6571280" y="4827993"/>
            <a:chExt cx="3985711" cy="1054793"/>
          </a:xfrm>
        </p:grpSpPr>
        <p:pic>
          <p:nvPicPr>
            <p:cNvPr id="1032" name="Picture 8" descr="Common Criteria Certification Statistics - Knowledge Tree">
              <a:hlinkClick r:id="rId10"/>
              <a:extLst>
                <a:ext uri="{FF2B5EF4-FFF2-40B4-BE49-F238E27FC236}">
                  <a16:creationId xmlns:a16="http://schemas.microsoft.com/office/drawing/2014/main" id="{2CE4D866-9A05-6523-95B4-97B28ABC8E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84" t="26343" r="5484" b="26415"/>
            <a:stretch/>
          </p:blipFill>
          <p:spPr bwMode="auto">
            <a:xfrm>
              <a:off x="7987718" y="4889730"/>
              <a:ext cx="2569273" cy="7666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326688D-4B47-A100-955E-5264B11359E7}"/>
                </a:ext>
              </a:extLst>
            </p:cNvPr>
            <p:cNvSpPr txBox="1"/>
            <p:nvPr/>
          </p:nvSpPr>
          <p:spPr>
            <a:xfrm>
              <a:off x="7987718" y="5656397"/>
              <a:ext cx="2569273" cy="1846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" b="1" i="0" dirty="0">
                  <a:solidFill>
                    <a:srgbClr val="212529"/>
                  </a:solidFill>
                  <a:effectLst/>
                  <a:latin typeface="Montserrat" pitchFamily="2" charset="77"/>
                </a:rPr>
                <a:t>Enterprise Security Management - Policy Management </a:t>
              </a:r>
            </a:p>
          </p:txBody>
        </p:sp>
        <p:pic>
          <p:nvPicPr>
            <p:cNvPr id="1034" name="Picture 10" descr="Protection Profile for Application Software">
              <a:hlinkClick r:id="rId10"/>
              <a:extLst>
                <a:ext uri="{FF2B5EF4-FFF2-40B4-BE49-F238E27FC236}">
                  <a16:creationId xmlns:a16="http://schemas.microsoft.com/office/drawing/2014/main" id="{DC274046-65D8-C656-A911-D098E9450E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1280" y="4827993"/>
              <a:ext cx="1326282" cy="10547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15158916-800B-7317-0DD9-A86626F2DE37}"/>
              </a:ext>
            </a:extLst>
          </p:cNvPr>
          <p:cNvSpPr txBox="1"/>
          <p:nvPr/>
        </p:nvSpPr>
        <p:spPr>
          <a:xfrm>
            <a:off x="5545273" y="5945692"/>
            <a:ext cx="1089623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" b="1" i="0" dirty="0">
                <a:solidFill>
                  <a:srgbClr val="212529"/>
                </a:solidFill>
                <a:effectLst/>
                <a:latin typeface="Montserrat" pitchFamily="2" charset="77"/>
              </a:rPr>
              <a:t>FedRAMP Moderate</a:t>
            </a:r>
          </a:p>
        </p:txBody>
      </p:sp>
      <p:pic>
        <p:nvPicPr>
          <p:cNvPr id="54" name="Content Placeholder 8">
            <a:extLst>
              <a:ext uri="{FF2B5EF4-FFF2-40B4-BE49-F238E27FC236}">
                <a16:creationId xmlns:a16="http://schemas.microsoft.com/office/drawing/2014/main" id="{5AA060B4-6091-3E14-6D1D-F1C63049E12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6100" y="1675971"/>
            <a:ext cx="4187145" cy="4479925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D35B8003-5D5B-8C02-7871-1E0D40CFE718}"/>
              </a:ext>
            </a:extLst>
          </p:cNvPr>
          <p:cNvGrpSpPr/>
          <p:nvPr/>
        </p:nvGrpSpPr>
        <p:grpSpPr>
          <a:xfrm>
            <a:off x="766100" y="6224613"/>
            <a:ext cx="5295906" cy="215444"/>
            <a:chOff x="309819" y="6224613"/>
            <a:chExt cx="5295906" cy="215444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64E7E5E2-4194-A2ED-6D49-BAC79A83A1B5}"/>
                </a:ext>
              </a:extLst>
            </p:cNvPr>
            <p:cNvSpPr txBox="1"/>
            <p:nvPr/>
          </p:nvSpPr>
          <p:spPr>
            <a:xfrm>
              <a:off x="772886" y="6224613"/>
              <a:ext cx="4832839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800" b="1">
                  <a:solidFill>
                    <a:srgbClr val="FA6624"/>
                  </a:solidFill>
                  <a:hlinkClick r:id="rId1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The Forrester Wave™: Microsegmentation Solutions, Q3 2024</a:t>
              </a:r>
              <a:endParaRPr lang="en-US" sz="80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E46300E6-F15F-AFBD-9FC3-22F61BCAF3BE}"/>
                </a:ext>
              </a:extLst>
            </p:cNvPr>
            <p:cNvSpPr txBox="1"/>
            <p:nvPr/>
          </p:nvSpPr>
          <p:spPr>
            <a:xfrm>
              <a:off x="309819" y="6224613"/>
              <a:ext cx="593695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800" b="1"/>
                <a:t>Source:</a:t>
              </a:r>
              <a:endParaRPr lang="en-US" sz="800"/>
            </a:p>
          </p:txBody>
        </p:sp>
      </p:grpSp>
    </p:spTree>
    <p:extLst>
      <p:ext uri="{BB962C8B-B14F-4D97-AF65-F5344CB8AC3E}">
        <p14:creationId xmlns:p14="http://schemas.microsoft.com/office/powerpoint/2010/main" val="1039619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E57D5-F599-980F-4542-9A78D3E50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reality of what we face…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5A9BFE-38DD-5511-7B40-8DF395BA0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lnSpc>
                <a:spcPct val="120000"/>
              </a:lnSpc>
            </a:pPr>
            <a:fld id="{44E8722A-7774-4D7E-8E7A-ACA6A6945F63}" type="slidenum">
              <a:rPr lang="en-US" smtClean="0"/>
              <a:pPr algn="ctr">
                <a:lnSpc>
                  <a:spcPct val="120000"/>
                </a:lnSpc>
              </a:pPr>
              <a:t>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9A5F17-A2DA-8D1F-0D06-47E6E458DE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755" t="3986"/>
          <a:stretch/>
        </p:blipFill>
        <p:spPr>
          <a:xfrm>
            <a:off x="2450232" y="1097280"/>
            <a:ext cx="7606039" cy="561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036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FCC19-4E5C-CB38-14E8-033352A34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are attacks successful?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0FF6E1-28F6-8818-B5A8-3DD95C6A6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E8722A-7774-4D7E-8E7A-ACA6A6945F63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64686A"/>
                </a:solidFill>
                <a:effectLst/>
                <a:uLnTx/>
                <a:uFillTx/>
                <a:latin typeface="Montserrat" panose="00000500000000000000" pitchFamily="2" charset="0"/>
                <a:ea typeface="Verdana" panose="020B0604030504040204" pitchFamily="34" charset="0"/>
              </a:rPr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64686A"/>
              </a:solidFill>
              <a:effectLst/>
              <a:uLnTx/>
              <a:uFillTx/>
              <a:latin typeface="Montserrat" panose="00000500000000000000" pitchFamily="2" charset="0"/>
              <a:ea typeface="Verdana" panose="020B060403050404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402FBB3-5719-B367-977C-0D432B223A82}"/>
              </a:ext>
            </a:extLst>
          </p:cNvPr>
          <p:cNvSpPr txBox="1">
            <a:spLocks/>
          </p:cNvSpPr>
          <p:nvPr/>
        </p:nvSpPr>
        <p:spPr>
          <a:xfrm>
            <a:off x="838200" y="3399367"/>
            <a:ext cx="3063240" cy="269748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marR="0" indent="0" algn="l" defTabSz="914400" rtl="0" eaLnBrk="1" fontAlgn="t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rgbClr val="313638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227013" marR="0" indent="-227013" algn="l" defTabSz="914400" rtl="0" eaLnBrk="1" fontAlgn="t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1600" kern="1200">
                <a:solidFill>
                  <a:srgbClr val="313638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2pPr>
            <a:lvl3pPr marL="457200" marR="0" indent="-225425" algn="l" defTabSz="914400" rtl="0" eaLnBrk="1" fontAlgn="t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Montserrat" panose="00000500000000000000" pitchFamily="2" charset="0"/>
              <a:buChar char="–"/>
              <a:tabLst/>
              <a:defRPr sz="1200" kern="1200">
                <a:solidFill>
                  <a:srgbClr val="313638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3pPr>
            <a:lvl4pPr marL="685800" marR="0" indent="-225425" algn="l" defTabSz="914400" rtl="0" eaLnBrk="1" fontAlgn="t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90000"/>
              <a:buFont typeface="Courier New" panose="02070309020205020404" pitchFamily="49" charset="0"/>
              <a:buChar char="o"/>
              <a:tabLst/>
              <a:defRPr sz="1200" kern="1200">
                <a:solidFill>
                  <a:srgbClr val="313638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4pPr>
            <a:lvl5pPr marL="860425" marR="0" indent="-173038" algn="l" defTabSz="914400" rtl="0" eaLnBrk="1" fontAlgn="t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1200" kern="1200">
                <a:solidFill>
                  <a:srgbClr val="313638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t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13638"/>
                </a:solidFill>
                <a:effectLst/>
                <a:uLnTx/>
                <a:uFillTx/>
                <a:latin typeface="Montserrat"/>
                <a:ea typeface="Verdana"/>
              </a:rPr>
              <a:t>Undetected + unauthorized intrusion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313638"/>
              </a:solidFill>
              <a:effectLst/>
              <a:uLnTx/>
              <a:uFillTx/>
              <a:latin typeface="Montserrat" panose="00000500000000000000" pitchFamily="2" charset="0"/>
              <a:ea typeface="Verdana" panose="020B0604030504040204" pitchFamily="34" charset="0"/>
            </a:endParaRPr>
          </a:p>
          <a:p>
            <a:pPr marL="285750" marR="0" lvl="0" indent="-285750" algn="l" defTabSz="914400" rtl="0" eaLnBrk="1" fontAlgn="t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13638"/>
                </a:solidFill>
                <a:effectLst/>
                <a:uLnTx/>
                <a:uFillTx/>
                <a:latin typeface="Montserrat"/>
                <a:ea typeface="Verdana"/>
              </a:rPr>
              <a:t>Attackers lurk for months – dwell time</a:t>
            </a:r>
          </a:p>
          <a:p>
            <a:pPr marL="285750" marR="0" lvl="0" indent="-285750" algn="l" defTabSz="914400" rtl="0" eaLnBrk="1" fontAlgn="t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latin typeface="Montserrat"/>
                <a:ea typeface="Verdana"/>
              </a:rPr>
              <a:t>AI is increasing the effectiveness of attacks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313638"/>
              </a:solidFill>
              <a:effectLst/>
              <a:uLnTx/>
              <a:uFillTx/>
              <a:latin typeface="Montserrat"/>
              <a:ea typeface="Verdana"/>
            </a:endParaRP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B1206A44-22F7-24A4-53CB-2D483A390406}"/>
              </a:ext>
            </a:extLst>
          </p:cNvPr>
          <p:cNvSpPr txBox="1">
            <a:spLocks/>
          </p:cNvSpPr>
          <p:nvPr/>
        </p:nvSpPr>
        <p:spPr>
          <a:xfrm>
            <a:off x="4646573" y="3265803"/>
            <a:ext cx="2987126" cy="227880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t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rgbClr val="313638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227013" marR="0" indent="-227013" algn="l" defTabSz="914400" rtl="0" eaLnBrk="1" fontAlgn="t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1600" kern="1200">
                <a:solidFill>
                  <a:srgbClr val="313638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2pPr>
            <a:lvl3pPr marL="457200" marR="0" indent="-225425" algn="l" defTabSz="914400" rtl="0" eaLnBrk="1" fontAlgn="t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Montserrat" panose="00000500000000000000" pitchFamily="2" charset="0"/>
              <a:buChar char="–"/>
              <a:tabLst/>
              <a:defRPr sz="1200" kern="1200">
                <a:solidFill>
                  <a:srgbClr val="313638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3pPr>
            <a:lvl4pPr marL="685800" marR="0" indent="-225425" algn="l" defTabSz="914400" rtl="0" eaLnBrk="1" fontAlgn="t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90000"/>
              <a:buFont typeface="Courier New" panose="02070309020205020404" pitchFamily="49" charset="0"/>
              <a:buChar char="o"/>
              <a:tabLst/>
              <a:defRPr sz="1200" kern="1200">
                <a:solidFill>
                  <a:srgbClr val="313638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4pPr>
            <a:lvl5pPr marL="860425" marR="0" indent="-173038" algn="l" defTabSz="914400" rtl="0" eaLnBrk="1" fontAlgn="t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1200" kern="1200">
                <a:solidFill>
                  <a:srgbClr val="313638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t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13638"/>
                </a:solidFill>
                <a:effectLst/>
                <a:uLnTx/>
                <a:uFillTx/>
                <a:latin typeface="Montserrat" panose="00000500000000000000" pitchFamily="2" charset="0"/>
                <a:ea typeface="Verdana" panose="020B0604030504040204" pitchFamily="34" charset="0"/>
              </a:rPr>
              <a:t>Lateral movement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13638"/>
                </a:solidFill>
                <a:effectLst/>
                <a:uLnTx/>
                <a:uFillTx/>
                <a:latin typeface="Montserrat" panose="00000500000000000000" pitchFamily="2" charset="0"/>
                <a:ea typeface="Verdana" panose="020B0604030504040204" pitchFamily="34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13638"/>
                </a:solidFill>
                <a:effectLst/>
                <a:uLnTx/>
                <a:uFillTx/>
                <a:latin typeface="Montserrat" panose="00000500000000000000" pitchFamily="2" charset="0"/>
                <a:ea typeface="Verdana" panose="020B0604030504040204" pitchFamily="34" charset="0"/>
              </a:rPr>
              <a:t>allows attackers full network access</a:t>
            </a:r>
          </a:p>
          <a:p>
            <a:pPr marL="285750" marR="0" lvl="0" indent="-285750" algn="l" defTabSz="914400" rtl="0" eaLnBrk="1" fontAlgn="t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13638"/>
                </a:solidFill>
                <a:effectLst/>
                <a:uLnTx/>
                <a:uFillTx/>
                <a:latin typeface="Montserrat" panose="00000500000000000000" pitchFamily="2" charset="0"/>
                <a:ea typeface="Verdana" panose="020B0604030504040204" pitchFamily="34" charset="0"/>
              </a:rPr>
              <a:t>Flat networks with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13638"/>
                </a:solidFill>
                <a:effectLst/>
                <a:uLnTx/>
                <a:uFillTx/>
                <a:latin typeface="Montserrat" panose="00000500000000000000" pitchFamily="2" charset="0"/>
                <a:ea typeface="Verdana" panose="020B0604030504040204" pitchFamily="34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13638"/>
                </a:solidFill>
                <a:effectLst/>
                <a:uLnTx/>
                <a:uFillTx/>
                <a:latin typeface="Montserrat" panose="00000500000000000000" pitchFamily="2" charset="0"/>
                <a:ea typeface="Verdana" panose="020B0604030504040204" pitchFamily="34" charset="0"/>
              </a:rPr>
              <a:t>no segmentation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13638"/>
                </a:solidFill>
                <a:effectLst/>
                <a:uLnTx/>
                <a:uFillTx/>
                <a:latin typeface="Montserrat" panose="00000500000000000000" pitchFamily="2" charset="0"/>
                <a:ea typeface="Verdana" panose="020B0604030504040204" pitchFamily="34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13638"/>
                </a:solidFill>
                <a:effectLst/>
                <a:uLnTx/>
                <a:uFillTx/>
                <a:latin typeface="Montserrat" panose="00000500000000000000" pitchFamily="2" charset="0"/>
                <a:ea typeface="Verdana" panose="020B0604030504040204" pitchFamily="34" charset="0"/>
              </a:rPr>
              <a:t>are defenseless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55023D15-BDF0-240C-0DF7-153234C93FDC}"/>
              </a:ext>
            </a:extLst>
          </p:cNvPr>
          <p:cNvSpPr txBox="1">
            <a:spLocks/>
          </p:cNvSpPr>
          <p:nvPr/>
        </p:nvSpPr>
        <p:spPr>
          <a:xfrm>
            <a:off x="8259737" y="3430190"/>
            <a:ext cx="3063240" cy="185026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t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rgbClr val="313638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227013" marR="0" indent="-227013" algn="l" defTabSz="914400" rtl="0" eaLnBrk="1" fontAlgn="t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1600" kern="1200">
                <a:solidFill>
                  <a:srgbClr val="313638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2pPr>
            <a:lvl3pPr marL="457200" marR="0" indent="-225425" algn="l" defTabSz="914400" rtl="0" eaLnBrk="1" fontAlgn="t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Montserrat" panose="00000500000000000000" pitchFamily="2" charset="0"/>
              <a:buChar char="–"/>
              <a:tabLst/>
              <a:defRPr sz="1200" kern="1200">
                <a:solidFill>
                  <a:srgbClr val="313638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3pPr>
            <a:lvl4pPr marL="685800" marR="0" indent="-225425" algn="l" defTabSz="914400" rtl="0" eaLnBrk="1" fontAlgn="t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90000"/>
              <a:buFont typeface="Courier New" panose="02070309020205020404" pitchFamily="49" charset="0"/>
              <a:buChar char="o"/>
              <a:tabLst/>
              <a:defRPr sz="1200" kern="1200">
                <a:solidFill>
                  <a:srgbClr val="313638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4pPr>
            <a:lvl5pPr marL="860425" marR="0" indent="-173038" algn="l" defTabSz="914400" rtl="0" eaLnBrk="1" fontAlgn="t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1200" kern="1200">
                <a:solidFill>
                  <a:srgbClr val="313638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t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13638"/>
                </a:solidFill>
                <a:effectLst/>
                <a:uLnTx/>
                <a:uFillTx/>
                <a:latin typeface="Montserrat" panose="00000500000000000000" pitchFamily="2" charset="0"/>
                <a:ea typeface="Verdana" panose="020B0604030504040204" pitchFamily="34" charset="0"/>
              </a:rPr>
              <a:t>Malware locks systems and demands ransom</a:t>
            </a:r>
          </a:p>
          <a:p>
            <a:pPr marL="285750" marR="0" lvl="0" indent="-285750" algn="l" defTabSz="914400" rtl="0" eaLnBrk="1" fontAlgn="t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13638"/>
                </a:solidFill>
                <a:effectLst/>
                <a:uLnTx/>
                <a:uFillTx/>
                <a:latin typeface="Montserrat" panose="00000500000000000000" pitchFamily="2" charset="0"/>
                <a:ea typeface="Verdana" panose="020B0604030504040204" pitchFamily="34" charset="0"/>
              </a:rPr>
              <a:t>Risk of exfiltrated data and regulatory violations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0D0C3F3-FC81-4C96-9614-002EE18C79C9}"/>
              </a:ext>
            </a:extLst>
          </p:cNvPr>
          <p:cNvSpPr txBox="1">
            <a:spLocks/>
          </p:cNvSpPr>
          <p:nvPr/>
        </p:nvSpPr>
        <p:spPr>
          <a:xfrm>
            <a:off x="825352" y="2390744"/>
            <a:ext cx="3063240" cy="833961"/>
          </a:xfrm>
          <a:prstGeom prst="rect">
            <a:avLst/>
          </a:prstGeom>
        </p:spPr>
        <p:txBody>
          <a:bodyPr vert="horz" lIns="0" tIns="182880" rIns="0" bIns="0" rtlCol="0" anchor="ctr">
            <a:noAutofit/>
          </a:bodyPr>
          <a:lstStyle>
            <a:lvl1pPr marL="0" marR="0" indent="0" algn="l" defTabSz="914400" rtl="0" eaLnBrk="1" fontAlgn="t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rgbClr val="313638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227013" marR="0" indent="-227013" algn="l" defTabSz="914400" rtl="0" eaLnBrk="1" fontAlgn="t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1600" kern="1200">
                <a:solidFill>
                  <a:srgbClr val="313638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2pPr>
            <a:lvl3pPr marL="457200" marR="0" indent="-225425" algn="l" defTabSz="914400" rtl="0" eaLnBrk="1" fontAlgn="t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Montserrat" panose="00000500000000000000" pitchFamily="2" charset="0"/>
              <a:buChar char="–"/>
              <a:tabLst/>
              <a:defRPr sz="1200" kern="1200">
                <a:solidFill>
                  <a:srgbClr val="313638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3pPr>
            <a:lvl4pPr marL="685800" marR="0" indent="-225425" algn="l" defTabSz="914400" rtl="0" eaLnBrk="1" fontAlgn="t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90000"/>
              <a:buFont typeface="Courier New" panose="02070309020205020404" pitchFamily="49" charset="0"/>
              <a:buChar char="o"/>
              <a:tabLst/>
              <a:defRPr sz="1200" kern="1200">
                <a:solidFill>
                  <a:srgbClr val="313638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4pPr>
            <a:lvl5pPr marL="860425" marR="0" indent="-173038" algn="l" defTabSz="914400" rtl="0" eaLnBrk="1" fontAlgn="t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1200" kern="1200">
                <a:solidFill>
                  <a:srgbClr val="313638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13638"/>
                </a:solidFill>
                <a:effectLst/>
                <a:uLnTx/>
                <a:uFillTx/>
                <a:latin typeface="Montserrat"/>
                <a:ea typeface="Verdana"/>
              </a:rPr>
              <a:t>Prevention and detection fails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313638"/>
              </a:solidFill>
              <a:effectLst/>
              <a:uLnTx/>
              <a:uFillTx/>
              <a:latin typeface="Montserrat"/>
              <a:ea typeface="Verdana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B1192F8-FD53-2D95-E864-1018DEB47BEE}"/>
              </a:ext>
            </a:extLst>
          </p:cNvPr>
          <p:cNvSpPr txBox="1">
            <a:spLocks/>
          </p:cNvSpPr>
          <p:nvPr/>
        </p:nvSpPr>
        <p:spPr>
          <a:xfrm>
            <a:off x="4564380" y="2257180"/>
            <a:ext cx="3063240" cy="833961"/>
          </a:xfrm>
          <a:prstGeom prst="rect">
            <a:avLst/>
          </a:prstGeom>
        </p:spPr>
        <p:txBody>
          <a:bodyPr vert="horz" lIns="0" tIns="182880" rIns="0" bIns="0" rtlCol="0" anchor="ctr">
            <a:noAutofit/>
          </a:bodyPr>
          <a:lstStyle>
            <a:lvl1pPr marL="0" marR="0" indent="0" algn="l" defTabSz="914400" rtl="0" eaLnBrk="1" fontAlgn="t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rgbClr val="313638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227013" marR="0" indent="-227013" algn="l" defTabSz="914400" rtl="0" eaLnBrk="1" fontAlgn="t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1600" kern="1200">
                <a:solidFill>
                  <a:srgbClr val="313638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2pPr>
            <a:lvl3pPr marL="457200" marR="0" indent="-225425" algn="l" defTabSz="914400" rtl="0" eaLnBrk="1" fontAlgn="t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Montserrat" panose="00000500000000000000" pitchFamily="2" charset="0"/>
              <a:buChar char="–"/>
              <a:tabLst/>
              <a:defRPr sz="1200" kern="1200">
                <a:solidFill>
                  <a:srgbClr val="313638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3pPr>
            <a:lvl4pPr marL="685800" marR="0" indent="-225425" algn="l" defTabSz="914400" rtl="0" eaLnBrk="1" fontAlgn="t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90000"/>
              <a:buFont typeface="Courier New" panose="02070309020205020404" pitchFamily="49" charset="0"/>
              <a:buChar char="o"/>
              <a:tabLst/>
              <a:defRPr sz="1200" kern="1200">
                <a:solidFill>
                  <a:srgbClr val="313638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4pPr>
            <a:lvl5pPr marL="860425" marR="0" indent="-173038" algn="l" defTabSz="914400" rtl="0" eaLnBrk="1" fontAlgn="t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1200" kern="1200">
                <a:solidFill>
                  <a:srgbClr val="313638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13638"/>
                </a:solidFill>
                <a:effectLst/>
                <a:uLnTx/>
                <a:uFillTx/>
                <a:latin typeface="Montserrat"/>
                <a:ea typeface="Verdana"/>
              </a:rPr>
              <a:t>Attack spreads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313638"/>
              </a:solidFill>
              <a:effectLst/>
              <a:uLnTx/>
              <a:uFillTx/>
              <a:latin typeface="Montserrat" panose="00000500000000000000" pitchFamily="2" charset="0"/>
              <a:ea typeface="Verdana" panose="020B0604030504040204" pitchFamily="34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F5E1C85-DDDC-876A-8307-E1D48ACC7C53}"/>
              </a:ext>
            </a:extLst>
          </p:cNvPr>
          <p:cNvSpPr txBox="1">
            <a:spLocks/>
          </p:cNvSpPr>
          <p:nvPr/>
        </p:nvSpPr>
        <p:spPr>
          <a:xfrm>
            <a:off x="8428846" y="2421567"/>
            <a:ext cx="3063240" cy="833961"/>
          </a:xfrm>
          <a:prstGeom prst="rect">
            <a:avLst/>
          </a:prstGeom>
        </p:spPr>
        <p:txBody>
          <a:bodyPr vert="horz" lIns="0" tIns="182880" rIns="0" bIns="0" rtlCol="0" anchor="ctr">
            <a:noAutofit/>
          </a:bodyPr>
          <a:lstStyle>
            <a:lvl1pPr marL="0" marR="0" indent="0" algn="l" defTabSz="914400" rtl="0" eaLnBrk="1" fontAlgn="t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rgbClr val="313638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227013" marR="0" indent="-227013" algn="l" defTabSz="914400" rtl="0" eaLnBrk="1" fontAlgn="t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1600" kern="1200">
                <a:solidFill>
                  <a:srgbClr val="313638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2pPr>
            <a:lvl3pPr marL="457200" marR="0" indent="-225425" algn="l" defTabSz="914400" rtl="0" eaLnBrk="1" fontAlgn="t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Montserrat" panose="00000500000000000000" pitchFamily="2" charset="0"/>
              <a:buChar char="–"/>
              <a:tabLst/>
              <a:defRPr sz="1200" kern="1200">
                <a:solidFill>
                  <a:srgbClr val="313638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3pPr>
            <a:lvl4pPr marL="685800" marR="0" indent="-225425" algn="l" defTabSz="914400" rtl="0" eaLnBrk="1" fontAlgn="t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90000"/>
              <a:buFont typeface="Courier New" panose="02070309020205020404" pitchFamily="49" charset="0"/>
              <a:buChar char="o"/>
              <a:tabLst/>
              <a:defRPr sz="1200" kern="1200">
                <a:solidFill>
                  <a:srgbClr val="313638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4pPr>
            <a:lvl5pPr marL="860425" marR="0" indent="-173038" algn="l" defTabSz="914400" rtl="0" eaLnBrk="1" fontAlgn="t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1200" kern="1200">
                <a:solidFill>
                  <a:srgbClr val="313638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13638"/>
                </a:solidFill>
                <a:effectLst/>
                <a:uLnTx/>
                <a:uFillTx/>
                <a:latin typeface="Montserrat"/>
                <a:ea typeface="Verdana"/>
              </a:rPr>
              <a:t>Critical assets compromised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313638"/>
              </a:solidFill>
              <a:effectLst/>
              <a:uLnTx/>
              <a:uFillTx/>
              <a:latin typeface="Montserrat"/>
              <a:ea typeface="Verdana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CB92C5-30B8-02D5-5431-41E5BBC57DD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7709" y="1687600"/>
            <a:ext cx="927160" cy="6583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8F9CE9B-FC45-1AFD-B1D8-98B5C1685A4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7818" y="1633579"/>
            <a:ext cx="658309" cy="7663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30F17E8-BAB4-CBFC-903C-1CDFFCE629E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6039" y="1633579"/>
            <a:ext cx="979923" cy="766351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7AAA8E43-67F4-D1B2-9A1E-97F4F88E3164}"/>
              </a:ext>
            </a:extLst>
          </p:cNvPr>
          <p:cNvGrpSpPr/>
          <p:nvPr/>
        </p:nvGrpSpPr>
        <p:grpSpPr>
          <a:xfrm>
            <a:off x="4470911" y="1325366"/>
            <a:ext cx="3253241" cy="4828854"/>
            <a:chOff x="4470911" y="1325366"/>
            <a:chExt cx="3253241" cy="48288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3B606B0-928B-4017-8875-1006A747B5F4}"/>
                </a:ext>
              </a:extLst>
            </p:cNvPr>
            <p:cNvSpPr/>
            <p:nvPr/>
          </p:nvSpPr>
          <p:spPr>
            <a:xfrm>
              <a:off x="4479826" y="1325366"/>
              <a:ext cx="3232349" cy="4818580"/>
            </a:xfrm>
            <a:prstGeom prst="rect">
              <a:avLst/>
            </a:prstGeom>
            <a:noFill/>
            <a:ln w="19050">
              <a:solidFill>
                <a:srgbClr val="FB662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63086FB-EB5D-8BCE-B334-DAE134508F1C}"/>
                </a:ext>
              </a:extLst>
            </p:cNvPr>
            <p:cNvSpPr/>
            <p:nvPr/>
          </p:nvSpPr>
          <p:spPr>
            <a:xfrm>
              <a:off x="4470911" y="5126804"/>
              <a:ext cx="3253241" cy="102741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itchFamily="2" charset="77"/>
                  <a:ea typeface="Verdana"/>
                  <a:cs typeface="+mn-cs"/>
                </a:rPr>
                <a:t>In a hyperconnected, hybrid, multi-cloud world, lateral movement is THE biggest risk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7538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8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7" grpId="0"/>
      <p:bldP spid="7" grpId="1"/>
      <p:bldP spid="12" grpId="0"/>
      <p:bldP spid="12" grpId="1"/>
      <p:bldP spid="13" grpId="0"/>
      <p:bldP spid="14" grpId="0"/>
      <p:bldP spid="1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05F277-027A-FDE8-90E7-2F19CB3339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AC06B37-E5FD-ED79-35FE-E4DFCAF591E3}"/>
              </a:ext>
            </a:extLst>
          </p:cNvPr>
          <p:cNvCxnSpPr>
            <a:cxnSpLocks/>
          </p:cNvCxnSpPr>
          <p:nvPr/>
        </p:nvCxnSpPr>
        <p:spPr>
          <a:xfrm>
            <a:off x="671997" y="5584469"/>
            <a:ext cx="10858213" cy="0"/>
          </a:xfrm>
          <a:prstGeom prst="line">
            <a:avLst/>
          </a:prstGeom>
          <a:ln w="57150" cap="rnd">
            <a:solidFill>
              <a:srgbClr val="6D6D6D"/>
            </a:solidFill>
            <a:round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9">
            <a:extLst>
              <a:ext uri="{FF2B5EF4-FFF2-40B4-BE49-F238E27FC236}">
                <a16:creationId xmlns:a16="http://schemas.microsoft.com/office/drawing/2014/main" id="{A88CBAD4-F505-55CD-37EA-0104CBE0B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5-Step Methodology for Deploying Zero Trust</a:t>
            </a:r>
          </a:p>
        </p:txBody>
      </p:sp>
      <p:sp>
        <p:nvSpPr>
          <p:cNvPr id="48" name="Arc 5">
            <a:extLst>
              <a:ext uri="{FF2B5EF4-FFF2-40B4-BE49-F238E27FC236}">
                <a16:creationId xmlns:a16="http://schemas.microsoft.com/office/drawing/2014/main" id="{A186EA0B-EFF7-29E9-E615-F9C9446002A2}"/>
              </a:ext>
            </a:extLst>
          </p:cNvPr>
          <p:cNvSpPr>
            <a:spLocks/>
          </p:cNvSpPr>
          <p:nvPr/>
        </p:nvSpPr>
        <p:spPr>
          <a:xfrm>
            <a:off x="9363185" y="2169687"/>
            <a:ext cx="2157984" cy="2157984"/>
          </a:xfrm>
          <a:prstGeom prst="arc">
            <a:avLst>
              <a:gd name="adj1" fmla="val 11089342"/>
              <a:gd name="adj2" fmla="val 10532554"/>
            </a:avLst>
          </a:prstGeom>
          <a:ln w="57150" cap="rnd">
            <a:solidFill>
              <a:schemeClr val="accent2"/>
            </a:solidFill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13638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32" name="Arc 4">
            <a:extLst>
              <a:ext uri="{FF2B5EF4-FFF2-40B4-BE49-F238E27FC236}">
                <a16:creationId xmlns:a16="http://schemas.microsoft.com/office/drawing/2014/main" id="{D7DF8456-8DEF-8A88-3EA7-04CFE67AB06F}"/>
              </a:ext>
            </a:extLst>
          </p:cNvPr>
          <p:cNvSpPr>
            <a:spLocks/>
          </p:cNvSpPr>
          <p:nvPr/>
        </p:nvSpPr>
        <p:spPr>
          <a:xfrm rot="10800000">
            <a:off x="7190988" y="2169687"/>
            <a:ext cx="2157984" cy="2157984"/>
          </a:xfrm>
          <a:prstGeom prst="arc">
            <a:avLst>
              <a:gd name="adj1" fmla="val 10766207"/>
              <a:gd name="adj2" fmla="val 21236160"/>
            </a:avLst>
          </a:prstGeom>
          <a:ln w="57150" cap="rnd">
            <a:solidFill>
              <a:schemeClr val="accent2"/>
            </a:solidFill>
            <a:headEnd type="arrow" w="med" len="sm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13638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33" name="Arc 3">
            <a:extLst>
              <a:ext uri="{FF2B5EF4-FFF2-40B4-BE49-F238E27FC236}">
                <a16:creationId xmlns:a16="http://schemas.microsoft.com/office/drawing/2014/main" id="{13A9AB1B-028F-13E8-0098-81F4E7E3F7E7}"/>
              </a:ext>
            </a:extLst>
          </p:cNvPr>
          <p:cNvSpPr>
            <a:spLocks/>
          </p:cNvSpPr>
          <p:nvPr/>
        </p:nvSpPr>
        <p:spPr>
          <a:xfrm>
            <a:off x="5013071" y="2169687"/>
            <a:ext cx="2157984" cy="2157984"/>
          </a:xfrm>
          <a:prstGeom prst="arc">
            <a:avLst>
              <a:gd name="adj1" fmla="val 11089342"/>
              <a:gd name="adj2" fmla="val 0"/>
            </a:avLst>
          </a:prstGeom>
          <a:ln w="57150" cap="rnd">
            <a:solidFill>
              <a:schemeClr val="accent2"/>
            </a:solidFill>
            <a:round/>
            <a:headEnd w="sm" len="sm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13638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35" name="Arc 2">
            <a:extLst>
              <a:ext uri="{FF2B5EF4-FFF2-40B4-BE49-F238E27FC236}">
                <a16:creationId xmlns:a16="http://schemas.microsoft.com/office/drawing/2014/main" id="{27B2F747-5408-20D1-B50B-E0F3C761177F}"/>
              </a:ext>
            </a:extLst>
          </p:cNvPr>
          <p:cNvSpPr>
            <a:spLocks/>
          </p:cNvSpPr>
          <p:nvPr/>
        </p:nvSpPr>
        <p:spPr>
          <a:xfrm rot="10800000">
            <a:off x="2836284" y="2169687"/>
            <a:ext cx="2157984" cy="2157984"/>
          </a:xfrm>
          <a:prstGeom prst="arc">
            <a:avLst>
              <a:gd name="adj1" fmla="val 10766207"/>
              <a:gd name="adj2" fmla="val 21236160"/>
            </a:avLst>
          </a:prstGeom>
          <a:ln w="57150" cap="rnd">
            <a:solidFill>
              <a:schemeClr val="accent2"/>
            </a:solidFill>
            <a:headEnd type="arrow" w="med" len="sm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13638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34" name="Arc 1">
            <a:extLst>
              <a:ext uri="{FF2B5EF4-FFF2-40B4-BE49-F238E27FC236}">
                <a16:creationId xmlns:a16="http://schemas.microsoft.com/office/drawing/2014/main" id="{E8646593-8E22-58D5-3625-04517682A925}"/>
              </a:ext>
            </a:extLst>
          </p:cNvPr>
          <p:cNvSpPr/>
          <p:nvPr/>
        </p:nvSpPr>
        <p:spPr>
          <a:xfrm>
            <a:off x="661790" y="2169687"/>
            <a:ext cx="2157984" cy="2157984"/>
          </a:xfrm>
          <a:prstGeom prst="arc">
            <a:avLst>
              <a:gd name="adj1" fmla="val 10766207"/>
              <a:gd name="adj2" fmla="val 0"/>
            </a:avLst>
          </a:prstGeom>
          <a:ln w="57150" cap="rnd">
            <a:solidFill>
              <a:schemeClr val="accent2"/>
            </a:solidFill>
            <a:headEnd w="sm" len="sm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13638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C69647C2-191B-FE23-963D-58C6680796FD}"/>
              </a:ext>
            </a:extLst>
          </p:cNvPr>
          <p:cNvSpPr txBox="1">
            <a:spLocks/>
          </p:cNvSpPr>
          <p:nvPr/>
        </p:nvSpPr>
        <p:spPr>
          <a:xfrm>
            <a:off x="7189859" y="3450931"/>
            <a:ext cx="2155651" cy="537152"/>
          </a:xfrm>
          <a:prstGeom prst="rect">
            <a:avLst/>
          </a:prstGeom>
        </p:spPr>
        <p:txBody>
          <a:bodyPr lIns="182880" tIns="91440" rIns="182880" anchor="t"/>
          <a:lstStyle>
            <a:lvl1pPr marL="0" marR="0" indent="0" algn="ct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1" kern="1200">
                <a:solidFill>
                  <a:srgbClr val="313638"/>
                </a:solidFill>
                <a:latin typeface="+mn-lt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57200" marR="0" indent="0" algn="l" defTabSz="914400" rtl="0" eaLnBrk="1" fontAlgn="t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2000" b="1" kern="1200">
                <a:solidFill>
                  <a:srgbClr val="313638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2pPr>
            <a:lvl3pPr marL="914400" marR="0" indent="0" algn="l" defTabSz="914400" rtl="0" eaLnBrk="1" fontAlgn="t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Montserrat" panose="00000500000000000000" pitchFamily="2" charset="0"/>
              <a:buNone/>
              <a:tabLst/>
              <a:defRPr sz="1800" b="1" kern="1200">
                <a:solidFill>
                  <a:srgbClr val="313638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3pPr>
            <a:lvl4pPr marL="1371600" marR="0" indent="0" algn="l" defTabSz="914400" rtl="0" eaLnBrk="1" fontAlgn="t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90000"/>
              <a:buFont typeface="Courier New" panose="02070309020205020404" pitchFamily="49" charset="0"/>
              <a:buNone/>
              <a:tabLst/>
              <a:defRPr sz="1600" b="1" kern="1200">
                <a:solidFill>
                  <a:srgbClr val="313638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4pPr>
            <a:lvl5pPr marL="1828800" marR="0" indent="0" algn="l" defTabSz="914400" rtl="0" eaLnBrk="1" fontAlgn="t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1600" b="1" kern="1200">
                <a:solidFill>
                  <a:srgbClr val="313638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313638"/>
                </a:solidFill>
                <a:effectLst/>
                <a:uLnTx/>
                <a:uFillTx/>
                <a:latin typeface="Montserrat"/>
                <a:ea typeface="Verdana" panose="020B0604030504040204" pitchFamily="34" charset="0"/>
              </a:rPr>
              <a:t>Create a</a:t>
            </a:r>
            <a:b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313638"/>
                </a:solidFill>
                <a:effectLst/>
                <a:uLnTx/>
                <a:uFillTx/>
                <a:latin typeface="Montserrat"/>
                <a:ea typeface="Verdana" panose="020B0604030504040204" pitchFamily="34" charset="0"/>
              </a:rPr>
            </a:b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313638"/>
                </a:solidFill>
                <a:effectLst/>
                <a:uLnTx/>
                <a:uFillTx/>
                <a:latin typeface="Montserrat"/>
                <a:ea typeface="Verdana" panose="020B0604030504040204" pitchFamily="34" charset="0"/>
              </a:rPr>
              <a:t>Zero Trust</a:t>
            </a:r>
            <a:b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313638"/>
                </a:solidFill>
                <a:effectLst/>
                <a:uLnTx/>
                <a:uFillTx/>
                <a:latin typeface="Montserrat"/>
                <a:ea typeface="Verdana" panose="020B0604030504040204" pitchFamily="34" charset="0"/>
              </a:rPr>
            </a:b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313638"/>
                </a:solidFill>
                <a:effectLst/>
                <a:uLnTx/>
                <a:uFillTx/>
                <a:latin typeface="Montserrat"/>
                <a:ea typeface="Verdana" panose="020B0604030504040204" pitchFamily="34" charset="0"/>
              </a:rPr>
              <a:t>Policy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4DE7375A-AC89-972D-8C8E-A162AFC08180}"/>
              </a:ext>
            </a:extLst>
          </p:cNvPr>
          <p:cNvSpPr txBox="1">
            <a:spLocks/>
          </p:cNvSpPr>
          <p:nvPr/>
        </p:nvSpPr>
        <p:spPr>
          <a:xfrm>
            <a:off x="8017865" y="2268400"/>
            <a:ext cx="499638" cy="499638"/>
          </a:xfrm>
          <a:prstGeom prst="ellipse">
            <a:avLst/>
          </a:prstGeom>
          <a:solidFill>
            <a:schemeClr val="tx2"/>
          </a:solidFill>
        </p:spPr>
        <p:txBody>
          <a:bodyPr wrap="none" lIns="0" tIns="0" rIns="0" bIns="0" anchor="ctr">
            <a:noAutofit/>
          </a:bodyPr>
          <a:lstStyle>
            <a:lvl1pPr marL="0" marR="0" indent="0" algn="ct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 kern="12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57200" marR="0" indent="0" algn="l" defTabSz="914400" rtl="0" eaLnBrk="1" fontAlgn="t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1400" kern="1200">
                <a:solidFill>
                  <a:srgbClr val="313638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2pPr>
            <a:lvl3pPr marL="914400" marR="0" indent="0" algn="l" defTabSz="914400" rtl="0" eaLnBrk="1" fontAlgn="t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Montserrat" panose="00000500000000000000" pitchFamily="2" charset="0"/>
              <a:buNone/>
              <a:tabLst/>
              <a:defRPr sz="1200" kern="1200">
                <a:solidFill>
                  <a:srgbClr val="313638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3pPr>
            <a:lvl4pPr marL="1371600" marR="0" indent="0" algn="l" defTabSz="914400" rtl="0" eaLnBrk="1" fontAlgn="t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90000"/>
              <a:buFont typeface="Courier New" panose="02070309020205020404" pitchFamily="49" charset="0"/>
              <a:buNone/>
              <a:tabLst/>
              <a:defRPr sz="1000" kern="1200">
                <a:solidFill>
                  <a:srgbClr val="313638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4pPr>
            <a:lvl5pPr marL="1828800" marR="0" indent="0" algn="l" defTabSz="914400" rtl="0" eaLnBrk="1" fontAlgn="t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1000" kern="1200">
                <a:solidFill>
                  <a:srgbClr val="313638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Verdana" panose="020B0604030504040204" pitchFamily="34" charset="0"/>
              </a:rPr>
              <a:t>4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8B38D3D4-53E0-8164-C4B1-F9FD1058547D}"/>
              </a:ext>
            </a:extLst>
          </p:cNvPr>
          <p:cNvSpPr txBox="1">
            <a:spLocks/>
          </p:cNvSpPr>
          <p:nvPr/>
        </p:nvSpPr>
        <p:spPr>
          <a:xfrm>
            <a:off x="662957" y="3450931"/>
            <a:ext cx="2155651" cy="537152"/>
          </a:xfrm>
          <a:prstGeom prst="rect">
            <a:avLst/>
          </a:prstGeom>
        </p:spPr>
        <p:txBody>
          <a:bodyPr lIns="182880" tIns="91440" rIns="182880" anchor="t"/>
          <a:lstStyle>
            <a:lvl1pPr marL="0" marR="0" indent="0" algn="ct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1" kern="1200">
                <a:solidFill>
                  <a:srgbClr val="313638"/>
                </a:solidFill>
                <a:latin typeface="+mn-lt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57200" marR="0" indent="0" algn="l" defTabSz="914400" rtl="0" eaLnBrk="1" fontAlgn="t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2000" b="1" kern="1200">
                <a:solidFill>
                  <a:srgbClr val="313638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2pPr>
            <a:lvl3pPr marL="914400" marR="0" indent="0" algn="l" defTabSz="914400" rtl="0" eaLnBrk="1" fontAlgn="t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Montserrat" panose="00000500000000000000" pitchFamily="2" charset="0"/>
              <a:buNone/>
              <a:tabLst/>
              <a:defRPr sz="1800" b="1" kern="1200">
                <a:solidFill>
                  <a:srgbClr val="313638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3pPr>
            <a:lvl4pPr marL="1371600" marR="0" indent="0" algn="l" defTabSz="914400" rtl="0" eaLnBrk="1" fontAlgn="t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90000"/>
              <a:buFont typeface="Courier New" panose="02070309020205020404" pitchFamily="49" charset="0"/>
              <a:buNone/>
              <a:tabLst/>
              <a:defRPr sz="1600" b="1" kern="1200">
                <a:solidFill>
                  <a:srgbClr val="313638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4pPr>
            <a:lvl5pPr marL="1828800" marR="0" indent="0" algn="l" defTabSz="914400" rtl="0" eaLnBrk="1" fontAlgn="t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1600" b="1" kern="1200">
                <a:solidFill>
                  <a:srgbClr val="313638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313638"/>
                </a:solidFill>
                <a:effectLst/>
                <a:uLnTx/>
                <a:uFillTx/>
                <a:latin typeface="Montserrat"/>
                <a:ea typeface="Verdana" panose="020B0604030504040204" pitchFamily="34" charset="0"/>
              </a:rPr>
              <a:t>Define </a:t>
            </a:r>
            <a:b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313638"/>
                </a:solidFill>
                <a:effectLst/>
                <a:uLnTx/>
                <a:uFillTx/>
                <a:latin typeface="Montserrat"/>
                <a:ea typeface="Verdana" panose="020B0604030504040204" pitchFamily="34" charset="0"/>
              </a:rPr>
            </a:b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313638"/>
                </a:solidFill>
                <a:effectLst/>
                <a:uLnTx/>
                <a:uFillTx/>
                <a:latin typeface="Montserrat"/>
                <a:ea typeface="Verdana" panose="020B0604030504040204" pitchFamily="34" charset="0"/>
              </a:rPr>
              <a:t>Protect Surface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3E35F659-F830-799F-AF73-1571D1C175EB}"/>
              </a:ext>
            </a:extLst>
          </p:cNvPr>
          <p:cNvSpPr txBox="1">
            <a:spLocks/>
          </p:cNvSpPr>
          <p:nvPr/>
        </p:nvSpPr>
        <p:spPr>
          <a:xfrm>
            <a:off x="2837450" y="3450931"/>
            <a:ext cx="2155651" cy="537152"/>
          </a:xfrm>
          <a:prstGeom prst="rect">
            <a:avLst/>
          </a:prstGeom>
        </p:spPr>
        <p:txBody>
          <a:bodyPr lIns="182880" tIns="91440" rIns="182880" anchor="t"/>
          <a:lstStyle>
            <a:lvl1pPr marL="0" marR="0" indent="0" algn="ct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1" kern="1200">
                <a:solidFill>
                  <a:srgbClr val="313638"/>
                </a:solidFill>
                <a:latin typeface="+mn-lt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57200" marR="0" indent="0" algn="l" defTabSz="914400" rtl="0" eaLnBrk="1" fontAlgn="t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2000" b="1" kern="1200">
                <a:solidFill>
                  <a:srgbClr val="313638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2pPr>
            <a:lvl3pPr marL="914400" marR="0" indent="0" algn="l" defTabSz="914400" rtl="0" eaLnBrk="1" fontAlgn="t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Montserrat" panose="00000500000000000000" pitchFamily="2" charset="0"/>
              <a:buNone/>
              <a:tabLst/>
              <a:defRPr sz="1800" b="1" kern="1200">
                <a:solidFill>
                  <a:srgbClr val="313638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3pPr>
            <a:lvl4pPr marL="1371600" marR="0" indent="0" algn="l" defTabSz="914400" rtl="0" eaLnBrk="1" fontAlgn="t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90000"/>
              <a:buFont typeface="Courier New" panose="02070309020205020404" pitchFamily="49" charset="0"/>
              <a:buNone/>
              <a:tabLst/>
              <a:defRPr sz="1600" b="1" kern="1200">
                <a:solidFill>
                  <a:srgbClr val="313638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4pPr>
            <a:lvl5pPr marL="1828800" marR="0" indent="0" algn="l" defTabSz="914400" rtl="0" eaLnBrk="1" fontAlgn="t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1600" b="1" kern="1200">
                <a:solidFill>
                  <a:srgbClr val="313638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313638"/>
                </a:solidFill>
                <a:effectLst/>
                <a:uLnTx/>
                <a:uFillTx/>
                <a:latin typeface="Montserrat"/>
                <a:ea typeface="Verdana" panose="020B0604030504040204" pitchFamily="34" charset="0"/>
              </a:rPr>
              <a:t>Map</a:t>
            </a:r>
            <a:b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313638"/>
                </a:solidFill>
                <a:effectLst/>
                <a:uLnTx/>
                <a:uFillTx/>
                <a:latin typeface="Montserrat"/>
                <a:ea typeface="Verdana" panose="020B0604030504040204" pitchFamily="34" charset="0"/>
              </a:rPr>
            </a:b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313638"/>
                </a:solidFill>
                <a:effectLst/>
                <a:uLnTx/>
                <a:uFillTx/>
                <a:latin typeface="Montserrat"/>
                <a:ea typeface="Verdana" panose="020B0604030504040204" pitchFamily="34" charset="0"/>
              </a:rPr>
              <a:t>Transaction Flows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DD19846C-D305-FB5D-C710-DA36DA0E5306}"/>
              </a:ext>
            </a:extLst>
          </p:cNvPr>
          <p:cNvSpPr txBox="1">
            <a:spLocks/>
          </p:cNvSpPr>
          <p:nvPr/>
        </p:nvSpPr>
        <p:spPr>
          <a:xfrm>
            <a:off x="5028489" y="3450931"/>
            <a:ext cx="2155651" cy="537152"/>
          </a:xfrm>
          <a:prstGeom prst="rect">
            <a:avLst/>
          </a:prstGeom>
        </p:spPr>
        <p:txBody>
          <a:bodyPr lIns="182880" tIns="91440" rIns="182880" anchor="t"/>
          <a:lstStyle>
            <a:lvl1pPr marL="0" marR="0" indent="0" algn="ct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1" kern="1200">
                <a:solidFill>
                  <a:srgbClr val="313638"/>
                </a:solidFill>
                <a:latin typeface="+mn-lt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57200" marR="0" indent="0" algn="l" defTabSz="914400" rtl="0" eaLnBrk="1" fontAlgn="t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2000" b="1" kern="1200">
                <a:solidFill>
                  <a:srgbClr val="313638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2pPr>
            <a:lvl3pPr marL="914400" marR="0" indent="0" algn="l" defTabSz="914400" rtl="0" eaLnBrk="1" fontAlgn="t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Montserrat" panose="00000500000000000000" pitchFamily="2" charset="0"/>
              <a:buNone/>
              <a:tabLst/>
              <a:defRPr sz="1800" b="1" kern="1200">
                <a:solidFill>
                  <a:srgbClr val="313638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3pPr>
            <a:lvl4pPr marL="1371600" marR="0" indent="0" algn="l" defTabSz="914400" rtl="0" eaLnBrk="1" fontAlgn="t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90000"/>
              <a:buFont typeface="Courier New" panose="02070309020205020404" pitchFamily="49" charset="0"/>
              <a:buNone/>
              <a:tabLst/>
              <a:defRPr sz="1600" b="1" kern="1200">
                <a:solidFill>
                  <a:srgbClr val="313638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4pPr>
            <a:lvl5pPr marL="1828800" marR="0" indent="0" algn="l" defTabSz="914400" rtl="0" eaLnBrk="1" fontAlgn="t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1600" b="1" kern="1200">
                <a:solidFill>
                  <a:srgbClr val="313638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313638"/>
                </a:solidFill>
                <a:effectLst/>
                <a:uLnTx/>
                <a:uFillTx/>
                <a:latin typeface="Montserrat"/>
                <a:ea typeface="Verdana" panose="020B0604030504040204" pitchFamily="34" charset="0"/>
              </a:rPr>
              <a:t>Architect a </a:t>
            </a:r>
            <a:b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313638"/>
                </a:solidFill>
                <a:effectLst/>
                <a:uLnTx/>
                <a:uFillTx/>
                <a:latin typeface="Montserrat"/>
                <a:ea typeface="Verdana" panose="020B0604030504040204" pitchFamily="34" charset="0"/>
              </a:rPr>
            </a:b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313638"/>
                </a:solidFill>
                <a:effectLst/>
                <a:uLnTx/>
                <a:uFillTx/>
                <a:latin typeface="Montserrat"/>
                <a:ea typeface="Verdana" panose="020B0604030504040204" pitchFamily="34" charset="0"/>
              </a:rPr>
              <a:t>Zero Trust Environment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644EE140-89B6-7709-2E24-D6F586D7D393}"/>
              </a:ext>
            </a:extLst>
          </p:cNvPr>
          <p:cNvSpPr txBox="1">
            <a:spLocks/>
          </p:cNvSpPr>
          <p:nvPr/>
        </p:nvSpPr>
        <p:spPr>
          <a:xfrm>
            <a:off x="1490963" y="2268401"/>
            <a:ext cx="499638" cy="499638"/>
          </a:xfrm>
          <a:prstGeom prst="ellipse">
            <a:avLst/>
          </a:prstGeom>
          <a:solidFill>
            <a:schemeClr val="tx2"/>
          </a:solidFill>
        </p:spPr>
        <p:txBody>
          <a:bodyPr wrap="none" lIns="0" tIns="0" rIns="0" bIns="0" anchor="ctr">
            <a:noAutofit/>
          </a:bodyPr>
          <a:lstStyle>
            <a:lvl1pPr marL="0" marR="0" indent="0" algn="ct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 kern="12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57200" marR="0" indent="0" algn="l" defTabSz="914400" rtl="0" eaLnBrk="1" fontAlgn="t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1400" kern="1200">
                <a:solidFill>
                  <a:srgbClr val="313638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2pPr>
            <a:lvl3pPr marL="914400" marR="0" indent="0" algn="l" defTabSz="914400" rtl="0" eaLnBrk="1" fontAlgn="t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Montserrat" panose="00000500000000000000" pitchFamily="2" charset="0"/>
              <a:buNone/>
              <a:tabLst/>
              <a:defRPr sz="1200" kern="1200">
                <a:solidFill>
                  <a:srgbClr val="313638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3pPr>
            <a:lvl4pPr marL="1371600" marR="0" indent="0" algn="l" defTabSz="914400" rtl="0" eaLnBrk="1" fontAlgn="t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90000"/>
              <a:buFont typeface="Courier New" panose="02070309020205020404" pitchFamily="49" charset="0"/>
              <a:buNone/>
              <a:tabLst/>
              <a:defRPr sz="1000" kern="1200">
                <a:solidFill>
                  <a:srgbClr val="313638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4pPr>
            <a:lvl5pPr marL="1828800" marR="0" indent="0" algn="l" defTabSz="914400" rtl="0" eaLnBrk="1" fontAlgn="t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1000" kern="1200">
                <a:solidFill>
                  <a:srgbClr val="313638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Verdana" panose="020B0604030504040204" pitchFamily="34" charset="0"/>
              </a:rPr>
              <a:t>1</a:t>
            </a:r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81917746-6EE0-5E87-2762-BB9733530DD0}"/>
              </a:ext>
            </a:extLst>
          </p:cNvPr>
          <p:cNvSpPr txBox="1">
            <a:spLocks/>
          </p:cNvSpPr>
          <p:nvPr/>
        </p:nvSpPr>
        <p:spPr>
          <a:xfrm>
            <a:off x="3665456" y="2268401"/>
            <a:ext cx="499638" cy="499638"/>
          </a:xfrm>
          <a:prstGeom prst="ellipse">
            <a:avLst/>
          </a:prstGeom>
          <a:solidFill>
            <a:schemeClr val="tx2"/>
          </a:solidFill>
        </p:spPr>
        <p:txBody>
          <a:bodyPr wrap="none" lIns="0" tIns="0" rIns="0" bIns="0" anchor="ctr">
            <a:noAutofit/>
          </a:bodyPr>
          <a:lstStyle>
            <a:lvl1pPr marL="0" marR="0" indent="0" algn="ct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 kern="12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57200" marR="0" indent="0" algn="l" defTabSz="914400" rtl="0" eaLnBrk="1" fontAlgn="t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1400" kern="1200">
                <a:solidFill>
                  <a:srgbClr val="313638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2pPr>
            <a:lvl3pPr marL="914400" marR="0" indent="0" algn="l" defTabSz="914400" rtl="0" eaLnBrk="1" fontAlgn="t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Montserrat" panose="00000500000000000000" pitchFamily="2" charset="0"/>
              <a:buNone/>
              <a:tabLst/>
              <a:defRPr sz="1200" kern="1200">
                <a:solidFill>
                  <a:srgbClr val="313638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3pPr>
            <a:lvl4pPr marL="1371600" marR="0" indent="0" algn="l" defTabSz="914400" rtl="0" eaLnBrk="1" fontAlgn="t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90000"/>
              <a:buFont typeface="Courier New" panose="02070309020205020404" pitchFamily="49" charset="0"/>
              <a:buNone/>
              <a:tabLst/>
              <a:defRPr sz="1000" kern="1200">
                <a:solidFill>
                  <a:srgbClr val="313638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4pPr>
            <a:lvl5pPr marL="1828800" marR="0" indent="0" algn="l" defTabSz="914400" rtl="0" eaLnBrk="1" fontAlgn="t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1000" kern="1200">
                <a:solidFill>
                  <a:srgbClr val="313638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Verdana" panose="020B0604030504040204" pitchFamily="34" charset="0"/>
              </a:rPr>
              <a:t>2</a:t>
            </a:r>
          </a:p>
        </p:txBody>
      </p:sp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1E8C4FFA-9800-5F19-53B6-B98DF136582F}"/>
              </a:ext>
            </a:extLst>
          </p:cNvPr>
          <p:cNvSpPr txBox="1">
            <a:spLocks/>
          </p:cNvSpPr>
          <p:nvPr/>
        </p:nvSpPr>
        <p:spPr>
          <a:xfrm>
            <a:off x="5842244" y="2268400"/>
            <a:ext cx="499638" cy="499638"/>
          </a:xfrm>
          <a:prstGeom prst="ellipse">
            <a:avLst/>
          </a:prstGeom>
          <a:solidFill>
            <a:schemeClr val="tx2"/>
          </a:solidFill>
        </p:spPr>
        <p:txBody>
          <a:bodyPr wrap="none" lIns="0" tIns="0" rIns="0" bIns="0" anchor="ctr">
            <a:noAutofit/>
          </a:bodyPr>
          <a:lstStyle>
            <a:lvl1pPr marL="0" marR="0" indent="0" algn="ct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 kern="12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57200" marR="0" indent="0" algn="l" defTabSz="914400" rtl="0" eaLnBrk="1" fontAlgn="t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1400" kern="1200">
                <a:solidFill>
                  <a:srgbClr val="313638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2pPr>
            <a:lvl3pPr marL="914400" marR="0" indent="0" algn="l" defTabSz="914400" rtl="0" eaLnBrk="1" fontAlgn="t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Montserrat" panose="00000500000000000000" pitchFamily="2" charset="0"/>
              <a:buNone/>
              <a:tabLst/>
              <a:defRPr sz="1200" kern="1200">
                <a:solidFill>
                  <a:srgbClr val="313638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3pPr>
            <a:lvl4pPr marL="1371600" marR="0" indent="0" algn="l" defTabSz="914400" rtl="0" eaLnBrk="1" fontAlgn="t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90000"/>
              <a:buFont typeface="Courier New" panose="02070309020205020404" pitchFamily="49" charset="0"/>
              <a:buNone/>
              <a:tabLst/>
              <a:defRPr sz="1000" kern="1200">
                <a:solidFill>
                  <a:srgbClr val="313638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4pPr>
            <a:lvl5pPr marL="1828800" marR="0" indent="0" algn="l" defTabSz="914400" rtl="0" eaLnBrk="1" fontAlgn="t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1000" kern="1200">
                <a:solidFill>
                  <a:srgbClr val="313638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Verdana" panose="020B0604030504040204" pitchFamily="34" charset="0"/>
              </a:rPr>
              <a:t>3</a:t>
            </a: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842B85B3-3A35-1DCA-620D-B9055D98A09A}"/>
              </a:ext>
            </a:extLst>
          </p:cNvPr>
          <p:cNvSpPr txBox="1">
            <a:spLocks/>
          </p:cNvSpPr>
          <p:nvPr/>
        </p:nvSpPr>
        <p:spPr>
          <a:xfrm>
            <a:off x="9364352" y="3450931"/>
            <a:ext cx="2155651" cy="537152"/>
          </a:xfrm>
          <a:prstGeom prst="rect">
            <a:avLst/>
          </a:prstGeom>
        </p:spPr>
        <p:txBody>
          <a:bodyPr lIns="182880" tIns="91440" rIns="182880" anchor="t"/>
          <a:lstStyle>
            <a:lvl1pPr marL="0" marR="0" indent="0" algn="ct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1" kern="1200">
                <a:solidFill>
                  <a:srgbClr val="313638"/>
                </a:solidFill>
                <a:latin typeface="+mn-lt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57200" marR="0" indent="0" algn="l" defTabSz="914400" rtl="0" eaLnBrk="1" fontAlgn="t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2000" b="1" kern="1200">
                <a:solidFill>
                  <a:srgbClr val="313638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2pPr>
            <a:lvl3pPr marL="914400" marR="0" indent="0" algn="l" defTabSz="914400" rtl="0" eaLnBrk="1" fontAlgn="t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Montserrat" panose="00000500000000000000" pitchFamily="2" charset="0"/>
              <a:buNone/>
              <a:tabLst/>
              <a:defRPr sz="1800" b="1" kern="1200">
                <a:solidFill>
                  <a:srgbClr val="313638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3pPr>
            <a:lvl4pPr marL="1371600" marR="0" indent="0" algn="l" defTabSz="914400" rtl="0" eaLnBrk="1" fontAlgn="t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90000"/>
              <a:buFont typeface="Courier New" panose="02070309020205020404" pitchFamily="49" charset="0"/>
              <a:buNone/>
              <a:tabLst/>
              <a:defRPr sz="1600" b="1" kern="1200">
                <a:solidFill>
                  <a:srgbClr val="313638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4pPr>
            <a:lvl5pPr marL="1828800" marR="0" indent="0" algn="l" defTabSz="914400" rtl="0" eaLnBrk="1" fontAlgn="t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1600" b="1" kern="1200">
                <a:solidFill>
                  <a:srgbClr val="313638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313638"/>
                </a:solidFill>
                <a:effectLst/>
                <a:uLnTx/>
                <a:uFillTx/>
                <a:latin typeface="Montserrat"/>
                <a:ea typeface="Verdana" panose="020B0604030504040204" pitchFamily="34" charset="0"/>
              </a:rPr>
              <a:t>Monitor </a:t>
            </a:r>
            <a:b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313638"/>
                </a:solidFill>
                <a:effectLst/>
                <a:uLnTx/>
                <a:uFillTx/>
                <a:latin typeface="Montserrat"/>
                <a:ea typeface="Verdana" panose="020B0604030504040204" pitchFamily="34" charset="0"/>
              </a:rPr>
            </a:b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313638"/>
                </a:solidFill>
                <a:effectLst/>
                <a:uLnTx/>
                <a:uFillTx/>
                <a:latin typeface="Montserrat"/>
                <a:ea typeface="Verdana" panose="020B0604030504040204" pitchFamily="34" charset="0"/>
              </a:rPr>
              <a:t>&amp; Maintain</a:t>
            </a:r>
          </a:p>
        </p:txBody>
      </p:sp>
      <p:sp>
        <p:nvSpPr>
          <p:cNvPr id="51" name="Text Placeholder 3">
            <a:extLst>
              <a:ext uri="{FF2B5EF4-FFF2-40B4-BE49-F238E27FC236}">
                <a16:creationId xmlns:a16="http://schemas.microsoft.com/office/drawing/2014/main" id="{55D78C5C-6536-593B-42B5-14F8AB065B33}"/>
              </a:ext>
            </a:extLst>
          </p:cNvPr>
          <p:cNvSpPr txBox="1">
            <a:spLocks/>
          </p:cNvSpPr>
          <p:nvPr/>
        </p:nvSpPr>
        <p:spPr>
          <a:xfrm>
            <a:off x="10192358" y="2268400"/>
            <a:ext cx="499638" cy="499638"/>
          </a:xfrm>
          <a:prstGeom prst="ellipse">
            <a:avLst/>
          </a:prstGeom>
          <a:solidFill>
            <a:schemeClr val="tx2"/>
          </a:solidFill>
        </p:spPr>
        <p:txBody>
          <a:bodyPr wrap="none" lIns="0" tIns="0" rIns="0" bIns="0" anchor="ctr">
            <a:noAutofit/>
          </a:bodyPr>
          <a:lstStyle>
            <a:lvl1pPr marL="0" marR="0" indent="0" algn="ct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 kern="12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57200" marR="0" indent="0" algn="l" defTabSz="914400" rtl="0" eaLnBrk="1" fontAlgn="t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1400" kern="1200">
                <a:solidFill>
                  <a:srgbClr val="313638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2pPr>
            <a:lvl3pPr marL="914400" marR="0" indent="0" algn="l" defTabSz="914400" rtl="0" eaLnBrk="1" fontAlgn="t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Montserrat" panose="00000500000000000000" pitchFamily="2" charset="0"/>
              <a:buNone/>
              <a:tabLst/>
              <a:defRPr sz="1200" kern="1200">
                <a:solidFill>
                  <a:srgbClr val="313638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3pPr>
            <a:lvl4pPr marL="1371600" marR="0" indent="0" algn="l" defTabSz="914400" rtl="0" eaLnBrk="1" fontAlgn="t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90000"/>
              <a:buFont typeface="Courier New" panose="02070309020205020404" pitchFamily="49" charset="0"/>
              <a:buNone/>
              <a:tabLst/>
              <a:defRPr sz="1000" kern="1200">
                <a:solidFill>
                  <a:srgbClr val="313638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4pPr>
            <a:lvl5pPr marL="1828800" marR="0" indent="0" algn="l" defTabSz="914400" rtl="0" eaLnBrk="1" fontAlgn="t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1000" kern="1200">
                <a:solidFill>
                  <a:srgbClr val="313638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Verdana" panose="020B0604030504040204" pitchFamily="34" charset="0"/>
              </a:rPr>
              <a:t>5</a:t>
            </a:r>
          </a:p>
        </p:txBody>
      </p:sp>
      <p:pic>
        <p:nvPicPr>
          <p:cNvPr id="53" name="Map Transactions">
            <a:extLst>
              <a:ext uri="{FF2B5EF4-FFF2-40B4-BE49-F238E27FC236}">
                <a16:creationId xmlns:a16="http://schemas.microsoft.com/office/drawing/2014/main" id="{E194CE1C-4358-F0BB-0B2C-6A86FFAEE5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25630" y="2967415"/>
            <a:ext cx="568351" cy="385012"/>
          </a:xfrm>
          <a:prstGeom prst="rect">
            <a:avLst/>
          </a:prstGeom>
        </p:spPr>
      </p:pic>
      <p:pic>
        <p:nvPicPr>
          <p:cNvPr id="54" name="ZT Environment">
            <a:extLst>
              <a:ext uri="{FF2B5EF4-FFF2-40B4-BE49-F238E27FC236}">
                <a16:creationId xmlns:a16="http://schemas.microsoft.com/office/drawing/2014/main" id="{1C2A5964-328A-F44B-0754-7285FEA83B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44" r="-4608"/>
          <a:stretch/>
        </p:blipFill>
        <p:spPr>
          <a:xfrm>
            <a:off x="5781281" y="2953459"/>
            <a:ext cx="617059" cy="412924"/>
          </a:xfrm>
          <a:prstGeom prst="rect">
            <a:avLst/>
          </a:prstGeom>
        </p:spPr>
      </p:pic>
      <p:pic>
        <p:nvPicPr>
          <p:cNvPr id="55" name="ZT Policy">
            <a:extLst>
              <a:ext uri="{FF2B5EF4-FFF2-40B4-BE49-F238E27FC236}">
                <a16:creationId xmlns:a16="http://schemas.microsoft.com/office/drawing/2014/main" id="{F6557069-D06E-FC2C-FF07-C85C432028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54741" y="2901844"/>
            <a:ext cx="414947" cy="516155"/>
          </a:xfrm>
          <a:prstGeom prst="rect">
            <a:avLst/>
          </a:prstGeom>
        </p:spPr>
      </p:pic>
      <p:pic>
        <p:nvPicPr>
          <p:cNvPr id="56" name="Monitor &amp; Maintain">
            <a:extLst>
              <a:ext uri="{FF2B5EF4-FFF2-40B4-BE49-F238E27FC236}">
                <a16:creationId xmlns:a16="http://schemas.microsoft.com/office/drawing/2014/main" id="{0EEAA392-27A6-F83F-75B4-EF42630AF6A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1419" y="2904633"/>
            <a:ext cx="510577" cy="510577"/>
          </a:xfrm>
          <a:prstGeom prst="rect">
            <a:avLst/>
          </a:prstGeom>
        </p:spPr>
      </p:pic>
      <p:pic>
        <p:nvPicPr>
          <p:cNvPr id="2" name="New Protect Surface">
            <a:extLst>
              <a:ext uri="{FF2B5EF4-FFF2-40B4-BE49-F238E27FC236}">
                <a16:creationId xmlns:a16="http://schemas.microsoft.com/office/drawing/2014/main" id="{A43F8EE6-E8E4-7375-ADCA-581DE8FC3E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17336" y="2903889"/>
            <a:ext cx="446892" cy="512064"/>
          </a:xfrm>
          <a:prstGeom prst="rect">
            <a:avLst/>
          </a:prstGeom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id="{37DB805A-E020-7A99-5812-8F08487B73E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CDC585B-54FD-520C-9049-26EFBCC68585}"/>
              </a:ext>
            </a:extLst>
          </p:cNvPr>
          <p:cNvSpPr/>
          <p:nvPr/>
        </p:nvSpPr>
        <p:spPr>
          <a:xfrm>
            <a:off x="3909805" y="4979436"/>
            <a:ext cx="4558748" cy="1258957"/>
          </a:xfrm>
          <a:prstGeom prst="roundRect">
            <a:avLst>
              <a:gd name="adj" fmla="val 7193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259F3D-249A-D472-587E-BFFAC9292A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5950" y="5108789"/>
            <a:ext cx="3923304" cy="97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1006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2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32" grpId="0" animBg="1"/>
      <p:bldP spid="33" grpId="0" animBg="1"/>
      <p:bldP spid="35" grpId="0" animBg="1"/>
      <p:bldP spid="34" grpId="0" animBg="1"/>
      <p:bldP spid="3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uiExpand="1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B4F8310-7F8B-B6C3-EEFF-ADE73A95982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Illumio </a:t>
            </a:r>
            <a:br>
              <a:rPr lang="en-US" dirty="0"/>
            </a:br>
            <a:r>
              <a:rPr lang="en-US" dirty="0"/>
              <a:t>ZTS Platform</a:t>
            </a:r>
          </a:p>
          <a:p>
            <a:pPr lvl="1"/>
            <a:r>
              <a:rPr lang="en-US" dirty="0"/>
              <a:t>The first platform for </a:t>
            </a:r>
            <a:br>
              <a:rPr lang="en-US" dirty="0"/>
            </a:br>
            <a:r>
              <a:rPr lang="en-US" dirty="0"/>
              <a:t>breach containment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55C4D9-84D3-65C9-975E-275A56FC2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DEF54-9B6C-4117-8505-7F7450B77FFD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1125EA-1221-3251-D152-328761EEAB1F}"/>
              </a:ext>
            </a:extLst>
          </p:cNvPr>
          <p:cNvSpPr/>
          <p:nvPr/>
        </p:nvSpPr>
        <p:spPr>
          <a:xfrm>
            <a:off x="7781910" y="1606184"/>
            <a:ext cx="3256430" cy="677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0" rIns="0" bIns="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64686A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Visualize all communication and traffic, both known and unknown, between workflows, devices, and the internet. 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0BAC5F1-3436-8C38-2139-677D284FE751}"/>
              </a:ext>
            </a:extLst>
          </p:cNvPr>
          <p:cNvSpPr/>
          <p:nvPr/>
        </p:nvSpPr>
        <p:spPr>
          <a:xfrm>
            <a:off x="7781910" y="3552947"/>
            <a:ext cx="3328347" cy="6222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0" rIns="0" bIns="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64686A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With every change, automatically set granular segmentation policies to control unnecessary and unwanted communications.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EFEFCCF-37AF-EAE4-DCA1-52A22AFC0CD6}"/>
              </a:ext>
            </a:extLst>
          </p:cNvPr>
          <p:cNvSpPr/>
          <p:nvPr/>
        </p:nvSpPr>
        <p:spPr>
          <a:xfrm>
            <a:off x="7781909" y="5482420"/>
            <a:ext cx="3328347" cy="616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0" rIns="0" bIns="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64686A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Proactively isolate high-value assets or reactively isolate compromised systems during an active attack to stop the spread of a breach.</a:t>
            </a:r>
          </a:p>
        </p:txBody>
      </p:sp>
      <p:sp>
        <p:nvSpPr>
          <p:cNvPr id="30" name="!!ZTS">
            <a:extLst>
              <a:ext uri="{FF2B5EF4-FFF2-40B4-BE49-F238E27FC236}">
                <a16:creationId xmlns:a16="http://schemas.microsoft.com/office/drawing/2014/main" id="{7592C9FE-0340-423A-AB71-5F0B874AF978}"/>
              </a:ext>
            </a:extLst>
          </p:cNvPr>
          <p:cNvSpPr/>
          <p:nvPr/>
        </p:nvSpPr>
        <p:spPr>
          <a:xfrm>
            <a:off x="4012436" y="1985592"/>
            <a:ext cx="2743200" cy="27432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57150" cap="flat">
            <a:solidFill>
              <a:schemeClr val="bg1"/>
            </a:solidFill>
            <a:prstDash val="solid"/>
            <a:miter/>
          </a:ln>
        </p:spPr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Illumio </a:t>
            </a:r>
            <a:b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Zero Trust Segmentation Platform</a:t>
            </a:r>
          </a:p>
        </p:txBody>
      </p:sp>
      <p:sp>
        <p:nvSpPr>
          <p:cNvPr id="11" name="Left Bracket 10">
            <a:extLst>
              <a:ext uri="{FF2B5EF4-FFF2-40B4-BE49-F238E27FC236}">
                <a16:creationId xmlns:a16="http://schemas.microsoft.com/office/drawing/2014/main" id="{949D1AAF-8D74-FF74-C649-9C228F58F736}"/>
              </a:ext>
            </a:extLst>
          </p:cNvPr>
          <p:cNvSpPr/>
          <p:nvPr/>
        </p:nvSpPr>
        <p:spPr>
          <a:xfrm>
            <a:off x="7405392" y="1424340"/>
            <a:ext cx="268825" cy="3861868"/>
          </a:xfrm>
          <a:prstGeom prst="leftBracket">
            <a:avLst>
              <a:gd name="adj" fmla="val 0"/>
            </a:avLst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13638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3AEAB82-C35D-CF36-CB42-6B906EE82912}"/>
              </a:ext>
            </a:extLst>
          </p:cNvPr>
          <p:cNvCxnSpPr>
            <a:cxnSpLocks/>
            <a:endCxn id="30" idx="3"/>
          </p:cNvCxnSpPr>
          <p:nvPr/>
        </p:nvCxnSpPr>
        <p:spPr>
          <a:xfrm flipH="1">
            <a:off x="6755636" y="3357192"/>
            <a:ext cx="677949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E2188AB-4E10-D30B-87A2-B0B4037F5242}"/>
              </a:ext>
            </a:extLst>
          </p:cNvPr>
          <p:cNvSpPr txBox="1"/>
          <p:nvPr/>
        </p:nvSpPr>
        <p:spPr>
          <a:xfrm>
            <a:off x="7781910" y="1001940"/>
            <a:ext cx="3256430" cy="604244"/>
          </a:xfrm>
          <a:prstGeom prst="rect">
            <a:avLst/>
          </a:prstGeom>
          <a:solidFill>
            <a:schemeClr val="bg1"/>
          </a:solidFill>
        </p:spPr>
        <p:txBody>
          <a:bodyPr wrap="none" lIns="182880" tIns="91440" bIns="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13638"/>
                </a:solidFill>
                <a:effectLst/>
                <a:uLnTx/>
                <a:uFillTx/>
                <a:latin typeface="Montserrat ExtraBold"/>
                <a:ea typeface="+mn-ea"/>
                <a:cs typeface="+mn-cs"/>
              </a:rPr>
              <a:t>Understand risk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E9C318-F1EB-FFDB-C7FB-6B86B6ED3287}"/>
              </a:ext>
            </a:extLst>
          </p:cNvPr>
          <p:cNvSpPr txBox="1"/>
          <p:nvPr/>
        </p:nvSpPr>
        <p:spPr>
          <a:xfrm>
            <a:off x="7781910" y="2953003"/>
            <a:ext cx="3256430" cy="604244"/>
          </a:xfrm>
          <a:prstGeom prst="rect">
            <a:avLst/>
          </a:prstGeom>
          <a:solidFill>
            <a:schemeClr val="bg1"/>
          </a:solidFill>
        </p:spPr>
        <p:txBody>
          <a:bodyPr wrap="none" lIns="182880" tIns="9144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13638"/>
                </a:solidFill>
                <a:effectLst/>
                <a:uLnTx/>
                <a:uFillTx/>
                <a:latin typeface="Montserrat ExtraBold"/>
                <a:ea typeface="+mn-ea"/>
                <a:cs typeface="+mn-cs"/>
              </a:rPr>
              <a:t>Define security controls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927C64-86D8-87A8-5A04-D74375577FDA}"/>
              </a:ext>
            </a:extLst>
          </p:cNvPr>
          <p:cNvSpPr txBox="1"/>
          <p:nvPr/>
        </p:nvSpPr>
        <p:spPr>
          <a:xfrm>
            <a:off x="7781910" y="4878176"/>
            <a:ext cx="3256430" cy="604244"/>
          </a:xfrm>
          <a:prstGeom prst="rect">
            <a:avLst/>
          </a:prstGeom>
          <a:solidFill>
            <a:schemeClr val="bg1"/>
          </a:solidFill>
        </p:spPr>
        <p:txBody>
          <a:bodyPr wrap="none" lIns="182880" tIns="91440" rIns="91440" bIns="45720" rtlCol="0" anchor="b">
            <a:noAutofit/>
          </a:bodyPr>
          <a:lstStyle>
            <a:defPPr>
              <a:defRPr lang="en-US"/>
            </a:defPPr>
            <a:lvl1pPr>
              <a:defRPr sz="2400"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13638"/>
                </a:solidFill>
                <a:effectLst/>
                <a:uLnTx/>
                <a:uFillTx/>
                <a:latin typeface="Montserrat ExtraBold"/>
                <a:ea typeface="+mn-ea"/>
                <a:cs typeface="+mn-cs"/>
              </a:rPr>
              <a:t>Contain the attack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27D65B6-30D8-22D7-630E-A7B135DCF19B}"/>
              </a:ext>
            </a:extLst>
          </p:cNvPr>
          <p:cNvSpPr/>
          <p:nvPr/>
        </p:nvSpPr>
        <p:spPr>
          <a:xfrm>
            <a:off x="7059254" y="1154541"/>
            <a:ext cx="631136" cy="63113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Verdana" panose="020B0604030504040204" pitchFamily="34" charset="0"/>
                <a:cs typeface="+mn-cs"/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297C33D-B17A-32BA-6498-9B0439D30683}"/>
              </a:ext>
            </a:extLst>
          </p:cNvPr>
          <p:cNvSpPr/>
          <p:nvPr/>
        </p:nvSpPr>
        <p:spPr>
          <a:xfrm>
            <a:off x="7059254" y="2961041"/>
            <a:ext cx="631136" cy="63113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Verdana" panose="020B0604030504040204" pitchFamily="34" charset="0"/>
                <a:cs typeface="+mn-cs"/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7BE6C5E-4ACD-3A39-9C9A-108CF0A46DE6}"/>
              </a:ext>
            </a:extLst>
          </p:cNvPr>
          <p:cNvSpPr/>
          <p:nvPr/>
        </p:nvSpPr>
        <p:spPr>
          <a:xfrm>
            <a:off x="7059254" y="4990014"/>
            <a:ext cx="631136" cy="63113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Verdana" panose="020B0604030504040204" pitchFamily="34" charset="0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06167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diagram of a network&#10;&#10;Description automatically generated">
            <a:extLst>
              <a:ext uri="{FF2B5EF4-FFF2-40B4-BE49-F238E27FC236}">
                <a16:creationId xmlns:a16="http://schemas.microsoft.com/office/drawing/2014/main" id="{ECA93502-C907-2EBA-C196-49B0296F89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3997" y="1510720"/>
            <a:ext cx="8584006" cy="4787102"/>
          </a:xfrm>
          <a:prstGeom prst="rect">
            <a:avLst/>
          </a:prstGeom>
        </p:spPr>
      </p:pic>
      <p:sp>
        <p:nvSpPr>
          <p:cNvPr id="29" name="Title 28">
            <a:extLst>
              <a:ext uri="{FF2B5EF4-FFF2-40B4-BE49-F238E27FC236}">
                <a16:creationId xmlns:a16="http://schemas.microsoft.com/office/drawing/2014/main" id="{B16DD34A-8164-63C7-FBFD-93BC37E85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Visibility Across All Environment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01944F-F92D-D2F7-754D-295B208BFC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Zero Blind Spots, all Segments Visible &amp; Enforced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2C6035-6C9F-194F-F589-11E4C9DC8F73}"/>
              </a:ext>
            </a:extLst>
          </p:cNvPr>
          <p:cNvSpPr txBox="1"/>
          <p:nvPr/>
        </p:nvSpPr>
        <p:spPr>
          <a:xfrm>
            <a:off x="5070295" y="1779494"/>
            <a:ext cx="142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Endpoints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9D6FF6-AA17-A61D-B940-93E53ED0564B}"/>
              </a:ext>
            </a:extLst>
          </p:cNvPr>
          <p:cNvSpPr txBox="1"/>
          <p:nvPr/>
        </p:nvSpPr>
        <p:spPr>
          <a:xfrm>
            <a:off x="594524" y="2261946"/>
            <a:ext cx="1805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Data Center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D2B05C-4364-4DC9-C8D9-D8042A2E588C}"/>
              </a:ext>
            </a:extLst>
          </p:cNvPr>
          <p:cNvSpPr txBox="1"/>
          <p:nvPr/>
        </p:nvSpPr>
        <p:spPr>
          <a:xfrm>
            <a:off x="7171067" y="2261946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Data Center 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F2A301-01CD-54A2-87CA-6749AA977113}"/>
              </a:ext>
            </a:extLst>
          </p:cNvPr>
          <p:cNvSpPr txBox="1"/>
          <p:nvPr/>
        </p:nvSpPr>
        <p:spPr>
          <a:xfrm>
            <a:off x="2399826" y="5042214"/>
            <a:ext cx="1048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Cloud 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A80809F-FD64-C067-6396-7D87B17A4EFE}"/>
              </a:ext>
            </a:extLst>
          </p:cNvPr>
          <p:cNvSpPr txBox="1"/>
          <p:nvPr/>
        </p:nvSpPr>
        <p:spPr>
          <a:xfrm>
            <a:off x="10388003" y="5042214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Cloud 2</a:t>
            </a:r>
          </a:p>
        </p:txBody>
      </p:sp>
    </p:spTree>
    <p:extLst>
      <p:ext uri="{BB962C8B-B14F-4D97-AF65-F5344CB8AC3E}">
        <p14:creationId xmlns:p14="http://schemas.microsoft.com/office/powerpoint/2010/main" val="4141653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BAB846F-56C0-2EC7-245B-95AF32C36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Illumio ZTS Platform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4DB7FF0-28EB-2250-EC4D-9087570866B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The first platform for breach containment</a:t>
            </a:r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940419BE-90A1-74D5-C088-7763BFE7FBA8}"/>
              </a:ext>
            </a:extLst>
          </p:cNvPr>
          <p:cNvSpPr txBox="1">
            <a:spLocks/>
          </p:cNvSpPr>
          <p:nvPr/>
        </p:nvSpPr>
        <p:spPr>
          <a:xfrm>
            <a:off x="8361146" y="3199732"/>
            <a:ext cx="3362285" cy="76587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6075" indent="-346075" algn="l" defTabSz="914400" rtl="0" eaLnBrk="1" latinLnBrk="0" hangingPunct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8325" indent="-230188" algn="l" defTabSz="914400" rtl="0" eaLnBrk="1" latinLnBrk="0" hangingPunct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30188" algn="l" defTabSz="914400" rtl="0" eaLnBrk="1" latinLnBrk="0" hangingPunct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6175" indent="-230188" algn="l" defTabSz="914400" rtl="0" eaLnBrk="1" latinLnBrk="0" hangingPunct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latin typeface="Montserrat" pitchFamily="2" charset="77"/>
              </a:rPr>
              <a:t>Proactively control communications </a:t>
            </a:r>
            <a:br>
              <a:rPr lang="en-US" sz="1200">
                <a:latin typeface="Montserrat" pitchFamily="2" charset="77"/>
              </a:rPr>
            </a:br>
            <a:r>
              <a:rPr lang="en-US" sz="1200">
                <a:latin typeface="Montserrat" pitchFamily="2" charset="77"/>
              </a:rPr>
              <a:t>and isolate business-critical applications and environments.</a:t>
            </a:r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3CB422C0-DC7D-6AA1-F731-1B0858CEEBDC}"/>
              </a:ext>
            </a:extLst>
          </p:cNvPr>
          <p:cNvSpPr txBox="1">
            <a:spLocks/>
          </p:cNvSpPr>
          <p:nvPr/>
        </p:nvSpPr>
        <p:spPr>
          <a:xfrm>
            <a:off x="648308" y="2712899"/>
            <a:ext cx="3362325" cy="25168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6075" indent="-346075" algn="l" defTabSz="914400" rtl="0" eaLnBrk="1" latinLnBrk="0" hangingPunct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8325" indent="-230188" algn="l" defTabSz="914400" rtl="0" eaLnBrk="1" latinLnBrk="0" hangingPunct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30188" algn="l" defTabSz="914400" rtl="0" eaLnBrk="1" latinLnBrk="0" hangingPunct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6175" indent="-230188" algn="l" defTabSz="914400" rtl="0" eaLnBrk="1" latinLnBrk="0" hangingPunct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latin typeface="Montserrat" pitchFamily="2" charset="77"/>
              </a:rPr>
              <a:t>Eliminate blind spots</a:t>
            </a:r>
          </a:p>
        </p:txBody>
      </p:sp>
      <p:sp>
        <p:nvSpPr>
          <p:cNvPr id="36" name="Text Placeholder 9">
            <a:extLst>
              <a:ext uri="{FF2B5EF4-FFF2-40B4-BE49-F238E27FC236}">
                <a16:creationId xmlns:a16="http://schemas.microsoft.com/office/drawing/2014/main" id="{BDA14074-C2BF-F916-6E93-364302CA0E7E}"/>
              </a:ext>
            </a:extLst>
          </p:cNvPr>
          <p:cNvSpPr txBox="1">
            <a:spLocks/>
          </p:cNvSpPr>
          <p:nvPr/>
        </p:nvSpPr>
        <p:spPr>
          <a:xfrm>
            <a:off x="648328" y="3199732"/>
            <a:ext cx="3362285" cy="54449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6075" indent="-346075" algn="l" defTabSz="914400" rtl="0" eaLnBrk="1" latinLnBrk="0" hangingPunct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8325" indent="-230188" algn="l" defTabSz="914400" rtl="0" eaLnBrk="1" latinLnBrk="0" hangingPunct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30188" algn="l" defTabSz="914400" rtl="0" eaLnBrk="1" latinLnBrk="0" hangingPunct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6175" indent="-230188" algn="l" defTabSz="914400" rtl="0" eaLnBrk="1" latinLnBrk="0" hangingPunct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latin typeface="Montserrat" pitchFamily="2" charset="77"/>
              </a:rPr>
              <a:t>Visualize all communications and traffic between workloads across on-prem and cloud environments.</a:t>
            </a:r>
          </a:p>
        </p:txBody>
      </p:sp>
      <p:sp>
        <p:nvSpPr>
          <p:cNvPr id="37" name="Text Placeholder 15">
            <a:extLst>
              <a:ext uri="{FF2B5EF4-FFF2-40B4-BE49-F238E27FC236}">
                <a16:creationId xmlns:a16="http://schemas.microsoft.com/office/drawing/2014/main" id="{1D751E27-4CD7-18EA-ED9F-15212E383CDE}"/>
              </a:ext>
            </a:extLst>
          </p:cNvPr>
          <p:cNvSpPr txBox="1">
            <a:spLocks/>
          </p:cNvSpPr>
          <p:nvPr/>
        </p:nvSpPr>
        <p:spPr>
          <a:xfrm>
            <a:off x="4331371" y="2712899"/>
            <a:ext cx="3531266" cy="2709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6075" indent="-346075" algn="l" defTabSz="914400" rtl="0" eaLnBrk="1" latinLnBrk="0" hangingPunct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8325" indent="-230188" algn="l" defTabSz="914400" rtl="0" eaLnBrk="1" latinLnBrk="0" hangingPunct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30188" algn="l" defTabSz="914400" rtl="0" eaLnBrk="1" latinLnBrk="0" hangingPunct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6175" indent="-230188" algn="l" defTabSz="914400" rtl="0" eaLnBrk="1" latinLnBrk="0" hangingPunct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latin typeface="Montserrat" pitchFamily="2" charset="77"/>
              </a:rPr>
              <a:t>Prevent lateral movement</a:t>
            </a:r>
          </a:p>
        </p:txBody>
      </p:sp>
      <p:sp>
        <p:nvSpPr>
          <p:cNvPr id="38" name="Text Placeholder 16">
            <a:extLst>
              <a:ext uri="{FF2B5EF4-FFF2-40B4-BE49-F238E27FC236}">
                <a16:creationId xmlns:a16="http://schemas.microsoft.com/office/drawing/2014/main" id="{F8A4DADF-E74C-8BCA-BB54-117C5F1E8A72}"/>
              </a:ext>
            </a:extLst>
          </p:cNvPr>
          <p:cNvSpPr txBox="1">
            <a:spLocks/>
          </p:cNvSpPr>
          <p:nvPr/>
        </p:nvSpPr>
        <p:spPr>
          <a:xfrm>
            <a:off x="8158875" y="2712899"/>
            <a:ext cx="3766826" cy="381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6075" indent="-346075" algn="l" defTabSz="914400" rtl="0" eaLnBrk="1" latinLnBrk="0" hangingPunct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8325" indent="-230188" algn="l" defTabSz="914400" rtl="0" eaLnBrk="1" latinLnBrk="0" hangingPunct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30188" algn="l" defTabSz="914400" rtl="0" eaLnBrk="1" latinLnBrk="0" hangingPunct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6175" indent="-230188" algn="l" defTabSz="914400" rtl="0" eaLnBrk="1" latinLnBrk="0" hangingPunct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latin typeface="Montserrat" pitchFamily="2" charset="77"/>
              </a:rPr>
              <a:t>Ringfence high-value assets</a:t>
            </a:r>
          </a:p>
        </p:txBody>
      </p:sp>
      <p:sp>
        <p:nvSpPr>
          <p:cNvPr id="39" name="Text Placeholder 11">
            <a:extLst>
              <a:ext uri="{FF2B5EF4-FFF2-40B4-BE49-F238E27FC236}">
                <a16:creationId xmlns:a16="http://schemas.microsoft.com/office/drawing/2014/main" id="{0C7D16EF-711C-739A-B90F-373AB827977F}"/>
              </a:ext>
            </a:extLst>
          </p:cNvPr>
          <p:cNvSpPr txBox="1">
            <a:spLocks/>
          </p:cNvSpPr>
          <p:nvPr/>
        </p:nvSpPr>
        <p:spPr>
          <a:xfrm>
            <a:off x="4415862" y="3199733"/>
            <a:ext cx="3362285" cy="51562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6075" indent="-346075" algn="l" defTabSz="914400" rtl="0" eaLnBrk="1" latinLnBrk="0" hangingPunct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8325" indent="-230188" algn="l" defTabSz="914400" rtl="0" eaLnBrk="1" latinLnBrk="0" hangingPunct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30188" algn="l" defTabSz="914400" rtl="0" eaLnBrk="1" latinLnBrk="0" hangingPunct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6175" indent="-230188" algn="l" defTabSz="914400" rtl="0" eaLnBrk="1" latinLnBrk="0" hangingPunct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latin typeface="Montserrat" pitchFamily="2" charset="77"/>
              </a:rPr>
              <a:t>Lower risk of adversaries accessing sensitive information by controlling </a:t>
            </a:r>
            <a:br>
              <a:rPr lang="en-US" sz="1200">
                <a:latin typeface="Montserrat" pitchFamily="2" charset="77"/>
              </a:rPr>
            </a:br>
            <a:r>
              <a:rPr lang="en-US" sz="1200">
                <a:latin typeface="Montserrat" pitchFamily="2" charset="77"/>
              </a:rPr>
              <a:t>east-west traffic.</a:t>
            </a:r>
          </a:p>
        </p:txBody>
      </p:sp>
      <p:sp>
        <p:nvSpPr>
          <p:cNvPr id="40" name="Text Placeholder 9">
            <a:extLst>
              <a:ext uri="{FF2B5EF4-FFF2-40B4-BE49-F238E27FC236}">
                <a16:creationId xmlns:a16="http://schemas.microsoft.com/office/drawing/2014/main" id="{6043237D-D833-1110-C776-D4CFFAAE767B}"/>
              </a:ext>
            </a:extLst>
          </p:cNvPr>
          <p:cNvSpPr txBox="1">
            <a:spLocks/>
          </p:cNvSpPr>
          <p:nvPr/>
        </p:nvSpPr>
        <p:spPr>
          <a:xfrm>
            <a:off x="648328" y="5486734"/>
            <a:ext cx="3362285" cy="76587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ctr" defTabSz="914400" rtl="0" eaLnBrk="1" fontAlgn="t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kern="1200">
                <a:solidFill>
                  <a:srgbClr val="313638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marR="0" indent="0" algn="l" defTabSz="914400" rtl="0" eaLnBrk="1" fontAlgn="t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1500" kern="1200">
                <a:solidFill>
                  <a:srgbClr val="313638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2pPr>
            <a:lvl3pPr marL="891000" marR="0" indent="0" algn="l" defTabSz="914400" rtl="0" eaLnBrk="1" fontAlgn="t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Montserrat" panose="00000500000000000000" pitchFamily="2" charset="0"/>
              <a:buNone/>
              <a:tabLst/>
              <a:defRPr sz="1500" kern="1200">
                <a:solidFill>
                  <a:srgbClr val="313638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3pPr>
            <a:lvl4pPr marL="1348200" marR="0" indent="0" algn="l" defTabSz="914400" rtl="0" eaLnBrk="1" fontAlgn="t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90000"/>
              <a:buFont typeface="Courier New" panose="02070309020205020404" pitchFamily="49" charset="0"/>
              <a:buNone/>
              <a:tabLst/>
              <a:defRPr sz="1500" kern="1200">
                <a:solidFill>
                  <a:srgbClr val="313638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4pPr>
            <a:lvl5pPr marL="1805400" marR="0" indent="0" algn="l" defTabSz="914400" rtl="0" eaLnBrk="1" fontAlgn="t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1500" kern="1200">
                <a:solidFill>
                  <a:srgbClr val="313638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13638"/>
                </a:solidFill>
                <a:effectLst/>
                <a:uLnTx/>
                <a:uFillTx/>
                <a:latin typeface="Montserrat" pitchFamily="2" charset="77"/>
                <a:ea typeface="Verdana" panose="020B0604030504040204" pitchFamily="34" charset="0"/>
              </a:rPr>
              <a:t>Whether a “lift and shift” or 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13638"/>
                </a:solidFill>
                <a:effectLst/>
                <a:uLnTx/>
                <a:uFillTx/>
                <a:latin typeface="Montserrat" pitchFamily="2" charset="77"/>
                <a:ea typeface="Verdana" panose="020B0604030504040204" pitchFamily="34" charset="0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13638"/>
                </a:solidFill>
                <a:effectLst/>
                <a:uLnTx/>
                <a:uFillTx/>
                <a:latin typeface="Montserrat" pitchFamily="2" charset="77"/>
                <a:ea typeface="Verdana" panose="020B0604030504040204" pitchFamily="34" charset="0"/>
              </a:rPr>
              <a:t>re-architecture, visibility and protection follow for mission continuity.</a:t>
            </a:r>
          </a:p>
        </p:txBody>
      </p:sp>
      <p:sp>
        <p:nvSpPr>
          <p:cNvPr id="41" name="Text Placeholder 11">
            <a:extLst>
              <a:ext uri="{FF2B5EF4-FFF2-40B4-BE49-F238E27FC236}">
                <a16:creationId xmlns:a16="http://schemas.microsoft.com/office/drawing/2014/main" id="{8773E6F4-5649-CD28-B73E-8EAF9B8B1C49}"/>
              </a:ext>
            </a:extLst>
          </p:cNvPr>
          <p:cNvSpPr txBox="1">
            <a:spLocks/>
          </p:cNvSpPr>
          <p:nvPr/>
        </p:nvSpPr>
        <p:spPr>
          <a:xfrm>
            <a:off x="4415862" y="5486734"/>
            <a:ext cx="3362285" cy="76587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ctr" defTabSz="914400" rtl="0" eaLnBrk="1" fontAlgn="t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kern="1200">
                <a:solidFill>
                  <a:srgbClr val="313638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marR="0" indent="0" algn="l" defTabSz="914400" rtl="0" eaLnBrk="1" fontAlgn="t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1500" kern="1200">
                <a:solidFill>
                  <a:srgbClr val="313638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2pPr>
            <a:lvl3pPr marL="891000" marR="0" indent="0" algn="l" defTabSz="914400" rtl="0" eaLnBrk="1" fontAlgn="t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Montserrat" panose="00000500000000000000" pitchFamily="2" charset="0"/>
              <a:buNone/>
              <a:tabLst/>
              <a:defRPr sz="1500" kern="1200">
                <a:solidFill>
                  <a:srgbClr val="313638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3pPr>
            <a:lvl4pPr marL="1348200" marR="0" indent="0" algn="l" defTabSz="914400" rtl="0" eaLnBrk="1" fontAlgn="t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90000"/>
              <a:buFont typeface="Courier New" panose="02070309020205020404" pitchFamily="49" charset="0"/>
              <a:buNone/>
              <a:tabLst/>
              <a:defRPr sz="1500" kern="1200">
                <a:solidFill>
                  <a:srgbClr val="313638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4pPr>
            <a:lvl5pPr marL="1805400" marR="0" indent="0" algn="l" defTabSz="914400" rtl="0" eaLnBrk="1" fontAlgn="t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1500" kern="1200">
                <a:solidFill>
                  <a:srgbClr val="313638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13638"/>
                </a:solidFill>
                <a:effectLst/>
                <a:uLnTx/>
                <a:uFillTx/>
                <a:latin typeface="Montserrat" pitchFamily="2" charset="77"/>
                <a:ea typeface="Verdana" panose="020B0604030504040204" pitchFamily="34" charset="0"/>
              </a:rPr>
              <a:t>Maintain protection in disconnected 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13638"/>
                </a:solidFill>
                <a:effectLst/>
                <a:uLnTx/>
                <a:uFillTx/>
                <a:latin typeface="Montserrat" pitchFamily="2" charset="77"/>
                <a:ea typeface="Verdana" panose="020B0604030504040204" pitchFamily="34" charset="0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13638"/>
                </a:solidFill>
                <a:effectLst/>
                <a:uLnTx/>
                <a:uFillTx/>
                <a:latin typeface="Montserrat" pitchFamily="2" charset="77"/>
                <a:ea typeface="Verdana" panose="020B0604030504040204" pitchFamily="34" charset="0"/>
              </a:rPr>
              <a:t>and air-gapped networks, even if access 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13638"/>
                </a:solidFill>
                <a:effectLst/>
                <a:uLnTx/>
                <a:uFillTx/>
                <a:latin typeface="Montserrat" pitchFamily="2" charset="77"/>
                <a:ea typeface="Verdana" panose="020B0604030504040204" pitchFamily="34" charset="0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13638"/>
                </a:solidFill>
                <a:effectLst/>
                <a:uLnTx/>
                <a:uFillTx/>
                <a:latin typeface="Montserrat" pitchFamily="2" charset="77"/>
                <a:ea typeface="Verdana" panose="020B0604030504040204" pitchFamily="34" charset="0"/>
              </a:rPr>
              <a:t>to Illumio is lost.</a:t>
            </a:r>
          </a:p>
        </p:txBody>
      </p:sp>
      <p:sp>
        <p:nvSpPr>
          <p:cNvPr id="42" name="Text Placeholder 13">
            <a:extLst>
              <a:ext uri="{FF2B5EF4-FFF2-40B4-BE49-F238E27FC236}">
                <a16:creationId xmlns:a16="http://schemas.microsoft.com/office/drawing/2014/main" id="{F5A19511-D0A5-B9AB-F651-CDB73ED2A0F0}"/>
              </a:ext>
            </a:extLst>
          </p:cNvPr>
          <p:cNvSpPr txBox="1">
            <a:spLocks/>
          </p:cNvSpPr>
          <p:nvPr/>
        </p:nvSpPr>
        <p:spPr>
          <a:xfrm>
            <a:off x="8361146" y="5486734"/>
            <a:ext cx="3362285" cy="76587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ctr" defTabSz="914400" rtl="0" eaLnBrk="1" fontAlgn="t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kern="1200">
                <a:solidFill>
                  <a:srgbClr val="313638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marR="0" indent="0" algn="l" defTabSz="914400" rtl="0" eaLnBrk="1" fontAlgn="t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1500" kern="1200">
                <a:solidFill>
                  <a:srgbClr val="313638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2pPr>
            <a:lvl3pPr marL="891000" marR="0" indent="0" algn="l" defTabSz="914400" rtl="0" eaLnBrk="1" fontAlgn="t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Montserrat" panose="00000500000000000000" pitchFamily="2" charset="0"/>
              <a:buNone/>
              <a:tabLst/>
              <a:defRPr sz="1500" kern="1200">
                <a:solidFill>
                  <a:srgbClr val="313638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3pPr>
            <a:lvl4pPr marL="1348200" marR="0" indent="0" algn="l" defTabSz="914400" rtl="0" eaLnBrk="1" fontAlgn="t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90000"/>
              <a:buFont typeface="Courier New" panose="02070309020205020404" pitchFamily="49" charset="0"/>
              <a:buNone/>
              <a:tabLst/>
              <a:defRPr sz="1500" kern="1200">
                <a:solidFill>
                  <a:srgbClr val="313638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4pPr>
            <a:lvl5pPr marL="1805400" marR="0" indent="0" algn="l" defTabSz="914400" rtl="0" eaLnBrk="1" fontAlgn="t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1500" kern="1200">
                <a:solidFill>
                  <a:srgbClr val="313638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13638"/>
                </a:solidFill>
                <a:effectLst/>
                <a:uLnTx/>
                <a:uFillTx/>
                <a:latin typeface="Montserrat" pitchFamily="2" charset="77"/>
                <a:ea typeface="Verdana" panose="020B0604030504040204" pitchFamily="34" charset="0"/>
              </a:rPr>
              <a:t>Restrict third-party access to only 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13638"/>
                </a:solidFill>
                <a:effectLst/>
                <a:uLnTx/>
                <a:uFillTx/>
                <a:latin typeface="Montserrat" pitchFamily="2" charset="77"/>
                <a:ea typeface="Verdana" panose="020B0604030504040204" pitchFamily="34" charset="0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13638"/>
                </a:solidFill>
                <a:effectLst/>
                <a:uLnTx/>
                <a:uFillTx/>
                <a:latin typeface="Montserrat" pitchFamily="2" charset="77"/>
                <a:ea typeface="Verdana" panose="020B0604030504040204" pitchFamily="34" charset="0"/>
              </a:rPr>
              <a:t>allow what is necessary and wanted 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13638"/>
                </a:solidFill>
                <a:effectLst/>
                <a:uLnTx/>
                <a:uFillTx/>
                <a:latin typeface="Montserrat" pitchFamily="2" charset="77"/>
                <a:ea typeface="Verdana" panose="020B0604030504040204" pitchFamily="34" charset="0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13638"/>
                </a:solidFill>
                <a:effectLst/>
                <a:uLnTx/>
                <a:uFillTx/>
                <a:latin typeface="Montserrat" pitchFamily="2" charset="77"/>
                <a:ea typeface="Verdana" panose="020B0604030504040204" pitchFamily="34" charset="0"/>
              </a:rPr>
              <a:t>within the environment.</a:t>
            </a:r>
          </a:p>
        </p:txBody>
      </p:sp>
      <p:sp>
        <p:nvSpPr>
          <p:cNvPr id="43" name="Text Placeholder 14">
            <a:extLst>
              <a:ext uri="{FF2B5EF4-FFF2-40B4-BE49-F238E27FC236}">
                <a16:creationId xmlns:a16="http://schemas.microsoft.com/office/drawing/2014/main" id="{EC06A0B7-9BB9-4306-5FB4-16BF9AC28296}"/>
              </a:ext>
            </a:extLst>
          </p:cNvPr>
          <p:cNvSpPr txBox="1">
            <a:spLocks/>
          </p:cNvSpPr>
          <p:nvPr/>
        </p:nvSpPr>
        <p:spPr>
          <a:xfrm>
            <a:off x="648308" y="4997963"/>
            <a:ext cx="3362325" cy="381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ctr" defTabSz="914400" rtl="0" eaLnBrk="1" fontAlgn="t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 kern="1200" spc="-20" baseline="0">
                <a:solidFill>
                  <a:schemeClr val="tx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marR="0" indent="0" algn="l" defTabSz="914400" rtl="0" eaLnBrk="1" fontAlgn="t" latinLnBrk="0" hangingPunct="1">
              <a:lnSpc>
                <a:spcPts val="228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2000" kern="1200" spc="-20" baseline="0">
                <a:solidFill>
                  <a:srgbClr val="8E909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2pPr>
            <a:lvl3pPr marL="891000" marR="0" indent="0" algn="l" defTabSz="914400" rtl="0" eaLnBrk="1" fontAlgn="t" latinLnBrk="0" hangingPunct="1">
              <a:lnSpc>
                <a:spcPts val="228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Montserrat" panose="00000500000000000000" pitchFamily="2" charset="0"/>
              <a:buNone/>
              <a:tabLst/>
              <a:defRPr sz="2000" kern="1200" spc="-20" baseline="0">
                <a:solidFill>
                  <a:srgbClr val="8E909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3pPr>
            <a:lvl4pPr marL="1348200" marR="0" indent="0" algn="l" defTabSz="914400" rtl="0" eaLnBrk="1" fontAlgn="t" latinLnBrk="0" hangingPunct="1">
              <a:lnSpc>
                <a:spcPts val="2280"/>
              </a:lnSpc>
              <a:spcBef>
                <a:spcPts val="500"/>
              </a:spcBef>
              <a:spcAft>
                <a:spcPts val="0"/>
              </a:spcAft>
              <a:buClrTx/>
              <a:buSzPct val="90000"/>
              <a:buFont typeface="Courier New" panose="02070309020205020404" pitchFamily="49" charset="0"/>
              <a:buNone/>
              <a:tabLst/>
              <a:defRPr sz="2000" kern="1200" spc="-20" baseline="0">
                <a:solidFill>
                  <a:srgbClr val="8E909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4pPr>
            <a:lvl5pPr marL="1805400" marR="0" indent="0" algn="l" defTabSz="914400" rtl="0" eaLnBrk="1" fontAlgn="t" latinLnBrk="0" hangingPunct="1">
              <a:lnSpc>
                <a:spcPts val="228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2000" kern="1200" spc="-20" baseline="0">
                <a:solidFill>
                  <a:srgbClr val="8E909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-20" normalizeH="0" baseline="0" noProof="0">
                <a:ln>
                  <a:noFill/>
                </a:ln>
                <a:solidFill>
                  <a:srgbClr val="313638"/>
                </a:solidFill>
                <a:effectLst/>
                <a:uLnTx/>
                <a:uFillTx/>
                <a:latin typeface="Montserrat" pitchFamily="2" charset="77"/>
                <a:ea typeface="Verdana" panose="020B0604030504040204" pitchFamily="34" charset="0"/>
              </a:rPr>
              <a:t>Move securely to the cloud</a:t>
            </a:r>
          </a:p>
        </p:txBody>
      </p:sp>
      <p:sp>
        <p:nvSpPr>
          <p:cNvPr id="44" name="Text Placeholder 15">
            <a:extLst>
              <a:ext uri="{FF2B5EF4-FFF2-40B4-BE49-F238E27FC236}">
                <a16:creationId xmlns:a16="http://schemas.microsoft.com/office/drawing/2014/main" id="{C0577A5F-2667-DA39-0503-75FE86514F6E}"/>
              </a:ext>
            </a:extLst>
          </p:cNvPr>
          <p:cNvSpPr txBox="1">
            <a:spLocks/>
          </p:cNvSpPr>
          <p:nvPr/>
        </p:nvSpPr>
        <p:spPr>
          <a:xfrm>
            <a:off x="4247725" y="4997963"/>
            <a:ext cx="3698558" cy="381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ctr" defTabSz="914400" rtl="0" eaLnBrk="1" fontAlgn="t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 kern="1200" spc="-20" baseline="0">
                <a:solidFill>
                  <a:schemeClr val="tx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marR="0" indent="0" algn="l" defTabSz="914400" rtl="0" eaLnBrk="1" fontAlgn="t" latinLnBrk="0" hangingPunct="1">
              <a:lnSpc>
                <a:spcPts val="228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2000" kern="1200" spc="-20" baseline="0">
                <a:solidFill>
                  <a:srgbClr val="8E909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2pPr>
            <a:lvl3pPr marL="891000" marR="0" indent="0" algn="l" defTabSz="914400" rtl="0" eaLnBrk="1" fontAlgn="t" latinLnBrk="0" hangingPunct="1">
              <a:lnSpc>
                <a:spcPts val="228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Montserrat" panose="00000500000000000000" pitchFamily="2" charset="0"/>
              <a:buNone/>
              <a:tabLst/>
              <a:defRPr sz="2000" kern="1200" spc="-20" baseline="0">
                <a:solidFill>
                  <a:srgbClr val="8E909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3pPr>
            <a:lvl4pPr marL="1348200" marR="0" indent="0" algn="l" defTabSz="914400" rtl="0" eaLnBrk="1" fontAlgn="t" latinLnBrk="0" hangingPunct="1">
              <a:lnSpc>
                <a:spcPts val="2280"/>
              </a:lnSpc>
              <a:spcBef>
                <a:spcPts val="500"/>
              </a:spcBef>
              <a:spcAft>
                <a:spcPts val="0"/>
              </a:spcAft>
              <a:buClrTx/>
              <a:buSzPct val="90000"/>
              <a:buFont typeface="Courier New" panose="02070309020205020404" pitchFamily="49" charset="0"/>
              <a:buNone/>
              <a:tabLst/>
              <a:defRPr sz="2000" kern="1200" spc="-20" baseline="0">
                <a:solidFill>
                  <a:srgbClr val="8E909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4pPr>
            <a:lvl5pPr marL="1805400" marR="0" indent="0" algn="l" defTabSz="914400" rtl="0" eaLnBrk="1" fontAlgn="t" latinLnBrk="0" hangingPunct="1">
              <a:lnSpc>
                <a:spcPts val="228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2000" kern="1200" spc="-20" baseline="0">
                <a:solidFill>
                  <a:srgbClr val="8E909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-20" normalizeH="0" baseline="0" noProof="0">
                <a:ln>
                  <a:noFill/>
                </a:ln>
                <a:solidFill>
                  <a:srgbClr val="313638"/>
                </a:solidFill>
                <a:effectLst/>
                <a:uLnTx/>
                <a:uFillTx/>
                <a:latin typeface="Montserrat" pitchFamily="2" charset="77"/>
                <a:ea typeface="Verdana" panose="020B0604030504040204" pitchFamily="34" charset="0"/>
              </a:rPr>
              <a:t>Ensure continuous protection</a:t>
            </a:r>
          </a:p>
        </p:txBody>
      </p:sp>
      <p:sp>
        <p:nvSpPr>
          <p:cNvPr id="45" name="Text Placeholder 16">
            <a:extLst>
              <a:ext uri="{FF2B5EF4-FFF2-40B4-BE49-F238E27FC236}">
                <a16:creationId xmlns:a16="http://schemas.microsoft.com/office/drawing/2014/main" id="{64DC26F6-6D23-E8A2-8991-649AA5E46258}"/>
              </a:ext>
            </a:extLst>
          </p:cNvPr>
          <p:cNvSpPr txBox="1">
            <a:spLocks/>
          </p:cNvSpPr>
          <p:nvPr/>
        </p:nvSpPr>
        <p:spPr>
          <a:xfrm>
            <a:off x="8361126" y="4997963"/>
            <a:ext cx="3362325" cy="381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ctr" defTabSz="914400" rtl="0" eaLnBrk="1" fontAlgn="t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 kern="1200" spc="-20" baseline="0">
                <a:solidFill>
                  <a:schemeClr val="tx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1pPr>
            <a:lvl2pPr marL="433800" marR="0" indent="0" algn="l" defTabSz="914400" rtl="0" eaLnBrk="1" fontAlgn="t" latinLnBrk="0" hangingPunct="1">
              <a:lnSpc>
                <a:spcPts val="228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2000" kern="1200" spc="-20" baseline="0">
                <a:solidFill>
                  <a:srgbClr val="8E909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2pPr>
            <a:lvl3pPr marL="891000" marR="0" indent="0" algn="l" defTabSz="914400" rtl="0" eaLnBrk="1" fontAlgn="t" latinLnBrk="0" hangingPunct="1">
              <a:lnSpc>
                <a:spcPts val="228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Montserrat" panose="00000500000000000000" pitchFamily="2" charset="0"/>
              <a:buNone/>
              <a:tabLst/>
              <a:defRPr sz="2000" kern="1200" spc="-20" baseline="0">
                <a:solidFill>
                  <a:srgbClr val="8E909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3pPr>
            <a:lvl4pPr marL="1348200" marR="0" indent="0" algn="l" defTabSz="914400" rtl="0" eaLnBrk="1" fontAlgn="t" latinLnBrk="0" hangingPunct="1">
              <a:lnSpc>
                <a:spcPts val="2280"/>
              </a:lnSpc>
              <a:spcBef>
                <a:spcPts val="500"/>
              </a:spcBef>
              <a:spcAft>
                <a:spcPts val="0"/>
              </a:spcAft>
              <a:buClrTx/>
              <a:buSzPct val="90000"/>
              <a:buFont typeface="Courier New" panose="02070309020205020404" pitchFamily="49" charset="0"/>
              <a:buNone/>
              <a:tabLst/>
              <a:defRPr sz="2000" kern="1200" spc="-20" baseline="0">
                <a:solidFill>
                  <a:srgbClr val="8E909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4pPr>
            <a:lvl5pPr marL="1805400" marR="0" indent="0" algn="l" defTabSz="914400" rtl="0" eaLnBrk="1" fontAlgn="t" latinLnBrk="0" hangingPunct="1">
              <a:lnSpc>
                <a:spcPts val="228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2000" kern="1200" spc="-20" baseline="0">
                <a:solidFill>
                  <a:srgbClr val="8E9091"/>
                </a:solidFill>
                <a:latin typeface="Montserrat" panose="00000500000000000000" pitchFamily="2" charset="0"/>
                <a:ea typeface="Verdana" panose="020B0604030504040204" pitchFamily="34" charset="0"/>
                <a:cs typeface="Montserrat" panose="000005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-20" normalizeH="0" baseline="0" noProof="0">
                <a:ln>
                  <a:noFill/>
                </a:ln>
                <a:solidFill>
                  <a:srgbClr val="313638"/>
                </a:solidFill>
                <a:effectLst/>
                <a:uLnTx/>
                <a:uFillTx/>
                <a:latin typeface="Montserrat" pitchFamily="2" charset="77"/>
                <a:ea typeface="Verdana" panose="020B0604030504040204" pitchFamily="34" charset="0"/>
              </a:rPr>
              <a:t>Control information sharing</a:t>
            </a:r>
          </a:p>
        </p:txBody>
      </p:sp>
      <p:pic>
        <p:nvPicPr>
          <p:cNvPr id="46" name="Graphic 45">
            <a:extLst>
              <a:ext uri="{FF2B5EF4-FFF2-40B4-BE49-F238E27FC236}">
                <a16:creationId xmlns:a16="http://schemas.microsoft.com/office/drawing/2014/main" id="{561E3043-7D4B-27DD-CFD6-6974951259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69786" y="3927928"/>
            <a:ext cx="1145005" cy="936822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3FBD213B-4824-D533-A70F-FD536446ED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24502" y="3927928"/>
            <a:ext cx="1145005" cy="936822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E7CA568A-8FC3-4C23-B7A6-1C1F32B767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56968" y="3927928"/>
            <a:ext cx="1145005" cy="936822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76F4AAE0-B71E-CB67-D92D-5463D58221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469786" y="1661179"/>
            <a:ext cx="1145005" cy="936822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F297FBBA-AB44-2507-8E1A-E47CD7CFAF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524502" y="1661179"/>
            <a:ext cx="1145005" cy="936822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C0FD4F52-B71A-7C75-5103-CB83E52C893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756968" y="1661179"/>
            <a:ext cx="1145005" cy="93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6454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141867D-74C8-1FFD-9719-32131CE8F747}"/>
              </a:ext>
            </a:extLst>
          </p:cNvPr>
          <p:cNvSpPr/>
          <p:nvPr/>
        </p:nvSpPr>
        <p:spPr>
          <a:xfrm>
            <a:off x="7189929" y="1488116"/>
            <a:ext cx="4370935" cy="47418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3153DF8-EBA3-5874-986C-34FABB7F35F4}"/>
              </a:ext>
            </a:extLst>
          </p:cNvPr>
          <p:cNvSpPr/>
          <p:nvPr/>
        </p:nvSpPr>
        <p:spPr>
          <a:xfrm>
            <a:off x="7383256" y="3237053"/>
            <a:ext cx="4001770" cy="2753572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87953B-A0BA-D50C-FB2D-BB92084EDEB4}"/>
              </a:ext>
            </a:extLst>
          </p:cNvPr>
          <p:cNvSpPr/>
          <p:nvPr/>
        </p:nvSpPr>
        <p:spPr>
          <a:xfrm>
            <a:off x="7383256" y="1663995"/>
            <a:ext cx="4001770" cy="1320593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46C9BB-17D2-EBC0-3EE2-4305FCCC396B}"/>
              </a:ext>
            </a:extLst>
          </p:cNvPr>
          <p:cNvSpPr txBox="1"/>
          <p:nvPr/>
        </p:nvSpPr>
        <p:spPr>
          <a:xfrm>
            <a:off x="759849" y="2266481"/>
            <a:ext cx="15695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UI – Visibility/Policy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5FAC4B-815B-0C4C-8697-A9EA2DDEF50A}"/>
              </a:ext>
            </a:extLst>
          </p:cNvPr>
          <p:cNvSpPr txBox="1"/>
          <p:nvPr/>
        </p:nvSpPr>
        <p:spPr>
          <a:xfrm>
            <a:off x="759849" y="2492611"/>
            <a:ext cx="15695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API - Integration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AE76012-E4E0-2628-B074-ECCD8D9BD462}"/>
              </a:ext>
            </a:extLst>
          </p:cNvPr>
          <p:cNvCxnSpPr>
            <a:cxnSpLocks/>
          </p:cNvCxnSpPr>
          <p:nvPr/>
        </p:nvCxnSpPr>
        <p:spPr bwMode="auto">
          <a:xfrm>
            <a:off x="3320554" y="2923709"/>
            <a:ext cx="0" cy="542980"/>
          </a:xfrm>
          <a:prstGeom prst="line">
            <a:avLst/>
          </a:prstGeom>
          <a:solidFill>
            <a:schemeClr val="accent1">
              <a:lumMod val="50000"/>
            </a:schemeClr>
          </a:solidFill>
          <a:ln w="15875">
            <a:solidFill>
              <a:schemeClr val="accent1">
                <a:shade val="50000"/>
                <a:alpha val="25072"/>
              </a:schemeClr>
            </a:solidFill>
            <a:miter lim="800000"/>
            <a:headEnd/>
            <a:tailEnd type="triangl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9167A61-D81D-F312-4F85-444B6E5F9F08}"/>
              </a:ext>
            </a:extLst>
          </p:cNvPr>
          <p:cNvSpPr txBox="1"/>
          <p:nvPr/>
        </p:nvSpPr>
        <p:spPr>
          <a:xfrm>
            <a:off x="1948490" y="3489773"/>
            <a:ext cx="26212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/>
              <a:t>Virtual Enforcement Nodes (VENs)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C46A3EE-95A4-6481-390F-E1C34148AB24}"/>
              </a:ext>
            </a:extLst>
          </p:cNvPr>
          <p:cNvGrpSpPr/>
          <p:nvPr/>
        </p:nvGrpSpPr>
        <p:grpSpPr>
          <a:xfrm>
            <a:off x="7673370" y="1936910"/>
            <a:ext cx="929614" cy="914912"/>
            <a:chOff x="8432205" y="2412707"/>
            <a:chExt cx="768275" cy="75612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739C3E5-14C6-7AEA-FB6A-F4DB02B216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44355" y="2412707"/>
              <a:ext cx="756125" cy="75612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6F977AB-B2FC-5366-A0F8-C0036D8A8D93}"/>
                </a:ext>
              </a:extLst>
            </p:cNvPr>
            <p:cNvSpPr txBox="1"/>
            <p:nvPr/>
          </p:nvSpPr>
          <p:spPr>
            <a:xfrm>
              <a:off x="8432205" y="2419976"/>
              <a:ext cx="478107" cy="2162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srgbClr val="FFF9FD"/>
                  </a:solidFill>
                </a:rPr>
                <a:t>VEN</a:t>
              </a:r>
            </a:p>
          </p:txBody>
        </p:sp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A97D89B5-6109-D11E-FC0A-DF16BAE120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68593" y="2084936"/>
            <a:ext cx="829174" cy="829174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ECE0D945-33C3-E61D-5A58-8E8F5CED19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09421" y="2084936"/>
            <a:ext cx="829174" cy="829174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23D878F-207E-3277-DE0F-C55EE2540E7A}"/>
              </a:ext>
            </a:extLst>
          </p:cNvPr>
          <p:cNvCxnSpPr>
            <a:cxnSpLocks/>
          </p:cNvCxnSpPr>
          <p:nvPr/>
        </p:nvCxnSpPr>
        <p:spPr>
          <a:xfrm>
            <a:off x="1148080" y="6322461"/>
            <a:ext cx="3481290" cy="0"/>
          </a:xfrm>
          <a:prstGeom prst="line">
            <a:avLst/>
          </a:prstGeom>
          <a:ln cap="rnd">
            <a:tailEnd type="diamon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4269FCC-45E3-CE13-CF61-41F031421F96}"/>
              </a:ext>
            </a:extLst>
          </p:cNvPr>
          <p:cNvCxnSpPr>
            <a:cxnSpLocks/>
            <a:stCxn id="122" idx="0"/>
          </p:cNvCxnSpPr>
          <p:nvPr/>
        </p:nvCxnSpPr>
        <p:spPr>
          <a:xfrm>
            <a:off x="3632638" y="6018102"/>
            <a:ext cx="0" cy="304359"/>
          </a:xfrm>
          <a:prstGeom prst="line">
            <a:avLst/>
          </a:prstGeom>
          <a:ln w="12700" cap="rnd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Freeform 16">
            <a:extLst>
              <a:ext uri="{FF2B5EF4-FFF2-40B4-BE49-F238E27FC236}">
                <a16:creationId xmlns:a16="http://schemas.microsoft.com/office/drawing/2014/main" id="{A77B20C1-5974-5C3E-C0C3-5266175046D8}"/>
              </a:ext>
            </a:extLst>
          </p:cNvPr>
          <p:cNvSpPr/>
          <p:nvPr/>
        </p:nvSpPr>
        <p:spPr>
          <a:xfrm>
            <a:off x="3441333" y="6015974"/>
            <a:ext cx="377565" cy="37376"/>
          </a:xfrm>
          <a:custGeom>
            <a:avLst/>
            <a:gdLst>
              <a:gd name="connsiteX0" fmla="*/ 0 w 377565"/>
              <a:gd name="connsiteY0" fmla="*/ 0 h 37376"/>
              <a:gd name="connsiteX1" fmla="*/ 12670 w 377565"/>
              <a:gd name="connsiteY1" fmla="*/ 0 h 37376"/>
              <a:gd name="connsiteX2" fmla="*/ 12670 w 377565"/>
              <a:gd name="connsiteY2" fmla="*/ 24706 h 37376"/>
              <a:gd name="connsiteX3" fmla="*/ 364895 w 377565"/>
              <a:gd name="connsiteY3" fmla="*/ 24706 h 37376"/>
              <a:gd name="connsiteX4" fmla="*/ 364895 w 377565"/>
              <a:gd name="connsiteY4" fmla="*/ 0 h 37376"/>
              <a:gd name="connsiteX5" fmla="*/ 377565 w 377565"/>
              <a:gd name="connsiteY5" fmla="*/ 0 h 37376"/>
              <a:gd name="connsiteX6" fmla="*/ 377565 w 377565"/>
              <a:gd name="connsiteY6" fmla="*/ 31041 h 37376"/>
              <a:gd name="connsiteX7" fmla="*/ 371230 w 377565"/>
              <a:gd name="connsiteY7" fmla="*/ 37376 h 37376"/>
              <a:gd name="connsiteX8" fmla="*/ 6335 w 377565"/>
              <a:gd name="connsiteY8" fmla="*/ 37376 h 37376"/>
              <a:gd name="connsiteX9" fmla="*/ 0 w 377565"/>
              <a:gd name="connsiteY9" fmla="*/ 31041 h 37376"/>
              <a:gd name="connsiteX10" fmla="*/ 0 w 377565"/>
              <a:gd name="connsiteY10" fmla="*/ 0 h 37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7565" h="37376">
                <a:moveTo>
                  <a:pt x="0" y="0"/>
                </a:moveTo>
                <a:lnTo>
                  <a:pt x="12670" y="0"/>
                </a:lnTo>
                <a:lnTo>
                  <a:pt x="12670" y="24706"/>
                </a:lnTo>
                <a:lnTo>
                  <a:pt x="364895" y="24706"/>
                </a:lnTo>
                <a:lnTo>
                  <a:pt x="364895" y="0"/>
                </a:lnTo>
                <a:lnTo>
                  <a:pt x="377565" y="0"/>
                </a:lnTo>
                <a:lnTo>
                  <a:pt x="377565" y="31041"/>
                </a:lnTo>
                <a:cubicBezTo>
                  <a:pt x="377565" y="34589"/>
                  <a:pt x="374778" y="37376"/>
                  <a:pt x="371230" y="37376"/>
                </a:cubicBezTo>
                <a:lnTo>
                  <a:pt x="6335" y="37376"/>
                </a:lnTo>
                <a:cubicBezTo>
                  <a:pt x="2787" y="37376"/>
                  <a:pt x="0" y="34589"/>
                  <a:pt x="0" y="31041"/>
                </a:cubicBez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E5A97218-58CB-A5E4-AEB8-FF89D2AA85B8}"/>
              </a:ext>
            </a:extLst>
          </p:cNvPr>
          <p:cNvSpPr/>
          <p:nvPr/>
        </p:nvSpPr>
        <p:spPr>
          <a:xfrm>
            <a:off x="2642257" y="6015203"/>
            <a:ext cx="377565" cy="37376"/>
          </a:xfrm>
          <a:custGeom>
            <a:avLst/>
            <a:gdLst>
              <a:gd name="connsiteX0" fmla="*/ 0 w 377565"/>
              <a:gd name="connsiteY0" fmla="*/ 0 h 37376"/>
              <a:gd name="connsiteX1" fmla="*/ 12670 w 377565"/>
              <a:gd name="connsiteY1" fmla="*/ 0 h 37376"/>
              <a:gd name="connsiteX2" fmla="*/ 12670 w 377565"/>
              <a:gd name="connsiteY2" fmla="*/ 24706 h 37376"/>
              <a:gd name="connsiteX3" fmla="*/ 364895 w 377565"/>
              <a:gd name="connsiteY3" fmla="*/ 24706 h 37376"/>
              <a:gd name="connsiteX4" fmla="*/ 364895 w 377565"/>
              <a:gd name="connsiteY4" fmla="*/ 0 h 37376"/>
              <a:gd name="connsiteX5" fmla="*/ 377565 w 377565"/>
              <a:gd name="connsiteY5" fmla="*/ 0 h 37376"/>
              <a:gd name="connsiteX6" fmla="*/ 377565 w 377565"/>
              <a:gd name="connsiteY6" fmla="*/ 31041 h 37376"/>
              <a:gd name="connsiteX7" fmla="*/ 371230 w 377565"/>
              <a:gd name="connsiteY7" fmla="*/ 37376 h 37376"/>
              <a:gd name="connsiteX8" fmla="*/ 6335 w 377565"/>
              <a:gd name="connsiteY8" fmla="*/ 37376 h 37376"/>
              <a:gd name="connsiteX9" fmla="*/ 0 w 377565"/>
              <a:gd name="connsiteY9" fmla="*/ 31041 h 37376"/>
              <a:gd name="connsiteX10" fmla="*/ 0 w 377565"/>
              <a:gd name="connsiteY10" fmla="*/ 0 h 37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7565" h="37376">
                <a:moveTo>
                  <a:pt x="0" y="0"/>
                </a:moveTo>
                <a:lnTo>
                  <a:pt x="12670" y="0"/>
                </a:lnTo>
                <a:lnTo>
                  <a:pt x="12670" y="24706"/>
                </a:lnTo>
                <a:lnTo>
                  <a:pt x="364895" y="24706"/>
                </a:lnTo>
                <a:lnTo>
                  <a:pt x="364895" y="0"/>
                </a:lnTo>
                <a:lnTo>
                  <a:pt x="377565" y="0"/>
                </a:lnTo>
                <a:lnTo>
                  <a:pt x="377565" y="31041"/>
                </a:lnTo>
                <a:cubicBezTo>
                  <a:pt x="377565" y="34589"/>
                  <a:pt x="374778" y="37376"/>
                  <a:pt x="371230" y="37376"/>
                </a:cubicBezTo>
                <a:lnTo>
                  <a:pt x="6335" y="37376"/>
                </a:lnTo>
                <a:cubicBezTo>
                  <a:pt x="2787" y="37376"/>
                  <a:pt x="0" y="34589"/>
                  <a:pt x="0" y="31041"/>
                </a:cubicBez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0338D00-A45C-DA50-4E3E-497FF8A28C8A}"/>
              </a:ext>
            </a:extLst>
          </p:cNvPr>
          <p:cNvCxnSpPr>
            <a:cxnSpLocks/>
          </p:cNvCxnSpPr>
          <p:nvPr/>
        </p:nvCxnSpPr>
        <p:spPr>
          <a:xfrm>
            <a:off x="2830950" y="6018102"/>
            <a:ext cx="0" cy="304359"/>
          </a:xfrm>
          <a:prstGeom prst="line">
            <a:avLst/>
          </a:prstGeom>
          <a:ln w="12700" cap="rnd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C8BBF4E-DA29-3DCD-A946-B3D13FD3E174}"/>
              </a:ext>
            </a:extLst>
          </p:cNvPr>
          <p:cNvCxnSpPr>
            <a:cxnSpLocks/>
          </p:cNvCxnSpPr>
          <p:nvPr/>
        </p:nvCxnSpPr>
        <p:spPr>
          <a:xfrm>
            <a:off x="1148080" y="5134788"/>
            <a:ext cx="3484412" cy="0"/>
          </a:xfrm>
          <a:prstGeom prst="line">
            <a:avLst/>
          </a:prstGeom>
          <a:ln cap="rnd">
            <a:tailEnd type="diamon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E9D8CB4-CADA-1017-E8C9-A6950760F693}"/>
              </a:ext>
            </a:extLst>
          </p:cNvPr>
          <p:cNvCxnSpPr>
            <a:cxnSpLocks/>
          </p:cNvCxnSpPr>
          <p:nvPr/>
        </p:nvCxnSpPr>
        <p:spPr>
          <a:xfrm>
            <a:off x="3636019" y="5134788"/>
            <a:ext cx="0" cy="413862"/>
          </a:xfrm>
          <a:prstGeom prst="line">
            <a:avLst/>
          </a:prstGeom>
          <a:ln w="12700" cap="rnd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EF45535-A103-1694-311C-227F1B842A09}"/>
              </a:ext>
            </a:extLst>
          </p:cNvPr>
          <p:cNvCxnSpPr>
            <a:cxnSpLocks/>
          </p:cNvCxnSpPr>
          <p:nvPr/>
        </p:nvCxnSpPr>
        <p:spPr>
          <a:xfrm>
            <a:off x="2825374" y="5134788"/>
            <a:ext cx="0" cy="413862"/>
          </a:xfrm>
          <a:prstGeom prst="line">
            <a:avLst/>
          </a:prstGeom>
          <a:ln w="12700" cap="rnd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BFDA197-D0BE-43E1-C559-20B434C7D7D3}"/>
              </a:ext>
            </a:extLst>
          </p:cNvPr>
          <p:cNvSpPr txBox="1"/>
          <p:nvPr/>
        </p:nvSpPr>
        <p:spPr>
          <a:xfrm>
            <a:off x="1371068" y="4892126"/>
            <a:ext cx="1252266" cy="228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sz="800" dirty="0"/>
              <a:t>k8s services network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58FD037-BDF2-6740-0D6B-4FE280B53077}"/>
              </a:ext>
            </a:extLst>
          </p:cNvPr>
          <p:cNvSpPr txBox="1"/>
          <p:nvPr/>
        </p:nvSpPr>
        <p:spPr>
          <a:xfrm>
            <a:off x="1371068" y="6094001"/>
            <a:ext cx="1096775" cy="228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sz="800" dirty="0"/>
              <a:t>k8s pods network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049EFDA-F8C5-44A6-B489-65F99511304E}"/>
              </a:ext>
            </a:extLst>
          </p:cNvPr>
          <p:cNvCxnSpPr>
            <a:cxnSpLocks/>
          </p:cNvCxnSpPr>
          <p:nvPr/>
        </p:nvCxnSpPr>
        <p:spPr>
          <a:xfrm>
            <a:off x="1148080" y="4541056"/>
            <a:ext cx="3481290" cy="0"/>
          </a:xfrm>
          <a:prstGeom prst="line">
            <a:avLst/>
          </a:prstGeom>
          <a:ln cap="rnd">
            <a:tailEnd type="diamon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7DB60153-35A5-A50B-5975-4EAC26EC57FE}"/>
              </a:ext>
            </a:extLst>
          </p:cNvPr>
          <p:cNvSpPr/>
          <p:nvPr/>
        </p:nvSpPr>
        <p:spPr>
          <a:xfrm>
            <a:off x="3320554" y="3944871"/>
            <a:ext cx="630930" cy="376766"/>
          </a:xfrm>
          <a:prstGeom prst="rect">
            <a:avLst/>
          </a:prstGeom>
          <a:noFill/>
          <a:ln w="15875" cmpd="sng">
            <a:solidFill>
              <a:srgbClr val="FF0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668247110">
                  <a:custGeom>
                    <a:avLst/>
                    <a:gdLst>
                      <a:gd name="connsiteX0" fmla="*/ 0 w 630930"/>
                      <a:gd name="connsiteY0" fmla="*/ 0 h 376766"/>
                      <a:gd name="connsiteX1" fmla="*/ 630930 w 630930"/>
                      <a:gd name="connsiteY1" fmla="*/ 0 h 376766"/>
                      <a:gd name="connsiteX2" fmla="*/ 630930 w 630930"/>
                      <a:gd name="connsiteY2" fmla="*/ 376766 h 376766"/>
                      <a:gd name="connsiteX3" fmla="*/ 0 w 630930"/>
                      <a:gd name="connsiteY3" fmla="*/ 376766 h 376766"/>
                      <a:gd name="connsiteX4" fmla="*/ 0 w 630930"/>
                      <a:gd name="connsiteY4" fmla="*/ 0 h 376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0930" h="376766" extrusionOk="0">
                        <a:moveTo>
                          <a:pt x="0" y="0"/>
                        </a:moveTo>
                        <a:cubicBezTo>
                          <a:pt x="273375" y="-23413"/>
                          <a:pt x="452641" y="22473"/>
                          <a:pt x="630930" y="0"/>
                        </a:cubicBezTo>
                        <a:cubicBezTo>
                          <a:pt x="631833" y="186628"/>
                          <a:pt x="636310" y="229638"/>
                          <a:pt x="630930" y="376766"/>
                        </a:cubicBezTo>
                        <a:cubicBezTo>
                          <a:pt x="330896" y="390501"/>
                          <a:pt x="306567" y="371336"/>
                          <a:pt x="0" y="376766"/>
                        </a:cubicBezTo>
                        <a:cubicBezTo>
                          <a:pt x="-16928" y="200297"/>
                          <a:pt x="10823" y="9221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02B3059-DBDD-2FE5-D9B7-FC09BCDCF346}"/>
              </a:ext>
            </a:extLst>
          </p:cNvPr>
          <p:cNvSpPr/>
          <p:nvPr/>
        </p:nvSpPr>
        <p:spPr>
          <a:xfrm>
            <a:off x="2512806" y="3951437"/>
            <a:ext cx="630930" cy="376766"/>
          </a:xfrm>
          <a:prstGeom prst="rect">
            <a:avLst/>
          </a:prstGeom>
          <a:noFill/>
          <a:ln w="15875" cmpd="sng">
            <a:solidFill>
              <a:srgbClr val="FF0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999855341">
                  <a:custGeom>
                    <a:avLst/>
                    <a:gdLst>
                      <a:gd name="connsiteX0" fmla="*/ 0 w 630930"/>
                      <a:gd name="connsiteY0" fmla="*/ 0 h 376766"/>
                      <a:gd name="connsiteX1" fmla="*/ 630930 w 630930"/>
                      <a:gd name="connsiteY1" fmla="*/ 0 h 376766"/>
                      <a:gd name="connsiteX2" fmla="*/ 630930 w 630930"/>
                      <a:gd name="connsiteY2" fmla="*/ 376766 h 376766"/>
                      <a:gd name="connsiteX3" fmla="*/ 0 w 630930"/>
                      <a:gd name="connsiteY3" fmla="*/ 376766 h 376766"/>
                      <a:gd name="connsiteX4" fmla="*/ 0 w 630930"/>
                      <a:gd name="connsiteY4" fmla="*/ 0 h 376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0930" h="376766" extrusionOk="0">
                        <a:moveTo>
                          <a:pt x="0" y="0"/>
                        </a:moveTo>
                        <a:cubicBezTo>
                          <a:pt x="197016" y="-15115"/>
                          <a:pt x="442808" y="-26418"/>
                          <a:pt x="630930" y="0"/>
                        </a:cubicBezTo>
                        <a:cubicBezTo>
                          <a:pt x="648324" y="131843"/>
                          <a:pt x="634740" y="243400"/>
                          <a:pt x="630930" y="376766"/>
                        </a:cubicBezTo>
                        <a:cubicBezTo>
                          <a:pt x="493258" y="345585"/>
                          <a:pt x="258877" y="395621"/>
                          <a:pt x="0" y="376766"/>
                        </a:cubicBezTo>
                        <a:cubicBezTo>
                          <a:pt x="-8351" y="228198"/>
                          <a:pt x="1423" y="15818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324E99E-C600-2EE5-F9F5-84DD4CEE1235}"/>
              </a:ext>
            </a:extLst>
          </p:cNvPr>
          <p:cNvSpPr/>
          <p:nvPr/>
        </p:nvSpPr>
        <p:spPr>
          <a:xfrm>
            <a:off x="2551546" y="3982547"/>
            <a:ext cx="547655" cy="30141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node 1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9E033C7-3B3C-D4BD-FFE6-196294718D9C}"/>
              </a:ext>
            </a:extLst>
          </p:cNvPr>
          <p:cNvSpPr/>
          <p:nvPr/>
        </p:nvSpPr>
        <p:spPr>
          <a:xfrm>
            <a:off x="3356097" y="3975381"/>
            <a:ext cx="547655" cy="30141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node 2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2E27B4C-1060-DC21-EDDC-03DAE244DD24}"/>
              </a:ext>
            </a:extLst>
          </p:cNvPr>
          <p:cNvCxnSpPr>
            <a:cxnSpLocks/>
            <a:stCxn id="29" idx="2"/>
          </p:cNvCxnSpPr>
          <p:nvPr/>
        </p:nvCxnSpPr>
        <p:spPr>
          <a:xfrm>
            <a:off x="3629925" y="4276796"/>
            <a:ext cx="0" cy="264260"/>
          </a:xfrm>
          <a:prstGeom prst="line">
            <a:avLst/>
          </a:prstGeom>
          <a:ln w="12700" cap="rnd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7C02621-AFF5-6537-753E-FFA3E17D7A3D}"/>
              </a:ext>
            </a:extLst>
          </p:cNvPr>
          <p:cNvCxnSpPr>
            <a:cxnSpLocks/>
            <a:stCxn id="28" idx="2"/>
          </p:cNvCxnSpPr>
          <p:nvPr/>
        </p:nvCxnSpPr>
        <p:spPr>
          <a:xfrm>
            <a:off x="2825374" y="4283962"/>
            <a:ext cx="0" cy="257094"/>
          </a:xfrm>
          <a:prstGeom prst="line">
            <a:avLst/>
          </a:prstGeom>
          <a:ln w="12700" cap="rnd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E85796A-CEE2-0FAA-BAAA-DF34D55E97C0}"/>
              </a:ext>
            </a:extLst>
          </p:cNvPr>
          <p:cNvGrpSpPr/>
          <p:nvPr/>
        </p:nvGrpSpPr>
        <p:grpSpPr>
          <a:xfrm>
            <a:off x="705643" y="4001032"/>
            <a:ext cx="829174" cy="829174"/>
            <a:chOff x="6083363" y="4391890"/>
            <a:chExt cx="829174" cy="829174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4854DC95-F0AB-F01D-1EAC-A30B3E44CB1E}"/>
                </a:ext>
              </a:extLst>
            </p:cNvPr>
            <p:cNvGrpSpPr/>
            <p:nvPr/>
          </p:nvGrpSpPr>
          <p:grpSpPr>
            <a:xfrm>
              <a:off x="6253729" y="4533632"/>
              <a:ext cx="489172" cy="537131"/>
              <a:chOff x="6253729" y="4533632"/>
              <a:chExt cx="489172" cy="537131"/>
            </a:xfrm>
          </p:grpSpPr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7D3030B3-F02B-52D0-8CD2-4DAA781B25B9}"/>
                  </a:ext>
                </a:extLst>
              </p:cNvPr>
              <p:cNvSpPr/>
              <p:nvPr/>
            </p:nvSpPr>
            <p:spPr>
              <a:xfrm>
                <a:off x="6428003" y="4533632"/>
                <a:ext cx="243859" cy="294146"/>
              </a:xfrm>
              <a:custGeom>
                <a:avLst/>
                <a:gdLst>
                  <a:gd name="connsiteX0" fmla="*/ 126475 w 252955"/>
                  <a:gd name="connsiteY0" fmla="*/ 305117 h 305117"/>
                  <a:gd name="connsiteX1" fmla="*/ 105 w 252955"/>
                  <a:gd name="connsiteY1" fmla="*/ 184310 h 305117"/>
                  <a:gd name="connsiteX2" fmla="*/ 0 w 252955"/>
                  <a:gd name="connsiteY2" fmla="*/ 177592 h 305117"/>
                  <a:gd name="connsiteX3" fmla="*/ 45237 w 252955"/>
                  <a:gd name="connsiteY3" fmla="*/ 80610 h 305117"/>
                  <a:gd name="connsiteX4" fmla="*/ 50170 w 252955"/>
                  <a:gd name="connsiteY4" fmla="*/ 79666 h 305117"/>
                  <a:gd name="connsiteX5" fmla="*/ 53634 w 252955"/>
                  <a:gd name="connsiteY5" fmla="*/ 83234 h 305117"/>
                  <a:gd name="connsiteX6" fmla="*/ 71687 w 252955"/>
                  <a:gd name="connsiteY6" fmla="*/ 119235 h 305117"/>
                  <a:gd name="connsiteX7" fmla="*/ 82917 w 252955"/>
                  <a:gd name="connsiteY7" fmla="*/ 69170 h 305117"/>
                  <a:gd name="connsiteX8" fmla="*/ 66754 w 252955"/>
                  <a:gd name="connsiteY8" fmla="*/ 7874 h 305117"/>
                  <a:gd name="connsiteX9" fmla="*/ 67069 w 252955"/>
                  <a:gd name="connsiteY9" fmla="*/ 2206 h 305117"/>
                  <a:gd name="connsiteX10" fmla="*/ 72317 w 252955"/>
                  <a:gd name="connsiteY10" fmla="*/ 107 h 305117"/>
                  <a:gd name="connsiteX11" fmla="*/ 208238 w 252955"/>
                  <a:gd name="connsiteY11" fmla="*/ 157545 h 305117"/>
                  <a:gd name="connsiteX12" fmla="*/ 239201 w 252955"/>
                  <a:gd name="connsiteY12" fmla="*/ 138967 h 305117"/>
                  <a:gd name="connsiteX13" fmla="*/ 244029 w 252955"/>
                  <a:gd name="connsiteY13" fmla="*/ 137918 h 305117"/>
                  <a:gd name="connsiteX14" fmla="*/ 247598 w 252955"/>
                  <a:gd name="connsiteY14" fmla="*/ 141381 h 305117"/>
                  <a:gd name="connsiteX15" fmla="*/ 252951 w 252955"/>
                  <a:gd name="connsiteY15" fmla="*/ 177592 h 305117"/>
                  <a:gd name="connsiteX16" fmla="*/ 129834 w 252955"/>
                  <a:gd name="connsiteY16" fmla="*/ 305117 h 305117"/>
                  <a:gd name="connsiteX17" fmla="*/ 126475 w 252955"/>
                  <a:gd name="connsiteY17" fmla="*/ 305117 h 305117"/>
                  <a:gd name="connsiteX18" fmla="*/ 46182 w 252955"/>
                  <a:gd name="connsiteY18" fmla="*/ 93835 h 305117"/>
                  <a:gd name="connsiteX19" fmla="*/ 10496 w 252955"/>
                  <a:gd name="connsiteY19" fmla="*/ 177592 h 305117"/>
                  <a:gd name="connsiteX20" fmla="*/ 10601 w 252955"/>
                  <a:gd name="connsiteY20" fmla="*/ 183785 h 305117"/>
                  <a:gd name="connsiteX21" fmla="*/ 129624 w 252955"/>
                  <a:gd name="connsiteY21" fmla="*/ 294621 h 305117"/>
                  <a:gd name="connsiteX22" fmla="*/ 242455 w 252955"/>
                  <a:gd name="connsiteY22" fmla="*/ 177592 h 305117"/>
                  <a:gd name="connsiteX23" fmla="*/ 242455 w 252955"/>
                  <a:gd name="connsiteY23" fmla="*/ 177592 h 305117"/>
                  <a:gd name="connsiteX24" fmla="*/ 239621 w 252955"/>
                  <a:gd name="connsiteY24" fmla="*/ 151877 h 305117"/>
                  <a:gd name="connsiteX25" fmla="*/ 204565 w 252955"/>
                  <a:gd name="connsiteY25" fmla="*/ 169930 h 305117"/>
                  <a:gd name="connsiteX26" fmla="*/ 199632 w 252955"/>
                  <a:gd name="connsiteY26" fmla="*/ 168986 h 305117"/>
                  <a:gd name="connsiteX27" fmla="*/ 197637 w 252955"/>
                  <a:gd name="connsiteY27" fmla="*/ 164367 h 305117"/>
                  <a:gd name="connsiteX28" fmla="*/ 197637 w 252955"/>
                  <a:gd name="connsiteY28" fmla="*/ 161638 h 305117"/>
                  <a:gd name="connsiteX29" fmla="*/ 80923 w 252955"/>
                  <a:gd name="connsiteY29" fmla="*/ 12597 h 305117"/>
                  <a:gd name="connsiteX30" fmla="*/ 93308 w 252955"/>
                  <a:gd name="connsiteY30" fmla="*/ 68960 h 305117"/>
                  <a:gd name="connsiteX31" fmla="*/ 77040 w 252955"/>
                  <a:gd name="connsiteY31" fmla="*/ 131200 h 305117"/>
                  <a:gd name="connsiteX32" fmla="*/ 72946 w 252955"/>
                  <a:gd name="connsiteY32" fmla="*/ 133824 h 305117"/>
                  <a:gd name="connsiteX33" fmla="*/ 68433 w 252955"/>
                  <a:gd name="connsiteY33" fmla="*/ 132040 h 305117"/>
                  <a:gd name="connsiteX34" fmla="*/ 45972 w 252955"/>
                  <a:gd name="connsiteY34" fmla="*/ 93835 h 305117"/>
                  <a:gd name="connsiteX0" fmla="*/ 126475 w 252956"/>
                  <a:gd name="connsiteY0" fmla="*/ 305117 h 305117"/>
                  <a:gd name="connsiteX1" fmla="*/ 105 w 252956"/>
                  <a:gd name="connsiteY1" fmla="*/ 184310 h 305117"/>
                  <a:gd name="connsiteX2" fmla="*/ 0 w 252956"/>
                  <a:gd name="connsiteY2" fmla="*/ 177592 h 305117"/>
                  <a:gd name="connsiteX3" fmla="*/ 45237 w 252956"/>
                  <a:gd name="connsiteY3" fmla="*/ 80610 h 305117"/>
                  <a:gd name="connsiteX4" fmla="*/ 50170 w 252956"/>
                  <a:gd name="connsiteY4" fmla="*/ 79666 h 305117"/>
                  <a:gd name="connsiteX5" fmla="*/ 53634 w 252956"/>
                  <a:gd name="connsiteY5" fmla="*/ 83234 h 305117"/>
                  <a:gd name="connsiteX6" fmla="*/ 71687 w 252956"/>
                  <a:gd name="connsiteY6" fmla="*/ 119235 h 305117"/>
                  <a:gd name="connsiteX7" fmla="*/ 82917 w 252956"/>
                  <a:gd name="connsiteY7" fmla="*/ 69170 h 305117"/>
                  <a:gd name="connsiteX8" fmla="*/ 66754 w 252956"/>
                  <a:gd name="connsiteY8" fmla="*/ 7874 h 305117"/>
                  <a:gd name="connsiteX9" fmla="*/ 67069 w 252956"/>
                  <a:gd name="connsiteY9" fmla="*/ 2206 h 305117"/>
                  <a:gd name="connsiteX10" fmla="*/ 72317 w 252956"/>
                  <a:gd name="connsiteY10" fmla="*/ 107 h 305117"/>
                  <a:gd name="connsiteX11" fmla="*/ 208238 w 252956"/>
                  <a:gd name="connsiteY11" fmla="*/ 157545 h 305117"/>
                  <a:gd name="connsiteX12" fmla="*/ 239201 w 252956"/>
                  <a:gd name="connsiteY12" fmla="*/ 138967 h 305117"/>
                  <a:gd name="connsiteX13" fmla="*/ 244029 w 252956"/>
                  <a:gd name="connsiteY13" fmla="*/ 137918 h 305117"/>
                  <a:gd name="connsiteX14" fmla="*/ 247598 w 252956"/>
                  <a:gd name="connsiteY14" fmla="*/ 141381 h 305117"/>
                  <a:gd name="connsiteX15" fmla="*/ 252951 w 252956"/>
                  <a:gd name="connsiteY15" fmla="*/ 177592 h 305117"/>
                  <a:gd name="connsiteX16" fmla="*/ 129834 w 252956"/>
                  <a:gd name="connsiteY16" fmla="*/ 305117 h 305117"/>
                  <a:gd name="connsiteX17" fmla="*/ 126475 w 252956"/>
                  <a:gd name="connsiteY17" fmla="*/ 305117 h 305117"/>
                  <a:gd name="connsiteX18" fmla="*/ 46182 w 252956"/>
                  <a:gd name="connsiteY18" fmla="*/ 93835 h 305117"/>
                  <a:gd name="connsiteX19" fmla="*/ 10496 w 252956"/>
                  <a:gd name="connsiteY19" fmla="*/ 177592 h 305117"/>
                  <a:gd name="connsiteX20" fmla="*/ 10601 w 252956"/>
                  <a:gd name="connsiteY20" fmla="*/ 183785 h 305117"/>
                  <a:gd name="connsiteX21" fmla="*/ 129624 w 252956"/>
                  <a:gd name="connsiteY21" fmla="*/ 294621 h 305117"/>
                  <a:gd name="connsiteX22" fmla="*/ 242455 w 252956"/>
                  <a:gd name="connsiteY22" fmla="*/ 177592 h 305117"/>
                  <a:gd name="connsiteX23" fmla="*/ 242455 w 252956"/>
                  <a:gd name="connsiteY23" fmla="*/ 177592 h 305117"/>
                  <a:gd name="connsiteX24" fmla="*/ 239621 w 252956"/>
                  <a:gd name="connsiteY24" fmla="*/ 151877 h 305117"/>
                  <a:gd name="connsiteX25" fmla="*/ 204565 w 252956"/>
                  <a:gd name="connsiteY25" fmla="*/ 169930 h 305117"/>
                  <a:gd name="connsiteX26" fmla="*/ 199632 w 252956"/>
                  <a:gd name="connsiteY26" fmla="*/ 168986 h 305117"/>
                  <a:gd name="connsiteX27" fmla="*/ 197637 w 252956"/>
                  <a:gd name="connsiteY27" fmla="*/ 164367 h 305117"/>
                  <a:gd name="connsiteX28" fmla="*/ 197637 w 252956"/>
                  <a:gd name="connsiteY28" fmla="*/ 161638 h 305117"/>
                  <a:gd name="connsiteX29" fmla="*/ 80923 w 252956"/>
                  <a:gd name="connsiteY29" fmla="*/ 12597 h 305117"/>
                  <a:gd name="connsiteX30" fmla="*/ 93308 w 252956"/>
                  <a:gd name="connsiteY30" fmla="*/ 68960 h 305117"/>
                  <a:gd name="connsiteX31" fmla="*/ 77040 w 252956"/>
                  <a:gd name="connsiteY31" fmla="*/ 131200 h 305117"/>
                  <a:gd name="connsiteX32" fmla="*/ 72946 w 252956"/>
                  <a:gd name="connsiteY32" fmla="*/ 133824 h 305117"/>
                  <a:gd name="connsiteX33" fmla="*/ 45972 w 252956"/>
                  <a:gd name="connsiteY33" fmla="*/ 93835 h 305117"/>
                  <a:gd name="connsiteX34" fmla="*/ 46182 w 252956"/>
                  <a:gd name="connsiteY34" fmla="*/ 93835 h 305117"/>
                  <a:gd name="connsiteX0" fmla="*/ 126475 w 252956"/>
                  <a:gd name="connsiteY0" fmla="*/ 305117 h 305117"/>
                  <a:gd name="connsiteX1" fmla="*/ 105 w 252956"/>
                  <a:gd name="connsiteY1" fmla="*/ 184310 h 305117"/>
                  <a:gd name="connsiteX2" fmla="*/ 0 w 252956"/>
                  <a:gd name="connsiteY2" fmla="*/ 177592 h 305117"/>
                  <a:gd name="connsiteX3" fmla="*/ 45237 w 252956"/>
                  <a:gd name="connsiteY3" fmla="*/ 80610 h 305117"/>
                  <a:gd name="connsiteX4" fmla="*/ 50170 w 252956"/>
                  <a:gd name="connsiteY4" fmla="*/ 79666 h 305117"/>
                  <a:gd name="connsiteX5" fmla="*/ 53634 w 252956"/>
                  <a:gd name="connsiteY5" fmla="*/ 83234 h 305117"/>
                  <a:gd name="connsiteX6" fmla="*/ 71687 w 252956"/>
                  <a:gd name="connsiteY6" fmla="*/ 119235 h 305117"/>
                  <a:gd name="connsiteX7" fmla="*/ 82917 w 252956"/>
                  <a:gd name="connsiteY7" fmla="*/ 69170 h 305117"/>
                  <a:gd name="connsiteX8" fmla="*/ 66754 w 252956"/>
                  <a:gd name="connsiteY8" fmla="*/ 7874 h 305117"/>
                  <a:gd name="connsiteX9" fmla="*/ 67069 w 252956"/>
                  <a:gd name="connsiteY9" fmla="*/ 2206 h 305117"/>
                  <a:gd name="connsiteX10" fmla="*/ 72317 w 252956"/>
                  <a:gd name="connsiteY10" fmla="*/ 107 h 305117"/>
                  <a:gd name="connsiteX11" fmla="*/ 208238 w 252956"/>
                  <a:gd name="connsiteY11" fmla="*/ 157545 h 305117"/>
                  <a:gd name="connsiteX12" fmla="*/ 239201 w 252956"/>
                  <a:gd name="connsiteY12" fmla="*/ 138967 h 305117"/>
                  <a:gd name="connsiteX13" fmla="*/ 244029 w 252956"/>
                  <a:gd name="connsiteY13" fmla="*/ 137918 h 305117"/>
                  <a:gd name="connsiteX14" fmla="*/ 247598 w 252956"/>
                  <a:gd name="connsiteY14" fmla="*/ 141381 h 305117"/>
                  <a:gd name="connsiteX15" fmla="*/ 252951 w 252956"/>
                  <a:gd name="connsiteY15" fmla="*/ 177592 h 305117"/>
                  <a:gd name="connsiteX16" fmla="*/ 129834 w 252956"/>
                  <a:gd name="connsiteY16" fmla="*/ 305117 h 305117"/>
                  <a:gd name="connsiteX17" fmla="*/ 126475 w 252956"/>
                  <a:gd name="connsiteY17" fmla="*/ 305117 h 305117"/>
                  <a:gd name="connsiteX18" fmla="*/ 46182 w 252956"/>
                  <a:gd name="connsiteY18" fmla="*/ 93835 h 305117"/>
                  <a:gd name="connsiteX19" fmla="*/ 10496 w 252956"/>
                  <a:gd name="connsiteY19" fmla="*/ 177592 h 305117"/>
                  <a:gd name="connsiteX20" fmla="*/ 10601 w 252956"/>
                  <a:gd name="connsiteY20" fmla="*/ 183785 h 305117"/>
                  <a:gd name="connsiteX21" fmla="*/ 129624 w 252956"/>
                  <a:gd name="connsiteY21" fmla="*/ 294621 h 305117"/>
                  <a:gd name="connsiteX22" fmla="*/ 242455 w 252956"/>
                  <a:gd name="connsiteY22" fmla="*/ 177592 h 305117"/>
                  <a:gd name="connsiteX23" fmla="*/ 242455 w 252956"/>
                  <a:gd name="connsiteY23" fmla="*/ 177592 h 305117"/>
                  <a:gd name="connsiteX24" fmla="*/ 239621 w 252956"/>
                  <a:gd name="connsiteY24" fmla="*/ 151877 h 305117"/>
                  <a:gd name="connsiteX25" fmla="*/ 204565 w 252956"/>
                  <a:gd name="connsiteY25" fmla="*/ 169930 h 305117"/>
                  <a:gd name="connsiteX26" fmla="*/ 199632 w 252956"/>
                  <a:gd name="connsiteY26" fmla="*/ 168986 h 305117"/>
                  <a:gd name="connsiteX27" fmla="*/ 197637 w 252956"/>
                  <a:gd name="connsiteY27" fmla="*/ 164367 h 305117"/>
                  <a:gd name="connsiteX28" fmla="*/ 197637 w 252956"/>
                  <a:gd name="connsiteY28" fmla="*/ 161638 h 305117"/>
                  <a:gd name="connsiteX29" fmla="*/ 80923 w 252956"/>
                  <a:gd name="connsiteY29" fmla="*/ 12597 h 305117"/>
                  <a:gd name="connsiteX30" fmla="*/ 93308 w 252956"/>
                  <a:gd name="connsiteY30" fmla="*/ 68960 h 305117"/>
                  <a:gd name="connsiteX31" fmla="*/ 77040 w 252956"/>
                  <a:gd name="connsiteY31" fmla="*/ 131200 h 305117"/>
                  <a:gd name="connsiteX32" fmla="*/ 45972 w 252956"/>
                  <a:gd name="connsiteY32" fmla="*/ 93835 h 305117"/>
                  <a:gd name="connsiteX33" fmla="*/ 46182 w 252956"/>
                  <a:gd name="connsiteY33" fmla="*/ 93835 h 305117"/>
                  <a:gd name="connsiteX0" fmla="*/ 126475 w 252956"/>
                  <a:gd name="connsiteY0" fmla="*/ 305117 h 305117"/>
                  <a:gd name="connsiteX1" fmla="*/ 105 w 252956"/>
                  <a:gd name="connsiteY1" fmla="*/ 184310 h 305117"/>
                  <a:gd name="connsiteX2" fmla="*/ 0 w 252956"/>
                  <a:gd name="connsiteY2" fmla="*/ 177592 h 305117"/>
                  <a:gd name="connsiteX3" fmla="*/ 45237 w 252956"/>
                  <a:gd name="connsiteY3" fmla="*/ 80610 h 305117"/>
                  <a:gd name="connsiteX4" fmla="*/ 50170 w 252956"/>
                  <a:gd name="connsiteY4" fmla="*/ 79666 h 305117"/>
                  <a:gd name="connsiteX5" fmla="*/ 53634 w 252956"/>
                  <a:gd name="connsiteY5" fmla="*/ 83234 h 305117"/>
                  <a:gd name="connsiteX6" fmla="*/ 71687 w 252956"/>
                  <a:gd name="connsiteY6" fmla="*/ 119235 h 305117"/>
                  <a:gd name="connsiteX7" fmla="*/ 82917 w 252956"/>
                  <a:gd name="connsiteY7" fmla="*/ 69170 h 305117"/>
                  <a:gd name="connsiteX8" fmla="*/ 66754 w 252956"/>
                  <a:gd name="connsiteY8" fmla="*/ 7874 h 305117"/>
                  <a:gd name="connsiteX9" fmla="*/ 67069 w 252956"/>
                  <a:gd name="connsiteY9" fmla="*/ 2206 h 305117"/>
                  <a:gd name="connsiteX10" fmla="*/ 72317 w 252956"/>
                  <a:gd name="connsiteY10" fmla="*/ 107 h 305117"/>
                  <a:gd name="connsiteX11" fmla="*/ 208238 w 252956"/>
                  <a:gd name="connsiteY11" fmla="*/ 157545 h 305117"/>
                  <a:gd name="connsiteX12" fmla="*/ 239201 w 252956"/>
                  <a:gd name="connsiteY12" fmla="*/ 138967 h 305117"/>
                  <a:gd name="connsiteX13" fmla="*/ 244029 w 252956"/>
                  <a:gd name="connsiteY13" fmla="*/ 137918 h 305117"/>
                  <a:gd name="connsiteX14" fmla="*/ 247598 w 252956"/>
                  <a:gd name="connsiteY14" fmla="*/ 141381 h 305117"/>
                  <a:gd name="connsiteX15" fmla="*/ 252951 w 252956"/>
                  <a:gd name="connsiteY15" fmla="*/ 177592 h 305117"/>
                  <a:gd name="connsiteX16" fmla="*/ 129834 w 252956"/>
                  <a:gd name="connsiteY16" fmla="*/ 305117 h 305117"/>
                  <a:gd name="connsiteX17" fmla="*/ 126475 w 252956"/>
                  <a:gd name="connsiteY17" fmla="*/ 305117 h 305117"/>
                  <a:gd name="connsiteX18" fmla="*/ 46182 w 252956"/>
                  <a:gd name="connsiteY18" fmla="*/ 93835 h 305117"/>
                  <a:gd name="connsiteX19" fmla="*/ 10496 w 252956"/>
                  <a:gd name="connsiteY19" fmla="*/ 177592 h 305117"/>
                  <a:gd name="connsiteX20" fmla="*/ 10601 w 252956"/>
                  <a:gd name="connsiteY20" fmla="*/ 183785 h 305117"/>
                  <a:gd name="connsiteX21" fmla="*/ 129624 w 252956"/>
                  <a:gd name="connsiteY21" fmla="*/ 294621 h 305117"/>
                  <a:gd name="connsiteX22" fmla="*/ 242455 w 252956"/>
                  <a:gd name="connsiteY22" fmla="*/ 177592 h 305117"/>
                  <a:gd name="connsiteX23" fmla="*/ 242455 w 252956"/>
                  <a:gd name="connsiteY23" fmla="*/ 177592 h 305117"/>
                  <a:gd name="connsiteX24" fmla="*/ 239621 w 252956"/>
                  <a:gd name="connsiteY24" fmla="*/ 151877 h 305117"/>
                  <a:gd name="connsiteX25" fmla="*/ 204565 w 252956"/>
                  <a:gd name="connsiteY25" fmla="*/ 169930 h 305117"/>
                  <a:gd name="connsiteX26" fmla="*/ 199632 w 252956"/>
                  <a:gd name="connsiteY26" fmla="*/ 168986 h 305117"/>
                  <a:gd name="connsiteX27" fmla="*/ 197637 w 252956"/>
                  <a:gd name="connsiteY27" fmla="*/ 164367 h 305117"/>
                  <a:gd name="connsiteX28" fmla="*/ 197637 w 252956"/>
                  <a:gd name="connsiteY28" fmla="*/ 161638 h 305117"/>
                  <a:gd name="connsiteX29" fmla="*/ 80923 w 252956"/>
                  <a:gd name="connsiteY29" fmla="*/ 12597 h 305117"/>
                  <a:gd name="connsiteX30" fmla="*/ 93308 w 252956"/>
                  <a:gd name="connsiteY30" fmla="*/ 68960 h 305117"/>
                  <a:gd name="connsiteX31" fmla="*/ 45972 w 252956"/>
                  <a:gd name="connsiteY31" fmla="*/ 93835 h 305117"/>
                  <a:gd name="connsiteX32" fmla="*/ 46182 w 252956"/>
                  <a:gd name="connsiteY32" fmla="*/ 93835 h 305117"/>
                  <a:gd name="connsiteX0" fmla="*/ 126475 w 252956"/>
                  <a:gd name="connsiteY0" fmla="*/ 305117 h 305117"/>
                  <a:gd name="connsiteX1" fmla="*/ 105 w 252956"/>
                  <a:gd name="connsiteY1" fmla="*/ 184310 h 305117"/>
                  <a:gd name="connsiteX2" fmla="*/ 0 w 252956"/>
                  <a:gd name="connsiteY2" fmla="*/ 177592 h 305117"/>
                  <a:gd name="connsiteX3" fmla="*/ 45237 w 252956"/>
                  <a:gd name="connsiteY3" fmla="*/ 80610 h 305117"/>
                  <a:gd name="connsiteX4" fmla="*/ 50170 w 252956"/>
                  <a:gd name="connsiteY4" fmla="*/ 79666 h 305117"/>
                  <a:gd name="connsiteX5" fmla="*/ 53634 w 252956"/>
                  <a:gd name="connsiteY5" fmla="*/ 83234 h 305117"/>
                  <a:gd name="connsiteX6" fmla="*/ 71687 w 252956"/>
                  <a:gd name="connsiteY6" fmla="*/ 119235 h 305117"/>
                  <a:gd name="connsiteX7" fmla="*/ 82917 w 252956"/>
                  <a:gd name="connsiteY7" fmla="*/ 69170 h 305117"/>
                  <a:gd name="connsiteX8" fmla="*/ 66754 w 252956"/>
                  <a:gd name="connsiteY8" fmla="*/ 7874 h 305117"/>
                  <a:gd name="connsiteX9" fmla="*/ 67069 w 252956"/>
                  <a:gd name="connsiteY9" fmla="*/ 2206 h 305117"/>
                  <a:gd name="connsiteX10" fmla="*/ 72317 w 252956"/>
                  <a:gd name="connsiteY10" fmla="*/ 107 h 305117"/>
                  <a:gd name="connsiteX11" fmla="*/ 208238 w 252956"/>
                  <a:gd name="connsiteY11" fmla="*/ 157545 h 305117"/>
                  <a:gd name="connsiteX12" fmla="*/ 239201 w 252956"/>
                  <a:gd name="connsiteY12" fmla="*/ 138967 h 305117"/>
                  <a:gd name="connsiteX13" fmla="*/ 244029 w 252956"/>
                  <a:gd name="connsiteY13" fmla="*/ 137918 h 305117"/>
                  <a:gd name="connsiteX14" fmla="*/ 247598 w 252956"/>
                  <a:gd name="connsiteY14" fmla="*/ 141381 h 305117"/>
                  <a:gd name="connsiteX15" fmla="*/ 252951 w 252956"/>
                  <a:gd name="connsiteY15" fmla="*/ 177592 h 305117"/>
                  <a:gd name="connsiteX16" fmla="*/ 129834 w 252956"/>
                  <a:gd name="connsiteY16" fmla="*/ 305117 h 305117"/>
                  <a:gd name="connsiteX17" fmla="*/ 126475 w 252956"/>
                  <a:gd name="connsiteY17" fmla="*/ 305117 h 305117"/>
                  <a:gd name="connsiteX18" fmla="*/ 46182 w 252956"/>
                  <a:gd name="connsiteY18" fmla="*/ 93835 h 305117"/>
                  <a:gd name="connsiteX19" fmla="*/ 10496 w 252956"/>
                  <a:gd name="connsiteY19" fmla="*/ 177592 h 305117"/>
                  <a:gd name="connsiteX20" fmla="*/ 10601 w 252956"/>
                  <a:gd name="connsiteY20" fmla="*/ 183785 h 305117"/>
                  <a:gd name="connsiteX21" fmla="*/ 129624 w 252956"/>
                  <a:gd name="connsiteY21" fmla="*/ 294621 h 305117"/>
                  <a:gd name="connsiteX22" fmla="*/ 242455 w 252956"/>
                  <a:gd name="connsiteY22" fmla="*/ 177592 h 305117"/>
                  <a:gd name="connsiteX23" fmla="*/ 242455 w 252956"/>
                  <a:gd name="connsiteY23" fmla="*/ 177592 h 305117"/>
                  <a:gd name="connsiteX24" fmla="*/ 239621 w 252956"/>
                  <a:gd name="connsiteY24" fmla="*/ 151877 h 305117"/>
                  <a:gd name="connsiteX25" fmla="*/ 204565 w 252956"/>
                  <a:gd name="connsiteY25" fmla="*/ 169930 h 305117"/>
                  <a:gd name="connsiteX26" fmla="*/ 199632 w 252956"/>
                  <a:gd name="connsiteY26" fmla="*/ 168986 h 305117"/>
                  <a:gd name="connsiteX27" fmla="*/ 197637 w 252956"/>
                  <a:gd name="connsiteY27" fmla="*/ 164367 h 305117"/>
                  <a:gd name="connsiteX28" fmla="*/ 197637 w 252956"/>
                  <a:gd name="connsiteY28" fmla="*/ 161638 h 305117"/>
                  <a:gd name="connsiteX29" fmla="*/ 80923 w 252956"/>
                  <a:gd name="connsiteY29" fmla="*/ 12597 h 305117"/>
                  <a:gd name="connsiteX30" fmla="*/ 45972 w 252956"/>
                  <a:gd name="connsiteY30" fmla="*/ 93835 h 305117"/>
                  <a:gd name="connsiteX31" fmla="*/ 46182 w 252956"/>
                  <a:gd name="connsiteY31" fmla="*/ 93835 h 305117"/>
                  <a:gd name="connsiteX0" fmla="*/ 126475 w 252956"/>
                  <a:gd name="connsiteY0" fmla="*/ 305117 h 305117"/>
                  <a:gd name="connsiteX1" fmla="*/ 105 w 252956"/>
                  <a:gd name="connsiteY1" fmla="*/ 184310 h 305117"/>
                  <a:gd name="connsiteX2" fmla="*/ 0 w 252956"/>
                  <a:gd name="connsiteY2" fmla="*/ 177592 h 305117"/>
                  <a:gd name="connsiteX3" fmla="*/ 45237 w 252956"/>
                  <a:gd name="connsiteY3" fmla="*/ 80610 h 305117"/>
                  <a:gd name="connsiteX4" fmla="*/ 50170 w 252956"/>
                  <a:gd name="connsiteY4" fmla="*/ 79666 h 305117"/>
                  <a:gd name="connsiteX5" fmla="*/ 53634 w 252956"/>
                  <a:gd name="connsiteY5" fmla="*/ 83234 h 305117"/>
                  <a:gd name="connsiteX6" fmla="*/ 71687 w 252956"/>
                  <a:gd name="connsiteY6" fmla="*/ 119235 h 305117"/>
                  <a:gd name="connsiteX7" fmla="*/ 82917 w 252956"/>
                  <a:gd name="connsiteY7" fmla="*/ 69170 h 305117"/>
                  <a:gd name="connsiteX8" fmla="*/ 66754 w 252956"/>
                  <a:gd name="connsiteY8" fmla="*/ 7874 h 305117"/>
                  <a:gd name="connsiteX9" fmla="*/ 67069 w 252956"/>
                  <a:gd name="connsiteY9" fmla="*/ 2206 h 305117"/>
                  <a:gd name="connsiteX10" fmla="*/ 72317 w 252956"/>
                  <a:gd name="connsiteY10" fmla="*/ 107 h 305117"/>
                  <a:gd name="connsiteX11" fmla="*/ 208238 w 252956"/>
                  <a:gd name="connsiteY11" fmla="*/ 157545 h 305117"/>
                  <a:gd name="connsiteX12" fmla="*/ 239201 w 252956"/>
                  <a:gd name="connsiteY12" fmla="*/ 138967 h 305117"/>
                  <a:gd name="connsiteX13" fmla="*/ 244029 w 252956"/>
                  <a:gd name="connsiteY13" fmla="*/ 137918 h 305117"/>
                  <a:gd name="connsiteX14" fmla="*/ 247598 w 252956"/>
                  <a:gd name="connsiteY14" fmla="*/ 141381 h 305117"/>
                  <a:gd name="connsiteX15" fmla="*/ 252951 w 252956"/>
                  <a:gd name="connsiteY15" fmla="*/ 177592 h 305117"/>
                  <a:gd name="connsiteX16" fmla="*/ 129834 w 252956"/>
                  <a:gd name="connsiteY16" fmla="*/ 305117 h 305117"/>
                  <a:gd name="connsiteX17" fmla="*/ 126475 w 252956"/>
                  <a:gd name="connsiteY17" fmla="*/ 305117 h 305117"/>
                  <a:gd name="connsiteX18" fmla="*/ 46182 w 252956"/>
                  <a:gd name="connsiteY18" fmla="*/ 93835 h 305117"/>
                  <a:gd name="connsiteX19" fmla="*/ 10496 w 252956"/>
                  <a:gd name="connsiteY19" fmla="*/ 177592 h 305117"/>
                  <a:gd name="connsiteX20" fmla="*/ 10601 w 252956"/>
                  <a:gd name="connsiteY20" fmla="*/ 183785 h 305117"/>
                  <a:gd name="connsiteX21" fmla="*/ 129624 w 252956"/>
                  <a:gd name="connsiteY21" fmla="*/ 294621 h 305117"/>
                  <a:gd name="connsiteX22" fmla="*/ 242455 w 252956"/>
                  <a:gd name="connsiteY22" fmla="*/ 177592 h 305117"/>
                  <a:gd name="connsiteX23" fmla="*/ 242455 w 252956"/>
                  <a:gd name="connsiteY23" fmla="*/ 177592 h 305117"/>
                  <a:gd name="connsiteX24" fmla="*/ 239621 w 252956"/>
                  <a:gd name="connsiteY24" fmla="*/ 151877 h 305117"/>
                  <a:gd name="connsiteX25" fmla="*/ 204565 w 252956"/>
                  <a:gd name="connsiteY25" fmla="*/ 169930 h 305117"/>
                  <a:gd name="connsiteX26" fmla="*/ 199632 w 252956"/>
                  <a:gd name="connsiteY26" fmla="*/ 168986 h 305117"/>
                  <a:gd name="connsiteX27" fmla="*/ 197637 w 252956"/>
                  <a:gd name="connsiteY27" fmla="*/ 164367 h 305117"/>
                  <a:gd name="connsiteX28" fmla="*/ 197637 w 252956"/>
                  <a:gd name="connsiteY28" fmla="*/ 161638 h 305117"/>
                  <a:gd name="connsiteX29" fmla="*/ 45972 w 252956"/>
                  <a:gd name="connsiteY29" fmla="*/ 93835 h 305117"/>
                  <a:gd name="connsiteX30" fmla="*/ 46182 w 252956"/>
                  <a:gd name="connsiteY30" fmla="*/ 93835 h 305117"/>
                  <a:gd name="connsiteX0" fmla="*/ 126475 w 252956"/>
                  <a:gd name="connsiteY0" fmla="*/ 305117 h 305117"/>
                  <a:gd name="connsiteX1" fmla="*/ 105 w 252956"/>
                  <a:gd name="connsiteY1" fmla="*/ 184310 h 305117"/>
                  <a:gd name="connsiteX2" fmla="*/ 0 w 252956"/>
                  <a:gd name="connsiteY2" fmla="*/ 177592 h 305117"/>
                  <a:gd name="connsiteX3" fmla="*/ 45237 w 252956"/>
                  <a:gd name="connsiteY3" fmla="*/ 80610 h 305117"/>
                  <a:gd name="connsiteX4" fmla="*/ 50170 w 252956"/>
                  <a:gd name="connsiteY4" fmla="*/ 79666 h 305117"/>
                  <a:gd name="connsiteX5" fmla="*/ 53634 w 252956"/>
                  <a:gd name="connsiteY5" fmla="*/ 83234 h 305117"/>
                  <a:gd name="connsiteX6" fmla="*/ 71687 w 252956"/>
                  <a:gd name="connsiteY6" fmla="*/ 119235 h 305117"/>
                  <a:gd name="connsiteX7" fmla="*/ 82917 w 252956"/>
                  <a:gd name="connsiteY7" fmla="*/ 69170 h 305117"/>
                  <a:gd name="connsiteX8" fmla="*/ 66754 w 252956"/>
                  <a:gd name="connsiteY8" fmla="*/ 7874 h 305117"/>
                  <a:gd name="connsiteX9" fmla="*/ 67069 w 252956"/>
                  <a:gd name="connsiteY9" fmla="*/ 2206 h 305117"/>
                  <a:gd name="connsiteX10" fmla="*/ 72317 w 252956"/>
                  <a:gd name="connsiteY10" fmla="*/ 107 h 305117"/>
                  <a:gd name="connsiteX11" fmla="*/ 208238 w 252956"/>
                  <a:gd name="connsiteY11" fmla="*/ 157545 h 305117"/>
                  <a:gd name="connsiteX12" fmla="*/ 239201 w 252956"/>
                  <a:gd name="connsiteY12" fmla="*/ 138967 h 305117"/>
                  <a:gd name="connsiteX13" fmla="*/ 244029 w 252956"/>
                  <a:gd name="connsiteY13" fmla="*/ 137918 h 305117"/>
                  <a:gd name="connsiteX14" fmla="*/ 247598 w 252956"/>
                  <a:gd name="connsiteY14" fmla="*/ 141381 h 305117"/>
                  <a:gd name="connsiteX15" fmla="*/ 252951 w 252956"/>
                  <a:gd name="connsiteY15" fmla="*/ 177592 h 305117"/>
                  <a:gd name="connsiteX16" fmla="*/ 129834 w 252956"/>
                  <a:gd name="connsiteY16" fmla="*/ 305117 h 305117"/>
                  <a:gd name="connsiteX17" fmla="*/ 126475 w 252956"/>
                  <a:gd name="connsiteY17" fmla="*/ 305117 h 305117"/>
                  <a:gd name="connsiteX18" fmla="*/ 46182 w 252956"/>
                  <a:gd name="connsiteY18" fmla="*/ 93835 h 305117"/>
                  <a:gd name="connsiteX19" fmla="*/ 10496 w 252956"/>
                  <a:gd name="connsiteY19" fmla="*/ 177592 h 305117"/>
                  <a:gd name="connsiteX20" fmla="*/ 10601 w 252956"/>
                  <a:gd name="connsiteY20" fmla="*/ 183785 h 305117"/>
                  <a:gd name="connsiteX21" fmla="*/ 129624 w 252956"/>
                  <a:gd name="connsiteY21" fmla="*/ 294621 h 305117"/>
                  <a:gd name="connsiteX22" fmla="*/ 242455 w 252956"/>
                  <a:gd name="connsiteY22" fmla="*/ 177592 h 305117"/>
                  <a:gd name="connsiteX23" fmla="*/ 242455 w 252956"/>
                  <a:gd name="connsiteY23" fmla="*/ 177592 h 305117"/>
                  <a:gd name="connsiteX24" fmla="*/ 239621 w 252956"/>
                  <a:gd name="connsiteY24" fmla="*/ 151877 h 305117"/>
                  <a:gd name="connsiteX25" fmla="*/ 204565 w 252956"/>
                  <a:gd name="connsiteY25" fmla="*/ 169930 h 305117"/>
                  <a:gd name="connsiteX26" fmla="*/ 199632 w 252956"/>
                  <a:gd name="connsiteY26" fmla="*/ 168986 h 305117"/>
                  <a:gd name="connsiteX27" fmla="*/ 197637 w 252956"/>
                  <a:gd name="connsiteY27" fmla="*/ 164367 h 305117"/>
                  <a:gd name="connsiteX28" fmla="*/ 45972 w 252956"/>
                  <a:gd name="connsiteY28" fmla="*/ 93835 h 305117"/>
                  <a:gd name="connsiteX29" fmla="*/ 46182 w 252956"/>
                  <a:gd name="connsiteY29" fmla="*/ 93835 h 305117"/>
                  <a:gd name="connsiteX0" fmla="*/ 126475 w 252956"/>
                  <a:gd name="connsiteY0" fmla="*/ 305117 h 305117"/>
                  <a:gd name="connsiteX1" fmla="*/ 105 w 252956"/>
                  <a:gd name="connsiteY1" fmla="*/ 184310 h 305117"/>
                  <a:gd name="connsiteX2" fmla="*/ 0 w 252956"/>
                  <a:gd name="connsiteY2" fmla="*/ 177592 h 305117"/>
                  <a:gd name="connsiteX3" fmla="*/ 45237 w 252956"/>
                  <a:gd name="connsiteY3" fmla="*/ 80610 h 305117"/>
                  <a:gd name="connsiteX4" fmla="*/ 50170 w 252956"/>
                  <a:gd name="connsiteY4" fmla="*/ 79666 h 305117"/>
                  <a:gd name="connsiteX5" fmla="*/ 53634 w 252956"/>
                  <a:gd name="connsiteY5" fmla="*/ 83234 h 305117"/>
                  <a:gd name="connsiteX6" fmla="*/ 71687 w 252956"/>
                  <a:gd name="connsiteY6" fmla="*/ 119235 h 305117"/>
                  <a:gd name="connsiteX7" fmla="*/ 82917 w 252956"/>
                  <a:gd name="connsiteY7" fmla="*/ 69170 h 305117"/>
                  <a:gd name="connsiteX8" fmla="*/ 66754 w 252956"/>
                  <a:gd name="connsiteY8" fmla="*/ 7874 h 305117"/>
                  <a:gd name="connsiteX9" fmla="*/ 67069 w 252956"/>
                  <a:gd name="connsiteY9" fmla="*/ 2206 h 305117"/>
                  <a:gd name="connsiteX10" fmla="*/ 72317 w 252956"/>
                  <a:gd name="connsiteY10" fmla="*/ 107 h 305117"/>
                  <a:gd name="connsiteX11" fmla="*/ 208238 w 252956"/>
                  <a:gd name="connsiteY11" fmla="*/ 157545 h 305117"/>
                  <a:gd name="connsiteX12" fmla="*/ 239201 w 252956"/>
                  <a:gd name="connsiteY12" fmla="*/ 138967 h 305117"/>
                  <a:gd name="connsiteX13" fmla="*/ 244029 w 252956"/>
                  <a:gd name="connsiteY13" fmla="*/ 137918 h 305117"/>
                  <a:gd name="connsiteX14" fmla="*/ 247598 w 252956"/>
                  <a:gd name="connsiteY14" fmla="*/ 141381 h 305117"/>
                  <a:gd name="connsiteX15" fmla="*/ 252951 w 252956"/>
                  <a:gd name="connsiteY15" fmla="*/ 177592 h 305117"/>
                  <a:gd name="connsiteX16" fmla="*/ 129834 w 252956"/>
                  <a:gd name="connsiteY16" fmla="*/ 305117 h 305117"/>
                  <a:gd name="connsiteX17" fmla="*/ 126475 w 252956"/>
                  <a:gd name="connsiteY17" fmla="*/ 305117 h 305117"/>
                  <a:gd name="connsiteX18" fmla="*/ 46182 w 252956"/>
                  <a:gd name="connsiteY18" fmla="*/ 93835 h 305117"/>
                  <a:gd name="connsiteX19" fmla="*/ 10496 w 252956"/>
                  <a:gd name="connsiteY19" fmla="*/ 177592 h 305117"/>
                  <a:gd name="connsiteX20" fmla="*/ 10601 w 252956"/>
                  <a:gd name="connsiteY20" fmla="*/ 183785 h 305117"/>
                  <a:gd name="connsiteX21" fmla="*/ 129624 w 252956"/>
                  <a:gd name="connsiteY21" fmla="*/ 294621 h 305117"/>
                  <a:gd name="connsiteX22" fmla="*/ 242455 w 252956"/>
                  <a:gd name="connsiteY22" fmla="*/ 177592 h 305117"/>
                  <a:gd name="connsiteX23" fmla="*/ 242455 w 252956"/>
                  <a:gd name="connsiteY23" fmla="*/ 177592 h 305117"/>
                  <a:gd name="connsiteX24" fmla="*/ 239621 w 252956"/>
                  <a:gd name="connsiteY24" fmla="*/ 151877 h 305117"/>
                  <a:gd name="connsiteX25" fmla="*/ 204565 w 252956"/>
                  <a:gd name="connsiteY25" fmla="*/ 169930 h 305117"/>
                  <a:gd name="connsiteX26" fmla="*/ 199632 w 252956"/>
                  <a:gd name="connsiteY26" fmla="*/ 168986 h 305117"/>
                  <a:gd name="connsiteX27" fmla="*/ 45972 w 252956"/>
                  <a:gd name="connsiteY27" fmla="*/ 93835 h 305117"/>
                  <a:gd name="connsiteX28" fmla="*/ 46182 w 252956"/>
                  <a:gd name="connsiteY28" fmla="*/ 93835 h 305117"/>
                  <a:gd name="connsiteX0" fmla="*/ 126475 w 252956"/>
                  <a:gd name="connsiteY0" fmla="*/ 305117 h 305117"/>
                  <a:gd name="connsiteX1" fmla="*/ 105 w 252956"/>
                  <a:gd name="connsiteY1" fmla="*/ 184310 h 305117"/>
                  <a:gd name="connsiteX2" fmla="*/ 0 w 252956"/>
                  <a:gd name="connsiteY2" fmla="*/ 177592 h 305117"/>
                  <a:gd name="connsiteX3" fmla="*/ 45237 w 252956"/>
                  <a:gd name="connsiteY3" fmla="*/ 80610 h 305117"/>
                  <a:gd name="connsiteX4" fmla="*/ 50170 w 252956"/>
                  <a:gd name="connsiteY4" fmla="*/ 79666 h 305117"/>
                  <a:gd name="connsiteX5" fmla="*/ 53634 w 252956"/>
                  <a:gd name="connsiteY5" fmla="*/ 83234 h 305117"/>
                  <a:gd name="connsiteX6" fmla="*/ 71687 w 252956"/>
                  <a:gd name="connsiteY6" fmla="*/ 119235 h 305117"/>
                  <a:gd name="connsiteX7" fmla="*/ 82917 w 252956"/>
                  <a:gd name="connsiteY7" fmla="*/ 69170 h 305117"/>
                  <a:gd name="connsiteX8" fmla="*/ 66754 w 252956"/>
                  <a:gd name="connsiteY8" fmla="*/ 7874 h 305117"/>
                  <a:gd name="connsiteX9" fmla="*/ 67069 w 252956"/>
                  <a:gd name="connsiteY9" fmla="*/ 2206 h 305117"/>
                  <a:gd name="connsiteX10" fmla="*/ 72317 w 252956"/>
                  <a:gd name="connsiteY10" fmla="*/ 107 h 305117"/>
                  <a:gd name="connsiteX11" fmla="*/ 208238 w 252956"/>
                  <a:gd name="connsiteY11" fmla="*/ 157545 h 305117"/>
                  <a:gd name="connsiteX12" fmla="*/ 239201 w 252956"/>
                  <a:gd name="connsiteY12" fmla="*/ 138967 h 305117"/>
                  <a:gd name="connsiteX13" fmla="*/ 244029 w 252956"/>
                  <a:gd name="connsiteY13" fmla="*/ 137918 h 305117"/>
                  <a:gd name="connsiteX14" fmla="*/ 247598 w 252956"/>
                  <a:gd name="connsiteY14" fmla="*/ 141381 h 305117"/>
                  <a:gd name="connsiteX15" fmla="*/ 252951 w 252956"/>
                  <a:gd name="connsiteY15" fmla="*/ 177592 h 305117"/>
                  <a:gd name="connsiteX16" fmla="*/ 129834 w 252956"/>
                  <a:gd name="connsiteY16" fmla="*/ 305117 h 305117"/>
                  <a:gd name="connsiteX17" fmla="*/ 126475 w 252956"/>
                  <a:gd name="connsiteY17" fmla="*/ 305117 h 305117"/>
                  <a:gd name="connsiteX18" fmla="*/ 45972 w 252956"/>
                  <a:gd name="connsiteY18" fmla="*/ 93835 h 305117"/>
                  <a:gd name="connsiteX19" fmla="*/ 10496 w 252956"/>
                  <a:gd name="connsiteY19" fmla="*/ 177592 h 305117"/>
                  <a:gd name="connsiteX20" fmla="*/ 10601 w 252956"/>
                  <a:gd name="connsiteY20" fmla="*/ 183785 h 305117"/>
                  <a:gd name="connsiteX21" fmla="*/ 129624 w 252956"/>
                  <a:gd name="connsiteY21" fmla="*/ 294621 h 305117"/>
                  <a:gd name="connsiteX22" fmla="*/ 242455 w 252956"/>
                  <a:gd name="connsiteY22" fmla="*/ 177592 h 305117"/>
                  <a:gd name="connsiteX23" fmla="*/ 242455 w 252956"/>
                  <a:gd name="connsiteY23" fmla="*/ 177592 h 305117"/>
                  <a:gd name="connsiteX24" fmla="*/ 239621 w 252956"/>
                  <a:gd name="connsiteY24" fmla="*/ 151877 h 305117"/>
                  <a:gd name="connsiteX25" fmla="*/ 204565 w 252956"/>
                  <a:gd name="connsiteY25" fmla="*/ 169930 h 305117"/>
                  <a:gd name="connsiteX26" fmla="*/ 199632 w 252956"/>
                  <a:gd name="connsiteY26" fmla="*/ 168986 h 305117"/>
                  <a:gd name="connsiteX27" fmla="*/ 45972 w 252956"/>
                  <a:gd name="connsiteY27" fmla="*/ 93835 h 305117"/>
                  <a:gd name="connsiteX0" fmla="*/ 126475 w 252956"/>
                  <a:gd name="connsiteY0" fmla="*/ 305117 h 305117"/>
                  <a:gd name="connsiteX1" fmla="*/ 105 w 252956"/>
                  <a:gd name="connsiteY1" fmla="*/ 184310 h 305117"/>
                  <a:gd name="connsiteX2" fmla="*/ 0 w 252956"/>
                  <a:gd name="connsiteY2" fmla="*/ 177592 h 305117"/>
                  <a:gd name="connsiteX3" fmla="*/ 45237 w 252956"/>
                  <a:gd name="connsiteY3" fmla="*/ 80610 h 305117"/>
                  <a:gd name="connsiteX4" fmla="*/ 50170 w 252956"/>
                  <a:gd name="connsiteY4" fmla="*/ 79666 h 305117"/>
                  <a:gd name="connsiteX5" fmla="*/ 53634 w 252956"/>
                  <a:gd name="connsiteY5" fmla="*/ 83234 h 305117"/>
                  <a:gd name="connsiteX6" fmla="*/ 71687 w 252956"/>
                  <a:gd name="connsiteY6" fmla="*/ 119235 h 305117"/>
                  <a:gd name="connsiteX7" fmla="*/ 82917 w 252956"/>
                  <a:gd name="connsiteY7" fmla="*/ 69170 h 305117"/>
                  <a:gd name="connsiteX8" fmla="*/ 66754 w 252956"/>
                  <a:gd name="connsiteY8" fmla="*/ 7874 h 305117"/>
                  <a:gd name="connsiteX9" fmla="*/ 67069 w 252956"/>
                  <a:gd name="connsiteY9" fmla="*/ 2206 h 305117"/>
                  <a:gd name="connsiteX10" fmla="*/ 72317 w 252956"/>
                  <a:gd name="connsiteY10" fmla="*/ 107 h 305117"/>
                  <a:gd name="connsiteX11" fmla="*/ 208238 w 252956"/>
                  <a:gd name="connsiteY11" fmla="*/ 157545 h 305117"/>
                  <a:gd name="connsiteX12" fmla="*/ 239201 w 252956"/>
                  <a:gd name="connsiteY12" fmla="*/ 138967 h 305117"/>
                  <a:gd name="connsiteX13" fmla="*/ 244029 w 252956"/>
                  <a:gd name="connsiteY13" fmla="*/ 137918 h 305117"/>
                  <a:gd name="connsiteX14" fmla="*/ 247598 w 252956"/>
                  <a:gd name="connsiteY14" fmla="*/ 141381 h 305117"/>
                  <a:gd name="connsiteX15" fmla="*/ 252951 w 252956"/>
                  <a:gd name="connsiteY15" fmla="*/ 177592 h 305117"/>
                  <a:gd name="connsiteX16" fmla="*/ 129834 w 252956"/>
                  <a:gd name="connsiteY16" fmla="*/ 305117 h 305117"/>
                  <a:gd name="connsiteX17" fmla="*/ 126475 w 252956"/>
                  <a:gd name="connsiteY17" fmla="*/ 305117 h 305117"/>
                  <a:gd name="connsiteX18" fmla="*/ 199632 w 252956"/>
                  <a:gd name="connsiteY18" fmla="*/ 168986 h 305117"/>
                  <a:gd name="connsiteX19" fmla="*/ 10496 w 252956"/>
                  <a:gd name="connsiteY19" fmla="*/ 177592 h 305117"/>
                  <a:gd name="connsiteX20" fmla="*/ 10601 w 252956"/>
                  <a:gd name="connsiteY20" fmla="*/ 183785 h 305117"/>
                  <a:gd name="connsiteX21" fmla="*/ 129624 w 252956"/>
                  <a:gd name="connsiteY21" fmla="*/ 294621 h 305117"/>
                  <a:gd name="connsiteX22" fmla="*/ 242455 w 252956"/>
                  <a:gd name="connsiteY22" fmla="*/ 177592 h 305117"/>
                  <a:gd name="connsiteX23" fmla="*/ 242455 w 252956"/>
                  <a:gd name="connsiteY23" fmla="*/ 177592 h 305117"/>
                  <a:gd name="connsiteX24" fmla="*/ 239621 w 252956"/>
                  <a:gd name="connsiteY24" fmla="*/ 151877 h 305117"/>
                  <a:gd name="connsiteX25" fmla="*/ 204565 w 252956"/>
                  <a:gd name="connsiteY25" fmla="*/ 169930 h 305117"/>
                  <a:gd name="connsiteX26" fmla="*/ 199632 w 252956"/>
                  <a:gd name="connsiteY26" fmla="*/ 168986 h 305117"/>
                  <a:gd name="connsiteX0" fmla="*/ 126475 w 252956"/>
                  <a:gd name="connsiteY0" fmla="*/ 305117 h 305117"/>
                  <a:gd name="connsiteX1" fmla="*/ 105 w 252956"/>
                  <a:gd name="connsiteY1" fmla="*/ 184310 h 305117"/>
                  <a:gd name="connsiteX2" fmla="*/ 0 w 252956"/>
                  <a:gd name="connsiteY2" fmla="*/ 177592 h 305117"/>
                  <a:gd name="connsiteX3" fmla="*/ 45237 w 252956"/>
                  <a:gd name="connsiteY3" fmla="*/ 80610 h 305117"/>
                  <a:gd name="connsiteX4" fmla="*/ 50170 w 252956"/>
                  <a:gd name="connsiteY4" fmla="*/ 79666 h 305117"/>
                  <a:gd name="connsiteX5" fmla="*/ 53634 w 252956"/>
                  <a:gd name="connsiteY5" fmla="*/ 83234 h 305117"/>
                  <a:gd name="connsiteX6" fmla="*/ 71687 w 252956"/>
                  <a:gd name="connsiteY6" fmla="*/ 119235 h 305117"/>
                  <a:gd name="connsiteX7" fmla="*/ 82917 w 252956"/>
                  <a:gd name="connsiteY7" fmla="*/ 69170 h 305117"/>
                  <a:gd name="connsiteX8" fmla="*/ 66754 w 252956"/>
                  <a:gd name="connsiteY8" fmla="*/ 7874 h 305117"/>
                  <a:gd name="connsiteX9" fmla="*/ 67069 w 252956"/>
                  <a:gd name="connsiteY9" fmla="*/ 2206 h 305117"/>
                  <a:gd name="connsiteX10" fmla="*/ 72317 w 252956"/>
                  <a:gd name="connsiteY10" fmla="*/ 107 h 305117"/>
                  <a:gd name="connsiteX11" fmla="*/ 208238 w 252956"/>
                  <a:gd name="connsiteY11" fmla="*/ 157545 h 305117"/>
                  <a:gd name="connsiteX12" fmla="*/ 239201 w 252956"/>
                  <a:gd name="connsiteY12" fmla="*/ 138967 h 305117"/>
                  <a:gd name="connsiteX13" fmla="*/ 244029 w 252956"/>
                  <a:gd name="connsiteY13" fmla="*/ 137918 h 305117"/>
                  <a:gd name="connsiteX14" fmla="*/ 247598 w 252956"/>
                  <a:gd name="connsiteY14" fmla="*/ 141381 h 305117"/>
                  <a:gd name="connsiteX15" fmla="*/ 252951 w 252956"/>
                  <a:gd name="connsiteY15" fmla="*/ 177592 h 305117"/>
                  <a:gd name="connsiteX16" fmla="*/ 129834 w 252956"/>
                  <a:gd name="connsiteY16" fmla="*/ 305117 h 305117"/>
                  <a:gd name="connsiteX17" fmla="*/ 126475 w 252956"/>
                  <a:gd name="connsiteY17" fmla="*/ 305117 h 305117"/>
                  <a:gd name="connsiteX18" fmla="*/ 199632 w 252956"/>
                  <a:gd name="connsiteY18" fmla="*/ 168986 h 305117"/>
                  <a:gd name="connsiteX19" fmla="*/ 10601 w 252956"/>
                  <a:gd name="connsiteY19" fmla="*/ 183785 h 305117"/>
                  <a:gd name="connsiteX20" fmla="*/ 129624 w 252956"/>
                  <a:gd name="connsiteY20" fmla="*/ 294621 h 305117"/>
                  <a:gd name="connsiteX21" fmla="*/ 242455 w 252956"/>
                  <a:gd name="connsiteY21" fmla="*/ 177592 h 305117"/>
                  <a:gd name="connsiteX22" fmla="*/ 242455 w 252956"/>
                  <a:gd name="connsiteY22" fmla="*/ 177592 h 305117"/>
                  <a:gd name="connsiteX23" fmla="*/ 239621 w 252956"/>
                  <a:gd name="connsiteY23" fmla="*/ 151877 h 305117"/>
                  <a:gd name="connsiteX24" fmla="*/ 204565 w 252956"/>
                  <a:gd name="connsiteY24" fmla="*/ 169930 h 305117"/>
                  <a:gd name="connsiteX25" fmla="*/ 199632 w 252956"/>
                  <a:gd name="connsiteY25" fmla="*/ 168986 h 305117"/>
                  <a:gd name="connsiteX0" fmla="*/ 126475 w 252956"/>
                  <a:gd name="connsiteY0" fmla="*/ 305117 h 305117"/>
                  <a:gd name="connsiteX1" fmla="*/ 105 w 252956"/>
                  <a:gd name="connsiteY1" fmla="*/ 184310 h 305117"/>
                  <a:gd name="connsiteX2" fmla="*/ 0 w 252956"/>
                  <a:gd name="connsiteY2" fmla="*/ 177592 h 305117"/>
                  <a:gd name="connsiteX3" fmla="*/ 45237 w 252956"/>
                  <a:gd name="connsiteY3" fmla="*/ 80610 h 305117"/>
                  <a:gd name="connsiteX4" fmla="*/ 50170 w 252956"/>
                  <a:gd name="connsiteY4" fmla="*/ 79666 h 305117"/>
                  <a:gd name="connsiteX5" fmla="*/ 53634 w 252956"/>
                  <a:gd name="connsiteY5" fmla="*/ 83234 h 305117"/>
                  <a:gd name="connsiteX6" fmla="*/ 71687 w 252956"/>
                  <a:gd name="connsiteY6" fmla="*/ 119235 h 305117"/>
                  <a:gd name="connsiteX7" fmla="*/ 82917 w 252956"/>
                  <a:gd name="connsiteY7" fmla="*/ 69170 h 305117"/>
                  <a:gd name="connsiteX8" fmla="*/ 66754 w 252956"/>
                  <a:gd name="connsiteY8" fmla="*/ 7874 h 305117"/>
                  <a:gd name="connsiteX9" fmla="*/ 67069 w 252956"/>
                  <a:gd name="connsiteY9" fmla="*/ 2206 h 305117"/>
                  <a:gd name="connsiteX10" fmla="*/ 72317 w 252956"/>
                  <a:gd name="connsiteY10" fmla="*/ 107 h 305117"/>
                  <a:gd name="connsiteX11" fmla="*/ 208238 w 252956"/>
                  <a:gd name="connsiteY11" fmla="*/ 157545 h 305117"/>
                  <a:gd name="connsiteX12" fmla="*/ 239201 w 252956"/>
                  <a:gd name="connsiteY12" fmla="*/ 138967 h 305117"/>
                  <a:gd name="connsiteX13" fmla="*/ 244029 w 252956"/>
                  <a:gd name="connsiteY13" fmla="*/ 137918 h 305117"/>
                  <a:gd name="connsiteX14" fmla="*/ 247598 w 252956"/>
                  <a:gd name="connsiteY14" fmla="*/ 141381 h 305117"/>
                  <a:gd name="connsiteX15" fmla="*/ 252951 w 252956"/>
                  <a:gd name="connsiteY15" fmla="*/ 177592 h 305117"/>
                  <a:gd name="connsiteX16" fmla="*/ 129834 w 252956"/>
                  <a:gd name="connsiteY16" fmla="*/ 305117 h 305117"/>
                  <a:gd name="connsiteX17" fmla="*/ 126475 w 252956"/>
                  <a:gd name="connsiteY17" fmla="*/ 305117 h 305117"/>
                  <a:gd name="connsiteX18" fmla="*/ 199632 w 252956"/>
                  <a:gd name="connsiteY18" fmla="*/ 168986 h 305117"/>
                  <a:gd name="connsiteX19" fmla="*/ 129624 w 252956"/>
                  <a:gd name="connsiteY19" fmla="*/ 294621 h 305117"/>
                  <a:gd name="connsiteX20" fmla="*/ 242455 w 252956"/>
                  <a:gd name="connsiteY20" fmla="*/ 177592 h 305117"/>
                  <a:gd name="connsiteX21" fmla="*/ 242455 w 252956"/>
                  <a:gd name="connsiteY21" fmla="*/ 177592 h 305117"/>
                  <a:gd name="connsiteX22" fmla="*/ 239621 w 252956"/>
                  <a:gd name="connsiteY22" fmla="*/ 151877 h 305117"/>
                  <a:gd name="connsiteX23" fmla="*/ 204565 w 252956"/>
                  <a:gd name="connsiteY23" fmla="*/ 169930 h 305117"/>
                  <a:gd name="connsiteX24" fmla="*/ 199632 w 252956"/>
                  <a:gd name="connsiteY24" fmla="*/ 168986 h 305117"/>
                  <a:gd name="connsiteX0" fmla="*/ 126475 w 252956"/>
                  <a:gd name="connsiteY0" fmla="*/ 305117 h 305117"/>
                  <a:gd name="connsiteX1" fmla="*/ 105 w 252956"/>
                  <a:gd name="connsiteY1" fmla="*/ 184310 h 305117"/>
                  <a:gd name="connsiteX2" fmla="*/ 0 w 252956"/>
                  <a:gd name="connsiteY2" fmla="*/ 177592 h 305117"/>
                  <a:gd name="connsiteX3" fmla="*/ 45237 w 252956"/>
                  <a:gd name="connsiteY3" fmla="*/ 80610 h 305117"/>
                  <a:gd name="connsiteX4" fmla="*/ 50170 w 252956"/>
                  <a:gd name="connsiteY4" fmla="*/ 79666 h 305117"/>
                  <a:gd name="connsiteX5" fmla="*/ 53634 w 252956"/>
                  <a:gd name="connsiteY5" fmla="*/ 83234 h 305117"/>
                  <a:gd name="connsiteX6" fmla="*/ 71687 w 252956"/>
                  <a:gd name="connsiteY6" fmla="*/ 119235 h 305117"/>
                  <a:gd name="connsiteX7" fmla="*/ 82917 w 252956"/>
                  <a:gd name="connsiteY7" fmla="*/ 69170 h 305117"/>
                  <a:gd name="connsiteX8" fmla="*/ 66754 w 252956"/>
                  <a:gd name="connsiteY8" fmla="*/ 7874 h 305117"/>
                  <a:gd name="connsiteX9" fmla="*/ 67069 w 252956"/>
                  <a:gd name="connsiteY9" fmla="*/ 2206 h 305117"/>
                  <a:gd name="connsiteX10" fmla="*/ 72317 w 252956"/>
                  <a:gd name="connsiteY10" fmla="*/ 107 h 305117"/>
                  <a:gd name="connsiteX11" fmla="*/ 208238 w 252956"/>
                  <a:gd name="connsiteY11" fmla="*/ 157545 h 305117"/>
                  <a:gd name="connsiteX12" fmla="*/ 239201 w 252956"/>
                  <a:gd name="connsiteY12" fmla="*/ 138967 h 305117"/>
                  <a:gd name="connsiteX13" fmla="*/ 244029 w 252956"/>
                  <a:gd name="connsiteY13" fmla="*/ 137918 h 305117"/>
                  <a:gd name="connsiteX14" fmla="*/ 247598 w 252956"/>
                  <a:gd name="connsiteY14" fmla="*/ 141381 h 305117"/>
                  <a:gd name="connsiteX15" fmla="*/ 252951 w 252956"/>
                  <a:gd name="connsiteY15" fmla="*/ 177592 h 305117"/>
                  <a:gd name="connsiteX16" fmla="*/ 129834 w 252956"/>
                  <a:gd name="connsiteY16" fmla="*/ 305117 h 305117"/>
                  <a:gd name="connsiteX17" fmla="*/ 126475 w 252956"/>
                  <a:gd name="connsiteY17" fmla="*/ 305117 h 305117"/>
                  <a:gd name="connsiteX18" fmla="*/ 199632 w 252956"/>
                  <a:gd name="connsiteY18" fmla="*/ 168986 h 305117"/>
                  <a:gd name="connsiteX19" fmla="*/ 242455 w 252956"/>
                  <a:gd name="connsiteY19" fmla="*/ 177592 h 305117"/>
                  <a:gd name="connsiteX20" fmla="*/ 242455 w 252956"/>
                  <a:gd name="connsiteY20" fmla="*/ 177592 h 305117"/>
                  <a:gd name="connsiteX21" fmla="*/ 239621 w 252956"/>
                  <a:gd name="connsiteY21" fmla="*/ 151877 h 305117"/>
                  <a:gd name="connsiteX22" fmla="*/ 204565 w 252956"/>
                  <a:gd name="connsiteY22" fmla="*/ 169930 h 305117"/>
                  <a:gd name="connsiteX23" fmla="*/ 199632 w 252956"/>
                  <a:gd name="connsiteY23" fmla="*/ 168986 h 305117"/>
                  <a:gd name="connsiteX0" fmla="*/ 126475 w 252956"/>
                  <a:gd name="connsiteY0" fmla="*/ 305117 h 305117"/>
                  <a:gd name="connsiteX1" fmla="*/ 105 w 252956"/>
                  <a:gd name="connsiteY1" fmla="*/ 184310 h 305117"/>
                  <a:gd name="connsiteX2" fmla="*/ 0 w 252956"/>
                  <a:gd name="connsiteY2" fmla="*/ 177592 h 305117"/>
                  <a:gd name="connsiteX3" fmla="*/ 45237 w 252956"/>
                  <a:gd name="connsiteY3" fmla="*/ 80610 h 305117"/>
                  <a:gd name="connsiteX4" fmla="*/ 50170 w 252956"/>
                  <a:gd name="connsiteY4" fmla="*/ 79666 h 305117"/>
                  <a:gd name="connsiteX5" fmla="*/ 53634 w 252956"/>
                  <a:gd name="connsiteY5" fmla="*/ 83234 h 305117"/>
                  <a:gd name="connsiteX6" fmla="*/ 71687 w 252956"/>
                  <a:gd name="connsiteY6" fmla="*/ 119235 h 305117"/>
                  <a:gd name="connsiteX7" fmla="*/ 82917 w 252956"/>
                  <a:gd name="connsiteY7" fmla="*/ 69170 h 305117"/>
                  <a:gd name="connsiteX8" fmla="*/ 66754 w 252956"/>
                  <a:gd name="connsiteY8" fmla="*/ 7874 h 305117"/>
                  <a:gd name="connsiteX9" fmla="*/ 67069 w 252956"/>
                  <a:gd name="connsiteY9" fmla="*/ 2206 h 305117"/>
                  <a:gd name="connsiteX10" fmla="*/ 72317 w 252956"/>
                  <a:gd name="connsiteY10" fmla="*/ 107 h 305117"/>
                  <a:gd name="connsiteX11" fmla="*/ 208238 w 252956"/>
                  <a:gd name="connsiteY11" fmla="*/ 157545 h 305117"/>
                  <a:gd name="connsiteX12" fmla="*/ 239201 w 252956"/>
                  <a:gd name="connsiteY12" fmla="*/ 138967 h 305117"/>
                  <a:gd name="connsiteX13" fmla="*/ 244029 w 252956"/>
                  <a:gd name="connsiteY13" fmla="*/ 137918 h 305117"/>
                  <a:gd name="connsiteX14" fmla="*/ 247598 w 252956"/>
                  <a:gd name="connsiteY14" fmla="*/ 141381 h 305117"/>
                  <a:gd name="connsiteX15" fmla="*/ 252951 w 252956"/>
                  <a:gd name="connsiteY15" fmla="*/ 177592 h 305117"/>
                  <a:gd name="connsiteX16" fmla="*/ 129834 w 252956"/>
                  <a:gd name="connsiteY16" fmla="*/ 305117 h 305117"/>
                  <a:gd name="connsiteX17" fmla="*/ 126475 w 252956"/>
                  <a:gd name="connsiteY17" fmla="*/ 305117 h 305117"/>
                  <a:gd name="connsiteX18" fmla="*/ 199632 w 252956"/>
                  <a:gd name="connsiteY18" fmla="*/ 168986 h 305117"/>
                  <a:gd name="connsiteX19" fmla="*/ 242455 w 252956"/>
                  <a:gd name="connsiteY19" fmla="*/ 177592 h 305117"/>
                  <a:gd name="connsiteX20" fmla="*/ 242455 w 252956"/>
                  <a:gd name="connsiteY20" fmla="*/ 177592 h 305117"/>
                  <a:gd name="connsiteX21" fmla="*/ 239621 w 252956"/>
                  <a:gd name="connsiteY21" fmla="*/ 151877 h 305117"/>
                  <a:gd name="connsiteX22" fmla="*/ 199632 w 252956"/>
                  <a:gd name="connsiteY22" fmla="*/ 168986 h 305117"/>
                  <a:gd name="connsiteX0" fmla="*/ 126475 w 252956"/>
                  <a:gd name="connsiteY0" fmla="*/ 305117 h 305117"/>
                  <a:gd name="connsiteX1" fmla="*/ 105 w 252956"/>
                  <a:gd name="connsiteY1" fmla="*/ 184310 h 305117"/>
                  <a:gd name="connsiteX2" fmla="*/ 0 w 252956"/>
                  <a:gd name="connsiteY2" fmla="*/ 177592 h 305117"/>
                  <a:gd name="connsiteX3" fmla="*/ 45237 w 252956"/>
                  <a:gd name="connsiteY3" fmla="*/ 80610 h 305117"/>
                  <a:gd name="connsiteX4" fmla="*/ 50170 w 252956"/>
                  <a:gd name="connsiteY4" fmla="*/ 79666 h 305117"/>
                  <a:gd name="connsiteX5" fmla="*/ 53634 w 252956"/>
                  <a:gd name="connsiteY5" fmla="*/ 83234 h 305117"/>
                  <a:gd name="connsiteX6" fmla="*/ 71687 w 252956"/>
                  <a:gd name="connsiteY6" fmla="*/ 119235 h 305117"/>
                  <a:gd name="connsiteX7" fmla="*/ 82917 w 252956"/>
                  <a:gd name="connsiteY7" fmla="*/ 69170 h 305117"/>
                  <a:gd name="connsiteX8" fmla="*/ 66754 w 252956"/>
                  <a:gd name="connsiteY8" fmla="*/ 7874 h 305117"/>
                  <a:gd name="connsiteX9" fmla="*/ 67069 w 252956"/>
                  <a:gd name="connsiteY9" fmla="*/ 2206 h 305117"/>
                  <a:gd name="connsiteX10" fmla="*/ 72317 w 252956"/>
                  <a:gd name="connsiteY10" fmla="*/ 107 h 305117"/>
                  <a:gd name="connsiteX11" fmla="*/ 208238 w 252956"/>
                  <a:gd name="connsiteY11" fmla="*/ 157545 h 305117"/>
                  <a:gd name="connsiteX12" fmla="*/ 239201 w 252956"/>
                  <a:gd name="connsiteY12" fmla="*/ 138967 h 305117"/>
                  <a:gd name="connsiteX13" fmla="*/ 244029 w 252956"/>
                  <a:gd name="connsiteY13" fmla="*/ 137918 h 305117"/>
                  <a:gd name="connsiteX14" fmla="*/ 247598 w 252956"/>
                  <a:gd name="connsiteY14" fmla="*/ 141381 h 305117"/>
                  <a:gd name="connsiteX15" fmla="*/ 252951 w 252956"/>
                  <a:gd name="connsiteY15" fmla="*/ 177592 h 305117"/>
                  <a:gd name="connsiteX16" fmla="*/ 129834 w 252956"/>
                  <a:gd name="connsiteY16" fmla="*/ 305117 h 305117"/>
                  <a:gd name="connsiteX17" fmla="*/ 126475 w 252956"/>
                  <a:gd name="connsiteY17" fmla="*/ 305117 h 305117"/>
                  <a:gd name="connsiteX18" fmla="*/ 199632 w 252956"/>
                  <a:gd name="connsiteY18" fmla="*/ 168986 h 305117"/>
                  <a:gd name="connsiteX19" fmla="*/ 242455 w 252956"/>
                  <a:gd name="connsiteY19" fmla="*/ 177592 h 305117"/>
                  <a:gd name="connsiteX20" fmla="*/ 242455 w 252956"/>
                  <a:gd name="connsiteY20" fmla="*/ 177592 h 305117"/>
                  <a:gd name="connsiteX21" fmla="*/ 199632 w 252956"/>
                  <a:gd name="connsiteY21" fmla="*/ 168986 h 305117"/>
                  <a:gd name="connsiteX0" fmla="*/ 126475 w 252956"/>
                  <a:gd name="connsiteY0" fmla="*/ 305117 h 305117"/>
                  <a:gd name="connsiteX1" fmla="*/ 105 w 252956"/>
                  <a:gd name="connsiteY1" fmla="*/ 184310 h 305117"/>
                  <a:gd name="connsiteX2" fmla="*/ 0 w 252956"/>
                  <a:gd name="connsiteY2" fmla="*/ 177592 h 305117"/>
                  <a:gd name="connsiteX3" fmla="*/ 45237 w 252956"/>
                  <a:gd name="connsiteY3" fmla="*/ 80610 h 305117"/>
                  <a:gd name="connsiteX4" fmla="*/ 50170 w 252956"/>
                  <a:gd name="connsiteY4" fmla="*/ 79666 h 305117"/>
                  <a:gd name="connsiteX5" fmla="*/ 53634 w 252956"/>
                  <a:gd name="connsiteY5" fmla="*/ 83234 h 305117"/>
                  <a:gd name="connsiteX6" fmla="*/ 71687 w 252956"/>
                  <a:gd name="connsiteY6" fmla="*/ 119235 h 305117"/>
                  <a:gd name="connsiteX7" fmla="*/ 82917 w 252956"/>
                  <a:gd name="connsiteY7" fmla="*/ 69170 h 305117"/>
                  <a:gd name="connsiteX8" fmla="*/ 66754 w 252956"/>
                  <a:gd name="connsiteY8" fmla="*/ 7874 h 305117"/>
                  <a:gd name="connsiteX9" fmla="*/ 67069 w 252956"/>
                  <a:gd name="connsiteY9" fmla="*/ 2206 h 305117"/>
                  <a:gd name="connsiteX10" fmla="*/ 72317 w 252956"/>
                  <a:gd name="connsiteY10" fmla="*/ 107 h 305117"/>
                  <a:gd name="connsiteX11" fmla="*/ 208238 w 252956"/>
                  <a:gd name="connsiteY11" fmla="*/ 157545 h 305117"/>
                  <a:gd name="connsiteX12" fmla="*/ 239201 w 252956"/>
                  <a:gd name="connsiteY12" fmla="*/ 138967 h 305117"/>
                  <a:gd name="connsiteX13" fmla="*/ 244029 w 252956"/>
                  <a:gd name="connsiteY13" fmla="*/ 137918 h 305117"/>
                  <a:gd name="connsiteX14" fmla="*/ 247598 w 252956"/>
                  <a:gd name="connsiteY14" fmla="*/ 141381 h 305117"/>
                  <a:gd name="connsiteX15" fmla="*/ 252951 w 252956"/>
                  <a:gd name="connsiteY15" fmla="*/ 177592 h 305117"/>
                  <a:gd name="connsiteX16" fmla="*/ 129834 w 252956"/>
                  <a:gd name="connsiteY16" fmla="*/ 305117 h 305117"/>
                  <a:gd name="connsiteX17" fmla="*/ 126475 w 252956"/>
                  <a:gd name="connsiteY17" fmla="*/ 305117 h 305117"/>
                  <a:gd name="connsiteX18" fmla="*/ 242455 w 252956"/>
                  <a:gd name="connsiteY18" fmla="*/ 177592 h 305117"/>
                  <a:gd name="connsiteX19" fmla="*/ 242455 w 252956"/>
                  <a:gd name="connsiteY19" fmla="*/ 177592 h 305117"/>
                  <a:gd name="connsiteX20" fmla="*/ 242455 w 252956"/>
                  <a:gd name="connsiteY20" fmla="*/ 177592 h 305117"/>
                  <a:gd name="connsiteX0" fmla="*/ 126475 w 252956"/>
                  <a:gd name="connsiteY0" fmla="*/ 305117 h 305117"/>
                  <a:gd name="connsiteX1" fmla="*/ 105 w 252956"/>
                  <a:gd name="connsiteY1" fmla="*/ 184310 h 305117"/>
                  <a:gd name="connsiteX2" fmla="*/ 0 w 252956"/>
                  <a:gd name="connsiteY2" fmla="*/ 177592 h 305117"/>
                  <a:gd name="connsiteX3" fmla="*/ 45237 w 252956"/>
                  <a:gd name="connsiteY3" fmla="*/ 80610 h 305117"/>
                  <a:gd name="connsiteX4" fmla="*/ 50170 w 252956"/>
                  <a:gd name="connsiteY4" fmla="*/ 79666 h 305117"/>
                  <a:gd name="connsiteX5" fmla="*/ 53634 w 252956"/>
                  <a:gd name="connsiteY5" fmla="*/ 83234 h 305117"/>
                  <a:gd name="connsiteX6" fmla="*/ 71687 w 252956"/>
                  <a:gd name="connsiteY6" fmla="*/ 119235 h 305117"/>
                  <a:gd name="connsiteX7" fmla="*/ 82917 w 252956"/>
                  <a:gd name="connsiteY7" fmla="*/ 69170 h 305117"/>
                  <a:gd name="connsiteX8" fmla="*/ 66754 w 252956"/>
                  <a:gd name="connsiteY8" fmla="*/ 7874 h 305117"/>
                  <a:gd name="connsiteX9" fmla="*/ 67069 w 252956"/>
                  <a:gd name="connsiteY9" fmla="*/ 2206 h 305117"/>
                  <a:gd name="connsiteX10" fmla="*/ 72317 w 252956"/>
                  <a:gd name="connsiteY10" fmla="*/ 107 h 305117"/>
                  <a:gd name="connsiteX11" fmla="*/ 208238 w 252956"/>
                  <a:gd name="connsiteY11" fmla="*/ 157545 h 305117"/>
                  <a:gd name="connsiteX12" fmla="*/ 239201 w 252956"/>
                  <a:gd name="connsiteY12" fmla="*/ 138967 h 305117"/>
                  <a:gd name="connsiteX13" fmla="*/ 244029 w 252956"/>
                  <a:gd name="connsiteY13" fmla="*/ 137918 h 305117"/>
                  <a:gd name="connsiteX14" fmla="*/ 247598 w 252956"/>
                  <a:gd name="connsiteY14" fmla="*/ 141381 h 305117"/>
                  <a:gd name="connsiteX15" fmla="*/ 252951 w 252956"/>
                  <a:gd name="connsiteY15" fmla="*/ 177592 h 305117"/>
                  <a:gd name="connsiteX16" fmla="*/ 129834 w 252956"/>
                  <a:gd name="connsiteY16" fmla="*/ 305117 h 305117"/>
                  <a:gd name="connsiteX17" fmla="*/ 126475 w 252956"/>
                  <a:gd name="connsiteY17" fmla="*/ 305117 h 305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52956" h="305117">
                    <a:moveTo>
                      <a:pt x="126475" y="305117"/>
                    </a:moveTo>
                    <a:cubicBezTo>
                      <a:pt x="59512" y="305117"/>
                      <a:pt x="3149" y="251588"/>
                      <a:pt x="105" y="184310"/>
                    </a:cubicBezTo>
                    <a:cubicBezTo>
                      <a:pt x="0" y="182105"/>
                      <a:pt x="0" y="179796"/>
                      <a:pt x="0" y="177592"/>
                    </a:cubicBezTo>
                    <a:cubicBezTo>
                      <a:pt x="0" y="140017"/>
                      <a:pt x="16479" y="104646"/>
                      <a:pt x="45237" y="80610"/>
                    </a:cubicBezTo>
                    <a:cubicBezTo>
                      <a:pt x="46602" y="79456"/>
                      <a:pt x="48386" y="79141"/>
                      <a:pt x="50170" y="79666"/>
                    </a:cubicBezTo>
                    <a:cubicBezTo>
                      <a:pt x="51955" y="80190"/>
                      <a:pt x="53214" y="81555"/>
                      <a:pt x="53634" y="83234"/>
                    </a:cubicBezTo>
                    <a:cubicBezTo>
                      <a:pt x="57517" y="96354"/>
                      <a:pt x="63500" y="108424"/>
                      <a:pt x="71687" y="119235"/>
                    </a:cubicBezTo>
                    <a:cubicBezTo>
                      <a:pt x="79139" y="103596"/>
                      <a:pt x="83022" y="86488"/>
                      <a:pt x="82917" y="69170"/>
                    </a:cubicBezTo>
                    <a:cubicBezTo>
                      <a:pt x="82917" y="47758"/>
                      <a:pt x="77250" y="26557"/>
                      <a:pt x="66754" y="7874"/>
                    </a:cubicBezTo>
                    <a:cubicBezTo>
                      <a:pt x="65809" y="6090"/>
                      <a:pt x="65914" y="3885"/>
                      <a:pt x="67069" y="2206"/>
                    </a:cubicBezTo>
                    <a:cubicBezTo>
                      <a:pt x="68223" y="527"/>
                      <a:pt x="70322" y="-313"/>
                      <a:pt x="72317" y="107"/>
                    </a:cubicBezTo>
                    <a:cubicBezTo>
                      <a:pt x="149146" y="13962"/>
                      <a:pt x="205719" y="79876"/>
                      <a:pt x="208238" y="157545"/>
                    </a:cubicBezTo>
                    <a:cubicBezTo>
                      <a:pt x="219469" y="153032"/>
                      <a:pt x="229965" y="146839"/>
                      <a:pt x="239201" y="138967"/>
                    </a:cubicBezTo>
                    <a:cubicBezTo>
                      <a:pt x="240565" y="137813"/>
                      <a:pt x="242350" y="137393"/>
                      <a:pt x="244029" y="137918"/>
                    </a:cubicBezTo>
                    <a:cubicBezTo>
                      <a:pt x="245708" y="138443"/>
                      <a:pt x="247073" y="139702"/>
                      <a:pt x="247598" y="141381"/>
                    </a:cubicBezTo>
                    <a:cubicBezTo>
                      <a:pt x="251166" y="153137"/>
                      <a:pt x="252951" y="165312"/>
                      <a:pt x="252951" y="177592"/>
                    </a:cubicBezTo>
                    <a:cubicBezTo>
                      <a:pt x="253580" y="246130"/>
                      <a:pt x="198267" y="303333"/>
                      <a:pt x="129834" y="305117"/>
                    </a:cubicBezTo>
                    <a:lnTo>
                      <a:pt x="126475" y="305117"/>
                    </a:lnTo>
                    <a:close/>
                  </a:path>
                </a:pathLst>
              </a:custGeom>
              <a:solidFill>
                <a:schemeClr val="bg1"/>
              </a:solidFill>
              <a:ln w="10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27626535-4E5E-C50D-458C-02328BB19F80}"/>
                  </a:ext>
                </a:extLst>
              </p:cNvPr>
              <p:cNvSpPr/>
              <p:nvPr/>
            </p:nvSpPr>
            <p:spPr>
              <a:xfrm>
                <a:off x="6325091" y="4680157"/>
                <a:ext cx="112940" cy="144423"/>
              </a:xfrm>
              <a:custGeom>
                <a:avLst/>
                <a:gdLst>
                  <a:gd name="connsiteX0" fmla="*/ 61211 w 123484"/>
                  <a:gd name="connsiteY0" fmla="*/ 157906 h 157905"/>
                  <a:gd name="connsiteX1" fmla="*/ 46202 w 123484"/>
                  <a:gd name="connsiteY1" fmla="*/ 156017 h 157905"/>
                  <a:gd name="connsiteX2" fmla="*/ 8312 w 123484"/>
                  <a:gd name="connsiteY2" fmla="*/ 128098 h 157905"/>
                  <a:gd name="connsiteX3" fmla="*/ 2224 w 123484"/>
                  <a:gd name="connsiteY3" fmla="*/ 81391 h 157905"/>
                  <a:gd name="connsiteX4" fmla="*/ 33922 w 123484"/>
                  <a:gd name="connsiteY4" fmla="*/ 30276 h 157905"/>
                  <a:gd name="connsiteX5" fmla="*/ 38645 w 123484"/>
                  <a:gd name="connsiteY5" fmla="*/ 28702 h 157905"/>
                  <a:gd name="connsiteX6" fmla="*/ 42528 w 123484"/>
                  <a:gd name="connsiteY6" fmla="*/ 31745 h 157905"/>
                  <a:gd name="connsiteX7" fmla="*/ 57327 w 123484"/>
                  <a:gd name="connsiteY7" fmla="*/ 53367 h 157905"/>
                  <a:gd name="connsiteX8" fmla="*/ 64884 w 123484"/>
                  <a:gd name="connsiteY8" fmla="*/ 5716 h 157905"/>
                  <a:gd name="connsiteX9" fmla="*/ 67718 w 123484"/>
                  <a:gd name="connsiteY9" fmla="*/ 573 h 157905"/>
                  <a:gd name="connsiteX10" fmla="*/ 73491 w 123484"/>
                  <a:gd name="connsiteY10" fmla="*/ 1307 h 157905"/>
                  <a:gd name="connsiteX11" fmla="*/ 121142 w 123484"/>
                  <a:gd name="connsiteY11" fmla="*/ 110464 h 157905"/>
                  <a:gd name="connsiteX12" fmla="*/ 93223 w 123484"/>
                  <a:gd name="connsiteY12" fmla="*/ 148984 h 157905"/>
                  <a:gd name="connsiteX13" fmla="*/ 61211 w 123484"/>
                  <a:gd name="connsiteY13" fmla="*/ 157906 h 157905"/>
                  <a:gd name="connsiteX14" fmla="*/ 36650 w 123484"/>
                  <a:gd name="connsiteY14" fmla="*/ 43081 h 157905"/>
                  <a:gd name="connsiteX15" fmla="*/ 12510 w 123484"/>
                  <a:gd name="connsiteY15" fmla="*/ 83700 h 157905"/>
                  <a:gd name="connsiteX16" fmla="*/ 17443 w 123484"/>
                  <a:gd name="connsiteY16" fmla="*/ 122745 h 157905"/>
                  <a:gd name="connsiteX17" fmla="*/ 48721 w 123484"/>
                  <a:gd name="connsiteY17" fmla="*/ 145836 h 157905"/>
                  <a:gd name="connsiteX18" fmla="*/ 87765 w 123484"/>
                  <a:gd name="connsiteY18" fmla="*/ 139958 h 157905"/>
                  <a:gd name="connsiteX19" fmla="*/ 110856 w 123484"/>
                  <a:gd name="connsiteY19" fmla="*/ 107945 h 157905"/>
                  <a:gd name="connsiteX20" fmla="*/ 75485 w 123484"/>
                  <a:gd name="connsiteY20" fmla="*/ 17471 h 157905"/>
                  <a:gd name="connsiteX21" fmla="*/ 62680 w 123484"/>
                  <a:gd name="connsiteY21" fmla="*/ 64597 h 157905"/>
                  <a:gd name="connsiteX22" fmla="*/ 59112 w 123484"/>
                  <a:gd name="connsiteY22" fmla="*/ 66697 h 157905"/>
                  <a:gd name="connsiteX23" fmla="*/ 55123 w 123484"/>
                  <a:gd name="connsiteY23" fmla="*/ 65647 h 157905"/>
                  <a:gd name="connsiteX24" fmla="*/ 36441 w 123484"/>
                  <a:gd name="connsiteY24" fmla="*/ 43081 h 157905"/>
                  <a:gd name="connsiteX0" fmla="*/ 61211 w 123484"/>
                  <a:gd name="connsiteY0" fmla="*/ 157906 h 157906"/>
                  <a:gd name="connsiteX1" fmla="*/ 46202 w 123484"/>
                  <a:gd name="connsiteY1" fmla="*/ 156017 h 157906"/>
                  <a:gd name="connsiteX2" fmla="*/ 8312 w 123484"/>
                  <a:gd name="connsiteY2" fmla="*/ 128098 h 157906"/>
                  <a:gd name="connsiteX3" fmla="*/ 2224 w 123484"/>
                  <a:gd name="connsiteY3" fmla="*/ 81391 h 157906"/>
                  <a:gd name="connsiteX4" fmla="*/ 33922 w 123484"/>
                  <a:gd name="connsiteY4" fmla="*/ 30276 h 157906"/>
                  <a:gd name="connsiteX5" fmla="*/ 38645 w 123484"/>
                  <a:gd name="connsiteY5" fmla="*/ 28702 h 157906"/>
                  <a:gd name="connsiteX6" fmla="*/ 42528 w 123484"/>
                  <a:gd name="connsiteY6" fmla="*/ 31745 h 157906"/>
                  <a:gd name="connsiteX7" fmla="*/ 57327 w 123484"/>
                  <a:gd name="connsiteY7" fmla="*/ 53367 h 157906"/>
                  <a:gd name="connsiteX8" fmla="*/ 64884 w 123484"/>
                  <a:gd name="connsiteY8" fmla="*/ 5716 h 157906"/>
                  <a:gd name="connsiteX9" fmla="*/ 67718 w 123484"/>
                  <a:gd name="connsiteY9" fmla="*/ 573 h 157906"/>
                  <a:gd name="connsiteX10" fmla="*/ 73491 w 123484"/>
                  <a:gd name="connsiteY10" fmla="*/ 1307 h 157906"/>
                  <a:gd name="connsiteX11" fmla="*/ 121142 w 123484"/>
                  <a:gd name="connsiteY11" fmla="*/ 110464 h 157906"/>
                  <a:gd name="connsiteX12" fmla="*/ 93223 w 123484"/>
                  <a:gd name="connsiteY12" fmla="*/ 148984 h 157906"/>
                  <a:gd name="connsiteX13" fmla="*/ 61211 w 123484"/>
                  <a:gd name="connsiteY13" fmla="*/ 157906 h 157906"/>
                  <a:gd name="connsiteX14" fmla="*/ 36650 w 123484"/>
                  <a:gd name="connsiteY14" fmla="*/ 43081 h 157906"/>
                  <a:gd name="connsiteX15" fmla="*/ 12510 w 123484"/>
                  <a:gd name="connsiteY15" fmla="*/ 83700 h 157906"/>
                  <a:gd name="connsiteX16" fmla="*/ 17443 w 123484"/>
                  <a:gd name="connsiteY16" fmla="*/ 122745 h 157906"/>
                  <a:gd name="connsiteX17" fmla="*/ 48721 w 123484"/>
                  <a:gd name="connsiteY17" fmla="*/ 145836 h 157906"/>
                  <a:gd name="connsiteX18" fmla="*/ 87765 w 123484"/>
                  <a:gd name="connsiteY18" fmla="*/ 139958 h 157906"/>
                  <a:gd name="connsiteX19" fmla="*/ 110856 w 123484"/>
                  <a:gd name="connsiteY19" fmla="*/ 107945 h 157906"/>
                  <a:gd name="connsiteX20" fmla="*/ 75485 w 123484"/>
                  <a:gd name="connsiteY20" fmla="*/ 17471 h 157906"/>
                  <a:gd name="connsiteX21" fmla="*/ 62680 w 123484"/>
                  <a:gd name="connsiteY21" fmla="*/ 64597 h 157906"/>
                  <a:gd name="connsiteX22" fmla="*/ 59112 w 123484"/>
                  <a:gd name="connsiteY22" fmla="*/ 66697 h 157906"/>
                  <a:gd name="connsiteX23" fmla="*/ 36441 w 123484"/>
                  <a:gd name="connsiteY23" fmla="*/ 43081 h 157906"/>
                  <a:gd name="connsiteX24" fmla="*/ 36650 w 123484"/>
                  <a:gd name="connsiteY24" fmla="*/ 43081 h 157906"/>
                  <a:gd name="connsiteX0" fmla="*/ 61211 w 123484"/>
                  <a:gd name="connsiteY0" fmla="*/ 157906 h 157906"/>
                  <a:gd name="connsiteX1" fmla="*/ 46202 w 123484"/>
                  <a:gd name="connsiteY1" fmla="*/ 156017 h 157906"/>
                  <a:gd name="connsiteX2" fmla="*/ 8312 w 123484"/>
                  <a:gd name="connsiteY2" fmla="*/ 128098 h 157906"/>
                  <a:gd name="connsiteX3" fmla="*/ 2224 w 123484"/>
                  <a:gd name="connsiteY3" fmla="*/ 81391 h 157906"/>
                  <a:gd name="connsiteX4" fmla="*/ 33922 w 123484"/>
                  <a:gd name="connsiteY4" fmla="*/ 30276 h 157906"/>
                  <a:gd name="connsiteX5" fmla="*/ 38645 w 123484"/>
                  <a:gd name="connsiteY5" fmla="*/ 28702 h 157906"/>
                  <a:gd name="connsiteX6" fmla="*/ 42528 w 123484"/>
                  <a:gd name="connsiteY6" fmla="*/ 31745 h 157906"/>
                  <a:gd name="connsiteX7" fmla="*/ 57327 w 123484"/>
                  <a:gd name="connsiteY7" fmla="*/ 53367 h 157906"/>
                  <a:gd name="connsiteX8" fmla="*/ 64884 w 123484"/>
                  <a:gd name="connsiteY8" fmla="*/ 5716 h 157906"/>
                  <a:gd name="connsiteX9" fmla="*/ 67718 w 123484"/>
                  <a:gd name="connsiteY9" fmla="*/ 573 h 157906"/>
                  <a:gd name="connsiteX10" fmla="*/ 73491 w 123484"/>
                  <a:gd name="connsiteY10" fmla="*/ 1307 h 157906"/>
                  <a:gd name="connsiteX11" fmla="*/ 121142 w 123484"/>
                  <a:gd name="connsiteY11" fmla="*/ 110464 h 157906"/>
                  <a:gd name="connsiteX12" fmla="*/ 93223 w 123484"/>
                  <a:gd name="connsiteY12" fmla="*/ 148984 h 157906"/>
                  <a:gd name="connsiteX13" fmla="*/ 61211 w 123484"/>
                  <a:gd name="connsiteY13" fmla="*/ 157906 h 157906"/>
                  <a:gd name="connsiteX14" fmla="*/ 36650 w 123484"/>
                  <a:gd name="connsiteY14" fmla="*/ 43081 h 157906"/>
                  <a:gd name="connsiteX15" fmla="*/ 12510 w 123484"/>
                  <a:gd name="connsiteY15" fmla="*/ 83700 h 157906"/>
                  <a:gd name="connsiteX16" fmla="*/ 17443 w 123484"/>
                  <a:gd name="connsiteY16" fmla="*/ 122745 h 157906"/>
                  <a:gd name="connsiteX17" fmla="*/ 48721 w 123484"/>
                  <a:gd name="connsiteY17" fmla="*/ 145836 h 157906"/>
                  <a:gd name="connsiteX18" fmla="*/ 87765 w 123484"/>
                  <a:gd name="connsiteY18" fmla="*/ 139958 h 157906"/>
                  <a:gd name="connsiteX19" fmla="*/ 110856 w 123484"/>
                  <a:gd name="connsiteY19" fmla="*/ 107945 h 157906"/>
                  <a:gd name="connsiteX20" fmla="*/ 75485 w 123484"/>
                  <a:gd name="connsiteY20" fmla="*/ 17471 h 157906"/>
                  <a:gd name="connsiteX21" fmla="*/ 62680 w 123484"/>
                  <a:gd name="connsiteY21" fmla="*/ 64597 h 157906"/>
                  <a:gd name="connsiteX22" fmla="*/ 36441 w 123484"/>
                  <a:gd name="connsiteY22" fmla="*/ 43081 h 157906"/>
                  <a:gd name="connsiteX23" fmla="*/ 36650 w 123484"/>
                  <a:gd name="connsiteY23" fmla="*/ 43081 h 157906"/>
                  <a:gd name="connsiteX0" fmla="*/ 61211 w 123484"/>
                  <a:gd name="connsiteY0" fmla="*/ 157906 h 157906"/>
                  <a:gd name="connsiteX1" fmla="*/ 46202 w 123484"/>
                  <a:gd name="connsiteY1" fmla="*/ 156017 h 157906"/>
                  <a:gd name="connsiteX2" fmla="*/ 8312 w 123484"/>
                  <a:gd name="connsiteY2" fmla="*/ 128098 h 157906"/>
                  <a:gd name="connsiteX3" fmla="*/ 2224 w 123484"/>
                  <a:gd name="connsiteY3" fmla="*/ 81391 h 157906"/>
                  <a:gd name="connsiteX4" fmla="*/ 33922 w 123484"/>
                  <a:gd name="connsiteY4" fmla="*/ 30276 h 157906"/>
                  <a:gd name="connsiteX5" fmla="*/ 38645 w 123484"/>
                  <a:gd name="connsiteY5" fmla="*/ 28702 h 157906"/>
                  <a:gd name="connsiteX6" fmla="*/ 42528 w 123484"/>
                  <a:gd name="connsiteY6" fmla="*/ 31745 h 157906"/>
                  <a:gd name="connsiteX7" fmla="*/ 57327 w 123484"/>
                  <a:gd name="connsiteY7" fmla="*/ 53367 h 157906"/>
                  <a:gd name="connsiteX8" fmla="*/ 64884 w 123484"/>
                  <a:gd name="connsiteY8" fmla="*/ 5716 h 157906"/>
                  <a:gd name="connsiteX9" fmla="*/ 67718 w 123484"/>
                  <a:gd name="connsiteY9" fmla="*/ 573 h 157906"/>
                  <a:gd name="connsiteX10" fmla="*/ 73491 w 123484"/>
                  <a:gd name="connsiteY10" fmla="*/ 1307 h 157906"/>
                  <a:gd name="connsiteX11" fmla="*/ 121142 w 123484"/>
                  <a:gd name="connsiteY11" fmla="*/ 110464 h 157906"/>
                  <a:gd name="connsiteX12" fmla="*/ 93223 w 123484"/>
                  <a:gd name="connsiteY12" fmla="*/ 148984 h 157906"/>
                  <a:gd name="connsiteX13" fmla="*/ 61211 w 123484"/>
                  <a:gd name="connsiteY13" fmla="*/ 157906 h 157906"/>
                  <a:gd name="connsiteX14" fmla="*/ 36650 w 123484"/>
                  <a:gd name="connsiteY14" fmla="*/ 43081 h 157906"/>
                  <a:gd name="connsiteX15" fmla="*/ 12510 w 123484"/>
                  <a:gd name="connsiteY15" fmla="*/ 83700 h 157906"/>
                  <a:gd name="connsiteX16" fmla="*/ 17443 w 123484"/>
                  <a:gd name="connsiteY16" fmla="*/ 122745 h 157906"/>
                  <a:gd name="connsiteX17" fmla="*/ 48721 w 123484"/>
                  <a:gd name="connsiteY17" fmla="*/ 145836 h 157906"/>
                  <a:gd name="connsiteX18" fmla="*/ 87765 w 123484"/>
                  <a:gd name="connsiteY18" fmla="*/ 139958 h 157906"/>
                  <a:gd name="connsiteX19" fmla="*/ 110856 w 123484"/>
                  <a:gd name="connsiteY19" fmla="*/ 107945 h 157906"/>
                  <a:gd name="connsiteX20" fmla="*/ 75485 w 123484"/>
                  <a:gd name="connsiteY20" fmla="*/ 17471 h 157906"/>
                  <a:gd name="connsiteX21" fmla="*/ 36441 w 123484"/>
                  <a:gd name="connsiteY21" fmla="*/ 43081 h 157906"/>
                  <a:gd name="connsiteX22" fmla="*/ 36650 w 123484"/>
                  <a:gd name="connsiteY22" fmla="*/ 43081 h 157906"/>
                  <a:gd name="connsiteX0" fmla="*/ 61211 w 123484"/>
                  <a:gd name="connsiteY0" fmla="*/ 157906 h 157906"/>
                  <a:gd name="connsiteX1" fmla="*/ 46202 w 123484"/>
                  <a:gd name="connsiteY1" fmla="*/ 156017 h 157906"/>
                  <a:gd name="connsiteX2" fmla="*/ 8312 w 123484"/>
                  <a:gd name="connsiteY2" fmla="*/ 128098 h 157906"/>
                  <a:gd name="connsiteX3" fmla="*/ 2224 w 123484"/>
                  <a:gd name="connsiteY3" fmla="*/ 81391 h 157906"/>
                  <a:gd name="connsiteX4" fmla="*/ 33922 w 123484"/>
                  <a:gd name="connsiteY4" fmla="*/ 30276 h 157906"/>
                  <a:gd name="connsiteX5" fmla="*/ 38645 w 123484"/>
                  <a:gd name="connsiteY5" fmla="*/ 28702 h 157906"/>
                  <a:gd name="connsiteX6" fmla="*/ 42528 w 123484"/>
                  <a:gd name="connsiteY6" fmla="*/ 31745 h 157906"/>
                  <a:gd name="connsiteX7" fmla="*/ 57327 w 123484"/>
                  <a:gd name="connsiteY7" fmla="*/ 53367 h 157906"/>
                  <a:gd name="connsiteX8" fmla="*/ 64884 w 123484"/>
                  <a:gd name="connsiteY8" fmla="*/ 5716 h 157906"/>
                  <a:gd name="connsiteX9" fmla="*/ 67718 w 123484"/>
                  <a:gd name="connsiteY9" fmla="*/ 573 h 157906"/>
                  <a:gd name="connsiteX10" fmla="*/ 73491 w 123484"/>
                  <a:gd name="connsiteY10" fmla="*/ 1307 h 157906"/>
                  <a:gd name="connsiteX11" fmla="*/ 121142 w 123484"/>
                  <a:gd name="connsiteY11" fmla="*/ 110464 h 157906"/>
                  <a:gd name="connsiteX12" fmla="*/ 93223 w 123484"/>
                  <a:gd name="connsiteY12" fmla="*/ 148984 h 157906"/>
                  <a:gd name="connsiteX13" fmla="*/ 61211 w 123484"/>
                  <a:gd name="connsiteY13" fmla="*/ 157906 h 157906"/>
                  <a:gd name="connsiteX14" fmla="*/ 36441 w 123484"/>
                  <a:gd name="connsiteY14" fmla="*/ 43081 h 157906"/>
                  <a:gd name="connsiteX15" fmla="*/ 12510 w 123484"/>
                  <a:gd name="connsiteY15" fmla="*/ 83700 h 157906"/>
                  <a:gd name="connsiteX16" fmla="*/ 17443 w 123484"/>
                  <a:gd name="connsiteY16" fmla="*/ 122745 h 157906"/>
                  <a:gd name="connsiteX17" fmla="*/ 48721 w 123484"/>
                  <a:gd name="connsiteY17" fmla="*/ 145836 h 157906"/>
                  <a:gd name="connsiteX18" fmla="*/ 87765 w 123484"/>
                  <a:gd name="connsiteY18" fmla="*/ 139958 h 157906"/>
                  <a:gd name="connsiteX19" fmla="*/ 110856 w 123484"/>
                  <a:gd name="connsiteY19" fmla="*/ 107945 h 157906"/>
                  <a:gd name="connsiteX20" fmla="*/ 75485 w 123484"/>
                  <a:gd name="connsiteY20" fmla="*/ 17471 h 157906"/>
                  <a:gd name="connsiteX21" fmla="*/ 36441 w 123484"/>
                  <a:gd name="connsiteY21" fmla="*/ 43081 h 157906"/>
                  <a:gd name="connsiteX0" fmla="*/ 61211 w 123484"/>
                  <a:gd name="connsiteY0" fmla="*/ 157906 h 157906"/>
                  <a:gd name="connsiteX1" fmla="*/ 46202 w 123484"/>
                  <a:gd name="connsiteY1" fmla="*/ 156017 h 157906"/>
                  <a:gd name="connsiteX2" fmla="*/ 8312 w 123484"/>
                  <a:gd name="connsiteY2" fmla="*/ 128098 h 157906"/>
                  <a:gd name="connsiteX3" fmla="*/ 2224 w 123484"/>
                  <a:gd name="connsiteY3" fmla="*/ 81391 h 157906"/>
                  <a:gd name="connsiteX4" fmla="*/ 33922 w 123484"/>
                  <a:gd name="connsiteY4" fmla="*/ 30276 h 157906"/>
                  <a:gd name="connsiteX5" fmla="*/ 38645 w 123484"/>
                  <a:gd name="connsiteY5" fmla="*/ 28702 h 157906"/>
                  <a:gd name="connsiteX6" fmla="*/ 42528 w 123484"/>
                  <a:gd name="connsiteY6" fmla="*/ 31745 h 157906"/>
                  <a:gd name="connsiteX7" fmla="*/ 57327 w 123484"/>
                  <a:gd name="connsiteY7" fmla="*/ 53367 h 157906"/>
                  <a:gd name="connsiteX8" fmla="*/ 64884 w 123484"/>
                  <a:gd name="connsiteY8" fmla="*/ 5716 h 157906"/>
                  <a:gd name="connsiteX9" fmla="*/ 67718 w 123484"/>
                  <a:gd name="connsiteY9" fmla="*/ 573 h 157906"/>
                  <a:gd name="connsiteX10" fmla="*/ 73491 w 123484"/>
                  <a:gd name="connsiteY10" fmla="*/ 1307 h 157906"/>
                  <a:gd name="connsiteX11" fmla="*/ 121142 w 123484"/>
                  <a:gd name="connsiteY11" fmla="*/ 110464 h 157906"/>
                  <a:gd name="connsiteX12" fmla="*/ 93223 w 123484"/>
                  <a:gd name="connsiteY12" fmla="*/ 148984 h 157906"/>
                  <a:gd name="connsiteX13" fmla="*/ 61211 w 123484"/>
                  <a:gd name="connsiteY13" fmla="*/ 157906 h 157906"/>
                  <a:gd name="connsiteX14" fmla="*/ 36441 w 123484"/>
                  <a:gd name="connsiteY14" fmla="*/ 43081 h 157906"/>
                  <a:gd name="connsiteX15" fmla="*/ 12510 w 123484"/>
                  <a:gd name="connsiteY15" fmla="*/ 83700 h 157906"/>
                  <a:gd name="connsiteX16" fmla="*/ 17443 w 123484"/>
                  <a:gd name="connsiteY16" fmla="*/ 122745 h 157906"/>
                  <a:gd name="connsiteX17" fmla="*/ 48721 w 123484"/>
                  <a:gd name="connsiteY17" fmla="*/ 145836 h 157906"/>
                  <a:gd name="connsiteX18" fmla="*/ 87765 w 123484"/>
                  <a:gd name="connsiteY18" fmla="*/ 139958 h 157906"/>
                  <a:gd name="connsiteX19" fmla="*/ 110856 w 123484"/>
                  <a:gd name="connsiteY19" fmla="*/ 107945 h 157906"/>
                  <a:gd name="connsiteX20" fmla="*/ 36441 w 123484"/>
                  <a:gd name="connsiteY20" fmla="*/ 43081 h 157906"/>
                  <a:gd name="connsiteX0" fmla="*/ 61211 w 123484"/>
                  <a:gd name="connsiteY0" fmla="*/ 157906 h 157906"/>
                  <a:gd name="connsiteX1" fmla="*/ 46202 w 123484"/>
                  <a:gd name="connsiteY1" fmla="*/ 156017 h 157906"/>
                  <a:gd name="connsiteX2" fmla="*/ 8312 w 123484"/>
                  <a:gd name="connsiteY2" fmla="*/ 128098 h 157906"/>
                  <a:gd name="connsiteX3" fmla="*/ 2224 w 123484"/>
                  <a:gd name="connsiteY3" fmla="*/ 81391 h 157906"/>
                  <a:gd name="connsiteX4" fmla="*/ 33922 w 123484"/>
                  <a:gd name="connsiteY4" fmla="*/ 30276 h 157906"/>
                  <a:gd name="connsiteX5" fmla="*/ 38645 w 123484"/>
                  <a:gd name="connsiteY5" fmla="*/ 28702 h 157906"/>
                  <a:gd name="connsiteX6" fmla="*/ 42528 w 123484"/>
                  <a:gd name="connsiteY6" fmla="*/ 31745 h 157906"/>
                  <a:gd name="connsiteX7" fmla="*/ 57327 w 123484"/>
                  <a:gd name="connsiteY7" fmla="*/ 53367 h 157906"/>
                  <a:gd name="connsiteX8" fmla="*/ 64884 w 123484"/>
                  <a:gd name="connsiteY8" fmla="*/ 5716 h 157906"/>
                  <a:gd name="connsiteX9" fmla="*/ 67718 w 123484"/>
                  <a:gd name="connsiteY9" fmla="*/ 573 h 157906"/>
                  <a:gd name="connsiteX10" fmla="*/ 73491 w 123484"/>
                  <a:gd name="connsiteY10" fmla="*/ 1307 h 157906"/>
                  <a:gd name="connsiteX11" fmla="*/ 121142 w 123484"/>
                  <a:gd name="connsiteY11" fmla="*/ 110464 h 157906"/>
                  <a:gd name="connsiteX12" fmla="*/ 93223 w 123484"/>
                  <a:gd name="connsiteY12" fmla="*/ 148984 h 157906"/>
                  <a:gd name="connsiteX13" fmla="*/ 61211 w 123484"/>
                  <a:gd name="connsiteY13" fmla="*/ 157906 h 157906"/>
                  <a:gd name="connsiteX14" fmla="*/ 36441 w 123484"/>
                  <a:gd name="connsiteY14" fmla="*/ 43081 h 157906"/>
                  <a:gd name="connsiteX15" fmla="*/ 12510 w 123484"/>
                  <a:gd name="connsiteY15" fmla="*/ 83700 h 157906"/>
                  <a:gd name="connsiteX16" fmla="*/ 17443 w 123484"/>
                  <a:gd name="connsiteY16" fmla="*/ 122745 h 157906"/>
                  <a:gd name="connsiteX17" fmla="*/ 48721 w 123484"/>
                  <a:gd name="connsiteY17" fmla="*/ 145836 h 157906"/>
                  <a:gd name="connsiteX18" fmla="*/ 87765 w 123484"/>
                  <a:gd name="connsiteY18" fmla="*/ 139958 h 157906"/>
                  <a:gd name="connsiteX19" fmla="*/ 36441 w 123484"/>
                  <a:gd name="connsiteY19" fmla="*/ 43081 h 157906"/>
                  <a:gd name="connsiteX0" fmla="*/ 61211 w 123484"/>
                  <a:gd name="connsiteY0" fmla="*/ 157906 h 157906"/>
                  <a:gd name="connsiteX1" fmla="*/ 46202 w 123484"/>
                  <a:gd name="connsiteY1" fmla="*/ 156017 h 157906"/>
                  <a:gd name="connsiteX2" fmla="*/ 8312 w 123484"/>
                  <a:gd name="connsiteY2" fmla="*/ 128098 h 157906"/>
                  <a:gd name="connsiteX3" fmla="*/ 2224 w 123484"/>
                  <a:gd name="connsiteY3" fmla="*/ 81391 h 157906"/>
                  <a:gd name="connsiteX4" fmla="*/ 33922 w 123484"/>
                  <a:gd name="connsiteY4" fmla="*/ 30276 h 157906"/>
                  <a:gd name="connsiteX5" fmla="*/ 38645 w 123484"/>
                  <a:gd name="connsiteY5" fmla="*/ 28702 h 157906"/>
                  <a:gd name="connsiteX6" fmla="*/ 42528 w 123484"/>
                  <a:gd name="connsiteY6" fmla="*/ 31745 h 157906"/>
                  <a:gd name="connsiteX7" fmla="*/ 57327 w 123484"/>
                  <a:gd name="connsiteY7" fmla="*/ 53367 h 157906"/>
                  <a:gd name="connsiteX8" fmla="*/ 64884 w 123484"/>
                  <a:gd name="connsiteY8" fmla="*/ 5716 h 157906"/>
                  <a:gd name="connsiteX9" fmla="*/ 67718 w 123484"/>
                  <a:gd name="connsiteY9" fmla="*/ 573 h 157906"/>
                  <a:gd name="connsiteX10" fmla="*/ 73491 w 123484"/>
                  <a:gd name="connsiteY10" fmla="*/ 1307 h 157906"/>
                  <a:gd name="connsiteX11" fmla="*/ 121142 w 123484"/>
                  <a:gd name="connsiteY11" fmla="*/ 110464 h 157906"/>
                  <a:gd name="connsiteX12" fmla="*/ 93223 w 123484"/>
                  <a:gd name="connsiteY12" fmla="*/ 148984 h 157906"/>
                  <a:gd name="connsiteX13" fmla="*/ 61211 w 123484"/>
                  <a:gd name="connsiteY13" fmla="*/ 157906 h 157906"/>
                  <a:gd name="connsiteX14" fmla="*/ 36441 w 123484"/>
                  <a:gd name="connsiteY14" fmla="*/ 43081 h 157906"/>
                  <a:gd name="connsiteX15" fmla="*/ 12510 w 123484"/>
                  <a:gd name="connsiteY15" fmla="*/ 83700 h 157906"/>
                  <a:gd name="connsiteX16" fmla="*/ 17443 w 123484"/>
                  <a:gd name="connsiteY16" fmla="*/ 122745 h 157906"/>
                  <a:gd name="connsiteX17" fmla="*/ 48721 w 123484"/>
                  <a:gd name="connsiteY17" fmla="*/ 145836 h 157906"/>
                  <a:gd name="connsiteX18" fmla="*/ 36441 w 123484"/>
                  <a:gd name="connsiteY18" fmla="*/ 43081 h 157906"/>
                  <a:gd name="connsiteX0" fmla="*/ 61211 w 123484"/>
                  <a:gd name="connsiteY0" fmla="*/ 157906 h 157906"/>
                  <a:gd name="connsiteX1" fmla="*/ 46202 w 123484"/>
                  <a:gd name="connsiteY1" fmla="*/ 156017 h 157906"/>
                  <a:gd name="connsiteX2" fmla="*/ 8312 w 123484"/>
                  <a:gd name="connsiteY2" fmla="*/ 128098 h 157906"/>
                  <a:gd name="connsiteX3" fmla="*/ 2224 w 123484"/>
                  <a:gd name="connsiteY3" fmla="*/ 81391 h 157906"/>
                  <a:gd name="connsiteX4" fmla="*/ 33922 w 123484"/>
                  <a:gd name="connsiteY4" fmla="*/ 30276 h 157906"/>
                  <a:gd name="connsiteX5" fmla="*/ 38645 w 123484"/>
                  <a:gd name="connsiteY5" fmla="*/ 28702 h 157906"/>
                  <a:gd name="connsiteX6" fmla="*/ 42528 w 123484"/>
                  <a:gd name="connsiteY6" fmla="*/ 31745 h 157906"/>
                  <a:gd name="connsiteX7" fmla="*/ 57327 w 123484"/>
                  <a:gd name="connsiteY7" fmla="*/ 53367 h 157906"/>
                  <a:gd name="connsiteX8" fmla="*/ 64884 w 123484"/>
                  <a:gd name="connsiteY8" fmla="*/ 5716 h 157906"/>
                  <a:gd name="connsiteX9" fmla="*/ 67718 w 123484"/>
                  <a:gd name="connsiteY9" fmla="*/ 573 h 157906"/>
                  <a:gd name="connsiteX10" fmla="*/ 73491 w 123484"/>
                  <a:gd name="connsiteY10" fmla="*/ 1307 h 157906"/>
                  <a:gd name="connsiteX11" fmla="*/ 121142 w 123484"/>
                  <a:gd name="connsiteY11" fmla="*/ 110464 h 157906"/>
                  <a:gd name="connsiteX12" fmla="*/ 93223 w 123484"/>
                  <a:gd name="connsiteY12" fmla="*/ 148984 h 157906"/>
                  <a:gd name="connsiteX13" fmla="*/ 61211 w 123484"/>
                  <a:gd name="connsiteY13" fmla="*/ 157906 h 157906"/>
                  <a:gd name="connsiteX14" fmla="*/ 36441 w 123484"/>
                  <a:gd name="connsiteY14" fmla="*/ 43081 h 157906"/>
                  <a:gd name="connsiteX15" fmla="*/ 12510 w 123484"/>
                  <a:gd name="connsiteY15" fmla="*/ 83700 h 157906"/>
                  <a:gd name="connsiteX16" fmla="*/ 17443 w 123484"/>
                  <a:gd name="connsiteY16" fmla="*/ 122745 h 157906"/>
                  <a:gd name="connsiteX17" fmla="*/ 36441 w 123484"/>
                  <a:gd name="connsiteY17" fmla="*/ 43081 h 157906"/>
                  <a:gd name="connsiteX0" fmla="*/ 61211 w 123484"/>
                  <a:gd name="connsiteY0" fmla="*/ 157906 h 157906"/>
                  <a:gd name="connsiteX1" fmla="*/ 46202 w 123484"/>
                  <a:gd name="connsiteY1" fmla="*/ 156017 h 157906"/>
                  <a:gd name="connsiteX2" fmla="*/ 8312 w 123484"/>
                  <a:gd name="connsiteY2" fmla="*/ 128098 h 157906"/>
                  <a:gd name="connsiteX3" fmla="*/ 2224 w 123484"/>
                  <a:gd name="connsiteY3" fmla="*/ 81391 h 157906"/>
                  <a:gd name="connsiteX4" fmla="*/ 33922 w 123484"/>
                  <a:gd name="connsiteY4" fmla="*/ 30276 h 157906"/>
                  <a:gd name="connsiteX5" fmla="*/ 38645 w 123484"/>
                  <a:gd name="connsiteY5" fmla="*/ 28702 h 157906"/>
                  <a:gd name="connsiteX6" fmla="*/ 42528 w 123484"/>
                  <a:gd name="connsiteY6" fmla="*/ 31745 h 157906"/>
                  <a:gd name="connsiteX7" fmla="*/ 57327 w 123484"/>
                  <a:gd name="connsiteY7" fmla="*/ 53367 h 157906"/>
                  <a:gd name="connsiteX8" fmla="*/ 64884 w 123484"/>
                  <a:gd name="connsiteY8" fmla="*/ 5716 h 157906"/>
                  <a:gd name="connsiteX9" fmla="*/ 67718 w 123484"/>
                  <a:gd name="connsiteY9" fmla="*/ 573 h 157906"/>
                  <a:gd name="connsiteX10" fmla="*/ 73491 w 123484"/>
                  <a:gd name="connsiteY10" fmla="*/ 1307 h 157906"/>
                  <a:gd name="connsiteX11" fmla="*/ 121142 w 123484"/>
                  <a:gd name="connsiteY11" fmla="*/ 110464 h 157906"/>
                  <a:gd name="connsiteX12" fmla="*/ 93223 w 123484"/>
                  <a:gd name="connsiteY12" fmla="*/ 148984 h 157906"/>
                  <a:gd name="connsiteX13" fmla="*/ 61211 w 123484"/>
                  <a:gd name="connsiteY13" fmla="*/ 157906 h 157906"/>
                  <a:gd name="connsiteX14" fmla="*/ 36441 w 123484"/>
                  <a:gd name="connsiteY14" fmla="*/ 43081 h 157906"/>
                  <a:gd name="connsiteX15" fmla="*/ 12510 w 123484"/>
                  <a:gd name="connsiteY15" fmla="*/ 83700 h 157906"/>
                  <a:gd name="connsiteX16" fmla="*/ 36441 w 123484"/>
                  <a:gd name="connsiteY16" fmla="*/ 43081 h 157906"/>
                  <a:gd name="connsiteX0" fmla="*/ 61211 w 123484"/>
                  <a:gd name="connsiteY0" fmla="*/ 157906 h 157906"/>
                  <a:gd name="connsiteX1" fmla="*/ 46202 w 123484"/>
                  <a:gd name="connsiteY1" fmla="*/ 156017 h 157906"/>
                  <a:gd name="connsiteX2" fmla="*/ 8312 w 123484"/>
                  <a:gd name="connsiteY2" fmla="*/ 128098 h 157906"/>
                  <a:gd name="connsiteX3" fmla="*/ 2224 w 123484"/>
                  <a:gd name="connsiteY3" fmla="*/ 81391 h 157906"/>
                  <a:gd name="connsiteX4" fmla="*/ 33922 w 123484"/>
                  <a:gd name="connsiteY4" fmla="*/ 30276 h 157906"/>
                  <a:gd name="connsiteX5" fmla="*/ 38645 w 123484"/>
                  <a:gd name="connsiteY5" fmla="*/ 28702 h 157906"/>
                  <a:gd name="connsiteX6" fmla="*/ 42528 w 123484"/>
                  <a:gd name="connsiteY6" fmla="*/ 31745 h 157906"/>
                  <a:gd name="connsiteX7" fmla="*/ 57327 w 123484"/>
                  <a:gd name="connsiteY7" fmla="*/ 53367 h 157906"/>
                  <a:gd name="connsiteX8" fmla="*/ 64884 w 123484"/>
                  <a:gd name="connsiteY8" fmla="*/ 5716 h 157906"/>
                  <a:gd name="connsiteX9" fmla="*/ 67718 w 123484"/>
                  <a:gd name="connsiteY9" fmla="*/ 573 h 157906"/>
                  <a:gd name="connsiteX10" fmla="*/ 73491 w 123484"/>
                  <a:gd name="connsiteY10" fmla="*/ 1307 h 157906"/>
                  <a:gd name="connsiteX11" fmla="*/ 121142 w 123484"/>
                  <a:gd name="connsiteY11" fmla="*/ 110464 h 157906"/>
                  <a:gd name="connsiteX12" fmla="*/ 93223 w 123484"/>
                  <a:gd name="connsiteY12" fmla="*/ 148984 h 157906"/>
                  <a:gd name="connsiteX13" fmla="*/ 61211 w 123484"/>
                  <a:gd name="connsiteY13" fmla="*/ 157906 h 157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3484" h="157906">
                    <a:moveTo>
                      <a:pt x="61211" y="157906"/>
                    </a:moveTo>
                    <a:cubicBezTo>
                      <a:pt x="56173" y="157906"/>
                      <a:pt x="51135" y="157276"/>
                      <a:pt x="46202" y="156017"/>
                    </a:cubicBezTo>
                    <a:cubicBezTo>
                      <a:pt x="30458" y="152343"/>
                      <a:pt x="16603" y="142057"/>
                      <a:pt x="8312" y="128098"/>
                    </a:cubicBezTo>
                    <a:cubicBezTo>
                      <a:pt x="20" y="114138"/>
                      <a:pt x="-2184" y="97030"/>
                      <a:pt x="2224" y="81391"/>
                    </a:cubicBezTo>
                    <a:cubicBezTo>
                      <a:pt x="6107" y="59874"/>
                      <a:pt x="32767" y="31536"/>
                      <a:pt x="33922" y="30276"/>
                    </a:cubicBezTo>
                    <a:cubicBezTo>
                      <a:pt x="35181" y="29016"/>
                      <a:pt x="36965" y="28387"/>
                      <a:pt x="38645" y="28702"/>
                    </a:cubicBezTo>
                    <a:cubicBezTo>
                      <a:pt x="40429" y="29016"/>
                      <a:pt x="41793" y="30171"/>
                      <a:pt x="42528" y="31745"/>
                    </a:cubicBezTo>
                    <a:cubicBezTo>
                      <a:pt x="42528" y="31850"/>
                      <a:pt x="48091" y="44026"/>
                      <a:pt x="57327" y="53367"/>
                    </a:cubicBezTo>
                    <a:cubicBezTo>
                      <a:pt x="67298" y="34055"/>
                      <a:pt x="64884" y="6031"/>
                      <a:pt x="64884" y="5716"/>
                    </a:cubicBezTo>
                    <a:cubicBezTo>
                      <a:pt x="64674" y="3616"/>
                      <a:pt x="65829" y="1517"/>
                      <a:pt x="67718" y="573"/>
                    </a:cubicBezTo>
                    <a:cubicBezTo>
                      <a:pt x="69607" y="-372"/>
                      <a:pt x="71917" y="-162"/>
                      <a:pt x="73491" y="1307"/>
                    </a:cubicBezTo>
                    <a:cubicBezTo>
                      <a:pt x="96477" y="21040"/>
                      <a:pt x="133108" y="61554"/>
                      <a:pt x="121142" y="110464"/>
                    </a:cubicBezTo>
                    <a:cubicBezTo>
                      <a:pt x="117469" y="126418"/>
                      <a:pt x="107288" y="140378"/>
                      <a:pt x="93223" y="148984"/>
                    </a:cubicBezTo>
                    <a:cubicBezTo>
                      <a:pt x="83567" y="154862"/>
                      <a:pt x="72336" y="157906"/>
                      <a:pt x="61211" y="157906"/>
                    </a:cubicBezTo>
                    <a:close/>
                  </a:path>
                </a:pathLst>
              </a:custGeom>
              <a:solidFill>
                <a:schemeClr val="bg1"/>
              </a:solidFill>
              <a:ln w="10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2A096B03-F7E1-57E4-F1D9-07662E5F8A4C}"/>
                  </a:ext>
                </a:extLst>
              </p:cNvPr>
              <p:cNvSpPr/>
              <p:nvPr/>
            </p:nvSpPr>
            <p:spPr>
              <a:xfrm>
                <a:off x="6253729" y="4779818"/>
                <a:ext cx="489172" cy="29094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49F043EC-82F8-CCFB-783B-D99493837C2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083363" y="4391890"/>
              <a:ext cx="829174" cy="829174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DFC80A2-5517-499E-62F2-0854F1870A8E}"/>
              </a:ext>
            </a:extLst>
          </p:cNvPr>
          <p:cNvGrpSpPr/>
          <p:nvPr/>
        </p:nvGrpSpPr>
        <p:grpSpPr>
          <a:xfrm>
            <a:off x="705643" y="4591769"/>
            <a:ext cx="829174" cy="829174"/>
            <a:chOff x="6083363" y="4391890"/>
            <a:chExt cx="829174" cy="829174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18A2C06E-934C-DB50-DE0A-8A2F4A439202}"/>
                </a:ext>
              </a:extLst>
            </p:cNvPr>
            <p:cNvGrpSpPr/>
            <p:nvPr/>
          </p:nvGrpSpPr>
          <p:grpSpPr>
            <a:xfrm>
              <a:off x="6253729" y="4533632"/>
              <a:ext cx="489172" cy="537131"/>
              <a:chOff x="6253729" y="4533632"/>
              <a:chExt cx="489172" cy="537131"/>
            </a:xfrm>
          </p:grpSpPr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53C7638D-2559-52F7-D9C0-C463472FBD55}"/>
                  </a:ext>
                </a:extLst>
              </p:cNvPr>
              <p:cNvSpPr/>
              <p:nvPr/>
            </p:nvSpPr>
            <p:spPr>
              <a:xfrm>
                <a:off x="6428003" y="4533632"/>
                <a:ext cx="243859" cy="294146"/>
              </a:xfrm>
              <a:custGeom>
                <a:avLst/>
                <a:gdLst>
                  <a:gd name="connsiteX0" fmla="*/ 126475 w 252955"/>
                  <a:gd name="connsiteY0" fmla="*/ 305117 h 305117"/>
                  <a:gd name="connsiteX1" fmla="*/ 105 w 252955"/>
                  <a:gd name="connsiteY1" fmla="*/ 184310 h 305117"/>
                  <a:gd name="connsiteX2" fmla="*/ 0 w 252955"/>
                  <a:gd name="connsiteY2" fmla="*/ 177592 h 305117"/>
                  <a:gd name="connsiteX3" fmla="*/ 45237 w 252955"/>
                  <a:gd name="connsiteY3" fmla="*/ 80610 h 305117"/>
                  <a:gd name="connsiteX4" fmla="*/ 50170 w 252955"/>
                  <a:gd name="connsiteY4" fmla="*/ 79666 h 305117"/>
                  <a:gd name="connsiteX5" fmla="*/ 53634 w 252955"/>
                  <a:gd name="connsiteY5" fmla="*/ 83234 h 305117"/>
                  <a:gd name="connsiteX6" fmla="*/ 71687 w 252955"/>
                  <a:gd name="connsiteY6" fmla="*/ 119235 h 305117"/>
                  <a:gd name="connsiteX7" fmla="*/ 82917 w 252955"/>
                  <a:gd name="connsiteY7" fmla="*/ 69170 h 305117"/>
                  <a:gd name="connsiteX8" fmla="*/ 66754 w 252955"/>
                  <a:gd name="connsiteY8" fmla="*/ 7874 h 305117"/>
                  <a:gd name="connsiteX9" fmla="*/ 67069 w 252955"/>
                  <a:gd name="connsiteY9" fmla="*/ 2206 h 305117"/>
                  <a:gd name="connsiteX10" fmla="*/ 72317 w 252955"/>
                  <a:gd name="connsiteY10" fmla="*/ 107 h 305117"/>
                  <a:gd name="connsiteX11" fmla="*/ 208238 w 252955"/>
                  <a:gd name="connsiteY11" fmla="*/ 157545 h 305117"/>
                  <a:gd name="connsiteX12" fmla="*/ 239201 w 252955"/>
                  <a:gd name="connsiteY12" fmla="*/ 138967 h 305117"/>
                  <a:gd name="connsiteX13" fmla="*/ 244029 w 252955"/>
                  <a:gd name="connsiteY13" fmla="*/ 137918 h 305117"/>
                  <a:gd name="connsiteX14" fmla="*/ 247598 w 252955"/>
                  <a:gd name="connsiteY14" fmla="*/ 141381 h 305117"/>
                  <a:gd name="connsiteX15" fmla="*/ 252951 w 252955"/>
                  <a:gd name="connsiteY15" fmla="*/ 177592 h 305117"/>
                  <a:gd name="connsiteX16" fmla="*/ 129834 w 252955"/>
                  <a:gd name="connsiteY16" fmla="*/ 305117 h 305117"/>
                  <a:gd name="connsiteX17" fmla="*/ 126475 w 252955"/>
                  <a:gd name="connsiteY17" fmla="*/ 305117 h 305117"/>
                  <a:gd name="connsiteX18" fmla="*/ 46182 w 252955"/>
                  <a:gd name="connsiteY18" fmla="*/ 93835 h 305117"/>
                  <a:gd name="connsiteX19" fmla="*/ 10496 w 252955"/>
                  <a:gd name="connsiteY19" fmla="*/ 177592 h 305117"/>
                  <a:gd name="connsiteX20" fmla="*/ 10601 w 252955"/>
                  <a:gd name="connsiteY20" fmla="*/ 183785 h 305117"/>
                  <a:gd name="connsiteX21" fmla="*/ 129624 w 252955"/>
                  <a:gd name="connsiteY21" fmla="*/ 294621 h 305117"/>
                  <a:gd name="connsiteX22" fmla="*/ 242455 w 252955"/>
                  <a:gd name="connsiteY22" fmla="*/ 177592 h 305117"/>
                  <a:gd name="connsiteX23" fmla="*/ 242455 w 252955"/>
                  <a:gd name="connsiteY23" fmla="*/ 177592 h 305117"/>
                  <a:gd name="connsiteX24" fmla="*/ 239621 w 252955"/>
                  <a:gd name="connsiteY24" fmla="*/ 151877 h 305117"/>
                  <a:gd name="connsiteX25" fmla="*/ 204565 w 252955"/>
                  <a:gd name="connsiteY25" fmla="*/ 169930 h 305117"/>
                  <a:gd name="connsiteX26" fmla="*/ 199632 w 252955"/>
                  <a:gd name="connsiteY26" fmla="*/ 168986 h 305117"/>
                  <a:gd name="connsiteX27" fmla="*/ 197637 w 252955"/>
                  <a:gd name="connsiteY27" fmla="*/ 164367 h 305117"/>
                  <a:gd name="connsiteX28" fmla="*/ 197637 w 252955"/>
                  <a:gd name="connsiteY28" fmla="*/ 161638 h 305117"/>
                  <a:gd name="connsiteX29" fmla="*/ 80923 w 252955"/>
                  <a:gd name="connsiteY29" fmla="*/ 12597 h 305117"/>
                  <a:gd name="connsiteX30" fmla="*/ 93308 w 252955"/>
                  <a:gd name="connsiteY30" fmla="*/ 68960 h 305117"/>
                  <a:gd name="connsiteX31" fmla="*/ 77040 w 252955"/>
                  <a:gd name="connsiteY31" fmla="*/ 131200 h 305117"/>
                  <a:gd name="connsiteX32" fmla="*/ 72946 w 252955"/>
                  <a:gd name="connsiteY32" fmla="*/ 133824 h 305117"/>
                  <a:gd name="connsiteX33" fmla="*/ 68433 w 252955"/>
                  <a:gd name="connsiteY33" fmla="*/ 132040 h 305117"/>
                  <a:gd name="connsiteX34" fmla="*/ 45972 w 252955"/>
                  <a:gd name="connsiteY34" fmla="*/ 93835 h 305117"/>
                  <a:gd name="connsiteX0" fmla="*/ 126475 w 252956"/>
                  <a:gd name="connsiteY0" fmla="*/ 305117 h 305117"/>
                  <a:gd name="connsiteX1" fmla="*/ 105 w 252956"/>
                  <a:gd name="connsiteY1" fmla="*/ 184310 h 305117"/>
                  <a:gd name="connsiteX2" fmla="*/ 0 w 252956"/>
                  <a:gd name="connsiteY2" fmla="*/ 177592 h 305117"/>
                  <a:gd name="connsiteX3" fmla="*/ 45237 w 252956"/>
                  <a:gd name="connsiteY3" fmla="*/ 80610 h 305117"/>
                  <a:gd name="connsiteX4" fmla="*/ 50170 w 252956"/>
                  <a:gd name="connsiteY4" fmla="*/ 79666 h 305117"/>
                  <a:gd name="connsiteX5" fmla="*/ 53634 w 252956"/>
                  <a:gd name="connsiteY5" fmla="*/ 83234 h 305117"/>
                  <a:gd name="connsiteX6" fmla="*/ 71687 w 252956"/>
                  <a:gd name="connsiteY6" fmla="*/ 119235 h 305117"/>
                  <a:gd name="connsiteX7" fmla="*/ 82917 w 252956"/>
                  <a:gd name="connsiteY7" fmla="*/ 69170 h 305117"/>
                  <a:gd name="connsiteX8" fmla="*/ 66754 w 252956"/>
                  <a:gd name="connsiteY8" fmla="*/ 7874 h 305117"/>
                  <a:gd name="connsiteX9" fmla="*/ 67069 w 252956"/>
                  <a:gd name="connsiteY9" fmla="*/ 2206 h 305117"/>
                  <a:gd name="connsiteX10" fmla="*/ 72317 w 252956"/>
                  <a:gd name="connsiteY10" fmla="*/ 107 h 305117"/>
                  <a:gd name="connsiteX11" fmla="*/ 208238 w 252956"/>
                  <a:gd name="connsiteY11" fmla="*/ 157545 h 305117"/>
                  <a:gd name="connsiteX12" fmla="*/ 239201 w 252956"/>
                  <a:gd name="connsiteY12" fmla="*/ 138967 h 305117"/>
                  <a:gd name="connsiteX13" fmla="*/ 244029 w 252956"/>
                  <a:gd name="connsiteY13" fmla="*/ 137918 h 305117"/>
                  <a:gd name="connsiteX14" fmla="*/ 247598 w 252956"/>
                  <a:gd name="connsiteY14" fmla="*/ 141381 h 305117"/>
                  <a:gd name="connsiteX15" fmla="*/ 252951 w 252956"/>
                  <a:gd name="connsiteY15" fmla="*/ 177592 h 305117"/>
                  <a:gd name="connsiteX16" fmla="*/ 129834 w 252956"/>
                  <a:gd name="connsiteY16" fmla="*/ 305117 h 305117"/>
                  <a:gd name="connsiteX17" fmla="*/ 126475 w 252956"/>
                  <a:gd name="connsiteY17" fmla="*/ 305117 h 305117"/>
                  <a:gd name="connsiteX18" fmla="*/ 46182 w 252956"/>
                  <a:gd name="connsiteY18" fmla="*/ 93835 h 305117"/>
                  <a:gd name="connsiteX19" fmla="*/ 10496 w 252956"/>
                  <a:gd name="connsiteY19" fmla="*/ 177592 h 305117"/>
                  <a:gd name="connsiteX20" fmla="*/ 10601 w 252956"/>
                  <a:gd name="connsiteY20" fmla="*/ 183785 h 305117"/>
                  <a:gd name="connsiteX21" fmla="*/ 129624 w 252956"/>
                  <a:gd name="connsiteY21" fmla="*/ 294621 h 305117"/>
                  <a:gd name="connsiteX22" fmla="*/ 242455 w 252956"/>
                  <a:gd name="connsiteY22" fmla="*/ 177592 h 305117"/>
                  <a:gd name="connsiteX23" fmla="*/ 242455 w 252956"/>
                  <a:gd name="connsiteY23" fmla="*/ 177592 h 305117"/>
                  <a:gd name="connsiteX24" fmla="*/ 239621 w 252956"/>
                  <a:gd name="connsiteY24" fmla="*/ 151877 h 305117"/>
                  <a:gd name="connsiteX25" fmla="*/ 204565 w 252956"/>
                  <a:gd name="connsiteY25" fmla="*/ 169930 h 305117"/>
                  <a:gd name="connsiteX26" fmla="*/ 199632 w 252956"/>
                  <a:gd name="connsiteY26" fmla="*/ 168986 h 305117"/>
                  <a:gd name="connsiteX27" fmla="*/ 197637 w 252956"/>
                  <a:gd name="connsiteY27" fmla="*/ 164367 h 305117"/>
                  <a:gd name="connsiteX28" fmla="*/ 197637 w 252956"/>
                  <a:gd name="connsiteY28" fmla="*/ 161638 h 305117"/>
                  <a:gd name="connsiteX29" fmla="*/ 80923 w 252956"/>
                  <a:gd name="connsiteY29" fmla="*/ 12597 h 305117"/>
                  <a:gd name="connsiteX30" fmla="*/ 93308 w 252956"/>
                  <a:gd name="connsiteY30" fmla="*/ 68960 h 305117"/>
                  <a:gd name="connsiteX31" fmla="*/ 77040 w 252956"/>
                  <a:gd name="connsiteY31" fmla="*/ 131200 h 305117"/>
                  <a:gd name="connsiteX32" fmla="*/ 72946 w 252956"/>
                  <a:gd name="connsiteY32" fmla="*/ 133824 h 305117"/>
                  <a:gd name="connsiteX33" fmla="*/ 45972 w 252956"/>
                  <a:gd name="connsiteY33" fmla="*/ 93835 h 305117"/>
                  <a:gd name="connsiteX34" fmla="*/ 46182 w 252956"/>
                  <a:gd name="connsiteY34" fmla="*/ 93835 h 305117"/>
                  <a:gd name="connsiteX0" fmla="*/ 126475 w 252956"/>
                  <a:gd name="connsiteY0" fmla="*/ 305117 h 305117"/>
                  <a:gd name="connsiteX1" fmla="*/ 105 w 252956"/>
                  <a:gd name="connsiteY1" fmla="*/ 184310 h 305117"/>
                  <a:gd name="connsiteX2" fmla="*/ 0 w 252956"/>
                  <a:gd name="connsiteY2" fmla="*/ 177592 h 305117"/>
                  <a:gd name="connsiteX3" fmla="*/ 45237 w 252956"/>
                  <a:gd name="connsiteY3" fmla="*/ 80610 h 305117"/>
                  <a:gd name="connsiteX4" fmla="*/ 50170 w 252956"/>
                  <a:gd name="connsiteY4" fmla="*/ 79666 h 305117"/>
                  <a:gd name="connsiteX5" fmla="*/ 53634 w 252956"/>
                  <a:gd name="connsiteY5" fmla="*/ 83234 h 305117"/>
                  <a:gd name="connsiteX6" fmla="*/ 71687 w 252956"/>
                  <a:gd name="connsiteY6" fmla="*/ 119235 h 305117"/>
                  <a:gd name="connsiteX7" fmla="*/ 82917 w 252956"/>
                  <a:gd name="connsiteY7" fmla="*/ 69170 h 305117"/>
                  <a:gd name="connsiteX8" fmla="*/ 66754 w 252956"/>
                  <a:gd name="connsiteY8" fmla="*/ 7874 h 305117"/>
                  <a:gd name="connsiteX9" fmla="*/ 67069 w 252956"/>
                  <a:gd name="connsiteY9" fmla="*/ 2206 h 305117"/>
                  <a:gd name="connsiteX10" fmla="*/ 72317 w 252956"/>
                  <a:gd name="connsiteY10" fmla="*/ 107 h 305117"/>
                  <a:gd name="connsiteX11" fmla="*/ 208238 w 252956"/>
                  <a:gd name="connsiteY11" fmla="*/ 157545 h 305117"/>
                  <a:gd name="connsiteX12" fmla="*/ 239201 w 252956"/>
                  <a:gd name="connsiteY12" fmla="*/ 138967 h 305117"/>
                  <a:gd name="connsiteX13" fmla="*/ 244029 w 252956"/>
                  <a:gd name="connsiteY13" fmla="*/ 137918 h 305117"/>
                  <a:gd name="connsiteX14" fmla="*/ 247598 w 252956"/>
                  <a:gd name="connsiteY14" fmla="*/ 141381 h 305117"/>
                  <a:gd name="connsiteX15" fmla="*/ 252951 w 252956"/>
                  <a:gd name="connsiteY15" fmla="*/ 177592 h 305117"/>
                  <a:gd name="connsiteX16" fmla="*/ 129834 w 252956"/>
                  <a:gd name="connsiteY16" fmla="*/ 305117 h 305117"/>
                  <a:gd name="connsiteX17" fmla="*/ 126475 w 252956"/>
                  <a:gd name="connsiteY17" fmla="*/ 305117 h 305117"/>
                  <a:gd name="connsiteX18" fmla="*/ 46182 w 252956"/>
                  <a:gd name="connsiteY18" fmla="*/ 93835 h 305117"/>
                  <a:gd name="connsiteX19" fmla="*/ 10496 w 252956"/>
                  <a:gd name="connsiteY19" fmla="*/ 177592 h 305117"/>
                  <a:gd name="connsiteX20" fmla="*/ 10601 w 252956"/>
                  <a:gd name="connsiteY20" fmla="*/ 183785 h 305117"/>
                  <a:gd name="connsiteX21" fmla="*/ 129624 w 252956"/>
                  <a:gd name="connsiteY21" fmla="*/ 294621 h 305117"/>
                  <a:gd name="connsiteX22" fmla="*/ 242455 w 252956"/>
                  <a:gd name="connsiteY22" fmla="*/ 177592 h 305117"/>
                  <a:gd name="connsiteX23" fmla="*/ 242455 w 252956"/>
                  <a:gd name="connsiteY23" fmla="*/ 177592 h 305117"/>
                  <a:gd name="connsiteX24" fmla="*/ 239621 w 252956"/>
                  <a:gd name="connsiteY24" fmla="*/ 151877 h 305117"/>
                  <a:gd name="connsiteX25" fmla="*/ 204565 w 252956"/>
                  <a:gd name="connsiteY25" fmla="*/ 169930 h 305117"/>
                  <a:gd name="connsiteX26" fmla="*/ 199632 w 252956"/>
                  <a:gd name="connsiteY26" fmla="*/ 168986 h 305117"/>
                  <a:gd name="connsiteX27" fmla="*/ 197637 w 252956"/>
                  <a:gd name="connsiteY27" fmla="*/ 164367 h 305117"/>
                  <a:gd name="connsiteX28" fmla="*/ 197637 w 252956"/>
                  <a:gd name="connsiteY28" fmla="*/ 161638 h 305117"/>
                  <a:gd name="connsiteX29" fmla="*/ 80923 w 252956"/>
                  <a:gd name="connsiteY29" fmla="*/ 12597 h 305117"/>
                  <a:gd name="connsiteX30" fmla="*/ 93308 w 252956"/>
                  <a:gd name="connsiteY30" fmla="*/ 68960 h 305117"/>
                  <a:gd name="connsiteX31" fmla="*/ 77040 w 252956"/>
                  <a:gd name="connsiteY31" fmla="*/ 131200 h 305117"/>
                  <a:gd name="connsiteX32" fmla="*/ 45972 w 252956"/>
                  <a:gd name="connsiteY32" fmla="*/ 93835 h 305117"/>
                  <a:gd name="connsiteX33" fmla="*/ 46182 w 252956"/>
                  <a:gd name="connsiteY33" fmla="*/ 93835 h 305117"/>
                  <a:gd name="connsiteX0" fmla="*/ 126475 w 252956"/>
                  <a:gd name="connsiteY0" fmla="*/ 305117 h 305117"/>
                  <a:gd name="connsiteX1" fmla="*/ 105 w 252956"/>
                  <a:gd name="connsiteY1" fmla="*/ 184310 h 305117"/>
                  <a:gd name="connsiteX2" fmla="*/ 0 w 252956"/>
                  <a:gd name="connsiteY2" fmla="*/ 177592 h 305117"/>
                  <a:gd name="connsiteX3" fmla="*/ 45237 w 252956"/>
                  <a:gd name="connsiteY3" fmla="*/ 80610 h 305117"/>
                  <a:gd name="connsiteX4" fmla="*/ 50170 w 252956"/>
                  <a:gd name="connsiteY4" fmla="*/ 79666 h 305117"/>
                  <a:gd name="connsiteX5" fmla="*/ 53634 w 252956"/>
                  <a:gd name="connsiteY5" fmla="*/ 83234 h 305117"/>
                  <a:gd name="connsiteX6" fmla="*/ 71687 w 252956"/>
                  <a:gd name="connsiteY6" fmla="*/ 119235 h 305117"/>
                  <a:gd name="connsiteX7" fmla="*/ 82917 w 252956"/>
                  <a:gd name="connsiteY7" fmla="*/ 69170 h 305117"/>
                  <a:gd name="connsiteX8" fmla="*/ 66754 w 252956"/>
                  <a:gd name="connsiteY8" fmla="*/ 7874 h 305117"/>
                  <a:gd name="connsiteX9" fmla="*/ 67069 w 252956"/>
                  <a:gd name="connsiteY9" fmla="*/ 2206 h 305117"/>
                  <a:gd name="connsiteX10" fmla="*/ 72317 w 252956"/>
                  <a:gd name="connsiteY10" fmla="*/ 107 h 305117"/>
                  <a:gd name="connsiteX11" fmla="*/ 208238 w 252956"/>
                  <a:gd name="connsiteY11" fmla="*/ 157545 h 305117"/>
                  <a:gd name="connsiteX12" fmla="*/ 239201 w 252956"/>
                  <a:gd name="connsiteY12" fmla="*/ 138967 h 305117"/>
                  <a:gd name="connsiteX13" fmla="*/ 244029 w 252956"/>
                  <a:gd name="connsiteY13" fmla="*/ 137918 h 305117"/>
                  <a:gd name="connsiteX14" fmla="*/ 247598 w 252956"/>
                  <a:gd name="connsiteY14" fmla="*/ 141381 h 305117"/>
                  <a:gd name="connsiteX15" fmla="*/ 252951 w 252956"/>
                  <a:gd name="connsiteY15" fmla="*/ 177592 h 305117"/>
                  <a:gd name="connsiteX16" fmla="*/ 129834 w 252956"/>
                  <a:gd name="connsiteY16" fmla="*/ 305117 h 305117"/>
                  <a:gd name="connsiteX17" fmla="*/ 126475 w 252956"/>
                  <a:gd name="connsiteY17" fmla="*/ 305117 h 305117"/>
                  <a:gd name="connsiteX18" fmla="*/ 46182 w 252956"/>
                  <a:gd name="connsiteY18" fmla="*/ 93835 h 305117"/>
                  <a:gd name="connsiteX19" fmla="*/ 10496 w 252956"/>
                  <a:gd name="connsiteY19" fmla="*/ 177592 h 305117"/>
                  <a:gd name="connsiteX20" fmla="*/ 10601 w 252956"/>
                  <a:gd name="connsiteY20" fmla="*/ 183785 h 305117"/>
                  <a:gd name="connsiteX21" fmla="*/ 129624 w 252956"/>
                  <a:gd name="connsiteY21" fmla="*/ 294621 h 305117"/>
                  <a:gd name="connsiteX22" fmla="*/ 242455 w 252956"/>
                  <a:gd name="connsiteY22" fmla="*/ 177592 h 305117"/>
                  <a:gd name="connsiteX23" fmla="*/ 242455 w 252956"/>
                  <a:gd name="connsiteY23" fmla="*/ 177592 h 305117"/>
                  <a:gd name="connsiteX24" fmla="*/ 239621 w 252956"/>
                  <a:gd name="connsiteY24" fmla="*/ 151877 h 305117"/>
                  <a:gd name="connsiteX25" fmla="*/ 204565 w 252956"/>
                  <a:gd name="connsiteY25" fmla="*/ 169930 h 305117"/>
                  <a:gd name="connsiteX26" fmla="*/ 199632 w 252956"/>
                  <a:gd name="connsiteY26" fmla="*/ 168986 h 305117"/>
                  <a:gd name="connsiteX27" fmla="*/ 197637 w 252956"/>
                  <a:gd name="connsiteY27" fmla="*/ 164367 h 305117"/>
                  <a:gd name="connsiteX28" fmla="*/ 197637 w 252956"/>
                  <a:gd name="connsiteY28" fmla="*/ 161638 h 305117"/>
                  <a:gd name="connsiteX29" fmla="*/ 80923 w 252956"/>
                  <a:gd name="connsiteY29" fmla="*/ 12597 h 305117"/>
                  <a:gd name="connsiteX30" fmla="*/ 93308 w 252956"/>
                  <a:gd name="connsiteY30" fmla="*/ 68960 h 305117"/>
                  <a:gd name="connsiteX31" fmla="*/ 45972 w 252956"/>
                  <a:gd name="connsiteY31" fmla="*/ 93835 h 305117"/>
                  <a:gd name="connsiteX32" fmla="*/ 46182 w 252956"/>
                  <a:gd name="connsiteY32" fmla="*/ 93835 h 305117"/>
                  <a:gd name="connsiteX0" fmla="*/ 126475 w 252956"/>
                  <a:gd name="connsiteY0" fmla="*/ 305117 h 305117"/>
                  <a:gd name="connsiteX1" fmla="*/ 105 w 252956"/>
                  <a:gd name="connsiteY1" fmla="*/ 184310 h 305117"/>
                  <a:gd name="connsiteX2" fmla="*/ 0 w 252956"/>
                  <a:gd name="connsiteY2" fmla="*/ 177592 h 305117"/>
                  <a:gd name="connsiteX3" fmla="*/ 45237 w 252956"/>
                  <a:gd name="connsiteY3" fmla="*/ 80610 h 305117"/>
                  <a:gd name="connsiteX4" fmla="*/ 50170 w 252956"/>
                  <a:gd name="connsiteY4" fmla="*/ 79666 h 305117"/>
                  <a:gd name="connsiteX5" fmla="*/ 53634 w 252956"/>
                  <a:gd name="connsiteY5" fmla="*/ 83234 h 305117"/>
                  <a:gd name="connsiteX6" fmla="*/ 71687 w 252956"/>
                  <a:gd name="connsiteY6" fmla="*/ 119235 h 305117"/>
                  <a:gd name="connsiteX7" fmla="*/ 82917 w 252956"/>
                  <a:gd name="connsiteY7" fmla="*/ 69170 h 305117"/>
                  <a:gd name="connsiteX8" fmla="*/ 66754 w 252956"/>
                  <a:gd name="connsiteY8" fmla="*/ 7874 h 305117"/>
                  <a:gd name="connsiteX9" fmla="*/ 67069 w 252956"/>
                  <a:gd name="connsiteY9" fmla="*/ 2206 h 305117"/>
                  <a:gd name="connsiteX10" fmla="*/ 72317 w 252956"/>
                  <a:gd name="connsiteY10" fmla="*/ 107 h 305117"/>
                  <a:gd name="connsiteX11" fmla="*/ 208238 w 252956"/>
                  <a:gd name="connsiteY11" fmla="*/ 157545 h 305117"/>
                  <a:gd name="connsiteX12" fmla="*/ 239201 w 252956"/>
                  <a:gd name="connsiteY12" fmla="*/ 138967 h 305117"/>
                  <a:gd name="connsiteX13" fmla="*/ 244029 w 252956"/>
                  <a:gd name="connsiteY13" fmla="*/ 137918 h 305117"/>
                  <a:gd name="connsiteX14" fmla="*/ 247598 w 252956"/>
                  <a:gd name="connsiteY14" fmla="*/ 141381 h 305117"/>
                  <a:gd name="connsiteX15" fmla="*/ 252951 w 252956"/>
                  <a:gd name="connsiteY15" fmla="*/ 177592 h 305117"/>
                  <a:gd name="connsiteX16" fmla="*/ 129834 w 252956"/>
                  <a:gd name="connsiteY16" fmla="*/ 305117 h 305117"/>
                  <a:gd name="connsiteX17" fmla="*/ 126475 w 252956"/>
                  <a:gd name="connsiteY17" fmla="*/ 305117 h 305117"/>
                  <a:gd name="connsiteX18" fmla="*/ 46182 w 252956"/>
                  <a:gd name="connsiteY18" fmla="*/ 93835 h 305117"/>
                  <a:gd name="connsiteX19" fmla="*/ 10496 w 252956"/>
                  <a:gd name="connsiteY19" fmla="*/ 177592 h 305117"/>
                  <a:gd name="connsiteX20" fmla="*/ 10601 w 252956"/>
                  <a:gd name="connsiteY20" fmla="*/ 183785 h 305117"/>
                  <a:gd name="connsiteX21" fmla="*/ 129624 w 252956"/>
                  <a:gd name="connsiteY21" fmla="*/ 294621 h 305117"/>
                  <a:gd name="connsiteX22" fmla="*/ 242455 w 252956"/>
                  <a:gd name="connsiteY22" fmla="*/ 177592 h 305117"/>
                  <a:gd name="connsiteX23" fmla="*/ 242455 w 252956"/>
                  <a:gd name="connsiteY23" fmla="*/ 177592 h 305117"/>
                  <a:gd name="connsiteX24" fmla="*/ 239621 w 252956"/>
                  <a:gd name="connsiteY24" fmla="*/ 151877 h 305117"/>
                  <a:gd name="connsiteX25" fmla="*/ 204565 w 252956"/>
                  <a:gd name="connsiteY25" fmla="*/ 169930 h 305117"/>
                  <a:gd name="connsiteX26" fmla="*/ 199632 w 252956"/>
                  <a:gd name="connsiteY26" fmla="*/ 168986 h 305117"/>
                  <a:gd name="connsiteX27" fmla="*/ 197637 w 252956"/>
                  <a:gd name="connsiteY27" fmla="*/ 164367 h 305117"/>
                  <a:gd name="connsiteX28" fmla="*/ 197637 w 252956"/>
                  <a:gd name="connsiteY28" fmla="*/ 161638 h 305117"/>
                  <a:gd name="connsiteX29" fmla="*/ 80923 w 252956"/>
                  <a:gd name="connsiteY29" fmla="*/ 12597 h 305117"/>
                  <a:gd name="connsiteX30" fmla="*/ 45972 w 252956"/>
                  <a:gd name="connsiteY30" fmla="*/ 93835 h 305117"/>
                  <a:gd name="connsiteX31" fmla="*/ 46182 w 252956"/>
                  <a:gd name="connsiteY31" fmla="*/ 93835 h 305117"/>
                  <a:gd name="connsiteX0" fmla="*/ 126475 w 252956"/>
                  <a:gd name="connsiteY0" fmla="*/ 305117 h 305117"/>
                  <a:gd name="connsiteX1" fmla="*/ 105 w 252956"/>
                  <a:gd name="connsiteY1" fmla="*/ 184310 h 305117"/>
                  <a:gd name="connsiteX2" fmla="*/ 0 w 252956"/>
                  <a:gd name="connsiteY2" fmla="*/ 177592 h 305117"/>
                  <a:gd name="connsiteX3" fmla="*/ 45237 w 252956"/>
                  <a:gd name="connsiteY3" fmla="*/ 80610 h 305117"/>
                  <a:gd name="connsiteX4" fmla="*/ 50170 w 252956"/>
                  <a:gd name="connsiteY4" fmla="*/ 79666 h 305117"/>
                  <a:gd name="connsiteX5" fmla="*/ 53634 w 252956"/>
                  <a:gd name="connsiteY5" fmla="*/ 83234 h 305117"/>
                  <a:gd name="connsiteX6" fmla="*/ 71687 w 252956"/>
                  <a:gd name="connsiteY6" fmla="*/ 119235 h 305117"/>
                  <a:gd name="connsiteX7" fmla="*/ 82917 w 252956"/>
                  <a:gd name="connsiteY7" fmla="*/ 69170 h 305117"/>
                  <a:gd name="connsiteX8" fmla="*/ 66754 w 252956"/>
                  <a:gd name="connsiteY8" fmla="*/ 7874 h 305117"/>
                  <a:gd name="connsiteX9" fmla="*/ 67069 w 252956"/>
                  <a:gd name="connsiteY9" fmla="*/ 2206 h 305117"/>
                  <a:gd name="connsiteX10" fmla="*/ 72317 w 252956"/>
                  <a:gd name="connsiteY10" fmla="*/ 107 h 305117"/>
                  <a:gd name="connsiteX11" fmla="*/ 208238 w 252956"/>
                  <a:gd name="connsiteY11" fmla="*/ 157545 h 305117"/>
                  <a:gd name="connsiteX12" fmla="*/ 239201 w 252956"/>
                  <a:gd name="connsiteY12" fmla="*/ 138967 h 305117"/>
                  <a:gd name="connsiteX13" fmla="*/ 244029 w 252956"/>
                  <a:gd name="connsiteY13" fmla="*/ 137918 h 305117"/>
                  <a:gd name="connsiteX14" fmla="*/ 247598 w 252956"/>
                  <a:gd name="connsiteY14" fmla="*/ 141381 h 305117"/>
                  <a:gd name="connsiteX15" fmla="*/ 252951 w 252956"/>
                  <a:gd name="connsiteY15" fmla="*/ 177592 h 305117"/>
                  <a:gd name="connsiteX16" fmla="*/ 129834 w 252956"/>
                  <a:gd name="connsiteY16" fmla="*/ 305117 h 305117"/>
                  <a:gd name="connsiteX17" fmla="*/ 126475 w 252956"/>
                  <a:gd name="connsiteY17" fmla="*/ 305117 h 305117"/>
                  <a:gd name="connsiteX18" fmla="*/ 46182 w 252956"/>
                  <a:gd name="connsiteY18" fmla="*/ 93835 h 305117"/>
                  <a:gd name="connsiteX19" fmla="*/ 10496 w 252956"/>
                  <a:gd name="connsiteY19" fmla="*/ 177592 h 305117"/>
                  <a:gd name="connsiteX20" fmla="*/ 10601 w 252956"/>
                  <a:gd name="connsiteY20" fmla="*/ 183785 h 305117"/>
                  <a:gd name="connsiteX21" fmla="*/ 129624 w 252956"/>
                  <a:gd name="connsiteY21" fmla="*/ 294621 h 305117"/>
                  <a:gd name="connsiteX22" fmla="*/ 242455 w 252956"/>
                  <a:gd name="connsiteY22" fmla="*/ 177592 h 305117"/>
                  <a:gd name="connsiteX23" fmla="*/ 242455 w 252956"/>
                  <a:gd name="connsiteY23" fmla="*/ 177592 h 305117"/>
                  <a:gd name="connsiteX24" fmla="*/ 239621 w 252956"/>
                  <a:gd name="connsiteY24" fmla="*/ 151877 h 305117"/>
                  <a:gd name="connsiteX25" fmla="*/ 204565 w 252956"/>
                  <a:gd name="connsiteY25" fmla="*/ 169930 h 305117"/>
                  <a:gd name="connsiteX26" fmla="*/ 199632 w 252956"/>
                  <a:gd name="connsiteY26" fmla="*/ 168986 h 305117"/>
                  <a:gd name="connsiteX27" fmla="*/ 197637 w 252956"/>
                  <a:gd name="connsiteY27" fmla="*/ 164367 h 305117"/>
                  <a:gd name="connsiteX28" fmla="*/ 197637 w 252956"/>
                  <a:gd name="connsiteY28" fmla="*/ 161638 h 305117"/>
                  <a:gd name="connsiteX29" fmla="*/ 45972 w 252956"/>
                  <a:gd name="connsiteY29" fmla="*/ 93835 h 305117"/>
                  <a:gd name="connsiteX30" fmla="*/ 46182 w 252956"/>
                  <a:gd name="connsiteY30" fmla="*/ 93835 h 305117"/>
                  <a:gd name="connsiteX0" fmla="*/ 126475 w 252956"/>
                  <a:gd name="connsiteY0" fmla="*/ 305117 h 305117"/>
                  <a:gd name="connsiteX1" fmla="*/ 105 w 252956"/>
                  <a:gd name="connsiteY1" fmla="*/ 184310 h 305117"/>
                  <a:gd name="connsiteX2" fmla="*/ 0 w 252956"/>
                  <a:gd name="connsiteY2" fmla="*/ 177592 h 305117"/>
                  <a:gd name="connsiteX3" fmla="*/ 45237 w 252956"/>
                  <a:gd name="connsiteY3" fmla="*/ 80610 h 305117"/>
                  <a:gd name="connsiteX4" fmla="*/ 50170 w 252956"/>
                  <a:gd name="connsiteY4" fmla="*/ 79666 h 305117"/>
                  <a:gd name="connsiteX5" fmla="*/ 53634 w 252956"/>
                  <a:gd name="connsiteY5" fmla="*/ 83234 h 305117"/>
                  <a:gd name="connsiteX6" fmla="*/ 71687 w 252956"/>
                  <a:gd name="connsiteY6" fmla="*/ 119235 h 305117"/>
                  <a:gd name="connsiteX7" fmla="*/ 82917 w 252956"/>
                  <a:gd name="connsiteY7" fmla="*/ 69170 h 305117"/>
                  <a:gd name="connsiteX8" fmla="*/ 66754 w 252956"/>
                  <a:gd name="connsiteY8" fmla="*/ 7874 h 305117"/>
                  <a:gd name="connsiteX9" fmla="*/ 67069 w 252956"/>
                  <a:gd name="connsiteY9" fmla="*/ 2206 h 305117"/>
                  <a:gd name="connsiteX10" fmla="*/ 72317 w 252956"/>
                  <a:gd name="connsiteY10" fmla="*/ 107 h 305117"/>
                  <a:gd name="connsiteX11" fmla="*/ 208238 w 252956"/>
                  <a:gd name="connsiteY11" fmla="*/ 157545 h 305117"/>
                  <a:gd name="connsiteX12" fmla="*/ 239201 w 252956"/>
                  <a:gd name="connsiteY12" fmla="*/ 138967 h 305117"/>
                  <a:gd name="connsiteX13" fmla="*/ 244029 w 252956"/>
                  <a:gd name="connsiteY13" fmla="*/ 137918 h 305117"/>
                  <a:gd name="connsiteX14" fmla="*/ 247598 w 252956"/>
                  <a:gd name="connsiteY14" fmla="*/ 141381 h 305117"/>
                  <a:gd name="connsiteX15" fmla="*/ 252951 w 252956"/>
                  <a:gd name="connsiteY15" fmla="*/ 177592 h 305117"/>
                  <a:gd name="connsiteX16" fmla="*/ 129834 w 252956"/>
                  <a:gd name="connsiteY16" fmla="*/ 305117 h 305117"/>
                  <a:gd name="connsiteX17" fmla="*/ 126475 w 252956"/>
                  <a:gd name="connsiteY17" fmla="*/ 305117 h 305117"/>
                  <a:gd name="connsiteX18" fmla="*/ 46182 w 252956"/>
                  <a:gd name="connsiteY18" fmla="*/ 93835 h 305117"/>
                  <a:gd name="connsiteX19" fmla="*/ 10496 w 252956"/>
                  <a:gd name="connsiteY19" fmla="*/ 177592 h 305117"/>
                  <a:gd name="connsiteX20" fmla="*/ 10601 w 252956"/>
                  <a:gd name="connsiteY20" fmla="*/ 183785 h 305117"/>
                  <a:gd name="connsiteX21" fmla="*/ 129624 w 252956"/>
                  <a:gd name="connsiteY21" fmla="*/ 294621 h 305117"/>
                  <a:gd name="connsiteX22" fmla="*/ 242455 w 252956"/>
                  <a:gd name="connsiteY22" fmla="*/ 177592 h 305117"/>
                  <a:gd name="connsiteX23" fmla="*/ 242455 w 252956"/>
                  <a:gd name="connsiteY23" fmla="*/ 177592 h 305117"/>
                  <a:gd name="connsiteX24" fmla="*/ 239621 w 252956"/>
                  <a:gd name="connsiteY24" fmla="*/ 151877 h 305117"/>
                  <a:gd name="connsiteX25" fmla="*/ 204565 w 252956"/>
                  <a:gd name="connsiteY25" fmla="*/ 169930 h 305117"/>
                  <a:gd name="connsiteX26" fmla="*/ 199632 w 252956"/>
                  <a:gd name="connsiteY26" fmla="*/ 168986 h 305117"/>
                  <a:gd name="connsiteX27" fmla="*/ 197637 w 252956"/>
                  <a:gd name="connsiteY27" fmla="*/ 164367 h 305117"/>
                  <a:gd name="connsiteX28" fmla="*/ 45972 w 252956"/>
                  <a:gd name="connsiteY28" fmla="*/ 93835 h 305117"/>
                  <a:gd name="connsiteX29" fmla="*/ 46182 w 252956"/>
                  <a:gd name="connsiteY29" fmla="*/ 93835 h 305117"/>
                  <a:gd name="connsiteX0" fmla="*/ 126475 w 252956"/>
                  <a:gd name="connsiteY0" fmla="*/ 305117 h 305117"/>
                  <a:gd name="connsiteX1" fmla="*/ 105 w 252956"/>
                  <a:gd name="connsiteY1" fmla="*/ 184310 h 305117"/>
                  <a:gd name="connsiteX2" fmla="*/ 0 w 252956"/>
                  <a:gd name="connsiteY2" fmla="*/ 177592 h 305117"/>
                  <a:gd name="connsiteX3" fmla="*/ 45237 w 252956"/>
                  <a:gd name="connsiteY3" fmla="*/ 80610 h 305117"/>
                  <a:gd name="connsiteX4" fmla="*/ 50170 w 252956"/>
                  <a:gd name="connsiteY4" fmla="*/ 79666 h 305117"/>
                  <a:gd name="connsiteX5" fmla="*/ 53634 w 252956"/>
                  <a:gd name="connsiteY5" fmla="*/ 83234 h 305117"/>
                  <a:gd name="connsiteX6" fmla="*/ 71687 w 252956"/>
                  <a:gd name="connsiteY6" fmla="*/ 119235 h 305117"/>
                  <a:gd name="connsiteX7" fmla="*/ 82917 w 252956"/>
                  <a:gd name="connsiteY7" fmla="*/ 69170 h 305117"/>
                  <a:gd name="connsiteX8" fmla="*/ 66754 w 252956"/>
                  <a:gd name="connsiteY8" fmla="*/ 7874 h 305117"/>
                  <a:gd name="connsiteX9" fmla="*/ 67069 w 252956"/>
                  <a:gd name="connsiteY9" fmla="*/ 2206 h 305117"/>
                  <a:gd name="connsiteX10" fmla="*/ 72317 w 252956"/>
                  <a:gd name="connsiteY10" fmla="*/ 107 h 305117"/>
                  <a:gd name="connsiteX11" fmla="*/ 208238 w 252956"/>
                  <a:gd name="connsiteY11" fmla="*/ 157545 h 305117"/>
                  <a:gd name="connsiteX12" fmla="*/ 239201 w 252956"/>
                  <a:gd name="connsiteY12" fmla="*/ 138967 h 305117"/>
                  <a:gd name="connsiteX13" fmla="*/ 244029 w 252956"/>
                  <a:gd name="connsiteY13" fmla="*/ 137918 h 305117"/>
                  <a:gd name="connsiteX14" fmla="*/ 247598 w 252956"/>
                  <a:gd name="connsiteY14" fmla="*/ 141381 h 305117"/>
                  <a:gd name="connsiteX15" fmla="*/ 252951 w 252956"/>
                  <a:gd name="connsiteY15" fmla="*/ 177592 h 305117"/>
                  <a:gd name="connsiteX16" fmla="*/ 129834 w 252956"/>
                  <a:gd name="connsiteY16" fmla="*/ 305117 h 305117"/>
                  <a:gd name="connsiteX17" fmla="*/ 126475 w 252956"/>
                  <a:gd name="connsiteY17" fmla="*/ 305117 h 305117"/>
                  <a:gd name="connsiteX18" fmla="*/ 46182 w 252956"/>
                  <a:gd name="connsiteY18" fmla="*/ 93835 h 305117"/>
                  <a:gd name="connsiteX19" fmla="*/ 10496 w 252956"/>
                  <a:gd name="connsiteY19" fmla="*/ 177592 h 305117"/>
                  <a:gd name="connsiteX20" fmla="*/ 10601 w 252956"/>
                  <a:gd name="connsiteY20" fmla="*/ 183785 h 305117"/>
                  <a:gd name="connsiteX21" fmla="*/ 129624 w 252956"/>
                  <a:gd name="connsiteY21" fmla="*/ 294621 h 305117"/>
                  <a:gd name="connsiteX22" fmla="*/ 242455 w 252956"/>
                  <a:gd name="connsiteY22" fmla="*/ 177592 h 305117"/>
                  <a:gd name="connsiteX23" fmla="*/ 242455 w 252956"/>
                  <a:gd name="connsiteY23" fmla="*/ 177592 h 305117"/>
                  <a:gd name="connsiteX24" fmla="*/ 239621 w 252956"/>
                  <a:gd name="connsiteY24" fmla="*/ 151877 h 305117"/>
                  <a:gd name="connsiteX25" fmla="*/ 204565 w 252956"/>
                  <a:gd name="connsiteY25" fmla="*/ 169930 h 305117"/>
                  <a:gd name="connsiteX26" fmla="*/ 199632 w 252956"/>
                  <a:gd name="connsiteY26" fmla="*/ 168986 h 305117"/>
                  <a:gd name="connsiteX27" fmla="*/ 45972 w 252956"/>
                  <a:gd name="connsiteY27" fmla="*/ 93835 h 305117"/>
                  <a:gd name="connsiteX28" fmla="*/ 46182 w 252956"/>
                  <a:gd name="connsiteY28" fmla="*/ 93835 h 305117"/>
                  <a:gd name="connsiteX0" fmla="*/ 126475 w 252956"/>
                  <a:gd name="connsiteY0" fmla="*/ 305117 h 305117"/>
                  <a:gd name="connsiteX1" fmla="*/ 105 w 252956"/>
                  <a:gd name="connsiteY1" fmla="*/ 184310 h 305117"/>
                  <a:gd name="connsiteX2" fmla="*/ 0 w 252956"/>
                  <a:gd name="connsiteY2" fmla="*/ 177592 h 305117"/>
                  <a:gd name="connsiteX3" fmla="*/ 45237 w 252956"/>
                  <a:gd name="connsiteY3" fmla="*/ 80610 h 305117"/>
                  <a:gd name="connsiteX4" fmla="*/ 50170 w 252956"/>
                  <a:gd name="connsiteY4" fmla="*/ 79666 h 305117"/>
                  <a:gd name="connsiteX5" fmla="*/ 53634 w 252956"/>
                  <a:gd name="connsiteY5" fmla="*/ 83234 h 305117"/>
                  <a:gd name="connsiteX6" fmla="*/ 71687 w 252956"/>
                  <a:gd name="connsiteY6" fmla="*/ 119235 h 305117"/>
                  <a:gd name="connsiteX7" fmla="*/ 82917 w 252956"/>
                  <a:gd name="connsiteY7" fmla="*/ 69170 h 305117"/>
                  <a:gd name="connsiteX8" fmla="*/ 66754 w 252956"/>
                  <a:gd name="connsiteY8" fmla="*/ 7874 h 305117"/>
                  <a:gd name="connsiteX9" fmla="*/ 67069 w 252956"/>
                  <a:gd name="connsiteY9" fmla="*/ 2206 h 305117"/>
                  <a:gd name="connsiteX10" fmla="*/ 72317 w 252956"/>
                  <a:gd name="connsiteY10" fmla="*/ 107 h 305117"/>
                  <a:gd name="connsiteX11" fmla="*/ 208238 w 252956"/>
                  <a:gd name="connsiteY11" fmla="*/ 157545 h 305117"/>
                  <a:gd name="connsiteX12" fmla="*/ 239201 w 252956"/>
                  <a:gd name="connsiteY12" fmla="*/ 138967 h 305117"/>
                  <a:gd name="connsiteX13" fmla="*/ 244029 w 252956"/>
                  <a:gd name="connsiteY13" fmla="*/ 137918 h 305117"/>
                  <a:gd name="connsiteX14" fmla="*/ 247598 w 252956"/>
                  <a:gd name="connsiteY14" fmla="*/ 141381 h 305117"/>
                  <a:gd name="connsiteX15" fmla="*/ 252951 w 252956"/>
                  <a:gd name="connsiteY15" fmla="*/ 177592 h 305117"/>
                  <a:gd name="connsiteX16" fmla="*/ 129834 w 252956"/>
                  <a:gd name="connsiteY16" fmla="*/ 305117 h 305117"/>
                  <a:gd name="connsiteX17" fmla="*/ 126475 w 252956"/>
                  <a:gd name="connsiteY17" fmla="*/ 305117 h 305117"/>
                  <a:gd name="connsiteX18" fmla="*/ 45972 w 252956"/>
                  <a:gd name="connsiteY18" fmla="*/ 93835 h 305117"/>
                  <a:gd name="connsiteX19" fmla="*/ 10496 w 252956"/>
                  <a:gd name="connsiteY19" fmla="*/ 177592 h 305117"/>
                  <a:gd name="connsiteX20" fmla="*/ 10601 w 252956"/>
                  <a:gd name="connsiteY20" fmla="*/ 183785 h 305117"/>
                  <a:gd name="connsiteX21" fmla="*/ 129624 w 252956"/>
                  <a:gd name="connsiteY21" fmla="*/ 294621 h 305117"/>
                  <a:gd name="connsiteX22" fmla="*/ 242455 w 252956"/>
                  <a:gd name="connsiteY22" fmla="*/ 177592 h 305117"/>
                  <a:gd name="connsiteX23" fmla="*/ 242455 w 252956"/>
                  <a:gd name="connsiteY23" fmla="*/ 177592 h 305117"/>
                  <a:gd name="connsiteX24" fmla="*/ 239621 w 252956"/>
                  <a:gd name="connsiteY24" fmla="*/ 151877 h 305117"/>
                  <a:gd name="connsiteX25" fmla="*/ 204565 w 252956"/>
                  <a:gd name="connsiteY25" fmla="*/ 169930 h 305117"/>
                  <a:gd name="connsiteX26" fmla="*/ 199632 w 252956"/>
                  <a:gd name="connsiteY26" fmla="*/ 168986 h 305117"/>
                  <a:gd name="connsiteX27" fmla="*/ 45972 w 252956"/>
                  <a:gd name="connsiteY27" fmla="*/ 93835 h 305117"/>
                  <a:gd name="connsiteX0" fmla="*/ 126475 w 252956"/>
                  <a:gd name="connsiteY0" fmla="*/ 305117 h 305117"/>
                  <a:gd name="connsiteX1" fmla="*/ 105 w 252956"/>
                  <a:gd name="connsiteY1" fmla="*/ 184310 h 305117"/>
                  <a:gd name="connsiteX2" fmla="*/ 0 w 252956"/>
                  <a:gd name="connsiteY2" fmla="*/ 177592 h 305117"/>
                  <a:gd name="connsiteX3" fmla="*/ 45237 w 252956"/>
                  <a:gd name="connsiteY3" fmla="*/ 80610 h 305117"/>
                  <a:gd name="connsiteX4" fmla="*/ 50170 w 252956"/>
                  <a:gd name="connsiteY4" fmla="*/ 79666 h 305117"/>
                  <a:gd name="connsiteX5" fmla="*/ 53634 w 252956"/>
                  <a:gd name="connsiteY5" fmla="*/ 83234 h 305117"/>
                  <a:gd name="connsiteX6" fmla="*/ 71687 w 252956"/>
                  <a:gd name="connsiteY6" fmla="*/ 119235 h 305117"/>
                  <a:gd name="connsiteX7" fmla="*/ 82917 w 252956"/>
                  <a:gd name="connsiteY7" fmla="*/ 69170 h 305117"/>
                  <a:gd name="connsiteX8" fmla="*/ 66754 w 252956"/>
                  <a:gd name="connsiteY8" fmla="*/ 7874 h 305117"/>
                  <a:gd name="connsiteX9" fmla="*/ 67069 w 252956"/>
                  <a:gd name="connsiteY9" fmla="*/ 2206 h 305117"/>
                  <a:gd name="connsiteX10" fmla="*/ 72317 w 252956"/>
                  <a:gd name="connsiteY10" fmla="*/ 107 h 305117"/>
                  <a:gd name="connsiteX11" fmla="*/ 208238 w 252956"/>
                  <a:gd name="connsiteY11" fmla="*/ 157545 h 305117"/>
                  <a:gd name="connsiteX12" fmla="*/ 239201 w 252956"/>
                  <a:gd name="connsiteY12" fmla="*/ 138967 h 305117"/>
                  <a:gd name="connsiteX13" fmla="*/ 244029 w 252956"/>
                  <a:gd name="connsiteY13" fmla="*/ 137918 h 305117"/>
                  <a:gd name="connsiteX14" fmla="*/ 247598 w 252956"/>
                  <a:gd name="connsiteY14" fmla="*/ 141381 h 305117"/>
                  <a:gd name="connsiteX15" fmla="*/ 252951 w 252956"/>
                  <a:gd name="connsiteY15" fmla="*/ 177592 h 305117"/>
                  <a:gd name="connsiteX16" fmla="*/ 129834 w 252956"/>
                  <a:gd name="connsiteY16" fmla="*/ 305117 h 305117"/>
                  <a:gd name="connsiteX17" fmla="*/ 126475 w 252956"/>
                  <a:gd name="connsiteY17" fmla="*/ 305117 h 305117"/>
                  <a:gd name="connsiteX18" fmla="*/ 199632 w 252956"/>
                  <a:gd name="connsiteY18" fmla="*/ 168986 h 305117"/>
                  <a:gd name="connsiteX19" fmla="*/ 10496 w 252956"/>
                  <a:gd name="connsiteY19" fmla="*/ 177592 h 305117"/>
                  <a:gd name="connsiteX20" fmla="*/ 10601 w 252956"/>
                  <a:gd name="connsiteY20" fmla="*/ 183785 h 305117"/>
                  <a:gd name="connsiteX21" fmla="*/ 129624 w 252956"/>
                  <a:gd name="connsiteY21" fmla="*/ 294621 h 305117"/>
                  <a:gd name="connsiteX22" fmla="*/ 242455 w 252956"/>
                  <a:gd name="connsiteY22" fmla="*/ 177592 h 305117"/>
                  <a:gd name="connsiteX23" fmla="*/ 242455 w 252956"/>
                  <a:gd name="connsiteY23" fmla="*/ 177592 h 305117"/>
                  <a:gd name="connsiteX24" fmla="*/ 239621 w 252956"/>
                  <a:gd name="connsiteY24" fmla="*/ 151877 h 305117"/>
                  <a:gd name="connsiteX25" fmla="*/ 204565 w 252956"/>
                  <a:gd name="connsiteY25" fmla="*/ 169930 h 305117"/>
                  <a:gd name="connsiteX26" fmla="*/ 199632 w 252956"/>
                  <a:gd name="connsiteY26" fmla="*/ 168986 h 305117"/>
                  <a:gd name="connsiteX0" fmla="*/ 126475 w 252956"/>
                  <a:gd name="connsiteY0" fmla="*/ 305117 h 305117"/>
                  <a:gd name="connsiteX1" fmla="*/ 105 w 252956"/>
                  <a:gd name="connsiteY1" fmla="*/ 184310 h 305117"/>
                  <a:gd name="connsiteX2" fmla="*/ 0 w 252956"/>
                  <a:gd name="connsiteY2" fmla="*/ 177592 h 305117"/>
                  <a:gd name="connsiteX3" fmla="*/ 45237 w 252956"/>
                  <a:gd name="connsiteY3" fmla="*/ 80610 h 305117"/>
                  <a:gd name="connsiteX4" fmla="*/ 50170 w 252956"/>
                  <a:gd name="connsiteY4" fmla="*/ 79666 h 305117"/>
                  <a:gd name="connsiteX5" fmla="*/ 53634 w 252956"/>
                  <a:gd name="connsiteY5" fmla="*/ 83234 h 305117"/>
                  <a:gd name="connsiteX6" fmla="*/ 71687 w 252956"/>
                  <a:gd name="connsiteY6" fmla="*/ 119235 h 305117"/>
                  <a:gd name="connsiteX7" fmla="*/ 82917 w 252956"/>
                  <a:gd name="connsiteY7" fmla="*/ 69170 h 305117"/>
                  <a:gd name="connsiteX8" fmla="*/ 66754 w 252956"/>
                  <a:gd name="connsiteY8" fmla="*/ 7874 h 305117"/>
                  <a:gd name="connsiteX9" fmla="*/ 67069 w 252956"/>
                  <a:gd name="connsiteY9" fmla="*/ 2206 h 305117"/>
                  <a:gd name="connsiteX10" fmla="*/ 72317 w 252956"/>
                  <a:gd name="connsiteY10" fmla="*/ 107 h 305117"/>
                  <a:gd name="connsiteX11" fmla="*/ 208238 w 252956"/>
                  <a:gd name="connsiteY11" fmla="*/ 157545 h 305117"/>
                  <a:gd name="connsiteX12" fmla="*/ 239201 w 252956"/>
                  <a:gd name="connsiteY12" fmla="*/ 138967 h 305117"/>
                  <a:gd name="connsiteX13" fmla="*/ 244029 w 252956"/>
                  <a:gd name="connsiteY13" fmla="*/ 137918 h 305117"/>
                  <a:gd name="connsiteX14" fmla="*/ 247598 w 252956"/>
                  <a:gd name="connsiteY14" fmla="*/ 141381 h 305117"/>
                  <a:gd name="connsiteX15" fmla="*/ 252951 w 252956"/>
                  <a:gd name="connsiteY15" fmla="*/ 177592 h 305117"/>
                  <a:gd name="connsiteX16" fmla="*/ 129834 w 252956"/>
                  <a:gd name="connsiteY16" fmla="*/ 305117 h 305117"/>
                  <a:gd name="connsiteX17" fmla="*/ 126475 w 252956"/>
                  <a:gd name="connsiteY17" fmla="*/ 305117 h 305117"/>
                  <a:gd name="connsiteX18" fmla="*/ 199632 w 252956"/>
                  <a:gd name="connsiteY18" fmla="*/ 168986 h 305117"/>
                  <a:gd name="connsiteX19" fmla="*/ 10601 w 252956"/>
                  <a:gd name="connsiteY19" fmla="*/ 183785 h 305117"/>
                  <a:gd name="connsiteX20" fmla="*/ 129624 w 252956"/>
                  <a:gd name="connsiteY20" fmla="*/ 294621 h 305117"/>
                  <a:gd name="connsiteX21" fmla="*/ 242455 w 252956"/>
                  <a:gd name="connsiteY21" fmla="*/ 177592 h 305117"/>
                  <a:gd name="connsiteX22" fmla="*/ 242455 w 252956"/>
                  <a:gd name="connsiteY22" fmla="*/ 177592 h 305117"/>
                  <a:gd name="connsiteX23" fmla="*/ 239621 w 252956"/>
                  <a:gd name="connsiteY23" fmla="*/ 151877 h 305117"/>
                  <a:gd name="connsiteX24" fmla="*/ 204565 w 252956"/>
                  <a:gd name="connsiteY24" fmla="*/ 169930 h 305117"/>
                  <a:gd name="connsiteX25" fmla="*/ 199632 w 252956"/>
                  <a:gd name="connsiteY25" fmla="*/ 168986 h 305117"/>
                  <a:gd name="connsiteX0" fmla="*/ 126475 w 252956"/>
                  <a:gd name="connsiteY0" fmla="*/ 305117 h 305117"/>
                  <a:gd name="connsiteX1" fmla="*/ 105 w 252956"/>
                  <a:gd name="connsiteY1" fmla="*/ 184310 h 305117"/>
                  <a:gd name="connsiteX2" fmla="*/ 0 w 252956"/>
                  <a:gd name="connsiteY2" fmla="*/ 177592 h 305117"/>
                  <a:gd name="connsiteX3" fmla="*/ 45237 w 252956"/>
                  <a:gd name="connsiteY3" fmla="*/ 80610 h 305117"/>
                  <a:gd name="connsiteX4" fmla="*/ 50170 w 252956"/>
                  <a:gd name="connsiteY4" fmla="*/ 79666 h 305117"/>
                  <a:gd name="connsiteX5" fmla="*/ 53634 w 252956"/>
                  <a:gd name="connsiteY5" fmla="*/ 83234 h 305117"/>
                  <a:gd name="connsiteX6" fmla="*/ 71687 w 252956"/>
                  <a:gd name="connsiteY6" fmla="*/ 119235 h 305117"/>
                  <a:gd name="connsiteX7" fmla="*/ 82917 w 252956"/>
                  <a:gd name="connsiteY7" fmla="*/ 69170 h 305117"/>
                  <a:gd name="connsiteX8" fmla="*/ 66754 w 252956"/>
                  <a:gd name="connsiteY8" fmla="*/ 7874 h 305117"/>
                  <a:gd name="connsiteX9" fmla="*/ 67069 w 252956"/>
                  <a:gd name="connsiteY9" fmla="*/ 2206 h 305117"/>
                  <a:gd name="connsiteX10" fmla="*/ 72317 w 252956"/>
                  <a:gd name="connsiteY10" fmla="*/ 107 h 305117"/>
                  <a:gd name="connsiteX11" fmla="*/ 208238 w 252956"/>
                  <a:gd name="connsiteY11" fmla="*/ 157545 h 305117"/>
                  <a:gd name="connsiteX12" fmla="*/ 239201 w 252956"/>
                  <a:gd name="connsiteY12" fmla="*/ 138967 h 305117"/>
                  <a:gd name="connsiteX13" fmla="*/ 244029 w 252956"/>
                  <a:gd name="connsiteY13" fmla="*/ 137918 h 305117"/>
                  <a:gd name="connsiteX14" fmla="*/ 247598 w 252956"/>
                  <a:gd name="connsiteY14" fmla="*/ 141381 h 305117"/>
                  <a:gd name="connsiteX15" fmla="*/ 252951 w 252956"/>
                  <a:gd name="connsiteY15" fmla="*/ 177592 h 305117"/>
                  <a:gd name="connsiteX16" fmla="*/ 129834 w 252956"/>
                  <a:gd name="connsiteY16" fmla="*/ 305117 h 305117"/>
                  <a:gd name="connsiteX17" fmla="*/ 126475 w 252956"/>
                  <a:gd name="connsiteY17" fmla="*/ 305117 h 305117"/>
                  <a:gd name="connsiteX18" fmla="*/ 199632 w 252956"/>
                  <a:gd name="connsiteY18" fmla="*/ 168986 h 305117"/>
                  <a:gd name="connsiteX19" fmla="*/ 129624 w 252956"/>
                  <a:gd name="connsiteY19" fmla="*/ 294621 h 305117"/>
                  <a:gd name="connsiteX20" fmla="*/ 242455 w 252956"/>
                  <a:gd name="connsiteY20" fmla="*/ 177592 h 305117"/>
                  <a:gd name="connsiteX21" fmla="*/ 242455 w 252956"/>
                  <a:gd name="connsiteY21" fmla="*/ 177592 h 305117"/>
                  <a:gd name="connsiteX22" fmla="*/ 239621 w 252956"/>
                  <a:gd name="connsiteY22" fmla="*/ 151877 h 305117"/>
                  <a:gd name="connsiteX23" fmla="*/ 204565 w 252956"/>
                  <a:gd name="connsiteY23" fmla="*/ 169930 h 305117"/>
                  <a:gd name="connsiteX24" fmla="*/ 199632 w 252956"/>
                  <a:gd name="connsiteY24" fmla="*/ 168986 h 305117"/>
                  <a:gd name="connsiteX0" fmla="*/ 126475 w 252956"/>
                  <a:gd name="connsiteY0" fmla="*/ 305117 h 305117"/>
                  <a:gd name="connsiteX1" fmla="*/ 105 w 252956"/>
                  <a:gd name="connsiteY1" fmla="*/ 184310 h 305117"/>
                  <a:gd name="connsiteX2" fmla="*/ 0 w 252956"/>
                  <a:gd name="connsiteY2" fmla="*/ 177592 h 305117"/>
                  <a:gd name="connsiteX3" fmla="*/ 45237 w 252956"/>
                  <a:gd name="connsiteY3" fmla="*/ 80610 h 305117"/>
                  <a:gd name="connsiteX4" fmla="*/ 50170 w 252956"/>
                  <a:gd name="connsiteY4" fmla="*/ 79666 h 305117"/>
                  <a:gd name="connsiteX5" fmla="*/ 53634 w 252956"/>
                  <a:gd name="connsiteY5" fmla="*/ 83234 h 305117"/>
                  <a:gd name="connsiteX6" fmla="*/ 71687 w 252956"/>
                  <a:gd name="connsiteY6" fmla="*/ 119235 h 305117"/>
                  <a:gd name="connsiteX7" fmla="*/ 82917 w 252956"/>
                  <a:gd name="connsiteY7" fmla="*/ 69170 h 305117"/>
                  <a:gd name="connsiteX8" fmla="*/ 66754 w 252956"/>
                  <a:gd name="connsiteY8" fmla="*/ 7874 h 305117"/>
                  <a:gd name="connsiteX9" fmla="*/ 67069 w 252956"/>
                  <a:gd name="connsiteY9" fmla="*/ 2206 h 305117"/>
                  <a:gd name="connsiteX10" fmla="*/ 72317 w 252956"/>
                  <a:gd name="connsiteY10" fmla="*/ 107 h 305117"/>
                  <a:gd name="connsiteX11" fmla="*/ 208238 w 252956"/>
                  <a:gd name="connsiteY11" fmla="*/ 157545 h 305117"/>
                  <a:gd name="connsiteX12" fmla="*/ 239201 w 252956"/>
                  <a:gd name="connsiteY12" fmla="*/ 138967 h 305117"/>
                  <a:gd name="connsiteX13" fmla="*/ 244029 w 252956"/>
                  <a:gd name="connsiteY13" fmla="*/ 137918 h 305117"/>
                  <a:gd name="connsiteX14" fmla="*/ 247598 w 252956"/>
                  <a:gd name="connsiteY14" fmla="*/ 141381 h 305117"/>
                  <a:gd name="connsiteX15" fmla="*/ 252951 w 252956"/>
                  <a:gd name="connsiteY15" fmla="*/ 177592 h 305117"/>
                  <a:gd name="connsiteX16" fmla="*/ 129834 w 252956"/>
                  <a:gd name="connsiteY16" fmla="*/ 305117 h 305117"/>
                  <a:gd name="connsiteX17" fmla="*/ 126475 w 252956"/>
                  <a:gd name="connsiteY17" fmla="*/ 305117 h 305117"/>
                  <a:gd name="connsiteX18" fmla="*/ 199632 w 252956"/>
                  <a:gd name="connsiteY18" fmla="*/ 168986 h 305117"/>
                  <a:gd name="connsiteX19" fmla="*/ 242455 w 252956"/>
                  <a:gd name="connsiteY19" fmla="*/ 177592 h 305117"/>
                  <a:gd name="connsiteX20" fmla="*/ 242455 w 252956"/>
                  <a:gd name="connsiteY20" fmla="*/ 177592 h 305117"/>
                  <a:gd name="connsiteX21" fmla="*/ 239621 w 252956"/>
                  <a:gd name="connsiteY21" fmla="*/ 151877 h 305117"/>
                  <a:gd name="connsiteX22" fmla="*/ 204565 w 252956"/>
                  <a:gd name="connsiteY22" fmla="*/ 169930 h 305117"/>
                  <a:gd name="connsiteX23" fmla="*/ 199632 w 252956"/>
                  <a:gd name="connsiteY23" fmla="*/ 168986 h 305117"/>
                  <a:gd name="connsiteX0" fmla="*/ 126475 w 252956"/>
                  <a:gd name="connsiteY0" fmla="*/ 305117 h 305117"/>
                  <a:gd name="connsiteX1" fmla="*/ 105 w 252956"/>
                  <a:gd name="connsiteY1" fmla="*/ 184310 h 305117"/>
                  <a:gd name="connsiteX2" fmla="*/ 0 w 252956"/>
                  <a:gd name="connsiteY2" fmla="*/ 177592 h 305117"/>
                  <a:gd name="connsiteX3" fmla="*/ 45237 w 252956"/>
                  <a:gd name="connsiteY3" fmla="*/ 80610 h 305117"/>
                  <a:gd name="connsiteX4" fmla="*/ 50170 w 252956"/>
                  <a:gd name="connsiteY4" fmla="*/ 79666 h 305117"/>
                  <a:gd name="connsiteX5" fmla="*/ 53634 w 252956"/>
                  <a:gd name="connsiteY5" fmla="*/ 83234 h 305117"/>
                  <a:gd name="connsiteX6" fmla="*/ 71687 w 252956"/>
                  <a:gd name="connsiteY6" fmla="*/ 119235 h 305117"/>
                  <a:gd name="connsiteX7" fmla="*/ 82917 w 252956"/>
                  <a:gd name="connsiteY7" fmla="*/ 69170 h 305117"/>
                  <a:gd name="connsiteX8" fmla="*/ 66754 w 252956"/>
                  <a:gd name="connsiteY8" fmla="*/ 7874 h 305117"/>
                  <a:gd name="connsiteX9" fmla="*/ 67069 w 252956"/>
                  <a:gd name="connsiteY9" fmla="*/ 2206 h 305117"/>
                  <a:gd name="connsiteX10" fmla="*/ 72317 w 252956"/>
                  <a:gd name="connsiteY10" fmla="*/ 107 h 305117"/>
                  <a:gd name="connsiteX11" fmla="*/ 208238 w 252956"/>
                  <a:gd name="connsiteY11" fmla="*/ 157545 h 305117"/>
                  <a:gd name="connsiteX12" fmla="*/ 239201 w 252956"/>
                  <a:gd name="connsiteY12" fmla="*/ 138967 h 305117"/>
                  <a:gd name="connsiteX13" fmla="*/ 244029 w 252956"/>
                  <a:gd name="connsiteY13" fmla="*/ 137918 h 305117"/>
                  <a:gd name="connsiteX14" fmla="*/ 247598 w 252956"/>
                  <a:gd name="connsiteY14" fmla="*/ 141381 h 305117"/>
                  <a:gd name="connsiteX15" fmla="*/ 252951 w 252956"/>
                  <a:gd name="connsiteY15" fmla="*/ 177592 h 305117"/>
                  <a:gd name="connsiteX16" fmla="*/ 129834 w 252956"/>
                  <a:gd name="connsiteY16" fmla="*/ 305117 h 305117"/>
                  <a:gd name="connsiteX17" fmla="*/ 126475 w 252956"/>
                  <a:gd name="connsiteY17" fmla="*/ 305117 h 305117"/>
                  <a:gd name="connsiteX18" fmla="*/ 199632 w 252956"/>
                  <a:gd name="connsiteY18" fmla="*/ 168986 h 305117"/>
                  <a:gd name="connsiteX19" fmla="*/ 242455 w 252956"/>
                  <a:gd name="connsiteY19" fmla="*/ 177592 h 305117"/>
                  <a:gd name="connsiteX20" fmla="*/ 242455 w 252956"/>
                  <a:gd name="connsiteY20" fmla="*/ 177592 h 305117"/>
                  <a:gd name="connsiteX21" fmla="*/ 239621 w 252956"/>
                  <a:gd name="connsiteY21" fmla="*/ 151877 h 305117"/>
                  <a:gd name="connsiteX22" fmla="*/ 199632 w 252956"/>
                  <a:gd name="connsiteY22" fmla="*/ 168986 h 305117"/>
                  <a:gd name="connsiteX0" fmla="*/ 126475 w 252956"/>
                  <a:gd name="connsiteY0" fmla="*/ 305117 h 305117"/>
                  <a:gd name="connsiteX1" fmla="*/ 105 w 252956"/>
                  <a:gd name="connsiteY1" fmla="*/ 184310 h 305117"/>
                  <a:gd name="connsiteX2" fmla="*/ 0 w 252956"/>
                  <a:gd name="connsiteY2" fmla="*/ 177592 h 305117"/>
                  <a:gd name="connsiteX3" fmla="*/ 45237 w 252956"/>
                  <a:gd name="connsiteY3" fmla="*/ 80610 h 305117"/>
                  <a:gd name="connsiteX4" fmla="*/ 50170 w 252956"/>
                  <a:gd name="connsiteY4" fmla="*/ 79666 h 305117"/>
                  <a:gd name="connsiteX5" fmla="*/ 53634 w 252956"/>
                  <a:gd name="connsiteY5" fmla="*/ 83234 h 305117"/>
                  <a:gd name="connsiteX6" fmla="*/ 71687 w 252956"/>
                  <a:gd name="connsiteY6" fmla="*/ 119235 h 305117"/>
                  <a:gd name="connsiteX7" fmla="*/ 82917 w 252956"/>
                  <a:gd name="connsiteY7" fmla="*/ 69170 h 305117"/>
                  <a:gd name="connsiteX8" fmla="*/ 66754 w 252956"/>
                  <a:gd name="connsiteY8" fmla="*/ 7874 h 305117"/>
                  <a:gd name="connsiteX9" fmla="*/ 67069 w 252956"/>
                  <a:gd name="connsiteY9" fmla="*/ 2206 h 305117"/>
                  <a:gd name="connsiteX10" fmla="*/ 72317 w 252956"/>
                  <a:gd name="connsiteY10" fmla="*/ 107 h 305117"/>
                  <a:gd name="connsiteX11" fmla="*/ 208238 w 252956"/>
                  <a:gd name="connsiteY11" fmla="*/ 157545 h 305117"/>
                  <a:gd name="connsiteX12" fmla="*/ 239201 w 252956"/>
                  <a:gd name="connsiteY12" fmla="*/ 138967 h 305117"/>
                  <a:gd name="connsiteX13" fmla="*/ 244029 w 252956"/>
                  <a:gd name="connsiteY13" fmla="*/ 137918 h 305117"/>
                  <a:gd name="connsiteX14" fmla="*/ 247598 w 252956"/>
                  <a:gd name="connsiteY14" fmla="*/ 141381 h 305117"/>
                  <a:gd name="connsiteX15" fmla="*/ 252951 w 252956"/>
                  <a:gd name="connsiteY15" fmla="*/ 177592 h 305117"/>
                  <a:gd name="connsiteX16" fmla="*/ 129834 w 252956"/>
                  <a:gd name="connsiteY16" fmla="*/ 305117 h 305117"/>
                  <a:gd name="connsiteX17" fmla="*/ 126475 w 252956"/>
                  <a:gd name="connsiteY17" fmla="*/ 305117 h 305117"/>
                  <a:gd name="connsiteX18" fmla="*/ 199632 w 252956"/>
                  <a:gd name="connsiteY18" fmla="*/ 168986 h 305117"/>
                  <a:gd name="connsiteX19" fmla="*/ 242455 w 252956"/>
                  <a:gd name="connsiteY19" fmla="*/ 177592 h 305117"/>
                  <a:gd name="connsiteX20" fmla="*/ 242455 w 252956"/>
                  <a:gd name="connsiteY20" fmla="*/ 177592 h 305117"/>
                  <a:gd name="connsiteX21" fmla="*/ 199632 w 252956"/>
                  <a:gd name="connsiteY21" fmla="*/ 168986 h 305117"/>
                  <a:gd name="connsiteX0" fmla="*/ 126475 w 252956"/>
                  <a:gd name="connsiteY0" fmla="*/ 305117 h 305117"/>
                  <a:gd name="connsiteX1" fmla="*/ 105 w 252956"/>
                  <a:gd name="connsiteY1" fmla="*/ 184310 h 305117"/>
                  <a:gd name="connsiteX2" fmla="*/ 0 w 252956"/>
                  <a:gd name="connsiteY2" fmla="*/ 177592 h 305117"/>
                  <a:gd name="connsiteX3" fmla="*/ 45237 w 252956"/>
                  <a:gd name="connsiteY3" fmla="*/ 80610 h 305117"/>
                  <a:gd name="connsiteX4" fmla="*/ 50170 w 252956"/>
                  <a:gd name="connsiteY4" fmla="*/ 79666 h 305117"/>
                  <a:gd name="connsiteX5" fmla="*/ 53634 w 252956"/>
                  <a:gd name="connsiteY5" fmla="*/ 83234 h 305117"/>
                  <a:gd name="connsiteX6" fmla="*/ 71687 w 252956"/>
                  <a:gd name="connsiteY6" fmla="*/ 119235 h 305117"/>
                  <a:gd name="connsiteX7" fmla="*/ 82917 w 252956"/>
                  <a:gd name="connsiteY7" fmla="*/ 69170 h 305117"/>
                  <a:gd name="connsiteX8" fmla="*/ 66754 w 252956"/>
                  <a:gd name="connsiteY8" fmla="*/ 7874 h 305117"/>
                  <a:gd name="connsiteX9" fmla="*/ 67069 w 252956"/>
                  <a:gd name="connsiteY9" fmla="*/ 2206 h 305117"/>
                  <a:gd name="connsiteX10" fmla="*/ 72317 w 252956"/>
                  <a:gd name="connsiteY10" fmla="*/ 107 h 305117"/>
                  <a:gd name="connsiteX11" fmla="*/ 208238 w 252956"/>
                  <a:gd name="connsiteY11" fmla="*/ 157545 h 305117"/>
                  <a:gd name="connsiteX12" fmla="*/ 239201 w 252956"/>
                  <a:gd name="connsiteY12" fmla="*/ 138967 h 305117"/>
                  <a:gd name="connsiteX13" fmla="*/ 244029 w 252956"/>
                  <a:gd name="connsiteY13" fmla="*/ 137918 h 305117"/>
                  <a:gd name="connsiteX14" fmla="*/ 247598 w 252956"/>
                  <a:gd name="connsiteY14" fmla="*/ 141381 h 305117"/>
                  <a:gd name="connsiteX15" fmla="*/ 252951 w 252956"/>
                  <a:gd name="connsiteY15" fmla="*/ 177592 h 305117"/>
                  <a:gd name="connsiteX16" fmla="*/ 129834 w 252956"/>
                  <a:gd name="connsiteY16" fmla="*/ 305117 h 305117"/>
                  <a:gd name="connsiteX17" fmla="*/ 126475 w 252956"/>
                  <a:gd name="connsiteY17" fmla="*/ 305117 h 305117"/>
                  <a:gd name="connsiteX18" fmla="*/ 242455 w 252956"/>
                  <a:gd name="connsiteY18" fmla="*/ 177592 h 305117"/>
                  <a:gd name="connsiteX19" fmla="*/ 242455 w 252956"/>
                  <a:gd name="connsiteY19" fmla="*/ 177592 h 305117"/>
                  <a:gd name="connsiteX20" fmla="*/ 242455 w 252956"/>
                  <a:gd name="connsiteY20" fmla="*/ 177592 h 305117"/>
                  <a:gd name="connsiteX0" fmla="*/ 126475 w 252956"/>
                  <a:gd name="connsiteY0" fmla="*/ 305117 h 305117"/>
                  <a:gd name="connsiteX1" fmla="*/ 105 w 252956"/>
                  <a:gd name="connsiteY1" fmla="*/ 184310 h 305117"/>
                  <a:gd name="connsiteX2" fmla="*/ 0 w 252956"/>
                  <a:gd name="connsiteY2" fmla="*/ 177592 h 305117"/>
                  <a:gd name="connsiteX3" fmla="*/ 45237 w 252956"/>
                  <a:gd name="connsiteY3" fmla="*/ 80610 h 305117"/>
                  <a:gd name="connsiteX4" fmla="*/ 50170 w 252956"/>
                  <a:gd name="connsiteY4" fmla="*/ 79666 h 305117"/>
                  <a:gd name="connsiteX5" fmla="*/ 53634 w 252956"/>
                  <a:gd name="connsiteY5" fmla="*/ 83234 h 305117"/>
                  <a:gd name="connsiteX6" fmla="*/ 71687 w 252956"/>
                  <a:gd name="connsiteY6" fmla="*/ 119235 h 305117"/>
                  <a:gd name="connsiteX7" fmla="*/ 82917 w 252956"/>
                  <a:gd name="connsiteY7" fmla="*/ 69170 h 305117"/>
                  <a:gd name="connsiteX8" fmla="*/ 66754 w 252956"/>
                  <a:gd name="connsiteY8" fmla="*/ 7874 h 305117"/>
                  <a:gd name="connsiteX9" fmla="*/ 67069 w 252956"/>
                  <a:gd name="connsiteY9" fmla="*/ 2206 h 305117"/>
                  <a:gd name="connsiteX10" fmla="*/ 72317 w 252956"/>
                  <a:gd name="connsiteY10" fmla="*/ 107 h 305117"/>
                  <a:gd name="connsiteX11" fmla="*/ 208238 w 252956"/>
                  <a:gd name="connsiteY11" fmla="*/ 157545 h 305117"/>
                  <a:gd name="connsiteX12" fmla="*/ 239201 w 252956"/>
                  <a:gd name="connsiteY12" fmla="*/ 138967 h 305117"/>
                  <a:gd name="connsiteX13" fmla="*/ 244029 w 252956"/>
                  <a:gd name="connsiteY13" fmla="*/ 137918 h 305117"/>
                  <a:gd name="connsiteX14" fmla="*/ 247598 w 252956"/>
                  <a:gd name="connsiteY14" fmla="*/ 141381 h 305117"/>
                  <a:gd name="connsiteX15" fmla="*/ 252951 w 252956"/>
                  <a:gd name="connsiteY15" fmla="*/ 177592 h 305117"/>
                  <a:gd name="connsiteX16" fmla="*/ 129834 w 252956"/>
                  <a:gd name="connsiteY16" fmla="*/ 305117 h 305117"/>
                  <a:gd name="connsiteX17" fmla="*/ 126475 w 252956"/>
                  <a:gd name="connsiteY17" fmla="*/ 305117 h 305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52956" h="305117">
                    <a:moveTo>
                      <a:pt x="126475" y="305117"/>
                    </a:moveTo>
                    <a:cubicBezTo>
                      <a:pt x="59512" y="305117"/>
                      <a:pt x="3149" y="251588"/>
                      <a:pt x="105" y="184310"/>
                    </a:cubicBezTo>
                    <a:cubicBezTo>
                      <a:pt x="0" y="182105"/>
                      <a:pt x="0" y="179796"/>
                      <a:pt x="0" y="177592"/>
                    </a:cubicBezTo>
                    <a:cubicBezTo>
                      <a:pt x="0" y="140017"/>
                      <a:pt x="16479" y="104646"/>
                      <a:pt x="45237" y="80610"/>
                    </a:cubicBezTo>
                    <a:cubicBezTo>
                      <a:pt x="46602" y="79456"/>
                      <a:pt x="48386" y="79141"/>
                      <a:pt x="50170" y="79666"/>
                    </a:cubicBezTo>
                    <a:cubicBezTo>
                      <a:pt x="51955" y="80190"/>
                      <a:pt x="53214" y="81555"/>
                      <a:pt x="53634" y="83234"/>
                    </a:cubicBezTo>
                    <a:cubicBezTo>
                      <a:pt x="57517" y="96354"/>
                      <a:pt x="63500" y="108424"/>
                      <a:pt x="71687" y="119235"/>
                    </a:cubicBezTo>
                    <a:cubicBezTo>
                      <a:pt x="79139" y="103596"/>
                      <a:pt x="83022" y="86488"/>
                      <a:pt x="82917" y="69170"/>
                    </a:cubicBezTo>
                    <a:cubicBezTo>
                      <a:pt x="82917" y="47758"/>
                      <a:pt x="77250" y="26557"/>
                      <a:pt x="66754" y="7874"/>
                    </a:cubicBezTo>
                    <a:cubicBezTo>
                      <a:pt x="65809" y="6090"/>
                      <a:pt x="65914" y="3885"/>
                      <a:pt x="67069" y="2206"/>
                    </a:cubicBezTo>
                    <a:cubicBezTo>
                      <a:pt x="68223" y="527"/>
                      <a:pt x="70322" y="-313"/>
                      <a:pt x="72317" y="107"/>
                    </a:cubicBezTo>
                    <a:cubicBezTo>
                      <a:pt x="149146" y="13962"/>
                      <a:pt x="205719" y="79876"/>
                      <a:pt x="208238" y="157545"/>
                    </a:cubicBezTo>
                    <a:cubicBezTo>
                      <a:pt x="219469" y="153032"/>
                      <a:pt x="229965" y="146839"/>
                      <a:pt x="239201" y="138967"/>
                    </a:cubicBezTo>
                    <a:cubicBezTo>
                      <a:pt x="240565" y="137813"/>
                      <a:pt x="242350" y="137393"/>
                      <a:pt x="244029" y="137918"/>
                    </a:cubicBezTo>
                    <a:cubicBezTo>
                      <a:pt x="245708" y="138443"/>
                      <a:pt x="247073" y="139702"/>
                      <a:pt x="247598" y="141381"/>
                    </a:cubicBezTo>
                    <a:cubicBezTo>
                      <a:pt x="251166" y="153137"/>
                      <a:pt x="252951" y="165312"/>
                      <a:pt x="252951" y="177592"/>
                    </a:cubicBezTo>
                    <a:cubicBezTo>
                      <a:pt x="253580" y="246130"/>
                      <a:pt x="198267" y="303333"/>
                      <a:pt x="129834" y="305117"/>
                    </a:cubicBezTo>
                    <a:lnTo>
                      <a:pt x="126475" y="305117"/>
                    </a:lnTo>
                    <a:close/>
                  </a:path>
                </a:pathLst>
              </a:custGeom>
              <a:solidFill>
                <a:schemeClr val="bg1"/>
              </a:solidFill>
              <a:ln w="10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82FECD4-35FD-C6CB-EE20-EFF94D73E60E}"/>
                  </a:ext>
                </a:extLst>
              </p:cNvPr>
              <p:cNvSpPr/>
              <p:nvPr/>
            </p:nvSpPr>
            <p:spPr>
              <a:xfrm>
                <a:off x="6325091" y="4680157"/>
                <a:ext cx="112940" cy="144423"/>
              </a:xfrm>
              <a:custGeom>
                <a:avLst/>
                <a:gdLst>
                  <a:gd name="connsiteX0" fmla="*/ 61211 w 123484"/>
                  <a:gd name="connsiteY0" fmla="*/ 157906 h 157905"/>
                  <a:gd name="connsiteX1" fmla="*/ 46202 w 123484"/>
                  <a:gd name="connsiteY1" fmla="*/ 156017 h 157905"/>
                  <a:gd name="connsiteX2" fmla="*/ 8312 w 123484"/>
                  <a:gd name="connsiteY2" fmla="*/ 128098 h 157905"/>
                  <a:gd name="connsiteX3" fmla="*/ 2224 w 123484"/>
                  <a:gd name="connsiteY3" fmla="*/ 81391 h 157905"/>
                  <a:gd name="connsiteX4" fmla="*/ 33922 w 123484"/>
                  <a:gd name="connsiteY4" fmla="*/ 30276 h 157905"/>
                  <a:gd name="connsiteX5" fmla="*/ 38645 w 123484"/>
                  <a:gd name="connsiteY5" fmla="*/ 28702 h 157905"/>
                  <a:gd name="connsiteX6" fmla="*/ 42528 w 123484"/>
                  <a:gd name="connsiteY6" fmla="*/ 31745 h 157905"/>
                  <a:gd name="connsiteX7" fmla="*/ 57327 w 123484"/>
                  <a:gd name="connsiteY7" fmla="*/ 53367 h 157905"/>
                  <a:gd name="connsiteX8" fmla="*/ 64884 w 123484"/>
                  <a:gd name="connsiteY8" fmla="*/ 5716 h 157905"/>
                  <a:gd name="connsiteX9" fmla="*/ 67718 w 123484"/>
                  <a:gd name="connsiteY9" fmla="*/ 573 h 157905"/>
                  <a:gd name="connsiteX10" fmla="*/ 73491 w 123484"/>
                  <a:gd name="connsiteY10" fmla="*/ 1307 h 157905"/>
                  <a:gd name="connsiteX11" fmla="*/ 121142 w 123484"/>
                  <a:gd name="connsiteY11" fmla="*/ 110464 h 157905"/>
                  <a:gd name="connsiteX12" fmla="*/ 93223 w 123484"/>
                  <a:gd name="connsiteY12" fmla="*/ 148984 h 157905"/>
                  <a:gd name="connsiteX13" fmla="*/ 61211 w 123484"/>
                  <a:gd name="connsiteY13" fmla="*/ 157906 h 157905"/>
                  <a:gd name="connsiteX14" fmla="*/ 36650 w 123484"/>
                  <a:gd name="connsiteY14" fmla="*/ 43081 h 157905"/>
                  <a:gd name="connsiteX15" fmla="*/ 12510 w 123484"/>
                  <a:gd name="connsiteY15" fmla="*/ 83700 h 157905"/>
                  <a:gd name="connsiteX16" fmla="*/ 17443 w 123484"/>
                  <a:gd name="connsiteY16" fmla="*/ 122745 h 157905"/>
                  <a:gd name="connsiteX17" fmla="*/ 48721 w 123484"/>
                  <a:gd name="connsiteY17" fmla="*/ 145836 h 157905"/>
                  <a:gd name="connsiteX18" fmla="*/ 87765 w 123484"/>
                  <a:gd name="connsiteY18" fmla="*/ 139958 h 157905"/>
                  <a:gd name="connsiteX19" fmla="*/ 110856 w 123484"/>
                  <a:gd name="connsiteY19" fmla="*/ 107945 h 157905"/>
                  <a:gd name="connsiteX20" fmla="*/ 75485 w 123484"/>
                  <a:gd name="connsiteY20" fmla="*/ 17471 h 157905"/>
                  <a:gd name="connsiteX21" fmla="*/ 62680 w 123484"/>
                  <a:gd name="connsiteY21" fmla="*/ 64597 h 157905"/>
                  <a:gd name="connsiteX22" fmla="*/ 59112 w 123484"/>
                  <a:gd name="connsiteY22" fmla="*/ 66697 h 157905"/>
                  <a:gd name="connsiteX23" fmla="*/ 55123 w 123484"/>
                  <a:gd name="connsiteY23" fmla="*/ 65647 h 157905"/>
                  <a:gd name="connsiteX24" fmla="*/ 36441 w 123484"/>
                  <a:gd name="connsiteY24" fmla="*/ 43081 h 157905"/>
                  <a:gd name="connsiteX0" fmla="*/ 61211 w 123484"/>
                  <a:gd name="connsiteY0" fmla="*/ 157906 h 157906"/>
                  <a:gd name="connsiteX1" fmla="*/ 46202 w 123484"/>
                  <a:gd name="connsiteY1" fmla="*/ 156017 h 157906"/>
                  <a:gd name="connsiteX2" fmla="*/ 8312 w 123484"/>
                  <a:gd name="connsiteY2" fmla="*/ 128098 h 157906"/>
                  <a:gd name="connsiteX3" fmla="*/ 2224 w 123484"/>
                  <a:gd name="connsiteY3" fmla="*/ 81391 h 157906"/>
                  <a:gd name="connsiteX4" fmla="*/ 33922 w 123484"/>
                  <a:gd name="connsiteY4" fmla="*/ 30276 h 157906"/>
                  <a:gd name="connsiteX5" fmla="*/ 38645 w 123484"/>
                  <a:gd name="connsiteY5" fmla="*/ 28702 h 157906"/>
                  <a:gd name="connsiteX6" fmla="*/ 42528 w 123484"/>
                  <a:gd name="connsiteY6" fmla="*/ 31745 h 157906"/>
                  <a:gd name="connsiteX7" fmla="*/ 57327 w 123484"/>
                  <a:gd name="connsiteY7" fmla="*/ 53367 h 157906"/>
                  <a:gd name="connsiteX8" fmla="*/ 64884 w 123484"/>
                  <a:gd name="connsiteY8" fmla="*/ 5716 h 157906"/>
                  <a:gd name="connsiteX9" fmla="*/ 67718 w 123484"/>
                  <a:gd name="connsiteY9" fmla="*/ 573 h 157906"/>
                  <a:gd name="connsiteX10" fmla="*/ 73491 w 123484"/>
                  <a:gd name="connsiteY10" fmla="*/ 1307 h 157906"/>
                  <a:gd name="connsiteX11" fmla="*/ 121142 w 123484"/>
                  <a:gd name="connsiteY11" fmla="*/ 110464 h 157906"/>
                  <a:gd name="connsiteX12" fmla="*/ 93223 w 123484"/>
                  <a:gd name="connsiteY12" fmla="*/ 148984 h 157906"/>
                  <a:gd name="connsiteX13" fmla="*/ 61211 w 123484"/>
                  <a:gd name="connsiteY13" fmla="*/ 157906 h 157906"/>
                  <a:gd name="connsiteX14" fmla="*/ 36650 w 123484"/>
                  <a:gd name="connsiteY14" fmla="*/ 43081 h 157906"/>
                  <a:gd name="connsiteX15" fmla="*/ 12510 w 123484"/>
                  <a:gd name="connsiteY15" fmla="*/ 83700 h 157906"/>
                  <a:gd name="connsiteX16" fmla="*/ 17443 w 123484"/>
                  <a:gd name="connsiteY16" fmla="*/ 122745 h 157906"/>
                  <a:gd name="connsiteX17" fmla="*/ 48721 w 123484"/>
                  <a:gd name="connsiteY17" fmla="*/ 145836 h 157906"/>
                  <a:gd name="connsiteX18" fmla="*/ 87765 w 123484"/>
                  <a:gd name="connsiteY18" fmla="*/ 139958 h 157906"/>
                  <a:gd name="connsiteX19" fmla="*/ 110856 w 123484"/>
                  <a:gd name="connsiteY19" fmla="*/ 107945 h 157906"/>
                  <a:gd name="connsiteX20" fmla="*/ 75485 w 123484"/>
                  <a:gd name="connsiteY20" fmla="*/ 17471 h 157906"/>
                  <a:gd name="connsiteX21" fmla="*/ 62680 w 123484"/>
                  <a:gd name="connsiteY21" fmla="*/ 64597 h 157906"/>
                  <a:gd name="connsiteX22" fmla="*/ 59112 w 123484"/>
                  <a:gd name="connsiteY22" fmla="*/ 66697 h 157906"/>
                  <a:gd name="connsiteX23" fmla="*/ 36441 w 123484"/>
                  <a:gd name="connsiteY23" fmla="*/ 43081 h 157906"/>
                  <a:gd name="connsiteX24" fmla="*/ 36650 w 123484"/>
                  <a:gd name="connsiteY24" fmla="*/ 43081 h 157906"/>
                  <a:gd name="connsiteX0" fmla="*/ 61211 w 123484"/>
                  <a:gd name="connsiteY0" fmla="*/ 157906 h 157906"/>
                  <a:gd name="connsiteX1" fmla="*/ 46202 w 123484"/>
                  <a:gd name="connsiteY1" fmla="*/ 156017 h 157906"/>
                  <a:gd name="connsiteX2" fmla="*/ 8312 w 123484"/>
                  <a:gd name="connsiteY2" fmla="*/ 128098 h 157906"/>
                  <a:gd name="connsiteX3" fmla="*/ 2224 w 123484"/>
                  <a:gd name="connsiteY3" fmla="*/ 81391 h 157906"/>
                  <a:gd name="connsiteX4" fmla="*/ 33922 w 123484"/>
                  <a:gd name="connsiteY4" fmla="*/ 30276 h 157906"/>
                  <a:gd name="connsiteX5" fmla="*/ 38645 w 123484"/>
                  <a:gd name="connsiteY5" fmla="*/ 28702 h 157906"/>
                  <a:gd name="connsiteX6" fmla="*/ 42528 w 123484"/>
                  <a:gd name="connsiteY6" fmla="*/ 31745 h 157906"/>
                  <a:gd name="connsiteX7" fmla="*/ 57327 w 123484"/>
                  <a:gd name="connsiteY7" fmla="*/ 53367 h 157906"/>
                  <a:gd name="connsiteX8" fmla="*/ 64884 w 123484"/>
                  <a:gd name="connsiteY8" fmla="*/ 5716 h 157906"/>
                  <a:gd name="connsiteX9" fmla="*/ 67718 w 123484"/>
                  <a:gd name="connsiteY9" fmla="*/ 573 h 157906"/>
                  <a:gd name="connsiteX10" fmla="*/ 73491 w 123484"/>
                  <a:gd name="connsiteY10" fmla="*/ 1307 h 157906"/>
                  <a:gd name="connsiteX11" fmla="*/ 121142 w 123484"/>
                  <a:gd name="connsiteY11" fmla="*/ 110464 h 157906"/>
                  <a:gd name="connsiteX12" fmla="*/ 93223 w 123484"/>
                  <a:gd name="connsiteY12" fmla="*/ 148984 h 157906"/>
                  <a:gd name="connsiteX13" fmla="*/ 61211 w 123484"/>
                  <a:gd name="connsiteY13" fmla="*/ 157906 h 157906"/>
                  <a:gd name="connsiteX14" fmla="*/ 36650 w 123484"/>
                  <a:gd name="connsiteY14" fmla="*/ 43081 h 157906"/>
                  <a:gd name="connsiteX15" fmla="*/ 12510 w 123484"/>
                  <a:gd name="connsiteY15" fmla="*/ 83700 h 157906"/>
                  <a:gd name="connsiteX16" fmla="*/ 17443 w 123484"/>
                  <a:gd name="connsiteY16" fmla="*/ 122745 h 157906"/>
                  <a:gd name="connsiteX17" fmla="*/ 48721 w 123484"/>
                  <a:gd name="connsiteY17" fmla="*/ 145836 h 157906"/>
                  <a:gd name="connsiteX18" fmla="*/ 87765 w 123484"/>
                  <a:gd name="connsiteY18" fmla="*/ 139958 h 157906"/>
                  <a:gd name="connsiteX19" fmla="*/ 110856 w 123484"/>
                  <a:gd name="connsiteY19" fmla="*/ 107945 h 157906"/>
                  <a:gd name="connsiteX20" fmla="*/ 75485 w 123484"/>
                  <a:gd name="connsiteY20" fmla="*/ 17471 h 157906"/>
                  <a:gd name="connsiteX21" fmla="*/ 62680 w 123484"/>
                  <a:gd name="connsiteY21" fmla="*/ 64597 h 157906"/>
                  <a:gd name="connsiteX22" fmla="*/ 36441 w 123484"/>
                  <a:gd name="connsiteY22" fmla="*/ 43081 h 157906"/>
                  <a:gd name="connsiteX23" fmla="*/ 36650 w 123484"/>
                  <a:gd name="connsiteY23" fmla="*/ 43081 h 157906"/>
                  <a:gd name="connsiteX0" fmla="*/ 61211 w 123484"/>
                  <a:gd name="connsiteY0" fmla="*/ 157906 h 157906"/>
                  <a:gd name="connsiteX1" fmla="*/ 46202 w 123484"/>
                  <a:gd name="connsiteY1" fmla="*/ 156017 h 157906"/>
                  <a:gd name="connsiteX2" fmla="*/ 8312 w 123484"/>
                  <a:gd name="connsiteY2" fmla="*/ 128098 h 157906"/>
                  <a:gd name="connsiteX3" fmla="*/ 2224 w 123484"/>
                  <a:gd name="connsiteY3" fmla="*/ 81391 h 157906"/>
                  <a:gd name="connsiteX4" fmla="*/ 33922 w 123484"/>
                  <a:gd name="connsiteY4" fmla="*/ 30276 h 157906"/>
                  <a:gd name="connsiteX5" fmla="*/ 38645 w 123484"/>
                  <a:gd name="connsiteY5" fmla="*/ 28702 h 157906"/>
                  <a:gd name="connsiteX6" fmla="*/ 42528 w 123484"/>
                  <a:gd name="connsiteY6" fmla="*/ 31745 h 157906"/>
                  <a:gd name="connsiteX7" fmla="*/ 57327 w 123484"/>
                  <a:gd name="connsiteY7" fmla="*/ 53367 h 157906"/>
                  <a:gd name="connsiteX8" fmla="*/ 64884 w 123484"/>
                  <a:gd name="connsiteY8" fmla="*/ 5716 h 157906"/>
                  <a:gd name="connsiteX9" fmla="*/ 67718 w 123484"/>
                  <a:gd name="connsiteY9" fmla="*/ 573 h 157906"/>
                  <a:gd name="connsiteX10" fmla="*/ 73491 w 123484"/>
                  <a:gd name="connsiteY10" fmla="*/ 1307 h 157906"/>
                  <a:gd name="connsiteX11" fmla="*/ 121142 w 123484"/>
                  <a:gd name="connsiteY11" fmla="*/ 110464 h 157906"/>
                  <a:gd name="connsiteX12" fmla="*/ 93223 w 123484"/>
                  <a:gd name="connsiteY12" fmla="*/ 148984 h 157906"/>
                  <a:gd name="connsiteX13" fmla="*/ 61211 w 123484"/>
                  <a:gd name="connsiteY13" fmla="*/ 157906 h 157906"/>
                  <a:gd name="connsiteX14" fmla="*/ 36650 w 123484"/>
                  <a:gd name="connsiteY14" fmla="*/ 43081 h 157906"/>
                  <a:gd name="connsiteX15" fmla="*/ 12510 w 123484"/>
                  <a:gd name="connsiteY15" fmla="*/ 83700 h 157906"/>
                  <a:gd name="connsiteX16" fmla="*/ 17443 w 123484"/>
                  <a:gd name="connsiteY16" fmla="*/ 122745 h 157906"/>
                  <a:gd name="connsiteX17" fmla="*/ 48721 w 123484"/>
                  <a:gd name="connsiteY17" fmla="*/ 145836 h 157906"/>
                  <a:gd name="connsiteX18" fmla="*/ 87765 w 123484"/>
                  <a:gd name="connsiteY18" fmla="*/ 139958 h 157906"/>
                  <a:gd name="connsiteX19" fmla="*/ 110856 w 123484"/>
                  <a:gd name="connsiteY19" fmla="*/ 107945 h 157906"/>
                  <a:gd name="connsiteX20" fmla="*/ 75485 w 123484"/>
                  <a:gd name="connsiteY20" fmla="*/ 17471 h 157906"/>
                  <a:gd name="connsiteX21" fmla="*/ 36441 w 123484"/>
                  <a:gd name="connsiteY21" fmla="*/ 43081 h 157906"/>
                  <a:gd name="connsiteX22" fmla="*/ 36650 w 123484"/>
                  <a:gd name="connsiteY22" fmla="*/ 43081 h 157906"/>
                  <a:gd name="connsiteX0" fmla="*/ 61211 w 123484"/>
                  <a:gd name="connsiteY0" fmla="*/ 157906 h 157906"/>
                  <a:gd name="connsiteX1" fmla="*/ 46202 w 123484"/>
                  <a:gd name="connsiteY1" fmla="*/ 156017 h 157906"/>
                  <a:gd name="connsiteX2" fmla="*/ 8312 w 123484"/>
                  <a:gd name="connsiteY2" fmla="*/ 128098 h 157906"/>
                  <a:gd name="connsiteX3" fmla="*/ 2224 w 123484"/>
                  <a:gd name="connsiteY3" fmla="*/ 81391 h 157906"/>
                  <a:gd name="connsiteX4" fmla="*/ 33922 w 123484"/>
                  <a:gd name="connsiteY4" fmla="*/ 30276 h 157906"/>
                  <a:gd name="connsiteX5" fmla="*/ 38645 w 123484"/>
                  <a:gd name="connsiteY5" fmla="*/ 28702 h 157906"/>
                  <a:gd name="connsiteX6" fmla="*/ 42528 w 123484"/>
                  <a:gd name="connsiteY6" fmla="*/ 31745 h 157906"/>
                  <a:gd name="connsiteX7" fmla="*/ 57327 w 123484"/>
                  <a:gd name="connsiteY7" fmla="*/ 53367 h 157906"/>
                  <a:gd name="connsiteX8" fmla="*/ 64884 w 123484"/>
                  <a:gd name="connsiteY8" fmla="*/ 5716 h 157906"/>
                  <a:gd name="connsiteX9" fmla="*/ 67718 w 123484"/>
                  <a:gd name="connsiteY9" fmla="*/ 573 h 157906"/>
                  <a:gd name="connsiteX10" fmla="*/ 73491 w 123484"/>
                  <a:gd name="connsiteY10" fmla="*/ 1307 h 157906"/>
                  <a:gd name="connsiteX11" fmla="*/ 121142 w 123484"/>
                  <a:gd name="connsiteY11" fmla="*/ 110464 h 157906"/>
                  <a:gd name="connsiteX12" fmla="*/ 93223 w 123484"/>
                  <a:gd name="connsiteY12" fmla="*/ 148984 h 157906"/>
                  <a:gd name="connsiteX13" fmla="*/ 61211 w 123484"/>
                  <a:gd name="connsiteY13" fmla="*/ 157906 h 157906"/>
                  <a:gd name="connsiteX14" fmla="*/ 36441 w 123484"/>
                  <a:gd name="connsiteY14" fmla="*/ 43081 h 157906"/>
                  <a:gd name="connsiteX15" fmla="*/ 12510 w 123484"/>
                  <a:gd name="connsiteY15" fmla="*/ 83700 h 157906"/>
                  <a:gd name="connsiteX16" fmla="*/ 17443 w 123484"/>
                  <a:gd name="connsiteY16" fmla="*/ 122745 h 157906"/>
                  <a:gd name="connsiteX17" fmla="*/ 48721 w 123484"/>
                  <a:gd name="connsiteY17" fmla="*/ 145836 h 157906"/>
                  <a:gd name="connsiteX18" fmla="*/ 87765 w 123484"/>
                  <a:gd name="connsiteY18" fmla="*/ 139958 h 157906"/>
                  <a:gd name="connsiteX19" fmla="*/ 110856 w 123484"/>
                  <a:gd name="connsiteY19" fmla="*/ 107945 h 157906"/>
                  <a:gd name="connsiteX20" fmla="*/ 75485 w 123484"/>
                  <a:gd name="connsiteY20" fmla="*/ 17471 h 157906"/>
                  <a:gd name="connsiteX21" fmla="*/ 36441 w 123484"/>
                  <a:gd name="connsiteY21" fmla="*/ 43081 h 157906"/>
                  <a:gd name="connsiteX0" fmla="*/ 61211 w 123484"/>
                  <a:gd name="connsiteY0" fmla="*/ 157906 h 157906"/>
                  <a:gd name="connsiteX1" fmla="*/ 46202 w 123484"/>
                  <a:gd name="connsiteY1" fmla="*/ 156017 h 157906"/>
                  <a:gd name="connsiteX2" fmla="*/ 8312 w 123484"/>
                  <a:gd name="connsiteY2" fmla="*/ 128098 h 157906"/>
                  <a:gd name="connsiteX3" fmla="*/ 2224 w 123484"/>
                  <a:gd name="connsiteY3" fmla="*/ 81391 h 157906"/>
                  <a:gd name="connsiteX4" fmla="*/ 33922 w 123484"/>
                  <a:gd name="connsiteY4" fmla="*/ 30276 h 157906"/>
                  <a:gd name="connsiteX5" fmla="*/ 38645 w 123484"/>
                  <a:gd name="connsiteY5" fmla="*/ 28702 h 157906"/>
                  <a:gd name="connsiteX6" fmla="*/ 42528 w 123484"/>
                  <a:gd name="connsiteY6" fmla="*/ 31745 h 157906"/>
                  <a:gd name="connsiteX7" fmla="*/ 57327 w 123484"/>
                  <a:gd name="connsiteY7" fmla="*/ 53367 h 157906"/>
                  <a:gd name="connsiteX8" fmla="*/ 64884 w 123484"/>
                  <a:gd name="connsiteY8" fmla="*/ 5716 h 157906"/>
                  <a:gd name="connsiteX9" fmla="*/ 67718 w 123484"/>
                  <a:gd name="connsiteY9" fmla="*/ 573 h 157906"/>
                  <a:gd name="connsiteX10" fmla="*/ 73491 w 123484"/>
                  <a:gd name="connsiteY10" fmla="*/ 1307 h 157906"/>
                  <a:gd name="connsiteX11" fmla="*/ 121142 w 123484"/>
                  <a:gd name="connsiteY11" fmla="*/ 110464 h 157906"/>
                  <a:gd name="connsiteX12" fmla="*/ 93223 w 123484"/>
                  <a:gd name="connsiteY12" fmla="*/ 148984 h 157906"/>
                  <a:gd name="connsiteX13" fmla="*/ 61211 w 123484"/>
                  <a:gd name="connsiteY13" fmla="*/ 157906 h 157906"/>
                  <a:gd name="connsiteX14" fmla="*/ 36441 w 123484"/>
                  <a:gd name="connsiteY14" fmla="*/ 43081 h 157906"/>
                  <a:gd name="connsiteX15" fmla="*/ 12510 w 123484"/>
                  <a:gd name="connsiteY15" fmla="*/ 83700 h 157906"/>
                  <a:gd name="connsiteX16" fmla="*/ 17443 w 123484"/>
                  <a:gd name="connsiteY16" fmla="*/ 122745 h 157906"/>
                  <a:gd name="connsiteX17" fmla="*/ 48721 w 123484"/>
                  <a:gd name="connsiteY17" fmla="*/ 145836 h 157906"/>
                  <a:gd name="connsiteX18" fmla="*/ 87765 w 123484"/>
                  <a:gd name="connsiteY18" fmla="*/ 139958 h 157906"/>
                  <a:gd name="connsiteX19" fmla="*/ 110856 w 123484"/>
                  <a:gd name="connsiteY19" fmla="*/ 107945 h 157906"/>
                  <a:gd name="connsiteX20" fmla="*/ 36441 w 123484"/>
                  <a:gd name="connsiteY20" fmla="*/ 43081 h 157906"/>
                  <a:gd name="connsiteX0" fmla="*/ 61211 w 123484"/>
                  <a:gd name="connsiteY0" fmla="*/ 157906 h 157906"/>
                  <a:gd name="connsiteX1" fmla="*/ 46202 w 123484"/>
                  <a:gd name="connsiteY1" fmla="*/ 156017 h 157906"/>
                  <a:gd name="connsiteX2" fmla="*/ 8312 w 123484"/>
                  <a:gd name="connsiteY2" fmla="*/ 128098 h 157906"/>
                  <a:gd name="connsiteX3" fmla="*/ 2224 w 123484"/>
                  <a:gd name="connsiteY3" fmla="*/ 81391 h 157906"/>
                  <a:gd name="connsiteX4" fmla="*/ 33922 w 123484"/>
                  <a:gd name="connsiteY4" fmla="*/ 30276 h 157906"/>
                  <a:gd name="connsiteX5" fmla="*/ 38645 w 123484"/>
                  <a:gd name="connsiteY5" fmla="*/ 28702 h 157906"/>
                  <a:gd name="connsiteX6" fmla="*/ 42528 w 123484"/>
                  <a:gd name="connsiteY6" fmla="*/ 31745 h 157906"/>
                  <a:gd name="connsiteX7" fmla="*/ 57327 w 123484"/>
                  <a:gd name="connsiteY7" fmla="*/ 53367 h 157906"/>
                  <a:gd name="connsiteX8" fmla="*/ 64884 w 123484"/>
                  <a:gd name="connsiteY8" fmla="*/ 5716 h 157906"/>
                  <a:gd name="connsiteX9" fmla="*/ 67718 w 123484"/>
                  <a:gd name="connsiteY9" fmla="*/ 573 h 157906"/>
                  <a:gd name="connsiteX10" fmla="*/ 73491 w 123484"/>
                  <a:gd name="connsiteY10" fmla="*/ 1307 h 157906"/>
                  <a:gd name="connsiteX11" fmla="*/ 121142 w 123484"/>
                  <a:gd name="connsiteY11" fmla="*/ 110464 h 157906"/>
                  <a:gd name="connsiteX12" fmla="*/ 93223 w 123484"/>
                  <a:gd name="connsiteY12" fmla="*/ 148984 h 157906"/>
                  <a:gd name="connsiteX13" fmla="*/ 61211 w 123484"/>
                  <a:gd name="connsiteY13" fmla="*/ 157906 h 157906"/>
                  <a:gd name="connsiteX14" fmla="*/ 36441 w 123484"/>
                  <a:gd name="connsiteY14" fmla="*/ 43081 h 157906"/>
                  <a:gd name="connsiteX15" fmla="*/ 12510 w 123484"/>
                  <a:gd name="connsiteY15" fmla="*/ 83700 h 157906"/>
                  <a:gd name="connsiteX16" fmla="*/ 17443 w 123484"/>
                  <a:gd name="connsiteY16" fmla="*/ 122745 h 157906"/>
                  <a:gd name="connsiteX17" fmla="*/ 48721 w 123484"/>
                  <a:gd name="connsiteY17" fmla="*/ 145836 h 157906"/>
                  <a:gd name="connsiteX18" fmla="*/ 87765 w 123484"/>
                  <a:gd name="connsiteY18" fmla="*/ 139958 h 157906"/>
                  <a:gd name="connsiteX19" fmla="*/ 36441 w 123484"/>
                  <a:gd name="connsiteY19" fmla="*/ 43081 h 157906"/>
                  <a:gd name="connsiteX0" fmla="*/ 61211 w 123484"/>
                  <a:gd name="connsiteY0" fmla="*/ 157906 h 157906"/>
                  <a:gd name="connsiteX1" fmla="*/ 46202 w 123484"/>
                  <a:gd name="connsiteY1" fmla="*/ 156017 h 157906"/>
                  <a:gd name="connsiteX2" fmla="*/ 8312 w 123484"/>
                  <a:gd name="connsiteY2" fmla="*/ 128098 h 157906"/>
                  <a:gd name="connsiteX3" fmla="*/ 2224 w 123484"/>
                  <a:gd name="connsiteY3" fmla="*/ 81391 h 157906"/>
                  <a:gd name="connsiteX4" fmla="*/ 33922 w 123484"/>
                  <a:gd name="connsiteY4" fmla="*/ 30276 h 157906"/>
                  <a:gd name="connsiteX5" fmla="*/ 38645 w 123484"/>
                  <a:gd name="connsiteY5" fmla="*/ 28702 h 157906"/>
                  <a:gd name="connsiteX6" fmla="*/ 42528 w 123484"/>
                  <a:gd name="connsiteY6" fmla="*/ 31745 h 157906"/>
                  <a:gd name="connsiteX7" fmla="*/ 57327 w 123484"/>
                  <a:gd name="connsiteY7" fmla="*/ 53367 h 157906"/>
                  <a:gd name="connsiteX8" fmla="*/ 64884 w 123484"/>
                  <a:gd name="connsiteY8" fmla="*/ 5716 h 157906"/>
                  <a:gd name="connsiteX9" fmla="*/ 67718 w 123484"/>
                  <a:gd name="connsiteY9" fmla="*/ 573 h 157906"/>
                  <a:gd name="connsiteX10" fmla="*/ 73491 w 123484"/>
                  <a:gd name="connsiteY10" fmla="*/ 1307 h 157906"/>
                  <a:gd name="connsiteX11" fmla="*/ 121142 w 123484"/>
                  <a:gd name="connsiteY11" fmla="*/ 110464 h 157906"/>
                  <a:gd name="connsiteX12" fmla="*/ 93223 w 123484"/>
                  <a:gd name="connsiteY12" fmla="*/ 148984 h 157906"/>
                  <a:gd name="connsiteX13" fmla="*/ 61211 w 123484"/>
                  <a:gd name="connsiteY13" fmla="*/ 157906 h 157906"/>
                  <a:gd name="connsiteX14" fmla="*/ 36441 w 123484"/>
                  <a:gd name="connsiteY14" fmla="*/ 43081 h 157906"/>
                  <a:gd name="connsiteX15" fmla="*/ 12510 w 123484"/>
                  <a:gd name="connsiteY15" fmla="*/ 83700 h 157906"/>
                  <a:gd name="connsiteX16" fmla="*/ 17443 w 123484"/>
                  <a:gd name="connsiteY16" fmla="*/ 122745 h 157906"/>
                  <a:gd name="connsiteX17" fmla="*/ 48721 w 123484"/>
                  <a:gd name="connsiteY17" fmla="*/ 145836 h 157906"/>
                  <a:gd name="connsiteX18" fmla="*/ 36441 w 123484"/>
                  <a:gd name="connsiteY18" fmla="*/ 43081 h 157906"/>
                  <a:gd name="connsiteX0" fmla="*/ 61211 w 123484"/>
                  <a:gd name="connsiteY0" fmla="*/ 157906 h 157906"/>
                  <a:gd name="connsiteX1" fmla="*/ 46202 w 123484"/>
                  <a:gd name="connsiteY1" fmla="*/ 156017 h 157906"/>
                  <a:gd name="connsiteX2" fmla="*/ 8312 w 123484"/>
                  <a:gd name="connsiteY2" fmla="*/ 128098 h 157906"/>
                  <a:gd name="connsiteX3" fmla="*/ 2224 w 123484"/>
                  <a:gd name="connsiteY3" fmla="*/ 81391 h 157906"/>
                  <a:gd name="connsiteX4" fmla="*/ 33922 w 123484"/>
                  <a:gd name="connsiteY4" fmla="*/ 30276 h 157906"/>
                  <a:gd name="connsiteX5" fmla="*/ 38645 w 123484"/>
                  <a:gd name="connsiteY5" fmla="*/ 28702 h 157906"/>
                  <a:gd name="connsiteX6" fmla="*/ 42528 w 123484"/>
                  <a:gd name="connsiteY6" fmla="*/ 31745 h 157906"/>
                  <a:gd name="connsiteX7" fmla="*/ 57327 w 123484"/>
                  <a:gd name="connsiteY7" fmla="*/ 53367 h 157906"/>
                  <a:gd name="connsiteX8" fmla="*/ 64884 w 123484"/>
                  <a:gd name="connsiteY8" fmla="*/ 5716 h 157906"/>
                  <a:gd name="connsiteX9" fmla="*/ 67718 w 123484"/>
                  <a:gd name="connsiteY9" fmla="*/ 573 h 157906"/>
                  <a:gd name="connsiteX10" fmla="*/ 73491 w 123484"/>
                  <a:gd name="connsiteY10" fmla="*/ 1307 h 157906"/>
                  <a:gd name="connsiteX11" fmla="*/ 121142 w 123484"/>
                  <a:gd name="connsiteY11" fmla="*/ 110464 h 157906"/>
                  <a:gd name="connsiteX12" fmla="*/ 93223 w 123484"/>
                  <a:gd name="connsiteY12" fmla="*/ 148984 h 157906"/>
                  <a:gd name="connsiteX13" fmla="*/ 61211 w 123484"/>
                  <a:gd name="connsiteY13" fmla="*/ 157906 h 157906"/>
                  <a:gd name="connsiteX14" fmla="*/ 36441 w 123484"/>
                  <a:gd name="connsiteY14" fmla="*/ 43081 h 157906"/>
                  <a:gd name="connsiteX15" fmla="*/ 12510 w 123484"/>
                  <a:gd name="connsiteY15" fmla="*/ 83700 h 157906"/>
                  <a:gd name="connsiteX16" fmla="*/ 17443 w 123484"/>
                  <a:gd name="connsiteY16" fmla="*/ 122745 h 157906"/>
                  <a:gd name="connsiteX17" fmla="*/ 36441 w 123484"/>
                  <a:gd name="connsiteY17" fmla="*/ 43081 h 157906"/>
                  <a:gd name="connsiteX0" fmla="*/ 61211 w 123484"/>
                  <a:gd name="connsiteY0" fmla="*/ 157906 h 157906"/>
                  <a:gd name="connsiteX1" fmla="*/ 46202 w 123484"/>
                  <a:gd name="connsiteY1" fmla="*/ 156017 h 157906"/>
                  <a:gd name="connsiteX2" fmla="*/ 8312 w 123484"/>
                  <a:gd name="connsiteY2" fmla="*/ 128098 h 157906"/>
                  <a:gd name="connsiteX3" fmla="*/ 2224 w 123484"/>
                  <a:gd name="connsiteY3" fmla="*/ 81391 h 157906"/>
                  <a:gd name="connsiteX4" fmla="*/ 33922 w 123484"/>
                  <a:gd name="connsiteY4" fmla="*/ 30276 h 157906"/>
                  <a:gd name="connsiteX5" fmla="*/ 38645 w 123484"/>
                  <a:gd name="connsiteY5" fmla="*/ 28702 h 157906"/>
                  <a:gd name="connsiteX6" fmla="*/ 42528 w 123484"/>
                  <a:gd name="connsiteY6" fmla="*/ 31745 h 157906"/>
                  <a:gd name="connsiteX7" fmla="*/ 57327 w 123484"/>
                  <a:gd name="connsiteY7" fmla="*/ 53367 h 157906"/>
                  <a:gd name="connsiteX8" fmla="*/ 64884 w 123484"/>
                  <a:gd name="connsiteY8" fmla="*/ 5716 h 157906"/>
                  <a:gd name="connsiteX9" fmla="*/ 67718 w 123484"/>
                  <a:gd name="connsiteY9" fmla="*/ 573 h 157906"/>
                  <a:gd name="connsiteX10" fmla="*/ 73491 w 123484"/>
                  <a:gd name="connsiteY10" fmla="*/ 1307 h 157906"/>
                  <a:gd name="connsiteX11" fmla="*/ 121142 w 123484"/>
                  <a:gd name="connsiteY11" fmla="*/ 110464 h 157906"/>
                  <a:gd name="connsiteX12" fmla="*/ 93223 w 123484"/>
                  <a:gd name="connsiteY12" fmla="*/ 148984 h 157906"/>
                  <a:gd name="connsiteX13" fmla="*/ 61211 w 123484"/>
                  <a:gd name="connsiteY13" fmla="*/ 157906 h 157906"/>
                  <a:gd name="connsiteX14" fmla="*/ 36441 w 123484"/>
                  <a:gd name="connsiteY14" fmla="*/ 43081 h 157906"/>
                  <a:gd name="connsiteX15" fmla="*/ 12510 w 123484"/>
                  <a:gd name="connsiteY15" fmla="*/ 83700 h 157906"/>
                  <a:gd name="connsiteX16" fmla="*/ 36441 w 123484"/>
                  <a:gd name="connsiteY16" fmla="*/ 43081 h 157906"/>
                  <a:gd name="connsiteX0" fmla="*/ 61211 w 123484"/>
                  <a:gd name="connsiteY0" fmla="*/ 157906 h 157906"/>
                  <a:gd name="connsiteX1" fmla="*/ 46202 w 123484"/>
                  <a:gd name="connsiteY1" fmla="*/ 156017 h 157906"/>
                  <a:gd name="connsiteX2" fmla="*/ 8312 w 123484"/>
                  <a:gd name="connsiteY2" fmla="*/ 128098 h 157906"/>
                  <a:gd name="connsiteX3" fmla="*/ 2224 w 123484"/>
                  <a:gd name="connsiteY3" fmla="*/ 81391 h 157906"/>
                  <a:gd name="connsiteX4" fmla="*/ 33922 w 123484"/>
                  <a:gd name="connsiteY4" fmla="*/ 30276 h 157906"/>
                  <a:gd name="connsiteX5" fmla="*/ 38645 w 123484"/>
                  <a:gd name="connsiteY5" fmla="*/ 28702 h 157906"/>
                  <a:gd name="connsiteX6" fmla="*/ 42528 w 123484"/>
                  <a:gd name="connsiteY6" fmla="*/ 31745 h 157906"/>
                  <a:gd name="connsiteX7" fmla="*/ 57327 w 123484"/>
                  <a:gd name="connsiteY7" fmla="*/ 53367 h 157906"/>
                  <a:gd name="connsiteX8" fmla="*/ 64884 w 123484"/>
                  <a:gd name="connsiteY8" fmla="*/ 5716 h 157906"/>
                  <a:gd name="connsiteX9" fmla="*/ 67718 w 123484"/>
                  <a:gd name="connsiteY9" fmla="*/ 573 h 157906"/>
                  <a:gd name="connsiteX10" fmla="*/ 73491 w 123484"/>
                  <a:gd name="connsiteY10" fmla="*/ 1307 h 157906"/>
                  <a:gd name="connsiteX11" fmla="*/ 121142 w 123484"/>
                  <a:gd name="connsiteY11" fmla="*/ 110464 h 157906"/>
                  <a:gd name="connsiteX12" fmla="*/ 93223 w 123484"/>
                  <a:gd name="connsiteY12" fmla="*/ 148984 h 157906"/>
                  <a:gd name="connsiteX13" fmla="*/ 61211 w 123484"/>
                  <a:gd name="connsiteY13" fmla="*/ 157906 h 157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3484" h="157906">
                    <a:moveTo>
                      <a:pt x="61211" y="157906"/>
                    </a:moveTo>
                    <a:cubicBezTo>
                      <a:pt x="56173" y="157906"/>
                      <a:pt x="51135" y="157276"/>
                      <a:pt x="46202" y="156017"/>
                    </a:cubicBezTo>
                    <a:cubicBezTo>
                      <a:pt x="30458" y="152343"/>
                      <a:pt x="16603" y="142057"/>
                      <a:pt x="8312" y="128098"/>
                    </a:cubicBezTo>
                    <a:cubicBezTo>
                      <a:pt x="20" y="114138"/>
                      <a:pt x="-2184" y="97030"/>
                      <a:pt x="2224" y="81391"/>
                    </a:cubicBezTo>
                    <a:cubicBezTo>
                      <a:pt x="6107" y="59874"/>
                      <a:pt x="32767" y="31536"/>
                      <a:pt x="33922" y="30276"/>
                    </a:cubicBezTo>
                    <a:cubicBezTo>
                      <a:pt x="35181" y="29016"/>
                      <a:pt x="36965" y="28387"/>
                      <a:pt x="38645" y="28702"/>
                    </a:cubicBezTo>
                    <a:cubicBezTo>
                      <a:pt x="40429" y="29016"/>
                      <a:pt x="41793" y="30171"/>
                      <a:pt x="42528" y="31745"/>
                    </a:cubicBezTo>
                    <a:cubicBezTo>
                      <a:pt x="42528" y="31850"/>
                      <a:pt x="48091" y="44026"/>
                      <a:pt x="57327" y="53367"/>
                    </a:cubicBezTo>
                    <a:cubicBezTo>
                      <a:pt x="67298" y="34055"/>
                      <a:pt x="64884" y="6031"/>
                      <a:pt x="64884" y="5716"/>
                    </a:cubicBezTo>
                    <a:cubicBezTo>
                      <a:pt x="64674" y="3616"/>
                      <a:pt x="65829" y="1517"/>
                      <a:pt x="67718" y="573"/>
                    </a:cubicBezTo>
                    <a:cubicBezTo>
                      <a:pt x="69607" y="-372"/>
                      <a:pt x="71917" y="-162"/>
                      <a:pt x="73491" y="1307"/>
                    </a:cubicBezTo>
                    <a:cubicBezTo>
                      <a:pt x="96477" y="21040"/>
                      <a:pt x="133108" y="61554"/>
                      <a:pt x="121142" y="110464"/>
                    </a:cubicBezTo>
                    <a:cubicBezTo>
                      <a:pt x="117469" y="126418"/>
                      <a:pt x="107288" y="140378"/>
                      <a:pt x="93223" y="148984"/>
                    </a:cubicBezTo>
                    <a:cubicBezTo>
                      <a:pt x="83567" y="154862"/>
                      <a:pt x="72336" y="157906"/>
                      <a:pt x="61211" y="157906"/>
                    </a:cubicBezTo>
                    <a:close/>
                  </a:path>
                </a:pathLst>
              </a:custGeom>
              <a:solidFill>
                <a:schemeClr val="bg1"/>
              </a:solidFill>
              <a:ln w="10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0A5BB73A-DACC-3E67-67B2-DB446C434D34}"/>
                  </a:ext>
                </a:extLst>
              </p:cNvPr>
              <p:cNvSpPr/>
              <p:nvPr/>
            </p:nvSpPr>
            <p:spPr>
              <a:xfrm>
                <a:off x="6253729" y="4779818"/>
                <a:ext cx="489172" cy="29094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id="{5AEF042E-3D0B-670F-CC94-96E05368B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083363" y="4391890"/>
              <a:ext cx="829174" cy="829174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C311F37-DCD3-9718-F0B9-23F0AB0015F3}"/>
              </a:ext>
            </a:extLst>
          </p:cNvPr>
          <p:cNvGrpSpPr/>
          <p:nvPr/>
        </p:nvGrpSpPr>
        <p:grpSpPr>
          <a:xfrm>
            <a:off x="705643" y="5795197"/>
            <a:ext cx="829174" cy="829174"/>
            <a:chOff x="6083363" y="4391890"/>
            <a:chExt cx="829174" cy="829174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8EEA3732-5200-FA96-AD1A-8B51A2F49C54}"/>
                </a:ext>
              </a:extLst>
            </p:cNvPr>
            <p:cNvGrpSpPr/>
            <p:nvPr/>
          </p:nvGrpSpPr>
          <p:grpSpPr>
            <a:xfrm>
              <a:off x="6253729" y="4533632"/>
              <a:ext cx="489172" cy="537131"/>
              <a:chOff x="6253729" y="4533632"/>
              <a:chExt cx="489172" cy="537131"/>
            </a:xfrm>
          </p:grpSpPr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30DEAC84-9C2E-AB4C-7968-1854B5EB12A9}"/>
                  </a:ext>
                </a:extLst>
              </p:cNvPr>
              <p:cNvSpPr/>
              <p:nvPr/>
            </p:nvSpPr>
            <p:spPr>
              <a:xfrm>
                <a:off x="6428003" y="4533632"/>
                <a:ext cx="243859" cy="294146"/>
              </a:xfrm>
              <a:custGeom>
                <a:avLst/>
                <a:gdLst>
                  <a:gd name="connsiteX0" fmla="*/ 126475 w 252955"/>
                  <a:gd name="connsiteY0" fmla="*/ 305117 h 305117"/>
                  <a:gd name="connsiteX1" fmla="*/ 105 w 252955"/>
                  <a:gd name="connsiteY1" fmla="*/ 184310 h 305117"/>
                  <a:gd name="connsiteX2" fmla="*/ 0 w 252955"/>
                  <a:gd name="connsiteY2" fmla="*/ 177592 h 305117"/>
                  <a:gd name="connsiteX3" fmla="*/ 45237 w 252955"/>
                  <a:gd name="connsiteY3" fmla="*/ 80610 h 305117"/>
                  <a:gd name="connsiteX4" fmla="*/ 50170 w 252955"/>
                  <a:gd name="connsiteY4" fmla="*/ 79666 h 305117"/>
                  <a:gd name="connsiteX5" fmla="*/ 53634 w 252955"/>
                  <a:gd name="connsiteY5" fmla="*/ 83234 h 305117"/>
                  <a:gd name="connsiteX6" fmla="*/ 71687 w 252955"/>
                  <a:gd name="connsiteY6" fmla="*/ 119235 h 305117"/>
                  <a:gd name="connsiteX7" fmla="*/ 82917 w 252955"/>
                  <a:gd name="connsiteY7" fmla="*/ 69170 h 305117"/>
                  <a:gd name="connsiteX8" fmla="*/ 66754 w 252955"/>
                  <a:gd name="connsiteY8" fmla="*/ 7874 h 305117"/>
                  <a:gd name="connsiteX9" fmla="*/ 67069 w 252955"/>
                  <a:gd name="connsiteY9" fmla="*/ 2206 h 305117"/>
                  <a:gd name="connsiteX10" fmla="*/ 72317 w 252955"/>
                  <a:gd name="connsiteY10" fmla="*/ 107 h 305117"/>
                  <a:gd name="connsiteX11" fmla="*/ 208238 w 252955"/>
                  <a:gd name="connsiteY11" fmla="*/ 157545 h 305117"/>
                  <a:gd name="connsiteX12" fmla="*/ 239201 w 252955"/>
                  <a:gd name="connsiteY12" fmla="*/ 138967 h 305117"/>
                  <a:gd name="connsiteX13" fmla="*/ 244029 w 252955"/>
                  <a:gd name="connsiteY13" fmla="*/ 137918 h 305117"/>
                  <a:gd name="connsiteX14" fmla="*/ 247598 w 252955"/>
                  <a:gd name="connsiteY14" fmla="*/ 141381 h 305117"/>
                  <a:gd name="connsiteX15" fmla="*/ 252951 w 252955"/>
                  <a:gd name="connsiteY15" fmla="*/ 177592 h 305117"/>
                  <a:gd name="connsiteX16" fmla="*/ 129834 w 252955"/>
                  <a:gd name="connsiteY16" fmla="*/ 305117 h 305117"/>
                  <a:gd name="connsiteX17" fmla="*/ 126475 w 252955"/>
                  <a:gd name="connsiteY17" fmla="*/ 305117 h 305117"/>
                  <a:gd name="connsiteX18" fmla="*/ 46182 w 252955"/>
                  <a:gd name="connsiteY18" fmla="*/ 93835 h 305117"/>
                  <a:gd name="connsiteX19" fmla="*/ 10496 w 252955"/>
                  <a:gd name="connsiteY19" fmla="*/ 177592 h 305117"/>
                  <a:gd name="connsiteX20" fmla="*/ 10601 w 252955"/>
                  <a:gd name="connsiteY20" fmla="*/ 183785 h 305117"/>
                  <a:gd name="connsiteX21" fmla="*/ 129624 w 252955"/>
                  <a:gd name="connsiteY21" fmla="*/ 294621 h 305117"/>
                  <a:gd name="connsiteX22" fmla="*/ 242455 w 252955"/>
                  <a:gd name="connsiteY22" fmla="*/ 177592 h 305117"/>
                  <a:gd name="connsiteX23" fmla="*/ 242455 w 252955"/>
                  <a:gd name="connsiteY23" fmla="*/ 177592 h 305117"/>
                  <a:gd name="connsiteX24" fmla="*/ 239621 w 252955"/>
                  <a:gd name="connsiteY24" fmla="*/ 151877 h 305117"/>
                  <a:gd name="connsiteX25" fmla="*/ 204565 w 252955"/>
                  <a:gd name="connsiteY25" fmla="*/ 169930 h 305117"/>
                  <a:gd name="connsiteX26" fmla="*/ 199632 w 252955"/>
                  <a:gd name="connsiteY26" fmla="*/ 168986 h 305117"/>
                  <a:gd name="connsiteX27" fmla="*/ 197637 w 252955"/>
                  <a:gd name="connsiteY27" fmla="*/ 164367 h 305117"/>
                  <a:gd name="connsiteX28" fmla="*/ 197637 w 252955"/>
                  <a:gd name="connsiteY28" fmla="*/ 161638 h 305117"/>
                  <a:gd name="connsiteX29" fmla="*/ 80923 w 252955"/>
                  <a:gd name="connsiteY29" fmla="*/ 12597 h 305117"/>
                  <a:gd name="connsiteX30" fmla="*/ 93308 w 252955"/>
                  <a:gd name="connsiteY30" fmla="*/ 68960 h 305117"/>
                  <a:gd name="connsiteX31" fmla="*/ 77040 w 252955"/>
                  <a:gd name="connsiteY31" fmla="*/ 131200 h 305117"/>
                  <a:gd name="connsiteX32" fmla="*/ 72946 w 252955"/>
                  <a:gd name="connsiteY32" fmla="*/ 133824 h 305117"/>
                  <a:gd name="connsiteX33" fmla="*/ 68433 w 252955"/>
                  <a:gd name="connsiteY33" fmla="*/ 132040 h 305117"/>
                  <a:gd name="connsiteX34" fmla="*/ 45972 w 252955"/>
                  <a:gd name="connsiteY34" fmla="*/ 93835 h 305117"/>
                  <a:gd name="connsiteX0" fmla="*/ 126475 w 252956"/>
                  <a:gd name="connsiteY0" fmla="*/ 305117 h 305117"/>
                  <a:gd name="connsiteX1" fmla="*/ 105 w 252956"/>
                  <a:gd name="connsiteY1" fmla="*/ 184310 h 305117"/>
                  <a:gd name="connsiteX2" fmla="*/ 0 w 252956"/>
                  <a:gd name="connsiteY2" fmla="*/ 177592 h 305117"/>
                  <a:gd name="connsiteX3" fmla="*/ 45237 w 252956"/>
                  <a:gd name="connsiteY3" fmla="*/ 80610 h 305117"/>
                  <a:gd name="connsiteX4" fmla="*/ 50170 w 252956"/>
                  <a:gd name="connsiteY4" fmla="*/ 79666 h 305117"/>
                  <a:gd name="connsiteX5" fmla="*/ 53634 w 252956"/>
                  <a:gd name="connsiteY5" fmla="*/ 83234 h 305117"/>
                  <a:gd name="connsiteX6" fmla="*/ 71687 w 252956"/>
                  <a:gd name="connsiteY6" fmla="*/ 119235 h 305117"/>
                  <a:gd name="connsiteX7" fmla="*/ 82917 w 252956"/>
                  <a:gd name="connsiteY7" fmla="*/ 69170 h 305117"/>
                  <a:gd name="connsiteX8" fmla="*/ 66754 w 252956"/>
                  <a:gd name="connsiteY8" fmla="*/ 7874 h 305117"/>
                  <a:gd name="connsiteX9" fmla="*/ 67069 w 252956"/>
                  <a:gd name="connsiteY9" fmla="*/ 2206 h 305117"/>
                  <a:gd name="connsiteX10" fmla="*/ 72317 w 252956"/>
                  <a:gd name="connsiteY10" fmla="*/ 107 h 305117"/>
                  <a:gd name="connsiteX11" fmla="*/ 208238 w 252956"/>
                  <a:gd name="connsiteY11" fmla="*/ 157545 h 305117"/>
                  <a:gd name="connsiteX12" fmla="*/ 239201 w 252956"/>
                  <a:gd name="connsiteY12" fmla="*/ 138967 h 305117"/>
                  <a:gd name="connsiteX13" fmla="*/ 244029 w 252956"/>
                  <a:gd name="connsiteY13" fmla="*/ 137918 h 305117"/>
                  <a:gd name="connsiteX14" fmla="*/ 247598 w 252956"/>
                  <a:gd name="connsiteY14" fmla="*/ 141381 h 305117"/>
                  <a:gd name="connsiteX15" fmla="*/ 252951 w 252956"/>
                  <a:gd name="connsiteY15" fmla="*/ 177592 h 305117"/>
                  <a:gd name="connsiteX16" fmla="*/ 129834 w 252956"/>
                  <a:gd name="connsiteY16" fmla="*/ 305117 h 305117"/>
                  <a:gd name="connsiteX17" fmla="*/ 126475 w 252956"/>
                  <a:gd name="connsiteY17" fmla="*/ 305117 h 305117"/>
                  <a:gd name="connsiteX18" fmla="*/ 46182 w 252956"/>
                  <a:gd name="connsiteY18" fmla="*/ 93835 h 305117"/>
                  <a:gd name="connsiteX19" fmla="*/ 10496 w 252956"/>
                  <a:gd name="connsiteY19" fmla="*/ 177592 h 305117"/>
                  <a:gd name="connsiteX20" fmla="*/ 10601 w 252956"/>
                  <a:gd name="connsiteY20" fmla="*/ 183785 h 305117"/>
                  <a:gd name="connsiteX21" fmla="*/ 129624 w 252956"/>
                  <a:gd name="connsiteY21" fmla="*/ 294621 h 305117"/>
                  <a:gd name="connsiteX22" fmla="*/ 242455 w 252956"/>
                  <a:gd name="connsiteY22" fmla="*/ 177592 h 305117"/>
                  <a:gd name="connsiteX23" fmla="*/ 242455 w 252956"/>
                  <a:gd name="connsiteY23" fmla="*/ 177592 h 305117"/>
                  <a:gd name="connsiteX24" fmla="*/ 239621 w 252956"/>
                  <a:gd name="connsiteY24" fmla="*/ 151877 h 305117"/>
                  <a:gd name="connsiteX25" fmla="*/ 204565 w 252956"/>
                  <a:gd name="connsiteY25" fmla="*/ 169930 h 305117"/>
                  <a:gd name="connsiteX26" fmla="*/ 199632 w 252956"/>
                  <a:gd name="connsiteY26" fmla="*/ 168986 h 305117"/>
                  <a:gd name="connsiteX27" fmla="*/ 197637 w 252956"/>
                  <a:gd name="connsiteY27" fmla="*/ 164367 h 305117"/>
                  <a:gd name="connsiteX28" fmla="*/ 197637 w 252956"/>
                  <a:gd name="connsiteY28" fmla="*/ 161638 h 305117"/>
                  <a:gd name="connsiteX29" fmla="*/ 80923 w 252956"/>
                  <a:gd name="connsiteY29" fmla="*/ 12597 h 305117"/>
                  <a:gd name="connsiteX30" fmla="*/ 93308 w 252956"/>
                  <a:gd name="connsiteY30" fmla="*/ 68960 h 305117"/>
                  <a:gd name="connsiteX31" fmla="*/ 77040 w 252956"/>
                  <a:gd name="connsiteY31" fmla="*/ 131200 h 305117"/>
                  <a:gd name="connsiteX32" fmla="*/ 72946 w 252956"/>
                  <a:gd name="connsiteY32" fmla="*/ 133824 h 305117"/>
                  <a:gd name="connsiteX33" fmla="*/ 45972 w 252956"/>
                  <a:gd name="connsiteY33" fmla="*/ 93835 h 305117"/>
                  <a:gd name="connsiteX34" fmla="*/ 46182 w 252956"/>
                  <a:gd name="connsiteY34" fmla="*/ 93835 h 305117"/>
                  <a:gd name="connsiteX0" fmla="*/ 126475 w 252956"/>
                  <a:gd name="connsiteY0" fmla="*/ 305117 h 305117"/>
                  <a:gd name="connsiteX1" fmla="*/ 105 w 252956"/>
                  <a:gd name="connsiteY1" fmla="*/ 184310 h 305117"/>
                  <a:gd name="connsiteX2" fmla="*/ 0 w 252956"/>
                  <a:gd name="connsiteY2" fmla="*/ 177592 h 305117"/>
                  <a:gd name="connsiteX3" fmla="*/ 45237 w 252956"/>
                  <a:gd name="connsiteY3" fmla="*/ 80610 h 305117"/>
                  <a:gd name="connsiteX4" fmla="*/ 50170 w 252956"/>
                  <a:gd name="connsiteY4" fmla="*/ 79666 h 305117"/>
                  <a:gd name="connsiteX5" fmla="*/ 53634 w 252956"/>
                  <a:gd name="connsiteY5" fmla="*/ 83234 h 305117"/>
                  <a:gd name="connsiteX6" fmla="*/ 71687 w 252956"/>
                  <a:gd name="connsiteY6" fmla="*/ 119235 h 305117"/>
                  <a:gd name="connsiteX7" fmla="*/ 82917 w 252956"/>
                  <a:gd name="connsiteY7" fmla="*/ 69170 h 305117"/>
                  <a:gd name="connsiteX8" fmla="*/ 66754 w 252956"/>
                  <a:gd name="connsiteY8" fmla="*/ 7874 h 305117"/>
                  <a:gd name="connsiteX9" fmla="*/ 67069 w 252956"/>
                  <a:gd name="connsiteY9" fmla="*/ 2206 h 305117"/>
                  <a:gd name="connsiteX10" fmla="*/ 72317 w 252956"/>
                  <a:gd name="connsiteY10" fmla="*/ 107 h 305117"/>
                  <a:gd name="connsiteX11" fmla="*/ 208238 w 252956"/>
                  <a:gd name="connsiteY11" fmla="*/ 157545 h 305117"/>
                  <a:gd name="connsiteX12" fmla="*/ 239201 w 252956"/>
                  <a:gd name="connsiteY12" fmla="*/ 138967 h 305117"/>
                  <a:gd name="connsiteX13" fmla="*/ 244029 w 252956"/>
                  <a:gd name="connsiteY13" fmla="*/ 137918 h 305117"/>
                  <a:gd name="connsiteX14" fmla="*/ 247598 w 252956"/>
                  <a:gd name="connsiteY14" fmla="*/ 141381 h 305117"/>
                  <a:gd name="connsiteX15" fmla="*/ 252951 w 252956"/>
                  <a:gd name="connsiteY15" fmla="*/ 177592 h 305117"/>
                  <a:gd name="connsiteX16" fmla="*/ 129834 w 252956"/>
                  <a:gd name="connsiteY16" fmla="*/ 305117 h 305117"/>
                  <a:gd name="connsiteX17" fmla="*/ 126475 w 252956"/>
                  <a:gd name="connsiteY17" fmla="*/ 305117 h 305117"/>
                  <a:gd name="connsiteX18" fmla="*/ 46182 w 252956"/>
                  <a:gd name="connsiteY18" fmla="*/ 93835 h 305117"/>
                  <a:gd name="connsiteX19" fmla="*/ 10496 w 252956"/>
                  <a:gd name="connsiteY19" fmla="*/ 177592 h 305117"/>
                  <a:gd name="connsiteX20" fmla="*/ 10601 w 252956"/>
                  <a:gd name="connsiteY20" fmla="*/ 183785 h 305117"/>
                  <a:gd name="connsiteX21" fmla="*/ 129624 w 252956"/>
                  <a:gd name="connsiteY21" fmla="*/ 294621 h 305117"/>
                  <a:gd name="connsiteX22" fmla="*/ 242455 w 252956"/>
                  <a:gd name="connsiteY22" fmla="*/ 177592 h 305117"/>
                  <a:gd name="connsiteX23" fmla="*/ 242455 w 252956"/>
                  <a:gd name="connsiteY23" fmla="*/ 177592 h 305117"/>
                  <a:gd name="connsiteX24" fmla="*/ 239621 w 252956"/>
                  <a:gd name="connsiteY24" fmla="*/ 151877 h 305117"/>
                  <a:gd name="connsiteX25" fmla="*/ 204565 w 252956"/>
                  <a:gd name="connsiteY25" fmla="*/ 169930 h 305117"/>
                  <a:gd name="connsiteX26" fmla="*/ 199632 w 252956"/>
                  <a:gd name="connsiteY26" fmla="*/ 168986 h 305117"/>
                  <a:gd name="connsiteX27" fmla="*/ 197637 w 252956"/>
                  <a:gd name="connsiteY27" fmla="*/ 164367 h 305117"/>
                  <a:gd name="connsiteX28" fmla="*/ 197637 w 252956"/>
                  <a:gd name="connsiteY28" fmla="*/ 161638 h 305117"/>
                  <a:gd name="connsiteX29" fmla="*/ 80923 w 252956"/>
                  <a:gd name="connsiteY29" fmla="*/ 12597 h 305117"/>
                  <a:gd name="connsiteX30" fmla="*/ 93308 w 252956"/>
                  <a:gd name="connsiteY30" fmla="*/ 68960 h 305117"/>
                  <a:gd name="connsiteX31" fmla="*/ 77040 w 252956"/>
                  <a:gd name="connsiteY31" fmla="*/ 131200 h 305117"/>
                  <a:gd name="connsiteX32" fmla="*/ 45972 w 252956"/>
                  <a:gd name="connsiteY32" fmla="*/ 93835 h 305117"/>
                  <a:gd name="connsiteX33" fmla="*/ 46182 w 252956"/>
                  <a:gd name="connsiteY33" fmla="*/ 93835 h 305117"/>
                  <a:gd name="connsiteX0" fmla="*/ 126475 w 252956"/>
                  <a:gd name="connsiteY0" fmla="*/ 305117 h 305117"/>
                  <a:gd name="connsiteX1" fmla="*/ 105 w 252956"/>
                  <a:gd name="connsiteY1" fmla="*/ 184310 h 305117"/>
                  <a:gd name="connsiteX2" fmla="*/ 0 w 252956"/>
                  <a:gd name="connsiteY2" fmla="*/ 177592 h 305117"/>
                  <a:gd name="connsiteX3" fmla="*/ 45237 w 252956"/>
                  <a:gd name="connsiteY3" fmla="*/ 80610 h 305117"/>
                  <a:gd name="connsiteX4" fmla="*/ 50170 w 252956"/>
                  <a:gd name="connsiteY4" fmla="*/ 79666 h 305117"/>
                  <a:gd name="connsiteX5" fmla="*/ 53634 w 252956"/>
                  <a:gd name="connsiteY5" fmla="*/ 83234 h 305117"/>
                  <a:gd name="connsiteX6" fmla="*/ 71687 w 252956"/>
                  <a:gd name="connsiteY6" fmla="*/ 119235 h 305117"/>
                  <a:gd name="connsiteX7" fmla="*/ 82917 w 252956"/>
                  <a:gd name="connsiteY7" fmla="*/ 69170 h 305117"/>
                  <a:gd name="connsiteX8" fmla="*/ 66754 w 252956"/>
                  <a:gd name="connsiteY8" fmla="*/ 7874 h 305117"/>
                  <a:gd name="connsiteX9" fmla="*/ 67069 w 252956"/>
                  <a:gd name="connsiteY9" fmla="*/ 2206 h 305117"/>
                  <a:gd name="connsiteX10" fmla="*/ 72317 w 252956"/>
                  <a:gd name="connsiteY10" fmla="*/ 107 h 305117"/>
                  <a:gd name="connsiteX11" fmla="*/ 208238 w 252956"/>
                  <a:gd name="connsiteY11" fmla="*/ 157545 h 305117"/>
                  <a:gd name="connsiteX12" fmla="*/ 239201 w 252956"/>
                  <a:gd name="connsiteY12" fmla="*/ 138967 h 305117"/>
                  <a:gd name="connsiteX13" fmla="*/ 244029 w 252956"/>
                  <a:gd name="connsiteY13" fmla="*/ 137918 h 305117"/>
                  <a:gd name="connsiteX14" fmla="*/ 247598 w 252956"/>
                  <a:gd name="connsiteY14" fmla="*/ 141381 h 305117"/>
                  <a:gd name="connsiteX15" fmla="*/ 252951 w 252956"/>
                  <a:gd name="connsiteY15" fmla="*/ 177592 h 305117"/>
                  <a:gd name="connsiteX16" fmla="*/ 129834 w 252956"/>
                  <a:gd name="connsiteY16" fmla="*/ 305117 h 305117"/>
                  <a:gd name="connsiteX17" fmla="*/ 126475 w 252956"/>
                  <a:gd name="connsiteY17" fmla="*/ 305117 h 305117"/>
                  <a:gd name="connsiteX18" fmla="*/ 46182 w 252956"/>
                  <a:gd name="connsiteY18" fmla="*/ 93835 h 305117"/>
                  <a:gd name="connsiteX19" fmla="*/ 10496 w 252956"/>
                  <a:gd name="connsiteY19" fmla="*/ 177592 h 305117"/>
                  <a:gd name="connsiteX20" fmla="*/ 10601 w 252956"/>
                  <a:gd name="connsiteY20" fmla="*/ 183785 h 305117"/>
                  <a:gd name="connsiteX21" fmla="*/ 129624 w 252956"/>
                  <a:gd name="connsiteY21" fmla="*/ 294621 h 305117"/>
                  <a:gd name="connsiteX22" fmla="*/ 242455 w 252956"/>
                  <a:gd name="connsiteY22" fmla="*/ 177592 h 305117"/>
                  <a:gd name="connsiteX23" fmla="*/ 242455 w 252956"/>
                  <a:gd name="connsiteY23" fmla="*/ 177592 h 305117"/>
                  <a:gd name="connsiteX24" fmla="*/ 239621 w 252956"/>
                  <a:gd name="connsiteY24" fmla="*/ 151877 h 305117"/>
                  <a:gd name="connsiteX25" fmla="*/ 204565 w 252956"/>
                  <a:gd name="connsiteY25" fmla="*/ 169930 h 305117"/>
                  <a:gd name="connsiteX26" fmla="*/ 199632 w 252956"/>
                  <a:gd name="connsiteY26" fmla="*/ 168986 h 305117"/>
                  <a:gd name="connsiteX27" fmla="*/ 197637 w 252956"/>
                  <a:gd name="connsiteY27" fmla="*/ 164367 h 305117"/>
                  <a:gd name="connsiteX28" fmla="*/ 197637 w 252956"/>
                  <a:gd name="connsiteY28" fmla="*/ 161638 h 305117"/>
                  <a:gd name="connsiteX29" fmla="*/ 80923 w 252956"/>
                  <a:gd name="connsiteY29" fmla="*/ 12597 h 305117"/>
                  <a:gd name="connsiteX30" fmla="*/ 93308 w 252956"/>
                  <a:gd name="connsiteY30" fmla="*/ 68960 h 305117"/>
                  <a:gd name="connsiteX31" fmla="*/ 45972 w 252956"/>
                  <a:gd name="connsiteY31" fmla="*/ 93835 h 305117"/>
                  <a:gd name="connsiteX32" fmla="*/ 46182 w 252956"/>
                  <a:gd name="connsiteY32" fmla="*/ 93835 h 305117"/>
                  <a:gd name="connsiteX0" fmla="*/ 126475 w 252956"/>
                  <a:gd name="connsiteY0" fmla="*/ 305117 h 305117"/>
                  <a:gd name="connsiteX1" fmla="*/ 105 w 252956"/>
                  <a:gd name="connsiteY1" fmla="*/ 184310 h 305117"/>
                  <a:gd name="connsiteX2" fmla="*/ 0 w 252956"/>
                  <a:gd name="connsiteY2" fmla="*/ 177592 h 305117"/>
                  <a:gd name="connsiteX3" fmla="*/ 45237 w 252956"/>
                  <a:gd name="connsiteY3" fmla="*/ 80610 h 305117"/>
                  <a:gd name="connsiteX4" fmla="*/ 50170 w 252956"/>
                  <a:gd name="connsiteY4" fmla="*/ 79666 h 305117"/>
                  <a:gd name="connsiteX5" fmla="*/ 53634 w 252956"/>
                  <a:gd name="connsiteY5" fmla="*/ 83234 h 305117"/>
                  <a:gd name="connsiteX6" fmla="*/ 71687 w 252956"/>
                  <a:gd name="connsiteY6" fmla="*/ 119235 h 305117"/>
                  <a:gd name="connsiteX7" fmla="*/ 82917 w 252956"/>
                  <a:gd name="connsiteY7" fmla="*/ 69170 h 305117"/>
                  <a:gd name="connsiteX8" fmla="*/ 66754 w 252956"/>
                  <a:gd name="connsiteY8" fmla="*/ 7874 h 305117"/>
                  <a:gd name="connsiteX9" fmla="*/ 67069 w 252956"/>
                  <a:gd name="connsiteY9" fmla="*/ 2206 h 305117"/>
                  <a:gd name="connsiteX10" fmla="*/ 72317 w 252956"/>
                  <a:gd name="connsiteY10" fmla="*/ 107 h 305117"/>
                  <a:gd name="connsiteX11" fmla="*/ 208238 w 252956"/>
                  <a:gd name="connsiteY11" fmla="*/ 157545 h 305117"/>
                  <a:gd name="connsiteX12" fmla="*/ 239201 w 252956"/>
                  <a:gd name="connsiteY12" fmla="*/ 138967 h 305117"/>
                  <a:gd name="connsiteX13" fmla="*/ 244029 w 252956"/>
                  <a:gd name="connsiteY13" fmla="*/ 137918 h 305117"/>
                  <a:gd name="connsiteX14" fmla="*/ 247598 w 252956"/>
                  <a:gd name="connsiteY14" fmla="*/ 141381 h 305117"/>
                  <a:gd name="connsiteX15" fmla="*/ 252951 w 252956"/>
                  <a:gd name="connsiteY15" fmla="*/ 177592 h 305117"/>
                  <a:gd name="connsiteX16" fmla="*/ 129834 w 252956"/>
                  <a:gd name="connsiteY16" fmla="*/ 305117 h 305117"/>
                  <a:gd name="connsiteX17" fmla="*/ 126475 w 252956"/>
                  <a:gd name="connsiteY17" fmla="*/ 305117 h 305117"/>
                  <a:gd name="connsiteX18" fmla="*/ 46182 w 252956"/>
                  <a:gd name="connsiteY18" fmla="*/ 93835 h 305117"/>
                  <a:gd name="connsiteX19" fmla="*/ 10496 w 252956"/>
                  <a:gd name="connsiteY19" fmla="*/ 177592 h 305117"/>
                  <a:gd name="connsiteX20" fmla="*/ 10601 w 252956"/>
                  <a:gd name="connsiteY20" fmla="*/ 183785 h 305117"/>
                  <a:gd name="connsiteX21" fmla="*/ 129624 w 252956"/>
                  <a:gd name="connsiteY21" fmla="*/ 294621 h 305117"/>
                  <a:gd name="connsiteX22" fmla="*/ 242455 w 252956"/>
                  <a:gd name="connsiteY22" fmla="*/ 177592 h 305117"/>
                  <a:gd name="connsiteX23" fmla="*/ 242455 w 252956"/>
                  <a:gd name="connsiteY23" fmla="*/ 177592 h 305117"/>
                  <a:gd name="connsiteX24" fmla="*/ 239621 w 252956"/>
                  <a:gd name="connsiteY24" fmla="*/ 151877 h 305117"/>
                  <a:gd name="connsiteX25" fmla="*/ 204565 w 252956"/>
                  <a:gd name="connsiteY25" fmla="*/ 169930 h 305117"/>
                  <a:gd name="connsiteX26" fmla="*/ 199632 w 252956"/>
                  <a:gd name="connsiteY26" fmla="*/ 168986 h 305117"/>
                  <a:gd name="connsiteX27" fmla="*/ 197637 w 252956"/>
                  <a:gd name="connsiteY27" fmla="*/ 164367 h 305117"/>
                  <a:gd name="connsiteX28" fmla="*/ 197637 w 252956"/>
                  <a:gd name="connsiteY28" fmla="*/ 161638 h 305117"/>
                  <a:gd name="connsiteX29" fmla="*/ 80923 w 252956"/>
                  <a:gd name="connsiteY29" fmla="*/ 12597 h 305117"/>
                  <a:gd name="connsiteX30" fmla="*/ 45972 w 252956"/>
                  <a:gd name="connsiteY30" fmla="*/ 93835 h 305117"/>
                  <a:gd name="connsiteX31" fmla="*/ 46182 w 252956"/>
                  <a:gd name="connsiteY31" fmla="*/ 93835 h 305117"/>
                  <a:gd name="connsiteX0" fmla="*/ 126475 w 252956"/>
                  <a:gd name="connsiteY0" fmla="*/ 305117 h 305117"/>
                  <a:gd name="connsiteX1" fmla="*/ 105 w 252956"/>
                  <a:gd name="connsiteY1" fmla="*/ 184310 h 305117"/>
                  <a:gd name="connsiteX2" fmla="*/ 0 w 252956"/>
                  <a:gd name="connsiteY2" fmla="*/ 177592 h 305117"/>
                  <a:gd name="connsiteX3" fmla="*/ 45237 w 252956"/>
                  <a:gd name="connsiteY3" fmla="*/ 80610 h 305117"/>
                  <a:gd name="connsiteX4" fmla="*/ 50170 w 252956"/>
                  <a:gd name="connsiteY4" fmla="*/ 79666 h 305117"/>
                  <a:gd name="connsiteX5" fmla="*/ 53634 w 252956"/>
                  <a:gd name="connsiteY5" fmla="*/ 83234 h 305117"/>
                  <a:gd name="connsiteX6" fmla="*/ 71687 w 252956"/>
                  <a:gd name="connsiteY6" fmla="*/ 119235 h 305117"/>
                  <a:gd name="connsiteX7" fmla="*/ 82917 w 252956"/>
                  <a:gd name="connsiteY7" fmla="*/ 69170 h 305117"/>
                  <a:gd name="connsiteX8" fmla="*/ 66754 w 252956"/>
                  <a:gd name="connsiteY8" fmla="*/ 7874 h 305117"/>
                  <a:gd name="connsiteX9" fmla="*/ 67069 w 252956"/>
                  <a:gd name="connsiteY9" fmla="*/ 2206 h 305117"/>
                  <a:gd name="connsiteX10" fmla="*/ 72317 w 252956"/>
                  <a:gd name="connsiteY10" fmla="*/ 107 h 305117"/>
                  <a:gd name="connsiteX11" fmla="*/ 208238 w 252956"/>
                  <a:gd name="connsiteY11" fmla="*/ 157545 h 305117"/>
                  <a:gd name="connsiteX12" fmla="*/ 239201 w 252956"/>
                  <a:gd name="connsiteY12" fmla="*/ 138967 h 305117"/>
                  <a:gd name="connsiteX13" fmla="*/ 244029 w 252956"/>
                  <a:gd name="connsiteY13" fmla="*/ 137918 h 305117"/>
                  <a:gd name="connsiteX14" fmla="*/ 247598 w 252956"/>
                  <a:gd name="connsiteY14" fmla="*/ 141381 h 305117"/>
                  <a:gd name="connsiteX15" fmla="*/ 252951 w 252956"/>
                  <a:gd name="connsiteY15" fmla="*/ 177592 h 305117"/>
                  <a:gd name="connsiteX16" fmla="*/ 129834 w 252956"/>
                  <a:gd name="connsiteY16" fmla="*/ 305117 h 305117"/>
                  <a:gd name="connsiteX17" fmla="*/ 126475 w 252956"/>
                  <a:gd name="connsiteY17" fmla="*/ 305117 h 305117"/>
                  <a:gd name="connsiteX18" fmla="*/ 46182 w 252956"/>
                  <a:gd name="connsiteY18" fmla="*/ 93835 h 305117"/>
                  <a:gd name="connsiteX19" fmla="*/ 10496 w 252956"/>
                  <a:gd name="connsiteY19" fmla="*/ 177592 h 305117"/>
                  <a:gd name="connsiteX20" fmla="*/ 10601 w 252956"/>
                  <a:gd name="connsiteY20" fmla="*/ 183785 h 305117"/>
                  <a:gd name="connsiteX21" fmla="*/ 129624 w 252956"/>
                  <a:gd name="connsiteY21" fmla="*/ 294621 h 305117"/>
                  <a:gd name="connsiteX22" fmla="*/ 242455 w 252956"/>
                  <a:gd name="connsiteY22" fmla="*/ 177592 h 305117"/>
                  <a:gd name="connsiteX23" fmla="*/ 242455 w 252956"/>
                  <a:gd name="connsiteY23" fmla="*/ 177592 h 305117"/>
                  <a:gd name="connsiteX24" fmla="*/ 239621 w 252956"/>
                  <a:gd name="connsiteY24" fmla="*/ 151877 h 305117"/>
                  <a:gd name="connsiteX25" fmla="*/ 204565 w 252956"/>
                  <a:gd name="connsiteY25" fmla="*/ 169930 h 305117"/>
                  <a:gd name="connsiteX26" fmla="*/ 199632 w 252956"/>
                  <a:gd name="connsiteY26" fmla="*/ 168986 h 305117"/>
                  <a:gd name="connsiteX27" fmla="*/ 197637 w 252956"/>
                  <a:gd name="connsiteY27" fmla="*/ 164367 h 305117"/>
                  <a:gd name="connsiteX28" fmla="*/ 197637 w 252956"/>
                  <a:gd name="connsiteY28" fmla="*/ 161638 h 305117"/>
                  <a:gd name="connsiteX29" fmla="*/ 45972 w 252956"/>
                  <a:gd name="connsiteY29" fmla="*/ 93835 h 305117"/>
                  <a:gd name="connsiteX30" fmla="*/ 46182 w 252956"/>
                  <a:gd name="connsiteY30" fmla="*/ 93835 h 305117"/>
                  <a:gd name="connsiteX0" fmla="*/ 126475 w 252956"/>
                  <a:gd name="connsiteY0" fmla="*/ 305117 h 305117"/>
                  <a:gd name="connsiteX1" fmla="*/ 105 w 252956"/>
                  <a:gd name="connsiteY1" fmla="*/ 184310 h 305117"/>
                  <a:gd name="connsiteX2" fmla="*/ 0 w 252956"/>
                  <a:gd name="connsiteY2" fmla="*/ 177592 h 305117"/>
                  <a:gd name="connsiteX3" fmla="*/ 45237 w 252956"/>
                  <a:gd name="connsiteY3" fmla="*/ 80610 h 305117"/>
                  <a:gd name="connsiteX4" fmla="*/ 50170 w 252956"/>
                  <a:gd name="connsiteY4" fmla="*/ 79666 h 305117"/>
                  <a:gd name="connsiteX5" fmla="*/ 53634 w 252956"/>
                  <a:gd name="connsiteY5" fmla="*/ 83234 h 305117"/>
                  <a:gd name="connsiteX6" fmla="*/ 71687 w 252956"/>
                  <a:gd name="connsiteY6" fmla="*/ 119235 h 305117"/>
                  <a:gd name="connsiteX7" fmla="*/ 82917 w 252956"/>
                  <a:gd name="connsiteY7" fmla="*/ 69170 h 305117"/>
                  <a:gd name="connsiteX8" fmla="*/ 66754 w 252956"/>
                  <a:gd name="connsiteY8" fmla="*/ 7874 h 305117"/>
                  <a:gd name="connsiteX9" fmla="*/ 67069 w 252956"/>
                  <a:gd name="connsiteY9" fmla="*/ 2206 h 305117"/>
                  <a:gd name="connsiteX10" fmla="*/ 72317 w 252956"/>
                  <a:gd name="connsiteY10" fmla="*/ 107 h 305117"/>
                  <a:gd name="connsiteX11" fmla="*/ 208238 w 252956"/>
                  <a:gd name="connsiteY11" fmla="*/ 157545 h 305117"/>
                  <a:gd name="connsiteX12" fmla="*/ 239201 w 252956"/>
                  <a:gd name="connsiteY12" fmla="*/ 138967 h 305117"/>
                  <a:gd name="connsiteX13" fmla="*/ 244029 w 252956"/>
                  <a:gd name="connsiteY13" fmla="*/ 137918 h 305117"/>
                  <a:gd name="connsiteX14" fmla="*/ 247598 w 252956"/>
                  <a:gd name="connsiteY14" fmla="*/ 141381 h 305117"/>
                  <a:gd name="connsiteX15" fmla="*/ 252951 w 252956"/>
                  <a:gd name="connsiteY15" fmla="*/ 177592 h 305117"/>
                  <a:gd name="connsiteX16" fmla="*/ 129834 w 252956"/>
                  <a:gd name="connsiteY16" fmla="*/ 305117 h 305117"/>
                  <a:gd name="connsiteX17" fmla="*/ 126475 w 252956"/>
                  <a:gd name="connsiteY17" fmla="*/ 305117 h 305117"/>
                  <a:gd name="connsiteX18" fmla="*/ 46182 w 252956"/>
                  <a:gd name="connsiteY18" fmla="*/ 93835 h 305117"/>
                  <a:gd name="connsiteX19" fmla="*/ 10496 w 252956"/>
                  <a:gd name="connsiteY19" fmla="*/ 177592 h 305117"/>
                  <a:gd name="connsiteX20" fmla="*/ 10601 w 252956"/>
                  <a:gd name="connsiteY20" fmla="*/ 183785 h 305117"/>
                  <a:gd name="connsiteX21" fmla="*/ 129624 w 252956"/>
                  <a:gd name="connsiteY21" fmla="*/ 294621 h 305117"/>
                  <a:gd name="connsiteX22" fmla="*/ 242455 w 252956"/>
                  <a:gd name="connsiteY22" fmla="*/ 177592 h 305117"/>
                  <a:gd name="connsiteX23" fmla="*/ 242455 w 252956"/>
                  <a:gd name="connsiteY23" fmla="*/ 177592 h 305117"/>
                  <a:gd name="connsiteX24" fmla="*/ 239621 w 252956"/>
                  <a:gd name="connsiteY24" fmla="*/ 151877 h 305117"/>
                  <a:gd name="connsiteX25" fmla="*/ 204565 w 252956"/>
                  <a:gd name="connsiteY25" fmla="*/ 169930 h 305117"/>
                  <a:gd name="connsiteX26" fmla="*/ 199632 w 252956"/>
                  <a:gd name="connsiteY26" fmla="*/ 168986 h 305117"/>
                  <a:gd name="connsiteX27" fmla="*/ 197637 w 252956"/>
                  <a:gd name="connsiteY27" fmla="*/ 164367 h 305117"/>
                  <a:gd name="connsiteX28" fmla="*/ 45972 w 252956"/>
                  <a:gd name="connsiteY28" fmla="*/ 93835 h 305117"/>
                  <a:gd name="connsiteX29" fmla="*/ 46182 w 252956"/>
                  <a:gd name="connsiteY29" fmla="*/ 93835 h 305117"/>
                  <a:gd name="connsiteX0" fmla="*/ 126475 w 252956"/>
                  <a:gd name="connsiteY0" fmla="*/ 305117 h 305117"/>
                  <a:gd name="connsiteX1" fmla="*/ 105 w 252956"/>
                  <a:gd name="connsiteY1" fmla="*/ 184310 h 305117"/>
                  <a:gd name="connsiteX2" fmla="*/ 0 w 252956"/>
                  <a:gd name="connsiteY2" fmla="*/ 177592 h 305117"/>
                  <a:gd name="connsiteX3" fmla="*/ 45237 w 252956"/>
                  <a:gd name="connsiteY3" fmla="*/ 80610 h 305117"/>
                  <a:gd name="connsiteX4" fmla="*/ 50170 w 252956"/>
                  <a:gd name="connsiteY4" fmla="*/ 79666 h 305117"/>
                  <a:gd name="connsiteX5" fmla="*/ 53634 w 252956"/>
                  <a:gd name="connsiteY5" fmla="*/ 83234 h 305117"/>
                  <a:gd name="connsiteX6" fmla="*/ 71687 w 252956"/>
                  <a:gd name="connsiteY6" fmla="*/ 119235 h 305117"/>
                  <a:gd name="connsiteX7" fmla="*/ 82917 w 252956"/>
                  <a:gd name="connsiteY7" fmla="*/ 69170 h 305117"/>
                  <a:gd name="connsiteX8" fmla="*/ 66754 w 252956"/>
                  <a:gd name="connsiteY8" fmla="*/ 7874 h 305117"/>
                  <a:gd name="connsiteX9" fmla="*/ 67069 w 252956"/>
                  <a:gd name="connsiteY9" fmla="*/ 2206 h 305117"/>
                  <a:gd name="connsiteX10" fmla="*/ 72317 w 252956"/>
                  <a:gd name="connsiteY10" fmla="*/ 107 h 305117"/>
                  <a:gd name="connsiteX11" fmla="*/ 208238 w 252956"/>
                  <a:gd name="connsiteY11" fmla="*/ 157545 h 305117"/>
                  <a:gd name="connsiteX12" fmla="*/ 239201 w 252956"/>
                  <a:gd name="connsiteY12" fmla="*/ 138967 h 305117"/>
                  <a:gd name="connsiteX13" fmla="*/ 244029 w 252956"/>
                  <a:gd name="connsiteY13" fmla="*/ 137918 h 305117"/>
                  <a:gd name="connsiteX14" fmla="*/ 247598 w 252956"/>
                  <a:gd name="connsiteY14" fmla="*/ 141381 h 305117"/>
                  <a:gd name="connsiteX15" fmla="*/ 252951 w 252956"/>
                  <a:gd name="connsiteY15" fmla="*/ 177592 h 305117"/>
                  <a:gd name="connsiteX16" fmla="*/ 129834 w 252956"/>
                  <a:gd name="connsiteY16" fmla="*/ 305117 h 305117"/>
                  <a:gd name="connsiteX17" fmla="*/ 126475 w 252956"/>
                  <a:gd name="connsiteY17" fmla="*/ 305117 h 305117"/>
                  <a:gd name="connsiteX18" fmla="*/ 46182 w 252956"/>
                  <a:gd name="connsiteY18" fmla="*/ 93835 h 305117"/>
                  <a:gd name="connsiteX19" fmla="*/ 10496 w 252956"/>
                  <a:gd name="connsiteY19" fmla="*/ 177592 h 305117"/>
                  <a:gd name="connsiteX20" fmla="*/ 10601 w 252956"/>
                  <a:gd name="connsiteY20" fmla="*/ 183785 h 305117"/>
                  <a:gd name="connsiteX21" fmla="*/ 129624 w 252956"/>
                  <a:gd name="connsiteY21" fmla="*/ 294621 h 305117"/>
                  <a:gd name="connsiteX22" fmla="*/ 242455 w 252956"/>
                  <a:gd name="connsiteY22" fmla="*/ 177592 h 305117"/>
                  <a:gd name="connsiteX23" fmla="*/ 242455 w 252956"/>
                  <a:gd name="connsiteY23" fmla="*/ 177592 h 305117"/>
                  <a:gd name="connsiteX24" fmla="*/ 239621 w 252956"/>
                  <a:gd name="connsiteY24" fmla="*/ 151877 h 305117"/>
                  <a:gd name="connsiteX25" fmla="*/ 204565 w 252956"/>
                  <a:gd name="connsiteY25" fmla="*/ 169930 h 305117"/>
                  <a:gd name="connsiteX26" fmla="*/ 199632 w 252956"/>
                  <a:gd name="connsiteY26" fmla="*/ 168986 h 305117"/>
                  <a:gd name="connsiteX27" fmla="*/ 45972 w 252956"/>
                  <a:gd name="connsiteY27" fmla="*/ 93835 h 305117"/>
                  <a:gd name="connsiteX28" fmla="*/ 46182 w 252956"/>
                  <a:gd name="connsiteY28" fmla="*/ 93835 h 305117"/>
                  <a:gd name="connsiteX0" fmla="*/ 126475 w 252956"/>
                  <a:gd name="connsiteY0" fmla="*/ 305117 h 305117"/>
                  <a:gd name="connsiteX1" fmla="*/ 105 w 252956"/>
                  <a:gd name="connsiteY1" fmla="*/ 184310 h 305117"/>
                  <a:gd name="connsiteX2" fmla="*/ 0 w 252956"/>
                  <a:gd name="connsiteY2" fmla="*/ 177592 h 305117"/>
                  <a:gd name="connsiteX3" fmla="*/ 45237 w 252956"/>
                  <a:gd name="connsiteY3" fmla="*/ 80610 h 305117"/>
                  <a:gd name="connsiteX4" fmla="*/ 50170 w 252956"/>
                  <a:gd name="connsiteY4" fmla="*/ 79666 h 305117"/>
                  <a:gd name="connsiteX5" fmla="*/ 53634 w 252956"/>
                  <a:gd name="connsiteY5" fmla="*/ 83234 h 305117"/>
                  <a:gd name="connsiteX6" fmla="*/ 71687 w 252956"/>
                  <a:gd name="connsiteY6" fmla="*/ 119235 h 305117"/>
                  <a:gd name="connsiteX7" fmla="*/ 82917 w 252956"/>
                  <a:gd name="connsiteY7" fmla="*/ 69170 h 305117"/>
                  <a:gd name="connsiteX8" fmla="*/ 66754 w 252956"/>
                  <a:gd name="connsiteY8" fmla="*/ 7874 h 305117"/>
                  <a:gd name="connsiteX9" fmla="*/ 67069 w 252956"/>
                  <a:gd name="connsiteY9" fmla="*/ 2206 h 305117"/>
                  <a:gd name="connsiteX10" fmla="*/ 72317 w 252956"/>
                  <a:gd name="connsiteY10" fmla="*/ 107 h 305117"/>
                  <a:gd name="connsiteX11" fmla="*/ 208238 w 252956"/>
                  <a:gd name="connsiteY11" fmla="*/ 157545 h 305117"/>
                  <a:gd name="connsiteX12" fmla="*/ 239201 w 252956"/>
                  <a:gd name="connsiteY12" fmla="*/ 138967 h 305117"/>
                  <a:gd name="connsiteX13" fmla="*/ 244029 w 252956"/>
                  <a:gd name="connsiteY13" fmla="*/ 137918 h 305117"/>
                  <a:gd name="connsiteX14" fmla="*/ 247598 w 252956"/>
                  <a:gd name="connsiteY14" fmla="*/ 141381 h 305117"/>
                  <a:gd name="connsiteX15" fmla="*/ 252951 w 252956"/>
                  <a:gd name="connsiteY15" fmla="*/ 177592 h 305117"/>
                  <a:gd name="connsiteX16" fmla="*/ 129834 w 252956"/>
                  <a:gd name="connsiteY16" fmla="*/ 305117 h 305117"/>
                  <a:gd name="connsiteX17" fmla="*/ 126475 w 252956"/>
                  <a:gd name="connsiteY17" fmla="*/ 305117 h 305117"/>
                  <a:gd name="connsiteX18" fmla="*/ 45972 w 252956"/>
                  <a:gd name="connsiteY18" fmla="*/ 93835 h 305117"/>
                  <a:gd name="connsiteX19" fmla="*/ 10496 w 252956"/>
                  <a:gd name="connsiteY19" fmla="*/ 177592 h 305117"/>
                  <a:gd name="connsiteX20" fmla="*/ 10601 w 252956"/>
                  <a:gd name="connsiteY20" fmla="*/ 183785 h 305117"/>
                  <a:gd name="connsiteX21" fmla="*/ 129624 w 252956"/>
                  <a:gd name="connsiteY21" fmla="*/ 294621 h 305117"/>
                  <a:gd name="connsiteX22" fmla="*/ 242455 w 252956"/>
                  <a:gd name="connsiteY22" fmla="*/ 177592 h 305117"/>
                  <a:gd name="connsiteX23" fmla="*/ 242455 w 252956"/>
                  <a:gd name="connsiteY23" fmla="*/ 177592 h 305117"/>
                  <a:gd name="connsiteX24" fmla="*/ 239621 w 252956"/>
                  <a:gd name="connsiteY24" fmla="*/ 151877 h 305117"/>
                  <a:gd name="connsiteX25" fmla="*/ 204565 w 252956"/>
                  <a:gd name="connsiteY25" fmla="*/ 169930 h 305117"/>
                  <a:gd name="connsiteX26" fmla="*/ 199632 w 252956"/>
                  <a:gd name="connsiteY26" fmla="*/ 168986 h 305117"/>
                  <a:gd name="connsiteX27" fmla="*/ 45972 w 252956"/>
                  <a:gd name="connsiteY27" fmla="*/ 93835 h 305117"/>
                  <a:gd name="connsiteX0" fmla="*/ 126475 w 252956"/>
                  <a:gd name="connsiteY0" fmla="*/ 305117 h 305117"/>
                  <a:gd name="connsiteX1" fmla="*/ 105 w 252956"/>
                  <a:gd name="connsiteY1" fmla="*/ 184310 h 305117"/>
                  <a:gd name="connsiteX2" fmla="*/ 0 w 252956"/>
                  <a:gd name="connsiteY2" fmla="*/ 177592 h 305117"/>
                  <a:gd name="connsiteX3" fmla="*/ 45237 w 252956"/>
                  <a:gd name="connsiteY3" fmla="*/ 80610 h 305117"/>
                  <a:gd name="connsiteX4" fmla="*/ 50170 w 252956"/>
                  <a:gd name="connsiteY4" fmla="*/ 79666 h 305117"/>
                  <a:gd name="connsiteX5" fmla="*/ 53634 w 252956"/>
                  <a:gd name="connsiteY5" fmla="*/ 83234 h 305117"/>
                  <a:gd name="connsiteX6" fmla="*/ 71687 w 252956"/>
                  <a:gd name="connsiteY6" fmla="*/ 119235 h 305117"/>
                  <a:gd name="connsiteX7" fmla="*/ 82917 w 252956"/>
                  <a:gd name="connsiteY7" fmla="*/ 69170 h 305117"/>
                  <a:gd name="connsiteX8" fmla="*/ 66754 w 252956"/>
                  <a:gd name="connsiteY8" fmla="*/ 7874 h 305117"/>
                  <a:gd name="connsiteX9" fmla="*/ 67069 w 252956"/>
                  <a:gd name="connsiteY9" fmla="*/ 2206 h 305117"/>
                  <a:gd name="connsiteX10" fmla="*/ 72317 w 252956"/>
                  <a:gd name="connsiteY10" fmla="*/ 107 h 305117"/>
                  <a:gd name="connsiteX11" fmla="*/ 208238 w 252956"/>
                  <a:gd name="connsiteY11" fmla="*/ 157545 h 305117"/>
                  <a:gd name="connsiteX12" fmla="*/ 239201 w 252956"/>
                  <a:gd name="connsiteY12" fmla="*/ 138967 h 305117"/>
                  <a:gd name="connsiteX13" fmla="*/ 244029 w 252956"/>
                  <a:gd name="connsiteY13" fmla="*/ 137918 h 305117"/>
                  <a:gd name="connsiteX14" fmla="*/ 247598 w 252956"/>
                  <a:gd name="connsiteY14" fmla="*/ 141381 h 305117"/>
                  <a:gd name="connsiteX15" fmla="*/ 252951 w 252956"/>
                  <a:gd name="connsiteY15" fmla="*/ 177592 h 305117"/>
                  <a:gd name="connsiteX16" fmla="*/ 129834 w 252956"/>
                  <a:gd name="connsiteY16" fmla="*/ 305117 h 305117"/>
                  <a:gd name="connsiteX17" fmla="*/ 126475 w 252956"/>
                  <a:gd name="connsiteY17" fmla="*/ 305117 h 305117"/>
                  <a:gd name="connsiteX18" fmla="*/ 199632 w 252956"/>
                  <a:gd name="connsiteY18" fmla="*/ 168986 h 305117"/>
                  <a:gd name="connsiteX19" fmla="*/ 10496 w 252956"/>
                  <a:gd name="connsiteY19" fmla="*/ 177592 h 305117"/>
                  <a:gd name="connsiteX20" fmla="*/ 10601 w 252956"/>
                  <a:gd name="connsiteY20" fmla="*/ 183785 h 305117"/>
                  <a:gd name="connsiteX21" fmla="*/ 129624 w 252956"/>
                  <a:gd name="connsiteY21" fmla="*/ 294621 h 305117"/>
                  <a:gd name="connsiteX22" fmla="*/ 242455 w 252956"/>
                  <a:gd name="connsiteY22" fmla="*/ 177592 h 305117"/>
                  <a:gd name="connsiteX23" fmla="*/ 242455 w 252956"/>
                  <a:gd name="connsiteY23" fmla="*/ 177592 h 305117"/>
                  <a:gd name="connsiteX24" fmla="*/ 239621 w 252956"/>
                  <a:gd name="connsiteY24" fmla="*/ 151877 h 305117"/>
                  <a:gd name="connsiteX25" fmla="*/ 204565 w 252956"/>
                  <a:gd name="connsiteY25" fmla="*/ 169930 h 305117"/>
                  <a:gd name="connsiteX26" fmla="*/ 199632 w 252956"/>
                  <a:gd name="connsiteY26" fmla="*/ 168986 h 305117"/>
                  <a:gd name="connsiteX0" fmla="*/ 126475 w 252956"/>
                  <a:gd name="connsiteY0" fmla="*/ 305117 h 305117"/>
                  <a:gd name="connsiteX1" fmla="*/ 105 w 252956"/>
                  <a:gd name="connsiteY1" fmla="*/ 184310 h 305117"/>
                  <a:gd name="connsiteX2" fmla="*/ 0 w 252956"/>
                  <a:gd name="connsiteY2" fmla="*/ 177592 h 305117"/>
                  <a:gd name="connsiteX3" fmla="*/ 45237 w 252956"/>
                  <a:gd name="connsiteY3" fmla="*/ 80610 h 305117"/>
                  <a:gd name="connsiteX4" fmla="*/ 50170 w 252956"/>
                  <a:gd name="connsiteY4" fmla="*/ 79666 h 305117"/>
                  <a:gd name="connsiteX5" fmla="*/ 53634 w 252956"/>
                  <a:gd name="connsiteY5" fmla="*/ 83234 h 305117"/>
                  <a:gd name="connsiteX6" fmla="*/ 71687 w 252956"/>
                  <a:gd name="connsiteY6" fmla="*/ 119235 h 305117"/>
                  <a:gd name="connsiteX7" fmla="*/ 82917 w 252956"/>
                  <a:gd name="connsiteY7" fmla="*/ 69170 h 305117"/>
                  <a:gd name="connsiteX8" fmla="*/ 66754 w 252956"/>
                  <a:gd name="connsiteY8" fmla="*/ 7874 h 305117"/>
                  <a:gd name="connsiteX9" fmla="*/ 67069 w 252956"/>
                  <a:gd name="connsiteY9" fmla="*/ 2206 h 305117"/>
                  <a:gd name="connsiteX10" fmla="*/ 72317 w 252956"/>
                  <a:gd name="connsiteY10" fmla="*/ 107 h 305117"/>
                  <a:gd name="connsiteX11" fmla="*/ 208238 w 252956"/>
                  <a:gd name="connsiteY11" fmla="*/ 157545 h 305117"/>
                  <a:gd name="connsiteX12" fmla="*/ 239201 w 252956"/>
                  <a:gd name="connsiteY12" fmla="*/ 138967 h 305117"/>
                  <a:gd name="connsiteX13" fmla="*/ 244029 w 252956"/>
                  <a:gd name="connsiteY13" fmla="*/ 137918 h 305117"/>
                  <a:gd name="connsiteX14" fmla="*/ 247598 w 252956"/>
                  <a:gd name="connsiteY14" fmla="*/ 141381 h 305117"/>
                  <a:gd name="connsiteX15" fmla="*/ 252951 w 252956"/>
                  <a:gd name="connsiteY15" fmla="*/ 177592 h 305117"/>
                  <a:gd name="connsiteX16" fmla="*/ 129834 w 252956"/>
                  <a:gd name="connsiteY16" fmla="*/ 305117 h 305117"/>
                  <a:gd name="connsiteX17" fmla="*/ 126475 w 252956"/>
                  <a:gd name="connsiteY17" fmla="*/ 305117 h 305117"/>
                  <a:gd name="connsiteX18" fmla="*/ 199632 w 252956"/>
                  <a:gd name="connsiteY18" fmla="*/ 168986 h 305117"/>
                  <a:gd name="connsiteX19" fmla="*/ 10601 w 252956"/>
                  <a:gd name="connsiteY19" fmla="*/ 183785 h 305117"/>
                  <a:gd name="connsiteX20" fmla="*/ 129624 w 252956"/>
                  <a:gd name="connsiteY20" fmla="*/ 294621 h 305117"/>
                  <a:gd name="connsiteX21" fmla="*/ 242455 w 252956"/>
                  <a:gd name="connsiteY21" fmla="*/ 177592 h 305117"/>
                  <a:gd name="connsiteX22" fmla="*/ 242455 w 252956"/>
                  <a:gd name="connsiteY22" fmla="*/ 177592 h 305117"/>
                  <a:gd name="connsiteX23" fmla="*/ 239621 w 252956"/>
                  <a:gd name="connsiteY23" fmla="*/ 151877 h 305117"/>
                  <a:gd name="connsiteX24" fmla="*/ 204565 w 252956"/>
                  <a:gd name="connsiteY24" fmla="*/ 169930 h 305117"/>
                  <a:gd name="connsiteX25" fmla="*/ 199632 w 252956"/>
                  <a:gd name="connsiteY25" fmla="*/ 168986 h 305117"/>
                  <a:gd name="connsiteX0" fmla="*/ 126475 w 252956"/>
                  <a:gd name="connsiteY0" fmla="*/ 305117 h 305117"/>
                  <a:gd name="connsiteX1" fmla="*/ 105 w 252956"/>
                  <a:gd name="connsiteY1" fmla="*/ 184310 h 305117"/>
                  <a:gd name="connsiteX2" fmla="*/ 0 w 252956"/>
                  <a:gd name="connsiteY2" fmla="*/ 177592 h 305117"/>
                  <a:gd name="connsiteX3" fmla="*/ 45237 w 252956"/>
                  <a:gd name="connsiteY3" fmla="*/ 80610 h 305117"/>
                  <a:gd name="connsiteX4" fmla="*/ 50170 w 252956"/>
                  <a:gd name="connsiteY4" fmla="*/ 79666 h 305117"/>
                  <a:gd name="connsiteX5" fmla="*/ 53634 w 252956"/>
                  <a:gd name="connsiteY5" fmla="*/ 83234 h 305117"/>
                  <a:gd name="connsiteX6" fmla="*/ 71687 w 252956"/>
                  <a:gd name="connsiteY6" fmla="*/ 119235 h 305117"/>
                  <a:gd name="connsiteX7" fmla="*/ 82917 w 252956"/>
                  <a:gd name="connsiteY7" fmla="*/ 69170 h 305117"/>
                  <a:gd name="connsiteX8" fmla="*/ 66754 w 252956"/>
                  <a:gd name="connsiteY8" fmla="*/ 7874 h 305117"/>
                  <a:gd name="connsiteX9" fmla="*/ 67069 w 252956"/>
                  <a:gd name="connsiteY9" fmla="*/ 2206 h 305117"/>
                  <a:gd name="connsiteX10" fmla="*/ 72317 w 252956"/>
                  <a:gd name="connsiteY10" fmla="*/ 107 h 305117"/>
                  <a:gd name="connsiteX11" fmla="*/ 208238 w 252956"/>
                  <a:gd name="connsiteY11" fmla="*/ 157545 h 305117"/>
                  <a:gd name="connsiteX12" fmla="*/ 239201 w 252956"/>
                  <a:gd name="connsiteY12" fmla="*/ 138967 h 305117"/>
                  <a:gd name="connsiteX13" fmla="*/ 244029 w 252956"/>
                  <a:gd name="connsiteY13" fmla="*/ 137918 h 305117"/>
                  <a:gd name="connsiteX14" fmla="*/ 247598 w 252956"/>
                  <a:gd name="connsiteY14" fmla="*/ 141381 h 305117"/>
                  <a:gd name="connsiteX15" fmla="*/ 252951 w 252956"/>
                  <a:gd name="connsiteY15" fmla="*/ 177592 h 305117"/>
                  <a:gd name="connsiteX16" fmla="*/ 129834 w 252956"/>
                  <a:gd name="connsiteY16" fmla="*/ 305117 h 305117"/>
                  <a:gd name="connsiteX17" fmla="*/ 126475 w 252956"/>
                  <a:gd name="connsiteY17" fmla="*/ 305117 h 305117"/>
                  <a:gd name="connsiteX18" fmla="*/ 199632 w 252956"/>
                  <a:gd name="connsiteY18" fmla="*/ 168986 h 305117"/>
                  <a:gd name="connsiteX19" fmla="*/ 129624 w 252956"/>
                  <a:gd name="connsiteY19" fmla="*/ 294621 h 305117"/>
                  <a:gd name="connsiteX20" fmla="*/ 242455 w 252956"/>
                  <a:gd name="connsiteY20" fmla="*/ 177592 h 305117"/>
                  <a:gd name="connsiteX21" fmla="*/ 242455 w 252956"/>
                  <a:gd name="connsiteY21" fmla="*/ 177592 h 305117"/>
                  <a:gd name="connsiteX22" fmla="*/ 239621 w 252956"/>
                  <a:gd name="connsiteY22" fmla="*/ 151877 h 305117"/>
                  <a:gd name="connsiteX23" fmla="*/ 204565 w 252956"/>
                  <a:gd name="connsiteY23" fmla="*/ 169930 h 305117"/>
                  <a:gd name="connsiteX24" fmla="*/ 199632 w 252956"/>
                  <a:gd name="connsiteY24" fmla="*/ 168986 h 305117"/>
                  <a:gd name="connsiteX0" fmla="*/ 126475 w 252956"/>
                  <a:gd name="connsiteY0" fmla="*/ 305117 h 305117"/>
                  <a:gd name="connsiteX1" fmla="*/ 105 w 252956"/>
                  <a:gd name="connsiteY1" fmla="*/ 184310 h 305117"/>
                  <a:gd name="connsiteX2" fmla="*/ 0 w 252956"/>
                  <a:gd name="connsiteY2" fmla="*/ 177592 h 305117"/>
                  <a:gd name="connsiteX3" fmla="*/ 45237 w 252956"/>
                  <a:gd name="connsiteY3" fmla="*/ 80610 h 305117"/>
                  <a:gd name="connsiteX4" fmla="*/ 50170 w 252956"/>
                  <a:gd name="connsiteY4" fmla="*/ 79666 h 305117"/>
                  <a:gd name="connsiteX5" fmla="*/ 53634 w 252956"/>
                  <a:gd name="connsiteY5" fmla="*/ 83234 h 305117"/>
                  <a:gd name="connsiteX6" fmla="*/ 71687 w 252956"/>
                  <a:gd name="connsiteY6" fmla="*/ 119235 h 305117"/>
                  <a:gd name="connsiteX7" fmla="*/ 82917 w 252956"/>
                  <a:gd name="connsiteY7" fmla="*/ 69170 h 305117"/>
                  <a:gd name="connsiteX8" fmla="*/ 66754 w 252956"/>
                  <a:gd name="connsiteY8" fmla="*/ 7874 h 305117"/>
                  <a:gd name="connsiteX9" fmla="*/ 67069 w 252956"/>
                  <a:gd name="connsiteY9" fmla="*/ 2206 h 305117"/>
                  <a:gd name="connsiteX10" fmla="*/ 72317 w 252956"/>
                  <a:gd name="connsiteY10" fmla="*/ 107 h 305117"/>
                  <a:gd name="connsiteX11" fmla="*/ 208238 w 252956"/>
                  <a:gd name="connsiteY11" fmla="*/ 157545 h 305117"/>
                  <a:gd name="connsiteX12" fmla="*/ 239201 w 252956"/>
                  <a:gd name="connsiteY12" fmla="*/ 138967 h 305117"/>
                  <a:gd name="connsiteX13" fmla="*/ 244029 w 252956"/>
                  <a:gd name="connsiteY13" fmla="*/ 137918 h 305117"/>
                  <a:gd name="connsiteX14" fmla="*/ 247598 w 252956"/>
                  <a:gd name="connsiteY14" fmla="*/ 141381 h 305117"/>
                  <a:gd name="connsiteX15" fmla="*/ 252951 w 252956"/>
                  <a:gd name="connsiteY15" fmla="*/ 177592 h 305117"/>
                  <a:gd name="connsiteX16" fmla="*/ 129834 w 252956"/>
                  <a:gd name="connsiteY16" fmla="*/ 305117 h 305117"/>
                  <a:gd name="connsiteX17" fmla="*/ 126475 w 252956"/>
                  <a:gd name="connsiteY17" fmla="*/ 305117 h 305117"/>
                  <a:gd name="connsiteX18" fmla="*/ 199632 w 252956"/>
                  <a:gd name="connsiteY18" fmla="*/ 168986 h 305117"/>
                  <a:gd name="connsiteX19" fmla="*/ 242455 w 252956"/>
                  <a:gd name="connsiteY19" fmla="*/ 177592 h 305117"/>
                  <a:gd name="connsiteX20" fmla="*/ 242455 w 252956"/>
                  <a:gd name="connsiteY20" fmla="*/ 177592 h 305117"/>
                  <a:gd name="connsiteX21" fmla="*/ 239621 w 252956"/>
                  <a:gd name="connsiteY21" fmla="*/ 151877 h 305117"/>
                  <a:gd name="connsiteX22" fmla="*/ 204565 w 252956"/>
                  <a:gd name="connsiteY22" fmla="*/ 169930 h 305117"/>
                  <a:gd name="connsiteX23" fmla="*/ 199632 w 252956"/>
                  <a:gd name="connsiteY23" fmla="*/ 168986 h 305117"/>
                  <a:gd name="connsiteX0" fmla="*/ 126475 w 252956"/>
                  <a:gd name="connsiteY0" fmla="*/ 305117 h 305117"/>
                  <a:gd name="connsiteX1" fmla="*/ 105 w 252956"/>
                  <a:gd name="connsiteY1" fmla="*/ 184310 h 305117"/>
                  <a:gd name="connsiteX2" fmla="*/ 0 w 252956"/>
                  <a:gd name="connsiteY2" fmla="*/ 177592 h 305117"/>
                  <a:gd name="connsiteX3" fmla="*/ 45237 w 252956"/>
                  <a:gd name="connsiteY3" fmla="*/ 80610 h 305117"/>
                  <a:gd name="connsiteX4" fmla="*/ 50170 w 252956"/>
                  <a:gd name="connsiteY4" fmla="*/ 79666 h 305117"/>
                  <a:gd name="connsiteX5" fmla="*/ 53634 w 252956"/>
                  <a:gd name="connsiteY5" fmla="*/ 83234 h 305117"/>
                  <a:gd name="connsiteX6" fmla="*/ 71687 w 252956"/>
                  <a:gd name="connsiteY6" fmla="*/ 119235 h 305117"/>
                  <a:gd name="connsiteX7" fmla="*/ 82917 w 252956"/>
                  <a:gd name="connsiteY7" fmla="*/ 69170 h 305117"/>
                  <a:gd name="connsiteX8" fmla="*/ 66754 w 252956"/>
                  <a:gd name="connsiteY8" fmla="*/ 7874 h 305117"/>
                  <a:gd name="connsiteX9" fmla="*/ 67069 w 252956"/>
                  <a:gd name="connsiteY9" fmla="*/ 2206 h 305117"/>
                  <a:gd name="connsiteX10" fmla="*/ 72317 w 252956"/>
                  <a:gd name="connsiteY10" fmla="*/ 107 h 305117"/>
                  <a:gd name="connsiteX11" fmla="*/ 208238 w 252956"/>
                  <a:gd name="connsiteY11" fmla="*/ 157545 h 305117"/>
                  <a:gd name="connsiteX12" fmla="*/ 239201 w 252956"/>
                  <a:gd name="connsiteY12" fmla="*/ 138967 h 305117"/>
                  <a:gd name="connsiteX13" fmla="*/ 244029 w 252956"/>
                  <a:gd name="connsiteY13" fmla="*/ 137918 h 305117"/>
                  <a:gd name="connsiteX14" fmla="*/ 247598 w 252956"/>
                  <a:gd name="connsiteY14" fmla="*/ 141381 h 305117"/>
                  <a:gd name="connsiteX15" fmla="*/ 252951 w 252956"/>
                  <a:gd name="connsiteY15" fmla="*/ 177592 h 305117"/>
                  <a:gd name="connsiteX16" fmla="*/ 129834 w 252956"/>
                  <a:gd name="connsiteY16" fmla="*/ 305117 h 305117"/>
                  <a:gd name="connsiteX17" fmla="*/ 126475 w 252956"/>
                  <a:gd name="connsiteY17" fmla="*/ 305117 h 305117"/>
                  <a:gd name="connsiteX18" fmla="*/ 199632 w 252956"/>
                  <a:gd name="connsiteY18" fmla="*/ 168986 h 305117"/>
                  <a:gd name="connsiteX19" fmla="*/ 242455 w 252956"/>
                  <a:gd name="connsiteY19" fmla="*/ 177592 h 305117"/>
                  <a:gd name="connsiteX20" fmla="*/ 242455 w 252956"/>
                  <a:gd name="connsiteY20" fmla="*/ 177592 h 305117"/>
                  <a:gd name="connsiteX21" fmla="*/ 239621 w 252956"/>
                  <a:gd name="connsiteY21" fmla="*/ 151877 h 305117"/>
                  <a:gd name="connsiteX22" fmla="*/ 199632 w 252956"/>
                  <a:gd name="connsiteY22" fmla="*/ 168986 h 305117"/>
                  <a:gd name="connsiteX0" fmla="*/ 126475 w 252956"/>
                  <a:gd name="connsiteY0" fmla="*/ 305117 h 305117"/>
                  <a:gd name="connsiteX1" fmla="*/ 105 w 252956"/>
                  <a:gd name="connsiteY1" fmla="*/ 184310 h 305117"/>
                  <a:gd name="connsiteX2" fmla="*/ 0 w 252956"/>
                  <a:gd name="connsiteY2" fmla="*/ 177592 h 305117"/>
                  <a:gd name="connsiteX3" fmla="*/ 45237 w 252956"/>
                  <a:gd name="connsiteY3" fmla="*/ 80610 h 305117"/>
                  <a:gd name="connsiteX4" fmla="*/ 50170 w 252956"/>
                  <a:gd name="connsiteY4" fmla="*/ 79666 h 305117"/>
                  <a:gd name="connsiteX5" fmla="*/ 53634 w 252956"/>
                  <a:gd name="connsiteY5" fmla="*/ 83234 h 305117"/>
                  <a:gd name="connsiteX6" fmla="*/ 71687 w 252956"/>
                  <a:gd name="connsiteY6" fmla="*/ 119235 h 305117"/>
                  <a:gd name="connsiteX7" fmla="*/ 82917 w 252956"/>
                  <a:gd name="connsiteY7" fmla="*/ 69170 h 305117"/>
                  <a:gd name="connsiteX8" fmla="*/ 66754 w 252956"/>
                  <a:gd name="connsiteY8" fmla="*/ 7874 h 305117"/>
                  <a:gd name="connsiteX9" fmla="*/ 67069 w 252956"/>
                  <a:gd name="connsiteY9" fmla="*/ 2206 h 305117"/>
                  <a:gd name="connsiteX10" fmla="*/ 72317 w 252956"/>
                  <a:gd name="connsiteY10" fmla="*/ 107 h 305117"/>
                  <a:gd name="connsiteX11" fmla="*/ 208238 w 252956"/>
                  <a:gd name="connsiteY11" fmla="*/ 157545 h 305117"/>
                  <a:gd name="connsiteX12" fmla="*/ 239201 w 252956"/>
                  <a:gd name="connsiteY12" fmla="*/ 138967 h 305117"/>
                  <a:gd name="connsiteX13" fmla="*/ 244029 w 252956"/>
                  <a:gd name="connsiteY13" fmla="*/ 137918 h 305117"/>
                  <a:gd name="connsiteX14" fmla="*/ 247598 w 252956"/>
                  <a:gd name="connsiteY14" fmla="*/ 141381 h 305117"/>
                  <a:gd name="connsiteX15" fmla="*/ 252951 w 252956"/>
                  <a:gd name="connsiteY15" fmla="*/ 177592 h 305117"/>
                  <a:gd name="connsiteX16" fmla="*/ 129834 w 252956"/>
                  <a:gd name="connsiteY16" fmla="*/ 305117 h 305117"/>
                  <a:gd name="connsiteX17" fmla="*/ 126475 w 252956"/>
                  <a:gd name="connsiteY17" fmla="*/ 305117 h 305117"/>
                  <a:gd name="connsiteX18" fmla="*/ 199632 w 252956"/>
                  <a:gd name="connsiteY18" fmla="*/ 168986 h 305117"/>
                  <a:gd name="connsiteX19" fmla="*/ 242455 w 252956"/>
                  <a:gd name="connsiteY19" fmla="*/ 177592 h 305117"/>
                  <a:gd name="connsiteX20" fmla="*/ 242455 w 252956"/>
                  <a:gd name="connsiteY20" fmla="*/ 177592 h 305117"/>
                  <a:gd name="connsiteX21" fmla="*/ 199632 w 252956"/>
                  <a:gd name="connsiteY21" fmla="*/ 168986 h 305117"/>
                  <a:gd name="connsiteX0" fmla="*/ 126475 w 252956"/>
                  <a:gd name="connsiteY0" fmla="*/ 305117 h 305117"/>
                  <a:gd name="connsiteX1" fmla="*/ 105 w 252956"/>
                  <a:gd name="connsiteY1" fmla="*/ 184310 h 305117"/>
                  <a:gd name="connsiteX2" fmla="*/ 0 w 252956"/>
                  <a:gd name="connsiteY2" fmla="*/ 177592 h 305117"/>
                  <a:gd name="connsiteX3" fmla="*/ 45237 w 252956"/>
                  <a:gd name="connsiteY3" fmla="*/ 80610 h 305117"/>
                  <a:gd name="connsiteX4" fmla="*/ 50170 w 252956"/>
                  <a:gd name="connsiteY4" fmla="*/ 79666 h 305117"/>
                  <a:gd name="connsiteX5" fmla="*/ 53634 w 252956"/>
                  <a:gd name="connsiteY5" fmla="*/ 83234 h 305117"/>
                  <a:gd name="connsiteX6" fmla="*/ 71687 w 252956"/>
                  <a:gd name="connsiteY6" fmla="*/ 119235 h 305117"/>
                  <a:gd name="connsiteX7" fmla="*/ 82917 w 252956"/>
                  <a:gd name="connsiteY7" fmla="*/ 69170 h 305117"/>
                  <a:gd name="connsiteX8" fmla="*/ 66754 w 252956"/>
                  <a:gd name="connsiteY8" fmla="*/ 7874 h 305117"/>
                  <a:gd name="connsiteX9" fmla="*/ 67069 w 252956"/>
                  <a:gd name="connsiteY9" fmla="*/ 2206 h 305117"/>
                  <a:gd name="connsiteX10" fmla="*/ 72317 w 252956"/>
                  <a:gd name="connsiteY10" fmla="*/ 107 h 305117"/>
                  <a:gd name="connsiteX11" fmla="*/ 208238 w 252956"/>
                  <a:gd name="connsiteY11" fmla="*/ 157545 h 305117"/>
                  <a:gd name="connsiteX12" fmla="*/ 239201 w 252956"/>
                  <a:gd name="connsiteY12" fmla="*/ 138967 h 305117"/>
                  <a:gd name="connsiteX13" fmla="*/ 244029 w 252956"/>
                  <a:gd name="connsiteY13" fmla="*/ 137918 h 305117"/>
                  <a:gd name="connsiteX14" fmla="*/ 247598 w 252956"/>
                  <a:gd name="connsiteY14" fmla="*/ 141381 h 305117"/>
                  <a:gd name="connsiteX15" fmla="*/ 252951 w 252956"/>
                  <a:gd name="connsiteY15" fmla="*/ 177592 h 305117"/>
                  <a:gd name="connsiteX16" fmla="*/ 129834 w 252956"/>
                  <a:gd name="connsiteY16" fmla="*/ 305117 h 305117"/>
                  <a:gd name="connsiteX17" fmla="*/ 126475 w 252956"/>
                  <a:gd name="connsiteY17" fmla="*/ 305117 h 305117"/>
                  <a:gd name="connsiteX18" fmla="*/ 242455 w 252956"/>
                  <a:gd name="connsiteY18" fmla="*/ 177592 h 305117"/>
                  <a:gd name="connsiteX19" fmla="*/ 242455 w 252956"/>
                  <a:gd name="connsiteY19" fmla="*/ 177592 h 305117"/>
                  <a:gd name="connsiteX20" fmla="*/ 242455 w 252956"/>
                  <a:gd name="connsiteY20" fmla="*/ 177592 h 305117"/>
                  <a:gd name="connsiteX0" fmla="*/ 126475 w 252956"/>
                  <a:gd name="connsiteY0" fmla="*/ 305117 h 305117"/>
                  <a:gd name="connsiteX1" fmla="*/ 105 w 252956"/>
                  <a:gd name="connsiteY1" fmla="*/ 184310 h 305117"/>
                  <a:gd name="connsiteX2" fmla="*/ 0 w 252956"/>
                  <a:gd name="connsiteY2" fmla="*/ 177592 h 305117"/>
                  <a:gd name="connsiteX3" fmla="*/ 45237 w 252956"/>
                  <a:gd name="connsiteY3" fmla="*/ 80610 h 305117"/>
                  <a:gd name="connsiteX4" fmla="*/ 50170 w 252956"/>
                  <a:gd name="connsiteY4" fmla="*/ 79666 h 305117"/>
                  <a:gd name="connsiteX5" fmla="*/ 53634 w 252956"/>
                  <a:gd name="connsiteY5" fmla="*/ 83234 h 305117"/>
                  <a:gd name="connsiteX6" fmla="*/ 71687 w 252956"/>
                  <a:gd name="connsiteY6" fmla="*/ 119235 h 305117"/>
                  <a:gd name="connsiteX7" fmla="*/ 82917 w 252956"/>
                  <a:gd name="connsiteY7" fmla="*/ 69170 h 305117"/>
                  <a:gd name="connsiteX8" fmla="*/ 66754 w 252956"/>
                  <a:gd name="connsiteY8" fmla="*/ 7874 h 305117"/>
                  <a:gd name="connsiteX9" fmla="*/ 67069 w 252956"/>
                  <a:gd name="connsiteY9" fmla="*/ 2206 h 305117"/>
                  <a:gd name="connsiteX10" fmla="*/ 72317 w 252956"/>
                  <a:gd name="connsiteY10" fmla="*/ 107 h 305117"/>
                  <a:gd name="connsiteX11" fmla="*/ 208238 w 252956"/>
                  <a:gd name="connsiteY11" fmla="*/ 157545 h 305117"/>
                  <a:gd name="connsiteX12" fmla="*/ 239201 w 252956"/>
                  <a:gd name="connsiteY12" fmla="*/ 138967 h 305117"/>
                  <a:gd name="connsiteX13" fmla="*/ 244029 w 252956"/>
                  <a:gd name="connsiteY13" fmla="*/ 137918 h 305117"/>
                  <a:gd name="connsiteX14" fmla="*/ 247598 w 252956"/>
                  <a:gd name="connsiteY14" fmla="*/ 141381 h 305117"/>
                  <a:gd name="connsiteX15" fmla="*/ 252951 w 252956"/>
                  <a:gd name="connsiteY15" fmla="*/ 177592 h 305117"/>
                  <a:gd name="connsiteX16" fmla="*/ 129834 w 252956"/>
                  <a:gd name="connsiteY16" fmla="*/ 305117 h 305117"/>
                  <a:gd name="connsiteX17" fmla="*/ 126475 w 252956"/>
                  <a:gd name="connsiteY17" fmla="*/ 305117 h 305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52956" h="305117">
                    <a:moveTo>
                      <a:pt x="126475" y="305117"/>
                    </a:moveTo>
                    <a:cubicBezTo>
                      <a:pt x="59512" y="305117"/>
                      <a:pt x="3149" y="251588"/>
                      <a:pt x="105" y="184310"/>
                    </a:cubicBezTo>
                    <a:cubicBezTo>
                      <a:pt x="0" y="182105"/>
                      <a:pt x="0" y="179796"/>
                      <a:pt x="0" y="177592"/>
                    </a:cubicBezTo>
                    <a:cubicBezTo>
                      <a:pt x="0" y="140017"/>
                      <a:pt x="16479" y="104646"/>
                      <a:pt x="45237" y="80610"/>
                    </a:cubicBezTo>
                    <a:cubicBezTo>
                      <a:pt x="46602" y="79456"/>
                      <a:pt x="48386" y="79141"/>
                      <a:pt x="50170" y="79666"/>
                    </a:cubicBezTo>
                    <a:cubicBezTo>
                      <a:pt x="51955" y="80190"/>
                      <a:pt x="53214" y="81555"/>
                      <a:pt x="53634" y="83234"/>
                    </a:cubicBezTo>
                    <a:cubicBezTo>
                      <a:pt x="57517" y="96354"/>
                      <a:pt x="63500" y="108424"/>
                      <a:pt x="71687" y="119235"/>
                    </a:cubicBezTo>
                    <a:cubicBezTo>
                      <a:pt x="79139" y="103596"/>
                      <a:pt x="83022" y="86488"/>
                      <a:pt x="82917" y="69170"/>
                    </a:cubicBezTo>
                    <a:cubicBezTo>
                      <a:pt x="82917" y="47758"/>
                      <a:pt x="77250" y="26557"/>
                      <a:pt x="66754" y="7874"/>
                    </a:cubicBezTo>
                    <a:cubicBezTo>
                      <a:pt x="65809" y="6090"/>
                      <a:pt x="65914" y="3885"/>
                      <a:pt x="67069" y="2206"/>
                    </a:cubicBezTo>
                    <a:cubicBezTo>
                      <a:pt x="68223" y="527"/>
                      <a:pt x="70322" y="-313"/>
                      <a:pt x="72317" y="107"/>
                    </a:cubicBezTo>
                    <a:cubicBezTo>
                      <a:pt x="149146" y="13962"/>
                      <a:pt x="205719" y="79876"/>
                      <a:pt x="208238" y="157545"/>
                    </a:cubicBezTo>
                    <a:cubicBezTo>
                      <a:pt x="219469" y="153032"/>
                      <a:pt x="229965" y="146839"/>
                      <a:pt x="239201" y="138967"/>
                    </a:cubicBezTo>
                    <a:cubicBezTo>
                      <a:pt x="240565" y="137813"/>
                      <a:pt x="242350" y="137393"/>
                      <a:pt x="244029" y="137918"/>
                    </a:cubicBezTo>
                    <a:cubicBezTo>
                      <a:pt x="245708" y="138443"/>
                      <a:pt x="247073" y="139702"/>
                      <a:pt x="247598" y="141381"/>
                    </a:cubicBezTo>
                    <a:cubicBezTo>
                      <a:pt x="251166" y="153137"/>
                      <a:pt x="252951" y="165312"/>
                      <a:pt x="252951" y="177592"/>
                    </a:cubicBezTo>
                    <a:cubicBezTo>
                      <a:pt x="253580" y="246130"/>
                      <a:pt x="198267" y="303333"/>
                      <a:pt x="129834" y="305117"/>
                    </a:cubicBezTo>
                    <a:lnTo>
                      <a:pt x="126475" y="305117"/>
                    </a:lnTo>
                    <a:close/>
                  </a:path>
                </a:pathLst>
              </a:custGeom>
              <a:solidFill>
                <a:schemeClr val="bg1"/>
              </a:solidFill>
              <a:ln w="10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10B55333-4D54-0108-1556-D362C3FBCCDF}"/>
                  </a:ext>
                </a:extLst>
              </p:cNvPr>
              <p:cNvSpPr/>
              <p:nvPr/>
            </p:nvSpPr>
            <p:spPr>
              <a:xfrm>
                <a:off x="6325091" y="4680157"/>
                <a:ext cx="112940" cy="144423"/>
              </a:xfrm>
              <a:custGeom>
                <a:avLst/>
                <a:gdLst>
                  <a:gd name="connsiteX0" fmla="*/ 61211 w 123484"/>
                  <a:gd name="connsiteY0" fmla="*/ 157906 h 157905"/>
                  <a:gd name="connsiteX1" fmla="*/ 46202 w 123484"/>
                  <a:gd name="connsiteY1" fmla="*/ 156017 h 157905"/>
                  <a:gd name="connsiteX2" fmla="*/ 8312 w 123484"/>
                  <a:gd name="connsiteY2" fmla="*/ 128098 h 157905"/>
                  <a:gd name="connsiteX3" fmla="*/ 2224 w 123484"/>
                  <a:gd name="connsiteY3" fmla="*/ 81391 h 157905"/>
                  <a:gd name="connsiteX4" fmla="*/ 33922 w 123484"/>
                  <a:gd name="connsiteY4" fmla="*/ 30276 h 157905"/>
                  <a:gd name="connsiteX5" fmla="*/ 38645 w 123484"/>
                  <a:gd name="connsiteY5" fmla="*/ 28702 h 157905"/>
                  <a:gd name="connsiteX6" fmla="*/ 42528 w 123484"/>
                  <a:gd name="connsiteY6" fmla="*/ 31745 h 157905"/>
                  <a:gd name="connsiteX7" fmla="*/ 57327 w 123484"/>
                  <a:gd name="connsiteY7" fmla="*/ 53367 h 157905"/>
                  <a:gd name="connsiteX8" fmla="*/ 64884 w 123484"/>
                  <a:gd name="connsiteY8" fmla="*/ 5716 h 157905"/>
                  <a:gd name="connsiteX9" fmla="*/ 67718 w 123484"/>
                  <a:gd name="connsiteY9" fmla="*/ 573 h 157905"/>
                  <a:gd name="connsiteX10" fmla="*/ 73491 w 123484"/>
                  <a:gd name="connsiteY10" fmla="*/ 1307 h 157905"/>
                  <a:gd name="connsiteX11" fmla="*/ 121142 w 123484"/>
                  <a:gd name="connsiteY11" fmla="*/ 110464 h 157905"/>
                  <a:gd name="connsiteX12" fmla="*/ 93223 w 123484"/>
                  <a:gd name="connsiteY12" fmla="*/ 148984 h 157905"/>
                  <a:gd name="connsiteX13" fmla="*/ 61211 w 123484"/>
                  <a:gd name="connsiteY13" fmla="*/ 157906 h 157905"/>
                  <a:gd name="connsiteX14" fmla="*/ 36650 w 123484"/>
                  <a:gd name="connsiteY14" fmla="*/ 43081 h 157905"/>
                  <a:gd name="connsiteX15" fmla="*/ 12510 w 123484"/>
                  <a:gd name="connsiteY15" fmla="*/ 83700 h 157905"/>
                  <a:gd name="connsiteX16" fmla="*/ 17443 w 123484"/>
                  <a:gd name="connsiteY16" fmla="*/ 122745 h 157905"/>
                  <a:gd name="connsiteX17" fmla="*/ 48721 w 123484"/>
                  <a:gd name="connsiteY17" fmla="*/ 145836 h 157905"/>
                  <a:gd name="connsiteX18" fmla="*/ 87765 w 123484"/>
                  <a:gd name="connsiteY18" fmla="*/ 139958 h 157905"/>
                  <a:gd name="connsiteX19" fmla="*/ 110856 w 123484"/>
                  <a:gd name="connsiteY19" fmla="*/ 107945 h 157905"/>
                  <a:gd name="connsiteX20" fmla="*/ 75485 w 123484"/>
                  <a:gd name="connsiteY20" fmla="*/ 17471 h 157905"/>
                  <a:gd name="connsiteX21" fmla="*/ 62680 w 123484"/>
                  <a:gd name="connsiteY21" fmla="*/ 64597 h 157905"/>
                  <a:gd name="connsiteX22" fmla="*/ 59112 w 123484"/>
                  <a:gd name="connsiteY22" fmla="*/ 66697 h 157905"/>
                  <a:gd name="connsiteX23" fmla="*/ 55123 w 123484"/>
                  <a:gd name="connsiteY23" fmla="*/ 65647 h 157905"/>
                  <a:gd name="connsiteX24" fmla="*/ 36441 w 123484"/>
                  <a:gd name="connsiteY24" fmla="*/ 43081 h 157905"/>
                  <a:gd name="connsiteX0" fmla="*/ 61211 w 123484"/>
                  <a:gd name="connsiteY0" fmla="*/ 157906 h 157906"/>
                  <a:gd name="connsiteX1" fmla="*/ 46202 w 123484"/>
                  <a:gd name="connsiteY1" fmla="*/ 156017 h 157906"/>
                  <a:gd name="connsiteX2" fmla="*/ 8312 w 123484"/>
                  <a:gd name="connsiteY2" fmla="*/ 128098 h 157906"/>
                  <a:gd name="connsiteX3" fmla="*/ 2224 w 123484"/>
                  <a:gd name="connsiteY3" fmla="*/ 81391 h 157906"/>
                  <a:gd name="connsiteX4" fmla="*/ 33922 w 123484"/>
                  <a:gd name="connsiteY4" fmla="*/ 30276 h 157906"/>
                  <a:gd name="connsiteX5" fmla="*/ 38645 w 123484"/>
                  <a:gd name="connsiteY5" fmla="*/ 28702 h 157906"/>
                  <a:gd name="connsiteX6" fmla="*/ 42528 w 123484"/>
                  <a:gd name="connsiteY6" fmla="*/ 31745 h 157906"/>
                  <a:gd name="connsiteX7" fmla="*/ 57327 w 123484"/>
                  <a:gd name="connsiteY7" fmla="*/ 53367 h 157906"/>
                  <a:gd name="connsiteX8" fmla="*/ 64884 w 123484"/>
                  <a:gd name="connsiteY8" fmla="*/ 5716 h 157906"/>
                  <a:gd name="connsiteX9" fmla="*/ 67718 w 123484"/>
                  <a:gd name="connsiteY9" fmla="*/ 573 h 157906"/>
                  <a:gd name="connsiteX10" fmla="*/ 73491 w 123484"/>
                  <a:gd name="connsiteY10" fmla="*/ 1307 h 157906"/>
                  <a:gd name="connsiteX11" fmla="*/ 121142 w 123484"/>
                  <a:gd name="connsiteY11" fmla="*/ 110464 h 157906"/>
                  <a:gd name="connsiteX12" fmla="*/ 93223 w 123484"/>
                  <a:gd name="connsiteY12" fmla="*/ 148984 h 157906"/>
                  <a:gd name="connsiteX13" fmla="*/ 61211 w 123484"/>
                  <a:gd name="connsiteY13" fmla="*/ 157906 h 157906"/>
                  <a:gd name="connsiteX14" fmla="*/ 36650 w 123484"/>
                  <a:gd name="connsiteY14" fmla="*/ 43081 h 157906"/>
                  <a:gd name="connsiteX15" fmla="*/ 12510 w 123484"/>
                  <a:gd name="connsiteY15" fmla="*/ 83700 h 157906"/>
                  <a:gd name="connsiteX16" fmla="*/ 17443 w 123484"/>
                  <a:gd name="connsiteY16" fmla="*/ 122745 h 157906"/>
                  <a:gd name="connsiteX17" fmla="*/ 48721 w 123484"/>
                  <a:gd name="connsiteY17" fmla="*/ 145836 h 157906"/>
                  <a:gd name="connsiteX18" fmla="*/ 87765 w 123484"/>
                  <a:gd name="connsiteY18" fmla="*/ 139958 h 157906"/>
                  <a:gd name="connsiteX19" fmla="*/ 110856 w 123484"/>
                  <a:gd name="connsiteY19" fmla="*/ 107945 h 157906"/>
                  <a:gd name="connsiteX20" fmla="*/ 75485 w 123484"/>
                  <a:gd name="connsiteY20" fmla="*/ 17471 h 157906"/>
                  <a:gd name="connsiteX21" fmla="*/ 62680 w 123484"/>
                  <a:gd name="connsiteY21" fmla="*/ 64597 h 157906"/>
                  <a:gd name="connsiteX22" fmla="*/ 59112 w 123484"/>
                  <a:gd name="connsiteY22" fmla="*/ 66697 h 157906"/>
                  <a:gd name="connsiteX23" fmla="*/ 36441 w 123484"/>
                  <a:gd name="connsiteY23" fmla="*/ 43081 h 157906"/>
                  <a:gd name="connsiteX24" fmla="*/ 36650 w 123484"/>
                  <a:gd name="connsiteY24" fmla="*/ 43081 h 157906"/>
                  <a:gd name="connsiteX0" fmla="*/ 61211 w 123484"/>
                  <a:gd name="connsiteY0" fmla="*/ 157906 h 157906"/>
                  <a:gd name="connsiteX1" fmla="*/ 46202 w 123484"/>
                  <a:gd name="connsiteY1" fmla="*/ 156017 h 157906"/>
                  <a:gd name="connsiteX2" fmla="*/ 8312 w 123484"/>
                  <a:gd name="connsiteY2" fmla="*/ 128098 h 157906"/>
                  <a:gd name="connsiteX3" fmla="*/ 2224 w 123484"/>
                  <a:gd name="connsiteY3" fmla="*/ 81391 h 157906"/>
                  <a:gd name="connsiteX4" fmla="*/ 33922 w 123484"/>
                  <a:gd name="connsiteY4" fmla="*/ 30276 h 157906"/>
                  <a:gd name="connsiteX5" fmla="*/ 38645 w 123484"/>
                  <a:gd name="connsiteY5" fmla="*/ 28702 h 157906"/>
                  <a:gd name="connsiteX6" fmla="*/ 42528 w 123484"/>
                  <a:gd name="connsiteY6" fmla="*/ 31745 h 157906"/>
                  <a:gd name="connsiteX7" fmla="*/ 57327 w 123484"/>
                  <a:gd name="connsiteY7" fmla="*/ 53367 h 157906"/>
                  <a:gd name="connsiteX8" fmla="*/ 64884 w 123484"/>
                  <a:gd name="connsiteY8" fmla="*/ 5716 h 157906"/>
                  <a:gd name="connsiteX9" fmla="*/ 67718 w 123484"/>
                  <a:gd name="connsiteY9" fmla="*/ 573 h 157906"/>
                  <a:gd name="connsiteX10" fmla="*/ 73491 w 123484"/>
                  <a:gd name="connsiteY10" fmla="*/ 1307 h 157906"/>
                  <a:gd name="connsiteX11" fmla="*/ 121142 w 123484"/>
                  <a:gd name="connsiteY11" fmla="*/ 110464 h 157906"/>
                  <a:gd name="connsiteX12" fmla="*/ 93223 w 123484"/>
                  <a:gd name="connsiteY12" fmla="*/ 148984 h 157906"/>
                  <a:gd name="connsiteX13" fmla="*/ 61211 w 123484"/>
                  <a:gd name="connsiteY13" fmla="*/ 157906 h 157906"/>
                  <a:gd name="connsiteX14" fmla="*/ 36650 w 123484"/>
                  <a:gd name="connsiteY14" fmla="*/ 43081 h 157906"/>
                  <a:gd name="connsiteX15" fmla="*/ 12510 w 123484"/>
                  <a:gd name="connsiteY15" fmla="*/ 83700 h 157906"/>
                  <a:gd name="connsiteX16" fmla="*/ 17443 w 123484"/>
                  <a:gd name="connsiteY16" fmla="*/ 122745 h 157906"/>
                  <a:gd name="connsiteX17" fmla="*/ 48721 w 123484"/>
                  <a:gd name="connsiteY17" fmla="*/ 145836 h 157906"/>
                  <a:gd name="connsiteX18" fmla="*/ 87765 w 123484"/>
                  <a:gd name="connsiteY18" fmla="*/ 139958 h 157906"/>
                  <a:gd name="connsiteX19" fmla="*/ 110856 w 123484"/>
                  <a:gd name="connsiteY19" fmla="*/ 107945 h 157906"/>
                  <a:gd name="connsiteX20" fmla="*/ 75485 w 123484"/>
                  <a:gd name="connsiteY20" fmla="*/ 17471 h 157906"/>
                  <a:gd name="connsiteX21" fmla="*/ 62680 w 123484"/>
                  <a:gd name="connsiteY21" fmla="*/ 64597 h 157906"/>
                  <a:gd name="connsiteX22" fmla="*/ 36441 w 123484"/>
                  <a:gd name="connsiteY22" fmla="*/ 43081 h 157906"/>
                  <a:gd name="connsiteX23" fmla="*/ 36650 w 123484"/>
                  <a:gd name="connsiteY23" fmla="*/ 43081 h 157906"/>
                  <a:gd name="connsiteX0" fmla="*/ 61211 w 123484"/>
                  <a:gd name="connsiteY0" fmla="*/ 157906 h 157906"/>
                  <a:gd name="connsiteX1" fmla="*/ 46202 w 123484"/>
                  <a:gd name="connsiteY1" fmla="*/ 156017 h 157906"/>
                  <a:gd name="connsiteX2" fmla="*/ 8312 w 123484"/>
                  <a:gd name="connsiteY2" fmla="*/ 128098 h 157906"/>
                  <a:gd name="connsiteX3" fmla="*/ 2224 w 123484"/>
                  <a:gd name="connsiteY3" fmla="*/ 81391 h 157906"/>
                  <a:gd name="connsiteX4" fmla="*/ 33922 w 123484"/>
                  <a:gd name="connsiteY4" fmla="*/ 30276 h 157906"/>
                  <a:gd name="connsiteX5" fmla="*/ 38645 w 123484"/>
                  <a:gd name="connsiteY5" fmla="*/ 28702 h 157906"/>
                  <a:gd name="connsiteX6" fmla="*/ 42528 w 123484"/>
                  <a:gd name="connsiteY6" fmla="*/ 31745 h 157906"/>
                  <a:gd name="connsiteX7" fmla="*/ 57327 w 123484"/>
                  <a:gd name="connsiteY7" fmla="*/ 53367 h 157906"/>
                  <a:gd name="connsiteX8" fmla="*/ 64884 w 123484"/>
                  <a:gd name="connsiteY8" fmla="*/ 5716 h 157906"/>
                  <a:gd name="connsiteX9" fmla="*/ 67718 w 123484"/>
                  <a:gd name="connsiteY9" fmla="*/ 573 h 157906"/>
                  <a:gd name="connsiteX10" fmla="*/ 73491 w 123484"/>
                  <a:gd name="connsiteY10" fmla="*/ 1307 h 157906"/>
                  <a:gd name="connsiteX11" fmla="*/ 121142 w 123484"/>
                  <a:gd name="connsiteY11" fmla="*/ 110464 h 157906"/>
                  <a:gd name="connsiteX12" fmla="*/ 93223 w 123484"/>
                  <a:gd name="connsiteY12" fmla="*/ 148984 h 157906"/>
                  <a:gd name="connsiteX13" fmla="*/ 61211 w 123484"/>
                  <a:gd name="connsiteY13" fmla="*/ 157906 h 157906"/>
                  <a:gd name="connsiteX14" fmla="*/ 36650 w 123484"/>
                  <a:gd name="connsiteY14" fmla="*/ 43081 h 157906"/>
                  <a:gd name="connsiteX15" fmla="*/ 12510 w 123484"/>
                  <a:gd name="connsiteY15" fmla="*/ 83700 h 157906"/>
                  <a:gd name="connsiteX16" fmla="*/ 17443 w 123484"/>
                  <a:gd name="connsiteY16" fmla="*/ 122745 h 157906"/>
                  <a:gd name="connsiteX17" fmla="*/ 48721 w 123484"/>
                  <a:gd name="connsiteY17" fmla="*/ 145836 h 157906"/>
                  <a:gd name="connsiteX18" fmla="*/ 87765 w 123484"/>
                  <a:gd name="connsiteY18" fmla="*/ 139958 h 157906"/>
                  <a:gd name="connsiteX19" fmla="*/ 110856 w 123484"/>
                  <a:gd name="connsiteY19" fmla="*/ 107945 h 157906"/>
                  <a:gd name="connsiteX20" fmla="*/ 75485 w 123484"/>
                  <a:gd name="connsiteY20" fmla="*/ 17471 h 157906"/>
                  <a:gd name="connsiteX21" fmla="*/ 36441 w 123484"/>
                  <a:gd name="connsiteY21" fmla="*/ 43081 h 157906"/>
                  <a:gd name="connsiteX22" fmla="*/ 36650 w 123484"/>
                  <a:gd name="connsiteY22" fmla="*/ 43081 h 157906"/>
                  <a:gd name="connsiteX0" fmla="*/ 61211 w 123484"/>
                  <a:gd name="connsiteY0" fmla="*/ 157906 h 157906"/>
                  <a:gd name="connsiteX1" fmla="*/ 46202 w 123484"/>
                  <a:gd name="connsiteY1" fmla="*/ 156017 h 157906"/>
                  <a:gd name="connsiteX2" fmla="*/ 8312 w 123484"/>
                  <a:gd name="connsiteY2" fmla="*/ 128098 h 157906"/>
                  <a:gd name="connsiteX3" fmla="*/ 2224 w 123484"/>
                  <a:gd name="connsiteY3" fmla="*/ 81391 h 157906"/>
                  <a:gd name="connsiteX4" fmla="*/ 33922 w 123484"/>
                  <a:gd name="connsiteY4" fmla="*/ 30276 h 157906"/>
                  <a:gd name="connsiteX5" fmla="*/ 38645 w 123484"/>
                  <a:gd name="connsiteY5" fmla="*/ 28702 h 157906"/>
                  <a:gd name="connsiteX6" fmla="*/ 42528 w 123484"/>
                  <a:gd name="connsiteY6" fmla="*/ 31745 h 157906"/>
                  <a:gd name="connsiteX7" fmla="*/ 57327 w 123484"/>
                  <a:gd name="connsiteY7" fmla="*/ 53367 h 157906"/>
                  <a:gd name="connsiteX8" fmla="*/ 64884 w 123484"/>
                  <a:gd name="connsiteY8" fmla="*/ 5716 h 157906"/>
                  <a:gd name="connsiteX9" fmla="*/ 67718 w 123484"/>
                  <a:gd name="connsiteY9" fmla="*/ 573 h 157906"/>
                  <a:gd name="connsiteX10" fmla="*/ 73491 w 123484"/>
                  <a:gd name="connsiteY10" fmla="*/ 1307 h 157906"/>
                  <a:gd name="connsiteX11" fmla="*/ 121142 w 123484"/>
                  <a:gd name="connsiteY11" fmla="*/ 110464 h 157906"/>
                  <a:gd name="connsiteX12" fmla="*/ 93223 w 123484"/>
                  <a:gd name="connsiteY12" fmla="*/ 148984 h 157906"/>
                  <a:gd name="connsiteX13" fmla="*/ 61211 w 123484"/>
                  <a:gd name="connsiteY13" fmla="*/ 157906 h 157906"/>
                  <a:gd name="connsiteX14" fmla="*/ 36441 w 123484"/>
                  <a:gd name="connsiteY14" fmla="*/ 43081 h 157906"/>
                  <a:gd name="connsiteX15" fmla="*/ 12510 w 123484"/>
                  <a:gd name="connsiteY15" fmla="*/ 83700 h 157906"/>
                  <a:gd name="connsiteX16" fmla="*/ 17443 w 123484"/>
                  <a:gd name="connsiteY16" fmla="*/ 122745 h 157906"/>
                  <a:gd name="connsiteX17" fmla="*/ 48721 w 123484"/>
                  <a:gd name="connsiteY17" fmla="*/ 145836 h 157906"/>
                  <a:gd name="connsiteX18" fmla="*/ 87765 w 123484"/>
                  <a:gd name="connsiteY18" fmla="*/ 139958 h 157906"/>
                  <a:gd name="connsiteX19" fmla="*/ 110856 w 123484"/>
                  <a:gd name="connsiteY19" fmla="*/ 107945 h 157906"/>
                  <a:gd name="connsiteX20" fmla="*/ 75485 w 123484"/>
                  <a:gd name="connsiteY20" fmla="*/ 17471 h 157906"/>
                  <a:gd name="connsiteX21" fmla="*/ 36441 w 123484"/>
                  <a:gd name="connsiteY21" fmla="*/ 43081 h 157906"/>
                  <a:gd name="connsiteX0" fmla="*/ 61211 w 123484"/>
                  <a:gd name="connsiteY0" fmla="*/ 157906 h 157906"/>
                  <a:gd name="connsiteX1" fmla="*/ 46202 w 123484"/>
                  <a:gd name="connsiteY1" fmla="*/ 156017 h 157906"/>
                  <a:gd name="connsiteX2" fmla="*/ 8312 w 123484"/>
                  <a:gd name="connsiteY2" fmla="*/ 128098 h 157906"/>
                  <a:gd name="connsiteX3" fmla="*/ 2224 w 123484"/>
                  <a:gd name="connsiteY3" fmla="*/ 81391 h 157906"/>
                  <a:gd name="connsiteX4" fmla="*/ 33922 w 123484"/>
                  <a:gd name="connsiteY4" fmla="*/ 30276 h 157906"/>
                  <a:gd name="connsiteX5" fmla="*/ 38645 w 123484"/>
                  <a:gd name="connsiteY5" fmla="*/ 28702 h 157906"/>
                  <a:gd name="connsiteX6" fmla="*/ 42528 w 123484"/>
                  <a:gd name="connsiteY6" fmla="*/ 31745 h 157906"/>
                  <a:gd name="connsiteX7" fmla="*/ 57327 w 123484"/>
                  <a:gd name="connsiteY7" fmla="*/ 53367 h 157906"/>
                  <a:gd name="connsiteX8" fmla="*/ 64884 w 123484"/>
                  <a:gd name="connsiteY8" fmla="*/ 5716 h 157906"/>
                  <a:gd name="connsiteX9" fmla="*/ 67718 w 123484"/>
                  <a:gd name="connsiteY9" fmla="*/ 573 h 157906"/>
                  <a:gd name="connsiteX10" fmla="*/ 73491 w 123484"/>
                  <a:gd name="connsiteY10" fmla="*/ 1307 h 157906"/>
                  <a:gd name="connsiteX11" fmla="*/ 121142 w 123484"/>
                  <a:gd name="connsiteY11" fmla="*/ 110464 h 157906"/>
                  <a:gd name="connsiteX12" fmla="*/ 93223 w 123484"/>
                  <a:gd name="connsiteY12" fmla="*/ 148984 h 157906"/>
                  <a:gd name="connsiteX13" fmla="*/ 61211 w 123484"/>
                  <a:gd name="connsiteY13" fmla="*/ 157906 h 157906"/>
                  <a:gd name="connsiteX14" fmla="*/ 36441 w 123484"/>
                  <a:gd name="connsiteY14" fmla="*/ 43081 h 157906"/>
                  <a:gd name="connsiteX15" fmla="*/ 12510 w 123484"/>
                  <a:gd name="connsiteY15" fmla="*/ 83700 h 157906"/>
                  <a:gd name="connsiteX16" fmla="*/ 17443 w 123484"/>
                  <a:gd name="connsiteY16" fmla="*/ 122745 h 157906"/>
                  <a:gd name="connsiteX17" fmla="*/ 48721 w 123484"/>
                  <a:gd name="connsiteY17" fmla="*/ 145836 h 157906"/>
                  <a:gd name="connsiteX18" fmla="*/ 87765 w 123484"/>
                  <a:gd name="connsiteY18" fmla="*/ 139958 h 157906"/>
                  <a:gd name="connsiteX19" fmla="*/ 110856 w 123484"/>
                  <a:gd name="connsiteY19" fmla="*/ 107945 h 157906"/>
                  <a:gd name="connsiteX20" fmla="*/ 36441 w 123484"/>
                  <a:gd name="connsiteY20" fmla="*/ 43081 h 157906"/>
                  <a:gd name="connsiteX0" fmla="*/ 61211 w 123484"/>
                  <a:gd name="connsiteY0" fmla="*/ 157906 h 157906"/>
                  <a:gd name="connsiteX1" fmla="*/ 46202 w 123484"/>
                  <a:gd name="connsiteY1" fmla="*/ 156017 h 157906"/>
                  <a:gd name="connsiteX2" fmla="*/ 8312 w 123484"/>
                  <a:gd name="connsiteY2" fmla="*/ 128098 h 157906"/>
                  <a:gd name="connsiteX3" fmla="*/ 2224 w 123484"/>
                  <a:gd name="connsiteY3" fmla="*/ 81391 h 157906"/>
                  <a:gd name="connsiteX4" fmla="*/ 33922 w 123484"/>
                  <a:gd name="connsiteY4" fmla="*/ 30276 h 157906"/>
                  <a:gd name="connsiteX5" fmla="*/ 38645 w 123484"/>
                  <a:gd name="connsiteY5" fmla="*/ 28702 h 157906"/>
                  <a:gd name="connsiteX6" fmla="*/ 42528 w 123484"/>
                  <a:gd name="connsiteY6" fmla="*/ 31745 h 157906"/>
                  <a:gd name="connsiteX7" fmla="*/ 57327 w 123484"/>
                  <a:gd name="connsiteY7" fmla="*/ 53367 h 157906"/>
                  <a:gd name="connsiteX8" fmla="*/ 64884 w 123484"/>
                  <a:gd name="connsiteY8" fmla="*/ 5716 h 157906"/>
                  <a:gd name="connsiteX9" fmla="*/ 67718 w 123484"/>
                  <a:gd name="connsiteY9" fmla="*/ 573 h 157906"/>
                  <a:gd name="connsiteX10" fmla="*/ 73491 w 123484"/>
                  <a:gd name="connsiteY10" fmla="*/ 1307 h 157906"/>
                  <a:gd name="connsiteX11" fmla="*/ 121142 w 123484"/>
                  <a:gd name="connsiteY11" fmla="*/ 110464 h 157906"/>
                  <a:gd name="connsiteX12" fmla="*/ 93223 w 123484"/>
                  <a:gd name="connsiteY12" fmla="*/ 148984 h 157906"/>
                  <a:gd name="connsiteX13" fmla="*/ 61211 w 123484"/>
                  <a:gd name="connsiteY13" fmla="*/ 157906 h 157906"/>
                  <a:gd name="connsiteX14" fmla="*/ 36441 w 123484"/>
                  <a:gd name="connsiteY14" fmla="*/ 43081 h 157906"/>
                  <a:gd name="connsiteX15" fmla="*/ 12510 w 123484"/>
                  <a:gd name="connsiteY15" fmla="*/ 83700 h 157906"/>
                  <a:gd name="connsiteX16" fmla="*/ 17443 w 123484"/>
                  <a:gd name="connsiteY16" fmla="*/ 122745 h 157906"/>
                  <a:gd name="connsiteX17" fmla="*/ 48721 w 123484"/>
                  <a:gd name="connsiteY17" fmla="*/ 145836 h 157906"/>
                  <a:gd name="connsiteX18" fmla="*/ 87765 w 123484"/>
                  <a:gd name="connsiteY18" fmla="*/ 139958 h 157906"/>
                  <a:gd name="connsiteX19" fmla="*/ 36441 w 123484"/>
                  <a:gd name="connsiteY19" fmla="*/ 43081 h 157906"/>
                  <a:gd name="connsiteX0" fmla="*/ 61211 w 123484"/>
                  <a:gd name="connsiteY0" fmla="*/ 157906 h 157906"/>
                  <a:gd name="connsiteX1" fmla="*/ 46202 w 123484"/>
                  <a:gd name="connsiteY1" fmla="*/ 156017 h 157906"/>
                  <a:gd name="connsiteX2" fmla="*/ 8312 w 123484"/>
                  <a:gd name="connsiteY2" fmla="*/ 128098 h 157906"/>
                  <a:gd name="connsiteX3" fmla="*/ 2224 w 123484"/>
                  <a:gd name="connsiteY3" fmla="*/ 81391 h 157906"/>
                  <a:gd name="connsiteX4" fmla="*/ 33922 w 123484"/>
                  <a:gd name="connsiteY4" fmla="*/ 30276 h 157906"/>
                  <a:gd name="connsiteX5" fmla="*/ 38645 w 123484"/>
                  <a:gd name="connsiteY5" fmla="*/ 28702 h 157906"/>
                  <a:gd name="connsiteX6" fmla="*/ 42528 w 123484"/>
                  <a:gd name="connsiteY6" fmla="*/ 31745 h 157906"/>
                  <a:gd name="connsiteX7" fmla="*/ 57327 w 123484"/>
                  <a:gd name="connsiteY7" fmla="*/ 53367 h 157906"/>
                  <a:gd name="connsiteX8" fmla="*/ 64884 w 123484"/>
                  <a:gd name="connsiteY8" fmla="*/ 5716 h 157906"/>
                  <a:gd name="connsiteX9" fmla="*/ 67718 w 123484"/>
                  <a:gd name="connsiteY9" fmla="*/ 573 h 157906"/>
                  <a:gd name="connsiteX10" fmla="*/ 73491 w 123484"/>
                  <a:gd name="connsiteY10" fmla="*/ 1307 h 157906"/>
                  <a:gd name="connsiteX11" fmla="*/ 121142 w 123484"/>
                  <a:gd name="connsiteY11" fmla="*/ 110464 h 157906"/>
                  <a:gd name="connsiteX12" fmla="*/ 93223 w 123484"/>
                  <a:gd name="connsiteY12" fmla="*/ 148984 h 157906"/>
                  <a:gd name="connsiteX13" fmla="*/ 61211 w 123484"/>
                  <a:gd name="connsiteY13" fmla="*/ 157906 h 157906"/>
                  <a:gd name="connsiteX14" fmla="*/ 36441 w 123484"/>
                  <a:gd name="connsiteY14" fmla="*/ 43081 h 157906"/>
                  <a:gd name="connsiteX15" fmla="*/ 12510 w 123484"/>
                  <a:gd name="connsiteY15" fmla="*/ 83700 h 157906"/>
                  <a:gd name="connsiteX16" fmla="*/ 17443 w 123484"/>
                  <a:gd name="connsiteY16" fmla="*/ 122745 h 157906"/>
                  <a:gd name="connsiteX17" fmla="*/ 48721 w 123484"/>
                  <a:gd name="connsiteY17" fmla="*/ 145836 h 157906"/>
                  <a:gd name="connsiteX18" fmla="*/ 36441 w 123484"/>
                  <a:gd name="connsiteY18" fmla="*/ 43081 h 157906"/>
                  <a:gd name="connsiteX0" fmla="*/ 61211 w 123484"/>
                  <a:gd name="connsiteY0" fmla="*/ 157906 h 157906"/>
                  <a:gd name="connsiteX1" fmla="*/ 46202 w 123484"/>
                  <a:gd name="connsiteY1" fmla="*/ 156017 h 157906"/>
                  <a:gd name="connsiteX2" fmla="*/ 8312 w 123484"/>
                  <a:gd name="connsiteY2" fmla="*/ 128098 h 157906"/>
                  <a:gd name="connsiteX3" fmla="*/ 2224 w 123484"/>
                  <a:gd name="connsiteY3" fmla="*/ 81391 h 157906"/>
                  <a:gd name="connsiteX4" fmla="*/ 33922 w 123484"/>
                  <a:gd name="connsiteY4" fmla="*/ 30276 h 157906"/>
                  <a:gd name="connsiteX5" fmla="*/ 38645 w 123484"/>
                  <a:gd name="connsiteY5" fmla="*/ 28702 h 157906"/>
                  <a:gd name="connsiteX6" fmla="*/ 42528 w 123484"/>
                  <a:gd name="connsiteY6" fmla="*/ 31745 h 157906"/>
                  <a:gd name="connsiteX7" fmla="*/ 57327 w 123484"/>
                  <a:gd name="connsiteY7" fmla="*/ 53367 h 157906"/>
                  <a:gd name="connsiteX8" fmla="*/ 64884 w 123484"/>
                  <a:gd name="connsiteY8" fmla="*/ 5716 h 157906"/>
                  <a:gd name="connsiteX9" fmla="*/ 67718 w 123484"/>
                  <a:gd name="connsiteY9" fmla="*/ 573 h 157906"/>
                  <a:gd name="connsiteX10" fmla="*/ 73491 w 123484"/>
                  <a:gd name="connsiteY10" fmla="*/ 1307 h 157906"/>
                  <a:gd name="connsiteX11" fmla="*/ 121142 w 123484"/>
                  <a:gd name="connsiteY11" fmla="*/ 110464 h 157906"/>
                  <a:gd name="connsiteX12" fmla="*/ 93223 w 123484"/>
                  <a:gd name="connsiteY12" fmla="*/ 148984 h 157906"/>
                  <a:gd name="connsiteX13" fmla="*/ 61211 w 123484"/>
                  <a:gd name="connsiteY13" fmla="*/ 157906 h 157906"/>
                  <a:gd name="connsiteX14" fmla="*/ 36441 w 123484"/>
                  <a:gd name="connsiteY14" fmla="*/ 43081 h 157906"/>
                  <a:gd name="connsiteX15" fmla="*/ 12510 w 123484"/>
                  <a:gd name="connsiteY15" fmla="*/ 83700 h 157906"/>
                  <a:gd name="connsiteX16" fmla="*/ 17443 w 123484"/>
                  <a:gd name="connsiteY16" fmla="*/ 122745 h 157906"/>
                  <a:gd name="connsiteX17" fmla="*/ 36441 w 123484"/>
                  <a:gd name="connsiteY17" fmla="*/ 43081 h 157906"/>
                  <a:gd name="connsiteX0" fmla="*/ 61211 w 123484"/>
                  <a:gd name="connsiteY0" fmla="*/ 157906 h 157906"/>
                  <a:gd name="connsiteX1" fmla="*/ 46202 w 123484"/>
                  <a:gd name="connsiteY1" fmla="*/ 156017 h 157906"/>
                  <a:gd name="connsiteX2" fmla="*/ 8312 w 123484"/>
                  <a:gd name="connsiteY2" fmla="*/ 128098 h 157906"/>
                  <a:gd name="connsiteX3" fmla="*/ 2224 w 123484"/>
                  <a:gd name="connsiteY3" fmla="*/ 81391 h 157906"/>
                  <a:gd name="connsiteX4" fmla="*/ 33922 w 123484"/>
                  <a:gd name="connsiteY4" fmla="*/ 30276 h 157906"/>
                  <a:gd name="connsiteX5" fmla="*/ 38645 w 123484"/>
                  <a:gd name="connsiteY5" fmla="*/ 28702 h 157906"/>
                  <a:gd name="connsiteX6" fmla="*/ 42528 w 123484"/>
                  <a:gd name="connsiteY6" fmla="*/ 31745 h 157906"/>
                  <a:gd name="connsiteX7" fmla="*/ 57327 w 123484"/>
                  <a:gd name="connsiteY7" fmla="*/ 53367 h 157906"/>
                  <a:gd name="connsiteX8" fmla="*/ 64884 w 123484"/>
                  <a:gd name="connsiteY8" fmla="*/ 5716 h 157906"/>
                  <a:gd name="connsiteX9" fmla="*/ 67718 w 123484"/>
                  <a:gd name="connsiteY9" fmla="*/ 573 h 157906"/>
                  <a:gd name="connsiteX10" fmla="*/ 73491 w 123484"/>
                  <a:gd name="connsiteY10" fmla="*/ 1307 h 157906"/>
                  <a:gd name="connsiteX11" fmla="*/ 121142 w 123484"/>
                  <a:gd name="connsiteY11" fmla="*/ 110464 h 157906"/>
                  <a:gd name="connsiteX12" fmla="*/ 93223 w 123484"/>
                  <a:gd name="connsiteY12" fmla="*/ 148984 h 157906"/>
                  <a:gd name="connsiteX13" fmla="*/ 61211 w 123484"/>
                  <a:gd name="connsiteY13" fmla="*/ 157906 h 157906"/>
                  <a:gd name="connsiteX14" fmla="*/ 36441 w 123484"/>
                  <a:gd name="connsiteY14" fmla="*/ 43081 h 157906"/>
                  <a:gd name="connsiteX15" fmla="*/ 12510 w 123484"/>
                  <a:gd name="connsiteY15" fmla="*/ 83700 h 157906"/>
                  <a:gd name="connsiteX16" fmla="*/ 36441 w 123484"/>
                  <a:gd name="connsiteY16" fmla="*/ 43081 h 157906"/>
                  <a:gd name="connsiteX0" fmla="*/ 61211 w 123484"/>
                  <a:gd name="connsiteY0" fmla="*/ 157906 h 157906"/>
                  <a:gd name="connsiteX1" fmla="*/ 46202 w 123484"/>
                  <a:gd name="connsiteY1" fmla="*/ 156017 h 157906"/>
                  <a:gd name="connsiteX2" fmla="*/ 8312 w 123484"/>
                  <a:gd name="connsiteY2" fmla="*/ 128098 h 157906"/>
                  <a:gd name="connsiteX3" fmla="*/ 2224 w 123484"/>
                  <a:gd name="connsiteY3" fmla="*/ 81391 h 157906"/>
                  <a:gd name="connsiteX4" fmla="*/ 33922 w 123484"/>
                  <a:gd name="connsiteY4" fmla="*/ 30276 h 157906"/>
                  <a:gd name="connsiteX5" fmla="*/ 38645 w 123484"/>
                  <a:gd name="connsiteY5" fmla="*/ 28702 h 157906"/>
                  <a:gd name="connsiteX6" fmla="*/ 42528 w 123484"/>
                  <a:gd name="connsiteY6" fmla="*/ 31745 h 157906"/>
                  <a:gd name="connsiteX7" fmla="*/ 57327 w 123484"/>
                  <a:gd name="connsiteY7" fmla="*/ 53367 h 157906"/>
                  <a:gd name="connsiteX8" fmla="*/ 64884 w 123484"/>
                  <a:gd name="connsiteY8" fmla="*/ 5716 h 157906"/>
                  <a:gd name="connsiteX9" fmla="*/ 67718 w 123484"/>
                  <a:gd name="connsiteY9" fmla="*/ 573 h 157906"/>
                  <a:gd name="connsiteX10" fmla="*/ 73491 w 123484"/>
                  <a:gd name="connsiteY10" fmla="*/ 1307 h 157906"/>
                  <a:gd name="connsiteX11" fmla="*/ 121142 w 123484"/>
                  <a:gd name="connsiteY11" fmla="*/ 110464 h 157906"/>
                  <a:gd name="connsiteX12" fmla="*/ 93223 w 123484"/>
                  <a:gd name="connsiteY12" fmla="*/ 148984 h 157906"/>
                  <a:gd name="connsiteX13" fmla="*/ 61211 w 123484"/>
                  <a:gd name="connsiteY13" fmla="*/ 157906 h 157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3484" h="157906">
                    <a:moveTo>
                      <a:pt x="61211" y="157906"/>
                    </a:moveTo>
                    <a:cubicBezTo>
                      <a:pt x="56173" y="157906"/>
                      <a:pt x="51135" y="157276"/>
                      <a:pt x="46202" y="156017"/>
                    </a:cubicBezTo>
                    <a:cubicBezTo>
                      <a:pt x="30458" y="152343"/>
                      <a:pt x="16603" y="142057"/>
                      <a:pt x="8312" y="128098"/>
                    </a:cubicBezTo>
                    <a:cubicBezTo>
                      <a:pt x="20" y="114138"/>
                      <a:pt x="-2184" y="97030"/>
                      <a:pt x="2224" y="81391"/>
                    </a:cubicBezTo>
                    <a:cubicBezTo>
                      <a:pt x="6107" y="59874"/>
                      <a:pt x="32767" y="31536"/>
                      <a:pt x="33922" y="30276"/>
                    </a:cubicBezTo>
                    <a:cubicBezTo>
                      <a:pt x="35181" y="29016"/>
                      <a:pt x="36965" y="28387"/>
                      <a:pt x="38645" y="28702"/>
                    </a:cubicBezTo>
                    <a:cubicBezTo>
                      <a:pt x="40429" y="29016"/>
                      <a:pt x="41793" y="30171"/>
                      <a:pt x="42528" y="31745"/>
                    </a:cubicBezTo>
                    <a:cubicBezTo>
                      <a:pt x="42528" y="31850"/>
                      <a:pt x="48091" y="44026"/>
                      <a:pt x="57327" y="53367"/>
                    </a:cubicBezTo>
                    <a:cubicBezTo>
                      <a:pt x="67298" y="34055"/>
                      <a:pt x="64884" y="6031"/>
                      <a:pt x="64884" y="5716"/>
                    </a:cubicBezTo>
                    <a:cubicBezTo>
                      <a:pt x="64674" y="3616"/>
                      <a:pt x="65829" y="1517"/>
                      <a:pt x="67718" y="573"/>
                    </a:cubicBezTo>
                    <a:cubicBezTo>
                      <a:pt x="69607" y="-372"/>
                      <a:pt x="71917" y="-162"/>
                      <a:pt x="73491" y="1307"/>
                    </a:cubicBezTo>
                    <a:cubicBezTo>
                      <a:pt x="96477" y="21040"/>
                      <a:pt x="133108" y="61554"/>
                      <a:pt x="121142" y="110464"/>
                    </a:cubicBezTo>
                    <a:cubicBezTo>
                      <a:pt x="117469" y="126418"/>
                      <a:pt x="107288" y="140378"/>
                      <a:pt x="93223" y="148984"/>
                    </a:cubicBezTo>
                    <a:cubicBezTo>
                      <a:pt x="83567" y="154862"/>
                      <a:pt x="72336" y="157906"/>
                      <a:pt x="61211" y="157906"/>
                    </a:cubicBezTo>
                    <a:close/>
                  </a:path>
                </a:pathLst>
              </a:custGeom>
              <a:solidFill>
                <a:schemeClr val="bg1"/>
              </a:solidFill>
              <a:ln w="10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210CBDD0-B2E3-0F1C-3231-FE06EA8CABD8}"/>
                  </a:ext>
                </a:extLst>
              </p:cNvPr>
              <p:cNvSpPr/>
              <p:nvPr/>
            </p:nvSpPr>
            <p:spPr>
              <a:xfrm>
                <a:off x="6253729" y="4779818"/>
                <a:ext cx="489172" cy="29094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6" name="Graphic 45">
              <a:extLst>
                <a:ext uri="{FF2B5EF4-FFF2-40B4-BE49-F238E27FC236}">
                  <a16:creationId xmlns:a16="http://schemas.microsoft.com/office/drawing/2014/main" id="{8EEBCF3B-88EB-25B5-57DE-89129CBFA9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083363" y="4391890"/>
              <a:ext cx="829174" cy="829174"/>
            </a:xfrm>
            <a:prstGeom prst="rect">
              <a:avLst/>
            </a:prstGeom>
          </p:spPr>
        </p:pic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7DE8D9F9-235D-C72F-1F3E-F4B97AF189C9}"/>
              </a:ext>
            </a:extLst>
          </p:cNvPr>
          <p:cNvSpPr txBox="1"/>
          <p:nvPr/>
        </p:nvSpPr>
        <p:spPr>
          <a:xfrm>
            <a:off x="1371068" y="4302499"/>
            <a:ext cx="1168910" cy="228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sz="800" dirty="0"/>
              <a:t>enterprise network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DC95BD7D-E69B-BB07-1AE6-EB0A96D0F27E}"/>
              </a:ext>
            </a:extLst>
          </p:cNvPr>
          <p:cNvSpPr/>
          <p:nvPr/>
        </p:nvSpPr>
        <p:spPr>
          <a:xfrm>
            <a:off x="8760107" y="2201809"/>
            <a:ext cx="1279820" cy="6489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EA584B8-8753-5779-FB9C-0776EC51EDA9}"/>
              </a:ext>
            </a:extLst>
          </p:cNvPr>
          <p:cNvGrpSpPr/>
          <p:nvPr/>
        </p:nvGrpSpPr>
        <p:grpSpPr>
          <a:xfrm>
            <a:off x="8887967" y="2331093"/>
            <a:ext cx="1024100" cy="403588"/>
            <a:chOff x="9526552" y="1140677"/>
            <a:chExt cx="1024100" cy="403588"/>
          </a:xfrm>
        </p:grpSpPr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B033F411-B988-0537-9139-ABB253A99DAA}"/>
                </a:ext>
              </a:extLst>
            </p:cNvPr>
            <p:cNvSpPr/>
            <p:nvPr/>
          </p:nvSpPr>
          <p:spPr>
            <a:xfrm rot="5400000">
              <a:off x="9557261" y="1109968"/>
              <a:ext cx="403588" cy="465005"/>
            </a:xfrm>
            <a:custGeom>
              <a:avLst/>
              <a:gdLst>
                <a:gd name="connsiteX0" fmla="*/ 238769 w 477538"/>
                <a:gd name="connsiteY0" fmla="*/ 550209 h 550208"/>
                <a:gd name="connsiteX1" fmla="*/ 236732 w 477538"/>
                <a:gd name="connsiteY1" fmla="*/ 549638 h 550208"/>
                <a:gd name="connsiteX2" fmla="*/ 2037 w 477538"/>
                <a:gd name="connsiteY2" fmla="*/ 414118 h 550208"/>
                <a:gd name="connsiteX3" fmla="*/ 0 w 477538"/>
                <a:gd name="connsiteY3" fmla="*/ 410614 h 550208"/>
                <a:gd name="connsiteX4" fmla="*/ 0 w 477538"/>
                <a:gd name="connsiteY4" fmla="*/ 139574 h 550208"/>
                <a:gd name="connsiteX5" fmla="*/ 2037 w 477538"/>
                <a:gd name="connsiteY5" fmla="*/ 136070 h 550208"/>
                <a:gd name="connsiteX6" fmla="*/ 236732 w 477538"/>
                <a:gd name="connsiteY6" fmla="*/ 550 h 550208"/>
                <a:gd name="connsiteX7" fmla="*/ 240807 w 477538"/>
                <a:gd name="connsiteY7" fmla="*/ 550 h 550208"/>
                <a:gd name="connsiteX8" fmla="*/ 475502 w 477538"/>
                <a:gd name="connsiteY8" fmla="*/ 136070 h 550208"/>
                <a:gd name="connsiteX9" fmla="*/ 477539 w 477538"/>
                <a:gd name="connsiteY9" fmla="*/ 139574 h 550208"/>
                <a:gd name="connsiteX10" fmla="*/ 477539 w 477538"/>
                <a:gd name="connsiteY10" fmla="*/ 410614 h 550208"/>
                <a:gd name="connsiteX11" fmla="*/ 475502 w 477538"/>
                <a:gd name="connsiteY11" fmla="*/ 414118 h 550208"/>
                <a:gd name="connsiteX12" fmla="*/ 240807 w 477538"/>
                <a:gd name="connsiteY12" fmla="*/ 549638 h 550208"/>
                <a:gd name="connsiteX13" fmla="*/ 238769 w 477538"/>
                <a:gd name="connsiteY13" fmla="*/ 550209 h 550208"/>
                <a:gd name="connsiteX14" fmla="*/ 8149 w 477538"/>
                <a:gd name="connsiteY14" fmla="*/ 408251 h 550208"/>
                <a:gd name="connsiteX15" fmla="*/ 238769 w 477538"/>
                <a:gd name="connsiteY15" fmla="*/ 541408 h 550208"/>
                <a:gd name="connsiteX16" fmla="*/ 469390 w 477538"/>
                <a:gd name="connsiteY16" fmla="*/ 408251 h 550208"/>
                <a:gd name="connsiteX17" fmla="*/ 469390 w 477538"/>
                <a:gd name="connsiteY17" fmla="*/ 141937 h 550208"/>
                <a:gd name="connsiteX18" fmla="*/ 238769 w 477538"/>
                <a:gd name="connsiteY18" fmla="*/ 8781 h 550208"/>
                <a:gd name="connsiteX19" fmla="*/ 8149 w 477538"/>
                <a:gd name="connsiteY19" fmla="*/ 141937 h 550208"/>
                <a:gd name="connsiteX20" fmla="*/ 8149 w 477538"/>
                <a:gd name="connsiteY20" fmla="*/ 408251 h 550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7538" h="550208">
                  <a:moveTo>
                    <a:pt x="238769" y="550209"/>
                  </a:moveTo>
                  <a:cubicBezTo>
                    <a:pt x="238036" y="550209"/>
                    <a:pt x="237384" y="550046"/>
                    <a:pt x="236732" y="549638"/>
                  </a:cubicBezTo>
                  <a:lnTo>
                    <a:pt x="2037" y="414118"/>
                  </a:lnTo>
                  <a:cubicBezTo>
                    <a:pt x="815" y="413385"/>
                    <a:pt x="0" y="412081"/>
                    <a:pt x="0" y="410614"/>
                  </a:cubicBezTo>
                  <a:lnTo>
                    <a:pt x="0" y="139574"/>
                  </a:lnTo>
                  <a:cubicBezTo>
                    <a:pt x="0" y="138107"/>
                    <a:pt x="815" y="136803"/>
                    <a:pt x="2037" y="136070"/>
                  </a:cubicBezTo>
                  <a:lnTo>
                    <a:pt x="236732" y="550"/>
                  </a:lnTo>
                  <a:cubicBezTo>
                    <a:pt x="237955" y="-183"/>
                    <a:pt x="239584" y="-183"/>
                    <a:pt x="240807" y="550"/>
                  </a:cubicBezTo>
                  <a:lnTo>
                    <a:pt x="475502" y="136070"/>
                  </a:lnTo>
                  <a:cubicBezTo>
                    <a:pt x="476724" y="136803"/>
                    <a:pt x="477539" y="138107"/>
                    <a:pt x="477539" y="139574"/>
                  </a:cubicBezTo>
                  <a:lnTo>
                    <a:pt x="477539" y="410614"/>
                  </a:lnTo>
                  <a:cubicBezTo>
                    <a:pt x="477539" y="412081"/>
                    <a:pt x="476724" y="413385"/>
                    <a:pt x="475502" y="414118"/>
                  </a:cubicBezTo>
                  <a:lnTo>
                    <a:pt x="240807" y="549638"/>
                  </a:lnTo>
                  <a:cubicBezTo>
                    <a:pt x="240155" y="549964"/>
                    <a:pt x="239503" y="550209"/>
                    <a:pt x="238769" y="550209"/>
                  </a:cubicBezTo>
                  <a:close/>
                  <a:moveTo>
                    <a:pt x="8149" y="408251"/>
                  </a:moveTo>
                  <a:lnTo>
                    <a:pt x="238769" y="541408"/>
                  </a:lnTo>
                  <a:lnTo>
                    <a:pt x="469390" y="408251"/>
                  </a:lnTo>
                  <a:lnTo>
                    <a:pt x="469390" y="141937"/>
                  </a:lnTo>
                  <a:lnTo>
                    <a:pt x="238769" y="8781"/>
                  </a:lnTo>
                  <a:lnTo>
                    <a:pt x="8149" y="141937"/>
                  </a:lnTo>
                  <a:lnTo>
                    <a:pt x="8149" y="408251"/>
                  </a:lnTo>
                  <a:close/>
                </a:path>
              </a:pathLst>
            </a:custGeom>
            <a:solidFill>
              <a:srgbClr val="313638"/>
            </a:solidFill>
            <a:ln w="8078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49E70C70-DB19-7426-3204-3BD78C00C76F}"/>
                </a:ext>
              </a:extLst>
            </p:cNvPr>
            <p:cNvSpPr/>
            <p:nvPr/>
          </p:nvSpPr>
          <p:spPr>
            <a:xfrm rot="5400000">
              <a:off x="10116356" y="1109968"/>
              <a:ext cx="403588" cy="465005"/>
            </a:xfrm>
            <a:custGeom>
              <a:avLst/>
              <a:gdLst>
                <a:gd name="connsiteX0" fmla="*/ 238769 w 477538"/>
                <a:gd name="connsiteY0" fmla="*/ 550209 h 550208"/>
                <a:gd name="connsiteX1" fmla="*/ 236732 w 477538"/>
                <a:gd name="connsiteY1" fmla="*/ 549638 h 550208"/>
                <a:gd name="connsiteX2" fmla="*/ 2037 w 477538"/>
                <a:gd name="connsiteY2" fmla="*/ 414118 h 550208"/>
                <a:gd name="connsiteX3" fmla="*/ 0 w 477538"/>
                <a:gd name="connsiteY3" fmla="*/ 410614 h 550208"/>
                <a:gd name="connsiteX4" fmla="*/ 0 w 477538"/>
                <a:gd name="connsiteY4" fmla="*/ 139574 h 550208"/>
                <a:gd name="connsiteX5" fmla="*/ 2037 w 477538"/>
                <a:gd name="connsiteY5" fmla="*/ 136070 h 550208"/>
                <a:gd name="connsiteX6" fmla="*/ 236732 w 477538"/>
                <a:gd name="connsiteY6" fmla="*/ 550 h 550208"/>
                <a:gd name="connsiteX7" fmla="*/ 240807 w 477538"/>
                <a:gd name="connsiteY7" fmla="*/ 550 h 550208"/>
                <a:gd name="connsiteX8" fmla="*/ 475502 w 477538"/>
                <a:gd name="connsiteY8" fmla="*/ 136070 h 550208"/>
                <a:gd name="connsiteX9" fmla="*/ 477539 w 477538"/>
                <a:gd name="connsiteY9" fmla="*/ 139574 h 550208"/>
                <a:gd name="connsiteX10" fmla="*/ 477539 w 477538"/>
                <a:gd name="connsiteY10" fmla="*/ 410614 h 550208"/>
                <a:gd name="connsiteX11" fmla="*/ 475502 w 477538"/>
                <a:gd name="connsiteY11" fmla="*/ 414118 h 550208"/>
                <a:gd name="connsiteX12" fmla="*/ 240807 w 477538"/>
                <a:gd name="connsiteY12" fmla="*/ 549638 h 550208"/>
                <a:gd name="connsiteX13" fmla="*/ 238769 w 477538"/>
                <a:gd name="connsiteY13" fmla="*/ 550209 h 550208"/>
                <a:gd name="connsiteX14" fmla="*/ 8149 w 477538"/>
                <a:gd name="connsiteY14" fmla="*/ 408251 h 550208"/>
                <a:gd name="connsiteX15" fmla="*/ 238769 w 477538"/>
                <a:gd name="connsiteY15" fmla="*/ 541408 h 550208"/>
                <a:gd name="connsiteX16" fmla="*/ 469390 w 477538"/>
                <a:gd name="connsiteY16" fmla="*/ 408251 h 550208"/>
                <a:gd name="connsiteX17" fmla="*/ 469390 w 477538"/>
                <a:gd name="connsiteY17" fmla="*/ 141937 h 550208"/>
                <a:gd name="connsiteX18" fmla="*/ 238769 w 477538"/>
                <a:gd name="connsiteY18" fmla="*/ 8781 h 550208"/>
                <a:gd name="connsiteX19" fmla="*/ 8149 w 477538"/>
                <a:gd name="connsiteY19" fmla="*/ 141937 h 550208"/>
                <a:gd name="connsiteX20" fmla="*/ 8149 w 477538"/>
                <a:gd name="connsiteY20" fmla="*/ 408251 h 550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7538" h="550208">
                  <a:moveTo>
                    <a:pt x="238769" y="550209"/>
                  </a:moveTo>
                  <a:cubicBezTo>
                    <a:pt x="238036" y="550209"/>
                    <a:pt x="237384" y="550046"/>
                    <a:pt x="236732" y="549638"/>
                  </a:cubicBezTo>
                  <a:lnTo>
                    <a:pt x="2037" y="414118"/>
                  </a:lnTo>
                  <a:cubicBezTo>
                    <a:pt x="815" y="413385"/>
                    <a:pt x="0" y="412081"/>
                    <a:pt x="0" y="410614"/>
                  </a:cubicBezTo>
                  <a:lnTo>
                    <a:pt x="0" y="139574"/>
                  </a:lnTo>
                  <a:cubicBezTo>
                    <a:pt x="0" y="138107"/>
                    <a:pt x="815" y="136803"/>
                    <a:pt x="2037" y="136070"/>
                  </a:cubicBezTo>
                  <a:lnTo>
                    <a:pt x="236732" y="550"/>
                  </a:lnTo>
                  <a:cubicBezTo>
                    <a:pt x="237955" y="-183"/>
                    <a:pt x="239584" y="-183"/>
                    <a:pt x="240807" y="550"/>
                  </a:cubicBezTo>
                  <a:lnTo>
                    <a:pt x="475502" y="136070"/>
                  </a:lnTo>
                  <a:cubicBezTo>
                    <a:pt x="476724" y="136803"/>
                    <a:pt x="477539" y="138107"/>
                    <a:pt x="477539" y="139574"/>
                  </a:cubicBezTo>
                  <a:lnTo>
                    <a:pt x="477539" y="410614"/>
                  </a:lnTo>
                  <a:cubicBezTo>
                    <a:pt x="477539" y="412081"/>
                    <a:pt x="476724" y="413385"/>
                    <a:pt x="475502" y="414118"/>
                  </a:cubicBezTo>
                  <a:lnTo>
                    <a:pt x="240807" y="549638"/>
                  </a:lnTo>
                  <a:cubicBezTo>
                    <a:pt x="240155" y="549964"/>
                    <a:pt x="239503" y="550209"/>
                    <a:pt x="238769" y="550209"/>
                  </a:cubicBezTo>
                  <a:close/>
                  <a:moveTo>
                    <a:pt x="8149" y="408251"/>
                  </a:moveTo>
                  <a:lnTo>
                    <a:pt x="238769" y="541408"/>
                  </a:lnTo>
                  <a:lnTo>
                    <a:pt x="469390" y="408251"/>
                  </a:lnTo>
                  <a:lnTo>
                    <a:pt x="469390" y="141937"/>
                  </a:lnTo>
                  <a:lnTo>
                    <a:pt x="238769" y="8781"/>
                  </a:lnTo>
                  <a:lnTo>
                    <a:pt x="8149" y="141937"/>
                  </a:lnTo>
                  <a:lnTo>
                    <a:pt x="8149" y="408251"/>
                  </a:lnTo>
                  <a:close/>
                </a:path>
              </a:pathLst>
            </a:custGeom>
            <a:solidFill>
              <a:srgbClr val="313638"/>
            </a:solidFill>
            <a:ln w="8078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1699B2A4-6B60-0600-B7F2-4777E71F753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670761" y="1267635"/>
              <a:ext cx="176618" cy="145123"/>
              <a:chOff x="8530424" y="1494085"/>
              <a:chExt cx="258586" cy="212475"/>
            </a:xfrm>
          </p:grpSpPr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52B721B9-184C-EC7C-794A-CB51D316A1B4}"/>
                  </a:ext>
                </a:extLst>
              </p:cNvPr>
              <p:cNvSpPr/>
              <p:nvPr/>
            </p:nvSpPr>
            <p:spPr>
              <a:xfrm>
                <a:off x="8530424" y="1494091"/>
                <a:ext cx="108475" cy="5945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0C00F632-543B-F74C-3C95-F650797BD607}"/>
                  </a:ext>
                </a:extLst>
              </p:cNvPr>
              <p:cNvSpPr/>
              <p:nvPr/>
            </p:nvSpPr>
            <p:spPr>
              <a:xfrm>
                <a:off x="8680535" y="1494085"/>
                <a:ext cx="108475" cy="5945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AEDF15BC-D778-CF30-F2AB-2E18D11FEA12}"/>
                  </a:ext>
                </a:extLst>
              </p:cNvPr>
              <p:cNvSpPr/>
              <p:nvPr/>
            </p:nvSpPr>
            <p:spPr>
              <a:xfrm>
                <a:off x="8531816" y="1583804"/>
                <a:ext cx="255779" cy="12275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E121DE0F-56A6-DFCC-E976-CCAFDD184AD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229832" y="1267640"/>
              <a:ext cx="176613" cy="145123"/>
              <a:chOff x="8530432" y="1494085"/>
              <a:chExt cx="258580" cy="212474"/>
            </a:xfrm>
          </p:grpSpPr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3F38CC93-ADF5-F91E-A0F0-33DFBC0D41AA}"/>
                  </a:ext>
                </a:extLst>
              </p:cNvPr>
              <p:cNvSpPr/>
              <p:nvPr/>
            </p:nvSpPr>
            <p:spPr>
              <a:xfrm>
                <a:off x="8530432" y="1494085"/>
                <a:ext cx="108476" cy="5945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7952B696-86AB-DC35-2D63-209E08D199F0}"/>
                  </a:ext>
                </a:extLst>
              </p:cNvPr>
              <p:cNvSpPr/>
              <p:nvPr/>
            </p:nvSpPr>
            <p:spPr>
              <a:xfrm>
                <a:off x="8680536" y="1494085"/>
                <a:ext cx="108476" cy="5945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1553D533-75BB-B600-0064-BCC064EF034D}"/>
                  </a:ext>
                </a:extLst>
              </p:cNvPr>
              <p:cNvSpPr/>
              <p:nvPr/>
            </p:nvSpPr>
            <p:spPr>
              <a:xfrm>
                <a:off x="8531835" y="1583803"/>
                <a:ext cx="255781" cy="12275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563BDC40-CCE9-9217-0341-763BA6A4DA39}"/>
              </a:ext>
            </a:extLst>
          </p:cNvPr>
          <p:cNvSpPr txBox="1"/>
          <p:nvPr/>
        </p:nvSpPr>
        <p:spPr>
          <a:xfrm>
            <a:off x="7729917" y="5020553"/>
            <a:ext cx="838442" cy="228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800" dirty="0"/>
              <a:t>NIC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9FD79131-81FD-7069-3FA1-CF862BFA9295}"/>
              </a:ext>
            </a:extLst>
          </p:cNvPr>
          <p:cNvSpPr/>
          <p:nvPr/>
        </p:nvSpPr>
        <p:spPr>
          <a:xfrm>
            <a:off x="8512249" y="2013811"/>
            <a:ext cx="153889" cy="1538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B3FDE08-6BD9-3E68-13AC-8DCEC22E3708}"/>
              </a:ext>
            </a:extLst>
          </p:cNvPr>
          <p:cNvSpPr txBox="1"/>
          <p:nvPr/>
        </p:nvSpPr>
        <p:spPr>
          <a:xfrm rot="5400000">
            <a:off x="7786095" y="3769410"/>
            <a:ext cx="962713" cy="228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800" dirty="0"/>
              <a:t>Native OS APIs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DD2B710-6666-5F8A-868A-F84D4B151978}"/>
              </a:ext>
            </a:extLst>
          </p:cNvPr>
          <p:cNvSpPr txBox="1"/>
          <p:nvPr/>
        </p:nvSpPr>
        <p:spPr>
          <a:xfrm>
            <a:off x="2328077" y="2785783"/>
            <a:ext cx="9074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FedRAMP</a:t>
            </a:r>
            <a:br>
              <a:rPr lang="en-US" sz="1100" dirty="0"/>
            </a:br>
            <a:r>
              <a:rPr lang="en-US" sz="1100" dirty="0"/>
              <a:t>SaaS PCE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533ACF9-F676-C65B-A97C-D06408E29E3A}"/>
              </a:ext>
            </a:extLst>
          </p:cNvPr>
          <p:cNvSpPr txBox="1"/>
          <p:nvPr/>
        </p:nvSpPr>
        <p:spPr>
          <a:xfrm>
            <a:off x="3370270" y="2780088"/>
            <a:ext cx="9074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On-Prem PCE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844D447-7CD6-9B67-2893-EDDDC51CD006}"/>
              </a:ext>
            </a:extLst>
          </p:cNvPr>
          <p:cNvSpPr txBox="1"/>
          <p:nvPr/>
        </p:nvSpPr>
        <p:spPr>
          <a:xfrm>
            <a:off x="7381479" y="3226890"/>
            <a:ext cx="962713" cy="376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800" b="1" dirty="0"/>
              <a:t>Kernel </a:t>
            </a:r>
          </a:p>
          <a:p>
            <a:pPr>
              <a:lnSpc>
                <a:spcPct val="120000"/>
              </a:lnSpc>
            </a:pPr>
            <a:r>
              <a:rPr lang="en-US" sz="800" b="1" dirty="0"/>
              <a:t>Space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821AD34-0786-644E-6500-2845A70769AB}"/>
              </a:ext>
            </a:extLst>
          </p:cNvPr>
          <p:cNvSpPr txBox="1"/>
          <p:nvPr/>
        </p:nvSpPr>
        <p:spPr>
          <a:xfrm>
            <a:off x="7399411" y="1676081"/>
            <a:ext cx="962713" cy="228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800" b="1" dirty="0"/>
              <a:t>User Space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8917A76-D9CE-52A1-9E7B-E15BCDD3ED80}"/>
              </a:ext>
            </a:extLst>
          </p:cNvPr>
          <p:cNvSpPr txBox="1"/>
          <p:nvPr/>
        </p:nvSpPr>
        <p:spPr>
          <a:xfrm>
            <a:off x="10031284" y="2447201"/>
            <a:ext cx="962713" cy="228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800" dirty="0"/>
              <a:t>Applications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B5415693-CEC4-46C3-AF85-BE0777362816}"/>
              </a:ext>
            </a:extLst>
          </p:cNvPr>
          <p:cNvGrpSpPr/>
          <p:nvPr/>
        </p:nvGrpSpPr>
        <p:grpSpPr>
          <a:xfrm>
            <a:off x="10819354" y="2908375"/>
            <a:ext cx="116314" cy="376323"/>
            <a:chOff x="10819354" y="2908375"/>
            <a:chExt cx="116314" cy="376323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E2F68BF5-9519-1125-C8A8-6B89849476EB}"/>
                </a:ext>
              </a:extLst>
            </p:cNvPr>
            <p:cNvSpPr/>
            <p:nvPr/>
          </p:nvSpPr>
          <p:spPr>
            <a:xfrm>
              <a:off x="10834406" y="2908375"/>
              <a:ext cx="77842" cy="3763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2A8EE828-5124-9050-510F-C63AA97A5849}"/>
                </a:ext>
              </a:extLst>
            </p:cNvPr>
            <p:cNvSpPr/>
            <p:nvPr/>
          </p:nvSpPr>
          <p:spPr>
            <a:xfrm>
              <a:off x="10819354" y="2993596"/>
              <a:ext cx="116314" cy="23329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4" name="Rectangle 73">
            <a:extLst>
              <a:ext uri="{FF2B5EF4-FFF2-40B4-BE49-F238E27FC236}">
                <a16:creationId xmlns:a16="http://schemas.microsoft.com/office/drawing/2014/main" id="{6DBFAEC9-2506-EEE9-DAA2-5BA01F67B0A9}"/>
              </a:ext>
            </a:extLst>
          </p:cNvPr>
          <p:cNvSpPr/>
          <p:nvPr/>
        </p:nvSpPr>
        <p:spPr>
          <a:xfrm>
            <a:off x="8928917" y="4449552"/>
            <a:ext cx="153889" cy="1538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E196FEFF-0E48-0C17-234A-B7E908E21B12}"/>
              </a:ext>
            </a:extLst>
          </p:cNvPr>
          <p:cNvSpPr/>
          <p:nvPr/>
        </p:nvSpPr>
        <p:spPr>
          <a:xfrm>
            <a:off x="6894698" y="5300812"/>
            <a:ext cx="153889" cy="1538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E5D2259B-0D58-4D1B-ECF5-9638F84D9113}"/>
              </a:ext>
            </a:extLst>
          </p:cNvPr>
          <p:cNvSpPr/>
          <p:nvPr/>
        </p:nvSpPr>
        <p:spPr>
          <a:xfrm>
            <a:off x="6894698" y="5463813"/>
            <a:ext cx="153889" cy="1538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076CC631-A855-7F1E-96A9-44077247792C}"/>
              </a:ext>
            </a:extLst>
          </p:cNvPr>
          <p:cNvGrpSpPr/>
          <p:nvPr/>
        </p:nvGrpSpPr>
        <p:grpSpPr>
          <a:xfrm>
            <a:off x="7180281" y="5333430"/>
            <a:ext cx="376004" cy="80905"/>
            <a:chOff x="7180281" y="5333430"/>
            <a:chExt cx="376004" cy="80905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DD84AA2A-827F-6FA3-C77A-63640735BD28}"/>
                </a:ext>
              </a:extLst>
            </p:cNvPr>
            <p:cNvSpPr/>
            <p:nvPr/>
          </p:nvSpPr>
          <p:spPr>
            <a:xfrm rot="5400000">
              <a:off x="7423588" y="5281638"/>
              <a:ext cx="77842" cy="1875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52BBC678-4380-85D0-E408-225651176DFB}"/>
                </a:ext>
              </a:extLst>
            </p:cNvPr>
            <p:cNvSpPr/>
            <p:nvPr/>
          </p:nvSpPr>
          <p:spPr>
            <a:xfrm rot="5400000">
              <a:off x="7235136" y="5278575"/>
              <a:ext cx="77842" cy="18755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7077561A-620B-A0E7-07C9-262D32EFFBFF}"/>
              </a:ext>
            </a:extLst>
          </p:cNvPr>
          <p:cNvGrpSpPr/>
          <p:nvPr/>
        </p:nvGrpSpPr>
        <p:grpSpPr>
          <a:xfrm>
            <a:off x="7180282" y="5491735"/>
            <a:ext cx="376004" cy="80905"/>
            <a:chOff x="7180282" y="5491735"/>
            <a:chExt cx="376004" cy="80905"/>
          </a:xfrm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38D4DC12-E167-2730-9C94-10A53E874EF2}"/>
                </a:ext>
              </a:extLst>
            </p:cNvPr>
            <p:cNvSpPr/>
            <p:nvPr/>
          </p:nvSpPr>
          <p:spPr>
            <a:xfrm rot="5400000">
              <a:off x="7423589" y="5439943"/>
              <a:ext cx="77842" cy="1875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AED1C115-3ED9-92B4-3196-82E3EEA6D0FC}"/>
                </a:ext>
              </a:extLst>
            </p:cNvPr>
            <p:cNvSpPr/>
            <p:nvPr/>
          </p:nvSpPr>
          <p:spPr>
            <a:xfrm rot="5400000">
              <a:off x="7235137" y="5436880"/>
              <a:ext cx="77842" cy="18755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A97684FC-366D-F0B8-0D4D-EDCADB543239}"/>
              </a:ext>
            </a:extLst>
          </p:cNvPr>
          <p:cNvGrpSpPr/>
          <p:nvPr/>
        </p:nvGrpSpPr>
        <p:grpSpPr>
          <a:xfrm>
            <a:off x="6894697" y="5624605"/>
            <a:ext cx="661588" cy="153889"/>
            <a:chOff x="7047098" y="5616213"/>
            <a:chExt cx="661588" cy="153889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608B6879-EC20-B674-91C2-F4FE59F02B9B}"/>
                </a:ext>
              </a:extLst>
            </p:cNvPr>
            <p:cNvSpPr/>
            <p:nvPr/>
          </p:nvSpPr>
          <p:spPr>
            <a:xfrm rot="5400000">
              <a:off x="7575989" y="5592343"/>
              <a:ext cx="77842" cy="1875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87D3E7D7-C863-1102-C5C0-B37E6F2AAF6E}"/>
                </a:ext>
              </a:extLst>
            </p:cNvPr>
            <p:cNvSpPr/>
            <p:nvPr/>
          </p:nvSpPr>
          <p:spPr>
            <a:xfrm>
              <a:off x="7047098" y="5616213"/>
              <a:ext cx="153889" cy="15388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631EA2EF-7CB2-4460-4E1B-27A64478B4F6}"/>
                </a:ext>
              </a:extLst>
            </p:cNvPr>
            <p:cNvSpPr/>
            <p:nvPr/>
          </p:nvSpPr>
          <p:spPr>
            <a:xfrm rot="5400000">
              <a:off x="7387537" y="5589280"/>
              <a:ext cx="77842" cy="18755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7" name="Rectangle 86">
            <a:extLst>
              <a:ext uri="{FF2B5EF4-FFF2-40B4-BE49-F238E27FC236}">
                <a16:creationId xmlns:a16="http://schemas.microsoft.com/office/drawing/2014/main" id="{5A2E44D7-9BD2-78C4-C450-EC848E7FF009}"/>
              </a:ext>
            </a:extLst>
          </p:cNvPr>
          <p:cNvSpPr/>
          <p:nvPr/>
        </p:nvSpPr>
        <p:spPr>
          <a:xfrm>
            <a:off x="4012513" y="2184355"/>
            <a:ext cx="153889" cy="1538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76667D3B-D4DC-43EB-C1F0-3D723FE1D7C2}"/>
              </a:ext>
            </a:extLst>
          </p:cNvPr>
          <p:cNvSpPr/>
          <p:nvPr/>
        </p:nvSpPr>
        <p:spPr>
          <a:xfrm>
            <a:off x="4012851" y="2422578"/>
            <a:ext cx="153889" cy="1538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D63DC66F-43C0-3E46-AA46-0C490CDC746F}"/>
              </a:ext>
            </a:extLst>
          </p:cNvPr>
          <p:cNvSpPr/>
          <p:nvPr/>
        </p:nvSpPr>
        <p:spPr>
          <a:xfrm>
            <a:off x="7609216" y="2185778"/>
            <a:ext cx="153889" cy="1538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B39A93F4-2744-FE24-2617-0FD6BB1CB514}"/>
              </a:ext>
            </a:extLst>
          </p:cNvPr>
          <p:cNvSpPr/>
          <p:nvPr/>
        </p:nvSpPr>
        <p:spPr>
          <a:xfrm>
            <a:off x="7609216" y="2422578"/>
            <a:ext cx="153889" cy="1538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46E45B7E-9701-29E3-D1C7-4D2F96B1040B}"/>
              </a:ext>
            </a:extLst>
          </p:cNvPr>
          <p:cNvSpPr/>
          <p:nvPr/>
        </p:nvSpPr>
        <p:spPr>
          <a:xfrm>
            <a:off x="4008540" y="2661888"/>
            <a:ext cx="153889" cy="1538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EBB0F41D-4B4D-9E6B-1C97-477BFB1C6E63}"/>
              </a:ext>
            </a:extLst>
          </p:cNvPr>
          <p:cNvSpPr/>
          <p:nvPr/>
        </p:nvSpPr>
        <p:spPr>
          <a:xfrm>
            <a:off x="7612302" y="2663368"/>
            <a:ext cx="153889" cy="1538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3F665187-BA71-1B3C-4B6D-682724688FD1}"/>
              </a:ext>
            </a:extLst>
          </p:cNvPr>
          <p:cNvGrpSpPr/>
          <p:nvPr/>
        </p:nvGrpSpPr>
        <p:grpSpPr>
          <a:xfrm>
            <a:off x="7180105" y="2221039"/>
            <a:ext cx="376004" cy="80905"/>
            <a:chOff x="7332681" y="5485830"/>
            <a:chExt cx="376004" cy="80905"/>
          </a:xfrm>
        </p:grpSpPr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EA18F1B2-E5B0-ADB0-8F7F-9E02E9A692F6}"/>
                </a:ext>
              </a:extLst>
            </p:cNvPr>
            <p:cNvSpPr/>
            <p:nvPr/>
          </p:nvSpPr>
          <p:spPr>
            <a:xfrm rot="5400000">
              <a:off x="7575988" y="5434038"/>
              <a:ext cx="77842" cy="1875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F269EBA2-54A4-C4EE-D75A-EFC9A8CFC16A}"/>
                </a:ext>
              </a:extLst>
            </p:cNvPr>
            <p:cNvSpPr/>
            <p:nvPr/>
          </p:nvSpPr>
          <p:spPr>
            <a:xfrm rot="5400000">
              <a:off x="7387536" y="5430975"/>
              <a:ext cx="77842" cy="18755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F11DAA34-B2E6-8B22-FEA7-9D18A6F1F187}"/>
              </a:ext>
            </a:extLst>
          </p:cNvPr>
          <p:cNvGrpSpPr/>
          <p:nvPr/>
        </p:nvGrpSpPr>
        <p:grpSpPr>
          <a:xfrm>
            <a:off x="7178468" y="2455132"/>
            <a:ext cx="376004" cy="80905"/>
            <a:chOff x="7332681" y="5485830"/>
            <a:chExt cx="376004" cy="80905"/>
          </a:xfrm>
        </p:grpSpPr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A5C6781F-8A31-AF5C-52AF-9087D17CD5A9}"/>
                </a:ext>
              </a:extLst>
            </p:cNvPr>
            <p:cNvSpPr/>
            <p:nvPr/>
          </p:nvSpPr>
          <p:spPr>
            <a:xfrm rot="5400000">
              <a:off x="7575988" y="5434038"/>
              <a:ext cx="77842" cy="1875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C2CD7610-FA64-7718-7DA2-52EF54EBDBBB}"/>
                </a:ext>
              </a:extLst>
            </p:cNvPr>
            <p:cNvSpPr/>
            <p:nvPr/>
          </p:nvSpPr>
          <p:spPr>
            <a:xfrm rot="5400000">
              <a:off x="7387536" y="5430975"/>
              <a:ext cx="77842" cy="18755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B492A00C-2F68-E37A-4D50-1A8CF1787218}"/>
              </a:ext>
            </a:extLst>
          </p:cNvPr>
          <p:cNvGrpSpPr/>
          <p:nvPr/>
        </p:nvGrpSpPr>
        <p:grpSpPr>
          <a:xfrm>
            <a:off x="7180392" y="2701515"/>
            <a:ext cx="376004" cy="80905"/>
            <a:chOff x="7332681" y="5485830"/>
            <a:chExt cx="376004" cy="80905"/>
          </a:xfrm>
        </p:grpSpPr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C6E72220-B886-66F6-F254-64E6F4C7C683}"/>
                </a:ext>
              </a:extLst>
            </p:cNvPr>
            <p:cNvSpPr/>
            <p:nvPr/>
          </p:nvSpPr>
          <p:spPr>
            <a:xfrm rot="5400000">
              <a:off x="7575988" y="5434038"/>
              <a:ext cx="77842" cy="1875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396DF479-E0B4-4327-DFB2-B47F55371AFE}"/>
                </a:ext>
              </a:extLst>
            </p:cNvPr>
            <p:cNvSpPr/>
            <p:nvPr/>
          </p:nvSpPr>
          <p:spPr>
            <a:xfrm rot="5400000">
              <a:off x="7387536" y="5430975"/>
              <a:ext cx="77842" cy="18755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EA095B91-2210-5209-DA30-C10ACE7B0A68}"/>
              </a:ext>
            </a:extLst>
          </p:cNvPr>
          <p:cNvCxnSpPr>
            <a:cxnSpLocks/>
            <a:stCxn id="89" idx="1"/>
            <a:endCxn id="87" idx="3"/>
          </p:cNvCxnSpPr>
          <p:nvPr/>
        </p:nvCxnSpPr>
        <p:spPr bwMode="auto">
          <a:xfrm flipH="1" flipV="1">
            <a:off x="4166402" y="2261300"/>
            <a:ext cx="3442814" cy="1423"/>
          </a:xfrm>
          <a:prstGeom prst="line">
            <a:avLst/>
          </a:prstGeom>
          <a:solidFill>
            <a:schemeClr val="accent1">
              <a:lumMod val="50000"/>
            </a:schemeClr>
          </a:solidFill>
          <a:ln w="19050" cap="rnd">
            <a:solidFill>
              <a:srgbClr val="00B050"/>
            </a:solidFill>
            <a:prstDash val="sysDash"/>
            <a:miter lim="800000"/>
            <a:headEnd/>
            <a:tailEnd type="triangl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103" name="TextBox 102">
            <a:extLst>
              <a:ext uri="{FF2B5EF4-FFF2-40B4-BE49-F238E27FC236}">
                <a16:creationId xmlns:a16="http://schemas.microsoft.com/office/drawing/2014/main" id="{0C75D6D8-73A4-EA5B-A6C2-78A63364E0F3}"/>
              </a:ext>
            </a:extLst>
          </p:cNvPr>
          <p:cNvSpPr txBox="1"/>
          <p:nvPr/>
        </p:nvSpPr>
        <p:spPr>
          <a:xfrm>
            <a:off x="4238596" y="2010520"/>
            <a:ext cx="32925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00B050"/>
                </a:solidFill>
              </a:rPr>
              <a:t>workload info &amp; traffic / metadata</a:t>
            </a:r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5D6FEFFC-C14E-9594-0523-448255E646BB}"/>
              </a:ext>
            </a:extLst>
          </p:cNvPr>
          <p:cNvCxnSpPr>
            <a:cxnSpLocks/>
            <a:stCxn id="90" idx="1"/>
            <a:endCxn id="88" idx="3"/>
          </p:cNvCxnSpPr>
          <p:nvPr/>
        </p:nvCxnSpPr>
        <p:spPr bwMode="auto">
          <a:xfrm flipH="1">
            <a:off x="4166740" y="2499523"/>
            <a:ext cx="3442476" cy="0"/>
          </a:xfrm>
          <a:prstGeom prst="line">
            <a:avLst/>
          </a:prstGeom>
          <a:solidFill>
            <a:schemeClr val="accent1">
              <a:lumMod val="50000"/>
            </a:schemeClr>
          </a:solidFill>
          <a:ln w="19050" cap="rnd">
            <a:solidFill>
              <a:srgbClr val="FF0000"/>
            </a:solidFill>
            <a:prstDash val="sysDash"/>
            <a:miter lim="800000"/>
            <a:headEnd type="triangle"/>
            <a:tailEnd type="non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9E1BF748-9FEE-C6B5-3EE7-E27051C05C0A}"/>
              </a:ext>
            </a:extLst>
          </p:cNvPr>
          <p:cNvSpPr txBox="1"/>
          <p:nvPr/>
        </p:nvSpPr>
        <p:spPr>
          <a:xfrm>
            <a:off x="4238596" y="2253687"/>
            <a:ext cx="32893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FF0000"/>
                </a:solidFill>
              </a:rPr>
              <a:t>policy: human </a:t>
            </a:r>
            <a:r>
              <a:rPr lang="en-US" sz="1000" dirty="0">
                <a:solidFill>
                  <a:srgbClr val="FF0000"/>
                </a:solidFill>
                <a:sym typeface="Wingdings" pitchFamily="2" charset="2"/>
              </a:rPr>
              <a:t> machine</a:t>
            </a:r>
            <a:endParaRPr lang="en-US" sz="1000" dirty="0">
              <a:solidFill>
                <a:srgbClr val="FF0000"/>
              </a:solidFill>
            </a:endParaRPr>
          </a:p>
        </p:txBody>
      </p: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8718BA4B-26C7-216D-4E0C-48904297CB1C}"/>
              </a:ext>
            </a:extLst>
          </p:cNvPr>
          <p:cNvCxnSpPr>
            <a:cxnSpLocks/>
            <a:stCxn id="92" idx="1"/>
            <a:endCxn id="91" idx="3"/>
          </p:cNvCxnSpPr>
          <p:nvPr/>
        </p:nvCxnSpPr>
        <p:spPr bwMode="auto">
          <a:xfrm flipH="1" flipV="1">
            <a:off x="4162429" y="2738833"/>
            <a:ext cx="3449873" cy="1480"/>
          </a:xfrm>
          <a:prstGeom prst="line">
            <a:avLst/>
          </a:prstGeom>
          <a:solidFill>
            <a:schemeClr val="accent1">
              <a:lumMod val="50000"/>
            </a:schemeClr>
          </a:solidFill>
          <a:ln w="19050" cap="rnd">
            <a:solidFill>
              <a:srgbClr val="7030A0"/>
            </a:solidFill>
            <a:prstDash val="sysDash"/>
            <a:miter lim="800000"/>
            <a:headEnd type="triangle"/>
            <a:tailEnd type="non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id="{824FF1DB-2F3B-F881-8E67-B27FE905D6E4}"/>
              </a:ext>
            </a:extLst>
          </p:cNvPr>
          <p:cNvSpPr txBox="1"/>
          <p:nvPr/>
        </p:nvSpPr>
        <p:spPr>
          <a:xfrm>
            <a:off x="4162429" y="2495180"/>
            <a:ext cx="34390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7030A0"/>
                </a:solidFill>
              </a:rPr>
              <a:t>policy: encryption</a:t>
            </a: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7731E77C-D10E-8692-81AC-50A85C231D18}"/>
              </a:ext>
            </a:extLst>
          </p:cNvPr>
          <p:cNvGrpSpPr/>
          <p:nvPr/>
        </p:nvGrpSpPr>
        <p:grpSpPr>
          <a:xfrm>
            <a:off x="2416492" y="5292951"/>
            <a:ext cx="1616855" cy="934866"/>
            <a:chOff x="2994292" y="4271120"/>
            <a:chExt cx="1616855" cy="934866"/>
          </a:xfrm>
        </p:grpSpPr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02535F59-6492-4F70-ECF9-F9F957C1117A}"/>
                </a:ext>
              </a:extLst>
            </p:cNvPr>
            <p:cNvSpPr/>
            <p:nvPr/>
          </p:nvSpPr>
          <p:spPr>
            <a:xfrm>
              <a:off x="2994292" y="4271120"/>
              <a:ext cx="1616855" cy="934866"/>
            </a:xfrm>
            <a:custGeom>
              <a:avLst/>
              <a:gdLst>
                <a:gd name="connsiteX0" fmla="*/ 404725 w 1616855"/>
                <a:gd name="connsiteY0" fmla="*/ 0 h 934866"/>
                <a:gd name="connsiteX1" fmla="*/ 809449 w 1616855"/>
                <a:gd name="connsiteY1" fmla="*/ 233717 h 934866"/>
                <a:gd name="connsiteX2" fmla="*/ 809449 w 1616855"/>
                <a:gd name="connsiteY2" fmla="*/ 232537 h 934866"/>
                <a:gd name="connsiteX3" fmla="*/ 1212131 w 1616855"/>
                <a:gd name="connsiteY3" fmla="*/ 0 h 934866"/>
                <a:gd name="connsiteX4" fmla="*/ 1616855 w 1616855"/>
                <a:gd name="connsiteY4" fmla="*/ 233717 h 934866"/>
                <a:gd name="connsiteX5" fmla="*/ 1616855 w 1616855"/>
                <a:gd name="connsiteY5" fmla="*/ 701150 h 934866"/>
                <a:gd name="connsiteX6" fmla="*/ 1212131 w 1616855"/>
                <a:gd name="connsiteY6" fmla="*/ 934866 h 934866"/>
                <a:gd name="connsiteX7" fmla="*/ 807406 w 1616855"/>
                <a:gd name="connsiteY7" fmla="*/ 701150 h 934866"/>
                <a:gd name="connsiteX8" fmla="*/ 807406 w 1616855"/>
                <a:gd name="connsiteY8" fmla="*/ 702330 h 934866"/>
                <a:gd name="connsiteX9" fmla="*/ 404725 w 1616855"/>
                <a:gd name="connsiteY9" fmla="*/ 934866 h 934866"/>
                <a:gd name="connsiteX10" fmla="*/ 0 w 1616855"/>
                <a:gd name="connsiteY10" fmla="*/ 701150 h 934866"/>
                <a:gd name="connsiteX11" fmla="*/ 0 w 1616855"/>
                <a:gd name="connsiteY11" fmla="*/ 233717 h 934866"/>
                <a:gd name="connsiteX12" fmla="*/ 404725 w 1616855"/>
                <a:gd name="connsiteY12" fmla="*/ 0 h 934866"/>
                <a:gd name="connsiteX13" fmla="*/ 809449 w 1616855"/>
                <a:gd name="connsiteY13" fmla="*/ 239124 h 934866"/>
                <a:gd name="connsiteX14" fmla="*/ 807406 w 1616855"/>
                <a:gd name="connsiteY14" fmla="*/ 240304 h 934866"/>
                <a:gd name="connsiteX15" fmla="*/ 807406 w 1616855"/>
                <a:gd name="connsiteY15" fmla="*/ 362687 h 934866"/>
                <a:gd name="connsiteX16" fmla="*/ 722076 w 1616855"/>
                <a:gd name="connsiteY16" fmla="*/ 362687 h 934866"/>
                <a:gd name="connsiteX17" fmla="*/ 714456 w 1616855"/>
                <a:gd name="connsiteY17" fmla="*/ 370307 h 934866"/>
                <a:gd name="connsiteX18" fmla="*/ 714456 w 1616855"/>
                <a:gd name="connsiteY18" fmla="*/ 400786 h 934866"/>
                <a:gd name="connsiteX19" fmla="*/ 722076 w 1616855"/>
                <a:gd name="connsiteY19" fmla="*/ 408406 h 934866"/>
                <a:gd name="connsiteX20" fmla="*/ 807406 w 1616855"/>
                <a:gd name="connsiteY20" fmla="*/ 408406 h 934866"/>
                <a:gd name="connsiteX21" fmla="*/ 807406 w 1616855"/>
                <a:gd name="connsiteY21" fmla="*/ 533123 h 934866"/>
                <a:gd name="connsiteX22" fmla="*/ 723123 w 1616855"/>
                <a:gd name="connsiteY22" fmla="*/ 533123 h 934866"/>
                <a:gd name="connsiteX23" fmla="*/ 715503 w 1616855"/>
                <a:gd name="connsiteY23" fmla="*/ 540743 h 934866"/>
                <a:gd name="connsiteX24" fmla="*/ 715503 w 1616855"/>
                <a:gd name="connsiteY24" fmla="*/ 571222 h 934866"/>
                <a:gd name="connsiteX25" fmla="*/ 723123 w 1616855"/>
                <a:gd name="connsiteY25" fmla="*/ 578842 h 934866"/>
                <a:gd name="connsiteX26" fmla="*/ 807406 w 1616855"/>
                <a:gd name="connsiteY26" fmla="*/ 578842 h 934866"/>
                <a:gd name="connsiteX27" fmla="*/ 807406 w 1616855"/>
                <a:gd name="connsiteY27" fmla="*/ 695743 h 934866"/>
                <a:gd name="connsiteX28" fmla="*/ 809449 w 1616855"/>
                <a:gd name="connsiteY28" fmla="*/ 694563 h 934866"/>
                <a:gd name="connsiteX29" fmla="*/ 809449 w 1616855"/>
                <a:gd name="connsiteY29" fmla="*/ 578842 h 934866"/>
                <a:gd name="connsiteX30" fmla="*/ 817773 w 1616855"/>
                <a:gd name="connsiteY30" fmla="*/ 578842 h 934866"/>
                <a:gd name="connsiteX31" fmla="*/ 817773 w 1616855"/>
                <a:gd name="connsiteY31" fmla="*/ 673146 h 934866"/>
                <a:gd name="connsiteX32" fmla="*/ 825393 w 1616855"/>
                <a:gd name="connsiteY32" fmla="*/ 680766 h 934866"/>
                <a:gd name="connsiteX33" fmla="*/ 855872 w 1616855"/>
                <a:gd name="connsiteY33" fmla="*/ 680766 h 934866"/>
                <a:gd name="connsiteX34" fmla="*/ 863492 w 1616855"/>
                <a:gd name="connsiteY34" fmla="*/ 673146 h 934866"/>
                <a:gd name="connsiteX35" fmla="*/ 863492 w 1616855"/>
                <a:gd name="connsiteY35" fmla="*/ 578842 h 934866"/>
                <a:gd name="connsiteX36" fmla="*/ 942676 w 1616855"/>
                <a:gd name="connsiteY36" fmla="*/ 578842 h 934866"/>
                <a:gd name="connsiteX37" fmla="*/ 950296 w 1616855"/>
                <a:gd name="connsiteY37" fmla="*/ 571222 h 934866"/>
                <a:gd name="connsiteX38" fmla="*/ 950296 w 1616855"/>
                <a:gd name="connsiteY38" fmla="*/ 540743 h 934866"/>
                <a:gd name="connsiteX39" fmla="*/ 942676 w 1616855"/>
                <a:gd name="connsiteY39" fmla="*/ 533123 h 934866"/>
                <a:gd name="connsiteX40" fmla="*/ 863492 w 1616855"/>
                <a:gd name="connsiteY40" fmla="*/ 533123 h 934866"/>
                <a:gd name="connsiteX41" fmla="*/ 863492 w 1616855"/>
                <a:gd name="connsiteY41" fmla="*/ 408406 h 934866"/>
                <a:gd name="connsiteX42" fmla="*/ 941629 w 1616855"/>
                <a:gd name="connsiteY42" fmla="*/ 408406 h 934866"/>
                <a:gd name="connsiteX43" fmla="*/ 949249 w 1616855"/>
                <a:gd name="connsiteY43" fmla="*/ 400786 h 934866"/>
                <a:gd name="connsiteX44" fmla="*/ 949249 w 1616855"/>
                <a:gd name="connsiteY44" fmla="*/ 370307 h 934866"/>
                <a:gd name="connsiteX45" fmla="*/ 941629 w 1616855"/>
                <a:gd name="connsiteY45" fmla="*/ 362687 h 934866"/>
                <a:gd name="connsiteX46" fmla="*/ 863492 w 1616855"/>
                <a:gd name="connsiteY46" fmla="*/ 362687 h 934866"/>
                <a:gd name="connsiteX47" fmla="*/ 863492 w 1616855"/>
                <a:gd name="connsiteY47" fmla="*/ 272436 h 934866"/>
                <a:gd name="connsiteX48" fmla="*/ 855872 w 1616855"/>
                <a:gd name="connsiteY48" fmla="*/ 264816 h 934866"/>
                <a:gd name="connsiteX49" fmla="*/ 825393 w 1616855"/>
                <a:gd name="connsiteY49" fmla="*/ 264816 h 934866"/>
                <a:gd name="connsiteX50" fmla="*/ 817773 w 1616855"/>
                <a:gd name="connsiteY50" fmla="*/ 272436 h 934866"/>
                <a:gd name="connsiteX51" fmla="*/ 817773 w 1616855"/>
                <a:gd name="connsiteY51" fmla="*/ 362687 h 934866"/>
                <a:gd name="connsiteX52" fmla="*/ 809449 w 1616855"/>
                <a:gd name="connsiteY52" fmla="*/ 362687 h 934866"/>
                <a:gd name="connsiteX53" fmla="*/ 809449 w 1616855"/>
                <a:gd name="connsiteY53" fmla="*/ 239124 h 934866"/>
                <a:gd name="connsiteX0" fmla="*/ 404725 w 1616855"/>
                <a:gd name="connsiteY0" fmla="*/ 0 h 934866"/>
                <a:gd name="connsiteX1" fmla="*/ 809449 w 1616855"/>
                <a:gd name="connsiteY1" fmla="*/ 233717 h 934866"/>
                <a:gd name="connsiteX2" fmla="*/ 809449 w 1616855"/>
                <a:gd name="connsiteY2" fmla="*/ 232537 h 934866"/>
                <a:gd name="connsiteX3" fmla="*/ 1212131 w 1616855"/>
                <a:gd name="connsiteY3" fmla="*/ 0 h 934866"/>
                <a:gd name="connsiteX4" fmla="*/ 1616855 w 1616855"/>
                <a:gd name="connsiteY4" fmla="*/ 233717 h 934866"/>
                <a:gd name="connsiteX5" fmla="*/ 1616855 w 1616855"/>
                <a:gd name="connsiteY5" fmla="*/ 701150 h 934866"/>
                <a:gd name="connsiteX6" fmla="*/ 1212131 w 1616855"/>
                <a:gd name="connsiteY6" fmla="*/ 934866 h 934866"/>
                <a:gd name="connsiteX7" fmla="*/ 807406 w 1616855"/>
                <a:gd name="connsiteY7" fmla="*/ 701150 h 934866"/>
                <a:gd name="connsiteX8" fmla="*/ 807406 w 1616855"/>
                <a:gd name="connsiteY8" fmla="*/ 702330 h 934866"/>
                <a:gd name="connsiteX9" fmla="*/ 404725 w 1616855"/>
                <a:gd name="connsiteY9" fmla="*/ 934866 h 934866"/>
                <a:gd name="connsiteX10" fmla="*/ 0 w 1616855"/>
                <a:gd name="connsiteY10" fmla="*/ 701150 h 934866"/>
                <a:gd name="connsiteX11" fmla="*/ 0 w 1616855"/>
                <a:gd name="connsiteY11" fmla="*/ 233717 h 934866"/>
                <a:gd name="connsiteX12" fmla="*/ 404725 w 1616855"/>
                <a:gd name="connsiteY12" fmla="*/ 0 h 934866"/>
                <a:gd name="connsiteX13" fmla="*/ 809449 w 1616855"/>
                <a:gd name="connsiteY13" fmla="*/ 239124 h 934866"/>
                <a:gd name="connsiteX14" fmla="*/ 807406 w 1616855"/>
                <a:gd name="connsiteY14" fmla="*/ 240304 h 934866"/>
                <a:gd name="connsiteX15" fmla="*/ 807406 w 1616855"/>
                <a:gd name="connsiteY15" fmla="*/ 362687 h 934866"/>
                <a:gd name="connsiteX16" fmla="*/ 722076 w 1616855"/>
                <a:gd name="connsiteY16" fmla="*/ 362687 h 934866"/>
                <a:gd name="connsiteX17" fmla="*/ 714456 w 1616855"/>
                <a:gd name="connsiteY17" fmla="*/ 370307 h 934866"/>
                <a:gd name="connsiteX18" fmla="*/ 714456 w 1616855"/>
                <a:gd name="connsiteY18" fmla="*/ 400786 h 934866"/>
                <a:gd name="connsiteX19" fmla="*/ 722076 w 1616855"/>
                <a:gd name="connsiteY19" fmla="*/ 408406 h 934866"/>
                <a:gd name="connsiteX20" fmla="*/ 807406 w 1616855"/>
                <a:gd name="connsiteY20" fmla="*/ 408406 h 934866"/>
                <a:gd name="connsiteX21" fmla="*/ 807406 w 1616855"/>
                <a:gd name="connsiteY21" fmla="*/ 533123 h 934866"/>
                <a:gd name="connsiteX22" fmla="*/ 723123 w 1616855"/>
                <a:gd name="connsiteY22" fmla="*/ 533123 h 934866"/>
                <a:gd name="connsiteX23" fmla="*/ 715503 w 1616855"/>
                <a:gd name="connsiteY23" fmla="*/ 540743 h 934866"/>
                <a:gd name="connsiteX24" fmla="*/ 715503 w 1616855"/>
                <a:gd name="connsiteY24" fmla="*/ 571222 h 934866"/>
                <a:gd name="connsiteX25" fmla="*/ 723123 w 1616855"/>
                <a:gd name="connsiteY25" fmla="*/ 578842 h 934866"/>
                <a:gd name="connsiteX26" fmla="*/ 807406 w 1616855"/>
                <a:gd name="connsiteY26" fmla="*/ 578842 h 934866"/>
                <a:gd name="connsiteX27" fmla="*/ 807406 w 1616855"/>
                <a:gd name="connsiteY27" fmla="*/ 695743 h 934866"/>
                <a:gd name="connsiteX28" fmla="*/ 809449 w 1616855"/>
                <a:gd name="connsiteY28" fmla="*/ 694563 h 934866"/>
                <a:gd name="connsiteX29" fmla="*/ 809449 w 1616855"/>
                <a:gd name="connsiteY29" fmla="*/ 578842 h 934866"/>
                <a:gd name="connsiteX30" fmla="*/ 817773 w 1616855"/>
                <a:gd name="connsiteY30" fmla="*/ 578842 h 934866"/>
                <a:gd name="connsiteX31" fmla="*/ 817773 w 1616855"/>
                <a:gd name="connsiteY31" fmla="*/ 673146 h 934866"/>
                <a:gd name="connsiteX32" fmla="*/ 825393 w 1616855"/>
                <a:gd name="connsiteY32" fmla="*/ 680766 h 934866"/>
                <a:gd name="connsiteX33" fmla="*/ 855872 w 1616855"/>
                <a:gd name="connsiteY33" fmla="*/ 680766 h 934866"/>
                <a:gd name="connsiteX34" fmla="*/ 863492 w 1616855"/>
                <a:gd name="connsiteY34" fmla="*/ 673146 h 934866"/>
                <a:gd name="connsiteX35" fmla="*/ 863492 w 1616855"/>
                <a:gd name="connsiteY35" fmla="*/ 578842 h 934866"/>
                <a:gd name="connsiteX36" fmla="*/ 942676 w 1616855"/>
                <a:gd name="connsiteY36" fmla="*/ 578842 h 934866"/>
                <a:gd name="connsiteX37" fmla="*/ 950296 w 1616855"/>
                <a:gd name="connsiteY37" fmla="*/ 571222 h 934866"/>
                <a:gd name="connsiteX38" fmla="*/ 950296 w 1616855"/>
                <a:gd name="connsiteY38" fmla="*/ 540743 h 934866"/>
                <a:gd name="connsiteX39" fmla="*/ 942676 w 1616855"/>
                <a:gd name="connsiteY39" fmla="*/ 533123 h 934866"/>
                <a:gd name="connsiteX40" fmla="*/ 863492 w 1616855"/>
                <a:gd name="connsiteY40" fmla="*/ 533123 h 934866"/>
                <a:gd name="connsiteX41" fmla="*/ 863492 w 1616855"/>
                <a:gd name="connsiteY41" fmla="*/ 408406 h 934866"/>
                <a:gd name="connsiteX42" fmla="*/ 941629 w 1616855"/>
                <a:gd name="connsiteY42" fmla="*/ 408406 h 934866"/>
                <a:gd name="connsiteX43" fmla="*/ 949249 w 1616855"/>
                <a:gd name="connsiteY43" fmla="*/ 370307 h 934866"/>
                <a:gd name="connsiteX44" fmla="*/ 941629 w 1616855"/>
                <a:gd name="connsiteY44" fmla="*/ 362687 h 934866"/>
                <a:gd name="connsiteX45" fmla="*/ 863492 w 1616855"/>
                <a:gd name="connsiteY45" fmla="*/ 362687 h 934866"/>
                <a:gd name="connsiteX46" fmla="*/ 863492 w 1616855"/>
                <a:gd name="connsiteY46" fmla="*/ 272436 h 934866"/>
                <a:gd name="connsiteX47" fmla="*/ 855872 w 1616855"/>
                <a:gd name="connsiteY47" fmla="*/ 264816 h 934866"/>
                <a:gd name="connsiteX48" fmla="*/ 825393 w 1616855"/>
                <a:gd name="connsiteY48" fmla="*/ 264816 h 934866"/>
                <a:gd name="connsiteX49" fmla="*/ 817773 w 1616855"/>
                <a:gd name="connsiteY49" fmla="*/ 272436 h 934866"/>
                <a:gd name="connsiteX50" fmla="*/ 817773 w 1616855"/>
                <a:gd name="connsiteY50" fmla="*/ 362687 h 934866"/>
                <a:gd name="connsiteX51" fmla="*/ 809449 w 1616855"/>
                <a:gd name="connsiteY51" fmla="*/ 362687 h 934866"/>
                <a:gd name="connsiteX52" fmla="*/ 809449 w 1616855"/>
                <a:gd name="connsiteY52" fmla="*/ 239124 h 934866"/>
                <a:gd name="connsiteX0" fmla="*/ 404725 w 1616855"/>
                <a:gd name="connsiteY0" fmla="*/ 0 h 934866"/>
                <a:gd name="connsiteX1" fmla="*/ 809449 w 1616855"/>
                <a:gd name="connsiteY1" fmla="*/ 233717 h 934866"/>
                <a:gd name="connsiteX2" fmla="*/ 809449 w 1616855"/>
                <a:gd name="connsiteY2" fmla="*/ 232537 h 934866"/>
                <a:gd name="connsiteX3" fmla="*/ 1212131 w 1616855"/>
                <a:gd name="connsiteY3" fmla="*/ 0 h 934866"/>
                <a:gd name="connsiteX4" fmla="*/ 1616855 w 1616855"/>
                <a:gd name="connsiteY4" fmla="*/ 233717 h 934866"/>
                <a:gd name="connsiteX5" fmla="*/ 1616855 w 1616855"/>
                <a:gd name="connsiteY5" fmla="*/ 701150 h 934866"/>
                <a:gd name="connsiteX6" fmla="*/ 1212131 w 1616855"/>
                <a:gd name="connsiteY6" fmla="*/ 934866 h 934866"/>
                <a:gd name="connsiteX7" fmla="*/ 807406 w 1616855"/>
                <a:gd name="connsiteY7" fmla="*/ 701150 h 934866"/>
                <a:gd name="connsiteX8" fmla="*/ 807406 w 1616855"/>
                <a:gd name="connsiteY8" fmla="*/ 702330 h 934866"/>
                <a:gd name="connsiteX9" fmla="*/ 404725 w 1616855"/>
                <a:gd name="connsiteY9" fmla="*/ 934866 h 934866"/>
                <a:gd name="connsiteX10" fmla="*/ 0 w 1616855"/>
                <a:gd name="connsiteY10" fmla="*/ 701150 h 934866"/>
                <a:gd name="connsiteX11" fmla="*/ 0 w 1616855"/>
                <a:gd name="connsiteY11" fmla="*/ 233717 h 934866"/>
                <a:gd name="connsiteX12" fmla="*/ 404725 w 1616855"/>
                <a:gd name="connsiteY12" fmla="*/ 0 h 934866"/>
                <a:gd name="connsiteX13" fmla="*/ 809449 w 1616855"/>
                <a:gd name="connsiteY13" fmla="*/ 239124 h 934866"/>
                <a:gd name="connsiteX14" fmla="*/ 807406 w 1616855"/>
                <a:gd name="connsiteY14" fmla="*/ 240304 h 934866"/>
                <a:gd name="connsiteX15" fmla="*/ 807406 w 1616855"/>
                <a:gd name="connsiteY15" fmla="*/ 362687 h 934866"/>
                <a:gd name="connsiteX16" fmla="*/ 722076 w 1616855"/>
                <a:gd name="connsiteY16" fmla="*/ 362687 h 934866"/>
                <a:gd name="connsiteX17" fmla="*/ 714456 w 1616855"/>
                <a:gd name="connsiteY17" fmla="*/ 370307 h 934866"/>
                <a:gd name="connsiteX18" fmla="*/ 714456 w 1616855"/>
                <a:gd name="connsiteY18" fmla="*/ 400786 h 934866"/>
                <a:gd name="connsiteX19" fmla="*/ 722076 w 1616855"/>
                <a:gd name="connsiteY19" fmla="*/ 408406 h 934866"/>
                <a:gd name="connsiteX20" fmla="*/ 807406 w 1616855"/>
                <a:gd name="connsiteY20" fmla="*/ 408406 h 934866"/>
                <a:gd name="connsiteX21" fmla="*/ 807406 w 1616855"/>
                <a:gd name="connsiteY21" fmla="*/ 533123 h 934866"/>
                <a:gd name="connsiteX22" fmla="*/ 723123 w 1616855"/>
                <a:gd name="connsiteY22" fmla="*/ 533123 h 934866"/>
                <a:gd name="connsiteX23" fmla="*/ 715503 w 1616855"/>
                <a:gd name="connsiteY23" fmla="*/ 540743 h 934866"/>
                <a:gd name="connsiteX24" fmla="*/ 715503 w 1616855"/>
                <a:gd name="connsiteY24" fmla="*/ 571222 h 934866"/>
                <a:gd name="connsiteX25" fmla="*/ 723123 w 1616855"/>
                <a:gd name="connsiteY25" fmla="*/ 578842 h 934866"/>
                <a:gd name="connsiteX26" fmla="*/ 807406 w 1616855"/>
                <a:gd name="connsiteY26" fmla="*/ 578842 h 934866"/>
                <a:gd name="connsiteX27" fmla="*/ 807406 w 1616855"/>
                <a:gd name="connsiteY27" fmla="*/ 695743 h 934866"/>
                <a:gd name="connsiteX28" fmla="*/ 809449 w 1616855"/>
                <a:gd name="connsiteY28" fmla="*/ 694563 h 934866"/>
                <a:gd name="connsiteX29" fmla="*/ 809449 w 1616855"/>
                <a:gd name="connsiteY29" fmla="*/ 578842 h 934866"/>
                <a:gd name="connsiteX30" fmla="*/ 817773 w 1616855"/>
                <a:gd name="connsiteY30" fmla="*/ 578842 h 934866"/>
                <a:gd name="connsiteX31" fmla="*/ 817773 w 1616855"/>
                <a:gd name="connsiteY31" fmla="*/ 673146 h 934866"/>
                <a:gd name="connsiteX32" fmla="*/ 825393 w 1616855"/>
                <a:gd name="connsiteY32" fmla="*/ 680766 h 934866"/>
                <a:gd name="connsiteX33" fmla="*/ 855872 w 1616855"/>
                <a:gd name="connsiteY33" fmla="*/ 680766 h 934866"/>
                <a:gd name="connsiteX34" fmla="*/ 863492 w 1616855"/>
                <a:gd name="connsiteY34" fmla="*/ 673146 h 934866"/>
                <a:gd name="connsiteX35" fmla="*/ 863492 w 1616855"/>
                <a:gd name="connsiteY35" fmla="*/ 578842 h 934866"/>
                <a:gd name="connsiteX36" fmla="*/ 942676 w 1616855"/>
                <a:gd name="connsiteY36" fmla="*/ 578842 h 934866"/>
                <a:gd name="connsiteX37" fmla="*/ 950296 w 1616855"/>
                <a:gd name="connsiteY37" fmla="*/ 571222 h 934866"/>
                <a:gd name="connsiteX38" fmla="*/ 950296 w 1616855"/>
                <a:gd name="connsiteY38" fmla="*/ 540743 h 934866"/>
                <a:gd name="connsiteX39" fmla="*/ 942676 w 1616855"/>
                <a:gd name="connsiteY39" fmla="*/ 533123 h 934866"/>
                <a:gd name="connsiteX40" fmla="*/ 863492 w 1616855"/>
                <a:gd name="connsiteY40" fmla="*/ 533123 h 934866"/>
                <a:gd name="connsiteX41" fmla="*/ 863492 w 1616855"/>
                <a:gd name="connsiteY41" fmla="*/ 408406 h 934866"/>
                <a:gd name="connsiteX42" fmla="*/ 949249 w 1616855"/>
                <a:gd name="connsiteY42" fmla="*/ 370307 h 934866"/>
                <a:gd name="connsiteX43" fmla="*/ 941629 w 1616855"/>
                <a:gd name="connsiteY43" fmla="*/ 362687 h 934866"/>
                <a:gd name="connsiteX44" fmla="*/ 863492 w 1616855"/>
                <a:gd name="connsiteY44" fmla="*/ 362687 h 934866"/>
                <a:gd name="connsiteX45" fmla="*/ 863492 w 1616855"/>
                <a:gd name="connsiteY45" fmla="*/ 272436 h 934866"/>
                <a:gd name="connsiteX46" fmla="*/ 855872 w 1616855"/>
                <a:gd name="connsiteY46" fmla="*/ 264816 h 934866"/>
                <a:gd name="connsiteX47" fmla="*/ 825393 w 1616855"/>
                <a:gd name="connsiteY47" fmla="*/ 264816 h 934866"/>
                <a:gd name="connsiteX48" fmla="*/ 817773 w 1616855"/>
                <a:gd name="connsiteY48" fmla="*/ 272436 h 934866"/>
                <a:gd name="connsiteX49" fmla="*/ 817773 w 1616855"/>
                <a:gd name="connsiteY49" fmla="*/ 362687 h 934866"/>
                <a:gd name="connsiteX50" fmla="*/ 809449 w 1616855"/>
                <a:gd name="connsiteY50" fmla="*/ 362687 h 934866"/>
                <a:gd name="connsiteX51" fmla="*/ 809449 w 1616855"/>
                <a:gd name="connsiteY51" fmla="*/ 239124 h 934866"/>
                <a:gd name="connsiteX0" fmla="*/ 404725 w 1616855"/>
                <a:gd name="connsiteY0" fmla="*/ 0 h 934866"/>
                <a:gd name="connsiteX1" fmla="*/ 809449 w 1616855"/>
                <a:gd name="connsiteY1" fmla="*/ 233717 h 934866"/>
                <a:gd name="connsiteX2" fmla="*/ 809449 w 1616855"/>
                <a:gd name="connsiteY2" fmla="*/ 232537 h 934866"/>
                <a:gd name="connsiteX3" fmla="*/ 1212131 w 1616855"/>
                <a:gd name="connsiteY3" fmla="*/ 0 h 934866"/>
                <a:gd name="connsiteX4" fmla="*/ 1616855 w 1616855"/>
                <a:gd name="connsiteY4" fmla="*/ 233717 h 934866"/>
                <a:gd name="connsiteX5" fmla="*/ 1616855 w 1616855"/>
                <a:gd name="connsiteY5" fmla="*/ 701150 h 934866"/>
                <a:gd name="connsiteX6" fmla="*/ 1212131 w 1616855"/>
                <a:gd name="connsiteY6" fmla="*/ 934866 h 934866"/>
                <a:gd name="connsiteX7" fmla="*/ 807406 w 1616855"/>
                <a:gd name="connsiteY7" fmla="*/ 701150 h 934866"/>
                <a:gd name="connsiteX8" fmla="*/ 807406 w 1616855"/>
                <a:gd name="connsiteY8" fmla="*/ 702330 h 934866"/>
                <a:gd name="connsiteX9" fmla="*/ 404725 w 1616855"/>
                <a:gd name="connsiteY9" fmla="*/ 934866 h 934866"/>
                <a:gd name="connsiteX10" fmla="*/ 0 w 1616855"/>
                <a:gd name="connsiteY10" fmla="*/ 701150 h 934866"/>
                <a:gd name="connsiteX11" fmla="*/ 0 w 1616855"/>
                <a:gd name="connsiteY11" fmla="*/ 233717 h 934866"/>
                <a:gd name="connsiteX12" fmla="*/ 404725 w 1616855"/>
                <a:gd name="connsiteY12" fmla="*/ 0 h 934866"/>
                <a:gd name="connsiteX13" fmla="*/ 809449 w 1616855"/>
                <a:gd name="connsiteY13" fmla="*/ 239124 h 934866"/>
                <a:gd name="connsiteX14" fmla="*/ 807406 w 1616855"/>
                <a:gd name="connsiteY14" fmla="*/ 240304 h 934866"/>
                <a:gd name="connsiteX15" fmla="*/ 807406 w 1616855"/>
                <a:gd name="connsiteY15" fmla="*/ 362687 h 934866"/>
                <a:gd name="connsiteX16" fmla="*/ 722076 w 1616855"/>
                <a:gd name="connsiteY16" fmla="*/ 362687 h 934866"/>
                <a:gd name="connsiteX17" fmla="*/ 714456 w 1616855"/>
                <a:gd name="connsiteY17" fmla="*/ 370307 h 934866"/>
                <a:gd name="connsiteX18" fmla="*/ 714456 w 1616855"/>
                <a:gd name="connsiteY18" fmla="*/ 400786 h 934866"/>
                <a:gd name="connsiteX19" fmla="*/ 722076 w 1616855"/>
                <a:gd name="connsiteY19" fmla="*/ 408406 h 934866"/>
                <a:gd name="connsiteX20" fmla="*/ 807406 w 1616855"/>
                <a:gd name="connsiteY20" fmla="*/ 408406 h 934866"/>
                <a:gd name="connsiteX21" fmla="*/ 807406 w 1616855"/>
                <a:gd name="connsiteY21" fmla="*/ 533123 h 934866"/>
                <a:gd name="connsiteX22" fmla="*/ 723123 w 1616855"/>
                <a:gd name="connsiteY22" fmla="*/ 533123 h 934866"/>
                <a:gd name="connsiteX23" fmla="*/ 715503 w 1616855"/>
                <a:gd name="connsiteY23" fmla="*/ 540743 h 934866"/>
                <a:gd name="connsiteX24" fmla="*/ 715503 w 1616855"/>
                <a:gd name="connsiteY24" fmla="*/ 571222 h 934866"/>
                <a:gd name="connsiteX25" fmla="*/ 723123 w 1616855"/>
                <a:gd name="connsiteY25" fmla="*/ 578842 h 934866"/>
                <a:gd name="connsiteX26" fmla="*/ 807406 w 1616855"/>
                <a:gd name="connsiteY26" fmla="*/ 578842 h 934866"/>
                <a:gd name="connsiteX27" fmla="*/ 807406 w 1616855"/>
                <a:gd name="connsiteY27" fmla="*/ 695743 h 934866"/>
                <a:gd name="connsiteX28" fmla="*/ 809449 w 1616855"/>
                <a:gd name="connsiteY28" fmla="*/ 694563 h 934866"/>
                <a:gd name="connsiteX29" fmla="*/ 809449 w 1616855"/>
                <a:gd name="connsiteY29" fmla="*/ 578842 h 934866"/>
                <a:gd name="connsiteX30" fmla="*/ 817773 w 1616855"/>
                <a:gd name="connsiteY30" fmla="*/ 578842 h 934866"/>
                <a:gd name="connsiteX31" fmla="*/ 817773 w 1616855"/>
                <a:gd name="connsiteY31" fmla="*/ 673146 h 934866"/>
                <a:gd name="connsiteX32" fmla="*/ 825393 w 1616855"/>
                <a:gd name="connsiteY32" fmla="*/ 680766 h 934866"/>
                <a:gd name="connsiteX33" fmla="*/ 855872 w 1616855"/>
                <a:gd name="connsiteY33" fmla="*/ 680766 h 934866"/>
                <a:gd name="connsiteX34" fmla="*/ 863492 w 1616855"/>
                <a:gd name="connsiteY34" fmla="*/ 673146 h 934866"/>
                <a:gd name="connsiteX35" fmla="*/ 863492 w 1616855"/>
                <a:gd name="connsiteY35" fmla="*/ 578842 h 934866"/>
                <a:gd name="connsiteX36" fmla="*/ 942676 w 1616855"/>
                <a:gd name="connsiteY36" fmla="*/ 578842 h 934866"/>
                <a:gd name="connsiteX37" fmla="*/ 950296 w 1616855"/>
                <a:gd name="connsiteY37" fmla="*/ 571222 h 934866"/>
                <a:gd name="connsiteX38" fmla="*/ 950296 w 1616855"/>
                <a:gd name="connsiteY38" fmla="*/ 540743 h 934866"/>
                <a:gd name="connsiteX39" fmla="*/ 942676 w 1616855"/>
                <a:gd name="connsiteY39" fmla="*/ 533123 h 934866"/>
                <a:gd name="connsiteX40" fmla="*/ 863492 w 1616855"/>
                <a:gd name="connsiteY40" fmla="*/ 533123 h 934866"/>
                <a:gd name="connsiteX41" fmla="*/ 863492 w 1616855"/>
                <a:gd name="connsiteY41" fmla="*/ 408406 h 934866"/>
                <a:gd name="connsiteX42" fmla="*/ 949249 w 1616855"/>
                <a:gd name="connsiteY42" fmla="*/ 370307 h 934866"/>
                <a:gd name="connsiteX43" fmla="*/ 941629 w 1616855"/>
                <a:gd name="connsiteY43" fmla="*/ 362687 h 934866"/>
                <a:gd name="connsiteX44" fmla="*/ 863492 w 1616855"/>
                <a:gd name="connsiteY44" fmla="*/ 362687 h 934866"/>
                <a:gd name="connsiteX45" fmla="*/ 863492 w 1616855"/>
                <a:gd name="connsiteY45" fmla="*/ 272436 h 934866"/>
                <a:gd name="connsiteX46" fmla="*/ 825393 w 1616855"/>
                <a:gd name="connsiteY46" fmla="*/ 264816 h 934866"/>
                <a:gd name="connsiteX47" fmla="*/ 817773 w 1616855"/>
                <a:gd name="connsiteY47" fmla="*/ 272436 h 934866"/>
                <a:gd name="connsiteX48" fmla="*/ 817773 w 1616855"/>
                <a:gd name="connsiteY48" fmla="*/ 362687 h 934866"/>
                <a:gd name="connsiteX49" fmla="*/ 809449 w 1616855"/>
                <a:gd name="connsiteY49" fmla="*/ 362687 h 934866"/>
                <a:gd name="connsiteX50" fmla="*/ 809449 w 1616855"/>
                <a:gd name="connsiteY50" fmla="*/ 239124 h 934866"/>
                <a:gd name="connsiteX0" fmla="*/ 404725 w 1616855"/>
                <a:gd name="connsiteY0" fmla="*/ 0 h 934866"/>
                <a:gd name="connsiteX1" fmla="*/ 809449 w 1616855"/>
                <a:gd name="connsiteY1" fmla="*/ 233717 h 934866"/>
                <a:gd name="connsiteX2" fmla="*/ 809449 w 1616855"/>
                <a:gd name="connsiteY2" fmla="*/ 232537 h 934866"/>
                <a:gd name="connsiteX3" fmla="*/ 1212131 w 1616855"/>
                <a:gd name="connsiteY3" fmla="*/ 0 h 934866"/>
                <a:gd name="connsiteX4" fmla="*/ 1616855 w 1616855"/>
                <a:gd name="connsiteY4" fmla="*/ 233717 h 934866"/>
                <a:gd name="connsiteX5" fmla="*/ 1616855 w 1616855"/>
                <a:gd name="connsiteY5" fmla="*/ 701150 h 934866"/>
                <a:gd name="connsiteX6" fmla="*/ 1212131 w 1616855"/>
                <a:gd name="connsiteY6" fmla="*/ 934866 h 934866"/>
                <a:gd name="connsiteX7" fmla="*/ 807406 w 1616855"/>
                <a:gd name="connsiteY7" fmla="*/ 701150 h 934866"/>
                <a:gd name="connsiteX8" fmla="*/ 807406 w 1616855"/>
                <a:gd name="connsiteY8" fmla="*/ 702330 h 934866"/>
                <a:gd name="connsiteX9" fmla="*/ 404725 w 1616855"/>
                <a:gd name="connsiteY9" fmla="*/ 934866 h 934866"/>
                <a:gd name="connsiteX10" fmla="*/ 0 w 1616855"/>
                <a:gd name="connsiteY10" fmla="*/ 701150 h 934866"/>
                <a:gd name="connsiteX11" fmla="*/ 0 w 1616855"/>
                <a:gd name="connsiteY11" fmla="*/ 233717 h 934866"/>
                <a:gd name="connsiteX12" fmla="*/ 404725 w 1616855"/>
                <a:gd name="connsiteY12" fmla="*/ 0 h 934866"/>
                <a:gd name="connsiteX13" fmla="*/ 809449 w 1616855"/>
                <a:gd name="connsiteY13" fmla="*/ 239124 h 934866"/>
                <a:gd name="connsiteX14" fmla="*/ 807406 w 1616855"/>
                <a:gd name="connsiteY14" fmla="*/ 240304 h 934866"/>
                <a:gd name="connsiteX15" fmla="*/ 807406 w 1616855"/>
                <a:gd name="connsiteY15" fmla="*/ 362687 h 934866"/>
                <a:gd name="connsiteX16" fmla="*/ 722076 w 1616855"/>
                <a:gd name="connsiteY16" fmla="*/ 362687 h 934866"/>
                <a:gd name="connsiteX17" fmla="*/ 714456 w 1616855"/>
                <a:gd name="connsiteY17" fmla="*/ 370307 h 934866"/>
                <a:gd name="connsiteX18" fmla="*/ 714456 w 1616855"/>
                <a:gd name="connsiteY18" fmla="*/ 400786 h 934866"/>
                <a:gd name="connsiteX19" fmla="*/ 722076 w 1616855"/>
                <a:gd name="connsiteY19" fmla="*/ 408406 h 934866"/>
                <a:gd name="connsiteX20" fmla="*/ 807406 w 1616855"/>
                <a:gd name="connsiteY20" fmla="*/ 408406 h 934866"/>
                <a:gd name="connsiteX21" fmla="*/ 807406 w 1616855"/>
                <a:gd name="connsiteY21" fmla="*/ 533123 h 934866"/>
                <a:gd name="connsiteX22" fmla="*/ 723123 w 1616855"/>
                <a:gd name="connsiteY22" fmla="*/ 533123 h 934866"/>
                <a:gd name="connsiteX23" fmla="*/ 715503 w 1616855"/>
                <a:gd name="connsiteY23" fmla="*/ 540743 h 934866"/>
                <a:gd name="connsiteX24" fmla="*/ 715503 w 1616855"/>
                <a:gd name="connsiteY24" fmla="*/ 571222 h 934866"/>
                <a:gd name="connsiteX25" fmla="*/ 723123 w 1616855"/>
                <a:gd name="connsiteY25" fmla="*/ 578842 h 934866"/>
                <a:gd name="connsiteX26" fmla="*/ 807406 w 1616855"/>
                <a:gd name="connsiteY26" fmla="*/ 578842 h 934866"/>
                <a:gd name="connsiteX27" fmla="*/ 807406 w 1616855"/>
                <a:gd name="connsiteY27" fmla="*/ 695743 h 934866"/>
                <a:gd name="connsiteX28" fmla="*/ 809449 w 1616855"/>
                <a:gd name="connsiteY28" fmla="*/ 694563 h 934866"/>
                <a:gd name="connsiteX29" fmla="*/ 809449 w 1616855"/>
                <a:gd name="connsiteY29" fmla="*/ 578842 h 934866"/>
                <a:gd name="connsiteX30" fmla="*/ 817773 w 1616855"/>
                <a:gd name="connsiteY30" fmla="*/ 578842 h 934866"/>
                <a:gd name="connsiteX31" fmla="*/ 817773 w 1616855"/>
                <a:gd name="connsiteY31" fmla="*/ 673146 h 934866"/>
                <a:gd name="connsiteX32" fmla="*/ 825393 w 1616855"/>
                <a:gd name="connsiteY32" fmla="*/ 680766 h 934866"/>
                <a:gd name="connsiteX33" fmla="*/ 855872 w 1616855"/>
                <a:gd name="connsiteY33" fmla="*/ 680766 h 934866"/>
                <a:gd name="connsiteX34" fmla="*/ 863492 w 1616855"/>
                <a:gd name="connsiteY34" fmla="*/ 673146 h 934866"/>
                <a:gd name="connsiteX35" fmla="*/ 863492 w 1616855"/>
                <a:gd name="connsiteY35" fmla="*/ 578842 h 934866"/>
                <a:gd name="connsiteX36" fmla="*/ 942676 w 1616855"/>
                <a:gd name="connsiteY36" fmla="*/ 578842 h 934866"/>
                <a:gd name="connsiteX37" fmla="*/ 950296 w 1616855"/>
                <a:gd name="connsiteY37" fmla="*/ 571222 h 934866"/>
                <a:gd name="connsiteX38" fmla="*/ 950296 w 1616855"/>
                <a:gd name="connsiteY38" fmla="*/ 540743 h 934866"/>
                <a:gd name="connsiteX39" fmla="*/ 942676 w 1616855"/>
                <a:gd name="connsiteY39" fmla="*/ 533123 h 934866"/>
                <a:gd name="connsiteX40" fmla="*/ 863492 w 1616855"/>
                <a:gd name="connsiteY40" fmla="*/ 533123 h 934866"/>
                <a:gd name="connsiteX41" fmla="*/ 863492 w 1616855"/>
                <a:gd name="connsiteY41" fmla="*/ 408406 h 934866"/>
                <a:gd name="connsiteX42" fmla="*/ 949249 w 1616855"/>
                <a:gd name="connsiteY42" fmla="*/ 370307 h 934866"/>
                <a:gd name="connsiteX43" fmla="*/ 941629 w 1616855"/>
                <a:gd name="connsiteY43" fmla="*/ 362687 h 934866"/>
                <a:gd name="connsiteX44" fmla="*/ 863492 w 1616855"/>
                <a:gd name="connsiteY44" fmla="*/ 272436 h 934866"/>
                <a:gd name="connsiteX45" fmla="*/ 825393 w 1616855"/>
                <a:gd name="connsiteY45" fmla="*/ 264816 h 934866"/>
                <a:gd name="connsiteX46" fmla="*/ 817773 w 1616855"/>
                <a:gd name="connsiteY46" fmla="*/ 272436 h 934866"/>
                <a:gd name="connsiteX47" fmla="*/ 817773 w 1616855"/>
                <a:gd name="connsiteY47" fmla="*/ 362687 h 934866"/>
                <a:gd name="connsiteX48" fmla="*/ 809449 w 1616855"/>
                <a:gd name="connsiteY48" fmla="*/ 362687 h 934866"/>
                <a:gd name="connsiteX49" fmla="*/ 809449 w 1616855"/>
                <a:gd name="connsiteY49" fmla="*/ 239124 h 934866"/>
                <a:gd name="connsiteX0" fmla="*/ 404725 w 1616855"/>
                <a:gd name="connsiteY0" fmla="*/ 0 h 934866"/>
                <a:gd name="connsiteX1" fmla="*/ 809449 w 1616855"/>
                <a:gd name="connsiteY1" fmla="*/ 233717 h 934866"/>
                <a:gd name="connsiteX2" fmla="*/ 809449 w 1616855"/>
                <a:gd name="connsiteY2" fmla="*/ 232537 h 934866"/>
                <a:gd name="connsiteX3" fmla="*/ 1212131 w 1616855"/>
                <a:gd name="connsiteY3" fmla="*/ 0 h 934866"/>
                <a:gd name="connsiteX4" fmla="*/ 1616855 w 1616855"/>
                <a:gd name="connsiteY4" fmla="*/ 233717 h 934866"/>
                <a:gd name="connsiteX5" fmla="*/ 1616855 w 1616855"/>
                <a:gd name="connsiteY5" fmla="*/ 701150 h 934866"/>
                <a:gd name="connsiteX6" fmla="*/ 1212131 w 1616855"/>
                <a:gd name="connsiteY6" fmla="*/ 934866 h 934866"/>
                <a:gd name="connsiteX7" fmla="*/ 807406 w 1616855"/>
                <a:gd name="connsiteY7" fmla="*/ 701150 h 934866"/>
                <a:gd name="connsiteX8" fmla="*/ 807406 w 1616855"/>
                <a:gd name="connsiteY8" fmla="*/ 702330 h 934866"/>
                <a:gd name="connsiteX9" fmla="*/ 404725 w 1616855"/>
                <a:gd name="connsiteY9" fmla="*/ 934866 h 934866"/>
                <a:gd name="connsiteX10" fmla="*/ 0 w 1616855"/>
                <a:gd name="connsiteY10" fmla="*/ 701150 h 934866"/>
                <a:gd name="connsiteX11" fmla="*/ 0 w 1616855"/>
                <a:gd name="connsiteY11" fmla="*/ 233717 h 934866"/>
                <a:gd name="connsiteX12" fmla="*/ 404725 w 1616855"/>
                <a:gd name="connsiteY12" fmla="*/ 0 h 934866"/>
                <a:gd name="connsiteX13" fmla="*/ 809449 w 1616855"/>
                <a:gd name="connsiteY13" fmla="*/ 239124 h 934866"/>
                <a:gd name="connsiteX14" fmla="*/ 807406 w 1616855"/>
                <a:gd name="connsiteY14" fmla="*/ 240304 h 934866"/>
                <a:gd name="connsiteX15" fmla="*/ 807406 w 1616855"/>
                <a:gd name="connsiteY15" fmla="*/ 362687 h 934866"/>
                <a:gd name="connsiteX16" fmla="*/ 722076 w 1616855"/>
                <a:gd name="connsiteY16" fmla="*/ 362687 h 934866"/>
                <a:gd name="connsiteX17" fmla="*/ 714456 w 1616855"/>
                <a:gd name="connsiteY17" fmla="*/ 370307 h 934866"/>
                <a:gd name="connsiteX18" fmla="*/ 714456 w 1616855"/>
                <a:gd name="connsiteY18" fmla="*/ 400786 h 934866"/>
                <a:gd name="connsiteX19" fmla="*/ 722076 w 1616855"/>
                <a:gd name="connsiteY19" fmla="*/ 408406 h 934866"/>
                <a:gd name="connsiteX20" fmla="*/ 807406 w 1616855"/>
                <a:gd name="connsiteY20" fmla="*/ 408406 h 934866"/>
                <a:gd name="connsiteX21" fmla="*/ 807406 w 1616855"/>
                <a:gd name="connsiteY21" fmla="*/ 533123 h 934866"/>
                <a:gd name="connsiteX22" fmla="*/ 723123 w 1616855"/>
                <a:gd name="connsiteY22" fmla="*/ 533123 h 934866"/>
                <a:gd name="connsiteX23" fmla="*/ 715503 w 1616855"/>
                <a:gd name="connsiteY23" fmla="*/ 540743 h 934866"/>
                <a:gd name="connsiteX24" fmla="*/ 715503 w 1616855"/>
                <a:gd name="connsiteY24" fmla="*/ 571222 h 934866"/>
                <a:gd name="connsiteX25" fmla="*/ 723123 w 1616855"/>
                <a:gd name="connsiteY25" fmla="*/ 578842 h 934866"/>
                <a:gd name="connsiteX26" fmla="*/ 807406 w 1616855"/>
                <a:gd name="connsiteY26" fmla="*/ 578842 h 934866"/>
                <a:gd name="connsiteX27" fmla="*/ 807406 w 1616855"/>
                <a:gd name="connsiteY27" fmla="*/ 695743 h 934866"/>
                <a:gd name="connsiteX28" fmla="*/ 809449 w 1616855"/>
                <a:gd name="connsiteY28" fmla="*/ 694563 h 934866"/>
                <a:gd name="connsiteX29" fmla="*/ 809449 w 1616855"/>
                <a:gd name="connsiteY29" fmla="*/ 578842 h 934866"/>
                <a:gd name="connsiteX30" fmla="*/ 817773 w 1616855"/>
                <a:gd name="connsiteY30" fmla="*/ 578842 h 934866"/>
                <a:gd name="connsiteX31" fmla="*/ 817773 w 1616855"/>
                <a:gd name="connsiteY31" fmla="*/ 673146 h 934866"/>
                <a:gd name="connsiteX32" fmla="*/ 825393 w 1616855"/>
                <a:gd name="connsiteY32" fmla="*/ 680766 h 934866"/>
                <a:gd name="connsiteX33" fmla="*/ 855872 w 1616855"/>
                <a:gd name="connsiteY33" fmla="*/ 680766 h 934866"/>
                <a:gd name="connsiteX34" fmla="*/ 863492 w 1616855"/>
                <a:gd name="connsiteY34" fmla="*/ 673146 h 934866"/>
                <a:gd name="connsiteX35" fmla="*/ 863492 w 1616855"/>
                <a:gd name="connsiteY35" fmla="*/ 578842 h 934866"/>
                <a:gd name="connsiteX36" fmla="*/ 942676 w 1616855"/>
                <a:gd name="connsiteY36" fmla="*/ 578842 h 934866"/>
                <a:gd name="connsiteX37" fmla="*/ 950296 w 1616855"/>
                <a:gd name="connsiteY37" fmla="*/ 571222 h 934866"/>
                <a:gd name="connsiteX38" fmla="*/ 950296 w 1616855"/>
                <a:gd name="connsiteY38" fmla="*/ 540743 h 934866"/>
                <a:gd name="connsiteX39" fmla="*/ 942676 w 1616855"/>
                <a:gd name="connsiteY39" fmla="*/ 533123 h 934866"/>
                <a:gd name="connsiteX40" fmla="*/ 863492 w 1616855"/>
                <a:gd name="connsiteY40" fmla="*/ 533123 h 934866"/>
                <a:gd name="connsiteX41" fmla="*/ 863492 w 1616855"/>
                <a:gd name="connsiteY41" fmla="*/ 408406 h 934866"/>
                <a:gd name="connsiteX42" fmla="*/ 949249 w 1616855"/>
                <a:gd name="connsiteY42" fmla="*/ 370307 h 934866"/>
                <a:gd name="connsiteX43" fmla="*/ 941629 w 1616855"/>
                <a:gd name="connsiteY43" fmla="*/ 362687 h 934866"/>
                <a:gd name="connsiteX44" fmla="*/ 825393 w 1616855"/>
                <a:gd name="connsiteY44" fmla="*/ 264816 h 934866"/>
                <a:gd name="connsiteX45" fmla="*/ 817773 w 1616855"/>
                <a:gd name="connsiteY45" fmla="*/ 272436 h 934866"/>
                <a:gd name="connsiteX46" fmla="*/ 817773 w 1616855"/>
                <a:gd name="connsiteY46" fmla="*/ 362687 h 934866"/>
                <a:gd name="connsiteX47" fmla="*/ 809449 w 1616855"/>
                <a:gd name="connsiteY47" fmla="*/ 362687 h 934866"/>
                <a:gd name="connsiteX48" fmla="*/ 809449 w 1616855"/>
                <a:gd name="connsiteY48" fmla="*/ 239124 h 934866"/>
                <a:gd name="connsiteX0" fmla="*/ 404725 w 1616855"/>
                <a:gd name="connsiteY0" fmla="*/ 0 h 934866"/>
                <a:gd name="connsiteX1" fmla="*/ 809449 w 1616855"/>
                <a:gd name="connsiteY1" fmla="*/ 233717 h 934866"/>
                <a:gd name="connsiteX2" fmla="*/ 809449 w 1616855"/>
                <a:gd name="connsiteY2" fmla="*/ 232537 h 934866"/>
                <a:gd name="connsiteX3" fmla="*/ 1212131 w 1616855"/>
                <a:gd name="connsiteY3" fmla="*/ 0 h 934866"/>
                <a:gd name="connsiteX4" fmla="*/ 1616855 w 1616855"/>
                <a:gd name="connsiteY4" fmla="*/ 233717 h 934866"/>
                <a:gd name="connsiteX5" fmla="*/ 1616855 w 1616855"/>
                <a:gd name="connsiteY5" fmla="*/ 701150 h 934866"/>
                <a:gd name="connsiteX6" fmla="*/ 1212131 w 1616855"/>
                <a:gd name="connsiteY6" fmla="*/ 934866 h 934866"/>
                <a:gd name="connsiteX7" fmla="*/ 807406 w 1616855"/>
                <a:gd name="connsiteY7" fmla="*/ 701150 h 934866"/>
                <a:gd name="connsiteX8" fmla="*/ 807406 w 1616855"/>
                <a:gd name="connsiteY8" fmla="*/ 702330 h 934866"/>
                <a:gd name="connsiteX9" fmla="*/ 404725 w 1616855"/>
                <a:gd name="connsiteY9" fmla="*/ 934866 h 934866"/>
                <a:gd name="connsiteX10" fmla="*/ 0 w 1616855"/>
                <a:gd name="connsiteY10" fmla="*/ 701150 h 934866"/>
                <a:gd name="connsiteX11" fmla="*/ 0 w 1616855"/>
                <a:gd name="connsiteY11" fmla="*/ 233717 h 934866"/>
                <a:gd name="connsiteX12" fmla="*/ 404725 w 1616855"/>
                <a:gd name="connsiteY12" fmla="*/ 0 h 934866"/>
                <a:gd name="connsiteX13" fmla="*/ 809449 w 1616855"/>
                <a:gd name="connsiteY13" fmla="*/ 239124 h 934866"/>
                <a:gd name="connsiteX14" fmla="*/ 807406 w 1616855"/>
                <a:gd name="connsiteY14" fmla="*/ 240304 h 934866"/>
                <a:gd name="connsiteX15" fmla="*/ 807406 w 1616855"/>
                <a:gd name="connsiteY15" fmla="*/ 362687 h 934866"/>
                <a:gd name="connsiteX16" fmla="*/ 722076 w 1616855"/>
                <a:gd name="connsiteY16" fmla="*/ 362687 h 934866"/>
                <a:gd name="connsiteX17" fmla="*/ 714456 w 1616855"/>
                <a:gd name="connsiteY17" fmla="*/ 370307 h 934866"/>
                <a:gd name="connsiteX18" fmla="*/ 714456 w 1616855"/>
                <a:gd name="connsiteY18" fmla="*/ 400786 h 934866"/>
                <a:gd name="connsiteX19" fmla="*/ 722076 w 1616855"/>
                <a:gd name="connsiteY19" fmla="*/ 408406 h 934866"/>
                <a:gd name="connsiteX20" fmla="*/ 807406 w 1616855"/>
                <a:gd name="connsiteY20" fmla="*/ 408406 h 934866"/>
                <a:gd name="connsiteX21" fmla="*/ 807406 w 1616855"/>
                <a:gd name="connsiteY21" fmla="*/ 533123 h 934866"/>
                <a:gd name="connsiteX22" fmla="*/ 723123 w 1616855"/>
                <a:gd name="connsiteY22" fmla="*/ 533123 h 934866"/>
                <a:gd name="connsiteX23" fmla="*/ 715503 w 1616855"/>
                <a:gd name="connsiteY23" fmla="*/ 540743 h 934866"/>
                <a:gd name="connsiteX24" fmla="*/ 715503 w 1616855"/>
                <a:gd name="connsiteY24" fmla="*/ 571222 h 934866"/>
                <a:gd name="connsiteX25" fmla="*/ 723123 w 1616855"/>
                <a:gd name="connsiteY25" fmla="*/ 578842 h 934866"/>
                <a:gd name="connsiteX26" fmla="*/ 807406 w 1616855"/>
                <a:gd name="connsiteY26" fmla="*/ 578842 h 934866"/>
                <a:gd name="connsiteX27" fmla="*/ 807406 w 1616855"/>
                <a:gd name="connsiteY27" fmla="*/ 695743 h 934866"/>
                <a:gd name="connsiteX28" fmla="*/ 809449 w 1616855"/>
                <a:gd name="connsiteY28" fmla="*/ 694563 h 934866"/>
                <a:gd name="connsiteX29" fmla="*/ 809449 w 1616855"/>
                <a:gd name="connsiteY29" fmla="*/ 578842 h 934866"/>
                <a:gd name="connsiteX30" fmla="*/ 817773 w 1616855"/>
                <a:gd name="connsiteY30" fmla="*/ 578842 h 934866"/>
                <a:gd name="connsiteX31" fmla="*/ 817773 w 1616855"/>
                <a:gd name="connsiteY31" fmla="*/ 673146 h 934866"/>
                <a:gd name="connsiteX32" fmla="*/ 825393 w 1616855"/>
                <a:gd name="connsiteY32" fmla="*/ 680766 h 934866"/>
                <a:gd name="connsiteX33" fmla="*/ 855872 w 1616855"/>
                <a:gd name="connsiteY33" fmla="*/ 680766 h 934866"/>
                <a:gd name="connsiteX34" fmla="*/ 863492 w 1616855"/>
                <a:gd name="connsiteY34" fmla="*/ 673146 h 934866"/>
                <a:gd name="connsiteX35" fmla="*/ 863492 w 1616855"/>
                <a:gd name="connsiteY35" fmla="*/ 578842 h 934866"/>
                <a:gd name="connsiteX36" fmla="*/ 942676 w 1616855"/>
                <a:gd name="connsiteY36" fmla="*/ 578842 h 934866"/>
                <a:gd name="connsiteX37" fmla="*/ 950296 w 1616855"/>
                <a:gd name="connsiteY37" fmla="*/ 571222 h 934866"/>
                <a:gd name="connsiteX38" fmla="*/ 950296 w 1616855"/>
                <a:gd name="connsiteY38" fmla="*/ 540743 h 934866"/>
                <a:gd name="connsiteX39" fmla="*/ 942676 w 1616855"/>
                <a:gd name="connsiteY39" fmla="*/ 533123 h 934866"/>
                <a:gd name="connsiteX40" fmla="*/ 863492 w 1616855"/>
                <a:gd name="connsiteY40" fmla="*/ 533123 h 934866"/>
                <a:gd name="connsiteX41" fmla="*/ 863492 w 1616855"/>
                <a:gd name="connsiteY41" fmla="*/ 408406 h 934866"/>
                <a:gd name="connsiteX42" fmla="*/ 949249 w 1616855"/>
                <a:gd name="connsiteY42" fmla="*/ 370307 h 934866"/>
                <a:gd name="connsiteX43" fmla="*/ 941629 w 1616855"/>
                <a:gd name="connsiteY43" fmla="*/ 362687 h 934866"/>
                <a:gd name="connsiteX44" fmla="*/ 825393 w 1616855"/>
                <a:gd name="connsiteY44" fmla="*/ 264816 h 934866"/>
                <a:gd name="connsiteX45" fmla="*/ 817773 w 1616855"/>
                <a:gd name="connsiteY45" fmla="*/ 362687 h 934866"/>
                <a:gd name="connsiteX46" fmla="*/ 809449 w 1616855"/>
                <a:gd name="connsiteY46" fmla="*/ 362687 h 934866"/>
                <a:gd name="connsiteX47" fmla="*/ 809449 w 1616855"/>
                <a:gd name="connsiteY47" fmla="*/ 239124 h 934866"/>
                <a:gd name="connsiteX0" fmla="*/ 404725 w 1616855"/>
                <a:gd name="connsiteY0" fmla="*/ 0 h 934866"/>
                <a:gd name="connsiteX1" fmla="*/ 809449 w 1616855"/>
                <a:gd name="connsiteY1" fmla="*/ 233717 h 934866"/>
                <a:gd name="connsiteX2" fmla="*/ 809449 w 1616855"/>
                <a:gd name="connsiteY2" fmla="*/ 232537 h 934866"/>
                <a:gd name="connsiteX3" fmla="*/ 1212131 w 1616855"/>
                <a:gd name="connsiteY3" fmla="*/ 0 h 934866"/>
                <a:gd name="connsiteX4" fmla="*/ 1616855 w 1616855"/>
                <a:gd name="connsiteY4" fmla="*/ 233717 h 934866"/>
                <a:gd name="connsiteX5" fmla="*/ 1616855 w 1616855"/>
                <a:gd name="connsiteY5" fmla="*/ 701150 h 934866"/>
                <a:gd name="connsiteX6" fmla="*/ 1212131 w 1616855"/>
                <a:gd name="connsiteY6" fmla="*/ 934866 h 934866"/>
                <a:gd name="connsiteX7" fmla="*/ 807406 w 1616855"/>
                <a:gd name="connsiteY7" fmla="*/ 701150 h 934866"/>
                <a:gd name="connsiteX8" fmla="*/ 807406 w 1616855"/>
                <a:gd name="connsiteY8" fmla="*/ 702330 h 934866"/>
                <a:gd name="connsiteX9" fmla="*/ 404725 w 1616855"/>
                <a:gd name="connsiteY9" fmla="*/ 934866 h 934866"/>
                <a:gd name="connsiteX10" fmla="*/ 0 w 1616855"/>
                <a:gd name="connsiteY10" fmla="*/ 701150 h 934866"/>
                <a:gd name="connsiteX11" fmla="*/ 0 w 1616855"/>
                <a:gd name="connsiteY11" fmla="*/ 233717 h 934866"/>
                <a:gd name="connsiteX12" fmla="*/ 404725 w 1616855"/>
                <a:gd name="connsiteY12" fmla="*/ 0 h 934866"/>
                <a:gd name="connsiteX13" fmla="*/ 809449 w 1616855"/>
                <a:gd name="connsiteY13" fmla="*/ 239124 h 934866"/>
                <a:gd name="connsiteX14" fmla="*/ 807406 w 1616855"/>
                <a:gd name="connsiteY14" fmla="*/ 240304 h 934866"/>
                <a:gd name="connsiteX15" fmla="*/ 807406 w 1616855"/>
                <a:gd name="connsiteY15" fmla="*/ 362687 h 934866"/>
                <a:gd name="connsiteX16" fmla="*/ 722076 w 1616855"/>
                <a:gd name="connsiteY16" fmla="*/ 362687 h 934866"/>
                <a:gd name="connsiteX17" fmla="*/ 714456 w 1616855"/>
                <a:gd name="connsiteY17" fmla="*/ 370307 h 934866"/>
                <a:gd name="connsiteX18" fmla="*/ 714456 w 1616855"/>
                <a:gd name="connsiteY18" fmla="*/ 400786 h 934866"/>
                <a:gd name="connsiteX19" fmla="*/ 722076 w 1616855"/>
                <a:gd name="connsiteY19" fmla="*/ 408406 h 934866"/>
                <a:gd name="connsiteX20" fmla="*/ 807406 w 1616855"/>
                <a:gd name="connsiteY20" fmla="*/ 408406 h 934866"/>
                <a:gd name="connsiteX21" fmla="*/ 807406 w 1616855"/>
                <a:gd name="connsiteY21" fmla="*/ 533123 h 934866"/>
                <a:gd name="connsiteX22" fmla="*/ 723123 w 1616855"/>
                <a:gd name="connsiteY22" fmla="*/ 533123 h 934866"/>
                <a:gd name="connsiteX23" fmla="*/ 715503 w 1616855"/>
                <a:gd name="connsiteY23" fmla="*/ 540743 h 934866"/>
                <a:gd name="connsiteX24" fmla="*/ 715503 w 1616855"/>
                <a:gd name="connsiteY24" fmla="*/ 571222 h 934866"/>
                <a:gd name="connsiteX25" fmla="*/ 723123 w 1616855"/>
                <a:gd name="connsiteY25" fmla="*/ 578842 h 934866"/>
                <a:gd name="connsiteX26" fmla="*/ 807406 w 1616855"/>
                <a:gd name="connsiteY26" fmla="*/ 578842 h 934866"/>
                <a:gd name="connsiteX27" fmla="*/ 807406 w 1616855"/>
                <a:gd name="connsiteY27" fmla="*/ 695743 h 934866"/>
                <a:gd name="connsiteX28" fmla="*/ 809449 w 1616855"/>
                <a:gd name="connsiteY28" fmla="*/ 694563 h 934866"/>
                <a:gd name="connsiteX29" fmla="*/ 809449 w 1616855"/>
                <a:gd name="connsiteY29" fmla="*/ 578842 h 934866"/>
                <a:gd name="connsiteX30" fmla="*/ 817773 w 1616855"/>
                <a:gd name="connsiteY30" fmla="*/ 578842 h 934866"/>
                <a:gd name="connsiteX31" fmla="*/ 817773 w 1616855"/>
                <a:gd name="connsiteY31" fmla="*/ 673146 h 934866"/>
                <a:gd name="connsiteX32" fmla="*/ 825393 w 1616855"/>
                <a:gd name="connsiteY32" fmla="*/ 680766 h 934866"/>
                <a:gd name="connsiteX33" fmla="*/ 855872 w 1616855"/>
                <a:gd name="connsiteY33" fmla="*/ 680766 h 934866"/>
                <a:gd name="connsiteX34" fmla="*/ 863492 w 1616855"/>
                <a:gd name="connsiteY34" fmla="*/ 673146 h 934866"/>
                <a:gd name="connsiteX35" fmla="*/ 863492 w 1616855"/>
                <a:gd name="connsiteY35" fmla="*/ 578842 h 934866"/>
                <a:gd name="connsiteX36" fmla="*/ 942676 w 1616855"/>
                <a:gd name="connsiteY36" fmla="*/ 578842 h 934866"/>
                <a:gd name="connsiteX37" fmla="*/ 950296 w 1616855"/>
                <a:gd name="connsiteY37" fmla="*/ 571222 h 934866"/>
                <a:gd name="connsiteX38" fmla="*/ 950296 w 1616855"/>
                <a:gd name="connsiteY38" fmla="*/ 540743 h 934866"/>
                <a:gd name="connsiteX39" fmla="*/ 942676 w 1616855"/>
                <a:gd name="connsiteY39" fmla="*/ 533123 h 934866"/>
                <a:gd name="connsiteX40" fmla="*/ 863492 w 1616855"/>
                <a:gd name="connsiteY40" fmla="*/ 533123 h 934866"/>
                <a:gd name="connsiteX41" fmla="*/ 863492 w 1616855"/>
                <a:gd name="connsiteY41" fmla="*/ 408406 h 934866"/>
                <a:gd name="connsiteX42" fmla="*/ 949249 w 1616855"/>
                <a:gd name="connsiteY42" fmla="*/ 370307 h 934866"/>
                <a:gd name="connsiteX43" fmla="*/ 941629 w 1616855"/>
                <a:gd name="connsiteY43" fmla="*/ 362687 h 934866"/>
                <a:gd name="connsiteX44" fmla="*/ 817773 w 1616855"/>
                <a:gd name="connsiteY44" fmla="*/ 362687 h 934866"/>
                <a:gd name="connsiteX45" fmla="*/ 809449 w 1616855"/>
                <a:gd name="connsiteY45" fmla="*/ 362687 h 934866"/>
                <a:gd name="connsiteX46" fmla="*/ 809449 w 1616855"/>
                <a:gd name="connsiteY46" fmla="*/ 239124 h 934866"/>
                <a:gd name="connsiteX0" fmla="*/ 404725 w 1616855"/>
                <a:gd name="connsiteY0" fmla="*/ 0 h 934866"/>
                <a:gd name="connsiteX1" fmla="*/ 809449 w 1616855"/>
                <a:gd name="connsiteY1" fmla="*/ 233717 h 934866"/>
                <a:gd name="connsiteX2" fmla="*/ 809449 w 1616855"/>
                <a:gd name="connsiteY2" fmla="*/ 232537 h 934866"/>
                <a:gd name="connsiteX3" fmla="*/ 1212131 w 1616855"/>
                <a:gd name="connsiteY3" fmla="*/ 0 h 934866"/>
                <a:gd name="connsiteX4" fmla="*/ 1616855 w 1616855"/>
                <a:gd name="connsiteY4" fmla="*/ 233717 h 934866"/>
                <a:gd name="connsiteX5" fmla="*/ 1616855 w 1616855"/>
                <a:gd name="connsiteY5" fmla="*/ 701150 h 934866"/>
                <a:gd name="connsiteX6" fmla="*/ 1212131 w 1616855"/>
                <a:gd name="connsiteY6" fmla="*/ 934866 h 934866"/>
                <a:gd name="connsiteX7" fmla="*/ 807406 w 1616855"/>
                <a:gd name="connsiteY7" fmla="*/ 701150 h 934866"/>
                <a:gd name="connsiteX8" fmla="*/ 807406 w 1616855"/>
                <a:gd name="connsiteY8" fmla="*/ 702330 h 934866"/>
                <a:gd name="connsiteX9" fmla="*/ 404725 w 1616855"/>
                <a:gd name="connsiteY9" fmla="*/ 934866 h 934866"/>
                <a:gd name="connsiteX10" fmla="*/ 0 w 1616855"/>
                <a:gd name="connsiteY10" fmla="*/ 701150 h 934866"/>
                <a:gd name="connsiteX11" fmla="*/ 0 w 1616855"/>
                <a:gd name="connsiteY11" fmla="*/ 233717 h 934866"/>
                <a:gd name="connsiteX12" fmla="*/ 404725 w 1616855"/>
                <a:gd name="connsiteY12" fmla="*/ 0 h 934866"/>
                <a:gd name="connsiteX13" fmla="*/ 809449 w 1616855"/>
                <a:gd name="connsiteY13" fmla="*/ 239124 h 934866"/>
                <a:gd name="connsiteX14" fmla="*/ 807406 w 1616855"/>
                <a:gd name="connsiteY14" fmla="*/ 240304 h 934866"/>
                <a:gd name="connsiteX15" fmla="*/ 807406 w 1616855"/>
                <a:gd name="connsiteY15" fmla="*/ 362687 h 934866"/>
                <a:gd name="connsiteX16" fmla="*/ 722076 w 1616855"/>
                <a:gd name="connsiteY16" fmla="*/ 362687 h 934866"/>
                <a:gd name="connsiteX17" fmla="*/ 714456 w 1616855"/>
                <a:gd name="connsiteY17" fmla="*/ 370307 h 934866"/>
                <a:gd name="connsiteX18" fmla="*/ 714456 w 1616855"/>
                <a:gd name="connsiteY18" fmla="*/ 400786 h 934866"/>
                <a:gd name="connsiteX19" fmla="*/ 722076 w 1616855"/>
                <a:gd name="connsiteY19" fmla="*/ 408406 h 934866"/>
                <a:gd name="connsiteX20" fmla="*/ 807406 w 1616855"/>
                <a:gd name="connsiteY20" fmla="*/ 408406 h 934866"/>
                <a:gd name="connsiteX21" fmla="*/ 807406 w 1616855"/>
                <a:gd name="connsiteY21" fmla="*/ 533123 h 934866"/>
                <a:gd name="connsiteX22" fmla="*/ 723123 w 1616855"/>
                <a:gd name="connsiteY22" fmla="*/ 533123 h 934866"/>
                <a:gd name="connsiteX23" fmla="*/ 715503 w 1616855"/>
                <a:gd name="connsiteY23" fmla="*/ 540743 h 934866"/>
                <a:gd name="connsiteX24" fmla="*/ 715503 w 1616855"/>
                <a:gd name="connsiteY24" fmla="*/ 571222 h 934866"/>
                <a:gd name="connsiteX25" fmla="*/ 723123 w 1616855"/>
                <a:gd name="connsiteY25" fmla="*/ 578842 h 934866"/>
                <a:gd name="connsiteX26" fmla="*/ 807406 w 1616855"/>
                <a:gd name="connsiteY26" fmla="*/ 578842 h 934866"/>
                <a:gd name="connsiteX27" fmla="*/ 807406 w 1616855"/>
                <a:gd name="connsiteY27" fmla="*/ 695743 h 934866"/>
                <a:gd name="connsiteX28" fmla="*/ 809449 w 1616855"/>
                <a:gd name="connsiteY28" fmla="*/ 694563 h 934866"/>
                <a:gd name="connsiteX29" fmla="*/ 809449 w 1616855"/>
                <a:gd name="connsiteY29" fmla="*/ 578842 h 934866"/>
                <a:gd name="connsiteX30" fmla="*/ 817773 w 1616855"/>
                <a:gd name="connsiteY30" fmla="*/ 578842 h 934866"/>
                <a:gd name="connsiteX31" fmla="*/ 817773 w 1616855"/>
                <a:gd name="connsiteY31" fmla="*/ 673146 h 934866"/>
                <a:gd name="connsiteX32" fmla="*/ 825393 w 1616855"/>
                <a:gd name="connsiteY32" fmla="*/ 680766 h 934866"/>
                <a:gd name="connsiteX33" fmla="*/ 855872 w 1616855"/>
                <a:gd name="connsiteY33" fmla="*/ 680766 h 934866"/>
                <a:gd name="connsiteX34" fmla="*/ 863492 w 1616855"/>
                <a:gd name="connsiteY34" fmla="*/ 673146 h 934866"/>
                <a:gd name="connsiteX35" fmla="*/ 863492 w 1616855"/>
                <a:gd name="connsiteY35" fmla="*/ 578842 h 934866"/>
                <a:gd name="connsiteX36" fmla="*/ 942676 w 1616855"/>
                <a:gd name="connsiteY36" fmla="*/ 578842 h 934866"/>
                <a:gd name="connsiteX37" fmla="*/ 950296 w 1616855"/>
                <a:gd name="connsiteY37" fmla="*/ 571222 h 934866"/>
                <a:gd name="connsiteX38" fmla="*/ 950296 w 1616855"/>
                <a:gd name="connsiteY38" fmla="*/ 540743 h 934866"/>
                <a:gd name="connsiteX39" fmla="*/ 942676 w 1616855"/>
                <a:gd name="connsiteY39" fmla="*/ 533123 h 934866"/>
                <a:gd name="connsiteX40" fmla="*/ 863492 w 1616855"/>
                <a:gd name="connsiteY40" fmla="*/ 533123 h 934866"/>
                <a:gd name="connsiteX41" fmla="*/ 863492 w 1616855"/>
                <a:gd name="connsiteY41" fmla="*/ 408406 h 934866"/>
                <a:gd name="connsiteX42" fmla="*/ 949249 w 1616855"/>
                <a:gd name="connsiteY42" fmla="*/ 370307 h 934866"/>
                <a:gd name="connsiteX43" fmla="*/ 817773 w 1616855"/>
                <a:gd name="connsiteY43" fmla="*/ 362687 h 934866"/>
                <a:gd name="connsiteX44" fmla="*/ 809449 w 1616855"/>
                <a:gd name="connsiteY44" fmla="*/ 362687 h 934866"/>
                <a:gd name="connsiteX45" fmla="*/ 809449 w 1616855"/>
                <a:gd name="connsiteY45" fmla="*/ 239124 h 934866"/>
                <a:gd name="connsiteX0" fmla="*/ 404725 w 1616855"/>
                <a:gd name="connsiteY0" fmla="*/ 0 h 934866"/>
                <a:gd name="connsiteX1" fmla="*/ 809449 w 1616855"/>
                <a:gd name="connsiteY1" fmla="*/ 233717 h 934866"/>
                <a:gd name="connsiteX2" fmla="*/ 809449 w 1616855"/>
                <a:gd name="connsiteY2" fmla="*/ 232537 h 934866"/>
                <a:gd name="connsiteX3" fmla="*/ 1212131 w 1616855"/>
                <a:gd name="connsiteY3" fmla="*/ 0 h 934866"/>
                <a:gd name="connsiteX4" fmla="*/ 1616855 w 1616855"/>
                <a:gd name="connsiteY4" fmla="*/ 233717 h 934866"/>
                <a:gd name="connsiteX5" fmla="*/ 1616855 w 1616855"/>
                <a:gd name="connsiteY5" fmla="*/ 701150 h 934866"/>
                <a:gd name="connsiteX6" fmla="*/ 1212131 w 1616855"/>
                <a:gd name="connsiteY6" fmla="*/ 934866 h 934866"/>
                <a:gd name="connsiteX7" fmla="*/ 807406 w 1616855"/>
                <a:gd name="connsiteY7" fmla="*/ 701150 h 934866"/>
                <a:gd name="connsiteX8" fmla="*/ 807406 w 1616855"/>
                <a:gd name="connsiteY8" fmla="*/ 702330 h 934866"/>
                <a:gd name="connsiteX9" fmla="*/ 404725 w 1616855"/>
                <a:gd name="connsiteY9" fmla="*/ 934866 h 934866"/>
                <a:gd name="connsiteX10" fmla="*/ 0 w 1616855"/>
                <a:gd name="connsiteY10" fmla="*/ 701150 h 934866"/>
                <a:gd name="connsiteX11" fmla="*/ 0 w 1616855"/>
                <a:gd name="connsiteY11" fmla="*/ 233717 h 934866"/>
                <a:gd name="connsiteX12" fmla="*/ 404725 w 1616855"/>
                <a:gd name="connsiteY12" fmla="*/ 0 h 934866"/>
                <a:gd name="connsiteX13" fmla="*/ 809449 w 1616855"/>
                <a:gd name="connsiteY13" fmla="*/ 239124 h 934866"/>
                <a:gd name="connsiteX14" fmla="*/ 807406 w 1616855"/>
                <a:gd name="connsiteY14" fmla="*/ 240304 h 934866"/>
                <a:gd name="connsiteX15" fmla="*/ 807406 w 1616855"/>
                <a:gd name="connsiteY15" fmla="*/ 362687 h 934866"/>
                <a:gd name="connsiteX16" fmla="*/ 722076 w 1616855"/>
                <a:gd name="connsiteY16" fmla="*/ 362687 h 934866"/>
                <a:gd name="connsiteX17" fmla="*/ 714456 w 1616855"/>
                <a:gd name="connsiteY17" fmla="*/ 370307 h 934866"/>
                <a:gd name="connsiteX18" fmla="*/ 714456 w 1616855"/>
                <a:gd name="connsiteY18" fmla="*/ 400786 h 934866"/>
                <a:gd name="connsiteX19" fmla="*/ 722076 w 1616855"/>
                <a:gd name="connsiteY19" fmla="*/ 408406 h 934866"/>
                <a:gd name="connsiteX20" fmla="*/ 807406 w 1616855"/>
                <a:gd name="connsiteY20" fmla="*/ 408406 h 934866"/>
                <a:gd name="connsiteX21" fmla="*/ 807406 w 1616855"/>
                <a:gd name="connsiteY21" fmla="*/ 533123 h 934866"/>
                <a:gd name="connsiteX22" fmla="*/ 723123 w 1616855"/>
                <a:gd name="connsiteY22" fmla="*/ 533123 h 934866"/>
                <a:gd name="connsiteX23" fmla="*/ 715503 w 1616855"/>
                <a:gd name="connsiteY23" fmla="*/ 540743 h 934866"/>
                <a:gd name="connsiteX24" fmla="*/ 715503 w 1616855"/>
                <a:gd name="connsiteY24" fmla="*/ 571222 h 934866"/>
                <a:gd name="connsiteX25" fmla="*/ 723123 w 1616855"/>
                <a:gd name="connsiteY25" fmla="*/ 578842 h 934866"/>
                <a:gd name="connsiteX26" fmla="*/ 807406 w 1616855"/>
                <a:gd name="connsiteY26" fmla="*/ 578842 h 934866"/>
                <a:gd name="connsiteX27" fmla="*/ 807406 w 1616855"/>
                <a:gd name="connsiteY27" fmla="*/ 695743 h 934866"/>
                <a:gd name="connsiteX28" fmla="*/ 809449 w 1616855"/>
                <a:gd name="connsiteY28" fmla="*/ 694563 h 934866"/>
                <a:gd name="connsiteX29" fmla="*/ 809449 w 1616855"/>
                <a:gd name="connsiteY29" fmla="*/ 578842 h 934866"/>
                <a:gd name="connsiteX30" fmla="*/ 817773 w 1616855"/>
                <a:gd name="connsiteY30" fmla="*/ 578842 h 934866"/>
                <a:gd name="connsiteX31" fmla="*/ 817773 w 1616855"/>
                <a:gd name="connsiteY31" fmla="*/ 673146 h 934866"/>
                <a:gd name="connsiteX32" fmla="*/ 825393 w 1616855"/>
                <a:gd name="connsiteY32" fmla="*/ 680766 h 934866"/>
                <a:gd name="connsiteX33" fmla="*/ 855872 w 1616855"/>
                <a:gd name="connsiteY33" fmla="*/ 680766 h 934866"/>
                <a:gd name="connsiteX34" fmla="*/ 863492 w 1616855"/>
                <a:gd name="connsiteY34" fmla="*/ 673146 h 934866"/>
                <a:gd name="connsiteX35" fmla="*/ 863492 w 1616855"/>
                <a:gd name="connsiteY35" fmla="*/ 578842 h 934866"/>
                <a:gd name="connsiteX36" fmla="*/ 942676 w 1616855"/>
                <a:gd name="connsiteY36" fmla="*/ 578842 h 934866"/>
                <a:gd name="connsiteX37" fmla="*/ 950296 w 1616855"/>
                <a:gd name="connsiteY37" fmla="*/ 571222 h 934866"/>
                <a:gd name="connsiteX38" fmla="*/ 950296 w 1616855"/>
                <a:gd name="connsiteY38" fmla="*/ 540743 h 934866"/>
                <a:gd name="connsiteX39" fmla="*/ 942676 w 1616855"/>
                <a:gd name="connsiteY39" fmla="*/ 533123 h 934866"/>
                <a:gd name="connsiteX40" fmla="*/ 863492 w 1616855"/>
                <a:gd name="connsiteY40" fmla="*/ 533123 h 934866"/>
                <a:gd name="connsiteX41" fmla="*/ 863492 w 1616855"/>
                <a:gd name="connsiteY41" fmla="*/ 408406 h 934866"/>
                <a:gd name="connsiteX42" fmla="*/ 817773 w 1616855"/>
                <a:gd name="connsiteY42" fmla="*/ 362687 h 934866"/>
                <a:gd name="connsiteX43" fmla="*/ 809449 w 1616855"/>
                <a:gd name="connsiteY43" fmla="*/ 362687 h 934866"/>
                <a:gd name="connsiteX44" fmla="*/ 809449 w 1616855"/>
                <a:gd name="connsiteY44" fmla="*/ 239124 h 934866"/>
                <a:gd name="connsiteX0" fmla="*/ 404725 w 1616855"/>
                <a:gd name="connsiteY0" fmla="*/ 0 h 934866"/>
                <a:gd name="connsiteX1" fmla="*/ 809449 w 1616855"/>
                <a:gd name="connsiteY1" fmla="*/ 233717 h 934866"/>
                <a:gd name="connsiteX2" fmla="*/ 809449 w 1616855"/>
                <a:gd name="connsiteY2" fmla="*/ 232537 h 934866"/>
                <a:gd name="connsiteX3" fmla="*/ 1212131 w 1616855"/>
                <a:gd name="connsiteY3" fmla="*/ 0 h 934866"/>
                <a:gd name="connsiteX4" fmla="*/ 1616855 w 1616855"/>
                <a:gd name="connsiteY4" fmla="*/ 233717 h 934866"/>
                <a:gd name="connsiteX5" fmla="*/ 1616855 w 1616855"/>
                <a:gd name="connsiteY5" fmla="*/ 701150 h 934866"/>
                <a:gd name="connsiteX6" fmla="*/ 1212131 w 1616855"/>
                <a:gd name="connsiteY6" fmla="*/ 934866 h 934866"/>
                <a:gd name="connsiteX7" fmla="*/ 807406 w 1616855"/>
                <a:gd name="connsiteY7" fmla="*/ 701150 h 934866"/>
                <a:gd name="connsiteX8" fmla="*/ 807406 w 1616855"/>
                <a:gd name="connsiteY8" fmla="*/ 702330 h 934866"/>
                <a:gd name="connsiteX9" fmla="*/ 404725 w 1616855"/>
                <a:gd name="connsiteY9" fmla="*/ 934866 h 934866"/>
                <a:gd name="connsiteX10" fmla="*/ 0 w 1616855"/>
                <a:gd name="connsiteY10" fmla="*/ 701150 h 934866"/>
                <a:gd name="connsiteX11" fmla="*/ 0 w 1616855"/>
                <a:gd name="connsiteY11" fmla="*/ 233717 h 934866"/>
                <a:gd name="connsiteX12" fmla="*/ 404725 w 1616855"/>
                <a:gd name="connsiteY12" fmla="*/ 0 h 934866"/>
                <a:gd name="connsiteX13" fmla="*/ 809449 w 1616855"/>
                <a:gd name="connsiteY13" fmla="*/ 239124 h 934866"/>
                <a:gd name="connsiteX14" fmla="*/ 807406 w 1616855"/>
                <a:gd name="connsiteY14" fmla="*/ 240304 h 934866"/>
                <a:gd name="connsiteX15" fmla="*/ 807406 w 1616855"/>
                <a:gd name="connsiteY15" fmla="*/ 362687 h 934866"/>
                <a:gd name="connsiteX16" fmla="*/ 722076 w 1616855"/>
                <a:gd name="connsiteY16" fmla="*/ 362687 h 934866"/>
                <a:gd name="connsiteX17" fmla="*/ 714456 w 1616855"/>
                <a:gd name="connsiteY17" fmla="*/ 370307 h 934866"/>
                <a:gd name="connsiteX18" fmla="*/ 714456 w 1616855"/>
                <a:gd name="connsiteY18" fmla="*/ 400786 h 934866"/>
                <a:gd name="connsiteX19" fmla="*/ 722076 w 1616855"/>
                <a:gd name="connsiteY19" fmla="*/ 408406 h 934866"/>
                <a:gd name="connsiteX20" fmla="*/ 807406 w 1616855"/>
                <a:gd name="connsiteY20" fmla="*/ 408406 h 934866"/>
                <a:gd name="connsiteX21" fmla="*/ 807406 w 1616855"/>
                <a:gd name="connsiteY21" fmla="*/ 533123 h 934866"/>
                <a:gd name="connsiteX22" fmla="*/ 723123 w 1616855"/>
                <a:gd name="connsiteY22" fmla="*/ 533123 h 934866"/>
                <a:gd name="connsiteX23" fmla="*/ 715503 w 1616855"/>
                <a:gd name="connsiteY23" fmla="*/ 540743 h 934866"/>
                <a:gd name="connsiteX24" fmla="*/ 715503 w 1616855"/>
                <a:gd name="connsiteY24" fmla="*/ 571222 h 934866"/>
                <a:gd name="connsiteX25" fmla="*/ 723123 w 1616855"/>
                <a:gd name="connsiteY25" fmla="*/ 578842 h 934866"/>
                <a:gd name="connsiteX26" fmla="*/ 807406 w 1616855"/>
                <a:gd name="connsiteY26" fmla="*/ 578842 h 934866"/>
                <a:gd name="connsiteX27" fmla="*/ 807406 w 1616855"/>
                <a:gd name="connsiteY27" fmla="*/ 695743 h 934866"/>
                <a:gd name="connsiteX28" fmla="*/ 809449 w 1616855"/>
                <a:gd name="connsiteY28" fmla="*/ 694563 h 934866"/>
                <a:gd name="connsiteX29" fmla="*/ 809449 w 1616855"/>
                <a:gd name="connsiteY29" fmla="*/ 578842 h 934866"/>
                <a:gd name="connsiteX30" fmla="*/ 817773 w 1616855"/>
                <a:gd name="connsiteY30" fmla="*/ 578842 h 934866"/>
                <a:gd name="connsiteX31" fmla="*/ 817773 w 1616855"/>
                <a:gd name="connsiteY31" fmla="*/ 673146 h 934866"/>
                <a:gd name="connsiteX32" fmla="*/ 825393 w 1616855"/>
                <a:gd name="connsiteY32" fmla="*/ 680766 h 934866"/>
                <a:gd name="connsiteX33" fmla="*/ 855872 w 1616855"/>
                <a:gd name="connsiteY33" fmla="*/ 680766 h 934866"/>
                <a:gd name="connsiteX34" fmla="*/ 863492 w 1616855"/>
                <a:gd name="connsiteY34" fmla="*/ 673146 h 934866"/>
                <a:gd name="connsiteX35" fmla="*/ 863492 w 1616855"/>
                <a:gd name="connsiteY35" fmla="*/ 578842 h 934866"/>
                <a:gd name="connsiteX36" fmla="*/ 942676 w 1616855"/>
                <a:gd name="connsiteY36" fmla="*/ 578842 h 934866"/>
                <a:gd name="connsiteX37" fmla="*/ 950296 w 1616855"/>
                <a:gd name="connsiteY37" fmla="*/ 571222 h 934866"/>
                <a:gd name="connsiteX38" fmla="*/ 950296 w 1616855"/>
                <a:gd name="connsiteY38" fmla="*/ 540743 h 934866"/>
                <a:gd name="connsiteX39" fmla="*/ 942676 w 1616855"/>
                <a:gd name="connsiteY39" fmla="*/ 533123 h 934866"/>
                <a:gd name="connsiteX40" fmla="*/ 863492 w 1616855"/>
                <a:gd name="connsiteY40" fmla="*/ 533123 h 934866"/>
                <a:gd name="connsiteX41" fmla="*/ 817773 w 1616855"/>
                <a:gd name="connsiteY41" fmla="*/ 362687 h 934866"/>
                <a:gd name="connsiteX42" fmla="*/ 809449 w 1616855"/>
                <a:gd name="connsiteY42" fmla="*/ 362687 h 934866"/>
                <a:gd name="connsiteX43" fmla="*/ 809449 w 1616855"/>
                <a:gd name="connsiteY43" fmla="*/ 239124 h 934866"/>
                <a:gd name="connsiteX0" fmla="*/ 404725 w 1616855"/>
                <a:gd name="connsiteY0" fmla="*/ 0 h 934866"/>
                <a:gd name="connsiteX1" fmla="*/ 809449 w 1616855"/>
                <a:gd name="connsiteY1" fmla="*/ 233717 h 934866"/>
                <a:gd name="connsiteX2" fmla="*/ 809449 w 1616855"/>
                <a:gd name="connsiteY2" fmla="*/ 232537 h 934866"/>
                <a:gd name="connsiteX3" fmla="*/ 1212131 w 1616855"/>
                <a:gd name="connsiteY3" fmla="*/ 0 h 934866"/>
                <a:gd name="connsiteX4" fmla="*/ 1616855 w 1616855"/>
                <a:gd name="connsiteY4" fmla="*/ 233717 h 934866"/>
                <a:gd name="connsiteX5" fmla="*/ 1616855 w 1616855"/>
                <a:gd name="connsiteY5" fmla="*/ 701150 h 934866"/>
                <a:gd name="connsiteX6" fmla="*/ 1212131 w 1616855"/>
                <a:gd name="connsiteY6" fmla="*/ 934866 h 934866"/>
                <a:gd name="connsiteX7" fmla="*/ 807406 w 1616855"/>
                <a:gd name="connsiteY7" fmla="*/ 701150 h 934866"/>
                <a:gd name="connsiteX8" fmla="*/ 807406 w 1616855"/>
                <a:gd name="connsiteY8" fmla="*/ 702330 h 934866"/>
                <a:gd name="connsiteX9" fmla="*/ 404725 w 1616855"/>
                <a:gd name="connsiteY9" fmla="*/ 934866 h 934866"/>
                <a:gd name="connsiteX10" fmla="*/ 0 w 1616855"/>
                <a:gd name="connsiteY10" fmla="*/ 701150 h 934866"/>
                <a:gd name="connsiteX11" fmla="*/ 0 w 1616855"/>
                <a:gd name="connsiteY11" fmla="*/ 233717 h 934866"/>
                <a:gd name="connsiteX12" fmla="*/ 404725 w 1616855"/>
                <a:gd name="connsiteY12" fmla="*/ 0 h 934866"/>
                <a:gd name="connsiteX13" fmla="*/ 809449 w 1616855"/>
                <a:gd name="connsiteY13" fmla="*/ 239124 h 934866"/>
                <a:gd name="connsiteX14" fmla="*/ 807406 w 1616855"/>
                <a:gd name="connsiteY14" fmla="*/ 240304 h 934866"/>
                <a:gd name="connsiteX15" fmla="*/ 807406 w 1616855"/>
                <a:gd name="connsiteY15" fmla="*/ 362687 h 934866"/>
                <a:gd name="connsiteX16" fmla="*/ 722076 w 1616855"/>
                <a:gd name="connsiteY16" fmla="*/ 362687 h 934866"/>
                <a:gd name="connsiteX17" fmla="*/ 714456 w 1616855"/>
                <a:gd name="connsiteY17" fmla="*/ 370307 h 934866"/>
                <a:gd name="connsiteX18" fmla="*/ 714456 w 1616855"/>
                <a:gd name="connsiteY18" fmla="*/ 400786 h 934866"/>
                <a:gd name="connsiteX19" fmla="*/ 722076 w 1616855"/>
                <a:gd name="connsiteY19" fmla="*/ 408406 h 934866"/>
                <a:gd name="connsiteX20" fmla="*/ 807406 w 1616855"/>
                <a:gd name="connsiteY20" fmla="*/ 408406 h 934866"/>
                <a:gd name="connsiteX21" fmla="*/ 807406 w 1616855"/>
                <a:gd name="connsiteY21" fmla="*/ 533123 h 934866"/>
                <a:gd name="connsiteX22" fmla="*/ 723123 w 1616855"/>
                <a:gd name="connsiteY22" fmla="*/ 533123 h 934866"/>
                <a:gd name="connsiteX23" fmla="*/ 715503 w 1616855"/>
                <a:gd name="connsiteY23" fmla="*/ 540743 h 934866"/>
                <a:gd name="connsiteX24" fmla="*/ 715503 w 1616855"/>
                <a:gd name="connsiteY24" fmla="*/ 571222 h 934866"/>
                <a:gd name="connsiteX25" fmla="*/ 723123 w 1616855"/>
                <a:gd name="connsiteY25" fmla="*/ 578842 h 934866"/>
                <a:gd name="connsiteX26" fmla="*/ 807406 w 1616855"/>
                <a:gd name="connsiteY26" fmla="*/ 578842 h 934866"/>
                <a:gd name="connsiteX27" fmla="*/ 807406 w 1616855"/>
                <a:gd name="connsiteY27" fmla="*/ 695743 h 934866"/>
                <a:gd name="connsiteX28" fmla="*/ 809449 w 1616855"/>
                <a:gd name="connsiteY28" fmla="*/ 694563 h 934866"/>
                <a:gd name="connsiteX29" fmla="*/ 809449 w 1616855"/>
                <a:gd name="connsiteY29" fmla="*/ 578842 h 934866"/>
                <a:gd name="connsiteX30" fmla="*/ 817773 w 1616855"/>
                <a:gd name="connsiteY30" fmla="*/ 578842 h 934866"/>
                <a:gd name="connsiteX31" fmla="*/ 817773 w 1616855"/>
                <a:gd name="connsiteY31" fmla="*/ 673146 h 934866"/>
                <a:gd name="connsiteX32" fmla="*/ 825393 w 1616855"/>
                <a:gd name="connsiteY32" fmla="*/ 680766 h 934866"/>
                <a:gd name="connsiteX33" fmla="*/ 855872 w 1616855"/>
                <a:gd name="connsiteY33" fmla="*/ 680766 h 934866"/>
                <a:gd name="connsiteX34" fmla="*/ 863492 w 1616855"/>
                <a:gd name="connsiteY34" fmla="*/ 673146 h 934866"/>
                <a:gd name="connsiteX35" fmla="*/ 863492 w 1616855"/>
                <a:gd name="connsiteY35" fmla="*/ 578842 h 934866"/>
                <a:gd name="connsiteX36" fmla="*/ 942676 w 1616855"/>
                <a:gd name="connsiteY36" fmla="*/ 578842 h 934866"/>
                <a:gd name="connsiteX37" fmla="*/ 950296 w 1616855"/>
                <a:gd name="connsiteY37" fmla="*/ 571222 h 934866"/>
                <a:gd name="connsiteX38" fmla="*/ 950296 w 1616855"/>
                <a:gd name="connsiteY38" fmla="*/ 540743 h 934866"/>
                <a:gd name="connsiteX39" fmla="*/ 942676 w 1616855"/>
                <a:gd name="connsiteY39" fmla="*/ 533123 h 934866"/>
                <a:gd name="connsiteX40" fmla="*/ 817773 w 1616855"/>
                <a:gd name="connsiteY40" fmla="*/ 362687 h 934866"/>
                <a:gd name="connsiteX41" fmla="*/ 809449 w 1616855"/>
                <a:gd name="connsiteY41" fmla="*/ 362687 h 934866"/>
                <a:gd name="connsiteX42" fmla="*/ 809449 w 1616855"/>
                <a:gd name="connsiteY42" fmla="*/ 239124 h 934866"/>
                <a:gd name="connsiteX0" fmla="*/ 404725 w 1616855"/>
                <a:gd name="connsiteY0" fmla="*/ 0 h 934866"/>
                <a:gd name="connsiteX1" fmla="*/ 809449 w 1616855"/>
                <a:gd name="connsiteY1" fmla="*/ 233717 h 934866"/>
                <a:gd name="connsiteX2" fmla="*/ 809449 w 1616855"/>
                <a:gd name="connsiteY2" fmla="*/ 232537 h 934866"/>
                <a:gd name="connsiteX3" fmla="*/ 1212131 w 1616855"/>
                <a:gd name="connsiteY3" fmla="*/ 0 h 934866"/>
                <a:gd name="connsiteX4" fmla="*/ 1616855 w 1616855"/>
                <a:gd name="connsiteY4" fmla="*/ 233717 h 934866"/>
                <a:gd name="connsiteX5" fmla="*/ 1616855 w 1616855"/>
                <a:gd name="connsiteY5" fmla="*/ 701150 h 934866"/>
                <a:gd name="connsiteX6" fmla="*/ 1212131 w 1616855"/>
                <a:gd name="connsiteY6" fmla="*/ 934866 h 934866"/>
                <a:gd name="connsiteX7" fmla="*/ 807406 w 1616855"/>
                <a:gd name="connsiteY7" fmla="*/ 701150 h 934866"/>
                <a:gd name="connsiteX8" fmla="*/ 807406 w 1616855"/>
                <a:gd name="connsiteY8" fmla="*/ 702330 h 934866"/>
                <a:gd name="connsiteX9" fmla="*/ 404725 w 1616855"/>
                <a:gd name="connsiteY9" fmla="*/ 934866 h 934866"/>
                <a:gd name="connsiteX10" fmla="*/ 0 w 1616855"/>
                <a:gd name="connsiteY10" fmla="*/ 701150 h 934866"/>
                <a:gd name="connsiteX11" fmla="*/ 0 w 1616855"/>
                <a:gd name="connsiteY11" fmla="*/ 233717 h 934866"/>
                <a:gd name="connsiteX12" fmla="*/ 404725 w 1616855"/>
                <a:gd name="connsiteY12" fmla="*/ 0 h 934866"/>
                <a:gd name="connsiteX13" fmla="*/ 809449 w 1616855"/>
                <a:gd name="connsiteY13" fmla="*/ 239124 h 934866"/>
                <a:gd name="connsiteX14" fmla="*/ 807406 w 1616855"/>
                <a:gd name="connsiteY14" fmla="*/ 240304 h 934866"/>
                <a:gd name="connsiteX15" fmla="*/ 807406 w 1616855"/>
                <a:gd name="connsiteY15" fmla="*/ 362687 h 934866"/>
                <a:gd name="connsiteX16" fmla="*/ 722076 w 1616855"/>
                <a:gd name="connsiteY16" fmla="*/ 362687 h 934866"/>
                <a:gd name="connsiteX17" fmla="*/ 714456 w 1616855"/>
                <a:gd name="connsiteY17" fmla="*/ 370307 h 934866"/>
                <a:gd name="connsiteX18" fmla="*/ 714456 w 1616855"/>
                <a:gd name="connsiteY18" fmla="*/ 400786 h 934866"/>
                <a:gd name="connsiteX19" fmla="*/ 722076 w 1616855"/>
                <a:gd name="connsiteY19" fmla="*/ 408406 h 934866"/>
                <a:gd name="connsiteX20" fmla="*/ 807406 w 1616855"/>
                <a:gd name="connsiteY20" fmla="*/ 408406 h 934866"/>
                <a:gd name="connsiteX21" fmla="*/ 807406 w 1616855"/>
                <a:gd name="connsiteY21" fmla="*/ 533123 h 934866"/>
                <a:gd name="connsiteX22" fmla="*/ 723123 w 1616855"/>
                <a:gd name="connsiteY22" fmla="*/ 533123 h 934866"/>
                <a:gd name="connsiteX23" fmla="*/ 715503 w 1616855"/>
                <a:gd name="connsiteY23" fmla="*/ 540743 h 934866"/>
                <a:gd name="connsiteX24" fmla="*/ 715503 w 1616855"/>
                <a:gd name="connsiteY24" fmla="*/ 571222 h 934866"/>
                <a:gd name="connsiteX25" fmla="*/ 723123 w 1616855"/>
                <a:gd name="connsiteY25" fmla="*/ 578842 h 934866"/>
                <a:gd name="connsiteX26" fmla="*/ 807406 w 1616855"/>
                <a:gd name="connsiteY26" fmla="*/ 578842 h 934866"/>
                <a:gd name="connsiteX27" fmla="*/ 807406 w 1616855"/>
                <a:gd name="connsiteY27" fmla="*/ 695743 h 934866"/>
                <a:gd name="connsiteX28" fmla="*/ 809449 w 1616855"/>
                <a:gd name="connsiteY28" fmla="*/ 694563 h 934866"/>
                <a:gd name="connsiteX29" fmla="*/ 809449 w 1616855"/>
                <a:gd name="connsiteY29" fmla="*/ 578842 h 934866"/>
                <a:gd name="connsiteX30" fmla="*/ 817773 w 1616855"/>
                <a:gd name="connsiteY30" fmla="*/ 578842 h 934866"/>
                <a:gd name="connsiteX31" fmla="*/ 817773 w 1616855"/>
                <a:gd name="connsiteY31" fmla="*/ 673146 h 934866"/>
                <a:gd name="connsiteX32" fmla="*/ 825393 w 1616855"/>
                <a:gd name="connsiteY32" fmla="*/ 680766 h 934866"/>
                <a:gd name="connsiteX33" fmla="*/ 855872 w 1616855"/>
                <a:gd name="connsiteY33" fmla="*/ 680766 h 934866"/>
                <a:gd name="connsiteX34" fmla="*/ 863492 w 1616855"/>
                <a:gd name="connsiteY34" fmla="*/ 673146 h 934866"/>
                <a:gd name="connsiteX35" fmla="*/ 863492 w 1616855"/>
                <a:gd name="connsiteY35" fmla="*/ 578842 h 934866"/>
                <a:gd name="connsiteX36" fmla="*/ 942676 w 1616855"/>
                <a:gd name="connsiteY36" fmla="*/ 578842 h 934866"/>
                <a:gd name="connsiteX37" fmla="*/ 950296 w 1616855"/>
                <a:gd name="connsiteY37" fmla="*/ 571222 h 934866"/>
                <a:gd name="connsiteX38" fmla="*/ 950296 w 1616855"/>
                <a:gd name="connsiteY38" fmla="*/ 540743 h 934866"/>
                <a:gd name="connsiteX39" fmla="*/ 817773 w 1616855"/>
                <a:gd name="connsiteY39" fmla="*/ 362687 h 934866"/>
                <a:gd name="connsiteX40" fmla="*/ 809449 w 1616855"/>
                <a:gd name="connsiteY40" fmla="*/ 362687 h 934866"/>
                <a:gd name="connsiteX41" fmla="*/ 809449 w 1616855"/>
                <a:gd name="connsiteY41" fmla="*/ 239124 h 934866"/>
                <a:gd name="connsiteX0" fmla="*/ 404725 w 1616855"/>
                <a:gd name="connsiteY0" fmla="*/ 0 h 934866"/>
                <a:gd name="connsiteX1" fmla="*/ 809449 w 1616855"/>
                <a:gd name="connsiteY1" fmla="*/ 233717 h 934866"/>
                <a:gd name="connsiteX2" fmla="*/ 809449 w 1616855"/>
                <a:gd name="connsiteY2" fmla="*/ 232537 h 934866"/>
                <a:gd name="connsiteX3" fmla="*/ 1212131 w 1616855"/>
                <a:gd name="connsiteY3" fmla="*/ 0 h 934866"/>
                <a:gd name="connsiteX4" fmla="*/ 1616855 w 1616855"/>
                <a:gd name="connsiteY4" fmla="*/ 233717 h 934866"/>
                <a:gd name="connsiteX5" fmla="*/ 1616855 w 1616855"/>
                <a:gd name="connsiteY5" fmla="*/ 701150 h 934866"/>
                <a:gd name="connsiteX6" fmla="*/ 1212131 w 1616855"/>
                <a:gd name="connsiteY6" fmla="*/ 934866 h 934866"/>
                <a:gd name="connsiteX7" fmla="*/ 807406 w 1616855"/>
                <a:gd name="connsiteY7" fmla="*/ 701150 h 934866"/>
                <a:gd name="connsiteX8" fmla="*/ 807406 w 1616855"/>
                <a:gd name="connsiteY8" fmla="*/ 702330 h 934866"/>
                <a:gd name="connsiteX9" fmla="*/ 404725 w 1616855"/>
                <a:gd name="connsiteY9" fmla="*/ 934866 h 934866"/>
                <a:gd name="connsiteX10" fmla="*/ 0 w 1616855"/>
                <a:gd name="connsiteY10" fmla="*/ 701150 h 934866"/>
                <a:gd name="connsiteX11" fmla="*/ 0 w 1616855"/>
                <a:gd name="connsiteY11" fmla="*/ 233717 h 934866"/>
                <a:gd name="connsiteX12" fmla="*/ 404725 w 1616855"/>
                <a:gd name="connsiteY12" fmla="*/ 0 h 934866"/>
                <a:gd name="connsiteX13" fmla="*/ 809449 w 1616855"/>
                <a:gd name="connsiteY13" fmla="*/ 239124 h 934866"/>
                <a:gd name="connsiteX14" fmla="*/ 807406 w 1616855"/>
                <a:gd name="connsiteY14" fmla="*/ 240304 h 934866"/>
                <a:gd name="connsiteX15" fmla="*/ 807406 w 1616855"/>
                <a:gd name="connsiteY15" fmla="*/ 362687 h 934866"/>
                <a:gd name="connsiteX16" fmla="*/ 722076 w 1616855"/>
                <a:gd name="connsiteY16" fmla="*/ 362687 h 934866"/>
                <a:gd name="connsiteX17" fmla="*/ 714456 w 1616855"/>
                <a:gd name="connsiteY17" fmla="*/ 370307 h 934866"/>
                <a:gd name="connsiteX18" fmla="*/ 714456 w 1616855"/>
                <a:gd name="connsiteY18" fmla="*/ 400786 h 934866"/>
                <a:gd name="connsiteX19" fmla="*/ 722076 w 1616855"/>
                <a:gd name="connsiteY19" fmla="*/ 408406 h 934866"/>
                <a:gd name="connsiteX20" fmla="*/ 807406 w 1616855"/>
                <a:gd name="connsiteY20" fmla="*/ 408406 h 934866"/>
                <a:gd name="connsiteX21" fmla="*/ 807406 w 1616855"/>
                <a:gd name="connsiteY21" fmla="*/ 533123 h 934866"/>
                <a:gd name="connsiteX22" fmla="*/ 723123 w 1616855"/>
                <a:gd name="connsiteY22" fmla="*/ 533123 h 934866"/>
                <a:gd name="connsiteX23" fmla="*/ 715503 w 1616855"/>
                <a:gd name="connsiteY23" fmla="*/ 540743 h 934866"/>
                <a:gd name="connsiteX24" fmla="*/ 715503 w 1616855"/>
                <a:gd name="connsiteY24" fmla="*/ 571222 h 934866"/>
                <a:gd name="connsiteX25" fmla="*/ 723123 w 1616855"/>
                <a:gd name="connsiteY25" fmla="*/ 578842 h 934866"/>
                <a:gd name="connsiteX26" fmla="*/ 807406 w 1616855"/>
                <a:gd name="connsiteY26" fmla="*/ 578842 h 934866"/>
                <a:gd name="connsiteX27" fmla="*/ 807406 w 1616855"/>
                <a:gd name="connsiteY27" fmla="*/ 695743 h 934866"/>
                <a:gd name="connsiteX28" fmla="*/ 809449 w 1616855"/>
                <a:gd name="connsiteY28" fmla="*/ 694563 h 934866"/>
                <a:gd name="connsiteX29" fmla="*/ 809449 w 1616855"/>
                <a:gd name="connsiteY29" fmla="*/ 578842 h 934866"/>
                <a:gd name="connsiteX30" fmla="*/ 817773 w 1616855"/>
                <a:gd name="connsiteY30" fmla="*/ 578842 h 934866"/>
                <a:gd name="connsiteX31" fmla="*/ 817773 w 1616855"/>
                <a:gd name="connsiteY31" fmla="*/ 673146 h 934866"/>
                <a:gd name="connsiteX32" fmla="*/ 825393 w 1616855"/>
                <a:gd name="connsiteY32" fmla="*/ 680766 h 934866"/>
                <a:gd name="connsiteX33" fmla="*/ 855872 w 1616855"/>
                <a:gd name="connsiteY33" fmla="*/ 680766 h 934866"/>
                <a:gd name="connsiteX34" fmla="*/ 863492 w 1616855"/>
                <a:gd name="connsiteY34" fmla="*/ 673146 h 934866"/>
                <a:gd name="connsiteX35" fmla="*/ 863492 w 1616855"/>
                <a:gd name="connsiteY35" fmla="*/ 578842 h 934866"/>
                <a:gd name="connsiteX36" fmla="*/ 942676 w 1616855"/>
                <a:gd name="connsiteY36" fmla="*/ 578842 h 934866"/>
                <a:gd name="connsiteX37" fmla="*/ 950296 w 1616855"/>
                <a:gd name="connsiteY37" fmla="*/ 571222 h 934866"/>
                <a:gd name="connsiteX38" fmla="*/ 950296 w 1616855"/>
                <a:gd name="connsiteY38" fmla="*/ 540743 h 934866"/>
                <a:gd name="connsiteX39" fmla="*/ 817773 w 1616855"/>
                <a:gd name="connsiteY39" fmla="*/ 362687 h 934866"/>
                <a:gd name="connsiteX40" fmla="*/ 809449 w 1616855"/>
                <a:gd name="connsiteY40" fmla="*/ 239124 h 934866"/>
                <a:gd name="connsiteX0" fmla="*/ 404725 w 1616855"/>
                <a:gd name="connsiteY0" fmla="*/ 0 h 934866"/>
                <a:gd name="connsiteX1" fmla="*/ 809449 w 1616855"/>
                <a:gd name="connsiteY1" fmla="*/ 233717 h 934866"/>
                <a:gd name="connsiteX2" fmla="*/ 809449 w 1616855"/>
                <a:gd name="connsiteY2" fmla="*/ 232537 h 934866"/>
                <a:gd name="connsiteX3" fmla="*/ 1212131 w 1616855"/>
                <a:gd name="connsiteY3" fmla="*/ 0 h 934866"/>
                <a:gd name="connsiteX4" fmla="*/ 1616855 w 1616855"/>
                <a:gd name="connsiteY4" fmla="*/ 233717 h 934866"/>
                <a:gd name="connsiteX5" fmla="*/ 1616855 w 1616855"/>
                <a:gd name="connsiteY5" fmla="*/ 701150 h 934866"/>
                <a:gd name="connsiteX6" fmla="*/ 1212131 w 1616855"/>
                <a:gd name="connsiteY6" fmla="*/ 934866 h 934866"/>
                <a:gd name="connsiteX7" fmla="*/ 807406 w 1616855"/>
                <a:gd name="connsiteY7" fmla="*/ 701150 h 934866"/>
                <a:gd name="connsiteX8" fmla="*/ 807406 w 1616855"/>
                <a:gd name="connsiteY8" fmla="*/ 702330 h 934866"/>
                <a:gd name="connsiteX9" fmla="*/ 404725 w 1616855"/>
                <a:gd name="connsiteY9" fmla="*/ 934866 h 934866"/>
                <a:gd name="connsiteX10" fmla="*/ 0 w 1616855"/>
                <a:gd name="connsiteY10" fmla="*/ 701150 h 934866"/>
                <a:gd name="connsiteX11" fmla="*/ 0 w 1616855"/>
                <a:gd name="connsiteY11" fmla="*/ 233717 h 934866"/>
                <a:gd name="connsiteX12" fmla="*/ 404725 w 1616855"/>
                <a:gd name="connsiteY12" fmla="*/ 0 h 934866"/>
                <a:gd name="connsiteX13" fmla="*/ 809449 w 1616855"/>
                <a:gd name="connsiteY13" fmla="*/ 239124 h 934866"/>
                <a:gd name="connsiteX14" fmla="*/ 807406 w 1616855"/>
                <a:gd name="connsiteY14" fmla="*/ 240304 h 934866"/>
                <a:gd name="connsiteX15" fmla="*/ 807406 w 1616855"/>
                <a:gd name="connsiteY15" fmla="*/ 362687 h 934866"/>
                <a:gd name="connsiteX16" fmla="*/ 722076 w 1616855"/>
                <a:gd name="connsiteY16" fmla="*/ 362687 h 934866"/>
                <a:gd name="connsiteX17" fmla="*/ 714456 w 1616855"/>
                <a:gd name="connsiteY17" fmla="*/ 370307 h 934866"/>
                <a:gd name="connsiteX18" fmla="*/ 714456 w 1616855"/>
                <a:gd name="connsiteY18" fmla="*/ 400786 h 934866"/>
                <a:gd name="connsiteX19" fmla="*/ 722076 w 1616855"/>
                <a:gd name="connsiteY19" fmla="*/ 408406 h 934866"/>
                <a:gd name="connsiteX20" fmla="*/ 807406 w 1616855"/>
                <a:gd name="connsiteY20" fmla="*/ 408406 h 934866"/>
                <a:gd name="connsiteX21" fmla="*/ 807406 w 1616855"/>
                <a:gd name="connsiteY21" fmla="*/ 533123 h 934866"/>
                <a:gd name="connsiteX22" fmla="*/ 723123 w 1616855"/>
                <a:gd name="connsiteY22" fmla="*/ 533123 h 934866"/>
                <a:gd name="connsiteX23" fmla="*/ 715503 w 1616855"/>
                <a:gd name="connsiteY23" fmla="*/ 540743 h 934866"/>
                <a:gd name="connsiteX24" fmla="*/ 715503 w 1616855"/>
                <a:gd name="connsiteY24" fmla="*/ 571222 h 934866"/>
                <a:gd name="connsiteX25" fmla="*/ 723123 w 1616855"/>
                <a:gd name="connsiteY25" fmla="*/ 578842 h 934866"/>
                <a:gd name="connsiteX26" fmla="*/ 807406 w 1616855"/>
                <a:gd name="connsiteY26" fmla="*/ 578842 h 934866"/>
                <a:gd name="connsiteX27" fmla="*/ 807406 w 1616855"/>
                <a:gd name="connsiteY27" fmla="*/ 695743 h 934866"/>
                <a:gd name="connsiteX28" fmla="*/ 809449 w 1616855"/>
                <a:gd name="connsiteY28" fmla="*/ 694563 h 934866"/>
                <a:gd name="connsiteX29" fmla="*/ 809449 w 1616855"/>
                <a:gd name="connsiteY29" fmla="*/ 578842 h 934866"/>
                <a:gd name="connsiteX30" fmla="*/ 817773 w 1616855"/>
                <a:gd name="connsiteY30" fmla="*/ 578842 h 934866"/>
                <a:gd name="connsiteX31" fmla="*/ 817773 w 1616855"/>
                <a:gd name="connsiteY31" fmla="*/ 673146 h 934866"/>
                <a:gd name="connsiteX32" fmla="*/ 825393 w 1616855"/>
                <a:gd name="connsiteY32" fmla="*/ 680766 h 934866"/>
                <a:gd name="connsiteX33" fmla="*/ 855872 w 1616855"/>
                <a:gd name="connsiteY33" fmla="*/ 680766 h 934866"/>
                <a:gd name="connsiteX34" fmla="*/ 863492 w 1616855"/>
                <a:gd name="connsiteY34" fmla="*/ 673146 h 934866"/>
                <a:gd name="connsiteX35" fmla="*/ 863492 w 1616855"/>
                <a:gd name="connsiteY35" fmla="*/ 578842 h 934866"/>
                <a:gd name="connsiteX36" fmla="*/ 942676 w 1616855"/>
                <a:gd name="connsiteY36" fmla="*/ 578842 h 934866"/>
                <a:gd name="connsiteX37" fmla="*/ 950296 w 1616855"/>
                <a:gd name="connsiteY37" fmla="*/ 571222 h 934866"/>
                <a:gd name="connsiteX38" fmla="*/ 950296 w 1616855"/>
                <a:gd name="connsiteY38" fmla="*/ 540743 h 934866"/>
                <a:gd name="connsiteX39" fmla="*/ 809449 w 1616855"/>
                <a:gd name="connsiteY39" fmla="*/ 239124 h 934866"/>
                <a:gd name="connsiteX0" fmla="*/ 404725 w 1616855"/>
                <a:gd name="connsiteY0" fmla="*/ 0 h 934866"/>
                <a:gd name="connsiteX1" fmla="*/ 809449 w 1616855"/>
                <a:gd name="connsiteY1" fmla="*/ 233717 h 934866"/>
                <a:gd name="connsiteX2" fmla="*/ 809449 w 1616855"/>
                <a:gd name="connsiteY2" fmla="*/ 232537 h 934866"/>
                <a:gd name="connsiteX3" fmla="*/ 1212131 w 1616855"/>
                <a:gd name="connsiteY3" fmla="*/ 0 h 934866"/>
                <a:gd name="connsiteX4" fmla="*/ 1616855 w 1616855"/>
                <a:gd name="connsiteY4" fmla="*/ 233717 h 934866"/>
                <a:gd name="connsiteX5" fmla="*/ 1616855 w 1616855"/>
                <a:gd name="connsiteY5" fmla="*/ 701150 h 934866"/>
                <a:gd name="connsiteX6" fmla="*/ 1212131 w 1616855"/>
                <a:gd name="connsiteY6" fmla="*/ 934866 h 934866"/>
                <a:gd name="connsiteX7" fmla="*/ 807406 w 1616855"/>
                <a:gd name="connsiteY7" fmla="*/ 701150 h 934866"/>
                <a:gd name="connsiteX8" fmla="*/ 807406 w 1616855"/>
                <a:gd name="connsiteY8" fmla="*/ 702330 h 934866"/>
                <a:gd name="connsiteX9" fmla="*/ 404725 w 1616855"/>
                <a:gd name="connsiteY9" fmla="*/ 934866 h 934866"/>
                <a:gd name="connsiteX10" fmla="*/ 0 w 1616855"/>
                <a:gd name="connsiteY10" fmla="*/ 701150 h 934866"/>
                <a:gd name="connsiteX11" fmla="*/ 0 w 1616855"/>
                <a:gd name="connsiteY11" fmla="*/ 233717 h 934866"/>
                <a:gd name="connsiteX12" fmla="*/ 404725 w 1616855"/>
                <a:gd name="connsiteY12" fmla="*/ 0 h 934866"/>
                <a:gd name="connsiteX13" fmla="*/ 950296 w 1616855"/>
                <a:gd name="connsiteY13" fmla="*/ 540743 h 934866"/>
                <a:gd name="connsiteX14" fmla="*/ 807406 w 1616855"/>
                <a:gd name="connsiteY14" fmla="*/ 240304 h 934866"/>
                <a:gd name="connsiteX15" fmla="*/ 807406 w 1616855"/>
                <a:gd name="connsiteY15" fmla="*/ 362687 h 934866"/>
                <a:gd name="connsiteX16" fmla="*/ 722076 w 1616855"/>
                <a:gd name="connsiteY16" fmla="*/ 362687 h 934866"/>
                <a:gd name="connsiteX17" fmla="*/ 714456 w 1616855"/>
                <a:gd name="connsiteY17" fmla="*/ 370307 h 934866"/>
                <a:gd name="connsiteX18" fmla="*/ 714456 w 1616855"/>
                <a:gd name="connsiteY18" fmla="*/ 400786 h 934866"/>
                <a:gd name="connsiteX19" fmla="*/ 722076 w 1616855"/>
                <a:gd name="connsiteY19" fmla="*/ 408406 h 934866"/>
                <a:gd name="connsiteX20" fmla="*/ 807406 w 1616855"/>
                <a:gd name="connsiteY20" fmla="*/ 408406 h 934866"/>
                <a:gd name="connsiteX21" fmla="*/ 807406 w 1616855"/>
                <a:gd name="connsiteY21" fmla="*/ 533123 h 934866"/>
                <a:gd name="connsiteX22" fmla="*/ 723123 w 1616855"/>
                <a:gd name="connsiteY22" fmla="*/ 533123 h 934866"/>
                <a:gd name="connsiteX23" fmla="*/ 715503 w 1616855"/>
                <a:gd name="connsiteY23" fmla="*/ 540743 h 934866"/>
                <a:gd name="connsiteX24" fmla="*/ 715503 w 1616855"/>
                <a:gd name="connsiteY24" fmla="*/ 571222 h 934866"/>
                <a:gd name="connsiteX25" fmla="*/ 723123 w 1616855"/>
                <a:gd name="connsiteY25" fmla="*/ 578842 h 934866"/>
                <a:gd name="connsiteX26" fmla="*/ 807406 w 1616855"/>
                <a:gd name="connsiteY26" fmla="*/ 578842 h 934866"/>
                <a:gd name="connsiteX27" fmla="*/ 807406 w 1616855"/>
                <a:gd name="connsiteY27" fmla="*/ 695743 h 934866"/>
                <a:gd name="connsiteX28" fmla="*/ 809449 w 1616855"/>
                <a:gd name="connsiteY28" fmla="*/ 694563 h 934866"/>
                <a:gd name="connsiteX29" fmla="*/ 809449 w 1616855"/>
                <a:gd name="connsiteY29" fmla="*/ 578842 h 934866"/>
                <a:gd name="connsiteX30" fmla="*/ 817773 w 1616855"/>
                <a:gd name="connsiteY30" fmla="*/ 578842 h 934866"/>
                <a:gd name="connsiteX31" fmla="*/ 817773 w 1616855"/>
                <a:gd name="connsiteY31" fmla="*/ 673146 h 934866"/>
                <a:gd name="connsiteX32" fmla="*/ 825393 w 1616855"/>
                <a:gd name="connsiteY32" fmla="*/ 680766 h 934866"/>
                <a:gd name="connsiteX33" fmla="*/ 855872 w 1616855"/>
                <a:gd name="connsiteY33" fmla="*/ 680766 h 934866"/>
                <a:gd name="connsiteX34" fmla="*/ 863492 w 1616855"/>
                <a:gd name="connsiteY34" fmla="*/ 673146 h 934866"/>
                <a:gd name="connsiteX35" fmla="*/ 863492 w 1616855"/>
                <a:gd name="connsiteY35" fmla="*/ 578842 h 934866"/>
                <a:gd name="connsiteX36" fmla="*/ 942676 w 1616855"/>
                <a:gd name="connsiteY36" fmla="*/ 578842 h 934866"/>
                <a:gd name="connsiteX37" fmla="*/ 950296 w 1616855"/>
                <a:gd name="connsiteY37" fmla="*/ 571222 h 934866"/>
                <a:gd name="connsiteX38" fmla="*/ 950296 w 1616855"/>
                <a:gd name="connsiteY38" fmla="*/ 540743 h 934866"/>
                <a:gd name="connsiteX0" fmla="*/ 404725 w 1616855"/>
                <a:gd name="connsiteY0" fmla="*/ 0 h 934866"/>
                <a:gd name="connsiteX1" fmla="*/ 809449 w 1616855"/>
                <a:gd name="connsiteY1" fmla="*/ 233717 h 934866"/>
                <a:gd name="connsiteX2" fmla="*/ 809449 w 1616855"/>
                <a:gd name="connsiteY2" fmla="*/ 232537 h 934866"/>
                <a:gd name="connsiteX3" fmla="*/ 1212131 w 1616855"/>
                <a:gd name="connsiteY3" fmla="*/ 0 h 934866"/>
                <a:gd name="connsiteX4" fmla="*/ 1616855 w 1616855"/>
                <a:gd name="connsiteY4" fmla="*/ 233717 h 934866"/>
                <a:gd name="connsiteX5" fmla="*/ 1616855 w 1616855"/>
                <a:gd name="connsiteY5" fmla="*/ 701150 h 934866"/>
                <a:gd name="connsiteX6" fmla="*/ 1212131 w 1616855"/>
                <a:gd name="connsiteY6" fmla="*/ 934866 h 934866"/>
                <a:gd name="connsiteX7" fmla="*/ 807406 w 1616855"/>
                <a:gd name="connsiteY7" fmla="*/ 701150 h 934866"/>
                <a:gd name="connsiteX8" fmla="*/ 807406 w 1616855"/>
                <a:gd name="connsiteY8" fmla="*/ 702330 h 934866"/>
                <a:gd name="connsiteX9" fmla="*/ 404725 w 1616855"/>
                <a:gd name="connsiteY9" fmla="*/ 934866 h 934866"/>
                <a:gd name="connsiteX10" fmla="*/ 0 w 1616855"/>
                <a:gd name="connsiteY10" fmla="*/ 701150 h 934866"/>
                <a:gd name="connsiteX11" fmla="*/ 0 w 1616855"/>
                <a:gd name="connsiteY11" fmla="*/ 233717 h 934866"/>
                <a:gd name="connsiteX12" fmla="*/ 404725 w 1616855"/>
                <a:gd name="connsiteY12" fmla="*/ 0 h 934866"/>
                <a:gd name="connsiteX13" fmla="*/ 950296 w 1616855"/>
                <a:gd name="connsiteY13" fmla="*/ 571222 h 934866"/>
                <a:gd name="connsiteX14" fmla="*/ 807406 w 1616855"/>
                <a:gd name="connsiteY14" fmla="*/ 240304 h 934866"/>
                <a:gd name="connsiteX15" fmla="*/ 807406 w 1616855"/>
                <a:gd name="connsiteY15" fmla="*/ 362687 h 934866"/>
                <a:gd name="connsiteX16" fmla="*/ 722076 w 1616855"/>
                <a:gd name="connsiteY16" fmla="*/ 362687 h 934866"/>
                <a:gd name="connsiteX17" fmla="*/ 714456 w 1616855"/>
                <a:gd name="connsiteY17" fmla="*/ 370307 h 934866"/>
                <a:gd name="connsiteX18" fmla="*/ 714456 w 1616855"/>
                <a:gd name="connsiteY18" fmla="*/ 400786 h 934866"/>
                <a:gd name="connsiteX19" fmla="*/ 722076 w 1616855"/>
                <a:gd name="connsiteY19" fmla="*/ 408406 h 934866"/>
                <a:gd name="connsiteX20" fmla="*/ 807406 w 1616855"/>
                <a:gd name="connsiteY20" fmla="*/ 408406 h 934866"/>
                <a:gd name="connsiteX21" fmla="*/ 807406 w 1616855"/>
                <a:gd name="connsiteY21" fmla="*/ 533123 h 934866"/>
                <a:gd name="connsiteX22" fmla="*/ 723123 w 1616855"/>
                <a:gd name="connsiteY22" fmla="*/ 533123 h 934866"/>
                <a:gd name="connsiteX23" fmla="*/ 715503 w 1616855"/>
                <a:gd name="connsiteY23" fmla="*/ 540743 h 934866"/>
                <a:gd name="connsiteX24" fmla="*/ 715503 w 1616855"/>
                <a:gd name="connsiteY24" fmla="*/ 571222 h 934866"/>
                <a:gd name="connsiteX25" fmla="*/ 723123 w 1616855"/>
                <a:gd name="connsiteY25" fmla="*/ 578842 h 934866"/>
                <a:gd name="connsiteX26" fmla="*/ 807406 w 1616855"/>
                <a:gd name="connsiteY26" fmla="*/ 578842 h 934866"/>
                <a:gd name="connsiteX27" fmla="*/ 807406 w 1616855"/>
                <a:gd name="connsiteY27" fmla="*/ 695743 h 934866"/>
                <a:gd name="connsiteX28" fmla="*/ 809449 w 1616855"/>
                <a:gd name="connsiteY28" fmla="*/ 694563 h 934866"/>
                <a:gd name="connsiteX29" fmla="*/ 809449 w 1616855"/>
                <a:gd name="connsiteY29" fmla="*/ 578842 h 934866"/>
                <a:gd name="connsiteX30" fmla="*/ 817773 w 1616855"/>
                <a:gd name="connsiteY30" fmla="*/ 578842 h 934866"/>
                <a:gd name="connsiteX31" fmla="*/ 817773 w 1616855"/>
                <a:gd name="connsiteY31" fmla="*/ 673146 h 934866"/>
                <a:gd name="connsiteX32" fmla="*/ 825393 w 1616855"/>
                <a:gd name="connsiteY32" fmla="*/ 680766 h 934866"/>
                <a:gd name="connsiteX33" fmla="*/ 855872 w 1616855"/>
                <a:gd name="connsiteY33" fmla="*/ 680766 h 934866"/>
                <a:gd name="connsiteX34" fmla="*/ 863492 w 1616855"/>
                <a:gd name="connsiteY34" fmla="*/ 673146 h 934866"/>
                <a:gd name="connsiteX35" fmla="*/ 863492 w 1616855"/>
                <a:gd name="connsiteY35" fmla="*/ 578842 h 934866"/>
                <a:gd name="connsiteX36" fmla="*/ 942676 w 1616855"/>
                <a:gd name="connsiteY36" fmla="*/ 578842 h 934866"/>
                <a:gd name="connsiteX37" fmla="*/ 950296 w 1616855"/>
                <a:gd name="connsiteY37" fmla="*/ 571222 h 934866"/>
                <a:gd name="connsiteX0" fmla="*/ 404725 w 1616855"/>
                <a:gd name="connsiteY0" fmla="*/ 0 h 934866"/>
                <a:gd name="connsiteX1" fmla="*/ 809449 w 1616855"/>
                <a:gd name="connsiteY1" fmla="*/ 233717 h 934866"/>
                <a:gd name="connsiteX2" fmla="*/ 809449 w 1616855"/>
                <a:gd name="connsiteY2" fmla="*/ 232537 h 934866"/>
                <a:gd name="connsiteX3" fmla="*/ 1212131 w 1616855"/>
                <a:gd name="connsiteY3" fmla="*/ 0 h 934866"/>
                <a:gd name="connsiteX4" fmla="*/ 1616855 w 1616855"/>
                <a:gd name="connsiteY4" fmla="*/ 233717 h 934866"/>
                <a:gd name="connsiteX5" fmla="*/ 1616855 w 1616855"/>
                <a:gd name="connsiteY5" fmla="*/ 701150 h 934866"/>
                <a:gd name="connsiteX6" fmla="*/ 1212131 w 1616855"/>
                <a:gd name="connsiteY6" fmla="*/ 934866 h 934866"/>
                <a:gd name="connsiteX7" fmla="*/ 807406 w 1616855"/>
                <a:gd name="connsiteY7" fmla="*/ 701150 h 934866"/>
                <a:gd name="connsiteX8" fmla="*/ 807406 w 1616855"/>
                <a:gd name="connsiteY8" fmla="*/ 702330 h 934866"/>
                <a:gd name="connsiteX9" fmla="*/ 404725 w 1616855"/>
                <a:gd name="connsiteY9" fmla="*/ 934866 h 934866"/>
                <a:gd name="connsiteX10" fmla="*/ 0 w 1616855"/>
                <a:gd name="connsiteY10" fmla="*/ 701150 h 934866"/>
                <a:gd name="connsiteX11" fmla="*/ 0 w 1616855"/>
                <a:gd name="connsiteY11" fmla="*/ 233717 h 934866"/>
                <a:gd name="connsiteX12" fmla="*/ 404725 w 1616855"/>
                <a:gd name="connsiteY12" fmla="*/ 0 h 934866"/>
                <a:gd name="connsiteX13" fmla="*/ 942676 w 1616855"/>
                <a:gd name="connsiteY13" fmla="*/ 578842 h 934866"/>
                <a:gd name="connsiteX14" fmla="*/ 807406 w 1616855"/>
                <a:gd name="connsiteY14" fmla="*/ 240304 h 934866"/>
                <a:gd name="connsiteX15" fmla="*/ 807406 w 1616855"/>
                <a:gd name="connsiteY15" fmla="*/ 362687 h 934866"/>
                <a:gd name="connsiteX16" fmla="*/ 722076 w 1616855"/>
                <a:gd name="connsiteY16" fmla="*/ 362687 h 934866"/>
                <a:gd name="connsiteX17" fmla="*/ 714456 w 1616855"/>
                <a:gd name="connsiteY17" fmla="*/ 370307 h 934866"/>
                <a:gd name="connsiteX18" fmla="*/ 714456 w 1616855"/>
                <a:gd name="connsiteY18" fmla="*/ 400786 h 934866"/>
                <a:gd name="connsiteX19" fmla="*/ 722076 w 1616855"/>
                <a:gd name="connsiteY19" fmla="*/ 408406 h 934866"/>
                <a:gd name="connsiteX20" fmla="*/ 807406 w 1616855"/>
                <a:gd name="connsiteY20" fmla="*/ 408406 h 934866"/>
                <a:gd name="connsiteX21" fmla="*/ 807406 w 1616855"/>
                <a:gd name="connsiteY21" fmla="*/ 533123 h 934866"/>
                <a:gd name="connsiteX22" fmla="*/ 723123 w 1616855"/>
                <a:gd name="connsiteY22" fmla="*/ 533123 h 934866"/>
                <a:gd name="connsiteX23" fmla="*/ 715503 w 1616855"/>
                <a:gd name="connsiteY23" fmla="*/ 540743 h 934866"/>
                <a:gd name="connsiteX24" fmla="*/ 715503 w 1616855"/>
                <a:gd name="connsiteY24" fmla="*/ 571222 h 934866"/>
                <a:gd name="connsiteX25" fmla="*/ 723123 w 1616855"/>
                <a:gd name="connsiteY25" fmla="*/ 578842 h 934866"/>
                <a:gd name="connsiteX26" fmla="*/ 807406 w 1616855"/>
                <a:gd name="connsiteY26" fmla="*/ 578842 h 934866"/>
                <a:gd name="connsiteX27" fmla="*/ 807406 w 1616855"/>
                <a:gd name="connsiteY27" fmla="*/ 695743 h 934866"/>
                <a:gd name="connsiteX28" fmla="*/ 809449 w 1616855"/>
                <a:gd name="connsiteY28" fmla="*/ 694563 h 934866"/>
                <a:gd name="connsiteX29" fmla="*/ 809449 w 1616855"/>
                <a:gd name="connsiteY29" fmla="*/ 578842 h 934866"/>
                <a:gd name="connsiteX30" fmla="*/ 817773 w 1616855"/>
                <a:gd name="connsiteY30" fmla="*/ 578842 h 934866"/>
                <a:gd name="connsiteX31" fmla="*/ 817773 w 1616855"/>
                <a:gd name="connsiteY31" fmla="*/ 673146 h 934866"/>
                <a:gd name="connsiteX32" fmla="*/ 825393 w 1616855"/>
                <a:gd name="connsiteY32" fmla="*/ 680766 h 934866"/>
                <a:gd name="connsiteX33" fmla="*/ 855872 w 1616855"/>
                <a:gd name="connsiteY33" fmla="*/ 680766 h 934866"/>
                <a:gd name="connsiteX34" fmla="*/ 863492 w 1616855"/>
                <a:gd name="connsiteY34" fmla="*/ 673146 h 934866"/>
                <a:gd name="connsiteX35" fmla="*/ 863492 w 1616855"/>
                <a:gd name="connsiteY35" fmla="*/ 578842 h 934866"/>
                <a:gd name="connsiteX36" fmla="*/ 942676 w 1616855"/>
                <a:gd name="connsiteY36" fmla="*/ 578842 h 934866"/>
                <a:gd name="connsiteX0" fmla="*/ 404725 w 1616855"/>
                <a:gd name="connsiteY0" fmla="*/ 0 h 934866"/>
                <a:gd name="connsiteX1" fmla="*/ 809449 w 1616855"/>
                <a:gd name="connsiteY1" fmla="*/ 233717 h 934866"/>
                <a:gd name="connsiteX2" fmla="*/ 809449 w 1616855"/>
                <a:gd name="connsiteY2" fmla="*/ 232537 h 934866"/>
                <a:gd name="connsiteX3" fmla="*/ 1212131 w 1616855"/>
                <a:gd name="connsiteY3" fmla="*/ 0 h 934866"/>
                <a:gd name="connsiteX4" fmla="*/ 1616855 w 1616855"/>
                <a:gd name="connsiteY4" fmla="*/ 233717 h 934866"/>
                <a:gd name="connsiteX5" fmla="*/ 1616855 w 1616855"/>
                <a:gd name="connsiteY5" fmla="*/ 701150 h 934866"/>
                <a:gd name="connsiteX6" fmla="*/ 1212131 w 1616855"/>
                <a:gd name="connsiteY6" fmla="*/ 934866 h 934866"/>
                <a:gd name="connsiteX7" fmla="*/ 807406 w 1616855"/>
                <a:gd name="connsiteY7" fmla="*/ 701150 h 934866"/>
                <a:gd name="connsiteX8" fmla="*/ 807406 w 1616855"/>
                <a:gd name="connsiteY8" fmla="*/ 702330 h 934866"/>
                <a:gd name="connsiteX9" fmla="*/ 404725 w 1616855"/>
                <a:gd name="connsiteY9" fmla="*/ 934866 h 934866"/>
                <a:gd name="connsiteX10" fmla="*/ 0 w 1616855"/>
                <a:gd name="connsiteY10" fmla="*/ 701150 h 934866"/>
                <a:gd name="connsiteX11" fmla="*/ 0 w 1616855"/>
                <a:gd name="connsiteY11" fmla="*/ 233717 h 934866"/>
                <a:gd name="connsiteX12" fmla="*/ 404725 w 1616855"/>
                <a:gd name="connsiteY12" fmla="*/ 0 h 934866"/>
                <a:gd name="connsiteX13" fmla="*/ 863492 w 1616855"/>
                <a:gd name="connsiteY13" fmla="*/ 578842 h 934866"/>
                <a:gd name="connsiteX14" fmla="*/ 807406 w 1616855"/>
                <a:gd name="connsiteY14" fmla="*/ 240304 h 934866"/>
                <a:gd name="connsiteX15" fmla="*/ 807406 w 1616855"/>
                <a:gd name="connsiteY15" fmla="*/ 362687 h 934866"/>
                <a:gd name="connsiteX16" fmla="*/ 722076 w 1616855"/>
                <a:gd name="connsiteY16" fmla="*/ 362687 h 934866"/>
                <a:gd name="connsiteX17" fmla="*/ 714456 w 1616855"/>
                <a:gd name="connsiteY17" fmla="*/ 370307 h 934866"/>
                <a:gd name="connsiteX18" fmla="*/ 714456 w 1616855"/>
                <a:gd name="connsiteY18" fmla="*/ 400786 h 934866"/>
                <a:gd name="connsiteX19" fmla="*/ 722076 w 1616855"/>
                <a:gd name="connsiteY19" fmla="*/ 408406 h 934866"/>
                <a:gd name="connsiteX20" fmla="*/ 807406 w 1616855"/>
                <a:gd name="connsiteY20" fmla="*/ 408406 h 934866"/>
                <a:gd name="connsiteX21" fmla="*/ 807406 w 1616855"/>
                <a:gd name="connsiteY21" fmla="*/ 533123 h 934866"/>
                <a:gd name="connsiteX22" fmla="*/ 723123 w 1616855"/>
                <a:gd name="connsiteY22" fmla="*/ 533123 h 934866"/>
                <a:gd name="connsiteX23" fmla="*/ 715503 w 1616855"/>
                <a:gd name="connsiteY23" fmla="*/ 540743 h 934866"/>
                <a:gd name="connsiteX24" fmla="*/ 715503 w 1616855"/>
                <a:gd name="connsiteY24" fmla="*/ 571222 h 934866"/>
                <a:gd name="connsiteX25" fmla="*/ 723123 w 1616855"/>
                <a:gd name="connsiteY25" fmla="*/ 578842 h 934866"/>
                <a:gd name="connsiteX26" fmla="*/ 807406 w 1616855"/>
                <a:gd name="connsiteY26" fmla="*/ 578842 h 934866"/>
                <a:gd name="connsiteX27" fmla="*/ 807406 w 1616855"/>
                <a:gd name="connsiteY27" fmla="*/ 695743 h 934866"/>
                <a:gd name="connsiteX28" fmla="*/ 809449 w 1616855"/>
                <a:gd name="connsiteY28" fmla="*/ 694563 h 934866"/>
                <a:gd name="connsiteX29" fmla="*/ 809449 w 1616855"/>
                <a:gd name="connsiteY29" fmla="*/ 578842 h 934866"/>
                <a:gd name="connsiteX30" fmla="*/ 817773 w 1616855"/>
                <a:gd name="connsiteY30" fmla="*/ 578842 h 934866"/>
                <a:gd name="connsiteX31" fmla="*/ 817773 w 1616855"/>
                <a:gd name="connsiteY31" fmla="*/ 673146 h 934866"/>
                <a:gd name="connsiteX32" fmla="*/ 825393 w 1616855"/>
                <a:gd name="connsiteY32" fmla="*/ 680766 h 934866"/>
                <a:gd name="connsiteX33" fmla="*/ 855872 w 1616855"/>
                <a:gd name="connsiteY33" fmla="*/ 680766 h 934866"/>
                <a:gd name="connsiteX34" fmla="*/ 863492 w 1616855"/>
                <a:gd name="connsiteY34" fmla="*/ 673146 h 934866"/>
                <a:gd name="connsiteX35" fmla="*/ 863492 w 1616855"/>
                <a:gd name="connsiteY35" fmla="*/ 578842 h 934866"/>
                <a:gd name="connsiteX0" fmla="*/ 404725 w 1616855"/>
                <a:gd name="connsiteY0" fmla="*/ 0 h 934866"/>
                <a:gd name="connsiteX1" fmla="*/ 809449 w 1616855"/>
                <a:gd name="connsiteY1" fmla="*/ 233717 h 934866"/>
                <a:gd name="connsiteX2" fmla="*/ 809449 w 1616855"/>
                <a:gd name="connsiteY2" fmla="*/ 232537 h 934866"/>
                <a:gd name="connsiteX3" fmla="*/ 1212131 w 1616855"/>
                <a:gd name="connsiteY3" fmla="*/ 0 h 934866"/>
                <a:gd name="connsiteX4" fmla="*/ 1616855 w 1616855"/>
                <a:gd name="connsiteY4" fmla="*/ 233717 h 934866"/>
                <a:gd name="connsiteX5" fmla="*/ 1616855 w 1616855"/>
                <a:gd name="connsiteY5" fmla="*/ 701150 h 934866"/>
                <a:gd name="connsiteX6" fmla="*/ 1212131 w 1616855"/>
                <a:gd name="connsiteY6" fmla="*/ 934866 h 934866"/>
                <a:gd name="connsiteX7" fmla="*/ 807406 w 1616855"/>
                <a:gd name="connsiteY7" fmla="*/ 701150 h 934866"/>
                <a:gd name="connsiteX8" fmla="*/ 807406 w 1616855"/>
                <a:gd name="connsiteY8" fmla="*/ 702330 h 934866"/>
                <a:gd name="connsiteX9" fmla="*/ 404725 w 1616855"/>
                <a:gd name="connsiteY9" fmla="*/ 934866 h 934866"/>
                <a:gd name="connsiteX10" fmla="*/ 0 w 1616855"/>
                <a:gd name="connsiteY10" fmla="*/ 701150 h 934866"/>
                <a:gd name="connsiteX11" fmla="*/ 0 w 1616855"/>
                <a:gd name="connsiteY11" fmla="*/ 233717 h 934866"/>
                <a:gd name="connsiteX12" fmla="*/ 404725 w 1616855"/>
                <a:gd name="connsiteY12" fmla="*/ 0 h 934866"/>
                <a:gd name="connsiteX13" fmla="*/ 863492 w 1616855"/>
                <a:gd name="connsiteY13" fmla="*/ 673146 h 934866"/>
                <a:gd name="connsiteX14" fmla="*/ 807406 w 1616855"/>
                <a:gd name="connsiteY14" fmla="*/ 240304 h 934866"/>
                <a:gd name="connsiteX15" fmla="*/ 807406 w 1616855"/>
                <a:gd name="connsiteY15" fmla="*/ 362687 h 934866"/>
                <a:gd name="connsiteX16" fmla="*/ 722076 w 1616855"/>
                <a:gd name="connsiteY16" fmla="*/ 362687 h 934866"/>
                <a:gd name="connsiteX17" fmla="*/ 714456 w 1616855"/>
                <a:gd name="connsiteY17" fmla="*/ 370307 h 934866"/>
                <a:gd name="connsiteX18" fmla="*/ 714456 w 1616855"/>
                <a:gd name="connsiteY18" fmla="*/ 400786 h 934866"/>
                <a:gd name="connsiteX19" fmla="*/ 722076 w 1616855"/>
                <a:gd name="connsiteY19" fmla="*/ 408406 h 934866"/>
                <a:gd name="connsiteX20" fmla="*/ 807406 w 1616855"/>
                <a:gd name="connsiteY20" fmla="*/ 408406 h 934866"/>
                <a:gd name="connsiteX21" fmla="*/ 807406 w 1616855"/>
                <a:gd name="connsiteY21" fmla="*/ 533123 h 934866"/>
                <a:gd name="connsiteX22" fmla="*/ 723123 w 1616855"/>
                <a:gd name="connsiteY22" fmla="*/ 533123 h 934866"/>
                <a:gd name="connsiteX23" fmla="*/ 715503 w 1616855"/>
                <a:gd name="connsiteY23" fmla="*/ 540743 h 934866"/>
                <a:gd name="connsiteX24" fmla="*/ 715503 w 1616855"/>
                <a:gd name="connsiteY24" fmla="*/ 571222 h 934866"/>
                <a:gd name="connsiteX25" fmla="*/ 723123 w 1616855"/>
                <a:gd name="connsiteY25" fmla="*/ 578842 h 934866"/>
                <a:gd name="connsiteX26" fmla="*/ 807406 w 1616855"/>
                <a:gd name="connsiteY26" fmla="*/ 578842 h 934866"/>
                <a:gd name="connsiteX27" fmla="*/ 807406 w 1616855"/>
                <a:gd name="connsiteY27" fmla="*/ 695743 h 934866"/>
                <a:gd name="connsiteX28" fmla="*/ 809449 w 1616855"/>
                <a:gd name="connsiteY28" fmla="*/ 694563 h 934866"/>
                <a:gd name="connsiteX29" fmla="*/ 809449 w 1616855"/>
                <a:gd name="connsiteY29" fmla="*/ 578842 h 934866"/>
                <a:gd name="connsiteX30" fmla="*/ 817773 w 1616855"/>
                <a:gd name="connsiteY30" fmla="*/ 578842 h 934866"/>
                <a:gd name="connsiteX31" fmla="*/ 817773 w 1616855"/>
                <a:gd name="connsiteY31" fmla="*/ 673146 h 934866"/>
                <a:gd name="connsiteX32" fmla="*/ 825393 w 1616855"/>
                <a:gd name="connsiteY32" fmla="*/ 680766 h 934866"/>
                <a:gd name="connsiteX33" fmla="*/ 855872 w 1616855"/>
                <a:gd name="connsiteY33" fmla="*/ 680766 h 934866"/>
                <a:gd name="connsiteX34" fmla="*/ 863492 w 1616855"/>
                <a:gd name="connsiteY34" fmla="*/ 673146 h 934866"/>
                <a:gd name="connsiteX0" fmla="*/ 404725 w 1616855"/>
                <a:gd name="connsiteY0" fmla="*/ 0 h 934866"/>
                <a:gd name="connsiteX1" fmla="*/ 809449 w 1616855"/>
                <a:gd name="connsiteY1" fmla="*/ 233717 h 934866"/>
                <a:gd name="connsiteX2" fmla="*/ 809449 w 1616855"/>
                <a:gd name="connsiteY2" fmla="*/ 232537 h 934866"/>
                <a:gd name="connsiteX3" fmla="*/ 1212131 w 1616855"/>
                <a:gd name="connsiteY3" fmla="*/ 0 h 934866"/>
                <a:gd name="connsiteX4" fmla="*/ 1616855 w 1616855"/>
                <a:gd name="connsiteY4" fmla="*/ 233717 h 934866"/>
                <a:gd name="connsiteX5" fmla="*/ 1616855 w 1616855"/>
                <a:gd name="connsiteY5" fmla="*/ 701150 h 934866"/>
                <a:gd name="connsiteX6" fmla="*/ 1212131 w 1616855"/>
                <a:gd name="connsiteY6" fmla="*/ 934866 h 934866"/>
                <a:gd name="connsiteX7" fmla="*/ 807406 w 1616855"/>
                <a:gd name="connsiteY7" fmla="*/ 701150 h 934866"/>
                <a:gd name="connsiteX8" fmla="*/ 807406 w 1616855"/>
                <a:gd name="connsiteY8" fmla="*/ 702330 h 934866"/>
                <a:gd name="connsiteX9" fmla="*/ 404725 w 1616855"/>
                <a:gd name="connsiteY9" fmla="*/ 934866 h 934866"/>
                <a:gd name="connsiteX10" fmla="*/ 0 w 1616855"/>
                <a:gd name="connsiteY10" fmla="*/ 701150 h 934866"/>
                <a:gd name="connsiteX11" fmla="*/ 0 w 1616855"/>
                <a:gd name="connsiteY11" fmla="*/ 233717 h 934866"/>
                <a:gd name="connsiteX12" fmla="*/ 404725 w 1616855"/>
                <a:gd name="connsiteY12" fmla="*/ 0 h 934866"/>
                <a:gd name="connsiteX13" fmla="*/ 855872 w 1616855"/>
                <a:gd name="connsiteY13" fmla="*/ 680766 h 934866"/>
                <a:gd name="connsiteX14" fmla="*/ 807406 w 1616855"/>
                <a:gd name="connsiteY14" fmla="*/ 240304 h 934866"/>
                <a:gd name="connsiteX15" fmla="*/ 807406 w 1616855"/>
                <a:gd name="connsiteY15" fmla="*/ 362687 h 934866"/>
                <a:gd name="connsiteX16" fmla="*/ 722076 w 1616855"/>
                <a:gd name="connsiteY16" fmla="*/ 362687 h 934866"/>
                <a:gd name="connsiteX17" fmla="*/ 714456 w 1616855"/>
                <a:gd name="connsiteY17" fmla="*/ 370307 h 934866"/>
                <a:gd name="connsiteX18" fmla="*/ 714456 w 1616855"/>
                <a:gd name="connsiteY18" fmla="*/ 400786 h 934866"/>
                <a:gd name="connsiteX19" fmla="*/ 722076 w 1616855"/>
                <a:gd name="connsiteY19" fmla="*/ 408406 h 934866"/>
                <a:gd name="connsiteX20" fmla="*/ 807406 w 1616855"/>
                <a:gd name="connsiteY20" fmla="*/ 408406 h 934866"/>
                <a:gd name="connsiteX21" fmla="*/ 807406 w 1616855"/>
                <a:gd name="connsiteY21" fmla="*/ 533123 h 934866"/>
                <a:gd name="connsiteX22" fmla="*/ 723123 w 1616855"/>
                <a:gd name="connsiteY22" fmla="*/ 533123 h 934866"/>
                <a:gd name="connsiteX23" fmla="*/ 715503 w 1616855"/>
                <a:gd name="connsiteY23" fmla="*/ 540743 h 934866"/>
                <a:gd name="connsiteX24" fmla="*/ 715503 w 1616855"/>
                <a:gd name="connsiteY24" fmla="*/ 571222 h 934866"/>
                <a:gd name="connsiteX25" fmla="*/ 723123 w 1616855"/>
                <a:gd name="connsiteY25" fmla="*/ 578842 h 934866"/>
                <a:gd name="connsiteX26" fmla="*/ 807406 w 1616855"/>
                <a:gd name="connsiteY26" fmla="*/ 578842 h 934866"/>
                <a:gd name="connsiteX27" fmla="*/ 807406 w 1616855"/>
                <a:gd name="connsiteY27" fmla="*/ 695743 h 934866"/>
                <a:gd name="connsiteX28" fmla="*/ 809449 w 1616855"/>
                <a:gd name="connsiteY28" fmla="*/ 694563 h 934866"/>
                <a:gd name="connsiteX29" fmla="*/ 809449 w 1616855"/>
                <a:gd name="connsiteY29" fmla="*/ 578842 h 934866"/>
                <a:gd name="connsiteX30" fmla="*/ 817773 w 1616855"/>
                <a:gd name="connsiteY30" fmla="*/ 578842 h 934866"/>
                <a:gd name="connsiteX31" fmla="*/ 817773 w 1616855"/>
                <a:gd name="connsiteY31" fmla="*/ 673146 h 934866"/>
                <a:gd name="connsiteX32" fmla="*/ 825393 w 1616855"/>
                <a:gd name="connsiteY32" fmla="*/ 680766 h 934866"/>
                <a:gd name="connsiteX33" fmla="*/ 855872 w 1616855"/>
                <a:gd name="connsiteY33" fmla="*/ 680766 h 934866"/>
                <a:gd name="connsiteX0" fmla="*/ 404725 w 1616855"/>
                <a:gd name="connsiteY0" fmla="*/ 0 h 934866"/>
                <a:gd name="connsiteX1" fmla="*/ 809449 w 1616855"/>
                <a:gd name="connsiteY1" fmla="*/ 233717 h 934866"/>
                <a:gd name="connsiteX2" fmla="*/ 809449 w 1616855"/>
                <a:gd name="connsiteY2" fmla="*/ 232537 h 934866"/>
                <a:gd name="connsiteX3" fmla="*/ 1212131 w 1616855"/>
                <a:gd name="connsiteY3" fmla="*/ 0 h 934866"/>
                <a:gd name="connsiteX4" fmla="*/ 1616855 w 1616855"/>
                <a:gd name="connsiteY4" fmla="*/ 233717 h 934866"/>
                <a:gd name="connsiteX5" fmla="*/ 1616855 w 1616855"/>
                <a:gd name="connsiteY5" fmla="*/ 701150 h 934866"/>
                <a:gd name="connsiteX6" fmla="*/ 1212131 w 1616855"/>
                <a:gd name="connsiteY6" fmla="*/ 934866 h 934866"/>
                <a:gd name="connsiteX7" fmla="*/ 807406 w 1616855"/>
                <a:gd name="connsiteY7" fmla="*/ 701150 h 934866"/>
                <a:gd name="connsiteX8" fmla="*/ 807406 w 1616855"/>
                <a:gd name="connsiteY8" fmla="*/ 702330 h 934866"/>
                <a:gd name="connsiteX9" fmla="*/ 404725 w 1616855"/>
                <a:gd name="connsiteY9" fmla="*/ 934866 h 934866"/>
                <a:gd name="connsiteX10" fmla="*/ 0 w 1616855"/>
                <a:gd name="connsiteY10" fmla="*/ 701150 h 934866"/>
                <a:gd name="connsiteX11" fmla="*/ 0 w 1616855"/>
                <a:gd name="connsiteY11" fmla="*/ 233717 h 934866"/>
                <a:gd name="connsiteX12" fmla="*/ 404725 w 1616855"/>
                <a:gd name="connsiteY12" fmla="*/ 0 h 934866"/>
                <a:gd name="connsiteX13" fmla="*/ 825393 w 1616855"/>
                <a:gd name="connsiteY13" fmla="*/ 680766 h 934866"/>
                <a:gd name="connsiteX14" fmla="*/ 807406 w 1616855"/>
                <a:gd name="connsiteY14" fmla="*/ 240304 h 934866"/>
                <a:gd name="connsiteX15" fmla="*/ 807406 w 1616855"/>
                <a:gd name="connsiteY15" fmla="*/ 362687 h 934866"/>
                <a:gd name="connsiteX16" fmla="*/ 722076 w 1616855"/>
                <a:gd name="connsiteY16" fmla="*/ 362687 h 934866"/>
                <a:gd name="connsiteX17" fmla="*/ 714456 w 1616855"/>
                <a:gd name="connsiteY17" fmla="*/ 370307 h 934866"/>
                <a:gd name="connsiteX18" fmla="*/ 714456 w 1616855"/>
                <a:gd name="connsiteY18" fmla="*/ 400786 h 934866"/>
                <a:gd name="connsiteX19" fmla="*/ 722076 w 1616855"/>
                <a:gd name="connsiteY19" fmla="*/ 408406 h 934866"/>
                <a:gd name="connsiteX20" fmla="*/ 807406 w 1616855"/>
                <a:gd name="connsiteY20" fmla="*/ 408406 h 934866"/>
                <a:gd name="connsiteX21" fmla="*/ 807406 w 1616855"/>
                <a:gd name="connsiteY21" fmla="*/ 533123 h 934866"/>
                <a:gd name="connsiteX22" fmla="*/ 723123 w 1616855"/>
                <a:gd name="connsiteY22" fmla="*/ 533123 h 934866"/>
                <a:gd name="connsiteX23" fmla="*/ 715503 w 1616855"/>
                <a:gd name="connsiteY23" fmla="*/ 540743 h 934866"/>
                <a:gd name="connsiteX24" fmla="*/ 715503 w 1616855"/>
                <a:gd name="connsiteY24" fmla="*/ 571222 h 934866"/>
                <a:gd name="connsiteX25" fmla="*/ 723123 w 1616855"/>
                <a:gd name="connsiteY25" fmla="*/ 578842 h 934866"/>
                <a:gd name="connsiteX26" fmla="*/ 807406 w 1616855"/>
                <a:gd name="connsiteY26" fmla="*/ 578842 h 934866"/>
                <a:gd name="connsiteX27" fmla="*/ 807406 w 1616855"/>
                <a:gd name="connsiteY27" fmla="*/ 695743 h 934866"/>
                <a:gd name="connsiteX28" fmla="*/ 809449 w 1616855"/>
                <a:gd name="connsiteY28" fmla="*/ 694563 h 934866"/>
                <a:gd name="connsiteX29" fmla="*/ 809449 w 1616855"/>
                <a:gd name="connsiteY29" fmla="*/ 578842 h 934866"/>
                <a:gd name="connsiteX30" fmla="*/ 817773 w 1616855"/>
                <a:gd name="connsiteY30" fmla="*/ 578842 h 934866"/>
                <a:gd name="connsiteX31" fmla="*/ 817773 w 1616855"/>
                <a:gd name="connsiteY31" fmla="*/ 673146 h 934866"/>
                <a:gd name="connsiteX32" fmla="*/ 825393 w 1616855"/>
                <a:gd name="connsiteY32" fmla="*/ 680766 h 934866"/>
                <a:gd name="connsiteX0" fmla="*/ 404725 w 1616855"/>
                <a:gd name="connsiteY0" fmla="*/ 0 h 934866"/>
                <a:gd name="connsiteX1" fmla="*/ 809449 w 1616855"/>
                <a:gd name="connsiteY1" fmla="*/ 233717 h 934866"/>
                <a:gd name="connsiteX2" fmla="*/ 809449 w 1616855"/>
                <a:gd name="connsiteY2" fmla="*/ 232537 h 934866"/>
                <a:gd name="connsiteX3" fmla="*/ 1212131 w 1616855"/>
                <a:gd name="connsiteY3" fmla="*/ 0 h 934866"/>
                <a:gd name="connsiteX4" fmla="*/ 1616855 w 1616855"/>
                <a:gd name="connsiteY4" fmla="*/ 233717 h 934866"/>
                <a:gd name="connsiteX5" fmla="*/ 1616855 w 1616855"/>
                <a:gd name="connsiteY5" fmla="*/ 701150 h 934866"/>
                <a:gd name="connsiteX6" fmla="*/ 1212131 w 1616855"/>
                <a:gd name="connsiteY6" fmla="*/ 934866 h 934866"/>
                <a:gd name="connsiteX7" fmla="*/ 807406 w 1616855"/>
                <a:gd name="connsiteY7" fmla="*/ 701150 h 934866"/>
                <a:gd name="connsiteX8" fmla="*/ 807406 w 1616855"/>
                <a:gd name="connsiteY8" fmla="*/ 702330 h 934866"/>
                <a:gd name="connsiteX9" fmla="*/ 404725 w 1616855"/>
                <a:gd name="connsiteY9" fmla="*/ 934866 h 934866"/>
                <a:gd name="connsiteX10" fmla="*/ 0 w 1616855"/>
                <a:gd name="connsiteY10" fmla="*/ 701150 h 934866"/>
                <a:gd name="connsiteX11" fmla="*/ 0 w 1616855"/>
                <a:gd name="connsiteY11" fmla="*/ 233717 h 934866"/>
                <a:gd name="connsiteX12" fmla="*/ 404725 w 1616855"/>
                <a:gd name="connsiteY12" fmla="*/ 0 h 934866"/>
                <a:gd name="connsiteX13" fmla="*/ 817773 w 1616855"/>
                <a:gd name="connsiteY13" fmla="*/ 673146 h 934866"/>
                <a:gd name="connsiteX14" fmla="*/ 807406 w 1616855"/>
                <a:gd name="connsiteY14" fmla="*/ 240304 h 934866"/>
                <a:gd name="connsiteX15" fmla="*/ 807406 w 1616855"/>
                <a:gd name="connsiteY15" fmla="*/ 362687 h 934866"/>
                <a:gd name="connsiteX16" fmla="*/ 722076 w 1616855"/>
                <a:gd name="connsiteY16" fmla="*/ 362687 h 934866"/>
                <a:gd name="connsiteX17" fmla="*/ 714456 w 1616855"/>
                <a:gd name="connsiteY17" fmla="*/ 370307 h 934866"/>
                <a:gd name="connsiteX18" fmla="*/ 714456 w 1616855"/>
                <a:gd name="connsiteY18" fmla="*/ 400786 h 934866"/>
                <a:gd name="connsiteX19" fmla="*/ 722076 w 1616855"/>
                <a:gd name="connsiteY19" fmla="*/ 408406 h 934866"/>
                <a:gd name="connsiteX20" fmla="*/ 807406 w 1616855"/>
                <a:gd name="connsiteY20" fmla="*/ 408406 h 934866"/>
                <a:gd name="connsiteX21" fmla="*/ 807406 w 1616855"/>
                <a:gd name="connsiteY21" fmla="*/ 533123 h 934866"/>
                <a:gd name="connsiteX22" fmla="*/ 723123 w 1616855"/>
                <a:gd name="connsiteY22" fmla="*/ 533123 h 934866"/>
                <a:gd name="connsiteX23" fmla="*/ 715503 w 1616855"/>
                <a:gd name="connsiteY23" fmla="*/ 540743 h 934866"/>
                <a:gd name="connsiteX24" fmla="*/ 715503 w 1616855"/>
                <a:gd name="connsiteY24" fmla="*/ 571222 h 934866"/>
                <a:gd name="connsiteX25" fmla="*/ 723123 w 1616855"/>
                <a:gd name="connsiteY25" fmla="*/ 578842 h 934866"/>
                <a:gd name="connsiteX26" fmla="*/ 807406 w 1616855"/>
                <a:gd name="connsiteY26" fmla="*/ 578842 h 934866"/>
                <a:gd name="connsiteX27" fmla="*/ 807406 w 1616855"/>
                <a:gd name="connsiteY27" fmla="*/ 695743 h 934866"/>
                <a:gd name="connsiteX28" fmla="*/ 809449 w 1616855"/>
                <a:gd name="connsiteY28" fmla="*/ 694563 h 934866"/>
                <a:gd name="connsiteX29" fmla="*/ 809449 w 1616855"/>
                <a:gd name="connsiteY29" fmla="*/ 578842 h 934866"/>
                <a:gd name="connsiteX30" fmla="*/ 817773 w 1616855"/>
                <a:gd name="connsiteY30" fmla="*/ 578842 h 934866"/>
                <a:gd name="connsiteX31" fmla="*/ 817773 w 1616855"/>
                <a:gd name="connsiteY31" fmla="*/ 673146 h 934866"/>
                <a:gd name="connsiteX0" fmla="*/ 404725 w 1616855"/>
                <a:gd name="connsiteY0" fmla="*/ 0 h 934866"/>
                <a:gd name="connsiteX1" fmla="*/ 809449 w 1616855"/>
                <a:gd name="connsiteY1" fmla="*/ 233717 h 934866"/>
                <a:gd name="connsiteX2" fmla="*/ 809449 w 1616855"/>
                <a:gd name="connsiteY2" fmla="*/ 232537 h 934866"/>
                <a:gd name="connsiteX3" fmla="*/ 1212131 w 1616855"/>
                <a:gd name="connsiteY3" fmla="*/ 0 h 934866"/>
                <a:gd name="connsiteX4" fmla="*/ 1616855 w 1616855"/>
                <a:gd name="connsiteY4" fmla="*/ 233717 h 934866"/>
                <a:gd name="connsiteX5" fmla="*/ 1616855 w 1616855"/>
                <a:gd name="connsiteY5" fmla="*/ 701150 h 934866"/>
                <a:gd name="connsiteX6" fmla="*/ 1212131 w 1616855"/>
                <a:gd name="connsiteY6" fmla="*/ 934866 h 934866"/>
                <a:gd name="connsiteX7" fmla="*/ 807406 w 1616855"/>
                <a:gd name="connsiteY7" fmla="*/ 701150 h 934866"/>
                <a:gd name="connsiteX8" fmla="*/ 807406 w 1616855"/>
                <a:gd name="connsiteY8" fmla="*/ 702330 h 934866"/>
                <a:gd name="connsiteX9" fmla="*/ 404725 w 1616855"/>
                <a:gd name="connsiteY9" fmla="*/ 934866 h 934866"/>
                <a:gd name="connsiteX10" fmla="*/ 0 w 1616855"/>
                <a:gd name="connsiteY10" fmla="*/ 701150 h 934866"/>
                <a:gd name="connsiteX11" fmla="*/ 0 w 1616855"/>
                <a:gd name="connsiteY11" fmla="*/ 233717 h 934866"/>
                <a:gd name="connsiteX12" fmla="*/ 404725 w 1616855"/>
                <a:gd name="connsiteY12" fmla="*/ 0 h 934866"/>
                <a:gd name="connsiteX13" fmla="*/ 817773 w 1616855"/>
                <a:gd name="connsiteY13" fmla="*/ 673146 h 934866"/>
                <a:gd name="connsiteX14" fmla="*/ 807406 w 1616855"/>
                <a:gd name="connsiteY14" fmla="*/ 240304 h 934866"/>
                <a:gd name="connsiteX15" fmla="*/ 807406 w 1616855"/>
                <a:gd name="connsiteY15" fmla="*/ 362687 h 934866"/>
                <a:gd name="connsiteX16" fmla="*/ 722076 w 1616855"/>
                <a:gd name="connsiteY16" fmla="*/ 362687 h 934866"/>
                <a:gd name="connsiteX17" fmla="*/ 714456 w 1616855"/>
                <a:gd name="connsiteY17" fmla="*/ 370307 h 934866"/>
                <a:gd name="connsiteX18" fmla="*/ 714456 w 1616855"/>
                <a:gd name="connsiteY18" fmla="*/ 400786 h 934866"/>
                <a:gd name="connsiteX19" fmla="*/ 722076 w 1616855"/>
                <a:gd name="connsiteY19" fmla="*/ 408406 h 934866"/>
                <a:gd name="connsiteX20" fmla="*/ 807406 w 1616855"/>
                <a:gd name="connsiteY20" fmla="*/ 408406 h 934866"/>
                <a:gd name="connsiteX21" fmla="*/ 807406 w 1616855"/>
                <a:gd name="connsiteY21" fmla="*/ 533123 h 934866"/>
                <a:gd name="connsiteX22" fmla="*/ 723123 w 1616855"/>
                <a:gd name="connsiteY22" fmla="*/ 533123 h 934866"/>
                <a:gd name="connsiteX23" fmla="*/ 715503 w 1616855"/>
                <a:gd name="connsiteY23" fmla="*/ 540743 h 934866"/>
                <a:gd name="connsiteX24" fmla="*/ 715503 w 1616855"/>
                <a:gd name="connsiteY24" fmla="*/ 571222 h 934866"/>
                <a:gd name="connsiteX25" fmla="*/ 723123 w 1616855"/>
                <a:gd name="connsiteY25" fmla="*/ 578842 h 934866"/>
                <a:gd name="connsiteX26" fmla="*/ 807406 w 1616855"/>
                <a:gd name="connsiteY26" fmla="*/ 578842 h 934866"/>
                <a:gd name="connsiteX27" fmla="*/ 807406 w 1616855"/>
                <a:gd name="connsiteY27" fmla="*/ 695743 h 934866"/>
                <a:gd name="connsiteX28" fmla="*/ 809449 w 1616855"/>
                <a:gd name="connsiteY28" fmla="*/ 694563 h 934866"/>
                <a:gd name="connsiteX29" fmla="*/ 809449 w 1616855"/>
                <a:gd name="connsiteY29" fmla="*/ 578842 h 934866"/>
                <a:gd name="connsiteX30" fmla="*/ 817773 w 1616855"/>
                <a:gd name="connsiteY30" fmla="*/ 673146 h 934866"/>
                <a:gd name="connsiteX0" fmla="*/ 404725 w 1616855"/>
                <a:gd name="connsiteY0" fmla="*/ 0 h 934866"/>
                <a:gd name="connsiteX1" fmla="*/ 809449 w 1616855"/>
                <a:gd name="connsiteY1" fmla="*/ 233717 h 934866"/>
                <a:gd name="connsiteX2" fmla="*/ 809449 w 1616855"/>
                <a:gd name="connsiteY2" fmla="*/ 232537 h 934866"/>
                <a:gd name="connsiteX3" fmla="*/ 1212131 w 1616855"/>
                <a:gd name="connsiteY3" fmla="*/ 0 h 934866"/>
                <a:gd name="connsiteX4" fmla="*/ 1616855 w 1616855"/>
                <a:gd name="connsiteY4" fmla="*/ 233717 h 934866"/>
                <a:gd name="connsiteX5" fmla="*/ 1616855 w 1616855"/>
                <a:gd name="connsiteY5" fmla="*/ 701150 h 934866"/>
                <a:gd name="connsiteX6" fmla="*/ 1212131 w 1616855"/>
                <a:gd name="connsiteY6" fmla="*/ 934866 h 934866"/>
                <a:gd name="connsiteX7" fmla="*/ 807406 w 1616855"/>
                <a:gd name="connsiteY7" fmla="*/ 701150 h 934866"/>
                <a:gd name="connsiteX8" fmla="*/ 807406 w 1616855"/>
                <a:gd name="connsiteY8" fmla="*/ 702330 h 934866"/>
                <a:gd name="connsiteX9" fmla="*/ 404725 w 1616855"/>
                <a:gd name="connsiteY9" fmla="*/ 934866 h 934866"/>
                <a:gd name="connsiteX10" fmla="*/ 0 w 1616855"/>
                <a:gd name="connsiteY10" fmla="*/ 701150 h 934866"/>
                <a:gd name="connsiteX11" fmla="*/ 0 w 1616855"/>
                <a:gd name="connsiteY11" fmla="*/ 233717 h 934866"/>
                <a:gd name="connsiteX12" fmla="*/ 404725 w 1616855"/>
                <a:gd name="connsiteY12" fmla="*/ 0 h 934866"/>
                <a:gd name="connsiteX13" fmla="*/ 809449 w 1616855"/>
                <a:gd name="connsiteY13" fmla="*/ 578842 h 934866"/>
                <a:gd name="connsiteX14" fmla="*/ 807406 w 1616855"/>
                <a:gd name="connsiteY14" fmla="*/ 240304 h 934866"/>
                <a:gd name="connsiteX15" fmla="*/ 807406 w 1616855"/>
                <a:gd name="connsiteY15" fmla="*/ 362687 h 934866"/>
                <a:gd name="connsiteX16" fmla="*/ 722076 w 1616855"/>
                <a:gd name="connsiteY16" fmla="*/ 362687 h 934866"/>
                <a:gd name="connsiteX17" fmla="*/ 714456 w 1616855"/>
                <a:gd name="connsiteY17" fmla="*/ 370307 h 934866"/>
                <a:gd name="connsiteX18" fmla="*/ 714456 w 1616855"/>
                <a:gd name="connsiteY18" fmla="*/ 400786 h 934866"/>
                <a:gd name="connsiteX19" fmla="*/ 722076 w 1616855"/>
                <a:gd name="connsiteY19" fmla="*/ 408406 h 934866"/>
                <a:gd name="connsiteX20" fmla="*/ 807406 w 1616855"/>
                <a:gd name="connsiteY20" fmla="*/ 408406 h 934866"/>
                <a:gd name="connsiteX21" fmla="*/ 807406 w 1616855"/>
                <a:gd name="connsiteY21" fmla="*/ 533123 h 934866"/>
                <a:gd name="connsiteX22" fmla="*/ 723123 w 1616855"/>
                <a:gd name="connsiteY22" fmla="*/ 533123 h 934866"/>
                <a:gd name="connsiteX23" fmla="*/ 715503 w 1616855"/>
                <a:gd name="connsiteY23" fmla="*/ 540743 h 934866"/>
                <a:gd name="connsiteX24" fmla="*/ 715503 w 1616855"/>
                <a:gd name="connsiteY24" fmla="*/ 571222 h 934866"/>
                <a:gd name="connsiteX25" fmla="*/ 723123 w 1616855"/>
                <a:gd name="connsiteY25" fmla="*/ 578842 h 934866"/>
                <a:gd name="connsiteX26" fmla="*/ 807406 w 1616855"/>
                <a:gd name="connsiteY26" fmla="*/ 578842 h 934866"/>
                <a:gd name="connsiteX27" fmla="*/ 807406 w 1616855"/>
                <a:gd name="connsiteY27" fmla="*/ 695743 h 934866"/>
                <a:gd name="connsiteX28" fmla="*/ 809449 w 1616855"/>
                <a:gd name="connsiteY28" fmla="*/ 694563 h 934866"/>
                <a:gd name="connsiteX29" fmla="*/ 809449 w 1616855"/>
                <a:gd name="connsiteY29" fmla="*/ 578842 h 934866"/>
                <a:gd name="connsiteX0" fmla="*/ 404725 w 1616855"/>
                <a:gd name="connsiteY0" fmla="*/ 0 h 934866"/>
                <a:gd name="connsiteX1" fmla="*/ 809449 w 1616855"/>
                <a:gd name="connsiteY1" fmla="*/ 233717 h 934866"/>
                <a:gd name="connsiteX2" fmla="*/ 809449 w 1616855"/>
                <a:gd name="connsiteY2" fmla="*/ 232537 h 934866"/>
                <a:gd name="connsiteX3" fmla="*/ 1212131 w 1616855"/>
                <a:gd name="connsiteY3" fmla="*/ 0 h 934866"/>
                <a:gd name="connsiteX4" fmla="*/ 1616855 w 1616855"/>
                <a:gd name="connsiteY4" fmla="*/ 233717 h 934866"/>
                <a:gd name="connsiteX5" fmla="*/ 1616855 w 1616855"/>
                <a:gd name="connsiteY5" fmla="*/ 701150 h 934866"/>
                <a:gd name="connsiteX6" fmla="*/ 1212131 w 1616855"/>
                <a:gd name="connsiteY6" fmla="*/ 934866 h 934866"/>
                <a:gd name="connsiteX7" fmla="*/ 807406 w 1616855"/>
                <a:gd name="connsiteY7" fmla="*/ 701150 h 934866"/>
                <a:gd name="connsiteX8" fmla="*/ 807406 w 1616855"/>
                <a:gd name="connsiteY8" fmla="*/ 702330 h 934866"/>
                <a:gd name="connsiteX9" fmla="*/ 404725 w 1616855"/>
                <a:gd name="connsiteY9" fmla="*/ 934866 h 934866"/>
                <a:gd name="connsiteX10" fmla="*/ 0 w 1616855"/>
                <a:gd name="connsiteY10" fmla="*/ 701150 h 934866"/>
                <a:gd name="connsiteX11" fmla="*/ 0 w 1616855"/>
                <a:gd name="connsiteY11" fmla="*/ 233717 h 934866"/>
                <a:gd name="connsiteX12" fmla="*/ 404725 w 1616855"/>
                <a:gd name="connsiteY12" fmla="*/ 0 h 934866"/>
                <a:gd name="connsiteX13" fmla="*/ 809449 w 1616855"/>
                <a:gd name="connsiteY13" fmla="*/ 694563 h 934866"/>
                <a:gd name="connsiteX14" fmla="*/ 807406 w 1616855"/>
                <a:gd name="connsiteY14" fmla="*/ 240304 h 934866"/>
                <a:gd name="connsiteX15" fmla="*/ 807406 w 1616855"/>
                <a:gd name="connsiteY15" fmla="*/ 362687 h 934866"/>
                <a:gd name="connsiteX16" fmla="*/ 722076 w 1616855"/>
                <a:gd name="connsiteY16" fmla="*/ 362687 h 934866"/>
                <a:gd name="connsiteX17" fmla="*/ 714456 w 1616855"/>
                <a:gd name="connsiteY17" fmla="*/ 370307 h 934866"/>
                <a:gd name="connsiteX18" fmla="*/ 714456 w 1616855"/>
                <a:gd name="connsiteY18" fmla="*/ 400786 h 934866"/>
                <a:gd name="connsiteX19" fmla="*/ 722076 w 1616855"/>
                <a:gd name="connsiteY19" fmla="*/ 408406 h 934866"/>
                <a:gd name="connsiteX20" fmla="*/ 807406 w 1616855"/>
                <a:gd name="connsiteY20" fmla="*/ 408406 h 934866"/>
                <a:gd name="connsiteX21" fmla="*/ 807406 w 1616855"/>
                <a:gd name="connsiteY21" fmla="*/ 533123 h 934866"/>
                <a:gd name="connsiteX22" fmla="*/ 723123 w 1616855"/>
                <a:gd name="connsiteY22" fmla="*/ 533123 h 934866"/>
                <a:gd name="connsiteX23" fmla="*/ 715503 w 1616855"/>
                <a:gd name="connsiteY23" fmla="*/ 540743 h 934866"/>
                <a:gd name="connsiteX24" fmla="*/ 715503 w 1616855"/>
                <a:gd name="connsiteY24" fmla="*/ 571222 h 934866"/>
                <a:gd name="connsiteX25" fmla="*/ 723123 w 1616855"/>
                <a:gd name="connsiteY25" fmla="*/ 578842 h 934866"/>
                <a:gd name="connsiteX26" fmla="*/ 807406 w 1616855"/>
                <a:gd name="connsiteY26" fmla="*/ 578842 h 934866"/>
                <a:gd name="connsiteX27" fmla="*/ 807406 w 1616855"/>
                <a:gd name="connsiteY27" fmla="*/ 695743 h 934866"/>
                <a:gd name="connsiteX28" fmla="*/ 809449 w 1616855"/>
                <a:gd name="connsiteY28" fmla="*/ 694563 h 934866"/>
                <a:gd name="connsiteX0" fmla="*/ 404725 w 1616855"/>
                <a:gd name="connsiteY0" fmla="*/ 0 h 934866"/>
                <a:gd name="connsiteX1" fmla="*/ 809449 w 1616855"/>
                <a:gd name="connsiteY1" fmla="*/ 233717 h 934866"/>
                <a:gd name="connsiteX2" fmla="*/ 809449 w 1616855"/>
                <a:gd name="connsiteY2" fmla="*/ 232537 h 934866"/>
                <a:gd name="connsiteX3" fmla="*/ 1212131 w 1616855"/>
                <a:gd name="connsiteY3" fmla="*/ 0 h 934866"/>
                <a:gd name="connsiteX4" fmla="*/ 1616855 w 1616855"/>
                <a:gd name="connsiteY4" fmla="*/ 233717 h 934866"/>
                <a:gd name="connsiteX5" fmla="*/ 1616855 w 1616855"/>
                <a:gd name="connsiteY5" fmla="*/ 701150 h 934866"/>
                <a:gd name="connsiteX6" fmla="*/ 1212131 w 1616855"/>
                <a:gd name="connsiteY6" fmla="*/ 934866 h 934866"/>
                <a:gd name="connsiteX7" fmla="*/ 807406 w 1616855"/>
                <a:gd name="connsiteY7" fmla="*/ 701150 h 934866"/>
                <a:gd name="connsiteX8" fmla="*/ 807406 w 1616855"/>
                <a:gd name="connsiteY8" fmla="*/ 702330 h 934866"/>
                <a:gd name="connsiteX9" fmla="*/ 404725 w 1616855"/>
                <a:gd name="connsiteY9" fmla="*/ 934866 h 934866"/>
                <a:gd name="connsiteX10" fmla="*/ 0 w 1616855"/>
                <a:gd name="connsiteY10" fmla="*/ 701150 h 934866"/>
                <a:gd name="connsiteX11" fmla="*/ 0 w 1616855"/>
                <a:gd name="connsiteY11" fmla="*/ 233717 h 934866"/>
                <a:gd name="connsiteX12" fmla="*/ 404725 w 1616855"/>
                <a:gd name="connsiteY12" fmla="*/ 0 h 934866"/>
                <a:gd name="connsiteX13" fmla="*/ 807406 w 1616855"/>
                <a:gd name="connsiteY13" fmla="*/ 695743 h 934866"/>
                <a:gd name="connsiteX14" fmla="*/ 807406 w 1616855"/>
                <a:gd name="connsiteY14" fmla="*/ 240304 h 934866"/>
                <a:gd name="connsiteX15" fmla="*/ 807406 w 1616855"/>
                <a:gd name="connsiteY15" fmla="*/ 362687 h 934866"/>
                <a:gd name="connsiteX16" fmla="*/ 722076 w 1616855"/>
                <a:gd name="connsiteY16" fmla="*/ 362687 h 934866"/>
                <a:gd name="connsiteX17" fmla="*/ 714456 w 1616855"/>
                <a:gd name="connsiteY17" fmla="*/ 370307 h 934866"/>
                <a:gd name="connsiteX18" fmla="*/ 714456 w 1616855"/>
                <a:gd name="connsiteY18" fmla="*/ 400786 h 934866"/>
                <a:gd name="connsiteX19" fmla="*/ 722076 w 1616855"/>
                <a:gd name="connsiteY19" fmla="*/ 408406 h 934866"/>
                <a:gd name="connsiteX20" fmla="*/ 807406 w 1616855"/>
                <a:gd name="connsiteY20" fmla="*/ 408406 h 934866"/>
                <a:gd name="connsiteX21" fmla="*/ 807406 w 1616855"/>
                <a:gd name="connsiteY21" fmla="*/ 533123 h 934866"/>
                <a:gd name="connsiteX22" fmla="*/ 723123 w 1616855"/>
                <a:gd name="connsiteY22" fmla="*/ 533123 h 934866"/>
                <a:gd name="connsiteX23" fmla="*/ 715503 w 1616855"/>
                <a:gd name="connsiteY23" fmla="*/ 540743 h 934866"/>
                <a:gd name="connsiteX24" fmla="*/ 715503 w 1616855"/>
                <a:gd name="connsiteY24" fmla="*/ 571222 h 934866"/>
                <a:gd name="connsiteX25" fmla="*/ 723123 w 1616855"/>
                <a:gd name="connsiteY25" fmla="*/ 578842 h 934866"/>
                <a:gd name="connsiteX26" fmla="*/ 807406 w 1616855"/>
                <a:gd name="connsiteY26" fmla="*/ 578842 h 934866"/>
                <a:gd name="connsiteX27" fmla="*/ 807406 w 1616855"/>
                <a:gd name="connsiteY27" fmla="*/ 695743 h 934866"/>
                <a:gd name="connsiteX0" fmla="*/ 404725 w 1616855"/>
                <a:gd name="connsiteY0" fmla="*/ 0 h 934866"/>
                <a:gd name="connsiteX1" fmla="*/ 809449 w 1616855"/>
                <a:gd name="connsiteY1" fmla="*/ 233717 h 934866"/>
                <a:gd name="connsiteX2" fmla="*/ 809449 w 1616855"/>
                <a:gd name="connsiteY2" fmla="*/ 232537 h 934866"/>
                <a:gd name="connsiteX3" fmla="*/ 1212131 w 1616855"/>
                <a:gd name="connsiteY3" fmla="*/ 0 h 934866"/>
                <a:gd name="connsiteX4" fmla="*/ 1616855 w 1616855"/>
                <a:gd name="connsiteY4" fmla="*/ 233717 h 934866"/>
                <a:gd name="connsiteX5" fmla="*/ 1616855 w 1616855"/>
                <a:gd name="connsiteY5" fmla="*/ 701150 h 934866"/>
                <a:gd name="connsiteX6" fmla="*/ 1212131 w 1616855"/>
                <a:gd name="connsiteY6" fmla="*/ 934866 h 934866"/>
                <a:gd name="connsiteX7" fmla="*/ 807406 w 1616855"/>
                <a:gd name="connsiteY7" fmla="*/ 701150 h 934866"/>
                <a:gd name="connsiteX8" fmla="*/ 807406 w 1616855"/>
                <a:gd name="connsiteY8" fmla="*/ 702330 h 934866"/>
                <a:gd name="connsiteX9" fmla="*/ 404725 w 1616855"/>
                <a:gd name="connsiteY9" fmla="*/ 934866 h 934866"/>
                <a:gd name="connsiteX10" fmla="*/ 0 w 1616855"/>
                <a:gd name="connsiteY10" fmla="*/ 701150 h 934866"/>
                <a:gd name="connsiteX11" fmla="*/ 0 w 1616855"/>
                <a:gd name="connsiteY11" fmla="*/ 233717 h 934866"/>
                <a:gd name="connsiteX12" fmla="*/ 404725 w 1616855"/>
                <a:gd name="connsiteY12" fmla="*/ 0 h 934866"/>
                <a:gd name="connsiteX13" fmla="*/ 807406 w 1616855"/>
                <a:gd name="connsiteY13" fmla="*/ 695743 h 934866"/>
                <a:gd name="connsiteX14" fmla="*/ 807406 w 1616855"/>
                <a:gd name="connsiteY14" fmla="*/ 240304 h 934866"/>
                <a:gd name="connsiteX15" fmla="*/ 807406 w 1616855"/>
                <a:gd name="connsiteY15" fmla="*/ 362687 h 934866"/>
                <a:gd name="connsiteX16" fmla="*/ 722076 w 1616855"/>
                <a:gd name="connsiteY16" fmla="*/ 362687 h 934866"/>
                <a:gd name="connsiteX17" fmla="*/ 714456 w 1616855"/>
                <a:gd name="connsiteY17" fmla="*/ 370307 h 934866"/>
                <a:gd name="connsiteX18" fmla="*/ 714456 w 1616855"/>
                <a:gd name="connsiteY18" fmla="*/ 400786 h 934866"/>
                <a:gd name="connsiteX19" fmla="*/ 722076 w 1616855"/>
                <a:gd name="connsiteY19" fmla="*/ 408406 h 934866"/>
                <a:gd name="connsiteX20" fmla="*/ 807406 w 1616855"/>
                <a:gd name="connsiteY20" fmla="*/ 408406 h 934866"/>
                <a:gd name="connsiteX21" fmla="*/ 807406 w 1616855"/>
                <a:gd name="connsiteY21" fmla="*/ 533123 h 934866"/>
                <a:gd name="connsiteX22" fmla="*/ 723123 w 1616855"/>
                <a:gd name="connsiteY22" fmla="*/ 533123 h 934866"/>
                <a:gd name="connsiteX23" fmla="*/ 715503 w 1616855"/>
                <a:gd name="connsiteY23" fmla="*/ 540743 h 934866"/>
                <a:gd name="connsiteX24" fmla="*/ 715503 w 1616855"/>
                <a:gd name="connsiteY24" fmla="*/ 571222 h 934866"/>
                <a:gd name="connsiteX25" fmla="*/ 723123 w 1616855"/>
                <a:gd name="connsiteY25" fmla="*/ 578842 h 934866"/>
                <a:gd name="connsiteX26" fmla="*/ 807406 w 1616855"/>
                <a:gd name="connsiteY26" fmla="*/ 695743 h 934866"/>
                <a:gd name="connsiteX0" fmla="*/ 404725 w 1616855"/>
                <a:gd name="connsiteY0" fmla="*/ 0 h 934866"/>
                <a:gd name="connsiteX1" fmla="*/ 809449 w 1616855"/>
                <a:gd name="connsiteY1" fmla="*/ 233717 h 934866"/>
                <a:gd name="connsiteX2" fmla="*/ 809449 w 1616855"/>
                <a:gd name="connsiteY2" fmla="*/ 232537 h 934866"/>
                <a:gd name="connsiteX3" fmla="*/ 1212131 w 1616855"/>
                <a:gd name="connsiteY3" fmla="*/ 0 h 934866"/>
                <a:gd name="connsiteX4" fmla="*/ 1616855 w 1616855"/>
                <a:gd name="connsiteY4" fmla="*/ 233717 h 934866"/>
                <a:gd name="connsiteX5" fmla="*/ 1616855 w 1616855"/>
                <a:gd name="connsiteY5" fmla="*/ 701150 h 934866"/>
                <a:gd name="connsiteX6" fmla="*/ 1212131 w 1616855"/>
                <a:gd name="connsiteY6" fmla="*/ 934866 h 934866"/>
                <a:gd name="connsiteX7" fmla="*/ 807406 w 1616855"/>
                <a:gd name="connsiteY7" fmla="*/ 701150 h 934866"/>
                <a:gd name="connsiteX8" fmla="*/ 807406 w 1616855"/>
                <a:gd name="connsiteY8" fmla="*/ 702330 h 934866"/>
                <a:gd name="connsiteX9" fmla="*/ 404725 w 1616855"/>
                <a:gd name="connsiteY9" fmla="*/ 934866 h 934866"/>
                <a:gd name="connsiteX10" fmla="*/ 0 w 1616855"/>
                <a:gd name="connsiteY10" fmla="*/ 701150 h 934866"/>
                <a:gd name="connsiteX11" fmla="*/ 0 w 1616855"/>
                <a:gd name="connsiteY11" fmla="*/ 233717 h 934866"/>
                <a:gd name="connsiteX12" fmla="*/ 404725 w 1616855"/>
                <a:gd name="connsiteY12" fmla="*/ 0 h 934866"/>
                <a:gd name="connsiteX13" fmla="*/ 807406 w 1616855"/>
                <a:gd name="connsiteY13" fmla="*/ 695743 h 934866"/>
                <a:gd name="connsiteX14" fmla="*/ 807406 w 1616855"/>
                <a:gd name="connsiteY14" fmla="*/ 240304 h 934866"/>
                <a:gd name="connsiteX15" fmla="*/ 807406 w 1616855"/>
                <a:gd name="connsiteY15" fmla="*/ 362687 h 934866"/>
                <a:gd name="connsiteX16" fmla="*/ 722076 w 1616855"/>
                <a:gd name="connsiteY16" fmla="*/ 362687 h 934866"/>
                <a:gd name="connsiteX17" fmla="*/ 714456 w 1616855"/>
                <a:gd name="connsiteY17" fmla="*/ 370307 h 934866"/>
                <a:gd name="connsiteX18" fmla="*/ 714456 w 1616855"/>
                <a:gd name="connsiteY18" fmla="*/ 400786 h 934866"/>
                <a:gd name="connsiteX19" fmla="*/ 722076 w 1616855"/>
                <a:gd name="connsiteY19" fmla="*/ 408406 h 934866"/>
                <a:gd name="connsiteX20" fmla="*/ 807406 w 1616855"/>
                <a:gd name="connsiteY20" fmla="*/ 408406 h 934866"/>
                <a:gd name="connsiteX21" fmla="*/ 807406 w 1616855"/>
                <a:gd name="connsiteY21" fmla="*/ 533123 h 934866"/>
                <a:gd name="connsiteX22" fmla="*/ 723123 w 1616855"/>
                <a:gd name="connsiteY22" fmla="*/ 533123 h 934866"/>
                <a:gd name="connsiteX23" fmla="*/ 715503 w 1616855"/>
                <a:gd name="connsiteY23" fmla="*/ 540743 h 934866"/>
                <a:gd name="connsiteX24" fmla="*/ 715503 w 1616855"/>
                <a:gd name="connsiteY24" fmla="*/ 571222 h 934866"/>
                <a:gd name="connsiteX25" fmla="*/ 807406 w 1616855"/>
                <a:gd name="connsiteY25" fmla="*/ 695743 h 934866"/>
                <a:gd name="connsiteX0" fmla="*/ 404725 w 1616855"/>
                <a:gd name="connsiteY0" fmla="*/ 0 h 934866"/>
                <a:gd name="connsiteX1" fmla="*/ 809449 w 1616855"/>
                <a:gd name="connsiteY1" fmla="*/ 233717 h 934866"/>
                <a:gd name="connsiteX2" fmla="*/ 809449 w 1616855"/>
                <a:gd name="connsiteY2" fmla="*/ 232537 h 934866"/>
                <a:gd name="connsiteX3" fmla="*/ 1212131 w 1616855"/>
                <a:gd name="connsiteY3" fmla="*/ 0 h 934866"/>
                <a:gd name="connsiteX4" fmla="*/ 1616855 w 1616855"/>
                <a:gd name="connsiteY4" fmla="*/ 233717 h 934866"/>
                <a:gd name="connsiteX5" fmla="*/ 1616855 w 1616855"/>
                <a:gd name="connsiteY5" fmla="*/ 701150 h 934866"/>
                <a:gd name="connsiteX6" fmla="*/ 1212131 w 1616855"/>
                <a:gd name="connsiteY6" fmla="*/ 934866 h 934866"/>
                <a:gd name="connsiteX7" fmla="*/ 807406 w 1616855"/>
                <a:gd name="connsiteY7" fmla="*/ 701150 h 934866"/>
                <a:gd name="connsiteX8" fmla="*/ 807406 w 1616855"/>
                <a:gd name="connsiteY8" fmla="*/ 702330 h 934866"/>
                <a:gd name="connsiteX9" fmla="*/ 404725 w 1616855"/>
                <a:gd name="connsiteY9" fmla="*/ 934866 h 934866"/>
                <a:gd name="connsiteX10" fmla="*/ 0 w 1616855"/>
                <a:gd name="connsiteY10" fmla="*/ 701150 h 934866"/>
                <a:gd name="connsiteX11" fmla="*/ 0 w 1616855"/>
                <a:gd name="connsiteY11" fmla="*/ 233717 h 934866"/>
                <a:gd name="connsiteX12" fmla="*/ 404725 w 1616855"/>
                <a:gd name="connsiteY12" fmla="*/ 0 h 934866"/>
                <a:gd name="connsiteX13" fmla="*/ 807406 w 1616855"/>
                <a:gd name="connsiteY13" fmla="*/ 695743 h 934866"/>
                <a:gd name="connsiteX14" fmla="*/ 807406 w 1616855"/>
                <a:gd name="connsiteY14" fmla="*/ 240304 h 934866"/>
                <a:gd name="connsiteX15" fmla="*/ 807406 w 1616855"/>
                <a:gd name="connsiteY15" fmla="*/ 362687 h 934866"/>
                <a:gd name="connsiteX16" fmla="*/ 722076 w 1616855"/>
                <a:gd name="connsiteY16" fmla="*/ 362687 h 934866"/>
                <a:gd name="connsiteX17" fmla="*/ 714456 w 1616855"/>
                <a:gd name="connsiteY17" fmla="*/ 370307 h 934866"/>
                <a:gd name="connsiteX18" fmla="*/ 714456 w 1616855"/>
                <a:gd name="connsiteY18" fmla="*/ 400786 h 934866"/>
                <a:gd name="connsiteX19" fmla="*/ 722076 w 1616855"/>
                <a:gd name="connsiteY19" fmla="*/ 408406 h 934866"/>
                <a:gd name="connsiteX20" fmla="*/ 807406 w 1616855"/>
                <a:gd name="connsiteY20" fmla="*/ 408406 h 934866"/>
                <a:gd name="connsiteX21" fmla="*/ 807406 w 1616855"/>
                <a:gd name="connsiteY21" fmla="*/ 533123 h 934866"/>
                <a:gd name="connsiteX22" fmla="*/ 723123 w 1616855"/>
                <a:gd name="connsiteY22" fmla="*/ 533123 h 934866"/>
                <a:gd name="connsiteX23" fmla="*/ 715503 w 1616855"/>
                <a:gd name="connsiteY23" fmla="*/ 540743 h 934866"/>
                <a:gd name="connsiteX24" fmla="*/ 807406 w 1616855"/>
                <a:gd name="connsiteY24" fmla="*/ 695743 h 934866"/>
                <a:gd name="connsiteX0" fmla="*/ 404725 w 1616855"/>
                <a:gd name="connsiteY0" fmla="*/ 0 h 934866"/>
                <a:gd name="connsiteX1" fmla="*/ 809449 w 1616855"/>
                <a:gd name="connsiteY1" fmla="*/ 233717 h 934866"/>
                <a:gd name="connsiteX2" fmla="*/ 809449 w 1616855"/>
                <a:gd name="connsiteY2" fmla="*/ 232537 h 934866"/>
                <a:gd name="connsiteX3" fmla="*/ 1212131 w 1616855"/>
                <a:gd name="connsiteY3" fmla="*/ 0 h 934866"/>
                <a:gd name="connsiteX4" fmla="*/ 1616855 w 1616855"/>
                <a:gd name="connsiteY4" fmla="*/ 233717 h 934866"/>
                <a:gd name="connsiteX5" fmla="*/ 1616855 w 1616855"/>
                <a:gd name="connsiteY5" fmla="*/ 701150 h 934866"/>
                <a:gd name="connsiteX6" fmla="*/ 1212131 w 1616855"/>
                <a:gd name="connsiteY6" fmla="*/ 934866 h 934866"/>
                <a:gd name="connsiteX7" fmla="*/ 807406 w 1616855"/>
                <a:gd name="connsiteY7" fmla="*/ 701150 h 934866"/>
                <a:gd name="connsiteX8" fmla="*/ 807406 w 1616855"/>
                <a:gd name="connsiteY8" fmla="*/ 702330 h 934866"/>
                <a:gd name="connsiteX9" fmla="*/ 404725 w 1616855"/>
                <a:gd name="connsiteY9" fmla="*/ 934866 h 934866"/>
                <a:gd name="connsiteX10" fmla="*/ 0 w 1616855"/>
                <a:gd name="connsiteY10" fmla="*/ 701150 h 934866"/>
                <a:gd name="connsiteX11" fmla="*/ 0 w 1616855"/>
                <a:gd name="connsiteY11" fmla="*/ 233717 h 934866"/>
                <a:gd name="connsiteX12" fmla="*/ 404725 w 1616855"/>
                <a:gd name="connsiteY12" fmla="*/ 0 h 934866"/>
                <a:gd name="connsiteX13" fmla="*/ 715503 w 1616855"/>
                <a:gd name="connsiteY13" fmla="*/ 540743 h 934866"/>
                <a:gd name="connsiteX14" fmla="*/ 807406 w 1616855"/>
                <a:gd name="connsiteY14" fmla="*/ 240304 h 934866"/>
                <a:gd name="connsiteX15" fmla="*/ 807406 w 1616855"/>
                <a:gd name="connsiteY15" fmla="*/ 362687 h 934866"/>
                <a:gd name="connsiteX16" fmla="*/ 722076 w 1616855"/>
                <a:gd name="connsiteY16" fmla="*/ 362687 h 934866"/>
                <a:gd name="connsiteX17" fmla="*/ 714456 w 1616855"/>
                <a:gd name="connsiteY17" fmla="*/ 370307 h 934866"/>
                <a:gd name="connsiteX18" fmla="*/ 714456 w 1616855"/>
                <a:gd name="connsiteY18" fmla="*/ 400786 h 934866"/>
                <a:gd name="connsiteX19" fmla="*/ 722076 w 1616855"/>
                <a:gd name="connsiteY19" fmla="*/ 408406 h 934866"/>
                <a:gd name="connsiteX20" fmla="*/ 807406 w 1616855"/>
                <a:gd name="connsiteY20" fmla="*/ 408406 h 934866"/>
                <a:gd name="connsiteX21" fmla="*/ 807406 w 1616855"/>
                <a:gd name="connsiteY21" fmla="*/ 533123 h 934866"/>
                <a:gd name="connsiteX22" fmla="*/ 723123 w 1616855"/>
                <a:gd name="connsiteY22" fmla="*/ 533123 h 934866"/>
                <a:gd name="connsiteX23" fmla="*/ 715503 w 1616855"/>
                <a:gd name="connsiteY23" fmla="*/ 540743 h 934866"/>
                <a:gd name="connsiteX0" fmla="*/ 404725 w 1616855"/>
                <a:gd name="connsiteY0" fmla="*/ 0 h 934866"/>
                <a:gd name="connsiteX1" fmla="*/ 809449 w 1616855"/>
                <a:gd name="connsiteY1" fmla="*/ 233717 h 934866"/>
                <a:gd name="connsiteX2" fmla="*/ 809449 w 1616855"/>
                <a:gd name="connsiteY2" fmla="*/ 232537 h 934866"/>
                <a:gd name="connsiteX3" fmla="*/ 1212131 w 1616855"/>
                <a:gd name="connsiteY3" fmla="*/ 0 h 934866"/>
                <a:gd name="connsiteX4" fmla="*/ 1616855 w 1616855"/>
                <a:gd name="connsiteY4" fmla="*/ 233717 h 934866"/>
                <a:gd name="connsiteX5" fmla="*/ 1616855 w 1616855"/>
                <a:gd name="connsiteY5" fmla="*/ 701150 h 934866"/>
                <a:gd name="connsiteX6" fmla="*/ 1212131 w 1616855"/>
                <a:gd name="connsiteY6" fmla="*/ 934866 h 934866"/>
                <a:gd name="connsiteX7" fmla="*/ 807406 w 1616855"/>
                <a:gd name="connsiteY7" fmla="*/ 701150 h 934866"/>
                <a:gd name="connsiteX8" fmla="*/ 807406 w 1616855"/>
                <a:gd name="connsiteY8" fmla="*/ 702330 h 934866"/>
                <a:gd name="connsiteX9" fmla="*/ 404725 w 1616855"/>
                <a:gd name="connsiteY9" fmla="*/ 934866 h 934866"/>
                <a:gd name="connsiteX10" fmla="*/ 0 w 1616855"/>
                <a:gd name="connsiteY10" fmla="*/ 701150 h 934866"/>
                <a:gd name="connsiteX11" fmla="*/ 0 w 1616855"/>
                <a:gd name="connsiteY11" fmla="*/ 233717 h 934866"/>
                <a:gd name="connsiteX12" fmla="*/ 404725 w 1616855"/>
                <a:gd name="connsiteY12" fmla="*/ 0 h 934866"/>
                <a:gd name="connsiteX13" fmla="*/ 723123 w 1616855"/>
                <a:gd name="connsiteY13" fmla="*/ 533123 h 934866"/>
                <a:gd name="connsiteX14" fmla="*/ 807406 w 1616855"/>
                <a:gd name="connsiteY14" fmla="*/ 240304 h 934866"/>
                <a:gd name="connsiteX15" fmla="*/ 807406 w 1616855"/>
                <a:gd name="connsiteY15" fmla="*/ 362687 h 934866"/>
                <a:gd name="connsiteX16" fmla="*/ 722076 w 1616855"/>
                <a:gd name="connsiteY16" fmla="*/ 362687 h 934866"/>
                <a:gd name="connsiteX17" fmla="*/ 714456 w 1616855"/>
                <a:gd name="connsiteY17" fmla="*/ 370307 h 934866"/>
                <a:gd name="connsiteX18" fmla="*/ 714456 w 1616855"/>
                <a:gd name="connsiteY18" fmla="*/ 400786 h 934866"/>
                <a:gd name="connsiteX19" fmla="*/ 722076 w 1616855"/>
                <a:gd name="connsiteY19" fmla="*/ 408406 h 934866"/>
                <a:gd name="connsiteX20" fmla="*/ 807406 w 1616855"/>
                <a:gd name="connsiteY20" fmla="*/ 408406 h 934866"/>
                <a:gd name="connsiteX21" fmla="*/ 807406 w 1616855"/>
                <a:gd name="connsiteY21" fmla="*/ 533123 h 934866"/>
                <a:gd name="connsiteX22" fmla="*/ 723123 w 1616855"/>
                <a:gd name="connsiteY22" fmla="*/ 533123 h 934866"/>
                <a:gd name="connsiteX0" fmla="*/ 404725 w 1616855"/>
                <a:gd name="connsiteY0" fmla="*/ 0 h 934866"/>
                <a:gd name="connsiteX1" fmla="*/ 809449 w 1616855"/>
                <a:gd name="connsiteY1" fmla="*/ 233717 h 934866"/>
                <a:gd name="connsiteX2" fmla="*/ 809449 w 1616855"/>
                <a:gd name="connsiteY2" fmla="*/ 232537 h 934866"/>
                <a:gd name="connsiteX3" fmla="*/ 1212131 w 1616855"/>
                <a:gd name="connsiteY3" fmla="*/ 0 h 934866"/>
                <a:gd name="connsiteX4" fmla="*/ 1616855 w 1616855"/>
                <a:gd name="connsiteY4" fmla="*/ 233717 h 934866"/>
                <a:gd name="connsiteX5" fmla="*/ 1616855 w 1616855"/>
                <a:gd name="connsiteY5" fmla="*/ 701150 h 934866"/>
                <a:gd name="connsiteX6" fmla="*/ 1212131 w 1616855"/>
                <a:gd name="connsiteY6" fmla="*/ 934866 h 934866"/>
                <a:gd name="connsiteX7" fmla="*/ 807406 w 1616855"/>
                <a:gd name="connsiteY7" fmla="*/ 701150 h 934866"/>
                <a:gd name="connsiteX8" fmla="*/ 807406 w 1616855"/>
                <a:gd name="connsiteY8" fmla="*/ 702330 h 934866"/>
                <a:gd name="connsiteX9" fmla="*/ 404725 w 1616855"/>
                <a:gd name="connsiteY9" fmla="*/ 934866 h 934866"/>
                <a:gd name="connsiteX10" fmla="*/ 0 w 1616855"/>
                <a:gd name="connsiteY10" fmla="*/ 701150 h 934866"/>
                <a:gd name="connsiteX11" fmla="*/ 0 w 1616855"/>
                <a:gd name="connsiteY11" fmla="*/ 233717 h 934866"/>
                <a:gd name="connsiteX12" fmla="*/ 404725 w 1616855"/>
                <a:gd name="connsiteY12" fmla="*/ 0 h 934866"/>
                <a:gd name="connsiteX13" fmla="*/ 807406 w 1616855"/>
                <a:gd name="connsiteY13" fmla="*/ 533123 h 934866"/>
                <a:gd name="connsiteX14" fmla="*/ 807406 w 1616855"/>
                <a:gd name="connsiteY14" fmla="*/ 240304 h 934866"/>
                <a:gd name="connsiteX15" fmla="*/ 807406 w 1616855"/>
                <a:gd name="connsiteY15" fmla="*/ 362687 h 934866"/>
                <a:gd name="connsiteX16" fmla="*/ 722076 w 1616855"/>
                <a:gd name="connsiteY16" fmla="*/ 362687 h 934866"/>
                <a:gd name="connsiteX17" fmla="*/ 714456 w 1616855"/>
                <a:gd name="connsiteY17" fmla="*/ 370307 h 934866"/>
                <a:gd name="connsiteX18" fmla="*/ 714456 w 1616855"/>
                <a:gd name="connsiteY18" fmla="*/ 400786 h 934866"/>
                <a:gd name="connsiteX19" fmla="*/ 722076 w 1616855"/>
                <a:gd name="connsiteY19" fmla="*/ 408406 h 934866"/>
                <a:gd name="connsiteX20" fmla="*/ 807406 w 1616855"/>
                <a:gd name="connsiteY20" fmla="*/ 408406 h 934866"/>
                <a:gd name="connsiteX21" fmla="*/ 807406 w 1616855"/>
                <a:gd name="connsiteY21" fmla="*/ 533123 h 934866"/>
                <a:gd name="connsiteX0" fmla="*/ 404725 w 1616855"/>
                <a:gd name="connsiteY0" fmla="*/ 0 h 934866"/>
                <a:gd name="connsiteX1" fmla="*/ 809449 w 1616855"/>
                <a:gd name="connsiteY1" fmla="*/ 233717 h 934866"/>
                <a:gd name="connsiteX2" fmla="*/ 809449 w 1616855"/>
                <a:gd name="connsiteY2" fmla="*/ 232537 h 934866"/>
                <a:gd name="connsiteX3" fmla="*/ 1212131 w 1616855"/>
                <a:gd name="connsiteY3" fmla="*/ 0 h 934866"/>
                <a:gd name="connsiteX4" fmla="*/ 1616855 w 1616855"/>
                <a:gd name="connsiteY4" fmla="*/ 233717 h 934866"/>
                <a:gd name="connsiteX5" fmla="*/ 1616855 w 1616855"/>
                <a:gd name="connsiteY5" fmla="*/ 701150 h 934866"/>
                <a:gd name="connsiteX6" fmla="*/ 1212131 w 1616855"/>
                <a:gd name="connsiteY6" fmla="*/ 934866 h 934866"/>
                <a:gd name="connsiteX7" fmla="*/ 807406 w 1616855"/>
                <a:gd name="connsiteY7" fmla="*/ 701150 h 934866"/>
                <a:gd name="connsiteX8" fmla="*/ 807406 w 1616855"/>
                <a:gd name="connsiteY8" fmla="*/ 702330 h 934866"/>
                <a:gd name="connsiteX9" fmla="*/ 404725 w 1616855"/>
                <a:gd name="connsiteY9" fmla="*/ 934866 h 934866"/>
                <a:gd name="connsiteX10" fmla="*/ 0 w 1616855"/>
                <a:gd name="connsiteY10" fmla="*/ 701150 h 934866"/>
                <a:gd name="connsiteX11" fmla="*/ 0 w 1616855"/>
                <a:gd name="connsiteY11" fmla="*/ 233717 h 934866"/>
                <a:gd name="connsiteX12" fmla="*/ 404725 w 1616855"/>
                <a:gd name="connsiteY12" fmla="*/ 0 h 934866"/>
                <a:gd name="connsiteX13" fmla="*/ 807406 w 1616855"/>
                <a:gd name="connsiteY13" fmla="*/ 533123 h 934866"/>
                <a:gd name="connsiteX14" fmla="*/ 807406 w 1616855"/>
                <a:gd name="connsiteY14" fmla="*/ 240304 h 934866"/>
                <a:gd name="connsiteX15" fmla="*/ 807406 w 1616855"/>
                <a:gd name="connsiteY15" fmla="*/ 362687 h 934866"/>
                <a:gd name="connsiteX16" fmla="*/ 722076 w 1616855"/>
                <a:gd name="connsiteY16" fmla="*/ 362687 h 934866"/>
                <a:gd name="connsiteX17" fmla="*/ 714456 w 1616855"/>
                <a:gd name="connsiteY17" fmla="*/ 370307 h 934866"/>
                <a:gd name="connsiteX18" fmla="*/ 714456 w 1616855"/>
                <a:gd name="connsiteY18" fmla="*/ 400786 h 934866"/>
                <a:gd name="connsiteX19" fmla="*/ 807406 w 1616855"/>
                <a:gd name="connsiteY19" fmla="*/ 408406 h 934866"/>
                <a:gd name="connsiteX20" fmla="*/ 807406 w 1616855"/>
                <a:gd name="connsiteY20" fmla="*/ 533123 h 934866"/>
                <a:gd name="connsiteX0" fmla="*/ 404725 w 1616855"/>
                <a:gd name="connsiteY0" fmla="*/ 0 h 934866"/>
                <a:gd name="connsiteX1" fmla="*/ 809449 w 1616855"/>
                <a:gd name="connsiteY1" fmla="*/ 233717 h 934866"/>
                <a:gd name="connsiteX2" fmla="*/ 809449 w 1616855"/>
                <a:gd name="connsiteY2" fmla="*/ 232537 h 934866"/>
                <a:gd name="connsiteX3" fmla="*/ 1212131 w 1616855"/>
                <a:gd name="connsiteY3" fmla="*/ 0 h 934866"/>
                <a:gd name="connsiteX4" fmla="*/ 1616855 w 1616855"/>
                <a:gd name="connsiteY4" fmla="*/ 233717 h 934866"/>
                <a:gd name="connsiteX5" fmla="*/ 1616855 w 1616855"/>
                <a:gd name="connsiteY5" fmla="*/ 701150 h 934866"/>
                <a:gd name="connsiteX6" fmla="*/ 1212131 w 1616855"/>
                <a:gd name="connsiteY6" fmla="*/ 934866 h 934866"/>
                <a:gd name="connsiteX7" fmla="*/ 807406 w 1616855"/>
                <a:gd name="connsiteY7" fmla="*/ 701150 h 934866"/>
                <a:gd name="connsiteX8" fmla="*/ 807406 w 1616855"/>
                <a:gd name="connsiteY8" fmla="*/ 702330 h 934866"/>
                <a:gd name="connsiteX9" fmla="*/ 404725 w 1616855"/>
                <a:gd name="connsiteY9" fmla="*/ 934866 h 934866"/>
                <a:gd name="connsiteX10" fmla="*/ 0 w 1616855"/>
                <a:gd name="connsiteY10" fmla="*/ 701150 h 934866"/>
                <a:gd name="connsiteX11" fmla="*/ 0 w 1616855"/>
                <a:gd name="connsiteY11" fmla="*/ 233717 h 934866"/>
                <a:gd name="connsiteX12" fmla="*/ 404725 w 1616855"/>
                <a:gd name="connsiteY12" fmla="*/ 0 h 934866"/>
                <a:gd name="connsiteX13" fmla="*/ 807406 w 1616855"/>
                <a:gd name="connsiteY13" fmla="*/ 533123 h 934866"/>
                <a:gd name="connsiteX14" fmla="*/ 807406 w 1616855"/>
                <a:gd name="connsiteY14" fmla="*/ 240304 h 934866"/>
                <a:gd name="connsiteX15" fmla="*/ 807406 w 1616855"/>
                <a:gd name="connsiteY15" fmla="*/ 362687 h 934866"/>
                <a:gd name="connsiteX16" fmla="*/ 722076 w 1616855"/>
                <a:gd name="connsiteY16" fmla="*/ 362687 h 934866"/>
                <a:gd name="connsiteX17" fmla="*/ 714456 w 1616855"/>
                <a:gd name="connsiteY17" fmla="*/ 370307 h 934866"/>
                <a:gd name="connsiteX18" fmla="*/ 807406 w 1616855"/>
                <a:gd name="connsiteY18" fmla="*/ 408406 h 934866"/>
                <a:gd name="connsiteX19" fmla="*/ 807406 w 1616855"/>
                <a:gd name="connsiteY19" fmla="*/ 533123 h 934866"/>
                <a:gd name="connsiteX0" fmla="*/ 404725 w 1616855"/>
                <a:gd name="connsiteY0" fmla="*/ 0 h 934866"/>
                <a:gd name="connsiteX1" fmla="*/ 809449 w 1616855"/>
                <a:gd name="connsiteY1" fmla="*/ 233717 h 934866"/>
                <a:gd name="connsiteX2" fmla="*/ 809449 w 1616855"/>
                <a:gd name="connsiteY2" fmla="*/ 232537 h 934866"/>
                <a:gd name="connsiteX3" fmla="*/ 1212131 w 1616855"/>
                <a:gd name="connsiteY3" fmla="*/ 0 h 934866"/>
                <a:gd name="connsiteX4" fmla="*/ 1616855 w 1616855"/>
                <a:gd name="connsiteY4" fmla="*/ 233717 h 934866"/>
                <a:gd name="connsiteX5" fmla="*/ 1616855 w 1616855"/>
                <a:gd name="connsiteY5" fmla="*/ 701150 h 934866"/>
                <a:gd name="connsiteX6" fmla="*/ 1212131 w 1616855"/>
                <a:gd name="connsiteY6" fmla="*/ 934866 h 934866"/>
                <a:gd name="connsiteX7" fmla="*/ 807406 w 1616855"/>
                <a:gd name="connsiteY7" fmla="*/ 701150 h 934866"/>
                <a:gd name="connsiteX8" fmla="*/ 807406 w 1616855"/>
                <a:gd name="connsiteY8" fmla="*/ 702330 h 934866"/>
                <a:gd name="connsiteX9" fmla="*/ 404725 w 1616855"/>
                <a:gd name="connsiteY9" fmla="*/ 934866 h 934866"/>
                <a:gd name="connsiteX10" fmla="*/ 0 w 1616855"/>
                <a:gd name="connsiteY10" fmla="*/ 701150 h 934866"/>
                <a:gd name="connsiteX11" fmla="*/ 0 w 1616855"/>
                <a:gd name="connsiteY11" fmla="*/ 233717 h 934866"/>
                <a:gd name="connsiteX12" fmla="*/ 404725 w 1616855"/>
                <a:gd name="connsiteY12" fmla="*/ 0 h 934866"/>
                <a:gd name="connsiteX13" fmla="*/ 807406 w 1616855"/>
                <a:gd name="connsiteY13" fmla="*/ 533123 h 934866"/>
                <a:gd name="connsiteX14" fmla="*/ 807406 w 1616855"/>
                <a:gd name="connsiteY14" fmla="*/ 240304 h 934866"/>
                <a:gd name="connsiteX15" fmla="*/ 807406 w 1616855"/>
                <a:gd name="connsiteY15" fmla="*/ 362687 h 934866"/>
                <a:gd name="connsiteX16" fmla="*/ 722076 w 1616855"/>
                <a:gd name="connsiteY16" fmla="*/ 362687 h 934866"/>
                <a:gd name="connsiteX17" fmla="*/ 807406 w 1616855"/>
                <a:gd name="connsiteY17" fmla="*/ 408406 h 934866"/>
                <a:gd name="connsiteX18" fmla="*/ 807406 w 1616855"/>
                <a:gd name="connsiteY18" fmla="*/ 533123 h 934866"/>
                <a:gd name="connsiteX0" fmla="*/ 404725 w 1616855"/>
                <a:gd name="connsiteY0" fmla="*/ 0 h 934866"/>
                <a:gd name="connsiteX1" fmla="*/ 809449 w 1616855"/>
                <a:gd name="connsiteY1" fmla="*/ 233717 h 934866"/>
                <a:gd name="connsiteX2" fmla="*/ 809449 w 1616855"/>
                <a:gd name="connsiteY2" fmla="*/ 232537 h 934866"/>
                <a:gd name="connsiteX3" fmla="*/ 1212131 w 1616855"/>
                <a:gd name="connsiteY3" fmla="*/ 0 h 934866"/>
                <a:gd name="connsiteX4" fmla="*/ 1616855 w 1616855"/>
                <a:gd name="connsiteY4" fmla="*/ 233717 h 934866"/>
                <a:gd name="connsiteX5" fmla="*/ 1616855 w 1616855"/>
                <a:gd name="connsiteY5" fmla="*/ 701150 h 934866"/>
                <a:gd name="connsiteX6" fmla="*/ 1212131 w 1616855"/>
                <a:gd name="connsiteY6" fmla="*/ 934866 h 934866"/>
                <a:gd name="connsiteX7" fmla="*/ 807406 w 1616855"/>
                <a:gd name="connsiteY7" fmla="*/ 701150 h 934866"/>
                <a:gd name="connsiteX8" fmla="*/ 807406 w 1616855"/>
                <a:gd name="connsiteY8" fmla="*/ 702330 h 934866"/>
                <a:gd name="connsiteX9" fmla="*/ 404725 w 1616855"/>
                <a:gd name="connsiteY9" fmla="*/ 934866 h 934866"/>
                <a:gd name="connsiteX10" fmla="*/ 0 w 1616855"/>
                <a:gd name="connsiteY10" fmla="*/ 701150 h 934866"/>
                <a:gd name="connsiteX11" fmla="*/ 0 w 1616855"/>
                <a:gd name="connsiteY11" fmla="*/ 233717 h 934866"/>
                <a:gd name="connsiteX12" fmla="*/ 404725 w 1616855"/>
                <a:gd name="connsiteY12" fmla="*/ 0 h 934866"/>
                <a:gd name="connsiteX13" fmla="*/ 807406 w 1616855"/>
                <a:gd name="connsiteY13" fmla="*/ 533123 h 934866"/>
                <a:gd name="connsiteX14" fmla="*/ 807406 w 1616855"/>
                <a:gd name="connsiteY14" fmla="*/ 240304 h 934866"/>
                <a:gd name="connsiteX15" fmla="*/ 807406 w 1616855"/>
                <a:gd name="connsiteY15" fmla="*/ 362687 h 934866"/>
                <a:gd name="connsiteX16" fmla="*/ 807406 w 1616855"/>
                <a:gd name="connsiteY16" fmla="*/ 408406 h 934866"/>
                <a:gd name="connsiteX17" fmla="*/ 807406 w 1616855"/>
                <a:gd name="connsiteY17" fmla="*/ 533123 h 934866"/>
                <a:gd name="connsiteX0" fmla="*/ 404725 w 1616855"/>
                <a:gd name="connsiteY0" fmla="*/ 0 h 934866"/>
                <a:gd name="connsiteX1" fmla="*/ 809449 w 1616855"/>
                <a:gd name="connsiteY1" fmla="*/ 233717 h 934866"/>
                <a:gd name="connsiteX2" fmla="*/ 809449 w 1616855"/>
                <a:gd name="connsiteY2" fmla="*/ 232537 h 934866"/>
                <a:gd name="connsiteX3" fmla="*/ 1212131 w 1616855"/>
                <a:gd name="connsiteY3" fmla="*/ 0 h 934866"/>
                <a:gd name="connsiteX4" fmla="*/ 1616855 w 1616855"/>
                <a:gd name="connsiteY4" fmla="*/ 233717 h 934866"/>
                <a:gd name="connsiteX5" fmla="*/ 1616855 w 1616855"/>
                <a:gd name="connsiteY5" fmla="*/ 701150 h 934866"/>
                <a:gd name="connsiteX6" fmla="*/ 1212131 w 1616855"/>
                <a:gd name="connsiteY6" fmla="*/ 934866 h 934866"/>
                <a:gd name="connsiteX7" fmla="*/ 807406 w 1616855"/>
                <a:gd name="connsiteY7" fmla="*/ 701150 h 934866"/>
                <a:gd name="connsiteX8" fmla="*/ 807406 w 1616855"/>
                <a:gd name="connsiteY8" fmla="*/ 702330 h 934866"/>
                <a:gd name="connsiteX9" fmla="*/ 404725 w 1616855"/>
                <a:gd name="connsiteY9" fmla="*/ 934866 h 934866"/>
                <a:gd name="connsiteX10" fmla="*/ 0 w 1616855"/>
                <a:gd name="connsiteY10" fmla="*/ 701150 h 934866"/>
                <a:gd name="connsiteX11" fmla="*/ 0 w 1616855"/>
                <a:gd name="connsiteY11" fmla="*/ 233717 h 934866"/>
                <a:gd name="connsiteX12" fmla="*/ 404725 w 1616855"/>
                <a:gd name="connsiteY12" fmla="*/ 0 h 934866"/>
                <a:gd name="connsiteX13" fmla="*/ 807406 w 1616855"/>
                <a:gd name="connsiteY13" fmla="*/ 533123 h 934866"/>
                <a:gd name="connsiteX14" fmla="*/ 807406 w 1616855"/>
                <a:gd name="connsiteY14" fmla="*/ 240304 h 934866"/>
                <a:gd name="connsiteX15" fmla="*/ 807406 w 1616855"/>
                <a:gd name="connsiteY15" fmla="*/ 362687 h 934866"/>
                <a:gd name="connsiteX16" fmla="*/ 807406 w 1616855"/>
                <a:gd name="connsiteY16" fmla="*/ 533123 h 934866"/>
                <a:gd name="connsiteX0" fmla="*/ 404725 w 1616855"/>
                <a:gd name="connsiteY0" fmla="*/ 0 h 934866"/>
                <a:gd name="connsiteX1" fmla="*/ 809449 w 1616855"/>
                <a:gd name="connsiteY1" fmla="*/ 233717 h 934866"/>
                <a:gd name="connsiteX2" fmla="*/ 809449 w 1616855"/>
                <a:gd name="connsiteY2" fmla="*/ 232537 h 934866"/>
                <a:gd name="connsiteX3" fmla="*/ 1212131 w 1616855"/>
                <a:gd name="connsiteY3" fmla="*/ 0 h 934866"/>
                <a:gd name="connsiteX4" fmla="*/ 1616855 w 1616855"/>
                <a:gd name="connsiteY4" fmla="*/ 233717 h 934866"/>
                <a:gd name="connsiteX5" fmla="*/ 1616855 w 1616855"/>
                <a:gd name="connsiteY5" fmla="*/ 701150 h 934866"/>
                <a:gd name="connsiteX6" fmla="*/ 1212131 w 1616855"/>
                <a:gd name="connsiteY6" fmla="*/ 934866 h 934866"/>
                <a:gd name="connsiteX7" fmla="*/ 807406 w 1616855"/>
                <a:gd name="connsiteY7" fmla="*/ 701150 h 934866"/>
                <a:gd name="connsiteX8" fmla="*/ 807406 w 1616855"/>
                <a:gd name="connsiteY8" fmla="*/ 702330 h 934866"/>
                <a:gd name="connsiteX9" fmla="*/ 404725 w 1616855"/>
                <a:gd name="connsiteY9" fmla="*/ 934866 h 934866"/>
                <a:gd name="connsiteX10" fmla="*/ 0 w 1616855"/>
                <a:gd name="connsiteY10" fmla="*/ 701150 h 934866"/>
                <a:gd name="connsiteX11" fmla="*/ 0 w 1616855"/>
                <a:gd name="connsiteY11" fmla="*/ 233717 h 934866"/>
                <a:gd name="connsiteX12" fmla="*/ 404725 w 1616855"/>
                <a:gd name="connsiteY12" fmla="*/ 0 h 934866"/>
                <a:gd name="connsiteX13" fmla="*/ 807406 w 1616855"/>
                <a:gd name="connsiteY13" fmla="*/ 533123 h 934866"/>
                <a:gd name="connsiteX14" fmla="*/ 807406 w 1616855"/>
                <a:gd name="connsiteY14" fmla="*/ 240304 h 934866"/>
                <a:gd name="connsiteX15" fmla="*/ 807406 w 1616855"/>
                <a:gd name="connsiteY15" fmla="*/ 533123 h 934866"/>
                <a:gd name="connsiteX0" fmla="*/ 404725 w 1616855"/>
                <a:gd name="connsiteY0" fmla="*/ 0 h 934866"/>
                <a:gd name="connsiteX1" fmla="*/ 809449 w 1616855"/>
                <a:gd name="connsiteY1" fmla="*/ 233717 h 934866"/>
                <a:gd name="connsiteX2" fmla="*/ 809449 w 1616855"/>
                <a:gd name="connsiteY2" fmla="*/ 232537 h 934866"/>
                <a:gd name="connsiteX3" fmla="*/ 1212131 w 1616855"/>
                <a:gd name="connsiteY3" fmla="*/ 0 h 934866"/>
                <a:gd name="connsiteX4" fmla="*/ 1616855 w 1616855"/>
                <a:gd name="connsiteY4" fmla="*/ 233717 h 934866"/>
                <a:gd name="connsiteX5" fmla="*/ 1616855 w 1616855"/>
                <a:gd name="connsiteY5" fmla="*/ 701150 h 934866"/>
                <a:gd name="connsiteX6" fmla="*/ 1212131 w 1616855"/>
                <a:gd name="connsiteY6" fmla="*/ 934866 h 934866"/>
                <a:gd name="connsiteX7" fmla="*/ 807406 w 1616855"/>
                <a:gd name="connsiteY7" fmla="*/ 701150 h 934866"/>
                <a:gd name="connsiteX8" fmla="*/ 807406 w 1616855"/>
                <a:gd name="connsiteY8" fmla="*/ 702330 h 934866"/>
                <a:gd name="connsiteX9" fmla="*/ 404725 w 1616855"/>
                <a:gd name="connsiteY9" fmla="*/ 934866 h 934866"/>
                <a:gd name="connsiteX10" fmla="*/ 0 w 1616855"/>
                <a:gd name="connsiteY10" fmla="*/ 701150 h 934866"/>
                <a:gd name="connsiteX11" fmla="*/ 0 w 1616855"/>
                <a:gd name="connsiteY11" fmla="*/ 233717 h 934866"/>
                <a:gd name="connsiteX12" fmla="*/ 404725 w 1616855"/>
                <a:gd name="connsiteY12" fmla="*/ 0 h 934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16855" h="934866">
                  <a:moveTo>
                    <a:pt x="404725" y="0"/>
                  </a:moveTo>
                  <a:lnTo>
                    <a:pt x="809449" y="233717"/>
                  </a:lnTo>
                  <a:lnTo>
                    <a:pt x="809449" y="232537"/>
                  </a:lnTo>
                  <a:lnTo>
                    <a:pt x="1212131" y="0"/>
                  </a:lnTo>
                  <a:lnTo>
                    <a:pt x="1616855" y="233717"/>
                  </a:lnTo>
                  <a:lnTo>
                    <a:pt x="1616855" y="701150"/>
                  </a:lnTo>
                  <a:lnTo>
                    <a:pt x="1212131" y="934866"/>
                  </a:lnTo>
                  <a:lnTo>
                    <a:pt x="807406" y="701150"/>
                  </a:lnTo>
                  <a:lnTo>
                    <a:pt x="807406" y="702330"/>
                  </a:lnTo>
                  <a:lnTo>
                    <a:pt x="404725" y="934866"/>
                  </a:lnTo>
                  <a:lnTo>
                    <a:pt x="0" y="701150"/>
                  </a:lnTo>
                  <a:lnTo>
                    <a:pt x="0" y="233717"/>
                  </a:lnTo>
                  <a:lnTo>
                    <a:pt x="404725" y="0"/>
                  </a:lnTo>
                  <a:close/>
                </a:path>
              </a:pathLst>
            </a:custGeom>
            <a:noFill/>
            <a:ln w="15875" cap="flat">
              <a:solidFill>
                <a:srgbClr val="FF0000"/>
              </a:solidFill>
              <a:prstDash val="dash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1927FA1D-CDC9-1C1D-C631-A4FBF5C00CCE}"/>
                </a:ext>
              </a:extLst>
            </p:cNvPr>
            <p:cNvCxnSpPr/>
            <p:nvPr/>
          </p:nvCxnSpPr>
          <p:spPr>
            <a:xfrm>
              <a:off x="3806598" y="4533836"/>
              <a:ext cx="0" cy="399175"/>
            </a:xfrm>
            <a:prstGeom prst="line">
              <a:avLst/>
            </a:prstGeom>
            <a:ln w="15875" cap="sq"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1" name="Rectangle 110">
            <a:extLst>
              <a:ext uri="{FF2B5EF4-FFF2-40B4-BE49-F238E27FC236}">
                <a16:creationId xmlns:a16="http://schemas.microsoft.com/office/drawing/2014/main" id="{BF77AC9B-2DCD-424B-72E7-2A67A36C54DF}"/>
              </a:ext>
            </a:extLst>
          </p:cNvPr>
          <p:cNvSpPr/>
          <p:nvPr/>
        </p:nvSpPr>
        <p:spPr>
          <a:xfrm>
            <a:off x="2581730" y="5566512"/>
            <a:ext cx="1295439" cy="1527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services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ABE42A5F-3E80-D0F6-22C8-27490095E80C}"/>
              </a:ext>
            </a:extLst>
          </p:cNvPr>
          <p:cNvGrpSpPr/>
          <p:nvPr/>
        </p:nvGrpSpPr>
        <p:grpSpPr>
          <a:xfrm>
            <a:off x="2456866" y="5334843"/>
            <a:ext cx="1547002" cy="855444"/>
            <a:chOff x="2372590" y="2812500"/>
            <a:chExt cx="5617428" cy="3106263"/>
          </a:xfrm>
        </p:grpSpPr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ED32E5C7-07EE-F113-BF2F-D5AE0BC60D08}"/>
                </a:ext>
              </a:extLst>
            </p:cNvPr>
            <p:cNvSpPr/>
            <p:nvPr/>
          </p:nvSpPr>
          <p:spPr>
            <a:xfrm>
              <a:off x="3035088" y="4425383"/>
              <a:ext cx="1371002" cy="271439"/>
            </a:xfrm>
            <a:custGeom>
              <a:avLst/>
              <a:gdLst>
                <a:gd name="connsiteX0" fmla="*/ 1371002 w 1371002"/>
                <a:gd name="connsiteY0" fmla="*/ 271440 h 271439"/>
                <a:gd name="connsiteX1" fmla="*/ 1324995 w 1371002"/>
                <a:gd name="connsiteY1" fmla="*/ 271440 h 271439"/>
                <a:gd name="connsiteX2" fmla="*/ 1324995 w 1371002"/>
                <a:gd name="connsiteY2" fmla="*/ 46007 h 271439"/>
                <a:gd name="connsiteX3" fmla="*/ 46007 w 1371002"/>
                <a:gd name="connsiteY3" fmla="*/ 46007 h 271439"/>
                <a:gd name="connsiteX4" fmla="*/ 46007 w 1371002"/>
                <a:gd name="connsiteY4" fmla="*/ 271440 h 271439"/>
                <a:gd name="connsiteX5" fmla="*/ 0 w 1371002"/>
                <a:gd name="connsiteY5" fmla="*/ 271440 h 271439"/>
                <a:gd name="connsiteX6" fmla="*/ 0 w 1371002"/>
                <a:gd name="connsiteY6" fmla="*/ 23003 h 271439"/>
                <a:gd name="connsiteX7" fmla="*/ 23003 w 1371002"/>
                <a:gd name="connsiteY7" fmla="*/ 0 h 271439"/>
                <a:gd name="connsiteX8" fmla="*/ 1347999 w 1371002"/>
                <a:gd name="connsiteY8" fmla="*/ 0 h 271439"/>
                <a:gd name="connsiteX9" fmla="*/ 1371002 w 1371002"/>
                <a:gd name="connsiteY9" fmla="*/ 23003 h 271439"/>
                <a:gd name="connsiteX10" fmla="*/ 1371002 w 1371002"/>
                <a:gd name="connsiteY10" fmla="*/ 271440 h 271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71002" h="271439">
                  <a:moveTo>
                    <a:pt x="1371002" y="271440"/>
                  </a:moveTo>
                  <a:lnTo>
                    <a:pt x="1324995" y="271440"/>
                  </a:lnTo>
                  <a:lnTo>
                    <a:pt x="1324995" y="46007"/>
                  </a:lnTo>
                  <a:lnTo>
                    <a:pt x="46007" y="46007"/>
                  </a:lnTo>
                  <a:lnTo>
                    <a:pt x="46007" y="271440"/>
                  </a:lnTo>
                  <a:lnTo>
                    <a:pt x="0" y="271440"/>
                  </a:lnTo>
                  <a:lnTo>
                    <a:pt x="0" y="23003"/>
                  </a:lnTo>
                  <a:cubicBezTo>
                    <a:pt x="0" y="10121"/>
                    <a:pt x="10121" y="0"/>
                    <a:pt x="23003" y="0"/>
                  </a:cubicBezTo>
                  <a:lnTo>
                    <a:pt x="1347999" y="0"/>
                  </a:lnTo>
                  <a:cubicBezTo>
                    <a:pt x="1360881" y="0"/>
                    <a:pt x="1371002" y="10121"/>
                    <a:pt x="1371002" y="23003"/>
                  </a:cubicBezTo>
                  <a:lnTo>
                    <a:pt x="1371002" y="271440"/>
                  </a:lnTo>
                  <a:close/>
                </a:path>
              </a:pathLst>
            </a:custGeom>
            <a:solidFill>
              <a:srgbClr val="313638"/>
            </a:solidFill>
            <a:ln w="45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9DB48073-E934-1689-DA3D-8E82321CF8A6}"/>
                </a:ext>
              </a:extLst>
            </p:cNvPr>
            <p:cNvSpPr/>
            <p:nvPr/>
          </p:nvSpPr>
          <p:spPr>
            <a:xfrm>
              <a:off x="3697586" y="4199950"/>
              <a:ext cx="46006" cy="496873"/>
            </a:xfrm>
            <a:custGeom>
              <a:avLst/>
              <a:gdLst>
                <a:gd name="connsiteX0" fmla="*/ 0 w 46006"/>
                <a:gd name="connsiteY0" fmla="*/ 0 h 496873"/>
                <a:gd name="connsiteX1" fmla="*/ 46007 w 46006"/>
                <a:gd name="connsiteY1" fmla="*/ 0 h 496873"/>
                <a:gd name="connsiteX2" fmla="*/ 46007 w 46006"/>
                <a:gd name="connsiteY2" fmla="*/ 496873 h 496873"/>
                <a:gd name="connsiteX3" fmla="*/ 0 w 46006"/>
                <a:gd name="connsiteY3" fmla="*/ 496873 h 496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006" h="496873">
                  <a:moveTo>
                    <a:pt x="0" y="0"/>
                  </a:moveTo>
                  <a:lnTo>
                    <a:pt x="46007" y="0"/>
                  </a:lnTo>
                  <a:lnTo>
                    <a:pt x="46007" y="496873"/>
                  </a:lnTo>
                  <a:lnTo>
                    <a:pt x="0" y="496873"/>
                  </a:lnTo>
                  <a:close/>
                </a:path>
              </a:pathLst>
            </a:custGeom>
            <a:solidFill>
              <a:srgbClr val="313638"/>
            </a:solidFill>
            <a:ln w="45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AE485975-2DD6-CB93-0D6F-EF9D8FDE7676}"/>
                </a:ext>
              </a:extLst>
            </p:cNvPr>
            <p:cNvSpPr/>
            <p:nvPr/>
          </p:nvSpPr>
          <p:spPr>
            <a:xfrm>
              <a:off x="3449149" y="4673475"/>
              <a:ext cx="542880" cy="620056"/>
            </a:xfrm>
            <a:custGeom>
              <a:avLst/>
              <a:gdLst>
                <a:gd name="connsiteX0" fmla="*/ 271440 w 542880"/>
                <a:gd name="connsiteY0" fmla="*/ 620056 h 620056"/>
                <a:gd name="connsiteX1" fmla="*/ 259938 w 542880"/>
                <a:gd name="connsiteY1" fmla="*/ 616836 h 620056"/>
                <a:gd name="connsiteX2" fmla="*/ 11502 w 542880"/>
                <a:gd name="connsiteY2" fmla="*/ 473295 h 620056"/>
                <a:gd name="connsiteX3" fmla="*/ 0 w 542880"/>
                <a:gd name="connsiteY3" fmla="*/ 453512 h 620056"/>
                <a:gd name="connsiteX4" fmla="*/ 0 w 542880"/>
                <a:gd name="connsiteY4" fmla="*/ 166430 h 620056"/>
                <a:gd name="connsiteX5" fmla="*/ 11502 w 542880"/>
                <a:gd name="connsiteY5" fmla="*/ 146647 h 620056"/>
                <a:gd name="connsiteX6" fmla="*/ 259938 w 542880"/>
                <a:gd name="connsiteY6" fmla="*/ 3105 h 620056"/>
                <a:gd name="connsiteX7" fmla="*/ 282942 w 542880"/>
                <a:gd name="connsiteY7" fmla="*/ 3105 h 620056"/>
                <a:gd name="connsiteX8" fmla="*/ 531378 w 542880"/>
                <a:gd name="connsiteY8" fmla="*/ 146647 h 620056"/>
                <a:gd name="connsiteX9" fmla="*/ 542880 w 542880"/>
                <a:gd name="connsiteY9" fmla="*/ 166430 h 620056"/>
                <a:gd name="connsiteX10" fmla="*/ 542880 w 542880"/>
                <a:gd name="connsiteY10" fmla="*/ 453512 h 620056"/>
                <a:gd name="connsiteX11" fmla="*/ 531378 w 542880"/>
                <a:gd name="connsiteY11" fmla="*/ 473295 h 620056"/>
                <a:gd name="connsiteX12" fmla="*/ 282942 w 542880"/>
                <a:gd name="connsiteY12" fmla="*/ 616836 h 620056"/>
                <a:gd name="connsiteX13" fmla="*/ 271440 w 542880"/>
                <a:gd name="connsiteY13" fmla="*/ 620056 h 620056"/>
                <a:gd name="connsiteX14" fmla="*/ 46007 w 542880"/>
                <a:gd name="connsiteY14" fmla="*/ 440170 h 620056"/>
                <a:gd name="connsiteX15" fmla="*/ 271440 w 542880"/>
                <a:gd name="connsiteY15" fmla="*/ 570369 h 620056"/>
                <a:gd name="connsiteX16" fmla="*/ 496873 w 542880"/>
                <a:gd name="connsiteY16" fmla="*/ 440170 h 620056"/>
                <a:gd name="connsiteX17" fmla="*/ 496873 w 542880"/>
                <a:gd name="connsiteY17" fmla="*/ 179772 h 620056"/>
                <a:gd name="connsiteX18" fmla="*/ 271440 w 542880"/>
                <a:gd name="connsiteY18" fmla="*/ 49572 h 620056"/>
                <a:gd name="connsiteX19" fmla="*/ 46007 w 542880"/>
                <a:gd name="connsiteY19" fmla="*/ 179772 h 620056"/>
                <a:gd name="connsiteX20" fmla="*/ 46007 w 542880"/>
                <a:gd name="connsiteY20" fmla="*/ 440170 h 620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42880" h="620056">
                  <a:moveTo>
                    <a:pt x="271440" y="620056"/>
                  </a:moveTo>
                  <a:cubicBezTo>
                    <a:pt x="267299" y="620056"/>
                    <a:pt x="263619" y="619136"/>
                    <a:pt x="259938" y="616836"/>
                  </a:cubicBezTo>
                  <a:lnTo>
                    <a:pt x="11502" y="473295"/>
                  </a:lnTo>
                  <a:cubicBezTo>
                    <a:pt x="4601" y="469154"/>
                    <a:pt x="0" y="461793"/>
                    <a:pt x="0" y="453512"/>
                  </a:cubicBezTo>
                  <a:lnTo>
                    <a:pt x="0" y="166430"/>
                  </a:lnTo>
                  <a:cubicBezTo>
                    <a:pt x="0" y="158148"/>
                    <a:pt x="4601" y="150787"/>
                    <a:pt x="11502" y="146647"/>
                  </a:cubicBezTo>
                  <a:lnTo>
                    <a:pt x="259938" y="3105"/>
                  </a:lnTo>
                  <a:cubicBezTo>
                    <a:pt x="266839" y="-1035"/>
                    <a:pt x="276041" y="-1035"/>
                    <a:pt x="282942" y="3105"/>
                  </a:cubicBezTo>
                  <a:lnTo>
                    <a:pt x="531378" y="146647"/>
                  </a:lnTo>
                  <a:cubicBezTo>
                    <a:pt x="538279" y="150787"/>
                    <a:pt x="542880" y="158148"/>
                    <a:pt x="542880" y="166430"/>
                  </a:cubicBezTo>
                  <a:lnTo>
                    <a:pt x="542880" y="453512"/>
                  </a:lnTo>
                  <a:cubicBezTo>
                    <a:pt x="542880" y="461793"/>
                    <a:pt x="538279" y="469154"/>
                    <a:pt x="531378" y="473295"/>
                  </a:cubicBezTo>
                  <a:lnTo>
                    <a:pt x="282942" y="616836"/>
                  </a:lnTo>
                  <a:cubicBezTo>
                    <a:pt x="279261" y="618676"/>
                    <a:pt x="275581" y="620056"/>
                    <a:pt x="271440" y="620056"/>
                  </a:cubicBezTo>
                  <a:close/>
                  <a:moveTo>
                    <a:pt x="46007" y="440170"/>
                  </a:moveTo>
                  <a:lnTo>
                    <a:pt x="271440" y="570369"/>
                  </a:lnTo>
                  <a:lnTo>
                    <a:pt x="496873" y="440170"/>
                  </a:lnTo>
                  <a:lnTo>
                    <a:pt x="496873" y="179772"/>
                  </a:lnTo>
                  <a:lnTo>
                    <a:pt x="271440" y="49572"/>
                  </a:lnTo>
                  <a:lnTo>
                    <a:pt x="46007" y="179772"/>
                  </a:lnTo>
                  <a:lnTo>
                    <a:pt x="46007" y="440170"/>
                  </a:lnTo>
                  <a:close/>
                </a:path>
              </a:pathLst>
            </a:custGeom>
            <a:solidFill>
              <a:srgbClr val="FF5500"/>
            </a:solidFill>
            <a:ln w="45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20767D82-0EB4-BABA-5B39-2FBB2F17E97A}"/>
                </a:ext>
              </a:extLst>
            </p:cNvPr>
            <p:cNvSpPr/>
            <p:nvPr/>
          </p:nvSpPr>
          <p:spPr>
            <a:xfrm>
              <a:off x="2786651" y="4673475"/>
              <a:ext cx="542880" cy="620056"/>
            </a:xfrm>
            <a:custGeom>
              <a:avLst/>
              <a:gdLst>
                <a:gd name="connsiteX0" fmla="*/ 271440 w 542880"/>
                <a:gd name="connsiteY0" fmla="*/ 620056 h 620056"/>
                <a:gd name="connsiteX1" fmla="*/ 259938 w 542880"/>
                <a:gd name="connsiteY1" fmla="*/ 616836 h 620056"/>
                <a:gd name="connsiteX2" fmla="*/ 11502 w 542880"/>
                <a:gd name="connsiteY2" fmla="*/ 473295 h 620056"/>
                <a:gd name="connsiteX3" fmla="*/ 0 w 542880"/>
                <a:gd name="connsiteY3" fmla="*/ 453512 h 620056"/>
                <a:gd name="connsiteX4" fmla="*/ 0 w 542880"/>
                <a:gd name="connsiteY4" fmla="*/ 166430 h 620056"/>
                <a:gd name="connsiteX5" fmla="*/ 11502 w 542880"/>
                <a:gd name="connsiteY5" fmla="*/ 146647 h 620056"/>
                <a:gd name="connsiteX6" fmla="*/ 259938 w 542880"/>
                <a:gd name="connsiteY6" fmla="*/ 3105 h 620056"/>
                <a:gd name="connsiteX7" fmla="*/ 282942 w 542880"/>
                <a:gd name="connsiteY7" fmla="*/ 3105 h 620056"/>
                <a:gd name="connsiteX8" fmla="*/ 531378 w 542880"/>
                <a:gd name="connsiteY8" fmla="*/ 146647 h 620056"/>
                <a:gd name="connsiteX9" fmla="*/ 542880 w 542880"/>
                <a:gd name="connsiteY9" fmla="*/ 166430 h 620056"/>
                <a:gd name="connsiteX10" fmla="*/ 542880 w 542880"/>
                <a:gd name="connsiteY10" fmla="*/ 453512 h 620056"/>
                <a:gd name="connsiteX11" fmla="*/ 531378 w 542880"/>
                <a:gd name="connsiteY11" fmla="*/ 473295 h 620056"/>
                <a:gd name="connsiteX12" fmla="*/ 282942 w 542880"/>
                <a:gd name="connsiteY12" fmla="*/ 616836 h 620056"/>
                <a:gd name="connsiteX13" fmla="*/ 271440 w 542880"/>
                <a:gd name="connsiteY13" fmla="*/ 620056 h 620056"/>
                <a:gd name="connsiteX14" fmla="*/ 46007 w 542880"/>
                <a:gd name="connsiteY14" fmla="*/ 440170 h 620056"/>
                <a:gd name="connsiteX15" fmla="*/ 271440 w 542880"/>
                <a:gd name="connsiteY15" fmla="*/ 570369 h 620056"/>
                <a:gd name="connsiteX16" fmla="*/ 496873 w 542880"/>
                <a:gd name="connsiteY16" fmla="*/ 440170 h 620056"/>
                <a:gd name="connsiteX17" fmla="*/ 496873 w 542880"/>
                <a:gd name="connsiteY17" fmla="*/ 179772 h 620056"/>
                <a:gd name="connsiteX18" fmla="*/ 271440 w 542880"/>
                <a:gd name="connsiteY18" fmla="*/ 49572 h 620056"/>
                <a:gd name="connsiteX19" fmla="*/ 46007 w 542880"/>
                <a:gd name="connsiteY19" fmla="*/ 179772 h 620056"/>
                <a:gd name="connsiteX20" fmla="*/ 46007 w 542880"/>
                <a:gd name="connsiteY20" fmla="*/ 440170 h 620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42880" h="620056">
                  <a:moveTo>
                    <a:pt x="271440" y="620056"/>
                  </a:moveTo>
                  <a:cubicBezTo>
                    <a:pt x="267299" y="620056"/>
                    <a:pt x="263619" y="619136"/>
                    <a:pt x="259938" y="616836"/>
                  </a:cubicBezTo>
                  <a:lnTo>
                    <a:pt x="11502" y="473295"/>
                  </a:lnTo>
                  <a:cubicBezTo>
                    <a:pt x="4601" y="469154"/>
                    <a:pt x="0" y="461793"/>
                    <a:pt x="0" y="453512"/>
                  </a:cubicBezTo>
                  <a:lnTo>
                    <a:pt x="0" y="166430"/>
                  </a:lnTo>
                  <a:cubicBezTo>
                    <a:pt x="0" y="158148"/>
                    <a:pt x="4601" y="150787"/>
                    <a:pt x="11502" y="146647"/>
                  </a:cubicBezTo>
                  <a:lnTo>
                    <a:pt x="259938" y="3105"/>
                  </a:lnTo>
                  <a:cubicBezTo>
                    <a:pt x="266839" y="-1035"/>
                    <a:pt x="276041" y="-1035"/>
                    <a:pt x="282942" y="3105"/>
                  </a:cubicBezTo>
                  <a:lnTo>
                    <a:pt x="531378" y="146647"/>
                  </a:lnTo>
                  <a:cubicBezTo>
                    <a:pt x="538279" y="150787"/>
                    <a:pt x="542880" y="158148"/>
                    <a:pt x="542880" y="166430"/>
                  </a:cubicBezTo>
                  <a:lnTo>
                    <a:pt x="542880" y="453512"/>
                  </a:lnTo>
                  <a:cubicBezTo>
                    <a:pt x="542880" y="461793"/>
                    <a:pt x="538279" y="469154"/>
                    <a:pt x="531378" y="473295"/>
                  </a:cubicBezTo>
                  <a:lnTo>
                    <a:pt x="282942" y="616836"/>
                  </a:lnTo>
                  <a:cubicBezTo>
                    <a:pt x="279261" y="618676"/>
                    <a:pt x="275581" y="620056"/>
                    <a:pt x="271440" y="620056"/>
                  </a:cubicBezTo>
                  <a:close/>
                  <a:moveTo>
                    <a:pt x="46007" y="440170"/>
                  </a:moveTo>
                  <a:lnTo>
                    <a:pt x="271440" y="570369"/>
                  </a:lnTo>
                  <a:lnTo>
                    <a:pt x="496873" y="440170"/>
                  </a:lnTo>
                  <a:lnTo>
                    <a:pt x="496873" y="179772"/>
                  </a:lnTo>
                  <a:lnTo>
                    <a:pt x="271440" y="49572"/>
                  </a:lnTo>
                  <a:lnTo>
                    <a:pt x="46007" y="179772"/>
                  </a:lnTo>
                  <a:lnTo>
                    <a:pt x="46007" y="440170"/>
                  </a:lnTo>
                  <a:close/>
                </a:path>
              </a:pathLst>
            </a:custGeom>
            <a:solidFill>
              <a:srgbClr val="313638"/>
            </a:solidFill>
            <a:ln w="45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1C3A13A9-4C41-F899-A810-63215D43B89D}"/>
                </a:ext>
              </a:extLst>
            </p:cNvPr>
            <p:cNvSpPr/>
            <p:nvPr/>
          </p:nvSpPr>
          <p:spPr>
            <a:xfrm>
              <a:off x="4111647" y="4673475"/>
              <a:ext cx="542880" cy="620056"/>
            </a:xfrm>
            <a:custGeom>
              <a:avLst/>
              <a:gdLst>
                <a:gd name="connsiteX0" fmla="*/ 271440 w 542880"/>
                <a:gd name="connsiteY0" fmla="*/ 620056 h 620056"/>
                <a:gd name="connsiteX1" fmla="*/ 259938 w 542880"/>
                <a:gd name="connsiteY1" fmla="*/ 616836 h 620056"/>
                <a:gd name="connsiteX2" fmla="*/ 11502 w 542880"/>
                <a:gd name="connsiteY2" fmla="*/ 473295 h 620056"/>
                <a:gd name="connsiteX3" fmla="*/ 0 w 542880"/>
                <a:gd name="connsiteY3" fmla="*/ 453512 h 620056"/>
                <a:gd name="connsiteX4" fmla="*/ 0 w 542880"/>
                <a:gd name="connsiteY4" fmla="*/ 166430 h 620056"/>
                <a:gd name="connsiteX5" fmla="*/ 11502 w 542880"/>
                <a:gd name="connsiteY5" fmla="*/ 146647 h 620056"/>
                <a:gd name="connsiteX6" fmla="*/ 259938 w 542880"/>
                <a:gd name="connsiteY6" fmla="*/ 3105 h 620056"/>
                <a:gd name="connsiteX7" fmla="*/ 282942 w 542880"/>
                <a:gd name="connsiteY7" fmla="*/ 3105 h 620056"/>
                <a:gd name="connsiteX8" fmla="*/ 531379 w 542880"/>
                <a:gd name="connsiteY8" fmla="*/ 146647 h 620056"/>
                <a:gd name="connsiteX9" fmla="*/ 542880 w 542880"/>
                <a:gd name="connsiteY9" fmla="*/ 166430 h 620056"/>
                <a:gd name="connsiteX10" fmla="*/ 542880 w 542880"/>
                <a:gd name="connsiteY10" fmla="*/ 453512 h 620056"/>
                <a:gd name="connsiteX11" fmla="*/ 531379 w 542880"/>
                <a:gd name="connsiteY11" fmla="*/ 473295 h 620056"/>
                <a:gd name="connsiteX12" fmla="*/ 282942 w 542880"/>
                <a:gd name="connsiteY12" fmla="*/ 616836 h 620056"/>
                <a:gd name="connsiteX13" fmla="*/ 271440 w 542880"/>
                <a:gd name="connsiteY13" fmla="*/ 620056 h 620056"/>
                <a:gd name="connsiteX14" fmla="*/ 46007 w 542880"/>
                <a:gd name="connsiteY14" fmla="*/ 440170 h 620056"/>
                <a:gd name="connsiteX15" fmla="*/ 271440 w 542880"/>
                <a:gd name="connsiteY15" fmla="*/ 570369 h 620056"/>
                <a:gd name="connsiteX16" fmla="*/ 496873 w 542880"/>
                <a:gd name="connsiteY16" fmla="*/ 440170 h 620056"/>
                <a:gd name="connsiteX17" fmla="*/ 496873 w 542880"/>
                <a:gd name="connsiteY17" fmla="*/ 179772 h 620056"/>
                <a:gd name="connsiteX18" fmla="*/ 271440 w 542880"/>
                <a:gd name="connsiteY18" fmla="*/ 49572 h 620056"/>
                <a:gd name="connsiteX19" fmla="*/ 46007 w 542880"/>
                <a:gd name="connsiteY19" fmla="*/ 179772 h 620056"/>
                <a:gd name="connsiteX20" fmla="*/ 46007 w 542880"/>
                <a:gd name="connsiteY20" fmla="*/ 440170 h 620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42880" h="620056">
                  <a:moveTo>
                    <a:pt x="271440" y="620056"/>
                  </a:moveTo>
                  <a:cubicBezTo>
                    <a:pt x="267299" y="620056"/>
                    <a:pt x="263619" y="619136"/>
                    <a:pt x="259938" y="616836"/>
                  </a:cubicBezTo>
                  <a:lnTo>
                    <a:pt x="11502" y="473295"/>
                  </a:lnTo>
                  <a:cubicBezTo>
                    <a:pt x="4601" y="469154"/>
                    <a:pt x="0" y="461793"/>
                    <a:pt x="0" y="453512"/>
                  </a:cubicBezTo>
                  <a:lnTo>
                    <a:pt x="0" y="166430"/>
                  </a:lnTo>
                  <a:cubicBezTo>
                    <a:pt x="0" y="158148"/>
                    <a:pt x="4601" y="150787"/>
                    <a:pt x="11502" y="146647"/>
                  </a:cubicBezTo>
                  <a:lnTo>
                    <a:pt x="259938" y="3105"/>
                  </a:lnTo>
                  <a:cubicBezTo>
                    <a:pt x="266840" y="-1035"/>
                    <a:pt x="276041" y="-1035"/>
                    <a:pt x="282942" y="3105"/>
                  </a:cubicBezTo>
                  <a:lnTo>
                    <a:pt x="531379" y="146647"/>
                  </a:lnTo>
                  <a:cubicBezTo>
                    <a:pt x="538279" y="150787"/>
                    <a:pt x="542880" y="158148"/>
                    <a:pt x="542880" y="166430"/>
                  </a:cubicBezTo>
                  <a:lnTo>
                    <a:pt x="542880" y="453512"/>
                  </a:lnTo>
                  <a:cubicBezTo>
                    <a:pt x="542880" y="461793"/>
                    <a:pt x="538279" y="469154"/>
                    <a:pt x="531379" y="473295"/>
                  </a:cubicBezTo>
                  <a:lnTo>
                    <a:pt x="282942" y="616836"/>
                  </a:lnTo>
                  <a:cubicBezTo>
                    <a:pt x="279261" y="618676"/>
                    <a:pt x="275581" y="620056"/>
                    <a:pt x="271440" y="620056"/>
                  </a:cubicBezTo>
                  <a:close/>
                  <a:moveTo>
                    <a:pt x="46007" y="440170"/>
                  </a:moveTo>
                  <a:lnTo>
                    <a:pt x="271440" y="570369"/>
                  </a:lnTo>
                  <a:lnTo>
                    <a:pt x="496873" y="440170"/>
                  </a:lnTo>
                  <a:lnTo>
                    <a:pt x="496873" y="179772"/>
                  </a:lnTo>
                  <a:lnTo>
                    <a:pt x="271440" y="49572"/>
                  </a:lnTo>
                  <a:lnTo>
                    <a:pt x="46007" y="179772"/>
                  </a:lnTo>
                  <a:lnTo>
                    <a:pt x="46007" y="440170"/>
                  </a:lnTo>
                  <a:close/>
                </a:path>
              </a:pathLst>
            </a:custGeom>
            <a:solidFill>
              <a:srgbClr val="313638"/>
            </a:solidFill>
            <a:ln w="45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18" name="Graphic 121">
              <a:extLst>
                <a:ext uri="{FF2B5EF4-FFF2-40B4-BE49-F238E27FC236}">
                  <a16:creationId xmlns:a16="http://schemas.microsoft.com/office/drawing/2014/main" id="{CA01E8D0-8009-DDDD-2CC7-4C14583A4440}"/>
                </a:ext>
              </a:extLst>
            </p:cNvPr>
            <p:cNvGrpSpPr/>
            <p:nvPr/>
          </p:nvGrpSpPr>
          <p:grpSpPr>
            <a:xfrm>
              <a:off x="4020093" y="3785889"/>
              <a:ext cx="229113" cy="496873"/>
              <a:chOff x="7821627" y="3785889"/>
              <a:chExt cx="229113" cy="496873"/>
            </a:xfrm>
            <a:solidFill>
              <a:srgbClr val="FF5500"/>
            </a:solidFill>
          </p:grpSpPr>
          <p:sp>
            <p:nvSpPr>
              <p:cNvPr id="136" name="Freeform 135">
                <a:extLst>
                  <a:ext uri="{FF2B5EF4-FFF2-40B4-BE49-F238E27FC236}">
                    <a16:creationId xmlns:a16="http://schemas.microsoft.com/office/drawing/2014/main" id="{216E5010-0A0A-6347-E958-1577444EA48E}"/>
                  </a:ext>
                </a:extLst>
              </p:cNvPr>
              <p:cNvSpPr/>
              <p:nvPr/>
            </p:nvSpPr>
            <p:spPr>
              <a:xfrm>
                <a:off x="7913181" y="3785889"/>
                <a:ext cx="46006" cy="331708"/>
              </a:xfrm>
              <a:custGeom>
                <a:avLst/>
                <a:gdLst>
                  <a:gd name="connsiteX0" fmla="*/ 0 w 46006"/>
                  <a:gd name="connsiteY0" fmla="*/ 0 h 331708"/>
                  <a:gd name="connsiteX1" fmla="*/ 46007 w 46006"/>
                  <a:gd name="connsiteY1" fmla="*/ 0 h 331708"/>
                  <a:gd name="connsiteX2" fmla="*/ 46007 w 46006"/>
                  <a:gd name="connsiteY2" fmla="*/ 331709 h 331708"/>
                  <a:gd name="connsiteX3" fmla="*/ 0 w 46006"/>
                  <a:gd name="connsiteY3" fmla="*/ 331709 h 331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006" h="331708">
                    <a:moveTo>
                      <a:pt x="0" y="0"/>
                    </a:moveTo>
                    <a:lnTo>
                      <a:pt x="46007" y="0"/>
                    </a:lnTo>
                    <a:lnTo>
                      <a:pt x="46007" y="331709"/>
                    </a:lnTo>
                    <a:lnTo>
                      <a:pt x="0" y="331709"/>
                    </a:lnTo>
                    <a:close/>
                  </a:path>
                </a:pathLst>
              </a:custGeom>
              <a:solidFill>
                <a:srgbClr val="FF5500"/>
              </a:solidFill>
              <a:ln w="459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" name="Freeform 136">
                <a:extLst>
                  <a:ext uri="{FF2B5EF4-FFF2-40B4-BE49-F238E27FC236}">
                    <a16:creationId xmlns:a16="http://schemas.microsoft.com/office/drawing/2014/main" id="{2A2837A3-E4F1-7189-102B-A7F2F97C6C84}"/>
                  </a:ext>
                </a:extLst>
              </p:cNvPr>
              <p:cNvSpPr/>
              <p:nvPr/>
            </p:nvSpPr>
            <p:spPr>
              <a:xfrm>
                <a:off x="7821627" y="4084013"/>
                <a:ext cx="229113" cy="198749"/>
              </a:xfrm>
              <a:custGeom>
                <a:avLst/>
                <a:gdLst>
                  <a:gd name="connsiteX0" fmla="*/ 0 w 229113"/>
                  <a:gd name="connsiteY0" fmla="*/ 0 h 198749"/>
                  <a:gd name="connsiteX1" fmla="*/ 114557 w 229113"/>
                  <a:gd name="connsiteY1" fmla="*/ 198749 h 198749"/>
                  <a:gd name="connsiteX2" fmla="*/ 229114 w 229113"/>
                  <a:gd name="connsiteY2" fmla="*/ 0 h 198749"/>
                  <a:gd name="connsiteX3" fmla="*/ 0 w 229113"/>
                  <a:gd name="connsiteY3" fmla="*/ 0 h 198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9113" h="198749">
                    <a:moveTo>
                      <a:pt x="0" y="0"/>
                    </a:moveTo>
                    <a:lnTo>
                      <a:pt x="114557" y="198749"/>
                    </a:lnTo>
                    <a:lnTo>
                      <a:pt x="22911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 w="459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19" name="Graphic 121">
              <a:extLst>
                <a:ext uri="{FF2B5EF4-FFF2-40B4-BE49-F238E27FC236}">
                  <a16:creationId xmlns:a16="http://schemas.microsoft.com/office/drawing/2014/main" id="{158E5DB4-F75A-2FE6-1190-2BE5E32C0708}"/>
                </a:ext>
              </a:extLst>
            </p:cNvPr>
            <p:cNvGrpSpPr/>
            <p:nvPr/>
          </p:nvGrpSpPr>
          <p:grpSpPr>
            <a:xfrm>
              <a:off x="3191971" y="3785889"/>
              <a:ext cx="229113" cy="496873"/>
              <a:chOff x="6993505" y="3785889"/>
              <a:chExt cx="229113" cy="496873"/>
            </a:xfrm>
            <a:solidFill>
              <a:srgbClr val="FF5500"/>
            </a:solidFill>
          </p:grpSpPr>
          <p:sp>
            <p:nvSpPr>
              <p:cNvPr id="134" name="Freeform 133">
                <a:extLst>
                  <a:ext uri="{FF2B5EF4-FFF2-40B4-BE49-F238E27FC236}">
                    <a16:creationId xmlns:a16="http://schemas.microsoft.com/office/drawing/2014/main" id="{B4298F8D-68F6-2111-B4C6-F6F54F04BF4C}"/>
                  </a:ext>
                </a:extLst>
              </p:cNvPr>
              <p:cNvSpPr/>
              <p:nvPr/>
            </p:nvSpPr>
            <p:spPr>
              <a:xfrm>
                <a:off x="7085059" y="3785889"/>
                <a:ext cx="46006" cy="331708"/>
              </a:xfrm>
              <a:custGeom>
                <a:avLst/>
                <a:gdLst>
                  <a:gd name="connsiteX0" fmla="*/ 0 w 46006"/>
                  <a:gd name="connsiteY0" fmla="*/ 0 h 331708"/>
                  <a:gd name="connsiteX1" fmla="*/ 46007 w 46006"/>
                  <a:gd name="connsiteY1" fmla="*/ 0 h 331708"/>
                  <a:gd name="connsiteX2" fmla="*/ 46007 w 46006"/>
                  <a:gd name="connsiteY2" fmla="*/ 331709 h 331708"/>
                  <a:gd name="connsiteX3" fmla="*/ 0 w 46006"/>
                  <a:gd name="connsiteY3" fmla="*/ 331709 h 331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006" h="331708">
                    <a:moveTo>
                      <a:pt x="0" y="0"/>
                    </a:moveTo>
                    <a:lnTo>
                      <a:pt x="46007" y="0"/>
                    </a:lnTo>
                    <a:lnTo>
                      <a:pt x="46007" y="331709"/>
                    </a:lnTo>
                    <a:lnTo>
                      <a:pt x="0" y="331709"/>
                    </a:lnTo>
                    <a:close/>
                  </a:path>
                </a:pathLst>
              </a:custGeom>
              <a:solidFill>
                <a:srgbClr val="FF5500"/>
              </a:solidFill>
              <a:ln w="459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" name="Freeform 134">
                <a:extLst>
                  <a:ext uri="{FF2B5EF4-FFF2-40B4-BE49-F238E27FC236}">
                    <a16:creationId xmlns:a16="http://schemas.microsoft.com/office/drawing/2014/main" id="{E536B6E7-C08D-982B-AA2F-4FAB1C4729F3}"/>
                  </a:ext>
                </a:extLst>
              </p:cNvPr>
              <p:cNvSpPr/>
              <p:nvPr/>
            </p:nvSpPr>
            <p:spPr>
              <a:xfrm>
                <a:off x="6993505" y="4084013"/>
                <a:ext cx="229113" cy="198749"/>
              </a:xfrm>
              <a:custGeom>
                <a:avLst/>
                <a:gdLst>
                  <a:gd name="connsiteX0" fmla="*/ 0 w 229113"/>
                  <a:gd name="connsiteY0" fmla="*/ 0 h 198749"/>
                  <a:gd name="connsiteX1" fmla="*/ 114557 w 229113"/>
                  <a:gd name="connsiteY1" fmla="*/ 198749 h 198749"/>
                  <a:gd name="connsiteX2" fmla="*/ 229114 w 229113"/>
                  <a:gd name="connsiteY2" fmla="*/ 0 h 198749"/>
                  <a:gd name="connsiteX3" fmla="*/ 0 w 229113"/>
                  <a:gd name="connsiteY3" fmla="*/ 0 h 198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9113" h="198749">
                    <a:moveTo>
                      <a:pt x="0" y="0"/>
                    </a:moveTo>
                    <a:lnTo>
                      <a:pt x="114557" y="198749"/>
                    </a:lnTo>
                    <a:lnTo>
                      <a:pt x="22911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 w="459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2739BE55-DB8A-403D-5115-2DA1B2BA5AA8}"/>
                </a:ext>
              </a:extLst>
            </p:cNvPr>
            <p:cNvSpPr/>
            <p:nvPr/>
          </p:nvSpPr>
          <p:spPr>
            <a:xfrm>
              <a:off x="5956518" y="4425383"/>
              <a:ext cx="1371002" cy="271439"/>
            </a:xfrm>
            <a:custGeom>
              <a:avLst/>
              <a:gdLst>
                <a:gd name="connsiteX0" fmla="*/ 1371002 w 1371002"/>
                <a:gd name="connsiteY0" fmla="*/ 271440 h 271439"/>
                <a:gd name="connsiteX1" fmla="*/ 1324995 w 1371002"/>
                <a:gd name="connsiteY1" fmla="*/ 271440 h 271439"/>
                <a:gd name="connsiteX2" fmla="*/ 1324995 w 1371002"/>
                <a:gd name="connsiteY2" fmla="*/ 46007 h 271439"/>
                <a:gd name="connsiteX3" fmla="*/ 46007 w 1371002"/>
                <a:gd name="connsiteY3" fmla="*/ 46007 h 271439"/>
                <a:gd name="connsiteX4" fmla="*/ 46007 w 1371002"/>
                <a:gd name="connsiteY4" fmla="*/ 271440 h 271439"/>
                <a:gd name="connsiteX5" fmla="*/ 0 w 1371002"/>
                <a:gd name="connsiteY5" fmla="*/ 271440 h 271439"/>
                <a:gd name="connsiteX6" fmla="*/ 0 w 1371002"/>
                <a:gd name="connsiteY6" fmla="*/ 23003 h 271439"/>
                <a:gd name="connsiteX7" fmla="*/ 23003 w 1371002"/>
                <a:gd name="connsiteY7" fmla="*/ 0 h 271439"/>
                <a:gd name="connsiteX8" fmla="*/ 1347999 w 1371002"/>
                <a:gd name="connsiteY8" fmla="*/ 0 h 271439"/>
                <a:gd name="connsiteX9" fmla="*/ 1371002 w 1371002"/>
                <a:gd name="connsiteY9" fmla="*/ 23003 h 271439"/>
                <a:gd name="connsiteX10" fmla="*/ 1371002 w 1371002"/>
                <a:gd name="connsiteY10" fmla="*/ 271440 h 271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71002" h="271439">
                  <a:moveTo>
                    <a:pt x="1371002" y="271440"/>
                  </a:moveTo>
                  <a:lnTo>
                    <a:pt x="1324995" y="271440"/>
                  </a:lnTo>
                  <a:lnTo>
                    <a:pt x="1324995" y="46007"/>
                  </a:lnTo>
                  <a:lnTo>
                    <a:pt x="46007" y="46007"/>
                  </a:lnTo>
                  <a:lnTo>
                    <a:pt x="46007" y="271440"/>
                  </a:lnTo>
                  <a:lnTo>
                    <a:pt x="0" y="271440"/>
                  </a:lnTo>
                  <a:lnTo>
                    <a:pt x="0" y="23003"/>
                  </a:lnTo>
                  <a:cubicBezTo>
                    <a:pt x="0" y="10121"/>
                    <a:pt x="10121" y="0"/>
                    <a:pt x="23003" y="0"/>
                  </a:cubicBezTo>
                  <a:lnTo>
                    <a:pt x="1347999" y="0"/>
                  </a:lnTo>
                  <a:cubicBezTo>
                    <a:pt x="1360881" y="0"/>
                    <a:pt x="1371002" y="10121"/>
                    <a:pt x="1371002" y="23003"/>
                  </a:cubicBezTo>
                  <a:lnTo>
                    <a:pt x="1371002" y="271440"/>
                  </a:lnTo>
                  <a:close/>
                </a:path>
              </a:pathLst>
            </a:custGeom>
            <a:solidFill>
              <a:srgbClr val="313638"/>
            </a:solidFill>
            <a:ln w="45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5041F8F6-A75C-AD92-9588-CB9007AFA193}"/>
                </a:ext>
              </a:extLst>
            </p:cNvPr>
            <p:cNvSpPr/>
            <p:nvPr/>
          </p:nvSpPr>
          <p:spPr>
            <a:xfrm>
              <a:off x="6619016" y="4199950"/>
              <a:ext cx="46006" cy="496873"/>
            </a:xfrm>
            <a:custGeom>
              <a:avLst/>
              <a:gdLst>
                <a:gd name="connsiteX0" fmla="*/ 0 w 46006"/>
                <a:gd name="connsiteY0" fmla="*/ 0 h 496873"/>
                <a:gd name="connsiteX1" fmla="*/ 46007 w 46006"/>
                <a:gd name="connsiteY1" fmla="*/ 0 h 496873"/>
                <a:gd name="connsiteX2" fmla="*/ 46007 w 46006"/>
                <a:gd name="connsiteY2" fmla="*/ 496873 h 496873"/>
                <a:gd name="connsiteX3" fmla="*/ 0 w 46006"/>
                <a:gd name="connsiteY3" fmla="*/ 496873 h 496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006" h="496873">
                  <a:moveTo>
                    <a:pt x="0" y="0"/>
                  </a:moveTo>
                  <a:lnTo>
                    <a:pt x="46007" y="0"/>
                  </a:lnTo>
                  <a:lnTo>
                    <a:pt x="46007" y="496873"/>
                  </a:lnTo>
                  <a:lnTo>
                    <a:pt x="0" y="496873"/>
                  </a:lnTo>
                  <a:close/>
                </a:path>
              </a:pathLst>
            </a:custGeom>
            <a:solidFill>
              <a:srgbClr val="313638"/>
            </a:solidFill>
            <a:ln w="45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5A431092-C650-B40D-A9DA-E65A6FB32B9A}"/>
                </a:ext>
              </a:extLst>
            </p:cNvPr>
            <p:cNvSpPr/>
            <p:nvPr/>
          </p:nvSpPr>
          <p:spPr>
            <a:xfrm>
              <a:off x="6370579" y="4673475"/>
              <a:ext cx="542880" cy="620056"/>
            </a:xfrm>
            <a:custGeom>
              <a:avLst/>
              <a:gdLst>
                <a:gd name="connsiteX0" fmla="*/ 271440 w 542880"/>
                <a:gd name="connsiteY0" fmla="*/ 620056 h 620056"/>
                <a:gd name="connsiteX1" fmla="*/ 259938 w 542880"/>
                <a:gd name="connsiteY1" fmla="*/ 616836 h 620056"/>
                <a:gd name="connsiteX2" fmla="*/ 11502 w 542880"/>
                <a:gd name="connsiteY2" fmla="*/ 473295 h 620056"/>
                <a:gd name="connsiteX3" fmla="*/ 0 w 542880"/>
                <a:gd name="connsiteY3" fmla="*/ 453512 h 620056"/>
                <a:gd name="connsiteX4" fmla="*/ 0 w 542880"/>
                <a:gd name="connsiteY4" fmla="*/ 166430 h 620056"/>
                <a:gd name="connsiteX5" fmla="*/ 11502 w 542880"/>
                <a:gd name="connsiteY5" fmla="*/ 146647 h 620056"/>
                <a:gd name="connsiteX6" fmla="*/ 259938 w 542880"/>
                <a:gd name="connsiteY6" fmla="*/ 3105 h 620056"/>
                <a:gd name="connsiteX7" fmla="*/ 282942 w 542880"/>
                <a:gd name="connsiteY7" fmla="*/ 3105 h 620056"/>
                <a:gd name="connsiteX8" fmla="*/ 531378 w 542880"/>
                <a:gd name="connsiteY8" fmla="*/ 146647 h 620056"/>
                <a:gd name="connsiteX9" fmla="*/ 542880 w 542880"/>
                <a:gd name="connsiteY9" fmla="*/ 166430 h 620056"/>
                <a:gd name="connsiteX10" fmla="*/ 542880 w 542880"/>
                <a:gd name="connsiteY10" fmla="*/ 453512 h 620056"/>
                <a:gd name="connsiteX11" fmla="*/ 531378 w 542880"/>
                <a:gd name="connsiteY11" fmla="*/ 473295 h 620056"/>
                <a:gd name="connsiteX12" fmla="*/ 282942 w 542880"/>
                <a:gd name="connsiteY12" fmla="*/ 616836 h 620056"/>
                <a:gd name="connsiteX13" fmla="*/ 271440 w 542880"/>
                <a:gd name="connsiteY13" fmla="*/ 620056 h 620056"/>
                <a:gd name="connsiteX14" fmla="*/ 46007 w 542880"/>
                <a:gd name="connsiteY14" fmla="*/ 440170 h 620056"/>
                <a:gd name="connsiteX15" fmla="*/ 271440 w 542880"/>
                <a:gd name="connsiteY15" fmla="*/ 570369 h 620056"/>
                <a:gd name="connsiteX16" fmla="*/ 496873 w 542880"/>
                <a:gd name="connsiteY16" fmla="*/ 440170 h 620056"/>
                <a:gd name="connsiteX17" fmla="*/ 496873 w 542880"/>
                <a:gd name="connsiteY17" fmla="*/ 179772 h 620056"/>
                <a:gd name="connsiteX18" fmla="*/ 271440 w 542880"/>
                <a:gd name="connsiteY18" fmla="*/ 49572 h 620056"/>
                <a:gd name="connsiteX19" fmla="*/ 46007 w 542880"/>
                <a:gd name="connsiteY19" fmla="*/ 179772 h 620056"/>
                <a:gd name="connsiteX20" fmla="*/ 46007 w 542880"/>
                <a:gd name="connsiteY20" fmla="*/ 440170 h 620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42880" h="620056">
                  <a:moveTo>
                    <a:pt x="271440" y="620056"/>
                  </a:moveTo>
                  <a:cubicBezTo>
                    <a:pt x="267299" y="620056"/>
                    <a:pt x="263619" y="619136"/>
                    <a:pt x="259938" y="616836"/>
                  </a:cubicBezTo>
                  <a:lnTo>
                    <a:pt x="11502" y="473295"/>
                  </a:lnTo>
                  <a:cubicBezTo>
                    <a:pt x="4601" y="469154"/>
                    <a:pt x="0" y="461793"/>
                    <a:pt x="0" y="453512"/>
                  </a:cubicBezTo>
                  <a:lnTo>
                    <a:pt x="0" y="166430"/>
                  </a:lnTo>
                  <a:cubicBezTo>
                    <a:pt x="0" y="158148"/>
                    <a:pt x="4601" y="150787"/>
                    <a:pt x="11502" y="146647"/>
                  </a:cubicBezTo>
                  <a:lnTo>
                    <a:pt x="259938" y="3105"/>
                  </a:lnTo>
                  <a:cubicBezTo>
                    <a:pt x="266839" y="-1035"/>
                    <a:pt x="276041" y="-1035"/>
                    <a:pt x="282942" y="3105"/>
                  </a:cubicBezTo>
                  <a:lnTo>
                    <a:pt x="531378" y="146647"/>
                  </a:lnTo>
                  <a:cubicBezTo>
                    <a:pt x="538279" y="150787"/>
                    <a:pt x="542880" y="158148"/>
                    <a:pt x="542880" y="166430"/>
                  </a:cubicBezTo>
                  <a:lnTo>
                    <a:pt x="542880" y="453512"/>
                  </a:lnTo>
                  <a:cubicBezTo>
                    <a:pt x="542880" y="461793"/>
                    <a:pt x="538279" y="469154"/>
                    <a:pt x="531378" y="473295"/>
                  </a:cubicBezTo>
                  <a:lnTo>
                    <a:pt x="282942" y="616836"/>
                  </a:lnTo>
                  <a:cubicBezTo>
                    <a:pt x="279261" y="618676"/>
                    <a:pt x="275581" y="620056"/>
                    <a:pt x="271440" y="620056"/>
                  </a:cubicBezTo>
                  <a:close/>
                  <a:moveTo>
                    <a:pt x="46007" y="440170"/>
                  </a:moveTo>
                  <a:lnTo>
                    <a:pt x="271440" y="570369"/>
                  </a:lnTo>
                  <a:lnTo>
                    <a:pt x="496873" y="440170"/>
                  </a:lnTo>
                  <a:lnTo>
                    <a:pt x="496873" y="179772"/>
                  </a:lnTo>
                  <a:lnTo>
                    <a:pt x="271440" y="49572"/>
                  </a:lnTo>
                  <a:lnTo>
                    <a:pt x="46007" y="179772"/>
                  </a:lnTo>
                  <a:lnTo>
                    <a:pt x="46007" y="440170"/>
                  </a:lnTo>
                  <a:close/>
                </a:path>
              </a:pathLst>
            </a:custGeom>
            <a:solidFill>
              <a:srgbClr val="FF5500"/>
            </a:solidFill>
            <a:ln w="45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08BC5643-4458-FA5F-6CD0-22B5E7407268}"/>
                </a:ext>
              </a:extLst>
            </p:cNvPr>
            <p:cNvSpPr/>
            <p:nvPr/>
          </p:nvSpPr>
          <p:spPr>
            <a:xfrm>
              <a:off x="5708081" y="4673475"/>
              <a:ext cx="542880" cy="620056"/>
            </a:xfrm>
            <a:custGeom>
              <a:avLst/>
              <a:gdLst>
                <a:gd name="connsiteX0" fmla="*/ 271440 w 542880"/>
                <a:gd name="connsiteY0" fmla="*/ 620056 h 620056"/>
                <a:gd name="connsiteX1" fmla="*/ 259938 w 542880"/>
                <a:gd name="connsiteY1" fmla="*/ 616836 h 620056"/>
                <a:gd name="connsiteX2" fmla="*/ 11502 w 542880"/>
                <a:gd name="connsiteY2" fmla="*/ 473295 h 620056"/>
                <a:gd name="connsiteX3" fmla="*/ 0 w 542880"/>
                <a:gd name="connsiteY3" fmla="*/ 453512 h 620056"/>
                <a:gd name="connsiteX4" fmla="*/ 0 w 542880"/>
                <a:gd name="connsiteY4" fmla="*/ 166430 h 620056"/>
                <a:gd name="connsiteX5" fmla="*/ 11502 w 542880"/>
                <a:gd name="connsiteY5" fmla="*/ 146647 h 620056"/>
                <a:gd name="connsiteX6" fmla="*/ 259938 w 542880"/>
                <a:gd name="connsiteY6" fmla="*/ 3105 h 620056"/>
                <a:gd name="connsiteX7" fmla="*/ 282942 w 542880"/>
                <a:gd name="connsiteY7" fmla="*/ 3105 h 620056"/>
                <a:gd name="connsiteX8" fmla="*/ 531378 w 542880"/>
                <a:gd name="connsiteY8" fmla="*/ 146647 h 620056"/>
                <a:gd name="connsiteX9" fmla="*/ 542880 w 542880"/>
                <a:gd name="connsiteY9" fmla="*/ 166430 h 620056"/>
                <a:gd name="connsiteX10" fmla="*/ 542880 w 542880"/>
                <a:gd name="connsiteY10" fmla="*/ 453512 h 620056"/>
                <a:gd name="connsiteX11" fmla="*/ 531378 w 542880"/>
                <a:gd name="connsiteY11" fmla="*/ 473295 h 620056"/>
                <a:gd name="connsiteX12" fmla="*/ 282942 w 542880"/>
                <a:gd name="connsiteY12" fmla="*/ 616836 h 620056"/>
                <a:gd name="connsiteX13" fmla="*/ 271440 w 542880"/>
                <a:gd name="connsiteY13" fmla="*/ 620056 h 620056"/>
                <a:gd name="connsiteX14" fmla="*/ 46007 w 542880"/>
                <a:gd name="connsiteY14" fmla="*/ 440170 h 620056"/>
                <a:gd name="connsiteX15" fmla="*/ 271440 w 542880"/>
                <a:gd name="connsiteY15" fmla="*/ 570369 h 620056"/>
                <a:gd name="connsiteX16" fmla="*/ 496873 w 542880"/>
                <a:gd name="connsiteY16" fmla="*/ 440170 h 620056"/>
                <a:gd name="connsiteX17" fmla="*/ 496873 w 542880"/>
                <a:gd name="connsiteY17" fmla="*/ 179772 h 620056"/>
                <a:gd name="connsiteX18" fmla="*/ 271440 w 542880"/>
                <a:gd name="connsiteY18" fmla="*/ 49572 h 620056"/>
                <a:gd name="connsiteX19" fmla="*/ 46007 w 542880"/>
                <a:gd name="connsiteY19" fmla="*/ 179772 h 620056"/>
                <a:gd name="connsiteX20" fmla="*/ 46007 w 542880"/>
                <a:gd name="connsiteY20" fmla="*/ 440170 h 620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42880" h="620056">
                  <a:moveTo>
                    <a:pt x="271440" y="620056"/>
                  </a:moveTo>
                  <a:cubicBezTo>
                    <a:pt x="267299" y="620056"/>
                    <a:pt x="263619" y="619136"/>
                    <a:pt x="259938" y="616836"/>
                  </a:cubicBezTo>
                  <a:lnTo>
                    <a:pt x="11502" y="473295"/>
                  </a:lnTo>
                  <a:cubicBezTo>
                    <a:pt x="4601" y="469154"/>
                    <a:pt x="0" y="461793"/>
                    <a:pt x="0" y="453512"/>
                  </a:cubicBezTo>
                  <a:lnTo>
                    <a:pt x="0" y="166430"/>
                  </a:lnTo>
                  <a:cubicBezTo>
                    <a:pt x="0" y="158148"/>
                    <a:pt x="4601" y="150787"/>
                    <a:pt x="11502" y="146647"/>
                  </a:cubicBezTo>
                  <a:lnTo>
                    <a:pt x="259938" y="3105"/>
                  </a:lnTo>
                  <a:cubicBezTo>
                    <a:pt x="266839" y="-1035"/>
                    <a:pt x="276041" y="-1035"/>
                    <a:pt x="282942" y="3105"/>
                  </a:cubicBezTo>
                  <a:lnTo>
                    <a:pt x="531378" y="146647"/>
                  </a:lnTo>
                  <a:cubicBezTo>
                    <a:pt x="538279" y="150787"/>
                    <a:pt x="542880" y="158148"/>
                    <a:pt x="542880" y="166430"/>
                  </a:cubicBezTo>
                  <a:lnTo>
                    <a:pt x="542880" y="453512"/>
                  </a:lnTo>
                  <a:cubicBezTo>
                    <a:pt x="542880" y="461793"/>
                    <a:pt x="538279" y="469154"/>
                    <a:pt x="531378" y="473295"/>
                  </a:cubicBezTo>
                  <a:lnTo>
                    <a:pt x="282942" y="616836"/>
                  </a:lnTo>
                  <a:cubicBezTo>
                    <a:pt x="279261" y="618676"/>
                    <a:pt x="275581" y="620056"/>
                    <a:pt x="271440" y="620056"/>
                  </a:cubicBezTo>
                  <a:close/>
                  <a:moveTo>
                    <a:pt x="46007" y="440170"/>
                  </a:moveTo>
                  <a:lnTo>
                    <a:pt x="271440" y="570369"/>
                  </a:lnTo>
                  <a:lnTo>
                    <a:pt x="496873" y="440170"/>
                  </a:lnTo>
                  <a:lnTo>
                    <a:pt x="496873" y="179772"/>
                  </a:lnTo>
                  <a:lnTo>
                    <a:pt x="271440" y="49572"/>
                  </a:lnTo>
                  <a:lnTo>
                    <a:pt x="46007" y="179772"/>
                  </a:lnTo>
                  <a:lnTo>
                    <a:pt x="46007" y="440170"/>
                  </a:lnTo>
                  <a:close/>
                </a:path>
              </a:pathLst>
            </a:custGeom>
            <a:solidFill>
              <a:srgbClr val="313638"/>
            </a:solidFill>
            <a:ln w="45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C2071E57-A035-7202-9BA2-3636E79EE896}"/>
                </a:ext>
              </a:extLst>
            </p:cNvPr>
            <p:cNvSpPr/>
            <p:nvPr/>
          </p:nvSpPr>
          <p:spPr>
            <a:xfrm>
              <a:off x="7033077" y="4673475"/>
              <a:ext cx="542880" cy="620056"/>
            </a:xfrm>
            <a:custGeom>
              <a:avLst/>
              <a:gdLst>
                <a:gd name="connsiteX0" fmla="*/ 271440 w 542880"/>
                <a:gd name="connsiteY0" fmla="*/ 620056 h 620056"/>
                <a:gd name="connsiteX1" fmla="*/ 259938 w 542880"/>
                <a:gd name="connsiteY1" fmla="*/ 616836 h 620056"/>
                <a:gd name="connsiteX2" fmla="*/ 11502 w 542880"/>
                <a:gd name="connsiteY2" fmla="*/ 473295 h 620056"/>
                <a:gd name="connsiteX3" fmla="*/ 0 w 542880"/>
                <a:gd name="connsiteY3" fmla="*/ 453512 h 620056"/>
                <a:gd name="connsiteX4" fmla="*/ 0 w 542880"/>
                <a:gd name="connsiteY4" fmla="*/ 166430 h 620056"/>
                <a:gd name="connsiteX5" fmla="*/ 11502 w 542880"/>
                <a:gd name="connsiteY5" fmla="*/ 146647 h 620056"/>
                <a:gd name="connsiteX6" fmla="*/ 259938 w 542880"/>
                <a:gd name="connsiteY6" fmla="*/ 3105 h 620056"/>
                <a:gd name="connsiteX7" fmla="*/ 282942 w 542880"/>
                <a:gd name="connsiteY7" fmla="*/ 3105 h 620056"/>
                <a:gd name="connsiteX8" fmla="*/ 531379 w 542880"/>
                <a:gd name="connsiteY8" fmla="*/ 146647 h 620056"/>
                <a:gd name="connsiteX9" fmla="*/ 542880 w 542880"/>
                <a:gd name="connsiteY9" fmla="*/ 166430 h 620056"/>
                <a:gd name="connsiteX10" fmla="*/ 542880 w 542880"/>
                <a:gd name="connsiteY10" fmla="*/ 453512 h 620056"/>
                <a:gd name="connsiteX11" fmla="*/ 531379 w 542880"/>
                <a:gd name="connsiteY11" fmla="*/ 473295 h 620056"/>
                <a:gd name="connsiteX12" fmla="*/ 282942 w 542880"/>
                <a:gd name="connsiteY12" fmla="*/ 616836 h 620056"/>
                <a:gd name="connsiteX13" fmla="*/ 271440 w 542880"/>
                <a:gd name="connsiteY13" fmla="*/ 620056 h 620056"/>
                <a:gd name="connsiteX14" fmla="*/ 46007 w 542880"/>
                <a:gd name="connsiteY14" fmla="*/ 440170 h 620056"/>
                <a:gd name="connsiteX15" fmla="*/ 271440 w 542880"/>
                <a:gd name="connsiteY15" fmla="*/ 570369 h 620056"/>
                <a:gd name="connsiteX16" fmla="*/ 496873 w 542880"/>
                <a:gd name="connsiteY16" fmla="*/ 440170 h 620056"/>
                <a:gd name="connsiteX17" fmla="*/ 496873 w 542880"/>
                <a:gd name="connsiteY17" fmla="*/ 179772 h 620056"/>
                <a:gd name="connsiteX18" fmla="*/ 271440 w 542880"/>
                <a:gd name="connsiteY18" fmla="*/ 49572 h 620056"/>
                <a:gd name="connsiteX19" fmla="*/ 46007 w 542880"/>
                <a:gd name="connsiteY19" fmla="*/ 179772 h 620056"/>
                <a:gd name="connsiteX20" fmla="*/ 46007 w 542880"/>
                <a:gd name="connsiteY20" fmla="*/ 440170 h 620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42880" h="620056">
                  <a:moveTo>
                    <a:pt x="271440" y="620056"/>
                  </a:moveTo>
                  <a:cubicBezTo>
                    <a:pt x="267299" y="620056"/>
                    <a:pt x="263619" y="619136"/>
                    <a:pt x="259938" y="616836"/>
                  </a:cubicBezTo>
                  <a:lnTo>
                    <a:pt x="11502" y="473295"/>
                  </a:lnTo>
                  <a:cubicBezTo>
                    <a:pt x="4601" y="469154"/>
                    <a:pt x="0" y="461793"/>
                    <a:pt x="0" y="453512"/>
                  </a:cubicBezTo>
                  <a:lnTo>
                    <a:pt x="0" y="166430"/>
                  </a:lnTo>
                  <a:cubicBezTo>
                    <a:pt x="0" y="158148"/>
                    <a:pt x="4601" y="150787"/>
                    <a:pt x="11502" y="146647"/>
                  </a:cubicBezTo>
                  <a:lnTo>
                    <a:pt x="259938" y="3105"/>
                  </a:lnTo>
                  <a:cubicBezTo>
                    <a:pt x="266840" y="-1035"/>
                    <a:pt x="276041" y="-1035"/>
                    <a:pt x="282942" y="3105"/>
                  </a:cubicBezTo>
                  <a:lnTo>
                    <a:pt x="531379" y="146647"/>
                  </a:lnTo>
                  <a:cubicBezTo>
                    <a:pt x="538279" y="150787"/>
                    <a:pt x="542880" y="158148"/>
                    <a:pt x="542880" y="166430"/>
                  </a:cubicBezTo>
                  <a:lnTo>
                    <a:pt x="542880" y="453512"/>
                  </a:lnTo>
                  <a:cubicBezTo>
                    <a:pt x="542880" y="461793"/>
                    <a:pt x="538279" y="469154"/>
                    <a:pt x="531379" y="473295"/>
                  </a:cubicBezTo>
                  <a:lnTo>
                    <a:pt x="282942" y="616836"/>
                  </a:lnTo>
                  <a:cubicBezTo>
                    <a:pt x="279261" y="618676"/>
                    <a:pt x="275581" y="620056"/>
                    <a:pt x="271440" y="620056"/>
                  </a:cubicBezTo>
                  <a:close/>
                  <a:moveTo>
                    <a:pt x="46007" y="440170"/>
                  </a:moveTo>
                  <a:lnTo>
                    <a:pt x="271440" y="570369"/>
                  </a:lnTo>
                  <a:lnTo>
                    <a:pt x="496873" y="440170"/>
                  </a:lnTo>
                  <a:lnTo>
                    <a:pt x="496873" y="179772"/>
                  </a:lnTo>
                  <a:lnTo>
                    <a:pt x="271440" y="49572"/>
                  </a:lnTo>
                  <a:lnTo>
                    <a:pt x="46007" y="179772"/>
                  </a:lnTo>
                  <a:lnTo>
                    <a:pt x="46007" y="440170"/>
                  </a:lnTo>
                  <a:close/>
                </a:path>
              </a:pathLst>
            </a:custGeom>
            <a:solidFill>
              <a:srgbClr val="313638"/>
            </a:solidFill>
            <a:ln w="45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25" name="Graphic 121">
              <a:extLst>
                <a:ext uri="{FF2B5EF4-FFF2-40B4-BE49-F238E27FC236}">
                  <a16:creationId xmlns:a16="http://schemas.microsoft.com/office/drawing/2014/main" id="{322C9674-25AE-C314-5070-EF5886EA9B6B}"/>
                </a:ext>
              </a:extLst>
            </p:cNvPr>
            <p:cNvGrpSpPr/>
            <p:nvPr/>
          </p:nvGrpSpPr>
          <p:grpSpPr>
            <a:xfrm>
              <a:off x="6941523" y="3785889"/>
              <a:ext cx="229113" cy="496873"/>
              <a:chOff x="7821627" y="3785889"/>
              <a:chExt cx="229113" cy="496873"/>
            </a:xfrm>
            <a:solidFill>
              <a:srgbClr val="FF5500"/>
            </a:solidFill>
          </p:grpSpPr>
          <p:sp>
            <p:nvSpPr>
              <p:cNvPr id="132" name="Freeform 131">
                <a:extLst>
                  <a:ext uri="{FF2B5EF4-FFF2-40B4-BE49-F238E27FC236}">
                    <a16:creationId xmlns:a16="http://schemas.microsoft.com/office/drawing/2014/main" id="{C6207776-1630-2F51-AF82-352665962558}"/>
                  </a:ext>
                </a:extLst>
              </p:cNvPr>
              <p:cNvSpPr/>
              <p:nvPr/>
            </p:nvSpPr>
            <p:spPr>
              <a:xfrm>
                <a:off x="7913181" y="3785889"/>
                <a:ext cx="46006" cy="331708"/>
              </a:xfrm>
              <a:custGeom>
                <a:avLst/>
                <a:gdLst>
                  <a:gd name="connsiteX0" fmla="*/ 0 w 46006"/>
                  <a:gd name="connsiteY0" fmla="*/ 0 h 331708"/>
                  <a:gd name="connsiteX1" fmla="*/ 46007 w 46006"/>
                  <a:gd name="connsiteY1" fmla="*/ 0 h 331708"/>
                  <a:gd name="connsiteX2" fmla="*/ 46007 w 46006"/>
                  <a:gd name="connsiteY2" fmla="*/ 331709 h 331708"/>
                  <a:gd name="connsiteX3" fmla="*/ 0 w 46006"/>
                  <a:gd name="connsiteY3" fmla="*/ 331709 h 331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006" h="331708">
                    <a:moveTo>
                      <a:pt x="0" y="0"/>
                    </a:moveTo>
                    <a:lnTo>
                      <a:pt x="46007" y="0"/>
                    </a:lnTo>
                    <a:lnTo>
                      <a:pt x="46007" y="331709"/>
                    </a:lnTo>
                    <a:lnTo>
                      <a:pt x="0" y="331709"/>
                    </a:lnTo>
                    <a:close/>
                  </a:path>
                </a:pathLst>
              </a:custGeom>
              <a:solidFill>
                <a:srgbClr val="FF5500"/>
              </a:solidFill>
              <a:ln w="459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3" name="Freeform 132">
                <a:extLst>
                  <a:ext uri="{FF2B5EF4-FFF2-40B4-BE49-F238E27FC236}">
                    <a16:creationId xmlns:a16="http://schemas.microsoft.com/office/drawing/2014/main" id="{3180C8B7-EBEA-4438-9A96-9F67BE1489E6}"/>
                  </a:ext>
                </a:extLst>
              </p:cNvPr>
              <p:cNvSpPr/>
              <p:nvPr/>
            </p:nvSpPr>
            <p:spPr>
              <a:xfrm>
                <a:off x="7821627" y="4084013"/>
                <a:ext cx="229113" cy="198749"/>
              </a:xfrm>
              <a:custGeom>
                <a:avLst/>
                <a:gdLst>
                  <a:gd name="connsiteX0" fmla="*/ 0 w 229113"/>
                  <a:gd name="connsiteY0" fmla="*/ 0 h 198749"/>
                  <a:gd name="connsiteX1" fmla="*/ 114557 w 229113"/>
                  <a:gd name="connsiteY1" fmla="*/ 198749 h 198749"/>
                  <a:gd name="connsiteX2" fmla="*/ 229114 w 229113"/>
                  <a:gd name="connsiteY2" fmla="*/ 0 h 198749"/>
                  <a:gd name="connsiteX3" fmla="*/ 0 w 229113"/>
                  <a:gd name="connsiteY3" fmla="*/ 0 h 198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9113" h="198749">
                    <a:moveTo>
                      <a:pt x="0" y="0"/>
                    </a:moveTo>
                    <a:lnTo>
                      <a:pt x="114557" y="198749"/>
                    </a:lnTo>
                    <a:lnTo>
                      <a:pt x="22911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 w="459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26" name="Graphic 121">
              <a:extLst>
                <a:ext uri="{FF2B5EF4-FFF2-40B4-BE49-F238E27FC236}">
                  <a16:creationId xmlns:a16="http://schemas.microsoft.com/office/drawing/2014/main" id="{3832EF9A-B71D-786F-BFC5-2F83B9BB1A57}"/>
                </a:ext>
              </a:extLst>
            </p:cNvPr>
            <p:cNvGrpSpPr/>
            <p:nvPr/>
          </p:nvGrpSpPr>
          <p:grpSpPr>
            <a:xfrm>
              <a:off x="6113401" y="3785889"/>
              <a:ext cx="229113" cy="496873"/>
              <a:chOff x="6993505" y="3785889"/>
              <a:chExt cx="229113" cy="496873"/>
            </a:xfrm>
            <a:solidFill>
              <a:srgbClr val="FF5500"/>
            </a:solidFill>
          </p:grpSpPr>
          <p:sp>
            <p:nvSpPr>
              <p:cNvPr id="130" name="Freeform 129">
                <a:extLst>
                  <a:ext uri="{FF2B5EF4-FFF2-40B4-BE49-F238E27FC236}">
                    <a16:creationId xmlns:a16="http://schemas.microsoft.com/office/drawing/2014/main" id="{61B2BBBC-189F-FB49-7AFE-BA7359888CA5}"/>
                  </a:ext>
                </a:extLst>
              </p:cNvPr>
              <p:cNvSpPr/>
              <p:nvPr/>
            </p:nvSpPr>
            <p:spPr>
              <a:xfrm>
                <a:off x="7085059" y="3785889"/>
                <a:ext cx="46006" cy="331708"/>
              </a:xfrm>
              <a:custGeom>
                <a:avLst/>
                <a:gdLst>
                  <a:gd name="connsiteX0" fmla="*/ 0 w 46006"/>
                  <a:gd name="connsiteY0" fmla="*/ 0 h 331708"/>
                  <a:gd name="connsiteX1" fmla="*/ 46007 w 46006"/>
                  <a:gd name="connsiteY1" fmla="*/ 0 h 331708"/>
                  <a:gd name="connsiteX2" fmla="*/ 46007 w 46006"/>
                  <a:gd name="connsiteY2" fmla="*/ 331709 h 331708"/>
                  <a:gd name="connsiteX3" fmla="*/ 0 w 46006"/>
                  <a:gd name="connsiteY3" fmla="*/ 331709 h 331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006" h="331708">
                    <a:moveTo>
                      <a:pt x="0" y="0"/>
                    </a:moveTo>
                    <a:lnTo>
                      <a:pt x="46007" y="0"/>
                    </a:lnTo>
                    <a:lnTo>
                      <a:pt x="46007" y="331709"/>
                    </a:lnTo>
                    <a:lnTo>
                      <a:pt x="0" y="331709"/>
                    </a:lnTo>
                    <a:close/>
                  </a:path>
                </a:pathLst>
              </a:custGeom>
              <a:solidFill>
                <a:srgbClr val="FF5500"/>
              </a:solidFill>
              <a:ln w="459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" name="Freeform 130">
                <a:extLst>
                  <a:ext uri="{FF2B5EF4-FFF2-40B4-BE49-F238E27FC236}">
                    <a16:creationId xmlns:a16="http://schemas.microsoft.com/office/drawing/2014/main" id="{ED1BE200-2AAE-FB39-0012-3FCD6234A4AF}"/>
                  </a:ext>
                </a:extLst>
              </p:cNvPr>
              <p:cNvSpPr/>
              <p:nvPr/>
            </p:nvSpPr>
            <p:spPr>
              <a:xfrm>
                <a:off x="6993505" y="4084013"/>
                <a:ext cx="229113" cy="198749"/>
              </a:xfrm>
              <a:custGeom>
                <a:avLst/>
                <a:gdLst>
                  <a:gd name="connsiteX0" fmla="*/ 0 w 229113"/>
                  <a:gd name="connsiteY0" fmla="*/ 0 h 198749"/>
                  <a:gd name="connsiteX1" fmla="*/ 114557 w 229113"/>
                  <a:gd name="connsiteY1" fmla="*/ 198749 h 198749"/>
                  <a:gd name="connsiteX2" fmla="*/ 229114 w 229113"/>
                  <a:gd name="connsiteY2" fmla="*/ 0 h 198749"/>
                  <a:gd name="connsiteX3" fmla="*/ 0 w 229113"/>
                  <a:gd name="connsiteY3" fmla="*/ 0 h 198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9113" h="198749">
                    <a:moveTo>
                      <a:pt x="0" y="0"/>
                    </a:moveTo>
                    <a:lnTo>
                      <a:pt x="114557" y="198749"/>
                    </a:lnTo>
                    <a:lnTo>
                      <a:pt x="22911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 w="459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5001D262-D5C4-9A7E-0E93-05A4BE0A7825}"/>
                </a:ext>
              </a:extLst>
            </p:cNvPr>
            <p:cNvSpPr/>
            <p:nvPr/>
          </p:nvSpPr>
          <p:spPr>
            <a:xfrm>
              <a:off x="2372590" y="2812500"/>
              <a:ext cx="2695998" cy="3106263"/>
            </a:xfrm>
            <a:custGeom>
              <a:avLst/>
              <a:gdLst>
                <a:gd name="connsiteX0" fmla="*/ 1336497 w 2695998"/>
                <a:gd name="connsiteY0" fmla="*/ 3105 h 3106263"/>
                <a:gd name="connsiteX1" fmla="*/ 1359500 w 2695998"/>
                <a:gd name="connsiteY1" fmla="*/ 3105 h 3106263"/>
                <a:gd name="connsiteX2" fmla="*/ 2684496 w 2695998"/>
                <a:gd name="connsiteY2" fmla="*/ 768198 h 3106263"/>
                <a:gd name="connsiteX3" fmla="*/ 2694126 w 2695998"/>
                <a:gd name="connsiteY3" fmla="*/ 784760 h 3106263"/>
                <a:gd name="connsiteX4" fmla="*/ 2621305 w 2695998"/>
                <a:gd name="connsiteY4" fmla="*/ 784760 h 3106263"/>
                <a:gd name="connsiteX5" fmla="*/ 1347999 w 2695998"/>
                <a:gd name="connsiteY5" fmla="*/ 49572 h 3106263"/>
                <a:gd name="connsiteX6" fmla="*/ 46007 w 2695998"/>
                <a:gd name="connsiteY6" fmla="*/ 801323 h 3106263"/>
                <a:gd name="connsiteX7" fmla="*/ 46007 w 2695998"/>
                <a:gd name="connsiteY7" fmla="*/ 2304825 h 3106263"/>
                <a:gd name="connsiteX8" fmla="*/ 1347999 w 2695998"/>
                <a:gd name="connsiteY8" fmla="*/ 3056576 h 3106263"/>
                <a:gd name="connsiteX9" fmla="*/ 2649991 w 2695998"/>
                <a:gd name="connsiteY9" fmla="*/ 2304825 h 3106263"/>
                <a:gd name="connsiteX10" fmla="*/ 2649991 w 2695998"/>
                <a:gd name="connsiteY10" fmla="*/ 1410453 h 3106263"/>
                <a:gd name="connsiteX11" fmla="*/ 2695998 w 2695998"/>
                <a:gd name="connsiteY11" fmla="*/ 1410453 h 3106263"/>
                <a:gd name="connsiteX12" fmla="*/ 2695998 w 2695998"/>
                <a:gd name="connsiteY12" fmla="*/ 2318167 h 3106263"/>
                <a:gd name="connsiteX13" fmla="*/ 2684496 w 2695998"/>
                <a:gd name="connsiteY13" fmla="*/ 2337950 h 3106263"/>
                <a:gd name="connsiteX14" fmla="*/ 1359500 w 2695998"/>
                <a:gd name="connsiteY14" fmla="*/ 3103043 h 3106263"/>
                <a:gd name="connsiteX15" fmla="*/ 1347999 w 2695998"/>
                <a:gd name="connsiteY15" fmla="*/ 3106263 h 3106263"/>
                <a:gd name="connsiteX16" fmla="*/ 1336497 w 2695998"/>
                <a:gd name="connsiteY16" fmla="*/ 3103043 h 3106263"/>
                <a:gd name="connsiteX17" fmla="*/ 11502 w 2695998"/>
                <a:gd name="connsiteY17" fmla="*/ 2337950 h 3106263"/>
                <a:gd name="connsiteX18" fmla="*/ 0 w 2695998"/>
                <a:gd name="connsiteY18" fmla="*/ 2318167 h 3106263"/>
                <a:gd name="connsiteX19" fmla="*/ 0 w 2695998"/>
                <a:gd name="connsiteY19" fmla="*/ 787981 h 3106263"/>
                <a:gd name="connsiteX20" fmla="*/ 11502 w 2695998"/>
                <a:gd name="connsiteY20" fmla="*/ 768198 h 3106263"/>
                <a:gd name="connsiteX21" fmla="*/ 1336497 w 2695998"/>
                <a:gd name="connsiteY21" fmla="*/ 3105 h 310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695998" h="3106263">
                  <a:moveTo>
                    <a:pt x="1336497" y="3105"/>
                  </a:moveTo>
                  <a:cubicBezTo>
                    <a:pt x="1343398" y="-1035"/>
                    <a:pt x="1352600" y="-1035"/>
                    <a:pt x="1359500" y="3105"/>
                  </a:cubicBezTo>
                  <a:lnTo>
                    <a:pt x="2684496" y="768198"/>
                  </a:lnTo>
                  <a:lnTo>
                    <a:pt x="2694126" y="784760"/>
                  </a:lnTo>
                  <a:lnTo>
                    <a:pt x="2621305" y="784760"/>
                  </a:lnTo>
                  <a:lnTo>
                    <a:pt x="1347999" y="49572"/>
                  </a:lnTo>
                  <a:lnTo>
                    <a:pt x="46007" y="801323"/>
                  </a:lnTo>
                  <a:lnTo>
                    <a:pt x="46007" y="2304825"/>
                  </a:lnTo>
                  <a:lnTo>
                    <a:pt x="1347999" y="3056576"/>
                  </a:lnTo>
                  <a:lnTo>
                    <a:pt x="2649991" y="2304825"/>
                  </a:lnTo>
                  <a:lnTo>
                    <a:pt x="2649991" y="1410453"/>
                  </a:lnTo>
                  <a:lnTo>
                    <a:pt x="2695998" y="1410453"/>
                  </a:lnTo>
                  <a:lnTo>
                    <a:pt x="2695998" y="2318167"/>
                  </a:lnTo>
                  <a:cubicBezTo>
                    <a:pt x="2695998" y="2326448"/>
                    <a:pt x="2691397" y="2333809"/>
                    <a:pt x="2684496" y="2337950"/>
                  </a:cubicBezTo>
                  <a:lnTo>
                    <a:pt x="1359500" y="3103043"/>
                  </a:lnTo>
                  <a:cubicBezTo>
                    <a:pt x="1355820" y="3104883"/>
                    <a:pt x="1352139" y="3106263"/>
                    <a:pt x="1347999" y="3106263"/>
                  </a:cubicBezTo>
                  <a:cubicBezTo>
                    <a:pt x="1343858" y="3106263"/>
                    <a:pt x="1340178" y="3105343"/>
                    <a:pt x="1336497" y="3103043"/>
                  </a:cubicBezTo>
                  <a:lnTo>
                    <a:pt x="11502" y="2337950"/>
                  </a:lnTo>
                  <a:cubicBezTo>
                    <a:pt x="4601" y="2333809"/>
                    <a:pt x="0" y="2326448"/>
                    <a:pt x="0" y="2318167"/>
                  </a:cubicBezTo>
                  <a:lnTo>
                    <a:pt x="0" y="787981"/>
                  </a:lnTo>
                  <a:cubicBezTo>
                    <a:pt x="0" y="779700"/>
                    <a:pt x="4601" y="772339"/>
                    <a:pt x="11502" y="768198"/>
                  </a:cubicBezTo>
                  <a:lnTo>
                    <a:pt x="1336497" y="3105"/>
                  </a:lnTo>
                  <a:close/>
                </a:path>
              </a:pathLst>
            </a:custGeom>
            <a:solidFill>
              <a:srgbClr val="313638"/>
            </a:solidFill>
            <a:ln w="45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63932E4B-EBEA-97AC-22CD-7FFF80B92586}"/>
                </a:ext>
              </a:extLst>
            </p:cNvPr>
            <p:cNvSpPr/>
            <p:nvPr/>
          </p:nvSpPr>
          <p:spPr>
            <a:xfrm>
              <a:off x="5294020" y="2812500"/>
              <a:ext cx="2695998" cy="3106263"/>
            </a:xfrm>
            <a:custGeom>
              <a:avLst/>
              <a:gdLst>
                <a:gd name="connsiteX0" fmla="*/ 1336497 w 2695998"/>
                <a:gd name="connsiteY0" fmla="*/ 3105 h 3106263"/>
                <a:gd name="connsiteX1" fmla="*/ 1359500 w 2695998"/>
                <a:gd name="connsiteY1" fmla="*/ 3105 h 3106263"/>
                <a:gd name="connsiteX2" fmla="*/ 2684496 w 2695998"/>
                <a:gd name="connsiteY2" fmla="*/ 768198 h 3106263"/>
                <a:gd name="connsiteX3" fmla="*/ 2695998 w 2695998"/>
                <a:gd name="connsiteY3" fmla="*/ 787981 h 3106263"/>
                <a:gd name="connsiteX4" fmla="*/ 2695998 w 2695998"/>
                <a:gd name="connsiteY4" fmla="*/ 2318167 h 3106263"/>
                <a:gd name="connsiteX5" fmla="*/ 2684496 w 2695998"/>
                <a:gd name="connsiteY5" fmla="*/ 2337950 h 3106263"/>
                <a:gd name="connsiteX6" fmla="*/ 1359500 w 2695998"/>
                <a:gd name="connsiteY6" fmla="*/ 3103043 h 3106263"/>
                <a:gd name="connsiteX7" fmla="*/ 1347999 w 2695998"/>
                <a:gd name="connsiteY7" fmla="*/ 3106263 h 3106263"/>
                <a:gd name="connsiteX8" fmla="*/ 1336497 w 2695998"/>
                <a:gd name="connsiteY8" fmla="*/ 3103043 h 3106263"/>
                <a:gd name="connsiteX9" fmla="*/ 11502 w 2695998"/>
                <a:gd name="connsiteY9" fmla="*/ 2337950 h 3106263"/>
                <a:gd name="connsiteX10" fmla="*/ 0 w 2695998"/>
                <a:gd name="connsiteY10" fmla="*/ 2318167 h 3106263"/>
                <a:gd name="connsiteX11" fmla="*/ 0 w 2695998"/>
                <a:gd name="connsiteY11" fmla="*/ 1410453 h 3106263"/>
                <a:gd name="connsiteX12" fmla="*/ 46007 w 2695998"/>
                <a:gd name="connsiteY12" fmla="*/ 1410453 h 3106263"/>
                <a:gd name="connsiteX13" fmla="*/ 46007 w 2695998"/>
                <a:gd name="connsiteY13" fmla="*/ 2304825 h 3106263"/>
                <a:gd name="connsiteX14" fmla="*/ 1347999 w 2695998"/>
                <a:gd name="connsiteY14" fmla="*/ 3056576 h 3106263"/>
                <a:gd name="connsiteX15" fmla="*/ 2649991 w 2695998"/>
                <a:gd name="connsiteY15" fmla="*/ 2304825 h 3106263"/>
                <a:gd name="connsiteX16" fmla="*/ 2649991 w 2695998"/>
                <a:gd name="connsiteY16" fmla="*/ 801323 h 3106263"/>
                <a:gd name="connsiteX17" fmla="*/ 1347999 w 2695998"/>
                <a:gd name="connsiteY17" fmla="*/ 49572 h 3106263"/>
                <a:gd name="connsiteX18" fmla="*/ 74693 w 2695998"/>
                <a:gd name="connsiteY18" fmla="*/ 784760 h 3106263"/>
                <a:gd name="connsiteX19" fmla="*/ 1873 w 2695998"/>
                <a:gd name="connsiteY19" fmla="*/ 784760 h 3106263"/>
                <a:gd name="connsiteX20" fmla="*/ 11502 w 2695998"/>
                <a:gd name="connsiteY20" fmla="*/ 768198 h 3106263"/>
                <a:gd name="connsiteX21" fmla="*/ 1336497 w 2695998"/>
                <a:gd name="connsiteY21" fmla="*/ 3105 h 310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695998" h="3106263">
                  <a:moveTo>
                    <a:pt x="1336497" y="3105"/>
                  </a:moveTo>
                  <a:cubicBezTo>
                    <a:pt x="1343398" y="-1035"/>
                    <a:pt x="1352600" y="-1035"/>
                    <a:pt x="1359500" y="3105"/>
                  </a:cubicBezTo>
                  <a:lnTo>
                    <a:pt x="2684496" y="768198"/>
                  </a:lnTo>
                  <a:cubicBezTo>
                    <a:pt x="2691397" y="772339"/>
                    <a:pt x="2695998" y="779700"/>
                    <a:pt x="2695998" y="787981"/>
                  </a:cubicBezTo>
                  <a:lnTo>
                    <a:pt x="2695998" y="2318167"/>
                  </a:lnTo>
                  <a:cubicBezTo>
                    <a:pt x="2695998" y="2326448"/>
                    <a:pt x="2691397" y="2333809"/>
                    <a:pt x="2684496" y="2337950"/>
                  </a:cubicBezTo>
                  <a:lnTo>
                    <a:pt x="1359500" y="3103043"/>
                  </a:lnTo>
                  <a:cubicBezTo>
                    <a:pt x="1355820" y="3104883"/>
                    <a:pt x="1352139" y="3106263"/>
                    <a:pt x="1347999" y="3106263"/>
                  </a:cubicBezTo>
                  <a:cubicBezTo>
                    <a:pt x="1343858" y="3106263"/>
                    <a:pt x="1340178" y="3105343"/>
                    <a:pt x="1336497" y="3103043"/>
                  </a:cubicBezTo>
                  <a:lnTo>
                    <a:pt x="11502" y="2337950"/>
                  </a:lnTo>
                  <a:cubicBezTo>
                    <a:pt x="4601" y="2333809"/>
                    <a:pt x="0" y="2326448"/>
                    <a:pt x="0" y="2318167"/>
                  </a:cubicBezTo>
                  <a:lnTo>
                    <a:pt x="0" y="1410453"/>
                  </a:lnTo>
                  <a:lnTo>
                    <a:pt x="46007" y="1410453"/>
                  </a:lnTo>
                  <a:lnTo>
                    <a:pt x="46007" y="2304825"/>
                  </a:lnTo>
                  <a:lnTo>
                    <a:pt x="1347999" y="3056576"/>
                  </a:lnTo>
                  <a:lnTo>
                    <a:pt x="2649991" y="2304825"/>
                  </a:lnTo>
                  <a:lnTo>
                    <a:pt x="2649991" y="801323"/>
                  </a:lnTo>
                  <a:lnTo>
                    <a:pt x="1347999" y="49572"/>
                  </a:lnTo>
                  <a:lnTo>
                    <a:pt x="74693" y="784760"/>
                  </a:lnTo>
                  <a:lnTo>
                    <a:pt x="1873" y="784760"/>
                  </a:lnTo>
                  <a:lnTo>
                    <a:pt x="11502" y="768198"/>
                  </a:lnTo>
                  <a:lnTo>
                    <a:pt x="1336497" y="3105"/>
                  </a:lnTo>
                  <a:close/>
                </a:path>
              </a:pathLst>
            </a:custGeom>
            <a:solidFill>
              <a:srgbClr val="313638"/>
            </a:solidFill>
            <a:ln w="45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01BD69A5-AB4F-8D7C-FD64-F1CC3EDB5129}"/>
                </a:ext>
              </a:extLst>
            </p:cNvPr>
            <p:cNvSpPr/>
            <p:nvPr/>
          </p:nvSpPr>
          <p:spPr>
            <a:xfrm>
              <a:off x="2786651" y="3597260"/>
              <a:ext cx="4789307" cy="625693"/>
            </a:xfrm>
            <a:custGeom>
              <a:avLst/>
              <a:gdLst>
                <a:gd name="connsiteX0" fmla="*/ 3606932 w 4789307"/>
                <a:gd name="connsiteY0" fmla="*/ 579686 h 625693"/>
                <a:gd name="connsiteX1" fmla="*/ 4103805 w 4789307"/>
                <a:gd name="connsiteY1" fmla="*/ 579686 h 625693"/>
                <a:gd name="connsiteX2" fmla="*/ 4103805 w 4789307"/>
                <a:gd name="connsiteY2" fmla="*/ 625693 h 625693"/>
                <a:gd name="connsiteX3" fmla="*/ 3606932 w 4789307"/>
                <a:gd name="connsiteY3" fmla="*/ 625693 h 625693"/>
                <a:gd name="connsiteX4" fmla="*/ 2507370 w 4789307"/>
                <a:gd name="connsiteY4" fmla="*/ 579686 h 625693"/>
                <a:gd name="connsiteX5" fmla="*/ 2553377 w 4789307"/>
                <a:gd name="connsiteY5" fmla="*/ 579686 h 625693"/>
                <a:gd name="connsiteX6" fmla="*/ 3252048 w 4789307"/>
                <a:gd name="connsiteY6" fmla="*/ 579686 h 625693"/>
                <a:gd name="connsiteX7" fmla="*/ 3252048 w 4789307"/>
                <a:gd name="connsiteY7" fmla="*/ 579687 h 625693"/>
                <a:gd name="connsiteX8" fmla="*/ 3275682 w 4789307"/>
                <a:gd name="connsiteY8" fmla="*/ 579687 h 625693"/>
                <a:gd name="connsiteX9" fmla="*/ 3275682 w 4789307"/>
                <a:gd name="connsiteY9" fmla="*/ 625693 h 625693"/>
                <a:gd name="connsiteX10" fmla="*/ 3252048 w 4789307"/>
                <a:gd name="connsiteY10" fmla="*/ 625693 h 625693"/>
                <a:gd name="connsiteX11" fmla="*/ 3150945 w 4789307"/>
                <a:gd name="connsiteY11" fmla="*/ 625693 h 625693"/>
                <a:gd name="connsiteX12" fmla="*/ 2553377 w 4789307"/>
                <a:gd name="connsiteY12" fmla="*/ 625693 h 625693"/>
                <a:gd name="connsiteX13" fmla="*/ 2507370 w 4789307"/>
                <a:gd name="connsiteY13" fmla="*/ 625693 h 625693"/>
                <a:gd name="connsiteX14" fmla="*/ 2235931 w 4789307"/>
                <a:gd name="connsiteY14" fmla="*/ 579686 h 625693"/>
                <a:gd name="connsiteX15" fmla="*/ 2281937 w 4789307"/>
                <a:gd name="connsiteY15" fmla="*/ 579686 h 625693"/>
                <a:gd name="connsiteX16" fmla="*/ 2281938 w 4789307"/>
                <a:gd name="connsiteY16" fmla="*/ 579686 h 625693"/>
                <a:gd name="connsiteX17" fmla="*/ 2507369 w 4789307"/>
                <a:gd name="connsiteY17" fmla="*/ 579686 h 625693"/>
                <a:gd name="connsiteX18" fmla="*/ 2507369 w 4789307"/>
                <a:gd name="connsiteY18" fmla="*/ 625693 h 625693"/>
                <a:gd name="connsiteX19" fmla="*/ 2281938 w 4789307"/>
                <a:gd name="connsiteY19" fmla="*/ 625693 h 625693"/>
                <a:gd name="connsiteX20" fmla="*/ 2281937 w 4789307"/>
                <a:gd name="connsiteY20" fmla="*/ 625693 h 625693"/>
                <a:gd name="connsiteX21" fmla="*/ 2235931 w 4789307"/>
                <a:gd name="connsiteY21" fmla="*/ 625693 h 625693"/>
                <a:gd name="connsiteX22" fmla="*/ 1536706 w 4789307"/>
                <a:gd name="connsiteY22" fmla="*/ 579686 h 625693"/>
                <a:gd name="connsiteX23" fmla="*/ 2235930 w 4789307"/>
                <a:gd name="connsiteY23" fmla="*/ 579686 h 625693"/>
                <a:gd name="connsiteX24" fmla="*/ 2235930 w 4789307"/>
                <a:gd name="connsiteY24" fmla="*/ 625693 h 625693"/>
                <a:gd name="connsiteX25" fmla="*/ 1652166 w 4789307"/>
                <a:gd name="connsiteY25" fmla="*/ 625693 h 625693"/>
                <a:gd name="connsiteX26" fmla="*/ 1536706 w 4789307"/>
                <a:gd name="connsiteY26" fmla="*/ 625693 h 625693"/>
                <a:gd name="connsiteX27" fmla="*/ 1513623 w 4789307"/>
                <a:gd name="connsiteY27" fmla="*/ 625693 h 625693"/>
                <a:gd name="connsiteX28" fmla="*/ 1513623 w 4789307"/>
                <a:gd name="connsiteY28" fmla="*/ 579687 h 625693"/>
                <a:gd name="connsiteX29" fmla="*/ 1536706 w 4789307"/>
                <a:gd name="connsiteY29" fmla="*/ 579687 h 625693"/>
                <a:gd name="connsiteX30" fmla="*/ 685502 w 4789307"/>
                <a:gd name="connsiteY30" fmla="*/ 579686 h 625693"/>
                <a:gd name="connsiteX31" fmla="*/ 1182375 w 4789307"/>
                <a:gd name="connsiteY31" fmla="*/ 579686 h 625693"/>
                <a:gd name="connsiteX32" fmla="*/ 1182375 w 4789307"/>
                <a:gd name="connsiteY32" fmla="*/ 625693 h 625693"/>
                <a:gd name="connsiteX33" fmla="*/ 685502 w 4789307"/>
                <a:gd name="connsiteY33" fmla="*/ 625693 h 625693"/>
                <a:gd name="connsiteX34" fmla="*/ 32750 w 4789307"/>
                <a:gd name="connsiteY34" fmla="*/ 0 h 625693"/>
                <a:gd name="connsiteX35" fmla="*/ 2207245 w 4789307"/>
                <a:gd name="connsiteY35" fmla="*/ 0 h 625693"/>
                <a:gd name="connsiteX36" fmla="*/ 2280066 w 4789307"/>
                <a:gd name="connsiteY36" fmla="*/ 0 h 625693"/>
                <a:gd name="connsiteX37" fmla="*/ 2509243 w 4789307"/>
                <a:gd name="connsiteY37" fmla="*/ 0 h 625693"/>
                <a:gd name="connsiteX38" fmla="*/ 2582063 w 4789307"/>
                <a:gd name="connsiteY38" fmla="*/ 0 h 625693"/>
                <a:gd name="connsiteX39" fmla="*/ 4752376 w 4789307"/>
                <a:gd name="connsiteY39" fmla="*/ 0 h 625693"/>
                <a:gd name="connsiteX40" fmla="*/ 4752376 w 4789307"/>
                <a:gd name="connsiteY40" fmla="*/ 1 h 625693"/>
                <a:gd name="connsiteX41" fmla="*/ 4766303 w 4789307"/>
                <a:gd name="connsiteY41" fmla="*/ 1 h 625693"/>
                <a:gd name="connsiteX42" fmla="*/ 4789307 w 4789307"/>
                <a:gd name="connsiteY42" fmla="*/ 23004 h 625693"/>
                <a:gd name="connsiteX43" fmla="*/ 4789307 w 4789307"/>
                <a:gd name="connsiteY43" fmla="*/ 602690 h 625693"/>
                <a:gd name="connsiteX44" fmla="*/ 4766303 w 4789307"/>
                <a:gd name="connsiteY44" fmla="*/ 625693 h 625693"/>
                <a:gd name="connsiteX45" fmla="*/ 4435054 w 4789307"/>
                <a:gd name="connsiteY45" fmla="*/ 625693 h 625693"/>
                <a:gd name="connsiteX46" fmla="*/ 4435054 w 4789307"/>
                <a:gd name="connsiteY46" fmla="*/ 579687 h 625693"/>
                <a:gd name="connsiteX47" fmla="*/ 4743300 w 4789307"/>
                <a:gd name="connsiteY47" fmla="*/ 579687 h 625693"/>
                <a:gd name="connsiteX48" fmla="*/ 4743300 w 4789307"/>
                <a:gd name="connsiteY48" fmla="*/ 46008 h 625693"/>
                <a:gd name="connsiteX49" fmla="*/ 3169870 w 4789307"/>
                <a:gd name="connsiteY49" fmla="*/ 46008 h 625693"/>
                <a:gd name="connsiteX50" fmla="*/ 3169870 w 4789307"/>
                <a:gd name="connsiteY50" fmla="*/ 46007 h 625693"/>
                <a:gd name="connsiteX51" fmla="*/ 2553377 w 4789307"/>
                <a:gd name="connsiteY51" fmla="*/ 46007 h 625693"/>
                <a:gd name="connsiteX52" fmla="*/ 2507370 w 4789307"/>
                <a:gd name="connsiteY52" fmla="*/ 46007 h 625693"/>
                <a:gd name="connsiteX53" fmla="*/ 2281938 w 4789307"/>
                <a:gd name="connsiteY53" fmla="*/ 46007 h 625693"/>
                <a:gd name="connsiteX54" fmla="*/ 2235931 w 4789307"/>
                <a:gd name="connsiteY54" fmla="*/ 46007 h 625693"/>
                <a:gd name="connsiteX55" fmla="*/ 1633242 w 4789307"/>
                <a:gd name="connsiteY55" fmla="*/ 46007 h 625693"/>
                <a:gd name="connsiteX56" fmla="*/ 1633242 w 4789307"/>
                <a:gd name="connsiteY56" fmla="*/ 46008 h 625693"/>
                <a:gd name="connsiteX57" fmla="*/ 46007 w 4789307"/>
                <a:gd name="connsiteY57" fmla="*/ 46008 h 625693"/>
                <a:gd name="connsiteX58" fmla="*/ 46007 w 4789307"/>
                <a:gd name="connsiteY58" fmla="*/ 579687 h 625693"/>
                <a:gd name="connsiteX59" fmla="*/ 354252 w 4789307"/>
                <a:gd name="connsiteY59" fmla="*/ 579687 h 625693"/>
                <a:gd name="connsiteX60" fmla="*/ 354252 w 4789307"/>
                <a:gd name="connsiteY60" fmla="*/ 625693 h 625693"/>
                <a:gd name="connsiteX61" fmla="*/ 23003 w 4789307"/>
                <a:gd name="connsiteY61" fmla="*/ 625693 h 625693"/>
                <a:gd name="connsiteX62" fmla="*/ 0 w 4789307"/>
                <a:gd name="connsiteY62" fmla="*/ 602690 h 625693"/>
                <a:gd name="connsiteX63" fmla="*/ 0 w 4789307"/>
                <a:gd name="connsiteY63" fmla="*/ 23004 h 625693"/>
                <a:gd name="connsiteX64" fmla="*/ 23003 w 4789307"/>
                <a:gd name="connsiteY64" fmla="*/ 1 h 625693"/>
                <a:gd name="connsiteX65" fmla="*/ 32750 w 4789307"/>
                <a:gd name="connsiteY65" fmla="*/ 1 h 625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4789307" h="625693">
                  <a:moveTo>
                    <a:pt x="3606932" y="579686"/>
                  </a:moveTo>
                  <a:lnTo>
                    <a:pt x="4103805" y="579686"/>
                  </a:lnTo>
                  <a:lnTo>
                    <a:pt x="4103805" y="625693"/>
                  </a:lnTo>
                  <a:lnTo>
                    <a:pt x="3606932" y="625693"/>
                  </a:lnTo>
                  <a:close/>
                  <a:moveTo>
                    <a:pt x="2507370" y="579686"/>
                  </a:moveTo>
                  <a:lnTo>
                    <a:pt x="2553377" y="579686"/>
                  </a:lnTo>
                  <a:lnTo>
                    <a:pt x="3252048" y="579686"/>
                  </a:lnTo>
                  <a:lnTo>
                    <a:pt x="3252048" y="579687"/>
                  </a:lnTo>
                  <a:lnTo>
                    <a:pt x="3275682" y="579687"/>
                  </a:lnTo>
                  <a:lnTo>
                    <a:pt x="3275682" y="625693"/>
                  </a:lnTo>
                  <a:lnTo>
                    <a:pt x="3252048" y="625693"/>
                  </a:lnTo>
                  <a:lnTo>
                    <a:pt x="3150945" y="625693"/>
                  </a:lnTo>
                  <a:lnTo>
                    <a:pt x="2553377" y="625693"/>
                  </a:lnTo>
                  <a:lnTo>
                    <a:pt x="2507370" y="625693"/>
                  </a:lnTo>
                  <a:close/>
                  <a:moveTo>
                    <a:pt x="2235931" y="579686"/>
                  </a:moveTo>
                  <a:lnTo>
                    <a:pt x="2281937" y="579686"/>
                  </a:lnTo>
                  <a:lnTo>
                    <a:pt x="2281938" y="579686"/>
                  </a:lnTo>
                  <a:lnTo>
                    <a:pt x="2507369" y="579686"/>
                  </a:lnTo>
                  <a:lnTo>
                    <a:pt x="2507369" y="625693"/>
                  </a:lnTo>
                  <a:lnTo>
                    <a:pt x="2281938" y="625693"/>
                  </a:lnTo>
                  <a:lnTo>
                    <a:pt x="2281937" y="625693"/>
                  </a:lnTo>
                  <a:lnTo>
                    <a:pt x="2235931" y="625693"/>
                  </a:lnTo>
                  <a:close/>
                  <a:moveTo>
                    <a:pt x="1536706" y="579686"/>
                  </a:moveTo>
                  <a:lnTo>
                    <a:pt x="2235930" y="579686"/>
                  </a:lnTo>
                  <a:lnTo>
                    <a:pt x="2235930" y="625693"/>
                  </a:lnTo>
                  <a:lnTo>
                    <a:pt x="1652166" y="625693"/>
                  </a:lnTo>
                  <a:lnTo>
                    <a:pt x="1536706" y="625693"/>
                  </a:lnTo>
                  <a:lnTo>
                    <a:pt x="1513623" y="625693"/>
                  </a:lnTo>
                  <a:lnTo>
                    <a:pt x="1513623" y="579687"/>
                  </a:lnTo>
                  <a:lnTo>
                    <a:pt x="1536706" y="579687"/>
                  </a:lnTo>
                  <a:close/>
                  <a:moveTo>
                    <a:pt x="685502" y="579686"/>
                  </a:moveTo>
                  <a:lnTo>
                    <a:pt x="1182375" y="579686"/>
                  </a:lnTo>
                  <a:lnTo>
                    <a:pt x="1182375" y="625693"/>
                  </a:lnTo>
                  <a:lnTo>
                    <a:pt x="685502" y="625693"/>
                  </a:lnTo>
                  <a:close/>
                  <a:moveTo>
                    <a:pt x="32750" y="0"/>
                  </a:moveTo>
                  <a:lnTo>
                    <a:pt x="2207245" y="0"/>
                  </a:lnTo>
                  <a:lnTo>
                    <a:pt x="2280066" y="0"/>
                  </a:lnTo>
                  <a:lnTo>
                    <a:pt x="2509243" y="0"/>
                  </a:lnTo>
                  <a:lnTo>
                    <a:pt x="2582063" y="0"/>
                  </a:lnTo>
                  <a:lnTo>
                    <a:pt x="4752376" y="0"/>
                  </a:lnTo>
                  <a:lnTo>
                    <a:pt x="4752376" y="1"/>
                  </a:lnTo>
                  <a:lnTo>
                    <a:pt x="4766303" y="1"/>
                  </a:lnTo>
                  <a:cubicBezTo>
                    <a:pt x="4779185" y="1"/>
                    <a:pt x="4789307" y="10123"/>
                    <a:pt x="4789307" y="23004"/>
                  </a:cubicBezTo>
                  <a:lnTo>
                    <a:pt x="4789307" y="602690"/>
                  </a:lnTo>
                  <a:cubicBezTo>
                    <a:pt x="4789307" y="615572"/>
                    <a:pt x="4779185" y="625693"/>
                    <a:pt x="4766303" y="625693"/>
                  </a:cubicBezTo>
                  <a:lnTo>
                    <a:pt x="4435054" y="625693"/>
                  </a:lnTo>
                  <a:lnTo>
                    <a:pt x="4435054" y="579687"/>
                  </a:lnTo>
                  <a:lnTo>
                    <a:pt x="4743300" y="579687"/>
                  </a:lnTo>
                  <a:lnTo>
                    <a:pt x="4743300" y="46008"/>
                  </a:lnTo>
                  <a:lnTo>
                    <a:pt x="3169870" y="46008"/>
                  </a:lnTo>
                  <a:lnTo>
                    <a:pt x="3169870" y="46007"/>
                  </a:lnTo>
                  <a:lnTo>
                    <a:pt x="2553377" y="46007"/>
                  </a:lnTo>
                  <a:lnTo>
                    <a:pt x="2507370" y="46007"/>
                  </a:lnTo>
                  <a:lnTo>
                    <a:pt x="2281938" y="46007"/>
                  </a:lnTo>
                  <a:lnTo>
                    <a:pt x="2235931" y="46007"/>
                  </a:lnTo>
                  <a:lnTo>
                    <a:pt x="1633242" y="46007"/>
                  </a:lnTo>
                  <a:lnTo>
                    <a:pt x="1633242" y="46008"/>
                  </a:lnTo>
                  <a:lnTo>
                    <a:pt x="46007" y="46008"/>
                  </a:lnTo>
                  <a:lnTo>
                    <a:pt x="46007" y="579687"/>
                  </a:lnTo>
                  <a:lnTo>
                    <a:pt x="354252" y="579687"/>
                  </a:lnTo>
                  <a:lnTo>
                    <a:pt x="354252" y="625693"/>
                  </a:lnTo>
                  <a:lnTo>
                    <a:pt x="23003" y="625693"/>
                  </a:lnTo>
                  <a:cubicBezTo>
                    <a:pt x="10122" y="625693"/>
                    <a:pt x="0" y="615572"/>
                    <a:pt x="0" y="602690"/>
                  </a:cubicBezTo>
                  <a:lnTo>
                    <a:pt x="0" y="23004"/>
                  </a:lnTo>
                  <a:cubicBezTo>
                    <a:pt x="0" y="10123"/>
                    <a:pt x="10122" y="1"/>
                    <a:pt x="23003" y="1"/>
                  </a:cubicBezTo>
                  <a:lnTo>
                    <a:pt x="32750" y="1"/>
                  </a:lnTo>
                  <a:close/>
                </a:path>
              </a:pathLst>
            </a:custGeom>
            <a:solidFill>
              <a:srgbClr val="313638"/>
            </a:solidFill>
            <a:ln w="45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38" name="Picture 137">
            <a:extLst>
              <a:ext uri="{FF2B5EF4-FFF2-40B4-BE49-F238E27FC236}">
                <a16:creationId xmlns:a16="http://schemas.microsoft.com/office/drawing/2014/main" id="{DA0282FA-7CFD-0BEB-D0DF-58F2D439582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3549" y="5351161"/>
            <a:ext cx="221952" cy="221952"/>
          </a:xfrm>
          <a:prstGeom prst="rect">
            <a:avLst/>
          </a:prstGeom>
        </p:spPr>
      </p:pic>
      <p:pic>
        <p:nvPicPr>
          <p:cNvPr id="139" name="Picture 138">
            <a:extLst>
              <a:ext uri="{FF2B5EF4-FFF2-40B4-BE49-F238E27FC236}">
                <a16:creationId xmlns:a16="http://schemas.microsoft.com/office/drawing/2014/main" id="{DE942831-DA2E-93AA-DD87-8346FD4A8E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0761" y="5347522"/>
            <a:ext cx="221952" cy="221952"/>
          </a:xfrm>
          <a:prstGeom prst="rect">
            <a:avLst/>
          </a:prstGeom>
        </p:spPr>
      </p:pic>
      <p:sp>
        <p:nvSpPr>
          <p:cNvPr id="140" name="Oval 139">
            <a:extLst>
              <a:ext uri="{FF2B5EF4-FFF2-40B4-BE49-F238E27FC236}">
                <a16:creationId xmlns:a16="http://schemas.microsoft.com/office/drawing/2014/main" id="{8CEF004E-6005-F8C7-A001-B93E8ACA237D}"/>
              </a:ext>
            </a:extLst>
          </p:cNvPr>
          <p:cNvSpPr>
            <a:spLocks noChangeAspect="1"/>
          </p:cNvSpPr>
          <p:nvPr/>
        </p:nvSpPr>
        <p:spPr>
          <a:xfrm>
            <a:off x="3215124" y="3724184"/>
            <a:ext cx="831273" cy="831273"/>
          </a:xfrm>
          <a:prstGeom prst="ellipse">
            <a:avLst/>
          </a:prstGeom>
          <a:noFill/>
          <a:ln>
            <a:solidFill>
              <a:schemeClr val="accent5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570A68E1-DA8A-DDDA-37DB-4F8523085F6E}"/>
              </a:ext>
            </a:extLst>
          </p:cNvPr>
          <p:cNvCxnSpPr>
            <a:cxnSpLocks/>
            <a:stCxn id="140" idx="6"/>
          </p:cNvCxnSpPr>
          <p:nvPr/>
        </p:nvCxnSpPr>
        <p:spPr bwMode="auto">
          <a:xfrm flipV="1">
            <a:off x="4046397" y="2984588"/>
            <a:ext cx="3143532" cy="1155233"/>
          </a:xfrm>
          <a:prstGeom prst="line">
            <a:avLst/>
          </a:prstGeom>
          <a:solidFill>
            <a:schemeClr val="accent1">
              <a:lumMod val="50000"/>
            </a:schemeClr>
          </a:solidFill>
          <a:ln w="12700">
            <a:solidFill>
              <a:schemeClr val="accent5"/>
            </a:solidFill>
            <a:prstDash val="sysDot"/>
            <a:miter lim="800000"/>
            <a:headEnd/>
            <a:tailEnd type="triangl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1C92BED8-D0D3-F4AD-05EF-F0FF84BB3A8E}"/>
              </a:ext>
            </a:extLst>
          </p:cNvPr>
          <p:cNvGrpSpPr/>
          <p:nvPr/>
        </p:nvGrpSpPr>
        <p:grpSpPr>
          <a:xfrm>
            <a:off x="2702063" y="1204571"/>
            <a:ext cx="1236982" cy="873264"/>
            <a:chOff x="5189402" y="3068020"/>
            <a:chExt cx="1346857" cy="950832"/>
          </a:xfrm>
        </p:grpSpPr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1E63FAAA-D392-EF0F-BADA-D8506A5F2EAD}"/>
                </a:ext>
              </a:extLst>
            </p:cNvPr>
            <p:cNvSpPr/>
            <p:nvPr/>
          </p:nvSpPr>
          <p:spPr>
            <a:xfrm>
              <a:off x="5196908" y="3088343"/>
              <a:ext cx="1331844" cy="9101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4" name="ZT Environment">
              <a:extLst>
                <a:ext uri="{FF2B5EF4-FFF2-40B4-BE49-F238E27FC236}">
                  <a16:creationId xmlns:a16="http://schemas.microsoft.com/office/drawing/2014/main" id="{F0FF960F-90E5-A7DB-FD8F-2987A37625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43" r="-285"/>
            <a:stretch/>
          </p:blipFill>
          <p:spPr>
            <a:xfrm>
              <a:off x="5189402" y="3068020"/>
              <a:ext cx="1346857" cy="950832"/>
            </a:xfrm>
            <a:prstGeom prst="rect">
              <a:avLst/>
            </a:prstGeom>
          </p:spPr>
        </p:pic>
      </p:grpSp>
      <p:cxnSp>
        <p:nvCxnSpPr>
          <p:cNvPr id="145" name="Elbow Connector 144">
            <a:extLst>
              <a:ext uri="{FF2B5EF4-FFF2-40B4-BE49-F238E27FC236}">
                <a16:creationId xmlns:a16="http://schemas.microsoft.com/office/drawing/2014/main" id="{76AB02B9-C3C2-5614-BCFC-523341093DC5}"/>
              </a:ext>
            </a:extLst>
          </p:cNvPr>
          <p:cNvCxnSpPr>
            <a:cxnSpLocks/>
            <a:stCxn id="64" idx="3"/>
            <a:endCxn id="146" idx="0"/>
          </p:cNvCxnSpPr>
          <p:nvPr/>
        </p:nvCxnSpPr>
        <p:spPr>
          <a:xfrm>
            <a:off x="8666138" y="2090756"/>
            <a:ext cx="2207638" cy="3395736"/>
          </a:xfrm>
          <a:prstGeom prst="bentConnector2">
            <a:avLst/>
          </a:prstGeom>
          <a:ln cap="rnd">
            <a:solidFill>
              <a:srgbClr val="7434A1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6" name="Rectangle 145">
            <a:extLst>
              <a:ext uri="{FF2B5EF4-FFF2-40B4-BE49-F238E27FC236}">
                <a16:creationId xmlns:a16="http://schemas.microsoft.com/office/drawing/2014/main" id="{86C41C9D-131D-6CEA-6A64-13A09CE669BA}"/>
              </a:ext>
            </a:extLst>
          </p:cNvPr>
          <p:cNvSpPr/>
          <p:nvPr/>
        </p:nvSpPr>
        <p:spPr>
          <a:xfrm>
            <a:off x="10796831" y="5486492"/>
            <a:ext cx="153889" cy="1538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550C9851-4F3D-CCE4-46B1-11EC3078A2F6}"/>
              </a:ext>
            </a:extLst>
          </p:cNvPr>
          <p:cNvSpPr/>
          <p:nvPr/>
        </p:nvSpPr>
        <p:spPr>
          <a:xfrm>
            <a:off x="10303356" y="5631021"/>
            <a:ext cx="153889" cy="1538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8" name="Elbow Connector 416">
            <a:extLst>
              <a:ext uri="{FF2B5EF4-FFF2-40B4-BE49-F238E27FC236}">
                <a16:creationId xmlns:a16="http://schemas.microsoft.com/office/drawing/2014/main" id="{DF9FE447-07FF-6701-A78D-2CF7B775FA6D}"/>
              </a:ext>
            </a:extLst>
          </p:cNvPr>
          <p:cNvCxnSpPr>
            <a:cxnSpLocks/>
            <a:stCxn id="147" idx="1"/>
            <a:endCxn id="85" idx="3"/>
          </p:cNvCxnSpPr>
          <p:nvPr/>
        </p:nvCxnSpPr>
        <p:spPr>
          <a:xfrm flipH="1" flipV="1">
            <a:off x="7048586" y="5701550"/>
            <a:ext cx="3254770" cy="6416"/>
          </a:xfrm>
          <a:prstGeom prst="straightConnector1">
            <a:avLst/>
          </a:prstGeom>
          <a:ln cap="rnd">
            <a:solidFill>
              <a:srgbClr val="7434A1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22C6E61C-DE45-3102-FBE0-BC655232C778}"/>
              </a:ext>
            </a:extLst>
          </p:cNvPr>
          <p:cNvGrpSpPr/>
          <p:nvPr/>
        </p:nvGrpSpPr>
        <p:grpSpPr>
          <a:xfrm>
            <a:off x="8760107" y="3334808"/>
            <a:ext cx="1279820" cy="1567892"/>
            <a:chOff x="8760107" y="3334808"/>
            <a:chExt cx="1279820" cy="1567892"/>
          </a:xfrm>
        </p:grpSpPr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238BC2B5-56D6-81FB-2D57-FAB952B1A7BD}"/>
                </a:ext>
              </a:extLst>
            </p:cNvPr>
            <p:cNvSpPr/>
            <p:nvPr/>
          </p:nvSpPr>
          <p:spPr>
            <a:xfrm>
              <a:off x="8760107" y="4159218"/>
              <a:ext cx="1279820" cy="7434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4F997B3A-6AF3-9DAC-54CC-8DFD250B371A}"/>
                </a:ext>
              </a:extLst>
            </p:cNvPr>
            <p:cNvSpPr/>
            <p:nvPr/>
          </p:nvSpPr>
          <p:spPr>
            <a:xfrm>
              <a:off x="8760107" y="3334808"/>
              <a:ext cx="1279820" cy="7434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2" name="Graphic 151">
              <a:extLst>
                <a:ext uri="{FF2B5EF4-FFF2-40B4-BE49-F238E27FC236}">
                  <a16:creationId xmlns:a16="http://schemas.microsoft.com/office/drawing/2014/main" id="{59861FC2-EA54-77EA-A614-908208D4A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206610" y="3502422"/>
              <a:ext cx="386815" cy="386815"/>
            </a:xfrm>
            <a:prstGeom prst="rect">
              <a:avLst/>
            </a:prstGeom>
          </p:spPr>
        </p:pic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AE43E28F-13D7-C2FA-7F4E-A507AB9F8338}"/>
                </a:ext>
              </a:extLst>
            </p:cNvPr>
            <p:cNvGrpSpPr/>
            <p:nvPr/>
          </p:nvGrpSpPr>
          <p:grpSpPr>
            <a:xfrm>
              <a:off x="9190814" y="4321756"/>
              <a:ext cx="418405" cy="418405"/>
              <a:chOff x="8097382" y="4658475"/>
              <a:chExt cx="829174" cy="829174"/>
            </a:xfrm>
          </p:grpSpPr>
          <p:grpSp>
            <p:nvGrpSpPr>
              <p:cNvPr id="155" name="Group 154">
                <a:extLst>
                  <a:ext uri="{FF2B5EF4-FFF2-40B4-BE49-F238E27FC236}">
                    <a16:creationId xmlns:a16="http://schemas.microsoft.com/office/drawing/2014/main" id="{897A8EF0-BAC0-A5E0-D5A9-37CEAE1F4875}"/>
                  </a:ext>
                </a:extLst>
              </p:cNvPr>
              <p:cNvGrpSpPr/>
              <p:nvPr/>
            </p:nvGrpSpPr>
            <p:grpSpPr>
              <a:xfrm>
                <a:off x="8097382" y="4658475"/>
                <a:ext cx="829174" cy="829174"/>
                <a:chOff x="6083363" y="4391890"/>
                <a:chExt cx="829174" cy="829174"/>
              </a:xfrm>
            </p:grpSpPr>
            <p:grpSp>
              <p:nvGrpSpPr>
                <p:cNvPr id="157" name="Group 156">
                  <a:extLst>
                    <a:ext uri="{FF2B5EF4-FFF2-40B4-BE49-F238E27FC236}">
                      <a16:creationId xmlns:a16="http://schemas.microsoft.com/office/drawing/2014/main" id="{2CFD3105-8DAB-BF55-FFCF-7274E3F605CC}"/>
                    </a:ext>
                  </a:extLst>
                </p:cNvPr>
                <p:cNvGrpSpPr/>
                <p:nvPr/>
              </p:nvGrpSpPr>
              <p:grpSpPr>
                <a:xfrm>
                  <a:off x="6253729" y="4533632"/>
                  <a:ext cx="489172" cy="537131"/>
                  <a:chOff x="6253729" y="4533632"/>
                  <a:chExt cx="489172" cy="537131"/>
                </a:xfrm>
              </p:grpSpPr>
              <p:sp>
                <p:nvSpPr>
                  <p:cNvPr id="159" name="Freeform 158">
                    <a:extLst>
                      <a:ext uri="{FF2B5EF4-FFF2-40B4-BE49-F238E27FC236}">
                        <a16:creationId xmlns:a16="http://schemas.microsoft.com/office/drawing/2014/main" id="{4E959232-BD44-A828-CE8B-BD1F44105EC0}"/>
                      </a:ext>
                    </a:extLst>
                  </p:cNvPr>
                  <p:cNvSpPr/>
                  <p:nvPr/>
                </p:nvSpPr>
                <p:spPr>
                  <a:xfrm>
                    <a:off x="6428003" y="4533632"/>
                    <a:ext cx="243859" cy="294146"/>
                  </a:xfrm>
                  <a:custGeom>
                    <a:avLst/>
                    <a:gdLst>
                      <a:gd name="connsiteX0" fmla="*/ 126475 w 252955"/>
                      <a:gd name="connsiteY0" fmla="*/ 305117 h 305117"/>
                      <a:gd name="connsiteX1" fmla="*/ 105 w 252955"/>
                      <a:gd name="connsiteY1" fmla="*/ 184310 h 305117"/>
                      <a:gd name="connsiteX2" fmla="*/ 0 w 252955"/>
                      <a:gd name="connsiteY2" fmla="*/ 177592 h 305117"/>
                      <a:gd name="connsiteX3" fmla="*/ 45237 w 252955"/>
                      <a:gd name="connsiteY3" fmla="*/ 80610 h 305117"/>
                      <a:gd name="connsiteX4" fmla="*/ 50170 w 252955"/>
                      <a:gd name="connsiteY4" fmla="*/ 79666 h 305117"/>
                      <a:gd name="connsiteX5" fmla="*/ 53634 w 252955"/>
                      <a:gd name="connsiteY5" fmla="*/ 83234 h 305117"/>
                      <a:gd name="connsiteX6" fmla="*/ 71687 w 252955"/>
                      <a:gd name="connsiteY6" fmla="*/ 119235 h 305117"/>
                      <a:gd name="connsiteX7" fmla="*/ 82917 w 252955"/>
                      <a:gd name="connsiteY7" fmla="*/ 69170 h 305117"/>
                      <a:gd name="connsiteX8" fmla="*/ 66754 w 252955"/>
                      <a:gd name="connsiteY8" fmla="*/ 7874 h 305117"/>
                      <a:gd name="connsiteX9" fmla="*/ 67069 w 252955"/>
                      <a:gd name="connsiteY9" fmla="*/ 2206 h 305117"/>
                      <a:gd name="connsiteX10" fmla="*/ 72317 w 252955"/>
                      <a:gd name="connsiteY10" fmla="*/ 107 h 305117"/>
                      <a:gd name="connsiteX11" fmla="*/ 208238 w 252955"/>
                      <a:gd name="connsiteY11" fmla="*/ 157545 h 305117"/>
                      <a:gd name="connsiteX12" fmla="*/ 239201 w 252955"/>
                      <a:gd name="connsiteY12" fmla="*/ 138967 h 305117"/>
                      <a:gd name="connsiteX13" fmla="*/ 244029 w 252955"/>
                      <a:gd name="connsiteY13" fmla="*/ 137918 h 305117"/>
                      <a:gd name="connsiteX14" fmla="*/ 247598 w 252955"/>
                      <a:gd name="connsiteY14" fmla="*/ 141381 h 305117"/>
                      <a:gd name="connsiteX15" fmla="*/ 252951 w 252955"/>
                      <a:gd name="connsiteY15" fmla="*/ 177592 h 305117"/>
                      <a:gd name="connsiteX16" fmla="*/ 129834 w 252955"/>
                      <a:gd name="connsiteY16" fmla="*/ 305117 h 305117"/>
                      <a:gd name="connsiteX17" fmla="*/ 126475 w 252955"/>
                      <a:gd name="connsiteY17" fmla="*/ 305117 h 305117"/>
                      <a:gd name="connsiteX18" fmla="*/ 46182 w 252955"/>
                      <a:gd name="connsiteY18" fmla="*/ 93835 h 305117"/>
                      <a:gd name="connsiteX19" fmla="*/ 10496 w 252955"/>
                      <a:gd name="connsiteY19" fmla="*/ 177592 h 305117"/>
                      <a:gd name="connsiteX20" fmla="*/ 10601 w 252955"/>
                      <a:gd name="connsiteY20" fmla="*/ 183785 h 305117"/>
                      <a:gd name="connsiteX21" fmla="*/ 129624 w 252955"/>
                      <a:gd name="connsiteY21" fmla="*/ 294621 h 305117"/>
                      <a:gd name="connsiteX22" fmla="*/ 242455 w 252955"/>
                      <a:gd name="connsiteY22" fmla="*/ 177592 h 305117"/>
                      <a:gd name="connsiteX23" fmla="*/ 242455 w 252955"/>
                      <a:gd name="connsiteY23" fmla="*/ 177592 h 305117"/>
                      <a:gd name="connsiteX24" fmla="*/ 239621 w 252955"/>
                      <a:gd name="connsiteY24" fmla="*/ 151877 h 305117"/>
                      <a:gd name="connsiteX25" fmla="*/ 204565 w 252955"/>
                      <a:gd name="connsiteY25" fmla="*/ 169930 h 305117"/>
                      <a:gd name="connsiteX26" fmla="*/ 199632 w 252955"/>
                      <a:gd name="connsiteY26" fmla="*/ 168986 h 305117"/>
                      <a:gd name="connsiteX27" fmla="*/ 197637 w 252955"/>
                      <a:gd name="connsiteY27" fmla="*/ 164367 h 305117"/>
                      <a:gd name="connsiteX28" fmla="*/ 197637 w 252955"/>
                      <a:gd name="connsiteY28" fmla="*/ 161638 h 305117"/>
                      <a:gd name="connsiteX29" fmla="*/ 80923 w 252955"/>
                      <a:gd name="connsiteY29" fmla="*/ 12597 h 305117"/>
                      <a:gd name="connsiteX30" fmla="*/ 93308 w 252955"/>
                      <a:gd name="connsiteY30" fmla="*/ 68960 h 305117"/>
                      <a:gd name="connsiteX31" fmla="*/ 77040 w 252955"/>
                      <a:gd name="connsiteY31" fmla="*/ 131200 h 305117"/>
                      <a:gd name="connsiteX32" fmla="*/ 72946 w 252955"/>
                      <a:gd name="connsiteY32" fmla="*/ 133824 h 305117"/>
                      <a:gd name="connsiteX33" fmla="*/ 68433 w 252955"/>
                      <a:gd name="connsiteY33" fmla="*/ 132040 h 305117"/>
                      <a:gd name="connsiteX34" fmla="*/ 45972 w 252955"/>
                      <a:gd name="connsiteY34" fmla="*/ 93835 h 305117"/>
                      <a:gd name="connsiteX0" fmla="*/ 126475 w 252956"/>
                      <a:gd name="connsiteY0" fmla="*/ 305117 h 305117"/>
                      <a:gd name="connsiteX1" fmla="*/ 105 w 252956"/>
                      <a:gd name="connsiteY1" fmla="*/ 184310 h 305117"/>
                      <a:gd name="connsiteX2" fmla="*/ 0 w 252956"/>
                      <a:gd name="connsiteY2" fmla="*/ 177592 h 305117"/>
                      <a:gd name="connsiteX3" fmla="*/ 45237 w 252956"/>
                      <a:gd name="connsiteY3" fmla="*/ 80610 h 305117"/>
                      <a:gd name="connsiteX4" fmla="*/ 50170 w 252956"/>
                      <a:gd name="connsiteY4" fmla="*/ 79666 h 305117"/>
                      <a:gd name="connsiteX5" fmla="*/ 53634 w 252956"/>
                      <a:gd name="connsiteY5" fmla="*/ 83234 h 305117"/>
                      <a:gd name="connsiteX6" fmla="*/ 71687 w 252956"/>
                      <a:gd name="connsiteY6" fmla="*/ 119235 h 305117"/>
                      <a:gd name="connsiteX7" fmla="*/ 82917 w 252956"/>
                      <a:gd name="connsiteY7" fmla="*/ 69170 h 305117"/>
                      <a:gd name="connsiteX8" fmla="*/ 66754 w 252956"/>
                      <a:gd name="connsiteY8" fmla="*/ 7874 h 305117"/>
                      <a:gd name="connsiteX9" fmla="*/ 67069 w 252956"/>
                      <a:gd name="connsiteY9" fmla="*/ 2206 h 305117"/>
                      <a:gd name="connsiteX10" fmla="*/ 72317 w 252956"/>
                      <a:gd name="connsiteY10" fmla="*/ 107 h 305117"/>
                      <a:gd name="connsiteX11" fmla="*/ 208238 w 252956"/>
                      <a:gd name="connsiteY11" fmla="*/ 157545 h 305117"/>
                      <a:gd name="connsiteX12" fmla="*/ 239201 w 252956"/>
                      <a:gd name="connsiteY12" fmla="*/ 138967 h 305117"/>
                      <a:gd name="connsiteX13" fmla="*/ 244029 w 252956"/>
                      <a:gd name="connsiteY13" fmla="*/ 137918 h 305117"/>
                      <a:gd name="connsiteX14" fmla="*/ 247598 w 252956"/>
                      <a:gd name="connsiteY14" fmla="*/ 141381 h 305117"/>
                      <a:gd name="connsiteX15" fmla="*/ 252951 w 252956"/>
                      <a:gd name="connsiteY15" fmla="*/ 177592 h 305117"/>
                      <a:gd name="connsiteX16" fmla="*/ 129834 w 252956"/>
                      <a:gd name="connsiteY16" fmla="*/ 305117 h 305117"/>
                      <a:gd name="connsiteX17" fmla="*/ 126475 w 252956"/>
                      <a:gd name="connsiteY17" fmla="*/ 305117 h 305117"/>
                      <a:gd name="connsiteX18" fmla="*/ 46182 w 252956"/>
                      <a:gd name="connsiteY18" fmla="*/ 93835 h 305117"/>
                      <a:gd name="connsiteX19" fmla="*/ 10496 w 252956"/>
                      <a:gd name="connsiteY19" fmla="*/ 177592 h 305117"/>
                      <a:gd name="connsiteX20" fmla="*/ 10601 w 252956"/>
                      <a:gd name="connsiteY20" fmla="*/ 183785 h 305117"/>
                      <a:gd name="connsiteX21" fmla="*/ 129624 w 252956"/>
                      <a:gd name="connsiteY21" fmla="*/ 294621 h 305117"/>
                      <a:gd name="connsiteX22" fmla="*/ 242455 w 252956"/>
                      <a:gd name="connsiteY22" fmla="*/ 177592 h 305117"/>
                      <a:gd name="connsiteX23" fmla="*/ 242455 w 252956"/>
                      <a:gd name="connsiteY23" fmla="*/ 177592 h 305117"/>
                      <a:gd name="connsiteX24" fmla="*/ 239621 w 252956"/>
                      <a:gd name="connsiteY24" fmla="*/ 151877 h 305117"/>
                      <a:gd name="connsiteX25" fmla="*/ 204565 w 252956"/>
                      <a:gd name="connsiteY25" fmla="*/ 169930 h 305117"/>
                      <a:gd name="connsiteX26" fmla="*/ 199632 w 252956"/>
                      <a:gd name="connsiteY26" fmla="*/ 168986 h 305117"/>
                      <a:gd name="connsiteX27" fmla="*/ 197637 w 252956"/>
                      <a:gd name="connsiteY27" fmla="*/ 164367 h 305117"/>
                      <a:gd name="connsiteX28" fmla="*/ 197637 w 252956"/>
                      <a:gd name="connsiteY28" fmla="*/ 161638 h 305117"/>
                      <a:gd name="connsiteX29" fmla="*/ 80923 w 252956"/>
                      <a:gd name="connsiteY29" fmla="*/ 12597 h 305117"/>
                      <a:gd name="connsiteX30" fmla="*/ 93308 w 252956"/>
                      <a:gd name="connsiteY30" fmla="*/ 68960 h 305117"/>
                      <a:gd name="connsiteX31" fmla="*/ 77040 w 252956"/>
                      <a:gd name="connsiteY31" fmla="*/ 131200 h 305117"/>
                      <a:gd name="connsiteX32" fmla="*/ 72946 w 252956"/>
                      <a:gd name="connsiteY32" fmla="*/ 133824 h 305117"/>
                      <a:gd name="connsiteX33" fmla="*/ 45972 w 252956"/>
                      <a:gd name="connsiteY33" fmla="*/ 93835 h 305117"/>
                      <a:gd name="connsiteX34" fmla="*/ 46182 w 252956"/>
                      <a:gd name="connsiteY34" fmla="*/ 93835 h 305117"/>
                      <a:gd name="connsiteX0" fmla="*/ 126475 w 252956"/>
                      <a:gd name="connsiteY0" fmla="*/ 305117 h 305117"/>
                      <a:gd name="connsiteX1" fmla="*/ 105 w 252956"/>
                      <a:gd name="connsiteY1" fmla="*/ 184310 h 305117"/>
                      <a:gd name="connsiteX2" fmla="*/ 0 w 252956"/>
                      <a:gd name="connsiteY2" fmla="*/ 177592 h 305117"/>
                      <a:gd name="connsiteX3" fmla="*/ 45237 w 252956"/>
                      <a:gd name="connsiteY3" fmla="*/ 80610 h 305117"/>
                      <a:gd name="connsiteX4" fmla="*/ 50170 w 252956"/>
                      <a:gd name="connsiteY4" fmla="*/ 79666 h 305117"/>
                      <a:gd name="connsiteX5" fmla="*/ 53634 w 252956"/>
                      <a:gd name="connsiteY5" fmla="*/ 83234 h 305117"/>
                      <a:gd name="connsiteX6" fmla="*/ 71687 w 252956"/>
                      <a:gd name="connsiteY6" fmla="*/ 119235 h 305117"/>
                      <a:gd name="connsiteX7" fmla="*/ 82917 w 252956"/>
                      <a:gd name="connsiteY7" fmla="*/ 69170 h 305117"/>
                      <a:gd name="connsiteX8" fmla="*/ 66754 w 252956"/>
                      <a:gd name="connsiteY8" fmla="*/ 7874 h 305117"/>
                      <a:gd name="connsiteX9" fmla="*/ 67069 w 252956"/>
                      <a:gd name="connsiteY9" fmla="*/ 2206 h 305117"/>
                      <a:gd name="connsiteX10" fmla="*/ 72317 w 252956"/>
                      <a:gd name="connsiteY10" fmla="*/ 107 h 305117"/>
                      <a:gd name="connsiteX11" fmla="*/ 208238 w 252956"/>
                      <a:gd name="connsiteY11" fmla="*/ 157545 h 305117"/>
                      <a:gd name="connsiteX12" fmla="*/ 239201 w 252956"/>
                      <a:gd name="connsiteY12" fmla="*/ 138967 h 305117"/>
                      <a:gd name="connsiteX13" fmla="*/ 244029 w 252956"/>
                      <a:gd name="connsiteY13" fmla="*/ 137918 h 305117"/>
                      <a:gd name="connsiteX14" fmla="*/ 247598 w 252956"/>
                      <a:gd name="connsiteY14" fmla="*/ 141381 h 305117"/>
                      <a:gd name="connsiteX15" fmla="*/ 252951 w 252956"/>
                      <a:gd name="connsiteY15" fmla="*/ 177592 h 305117"/>
                      <a:gd name="connsiteX16" fmla="*/ 129834 w 252956"/>
                      <a:gd name="connsiteY16" fmla="*/ 305117 h 305117"/>
                      <a:gd name="connsiteX17" fmla="*/ 126475 w 252956"/>
                      <a:gd name="connsiteY17" fmla="*/ 305117 h 305117"/>
                      <a:gd name="connsiteX18" fmla="*/ 46182 w 252956"/>
                      <a:gd name="connsiteY18" fmla="*/ 93835 h 305117"/>
                      <a:gd name="connsiteX19" fmla="*/ 10496 w 252956"/>
                      <a:gd name="connsiteY19" fmla="*/ 177592 h 305117"/>
                      <a:gd name="connsiteX20" fmla="*/ 10601 w 252956"/>
                      <a:gd name="connsiteY20" fmla="*/ 183785 h 305117"/>
                      <a:gd name="connsiteX21" fmla="*/ 129624 w 252956"/>
                      <a:gd name="connsiteY21" fmla="*/ 294621 h 305117"/>
                      <a:gd name="connsiteX22" fmla="*/ 242455 w 252956"/>
                      <a:gd name="connsiteY22" fmla="*/ 177592 h 305117"/>
                      <a:gd name="connsiteX23" fmla="*/ 242455 w 252956"/>
                      <a:gd name="connsiteY23" fmla="*/ 177592 h 305117"/>
                      <a:gd name="connsiteX24" fmla="*/ 239621 w 252956"/>
                      <a:gd name="connsiteY24" fmla="*/ 151877 h 305117"/>
                      <a:gd name="connsiteX25" fmla="*/ 204565 w 252956"/>
                      <a:gd name="connsiteY25" fmla="*/ 169930 h 305117"/>
                      <a:gd name="connsiteX26" fmla="*/ 199632 w 252956"/>
                      <a:gd name="connsiteY26" fmla="*/ 168986 h 305117"/>
                      <a:gd name="connsiteX27" fmla="*/ 197637 w 252956"/>
                      <a:gd name="connsiteY27" fmla="*/ 164367 h 305117"/>
                      <a:gd name="connsiteX28" fmla="*/ 197637 w 252956"/>
                      <a:gd name="connsiteY28" fmla="*/ 161638 h 305117"/>
                      <a:gd name="connsiteX29" fmla="*/ 80923 w 252956"/>
                      <a:gd name="connsiteY29" fmla="*/ 12597 h 305117"/>
                      <a:gd name="connsiteX30" fmla="*/ 93308 w 252956"/>
                      <a:gd name="connsiteY30" fmla="*/ 68960 h 305117"/>
                      <a:gd name="connsiteX31" fmla="*/ 77040 w 252956"/>
                      <a:gd name="connsiteY31" fmla="*/ 131200 h 305117"/>
                      <a:gd name="connsiteX32" fmla="*/ 45972 w 252956"/>
                      <a:gd name="connsiteY32" fmla="*/ 93835 h 305117"/>
                      <a:gd name="connsiteX33" fmla="*/ 46182 w 252956"/>
                      <a:gd name="connsiteY33" fmla="*/ 93835 h 305117"/>
                      <a:gd name="connsiteX0" fmla="*/ 126475 w 252956"/>
                      <a:gd name="connsiteY0" fmla="*/ 305117 h 305117"/>
                      <a:gd name="connsiteX1" fmla="*/ 105 w 252956"/>
                      <a:gd name="connsiteY1" fmla="*/ 184310 h 305117"/>
                      <a:gd name="connsiteX2" fmla="*/ 0 w 252956"/>
                      <a:gd name="connsiteY2" fmla="*/ 177592 h 305117"/>
                      <a:gd name="connsiteX3" fmla="*/ 45237 w 252956"/>
                      <a:gd name="connsiteY3" fmla="*/ 80610 h 305117"/>
                      <a:gd name="connsiteX4" fmla="*/ 50170 w 252956"/>
                      <a:gd name="connsiteY4" fmla="*/ 79666 h 305117"/>
                      <a:gd name="connsiteX5" fmla="*/ 53634 w 252956"/>
                      <a:gd name="connsiteY5" fmla="*/ 83234 h 305117"/>
                      <a:gd name="connsiteX6" fmla="*/ 71687 w 252956"/>
                      <a:gd name="connsiteY6" fmla="*/ 119235 h 305117"/>
                      <a:gd name="connsiteX7" fmla="*/ 82917 w 252956"/>
                      <a:gd name="connsiteY7" fmla="*/ 69170 h 305117"/>
                      <a:gd name="connsiteX8" fmla="*/ 66754 w 252956"/>
                      <a:gd name="connsiteY8" fmla="*/ 7874 h 305117"/>
                      <a:gd name="connsiteX9" fmla="*/ 67069 w 252956"/>
                      <a:gd name="connsiteY9" fmla="*/ 2206 h 305117"/>
                      <a:gd name="connsiteX10" fmla="*/ 72317 w 252956"/>
                      <a:gd name="connsiteY10" fmla="*/ 107 h 305117"/>
                      <a:gd name="connsiteX11" fmla="*/ 208238 w 252956"/>
                      <a:gd name="connsiteY11" fmla="*/ 157545 h 305117"/>
                      <a:gd name="connsiteX12" fmla="*/ 239201 w 252956"/>
                      <a:gd name="connsiteY12" fmla="*/ 138967 h 305117"/>
                      <a:gd name="connsiteX13" fmla="*/ 244029 w 252956"/>
                      <a:gd name="connsiteY13" fmla="*/ 137918 h 305117"/>
                      <a:gd name="connsiteX14" fmla="*/ 247598 w 252956"/>
                      <a:gd name="connsiteY14" fmla="*/ 141381 h 305117"/>
                      <a:gd name="connsiteX15" fmla="*/ 252951 w 252956"/>
                      <a:gd name="connsiteY15" fmla="*/ 177592 h 305117"/>
                      <a:gd name="connsiteX16" fmla="*/ 129834 w 252956"/>
                      <a:gd name="connsiteY16" fmla="*/ 305117 h 305117"/>
                      <a:gd name="connsiteX17" fmla="*/ 126475 w 252956"/>
                      <a:gd name="connsiteY17" fmla="*/ 305117 h 305117"/>
                      <a:gd name="connsiteX18" fmla="*/ 46182 w 252956"/>
                      <a:gd name="connsiteY18" fmla="*/ 93835 h 305117"/>
                      <a:gd name="connsiteX19" fmla="*/ 10496 w 252956"/>
                      <a:gd name="connsiteY19" fmla="*/ 177592 h 305117"/>
                      <a:gd name="connsiteX20" fmla="*/ 10601 w 252956"/>
                      <a:gd name="connsiteY20" fmla="*/ 183785 h 305117"/>
                      <a:gd name="connsiteX21" fmla="*/ 129624 w 252956"/>
                      <a:gd name="connsiteY21" fmla="*/ 294621 h 305117"/>
                      <a:gd name="connsiteX22" fmla="*/ 242455 w 252956"/>
                      <a:gd name="connsiteY22" fmla="*/ 177592 h 305117"/>
                      <a:gd name="connsiteX23" fmla="*/ 242455 w 252956"/>
                      <a:gd name="connsiteY23" fmla="*/ 177592 h 305117"/>
                      <a:gd name="connsiteX24" fmla="*/ 239621 w 252956"/>
                      <a:gd name="connsiteY24" fmla="*/ 151877 h 305117"/>
                      <a:gd name="connsiteX25" fmla="*/ 204565 w 252956"/>
                      <a:gd name="connsiteY25" fmla="*/ 169930 h 305117"/>
                      <a:gd name="connsiteX26" fmla="*/ 199632 w 252956"/>
                      <a:gd name="connsiteY26" fmla="*/ 168986 h 305117"/>
                      <a:gd name="connsiteX27" fmla="*/ 197637 w 252956"/>
                      <a:gd name="connsiteY27" fmla="*/ 164367 h 305117"/>
                      <a:gd name="connsiteX28" fmla="*/ 197637 w 252956"/>
                      <a:gd name="connsiteY28" fmla="*/ 161638 h 305117"/>
                      <a:gd name="connsiteX29" fmla="*/ 80923 w 252956"/>
                      <a:gd name="connsiteY29" fmla="*/ 12597 h 305117"/>
                      <a:gd name="connsiteX30" fmla="*/ 93308 w 252956"/>
                      <a:gd name="connsiteY30" fmla="*/ 68960 h 305117"/>
                      <a:gd name="connsiteX31" fmla="*/ 45972 w 252956"/>
                      <a:gd name="connsiteY31" fmla="*/ 93835 h 305117"/>
                      <a:gd name="connsiteX32" fmla="*/ 46182 w 252956"/>
                      <a:gd name="connsiteY32" fmla="*/ 93835 h 305117"/>
                      <a:gd name="connsiteX0" fmla="*/ 126475 w 252956"/>
                      <a:gd name="connsiteY0" fmla="*/ 305117 h 305117"/>
                      <a:gd name="connsiteX1" fmla="*/ 105 w 252956"/>
                      <a:gd name="connsiteY1" fmla="*/ 184310 h 305117"/>
                      <a:gd name="connsiteX2" fmla="*/ 0 w 252956"/>
                      <a:gd name="connsiteY2" fmla="*/ 177592 h 305117"/>
                      <a:gd name="connsiteX3" fmla="*/ 45237 w 252956"/>
                      <a:gd name="connsiteY3" fmla="*/ 80610 h 305117"/>
                      <a:gd name="connsiteX4" fmla="*/ 50170 w 252956"/>
                      <a:gd name="connsiteY4" fmla="*/ 79666 h 305117"/>
                      <a:gd name="connsiteX5" fmla="*/ 53634 w 252956"/>
                      <a:gd name="connsiteY5" fmla="*/ 83234 h 305117"/>
                      <a:gd name="connsiteX6" fmla="*/ 71687 w 252956"/>
                      <a:gd name="connsiteY6" fmla="*/ 119235 h 305117"/>
                      <a:gd name="connsiteX7" fmla="*/ 82917 w 252956"/>
                      <a:gd name="connsiteY7" fmla="*/ 69170 h 305117"/>
                      <a:gd name="connsiteX8" fmla="*/ 66754 w 252956"/>
                      <a:gd name="connsiteY8" fmla="*/ 7874 h 305117"/>
                      <a:gd name="connsiteX9" fmla="*/ 67069 w 252956"/>
                      <a:gd name="connsiteY9" fmla="*/ 2206 h 305117"/>
                      <a:gd name="connsiteX10" fmla="*/ 72317 w 252956"/>
                      <a:gd name="connsiteY10" fmla="*/ 107 h 305117"/>
                      <a:gd name="connsiteX11" fmla="*/ 208238 w 252956"/>
                      <a:gd name="connsiteY11" fmla="*/ 157545 h 305117"/>
                      <a:gd name="connsiteX12" fmla="*/ 239201 w 252956"/>
                      <a:gd name="connsiteY12" fmla="*/ 138967 h 305117"/>
                      <a:gd name="connsiteX13" fmla="*/ 244029 w 252956"/>
                      <a:gd name="connsiteY13" fmla="*/ 137918 h 305117"/>
                      <a:gd name="connsiteX14" fmla="*/ 247598 w 252956"/>
                      <a:gd name="connsiteY14" fmla="*/ 141381 h 305117"/>
                      <a:gd name="connsiteX15" fmla="*/ 252951 w 252956"/>
                      <a:gd name="connsiteY15" fmla="*/ 177592 h 305117"/>
                      <a:gd name="connsiteX16" fmla="*/ 129834 w 252956"/>
                      <a:gd name="connsiteY16" fmla="*/ 305117 h 305117"/>
                      <a:gd name="connsiteX17" fmla="*/ 126475 w 252956"/>
                      <a:gd name="connsiteY17" fmla="*/ 305117 h 305117"/>
                      <a:gd name="connsiteX18" fmla="*/ 46182 w 252956"/>
                      <a:gd name="connsiteY18" fmla="*/ 93835 h 305117"/>
                      <a:gd name="connsiteX19" fmla="*/ 10496 w 252956"/>
                      <a:gd name="connsiteY19" fmla="*/ 177592 h 305117"/>
                      <a:gd name="connsiteX20" fmla="*/ 10601 w 252956"/>
                      <a:gd name="connsiteY20" fmla="*/ 183785 h 305117"/>
                      <a:gd name="connsiteX21" fmla="*/ 129624 w 252956"/>
                      <a:gd name="connsiteY21" fmla="*/ 294621 h 305117"/>
                      <a:gd name="connsiteX22" fmla="*/ 242455 w 252956"/>
                      <a:gd name="connsiteY22" fmla="*/ 177592 h 305117"/>
                      <a:gd name="connsiteX23" fmla="*/ 242455 w 252956"/>
                      <a:gd name="connsiteY23" fmla="*/ 177592 h 305117"/>
                      <a:gd name="connsiteX24" fmla="*/ 239621 w 252956"/>
                      <a:gd name="connsiteY24" fmla="*/ 151877 h 305117"/>
                      <a:gd name="connsiteX25" fmla="*/ 204565 w 252956"/>
                      <a:gd name="connsiteY25" fmla="*/ 169930 h 305117"/>
                      <a:gd name="connsiteX26" fmla="*/ 199632 w 252956"/>
                      <a:gd name="connsiteY26" fmla="*/ 168986 h 305117"/>
                      <a:gd name="connsiteX27" fmla="*/ 197637 w 252956"/>
                      <a:gd name="connsiteY27" fmla="*/ 164367 h 305117"/>
                      <a:gd name="connsiteX28" fmla="*/ 197637 w 252956"/>
                      <a:gd name="connsiteY28" fmla="*/ 161638 h 305117"/>
                      <a:gd name="connsiteX29" fmla="*/ 80923 w 252956"/>
                      <a:gd name="connsiteY29" fmla="*/ 12597 h 305117"/>
                      <a:gd name="connsiteX30" fmla="*/ 45972 w 252956"/>
                      <a:gd name="connsiteY30" fmla="*/ 93835 h 305117"/>
                      <a:gd name="connsiteX31" fmla="*/ 46182 w 252956"/>
                      <a:gd name="connsiteY31" fmla="*/ 93835 h 305117"/>
                      <a:gd name="connsiteX0" fmla="*/ 126475 w 252956"/>
                      <a:gd name="connsiteY0" fmla="*/ 305117 h 305117"/>
                      <a:gd name="connsiteX1" fmla="*/ 105 w 252956"/>
                      <a:gd name="connsiteY1" fmla="*/ 184310 h 305117"/>
                      <a:gd name="connsiteX2" fmla="*/ 0 w 252956"/>
                      <a:gd name="connsiteY2" fmla="*/ 177592 h 305117"/>
                      <a:gd name="connsiteX3" fmla="*/ 45237 w 252956"/>
                      <a:gd name="connsiteY3" fmla="*/ 80610 h 305117"/>
                      <a:gd name="connsiteX4" fmla="*/ 50170 w 252956"/>
                      <a:gd name="connsiteY4" fmla="*/ 79666 h 305117"/>
                      <a:gd name="connsiteX5" fmla="*/ 53634 w 252956"/>
                      <a:gd name="connsiteY5" fmla="*/ 83234 h 305117"/>
                      <a:gd name="connsiteX6" fmla="*/ 71687 w 252956"/>
                      <a:gd name="connsiteY6" fmla="*/ 119235 h 305117"/>
                      <a:gd name="connsiteX7" fmla="*/ 82917 w 252956"/>
                      <a:gd name="connsiteY7" fmla="*/ 69170 h 305117"/>
                      <a:gd name="connsiteX8" fmla="*/ 66754 w 252956"/>
                      <a:gd name="connsiteY8" fmla="*/ 7874 h 305117"/>
                      <a:gd name="connsiteX9" fmla="*/ 67069 w 252956"/>
                      <a:gd name="connsiteY9" fmla="*/ 2206 h 305117"/>
                      <a:gd name="connsiteX10" fmla="*/ 72317 w 252956"/>
                      <a:gd name="connsiteY10" fmla="*/ 107 h 305117"/>
                      <a:gd name="connsiteX11" fmla="*/ 208238 w 252956"/>
                      <a:gd name="connsiteY11" fmla="*/ 157545 h 305117"/>
                      <a:gd name="connsiteX12" fmla="*/ 239201 w 252956"/>
                      <a:gd name="connsiteY12" fmla="*/ 138967 h 305117"/>
                      <a:gd name="connsiteX13" fmla="*/ 244029 w 252956"/>
                      <a:gd name="connsiteY13" fmla="*/ 137918 h 305117"/>
                      <a:gd name="connsiteX14" fmla="*/ 247598 w 252956"/>
                      <a:gd name="connsiteY14" fmla="*/ 141381 h 305117"/>
                      <a:gd name="connsiteX15" fmla="*/ 252951 w 252956"/>
                      <a:gd name="connsiteY15" fmla="*/ 177592 h 305117"/>
                      <a:gd name="connsiteX16" fmla="*/ 129834 w 252956"/>
                      <a:gd name="connsiteY16" fmla="*/ 305117 h 305117"/>
                      <a:gd name="connsiteX17" fmla="*/ 126475 w 252956"/>
                      <a:gd name="connsiteY17" fmla="*/ 305117 h 305117"/>
                      <a:gd name="connsiteX18" fmla="*/ 46182 w 252956"/>
                      <a:gd name="connsiteY18" fmla="*/ 93835 h 305117"/>
                      <a:gd name="connsiteX19" fmla="*/ 10496 w 252956"/>
                      <a:gd name="connsiteY19" fmla="*/ 177592 h 305117"/>
                      <a:gd name="connsiteX20" fmla="*/ 10601 w 252956"/>
                      <a:gd name="connsiteY20" fmla="*/ 183785 h 305117"/>
                      <a:gd name="connsiteX21" fmla="*/ 129624 w 252956"/>
                      <a:gd name="connsiteY21" fmla="*/ 294621 h 305117"/>
                      <a:gd name="connsiteX22" fmla="*/ 242455 w 252956"/>
                      <a:gd name="connsiteY22" fmla="*/ 177592 h 305117"/>
                      <a:gd name="connsiteX23" fmla="*/ 242455 w 252956"/>
                      <a:gd name="connsiteY23" fmla="*/ 177592 h 305117"/>
                      <a:gd name="connsiteX24" fmla="*/ 239621 w 252956"/>
                      <a:gd name="connsiteY24" fmla="*/ 151877 h 305117"/>
                      <a:gd name="connsiteX25" fmla="*/ 204565 w 252956"/>
                      <a:gd name="connsiteY25" fmla="*/ 169930 h 305117"/>
                      <a:gd name="connsiteX26" fmla="*/ 199632 w 252956"/>
                      <a:gd name="connsiteY26" fmla="*/ 168986 h 305117"/>
                      <a:gd name="connsiteX27" fmla="*/ 197637 w 252956"/>
                      <a:gd name="connsiteY27" fmla="*/ 164367 h 305117"/>
                      <a:gd name="connsiteX28" fmla="*/ 197637 w 252956"/>
                      <a:gd name="connsiteY28" fmla="*/ 161638 h 305117"/>
                      <a:gd name="connsiteX29" fmla="*/ 45972 w 252956"/>
                      <a:gd name="connsiteY29" fmla="*/ 93835 h 305117"/>
                      <a:gd name="connsiteX30" fmla="*/ 46182 w 252956"/>
                      <a:gd name="connsiteY30" fmla="*/ 93835 h 305117"/>
                      <a:gd name="connsiteX0" fmla="*/ 126475 w 252956"/>
                      <a:gd name="connsiteY0" fmla="*/ 305117 h 305117"/>
                      <a:gd name="connsiteX1" fmla="*/ 105 w 252956"/>
                      <a:gd name="connsiteY1" fmla="*/ 184310 h 305117"/>
                      <a:gd name="connsiteX2" fmla="*/ 0 w 252956"/>
                      <a:gd name="connsiteY2" fmla="*/ 177592 h 305117"/>
                      <a:gd name="connsiteX3" fmla="*/ 45237 w 252956"/>
                      <a:gd name="connsiteY3" fmla="*/ 80610 h 305117"/>
                      <a:gd name="connsiteX4" fmla="*/ 50170 w 252956"/>
                      <a:gd name="connsiteY4" fmla="*/ 79666 h 305117"/>
                      <a:gd name="connsiteX5" fmla="*/ 53634 w 252956"/>
                      <a:gd name="connsiteY5" fmla="*/ 83234 h 305117"/>
                      <a:gd name="connsiteX6" fmla="*/ 71687 w 252956"/>
                      <a:gd name="connsiteY6" fmla="*/ 119235 h 305117"/>
                      <a:gd name="connsiteX7" fmla="*/ 82917 w 252956"/>
                      <a:gd name="connsiteY7" fmla="*/ 69170 h 305117"/>
                      <a:gd name="connsiteX8" fmla="*/ 66754 w 252956"/>
                      <a:gd name="connsiteY8" fmla="*/ 7874 h 305117"/>
                      <a:gd name="connsiteX9" fmla="*/ 67069 w 252956"/>
                      <a:gd name="connsiteY9" fmla="*/ 2206 h 305117"/>
                      <a:gd name="connsiteX10" fmla="*/ 72317 w 252956"/>
                      <a:gd name="connsiteY10" fmla="*/ 107 h 305117"/>
                      <a:gd name="connsiteX11" fmla="*/ 208238 w 252956"/>
                      <a:gd name="connsiteY11" fmla="*/ 157545 h 305117"/>
                      <a:gd name="connsiteX12" fmla="*/ 239201 w 252956"/>
                      <a:gd name="connsiteY12" fmla="*/ 138967 h 305117"/>
                      <a:gd name="connsiteX13" fmla="*/ 244029 w 252956"/>
                      <a:gd name="connsiteY13" fmla="*/ 137918 h 305117"/>
                      <a:gd name="connsiteX14" fmla="*/ 247598 w 252956"/>
                      <a:gd name="connsiteY14" fmla="*/ 141381 h 305117"/>
                      <a:gd name="connsiteX15" fmla="*/ 252951 w 252956"/>
                      <a:gd name="connsiteY15" fmla="*/ 177592 h 305117"/>
                      <a:gd name="connsiteX16" fmla="*/ 129834 w 252956"/>
                      <a:gd name="connsiteY16" fmla="*/ 305117 h 305117"/>
                      <a:gd name="connsiteX17" fmla="*/ 126475 w 252956"/>
                      <a:gd name="connsiteY17" fmla="*/ 305117 h 305117"/>
                      <a:gd name="connsiteX18" fmla="*/ 46182 w 252956"/>
                      <a:gd name="connsiteY18" fmla="*/ 93835 h 305117"/>
                      <a:gd name="connsiteX19" fmla="*/ 10496 w 252956"/>
                      <a:gd name="connsiteY19" fmla="*/ 177592 h 305117"/>
                      <a:gd name="connsiteX20" fmla="*/ 10601 w 252956"/>
                      <a:gd name="connsiteY20" fmla="*/ 183785 h 305117"/>
                      <a:gd name="connsiteX21" fmla="*/ 129624 w 252956"/>
                      <a:gd name="connsiteY21" fmla="*/ 294621 h 305117"/>
                      <a:gd name="connsiteX22" fmla="*/ 242455 w 252956"/>
                      <a:gd name="connsiteY22" fmla="*/ 177592 h 305117"/>
                      <a:gd name="connsiteX23" fmla="*/ 242455 w 252956"/>
                      <a:gd name="connsiteY23" fmla="*/ 177592 h 305117"/>
                      <a:gd name="connsiteX24" fmla="*/ 239621 w 252956"/>
                      <a:gd name="connsiteY24" fmla="*/ 151877 h 305117"/>
                      <a:gd name="connsiteX25" fmla="*/ 204565 w 252956"/>
                      <a:gd name="connsiteY25" fmla="*/ 169930 h 305117"/>
                      <a:gd name="connsiteX26" fmla="*/ 199632 w 252956"/>
                      <a:gd name="connsiteY26" fmla="*/ 168986 h 305117"/>
                      <a:gd name="connsiteX27" fmla="*/ 197637 w 252956"/>
                      <a:gd name="connsiteY27" fmla="*/ 164367 h 305117"/>
                      <a:gd name="connsiteX28" fmla="*/ 45972 w 252956"/>
                      <a:gd name="connsiteY28" fmla="*/ 93835 h 305117"/>
                      <a:gd name="connsiteX29" fmla="*/ 46182 w 252956"/>
                      <a:gd name="connsiteY29" fmla="*/ 93835 h 305117"/>
                      <a:gd name="connsiteX0" fmla="*/ 126475 w 252956"/>
                      <a:gd name="connsiteY0" fmla="*/ 305117 h 305117"/>
                      <a:gd name="connsiteX1" fmla="*/ 105 w 252956"/>
                      <a:gd name="connsiteY1" fmla="*/ 184310 h 305117"/>
                      <a:gd name="connsiteX2" fmla="*/ 0 w 252956"/>
                      <a:gd name="connsiteY2" fmla="*/ 177592 h 305117"/>
                      <a:gd name="connsiteX3" fmla="*/ 45237 w 252956"/>
                      <a:gd name="connsiteY3" fmla="*/ 80610 h 305117"/>
                      <a:gd name="connsiteX4" fmla="*/ 50170 w 252956"/>
                      <a:gd name="connsiteY4" fmla="*/ 79666 h 305117"/>
                      <a:gd name="connsiteX5" fmla="*/ 53634 w 252956"/>
                      <a:gd name="connsiteY5" fmla="*/ 83234 h 305117"/>
                      <a:gd name="connsiteX6" fmla="*/ 71687 w 252956"/>
                      <a:gd name="connsiteY6" fmla="*/ 119235 h 305117"/>
                      <a:gd name="connsiteX7" fmla="*/ 82917 w 252956"/>
                      <a:gd name="connsiteY7" fmla="*/ 69170 h 305117"/>
                      <a:gd name="connsiteX8" fmla="*/ 66754 w 252956"/>
                      <a:gd name="connsiteY8" fmla="*/ 7874 h 305117"/>
                      <a:gd name="connsiteX9" fmla="*/ 67069 w 252956"/>
                      <a:gd name="connsiteY9" fmla="*/ 2206 h 305117"/>
                      <a:gd name="connsiteX10" fmla="*/ 72317 w 252956"/>
                      <a:gd name="connsiteY10" fmla="*/ 107 h 305117"/>
                      <a:gd name="connsiteX11" fmla="*/ 208238 w 252956"/>
                      <a:gd name="connsiteY11" fmla="*/ 157545 h 305117"/>
                      <a:gd name="connsiteX12" fmla="*/ 239201 w 252956"/>
                      <a:gd name="connsiteY12" fmla="*/ 138967 h 305117"/>
                      <a:gd name="connsiteX13" fmla="*/ 244029 w 252956"/>
                      <a:gd name="connsiteY13" fmla="*/ 137918 h 305117"/>
                      <a:gd name="connsiteX14" fmla="*/ 247598 w 252956"/>
                      <a:gd name="connsiteY14" fmla="*/ 141381 h 305117"/>
                      <a:gd name="connsiteX15" fmla="*/ 252951 w 252956"/>
                      <a:gd name="connsiteY15" fmla="*/ 177592 h 305117"/>
                      <a:gd name="connsiteX16" fmla="*/ 129834 w 252956"/>
                      <a:gd name="connsiteY16" fmla="*/ 305117 h 305117"/>
                      <a:gd name="connsiteX17" fmla="*/ 126475 w 252956"/>
                      <a:gd name="connsiteY17" fmla="*/ 305117 h 305117"/>
                      <a:gd name="connsiteX18" fmla="*/ 46182 w 252956"/>
                      <a:gd name="connsiteY18" fmla="*/ 93835 h 305117"/>
                      <a:gd name="connsiteX19" fmla="*/ 10496 w 252956"/>
                      <a:gd name="connsiteY19" fmla="*/ 177592 h 305117"/>
                      <a:gd name="connsiteX20" fmla="*/ 10601 w 252956"/>
                      <a:gd name="connsiteY20" fmla="*/ 183785 h 305117"/>
                      <a:gd name="connsiteX21" fmla="*/ 129624 w 252956"/>
                      <a:gd name="connsiteY21" fmla="*/ 294621 h 305117"/>
                      <a:gd name="connsiteX22" fmla="*/ 242455 w 252956"/>
                      <a:gd name="connsiteY22" fmla="*/ 177592 h 305117"/>
                      <a:gd name="connsiteX23" fmla="*/ 242455 w 252956"/>
                      <a:gd name="connsiteY23" fmla="*/ 177592 h 305117"/>
                      <a:gd name="connsiteX24" fmla="*/ 239621 w 252956"/>
                      <a:gd name="connsiteY24" fmla="*/ 151877 h 305117"/>
                      <a:gd name="connsiteX25" fmla="*/ 204565 w 252956"/>
                      <a:gd name="connsiteY25" fmla="*/ 169930 h 305117"/>
                      <a:gd name="connsiteX26" fmla="*/ 199632 w 252956"/>
                      <a:gd name="connsiteY26" fmla="*/ 168986 h 305117"/>
                      <a:gd name="connsiteX27" fmla="*/ 45972 w 252956"/>
                      <a:gd name="connsiteY27" fmla="*/ 93835 h 305117"/>
                      <a:gd name="connsiteX28" fmla="*/ 46182 w 252956"/>
                      <a:gd name="connsiteY28" fmla="*/ 93835 h 305117"/>
                      <a:gd name="connsiteX0" fmla="*/ 126475 w 252956"/>
                      <a:gd name="connsiteY0" fmla="*/ 305117 h 305117"/>
                      <a:gd name="connsiteX1" fmla="*/ 105 w 252956"/>
                      <a:gd name="connsiteY1" fmla="*/ 184310 h 305117"/>
                      <a:gd name="connsiteX2" fmla="*/ 0 w 252956"/>
                      <a:gd name="connsiteY2" fmla="*/ 177592 h 305117"/>
                      <a:gd name="connsiteX3" fmla="*/ 45237 w 252956"/>
                      <a:gd name="connsiteY3" fmla="*/ 80610 h 305117"/>
                      <a:gd name="connsiteX4" fmla="*/ 50170 w 252956"/>
                      <a:gd name="connsiteY4" fmla="*/ 79666 h 305117"/>
                      <a:gd name="connsiteX5" fmla="*/ 53634 w 252956"/>
                      <a:gd name="connsiteY5" fmla="*/ 83234 h 305117"/>
                      <a:gd name="connsiteX6" fmla="*/ 71687 w 252956"/>
                      <a:gd name="connsiteY6" fmla="*/ 119235 h 305117"/>
                      <a:gd name="connsiteX7" fmla="*/ 82917 w 252956"/>
                      <a:gd name="connsiteY7" fmla="*/ 69170 h 305117"/>
                      <a:gd name="connsiteX8" fmla="*/ 66754 w 252956"/>
                      <a:gd name="connsiteY8" fmla="*/ 7874 h 305117"/>
                      <a:gd name="connsiteX9" fmla="*/ 67069 w 252956"/>
                      <a:gd name="connsiteY9" fmla="*/ 2206 h 305117"/>
                      <a:gd name="connsiteX10" fmla="*/ 72317 w 252956"/>
                      <a:gd name="connsiteY10" fmla="*/ 107 h 305117"/>
                      <a:gd name="connsiteX11" fmla="*/ 208238 w 252956"/>
                      <a:gd name="connsiteY11" fmla="*/ 157545 h 305117"/>
                      <a:gd name="connsiteX12" fmla="*/ 239201 w 252956"/>
                      <a:gd name="connsiteY12" fmla="*/ 138967 h 305117"/>
                      <a:gd name="connsiteX13" fmla="*/ 244029 w 252956"/>
                      <a:gd name="connsiteY13" fmla="*/ 137918 h 305117"/>
                      <a:gd name="connsiteX14" fmla="*/ 247598 w 252956"/>
                      <a:gd name="connsiteY14" fmla="*/ 141381 h 305117"/>
                      <a:gd name="connsiteX15" fmla="*/ 252951 w 252956"/>
                      <a:gd name="connsiteY15" fmla="*/ 177592 h 305117"/>
                      <a:gd name="connsiteX16" fmla="*/ 129834 w 252956"/>
                      <a:gd name="connsiteY16" fmla="*/ 305117 h 305117"/>
                      <a:gd name="connsiteX17" fmla="*/ 126475 w 252956"/>
                      <a:gd name="connsiteY17" fmla="*/ 305117 h 305117"/>
                      <a:gd name="connsiteX18" fmla="*/ 45972 w 252956"/>
                      <a:gd name="connsiteY18" fmla="*/ 93835 h 305117"/>
                      <a:gd name="connsiteX19" fmla="*/ 10496 w 252956"/>
                      <a:gd name="connsiteY19" fmla="*/ 177592 h 305117"/>
                      <a:gd name="connsiteX20" fmla="*/ 10601 w 252956"/>
                      <a:gd name="connsiteY20" fmla="*/ 183785 h 305117"/>
                      <a:gd name="connsiteX21" fmla="*/ 129624 w 252956"/>
                      <a:gd name="connsiteY21" fmla="*/ 294621 h 305117"/>
                      <a:gd name="connsiteX22" fmla="*/ 242455 w 252956"/>
                      <a:gd name="connsiteY22" fmla="*/ 177592 h 305117"/>
                      <a:gd name="connsiteX23" fmla="*/ 242455 w 252956"/>
                      <a:gd name="connsiteY23" fmla="*/ 177592 h 305117"/>
                      <a:gd name="connsiteX24" fmla="*/ 239621 w 252956"/>
                      <a:gd name="connsiteY24" fmla="*/ 151877 h 305117"/>
                      <a:gd name="connsiteX25" fmla="*/ 204565 w 252956"/>
                      <a:gd name="connsiteY25" fmla="*/ 169930 h 305117"/>
                      <a:gd name="connsiteX26" fmla="*/ 199632 w 252956"/>
                      <a:gd name="connsiteY26" fmla="*/ 168986 h 305117"/>
                      <a:gd name="connsiteX27" fmla="*/ 45972 w 252956"/>
                      <a:gd name="connsiteY27" fmla="*/ 93835 h 305117"/>
                      <a:gd name="connsiteX0" fmla="*/ 126475 w 252956"/>
                      <a:gd name="connsiteY0" fmla="*/ 305117 h 305117"/>
                      <a:gd name="connsiteX1" fmla="*/ 105 w 252956"/>
                      <a:gd name="connsiteY1" fmla="*/ 184310 h 305117"/>
                      <a:gd name="connsiteX2" fmla="*/ 0 w 252956"/>
                      <a:gd name="connsiteY2" fmla="*/ 177592 h 305117"/>
                      <a:gd name="connsiteX3" fmla="*/ 45237 w 252956"/>
                      <a:gd name="connsiteY3" fmla="*/ 80610 h 305117"/>
                      <a:gd name="connsiteX4" fmla="*/ 50170 w 252956"/>
                      <a:gd name="connsiteY4" fmla="*/ 79666 h 305117"/>
                      <a:gd name="connsiteX5" fmla="*/ 53634 w 252956"/>
                      <a:gd name="connsiteY5" fmla="*/ 83234 h 305117"/>
                      <a:gd name="connsiteX6" fmla="*/ 71687 w 252956"/>
                      <a:gd name="connsiteY6" fmla="*/ 119235 h 305117"/>
                      <a:gd name="connsiteX7" fmla="*/ 82917 w 252956"/>
                      <a:gd name="connsiteY7" fmla="*/ 69170 h 305117"/>
                      <a:gd name="connsiteX8" fmla="*/ 66754 w 252956"/>
                      <a:gd name="connsiteY8" fmla="*/ 7874 h 305117"/>
                      <a:gd name="connsiteX9" fmla="*/ 67069 w 252956"/>
                      <a:gd name="connsiteY9" fmla="*/ 2206 h 305117"/>
                      <a:gd name="connsiteX10" fmla="*/ 72317 w 252956"/>
                      <a:gd name="connsiteY10" fmla="*/ 107 h 305117"/>
                      <a:gd name="connsiteX11" fmla="*/ 208238 w 252956"/>
                      <a:gd name="connsiteY11" fmla="*/ 157545 h 305117"/>
                      <a:gd name="connsiteX12" fmla="*/ 239201 w 252956"/>
                      <a:gd name="connsiteY12" fmla="*/ 138967 h 305117"/>
                      <a:gd name="connsiteX13" fmla="*/ 244029 w 252956"/>
                      <a:gd name="connsiteY13" fmla="*/ 137918 h 305117"/>
                      <a:gd name="connsiteX14" fmla="*/ 247598 w 252956"/>
                      <a:gd name="connsiteY14" fmla="*/ 141381 h 305117"/>
                      <a:gd name="connsiteX15" fmla="*/ 252951 w 252956"/>
                      <a:gd name="connsiteY15" fmla="*/ 177592 h 305117"/>
                      <a:gd name="connsiteX16" fmla="*/ 129834 w 252956"/>
                      <a:gd name="connsiteY16" fmla="*/ 305117 h 305117"/>
                      <a:gd name="connsiteX17" fmla="*/ 126475 w 252956"/>
                      <a:gd name="connsiteY17" fmla="*/ 305117 h 305117"/>
                      <a:gd name="connsiteX18" fmla="*/ 199632 w 252956"/>
                      <a:gd name="connsiteY18" fmla="*/ 168986 h 305117"/>
                      <a:gd name="connsiteX19" fmla="*/ 10496 w 252956"/>
                      <a:gd name="connsiteY19" fmla="*/ 177592 h 305117"/>
                      <a:gd name="connsiteX20" fmla="*/ 10601 w 252956"/>
                      <a:gd name="connsiteY20" fmla="*/ 183785 h 305117"/>
                      <a:gd name="connsiteX21" fmla="*/ 129624 w 252956"/>
                      <a:gd name="connsiteY21" fmla="*/ 294621 h 305117"/>
                      <a:gd name="connsiteX22" fmla="*/ 242455 w 252956"/>
                      <a:gd name="connsiteY22" fmla="*/ 177592 h 305117"/>
                      <a:gd name="connsiteX23" fmla="*/ 242455 w 252956"/>
                      <a:gd name="connsiteY23" fmla="*/ 177592 h 305117"/>
                      <a:gd name="connsiteX24" fmla="*/ 239621 w 252956"/>
                      <a:gd name="connsiteY24" fmla="*/ 151877 h 305117"/>
                      <a:gd name="connsiteX25" fmla="*/ 204565 w 252956"/>
                      <a:gd name="connsiteY25" fmla="*/ 169930 h 305117"/>
                      <a:gd name="connsiteX26" fmla="*/ 199632 w 252956"/>
                      <a:gd name="connsiteY26" fmla="*/ 168986 h 305117"/>
                      <a:gd name="connsiteX0" fmla="*/ 126475 w 252956"/>
                      <a:gd name="connsiteY0" fmla="*/ 305117 h 305117"/>
                      <a:gd name="connsiteX1" fmla="*/ 105 w 252956"/>
                      <a:gd name="connsiteY1" fmla="*/ 184310 h 305117"/>
                      <a:gd name="connsiteX2" fmla="*/ 0 w 252956"/>
                      <a:gd name="connsiteY2" fmla="*/ 177592 h 305117"/>
                      <a:gd name="connsiteX3" fmla="*/ 45237 w 252956"/>
                      <a:gd name="connsiteY3" fmla="*/ 80610 h 305117"/>
                      <a:gd name="connsiteX4" fmla="*/ 50170 w 252956"/>
                      <a:gd name="connsiteY4" fmla="*/ 79666 h 305117"/>
                      <a:gd name="connsiteX5" fmla="*/ 53634 w 252956"/>
                      <a:gd name="connsiteY5" fmla="*/ 83234 h 305117"/>
                      <a:gd name="connsiteX6" fmla="*/ 71687 w 252956"/>
                      <a:gd name="connsiteY6" fmla="*/ 119235 h 305117"/>
                      <a:gd name="connsiteX7" fmla="*/ 82917 w 252956"/>
                      <a:gd name="connsiteY7" fmla="*/ 69170 h 305117"/>
                      <a:gd name="connsiteX8" fmla="*/ 66754 w 252956"/>
                      <a:gd name="connsiteY8" fmla="*/ 7874 h 305117"/>
                      <a:gd name="connsiteX9" fmla="*/ 67069 w 252956"/>
                      <a:gd name="connsiteY9" fmla="*/ 2206 h 305117"/>
                      <a:gd name="connsiteX10" fmla="*/ 72317 w 252956"/>
                      <a:gd name="connsiteY10" fmla="*/ 107 h 305117"/>
                      <a:gd name="connsiteX11" fmla="*/ 208238 w 252956"/>
                      <a:gd name="connsiteY11" fmla="*/ 157545 h 305117"/>
                      <a:gd name="connsiteX12" fmla="*/ 239201 w 252956"/>
                      <a:gd name="connsiteY12" fmla="*/ 138967 h 305117"/>
                      <a:gd name="connsiteX13" fmla="*/ 244029 w 252956"/>
                      <a:gd name="connsiteY13" fmla="*/ 137918 h 305117"/>
                      <a:gd name="connsiteX14" fmla="*/ 247598 w 252956"/>
                      <a:gd name="connsiteY14" fmla="*/ 141381 h 305117"/>
                      <a:gd name="connsiteX15" fmla="*/ 252951 w 252956"/>
                      <a:gd name="connsiteY15" fmla="*/ 177592 h 305117"/>
                      <a:gd name="connsiteX16" fmla="*/ 129834 w 252956"/>
                      <a:gd name="connsiteY16" fmla="*/ 305117 h 305117"/>
                      <a:gd name="connsiteX17" fmla="*/ 126475 w 252956"/>
                      <a:gd name="connsiteY17" fmla="*/ 305117 h 305117"/>
                      <a:gd name="connsiteX18" fmla="*/ 199632 w 252956"/>
                      <a:gd name="connsiteY18" fmla="*/ 168986 h 305117"/>
                      <a:gd name="connsiteX19" fmla="*/ 10601 w 252956"/>
                      <a:gd name="connsiteY19" fmla="*/ 183785 h 305117"/>
                      <a:gd name="connsiteX20" fmla="*/ 129624 w 252956"/>
                      <a:gd name="connsiteY20" fmla="*/ 294621 h 305117"/>
                      <a:gd name="connsiteX21" fmla="*/ 242455 w 252956"/>
                      <a:gd name="connsiteY21" fmla="*/ 177592 h 305117"/>
                      <a:gd name="connsiteX22" fmla="*/ 242455 w 252956"/>
                      <a:gd name="connsiteY22" fmla="*/ 177592 h 305117"/>
                      <a:gd name="connsiteX23" fmla="*/ 239621 w 252956"/>
                      <a:gd name="connsiteY23" fmla="*/ 151877 h 305117"/>
                      <a:gd name="connsiteX24" fmla="*/ 204565 w 252956"/>
                      <a:gd name="connsiteY24" fmla="*/ 169930 h 305117"/>
                      <a:gd name="connsiteX25" fmla="*/ 199632 w 252956"/>
                      <a:gd name="connsiteY25" fmla="*/ 168986 h 305117"/>
                      <a:gd name="connsiteX0" fmla="*/ 126475 w 252956"/>
                      <a:gd name="connsiteY0" fmla="*/ 305117 h 305117"/>
                      <a:gd name="connsiteX1" fmla="*/ 105 w 252956"/>
                      <a:gd name="connsiteY1" fmla="*/ 184310 h 305117"/>
                      <a:gd name="connsiteX2" fmla="*/ 0 w 252956"/>
                      <a:gd name="connsiteY2" fmla="*/ 177592 h 305117"/>
                      <a:gd name="connsiteX3" fmla="*/ 45237 w 252956"/>
                      <a:gd name="connsiteY3" fmla="*/ 80610 h 305117"/>
                      <a:gd name="connsiteX4" fmla="*/ 50170 w 252956"/>
                      <a:gd name="connsiteY4" fmla="*/ 79666 h 305117"/>
                      <a:gd name="connsiteX5" fmla="*/ 53634 w 252956"/>
                      <a:gd name="connsiteY5" fmla="*/ 83234 h 305117"/>
                      <a:gd name="connsiteX6" fmla="*/ 71687 w 252956"/>
                      <a:gd name="connsiteY6" fmla="*/ 119235 h 305117"/>
                      <a:gd name="connsiteX7" fmla="*/ 82917 w 252956"/>
                      <a:gd name="connsiteY7" fmla="*/ 69170 h 305117"/>
                      <a:gd name="connsiteX8" fmla="*/ 66754 w 252956"/>
                      <a:gd name="connsiteY8" fmla="*/ 7874 h 305117"/>
                      <a:gd name="connsiteX9" fmla="*/ 67069 w 252956"/>
                      <a:gd name="connsiteY9" fmla="*/ 2206 h 305117"/>
                      <a:gd name="connsiteX10" fmla="*/ 72317 w 252956"/>
                      <a:gd name="connsiteY10" fmla="*/ 107 h 305117"/>
                      <a:gd name="connsiteX11" fmla="*/ 208238 w 252956"/>
                      <a:gd name="connsiteY11" fmla="*/ 157545 h 305117"/>
                      <a:gd name="connsiteX12" fmla="*/ 239201 w 252956"/>
                      <a:gd name="connsiteY12" fmla="*/ 138967 h 305117"/>
                      <a:gd name="connsiteX13" fmla="*/ 244029 w 252956"/>
                      <a:gd name="connsiteY13" fmla="*/ 137918 h 305117"/>
                      <a:gd name="connsiteX14" fmla="*/ 247598 w 252956"/>
                      <a:gd name="connsiteY14" fmla="*/ 141381 h 305117"/>
                      <a:gd name="connsiteX15" fmla="*/ 252951 w 252956"/>
                      <a:gd name="connsiteY15" fmla="*/ 177592 h 305117"/>
                      <a:gd name="connsiteX16" fmla="*/ 129834 w 252956"/>
                      <a:gd name="connsiteY16" fmla="*/ 305117 h 305117"/>
                      <a:gd name="connsiteX17" fmla="*/ 126475 w 252956"/>
                      <a:gd name="connsiteY17" fmla="*/ 305117 h 305117"/>
                      <a:gd name="connsiteX18" fmla="*/ 199632 w 252956"/>
                      <a:gd name="connsiteY18" fmla="*/ 168986 h 305117"/>
                      <a:gd name="connsiteX19" fmla="*/ 129624 w 252956"/>
                      <a:gd name="connsiteY19" fmla="*/ 294621 h 305117"/>
                      <a:gd name="connsiteX20" fmla="*/ 242455 w 252956"/>
                      <a:gd name="connsiteY20" fmla="*/ 177592 h 305117"/>
                      <a:gd name="connsiteX21" fmla="*/ 242455 w 252956"/>
                      <a:gd name="connsiteY21" fmla="*/ 177592 h 305117"/>
                      <a:gd name="connsiteX22" fmla="*/ 239621 w 252956"/>
                      <a:gd name="connsiteY22" fmla="*/ 151877 h 305117"/>
                      <a:gd name="connsiteX23" fmla="*/ 204565 w 252956"/>
                      <a:gd name="connsiteY23" fmla="*/ 169930 h 305117"/>
                      <a:gd name="connsiteX24" fmla="*/ 199632 w 252956"/>
                      <a:gd name="connsiteY24" fmla="*/ 168986 h 305117"/>
                      <a:gd name="connsiteX0" fmla="*/ 126475 w 252956"/>
                      <a:gd name="connsiteY0" fmla="*/ 305117 h 305117"/>
                      <a:gd name="connsiteX1" fmla="*/ 105 w 252956"/>
                      <a:gd name="connsiteY1" fmla="*/ 184310 h 305117"/>
                      <a:gd name="connsiteX2" fmla="*/ 0 w 252956"/>
                      <a:gd name="connsiteY2" fmla="*/ 177592 h 305117"/>
                      <a:gd name="connsiteX3" fmla="*/ 45237 w 252956"/>
                      <a:gd name="connsiteY3" fmla="*/ 80610 h 305117"/>
                      <a:gd name="connsiteX4" fmla="*/ 50170 w 252956"/>
                      <a:gd name="connsiteY4" fmla="*/ 79666 h 305117"/>
                      <a:gd name="connsiteX5" fmla="*/ 53634 w 252956"/>
                      <a:gd name="connsiteY5" fmla="*/ 83234 h 305117"/>
                      <a:gd name="connsiteX6" fmla="*/ 71687 w 252956"/>
                      <a:gd name="connsiteY6" fmla="*/ 119235 h 305117"/>
                      <a:gd name="connsiteX7" fmla="*/ 82917 w 252956"/>
                      <a:gd name="connsiteY7" fmla="*/ 69170 h 305117"/>
                      <a:gd name="connsiteX8" fmla="*/ 66754 w 252956"/>
                      <a:gd name="connsiteY8" fmla="*/ 7874 h 305117"/>
                      <a:gd name="connsiteX9" fmla="*/ 67069 w 252956"/>
                      <a:gd name="connsiteY9" fmla="*/ 2206 h 305117"/>
                      <a:gd name="connsiteX10" fmla="*/ 72317 w 252956"/>
                      <a:gd name="connsiteY10" fmla="*/ 107 h 305117"/>
                      <a:gd name="connsiteX11" fmla="*/ 208238 w 252956"/>
                      <a:gd name="connsiteY11" fmla="*/ 157545 h 305117"/>
                      <a:gd name="connsiteX12" fmla="*/ 239201 w 252956"/>
                      <a:gd name="connsiteY12" fmla="*/ 138967 h 305117"/>
                      <a:gd name="connsiteX13" fmla="*/ 244029 w 252956"/>
                      <a:gd name="connsiteY13" fmla="*/ 137918 h 305117"/>
                      <a:gd name="connsiteX14" fmla="*/ 247598 w 252956"/>
                      <a:gd name="connsiteY14" fmla="*/ 141381 h 305117"/>
                      <a:gd name="connsiteX15" fmla="*/ 252951 w 252956"/>
                      <a:gd name="connsiteY15" fmla="*/ 177592 h 305117"/>
                      <a:gd name="connsiteX16" fmla="*/ 129834 w 252956"/>
                      <a:gd name="connsiteY16" fmla="*/ 305117 h 305117"/>
                      <a:gd name="connsiteX17" fmla="*/ 126475 w 252956"/>
                      <a:gd name="connsiteY17" fmla="*/ 305117 h 305117"/>
                      <a:gd name="connsiteX18" fmla="*/ 199632 w 252956"/>
                      <a:gd name="connsiteY18" fmla="*/ 168986 h 305117"/>
                      <a:gd name="connsiteX19" fmla="*/ 242455 w 252956"/>
                      <a:gd name="connsiteY19" fmla="*/ 177592 h 305117"/>
                      <a:gd name="connsiteX20" fmla="*/ 242455 w 252956"/>
                      <a:gd name="connsiteY20" fmla="*/ 177592 h 305117"/>
                      <a:gd name="connsiteX21" fmla="*/ 239621 w 252956"/>
                      <a:gd name="connsiteY21" fmla="*/ 151877 h 305117"/>
                      <a:gd name="connsiteX22" fmla="*/ 204565 w 252956"/>
                      <a:gd name="connsiteY22" fmla="*/ 169930 h 305117"/>
                      <a:gd name="connsiteX23" fmla="*/ 199632 w 252956"/>
                      <a:gd name="connsiteY23" fmla="*/ 168986 h 305117"/>
                      <a:gd name="connsiteX0" fmla="*/ 126475 w 252956"/>
                      <a:gd name="connsiteY0" fmla="*/ 305117 h 305117"/>
                      <a:gd name="connsiteX1" fmla="*/ 105 w 252956"/>
                      <a:gd name="connsiteY1" fmla="*/ 184310 h 305117"/>
                      <a:gd name="connsiteX2" fmla="*/ 0 w 252956"/>
                      <a:gd name="connsiteY2" fmla="*/ 177592 h 305117"/>
                      <a:gd name="connsiteX3" fmla="*/ 45237 w 252956"/>
                      <a:gd name="connsiteY3" fmla="*/ 80610 h 305117"/>
                      <a:gd name="connsiteX4" fmla="*/ 50170 w 252956"/>
                      <a:gd name="connsiteY4" fmla="*/ 79666 h 305117"/>
                      <a:gd name="connsiteX5" fmla="*/ 53634 w 252956"/>
                      <a:gd name="connsiteY5" fmla="*/ 83234 h 305117"/>
                      <a:gd name="connsiteX6" fmla="*/ 71687 w 252956"/>
                      <a:gd name="connsiteY6" fmla="*/ 119235 h 305117"/>
                      <a:gd name="connsiteX7" fmla="*/ 82917 w 252956"/>
                      <a:gd name="connsiteY7" fmla="*/ 69170 h 305117"/>
                      <a:gd name="connsiteX8" fmla="*/ 66754 w 252956"/>
                      <a:gd name="connsiteY8" fmla="*/ 7874 h 305117"/>
                      <a:gd name="connsiteX9" fmla="*/ 67069 w 252956"/>
                      <a:gd name="connsiteY9" fmla="*/ 2206 h 305117"/>
                      <a:gd name="connsiteX10" fmla="*/ 72317 w 252956"/>
                      <a:gd name="connsiteY10" fmla="*/ 107 h 305117"/>
                      <a:gd name="connsiteX11" fmla="*/ 208238 w 252956"/>
                      <a:gd name="connsiteY11" fmla="*/ 157545 h 305117"/>
                      <a:gd name="connsiteX12" fmla="*/ 239201 w 252956"/>
                      <a:gd name="connsiteY12" fmla="*/ 138967 h 305117"/>
                      <a:gd name="connsiteX13" fmla="*/ 244029 w 252956"/>
                      <a:gd name="connsiteY13" fmla="*/ 137918 h 305117"/>
                      <a:gd name="connsiteX14" fmla="*/ 247598 w 252956"/>
                      <a:gd name="connsiteY14" fmla="*/ 141381 h 305117"/>
                      <a:gd name="connsiteX15" fmla="*/ 252951 w 252956"/>
                      <a:gd name="connsiteY15" fmla="*/ 177592 h 305117"/>
                      <a:gd name="connsiteX16" fmla="*/ 129834 w 252956"/>
                      <a:gd name="connsiteY16" fmla="*/ 305117 h 305117"/>
                      <a:gd name="connsiteX17" fmla="*/ 126475 w 252956"/>
                      <a:gd name="connsiteY17" fmla="*/ 305117 h 305117"/>
                      <a:gd name="connsiteX18" fmla="*/ 199632 w 252956"/>
                      <a:gd name="connsiteY18" fmla="*/ 168986 h 305117"/>
                      <a:gd name="connsiteX19" fmla="*/ 242455 w 252956"/>
                      <a:gd name="connsiteY19" fmla="*/ 177592 h 305117"/>
                      <a:gd name="connsiteX20" fmla="*/ 242455 w 252956"/>
                      <a:gd name="connsiteY20" fmla="*/ 177592 h 305117"/>
                      <a:gd name="connsiteX21" fmla="*/ 239621 w 252956"/>
                      <a:gd name="connsiteY21" fmla="*/ 151877 h 305117"/>
                      <a:gd name="connsiteX22" fmla="*/ 199632 w 252956"/>
                      <a:gd name="connsiteY22" fmla="*/ 168986 h 305117"/>
                      <a:gd name="connsiteX0" fmla="*/ 126475 w 252956"/>
                      <a:gd name="connsiteY0" fmla="*/ 305117 h 305117"/>
                      <a:gd name="connsiteX1" fmla="*/ 105 w 252956"/>
                      <a:gd name="connsiteY1" fmla="*/ 184310 h 305117"/>
                      <a:gd name="connsiteX2" fmla="*/ 0 w 252956"/>
                      <a:gd name="connsiteY2" fmla="*/ 177592 h 305117"/>
                      <a:gd name="connsiteX3" fmla="*/ 45237 w 252956"/>
                      <a:gd name="connsiteY3" fmla="*/ 80610 h 305117"/>
                      <a:gd name="connsiteX4" fmla="*/ 50170 w 252956"/>
                      <a:gd name="connsiteY4" fmla="*/ 79666 h 305117"/>
                      <a:gd name="connsiteX5" fmla="*/ 53634 w 252956"/>
                      <a:gd name="connsiteY5" fmla="*/ 83234 h 305117"/>
                      <a:gd name="connsiteX6" fmla="*/ 71687 w 252956"/>
                      <a:gd name="connsiteY6" fmla="*/ 119235 h 305117"/>
                      <a:gd name="connsiteX7" fmla="*/ 82917 w 252956"/>
                      <a:gd name="connsiteY7" fmla="*/ 69170 h 305117"/>
                      <a:gd name="connsiteX8" fmla="*/ 66754 w 252956"/>
                      <a:gd name="connsiteY8" fmla="*/ 7874 h 305117"/>
                      <a:gd name="connsiteX9" fmla="*/ 67069 w 252956"/>
                      <a:gd name="connsiteY9" fmla="*/ 2206 h 305117"/>
                      <a:gd name="connsiteX10" fmla="*/ 72317 w 252956"/>
                      <a:gd name="connsiteY10" fmla="*/ 107 h 305117"/>
                      <a:gd name="connsiteX11" fmla="*/ 208238 w 252956"/>
                      <a:gd name="connsiteY11" fmla="*/ 157545 h 305117"/>
                      <a:gd name="connsiteX12" fmla="*/ 239201 w 252956"/>
                      <a:gd name="connsiteY12" fmla="*/ 138967 h 305117"/>
                      <a:gd name="connsiteX13" fmla="*/ 244029 w 252956"/>
                      <a:gd name="connsiteY13" fmla="*/ 137918 h 305117"/>
                      <a:gd name="connsiteX14" fmla="*/ 247598 w 252956"/>
                      <a:gd name="connsiteY14" fmla="*/ 141381 h 305117"/>
                      <a:gd name="connsiteX15" fmla="*/ 252951 w 252956"/>
                      <a:gd name="connsiteY15" fmla="*/ 177592 h 305117"/>
                      <a:gd name="connsiteX16" fmla="*/ 129834 w 252956"/>
                      <a:gd name="connsiteY16" fmla="*/ 305117 h 305117"/>
                      <a:gd name="connsiteX17" fmla="*/ 126475 w 252956"/>
                      <a:gd name="connsiteY17" fmla="*/ 305117 h 305117"/>
                      <a:gd name="connsiteX18" fmla="*/ 199632 w 252956"/>
                      <a:gd name="connsiteY18" fmla="*/ 168986 h 305117"/>
                      <a:gd name="connsiteX19" fmla="*/ 242455 w 252956"/>
                      <a:gd name="connsiteY19" fmla="*/ 177592 h 305117"/>
                      <a:gd name="connsiteX20" fmla="*/ 242455 w 252956"/>
                      <a:gd name="connsiteY20" fmla="*/ 177592 h 305117"/>
                      <a:gd name="connsiteX21" fmla="*/ 199632 w 252956"/>
                      <a:gd name="connsiteY21" fmla="*/ 168986 h 305117"/>
                      <a:gd name="connsiteX0" fmla="*/ 126475 w 252956"/>
                      <a:gd name="connsiteY0" fmla="*/ 305117 h 305117"/>
                      <a:gd name="connsiteX1" fmla="*/ 105 w 252956"/>
                      <a:gd name="connsiteY1" fmla="*/ 184310 h 305117"/>
                      <a:gd name="connsiteX2" fmla="*/ 0 w 252956"/>
                      <a:gd name="connsiteY2" fmla="*/ 177592 h 305117"/>
                      <a:gd name="connsiteX3" fmla="*/ 45237 w 252956"/>
                      <a:gd name="connsiteY3" fmla="*/ 80610 h 305117"/>
                      <a:gd name="connsiteX4" fmla="*/ 50170 w 252956"/>
                      <a:gd name="connsiteY4" fmla="*/ 79666 h 305117"/>
                      <a:gd name="connsiteX5" fmla="*/ 53634 w 252956"/>
                      <a:gd name="connsiteY5" fmla="*/ 83234 h 305117"/>
                      <a:gd name="connsiteX6" fmla="*/ 71687 w 252956"/>
                      <a:gd name="connsiteY6" fmla="*/ 119235 h 305117"/>
                      <a:gd name="connsiteX7" fmla="*/ 82917 w 252956"/>
                      <a:gd name="connsiteY7" fmla="*/ 69170 h 305117"/>
                      <a:gd name="connsiteX8" fmla="*/ 66754 w 252956"/>
                      <a:gd name="connsiteY8" fmla="*/ 7874 h 305117"/>
                      <a:gd name="connsiteX9" fmla="*/ 67069 w 252956"/>
                      <a:gd name="connsiteY9" fmla="*/ 2206 h 305117"/>
                      <a:gd name="connsiteX10" fmla="*/ 72317 w 252956"/>
                      <a:gd name="connsiteY10" fmla="*/ 107 h 305117"/>
                      <a:gd name="connsiteX11" fmla="*/ 208238 w 252956"/>
                      <a:gd name="connsiteY11" fmla="*/ 157545 h 305117"/>
                      <a:gd name="connsiteX12" fmla="*/ 239201 w 252956"/>
                      <a:gd name="connsiteY12" fmla="*/ 138967 h 305117"/>
                      <a:gd name="connsiteX13" fmla="*/ 244029 w 252956"/>
                      <a:gd name="connsiteY13" fmla="*/ 137918 h 305117"/>
                      <a:gd name="connsiteX14" fmla="*/ 247598 w 252956"/>
                      <a:gd name="connsiteY14" fmla="*/ 141381 h 305117"/>
                      <a:gd name="connsiteX15" fmla="*/ 252951 w 252956"/>
                      <a:gd name="connsiteY15" fmla="*/ 177592 h 305117"/>
                      <a:gd name="connsiteX16" fmla="*/ 129834 w 252956"/>
                      <a:gd name="connsiteY16" fmla="*/ 305117 h 305117"/>
                      <a:gd name="connsiteX17" fmla="*/ 126475 w 252956"/>
                      <a:gd name="connsiteY17" fmla="*/ 305117 h 305117"/>
                      <a:gd name="connsiteX18" fmla="*/ 242455 w 252956"/>
                      <a:gd name="connsiteY18" fmla="*/ 177592 h 305117"/>
                      <a:gd name="connsiteX19" fmla="*/ 242455 w 252956"/>
                      <a:gd name="connsiteY19" fmla="*/ 177592 h 305117"/>
                      <a:gd name="connsiteX20" fmla="*/ 242455 w 252956"/>
                      <a:gd name="connsiteY20" fmla="*/ 177592 h 305117"/>
                      <a:gd name="connsiteX0" fmla="*/ 126475 w 252956"/>
                      <a:gd name="connsiteY0" fmla="*/ 305117 h 305117"/>
                      <a:gd name="connsiteX1" fmla="*/ 105 w 252956"/>
                      <a:gd name="connsiteY1" fmla="*/ 184310 h 305117"/>
                      <a:gd name="connsiteX2" fmla="*/ 0 w 252956"/>
                      <a:gd name="connsiteY2" fmla="*/ 177592 h 305117"/>
                      <a:gd name="connsiteX3" fmla="*/ 45237 w 252956"/>
                      <a:gd name="connsiteY3" fmla="*/ 80610 h 305117"/>
                      <a:gd name="connsiteX4" fmla="*/ 50170 w 252956"/>
                      <a:gd name="connsiteY4" fmla="*/ 79666 h 305117"/>
                      <a:gd name="connsiteX5" fmla="*/ 53634 w 252956"/>
                      <a:gd name="connsiteY5" fmla="*/ 83234 h 305117"/>
                      <a:gd name="connsiteX6" fmla="*/ 71687 w 252956"/>
                      <a:gd name="connsiteY6" fmla="*/ 119235 h 305117"/>
                      <a:gd name="connsiteX7" fmla="*/ 82917 w 252956"/>
                      <a:gd name="connsiteY7" fmla="*/ 69170 h 305117"/>
                      <a:gd name="connsiteX8" fmla="*/ 66754 w 252956"/>
                      <a:gd name="connsiteY8" fmla="*/ 7874 h 305117"/>
                      <a:gd name="connsiteX9" fmla="*/ 67069 w 252956"/>
                      <a:gd name="connsiteY9" fmla="*/ 2206 h 305117"/>
                      <a:gd name="connsiteX10" fmla="*/ 72317 w 252956"/>
                      <a:gd name="connsiteY10" fmla="*/ 107 h 305117"/>
                      <a:gd name="connsiteX11" fmla="*/ 208238 w 252956"/>
                      <a:gd name="connsiteY11" fmla="*/ 157545 h 305117"/>
                      <a:gd name="connsiteX12" fmla="*/ 239201 w 252956"/>
                      <a:gd name="connsiteY12" fmla="*/ 138967 h 305117"/>
                      <a:gd name="connsiteX13" fmla="*/ 244029 w 252956"/>
                      <a:gd name="connsiteY13" fmla="*/ 137918 h 305117"/>
                      <a:gd name="connsiteX14" fmla="*/ 247598 w 252956"/>
                      <a:gd name="connsiteY14" fmla="*/ 141381 h 305117"/>
                      <a:gd name="connsiteX15" fmla="*/ 252951 w 252956"/>
                      <a:gd name="connsiteY15" fmla="*/ 177592 h 305117"/>
                      <a:gd name="connsiteX16" fmla="*/ 129834 w 252956"/>
                      <a:gd name="connsiteY16" fmla="*/ 305117 h 305117"/>
                      <a:gd name="connsiteX17" fmla="*/ 126475 w 252956"/>
                      <a:gd name="connsiteY17" fmla="*/ 305117 h 3051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252956" h="305117">
                        <a:moveTo>
                          <a:pt x="126475" y="305117"/>
                        </a:moveTo>
                        <a:cubicBezTo>
                          <a:pt x="59512" y="305117"/>
                          <a:pt x="3149" y="251588"/>
                          <a:pt x="105" y="184310"/>
                        </a:cubicBezTo>
                        <a:cubicBezTo>
                          <a:pt x="0" y="182105"/>
                          <a:pt x="0" y="179796"/>
                          <a:pt x="0" y="177592"/>
                        </a:cubicBezTo>
                        <a:cubicBezTo>
                          <a:pt x="0" y="140017"/>
                          <a:pt x="16479" y="104646"/>
                          <a:pt x="45237" y="80610"/>
                        </a:cubicBezTo>
                        <a:cubicBezTo>
                          <a:pt x="46602" y="79456"/>
                          <a:pt x="48386" y="79141"/>
                          <a:pt x="50170" y="79666"/>
                        </a:cubicBezTo>
                        <a:cubicBezTo>
                          <a:pt x="51955" y="80190"/>
                          <a:pt x="53214" y="81555"/>
                          <a:pt x="53634" y="83234"/>
                        </a:cubicBezTo>
                        <a:cubicBezTo>
                          <a:pt x="57517" y="96354"/>
                          <a:pt x="63500" y="108424"/>
                          <a:pt x="71687" y="119235"/>
                        </a:cubicBezTo>
                        <a:cubicBezTo>
                          <a:pt x="79139" y="103596"/>
                          <a:pt x="83022" y="86488"/>
                          <a:pt x="82917" y="69170"/>
                        </a:cubicBezTo>
                        <a:cubicBezTo>
                          <a:pt x="82917" y="47758"/>
                          <a:pt x="77250" y="26557"/>
                          <a:pt x="66754" y="7874"/>
                        </a:cubicBezTo>
                        <a:cubicBezTo>
                          <a:pt x="65809" y="6090"/>
                          <a:pt x="65914" y="3885"/>
                          <a:pt x="67069" y="2206"/>
                        </a:cubicBezTo>
                        <a:cubicBezTo>
                          <a:pt x="68223" y="527"/>
                          <a:pt x="70322" y="-313"/>
                          <a:pt x="72317" y="107"/>
                        </a:cubicBezTo>
                        <a:cubicBezTo>
                          <a:pt x="149146" y="13962"/>
                          <a:pt x="205719" y="79876"/>
                          <a:pt x="208238" y="157545"/>
                        </a:cubicBezTo>
                        <a:cubicBezTo>
                          <a:pt x="219469" y="153032"/>
                          <a:pt x="229965" y="146839"/>
                          <a:pt x="239201" y="138967"/>
                        </a:cubicBezTo>
                        <a:cubicBezTo>
                          <a:pt x="240565" y="137813"/>
                          <a:pt x="242350" y="137393"/>
                          <a:pt x="244029" y="137918"/>
                        </a:cubicBezTo>
                        <a:cubicBezTo>
                          <a:pt x="245708" y="138443"/>
                          <a:pt x="247073" y="139702"/>
                          <a:pt x="247598" y="141381"/>
                        </a:cubicBezTo>
                        <a:cubicBezTo>
                          <a:pt x="251166" y="153137"/>
                          <a:pt x="252951" y="165312"/>
                          <a:pt x="252951" y="177592"/>
                        </a:cubicBezTo>
                        <a:cubicBezTo>
                          <a:pt x="253580" y="246130"/>
                          <a:pt x="198267" y="303333"/>
                          <a:pt x="129834" y="305117"/>
                        </a:cubicBezTo>
                        <a:lnTo>
                          <a:pt x="126475" y="305117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1049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60" name="Freeform 159">
                    <a:extLst>
                      <a:ext uri="{FF2B5EF4-FFF2-40B4-BE49-F238E27FC236}">
                        <a16:creationId xmlns:a16="http://schemas.microsoft.com/office/drawing/2014/main" id="{048602A0-1FC1-326A-EE91-AED2ABECA1E0}"/>
                      </a:ext>
                    </a:extLst>
                  </p:cNvPr>
                  <p:cNvSpPr/>
                  <p:nvPr/>
                </p:nvSpPr>
                <p:spPr>
                  <a:xfrm>
                    <a:off x="6325091" y="4680157"/>
                    <a:ext cx="112940" cy="144423"/>
                  </a:xfrm>
                  <a:custGeom>
                    <a:avLst/>
                    <a:gdLst>
                      <a:gd name="connsiteX0" fmla="*/ 61211 w 123484"/>
                      <a:gd name="connsiteY0" fmla="*/ 157906 h 157905"/>
                      <a:gd name="connsiteX1" fmla="*/ 46202 w 123484"/>
                      <a:gd name="connsiteY1" fmla="*/ 156017 h 157905"/>
                      <a:gd name="connsiteX2" fmla="*/ 8312 w 123484"/>
                      <a:gd name="connsiteY2" fmla="*/ 128098 h 157905"/>
                      <a:gd name="connsiteX3" fmla="*/ 2224 w 123484"/>
                      <a:gd name="connsiteY3" fmla="*/ 81391 h 157905"/>
                      <a:gd name="connsiteX4" fmla="*/ 33922 w 123484"/>
                      <a:gd name="connsiteY4" fmla="*/ 30276 h 157905"/>
                      <a:gd name="connsiteX5" fmla="*/ 38645 w 123484"/>
                      <a:gd name="connsiteY5" fmla="*/ 28702 h 157905"/>
                      <a:gd name="connsiteX6" fmla="*/ 42528 w 123484"/>
                      <a:gd name="connsiteY6" fmla="*/ 31745 h 157905"/>
                      <a:gd name="connsiteX7" fmla="*/ 57327 w 123484"/>
                      <a:gd name="connsiteY7" fmla="*/ 53367 h 157905"/>
                      <a:gd name="connsiteX8" fmla="*/ 64884 w 123484"/>
                      <a:gd name="connsiteY8" fmla="*/ 5716 h 157905"/>
                      <a:gd name="connsiteX9" fmla="*/ 67718 w 123484"/>
                      <a:gd name="connsiteY9" fmla="*/ 573 h 157905"/>
                      <a:gd name="connsiteX10" fmla="*/ 73491 w 123484"/>
                      <a:gd name="connsiteY10" fmla="*/ 1307 h 157905"/>
                      <a:gd name="connsiteX11" fmla="*/ 121142 w 123484"/>
                      <a:gd name="connsiteY11" fmla="*/ 110464 h 157905"/>
                      <a:gd name="connsiteX12" fmla="*/ 93223 w 123484"/>
                      <a:gd name="connsiteY12" fmla="*/ 148984 h 157905"/>
                      <a:gd name="connsiteX13" fmla="*/ 61211 w 123484"/>
                      <a:gd name="connsiteY13" fmla="*/ 157906 h 157905"/>
                      <a:gd name="connsiteX14" fmla="*/ 36650 w 123484"/>
                      <a:gd name="connsiteY14" fmla="*/ 43081 h 157905"/>
                      <a:gd name="connsiteX15" fmla="*/ 12510 w 123484"/>
                      <a:gd name="connsiteY15" fmla="*/ 83700 h 157905"/>
                      <a:gd name="connsiteX16" fmla="*/ 17443 w 123484"/>
                      <a:gd name="connsiteY16" fmla="*/ 122745 h 157905"/>
                      <a:gd name="connsiteX17" fmla="*/ 48721 w 123484"/>
                      <a:gd name="connsiteY17" fmla="*/ 145836 h 157905"/>
                      <a:gd name="connsiteX18" fmla="*/ 87765 w 123484"/>
                      <a:gd name="connsiteY18" fmla="*/ 139958 h 157905"/>
                      <a:gd name="connsiteX19" fmla="*/ 110856 w 123484"/>
                      <a:gd name="connsiteY19" fmla="*/ 107945 h 157905"/>
                      <a:gd name="connsiteX20" fmla="*/ 75485 w 123484"/>
                      <a:gd name="connsiteY20" fmla="*/ 17471 h 157905"/>
                      <a:gd name="connsiteX21" fmla="*/ 62680 w 123484"/>
                      <a:gd name="connsiteY21" fmla="*/ 64597 h 157905"/>
                      <a:gd name="connsiteX22" fmla="*/ 59112 w 123484"/>
                      <a:gd name="connsiteY22" fmla="*/ 66697 h 157905"/>
                      <a:gd name="connsiteX23" fmla="*/ 55123 w 123484"/>
                      <a:gd name="connsiteY23" fmla="*/ 65647 h 157905"/>
                      <a:gd name="connsiteX24" fmla="*/ 36441 w 123484"/>
                      <a:gd name="connsiteY24" fmla="*/ 43081 h 157905"/>
                      <a:gd name="connsiteX0" fmla="*/ 61211 w 123484"/>
                      <a:gd name="connsiteY0" fmla="*/ 157906 h 157906"/>
                      <a:gd name="connsiteX1" fmla="*/ 46202 w 123484"/>
                      <a:gd name="connsiteY1" fmla="*/ 156017 h 157906"/>
                      <a:gd name="connsiteX2" fmla="*/ 8312 w 123484"/>
                      <a:gd name="connsiteY2" fmla="*/ 128098 h 157906"/>
                      <a:gd name="connsiteX3" fmla="*/ 2224 w 123484"/>
                      <a:gd name="connsiteY3" fmla="*/ 81391 h 157906"/>
                      <a:gd name="connsiteX4" fmla="*/ 33922 w 123484"/>
                      <a:gd name="connsiteY4" fmla="*/ 30276 h 157906"/>
                      <a:gd name="connsiteX5" fmla="*/ 38645 w 123484"/>
                      <a:gd name="connsiteY5" fmla="*/ 28702 h 157906"/>
                      <a:gd name="connsiteX6" fmla="*/ 42528 w 123484"/>
                      <a:gd name="connsiteY6" fmla="*/ 31745 h 157906"/>
                      <a:gd name="connsiteX7" fmla="*/ 57327 w 123484"/>
                      <a:gd name="connsiteY7" fmla="*/ 53367 h 157906"/>
                      <a:gd name="connsiteX8" fmla="*/ 64884 w 123484"/>
                      <a:gd name="connsiteY8" fmla="*/ 5716 h 157906"/>
                      <a:gd name="connsiteX9" fmla="*/ 67718 w 123484"/>
                      <a:gd name="connsiteY9" fmla="*/ 573 h 157906"/>
                      <a:gd name="connsiteX10" fmla="*/ 73491 w 123484"/>
                      <a:gd name="connsiteY10" fmla="*/ 1307 h 157906"/>
                      <a:gd name="connsiteX11" fmla="*/ 121142 w 123484"/>
                      <a:gd name="connsiteY11" fmla="*/ 110464 h 157906"/>
                      <a:gd name="connsiteX12" fmla="*/ 93223 w 123484"/>
                      <a:gd name="connsiteY12" fmla="*/ 148984 h 157906"/>
                      <a:gd name="connsiteX13" fmla="*/ 61211 w 123484"/>
                      <a:gd name="connsiteY13" fmla="*/ 157906 h 157906"/>
                      <a:gd name="connsiteX14" fmla="*/ 36650 w 123484"/>
                      <a:gd name="connsiteY14" fmla="*/ 43081 h 157906"/>
                      <a:gd name="connsiteX15" fmla="*/ 12510 w 123484"/>
                      <a:gd name="connsiteY15" fmla="*/ 83700 h 157906"/>
                      <a:gd name="connsiteX16" fmla="*/ 17443 w 123484"/>
                      <a:gd name="connsiteY16" fmla="*/ 122745 h 157906"/>
                      <a:gd name="connsiteX17" fmla="*/ 48721 w 123484"/>
                      <a:gd name="connsiteY17" fmla="*/ 145836 h 157906"/>
                      <a:gd name="connsiteX18" fmla="*/ 87765 w 123484"/>
                      <a:gd name="connsiteY18" fmla="*/ 139958 h 157906"/>
                      <a:gd name="connsiteX19" fmla="*/ 110856 w 123484"/>
                      <a:gd name="connsiteY19" fmla="*/ 107945 h 157906"/>
                      <a:gd name="connsiteX20" fmla="*/ 75485 w 123484"/>
                      <a:gd name="connsiteY20" fmla="*/ 17471 h 157906"/>
                      <a:gd name="connsiteX21" fmla="*/ 62680 w 123484"/>
                      <a:gd name="connsiteY21" fmla="*/ 64597 h 157906"/>
                      <a:gd name="connsiteX22" fmla="*/ 59112 w 123484"/>
                      <a:gd name="connsiteY22" fmla="*/ 66697 h 157906"/>
                      <a:gd name="connsiteX23" fmla="*/ 36441 w 123484"/>
                      <a:gd name="connsiteY23" fmla="*/ 43081 h 157906"/>
                      <a:gd name="connsiteX24" fmla="*/ 36650 w 123484"/>
                      <a:gd name="connsiteY24" fmla="*/ 43081 h 157906"/>
                      <a:gd name="connsiteX0" fmla="*/ 61211 w 123484"/>
                      <a:gd name="connsiteY0" fmla="*/ 157906 h 157906"/>
                      <a:gd name="connsiteX1" fmla="*/ 46202 w 123484"/>
                      <a:gd name="connsiteY1" fmla="*/ 156017 h 157906"/>
                      <a:gd name="connsiteX2" fmla="*/ 8312 w 123484"/>
                      <a:gd name="connsiteY2" fmla="*/ 128098 h 157906"/>
                      <a:gd name="connsiteX3" fmla="*/ 2224 w 123484"/>
                      <a:gd name="connsiteY3" fmla="*/ 81391 h 157906"/>
                      <a:gd name="connsiteX4" fmla="*/ 33922 w 123484"/>
                      <a:gd name="connsiteY4" fmla="*/ 30276 h 157906"/>
                      <a:gd name="connsiteX5" fmla="*/ 38645 w 123484"/>
                      <a:gd name="connsiteY5" fmla="*/ 28702 h 157906"/>
                      <a:gd name="connsiteX6" fmla="*/ 42528 w 123484"/>
                      <a:gd name="connsiteY6" fmla="*/ 31745 h 157906"/>
                      <a:gd name="connsiteX7" fmla="*/ 57327 w 123484"/>
                      <a:gd name="connsiteY7" fmla="*/ 53367 h 157906"/>
                      <a:gd name="connsiteX8" fmla="*/ 64884 w 123484"/>
                      <a:gd name="connsiteY8" fmla="*/ 5716 h 157906"/>
                      <a:gd name="connsiteX9" fmla="*/ 67718 w 123484"/>
                      <a:gd name="connsiteY9" fmla="*/ 573 h 157906"/>
                      <a:gd name="connsiteX10" fmla="*/ 73491 w 123484"/>
                      <a:gd name="connsiteY10" fmla="*/ 1307 h 157906"/>
                      <a:gd name="connsiteX11" fmla="*/ 121142 w 123484"/>
                      <a:gd name="connsiteY11" fmla="*/ 110464 h 157906"/>
                      <a:gd name="connsiteX12" fmla="*/ 93223 w 123484"/>
                      <a:gd name="connsiteY12" fmla="*/ 148984 h 157906"/>
                      <a:gd name="connsiteX13" fmla="*/ 61211 w 123484"/>
                      <a:gd name="connsiteY13" fmla="*/ 157906 h 157906"/>
                      <a:gd name="connsiteX14" fmla="*/ 36650 w 123484"/>
                      <a:gd name="connsiteY14" fmla="*/ 43081 h 157906"/>
                      <a:gd name="connsiteX15" fmla="*/ 12510 w 123484"/>
                      <a:gd name="connsiteY15" fmla="*/ 83700 h 157906"/>
                      <a:gd name="connsiteX16" fmla="*/ 17443 w 123484"/>
                      <a:gd name="connsiteY16" fmla="*/ 122745 h 157906"/>
                      <a:gd name="connsiteX17" fmla="*/ 48721 w 123484"/>
                      <a:gd name="connsiteY17" fmla="*/ 145836 h 157906"/>
                      <a:gd name="connsiteX18" fmla="*/ 87765 w 123484"/>
                      <a:gd name="connsiteY18" fmla="*/ 139958 h 157906"/>
                      <a:gd name="connsiteX19" fmla="*/ 110856 w 123484"/>
                      <a:gd name="connsiteY19" fmla="*/ 107945 h 157906"/>
                      <a:gd name="connsiteX20" fmla="*/ 75485 w 123484"/>
                      <a:gd name="connsiteY20" fmla="*/ 17471 h 157906"/>
                      <a:gd name="connsiteX21" fmla="*/ 62680 w 123484"/>
                      <a:gd name="connsiteY21" fmla="*/ 64597 h 157906"/>
                      <a:gd name="connsiteX22" fmla="*/ 36441 w 123484"/>
                      <a:gd name="connsiteY22" fmla="*/ 43081 h 157906"/>
                      <a:gd name="connsiteX23" fmla="*/ 36650 w 123484"/>
                      <a:gd name="connsiteY23" fmla="*/ 43081 h 157906"/>
                      <a:gd name="connsiteX0" fmla="*/ 61211 w 123484"/>
                      <a:gd name="connsiteY0" fmla="*/ 157906 h 157906"/>
                      <a:gd name="connsiteX1" fmla="*/ 46202 w 123484"/>
                      <a:gd name="connsiteY1" fmla="*/ 156017 h 157906"/>
                      <a:gd name="connsiteX2" fmla="*/ 8312 w 123484"/>
                      <a:gd name="connsiteY2" fmla="*/ 128098 h 157906"/>
                      <a:gd name="connsiteX3" fmla="*/ 2224 w 123484"/>
                      <a:gd name="connsiteY3" fmla="*/ 81391 h 157906"/>
                      <a:gd name="connsiteX4" fmla="*/ 33922 w 123484"/>
                      <a:gd name="connsiteY4" fmla="*/ 30276 h 157906"/>
                      <a:gd name="connsiteX5" fmla="*/ 38645 w 123484"/>
                      <a:gd name="connsiteY5" fmla="*/ 28702 h 157906"/>
                      <a:gd name="connsiteX6" fmla="*/ 42528 w 123484"/>
                      <a:gd name="connsiteY6" fmla="*/ 31745 h 157906"/>
                      <a:gd name="connsiteX7" fmla="*/ 57327 w 123484"/>
                      <a:gd name="connsiteY7" fmla="*/ 53367 h 157906"/>
                      <a:gd name="connsiteX8" fmla="*/ 64884 w 123484"/>
                      <a:gd name="connsiteY8" fmla="*/ 5716 h 157906"/>
                      <a:gd name="connsiteX9" fmla="*/ 67718 w 123484"/>
                      <a:gd name="connsiteY9" fmla="*/ 573 h 157906"/>
                      <a:gd name="connsiteX10" fmla="*/ 73491 w 123484"/>
                      <a:gd name="connsiteY10" fmla="*/ 1307 h 157906"/>
                      <a:gd name="connsiteX11" fmla="*/ 121142 w 123484"/>
                      <a:gd name="connsiteY11" fmla="*/ 110464 h 157906"/>
                      <a:gd name="connsiteX12" fmla="*/ 93223 w 123484"/>
                      <a:gd name="connsiteY12" fmla="*/ 148984 h 157906"/>
                      <a:gd name="connsiteX13" fmla="*/ 61211 w 123484"/>
                      <a:gd name="connsiteY13" fmla="*/ 157906 h 157906"/>
                      <a:gd name="connsiteX14" fmla="*/ 36650 w 123484"/>
                      <a:gd name="connsiteY14" fmla="*/ 43081 h 157906"/>
                      <a:gd name="connsiteX15" fmla="*/ 12510 w 123484"/>
                      <a:gd name="connsiteY15" fmla="*/ 83700 h 157906"/>
                      <a:gd name="connsiteX16" fmla="*/ 17443 w 123484"/>
                      <a:gd name="connsiteY16" fmla="*/ 122745 h 157906"/>
                      <a:gd name="connsiteX17" fmla="*/ 48721 w 123484"/>
                      <a:gd name="connsiteY17" fmla="*/ 145836 h 157906"/>
                      <a:gd name="connsiteX18" fmla="*/ 87765 w 123484"/>
                      <a:gd name="connsiteY18" fmla="*/ 139958 h 157906"/>
                      <a:gd name="connsiteX19" fmla="*/ 110856 w 123484"/>
                      <a:gd name="connsiteY19" fmla="*/ 107945 h 157906"/>
                      <a:gd name="connsiteX20" fmla="*/ 75485 w 123484"/>
                      <a:gd name="connsiteY20" fmla="*/ 17471 h 157906"/>
                      <a:gd name="connsiteX21" fmla="*/ 36441 w 123484"/>
                      <a:gd name="connsiteY21" fmla="*/ 43081 h 157906"/>
                      <a:gd name="connsiteX22" fmla="*/ 36650 w 123484"/>
                      <a:gd name="connsiteY22" fmla="*/ 43081 h 157906"/>
                      <a:gd name="connsiteX0" fmla="*/ 61211 w 123484"/>
                      <a:gd name="connsiteY0" fmla="*/ 157906 h 157906"/>
                      <a:gd name="connsiteX1" fmla="*/ 46202 w 123484"/>
                      <a:gd name="connsiteY1" fmla="*/ 156017 h 157906"/>
                      <a:gd name="connsiteX2" fmla="*/ 8312 w 123484"/>
                      <a:gd name="connsiteY2" fmla="*/ 128098 h 157906"/>
                      <a:gd name="connsiteX3" fmla="*/ 2224 w 123484"/>
                      <a:gd name="connsiteY3" fmla="*/ 81391 h 157906"/>
                      <a:gd name="connsiteX4" fmla="*/ 33922 w 123484"/>
                      <a:gd name="connsiteY4" fmla="*/ 30276 h 157906"/>
                      <a:gd name="connsiteX5" fmla="*/ 38645 w 123484"/>
                      <a:gd name="connsiteY5" fmla="*/ 28702 h 157906"/>
                      <a:gd name="connsiteX6" fmla="*/ 42528 w 123484"/>
                      <a:gd name="connsiteY6" fmla="*/ 31745 h 157906"/>
                      <a:gd name="connsiteX7" fmla="*/ 57327 w 123484"/>
                      <a:gd name="connsiteY7" fmla="*/ 53367 h 157906"/>
                      <a:gd name="connsiteX8" fmla="*/ 64884 w 123484"/>
                      <a:gd name="connsiteY8" fmla="*/ 5716 h 157906"/>
                      <a:gd name="connsiteX9" fmla="*/ 67718 w 123484"/>
                      <a:gd name="connsiteY9" fmla="*/ 573 h 157906"/>
                      <a:gd name="connsiteX10" fmla="*/ 73491 w 123484"/>
                      <a:gd name="connsiteY10" fmla="*/ 1307 h 157906"/>
                      <a:gd name="connsiteX11" fmla="*/ 121142 w 123484"/>
                      <a:gd name="connsiteY11" fmla="*/ 110464 h 157906"/>
                      <a:gd name="connsiteX12" fmla="*/ 93223 w 123484"/>
                      <a:gd name="connsiteY12" fmla="*/ 148984 h 157906"/>
                      <a:gd name="connsiteX13" fmla="*/ 61211 w 123484"/>
                      <a:gd name="connsiteY13" fmla="*/ 157906 h 157906"/>
                      <a:gd name="connsiteX14" fmla="*/ 36441 w 123484"/>
                      <a:gd name="connsiteY14" fmla="*/ 43081 h 157906"/>
                      <a:gd name="connsiteX15" fmla="*/ 12510 w 123484"/>
                      <a:gd name="connsiteY15" fmla="*/ 83700 h 157906"/>
                      <a:gd name="connsiteX16" fmla="*/ 17443 w 123484"/>
                      <a:gd name="connsiteY16" fmla="*/ 122745 h 157906"/>
                      <a:gd name="connsiteX17" fmla="*/ 48721 w 123484"/>
                      <a:gd name="connsiteY17" fmla="*/ 145836 h 157906"/>
                      <a:gd name="connsiteX18" fmla="*/ 87765 w 123484"/>
                      <a:gd name="connsiteY18" fmla="*/ 139958 h 157906"/>
                      <a:gd name="connsiteX19" fmla="*/ 110856 w 123484"/>
                      <a:gd name="connsiteY19" fmla="*/ 107945 h 157906"/>
                      <a:gd name="connsiteX20" fmla="*/ 75485 w 123484"/>
                      <a:gd name="connsiteY20" fmla="*/ 17471 h 157906"/>
                      <a:gd name="connsiteX21" fmla="*/ 36441 w 123484"/>
                      <a:gd name="connsiteY21" fmla="*/ 43081 h 157906"/>
                      <a:gd name="connsiteX0" fmla="*/ 61211 w 123484"/>
                      <a:gd name="connsiteY0" fmla="*/ 157906 h 157906"/>
                      <a:gd name="connsiteX1" fmla="*/ 46202 w 123484"/>
                      <a:gd name="connsiteY1" fmla="*/ 156017 h 157906"/>
                      <a:gd name="connsiteX2" fmla="*/ 8312 w 123484"/>
                      <a:gd name="connsiteY2" fmla="*/ 128098 h 157906"/>
                      <a:gd name="connsiteX3" fmla="*/ 2224 w 123484"/>
                      <a:gd name="connsiteY3" fmla="*/ 81391 h 157906"/>
                      <a:gd name="connsiteX4" fmla="*/ 33922 w 123484"/>
                      <a:gd name="connsiteY4" fmla="*/ 30276 h 157906"/>
                      <a:gd name="connsiteX5" fmla="*/ 38645 w 123484"/>
                      <a:gd name="connsiteY5" fmla="*/ 28702 h 157906"/>
                      <a:gd name="connsiteX6" fmla="*/ 42528 w 123484"/>
                      <a:gd name="connsiteY6" fmla="*/ 31745 h 157906"/>
                      <a:gd name="connsiteX7" fmla="*/ 57327 w 123484"/>
                      <a:gd name="connsiteY7" fmla="*/ 53367 h 157906"/>
                      <a:gd name="connsiteX8" fmla="*/ 64884 w 123484"/>
                      <a:gd name="connsiteY8" fmla="*/ 5716 h 157906"/>
                      <a:gd name="connsiteX9" fmla="*/ 67718 w 123484"/>
                      <a:gd name="connsiteY9" fmla="*/ 573 h 157906"/>
                      <a:gd name="connsiteX10" fmla="*/ 73491 w 123484"/>
                      <a:gd name="connsiteY10" fmla="*/ 1307 h 157906"/>
                      <a:gd name="connsiteX11" fmla="*/ 121142 w 123484"/>
                      <a:gd name="connsiteY11" fmla="*/ 110464 h 157906"/>
                      <a:gd name="connsiteX12" fmla="*/ 93223 w 123484"/>
                      <a:gd name="connsiteY12" fmla="*/ 148984 h 157906"/>
                      <a:gd name="connsiteX13" fmla="*/ 61211 w 123484"/>
                      <a:gd name="connsiteY13" fmla="*/ 157906 h 157906"/>
                      <a:gd name="connsiteX14" fmla="*/ 36441 w 123484"/>
                      <a:gd name="connsiteY14" fmla="*/ 43081 h 157906"/>
                      <a:gd name="connsiteX15" fmla="*/ 12510 w 123484"/>
                      <a:gd name="connsiteY15" fmla="*/ 83700 h 157906"/>
                      <a:gd name="connsiteX16" fmla="*/ 17443 w 123484"/>
                      <a:gd name="connsiteY16" fmla="*/ 122745 h 157906"/>
                      <a:gd name="connsiteX17" fmla="*/ 48721 w 123484"/>
                      <a:gd name="connsiteY17" fmla="*/ 145836 h 157906"/>
                      <a:gd name="connsiteX18" fmla="*/ 87765 w 123484"/>
                      <a:gd name="connsiteY18" fmla="*/ 139958 h 157906"/>
                      <a:gd name="connsiteX19" fmla="*/ 110856 w 123484"/>
                      <a:gd name="connsiteY19" fmla="*/ 107945 h 157906"/>
                      <a:gd name="connsiteX20" fmla="*/ 36441 w 123484"/>
                      <a:gd name="connsiteY20" fmla="*/ 43081 h 157906"/>
                      <a:gd name="connsiteX0" fmla="*/ 61211 w 123484"/>
                      <a:gd name="connsiteY0" fmla="*/ 157906 h 157906"/>
                      <a:gd name="connsiteX1" fmla="*/ 46202 w 123484"/>
                      <a:gd name="connsiteY1" fmla="*/ 156017 h 157906"/>
                      <a:gd name="connsiteX2" fmla="*/ 8312 w 123484"/>
                      <a:gd name="connsiteY2" fmla="*/ 128098 h 157906"/>
                      <a:gd name="connsiteX3" fmla="*/ 2224 w 123484"/>
                      <a:gd name="connsiteY3" fmla="*/ 81391 h 157906"/>
                      <a:gd name="connsiteX4" fmla="*/ 33922 w 123484"/>
                      <a:gd name="connsiteY4" fmla="*/ 30276 h 157906"/>
                      <a:gd name="connsiteX5" fmla="*/ 38645 w 123484"/>
                      <a:gd name="connsiteY5" fmla="*/ 28702 h 157906"/>
                      <a:gd name="connsiteX6" fmla="*/ 42528 w 123484"/>
                      <a:gd name="connsiteY6" fmla="*/ 31745 h 157906"/>
                      <a:gd name="connsiteX7" fmla="*/ 57327 w 123484"/>
                      <a:gd name="connsiteY7" fmla="*/ 53367 h 157906"/>
                      <a:gd name="connsiteX8" fmla="*/ 64884 w 123484"/>
                      <a:gd name="connsiteY8" fmla="*/ 5716 h 157906"/>
                      <a:gd name="connsiteX9" fmla="*/ 67718 w 123484"/>
                      <a:gd name="connsiteY9" fmla="*/ 573 h 157906"/>
                      <a:gd name="connsiteX10" fmla="*/ 73491 w 123484"/>
                      <a:gd name="connsiteY10" fmla="*/ 1307 h 157906"/>
                      <a:gd name="connsiteX11" fmla="*/ 121142 w 123484"/>
                      <a:gd name="connsiteY11" fmla="*/ 110464 h 157906"/>
                      <a:gd name="connsiteX12" fmla="*/ 93223 w 123484"/>
                      <a:gd name="connsiteY12" fmla="*/ 148984 h 157906"/>
                      <a:gd name="connsiteX13" fmla="*/ 61211 w 123484"/>
                      <a:gd name="connsiteY13" fmla="*/ 157906 h 157906"/>
                      <a:gd name="connsiteX14" fmla="*/ 36441 w 123484"/>
                      <a:gd name="connsiteY14" fmla="*/ 43081 h 157906"/>
                      <a:gd name="connsiteX15" fmla="*/ 12510 w 123484"/>
                      <a:gd name="connsiteY15" fmla="*/ 83700 h 157906"/>
                      <a:gd name="connsiteX16" fmla="*/ 17443 w 123484"/>
                      <a:gd name="connsiteY16" fmla="*/ 122745 h 157906"/>
                      <a:gd name="connsiteX17" fmla="*/ 48721 w 123484"/>
                      <a:gd name="connsiteY17" fmla="*/ 145836 h 157906"/>
                      <a:gd name="connsiteX18" fmla="*/ 87765 w 123484"/>
                      <a:gd name="connsiteY18" fmla="*/ 139958 h 157906"/>
                      <a:gd name="connsiteX19" fmla="*/ 36441 w 123484"/>
                      <a:gd name="connsiteY19" fmla="*/ 43081 h 157906"/>
                      <a:gd name="connsiteX0" fmla="*/ 61211 w 123484"/>
                      <a:gd name="connsiteY0" fmla="*/ 157906 h 157906"/>
                      <a:gd name="connsiteX1" fmla="*/ 46202 w 123484"/>
                      <a:gd name="connsiteY1" fmla="*/ 156017 h 157906"/>
                      <a:gd name="connsiteX2" fmla="*/ 8312 w 123484"/>
                      <a:gd name="connsiteY2" fmla="*/ 128098 h 157906"/>
                      <a:gd name="connsiteX3" fmla="*/ 2224 w 123484"/>
                      <a:gd name="connsiteY3" fmla="*/ 81391 h 157906"/>
                      <a:gd name="connsiteX4" fmla="*/ 33922 w 123484"/>
                      <a:gd name="connsiteY4" fmla="*/ 30276 h 157906"/>
                      <a:gd name="connsiteX5" fmla="*/ 38645 w 123484"/>
                      <a:gd name="connsiteY5" fmla="*/ 28702 h 157906"/>
                      <a:gd name="connsiteX6" fmla="*/ 42528 w 123484"/>
                      <a:gd name="connsiteY6" fmla="*/ 31745 h 157906"/>
                      <a:gd name="connsiteX7" fmla="*/ 57327 w 123484"/>
                      <a:gd name="connsiteY7" fmla="*/ 53367 h 157906"/>
                      <a:gd name="connsiteX8" fmla="*/ 64884 w 123484"/>
                      <a:gd name="connsiteY8" fmla="*/ 5716 h 157906"/>
                      <a:gd name="connsiteX9" fmla="*/ 67718 w 123484"/>
                      <a:gd name="connsiteY9" fmla="*/ 573 h 157906"/>
                      <a:gd name="connsiteX10" fmla="*/ 73491 w 123484"/>
                      <a:gd name="connsiteY10" fmla="*/ 1307 h 157906"/>
                      <a:gd name="connsiteX11" fmla="*/ 121142 w 123484"/>
                      <a:gd name="connsiteY11" fmla="*/ 110464 h 157906"/>
                      <a:gd name="connsiteX12" fmla="*/ 93223 w 123484"/>
                      <a:gd name="connsiteY12" fmla="*/ 148984 h 157906"/>
                      <a:gd name="connsiteX13" fmla="*/ 61211 w 123484"/>
                      <a:gd name="connsiteY13" fmla="*/ 157906 h 157906"/>
                      <a:gd name="connsiteX14" fmla="*/ 36441 w 123484"/>
                      <a:gd name="connsiteY14" fmla="*/ 43081 h 157906"/>
                      <a:gd name="connsiteX15" fmla="*/ 12510 w 123484"/>
                      <a:gd name="connsiteY15" fmla="*/ 83700 h 157906"/>
                      <a:gd name="connsiteX16" fmla="*/ 17443 w 123484"/>
                      <a:gd name="connsiteY16" fmla="*/ 122745 h 157906"/>
                      <a:gd name="connsiteX17" fmla="*/ 48721 w 123484"/>
                      <a:gd name="connsiteY17" fmla="*/ 145836 h 157906"/>
                      <a:gd name="connsiteX18" fmla="*/ 36441 w 123484"/>
                      <a:gd name="connsiteY18" fmla="*/ 43081 h 157906"/>
                      <a:gd name="connsiteX0" fmla="*/ 61211 w 123484"/>
                      <a:gd name="connsiteY0" fmla="*/ 157906 h 157906"/>
                      <a:gd name="connsiteX1" fmla="*/ 46202 w 123484"/>
                      <a:gd name="connsiteY1" fmla="*/ 156017 h 157906"/>
                      <a:gd name="connsiteX2" fmla="*/ 8312 w 123484"/>
                      <a:gd name="connsiteY2" fmla="*/ 128098 h 157906"/>
                      <a:gd name="connsiteX3" fmla="*/ 2224 w 123484"/>
                      <a:gd name="connsiteY3" fmla="*/ 81391 h 157906"/>
                      <a:gd name="connsiteX4" fmla="*/ 33922 w 123484"/>
                      <a:gd name="connsiteY4" fmla="*/ 30276 h 157906"/>
                      <a:gd name="connsiteX5" fmla="*/ 38645 w 123484"/>
                      <a:gd name="connsiteY5" fmla="*/ 28702 h 157906"/>
                      <a:gd name="connsiteX6" fmla="*/ 42528 w 123484"/>
                      <a:gd name="connsiteY6" fmla="*/ 31745 h 157906"/>
                      <a:gd name="connsiteX7" fmla="*/ 57327 w 123484"/>
                      <a:gd name="connsiteY7" fmla="*/ 53367 h 157906"/>
                      <a:gd name="connsiteX8" fmla="*/ 64884 w 123484"/>
                      <a:gd name="connsiteY8" fmla="*/ 5716 h 157906"/>
                      <a:gd name="connsiteX9" fmla="*/ 67718 w 123484"/>
                      <a:gd name="connsiteY9" fmla="*/ 573 h 157906"/>
                      <a:gd name="connsiteX10" fmla="*/ 73491 w 123484"/>
                      <a:gd name="connsiteY10" fmla="*/ 1307 h 157906"/>
                      <a:gd name="connsiteX11" fmla="*/ 121142 w 123484"/>
                      <a:gd name="connsiteY11" fmla="*/ 110464 h 157906"/>
                      <a:gd name="connsiteX12" fmla="*/ 93223 w 123484"/>
                      <a:gd name="connsiteY12" fmla="*/ 148984 h 157906"/>
                      <a:gd name="connsiteX13" fmla="*/ 61211 w 123484"/>
                      <a:gd name="connsiteY13" fmla="*/ 157906 h 157906"/>
                      <a:gd name="connsiteX14" fmla="*/ 36441 w 123484"/>
                      <a:gd name="connsiteY14" fmla="*/ 43081 h 157906"/>
                      <a:gd name="connsiteX15" fmla="*/ 12510 w 123484"/>
                      <a:gd name="connsiteY15" fmla="*/ 83700 h 157906"/>
                      <a:gd name="connsiteX16" fmla="*/ 17443 w 123484"/>
                      <a:gd name="connsiteY16" fmla="*/ 122745 h 157906"/>
                      <a:gd name="connsiteX17" fmla="*/ 36441 w 123484"/>
                      <a:gd name="connsiteY17" fmla="*/ 43081 h 157906"/>
                      <a:gd name="connsiteX0" fmla="*/ 61211 w 123484"/>
                      <a:gd name="connsiteY0" fmla="*/ 157906 h 157906"/>
                      <a:gd name="connsiteX1" fmla="*/ 46202 w 123484"/>
                      <a:gd name="connsiteY1" fmla="*/ 156017 h 157906"/>
                      <a:gd name="connsiteX2" fmla="*/ 8312 w 123484"/>
                      <a:gd name="connsiteY2" fmla="*/ 128098 h 157906"/>
                      <a:gd name="connsiteX3" fmla="*/ 2224 w 123484"/>
                      <a:gd name="connsiteY3" fmla="*/ 81391 h 157906"/>
                      <a:gd name="connsiteX4" fmla="*/ 33922 w 123484"/>
                      <a:gd name="connsiteY4" fmla="*/ 30276 h 157906"/>
                      <a:gd name="connsiteX5" fmla="*/ 38645 w 123484"/>
                      <a:gd name="connsiteY5" fmla="*/ 28702 h 157906"/>
                      <a:gd name="connsiteX6" fmla="*/ 42528 w 123484"/>
                      <a:gd name="connsiteY6" fmla="*/ 31745 h 157906"/>
                      <a:gd name="connsiteX7" fmla="*/ 57327 w 123484"/>
                      <a:gd name="connsiteY7" fmla="*/ 53367 h 157906"/>
                      <a:gd name="connsiteX8" fmla="*/ 64884 w 123484"/>
                      <a:gd name="connsiteY8" fmla="*/ 5716 h 157906"/>
                      <a:gd name="connsiteX9" fmla="*/ 67718 w 123484"/>
                      <a:gd name="connsiteY9" fmla="*/ 573 h 157906"/>
                      <a:gd name="connsiteX10" fmla="*/ 73491 w 123484"/>
                      <a:gd name="connsiteY10" fmla="*/ 1307 h 157906"/>
                      <a:gd name="connsiteX11" fmla="*/ 121142 w 123484"/>
                      <a:gd name="connsiteY11" fmla="*/ 110464 h 157906"/>
                      <a:gd name="connsiteX12" fmla="*/ 93223 w 123484"/>
                      <a:gd name="connsiteY12" fmla="*/ 148984 h 157906"/>
                      <a:gd name="connsiteX13" fmla="*/ 61211 w 123484"/>
                      <a:gd name="connsiteY13" fmla="*/ 157906 h 157906"/>
                      <a:gd name="connsiteX14" fmla="*/ 36441 w 123484"/>
                      <a:gd name="connsiteY14" fmla="*/ 43081 h 157906"/>
                      <a:gd name="connsiteX15" fmla="*/ 12510 w 123484"/>
                      <a:gd name="connsiteY15" fmla="*/ 83700 h 157906"/>
                      <a:gd name="connsiteX16" fmla="*/ 36441 w 123484"/>
                      <a:gd name="connsiteY16" fmla="*/ 43081 h 157906"/>
                      <a:gd name="connsiteX0" fmla="*/ 61211 w 123484"/>
                      <a:gd name="connsiteY0" fmla="*/ 157906 h 157906"/>
                      <a:gd name="connsiteX1" fmla="*/ 46202 w 123484"/>
                      <a:gd name="connsiteY1" fmla="*/ 156017 h 157906"/>
                      <a:gd name="connsiteX2" fmla="*/ 8312 w 123484"/>
                      <a:gd name="connsiteY2" fmla="*/ 128098 h 157906"/>
                      <a:gd name="connsiteX3" fmla="*/ 2224 w 123484"/>
                      <a:gd name="connsiteY3" fmla="*/ 81391 h 157906"/>
                      <a:gd name="connsiteX4" fmla="*/ 33922 w 123484"/>
                      <a:gd name="connsiteY4" fmla="*/ 30276 h 157906"/>
                      <a:gd name="connsiteX5" fmla="*/ 38645 w 123484"/>
                      <a:gd name="connsiteY5" fmla="*/ 28702 h 157906"/>
                      <a:gd name="connsiteX6" fmla="*/ 42528 w 123484"/>
                      <a:gd name="connsiteY6" fmla="*/ 31745 h 157906"/>
                      <a:gd name="connsiteX7" fmla="*/ 57327 w 123484"/>
                      <a:gd name="connsiteY7" fmla="*/ 53367 h 157906"/>
                      <a:gd name="connsiteX8" fmla="*/ 64884 w 123484"/>
                      <a:gd name="connsiteY8" fmla="*/ 5716 h 157906"/>
                      <a:gd name="connsiteX9" fmla="*/ 67718 w 123484"/>
                      <a:gd name="connsiteY9" fmla="*/ 573 h 157906"/>
                      <a:gd name="connsiteX10" fmla="*/ 73491 w 123484"/>
                      <a:gd name="connsiteY10" fmla="*/ 1307 h 157906"/>
                      <a:gd name="connsiteX11" fmla="*/ 121142 w 123484"/>
                      <a:gd name="connsiteY11" fmla="*/ 110464 h 157906"/>
                      <a:gd name="connsiteX12" fmla="*/ 93223 w 123484"/>
                      <a:gd name="connsiteY12" fmla="*/ 148984 h 157906"/>
                      <a:gd name="connsiteX13" fmla="*/ 61211 w 123484"/>
                      <a:gd name="connsiteY13" fmla="*/ 157906 h 157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23484" h="157906">
                        <a:moveTo>
                          <a:pt x="61211" y="157906"/>
                        </a:moveTo>
                        <a:cubicBezTo>
                          <a:pt x="56173" y="157906"/>
                          <a:pt x="51135" y="157276"/>
                          <a:pt x="46202" y="156017"/>
                        </a:cubicBezTo>
                        <a:cubicBezTo>
                          <a:pt x="30458" y="152343"/>
                          <a:pt x="16603" y="142057"/>
                          <a:pt x="8312" y="128098"/>
                        </a:cubicBezTo>
                        <a:cubicBezTo>
                          <a:pt x="20" y="114138"/>
                          <a:pt x="-2184" y="97030"/>
                          <a:pt x="2224" y="81391"/>
                        </a:cubicBezTo>
                        <a:cubicBezTo>
                          <a:pt x="6107" y="59874"/>
                          <a:pt x="32767" y="31536"/>
                          <a:pt x="33922" y="30276"/>
                        </a:cubicBezTo>
                        <a:cubicBezTo>
                          <a:pt x="35181" y="29016"/>
                          <a:pt x="36965" y="28387"/>
                          <a:pt x="38645" y="28702"/>
                        </a:cubicBezTo>
                        <a:cubicBezTo>
                          <a:pt x="40429" y="29016"/>
                          <a:pt x="41793" y="30171"/>
                          <a:pt x="42528" y="31745"/>
                        </a:cubicBezTo>
                        <a:cubicBezTo>
                          <a:pt x="42528" y="31850"/>
                          <a:pt x="48091" y="44026"/>
                          <a:pt x="57327" y="53367"/>
                        </a:cubicBezTo>
                        <a:cubicBezTo>
                          <a:pt x="67298" y="34055"/>
                          <a:pt x="64884" y="6031"/>
                          <a:pt x="64884" y="5716"/>
                        </a:cubicBezTo>
                        <a:cubicBezTo>
                          <a:pt x="64674" y="3616"/>
                          <a:pt x="65829" y="1517"/>
                          <a:pt x="67718" y="573"/>
                        </a:cubicBezTo>
                        <a:cubicBezTo>
                          <a:pt x="69607" y="-372"/>
                          <a:pt x="71917" y="-162"/>
                          <a:pt x="73491" y="1307"/>
                        </a:cubicBezTo>
                        <a:cubicBezTo>
                          <a:pt x="96477" y="21040"/>
                          <a:pt x="133108" y="61554"/>
                          <a:pt x="121142" y="110464"/>
                        </a:cubicBezTo>
                        <a:cubicBezTo>
                          <a:pt x="117469" y="126418"/>
                          <a:pt x="107288" y="140378"/>
                          <a:pt x="93223" y="148984"/>
                        </a:cubicBezTo>
                        <a:cubicBezTo>
                          <a:pt x="83567" y="154862"/>
                          <a:pt x="72336" y="157906"/>
                          <a:pt x="61211" y="15790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1049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61" name="Rectangle 160">
                    <a:extLst>
                      <a:ext uri="{FF2B5EF4-FFF2-40B4-BE49-F238E27FC236}">
                        <a16:creationId xmlns:a16="http://schemas.microsoft.com/office/drawing/2014/main" id="{AD34BABE-0067-16E4-3F70-44D61A7912FA}"/>
                      </a:ext>
                    </a:extLst>
                  </p:cNvPr>
                  <p:cNvSpPr/>
                  <p:nvPr/>
                </p:nvSpPr>
                <p:spPr>
                  <a:xfrm>
                    <a:off x="6253729" y="4779818"/>
                    <a:ext cx="489172" cy="29094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158" name="Graphic 157">
                  <a:extLst>
                    <a:ext uri="{FF2B5EF4-FFF2-40B4-BE49-F238E27FC236}">
                      <a16:creationId xmlns:a16="http://schemas.microsoft.com/office/drawing/2014/main" id="{0AACCE5D-83F4-2DD3-90D2-3BD649D6333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83363" y="4391890"/>
                  <a:ext cx="829174" cy="829174"/>
                </a:xfrm>
                <a:prstGeom prst="rect">
                  <a:avLst/>
                </a:prstGeom>
              </p:spPr>
            </p:pic>
          </p:grpSp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2483CD72-1AB3-3DC2-12F2-BB073C292C64}"/>
                  </a:ext>
                </a:extLst>
              </p:cNvPr>
              <p:cNvSpPr/>
              <p:nvPr/>
            </p:nvSpPr>
            <p:spPr>
              <a:xfrm>
                <a:off x="8097382" y="4658475"/>
                <a:ext cx="829174" cy="82917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8C3F8C00-9025-16A4-9F2C-E5878E4EB461}"/>
                </a:ext>
              </a:extLst>
            </p:cNvPr>
            <p:cNvSpPr/>
            <p:nvPr/>
          </p:nvSpPr>
          <p:spPr>
            <a:xfrm>
              <a:off x="9190815" y="3486627"/>
              <a:ext cx="418405" cy="41840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2" name="TextBox 161">
            <a:extLst>
              <a:ext uri="{FF2B5EF4-FFF2-40B4-BE49-F238E27FC236}">
                <a16:creationId xmlns:a16="http://schemas.microsoft.com/office/drawing/2014/main" id="{4DCBD4A8-33C4-75C4-CE12-4D48EEE4F538}"/>
              </a:ext>
            </a:extLst>
          </p:cNvPr>
          <p:cNvSpPr txBox="1"/>
          <p:nvPr/>
        </p:nvSpPr>
        <p:spPr>
          <a:xfrm>
            <a:off x="10031284" y="3521666"/>
            <a:ext cx="962713" cy="376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800" dirty="0"/>
              <a:t>Network </a:t>
            </a:r>
            <a:br>
              <a:rPr lang="en-US" sz="800" dirty="0"/>
            </a:br>
            <a:r>
              <a:rPr lang="en-US" sz="800" dirty="0"/>
              <a:t>Stack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8ABDA0EB-92B1-B897-E3DF-5008F1A3BC01}"/>
              </a:ext>
            </a:extLst>
          </p:cNvPr>
          <p:cNvSpPr txBox="1"/>
          <p:nvPr/>
        </p:nvSpPr>
        <p:spPr>
          <a:xfrm>
            <a:off x="10031284" y="4357231"/>
            <a:ext cx="962713" cy="376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800" dirty="0"/>
              <a:t>OS Stateful</a:t>
            </a:r>
            <a:br>
              <a:rPr lang="en-US" sz="800" dirty="0"/>
            </a:br>
            <a:r>
              <a:rPr lang="en-US" sz="800" dirty="0"/>
              <a:t>Firewall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E30B10DB-8F50-602A-558B-AB331F17DAB9}"/>
              </a:ext>
            </a:extLst>
          </p:cNvPr>
          <p:cNvSpPr txBox="1"/>
          <p:nvPr/>
        </p:nvSpPr>
        <p:spPr>
          <a:xfrm>
            <a:off x="9911190" y="5101139"/>
            <a:ext cx="962713" cy="376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800" dirty="0"/>
              <a:t>IPsec ESP Transport</a:t>
            </a:r>
          </a:p>
        </p:txBody>
      </p: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D820B819-3016-628C-8C13-0F51CD08F55D}"/>
              </a:ext>
            </a:extLst>
          </p:cNvPr>
          <p:cNvGrpSpPr/>
          <p:nvPr/>
        </p:nvGrpSpPr>
        <p:grpSpPr>
          <a:xfrm>
            <a:off x="10310819" y="5405824"/>
            <a:ext cx="843973" cy="584801"/>
            <a:chOff x="10310819" y="5405824"/>
            <a:chExt cx="843973" cy="584801"/>
          </a:xfrm>
        </p:grpSpPr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4EB54621-BB08-3A79-214B-363B9914DE6B}"/>
                </a:ext>
              </a:extLst>
            </p:cNvPr>
            <p:cNvSpPr/>
            <p:nvPr/>
          </p:nvSpPr>
          <p:spPr>
            <a:xfrm>
              <a:off x="10310819" y="5489021"/>
              <a:ext cx="843973" cy="4184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7" name="Graphic 166">
              <a:extLst>
                <a:ext uri="{FF2B5EF4-FFF2-40B4-BE49-F238E27FC236}">
                  <a16:creationId xmlns:a16="http://schemas.microsoft.com/office/drawing/2014/main" id="{A226E9C7-6F8C-D08B-C354-5E34986B5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0440407" y="5405824"/>
              <a:ext cx="584799" cy="584801"/>
            </a:xfrm>
            <a:prstGeom prst="rect">
              <a:avLst/>
            </a:prstGeom>
          </p:spPr>
        </p:pic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7C438257-40A3-2443-932B-D5E3A05FE491}"/>
              </a:ext>
            </a:extLst>
          </p:cNvPr>
          <p:cNvGrpSpPr/>
          <p:nvPr/>
        </p:nvGrpSpPr>
        <p:grpSpPr>
          <a:xfrm>
            <a:off x="8079845" y="2947765"/>
            <a:ext cx="827253" cy="1617205"/>
            <a:chOff x="8079845" y="2947765"/>
            <a:chExt cx="827253" cy="1617205"/>
          </a:xfrm>
        </p:grpSpPr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FBFBE583-0BE3-92A0-F105-2E902717D0D0}"/>
                </a:ext>
              </a:extLst>
            </p:cNvPr>
            <p:cNvSpPr/>
            <p:nvPr/>
          </p:nvSpPr>
          <p:spPr>
            <a:xfrm rot="5400000">
              <a:off x="8680016" y="4337887"/>
              <a:ext cx="77842" cy="3763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7F92B7CF-CC05-D0D7-B45F-1C3F43B761F0}"/>
                </a:ext>
              </a:extLst>
            </p:cNvPr>
            <p:cNvSpPr/>
            <p:nvPr/>
          </p:nvSpPr>
          <p:spPr>
            <a:xfrm>
              <a:off x="8104441" y="2947765"/>
              <a:ext cx="77842" cy="3763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4F629AD7-2325-FAED-D524-C16E5D1C963B}"/>
                </a:ext>
              </a:extLst>
            </p:cNvPr>
            <p:cNvSpPr/>
            <p:nvPr/>
          </p:nvSpPr>
          <p:spPr>
            <a:xfrm>
              <a:off x="8079845" y="2997806"/>
              <a:ext cx="116314" cy="23329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72" name="Elbow Connector 171">
            <a:extLst>
              <a:ext uri="{FF2B5EF4-FFF2-40B4-BE49-F238E27FC236}">
                <a16:creationId xmlns:a16="http://schemas.microsoft.com/office/drawing/2014/main" id="{D6266FE7-4C78-DC6F-936D-5284A4BE29C7}"/>
              </a:ext>
            </a:extLst>
          </p:cNvPr>
          <p:cNvCxnSpPr>
            <a:stCxn id="11" idx="2"/>
            <a:endCxn id="74" idx="1"/>
          </p:cNvCxnSpPr>
          <p:nvPr/>
        </p:nvCxnSpPr>
        <p:spPr>
          <a:xfrm rot="16200000" flipH="1">
            <a:off x="7699885" y="3297464"/>
            <a:ext cx="1674675" cy="783389"/>
          </a:xfrm>
          <a:prstGeom prst="bentConnector2">
            <a:avLst/>
          </a:prstGeom>
          <a:ln cap="rnd">
            <a:solidFill>
              <a:schemeClr val="accent4"/>
            </a:solidFill>
            <a:prstDash val="sysDash"/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EA32A041-4ED2-907D-80BA-C7602F645072}"/>
              </a:ext>
            </a:extLst>
          </p:cNvPr>
          <p:cNvGrpSpPr/>
          <p:nvPr/>
        </p:nvGrpSpPr>
        <p:grpSpPr>
          <a:xfrm>
            <a:off x="9048246" y="2586424"/>
            <a:ext cx="708044" cy="2543987"/>
            <a:chOff x="9048246" y="2586424"/>
            <a:chExt cx="708044" cy="2543987"/>
          </a:xfrm>
        </p:grpSpPr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C1E24245-43E6-B926-E665-5109FD73E741}"/>
                </a:ext>
              </a:extLst>
            </p:cNvPr>
            <p:cNvSpPr/>
            <p:nvPr/>
          </p:nvSpPr>
          <p:spPr>
            <a:xfrm>
              <a:off x="9048246" y="2586424"/>
              <a:ext cx="153889" cy="15388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8A87F480-339B-F9DE-9307-D8053A5FE757}"/>
                </a:ext>
              </a:extLst>
            </p:cNvPr>
            <p:cNvSpPr/>
            <p:nvPr/>
          </p:nvSpPr>
          <p:spPr>
            <a:xfrm>
              <a:off x="9602401" y="2586424"/>
              <a:ext cx="153889" cy="15388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CBE671D2-E33F-4ECB-399F-885C12FAC2C3}"/>
                </a:ext>
              </a:extLst>
            </p:cNvPr>
            <p:cNvSpPr/>
            <p:nvPr/>
          </p:nvSpPr>
          <p:spPr>
            <a:xfrm>
              <a:off x="9084932" y="2799841"/>
              <a:ext cx="77842" cy="23280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8E2A4965-16B0-82ED-FC90-8EB8623DB947}"/>
                </a:ext>
              </a:extLst>
            </p:cNvPr>
            <p:cNvSpPr/>
            <p:nvPr/>
          </p:nvSpPr>
          <p:spPr>
            <a:xfrm>
              <a:off x="9637334" y="2802344"/>
              <a:ext cx="77842" cy="23280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E16F649D-17BB-B4D8-3FDB-C6260FF686A2}"/>
                </a:ext>
              </a:extLst>
            </p:cNvPr>
            <p:cNvSpPr/>
            <p:nvPr/>
          </p:nvSpPr>
          <p:spPr>
            <a:xfrm>
              <a:off x="9618098" y="2993596"/>
              <a:ext cx="116314" cy="23329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CF1ACBF7-F1A1-3BCE-0897-D00A4E92ED7B}"/>
                </a:ext>
              </a:extLst>
            </p:cNvPr>
            <p:cNvSpPr/>
            <p:nvPr/>
          </p:nvSpPr>
          <p:spPr>
            <a:xfrm>
              <a:off x="9065222" y="2993596"/>
              <a:ext cx="116314" cy="23329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80" name="Elbow Connector 179">
            <a:extLst>
              <a:ext uri="{FF2B5EF4-FFF2-40B4-BE49-F238E27FC236}">
                <a16:creationId xmlns:a16="http://schemas.microsoft.com/office/drawing/2014/main" id="{BEEAFC66-2936-C2AC-6966-93E1292B2A04}"/>
              </a:ext>
            </a:extLst>
          </p:cNvPr>
          <p:cNvCxnSpPr>
            <a:cxnSpLocks/>
            <a:stCxn id="175" idx="2"/>
            <a:endCxn id="76" idx="3"/>
          </p:cNvCxnSpPr>
          <p:nvPr/>
        </p:nvCxnSpPr>
        <p:spPr>
          <a:xfrm rot="5400000">
            <a:off x="6963745" y="2825156"/>
            <a:ext cx="2800445" cy="2630759"/>
          </a:xfrm>
          <a:prstGeom prst="bentConnector2">
            <a:avLst/>
          </a:prstGeom>
          <a:ln cap="rnd">
            <a:solidFill>
              <a:srgbClr val="10B050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1" name="Elbow Connector 180">
            <a:extLst>
              <a:ext uri="{FF2B5EF4-FFF2-40B4-BE49-F238E27FC236}">
                <a16:creationId xmlns:a16="http://schemas.microsoft.com/office/drawing/2014/main" id="{6FFDB9C0-64F8-DAE6-0B58-82820FB484D5}"/>
              </a:ext>
            </a:extLst>
          </p:cNvPr>
          <p:cNvCxnSpPr>
            <a:cxnSpLocks/>
            <a:stCxn id="75" idx="3"/>
            <a:endCxn id="174" idx="2"/>
          </p:cNvCxnSpPr>
          <p:nvPr/>
        </p:nvCxnSpPr>
        <p:spPr>
          <a:xfrm flipV="1">
            <a:off x="7048587" y="2740313"/>
            <a:ext cx="2076604" cy="2637444"/>
          </a:xfrm>
          <a:prstGeom prst="bentConnector2">
            <a:avLst/>
          </a:prstGeom>
          <a:ln cap="rnd">
            <a:solidFill>
              <a:srgbClr val="10B050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39BD6C21-DE6C-0F3F-AAB0-3B14518937DA}"/>
              </a:ext>
            </a:extLst>
          </p:cNvPr>
          <p:cNvGrpSpPr/>
          <p:nvPr/>
        </p:nvGrpSpPr>
        <p:grpSpPr>
          <a:xfrm>
            <a:off x="7731700" y="5139292"/>
            <a:ext cx="829174" cy="829174"/>
            <a:chOff x="6807185" y="3074458"/>
            <a:chExt cx="829174" cy="829174"/>
          </a:xfrm>
        </p:grpSpPr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D6251D9F-F2D9-6344-11E9-0749F8B4448D}"/>
                </a:ext>
              </a:extLst>
            </p:cNvPr>
            <p:cNvSpPr/>
            <p:nvPr/>
          </p:nvSpPr>
          <p:spPr>
            <a:xfrm>
              <a:off x="6807185" y="3177560"/>
              <a:ext cx="829174" cy="6229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4" name="Graphic 183">
              <a:extLst>
                <a:ext uri="{FF2B5EF4-FFF2-40B4-BE49-F238E27FC236}">
                  <a16:creationId xmlns:a16="http://schemas.microsoft.com/office/drawing/2014/main" id="{6F8C7B4F-8D0E-4270-CFBD-B58E5417CE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6807185" y="3074458"/>
              <a:ext cx="829174" cy="829174"/>
            </a:xfrm>
            <a:prstGeom prst="rect">
              <a:avLst/>
            </a:prstGeom>
          </p:spPr>
        </p:pic>
      </p:grp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115A6B2A-DCF4-6A00-0C2B-7A430F82CDBD}"/>
              </a:ext>
            </a:extLst>
          </p:cNvPr>
          <p:cNvGrpSpPr/>
          <p:nvPr/>
        </p:nvGrpSpPr>
        <p:grpSpPr>
          <a:xfrm>
            <a:off x="2543346" y="5523144"/>
            <a:ext cx="1382003" cy="512307"/>
            <a:chOff x="2543346" y="5523144"/>
            <a:chExt cx="1382003" cy="512307"/>
          </a:xfrm>
        </p:grpSpPr>
        <p:grpSp>
          <p:nvGrpSpPr>
            <p:cNvPr id="186" name="Group 185">
              <a:extLst>
                <a:ext uri="{FF2B5EF4-FFF2-40B4-BE49-F238E27FC236}">
                  <a16:creationId xmlns:a16="http://schemas.microsoft.com/office/drawing/2014/main" id="{BE441901-1C52-82E3-6291-BF634205F7AC}"/>
                </a:ext>
              </a:extLst>
            </p:cNvPr>
            <p:cNvGrpSpPr/>
            <p:nvPr/>
          </p:nvGrpSpPr>
          <p:grpSpPr>
            <a:xfrm>
              <a:off x="2553989" y="5820720"/>
              <a:ext cx="1351510" cy="214731"/>
              <a:chOff x="2553989" y="5824820"/>
              <a:chExt cx="1351510" cy="214731"/>
            </a:xfrm>
          </p:grpSpPr>
          <p:sp>
            <p:nvSpPr>
              <p:cNvPr id="188" name="Hexagon 187">
                <a:extLst>
                  <a:ext uri="{FF2B5EF4-FFF2-40B4-BE49-F238E27FC236}">
                    <a16:creationId xmlns:a16="http://schemas.microsoft.com/office/drawing/2014/main" id="{42B6B4F6-AAC4-0B5A-7004-8C760E6E04E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3344466" y="5839629"/>
                <a:ext cx="214731" cy="185114"/>
              </a:xfrm>
              <a:prstGeom prst="hexagon">
                <a:avLst>
                  <a:gd name="adj" fmla="val 28486"/>
                  <a:gd name="vf" fmla="val 115470"/>
                </a:avLst>
              </a:prstGeom>
              <a:noFill/>
              <a:ln w="15875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9" name="Hexagon 188">
                <a:extLst>
                  <a:ext uri="{FF2B5EF4-FFF2-40B4-BE49-F238E27FC236}">
                    <a16:creationId xmlns:a16="http://schemas.microsoft.com/office/drawing/2014/main" id="{55D6C6DF-8AC7-2860-D6C8-BF7FCBB6A3A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3524770" y="5839629"/>
                <a:ext cx="214731" cy="185114"/>
              </a:xfrm>
              <a:prstGeom prst="hexagon">
                <a:avLst>
                  <a:gd name="adj" fmla="val 28486"/>
                  <a:gd name="vf" fmla="val 115470"/>
                </a:avLst>
              </a:prstGeom>
              <a:noFill/>
              <a:ln w="15875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0" name="Hexagon 189">
                <a:extLst>
                  <a:ext uri="{FF2B5EF4-FFF2-40B4-BE49-F238E27FC236}">
                    <a16:creationId xmlns:a16="http://schemas.microsoft.com/office/drawing/2014/main" id="{47F9C45E-570A-7433-87F8-97C987B97F0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3705576" y="5839629"/>
                <a:ext cx="214731" cy="185114"/>
              </a:xfrm>
              <a:prstGeom prst="hexagon">
                <a:avLst>
                  <a:gd name="adj" fmla="val 28486"/>
                  <a:gd name="vf" fmla="val 115470"/>
                </a:avLst>
              </a:prstGeom>
              <a:noFill/>
              <a:ln w="15875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Hexagon 190">
                <a:extLst>
                  <a:ext uri="{FF2B5EF4-FFF2-40B4-BE49-F238E27FC236}">
                    <a16:creationId xmlns:a16="http://schemas.microsoft.com/office/drawing/2014/main" id="{C30375BA-93AE-7FB3-C129-D0F58923CB9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2539180" y="5839629"/>
                <a:ext cx="214731" cy="185114"/>
              </a:xfrm>
              <a:prstGeom prst="hexagon">
                <a:avLst>
                  <a:gd name="adj" fmla="val 28486"/>
                  <a:gd name="vf" fmla="val 115470"/>
                </a:avLst>
              </a:prstGeom>
              <a:noFill/>
              <a:ln w="15875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2" name="Hexagon 191">
                <a:extLst>
                  <a:ext uri="{FF2B5EF4-FFF2-40B4-BE49-F238E27FC236}">
                    <a16:creationId xmlns:a16="http://schemas.microsoft.com/office/drawing/2014/main" id="{3082B15D-9173-47F4-EE57-FD900E06C86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2719484" y="5839629"/>
                <a:ext cx="214731" cy="185114"/>
              </a:xfrm>
              <a:prstGeom prst="hexagon">
                <a:avLst>
                  <a:gd name="adj" fmla="val 28486"/>
                  <a:gd name="vf" fmla="val 115470"/>
                </a:avLst>
              </a:prstGeom>
              <a:noFill/>
              <a:ln w="15875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3" name="Hexagon 192">
                <a:extLst>
                  <a:ext uri="{FF2B5EF4-FFF2-40B4-BE49-F238E27FC236}">
                    <a16:creationId xmlns:a16="http://schemas.microsoft.com/office/drawing/2014/main" id="{E52CF483-77E7-8CF0-B57E-194DDA00ADE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2900290" y="5839629"/>
                <a:ext cx="214731" cy="185114"/>
              </a:xfrm>
              <a:prstGeom prst="hexagon">
                <a:avLst>
                  <a:gd name="adj" fmla="val 28486"/>
                  <a:gd name="vf" fmla="val 115470"/>
                </a:avLst>
              </a:prstGeom>
              <a:noFill/>
              <a:ln w="15875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C3DBE019-4858-5519-BF2F-D8B5A4DB6B2E}"/>
                </a:ext>
              </a:extLst>
            </p:cNvPr>
            <p:cNvSpPr/>
            <p:nvPr/>
          </p:nvSpPr>
          <p:spPr>
            <a:xfrm>
              <a:off x="2543346" y="5523144"/>
              <a:ext cx="1382003" cy="228125"/>
            </a:xfrm>
            <a:prstGeom prst="rect">
              <a:avLst/>
            </a:prstGeom>
            <a:noFill/>
            <a:ln w="158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4" name="Picture 193">
            <a:extLst>
              <a:ext uri="{FF2B5EF4-FFF2-40B4-BE49-F238E27FC236}">
                <a16:creationId xmlns:a16="http://schemas.microsoft.com/office/drawing/2014/main" id="{EA5EC515-C4A7-231D-E2D4-65E08F1A65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1969" y="3833895"/>
            <a:ext cx="221952" cy="221952"/>
          </a:xfrm>
          <a:prstGeom prst="rect">
            <a:avLst/>
          </a:prstGeom>
        </p:spPr>
      </p:pic>
      <p:pic>
        <p:nvPicPr>
          <p:cNvPr id="195" name="Picture 194">
            <a:extLst>
              <a:ext uri="{FF2B5EF4-FFF2-40B4-BE49-F238E27FC236}">
                <a16:creationId xmlns:a16="http://schemas.microsoft.com/office/drawing/2014/main" id="{701941C9-FE89-80DF-A929-FCBC21CD174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0220" y="3833895"/>
            <a:ext cx="221952" cy="221952"/>
          </a:xfrm>
          <a:prstGeom prst="rect">
            <a:avLst/>
          </a:prstGeom>
        </p:spPr>
      </p:pic>
      <p:grpSp>
        <p:nvGrpSpPr>
          <p:cNvPr id="196" name="Group 195">
            <a:extLst>
              <a:ext uri="{FF2B5EF4-FFF2-40B4-BE49-F238E27FC236}">
                <a16:creationId xmlns:a16="http://schemas.microsoft.com/office/drawing/2014/main" id="{FFCFEB8D-A697-780E-7BE0-439B7F2993F5}"/>
              </a:ext>
            </a:extLst>
          </p:cNvPr>
          <p:cNvGrpSpPr/>
          <p:nvPr/>
        </p:nvGrpSpPr>
        <p:grpSpPr>
          <a:xfrm>
            <a:off x="2768877" y="4422833"/>
            <a:ext cx="909579" cy="211468"/>
            <a:chOff x="2768877" y="4422833"/>
            <a:chExt cx="909579" cy="211468"/>
          </a:xfrm>
        </p:grpSpPr>
        <p:sp>
          <p:nvSpPr>
            <p:cNvPr id="197" name="Can 196">
              <a:extLst>
                <a:ext uri="{FF2B5EF4-FFF2-40B4-BE49-F238E27FC236}">
                  <a16:creationId xmlns:a16="http://schemas.microsoft.com/office/drawing/2014/main" id="{7B316065-0544-B12E-E6EB-0CB2607B8DAB}"/>
                </a:ext>
              </a:extLst>
            </p:cNvPr>
            <p:cNvSpPr/>
            <p:nvPr/>
          </p:nvSpPr>
          <p:spPr>
            <a:xfrm rot="5400000">
              <a:off x="3171650" y="4078483"/>
              <a:ext cx="104034" cy="909579"/>
            </a:xfrm>
            <a:prstGeom prst="can">
              <a:avLst/>
            </a:prstGeom>
            <a:solidFill>
              <a:srgbClr val="7434A1"/>
            </a:solidFill>
            <a:ln w="12700"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8" name="TextBox 197">
              <a:extLst>
                <a:ext uri="{FF2B5EF4-FFF2-40B4-BE49-F238E27FC236}">
                  <a16:creationId xmlns:a16="http://schemas.microsoft.com/office/drawing/2014/main" id="{80B07608-6A7A-C102-F241-4BCC6B3699AB}"/>
                </a:ext>
              </a:extLst>
            </p:cNvPr>
            <p:cNvSpPr txBox="1"/>
            <p:nvPr/>
          </p:nvSpPr>
          <p:spPr>
            <a:xfrm>
              <a:off x="3000981" y="4422833"/>
              <a:ext cx="418704" cy="2114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en-US" sz="700" dirty="0" err="1">
                  <a:solidFill>
                    <a:schemeClr val="bg1"/>
                  </a:solidFill>
                </a:rPr>
                <a:t>ipsec</a:t>
              </a:r>
              <a:endParaRPr lang="en-US" sz="700" dirty="0">
                <a:solidFill>
                  <a:schemeClr val="bg1"/>
                </a:solidFill>
              </a:endParaRPr>
            </a:p>
          </p:txBody>
        </p:sp>
      </p:grpSp>
      <p:sp>
        <p:nvSpPr>
          <p:cNvPr id="199" name="Title 1">
            <a:extLst>
              <a:ext uri="{FF2B5EF4-FFF2-40B4-BE49-F238E27FC236}">
                <a16:creationId xmlns:a16="http://schemas.microsoft.com/office/drawing/2014/main" id="{F80B8EC6-F4FE-E8B5-0475-D915F103FF06}"/>
              </a:ext>
            </a:extLst>
          </p:cNvPr>
          <p:cNvSpPr txBox="1">
            <a:spLocks/>
          </p:cNvSpPr>
          <p:nvPr/>
        </p:nvSpPr>
        <p:spPr>
          <a:xfrm>
            <a:off x="668592" y="425043"/>
            <a:ext cx="9840382" cy="561702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0" i="0" kern="1200" spc="-60" baseline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Montserrat" panose="00000500000000000000" pitchFamily="2" charset="0"/>
              </a:defRPr>
            </a:lvl1pPr>
          </a:lstStyle>
          <a:p>
            <a:r>
              <a:rPr lang="en-US" sz="3600" dirty="0"/>
              <a:t>Illumio Architecture and Components</a:t>
            </a:r>
          </a:p>
        </p:txBody>
      </p:sp>
    </p:spTree>
    <p:extLst>
      <p:ext uri="{BB962C8B-B14F-4D97-AF65-F5344CB8AC3E}">
        <p14:creationId xmlns:p14="http://schemas.microsoft.com/office/powerpoint/2010/main" val="3013113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5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750"/>
                            </p:stCondLst>
                            <p:childTnLst>
                              <p:par>
                                <p:cTn id="1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2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/>
      <p:bldP spid="7" grpId="0"/>
      <p:bldP spid="9" grpId="0"/>
      <p:bldP spid="26" grpId="0" animBg="1"/>
      <p:bldP spid="27" grpId="0" animBg="1"/>
      <p:bldP spid="51" grpId="0" animBg="1"/>
      <p:bldP spid="63" grpId="0"/>
      <p:bldP spid="65" grpId="0"/>
      <p:bldP spid="66" grpId="0"/>
      <p:bldP spid="67" grpId="0"/>
      <p:bldP spid="68" grpId="0"/>
      <p:bldP spid="69" grpId="0"/>
      <p:bldP spid="70" grpId="0"/>
      <p:bldP spid="103" grpId="0"/>
      <p:bldP spid="105" grpId="0"/>
      <p:bldP spid="107" grpId="0"/>
      <p:bldP spid="140" grpId="0" animBg="1"/>
      <p:bldP spid="140" grpId="1" animBg="1"/>
      <p:bldP spid="162" grpId="0"/>
      <p:bldP spid="163" grpId="0"/>
      <p:bldP spid="164" grpId="0"/>
    </p:bldLst>
  </p:timing>
</p:sld>
</file>

<file path=ppt/theme/theme1.xml><?xml version="1.0" encoding="utf-8"?>
<a:theme xmlns:a="http://schemas.openxmlformats.org/drawingml/2006/main" name="Illumio FY25 Template v1.0">
  <a:themeElements>
    <a:clrScheme name="Illumio FY25">
      <a:dk1>
        <a:srgbClr val="313638"/>
      </a:dk1>
      <a:lt1>
        <a:srgbClr val="FFFFFF"/>
      </a:lt1>
      <a:dk2>
        <a:srgbClr val="2D454C"/>
      </a:dk2>
      <a:lt2>
        <a:srgbClr val="F7F4EE"/>
      </a:lt2>
      <a:accent1>
        <a:srgbClr val="2D454C"/>
      </a:accent1>
      <a:accent2>
        <a:srgbClr val="FF5500"/>
      </a:accent2>
      <a:accent3>
        <a:srgbClr val="94CEE5"/>
      </a:accent3>
      <a:accent4>
        <a:srgbClr val="FFA22F"/>
      </a:accent4>
      <a:accent5>
        <a:srgbClr val="8B407A"/>
      </a:accent5>
      <a:accent6>
        <a:srgbClr val="C2E2F0"/>
      </a:accent6>
      <a:hlink>
        <a:srgbClr val="FF5500"/>
      </a:hlink>
      <a:folHlink>
        <a:srgbClr val="FF5500"/>
      </a:folHlink>
    </a:clrScheme>
    <a:fontScheme name="Illumio FY25">
      <a:majorFont>
        <a:latin typeface="Montserrat Ligh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cap="rnd"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lnSpc>
            <a:spcPct val="120000"/>
          </a:lnSpc>
          <a:defRPr sz="11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8" id="{E314B56C-D617-1448-A310-83919AE6CE37}" vid="{C140DA4F-D393-3949-8968-AE7AF3A62C7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5A78DF7A27008438D73698E6A32ABCD" ma:contentTypeVersion="18" ma:contentTypeDescription="Create a new document." ma:contentTypeScope="" ma:versionID="4ce4a647af5f210a982184924e4b021e">
  <xsd:schema xmlns:xsd="http://www.w3.org/2001/XMLSchema" xmlns:xs="http://www.w3.org/2001/XMLSchema" xmlns:p="http://schemas.microsoft.com/office/2006/metadata/properties" xmlns:ns2="8361168d-e88d-48ba-8b42-462e61d4f1d6" xmlns:ns3="939f2be1-9a38-450c-8ed9-04ec258fa458" targetNamespace="http://schemas.microsoft.com/office/2006/metadata/properties" ma:root="true" ma:fieldsID="323cecac829d05ca9ddde6371e0a0220" ns2:_="" ns3:_="">
    <xsd:import namespace="8361168d-e88d-48ba-8b42-462e61d4f1d6"/>
    <xsd:import namespace="939f2be1-9a38-450c-8ed9-04ec258fa45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61168d-e88d-48ba-8b42-462e61d4f1d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3576fcf8-52cb-462b-80fa-e8bec42f015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9f2be1-9a38-450c-8ed9-04ec258fa458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5635d16a-2d47-4a94-a0ac-f8515949c116}" ma:internalName="TaxCatchAll" ma:showField="CatchAllData" ma:web="939f2be1-9a38-450c-8ed9-04ec258fa45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39f2be1-9a38-450c-8ed9-04ec258fa458" xsi:nil="true"/>
    <lcf76f155ced4ddcb4097134ff3c332f xmlns="8361168d-e88d-48ba-8b42-462e61d4f1d6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83B944E-7590-4C2F-9A19-BB5ED54E072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361168d-e88d-48ba-8b42-462e61d4f1d6"/>
    <ds:schemaRef ds:uri="939f2be1-9a38-450c-8ed9-04ec258fa45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2BA94CD-D724-49DF-B2BD-613C5A4FDCA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2C70218-6E13-468F-9462-7012B88F6A97}">
  <ds:schemaRefs>
    <ds:schemaRef ds:uri="http://schemas.microsoft.com/office/2006/metadata/properties"/>
    <ds:schemaRef ds:uri="http://schemas.microsoft.com/office/infopath/2007/PartnerControls"/>
    <ds:schemaRef ds:uri="939f2be1-9a38-450c-8ed9-04ec258fa458"/>
    <ds:schemaRef ds:uri="8361168d-e88d-48ba-8b42-462e61d4f1d6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Illumio_Corporate_PPT_Template_NOV2024</Template>
  <TotalTime>271</TotalTime>
  <Words>937</Words>
  <Application>Microsoft Office PowerPoint</Application>
  <PresentationFormat>Widescreen</PresentationFormat>
  <Paragraphs>171</Paragraphs>
  <Slides>13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Aptos</vt:lpstr>
      <vt:lpstr>Montserrat</vt:lpstr>
      <vt:lpstr>Montserrat Light</vt:lpstr>
      <vt:lpstr>Wingdings</vt:lpstr>
      <vt:lpstr>Verdana</vt:lpstr>
      <vt:lpstr>Montserrat ExtraBold</vt:lpstr>
      <vt:lpstr>Arial</vt:lpstr>
      <vt:lpstr>Illumio FY25 Template v1.0</vt:lpstr>
      <vt:lpstr>Ensuring Mission Resilience with Illumio</vt:lpstr>
      <vt:lpstr>Illumio is the leader in Zero Trust Segmentation</vt:lpstr>
      <vt:lpstr>The reality of what we face…</vt:lpstr>
      <vt:lpstr>Why are attacks successful?</vt:lpstr>
      <vt:lpstr>5-Step Methodology for Deploying Zero Trust</vt:lpstr>
      <vt:lpstr>PowerPoint Presentation</vt:lpstr>
      <vt:lpstr>Visibility Across All Environment</vt:lpstr>
      <vt:lpstr>Illumio ZTS Platform</vt:lpstr>
      <vt:lpstr>PowerPoint Presentation</vt:lpstr>
      <vt:lpstr>Illumio Mapping to DoD Zero Trust  Reference Architecture</vt:lpstr>
      <vt:lpstr>Thank you for your time</vt:lpstr>
      <vt:lpstr>Whether you're protecting critical infrastructure or securing hybrid environments, our team is ready to help you take the next step.  www.illumio.com/solutions/government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Gary Barlet</dc:creator>
  <cp:lastModifiedBy>Christine Farren</cp:lastModifiedBy>
  <cp:revision>7</cp:revision>
  <dcterms:created xsi:type="dcterms:W3CDTF">2025-03-17T15:49:11Z</dcterms:created>
  <dcterms:modified xsi:type="dcterms:W3CDTF">2025-07-29T17:28:03Z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0x01010075A78DF7A27008438D73698E6A32ABCD</vt:lpwstr>
  </property>
  <property fmtid="{D5CDD505-2E9C-101B-9397-08002B2CF9AE}" pid="3" name="MediaServiceImageTags">
    <vt:lpwstr/>
  </property>
</Properties>
</file>